
<file path=[Content_Types].xml><?xml version="1.0" encoding="utf-8"?>
<Types xmlns="http://schemas.openxmlformats.org/package/2006/content-types">
  <Default Extension="png" ContentType="image/png"/>
  <Default Extension="jpeg" ContentType="image/jpeg"/>
  <Default Extension="rels" ContentType="application/vnd.openxmlformats-package.relationships+xml"/>
  <Default Extension="xml" ContentType="application/xml"/>
  <Default Extension="fntdata" ContentType="application/x-fontdata"/>
  <Default Extension="wdp" ContentType="image/vnd.ms-photo"/>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Lst>
  <p:notesMasterIdLst>
    <p:notesMasterId r:id="rId41"/>
  </p:notesMasterIdLst>
  <p:sldIdLst>
    <p:sldId id="256" r:id="rId2"/>
    <p:sldId id="257" r:id="rId3"/>
    <p:sldId id="258" r:id="rId4"/>
    <p:sldId id="259" r:id="rId5"/>
    <p:sldId id="316" r:id="rId6"/>
    <p:sldId id="320" r:id="rId7"/>
    <p:sldId id="359" r:id="rId8"/>
    <p:sldId id="326" r:id="rId9"/>
    <p:sldId id="321" r:id="rId10"/>
    <p:sldId id="360" r:id="rId11"/>
    <p:sldId id="361" r:id="rId12"/>
    <p:sldId id="324" r:id="rId13"/>
    <p:sldId id="329" r:id="rId14"/>
    <p:sldId id="328" r:id="rId15"/>
    <p:sldId id="330" r:id="rId16"/>
    <p:sldId id="331" r:id="rId17"/>
    <p:sldId id="333" r:id="rId18"/>
    <p:sldId id="334" r:id="rId19"/>
    <p:sldId id="335" r:id="rId20"/>
    <p:sldId id="355" r:id="rId21"/>
    <p:sldId id="332" r:id="rId22"/>
    <p:sldId id="337" r:id="rId23"/>
    <p:sldId id="338" r:id="rId24"/>
    <p:sldId id="339" r:id="rId25"/>
    <p:sldId id="343" r:id="rId26"/>
    <p:sldId id="344" r:id="rId27"/>
    <p:sldId id="356" r:id="rId28"/>
    <p:sldId id="347" r:id="rId29"/>
    <p:sldId id="352" r:id="rId30"/>
    <p:sldId id="353" r:id="rId31"/>
    <p:sldId id="325" r:id="rId32"/>
    <p:sldId id="348" r:id="rId33"/>
    <p:sldId id="350" r:id="rId34"/>
    <p:sldId id="349" r:id="rId35"/>
    <p:sldId id="357" r:id="rId36"/>
    <p:sldId id="351" r:id="rId37"/>
    <p:sldId id="285" r:id="rId38"/>
    <p:sldId id="286" r:id="rId39"/>
    <p:sldId id="287" r:id="rId40"/>
  </p:sldIdLst>
  <p:sldSz cx="9144000" cy="5143500" type="screen16x9"/>
  <p:notesSz cx="6858000" cy="9144000"/>
  <p:embeddedFontLst>
    <p:embeddedFont>
      <p:font typeface="Berkshire Swash" panose="020B0604020202020204" charset="0"/>
      <p:regular r:id="rId42"/>
    </p:embeddedFont>
    <p:embeddedFont>
      <p:font typeface="Calibri" panose="020F0502020204030204" pitchFamily="34" charset="0"/>
      <p:regular r:id="rId43"/>
      <p:bold r:id="rId44"/>
      <p:italic r:id="rId45"/>
      <p:boldItalic r:id="rId46"/>
    </p:embeddedFont>
    <p:embeddedFont>
      <p:font typeface="Georgia" panose="02040502050405020303" pitchFamily="18" charset="0"/>
      <p:regular r:id="rId47"/>
      <p:bold r:id="rId48"/>
      <p:italic r:id="rId49"/>
      <p:boldItalic r:id="rId50"/>
    </p:embeddedFont>
    <p:embeddedFont>
      <p:font typeface="Livvic" panose="020B0604020202020204" charset="0"/>
      <p:regular r:id="rId51"/>
      <p:bold r:id="rId52"/>
      <p:italic r:id="rId53"/>
      <p:boldItalic r:id="rId54"/>
    </p:embeddedFont>
    <p:embeddedFont>
      <p:font typeface="Merriweather" panose="020B0604020202020204" charset="0"/>
      <p:regular r:id="rId55"/>
      <p:bold r:id="rId56"/>
      <p:italic r:id="rId57"/>
      <p:boldItalic r:id="rId58"/>
    </p:embeddedFont>
    <p:embeddedFont>
      <p:font typeface="Nunito Light" panose="020B0604020202020204" charset="0"/>
      <p:regular r:id="rId59"/>
      <p:italic r:id="rId60"/>
    </p:embeddedFont>
    <p:embeddedFont>
      <p:font typeface="Roboto" panose="020B0604020202020204" charset="0"/>
      <p:regular r:id="rId61"/>
      <p:bold r:id="rId62"/>
      <p:italic r:id="rId63"/>
      <p:boldItalic r:id="rId64"/>
    </p:embeddedFont>
    <p:embeddedFont>
      <p:font typeface="Source Sans Pro" panose="020B0503030403020204" pitchFamily="34" charset="0"/>
      <p:regular r:id="rId65"/>
      <p:bold r:id="rId66"/>
      <p:italic r:id="rId67"/>
      <p:boldItalic r:id="rId6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ITI HASANAH BINTI AHMAD SHAH (KKAMPANG)" initials="" lastIdx="1" clrIdx="0"/>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BD9C3697-58D8-4E6B-BBE6-E77BFF9AA171}">
  <a:tblStyle styleId="{BD9C3697-58D8-4E6B-BBE6-E77BFF9AA171}"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6395" autoAdjust="0"/>
  </p:normalViewPr>
  <p:slideViewPr>
    <p:cSldViewPr snapToGrid="0">
      <p:cViewPr varScale="1">
        <p:scale>
          <a:sx n="143" d="100"/>
          <a:sy n="143" d="100"/>
        </p:scale>
        <p:origin x="642" y="114"/>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font" Target="fonts/font1.fntdata"/><Relationship Id="rId47" Type="http://schemas.openxmlformats.org/officeDocument/2006/relationships/font" Target="fonts/font6.fntdata"/><Relationship Id="rId63" Type="http://schemas.openxmlformats.org/officeDocument/2006/relationships/font" Target="fonts/font22.fntdata"/><Relationship Id="rId68" Type="http://schemas.openxmlformats.org/officeDocument/2006/relationships/font" Target="fonts/font27.fntdata"/><Relationship Id="rId2" Type="http://schemas.openxmlformats.org/officeDocument/2006/relationships/slide" Target="slides/slide1.xml"/><Relationship Id="rId16" Type="http://schemas.openxmlformats.org/officeDocument/2006/relationships/slide" Target="slides/slide15.xml"/><Relationship Id="rId29" Type="http://schemas.openxmlformats.org/officeDocument/2006/relationships/slide" Target="slides/slide28.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font" Target="fonts/font4.fntdata"/><Relationship Id="rId53" Type="http://schemas.openxmlformats.org/officeDocument/2006/relationships/font" Target="fonts/font12.fntdata"/><Relationship Id="rId58" Type="http://schemas.openxmlformats.org/officeDocument/2006/relationships/font" Target="fonts/font17.fntdata"/><Relationship Id="rId66" Type="http://schemas.openxmlformats.org/officeDocument/2006/relationships/font" Target="fonts/font25.fntdata"/><Relationship Id="rId5" Type="http://schemas.openxmlformats.org/officeDocument/2006/relationships/slide" Target="slides/slide4.xml"/><Relationship Id="rId61" Type="http://schemas.openxmlformats.org/officeDocument/2006/relationships/font" Target="fonts/font20.fntdata"/><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font" Target="fonts/font2.fntdata"/><Relationship Id="rId48" Type="http://schemas.openxmlformats.org/officeDocument/2006/relationships/font" Target="fonts/font7.fntdata"/><Relationship Id="rId56" Type="http://schemas.openxmlformats.org/officeDocument/2006/relationships/font" Target="fonts/font15.fntdata"/><Relationship Id="rId64" Type="http://schemas.openxmlformats.org/officeDocument/2006/relationships/font" Target="fonts/font23.fntdata"/><Relationship Id="rId69" Type="http://schemas.openxmlformats.org/officeDocument/2006/relationships/commentAuthors" Target="commentAuthors.xml"/><Relationship Id="rId8" Type="http://schemas.openxmlformats.org/officeDocument/2006/relationships/slide" Target="slides/slide7.xml"/><Relationship Id="rId51" Type="http://schemas.openxmlformats.org/officeDocument/2006/relationships/font" Target="fonts/font10.fntdata"/><Relationship Id="rId72" Type="http://schemas.openxmlformats.org/officeDocument/2006/relationships/theme" Target="theme/theme1.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font" Target="fonts/font5.fntdata"/><Relationship Id="rId59" Type="http://schemas.openxmlformats.org/officeDocument/2006/relationships/font" Target="fonts/font18.fntdata"/><Relationship Id="rId67" Type="http://schemas.openxmlformats.org/officeDocument/2006/relationships/font" Target="fonts/font26.fntdata"/><Relationship Id="rId20" Type="http://schemas.openxmlformats.org/officeDocument/2006/relationships/slide" Target="slides/slide19.xml"/><Relationship Id="rId41" Type="http://schemas.openxmlformats.org/officeDocument/2006/relationships/notesMaster" Target="notesMasters/notesMaster1.xml"/><Relationship Id="rId54" Type="http://schemas.openxmlformats.org/officeDocument/2006/relationships/font" Target="fonts/font13.fntdata"/><Relationship Id="rId62" Type="http://schemas.openxmlformats.org/officeDocument/2006/relationships/font" Target="fonts/font21.fntdata"/><Relationship Id="rId70"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font" Target="fonts/font8.fntdata"/><Relationship Id="rId57" Type="http://schemas.openxmlformats.org/officeDocument/2006/relationships/font" Target="fonts/font16.fntdata"/><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font" Target="fonts/font3.fntdata"/><Relationship Id="rId52" Type="http://schemas.openxmlformats.org/officeDocument/2006/relationships/font" Target="fonts/font11.fntdata"/><Relationship Id="rId60" Type="http://schemas.openxmlformats.org/officeDocument/2006/relationships/font" Target="fonts/font19.fntdata"/><Relationship Id="rId65" Type="http://schemas.openxmlformats.org/officeDocument/2006/relationships/font" Target="fonts/font24.fntdata"/><Relationship Id="rId73"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34" Type="http://schemas.openxmlformats.org/officeDocument/2006/relationships/slide" Target="slides/slide33.xml"/><Relationship Id="rId50" Type="http://schemas.openxmlformats.org/officeDocument/2006/relationships/font" Target="fonts/font9.fntdata"/><Relationship Id="rId55" Type="http://schemas.openxmlformats.org/officeDocument/2006/relationships/font" Target="fonts/font14.fntdata"/><Relationship Id="rId7" Type="http://schemas.openxmlformats.org/officeDocument/2006/relationships/slide" Target="slides/slide6.xml"/><Relationship Id="rId71" Type="http://schemas.openxmlformats.org/officeDocument/2006/relationships/viewProps" Target="viewProps.xml"/></Relationships>
</file>

<file path=ppt/diagrams/colors1.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1">
  <dgm:title val=""/>
  <dgm:desc val=""/>
  <dgm:catLst>
    <dgm:cat type="accent1" pri="11100"/>
  </dgm:catLst>
  <dgm:styleLbl name="node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lig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lnNode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vennNode1">
    <dgm:fillClrLst meth="repeat">
      <a:schemeClr val="lt1">
        <a:alpha val="50000"/>
      </a:schemeClr>
    </dgm:fillClrLst>
    <dgm:linClrLst meth="repeat">
      <a:schemeClr val="accent1">
        <a:shade val="80000"/>
      </a:schemeClr>
    </dgm:linClrLst>
    <dgm:effectClrLst/>
    <dgm:txLinClrLst/>
    <dgm:txFillClrLst/>
    <dgm:txEffectClrLst/>
  </dgm:styleLbl>
  <dgm:styleLbl name="node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node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f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align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bgImgPlace1">
    <dgm:fillClrLst meth="repeat">
      <a:schemeClr val="accent1">
        <a:tint val="40000"/>
      </a:schemeClr>
    </dgm:fillClrLst>
    <dgm:linClrLst meth="repeat">
      <a:schemeClr val="accent1">
        <a:shade val="80000"/>
      </a:schemeClr>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meth="repeat">
      <a:schemeClr val="dk1"/>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dgm:linClrLst>
    <dgm:effectClrLst/>
    <dgm:txLinClrLst/>
    <dgm:txFillClrLst meth="repeat">
      <a:schemeClr val="tx1"/>
    </dgm:txFillClrLst>
    <dgm:txEffectClrLst/>
  </dgm:styleLbl>
  <dgm:styleLbl name="asst0">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1">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2">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3">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asst4">
    <dgm:fillClrLst meth="repeat">
      <a:schemeClr val="lt1"/>
    </dgm:fillClrLst>
    <dgm:linClrLst meth="repeat">
      <a:schemeClr val="accent1">
        <a:shade val="80000"/>
      </a:schemeClr>
    </dgm:linClrLst>
    <dgm:effectClrLst/>
    <dgm:txLinClrLst/>
    <dgm:txFillClrLst meth="repeat">
      <a:schemeClr val="dk1"/>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dgm:txEffectClrLst/>
  </dgm:styleLbl>
  <dgm:styleLbl name="parChTrans2D2">
    <dgm:fillClrLst meth="repeat">
      <a:schemeClr val="accent1"/>
    </dgm:fillClrLst>
    <dgm:linClrLst meth="repeat">
      <a:schemeClr val="accent1"/>
    </dgm:linClrLst>
    <dgm:effectClrLst/>
    <dgm:txLinClrLst/>
    <dgm:txFillClrLst/>
    <dgm:txEffectClrLst/>
  </dgm:styleLbl>
  <dgm:styleLbl name="parChTrans2D3">
    <dgm:fillClrLst meth="repeat">
      <a:schemeClr val="accent1"/>
    </dgm:fillClrLst>
    <dgm:linClrLst meth="repeat">
      <a:schemeClr val="accent1"/>
    </dgm:linClrLst>
    <dgm:effectClrLst/>
    <dgm:txLinClrLst/>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conF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align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trAlignAcc1">
    <dgm:fillClrLst meth="repeat">
      <a:schemeClr val="accent1">
        <a:alpha val="40000"/>
        <a:tint val="40000"/>
      </a:schemeClr>
    </dgm:fillClrLst>
    <dgm:linClrLst meth="repeat">
      <a:schemeClr val="accent1"/>
    </dgm:linClrLst>
    <dgm:effectClrLst/>
    <dgm:txLinClrLst/>
    <dgm:txFillClrLst meth="repeat">
      <a:schemeClr val="dk1"/>
    </dgm:txFillClrLst>
    <dgm:txEffectClrLst/>
  </dgm:styleLbl>
  <dgm:styleLbl name="bgAcc1">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align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bgAccFollowNode1">
    <dgm:fillClrLst meth="repeat">
      <a:schemeClr val="lt1">
        <a:alpha val="90000"/>
        <a:tint val="40000"/>
      </a:schemeClr>
    </dgm:fillClrLst>
    <dgm:linClrLst meth="repeat">
      <a:schemeClr val="accent1">
        <a:alpha val="90000"/>
      </a:schemeClr>
    </dgm:linClrLst>
    <dgm:effectClrLst/>
    <dgm:txLinClrLst/>
    <dgm:txFillClrLst meth="repeat">
      <a:schemeClr val="dk1"/>
    </dgm:txFillClrLst>
    <dgm:txEffectClrLst/>
  </dgm:styleLbl>
  <dgm:styleLbl name="fgAcc0">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2">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3">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fgAcc4">
    <dgm:fillClrLst meth="repeat">
      <a:schemeClr val="accent1">
        <a:alpha val="90000"/>
        <a:tint val="4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94A3354-69A5-4F5D-8230-1277AA7F1B3F}" type="doc">
      <dgm:prSet loTypeId="urn:microsoft.com/office/officeart/2011/layout/CircleProcess" loCatId="process" qsTypeId="urn:microsoft.com/office/officeart/2005/8/quickstyle/3d3" qsCatId="3D" csTypeId="urn:microsoft.com/office/officeart/2005/8/colors/accent1_1" csCatId="accent1" phldr="1"/>
      <dgm:spPr/>
    </dgm:pt>
    <dgm:pt modelId="{A0F6CF66-2F42-402A-9103-76C489E7B08C}">
      <dgm:prSet phldrT="[Text]" custT="1"/>
      <dgm:spPr/>
      <dgm:t>
        <a:bodyPr/>
        <a:lstStyle/>
        <a:p>
          <a:r>
            <a:rPr lang="en-US" sz="1800" b="1" dirty="0" err="1">
              <a:latin typeface="Livvic" panose="020B0604020202020204" charset="0"/>
            </a:rPr>
            <a:t>Etnisiti</a:t>
          </a:r>
          <a:endParaRPr lang="en-MY" sz="1800" b="1" dirty="0">
            <a:latin typeface="Livvic" panose="020B0604020202020204" charset="0"/>
          </a:endParaRPr>
        </a:p>
      </dgm:t>
    </dgm:pt>
    <dgm:pt modelId="{55FB7A92-D7B0-4AAF-8AF9-686FF4F3FE54}" type="parTrans" cxnId="{0CBCA8B5-299F-4289-BF13-083E679ED173}">
      <dgm:prSet/>
      <dgm:spPr/>
      <dgm:t>
        <a:bodyPr/>
        <a:lstStyle/>
        <a:p>
          <a:endParaRPr lang="en-MY"/>
        </a:p>
      </dgm:t>
    </dgm:pt>
    <dgm:pt modelId="{8ADD0991-7330-4A43-8C32-E6D8B7774520}" type="sibTrans" cxnId="{0CBCA8B5-299F-4289-BF13-083E679ED173}">
      <dgm:prSet/>
      <dgm:spPr/>
      <dgm:t>
        <a:bodyPr/>
        <a:lstStyle/>
        <a:p>
          <a:endParaRPr lang="en-MY"/>
        </a:p>
      </dgm:t>
    </dgm:pt>
    <dgm:pt modelId="{1421B497-D692-4569-BAF9-682C8BB84550}">
      <dgm:prSet phldrT="[Text]" custT="1"/>
      <dgm:spPr/>
      <dgm:t>
        <a:bodyPr/>
        <a:lstStyle/>
        <a:p>
          <a:r>
            <a:rPr lang="en-US" sz="1800" b="1" dirty="0">
              <a:latin typeface="Livvic" panose="020B0604020202020204" charset="0"/>
            </a:rPr>
            <a:t>Agama</a:t>
          </a:r>
          <a:endParaRPr lang="en-MY" sz="1800" b="1" dirty="0">
            <a:latin typeface="Livvic" panose="020B0604020202020204" charset="0"/>
          </a:endParaRPr>
        </a:p>
      </dgm:t>
    </dgm:pt>
    <dgm:pt modelId="{22ECF52A-A807-481C-A1C5-0778BA8F128A}" type="parTrans" cxnId="{71B751D1-8101-4907-AF24-8B4749AEE912}">
      <dgm:prSet/>
      <dgm:spPr/>
      <dgm:t>
        <a:bodyPr/>
        <a:lstStyle/>
        <a:p>
          <a:endParaRPr lang="en-MY"/>
        </a:p>
      </dgm:t>
    </dgm:pt>
    <dgm:pt modelId="{BF343760-B3EA-487F-9390-24EDFD848B22}" type="sibTrans" cxnId="{71B751D1-8101-4907-AF24-8B4749AEE912}">
      <dgm:prSet/>
      <dgm:spPr/>
      <dgm:t>
        <a:bodyPr/>
        <a:lstStyle/>
        <a:p>
          <a:endParaRPr lang="en-MY"/>
        </a:p>
      </dgm:t>
    </dgm:pt>
    <dgm:pt modelId="{3857B57E-8E09-486D-AE4B-AF5171272CAC}">
      <dgm:prSet phldrT="[Text]" custT="1"/>
      <dgm:spPr/>
      <dgm:t>
        <a:bodyPr/>
        <a:lstStyle/>
        <a:p>
          <a:r>
            <a:rPr lang="en-US" sz="1800" b="1" dirty="0">
              <a:latin typeface="Livvic" panose="020B0604020202020204" charset="0"/>
            </a:rPr>
            <a:t>Kelas </a:t>
          </a:r>
          <a:r>
            <a:rPr lang="en-US" sz="1800" b="1" dirty="0" err="1">
              <a:latin typeface="Livvic" panose="020B0604020202020204" charset="0"/>
            </a:rPr>
            <a:t>Sosial</a:t>
          </a:r>
          <a:endParaRPr lang="en-MY" sz="1800" b="1" dirty="0">
            <a:latin typeface="Livvic" panose="020B0604020202020204" charset="0"/>
          </a:endParaRPr>
        </a:p>
      </dgm:t>
    </dgm:pt>
    <dgm:pt modelId="{D0D9FA82-8CDA-4631-BC63-18FFA51EE248}" type="parTrans" cxnId="{4571AC75-E388-4AFC-80A0-F4FA44DAE06D}">
      <dgm:prSet/>
      <dgm:spPr/>
      <dgm:t>
        <a:bodyPr/>
        <a:lstStyle/>
        <a:p>
          <a:endParaRPr lang="en-MY"/>
        </a:p>
      </dgm:t>
    </dgm:pt>
    <dgm:pt modelId="{814C3E80-CD3F-44A9-AB25-B72532A41FB6}" type="sibTrans" cxnId="{4571AC75-E388-4AFC-80A0-F4FA44DAE06D}">
      <dgm:prSet/>
      <dgm:spPr/>
      <dgm:t>
        <a:bodyPr/>
        <a:lstStyle/>
        <a:p>
          <a:endParaRPr lang="en-MY"/>
        </a:p>
      </dgm:t>
    </dgm:pt>
    <dgm:pt modelId="{F883FECE-81F8-4B77-B0E0-7F8E806006EE}">
      <dgm:prSet phldrT="[Text]" custT="1"/>
      <dgm:spPr/>
      <dgm:t>
        <a:bodyPr/>
        <a:lstStyle/>
        <a:p>
          <a:r>
            <a:rPr lang="en-US" sz="1200" b="1" dirty="0">
              <a:latin typeface="Livvic" panose="020B0604020202020204" charset="0"/>
            </a:rPr>
            <a:t>Pendidikan</a:t>
          </a:r>
          <a:endParaRPr lang="en-MY" sz="1200" b="1" dirty="0">
            <a:latin typeface="Livvic" panose="020B0604020202020204" charset="0"/>
          </a:endParaRPr>
        </a:p>
      </dgm:t>
    </dgm:pt>
    <dgm:pt modelId="{B5719BE1-39DC-43AC-91F0-FF19AF402720}" type="parTrans" cxnId="{71938FC0-CF98-4E23-AA40-DF6375BADA03}">
      <dgm:prSet/>
      <dgm:spPr/>
      <dgm:t>
        <a:bodyPr/>
        <a:lstStyle/>
        <a:p>
          <a:endParaRPr lang="en-MY"/>
        </a:p>
      </dgm:t>
    </dgm:pt>
    <dgm:pt modelId="{2A2B5831-6A71-46B4-8C4E-0D8409781668}" type="sibTrans" cxnId="{71938FC0-CF98-4E23-AA40-DF6375BADA03}">
      <dgm:prSet/>
      <dgm:spPr/>
      <dgm:t>
        <a:bodyPr/>
        <a:lstStyle/>
        <a:p>
          <a:endParaRPr lang="en-MY"/>
        </a:p>
      </dgm:t>
    </dgm:pt>
    <dgm:pt modelId="{26A24156-A315-4253-9D56-DC5AC39FD7BF}">
      <dgm:prSet phldrT="[Text]" custT="1"/>
      <dgm:spPr/>
      <dgm:t>
        <a:bodyPr/>
        <a:lstStyle/>
        <a:p>
          <a:r>
            <a:rPr lang="en-US" sz="1800" b="1" dirty="0">
              <a:latin typeface="Livvic" panose="020B0604020202020204" charset="0"/>
            </a:rPr>
            <a:t>Bahasa</a:t>
          </a:r>
          <a:endParaRPr lang="en-MY" sz="1800" b="1" dirty="0">
            <a:latin typeface="Livvic" panose="020B0604020202020204" charset="0"/>
          </a:endParaRPr>
        </a:p>
      </dgm:t>
    </dgm:pt>
    <dgm:pt modelId="{8DF0DC5C-D6E9-43E0-A597-F6906D7BD180}" type="parTrans" cxnId="{330B47D9-75CB-4285-B049-5B26FD136021}">
      <dgm:prSet/>
      <dgm:spPr/>
      <dgm:t>
        <a:bodyPr/>
        <a:lstStyle/>
        <a:p>
          <a:endParaRPr lang="en-MY"/>
        </a:p>
      </dgm:t>
    </dgm:pt>
    <dgm:pt modelId="{E2008E3D-F0C6-476D-A256-FC5947AA1F4F}" type="sibTrans" cxnId="{330B47D9-75CB-4285-B049-5B26FD136021}">
      <dgm:prSet/>
      <dgm:spPr/>
      <dgm:t>
        <a:bodyPr/>
        <a:lstStyle/>
        <a:p>
          <a:endParaRPr lang="en-MY"/>
        </a:p>
      </dgm:t>
    </dgm:pt>
    <dgm:pt modelId="{ABCF266B-A4AC-4258-B911-25C499B329DD}" type="pres">
      <dgm:prSet presAssocID="{594A3354-69A5-4F5D-8230-1277AA7F1B3F}" presName="Name0" presStyleCnt="0">
        <dgm:presLayoutVars>
          <dgm:chMax val="11"/>
          <dgm:chPref val="11"/>
          <dgm:dir/>
          <dgm:resizeHandles/>
        </dgm:presLayoutVars>
      </dgm:prSet>
      <dgm:spPr/>
    </dgm:pt>
    <dgm:pt modelId="{2BB4BBD4-0222-4B55-8ED2-5BC4789190CE}" type="pres">
      <dgm:prSet presAssocID="{26A24156-A315-4253-9D56-DC5AC39FD7BF}" presName="Accent5" presStyleCnt="0"/>
      <dgm:spPr/>
    </dgm:pt>
    <dgm:pt modelId="{263FCB31-CA52-4230-A089-393FC35C99D3}" type="pres">
      <dgm:prSet presAssocID="{26A24156-A315-4253-9D56-DC5AC39FD7BF}" presName="Accent" presStyleLbl="node1" presStyleIdx="0" presStyleCnt="5"/>
      <dgm:spPr/>
    </dgm:pt>
    <dgm:pt modelId="{5643B412-5CCE-4114-A33C-252D38FFB3FD}" type="pres">
      <dgm:prSet presAssocID="{26A24156-A315-4253-9D56-DC5AC39FD7BF}" presName="ParentBackground5" presStyleCnt="0"/>
      <dgm:spPr/>
    </dgm:pt>
    <dgm:pt modelId="{D4FA2B84-5DF9-4507-9ABD-179A01FB3327}" type="pres">
      <dgm:prSet presAssocID="{26A24156-A315-4253-9D56-DC5AC39FD7BF}" presName="ParentBackground" presStyleLbl="fgAcc1" presStyleIdx="0" presStyleCnt="5"/>
      <dgm:spPr/>
    </dgm:pt>
    <dgm:pt modelId="{37090739-6A18-4D23-965E-62451FBAEB6A}" type="pres">
      <dgm:prSet presAssocID="{26A24156-A315-4253-9D56-DC5AC39FD7BF}" presName="Parent5" presStyleLbl="revTx" presStyleIdx="0" presStyleCnt="0">
        <dgm:presLayoutVars>
          <dgm:chMax val="1"/>
          <dgm:chPref val="1"/>
          <dgm:bulletEnabled val="1"/>
        </dgm:presLayoutVars>
      </dgm:prSet>
      <dgm:spPr/>
    </dgm:pt>
    <dgm:pt modelId="{E6DA230F-794B-4BE6-AAB7-CF911AD59D98}" type="pres">
      <dgm:prSet presAssocID="{F883FECE-81F8-4B77-B0E0-7F8E806006EE}" presName="Accent4" presStyleCnt="0"/>
      <dgm:spPr/>
    </dgm:pt>
    <dgm:pt modelId="{1704F94D-DDC8-45AD-9C64-BEECB0376FCD}" type="pres">
      <dgm:prSet presAssocID="{F883FECE-81F8-4B77-B0E0-7F8E806006EE}" presName="Accent" presStyleLbl="node1" presStyleIdx="1" presStyleCnt="5"/>
      <dgm:spPr/>
    </dgm:pt>
    <dgm:pt modelId="{248266BA-D42A-4FB4-BE13-44948B1C0405}" type="pres">
      <dgm:prSet presAssocID="{F883FECE-81F8-4B77-B0E0-7F8E806006EE}" presName="ParentBackground4" presStyleCnt="0"/>
      <dgm:spPr/>
    </dgm:pt>
    <dgm:pt modelId="{93164569-8741-4298-97F8-E4752E900FE9}" type="pres">
      <dgm:prSet presAssocID="{F883FECE-81F8-4B77-B0E0-7F8E806006EE}" presName="ParentBackground" presStyleLbl="fgAcc1" presStyleIdx="1" presStyleCnt="5"/>
      <dgm:spPr/>
    </dgm:pt>
    <dgm:pt modelId="{172057FF-5647-4C7B-BEB4-639B84AE1631}" type="pres">
      <dgm:prSet presAssocID="{F883FECE-81F8-4B77-B0E0-7F8E806006EE}" presName="Parent4" presStyleLbl="revTx" presStyleIdx="0" presStyleCnt="0">
        <dgm:presLayoutVars>
          <dgm:chMax val="1"/>
          <dgm:chPref val="1"/>
          <dgm:bulletEnabled val="1"/>
        </dgm:presLayoutVars>
      </dgm:prSet>
      <dgm:spPr/>
    </dgm:pt>
    <dgm:pt modelId="{CC776FA2-AEA1-4903-8B3B-EBD0E4CDDB81}" type="pres">
      <dgm:prSet presAssocID="{3857B57E-8E09-486D-AE4B-AF5171272CAC}" presName="Accent3" presStyleCnt="0"/>
      <dgm:spPr/>
    </dgm:pt>
    <dgm:pt modelId="{99D35221-1346-4AE1-973B-59CFB4D613EF}" type="pres">
      <dgm:prSet presAssocID="{3857B57E-8E09-486D-AE4B-AF5171272CAC}" presName="Accent" presStyleLbl="node1" presStyleIdx="2" presStyleCnt="5"/>
      <dgm:spPr/>
    </dgm:pt>
    <dgm:pt modelId="{528E71F9-DB04-4EB1-A5D6-5818AEA68E9C}" type="pres">
      <dgm:prSet presAssocID="{3857B57E-8E09-486D-AE4B-AF5171272CAC}" presName="ParentBackground3" presStyleCnt="0"/>
      <dgm:spPr/>
    </dgm:pt>
    <dgm:pt modelId="{8FF93971-4F01-43B2-8AA0-0337085BB3FF}" type="pres">
      <dgm:prSet presAssocID="{3857B57E-8E09-486D-AE4B-AF5171272CAC}" presName="ParentBackground" presStyleLbl="fgAcc1" presStyleIdx="2" presStyleCnt="5"/>
      <dgm:spPr/>
    </dgm:pt>
    <dgm:pt modelId="{9FC72EC5-AB46-475B-9DB0-4AE50C76AE07}" type="pres">
      <dgm:prSet presAssocID="{3857B57E-8E09-486D-AE4B-AF5171272CAC}" presName="Parent3" presStyleLbl="revTx" presStyleIdx="0" presStyleCnt="0">
        <dgm:presLayoutVars>
          <dgm:chMax val="1"/>
          <dgm:chPref val="1"/>
          <dgm:bulletEnabled val="1"/>
        </dgm:presLayoutVars>
      </dgm:prSet>
      <dgm:spPr/>
    </dgm:pt>
    <dgm:pt modelId="{0BD2C721-2233-41A3-AD0A-6E947BBD332B}" type="pres">
      <dgm:prSet presAssocID="{1421B497-D692-4569-BAF9-682C8BB84550}" presName="Accent2" presStyleCnt="0"/>
      <dgm:spPr/>
    </dgm:pt>
    <dgm:pt modelId="{41BCF50D-CC5C-4B88-BAF5-36DB1DEE5B96}" type="pres">
      <dgm:prSet presAssocID="{1421B497-D692-4569-BAF9-682C8BB84550}" presName="Accent" presStyleLbl="node1" presStyleIdx="3" presStyleCnt="5"/>
      <dgm:spPr/>
    </dgm:pt>
    <dgm:pt modelId="{0BCCF2D3-4201-4A90-A0CE-BCF7BB2D9257}" type="pres">
      <dgm:prSet presAssocID="{1421B497-D692-4569-BAF9-682C8BB84550}" presName="ParentBackground2" presStyleCnt="0"/>
      <dgm:spPr/>
    </dgm:pt>
    <dgm:pt modelId="{FCD103D4-262C-4701-B8EB-474F66DC1E06}" type="pres">
      <dgm:prSet presAssocID="{1421B497-D692-4569-BAF9-682C8BB84550}" presName="ParentBackground" presStyleLbl="fgAcc1" presStyleIdx="3" presStyleCnt="5"/>
      <dgm:spPr/>
    </dgm:pt>
    <dgm:pt modelId="{F6E78747-7108-4D7A-9C10-0BFB48F42B65}" type="pres">
      <dgm:prSet presAssocID="{1421B497-D692-4569-BAF9-682C8BB84550}" presName="Parent2" presStyleLbl="revTx" presStyleIdx="0" presStyleCnt="0">
        <dgm:presLayoutVars>
          <dgm:chMax val="1"/>
          <dgm:chPref val="1"/>
          <dgm:bulletEnabled val="1"/>
        </dgm:presLayoutVars>
      </dgm:prSet>
      <dgm:spPr/>
    </dgm:pt>
    <dgm:pt modelId="{648E552D-64CB-4D63-BF74-2480552463D0}" type="pres">
      <dgm:prSet presAssocID="{A0F6CF66-2F42-402A-9103-76C489E7B08C}" presName="Accent1" presStyleCnt="0"/>
      <dgm:spPr/>
    </dgm:pt>
    <dgm:pt modelId="{94221692-FE10-43CF-95E7-3F63DF913396}" type="pres">
      <dgm:prSet presAssocID="{A0F6CF66-2F42-402A-9103-76C489E7B08C}" presName="Accent" presStyleLbl="node1" presStyleIdx="4" presStyleCnt="5"/>
      <dgm:spPr/>
    </dgm:pt>
    <dgm:pt modelId="{1F2745C9-A707-4800-BA20-D6F914484980}" type="pres">
      <dgm:prSet presAssocID="{A0F6CF66-2F42-402A-9103-76C489E7B08C}" presName="ParentBackground1" presStyleCnt="0"/>
      <dgm:spPr/>
    </dgm:pt>
    <dgm:pt modelId="{776E33D5-DAE0-4B40-9BAA-E27FFC9FCE68}" type="pres">
      <dgm:prSet presAssocID="{A0F6CF66-2F42-402A-9103-76C489E7B08C}" presName="ParentBackground" presStyleLbl="fgAcc1" presStyleIdx="4" presStyleCnt="5"/>
      <dgm:spPr/>
    </dgm:pt>
    <dgm:pt modelId="{2472B227-815D-4496-BBAA-81FEBCBD9638}" type="pres">
      <dgm:prSet presAssocID="{A0F6CF66-2F42-402A-9103-76C489E7B08C}" presName="Parent1" presStyleLbl="revTx" presStyleIdx="0" presStyleCnt="0">
        <dgm:presLayoutVars>
          <dgm:chMax val="1"/>
          <dgm:chPref val="1"/>
          <dgm:bulletEnabled val="1"/>
        </dgm:presLayoutVars>
      </dgm:prSet>
      <dgm:spPr/>
    </dgm:pt>
  </dgm:ptLst>
  <dgm:cxnLst>
    <dgm:cxn modelId="{BB607701-26A0-4535-AF11-3F2FCE74C17E}" type="presOf" srcId="{F883FECE-81F8-4B77-B0E0-7F8E806006EE}" destId="{172057FF-5647-4C7B-BEB4-639B84AE1631}" srcOrd="1" destOrd="0" presId="urn:microsoft.com/office/officeart/2011/layout/CircleProcess"/>
    <dgm:cxn modelId="{03CB3523-1BD7-4CAB-98BA-6F200076B857}" type="presOf" srcId="{A0F6CF66-2F42-402A-9103-76C489E7B08C}" destId="{776E33D5-DAE0-4B40-9BAA-E27FFC9FCE68}" srcOrd="0" destOrd="0" presId="urn:microsoft.com/office/officeart/2011/layout/CircleProcess"/>
    <dgm:cxn modelId="{1AEEBB34-45D0-4F57-9C40-F2A04A054C1C}" type="presOf" srcId="{3857B57E-8E09-486D-AE4B-AF5171272CAC}" destId="{9FC72EC5-AB46-475B-9DB0-4AE50C76AE07}" srcOrd="1" destOrd="0" presId="urn:microsoft.com/office/officeart/2011/layout/CircleProcess"/>
    <dgm:cxn modelId="{A8D2DF5B-418D-4424-8975-7CA4D0223AD6}" type="presOf" srcId="{F883FECE-81F8-4B77-B0E0-7F8E806006EE}" destId="{93164569-8741-4298-97F8-E4752E900FE9}" srcOrd="0" destOrd="0" presId="urn:microsoft.com/office/officeart/2011/layout/CircleProcess"/>
    <dgm:cxn modelId="{4571AC75-E388-4AFC-80A0-F4FA44DAE06D}" srcId="{594A3354-69A5-4F5D-8230-1277AA7F1B3F}" destId="{3857B57E-8E09-486D-AE4B-AF5171272CAC}" srcOrd="2" destOrd="0" parTransId="{D0D9FA82-8CDA-4631-BC63-18FFA51EE248}" sibTransId="{814C3E80-CD3F-44A9-AB25-B72532A41FB6}"/>
    <dgm:cxn modelId="{95A53C57-1B34-48DF-B90C-08D3DA64A71A}" type="presOf" srcId="{A0F6CF66-2F42-402A-9103-76C489E7B08C}" destId="{2472B227-815D-4496-BBAA-81FEBCBD9638}" srcOrd="1" destOrd="0" presId="urn:microsoft.com/office/officeart/2011/layout/CircleProcess"/>
    <dgm:cxn modelId="{70DEEB57-CEF2-453A-A20D-6ACAE3BE983E}" type="presOf" srcId="{3857B57E-8E09-486D-AE4B-AF5171272CAC}" destId="{8FF93971-4F01-43B2-8AA0-0337085BB3FF}" srcOrd="0" destOrd="0" presId="urn:microsoft.com/office/officeart/2011/layout/CircleProcess"/>
    <dgm:cxn modelId="{11713BA0-38B1-4D36-8E97-0846C41F88B3}" type="presOf" srcId="{1421B497-D692-4569-BAF9-682C8BB84550}" destId="{FCD103D4-262C-4701-B8EB-474F66DC1E06}" srcOrd="0" destOrd="0" presId="urn:microsoft.com/office/officeart/2011/layout/CircleProcess"/>
    <dgm:cxn modelId="{DB2030A6-52F9-4D2D-BE16-15CE80C20566}" type="presOf" srcId="{1421B497-D692-4569-BAF9-682C8BB84550}" destId="{F6E78747-7108-4D7A-9C10-0BFB48F42B65}" srcOrd="1" destOrd="0" presId="urn:microsoft.com/office/officeart/2011/layout/CircleProcess"/>
    <dgm:cxn modelId="{0CBCA8B5-299F-4289-BF13-083E679ED173}" srcId="{594A3354-69A5-4F5D-8230-1277AA7F1B3F}" destId="{A0F6CF66-2F42-402A-9103-76C489E7B08C}" srcOrd="0" destOrd="0" parTransId="{55FB7A92-D7B0-4AAF-8AF9-686FF4F3FE54}" sibTransId="{8ADD0991-7330-4A43-8C32-E6D8B7774520}"/>
    <dgm:cxn modelId="{71938FC0-CF98-4E23-AA40-DF6375BADA03}" srcId="{594A3354-69A5-4F5D-8230-1277AA7F1B3F}" destId="{F883FECE-81F8-4B77-B0E0-7F8E806006EE}" srcOrd="3" destOrd="0" parTransId="{B5719BE1-39DC-43AC-91F0-FF19AF402720}" sibTransId="{2A2B5831-6A71-46B4-8C4E-0D8409781668}"/>
    <dgm:cxn modelId="{71B751D1-8101-4907-AF24-8B4749AEE912}" srcId="{594A3354-69A5-4F5D-8230-1277AA7F1B3F}" destId="{1421B497-D692-4569-BAF9-682C8BB84550}" srcOrd="1" destOrd="0" parTransId="{22ECF52A-A807-481C-A1C5-0778BA8F128A}" sibTransId="{BF343760-B3EA-487F-9390-24EDFD848B22}"/>
    <dgm:cxn modelId="{330B47D9-75CB-4285-B049-5B26FD136021}" srcId="{594A3354-69A5-4F5D-8230-1277AA7F1B3F}" destId="{26A24156-A315-4253-9D56-DC5AC39FD7BF}" srcOrd="4" destOrd="0" parTransId="{8DF0DC5C-D6E9-43E0-A597-F6906D7BD180}" sibTransId="{E2008E3D-F0C6-476D-A256-FC5947AA1F4F}"/>
    <dgm:cxn modelId="{DEDEFDDB-6960-488D-B0D3-5CC82BF28051}" type="presOf" srcId="{26A24156-A315-4253-9D56-DC5AC39FD7BF}" destId="{D4FA2B84-5DF9-4507-9ABD-179A01FB3327}" srcOrd="0" destOrd="0" presId="urn:microsoft.com/office/officeart/2011/layout/CircleProcess"/>
    <dgm:cxn modelId="{A9D638DF-5CAA-4F7C-B323-D902A9C53A4D}" type="presOf" srcId="{26A24156-A315-4253-9D56-DC5AC39FD7BF}" destId="{37090739-6A18-4D23-965E-62451FBAEB6A}" srcOrd="1" destOrd="0" presId="urn:microsoft.com/office/officeart/2011/layout/CircleProcess"/>
    <dgm:cxn modelId="{BEB10BE4-4C1C-4297-890A-6C6509A1350F}" type="presOf" srcId="{594A3354-69A5-4F5D-8230-1277AA7F1B3F}" destId="{ABCF266B-A4AC-4258-B911-25C499B329DD}" srcOrd="0" destOrd="0" presId="urn:microsoft.com/office/officeart/2011/layout/CircleProcess"/>
    <dgm:cxn modelId="{3FB15EFA-A3DF-4B3C-B926-7449D9676CE5}" type="presParOf" srcId="{ABCF266B-A4AC-4258-B911-25C499B329DD}" destId="{2BB4BBD4-0222-4B55-8ED2-5BC4789190CE}" srcOrd="0" destOrd="0" presId="urn:microsoft.com/office/officeart/2011/layout/CircleProcess"/>
    <dgm:cxn modelId="{82A58A44-8CA0-42E8-B1C5-5718929C6D95}" type="presParOf" srcId="{2BB4BBD4-0222-4B55-8ED2-5BC4789190CE}" destId="{263FCB31-CA52-4230-A089-393FC35C99D3}" srcOrd="0" destOrd="0" presId="urn:microsoft.com/office/officeart/2011/layout/CircleProcess"/>
    <dgm:cxn modelId="{0022B647-C18F-4D0C-948A-8C5CCD1B08AF}" type="presParOf" srcId="{ABCF266B-A4AC-4258-B911-25C499B329DD}" destId="{5643B412-5CCE-4114-A33C-252D38FFB3FD}" srcOrd="1" destOrd="0" presId="urn:microsoft.com/office/officeart/2011/layout/CircleProcess"/>
    <dgm:cxn modelId="{7010FAF7-0E86-4E79-ABF7-123827FCBC96}" type="presParOf" srcId="{5643B412-5CCE-4114-A33C-252D38FFB3FD}" destId="{D4FA2B84-5DF9-4507-9ABD-179A01FB3327}" srcOrd="0" destOrd="0" presId="urn:microsoft.com/office/officeart/2011/layout/CircleProcess"/>
    <dgm:cxn modelId="{09E7A397-7F33-454E-85EA-00721B86DFD0}" type="presParOf" srcId="{ABCF266B-A4AC-4258-B911-25C499B329DD}" destId="{37090739-6A18-4D23-965E-62451FBAEB6A}" srcOrd="2" destOrd="0" presId="urn:microsoft.com/office/officeart/2011/layout/CircleProcess"/>
    <dgm:cxn modelId="{4BAA4338-EE59-49D3-8023-750E4650E543}" type="presParOf" srcId="{ABCF266B-A4AC-4258-B911-25C499B329DD}" destId="{E6DA230F-794B-4BE6-AAB7-CF911AD59D98}" srcOrd="3" destOrd="0" presId="urn:microsoft.com/office/officeart/2011/layout/CircleProcess"/>
    <dgm:cxn modelId="{2BF736E8-6C7C-46B6-B774-132281CAABDB}" type="presParOf" srcId="{E6DA230F-794B-4BE6-AAB7-CF911AD59D98}" destId="{1704F94D-DDC8-45AD-9C64-BEECB0376FCD}" srcOrd="0" destOrd="0" presId="urn:microsoft.com/office/officeart/2011/layout/CircleProcess"/>
    <dgm:cxn modelId="{7A263C3B-2043-4DEA-8821-61FE12F5FCA5}" type="presParOf" srcId="{ABCF266B-A4AC-4258-B911-25C499B329DD}" destId="{248266BA-D42A-4FB4-BE13-44948B1C0405}" srcOrd="4" destOrd="0" presId="urn:microsoft.com/office/officeart/2011/layout/CircleProcess"/>
    <dgm:cxn modelId="{0BCFF25B-1D84-48F5-886A-BCA7237E92CB}" type="presParOf" srcId="{248266BA-D42A-4FB4-BE13-44948B1C0405}" destId="{93164569-8741-4298-97F8-E4752E900FE9}" srcOrd="0" destOrd="0" presId="urn:microsoft.com/office/officeart/2011/layout/CircleProcess"/>
    <dgm:cxn modelId="{47E4C9A1-ED07-4563-8EDE-2DB386E019E3}" type="presParOf" srcId="{ABCF266B-A4AC-4258-B911-25C499B329DD}" destId="{172057FF-5647-4C7B-BEB4-639B84AE1631}" srcOrd="5" destOrd="0" presId="urn:microsoft.com/office/officeart/2011/layout/CircleProcess"/>
    <dgm:cxn modelId="{E5EA39B8-7C1F-487C-A80B-A9D314192388}" type="presParOf" srcId="{ABCF266B-A4AC-4258-B911-25C499B329DD}" destId="{CC776FA2-AEA1-4903-8B3B-EBD0E4CDDB81}" srcOrd="6" destOrd="0" presId="urn:microsoft.com/office/officeart/2011/layout/CircleProcess"/>
    <dgm:cxn modelId="{11AA8BEE-7149-439C-80CF-46C6D09CB83D}" type="presParOf" srcId="{CC776FA2-AEA1-4903-8B3B-EBD0E4CDDB81}" destId="{99D35221-1346-4AE1-973B-59CFB4D613EF}" srcOrd="0" destOrd="0" presId="urn:microsoft.com/office/officeart/2011/layout/CircleProcess"/>
    <dgm:cxn modelId="{A52DE2C9-6968-438A-BA2F-62FEDD6567C3}" type="presParOf" srcId="{ABCF266B-A4AC-4258-B911-25C499B329DD}" destId="{528E71F9-DB04-4EB1-A5D6-5818AEA68E9C}" srcOrd="7" destOrd="0" presId="urn:microsoft.com/office/officeart/2011/layout/CircleProcess"/>
    <dgm:cxn modelId="{C9FEAE6F-2F35-4D54-B12E-355454BEDF4B}" type="presParOf" srcId="{528E71F9-DB04-4EB1-A5D6-5818AEA68E9C}" destId="{8FF93971-4F01-43B2-8AA0-0337085BB3FF}" srcOrd="0" destOrd="0" presId="urn:microsoft.com/office/officeart/2011/layout/CircleProcess"/>
    <dgm:cxn modelId="{70EAA2B9-E907-4FC9-B178-C0D23C23F02E}" type="presParOf" srcId="{ABCF266B-A4AC-4258-B911-25C499B329DD}" destId="{9FC72EC5-AB46-475B-9DB0-4AE50C76AE07}" srcOrd="8" destOrd="0" presId="urn:microsoft.com/office/officeart/2011/layout/CircleProcess"/>
    <dgm:cxn modelId="{C39B7CA7-0323-49F9-B265-96BAB92BF781}" type="presParOf" srcId="{ABCF266B-A4AC-4258-B911-25C499B329DD}" destId="{0BD2C721-2233-41A3-AD0A-6E947BBD332B}" srcOrd="9" destOrd="0" presId="urn:microsoft.com/office/officeart/2011/layout/CircleProcess"/>
    <dgm:cxn modelId="{0003F860-08A8-407D-88C7-0251042CCCAC}" type="presParOf" srcId="{0BD2C721-2233-41A3-AD0A-6E947BBD332B}" destId="{41BCF50D-CC5C-4B88-BAF5-36DB1DEE5B96}" srcOrd="0" destOrd="0" presId="urn:microsoft.com/office/officeart/2011/layout/CircleProcess"/>
    <dgm:cxn modelId="{C4518149-7325-4E0C-93A6-682194C7D0A0}" type="presParOf" srcId="{ABCF266B-A4AC-4258-B911-25C499B329DD}" destId="{0BCCF2D3-4201-4A90-A0CE-BCF7BB2D9257}" srcOrd="10" destOrd="0" presId="urn:microsoft.com/office/officeart/2011/layout/CircleProcess"/>
    <dgm:cxn modelId="{1437971F-DA86-4F8E-A0E9-A76B2BCA4DED}" type="presParOf" srcId="{0BCCF2D3-4201-4A90-A0CE-BCF7BB2D9257}" destId="{FCD103D4-262C-4701-B8EB-474F66DC1E06}" srcOrd="0" destOrd="0" presId="urn:microsoft.com/office/officeart/2011/layout/CircleProcess"/>
    <dgm:cxn modelId="{A6F05434-5BD9-490E-870A-278F7568DA6F}" type="presParOf" srcId="{ABCF266B-A4AC-4258-B911-25C499B329DD}" destId="{F6E78747-7108-4D7A-9C10-0BFB48F42B65}" srcOrd="11" destOrd="0" presId="urn:microsoft.com/office/officeart/2011/layout/CircleProcess"/>
    <dgm:cxn modelId="{CD4066F9-99B0-43BC-9F86-F57197BD3800}" type="presParOf" srcId="{ABCF266B-A4AC-4258-B911-25C499B329DD}" destId="{648E552D-64CB-4D63-BF74-2480552463D0}" srcOrd="12" destOrd="0" presId="urn:microsoft.com/office/officeart/2011/layout/CircleProcess"/>
    <dgm:cxn modelId="{878C58C8-90DB-4F99-81D7-9C6B04BEDBBE}" type="presParOf" srcId="{648E552D-64CB-4D63-BF74-2480552463D0}" destId="{94221692-FE10-43CF-95E7-3F63DF913396}" srcOrd="0" destOrd="0" presId="urn:microsoft.com/office/officeart/2011/layout/CircleProcess"/>
    <dgm:cxn modelId="{9FCD6370-8808-452C-AA0D-112D619DDA30}" type="presParOf" srcId="{ABCF266B-A4AC-4258-B911-25C499B329DD}" destId="{1F2745C9-A707-4800-BA20-D6F914484980}" srcOrd="13" destOrd="0" presId="urn:microsoft.com/office/officeart/2011/layout/CircleProcess"/>
    <dgm:cxn modelId="{26882EBD-04F4-451A-9690-5B5B133791E9}" type="presParOf" srcId="{1F2745C9-A707-4800-BA20-D6F914484980}" destId="{776E33D5-DAE0-4B40-9BAA-E27FFC9FCE68}" srcOrd="0" destOrd="0" presId="urn:microsoft.com/office/officeart/2011/layout/CircleProcess"/>
    <dgm:cxn modelId="{EE2F2189-AF7C-4478-BB41-6BD423B11363}" type="presParOf" srcId="{ABCF266B-A4AC-4258-B911-25C499B329DD}" destId="{2472B227-815D-4496-BBAA-81FEBCBD9638}" srcOrd="14" destOrd="0" presId="urn:microsoft.com/office/officeart/2011/layout/CircleProcess"/>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94A3354-69A5-4F5D-8230-1277AA7F1B3F}" type="doc">
      <dgm:prSet loTypeId="urn:microsoft.com/office/officeart/2011/layout/CircleProcess" loCatId="process" qsTypeId="urn:microsoft.com/office/officeart/2005/8/quickstyle/3d3" qsCatId="3D" csTypeId="urn:microsoft.com/office/officeart/2005/8/colors/accent1_1" csCatId="accent1" phldr="1"/>
      <dgm:spPr/>
    </dgm:pt>
    <dgm:pt modelId="{A0F6CF66-2F42-402A-9103-76C489E7B08C}">
      <dgm:prSet phldrT="[Text]" custT="1"/>
      <dgm:spPr/>
      <dgm:t>
        <a:bodyPr/>
        <a:lstStyle/>
        <a:p>
          <a:r>
            <a:rPr lang="en-US" sz="1800" b="1" dirty="0">
              <a:latin typeface="Livvic" panose="020B0604020202020204" charset="0"/>
            </a:rPr>
            <a:t>Gender</a:t>
          </a:r>
          <a:endParaRPr lang="en-MY" sz="1800" b="1" dirty="0">
            <a:latin typeface="Livvic" panose="020B0604020202020204" charset="0"/>
          </a:endParaRPr>
        </a:p>
      </dgm:t>
    </dgm:pt>
    <dgm:pt modelId="{55FB7A92-D7B0-4AAF-8AF9-686FF4F3FE54}" type="parTrans" cxnId="{0CBCA8B5-299F-4289-BF13-083E679ED173}">
      <dgm:prSet/>
      <dgm:spPr/>
      <dgm:t>
        <a:bodyPr/>
        <a:lstStyle/>
        <a:p>
          <a:endParaRPr lang="en-MY"/>
        </a:p>
      </dgm:t>
    </dgm:pt>
    <dgm:pt modelId="{8ADD0991-7330-4A43-8C32-E6D8B7774520}" type="sibTrans" cxnId="{0CBCA8B5-299F-4289-BF13-083E679ED173}">
      <dgm:prSet/>
      <dgm:spPr/>
      <dgm:t>
        <a:bodyPr/>
        <a:lstStyle/>
        <a:p>
          <a:endParaRPr lang="en-MY"/>
        </a:p>
      </dgm:t>
    </dgm:pt>
    <dgm:pt modelId="{1421B497-D692-4569-BAF9-682C8BB84550}">
      <dgm:prSet phldrT="[Text]" custT="1"/>
      <dgm:spPr/>
      <dgm:t>
        <a:bodyPr/>
        <a:lstStyle/>
        <a:p>
          <a:r>
            <a:rPr lang="en-US" sz="1200" b="1" dirty="0" err="1">
              <a:latin typeface="Livvic" panose="020B0604020202020204" charset="0"/>
            </a:rPr>
            <a:t>Politik</a:t>
          </a:r>
          <a:r>
            <a:rPr lang="en-US" sz="1200" b="1" dirty="0">
              <a:latin typeface="Livvic" panose="020B0604020202020204" charset="0"/>
            </a:rPr>
            <a:t> </a:t>
          </a:r>
          <a:r>
            <a:rPr lang="en-US" sz="1200" b="1" dirty="0" err="1">
              <a:latin typeface="Livvic" panose="020B0604020202020204" charset="0"/>
            </a:rPr>
            <a:t>Federalisme</a:t>
          </a:r>
          <a:endParaRPr lang="en-MY" sz="1200" b="1" dirty="0">
            <a:latin typeface="Livvic" panose="020B0604020202020204" charset="0"/>
          </a:endParaRPr>
        </a:p>
      </dgm:t>
    </dgm:pt>
    <dgm:pt modelId="{22ECF52A-A807-481C-A1C5-0778BA8F128A}" type="parTrans" cxnId="{71B751D1-8101-4907-AF24-8B4749AEE912}">
      <dgm:prSet/>
      <dgm:spPr/>
      <dgm:t>
        <a:bodyPr/>
        <a:lstStyle/>
        <a:p>
          <a:endParaRPr lang="en-MY"/>
        </a:p>
      </dgm:t>
    </dgm:pt>
    <dgm:pt modelId="{BF343760-B3EA-487F-9390-24EDFD848B22}" type="sibTrans" cxnId="{71B751D1-8101-4907-AF24-8B4749AEE912}">
      <dgm:prSet/>
      <dgm:spPr/>
      <dgm:t>
        <a:bodyPr/>
        <a:lstStyle/>
        <a:p>
          <a:endParaRPr lang="en-MY"/>
        </a:p>
      </dgm:t>
    </dgm:pt>
    <dgm:pt modelId="{3857B57E-8E09-486D-AE4B-AF5171272CAC}">
      <dgm:prSet phldrT="[Text]" custT="1"/>
      <dgm:spPr/>
      <dgm:t>
        <a:bodyPr/>
        <a:lstStyle/>
        <a:p>
          <a:r>
            <a:rPr lang="en-US" sz="1800" b="1" dirty="0" err="1">
              <a:latin typeface="Livvic" panose="020B0604020202020204" charset="0"/>
            </a:rPr>
            <a:t>Jurang</a:t>
          </a:r>
          <a:r>
            <a:rPr lang="en-US" sz="1800" b="1" dirty="0">
              <a:latin typeface="Livvic" panose="020B0604020202020204" charset="0"/>
            </a:rPr>
            <a:t> </a:t>
          </a:r>
          <a:r>
            <a:rPr lang="en-US" sz="1800" b="1" dirty="0" err="1">
              <a:latin typeface="Livvic" panose="020B0604020202020204" charset="0"/>
            </a:rPr>
            <a:t>Generasi</a:t>
          </a:r>
          <a:endParaRPr lang="en-MY" sz="1800" b="1" dirty="0">
            <a:latin typeface="Livvic" panose="020B0604020202020204" charset="0"/>
          </a:endParaRPr>
        </a:p>
      </dgm:t>
    </dgm:pt>
    <dgm:pt modelId="{D0D9FA82-8CDA-4631-BC63-18FFA51EE248}" type="parTrans" cxnId="{4571AC75-E388-4AFC-80A0-F4FA44DAE06D}">
      <dgm:prSet/>
      <dgm:spPr/>
      <dgm:t>
        <a:bodyPr/>
        <a:lstStyle/>
        <a:p>
          <a:endParaRPr lang="en-MY"/>
        </a:p>
      </dgm:t>
    </dgm:pt>
    <dgm:pt modelId="{814C3E80-CD3F-44A9-AB25-B72532A41FB6}" type="sibTrans" cxnId="{4571AC75-E388-4AFC-80A0-F4FA44DAE06D}">
      <dgm:prSet/>
      <dgm:spPr/>
      <dgm:t>
        <a:bodyPr/>
        <a:lstStyle/>
        <a:p>
          <a:endParaRPr lang="en-MY"/>
        </a:p>
      </dgm:t>
    </dgm:pt>
    <dgm:pt modelId="{F883FECE-81F8-4B77-B0E0-7F8E806006EE}">
      <dgm:prSet phldrT="[Text]" custT="1"/>
      <dgm:spPr/>
      <dgm:t>
        <a:bodyPr/>
        <a:lstStyle/>
        <a:p>
          <a:pPr>
            <a:lnSpc>
              <a:spcPct val="100000"/>
            </a:lnSpc>
            <a:spcAft>
              <a:spcPts val="0"/>
            </a:spcAft>
          </a:pPr>
          <a:r>
            <a:rPr lang="en-US" sz="1400" b="1" dirty="0" err="1">
              <a:latin typeface="Livvic" panose="020B0604020202020204" charset="0"/>
            </a:rPr>
            <a:t>Ruang</a:t>
          </a:r>
          <a:r>
            <a:rPr lang="en-US" sz="1400" b="1" dirty="0">
              <a:latin typeface="Livvic" panose="020B0604020202020204" charset="0"/>
            </a:rPr>
            <a:t> </a:t>
          </a:r>
        </a:p>
        <a:p>
          <a:pPr>
            <a:lnSpc>
              <a:spcPct val="100000"/>
            </a:lnSpc>
            <a:spcAft>
              <a:spcPts val="0"/>
            </a:spcAft>
          </a:pPr>
          <a:r>
            <a:rPr lang="en-US" sz="1400" b="1" dirty="0">
              <a:latin typeface="Livvic" panose="020B0604020202020204" charset="0"/>
            </a:rPr>
            <a:t>(Bandar &amp; </a:t>
          </a:r>
          <a:r>
            <a:rPr lang="en-US" sz="1400" b="1" dirty="0" err="1">
              <a:latin typeface="Livvic" panose="020B0604020202020204" charset="0"/>
            </a:rPr>
            <a:t>Desa</a:t>
          </a:r>
          <a:r>
            <a:rPr lang="en-US" sz="1400" b="1" dirty="0">
              <a:latin typeface="Livvic" panose="020B0604020202020204" charset="0"/>
            </a:rPr>
            <a:t>)</a:t>
          </a:r>
          <a:endParaRPr lang="en-MY" sz="1400" b="1" dirty="0">
            <a:latin typeface="Livvic" panose="020B0604020202020204" charset="0"/>
          </a:endParaRPr>
        </a:p>
      </dgm:t>
    </dgm:pt>
    <dgm:pt modelId="{B5719BE1-39DC-43AC-91F0-FF19AF402720}" type="parTrans" cxnId="{71938FC0-CF98-4E23-AA40-DF6375BADA03}">
      <dgm:prSet/>
      <dgm:spPr/>
      <dgm:t>
        <a:bodyPr/>
        <a:lstStyle/>
        <a:p>
          <a:endParaRPr lang="en-MY"/>
        </a:p>
      </dgm:t>
    </dgm:pt>
    <dgm:pt modelId="{2A2B5831-6A71-46B4-8C4E-0D8409781668}" type="sibTrans" cxnId="{71938FC0-CF98-4E23-AA40-DF6375BADA03}">
      <dgm:prSet/>
      <dgm:spPr/>
      <dgm:t>
        <a:bodyPr/>
        <a:lstStyle/>
        <a:p>
          <a:endParaRPr lang="en-MY"/>
        </a:p>
      </dgm:t>
    </dgm:pt>
    <dgm:pt modelId="{26A24156-A315-4253-9D56-DC5AC39FD7BF}">
      <dgm:prSet phldrT="[Text]" custT="1"/>
      <dgm:spPr/>
      <dgm:t>
        <a:bodyPr/>
        <a:lstStyle/>
        <a:p>
          <a:r>
            <a:rPr lang="en-US" sz="1800" b="1" dirty="0">
              <a:latin typeface="Livvic" panose="020B0604020202020204" charset="0"/>
            </a:rPr>
            <a:t>Media</a:t>
          </a:r>
          <a:endParaRPr lang="en-MY" sz="1800" b="1" dirty="0">
            <a:latin typeface="Livvic" panose="020B0604020202020204" charset="0"/>
          </a:endParaRPr>
        </a:p>
      </dgm:t>
    </dgm:pt>
    <dgm:pt modelId="{8DF0DC5C-D6E9-43E0-A597-F6906D7BD180}" type="parTrans" cxnId="{330B47D9-75CB-4285-B049-5B26FD136021}">
      <dgm:prSet/>
      <dgm:spPr/>
      <dgm:t>
        <a:bodyPr/>
        <a:lstStyle/>
        <a:p>
          <a:endParaRPr lang="en-MY"/>
        </a:p>
      </dgm:t>
    </dgm:pt>
    <dgm:pt modelId="{E2008E3D-F0C6-476D-A256-FC5947AA1F4F}" type="sibTrans" cxnId="{330B47D9-75CB-4285-B049-5B26FD136021}">
      <dgm:prSet/>
      <dgm:spPr/>
      <dgm:t>
        <a:bodyPr/>
        <a:lstStyle/>
        <a:p>
          <a:endParaRPr lang="en-MY"/>
        </a:p>
      </dgm:t>
    </dgm:pt>
    <dgm:pt modelId="{3663365F-F0AF-4007-8537-80B0ADA80F21}" type="pres">
      <dgm:prSet presAssocID="{594A3354-69A5-4F5D-8230-1277AA7F1B3F}" presName="Name0" presStyleCnt="0">
        <dgm:presLayoutVars>
          <dgm:chMax val="11"/>
          <dgm:chPref val="11"/>
          <dgm:dir/>
          <dgm:resizeHandles/>
        </dgm:presLayoutVars>
      </dgm:prSet>
      <dgm:spPr/>
    </dgm:pt>
    <dgm:pt modelId="{C11AEE95-9598-44B3-83F0-8AB7BF928579}" type="pres">
      <dgm:prSet presAssocID="{26A24156-A315-4253-9D56-DC5AC39FD7BF}" presName="Accent5" presStyleCnt="0"/>
      <dgm:spPr/>
    </dgm:pt>
    <dgm:pt modelId="{CC28968D-C955-4204-90EC-1D624555D3E2}" type="pres">
      <dgm:prSet presAssocID="{26A24156-A315-4253-9D56-DC5AC39FD7BF}" presName="Accent" presStyleLbl="node1" presStyleIdx="0" presStyleCnt="5"/>
      <dgm:spPr/>
    </dgm:pt>
    <dgm:pt modelId="{5E0611C3-A1AE-4A80-9527-9EFFEAE167DD}" type="pres">
      <dgm:prSet presAssocID="{26A24156-A315-4253-9D56-DC5AC39FD7BF}" presName="ParentBackground5" presStyleCnt="0"/>
      <dgm:spPr/>
    </dgm:pt>
    <dgm:pt modelId="{ABAB2A36-A1F2-4F83-890E-126A0F52B452}" type="pres">
      <dgm:prSet presAssocID="{26A24156-A315-4253-9D56-DC5AC39FD7BF}" presName="ParentBackground" presStyleLbl="fgAcc1" presStyleIdx="0" presStyleCnt="5"/>
      <dgm:spPr/>
    </dgm:pt>
    <dgm:pt modelId="{9666170B-DBE0-4CD6-B1CA-6157C4935497}" type="pres">
      <dgm:prSet presAssocID="{26A24156-A315-4253-9D56-DC5AC39FD7BF}" presName="Parent5" presStyleLbl="revTx" presStyleIdx="0" presStyleCnt="0">
        <dgm:presLayoutVars>
          <dgm:chMax val="1"/>
          <dgm:chPref val="1"/>
          <dgm:bulletEnabled val="1"/>
        </dgm:presLayoutVars>
      </dgm:prSet>
      <dgm:spPr/>
    </dgm:pt>
    <dgm:pt modelId="{DC104828-30E9-4954-A119-2D79CA94F5A0}" type="pres">
      <dgm:prSet presAssocID="{F883FECE-81F8-4B77-B0E0-7F8E806006EE}" presName="Accent4" presStyleCnt="0"/>
      <dgm:spPr/>
    </dgm:pt>
    <dgm:pt modelId="{97262E24-EC79-41A4-967C-8013D1885BE0}" type="pres">
      <dgm:prSet presAssocID="{F883FECE-81F8-4B77-B0E0-7F8E806006EE}" presName="Accent" presStyleLbl="node1" presStyleIdx="1" presStyleCnt="5"/>
      <dgm:spPr/>
    </dgm:pt>
    <dgm:pt modelId="{594D6D59-1069-41B6-BA4B-28BA7E537134}" type="pres">
      <dgm:prSet presAssocID="{F883FECE-81F8-4B77-B0E0-7F8E806006EE}" presName="ParentBackground4" presStyleCnt="0"/>
      <dgm:spPr/>
    </dgm:pt>
    <dgm:pt modelId="{C1C3D705-9D9D-4BA2-812B-30E221EC0D4D}" type="pres">
      <dgm:prSet presAssocID="{F883FECE-81F8-4B77-B0E0-7F8E806006EE}" presName="ParentBackground" presStyleLbl="fgAcc1" presStyleIdx="1" presStyleCnt="5"/>
      <dgm:spPr/>
    </dgm:pt>
    <dgm:pt modelId="{F970E848-C763-437D-84FD-EAAC476125FD}" type="pres">
      <dgm:prSet presAssocID="{F883FECE-81F8-4B77-B0E0-7F8E806006EE}" presName="Parent4" presStyleLbl="revTx" presStyleIdx="0" presStyleCnt="0">
        <dgm:presLayoutVars>
          <dgm:chMax val="1"/>
          <dgm:chPref val="1"/>
          <dgm:bulletEnabled val="1"/>
        </dgm:presLayoutVars>
      </dgm:prSet>
      <dgm:spPr/>
    </dgm:pt>
    <dgm:pt modelId="{52D3F9FE-B12B-4F20-A644-3CBA5B645A54}" type="pres">
      <dgm:prSet presAssocID="{3857B57E-8E09-486D-AE4B-AF5171272CAC}" presName="Accent3" presStyleCnt="0"/>
      <dgm:spPr/>
    </dgm:pt>
    <dgm:pt modelId="{704EB657-29F1-481B-9EF3-1CF17266F1BE}" type="pres">
      <dgm:prSet presAssocID="{3857B57E-8E09-486D-AE4B-AF5171272CAC}" presName="Accent" presStyleLbl="node1" presStyleIdx="2" presStyleCnt="5"/>
      <dgm:spPr/>
    </dgm:pt>
    <dgm:pt modelId="{294C137B-B0D2-4459-A3C5-C42F23F81243}" type="pres">
      <dgm:prSet presAssocID="{3857B57E-8E09-486D-AE4B-AF5171272CAC}" presName="ParentBackground3" presStyleCnt="0"/>
      <dgm:spPr/>
    </dgm:pt>
    <dgm:pt modelId="{C23AB54B-98BD-40FD-A961-975737590E96}" type="pres">
      <dgm:prSet presAssocID="{3857B57E-8E09-486D-AE4B-AF5171272CAC}" presName="ParentBackground" presStyleLbl="fgAcc1" presStyleIdx="2" presStyleCnt="5" custScaleX="111461" custScaleY="98469"/>
      <dgm:spPr/>
    </dgm:pt>
    <dgm:pt modelId="{252FF2B9-3274-4B5B-8C2A-5EB2CE1BB9EE}" type="pres">
      <dgm:prSet presAssocID="{3857B57E-8E09-486D-AE4B-AF5171272CAC}" presName="Parent3" presStyleLbl="revTx" presStyleIdx="0" presStyleCnt="0">
        <dgm:presLayoutVars>
          <dgm:chMax val="1"/>
          <dgm:chPref val="1"/>
          <dgm:bulletEnabled val="1"/>
        </dgm:presLayoutVars>
      </dgm:prSet>
      <dgm:spPr/>
    </dgm:pt>
    <dgm:pt modelId="{CFA66FC2-F783-46DD-8BC6-99D0166078A6}" type="pres">
      <dgm:prSet presAssocID="{1421B497-D692-4569-BAF9-682C8BB84550}" presName="Accent2" presStyleCnt="0"/>
      <dgm:spPr/>
    </dgm:pt>
    <dgm:pt modelId="{4FA8C373-31A0-4501-B958-091E757A4DD5}" type="pres">
      <dgm:prSet presAssocID="{1421B497-D692-4569-BAF9-682C8BB84550}" presName="Accent" presStyleLbl="node1" presStyleIdx="3" presStyleCnt="5"/>
      <dgm:spPr/>
    </dgm:pt>
    <dgm:pt modelId="{AD639ECC-DF3C-4DE5-996D-9803385AA637}" type="pres">
      <dgm:prSet presAssocID="{1421B497-D692-4569-BAF9-682C8BB84550}" presName="ParentBackground2" presStyleCnt="0"/>
      <dgm:spPr/>
    </dgm:pt>
    <dgm:pt modelId="{02422E72-528B-4BD2-A37F-2C4AE74AB3F9}" type="pres">
      <dgm:prSet presAssocID="{1421B497-D692-4569-BAF9-682C8BB84550}" presName="ParentBackground" presStyleLbl="fgAcc1" presStyleIdx="3" presStyleCnt="5"/>
      <dgm:spPr/>
    </dgm:pt>
    <dgm:pt modelId="{DE6E7B39-50A4-4218-BB30-311C1C187FA6}" type="pres">
      <dgm:prSet presAssocID="{1421B497-D692-4569-BAF9-682C8BB84550}" presName="Parent2" presStyleLbl="revTx" presStyleIdx="0" presStyleCnt="0">
        <dgm:presLayoutVars>
          <dgm:chMax val="1"/>
          <dgm:chPref val="1"/>
          <dgm:bulletEnabled val="1"/>
        </dgm:presLayoutVars>
      </dgm:prSet>
      <dgm:spPr/>
    </dgm:pt>
    <dgm:pt modelId="{BEDDC88A-B6CF-41C4-A510-ED3382FE4217}" type="pres">
      <dgm:prSet presAssocID="{A0F6CF66-2F42-402A-9103-76C489E7B08C}" presName="Accent1" presStyleCnt="0"/>
      <dgm:spPr/>
    </dgm:pt>
    <dgm:pt modelId="{30B91CDE-5750-4DBF-9FCF-45FE24937859}" type="pres">
      <dgm:prSet presAssocID="{A0F6CF66-2F42-402A-9103-76C489E7B08C}" presName="Accent" presStyleLbl="node1" presStyleIdx="4" presStyleCnt="5"/>
      <dgm:spPr/>
    </dgm:pt>
    <dgm:pt modelId="{255FDFF1-5A71-4663-80CD-21D555202E47}" type="pres">
      <dgm:prSet presAssocID="{A0F6CF66-2F42-402A-9103-76C489E7B08C}" presName="ParentBackground1" presStyleCnt="0"/>
      <dgm:spPr/>
    </dgm:pt>
    <dgm:pt modelId="{373E9202-DB90-4854-AE61-654F6B324145}" type="pres">
      <dgm:prSet presAssocID="{A0F6CF66-2F42-402A-9103-76C489E7B08C}" presName="ParentBackground" presStyleLbl="fgAcc1" presStyleIdx="4" presStyleCnt="5"/>
      <dgm:spPr/>
    </dgm:pt>
    <dgm:pt modelId="{DA4667DE-037A-441C-8AEC-7D0516CBD876}" type="pres">
      <dgm:prSet presAssocID="{A0F6CF66-2F42-402A-9103-76C489E7B08C}" presName="Parent1" presStyleLbl="revTx" presStyleIdx="0" presStyleCnt="0">
        <dgm:presLayoutVars>
          <dgm:chMax val="1"/>
          <dgm:chPref val="1"/>
          <dgm:bulletEnabled val="1"/>
        </dgm:presLayoutVars>
      </dgm:prSet>
      <dgm:spPr/>
    </dgm:pt>
  </dgm:ptLst>
  <dgm:cxnLst>
    <dgm:cxn modelId="{575FCE0A-8A6E-4A11-9A90-12286F08B66C}" type="presOf" srcId="{A0F6CF66-2F42-402A-9103-76C489E7B08C}" destId="{DA4667DE-037A-441C-8AEC-7D0516CBD876}" srcOrd="1" destOrd="0" presId="urn:microsoft.com/office/officeart/2011/layout/CircleProcess"/>
    <dgm:cxn modelId="{E20B8F0B-1E54-4E2C-B5F8-E29536CB47B1}" type="presOf" srcId="{F883FECE-81F8-4B77-B0E0-7F8E806006EE}" destId="{F970E848-C763-437D-84FD-EAAC476125FD}" srcOrd="1" destOrd="0" presId="urn:microsoft.com/office/officeart/2011/layout/CircleProcess"/>
    <dgm:cxn modelId="{01E44225-6C2F-4B64-9D65-94CC5F4F264E}" type="presOf" srcId="{3857B57E-8E09-486D-AE4B-AF5171272CAC}" destId="{C23AB54B-98BD-40FD-A961-975737590E96}" srcOrd="0" destOrd="0" presId="urn:microsoft.com/office/officeart/2011/layout/CircleProcess"/>
    <dgm:cxn modelId="{16D0852D-8837-4E61-905A-820394562A2F}" type="presOf" srcId="{1421B497-D692-4569-BAF9-682C8BB84550}" destId="{02422E72-528B-4BD2-A37F-2C4AE74AB3F9}" srcOrd="0" destOrd="0" presId="urn:microsoft.com/office/officeart/2011/layout/CircleProcess"/>
    <dgm:cxn modelId="{45B30D3A-3D67-423F-87E9-0C15DFDDF602}" type="presOf" srcId="{26A24156-A315-4253-9D56-DC5AC39FD7BF}" destId="{ABAB2A36-A1F2-4F83-890E-126A0F52B452}" srcOrd="0" destOrd="0" presId="urn:microsoft.com/office/officeart/2011/layout/CircleProcess"/>
    <dgm:cxn modelId="{6919BB67-4431-4107-ACB3-A4102EA2FC08}" type="presOf" srcId="{A0F6CF66-2F42-402A-9103-76C489E7B08C}" destId="{373E9202-DB90-4854-AE61-654F6B324145}" srcOrd="0" destOrd="0" presId="urn:microsoft.com/office/officeart/2011/layout/CircleProcess"/>
    <dgm:cxn modelId="{1831676B-4754-4110-804C-1824AD2EE11A}" type="presOf" srcId="{594A3354-69A5-4F5D-8230-1277AA7F1B3F}" destId="{3663365F-F0AF-4007-8537-80B0ADA80F21}" srcOrd="0" destOrd="0" presId="urn:microsoft.com/office/officeart/2011/layout/CircleProcess"/>
    <dgm:cxn modelId="{23436C71-15D4-491B-9B91-9B84BE9E35AA}" type="presOf" srcId="{F883FECE-81F8-4B77-B0E0-7F8E806006EE}" destId="{C1C3D705-9D9D-4BA2-812B-30E221EC0D4D}" srcOrd="0" destOrd="0" presId="urn:microsoft.com/office/officeart/2011/layout/CircleProcess"/>
    <dgm:cxn modelId="{4571AC75-E388-4AFC-80A0-F4FA44DAE06D}" srcId="{594A3354-69A5-4F5D-8230-1277AA7F1B3F}" destId="{3857B57E-8E09-486D-AE4B-AF5171272CAC}" srcOrd="2" destOrd="0" parTransId="{D0D9FA82-8CDA-4631-BC63-18FFA51EE248}" sibTransId="{814C3E80-CD3F-44A9-AB25-B72532A41FB6}"/>
    <dgm:cxn modelId="{55F2CAAC-4710-4E2C-8667-0B4BA9985A6D}" type="presOf" srcId="{1421B497-D692-4569-BAF9-682C8BB84550}" destId="{DE6E7B39-50A4-4218-BB30-311C1C187FA6}" srcOrd="1" destOrd="0" presId="urn:microsoft.com/office/officeart/2011/layout/CircleProcess"/>
    <dgm:cxn modelId="{0CBCA8B5-299F-4289-BF13-083E679ED173}" srcId="{594A3354-69A5-4F5D-8230-1277AA7F1B3F}" destId="{A0F6CF66-2F42-402A-9103-76C489E7B08C}" srcOrd="0" destOrd="0" parTransId="{55FB7A92-D7B0-4AAF-8AF9-686FF4F3FE54}" sibTransId="{8ADD0991-7330-4A43-8C32-E6D8B7774520}"/>
    <dgm:cxn modelId="{71938FC0-CF98-4E23-AA40-DF6375BADA03}" srcId="{594A3354-69A5-4F5D-8230-1277AA7F1B3F}" destId="{F883FECE-81F8-4B77-B0E0-7F8E806006EE}" srcOrd="3" destOrd="0" parTransId="{B5719BE1-39DC-43AC-91F0-FF19AF402720}" sibTransId="{2A2B5831-6A71-46B4-8C4E-0D8409781668}"/>
    <dgm:cxn modelId="{71B751D1-8101-4907-AF24-8B4749AEE912}" srcId="{594A3354-69A5-4F5D-8230-1277AA7F1B3F}" destId="{1421B497-D692-4569-BAF9-682C8BB84550}" srcOrd="1" destOrd="0" parTransId="{22ECF52A-A807-481C-A1C5-0778BA8F128A}" sibTransId="{BF343760-B3EA-487F-9390-24EDFD848B22}"/>
    <dgm:cxn modelId="{330B47D9-75CB-4285-B049-5B26FD136021}" srcId="{594A3354-69A5-4F5D-8230-1277AA7F1B3F}" destId="{26A24156-A315-4253-9D56-DC5AC39FD7BF}" srcOrd="4" destOrd="0" parTransId="{8DF0DC5C-D6E9-43E0-A597-F6906D7BD180}" sibTransId="{E2008E3D-F0C6-476D-A256-FC5947AA1F4F}"/>
    <dgm:cxn modelId="{9AF944DA-79EF-46E7-8E44-DA805D7246BF}" type="presOf" srcId="{26A24156-A315-4253-9D56-DC5AC39FD7BF}" destId="{9666170B-DBE0-4CD6-B1CA-6157C4935497}" srcOrd="1" destOrd="0" presId="urn:microsoft.com/office/officeart/2011/layout/CircleProcess"/>
    <dgm:cxn modelId="{CCACADE3-0550-4152-BE6E-97D5C2D9294F}" type="presOf" srcId="{3857B57E-8E09-486D-AE4B-AF5171272CAC}" destId="{252FF2B9-3274-4B5B-8C2A-5EB2CE1BB9EE}" srcOrd="1" destOrd="0" presId="urn:microsoft.com/office/officeart/2011/layout/CircleProcess"/>
    <dgm:cxn modelId="{8BFA4A1F-C04D-42F6-9A27-927FEFB1A28B}" type="presParOf" srcId="{3663365F-F0AF-4007-8537-80B0ADA80F21}" destId="{C11AEE95-9598-44B3-83F0-8AB7BF928579}" srcOrd="0" destOrd="0" presId="urn:microsoft.com/office/officeart/2011/layout/CircleProcess"/>
    <dgm:cxn modelId="{8C4467FA-E7D2-4876-B968-364B330C0264}" type="presParOf" srcId="{C11AEE95-9598-44B3-83F0-8AB7BF928579}" destId="{CC28968D-C955-4204-90EC-1D624555D3E2}" srcOrd="0" destOrd="0" presId="urn:microsoft.com/office/officeart/2011/layout/CircleProcess"/>
    <dgm:cxn modelId="{821B2929-3D6C-4E59-A5D6-8620C4F75D6C}" type="presParOf" srcId="{3663365F-F0AF-4007-8537-80B0ADA80F21}" destId="{5E0611C3-A1AE-4A80-9527-9EFFEAE167DD}" srcOrd="1" destOrd="0" presId="urn:microsoft.com/office/officeart/2011/layout/CircleProcess"/>
    <dgm:cxn modelId="{6D03B57C-207D-4290-A4C2-7E93736098D4}" type="presParOf" srcId="{5E0611C3-A1AE-4A80-9527-9EFFEAE167DD}" destId="{ABAB2A36-A1F2-4F83-890E-126A0F52B452}" srcOrd="0" destOrd="0" presId="urn:microsoft.com/office/officeart/2011/layout/CircleProcess"/>
    <dgm:cxn modelId="{960481ED-F9D7-4D3D-957F-F19D0280F239}" type="presParOf" srcId="{3663365F-F0AF-4007-8537-80B0ADA80F21}" destId="{9666170B-DBE0-4CD6-B1CA-6157C4935497}" srcOrd="2" destOrd="0" presId="urn:microsoft.com/office/officeart/2011/layout/CircleProcess"/>
    <dgm:cxn modelId="{17FDE075-DA98-4B81-B8AB-E7FC30B06515}" type="presParOf" srcId="{3663365F-F0AF-4007-8537-80B0ADA80F21}" destId="{DC104828-30E9-4954-A119-2D79CA94F5A0}" srcOrd="3" destOrd="0" presId="urn:microsoft.com/office/officeart/2011/layout/CircleProcess"/>
    <dgm:cxn modelId="{0B2AF432-DB01-426F-A7DD-A819B9357262}" type="presParOf" srcId="{DC104828-30E9-4954-A119-2D79CA94F5A0}" destId="{97262E24-EC79-41A4-967C-8013D1885BE0}" srcOrd="0" destOrd="0" presId="urn:microsoft.com/office/officeart/2011/layout/CircleProcess"/>
    <dgm:cxn modelId="{03CD6602-B28F-47D8-8E96-95EAC667C8DA}" type="presParOf" srcId="{3663365F-F0AF-4007-8537-80B0ADA80F21}" destId="{594D6D59-1069-41B6-BA4B-28BA7E537134}" srcOrd="4" destOrd="0" presId="urn:microsoft.com/office/officeart/2011/layout/CircleProcess"/>
    <dgm:cxn modelId="{2A15375F-2CB1-4A52-8218-75A9E2D7D221}" type="presParOf" srcId="{594D6D59-1069-41B6-BA4B-28BA7E537134}" destId="{C1C3D705-9D9D-4BA2-812B-30E221EC0D4D}" srcOrd="0" destOrd="0" presId="urn:microsoft.com/office/officeart/2011/layout/CircleProcess"/>
    <dgm:cxn modelId="{1C69A174-70B5-4C60-BBAE-9258A40C3E28}" type="presParOf" srcId="{3663365F-F0AF-4007-8537-80B0ADA80F21}" destId="{F970E848-C763-437D-84FD-EAAC476125FD}" srcOrd="5" destOrd="0" presId="urn:microsoft.com/office/officeart/2011/layout/CircleProcess"/>
    <dgm:cxn modelId="{B21C753E-B85F-47A6-83AB-F3BD338BDC55}" type="presParOf" srcId="{3663365F-F0AF-4007-8537-80B0ADA80F21}" destId="{52D3F9FE-B12B-4F20-A644-3CBA5B645A54}" srcOrd="6" destOrd="0" presId="urn:microsoft.com/office/officeart/2011/layout/CircleProcess"/>
    <dgm:cxn modelId="{21ED5431-177F-487B-B410-31C3E8A20C7B}" type="presParOf" srcId="{52D3F9FE-B12B-4F20-A644-3CBA5B645A54}" destId="{704EB657-29F1-481B-9EF3-1CF17266F1BE}" srcOrd="0" destOrd="0" presId="urn:microsoft.com/office/officeart/2011/layout/CircleProcess"/>
    <dgm:cxn modelId="{063648E7-BF36-4DF3-BD2C-C621C05BC6DA}" type="presParOf" srcId="{3663365F-F0AF-4007-8537-80B0ADA80F21}" destId="{294C137B-B0D2-4459-A3C5-C42F23F81243}" srcOrd="7" destOrd="0" presId="urn:microsoft.com/office/officeart/2011/layout/CircleProcess"/>
    <dgm:cxn modelId="{3FE95F04-8F9F-45F0-BDC7-E5658D8EB1E8}" type="presParOf" srcId="{294C137B-B0D2-4459-A3C5-C42F23F81243}" destId="{C23AB54B-98BD-40FD-A961-975737590E96}" srcOrd="0" destOrd="0" presId="urn:microsoft.com/office/officeart/2011/layout/CircleProcess"/>
    <dgm:cxn modelId="{16D017B9-7E76-4FA6-97FB-EF3DF99339F5}" type="presParOf" srcId="{3663365F-F0AF-4007-8537-80B0ADA80F21}" destId="{252FF2B9-3274-4B5B-8C2A-5EB2CE1BB9EE}" srcOrd="8" destOrd="0" presId="urn:microsoft.com/office/officeart/2011/layout/CircleProcess"/>
    <dgm:cxn modelId="{6B84463E-76CC-4758-ADBB-8612464B453C}" type="presParOf" srcId="{3663365F-F0AF-4007-8537-80B0ADA80F21}" destId="{CFA66FC2-F783-46DD-8BC6-99D0166078A6}" srcOrd="9" destOrd="0" presId="urn:microsoft.com/office/officeart/2011/layout/CircleProcess"/>
    <dgm:cxn modelId="{F0F3F915-1713-4548-9DAF-01E5DC7B1681}" type="presParOf" srcId="{CFA66FC2-F783-46DD-8BC6-99D0166078A6}" destId="{4FA8C373-31A0-4501-B958-091E757A4DD5}" srcOrd="0" destOrd="0" presId="urn:microsoft.com/office/officeart/2011/layout/CircleProcess"/>
    <dgm:cxn modelId="{0A739C49-8B00-4752-876A-AAD3A9BB3A4E}" type="presParOf" srcId="{3663365F-F0AF-4007-8537-80B0ADA80F21}" destId="{AD639ECC-DF3C-4DE5-996D-9803385AA637}" srcOrd="10" destOrd="0" presId="urn:microsoft.com/office/officeart/2011/layout/CircleProcess"/>
    <dgm:cxn modelId="{0606DA6B-034E-432F-88F9-9C82470DF7CF}" type="presParOf" srcId="{AD639ECC-DF3C-4DE5-996D-9803385AA637}" destId="{02422E72-528B-4BD2-A37F-2C4AE74AB3F9}" srcOrd="0" destOrd="0" presId="urn:microsoft.com/office/officeart/2011/layout/CircleProcess"/>
    <dgm:cxn modelId="{A9C3FCF5-5C86-4D6E-BD98-3AC283D9901C}" type="presParOf" srcId="{3663365F-F0AF-4007-8537-80B0ADA80F21}" destId="{DE6E7B39-50A4-4218-BB30-311C1C187FA6}" srcOrd="11" destOrd="0" presId="urn:microsoft.com/office/officeart/2011/layout/CircleProcess"/>
    <dgm:cxn modelId="{C36DD977-991D-489A-BDEB-C517CEAE714C}" type="presParOf" srcId="{3663365F-F0AF-4007-8537-80B0ADA80F21}" destId="{BEDDC88A-B6CF-41C4-A510-ED3382FE4217}" srcOrd="12" destOrd="0" presId="urn:microsoft.com/office/officeart/2011/layout/CircleProcess"/>
    <dgm:cxn modelId="{801E9ECF-D0F5-43C4-B309-2878F413C693}" type="presParOf" srcId="{BEDDC88A-B6CF-41C4-A510-ED3382FE4217}" destId="{30B91CDE-5750-4DBF-9FCF-45FE24937859}" srcOrd="0" destOrd="0" presId="urn:microsoft.com/office/officeart/2011/layout/CircleProcess"/>
    <dgm:cxn modelId="{A1687082-14E1-4C97-A6BB-CEFCF0C46FC6}" type="presParOf" srcId="{3663365F-F0AF-4007-8537-80B0ADA80F21}" destId="{255FDFF1-5A71-4663-80CD-21D555202E47}" srcOrd="13" destOrd="0" presId="urn:microsoft.com/office/officeart/2011/layout/CircleProcess"/>
    <dgm:cxn modelId="{DB63A664-8758-46A6-8B72-7E971490C5A3}" type="presParOf" srcId="{255FDFF1-5A71-4663-80CD-21D555202E47}" destId="{373E9202-DB90-4854-AE61-654F6B324145}" srcOrd="0" destOrd="0" presId="urn:microsoft.com/office/officeart/2011/layout/CircleProcess"/>
    <dgm:cxn modelId="{58F5658A-F6FF-48A8-B903-38B6062208FF}" type="presParOf" srcId="{3663365F-F0AF-4007-8537-80B0ADA80F21}" destId="{DA4667DE-037A-441C-8AEC-7D0516CBD876}" srcOrd="14" destOrd="0" presId="urn:microsoft.com/office/officeart/2011/layout/CircleProcess"/>
  </dgm:cxnLst>
  <dgm:bg/>
  <dgm:whole/>
  <dgm:extLst>
    <a:ext uri="http://schemas.microsoft.com/office/drawing/2008/diagram">
      <dsp:dataModelExt xmlns:dsp="http://schemas.microsoft.com/office/drawing/2008/diagram" relId="rId12"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263FCB31-CA52-4230-A089-393FC35C99D3}">
      <dsp:nvSpPr>
        <dsp:cNvPr id="0" name=""/>
        <dsp:cNvSpPr/>
      </dsp:nvSpPr>
      <dsp:spPr>
        <a:xfrm>
          <a:off x="7224404" y="508042"/>
          <a:ext cx="1345820" cy="1346041"/>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D4FA2B84-5DF9-4507-9ABD-179A01FB3327}">
      <dsp:nvSpPr>
        <dsp:cNvPr id="0" name=""/>
        <dsp:cNvSpPr/>
      </dsp:nvSpPr>
      <dsp:spPr>
        <a:xfrm>
          <a:off x="7268811" y="552918"/>
          <a:ext cx="1256290" cy="1256289"/>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a:latin typeface="Livvic" panose="020B0604020202020204" charset="0"/>
            </a:rPr>
            <a:t>Bahasa</a:t>
          </a:r>
          <a:endParaRPr lang="en-MY" sz="1800" b="1" kern="1200" dirty="0">
            <a:latin typeface="Livvic" panose="020B0604020202020204" charset="0"/>
          </a:endParaRPr>
        </a:p>
      </dsp:txBody>
      <dsp:txXfrm>
        <a:off x="7448588" y="732422"/>
        <a:ext cx="897452" cy="897282"/>
      </dsp:txXfrm>
    </dsp:sp>
    <dsp:sp modelId="{1704F94D-DDC8-45AD-9C64-BEECB0376FCD}">
      <dsp:nvSpPr>
        <dsp:cNvPr id="0" name=""/>
        <dsp:cNvSpPr/>
      </dsp:nvSpPr>
      <dsp:spPr>
        <a:xfrm rot="2700000">
          <a:off x="5832821" y="508112"/>
          <a:ext cx="1345665" cy="1345665"/>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93164569-8741-4298-97F8-E4752E900FE9}">
      <dsp:nvSpPr>
        <dsp:cNvPr id="0" name=""/>
        <dsp:cNvSpPr/>
      </dsp:nvSpPr>
      <dsp:spPr>
        <a:xfrm>
          <a:off x="5878583" y="552918"/>
          <a:ext cx="1256290" cy="1256289"/>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b="1" kern="1200" dirty="0">
              <a:latin typeface="Livvic" panose="020B0604020202020204" charset="0"/>
            </a:rPr>
            <a:t>Pendidikan</a:t>
          </a:r>
          <a:endParaRPr lang="en-MY" sz="1200" b="1" kern="1200" dirty="0">
            <a:latin typeface="Livvic" panose="020B0604020202020204" charset="0"/>
          </a:endParaRPr>
        </a:p>
      </dsp:txBody>
      <dsp:txXfrm>
        <a:off x="6057644" y="732422"/>
        <a:ext cx="897452" cy="897282"/>
      </dsp:txXfrm>
    </dsp:sp>
    <dsp:sp modelId="{99D35221-1346-4AE1-973B-59CFB4D613EF}">
      <dsp:nvSpPr>
        <dsp:cNvPr id="0" name=""/>
        <dsp:cNvSpPr/>
      </dsp:nvSpPr>
      <dsp:spPr>
        <a:xfrm rot="2700000">
          <a:off x="4442593" y="508112"/>
          <a:ext cx="1345665" cy="1345665"/>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8FF93971-4F01-43B2-8AA0-0337085BB3FF}">
      <dsp:nvSpPr>
        <dsp:cNvPr id="0" name=""/>
        <dsp:cNvSpPr/>
      </dsp:nvSpPr>
      <dsp:spPr>
        <a:xfrm>
          <a:off x="4487639" y="552918"/>
          <a:ext cx="1256290" cy="1256289"/>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a:latin typeface="Livvic" panose="020B0604020202020204" charset="0"/>
            </a:rPr>
            <a:t>Kelas </a:t>
          </a:r>
          <a:r>
            <a:rPr lang="en-US" sz="1800" b="1" kern="1200" dirty="0" err="1">
              <a:latin typeface="Livvic" panose="020B0604020202020204" charset="0"/>
            </a:rPr>
            <a:t>Sosial</a:t>
          </a:r>
          <a:endParaRPr lang="en-MY" sz="1800" b="1" kern="1200" dirty="0">
            <a:latin typeface="Livvic" panose="020B0604020202020204" charset="0"/>
          </a:endParaRPr>
        </a:p>
      </dsp:txBody>
      <dsp:txXfrm>
        <a:off x="4666699" y="732422"/>
        <a:ext cx="897452" cy="897282"/>
      </dsp:txXfrm>
    </dsp:sp>
    <dsp:sp modelId="{41BCF50D-CC5C-4B88-BAF5-36DB1DEE5B96}">
      <dsp:nvSpPr>
        <dsp:cNvPr id="0" name=""/>
        <dsp:cNvSpPr/>
      </dsp:nvSpPr>
      <dsp:spPr>
        <a:xfrm rot="2700000">
          <a:off x="3051649" y="508112"/>
          <a:ext cx="1345665" cy="1345665"/>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FCD103D4-262C-4701-B8EB-474F66DC1E06}">
      <dsp:nvSpPr>
        <dsp:cNvPr id="0" name=""/>
        <dsp:cNvSpPr/>
      </dsp:nvSpPr>
      <dsp:spPr>
        <a:xfrm>
          <a:off x="3096694" y="552918"/>
          <a:ext cx="1256290" cy="1256289"/>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a:latin typeface="Livvic" panose="020B0604020202020204" charset="0"/>
            </a:rPr>
            <a:t>Agama</a:t>
          </a:r>
          <a:endParaRPr lang="en-MY" sz="1800" b="1" kern="1200" dirty="0">
            <a:latin typeface="Livvic" panose="020B0604020202020204" charset="0"/>
          </a:endParaRPr>
        </a:p>
      </dsp:txBody>
      <dsp:txXfrm>
        <a:off x="3276472" y="732422"/>
        <a:ext cx="897452" cy="897282"/>
      </dsp:txXfrm>
    </dsp:sp>
    <dsp:sp modelId="{94221692-FE10-43CF-95E7-3F63DF913396}">
      <dsp:nvSpPr>
        <dsp:cNvPr id="0" name=""/>
        <dsp:cNvSpPr/>
      </dsp:nvSpPr>
      <dsp:spPr>
        <a:xfrm rot="2700000">
          <a:off x="1660705" y="508112"/>
          <a:ext cx="1345665" cy="1345665"/>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776E33D5-DAE0-4B40-9BAA-E27FFC9FCE68}">
      <dsp:nvSpPr>
        <dsp:cNvPr id="0" name=""/>
        <dsp:cNvSpPr/>
      </dsp:nvSpPr>
      <dsp:spPr>
        <a:xfrm>
          <a:off x="1705750" y="552918"/>
          <a:ext cx="1256290" cy="1256289"/>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err="1">
              <a:latin typeface="Livvic" panose="020B0604020202020204" charset="0"/>
            </a:rPr>
            <a:t>Etnisiti</a:t>
          </a:r>
          <a:endParaRPr lang="en-MY" sz="1800" b="1" kern="1200" dirty="0">
            <a:latin typeface="Livvic" panose="020B0604020202020204" charset="0"/>
          </a:endParaRPr>
        </a:p>
      </dsp:txBody>
      <dsp:txXfrm>
        <a:off x="1885527" y="732422"/>
        <a:ext cx="897452" cy="897282"/>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CC28968D-C955-4204-90EC-1D624555D3E2}">
      <dsp:nvSpPr>
        <dsp:cNvPr id="0" name=""/>
        <dsp:cNvSpPr/>
      </dsp:nvSpPr>
      <dsp:spPr>
        <a:xfrm>
          <a:off x="7407645" y="554047"/>
          <a:ext cx="1455508" cy="1455746"/>
        </a:xfrm>
        <a:prstGeom prst="ellipse">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ABAB2A36-A1F2-4F83-890E-126A0F52B452}">
      <dsp:nvSpPr>
        <dsp:cNvPr id="0" name=""/>
        <dsp:cNvSpPr/>
      </dsp:nvSpPr>
      <dsp:spPr>
        <a:xfrm>
          <a:off x="7455671" y="602580"/>
          <a:ext cx="1358681" cy="1358680"/>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a:latin typeface="Livvic" panose="020B0604020202020204" charset="0"/>
            </a:rPr>
            <a:t>Media</a:t>
          </a:r>
          <a:endParaRPr lang="en-MY" sz="1800" b="1" kern="1200" dirty="0">
            <a:latin typeface="Livvic" panose="020B0604020202020204" charset="0"/>
          </a:endParaRPr>
        </a:p>
      </dsp:txBody>
      <dsp:txXfrm>
        <a:off x="7650101" y="796714"/>
        <a:ext cx="970597" cy="970412"/>
      </dsp:txXfrm>
    </dsp:sp>
    <dsp:sp modelId="{97262E24-EC79-41A4-967C-8013D1885BE0}">
      <dsp:nvSpPr>
        <dsp:cNvPr id="0" name=""/>
        <dsp:cNvSpPr/>
      </dsp:nvSpPr>
      <dsp:spPr>
        <a:xfrm rot="2700000">
          <a:off x="5902645" y="554122"/>
          <a:ext cx="1455340" cy="1455340"/>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1C3D705-9D9D-4BA2-812B-30E221EC0D4D}">
      <dsp:nvSpPr>
        <dsp:cNvPr id="0" name=""/>
        <dsp:cNvSpPr/>
      </dsp:nvSpPr>
      <dsp:spPr>
        <a:xfrm>
          <a:off x="5952136" y="602580"/>
          <a:ext cx="1358681" cy="1358680"/>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7780" tIns="17780" rIns="17780" bIns="17780" numCol="1" spcCol="1270" anchor="ctr" anchorCtr="0">
          <a:noAutofit/>
        </a:bodyPr>
        <a:lstStyle/>
        <a:p>
          <a:pPr marL="0" lvl="0" indent="0" algn="ctr" defTabSz="622300">
            <a:lnSpc>
              <a:spcPct val="100000"/>
            </a:lnSpc>
            <a:spcBef>
              <a:spcPct val="0"/>
            </a:spcBef>
            <a:spcAft>
              <a:spcPts val="0"/>
            </a:spcAft>
            <a:buNone/>
          </a:pPr>
          <a:r>
            <a:rPr lang="en-US" sz="1400" b="1" kern="1200" dirty="0" err="1">
              <a:latin typeface="Livvic" panose="020B0604020202020204" charset="0"/>
            </a:rPr>
            <a:t>Ruang</a:t>
          </a:r>
          <a:r>
            <a:rPr lang="en-US" sz="1400" b="1" kern="1200" dirty="0">
              <a:latin typeface="Livvic" panose="020B0604020202020204" charset="0"/>
            </a:rPr>
            <a:t> </a:t>
          </a:r>
        </a:p>
        <a:p>
          <a:pPr marL="0" lvl="0" indent="0" algn="ctr" defTabSz="622300">
            <a:lnSpc>
              <a:spcPct val="100000"/>
            </a:lnSpc>
            <a:spcBef>
              <a:spcPct val="0"/>
            </a:spcBef>
            <a:spcAft>
              <a:spcPts val="0"/>
            </a:spcAft>
            <a:buNone/>
          </a:pPr>
          <a:r>
            <a:rPr lang="en-US" sz="1400" b="1" kern="1200" dirty="0">
              <a:latin typeface="Livvic" panose="020B0604020202020204" charset="0"/>
            </a:rPr>
            <a:t>(Bandar &amp; </a:t>
          </a:r>
          <a:r>
            <a:rPr lang="en-US" sz="1400" b="1" kern="1200" dirty="0" err="1">
              <a:latin typeface="Livvic" panose="020B0604020202020204" charset="0"/>
            </a:rPr>
            <a:t>Desa</a:t>
          </a:r>
          <a:r>
            <a:rPr lang="en-US" sz="1400" b="1" kern="1200" dirty="0">
              <a:latin typeface="Livvic" panose="020B0604020202020204" charset="0"/>
            </a:rPr>
            <a:t>)</a:t>
          </a:r>
          <a:endParaRPr lang="en-MY" sz="1400" b="1" kern="1200" dirty="0">
            <a:latin typeface="Livvic" panose="020B0604020202020204" charset="0"/>
          </a:endParaRPr>
        </a:p>
      </dsp:txBody>
      <dsp:txXfrm>
        <a:off x="6145791" y="796714"/>
        <a:ext cx="970597" cy="970412"/>
      </dsp:txXfrm>
    </dsp:sp>
    <dsp:sp modelId="{704EB657-29F1-481B-9EF3-1CF17266F1BE}">
      <dsp:nvSpPr>
        <dsp:cNvPr id="0" name=""/>
        <dsp:cNvSpPr/>
      </dsp:nvSpPr>
      <dsp:spPr>
        <a:xfrm rot="2700000">
          <a:off x="4399110" y="554122"/>
          <a:ext cx="1455340" cy="1455340"/>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C23AB54B-98BD-40FD-A961-975737590E96}">
      <dsp:nvSpPr>
        <dsp:cNvPr id="0" name=""/>
        <dsp:cNvSpPr/>
      </dsp:nvSpPr>
      <dsp:spPr>
        <a:xfrm>
          <a:off x="4369967" y="612981"/>
          <a:ext cx="1514399" cy="1337878"/>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err="1">
              <a:latin typeface="Livvic" panose="020B0604020202020204" charset="0"/>
            </a:rPr>
            <a:t>Jurang</a:t>
          </a:r>
          <a:r>
            <a:rPr lang="en-US" sz="1800" b="1" kern="1200" dirty="0">
              <a:latin typeface="Livvic" panose="020B0604020202020204" charset="0"/>
            </a:rPr>
            <a:t> </a:t>
          </a:r>
          <a:r>
            <a:rPr lang="en-US" sz="1800" b="1" kern="1200" dirty="0" err="1">
              <a:latin typeface="Livvic" panose="020B0604020202020204" charset="0"/>
            </a:rPr>
            <a:t>Generasi</a:t>
          </a:r>
          <a:endParaRPr lang="en-MY" sz="1800" b="1" kern="1200" dirty="0">
            <a:latin typeface="Livvic" panose="020B0604020202020204" charset="0"/>
          </a:endParaRPr>
        </a:p>
      </dsp:txBody>
      <dsp:txXfrm>
        <a:off x="4585817" y="804142"/>
        <a:ext cx="1081837" cy="955555"/>
      </dsp:txXfrm>
    </dsp:sp>
    <dsp:sp modelId="{4FA8C373-31A0-4501-B958-091E757A4DD5}">
      <dsp:nvSpPr>
        <dsp:cNvPr id="0" name=""/>
        <dsp:cNvSpPr/>
      </dsp:nvSpPr>
      <dsp:spPr>
        <a:xfrm rot="2700000">
          <a:off x="2894800" y="554122"/>
          <a:ext cx="1455340" cy="1455340"/>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02422E72-528B-4BD2-A37F-2C4AE74AB3F9}">
      <dsp:nvSpPr>
        <dsp:cNvPr id="0" name=""/>
        <dsp:cNvSpPr/>
      </dsp:nvSpPr>
      <dsp:spPr>
        <a:xfrm>
          <a:off x="2943517" y="602580"/>
          <a:ext cx="1358681" cy="1358680"/>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15240" tIns="15240" rIns="15240" bIns="15240" numCol="1" spcCol="1270" anchor="ctr" anchorCtr="0">
          <a:noAutofit/>
        </a:bodyPr>
        <a:lstStyle/>
        <a:p>
          <a:pPr marL="0" lvl="0" indent="0" algn="ctr" defTabSz="533400">
            <a:lnSpc>
              <a:spcPct val="90000"/>
            </a:lnSpc>
            <a:spcBef>
              <a:spcPct val="0"/>
            </a:spcBef>
            <a:spcAft>
              <a:spcPct val="35000"/>
            </a:spcAft>
            <a:buNone/>
          </a:pPr>
          <a:r>
            <a:rPr lang="en-US" sz="1200" b="1" kern="1200" dirty="0" err="1">
              <a:latin typeface="Livvic" panose="020B0604020202020204" charset="0"/>
            </a:rPr>
            <a:t>Politik</a:t>
          </a:r>
          <a:r>
            <a:rPr lang="en-US" sz="1200" b="1" kern="1200" dirty="0">
              <a:latin typeface="Livvic" panose="020B0604020202020204" charset="0"/>
            </a:rPr>
            <a:t> </a:t>
          </a:r>
          <a:r>
            <a:rPr lang="en-US" sz="1200" b="1" kern="1200" dirty="0" err="1">
              <a:latin typeface="Livvic" panose="020B0604020202020204" charset="0"/>
            </a:rPr>
            <a:t>Federalisme</a:t>
          </a:r>
          <a:endParaRPr lang="en-MY" sz="1200" b="1" kern="1200" dirty="0">
            <a:latin typeface="Livvic" panose="020B0604020202020204" charset="0"/>
          </a:endParaRPr>
        </a:p>
      </dsp:txBody>
      <dsp:txXfrm>
        <a:off x="3137946" y="796714"/>
        <a:ext cx="970597" cy="970412"/>
      </dsp:txXfrm>
    </dsp:sp>
    <dsp:sp modelId="{30B91CDE-5750-4DBF-9FCF-45FE24937859}">
      <dsp:nvSpPr>
        <dsp:cNvPr id="0" name=""/>
        <dsp:cNvSpPr/>
      </dsp:nvSpPr>
      <dsp:spPr>
        <a:xfrm rot="2700000">
          <a:off x="1390490" y="554122"/>
          <a:ext cx="1455340" cy="1455340"/>
        </a:xfrm>
        <a:prstGeom prst="teardrop">
          <a:avLst>
            <a:gd name="adj" fmla="val 100000"/>
          </a:avLst>
        </a:prstGeom>
        <a:solidFill>
          <a:schemeClr val="lt1">
            <a:hueOff val="0"/>
            <a:satOff val="0"/>
            <a:lumOff val="0"/>
            <a:alphaOff val="0"/>
          </a:schemeClr>
        </a:solidFill>
        <a:ln>
          <a:noFill/>
        </a:ln>
        <a:effectLst>
          <a:outerShdw blurRad="40000" dist="23000" dir="5400000" rotWithShape="0">
            <a:srgbClr val="000000">
              <a:alpha val="35000"/>
            </a:srgbClr>
          </a:outerShdw>
        </a:effectLst>
        <a:scene3d>
          <a:camera prst="orthographicFront">
            <a:rot lat="0" lon="0" rev="0"/>
          </a:camera>
          <a:lightRig rig="contrasting" dir="t">
            <a:rot lat="0" lon="0" rev="1200000"/>
          </a:lightRig>
        </a:scene3d>
        <a:sp3d contourW="19050" prstMaterial="metal">
          <a:bevelT w="88900" h="203200"/>
          <a:bevelB w="165100" h="254000"/>
        </a:sp3d>
      </dsp:spPr>
      <dsp:style>
        <a:lnRef idx="0">
          <a:scrgbClr r="0" g="0" b="0"/>
        </a:lnRef>
        <a:fillRef idx="1">
          <a:scrgbClr r="0" g="0" b="0"/>
        </a:fillRef>
        <a:effectRef idx="2">
          <a:scrgbClr r="0" g="0" b="0"/>
        </a:effectRef>
        <a:fontRef idx="minor">
          <a:schemeClr val="lt1"/>
        </a:fontRef>
      </dsp:style>
    </dsp:sp>
    <dsp:sp modelId="{373E9202-DB90-4854-AE61-654F6B324145}">
      <dsp:nvSpPr>
        <dsp:cNvPr id="0" name=""/>
        <dsp:cNvSpPr/>
      </dsp:nvSpPr>
      <dsp:spPr>
        <a:xfrm>
          <a:off x="1439207" y="602580"/>
          <a:ext cx="1358681" cy="1358680"/>
        </a:xfrm>
        <a:prstGeom prst="ellipse">
          <a:avLst/>
        </a:prstGeom>
        <a:solidFill>
          <a:schemeClr val="accent1">
            <a:alpha val="90000"/>
            <a:tint val="40000"/>
            <a:hueOff val="0"/>
            <a:satOff val="0"/>
            <a:lumOff val="0"/>
            <a:alphaOff val="0"/>
          </a:schemeClr>
        </a:solidFill>
        <a:ln>
          <a:noFill/>
        </a:ln>
        <a:effectLst/>
        <a:scene3d>
          <a:camera prst="orthographicFront">
            <a:rot lat="0" lon="0" rev="0"/>
          </a:camera>
          <a:lightRig rig="contrasting" dir="t">
            <a:rot lat="0" lon="0" rev="1200000"/>
          </a:lightRig>
        </a:scene3d>
        <a:sp3d z="300000" contourW="19050" prstMaterial="metal">
          <a:bevelT w="88900" h="203200"/>
          <a:bevelB w="165100" h="254000"/>
        </a:sp3d>
      </dsp:spPr>
      <dsp:style>
        <a:lnRef idx="0">
          <a:scrgbClr r="0" g="0" b="0"/>
        </a:lnRef>
        <a:fillRef idx="1">
          <a:scrgbClr r="0" g="0" b="0"/>
        </a:fillRef>
        <a:effectRef idx="0">
          <a:scrgbClr r="0" g="0" b="0"/>
        </a:effectRef>
        <a:fontRef idx="minor"/>
      </dsp:style>
      <dsp:txBody>
        <a:bodyPr spcFirstLastPara="0" vert="horz" wrap="square" lIns="22860" tIns="22860" rIns="22860" bIns="22860" numCol="1" spcCol="1270" anchor="ctr" anchorCtr="0">
          <a:noAutofit/>
        </a:bodyPr>
        <a:lstStyle/>
        <a:p>
          <a:pPr marL="0" lvl="0" indent="0" algn="ctr" defTabSz="800100">
            <a:lnSpc>
              <a:spcPct val="90000"/>
            </a:lnSpc>
            <a:spcBef>
              <a:spcPct val="0"/>
            </a:spcBef>
            <a:spcAft>
              <a:spcPct val="35000"/>
            </a:spcAft>
            <a:buNone/>
          </a:pPr>
          <a:r>
            <a:rPr lang="en-US" sz="1800" b="1" kern="1200" dirty="0">
              <a:latin typeface="Livvic" panose="020B0604020202020204" charset="0"/>
            </a:rPr>
            <a:t>Gender</a:t>
          </a:r>
          <a:endParaRPr lang="en-MY" sz="1800" b="1" kern="1200" dirty="0">
            <a:latin typeface="Livvic" panose="020B0604020202020204" charset="0"/>
          </a:endParaRPr>
        </a:p>
      </dsp:txBody>
      <dsp:txXfrm>
        <a:off x="1633636" y="796714"/>
        <a:ext cx="970597" cy="970412"/>
      </dsp:txXfrm>
    </dsp:sp>
  </dsp:spTree>
</dsp:drawing>
</file>

<file path=ppt/diagrams/layout1.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11/layout/CircleProcess">
  <dgm:title val="Circle Process"/>
  <dgm:desc val="Use to show sequential steps in a process. Limited to eleven Level 1 shapes with an unlimited number of Level 2 shapes. Works best with small amounts of text. Unused text does not appear, but remains available if you switch layouts."/>
  <dgm:catLst>
    <dgm:cat type="process" pri="8500"/>
    <dgm:cat type="officeonline" pri="8500"/>
  </dgm:catLst>
  <dgm:sampData>
    <dgm:dataModel>
      <dgm:ptLst>
        <dgm:pt modelId="0" type="doc"/>
        <dgm:pt modelId="10">
          <dgm:prSet phldr="1"/>
        </dgm:pt>
        <dgm:pt modelId="20">
          <dgm:prSet phldr="1"/>
        </dgm:pt>
        <dgm:pt modelId="30">
          <dgm:prSet phldr="1"/>
        </dgm:pt>
      </dgm:ptLst>
      <dgm:cxnLst>
        <dgm:cxn modelId="40" srcId="0" destId="10" srcOrd="0" destOrd="0"/>
        <dgm:cxn modelId="50" srcId="0" destId="20" srcOrd="1" destOrd="0"/>
        <dgm:cxn modelId="60" srcId="0" destId="30" srcOrd="2" destOrd="0"/>
      </dgm:cxnLst>
      <dgm:bg/>
      <dgm:whole/>
    </dgm:dataModel>
  </dgm:sampData>
  <dgm:styleData>
    <dgm:dataModel>
      <dgm:ptLst>
        <dgm:pt modelId="0" type="doc"/>
        <dgm:pt modelId="10">
          <dgm:prSet phldr="1"/>
        </dgm:pt>
        <dgm:pt modelId="20">
          <dgm:prSet phldr="1"/>
        </dgm:pt>
      </dgm:ptLst>
      <dgm:cxnLst>
        <dgm:cxn modelId="30" srcId="0" destId="10" srcOrd="0" destOrd="0"/>
        <dgm:cxn modelId="4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50" srcId="0" destId="10" srcOrd="0" destOrd="0"/>
        <dgm:cxn modelId="60" srcId="0" destId="20" srcOrd="1" destOrd="0"/>
        <dgm:cxn modelId="70" srcId="0" destId="30" srcOrd="2" destOrd="0"/>
        <dgm:cxn modelId="80" srcId="0" destId="40" srcOrd="3" destOrd="0"/>
      </dgm:cxnLst>
      <dgm:bg/>
      <dgm:whole/>
    </dgm:dataModel>
  </dgm:clrData>
  <dgm:layoutNode name="Name0">
    <dgm:varLst>
      <dgm:chMax val="11"/>
      <dgm:chPref val="11"/>
      <dgm:dir/>
      <dgm:resizeHandles/>
    </dgm:varLst>
    <dgm:shape xmlns:r="http://schemas.openxmlformats.org/officeDocument/2006/relationships" r:blip="">
      <dgm:adjLst/>
    </dgm:shape>
    <dgm:choose name="Name1">
      <dgm:if name="Name2" func="var" arg="dir" op="equ" val="norm">
        <dgm:choose name="Name3">
          <dgm:if name="Name4"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5"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l" for="ch" forName="Parent2" refType="w" fact="0.6249"/>
              <dgm:constr type="t" for="ch" forName="Parent2" refType="h" fact="0.2022"/>
              <dgm:constr type="w" for="ch" forName="Parent2" refType="w" fact="0.3001"/>
              <dgm:constr type="h" for="ch" forName="Parent2" refType="h" fact="0.3799"/>
              <dgm:constr type="l" for="ch" forName="Parent1" refType="w" fact="0.1597"/>
              <dgm:constr type="t" for="ch" forName="Parent1" refType="h" fact="0.2022"/>
              <dgm:constr type="w" for="ch" forName="Parent1" refType="w" fact="0.3001"/>
              <dgm:constr type="h" for="ch" forName="Parent1" refType="h" fact="0.3799"/>
              <dgm:constr type="l" for="ch" forName="Accent2" refType="w" fact="0.5498"/>
              <dgm:constr type="t" for="ch" forName="Accent2" refType="h" fact="0.1072"/>
              <dgm:constr type="w" for="ch" forName="Accent2" refType="w" fact="0.4502"/>
              <dgm:constr type="h" for="ch" forName="Accent2" refType="h" fact="0.5699"/>
              <dgm:constr type="l" for="ch" forName="ParentBackground2" refType="w" fact="0.5648"/>
              <dgm:constr type="t" for="ch" forName="ParentBackground2" refType="h" fact="0.1262"/>
              <dgm:constr type="w" for="ch" forName="ParentBackground2" refType="w" fact="0.4201"/>
              <dgm:constr type="h" for="ch" forName="ParentBackground2" refType="h" fact="0.5319"/>
              <dgm:constr type="l" for="ch" forName="Child2" refType="w" fact="0.5648"/>
              <dgm:constr type="t" for="ch" forName="Child2" refType="h" fact="0.6876"/>
              <dgm:constr type="w" for="ch" forName="Child2" refType="w" fact="0.4201"/>
              <dgm:constr type="h" for="ch" forName="Child2" refType="h" fact="0.3124"/>
              <dgm:constr type="l" for="ch" forName="Accent1" refType="w" fact="-0.0086"/>
              <dgm:constr type="t" for="ch" forName="Accent1" refType="h" fact="-0.0109"/>
              <dgm:constr type="w" for="ch" forName="Accent1" refType="w" fact="0.6367"/>
              <dgm:constr type="h" for="ch" forName="Accent1" refType="h" fact="0.806"/>
              <dgm:constr type="l" for="ch" forName="ParentBackground1" refType="w" fact="0.0997"/>
              <dgm:constr type="t" for="ch" forName="ParentBackground1" refType="h" fact="0.1262"/>
              <dgm:constr type="w" for="ch" forName="ParentBackground1" refType="w" fact="0.4201"/>
              <dgm:constr type="h" for="ch" forName="ParentBackground1" refType="h" fact="0.5319"/>
              <dgm:constr type="l" for="ch" forName="Child1" refType="w" fact="0.0997"/>
              <dgm:constr type="t" for="ch" forName="Child1" refType="h" fact="0.6876"/>
              <dgm:constr type="w" for="ch" forName="Child1" refType="w" fact="0.4201"/>
              <dgm:constr type="h" for="ch" forName="Child1" refType="h" fact="0.3124"/>
            </dgm:constrLst>
          </dgm:if>
          <dgm:if name="Name6"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l" for="ch" forName="Parent3" refType="w" fact="0.744"/>
              <dgm:constr type="t" for="ch" forName="Parent3" refType="h" fact="0.2022"/>
              <dgm:constr type="w" for="ch" forName="Parent3" refType="w" fact="0.2048"/>
              <dgm:constr type="h" for="ch" forName="Parent3" refType="h" fact="0.3799"/>
              <dgm:constr type="l" for="ch" forName="Parent2" refType="w" fact="0.4265"/>
              <dgm:constr type="t" for="ch" forName="Parent2" refType="h" fact="0.2022"/>
              <dgm:constr type="w" for="ch" forName="Parent2" refType="w" fact="0.2048"/>
              <dgm:constr type="h" for="ch" forName="Parent2" refType="h" fact="0.3799"/>
              <dgm:constr type="l" for="ch" forName="Parent1" refType="w" fact="0.109"/>
              <dgm:constr type="t" for="ch" forName="Parent1" refType="h" fact="0.2022"/>
              <dgm:constr type="w" for="ch" forName="Parent1" refType="w" fact="0.2048"/>
              <dgm:constr type="h" for="ch" forName="Parent1" refType="h" fact="0.3799"/>
              <dgm:constr type="l" for="ch" forName="Accent3" refType="w" fact="0.6928"/>
              <dgm:constr type="t" for="ch" forName="Accent3" refType="h" fact="0.1072"/>
              <dgm:constr type="w" for="ch" forName="Accent3" refType="w" fact="0.3072"/>
              <dgm:constr type="h" for="ch" forName="Accent3" refType="h" fact="0.5699"/>
              <dgm:constr type="l" for="ch" forName="ParentBackground3" refType="w" fact="0.703"/>
              <dgm:constr type="t" for="ch" forName="ParentBackground3" refType="h" fact="0.1262"/>
              <dgm:constr type="w" for="ch" forName="ParentBackground3" refType="w" fact="0.2868"/>
              <dgm:constr type="h" for="ch" forName="ParentBackground3" refType="h" fact="0.5319"/>
              <dgm:constr type="l" for="ch" forName="Child3" refType="w" fact="0.703"/>
              <dgm:constr type="t" for="ch" forName="Child3" refType="h" fact="0.6876"/>
              <dgm:constr type="w" for="ch" forName="Child3" refType="w" fact="0.2868"/>
              <dgm:constr type="h" for="ch" forName="Child3" refType="h" fact="0.3124"/>
              <dgm:constr type="l" for="ch" forName="Accent2" refType="w" fact="0.3122"/>
              <dgm:constr type="t" for="ch" forName="Accent2" refType="h" fact="-0.0109"/>
              <dgm:constr type="w" for="ch" forName="Accent2" refType="w" fact="0.4334"/>
              <dgm:constr type="h" for="ch" forName="Accent2" refType="h" fact="0.806"/>
              <dgm:constr type="l" for="ch" forName="ParentBackground2" refType="w" fact="0.3855"/>
              <dgm:constr type="t" for="ch" forName="ParentBackground2" refType="h" fact="0.1262"/>
              <dgm:constr type="w" for="ch" forName="ParentBackground2" refType="w" fact="0.2868"/>
              <dgm:constr type="h" for="ch" forName="ParentBackground2" refType="h" fact="0.5319"/>
              <dgm:constr type="l" for="ch" forName="Child2" refType="w" fact="0.3855"/>
              <dgm:constr type="t" for="ch" forName="Child2" refType="h" fact="0.6876"/>
              <dgm:constr type="w" for="ch" forName="Child2" refType="w" fact="0.2868"/>
              <dgm:constr type="h" for="ch" forName="Child2" refType="h" fact="0.3124"/>
              <dgm:constr type="l" for="ch" forName="Accent1" refType="w" fact="-0.0053"/>
              <dgm:constr type="t" for="ch" forName="Accent1" refType="h" fact="-0.0109"/>
              <dgm:constr type="w" for="ch" forName="Accent1" refType="w" fact="0.4334"/>
              <dgm:constr type="h" for="ch" forName="Accent1" refType="h" fact="0.806"/>
              <dgm:constr type="l" for="ch" forName="ParentBackground1" refType="w" fact="0.068"/>
              <dgm:constr type="t" for="ch" forName="ParentBackground1" refType="h" fact="0.1262"/>
              <dgm:constr type="w" for="ch" forName="ParentBackground1" refType="w" fact="0.2868"/>
              <dgm:constr type="h" for="ch" forName="ParentBackground1" refType="h" fact="0.5319"/>
              <dgm:constr type="l" for="ch" forName="Child1" refType="w" fact="0.068"/>
              <dgm:constr type="t" for="ch" forName="Child1" refType="h" fact="0.6876"/>
              <dgm:constr type="w" for="ch" forName="Child1" refType="w" fact="0.2868"/>
              <dgm:constr type="h" for="ch" forName="Child1" refType="h" fact="0.3124"/>
            </dgm:constrLst>
          </dgm:if>
          <dgm:if name="Name7"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l" for="ch" forName="Parent4" refType="w" fact="0.8057"/>
              <dgm:constr type="t" for="ch" forName="Parent4" refType="h" fact="0.2022"/>
              <dgm:constr type="w" for="ch" forName="Parent4" refType="w" fact="0.1555"/>
              <dgm:constr type="h" for="ch" forName="Parent4" refType="h" fact="0.3799"/>
              <dgm:constr type="l" for="ch" forName="Parent3" refType="w" fact="0.5647"/>
              <dgm:constr type="t" for="ch" forName="Parent3" refType="h" fact="0.2022"/>
              <dgm:constr type="w" for="ch" forName="Parent3" refType="w" fact="0.1555"/>
              <dgm:constr type="h" for="ch" forName="Parent3" refType="h" fact="0.3799"/>
              <dgm:constr type="l" for="ch" forName="Parent2" refType="w" fact="0.3237"/>
              <dgm:constr type="t" for="ch" forName="Parent2" refType="h" fact="0.2022"/>
              <dgm:constr type="w" for="ch" forName="Parent2" refType="w" fact="0.1555"/>
              <dgm:constr type="h" for="ch" forName="Parent2" refType="h" fact="0.3799"/>
              <dgm:constr type="l" for="ch" forName="Parent1" refType="w" fact="0.0827"/>
              <dgm:constr type="t" for="ch" forName="Parent1" refType="h" fact="0.2022"/>
              <dgm:constr type="w" for="ch" forName="Parent1" refType="w" fact="0.1555"/>
              <dgm:constr type="h" for="ch" forName="Parent1" refType="h" fact="0.3799"/>
              <dgm:constr type="l" for="ch" forName="Accent4" refType="w" fact="0.7668"/>
              <dgm:constr type="t" for="ch" forName="Accent4" refType="h" fact="0.1072"/>
              <dgm:constr type="w" for="ch" forName="Accent4" refType="w" fact="0.2332"/>
              <dgm:constr type="h" for="ch" forName="Accent4" refType="h" fact="0.5699"/>
              <dgm:constr type="l" for="ch" forName="ParentBackground4" refType="w" fact="0.7746"/>
              <dgm:constr type="t" for="ch" forName="ParentBackground4" refType="h" fact="0.1262"/>
              <dgm:constr type="w" for="ch" forName="ParentBackground4" refType="w" fact="0.2177"/>
              <dgm:constr type="h" for="ch" forName="ParentBackground4" refType="h" fact="0.5319"/>
              <dgm:constr type="l" for="ch" forName="Child4" refType="w" fact="0.7746"/>
              <dgm:constr type="t" for="ch" forName="Child4" refType="h" fact="0.6876"/>
              <dgm:constr type="w" for="ch" forName="Child4" refType="w" fact="0.2177"/>
              <dgm:constr type="h" for="ch" forName="Child4" refType="h" fact="0.3124"/>
              <dgm:constr type="l" for="ch" forName="Accent3" refType="w" fact="0.4765"/>
              <dgm:constr type="t" for="ch" forName="Accent3" refType="h" fact="-0.0109"/>
              <dgm:constr type="w" for="ch" forName="Accent3" refType="w" fact="0.3298"/>
              <dgm:constr type="h" for="ch" forName="Accent3" refType="h" fact="0.806"/>
              <dgm:constr type="l" for="ch" forName="ParentBackground3" refType="w" fact="0.5336"/>
              <dgm:constr type="t" for="ch" forName="ParentBackground3" refType="h" fact="0.1262"/>
              <dgm:constr type="w" for="ch" forName="ParentBackground3" refType="w" fact="0.2177"/>
              <dgm:constr type="h" for="ch" forName="ParentBackground3" refType="h" fact="0.5319"/>
              <dgm:constr type="l" for="ch" forName="Child3" refType="w" fact="0.5336"/>
              <dgm:constr type="t" for="ch" forName="Child3" refType="h" fact="0.6876"/>
              <dgm:constr type="w" for="ch" forName="Child3" refType="w" fact="0.2177"/>
              <dgm:constr type="h" for="ch" forName="Child3" refType="h" fact="0.3124"/>
              <dgm:constr type="l" for="ch" forName="Accent2" refType="w" fact="0.2365"/>
              <dgm:constr type="t" for="ch" forName="Accent2" refType="h" fact="-0.0109"/>
              <dgm:constr type="w" for="ch" forName="Accent2" refType="w" fact="0.3298"/>
              <dgm:constr type="h" for="ch" forName="Accent2" refType="h" fact="0.806"/>
              <dgm:constr type="l" for="ch" forName="ParentBackground2" refType="w" fact="0.2926"/>
              <dgm:constr type="t" for="ch" forName="ParentBackground2" refType="h" fact="0.1262"/>
              <dgm:constr type="w" for="ch" forName="ParentBackground2" refType="w" fact="0.2177"/>
              <dgm:constr type="h" for="ch" forName="ParentBackground2" refType="h" fact="0.5319"/>
              <dgm:constr type="l" for="ch" forName="Child2" refType="w" fact="0.2926"/>
              <dgm:constr type="t" for="ch" forName="Child2" refType="h" fact="0.6876"/>
              <dgm:constr type="w" for="ch" forName="Child2" refType="w" fact="0.2177"/>
              <dgm:constr type="h" for="ch" forName="Child2" refType="h" fact="0.3124"/>
              <dgm:constr type="l" for="ch" forName="Accent1" refType="w" fact="-0.0045"/>
              <dgm:constr type="t" for="ch" forName="Accent1" refType="h" fact="-0.0109"/>
              <dgm:constr type="w" for="ch" forName="Accent1" refType="w" fact="0.3298"/>
              <dgm:constr type="h" for="ch" forName="Accent1" refType="h" fact="0.806"/>
              <dgm:constr type="l" for="ch" forName="ParentBackground1" refType="w" fact="0.0516"/>
              <dgm:constr type="t" for="ch" forName="ParentBackground1" refType="h" fact="0.1262"/>
              <dgm:constr type="w" for="ch" forName="ParentBackground1" refType="w" fact="0.2177"/>
              <dgm:constr type="h" for="ch" forName="ParentBackground1" refType="h" fact="0.5319"/>
              <dgm:constr type="l" for="ch" forName="Child1" refType="w" fact="0.0516"/>
              <dgm:constr type="t" for="ch" forName="Child1" refType="h" fact="0.6876"/>
              <dgm:constr type="w" for="ch" forName="Child1" refType="w" fact="0.2177"/>
              <dgm:constr type="h" for="ch" forName="Child1" refType="h" fact="0.3124"/>
            </dgm:constrLst>
          </dgm:if>
          <dgm:if name="Name8"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l" for="ch" forName="Parent5" refType="w" fact="0.8434"/>
              <dgm:constr type="t" for="ch" forName="Parent5" refType="h" fact="0.2022"/>
              <dgm:constr type="w" for="ch" forName="Parent5" refType="w" fact="0.1253"/>
              <dgm:constr type="h" for="ch" forName="Parent5" refType="h" fact="0.3799"/>
              <dgm:constr type="l" for="ch" forName="Parent4" refType="w" fact="0.6492"/>
              <dgm:constr type="t" for="ch" forName="Parent4" refType="h" fact="0.2022"/>
              <dgm:constr type="w" for="ch" forName="Parent4" refType="w" fact="0.1253"/>
              <dgm:constr type="h" for="ch" forName="Parent4" refType="h" fact="0.3799"/>
              <dgm:constr type="l" for="ch" forName="Parent3" refType="w" fact="0.455"/>
              <dgm:constr type="t" for="ch" forName="Parent3" refType="h" fact="0.2022"/>
              <dgm:constr type="w" for="ch" forName="Parent3" refType="w" fact="0.1253"/>
              <dgm:constr type="h" for="ch" forName="Parent3" refType="h" fact="0.3799"/>
              <dgm:constr type="l" for="ch" forName="Parent2" refType="w" fact="0.2609"/>
              <dgm:constr type="t" for="ch" forName="Parent2" refType="h" fact="0.2022"/>
              <dgm:constr type="w" for="ch" forName="Parent2" refType="w" fact="0.1253"/>
              <dgm:constr type="h" for="ch" forName="Parent2" refType="h" fact="0.3799"/>
              <dgm:constr type="l" for="ch" forName="Parent1" refType="w" fact="0.0667"/>
              <dgm:constr type="t" for="ch" forName="Parent1" refType="h" fact="0.2022"/>
              <dgm:constr type="w" for="ch" forName="Parent1" refType="w" fact="0.1253"/>
              <dgm:constr type="h" for="ch" forName="Parent1" refType="h" fact="0.3799"/>
              <dgm:constr type="l" for="ch" forName="Accent5" refType="w" fact="0.8121"/>
              <dgm:constr type="t" for="ch" forName="Accent5" refType="h" fact="0.1072"/>
              <dgm:constr type="w" for="ch" forName="Accent5" refType="w" fact="0.1879"/>
              <dgm:constr type="h" for="ch" forName="Accent5" refType="h" fact="0.5699"/>
              <dgm:constr type="l" for="ch" forName="ParentBackground5" refType="w" fact="0.8183"/>
              <dgm:constr type="t" for="ch" forName="ParentBackground5" refType="h" fact="0.1262"/>
              <dgm:constr type="w" for="ch" forName="ParentBackground5" refType="w" fact="0.1754"/>
              <dgm:constr type="h" for="ch" forName="ParentBackground5" refType="h" fact="0.5319"/>
              <dgm:constr type="l" for="ch" forName="Child5" refType="w" fact="0.8183"/>
              <dgm:constr type="t" for="ch" forName="Child5" refType="h" fact="0.6876"/>
              <dgm:constr type="w" for="ch" forName="Child5" refType="w" fact="0.1754"/>
              <dgm:constr type="h" for="ch" forName="Child5" refType="h" fact="0.3124"/>
              <dgm:constr type="l" for="ch" forName="Accent4" refType="w" fact="0.5789"/>
              <dgm:constr type="t" for="ch" forName="Accent4" refType="h" fact="-0.0109"/>
              <dgm:constr type="w" for="ch" forName="Accent4" refType="w" fact="0.2657"/>
              <dgm:constr type="h" for="ch" forName="Accent4" refType="h" fact="0.806"/>
              <dgm:constr type="l" for="ch" forName="ParentBackground4" refType="w" fact="0.6242"/>
              <dgm:constr type="t" for="ch" forName="ParentBackground4" refType="h" fact="0.1262"/>
              <dgm:constr type="w" for="ch" forName="ParentBackground4" refType="w" fact="0.1754"/>
              <dgm:constr type="h" for="ch" forName="ParentBackground4" refType="h" fact="0.5319"/>
              <dgm:constr type="l" for="ch" forName="Child4" refType="w" fact="0.6242"/>
              <dgm:constr type="t" for="ch" forName="Child4" refType="h" fact="0.6876"/>
              <dgm:constr type="w" for="ch" forName="Child4" refType="w" fact="0.1754"/>
              <dgm:constr type="h" for="ch" forName="Child4" refType="h" fact="0.3124"/>
              <dgm:constr type="l" for="ch" forName="Accent3" refType="w" fact="0.3848"/>
              <dgm:constr type="t" for="ch" forName="Accent3" refType="h" fact="-0.0109"/>
              <dgm:constr type="w" for="ch" forName="Accent3" refType="w" fact="0.2657"/>
              <dgm:constr type="h" for="ch" forName="Accent3" refType="h" fact="0.806"/>
              <dgm:constr type="l" for="ch" forName="ParentBackground3" refType="w" fact="0.43"/>
              <dgm:constr type="t" for="ch" forName="ParentBackground3" refType="h" fact="0.1262"/>
              <dgm:constr type="w" for="ch" forName="ParentBackground3" refType="w" fact="0.1754"/>
              <dgm:constr type="h" for="ch" forName="ParentBackground3" refType="h" fact="0.5319"/>
              <dgm:constr type="l" for="ch" forName="Child3" refType="w" fact="0.43"/>
              <dgm:constr type="t" for="ch" forName="Child3" refType="h" fact="0.6876"/>
              <dgm:constr type="w" for="ch" forName="Child3" refType="w" fact="0.1754"/>
              <dgm:constr type="h" for="ch" forName="Child3" refType="h" fact="0.3124"/>
              <dgm:constr type="l" for="ch" forName="Accent2" refType="w" fact="0.1906"/>
              <dgm:constr type="t" for="ch" forName="Accent2" refType="h" fact="-0.0109"/>
              <dgm:constr type="w" for="ch" forName="Accent2" refType="w" fact="0.2657"/>
              <dgm:constr type="h" for="ch" forName="Accent2" refType="h" fact="0.806"/>
              <dgm:constr type="l" for="ch" forName="ParentBackground2" refType="w" fact="0.2358"/>
              <dgm:constr type="t" for="ch" forName="ParentBackground2" refType="h" fact="0.1262"/>
              <dgm:constr type="w" for="ch" forName="ParentBackground2" refType="w" fact="0.1754"/>
              <dgm:constr type="h" for="ch" forName="ParentBackground2" refType="h" fact="0.5319"/>
              <dgm:constr type="l" for="ch" forName="Child2" refType="w" fact="0.2358"/>
              <dgm:constr type="t" for="ch" forName="Child2" refType="h" fact="0.6876"/>
              <dgm:constr type="w" for="ch" forName="Child2" refType="w" fact="0.1754"/>
              <dgm:constr type="h" for="ch" forName="Child2" refType="h" fact="0.3124"/>
              <dgm:constr type="l" for="ch" forName="Accent1" refType="w" fact="-0.0036"/>
              <dgm:constr type="t" for="ch" forName="Accent1" refType="h" fact="-0.0109"/>
              <dgm:constr type="w" for="ch" forName="Accent1" refType="w" fact="0.2657"/>
              <dgm:constr type="h" for="ch" forName="Accent1" refType="h" fact="0.806"/>
              <dgm:constr type="l" for="ch" forName="ParentBackground1" refType="w" fact="0.0416"/>
              <dgm:constr type="t" for="ch" forName="ParentBackground1" refType="h" fact="0.1262"/>
              <dgm:constr type="w" for="ch" forName="ParentBackground1" refType="w" fact="0.1754"/>
              <dgm:constr type="h" for="ch" forName="ParentBackground1" refType="h" fact="0.5319"/>
              <dgm:constr type="l" for="ch" forName="Child1" refType="w" fact="0.0416"/>
              <dgm:constr type="t" for="ch" forName="Child1" refType="h" fact="0.6876"/>
              <dgm:constr type="w" for="ch" forName="Child1" refType="w" fact="0.1754"/>
              <dgm:constr type="h" for="ch" forName="Child1" refType="h" fact="0.3124"/>
            </dgm:constrLst>
          </dgm:if>
          <dgm:if name="Name9"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l" for="ch" forName="Parent6" refType="w" fact="0.8689"/>
              <dgm:constr type="t" for="ch" forName="Parent6" refType="h" fact="0.2022"/>
              <dgm:constr type="w" for="ch" forName="Parent6" refType="w" fact="0.1049"/>
              <dgm:constr type="h" for="ch" forName="Parent6" refType="h" fact="0.3799"/>
              <dgm:constr type="l" for="ch" forName="Parent5" refType="w" fact="0.7063"/>
              <dgm:constr type="t" for="ch" forName="Parent5" refType="h" fact="0.2022"/>
              <dgm:constr type="w" for="ch" forName="Parent5" refType="w" fact="0.1049"/>
              <dgm:constr type="h" for="ch" forName="Parent5" refType="h" fact="0.3799"/>
              <dgm:constr type="l" for="ch" forName="Parent4" refType="w" fact="0.5437"/>
              <dgm:constr type="t" for="ch" forName="Parent4" refType="h" fact="0.2022"/>
              <dgm:constr type="w" for="ch" forName="Parent4" refType="w" fact="0.1049"/>
              <dgm:constr type="h" for="ch" forName="Parent4" refType="h" fact="0.3799"/>
              <dgm:constr type="l" for="ch" forName="Parent3" refType="w" fact="0.381"/>
              <dgm:constr type="t" for="ch" forName="Parent3" refType="h" fact="0.2022"/>
              <dgm:constr type="w" for="ch" forName="Parent3" refType="w" fact="0.1049"/>
              <dgm:constr type="h" for="ch" forName="Parent3" refType="h" fact="0.3799"/>
              <dgm:constr type="l" for="ch" forName="Parent2" refType="w" fact="0.2184"/>
              <dgm:constr type="t" for="ch" forName="Parent2" refType="h" fact="0.2022"/>
              <dgm:constr type="w" for="ch" forName="Parent2" refType="w" fact="0.1049"/>
              <dgm:constr type="h" for="ch" forName="Parent2" refType="h" fact="0.3799"/>
              <dgm:constr type="l" for="ch" forName="Parent1" refType="w" fact="0.0558"/>
              <dgm:constr type="t" for="ch" forName="Parent1" refType="h" fact="0.2022"/>
              <dgm:constr type="w" for="ch" forName="Parent1" refType="w" fact="0.1049"/>
              <dgm:constr type="h" for="ch" forName="Parent1" refType="h" fact="0.3799"/>
              <dgm:constr type="l" for="ch" forName="Accent6" refType="w" fact="0.8426"/>
              <dgm:constr type="t" for="ch" forName="Accent6" refType="h" fact="0.1072"/>
              <dgm:constr type="w" for="ch" forName="Accent6" refType="w" fact="0.1574"/>
              <dgm:constr type="h" for="ch" forName="Accent6" refType="h" fact="0.5699"/>
              <dgm:constr type="l" for="ch" forName="ParentBackground6" refType="w" fact="0.8479"/>
              <dgm:constr type="t" for="ch" forName="ParentBackground6" refType="h" fact="0.1262"/>
              <dgm:constr type="w" for="ch" forName="ParentBackground6" refType="w" fact="0.1469"/>
              <dgm:constr type="h" for="ch" forName="ParentBackground6" refType="h" fact="0.5319"/>
              <dgm:constr type="l" for="ch" forName="Child6" refType="w" fact="0.8479"/>
              <dgm:constr type="t" for="ch" forName="Child6" refType="h" fact="0.6876"/>
              <dgm:constr type="w" for="ch" forName="Child6" refType="w" fact="0.1469"/>
              <dgm:constr type="h" for="ch" forName="Child6" refType="h" fact="0.3124"/>
              <dgm:constr type="l" for="ch" forName="Accent5" refType="w" fact="0.6474"/>
              <dgm:constr type="t" for="ch" forName="Accent5" refType="h" fact="-0.0109"/>
              <dgm:constr type="w" for="ch" forName="Accent5" refType="w" fact="0.2226"/>
              <dgm:constr type="h" for="ch" forName="Accent5" refType="h" fact="0.806"/>
              <dgm:constr type="l" for="ch" forName="ParentBackground5" refType="w" fact="0.6853"/>
              <dgm:constr type="t" for="ch" forName="ParentBackground5" refType="h" fact="0.1262"/>
              <dgm:constr type="w" for="ch" forName="ParentBackground5" refType="w" fact="0.1469"/>
              <dgm:constr type="h" for="ch" forName="ParentBackground5" refType="h" fact="0.5319"/>
              <dgm:constr type="l" for="ch" forName="Child5" refType="w" fact="0.6853"/>
              <dgm:constr type="t" for="ch" forName="Child5" refType="h" fact="0.6876"/>
              <dgm:constr type="w" for="ch" forName="Child5" refType="w" fact="0.1469"/>
              <dgm:constr type="h" for="ch" forName="Child5" refType="h" fact="0.3124"/>
              <dgm:constr type="l" for="ch" forName="Accent4" refType="w" fact="0.4848"/>
              <dgm:constr type="t" for="ch" forName="Accent4" refType="h" fact="-0.0109"/>
              <dgm:constr type="w" for="ch" forName="Accent4" refType="w" fact="0.2226"/>
              <dgm:constr type="h" for="ch" forName="Accent4" refType="h" fact="0.806"/>
              <dgm:constr type="l" for="ch" forName="ParentBackground4" refType="w" fact="0.5227"/>
              <dgm:constr type="t" for="ch" forName="ParentBackground4" refType="h" fact="0.1262"/>
              <dgm:constr type="w" for="ch" forName="ParentBackground4" refType="w" fact="0.1469"/>
              <dgm:constr type="h" for="ch" forName="ParentBackground4" refType="h" fact="0.5319"/>
              <dgm:constr type="l" for="ch" forName="Child4" refType="w" fact="0.5227"/>
              <dgm:constr type="t" for="ch" forName="Child4" refType="h" fact="0.6876"/>
              <dgm:constr type="w" for="ch" forName="Child4" refType="w" fact="0.1469"/>
              <dgm:constr type="h" for="ch" forName="Child4" refType="h" fact="0.3124"/>
              <dgm:constr type="l" for="ch" forName="Accent3" refType="w" fact="0.3222"/>
              <dgm:constr type="t" for="ch" forName="Accent3" refType="h" fact="-0.0109"/>
              <dgm:constr type="w" for="ch" forName="Accent3" refType="w" fact="0.2226"/>
              <dgm:constr type="h" for="ch" forName="Accent3" refType="h" fact="0.806"/>
              <dgm:constr type="l" for="ch" forName="ParentBackground3" refType="w" fact="0.3601"/>
              <dgm:constr type="t" for="ch" forName="ParentBackground3" refType="h" fact="0.1262"/>
              <dgm:constr type="w" for="ch" forName="ParentBackground3" refType="w" fact="0.1469"/>
              <dgm:constr type="h" for="ch" forName="ParentBackground3" refType="h" fact="0.5319"/>
              <dgm:constr type="l" for="ch" forName="Child3" refType="w" fact="0.3601"/>
              <dgm:constr type="t" for="ch" forName="Child3" refType="h" fact="0.6876"/>
              <dgm:constr type="w" for="ch" forName="Child3" refType="w" fact="0.1469"/>
              <dgm:constr type="h" for="ch" forName="Child3" refType="h" fact="0.3124"/>
              <dgm:constr type="l" for="ch" forName="Accent2" refType="w" fact="0.1596"/>
              <dgm:constr type="t" for="ch" forName="Accent2" refType="h" fact="-0.0109"/>
              <dgm:constr type="w" for="ch" forName="Accent2" refType="w" fact="0.2226"/>
              <dgm:constr type="h" for="ch" forName="Accent2" refType="h" fact="0.806"/>
              <dgm:constr type="l" for="ch" forName="ParentBackground2" refType="w" fact="0.1975"/>
              <dgm:constr type="t" for="ch" forName="ParentBackground2" refType="h" fact="0.1262"/>
              <dgm:constr type="w" for="ch" forName="ParentBackground2" refType="w" fact="0.1469"/>
              <dgm:constr type="h" for="ch" forName="ParentBackground2" refType="h" fact="0.5319"/>
              <dgm:constr type="l" for="ch" forName="Child2" refType="w" fact="0.1975"/>
              <dgm:constr type="t" for="ch" forName="Child2" refType="h" fact="0.6876"/>
              <dgm:constr type="w" for="ch" forName="Child2" refType="w" fact="0.1469"/>
              <dgm:constr type="h" for="ch" forName="Child2" refType="h" fact="0.3124"/>
              <dgm:constr type="l" for="ch" forName="Accent1" refType="w" fact="-0.003"/>
              <dgm:constr type="t" for="ch" forName="Accent1" refType="h" fact="-0.0109"/>
              <dgm:constr type="w" for="ch" forName="Accent1" refType="w" fact="0.2226"/>
              <dgm:constr type="h" for="ch" forName="Accent1" refType="h" fact="0.806"/>
              <dgm:constr type="l" for="ch" forName="ParentBackground1" refType="w" fact="0.0348"/>
              <dgm:constr type="t" for="ch" forName="ParentBackground1" refType="h" fact="0.1262"/>
              <dgm:constr type="w" for="ch" forName="ParentBackground1" refType="w" fact="0.1469"/>
              <dgm:constr type="h" for="ch" forName="ParentBackground1" refType="h" fact="0.5319"/>
              <dgm:constr type="l" for="ch" forName="Child1" refType="w" fact="0.0348"/>
              <dgm:constr type="t" for="ch" forName="Child1" refType="h" fact="0.6876"/>
              <dgm:constr type="w" for="ch" forName="Child1" refType="w" fact="0.1469"/>
              <dgm:constr type="h" for="ch" forName="Child1" refType="h" fact="0.3124"/>
            </dgm:constrLst>
          </dgm:if>
          <dgm:if name="Name10"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l" for="ch" forName="Parent7" refType="w" fact="0.8872"/>
              <dgm:constr type="t" for="ch" forName="Parent7" refType="h" fact="0.2022"/>
              <dgm:constr type="w" for="ch" forName="Parent7" refType="w" fact="0.0902"/>
              <dgm:constr type="h" for="ch" forName="Parent7" refType="h" fact="0.3799"/>
              <dgm:constr type="l" for="ch" forName="Parent6" refType="w" fact="0.7473"/>
              <dgm:constr type="t" for="ch" forName="Parent6" refType="h" fact="0.2022"/>
              <dgm:constr type="w" for="ch" forName="Parent6" refType="w" fact="0.0902"/>
              <dgm:constr type="h" for="ch" forName="Parent6" refType="h" fact="0.3799"/>
              <dgm:constr type="l" for="ch" forName="Parent5" refType="w" fact="0.6075"/>
              <dgm:constr type="t" for="ch" forName="Parent5" refType="h" fact="0.2022"/>
              <dgm:constr type="w" for="ch" forName="Parent5" refType="w" fact="0.0902"/>
              <dgm:constr type="h" for="ch" forName="Parent5" refType="h" fact="0.3799"/>
              <dgm:constr type="l" for="ch" forName="Parent4" refType="w" fact="0.4676"/>
              <dgm:constr type="t" for="ch" forName="Parent4" refType="h" fact="0.2022"/>
              <dgm:constr type="w" for="ch" forName="Parent4" refType="w" fact="0.0902"/>
              <dgm:constr type="h" for="ch" forName="Parent4" refType="h" fact="0.3799"/>
              <dgm:constr type="l" for="ch" forName="Parent3" refType="w" fact="0.3277"/>
              <dgm:constr type="t" for="ch" forName="Parent3" refType="h" fact="0.2022"/>
              <dgm:constr type="w" for="ch" forName="Parent3" refType="w" fact="0.0902"/>
              <dgm:constr type="h" for="ch" forName="Parent3" refType="h" fact="0.3799"/>
              <dgm:constr type="l" for="ch" forName="Parent2" refType="w" fact="0.1879"/>
              <dgm:constr type="t" for="ch" forName="Parent2" refType="h" fact="0.2022"/>
              <dgm:constr type="w" for="ch" forName="Parent2" refType="w" fact="0.0902"/>
              <dgm:constr type="h" for="ch" forName="Parent2" refType="h" fact="0.3799"/>
              <dgm:constr type="l" for="ch" forName="Parent1" refType="w" fact="0.048"/>
              <dgm:constr type="t" for="ch" forName="Parent1" refType="h" fact="0.2022"/>
              <dgm:constr type="w" for="ch" forName="Parent1" refType="w" fact="0.0902"/>
              <dgm:constr type="h" for="ch" forName="Parent1" refType="h" fact="0.3799"/>
              <dgm:constr type="l" for="ch" forName="Accent7" refType="w" fact="0.8646"/>
              <dgm:constr type="t" for="ch" forName="Accent7" refType="h" fact="0.1072"/>
              <dgm:constr type="w" for="ch" forName="Accent7" refType="w" fact="0.1354"/>
              <dgm:constr type="h" for="ch" forName="Accent7" refType="h" fact="0.5699"/>
              <dgm:constr type="l" for="ch" forName="ParentBackground7" refType="w" fact="0.8692"/>
              <dgm:constr type="t" for="ch" forName="ParentBackground7" refType="h" fact="0.1262"/>
              <dgm:constr type="w" for="ch" forName="ParentBackground7" refType="w" fact="0.1263"/>
              <dgm:constr type="h" for="ch" forName="ParentBackground7" refType="h" fact="0.5319"/>
              <dgm:constr type="l" for="ch" forName="Child7" refType="w" fact="0.8692"/>
              <dgm:constr type="t" for="ch" forName="Child7" refType="h" fact="0.6876"/>
              <dgm:constr type="w" for="ch" forName="Child7" refType="w" fact="0.1263"/>
              <dgm:constr type="h" for="ch" forName="Child7" refType="h" fact="0.3124"/>
              <dgm:constr type="l" for="ch" forName="Accent6" refType="w" fact="0.6967"/>
              <dgm:constr type="t" for="ch" forName="Accent6" refType="h" fact="-0.0109"/>
              <dgm:constr type="w" for="ch" forName="Accent6" refType="w" fact="0.1915"/>
              <dgm:constr type="h" for="ch" forName="Accent6" refType="h" fact="0.806"/>
              <dgm:constr type="l" for="ch" forName="ParentBackground6" refType="w" fact="0.7293"/>
              <dgm:constr type="t" for="ch" forName="ParentBackground6" refType="h" fact="0.1262"/>
              <dgm:constr type="w" for="ch" forName="ParentBackground6" refType="w" fact="0.1263"/>
              <dgm:constr type="h" for="ch" forName="ParentBackground6" refType="h" fact="0.5319"/>
              <dgm:constr type="l" for="ch" forName="Child6" refType="w" fact="0.7293"/>
              <dgm:constr type="t" for="ch" forName="Child6" refType="h" fact="0.6876"/>
              <dgm:constr type="w" for="ch" forName="Child6" refType="w" fact="0.1263"/>
              <dgm:constr type="h" for="ch" forName="Child6" refType="h" fact="0.3124"/>
              <dgm:constr type="l" for="ch" forName="Accent5" refType="w" fact="0.5569"/>
              <dgm:constr type="t" for="ch" forName="Accent5" refType="h" fact="-0.0109"/>
              <dgm:constr type="w" for="ch" forName="Accent5" refType="w" fact="0.1915"/>
              <dgm:constr type="h" for="ch" forName="Accent5" refType="h" fact="0.806"/>
              <dgm:constr type="l" for="ch" forName="ParentBackground5" refType="w" fact="0.5894"/>
              <dgm:constr type="t" for="ch" forName="ParentBackground5" refType="h" fact="0.1262"/>
              <dgm:constr type="w" for="ch" forName="ParentBackground5" refType="w" fact="0.1263"/>
              <dgm:constr type="h" for="ch" forName="ParentBackground5" refType="h" fact="0.5319"/>
              <dgm:constr type="l" for="ch" forName="Child5" refType="w" fact="0.5894"/>
              <dgm:constr type="t" for="ch" forName="Child5" refType="h" fact="0.6876"/>
              <dgm:constr type="w" for="ch" forName="Child5" refType="w" fact="0.1263"/>
              <dgm:constr type="h" for="ch" forName="Child5" refType="h" fact="0.3124"/>
              <dgm:constr type="l" for="ch" forName="Accent4" refType="w" fact="0.417"/>
              <dgm:constr type="t" for="ch" forName="Accent4" refType="h" fact="-0.0109"/>
              <dgm:constr type="w" for="ch" forName="Accent4" refType="w" fact="0.1915"/>
              <dgm:constr type="h" for="ch" forName="Accent4" refType="h" fact="0.806"/>
              <dgm:constr type="l" for="ch" forName="ParentBackground4" refType="w" fact="0.4496"/>
              <dgm:constr type="t" for="ch" forName="ParentBackground4" refType="h" fact="0.1262"/>
              <dgm:constr type="w" for="ch" forName="ParentBackground4" refType="w" fact="0.1263"/>
              <dgm:constr type="h" for="ch" forName="ParentBackground4" refType="h" fact="0.5319"/>
              <dgm:constr type="l" for="ch" forName="Child4" refType="w" fact="0.4496"/>
              <dgm:constr type="t" for="ch" forName="Child4" refType="h" fact="0.6876"/>
              <dgm:constr type="w" for="ch" forName="Child4" refType="w" fact="0.1263"/>
              <dgm:constr type="h" for="ch" forName="Child4" refType="h" fact="0.3124"/>
              <dgm:constr type="l" for="ch" forName="Accent3" refType="w" fact="0.2771"/>
              <dgm:constr type="t" for="ch" forName="Accent3" refType="h" fact="-0.0109"/>
              <dgm:constr type="w" for="ch" forName="Accent3" refType="w" fact="0.1915"/>
              <dgm:constr type="h" for="ch" forName="Accent3" refType="h" fact="0.806"/>
              <dgm:constr type="l" for="ch" forName="ParentBackground3" refType="w" fact="0.3097"/>
              <dgm:constr type="t" for="ch" forName="ParentBackground3" refType="h" fact="0.1262"/>
              <dgm:constr type="w" for="ch" forName="ParentBackground3" refType="w" fact="0.1263"/>
              <dgm:constr type="h" for="ch" forName="ParentBackground3" refType="h" fact="0.5319"/>
              <dgm:constr type="l" for="ch" forName="Child3" refType="w" fact="0.3097"/>
              <dgm:constr type="t" for="ch" forName="Child3" refType="h" fact="0.6876"/>
              <dgm:constr type="w" for="ch" forName="Child3" refType="w" fact="0.1263"/>
              <dgm:constr type="h" for="ch" forName="Child3" refType="h" fact="0.3124"/>
              <dgm:constr type="l" for="ch" forName="Accent2" refType="w" fact="0.1373"/>
              <dgm:constr type="t" for="ch" forName="Accent2" refType="h" fact="-0.0109"/>
              <dgm:constr type="w" for="ch" forName="Accent2" refType="w" fact="0.1915"/>
              <dgm:constr type="h" for="ch" forName="Accent2" refType="h" fact="0.806"/>
              <dgm:constr type="l" for="ch" forName="ParentBackground2" refType="w" fact="0.1698"/>
              <dgm:constr type="t" for="ch" forName="ParentBackground2" refType="h" fact="0.1262"/>
              <dgm:constr type="w" for="ch" forName="ParentBackground2" refType="w" fact="0.1263"/>
              <dgm:constr type="h" for="ch" forName="ParentBackground2" refType="h" fact="0.5319"/>
              <dgm:constr type="l" for="ch" forName="Child2" refType="w" fact="0.1698"/>
              <dgm:constr type="t" for="ch" forName="Child2" refType="h" fact="0.6876"/>
              <dgm:constr type="w" for="ch" forName="Child2" refType="w" fact="0.1263"/>
              <dgm:constr type="h" for="ch" forName="Child2" refType="h" fact="0.3124"/>
              <dgm:constr type="l" for="ch" forName="Accent1" refType="w" fact="-0.0026"/>
              <dgm:constr type="t" for="ch" forName="Accent1" refType="h" fact="-0.0109"/>
              <dgm:constr type="w" for="ch" forName="Accent1" refType="w" fact="0.1915"/>
              <dgm:constr type="h" for="ch" forName="Accent1" refType="h" fact="0.806"/>
              <dgm:constr type="l" for="ch" forName="ParentBackground1" refType="w" fact="0.03"/>
              <dgm:constr type="t" for="ch" forName="ParentBackground1" refType="h" fact="0.1262"/>
              <dgm:constr type="w" for="ch" forName="ParentBackground1" refType="w" fact="0.1263"/>
              <dgm:constr type="h" for="ch" forName="ParentBackground1" refType="h" fact="0.5319"/>
              <dgm:constr type="l" for="ch" forName="Child1" refType="w" fact="0.03"/>
              <dgm:constr type="t" for="ch" forName="Child1" refType="h" fact="0.6876"/>
              <dgm:constr type="w" for="ch" forName="Child1" refType="w" fact="0.1263"/>
              <dgm:constr type="h" for="ch" forName="Child1" refType="h" fact="0.3124"/>
            </dgm:constrLst>
          </dgm:if>
          <dgm:if name="Name11"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l" for="ch" forName="Parent8" refType="w" fact="0.901"/>
              <dgm:constr type="t" for="ch" forName="Parent8" refType="h" fact="0.2022"/>
              <dgm:constr type="w" for="ch" forName="Parent8" refType="w" fact="0.0792"/>
              <dgm:constr type="h" for="ch" forName="Parent8" refType="h" fact="0.3799"/>
              <dgm:constr type="l" for="ch" forName="Parent7" refType="w" fact="0.7783"/>
              <dgm:constr type="t" for="ch" forName="Parent7" refType="h" fact="0.2022"/>
              <dgm:constr type="w" for="ch" forName="Parent7" refType="w" fact="0.0792"/>
              <dgm:constr type="h" for="ch" forName="Parent7" refType="h" fact="0.3799"/>
              <dgm:constr type="l" for="ch" forName="Parent6" refType="w" fact="0.6556"/>
              <dgm:constr type="t" for="ch" forName="Parent6" refType="h" fact="0.2022"/>
              <dgm:constr type="w" for="ch" forName="Parent6" refType="w" fact="0.0792"/>
              <dgm:constr type="h" for="ch" forName="Parent6" refType="h" fact="0.3799"/>
              <dgm:constr type="l" for="ch" forName="Parent5" refType="w" fact="0.5329"/>
              <dgm:constr type="t" for="ch" forName="Parent5" refType="h" fact="0.2022"/>
              <dgm:constr type="w" for="ch" forName="Parent5" refType="w" fact="0.0792"/>
              <dgm:constr type="h" for="ch" forName="Parent5" refType="h" fact="0.3799"/>
              <dgm:constr type="l" for="ch" forName="Parent4" refType="w" fact="0.4102"/>
              <dgm:constr type="t" for="ch" forName="Parent4" refType="h" fact="0.2022"/>
              <dgm:constr type="w" for="ch" forName="Parent4" refType="w" fact="0.0792"/>
              <dgm:constr type="h" for="ch" forName="Parent4" refType="h" fact="0.3799"/>
              <dgm:constr type="l" for="ch" forName="Parent3" refType="w" fact="0.2875"/>
              <dgm:constr type="t" for="ch" forName="Parent3" refType="h" fact="0.2022"/>
              <dgm:constr type="w" for="ch" forName="Parent3" refType="w" fact="0.0792"/>
              <dgm:constr type="h" for="ch" forName="Parent3" refType="h" fact="0.3799"/>
              <dgm:constr type="l" for="ch" forName="Parent2" refType="w" fact="0.1648"/>
              <dgm:constr type="t" for="ch" forName="Parent2" refType="h" fact="0.2022"/>
              <dgm:constr type="w" for="ch" forName="Parent2" refType="w" fact="0.0792"/>
              <dgm:constr type="h" for="ch" forName="Parent2" refType="h" fact="0.3799"/>
              <dgm:constr type="l" for="ch" forName="Parent1" refType="w" fact="0.0421"/>
              <dgm:constr type="t" for="ch" forName="Parent1" refType="h" fact="0.2022"/>
              <dgm:constr type="w" for="ch" forName="Parent1" refType="w" fact="0.0792"/>
              <dgm:constr type="h" for="ch" forName="Parent1" refType="h" fact="0.3799"/>
              <dgm:constr type="l" for="ch" forName="Accent8" refType="w" fact="0.8813"/>
              <dgm:constr type="t" for="ch" forName="Accent8" refType="h" fact="0.1072"/>
              <dgm:constr type="w" for="ch" forName="Accent8" refType="w" fact="0.1187"/>
              <dgm:constr type="h" for="ch" forName="Accent8" refType="h" fact="0.5699"/>
              <dgm:constr type="l" for="ch" forName="ParentBackground8" refType="w" fact="0.8852"/>
              <dgm:constr type="t" for="ch" forName="ParentBackground8" refType="h" fact="0.1262"/>
              <dgm:constr type="w" for="ch" forName="ParentBackground8" refType="w" fact="0.1108"/>
              <dgm:constr type="h" for="ch" forName="ParentBackground8" refType="h" fact="0.5319"/>
              <dgm:constr type="l" for="ch" forName="Child8" refType="w" fact="0.8852"/>
              <dgm:constr type="t" for="ch" forName="Child8" refType="h" fact="0.6876"/>
              <dgm:constr type="w" for="ch" forName="Child8" refType="w" fact="0.1108"/>
              <dgm:constr type="h" for="ch" forName="Child8" refType="h" fact="0.3124"/>
              <dgm:constr type="l" for="ch" forName="Accent7" refType="w" fact="0.7339"/>
              <dgm:constr type="t" for="ch" forName="Accent7" refType="h" fact="-0.0109"/>
              <dgm:constr type="w" for="ch" forName="Accent7" refType="w" fact="0.1679"/>
              <dgm:constr type="h" for="ch" forName="Accent7" refType="h" fact="0.806"/>
              <dgm:constr type="l" for="ch" forName="ParentBackground7" refType="w" fact="0.7625"/>
              <dgm:constr type="t" for="ch" forName="ParentBackground7" refType="h" fact="0.1262"/>
              <dgm:constr type="w" for="ch" forName="ParentBackground7" refType="w" fact="0.1108"/>
              <dgm:constr type="h" for="ch" forName="ParentBackground7" refType="h" fact="0.5319"/>
              <dgm:constr type="l" for="ch" forName="Child7" refType="w" fact="0.7625"/>
              <dgm:constr type="t" for="ch" forName="Child7" refType="h" fact="0.6876"/>
              <dgm:constr type="w" for="ch" forName="Child7" refType="w" fact="0.1108"/>
              <dgm:constr type="h" for="ch" forName="Child7" refType="h" fact="0.3124"/>
              <dgm:constr type="l" for="ch" forName="Accent6" refType="w" fact="0.6112"/>
              <dgm:constr type="t" for="ch" forName="Accent6" refType="h" fact="-0.0109"/>
              <dgm:constr type="w" for="ch" forName="Accent6" refType="w" fact="0.1679"/>
              <dgm:constr type="h" for="ch" forName="Accent6" refType="h" fact="0.806"/>
              <dgm:constr type="l" for="ch" forName="ParentBackground6" refType="w" fact="0.6398"/>
              <dgm:constr type="t" for="ch" forName="ParentBackground6" refType="h" fact="0.1262"/>
              <dgm:constr type="w" for="ch" forName="ParentBackground6" refType="w" fact="0.1108"/>
              <dgm:constr type="h" for="ch" forName="ParentBackground6" refType="h" fact="0.5319"/>
              <dgm:constr type="l" for="ch" forName="Child6" refType="w" fact="0.6398"/>
              <dgm:constr type="t" for="ch" forName="Child6" refType="h" fact="0.6876"/>
              <dgm:constr type="w" for="ch" forName="Child6" refType="w" fact="0.1108"/>
              <dgm:constr type="h" for="ch" forName="Child6" refType="h" fact="0.3124"/>
              <dgm:constr type="l" for="ch" forName="Accent5" refType="w" fact="0.4885"/>
              <dgm:constr type="t" for="ch" forName="Accent5" refType="h" fact="-0.0109"/>
              <dgm:constr type="w" for="ch" forName="Accent5" refType="w" fact="0.1679"/>
              <dgm:constr type="h" for="ch" forName="Accent5" refType="h" fact="0.806"/>
              <dgm:constr type="l" for="ch" forName="ParentBackground5" refType="w" fact="0.5171"/>
              <dgm:constr type="t" for="ch" forName="ParentBackground5" refType="h" fact="0.1262"/>
              <dgm:constr type="w" for="ch" forName="ParentBackground5" refType="w" fact="0.1108"/>
              <dgm:constr type="h" for="ch" forName="ParentBackground5" refType="h" fact="0.5319"/>
              <dgm:constr type="l" for="ch" forName="Child5" refType="w" fact="0.5171"/>
              <dgm:constr type="t" for="ch" forName="Child5" refType="h" fact="0.6876"/>
              <dgm:constr type="w" for="ch" forName="Child5" refType="w" fact="0.1108"/>
              <dgm:constr type="h" for="ch" forName="Child5" refType="h" fact="0.3124"/>
              <dgm:constr type="l" for="ch" forName="Accent4" refType="w" fact="0.3658"/>
              <dgm:constr type="t" for="ch" forName="Accent4" refType="h" fact="-0.0109"/>
              <dgm:constr type="w" for="ch" forName="Accent4" refType="w" fact="0.1679"/>
              <dgm:constr type="h" for="ch" forName="Accent4" refType="h" fact="0.806"/>
              <dgm:constr type="l" for="ch" forName="ParentBackground4" refType="w" fact="0.3944"/>
              <dgm:constr type="t" for="ch" forName="ParentBackground4" refType="h" fact="0.1262"/>
              <dgm:constr type="w" for="ch" forName="ParentBackground4" refType="w" fact="0.1108"/>
              <dgm:constr type="h" for="ch" forName="ParentBackground4" refType="h" fact="0.5319"/>
              <dgm:constr type="l" for="ch" forName="Child4" refType="w" fact="0.3944"/>
              <dgm:constr type="t" for="ch" forName="Child4" refType="h" fact="0.6876"/>
              <dgm:constr type="w" for="ch" forName="Child4" refType="w" fact="0.1108"/>
              <dgm:constr type="h" for="ch" forName="Child4" refType="h" fact="0.3124"/>
              <dgm:constr type="l" for="ch" forName="Accent3" refType="w" fact="0.2431"/>
              <dgm:constr type="t" for="ch" forName="Accent3" refType="h" fact="-0.0109"/>
              <dgm:constr type="w" for="ch" forName="Accent3" refType="w" fact="0.1679"/>
              <dgm:constr type="h" for="ch" forName="Accent3" refType="h" fact="0.806"/>
              <dgm:constr type="l" for="ch" forName="ParentBackground3" refType="w" fact="0.2717"/>
              <dgm:constr type="t" for="ch" forName="ParentBackground3" refType="h" fact="0.1262"/>
              <dgm:constr type="w" for="ch" forName="ParentBackground3" refType="w" fact="0.1108"/>
              <dgm:constr type="h" for="ch" forName="ParentBackground3" refType="h" fact="0.5319"/>
              <dgm:constr type="l" for="ch" forName="Child3" refType="w" fact="0.2717"/>
              <dgm:constr type="t" for="ch" forName="Child3" refType="h" fact="0.6876"/>
              <dgm:constr type="w" for="ch" forName="Child3" refType="w" fact="0.1108"/>
              <dgm:constr type="h" for="ch" forName="Child3" refType="h" fact="0.3124"/>
              <dgm:constr type="l" for="ch" forName="Accent2" refType="w" fact="0.1204"/>
              <dgm:constr type="t" for="ch" forName="Accent2" refType="h" fact="-0.0109"/>
              <dgm:constr type="w" for="ch" forName="Accent2" refType="w" fact="0.1679"/>
              <dgm:constr type="h" for="ch" forName="Accent2" refType="h" fact="0.806"/>
              <dgm:constr type="l" for="ch" forName="ParentBackground2" refType="w" fact="0.149"/>
              <dgm:constr type="t" for="ch" forName="ParentBackground2" refType="h" fact="0.1262"/>
              <dgm:constr type="w" for="ch" forName="ParentBackground2" refType="w" fact="0.1108"/>
              <dgm:constr type="h" for="ch" forName="ParentBackground2" refType="h" fact="0.5319"/>
              <dgm:constr type="l" for="ch" forName="Child2" refType="w" fact="0.149"/>
              <dgm:constr type="t" for="ch" forName="Child2" refType="h" fact="0.6876"/>
              <dgm:constr type="w" for="ch" forName="Child2" refType="w" fact="0.1108"/>
              <dgm:constr type="h" for="ch" forName="Child2" refType="h" fact="0.3124"/>
              <dgm:constr type="l" for="ch" forName="Accent1" refType="w" fact="-0.0023"/>
              <dgm:constr type="t" for="ch" forName="Accent1" refType="h" fact="-0.0109"/>
              <dgm:constr type="w" for="ch" forName="Accent1" refType="w" fact="0.1679"/>
              <dgm:constr type="h" for="ch" forName="Accent1" refType="h" fact="0.806"/>
              <dgm:constr type="l" for="ch" forName="ParentBackground1" refType="w" fact="0.0263"/>
              <dgm:constr type="t" for="ch" forName="ParentBackground1" refType="h" fact="0.1262"/>
              <dgm:constr type="w" for="ch" forName="ParentBackground1" refType="w" fact="0.1108"/>
              <dgm:constr type="h" for="ch" forName="ParentBackground1" refType="h" fact="0.5319"/>
              <dgm:constr type="l" for="ch" forName="Child1" refType="w" fact="0.0263"/>
              <dgm:constr type="t" for="ch" forName="Child1" refType="h" fact="0.6876"/>
              <dgm:constr type="w" for="ch" forName="Child1" refType="w" fact="0.1108"/>
              <dgm:constr type="h" for="ch" forName="Child1" refType="h" fact="0.3124"/>
            </dgm:constrLst>
          </dgm:if>
          <dgm:if name="Name12"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l" for="ch" forName="Parent9" refType="w" fact="0.9119"/>
              <dgm:constr type="t" for="ch" forName="Parent9" refType="h" fact="0.2022"/>
              <dgm:constr type="w" for="ch" forName="Parent9" refType="w" fact="0.0705"/>
              <dgm:constr type="h" for="ch" forName="Parent9" refType="h" fact="0.3799"/>
              <dgm:constr type="l" for="ch" forName="Parent8" refType="w" fact="0.8026"/>
              <dgm:constr type="t" for="ch" forName="Parent8" refType="h" fact="0.2022"/>
              <dgm:constr type="w" for="ch" forName="Parent8" refType="w" fact="0.0705"/>
              <dgm:constr type="h" for="ch" forName="Parent8" refType="h" fact="0.3799"/>
              <dgm:constr type="l" for="ch" forName="Parent7" refType="w" fact="0.6933"/>
              <dgm:constr type="t" for="ch" forName="Parent7" refType="h" fact="0.2022"/>
              <dgm:constr type="w" for="ch" forName="Parent7" refType="w" fact="0.0705"/>
              <dgm:constr type="h" for="ch" forName="Parent7" refType="h" fact="0.3799"/>
              <dgm:constr type="l" for="ch" forName="Parent6" refType="w" fact="0.584"/>
              <dgm:constr type="t" for="ch" forName="Parent6" refType="h" fact="0.2022"/>
              <dgm:constr type="w" for="ch" forName="Parent6" refType="w" fact="0.0705"/>
              <dgm:constr type="h" for="ch" forName="Parent6" refType="h" fact="0.3799"/>
              <dgm:constr type="l" for="ch" forName="Parent5" refType="w" fact="0.4747"/>
              <dgm:constr type="t" for="ch" forName="Parent5" refType="h" fact="0.2022"/>
              <dgm:constr type="w" for="ch" forName="Parent5" refType="w" fact="0.0705"/>
              <dgm:constr type="h" for="ch" forName="Parent5" refType="h" fact="0.3799"/>
              <dgm:constr type="l" for="ch" forName="Parent4" refType="w" fact="0.3654"/>
              <dgm:constr type="t" for="ch" forName="Parent4" refType="h" fact="0.2022"/>
              <dgm:constr type="w" for="ch" forName="Parent4" refType="w" fact="0.0705"/>
              <dgm:constr type="h" for="ch" forName="Parent4" refType="h" fact="0.3799"/>
              <dgm:constr type="l" for="ch" forName="Parent3" refType="w" fact="0.2561"/>
              <dgm:constr type="t" for="ch" forName="Parent3" refType="h" fact="0.2022"/>
              <dgm:constr type="w" for="ch" forName="Parent3" refType="w" fact="0.0705"/>
              <dgm:constr type="h" for="ch" forName="Parent3" refType="h" fact="0.3799"/>
              <dgm:constr type="l" for="ch" forName="Parent2" refType="w" fact="0.1468"/>
              <dgm:constr type="t" for="ch" forName="Parent2" refType="h" fact="0.2022"/>
              <dgm:constr type="w" for="ch" forName="Parent2" refType="w" fact="0.0705"/>
              <dgm:constr type="h" for="ch" forName="Parent2" refType="h" fact="0.3799"/>
              <dgm:constr type="l" for="ch" forName="Parent1" refType="w" fact="0.0375"/>
              <dgm:constr type="t" for="ch" forName="Parent1" refType="h" fact="0.2022"/>
              <dgm:constr type="w" for="ch" forName="Parent1" refType="w" fact="0.0705"/>
              <dgm:constr type="h" for="ch" forName="Parent1" refType="h" fact="0.3799"/>
              <dgm:constr type="l" for="ch" forName="Accent9" refType="w" fact="0.8942"/>
              <dgm:constr type="t" for="ch" forName="Accent9" refType="h" fact="0.1072"/>
              <dgm:constr type="w" for="ch" forName="Accent9" refType="w" fact="0.1058"/>
              <dgm:constr type="h" for="ch" forName="Accent9" refType="h" fact="0.5699"/>
              <dgm:constr type="l" for="ch" forName="ParentBackground9" refType="w" fact="0.8978"/>
              <dgm:constr type="t" for="ch" forName="ParentBackground9" refType="h" fact="0.1262"/>
              <dgm:constr type="w" for="ch" forName="ParentBackground9" refType="w" fact="0.0987"/>
              <dgm:constr type="h" for="ch" forName="ParentBackground9" refType="h" fact="0.5319"/>
              <dgm:constr type="l" for="ch" forName="Child9" refType="w" fact="0.8978"/>
              <dgm:constr type="t" for="ch" forName="Child9" refType="h" fact="0.6876"/>
              <dgm:constr type="w" for="ch" forName="Child9" refType="w" fact="0.0987"/>
              <dgm:constr type="h" for="ch" forName="Child9" refType="h" fact="0.3124"/>
              <dgm:constr type="l" for="ch" forName="Accent8" refType="w" fact="0.763"/>
              <dgm:constr type="t" for="ch" forName="Accent8" refType="h" fact="-0.0109"/>
              <dgm:constr type="w" for="ch" forName="Accent8" refType="w" fact="0.1496"/>
              <dgm:constr type="h" for="ch" forName="Accent8" refType="h" fact="0.806"/>
              <dgm:constr type="l" for="ch" forName="ParentBackground8" refType="w" fact="0.7885"/>
              <dgm:constr type="t" for="ch" forName="ParentBackground8" refType="h" fact="0.1262"/>
              <dgm:constr type="w" for="ch" forName="ParentBackground8" refType="w" fact="0.0987"/>
              <dgm:constr type="h" for="ch" forName="ParentBackground8" refType="h" fact="0.5319"/>
              <dgm:constr type="l" for="ch" forName="Child8" refType="w" fact="0.7885"/>
              <dgm:constr type="t" for="ch" forName="Child8" refType="h" fact="0.6876"/>
              <dgm:constr type="w" for="ch" forName="Child8" refType="w" fact="0.0987"/>
              <dgm:constr type="h" for="ch" forName="Child8" refType="h" fact="0.3124"/>
              <dgm:constr type="l" for="ch" forName="Accent7" refType="w" fact="0.6538"/>
              <dgm:constr type="t" for="ch" forName="Accent7" refType="h" fact="-0.0109"/>
              <dgm:constr type="w" for="ch" forName="Accent7" refType="w" fact="0.1496"/>
              <dgm:constr type="h" for="ch" forName="Accent7" refType="h" fact="0.806"/>
              <dgm:constr type="l" for="ch" forName="ParentBackground7" refType="w" fact="0.6792"/>
              <dgm:constr type="t" for="ch" forName="ParentBackground7" refType="h" fact="0.1262"/>
              <dgm:constr type="w" for="ch" forName="ParentBackground7" refType="w" fact="0.0987"/>
              <dgm:constr type="h" for="ch" forName="ParentBackground7" refType="h" fact="0.5319"/>
              <dgm:constr type="l" for="ch" forName="Child7" refType="w" fact="0.6792"/>
              <dgm:constr type="t" for="ch" forName="Child7" refType="h" fact="0.6876"/>
              <dgm:constr type="w" for="ch" forName="Child7" refType="w" fact="0.0987"/>
              <dgm:constr type="h" for="ch" forName="Child7" refType="h" fact="0.3124"/>
              <dgm:constr type="l" for="ch" forName="Accent6" refType="w" fact="0.5445"/>
              <dgm:constr type="t" for="ch" forName="Accent6" refType="h" fact="-0.0109"/>
              <dgm:constr type="w" for="ch" forName="Accent6" refType="w" fact="0.1496"/>
              <dgm:constr type="h" for="ch" forName="Accent6" refType="h" fact="0.806"/>
              <dgm:constr type="l" for="ch" forName="ParentBackground6" refType="w" fact="0.5699"/>
              <dgm:constr type="t" for="ch" forName="ParentBackground6" refType="h" fact="0.1262"/>
              <dgm:constr type="w" for="ch" forName="ParentBackground6" refType="w" fact="0.0987"/>
              <dgm:constr type="h" for="ch" forName="ParentBackground6" refType="h" fact="0.5319"/>
              <dgm:constr type="l" for="ch" forName="Child6" refType="w" fact="0.5699"/>
              <dgm:constr type="t" for="ch" forName="Child6" refType="h" fact="0.6876"/>
              <dgm:constr type="w" for="ch" forName="Child6" refType="w" fact="0.0987"/>
              <dgm:constr type="h" for="ch" forName="Child6" refType="h" fact="0.3124"/>
              <dgm:constr type="l" for="ch" forName="Accent5" refType="w" fact="0.4352"/>
              <dgm:constr type="t" for="ch" forName="Accent5" refType="h" fact="-0.0109"/>
              <dgm:constr type="w" for="ch" forName="Accent5" refType="w" fact="0.1496"/>
              <dgm:constr type="h" for="ch" forName="Accent5" refType="h" fact="0.806"/>
              <dgm:constr type="l" for="ch" forName="ParentBackground5" refType="w" fact="0.4606"/>
              <dgm:constr type="t" for="ch" forName="ParentBackground5" refType="h" fact="0.1262"/>
              <dgm:constr type="w" for="ch" forName="ParentBackground5" refType="w" fact="0.0987"/>
              <dgm:constr type="h" for="ch" forName="ParentBackground5" refType="h" fact="0.5319"/>
              <dgm:constr type="l" for="ch" forName="Child5" refType="w" fact="0.4606"/>
              <dgm:constr type="t" for="ch" forName="Child5" refType="h" fact="0.6876"/>
              <dgm:constr type="w" for="ch" forName="Child5" refType="w" fact="0.0987"/>
              <dgm:constr type="h" for="ch" forName="Child5" refType="h" fact="0.3124"/>
              <dgm:constr type="l" for="ch" forName="Accent4" refType="w" fact="0.3259"/>
              <dgm:constr type="t" for="ch" forName="Accent4" refType="h" fact="-0.0109"/>
              <dgm:constr type="w" for="ch" forName="Accent4" refType="w" fact="0.1496"/>
              <dgm:constr type="h" for="ch" forName="Accent4" refType="h" fact="0.806"/>
              <dgm:constr type="l" for="ch" forName="ParentBackground4" refType="w" fact="0.3513"/>
              <dgm:constr type="t" for="ch" forName="ParentBackground4" refType="h" fact="0.1262"/>
              <dgm:constr type="w" for="ch" forName="ParentBackground4" refType="w" fact="0.0987"/>
              <dgm:constr type="h" for="ch" forName="ParentBackground4" refType="h" fact="0.5319"/>
              <dgm:constr type="l" for="ch" forName="Child4" refType="w" fact="0.3513"/>
              <dgm:constr type="t" for="ch" forName="Child4" refType="h" fact="0.6876"/>
              <dgm:constr type="w" for="ch" forName="Child4" refType="w" fact="0.0987"/>
              <dgm:constr type="h" for="ch" forName="Child4" refType="h" fact="0.3124"/>
              <dgm:constr type="l" for="ch" forName="Accent3" refType="w" fact="0.2166"/>
              <dgm:constr type="t" for="ch" forName="Accent3" refType="h" fact="-0.0109"/>
              <dgm:constr type="w" for="ch" forName="Accent3" refType="w" fact="0.1496"/>
              <dgm:constr type="h" for="ch" forName="Accent3" refType="h" fact="0.806"/>
              <dgm:constr type="l" for="ch" forName="ParentBackground3" refType="w" fact="0.242"/>
              <dgm:constr type="t" for="ch" forName="ParentBackground3" refType="h" fact="0.1262"/>
              <dgm:constr type="w" for="ch" forName="ParentBackground3" refType="w" fact="0.0987"/>
              <dgm:constr type="h" for="ch" forName="ParentBackground3" refType="h" fact="0.5319"/>
              <dgm:constr type="l" for="ch" forName="Child3" refType="w" fact="0.242"/>
              <dgm:constr type="t" for="ch" forName="Child3" refType="h" fact="0.6876"/>
              <dgm:constr type="w" for="ch" forName="Child3" refType="w" fact="0.0987"/>
              <dgm:constr type="h" for="ch" forName="Child3" refType="h" fact="0.3124"/>
              <dgm:constr type="l" for="ch" forName="Accent2" refType="w" fact="0.1073"/>
              <dgm:constr type="t" for="ch" forName="Accent2" refType="h" fact="-0.0109"/>
              <dgm:constr type="w" for="ch" forName="Accent2" refType="w" fact="0.1496"/>
              <dgm:constr type="h" for="ch" forName="Accent2" refType="h" fact="0.806"/>
              <dgm:constr type="l" for="ch" forName="ParentBackground2" refType="w" fact="0.1327"/>
              <dgm:constr type="t" for="ch" forName="ParentBackground2" refType="h" fact="0.1262"/>
              <dgm:constr type="w" for="ch" forName="ParentBackground2" refType="w" fact="0.0987"/>
              <dgm:constr type="h" for="ch" forName="ParentBackground2" refType="h" fact="0.5319"/>
              <dgm:constr type="l" for="ch" forName="Child2" refType="w" fact="0.1327"/>
              <dgm:constr type="t" for="ch" forName="Child2" refType="h" fact="0.6876"/>
              <dgm:constr type="w" for="ch" forName="Child2" refType="w" fact="0.0987"/>
              <dgm:constr type="h" for="ch" forName="Child2" refType="h" fact="0.3124"/>
              <dgm:constr type="l" for="ch" forName="Accent1" refType="w" fact="-0.002"/>
              <dgm:constr type="t" for="ch" forName="Accent1" refType="h" fact="-0.0109"/>
              <dgm:constr type="w" for="ch" forName="Accent1" refType="w" fact="0.1496"/>
              <dgm:constr type="h" for="ch" forName="Accent1" refType="h" fact="0.806"/>
              <dgm:constr type="l" for="ch" forName="ParentBackground1" refType="w" fact="0.0234"/>
              <dgm:constr type="t" for="ch" forName="ParentBackground1" refType="h" fact="0.1262"/>
              <dgm:constr type="w" for="ch" forName="ParentBackground1" refType="w" fact="0.0987"/>
              <dgm:constr type="h" for="ch" forName="ParentBackground1" refType="h" fact="0.5319"/>
              <dgm:constr type="l" for="ch" forName="Child1" refType="w" fact="0.0234"/>
              <dgm:constr type="t" for="ch" forName="Child1" refType="h" fact="0.6876"/>
              <dgm:constr type="w" for="ch" forName="Child1" refType="w" fact="0.0987"/>
              <dgm:constr type="h" for="ch" forName="Child1" refType="h" fact="0.3124"/>
            </dgm:constrLst>
          </dgm:if>
          <dgm:if name="Name13"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l" for="ch" forName="Parent10" refType="w" fact="0.9205"/>
              <dgm:constr type="t" for="ch" forName="Parent10" refType="h" fact="0.2022"/>
              <dgm:constr type="w" for="ch" forName="Parent10" refType="w" fact="0.0636"/>
              <dgm:constr type="h" for="ch" forName="Parent10" refType="h" fact="0.3799"/>
              <dgm:constr type="l" for="ch" forName="Parent9" refType="w" fact="0.822"/>
              <dgm:constr type="t" for="ch" forName="Parent9" refType="h" fact="0.2022"/>
              <dgm:constr type="w" for="ch" forName="Parent9" refType="w" fact="0.0636"/>
              <dgm:constr type="h" for="ch" forName="Parent9" refType="h" fact="0.3799"/>
              <dgm:constr type="l" for="ch" forName="Parent8" refType="w" fact="0.7235"/>
              <dgm:constr type="t" for="ch" forName="Parent8" refType="h" fact="0.2022"/>
              <dgm:constr type="w" for="ch" forName="Parent8" refType="w" fact="0.0636"/>
              <dgm:constr type="h" for="ch" forName="Parent8" refType="h" fact="0.3799"/>
              <dgm:constr type="l" for="ch" forName="Parent7" refType="w" fact="0.625"/>
              <dgm:constr type="t" for="ch" forName="Parent7" refType="h" fact="0.2022"/>
              <dgm:constr type="w" for="ch" forName="Parent7" refType="w" fact="0.0636"/>
              <dgm:constr type="h" for="ch" forName="Parent7" refType="h" fact="0.3799"/>
              <dgm:constr type="l" for="ch" forName="Parent6" refType="w" fact="0.5264"/>
              <dgm:constr type="t" for="ch" forName="Parent6" refType="h" fact="0.2022"/>
              <dgm:constr type="w" for="ch" forName="Parent6" refType="w" fact="0.0636"/>
              <dgm:constr type="h" for="ch" forName="Parent6" refType="h" fact="0.3799"/>
              <dgm:constr type="l" for="ch" forName="Parent5" refType="w" fact="0.4279"/>
              <dgm:constr type="t" for="ch" forName="Parent5" refType="h" fact="0.2022"/>
              <dgm:constr type="w" for="ch" forName="Parent5" refType="w" fact="0.0636"/>
              <dgm:constr type="h" for="ch" forName="Parent5" refType="h" fact="0.3799"/>
              <dgm:constr type="l" for="ch" forName="Parent4" refType="w" fact="0.3294"/>
              <dgm:constr type="t" for="ch" forName="Parent4" refType="h" fact="0.2022"/>
              <dgm:constr type="w" for="ch" forName="Parent4" refType="w" fact="0.0636"/>
              <dgm:constr type="h" for="ch" forName="Parent4" refType="h" fact="0.3799"/>
              <dgm:constr type="l" for="ch" forName="Parent3" refType="w" fact="0.2309"/>
              <dgm:constr type="t" for="ch" forName="Parent3" refType="h" fact="0.2022"/>
              <dgm:constr type="w" for="ch" forName="Parent3" refType="w" fact="0.0636"/>
              <dgm:constr type="h" for="ch" forName="Parent3" refType="h" fact="0.3799"/>
              <dgm:constr type="l" for="ch" forName="Parent2" refType="w" fact="0.1324"/>
              <dgm:constr type="t" for="ch" forName="Parent2" refType="h" fact="0.2022"/>
              <dgm:constr type="w" for="ch" forName="Parent2" refType="w" fact="0.0636"/>
              <dgm:constr type="h" for="ch" forName="Parent2" refType="h" fact="0.3799"/>
              <dgm:constr type="l" for="ch" forName="Parent1" refType="w" fact="0.0338"/>
              <dgm:constr type="t" for="ch" forName="Parent1" refType="h" fact="0.2022"/>
              <dgm:constr type="w" for="ch" forName="Parent1" refType="w" fact="0.0636"/>
              <dgm:constr type="h" for="ch" forName="Parent1" refType="h" fact="0.3799"/>
              <dgm:constr type="l" for="ch" forName="Accent10" refType="w" fact="0.9047"/>
              <dgm:constr type="t" for="ch" forName="Accent10" refType="h" fact="0.1072"/>
              <dgm:constr type="w" for="ch" forName="Accent10" refType="w" fact="0.0953"/>
              <dgm:constr type="h" for="ch" forName="Accent10" refType="h" fact="0.5699"/>
              <dgm:constr type="l" for="ch" forName="ParentBackground10" refType="w" fact="0.9078"/>
              <dgm:constr type="t" for="ch" forName="ParentBackground10" refType="h" fact="0.1262"/>
              <dgm:constr type="w" for="ch" forName="ParentBackground10" refType="w" fact="0.089"/>
              <dgm:constr type="h" for="ch" forName="ParentBackground10" refType="h" fact="0.5319"/>
              <dgm:constr type="l" for="ch" forName="Child10" refType="w" fact="0.9078"/>
              <dgm:constr type="t" for="ch" forName="Child10" refType="h" fact="0.6876"/>
              <dgm:constr type="w" for="ch" forName="Child10" refType="w" fact="0.089"/>
              <dgm:constr type="h" for="ch" forName="Child10" refType="h" fact="0.3124"/>
              <dgm:constr type="l" for="ch" forName="Accent9" refType="w" fact="0.7864"/>
              <dgm:constr type="t" for="ch" forName="Accent9" refType="h" fact="-0.0109"/>
              <dgm:constr type="w" for="ch" forName="Accent9" refType="w" fact="0.1348"/>
              <dgm:constr type="h" for="ch" forName="Accent9" refType="h" fact="0.806"/>
              <dgm:constr type="l" for="ch" forName="ParentBackground9" refType="w" fact="0.8093"/>
              <dgm:constr type="t" for="ch" forName="ParentBackground9" refType="h" fact="0.1262"/>
              <dgm:constr type="w" for="ch" forName="ParentBackground9" refType="w" fact="0.089"/>
              <dgm:constr type="h" for="ch" forName="ParentBackground9" refType="h" fact="0.5319"/>
              <dgm:constr type="l" for="ch" forName="Child9" refType="w" fact="0.8093"/>
              <dgm:constr type="t" for="ch" forName="Child9" refType="h" fact="0.6876"/>
              <dgm:constr type="w" for="ch" forName="Child9" refType="w" fact="0.089"/>
              <dgm:constr type="h" for="ch" forName="Child9" refType="h" fact="0.3124"/>
              <dgm:constr type="l" for="ch" forName="Accent8" refType="w" fact="0.6879"/>
              <dgm:constr type="t" for="ch" forName="Accent8" refType="h" fact="-0.0109"/>
              <dgm:constr type="w" for="ch" forName="Accent8" refType="w" fact="0.1348"/>
              <dgm:constr type="h" for="ch" forName="Accent8" refType="h" fact="0.806"/>
              <dgm:constr type="l" for="ch" forName="ParentBackground8" refType="w" fact="0.7108"/>
              <dgm:constr type="t" for="ch" forName="ParentBackground8" refType="h" fact="0.1262"/>
              <dgm:constr type="w" for="ch" forName="ParentBackground8" refType="w" fact="0.089"/>
              <dgm:constr type="h" for="ch" forName="ParentBackground8" refType="h" fact="0.5319"/>
              <dgm:constr type="l" for="ch" forName="Child8" refType="w" fact="0.7108"/>
              <dgm:constr type="t" for="ch" forName="Child8" refType="h" fact="0.6876"/>
              <dgm:constr type="w" for="ch" forName="Child8" refType="w" fact="0.089"/>
              <dgm:constr type="h" for="ch" forName="Child8" refType="h" fact="0.3124"/>
              <dgm:constr type="l" for="ch" forName="Accent7" refType="w" fact="0.5893"/>
              <dgm:constr type="t" for="ch" forName="Accent7" refType="h" fact="-0.0109"/>
              <dgm:constr type="w" for="ch" forName="Accent7" refType="w" fact="0.1348"/>
              <dgm:constr type="h" for="ch" forName="Accent7" refType="h" fact="0.806"/>
              <dgm:constr type="l" for="ch" forName="ParentBackground7" refType="w" fact="0.6123"/>
              <dgm:constr type="t" for="ch" forName="ParentBackground7" refType="h" fact="0.1262"/>
              <dgm:constr type="w" for="ch" forName="ParentBackground7" refType="w" fact="0.089"/>
              <dgm:constr type="h" for="ch" forName="ParentBackground7" refType="h" fact="0.5319"/>
              <dgm:constr type="l" for="ch" forName="Child7" refType="w" fact="0.6123"/>
              <dgm:constr type="t" for="ch" forName="Child7" refType="h" fact="0.6876"/>
              <dgm:constr type="w" for="ch" forName="Child7" refType="w" fact="0.089"/>
              <dgm:constr type="h" for="ch" forName="Child7" refType="h" fact="0.3124"/>
              <dgm:constr type="l" for="ch" forName="Accent6" refType="w" fact="0.4908"/>
              <dgm:constr type="t" for="ch" forName="Accent6" refType="h" fact="-0.0109"/>
              <dgm:constr type="w" for="ch" forName="Accent6" refType="w" fact="0.1348"/>
              <dgm:constr type="h" for="ch" forName="Accent6" refType="h" fact="0.806"/>
              <dgm:constr type="l" for="ch" forName="ParentBackground6" refType="w" fact="0.5137"/>
              <dgm:constr type="t" for="ch" forName="ParentBackground6" refType="h" fact="0.1262"/>
              <dgm:constr type="w" for="ch" forName="ParentBackground6" refType="w" fact="0.089"/>
              <dgm:constr type="h" for="ch" forName="ParentBackground6" refType="h" fact="0.5319"/>
              <dgm:constr type="l" for="ch" forName="Child6" refType="w" fact="0.5137"/>
              <dgm:constr type="t" for="ch" forName="Child6" refType="h" fact="0.6876"/>
              <dgm:constr type="w" for="ch" forName="Child6" refType="w" fact="0.089"/>
              <dgm:constr type="h" for="ch" forName="Child6" refType="h" fact="0.3124"/>
              <dgm:constr type="l" for="ch" forName="Accent5" refType="w" fact="0.3923"/>
              <dgm:constr type="t" for="ch" forName="Accent5" refType="h" fact="-0.0109"/>
              <dgm:constr type="w" for="ch" forName="Accent5" refType="w" fact="0.1348"/>
              <dgm:constr type="h" for="ch" forName="Accent5" refType="h" fact="0.806"/>
              <dgm:constr type="l" for="ch" forName="ParentBackground5" refType="w" fact="0.4152"/>
              <dgm:constr type="t" for="ch" forName="ParentBackground5" refType="h" fact="0.1262"/>
              <dgm:constr type="w" for="ch" forName="ParentBackground5" refType="w" fact="0.089"/>
              <dgm:constr type="h" for="ch" forName="ParentBackground5" refType="h" fact="0.5319"/>
              <dgm:constr type="l" for="ch" forName="Child5" refType="w" fact="0.4152"/>
              <dgm:constr type="t" for="ch" forName="Child5" refType="h" fact="0.6876"/>
              <dgm:constr type="w" for="ch" forName="Child5" refType="w" fact="0.089"/>
              <dgm:constr type="h" for="ch" forName="Child5" refType="h" fact="0.3124"/>
              <dgm:constr type="l" for="ch" forName="Accent4" refType="w" fact="0.2938"/>
              <dgm:constr type="t" for="ch" forName="Accent4" refType="h" fact="-0.0109"/>
              <dgm:constr type="w" for="ch" forName="Accent4" refType="w" fact="0.1348"/>
              <dgm:constr type="h" for="ch" forName="Accent4" refType="h" fact="0.806"/>
              <dgm:constr type="l" for="ch" forName="ParentBackground4" refType="w" fact="0.3167"/>
              <dgm:constr type="t" for="ch" forName="ParentBackground4" refType="h" fact="0.1262"/>
              <dgm:constr type="w" for="ch" forName="ParentBackground4" refType="w" fact="0.089"/>
              <dgm:constr type="h" for="ch" forName="ParentBackground4" refType="h" fact="0.5319"/>
              <dgm:constr type="l" for="ch" forName="Child4" refType="w" fact="0.3167"/>
              <dgm:constr type="t" for="ch" forName="Child4" refType="h" fact="0.6876"/>
              <dgm:constr type="w" for="ch" forName="Child4" refType="w" fact="0.089"/>
              <dgm:constr type="h" for="ch" forName="Child4" refType="h" fact="0.3124"/>
              <dgm:constr type="l" for="ch" forName="Accent3" refType="w" fact="0.1952"/>
              <dgm:constr type="t" for="ch" forName="Accent3" refType="h" fact="-0.0109"/>
              <dgm:constr type="w" for="ch" forName="Accent3" refType="w" fact="0.1348"/>
              <dgm:constr type="h" for="ch" forName="Accent3" refType="h" fact="0.806"/>
              <dgm:constr type="l" for="ch" forName="ParentBackground3" refType="w" fact="0.2182"/>
              <dgm:constr type="t" for="ch" forName="ParentBackground3" refType="h" fact="0.1262"/>
              <dgm:constr type="w" for="ch" forName="ParentBackground3" refType="w" fact="0.089"/>
              <dgm:constr type="h" for="ch" forName="ParentBackground3" refType="h" fact="0.5319"/>
              <dgm:constr type="l" for="ch" forName="Child3" refType="w" fact="0.2182"/>
              <dgm:constr type="t" for="ch" forName="Child3" refType="h" fact="0.6876"/>
              <dgm:constr type="w" for="ch" forName="Child3" refType="w" fact="0.089"/>
              <dgm:constr type="h" for="ch" forName="Child3" refType="h" fact="0.3124"/>
              <dgm:constr type="l" for="ch" forName="Accent2" refType="w" fact="0.0967"/>
              <dgm:constr type="t" for="ch" forName="Accent2" refType="h" fact="-0.0109"/>
              <dgm:constr type="w" for="ch" forName="Accent2" refType="w" fact="0.1348"/>
              <dgm:constr type="h" for="ch" forName="Accent2" refType="h" fact="0.806"/>
              <dgm:constr type="l" for="ch" forName="ParentBackground2" refType="w" fact="0.1196"/>
              <dgm:constr type="t" for="ch" forName="ParentBackground2" refType="h" fact="0.1262"/>
              <dgm:constr type="w" for="ch" forName="ParentBackground2" refType="w" fact="0.089"/>
              <dgm:constr type="h" for="ch" forName="ParentBackground2" refType="h" fact="0.5319"/>
              <dgm:constr type="l" for="ch" forName="Child2" refType="w" fact="0.1196"/>
              <dgm:constr type="t" for="ch" forName="Child2" refType="h" fact="0.6876"/>
              <dgm:constr type="w" for="ch" forName="Child2" refType="w" fact="0.089"/>
              <dgm:constr type="h" for="ch" forName="Child2" refType="h" fact="0.3124"/>
              <dgm:constr type="l" for="ch" forName="Accent1" refType="w" fact="-0.0018"/>
              <dgm:constr type="t" for="ch" forName="Accent1" refType="h" fact="-0.0109"/>
              <dgm:constr type="w" for="ch" forName="Accent1" refType="w" fact="0.1348"/>
              <dgm:constr type="h" for="ch" forName="Accent1" refType="h" fact="0.806"/>
              <dgm:constr type="l" for="ch" forName="ParentBackground1" refType="w" fact="0.0211"/>
              <dgm:constr type="t" for="ch" forName="ParentBackground1" refType="h" fact="0.1262"/>
              <dgm:constr type="w" for="ch" forName="ParentBackground1" refType="w" fact="0.089"/>
              <dgm:constr type="h" for="ch" forName="ParentBackground1" refType="h" fact="0.5319"/>
              <dgm:constr type="l" for="ch" forName="Child1" refType="w" fact="0.0211"/>
              <dgm:constr type="t" for="ch" forName="Child1" refType="h" fact="0.6876"/>
              <dgm:constr type="w" for="ch" forName="Child1" refType="w" fact="0.089"/>
              <dgm:constr type="h" for="ch" forName="Child1" refType="h" fact="0.3124"/>
            </dgm:constrLst>
          </dgm:if>
          <dgm:else name="Name14">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l" for="ch" forName="Parent11" refType="w" fact="0.9277"/>
              <dgm:constr type="t" for="ch" forName="Parent11" refType="h" fact="0.2022"/>
              <dgm:constr type="w" for="ch" forName="Parent11" refType="w" fact="0.0579"/>
              <dgm:constr type="h" for="ch" forName="Parent11" refType="h" fact="0.3799"/>
              <dgm:constr type="l" for="ch" forName="Parent10" refType="w" fact="0.838"/>
              <dgm:constr type="t" for="ch" forName="Parent10" refType="h" fact="0.2022"/>
              <dgm:constr type="w" for="ch" forName="Parent10" refType="w" fact="0.0579"/>
              <dgm:constr type="h" for="ch" forName="Parent10" refType="h" fact="0.3799"/>
              <dgm:constr type="l" for="ch" forName="Parent9" refType="w" fact="0.7483"/>
              <dgm:constr type="t" for="ch" forName="Parent9" refType="h" fact="0.2022"/>
              <dgm:constr type="w" for="ch" forName="Parent9" refType="w" fact="0.0579"/>
              <dgm:constr type="h" for="ch" forName="Parent9" refType="h" fact="0.3799"/>
              <dgm:constr type="l" for="ch" forName="Parent8" refType="w" fact="0.6586"/>
              <dgm:constr type="t" for="ch" forName="Parent8" refType="h" fact="0.2022"/>
              <dgm:constr type="w" for="ch" forName="Parent8" refType="w" fact="0.0579"/>
              <dgm:constr type="h" for="ch" forName="Parent8" refType="h" fact="0.3799"/>
              <dgm:constr type="l" for="ch" forName="Parent7" refType="w" fact="0.5689"/>
              <dgm:constr type="t" for="ch" forName="Parent7" refType="h" fact="0.2022"/>
              <dgm:constr type="w" for="ch" forName="Parent7" refType="w" fact="0.0579"/>
              <dgm:constr type="h" for="ch" forName="Parent7" refType="h" fact="0.3799"/>
              <dgm:constr type="l" for="ch" forName="Parent6" refType="w" fact="0.4792"/>
              <dgm:constr type="t" for="ch" forName="Parent6" refType="h" fact="0.2022"/>
              <dgm:constr type="w" for="ch" forName="Parent6" refType="w" fact="0.0579"/>
              <dgm:constr type="h" for="ch" forName="Parent6" refType="h" fact="0.3799"/>
              <dgm:constr type="l" for="ch" forName="Parent5" refType="w" fact="0.3895"/>
              <dgm:constr type="t" for="ch" forName="Parent5" refType="h" fact="0.2022"/>
              <dgm:constr type="w" for="ch" forName="Parent5" refType="w" fact="0.0579"/>
              <dgm:constr type="h" for="ch" forName="Parent5" refType="h" fact="0.3799"/>
              <dgm:constr type="l" for="ch" forName="Parent4" refType="w" fact="0.2999"/>
              <dgm:constr type="t" for="ch" forName="Parent4" refType="h" fact="0.2022"/>
              <dgm:constr type="w" for="ch" forName="Parent4" refType="w" fact="0.0579"/>
              <dgm:constr type="h" for="ch" forName="Parent4" refType="h" fact="0.3799"/>
              <dgm:constr type="l" for="ch" forName="Parent3" refType="w" fact="0.2102"/>
              <dgm:constr type="t" for="ch" forName="Parent3" refType="h" fact="0.2022"/>
              <dgm:constr type="w" for="ch" forName="Parent3" refType="w" fact="0.0579"/>
              <dgm:constr type="h" for="ch" forName="Parent3" refType="h" fact="0.3799"/>
              <dgm:constr type="l" for="ch" forName="Parent2" refType="w" fact="0.1205"/>
              <dgm:constr type="t" for="ch" forName="Parent2" refType="h" fact="0.2022"/>
              <dgm:constr type="w" for="ch" forName="Parent2" refType="w" fact="0.0579"/>
              <dgm:constr type="h" for="ch" forName="Parent2" refType="h" fact="0.3799"/>
              <dgm:constr type="l" for="ch" forName="Parent1" refType="w" fact="0.0308"/>
              <dgm:constr type="t" for="ch" forName="Parent1" refType="h" fact="0.2022"/>
              <dgm:constr type="w" for="ch" forName="Parent1" refType="w" fact="0.0579"/>
              <dgm:constr type="h" for="ch" forName="Parent1" refType="h" fact="0.3799"/>
              <dgm:constr type="l" for="ch" forName="Accent11" refType="w" fact="0.9132"/>
              <dgm:constr type="t" for="ch" forName="Accent11" refType="h" fact="0.1072"/>
              <dgm:constr type="w" for="ch" forName="Accent11" refType="w" fact="0.0868"/>
              <dgm:constr type="h" for="ch" forName="Accent11" refType="h" fact="0.5699"/>
              <dgm:constr type="l" for="ch" forName="ParentBackground11" refType="w" fact="0.9161"/>
              <dgm:constr type="t" for="ch" forName="ParentBackground11" refType="h" fact="0.1262"/>
              <dgm:constr type="w" for="ch" forName="ParentBackground11" refType="w" fact="0.081"/>
              <dgm:constr type="h" for="ch" forName="ParentBackground11" refType="h" fact="0.5319"/>
              <dgm:constr type="l" for="ch" forName="Child11" refType="w" fact="0.9161"/>
              <dgm:constr type="t" for="ch" forName="Child11" refType="h" fact="0.6876"/>
              <dgm:constr type="w" for="ch" forName="Child11" refType="w" fact="0.081"/>
              <dgm:constr type="h" for="ch" forName="Child11" refType="h" fact="0.3124"/>
              <dgm:constr type="l" for="ch" forName="Accent10" refType="w" fact="0.8055"/>
              <dgm:constr type="t" for="ch" forName="Accent10" refType="h" fact="-0.0109"/>
              <dgm:constr type="w" for="ch" forName="Accent10" refType="w" fact="0.1228"/>
              <dgm:constr type="h" for="ch" forName="Accent10" refType="h" fact="0.806"/>
              <dgm:constr type="l" for="ch" forName="ParentBackground10" refType="w" fact="0.8264"/>
              <dgm:constr type="t" for="ch" forName="ParentBackground10" refType="h" fact="0.1262"/>
              <dgm:constr type="w" for="ch" forName="ParentBackground10" refType="w" fact="0.081"/>
              <dgm:constr type="h" for="ch" forName="ParentBackground10" refType="h" fact="0.5319"/>
              <dgm:constr type="l" for="ch" forName="Child10" refType="w" fact="0.8264"/>
              <dgm:constr type="t" for="ch" forName="Child10" refType="h" fact="0.6876"/>
              <dgm:constr type="w" for="ch" forName="Child10" refType="w" fact="0.081"/>
              <dgm:constr type="h" for="ch" forName="Child10" refType="h" fact="0.3124"/>
              <dgm:constr type="l" for="ch" forName="Accent9" refType="w" fact="0.7158"/>
              <dgm:constr type="t" for="ch" forName="Accent9" refType="h" fact="-0.0109"/>
              <dgm:constr type="w" for="ch" forName="Accent9" refType="w" fact="0.1228"/>
              <dgm:constr type="h" for="ch" forName="Accent9" refType="h" fact="0.806"/>
              <dgm:constr type="l" for="ch" forName="ParentBackground9" refType="w" fact="0.7367"/>
              <dgm:constr type="t" for="ch" forName="ParentBackground9" refType="h" fact="0.1262"/>
              <dgm:constr type="w" for="ch" forName="ParentBackground9" refType="w" fact="0.081"/>
              <dgm:constr type="h" for="ch" forName="ParentBackground9" refType="h" fact="0.5319"/>
              <dgm:constr type="l" for="ch" forName="Child9" refType="w" fact="0.7367"/>
              <dgm:constr type="t" for="ch" forName="Child9" refType="h" fact="0.6876"/>
              <dgm:constr type="w" for="ch" forName="Child9" refType="w" fact="0.081"/>
              <dgm:constr type="h" for="ch" forName="Child9" refType="h" fact="0.3124"/>
              <dgm:constr type="l" for="ch" forName="Accent8" refType="w" fact="0.6261"/>
              <dgm:constr type="t" for="ch" forName="Accent8" refType="h" fact="-0.0109"/>
              <dgm:constr type="w" for="ch" forName="Accent8" refType="w" fact="0.1228"/>
              <dgm:constr type="h" for="ch" forName="Accent8" refType="h" fact="0.806"/>
              <dgm:constr type="l" for="ch" forName="ParentBackground8" refType="w" fact="0.647"/>
              <dgm:constr type="t" for="ch" forName="ParentBackground8" refType="h" fact="0.1262"/>
              <dgm:constr type="w" for="ch" forName="ParentBackground8" refType="w" fact="0.081"/>
              <dgm:constr type="h" for="ch" forName="ParentBackground8" refType="h" fact="0.5319"/>
              <dgm:constr type="l" for="ch" forName="Child8" refType="w" fact="0.647"/>
              <dgm:constr type="t" for="ch" forName="Child8" refType="h" fact="0.6876"/>
              <dgm:constr type="w" for="ch" forName="Child8" refType="w" fact="0.081"/>
              <dgm:constr type="h" for="ch" forName="Child8" refType="h" fact="0.3124"/>
              <dgm:constr type="l" for="ch" forName="Accent7" refType="w" fact="0.5364"/>
              <dgm:constr type="t" for="ch" forName="Accent7" refType="h" fact="-0.0109"/>
              <dgm:constr type="w" for="ch" forName="Accent7" refType="w" fact="0.1228"/>
              <dgm:constr type="h" for="ch" forName="Accent7" refType="h" fact="0.806"/>
              <dgm:constr type="l" for="ch" forName="ParentBackground7" refType="w" fact="0.5573"/>
              <dgm:constr type="t" for="ch" forName="ParentBackground7" refType="h" fact="0.1262"/>
              <dgm:constr type="w" for="ch" forName="ParentBackground7" refType="w" fact="0.081"/>
              <dgm:constr type="h" for="ch" forName="ParentBackground7" refType="h" fact="0.5319"/>
              <dgm:constr type="l" for="ch" forName="Child7" refType="w" fact="0.5573"/>
              <dgm:constr type="t" for="ch" forName="Child7" refType="h" fact="0.6876"/>
              <dgm:constr type="w" for="ch" forName="Child7" refType="w" fact="0.081"/>
              <dgm:constr type="h" for="ch" forName="Child7" refType="h" fact="0.3124"/>
              <dgm:constr type="l" for="ch" forName="Accent6" refType="w" fact="0.4467"/>
              <dgm:constr type="t" for="ch" forName="Accent6" refType="h" fact="-0.0109"/>
              <dgm:constr type="w" for="ch" forName="Accent6" refType="w" fact="0.1228"/>
              <dgm:constr type="h" for="ch" forName="Accent6" refType="h" fact="0.806"/>
              <dgm:constr type="l" for="ch" forName="ParentBackground6" refType="w" fact="0.4677"/>
              <dgm:constr type="t" for="ch" forName="ParentBackground6" refType="h" fact="0.1262"/>
              <dgm:constr type="w" for="ch" forName="ParentBackground6" refType="w" fact="0.081"/>
              <dgm:constr type="h" for="ch" forName="ParentBackground6" refType="h" fact="0.5319"/>
              <dgm:constr type="l" for="ch" forName="Child6" refType="w" fact="0.4677"/>
              <dgm:constr type="t" for="ch" forName="Child6" refType="h" fact="0.6876"/>
              <dgm:constr type="w" for="ch" forName="Child6" refType="w" fact="0.081"/>
              <dgm:constr type="h" for="ch" forName="Child6" refType="h" fact="0.3124"/>
              <dgm:constr type="l" for="ch" forName="Accent5" refType="w" fact="0.3571"/>
              <dgm:constr type="t" for="ch" forName="Accent5" refType="h" fact="-0.0109"/>
              <dgm:constr type="w" for="ch" forName="Accent5" refType="w" fact="0.1228"/>
              <dgm:constr type="h" for="ch" forName="Accent5" refType="h" fact="0.806"/>
              <dgm:constr type="l" for="ch" forName="ParentBackground5" refType="w" fact="0.378"/>
              <dgm:constr type="t" for="ch" forName="ParentBackground5" refType="h" fact="0.1262"/>
              <dgm:constr type="w" for="ch" forName="ParentBackground5" refType="w" fact="0.081"/>
              <dgm:constr type="h" for="ch" forName="ParentBackground5" refType="h" fact="0.5319"/>
              <dgm:constr type="l" for="ch" forName="Child5" refType="w" fact="0.378"/>
              <dgm:constr type="t" for="ch" forName="Child5" refType="h" fact="0.6876"/>
              <dgm:constr type="w" for="ch" forName="Child5" refType="w" fact="0.081"/>
              <dgm:constr type="h" for="ch" forName="Child5" refType="h" fact="0.3124"/>
              <dgm:constr type="l" for="ch" forName="Accent4" refType="w" fact="0.2674"/>
              <dgm:constr type="t" for="ch" forName="Accent4" refType="h" fact="-0.0109"/>
              <dgm:constr type="w" for="ch" forName="Accent4" refType="w" fact="0.1228"/>
              <dgm:constr type="h" for="ch" forName="Accent4" refType="h" fact="0.806"/>
              <dgm:constr type="l" for="ch" forName="ParentBackground4" refType="w" fact="0.2883"/>
              <dgm:constr type="t" for="ch" forName="ParentBackground4" refType="h" fact="0.1262"/>
              <dgm:constr type="w" for="ch" forName="ParentBackground4" refType="w" fact="0.081"/>
              <dgm:constr type="h" for="ch" forName="ParentBackground4" refType="h" fact="0.5319"/>
              <dgm:constr type="l" for="ch" forName="Child4" refType="w" fact="0.2883"/>
              <dgm:constr type="t" for="ch" forName="Child4" refType="h" fact="0.6876"/>
              <dgm:constr type="w" for="ch" forName="Child4" refType="w" fact="0.081"/>
              <dgm:constr type="h" for="ch" forName="Child4" refType="h" fact="0.3124"/>
              <dgm:constr type="l" for="ch" forName="Accent3" refType="w" fact="0.1777"/>
              <dgm:constr type="t" for="ch" forName="Accent3" refType="h" fact="-0.0109"/>
              <dgm:constr type="w" for="ch" forName="Accent3" refType="w" fact="0.1228"/>
              <dgm:constr type="h" for="ch" forName="Accent3" refType="h" fact="0.806"/>
              <dgm:constr type="l" for="ch" forName="ParentBackground3" refType="w" fact="0.1986"/>
              <dgm:constr type="t" for="ch" forName="ParentBackground3" refType="h" fact="0.1262"/>
              <dgm:constr type="w" for="ch" forName="ParentBackground3" refType="w" fact="0.081"/>
              <dgm:constr type="h" for="ch" forName="ParentBackground3" refType="h" fact="0.5319"/>
              <dgm:constr type="l" for="ch" forName="Child3" refType="w" fact="0.1986"/>
              <dgm:constr type="t" for="ch" forName="Child3" refType="h" fact="0.6876"/>
              <dgm:constr type="w" for="ch" forName="Child3" refType="w" fact="0.081"/>
              <dgm:constr type="h" for="ch" forName="Child3" refType="h" fact="0.3124"/>
              <dgm:constr type="l" for="ch" forName="Accent2" refType="w" fact="0.088"/>
              <dgm:constr type="t" for="ch" forName="Accent2" refType="h" fact="-0.0109"/>
              <dgm:constr type="w" for="ch" forName="Accent2" refType="w" fact="0.1228"/>
              <dgm:constr type="h" for="ch" forName="Accent2" refType="h" fact="0.806"/>
              <dgm:constr type="l" for="ch" forName="ParentBackground2" refType="w" fact="0.1089"/>
              <dgm:constr type="t" for="ch" forName="ParentBackground2" refType="h" fact="0.1262"/>
              <dgm:constr type="w" for="ch" forName="ParentBackground2" refType="w" fact="0.081"/>
              <dgm:constr type="h" for="ch" forName="ParentBackground2" refType="h" fact="0.5319"/>
              <dgm:constr type="l" for="ch" forName="Child2" refType="w" fact="0.1089"/>
              <dgm:constr type="t" for="ch" forName="Child2" refType="h" fact="0.6876"/>
              <dgm:constr type="w" for="ch" forName="Child2" refType="w" fact="0.081"/>
              <dgm:constr type="h" for="ch" forName="Child2" refType="h" fact="0.3124"/>
              <dgm:constr type="l" for="ch" forName="Accent1" refType="w" fact="-0.0017"/>
              <dgm:constr type="t" for="ch" forName="Accent1" refType="h" fact="-0.0109"/>
              <dgm:constr type="w" for="ch" forName="Accent1" refType="w" fact="0.1228"/>
              <dgm:constr type="h" for="ch" forName="Accent1" refType="h" fact="0.806"/>
              <dgm:constr type="l" for="ch" forName="ParentBackground1" refType="w" fact="0.0192"/>
              <dgm:constr type="t" for="ch" forName="ParentBackground1" refType="h" fact="0.1262"/>
              <dgm:constr type="w" for="ch" forName="ParentBackground1" refType="w" fact="0.081"/>
              <dgm:constr type="h" for="ch" forName="ParentBackground1" refType="h" fact="0.5319"/>
              <dgm:constr type="l" for="ch" forName="Child1" refType="w" fact="0.0192"/>
              <dgm:constr type="t" for="ch" forName="Child1" refType="h" fact="0.6876"/>
              <dgm:constr type="w" for="ch" forName="Child1" refType="w" fact="0.081"/>
              <dgm:constr type="h" for="ch" forName="Child1" refType="h" fact="0.3124"/>
            </dgm:constrLst>
          </dgm:else>
        </dgm:choose>
      </dgm:if>
      <dgm:else name="Name15">
        <dgm:choose name="Name16">
          <dgm:if name="Name17" axis="ch" ptType="node" func="cnt" op="equ" val="1">
            <dgm:alg type="composite">
              <dgm:param type="ar" val="0.6383"/>
            </dgm:alg>
            <dgm:constrLst>
              <dgm:constr type="primFontSz" for="des" forName="Child1" val="65"/>
              <dgm:constr type="primFontSz" for="des" forName="Parent1" val="65"/>
              <dgm:constr type="primFontSz" for="des" forName="Child1" refType="primFontSz" refFor="des" refForName="Parent1" op="lte"/>
              <dgm:constr type="l" for="ch" forName="Parent1" refType="w" fact="0.1667"/>
              <dgm:constr type="t" for="ch" forName="Parent1" refType="h" fact="0.1064"/>
              <dgm:constr type="w" for="ch" forName="Parent1" refType="w" fact="0.6667"/>
              <dgm:constr type="h" for="ch" forName="Parent1" refType="h" fact="0.4255"/>
              <dgm:constr type="l" for="ch" forName="Accent1" refType="w" fact="0"/>
              <dgm:constr type="t" for="ch" forName="Accent1" refType="h" fact="0"/>
              <dgm:constr type="w" for="ch" forName="Accent1" refType="w"/>
              <dgm:constr type="h" for="ch" forName="Accent1" refType="h" fact="0.6383"/>
              <dgm:constr type="l" for="ch" forName="ParentBackground1" refType="w" fact="0.0333"/>
              <dgm:constr type="t" for="ch" forName="ParentBackground1" refType="h" fact="0.0213"/>
              <dgm:constr type="w" for="ch" forName="ParentBackground1" refType="w" fact="0.9333"/>
              <dgm:constr type="h" for="ch" forName="ParentBackground1" refType="h" fact="0.5957"/>
              <dgm:constr type="l" for="ch" forName="Child1" refType="w" fact="0.0333"/>
              <dgm:constr type="t" for="ch" forName="Child1" refType="h" fact="0.6574"/>
              <dgm:constr type="w" for="ch" forName="Child1" refType="w" fact="0.9333"/>
              <dgm:constr type="h" for="ch" forName="Child1" refType="h" fact="0.3426"/>
            </dgm:constrLst>
          </dgm:if>
          <dgm:if name="Name18" axis="ch" ptType="node" func="cnt" op="equ" val="2">
            <dgm:alg type="composite">
              <dgm:param type="ar" val="1.265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Parent2" refType="primFontSz" refFor="des" refForName="Parent1" op="equ"/>
              <dgm:constr type="primFontSz" for="des" forName="Child2" refType="primFontSz" refFor="des" refForName="Child1" op="equ"/>
              <dgm:constr type="r" for="ch" forName="Parent2" refType="w" fact="0.3751"/>
              <dgm:constr type="t" for="ch" forName="Parent2" refType="h" fact="0.2022"/>
              <dgm:constr type="w" for="ch" forName="Parent2" refType="w" fact="0.3001"/>
              <dgm:constr type="h" for="ch" forName="Parent2" refType="h" fact="0.3799"/>
              <dgm:constr type="r" for="ch" forName="Parent1" refType="w" fact="0.8403"/>
              <dgm:constr type="t" for="ch" forName="Parent1" refType="h" fact="0.2022"/>
              <dgm:constr type="w" for="ch" forName="Parent1" refType="w" fact="0.3001"/>
              <dgm:constr type="h" for="ch" forName="Parent1" refType="h" fact="0.3799"/>
              <dgm:constr type="r" for="ch" forName="Accent2" refType="w" fact="0.4502"/>
              <dgm:constr type="t" for="ch" forName="Accent2" refType="h" fact="0.1072"/>
              <dgm:constr type="w" for="ch" forName="Accent2" refType="w" fact="0.4502"/>
              <dgm:constr type="h" for="ch" forName="Accent2" refType="h" fact="0.5699"/>
              <dgm:constr type="r" for="ch" forName="ParentBackground2" refType="w" fact="0.4352"/>
              <dgm:constr type="t" for="ch" forName="ParentBackground2" refType="h" fact="0.1262"/>
              <dgm:constr type="w" for="ch" forName="ParentBackground2" refType="w" fact="0.4201"/>
              <dgm:constr type="h" for="ch" forName="ParentBackground2" refType="h" fact="0.5319"/>
              <dgm:constr type="r" for="ch" forName="Child2" refType="w" fact="0.4352"/>
              <dgm:constr type="t" for="ch" forName="Child2" refType="h" fact="0.6876"/>
              <dgm:constr type="w" for="ch" forName="Child2" refType="w" fact="0.4201"/>
              <dgm:constr type="h" for="ch" forName="Child2" refType="h" fact="0.3124"/>
              <dgm:constr type="r" for="ch" forName="Accent1" refType="w" fact="1.0086"/>
              <dgm:constr type="t" for="ch" forName="Accent1" refType="h" fact="-0.0109"/>
              <dgm:constr type="w" for="ch" forName="Accent1" refType="w" fact="0.6367"/>
              <dgm:constr type="h" for="ch" forName="Accent1" refType="h" fact="0.806"/>
              <dgm:constr type="r" for="ch" forName="ParentBackground1" refType="w" fact="0.9003"/>
              <dgm:constr type="t" for="ch" forName="ParentBackground1" refType="h" fact="0.1262"/>
              <dgm:constr type="w" for="ch" forName="ParentBackground1" refType="w" fact="0.4201"/>
              <dgm:constr type="h" for="ch" forName="ParentBackground1" refType="h" fact="0.5319"/>
              <dgm:constr type="r" for="ch" forName="Child1" refType="w" fact="0.9003"/>
              <dgm:constr type="t" for="ch" forName="Child1" refType="h" fact="0.6876"/>
              <dgm:constr type="w" for="ch" forName="Child1" refType="w" fact="0.4201"/>
              <dgm:constr type="h" for="ch" forName="Child1" refType="h" fact="0.3124"/>
            </dgm:constrLst>
          </dgm:if>
          <dgm:if name="Name19" axis="ch" ptType="node" func="cnt" op="equ" val="3">
            <dgm:alg type="composite">
              <dgm:param type="ar" val="1.854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Parent2" refType="primFontSz" refFor="des" refForName="Parent1" op="equ"/>
              <dgm:constr type="primFontSz" for="des" forName="Parent3" refType="primFontSz" refFor="des" refForName="Parent1" op="equ"/>
              <dgm:constr type="primFontSz" for="des" forName="Child2" refType="primFontSz" refFor="des" refForName="Child1" op="equ"/>
              <dgm:constr type="primFontSz" for="des" forName="Child3" refType="primFontSz" refFor="des" refForName="Child1" op="equ"/>
              <dgm:constr type="r" for="ch" forName="Parent3" refType="w" fact="0.256"/>
              <dgm:constr type="t" for="ch" forName="Parent3" refType="h" fact="0.2022"/>
              <dgm:constr type="w" for="ch" forName="Parent3" refType="w" fact="0.2048"/>
              <dgm:constr type="h" for="ch" forName="Parent3" refType="h" fact="0.3799"/>
              <dgm:constr type="r" for="ch" forName="Parent2" refType="w" fact="0.5735"/>
              <dgm:constr type="t" for="ch" forName="Parent2" refType="h" fact="0.2022"/>
              <dgm:constr type="w" for="ch" forName="Parent2" refType="w" fact="0.2048"/>
              <dgm:constr type="h" for="ch" forName="Parent2" refType="h" fact="0.3799"/>
              <dgm:constr type="r" for="ch" forName="Parent1" refType="w" fact="0.891"/>
              <dgm:constr type="t" for="ch" forName="Parent1" refType="h" fact="0.2022"/>
              <dgm:constr type="w" for="ch" forName="Parent1" refType="w" fact="0.2048"/>
              <dgm:constr type="h" for="ch" forName="Parent1" refType="h" fact="0.3799"/>
              <dgm:constr type="r" for="ch" forName="Accent3" refType="w" fact="0.3072"/>
              <dgm:constr type="t" for="ch" forName="Accent3" refType="h" fact="0.1072"/>
              <dgm:constr type="w" for="ch" forName="Accent3" refType="w" fact="0.3072"/>
              <dgm:constr type="h" for="ch" forName="Accent3" refType="h" fact="0.5699"/>
              <dgm:constr type="r" for="ch" forName="ParentBackground3" refType="w" fact="0.297"/>
              <dgm:constr type="t" for="ch" forName="ParentBackground3" refType="h" fact="0.1262"/>
              <dgm:constr type="w" for="ch" forName="ParentBackground3" refType="w" fact="0.2868"/>
              <dgm:constr type="h" for="ch" forName="ParentBackground3" refType="h" fact="0.5319"/>
              <dgm:constr type="r" for="ch" forName="Child3" refType="w" fact="0.297"/>
              <dgm:constr type="t" for="ch" forName="Child3" refType="h" fact="0.6876"/>
              <dgm:constr type="w" for="ch" forName="Child3" refType="w" fact="0.2868"/>
              <dgm:constr type="h" for="ch" forName="Child3" refType="h" fact="0.3124"/>
              <dgm:constr type="r" for="ch" forName="Accent2" refType="w" fact="0.6878"/>
              <dgm:constr type="t" for="ch" forName="Accent2" refType="h" fact="-0.0109"/>
              <dgm:constr type="w" for="ch" forName="Accent2" refType="w" fact="0.4334"/>
              <dgm:constr type="h" for="ch" forName="Accent2" refType="h" fact="0.806"/>
              <dgm:constr type="r" for="ch" forName="ParentBackground2" refType="w" fact="0.6145"/>
              <dgm:constr type="t" for="ch" forName="ParentBackground2" refType="h" fact="0.1262"/>
              <dgm:constr type="w" for="ch" forName="ParentBackground2" refType="w" fact="0.2868"/>
              <dgm:constr type="h" for="ch" forName="ParentBackground2" refType="h" fact="0.5319"/>
              <dgm:constr type="r" for="ch" forName="Child2" refType="w" fact="0.6145"/>
              <dgm:constr type="t" for="ch" forName="Child2" refType="h" fact="0.6876"/>
              <dgm:constr type="w" for="ch" forName="Child2" refType="w" fact="0.2868"/>
              <dgm:constr type="h" for="ch" forName="Child2" refType="h" fact="0.3124"/>
              <dgm:constr type="r" for="ch" forName="Accent1" refType="w" fact="1.0053"/>
              <dgm:constr type="t" for="ch" forName="Accent1" refType="h" fact="-0.0109"/>
              <dgm:constr type="w" for="ch" forName="Accent1" refType="w" fact="0.4334"/>
              <dgm:constr type="h" for="ch" forName="Accent1" refType="h" fact="0.806"/>
              <dgm:constr type="r" for="ch" forName="ParentBackground1" refType="w" fact="0.932"/>
              <dgm:constr type="t" for="ch" forName="ParentBackground1" refType="h" fact="0.1262"/>
              <dgm:constr type="w" for="ch" forName="ParentBackground1" refType="w" fact="0.2868"/>
              <dgm:constr type="h" for="ch" forName="ParentBackground1" refType="h" fact="0.5319"/>
              <dgm:constr type="r" for="ch" forName="Child1" refType="w" fact="0.932"/>
              <dgm:constr type="t" for="ch" forName="Child1" refType="h" fact="0.6876"/>
              <dgm:constr type="w" for="ch" forName="Child1" refType="w" fact="0.2868"/>
              <dgm:constr type="h" for="ch" forName="Child1" refType="h" fact="0.3124"/>
            </dgm:constrLst>
          </dgm:if>
          <dgm:if name="Name20" axis="ch" ptType="node" func="cnt" op="equ" val="4">
            <dgm:alg type="composite">
              <dgm:param type="ar" val="2.4437"/>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r" for="ch" forName="Parent4" refType="w" fact="0.1943"/>
              <dgm:constr type="t" for="ch" forName="Parent4" refType="h" fact="0.2022"/>
              <dgm:constr type="w" for="ch" forName="Parent4" refType="w" fact="0.1555"/>
              <dgm:constr type="h" for="ch" forName="Parent4" refType="h" fact="0.3799"/>
              <dgm:constr type="r" for="ch" forName="Parent3" refType="w" fact="0.4353"/>
              <dgm:constr type="t" for="ch" forName="Parent3" refType="h" fact="0.2022"/>
              <dgm:constr type="w" for="ch" forName="Parent3" refType="w" fact="0.1555"/>
              <dgm:constr type="h" for="ch" forName="Parent3" refType="h" fact="0.3799"/>
              <dgm:constr type="r" for="ch" forName="Parent2" refType="w" fact="0.6763"/>
              <dgm:constr type="t" for="ch" forName="Parent2" refType="h" fact="0.2022"/>
              <dgm:constr type="w" for="ch" forName="Parent2" refType="w" fact="0.1555"/>
              <dgm:constr type="h" for="ch" forName="Parent2" refType="h" fact="0.3799"/>
              <dgm:constr type="r" for="ch" forName="Parent1" refType="w" fact="0.9173"/>
              <dgm:constr type="t" for="ch" forName="Parent1" refType="h" fact="0.2022"/>
              <dgm:constr type="w" for="ch" forName="Parent1" refType="w" fact="0.1555"/>
              <dgm:constr type="h" for="ch" forName="Parent1" refType="h" fact="0.3799"/>
              <dgm:constr type="r" for="ch" forName="Accent4" refType="w" fact="0.2332"/>
              <dgm:constr type="t" for="ch" forName="Accent4" refType="h" fact="0.1072"/>
              <dgm:constr type="w" for="ch" forName="Accent4" refType="w" fact="0.2332"/>
              <dgm:constr type="h" for="ch" forName="Accent4" refType="h" fact="0.5699"/>
              <dgm:constr type="r" for="ch" forName="ParentBackground4" refType="w" fact="0.2254"/>
              <dgm:constr type="t" for="ch" forName="ParentBackground4" refType="h" fact="0.1262"/>
              <dgm:constr type="w" for="ch" forName="ParentBackground4" refType="w" fact="0.2177"/>
              <dgm:constr type="h" for="ch" forName="ParentBackground4" refType="h" fact="0.5319"/>
              <dgm:constr type="r" for="ch" forName="Child4" refType="w" fact="0.2254"/>
              <dgm:constr type="t" for="ch" forName="Child4" refType="h" fact="0.6876"/>
              <dgm:constr type="w" for="ch" forName="Child4" refType="w" fact="0.2177"/>
              <dgm:constr type="h" for="ch" forName="Child4" refType="h" fact="0.3124"/>
              <dgm:constr type="r" for="ch" forName="Accent3" refType="w" fact="0.5235"/>
              <dgm:constr type="t" for="ch" forName="Accent3" refType="h" fact="-0.0109"/>
              <dgm:constr type="w" for="ch" forName="Accent3" refType="w" fact="0.3298"/>
              <dgm:constr type="h" for="ch" forName="Accent3" refType="h" fact="0.806"/>
              <dgm:constr type="r" for="ch" forName="ParentBackground3" refType="w" fact="0.4664"/>
              <dgm:constr type="t" for="ch" forName="ParentBackground3" refType="h" fact="0.1262"/>
              <dgm:constr type="w" for="ch" forName="ParentBackground3" refType="w" fact="0.2177"/>
              <dgm:constr type="h" for="ch" forName="ParentBackground3" refType="h" fact="0.5319"/>
              <dgm:constr type="r" for="ch" forName="Child3" refType="w" fact="0.4664"/>
              <dgm:constr type="t" for="ch" forName="Child3" refType="h" fact="0.6876"/>
              <dgm:constr type="w" for="ch" forName="Child3" refType="w" fact="0.2177"/>
              <dgm:constr type="h" for="ch" forName="Child3" refType="h" fact="0.3124"/>
              <dgm:constr type="r" for="ch" forName="Accent2" refType="w" fact="0.7635"/>
              <dgm:constr type="t" for="ch" forName="Accent2" refType="h" fact="-0.0109"/>
              <dgm:constr type="w" for="ch" forName="Accent2" refType="w" fact="0.3298"/>
              <dgm:constr type="h" for="ch" forName="Accent2" refType="h" fact="0.806"/>
              <dgm:constr type="r" for="ch" forName="ParentBackground2" refType="w" fact="0.7074"/>
              <dgm:constr type="t" for="ch" forName="ParentBackground2" refType="h" fact="0.1262"/>
              <dgm:constr type="w" for="ch" forName="ParentBackground2" refType="w" fact="0.2177"/>
              <dgm:constr type="h" for="ch" forName="ParentBackground2" refType="h" fact="0.5319"/>
              <dgm:constr type="r" for="ch" forName="Child2" refType="w" fact="0.7074"/>
              <dgm:constr type="t" for="ch" forName="Child2" refType="h" fact="0.6876"/>
              <dgm:constr type="w" for="ch" forName="Child2" refType="w" fact="0.2177"/>
              <dgm:constr type="h" for="ch" forName="Child2" refType="h" fact="0.3124"/>
              <dgm:constr type="r" for="ch" forName="Accent1" refType="w" fact="1.0045"/>
              <dgm:constr type="t" for="ch" forName="Accent1" refType="h" fact="-0.0109"/>
              <dgm:constr type="w" for="ch" forName="Accent1" refType="w" fact="0.3298"/>
              <dgm:constr type="h" for="ch" forName="Accent1" refType="h" fact="0.806"/>
              <dgm:constr type="r" for="ch" forName="ParentBackground1" refType="w" fact="0.9484"/>
              <dgm:constr type="t" for="ch" forName="ParentBackground1" refType="h" fact="0.1262"/>
              <dgm:constr type="w" for="ch" forName="ParentBackground1" refType="w" fact="0.2177"/>
              <dgm:constr type="h" for="ch" forName="ParentBackground1" refType="h" fact="0.5319"/>
              <dgm:constr type="r" for="ch" forName="Child1" refType="w" fact="0.9484"/>
              <dgm:constr type="t" for="ch" forName="Child1" refType="h" fact="0.6876"/>
              <dgm:constr type="w" for="ch" forName="Child1" refType="w" fact="0.2177"/>
              <dgm:constr type="h" for="ch" forName="Child1" refType="h" fact="0.3124"/>
            </dgm:constrLst>
          </dgm:if>
          <dgm:if name="Name21" axis="ch" ptType="node" func="cnt" op="equ" val="5">
            <dgm:alg type="composite">
              <dgm:param type="ar" val="3.0325"/>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r" for="ch" forName="Parent5" refType="w" fact="0.1566"/>
              <dgm:constr type="t" for="ch" forName="Parent5" refType="h" fact="0.2022"/>
              <dgm:constr type="w" for="ch" forName="Parent5" refType="w" fact="0.1253"/>
              <dgm:constr type="h" for="ch" forName="Parent5" refType="h" fact="0.3799"/>
              <dgm:constr type="r" for="ch" forName="Parent4" refType="w" fact="0.3508"/>
              <dgm:constr type="t" for="ch" forName="Parent4" refType="h" fact="0.2022"/>
              <dgm:constr type="w" for="ch" forName="Parent4" refType="w" fact="0.1253"/>
              <dgm:constr type="h" for="ch" forName="Parent4" refType="h" fact="0.3799"/>
              <dgm:constr type="r" for="ch" forName="Parent3" refType="w" fact="0.545"/>
              <dgm:constr type="t" for="ch" forName="Parent3" refType="h" fact="0.2022"/>
              <dgm:constr type="w" for="ch" forName="Parent3" refType="w" fact="0.1253"/>
              <dgm:constr type="h" for="ch" forName="Parent3" refType="h" fact="0.3799"/>
              <dgm:constr type="r" for="ch" forName="Parent2" refType="w" fact="0.7391"/>
              <dgm:constr type="t" for="ch" forName="Parent2" refType="h" fact="0.2022"/>
              <dgm:constr type="w" for="ch" forName="Parent2" refType="w" fact="0.1253"/>
              <dgm:constr type="h" for="ch" forName="Parent2" refType="h" fact="0.3799"/>
              <dgm:constr type="r" for="ch" forName="Parent1" refType="w" fact="0.9333"/>
              <dgm:constr type="t" for="ch" forName="Parent1" refType="h" fact="0.2022"/>
              <dgm:constr type="w" for="ch" forName="Parent1" refType="w" fact="0.1253"/>
              <dgm:constr type="h" for="ch" forName="Parent1" refType="h" fact="0.3799"/>
              <dgm:constr type="r" for="ch" forName="Accent5" refType="w" fact="0.1879"/>
              <dgm:constr type="t" for="ch" forName="Accent5" refType="h" fact="0.1072"/>
              <dgm:constr type="w" for="ch" forName="Accent5" refType="w" fact="0.1879"/>
              <dgm:constr type="h" for="ch" forName="Accent5" refType="h" fact="0.5699"/>
              <dgm:constr type="r" for="ch" forName="ParentBackground5" refType="w" fact="0.1817"/>
              <dgm:constr type="t" for="ch" forName="ParentBackground5" refType="h" fact="0.1262"/>
              <dgm:constr type="w" for="ch" forName="ParentBackground5" refType="w" fact="0.1754"/>
              <dgm:constr type="h" for="ch" forName="ParentBackground5" refType="h" fact="0.5319"/>
              <dgm:constr type="r" for="ch" forName="Child5" refType="w" fact="0.1817"/>
              <dgm:constr type="t" for="ch" forName="Child5" refType="h" fact="0.6876"/>
              <dgm:constr type="w" for="ch" forName="Child5" refType="w" fact="0.1754"/>
              <dgm:constr type="h" for="ch" forName="Child5" refType="h" fact="0.3124"/>
              <dgm:constr type="r" for="ch" forName="Accent4" refType="w" fact="0.4211"/>
              <dgm:constr type="t" for="ch" forName="Accent4" refType="h" fact="-0.0109"/>
              <dgm:constr type="w" for="ch" forName="Accent4" refType="w" fact="0.2657"/>
              <dgm:constr type="h" for="ch" forName="Accent4" refType="h" fact="0.806"/>
              <dgm:constr type="r" for="ch" forName="ParentBackground4" refType="w" fact="0.3758"/>
              <dgm:constr type="t" for="ch" forName="ParentBackground4" refType="h" fact="0.1262"/>
              <dgm:constr type="w" for="ch" forName="ParentBackground4" refType="w" fact="0.1754"/>
              <dgm:constr type="h" for="ch" forName="ParentBackground4" refType="h" fact="0.5319"/>
              <dgm:constr type="r" for="ch" forName="Child4" refType="w" fact="0.3758"/>
              <dgm:constr type="t" for="ch" forName="Child4" refType="h" fact="0.6876"/>
              <dgm:constr type="w" for="ch" forName="Child4" refType="w" fact="0.1754"/>
              <dgm:constr type="h" for="ch" forName="Child4" refType="h" fact="0.3124"/>
              <dgm:constr type="r" for="ch" forName="Accent3" refType="w" fact="0.6152"/>
              <dgm:constr type="t" for="ch" forName="Accent3" refType="h" fact="-0.0109"/>
              <dgm:constr type="w" for="ch" forName="Accent3" refType="w" fact="0.2657"/>
              <dgm:constr type="h" for="ch" forName="Accent3" refType="h" fact="0.806"/>
              <dgm:constr type="r" for="ch" forName="ParentBackground3" refType="w" fact="0.57"/>
              <dgm:constr type="t" for="ch" forName="ParentBackground3" refType="h" fact="0.1262"/>
              <dgm:constr type="w" for="ch" forName="ParentBackground3" refType="w" fact="0.1754"/>
              <dgm:constr type="h" for="ch" forName="ParentBackground3" refType="h" fact="0.5319"/>
              <dgm:constr type="r" for="ch" forName="Child3" refType="w" fact="0.57"/>
              <dgm:constr type="t" for="ch" forName="Child3" refType="h" fact="0.6876"/>
              <dgm:constr type="w" for="ch" forName="Child3" refType="w" fact="0.1754"/>
              <dgm:constr type="h" for="ch" forName="Child3" refType="h" fact="0.3124"/>
              <dgm:constr type="r" for="ch" forName="Accent2" refType="w" fact="0.8094"/>
              <dgm:constr type="t" for="ch" forName="Accent2" refType="h" fact="-0.0109"/>
              <dgm:constr type="w" for="ch" forName="Accent2" refType="w" fact="0.2657"/>
              <dgm:constr type="h" for="ch" forName="Accent2" refType="h" fact="0.806"/>
              <dgm:constr type="r" for="ch" forName="ParentBackground2" refType="w" fact="0.7642"/>
              <dgm:constr type="t" for="ch" forName="ParentBackground2" refType="h" fact="0.1262"/>
              <dgm:constr type="w" for="ch" forName="ParentBackground2" refType="w" fact="0.1754"/>
              <dgm:constr type="h" for="ch" forName="ParentBackground2" refType="h" fact="0.5319"/>
              <dgm:constr type="r" for="ch" forName="Child2" refType="w" fact="0.7642"/>
              <dgm:constr type="t" for="ch" forName="Child2" refType="h" fact="0.6876"/>
              <dgm:constr type="w" for="ch" forName="Child2" refType="w" fact="0.1754"/>
              <dgm:constr type="h" for="ch" forName="Child2" refType="h" fact="0.3124"/>
              <dgm:constr type="r" for="ch" forName="Accent1" refType="w" fact="1.0036"/>
              <dgm:constr type="t" for="ch" forName="Accent1" refType="h" fact="-0.0109"/>
              <dgm:constr type="w" for="ch" forName="Accent1" refType="w" fact="0.2657"/>
              <dgm:constr type="h" for="ch" forName="Accent1" refType="h" fact="0.806"/>
              <dgm:constr type="r" for="ch" forName="ParentBackground1" refType="w" fact="0.9584"/>
              <dgm:constr type="t" for="ch" forName="ParentBackground1" refType="h" fact="0.1262"/>
              <dgm:constr type="w" for="ch" forName="ParentBackground1" refType="w" fact="0.1754"/>
              <dgm:constr type="h" for="ch" forName="ParentBackground1" refType="h" fact="0.5319"/>
              <dgm:constr type="r" for="ch" forName="Child1" refType="w" fact="0.9584"/>
              <dgm:constr type="t" for="ch" forName="Child1" refType="h" fact="0.6876"/>
              <dgm:constr type="w" for="ch" forName="Child1" refType="w" fact="0.1754"/>
              <dgm:constr type="h" for="ch" forName="Child1" refType="h" fact="0.3124"/>
            </dgm:constrLst>
          </dgm:if>
          <dgm:if name="Name22" axis="ch" ptType="node" func="cnt" op="equ" val="6">
            <dgm:alg type="composite">
              <dgm:param type="ar" val="3.6214"/>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r" for="ch" forName="Parent6" refType="w" fact="0.1311"/>
              <dgm:constr type="t" for="ch" forName="Parent6" refType="h" fact="0.2022"/>
              <dgm:constr type="w" for="ch" forName="Parent6" refType="w" fact="0.1049"/>
              <dgm:constr type="h" for="ch" forName="Parent6" refType="h" fact="0.3799"/>
              <dgm:constr type="r" for="ch" forName="Parent5" refType="w" fact="0.2937"/>
              <dgm:constr type="t" for="ch" forName="Parent5" refType="h" fact="0.2022"/>
              <dgm:constr type="w" for="ch" forName="Parent5" refType="w" fact="0.1049"/>
              <dgm:constr type="h" for="ch" forName="Parent5" refType="h" fact="0.3799"/>
              <dgm:constr type="r" for="ch" forName="Parent4" refType="w" fact="0.4563"/>
              <dgm:constr type="t" for="ch" forName="Parent4" refType="h" fact="0.2022"/>
              <dgm:constr type="w" for="ch" forName="Parent4" refType="w" fact="0.1049"/>
              <dgm:constr type="h" for="ch" forName="Parent4" refType="h" fact="0.3799"/>
              <dgm:constr type="r" for="ch" forName="Parent3" refType="w" fact="0.619"/>
              <dgm:constr type="t" for="ch" forName="Parent3" refType="h" fact="0.2022"/>
              <dgm:constr type="w" for="ch" forName="Parent3" refType="w" fact="0.1049"/>
              <dgm:constr type="h" for="ch" forName="Parent3" refType="h" fact="0.3799"/>
              <dgm:constr type="r" for="ch" forName="Parent2" refType="w" fact="0.7816"/>
              <dgm:constr type="t" for="ch" forName="Parent2" refType="h" fact="0.2022"/>
              <dgm:constr type="w" for="ch" forName="Parent2" refType="w" fact="0.1049"/>
              <dgm:constr type="h" for="ch" forName="Parent2" refType="h" fact="0.3799"/>
              <dgm:constr type="r" for="ch" forName="Parent1" refType="w" fact="0.9442"/>
              <dgm:constr type="t" for="ch" forName="Parent1" refType="h" fact="0.2022"/>
              <dgm:constr type="w" for="ch" forName="Parent1" refType="w" fact="0.1049"/>
              <dgm:constr type="h" for="ch" forName="Parent1" refType="h" fact="0.3799"/>
              <dgm:constr type="r" for="ch" forName="Accent6" refType="w" fact="0.1574"/>
              <dgm:constr type="t" for="ch" forName="Accent6" refType="h" fact="0.1072"/>
              <dgm:constr type="w" for="ch" forName="Accent6" refType="w" fact="0.1574"/>
              <dgm:constr type="h" for="ch" forName="Accent6" refType="h" fact="0.5699"/>
              <dgm:constr type="r" for="ch" forName="ParentBackground6" refType="w" fact="0.1521"/>
              <dgm:constr type="t" for="ch" forName="ParentBackground6" refType="h" fact="0.1262"/>
              <dgm:constr type="w" for="ch" forName="ParentBackground6" refType="w" fact="0.1469"/>
              <dgm:constr type="h" for="ch" forName="ParentBackground6" refType="h" fact="0.5319"/>
              <dgm:constr type="r" for="ch" forName="Child6" refType="w" fact="0.1521"/>
              <dgm:constr type="t" for="ch" forName="Child6" refType="h" fact="0.6876"/>
              <dgm:constr type="w" for="ch" forName="Child6" refType="w" fact="0.1469"/>
              <dgm:constr type="h" for="ch" forName="Child6" refType="h" fact="0.3124"/>
              <dgm:constr type="r" for="ch" forName="Accent5" refType="w" fact="0.3526"/>
              <dgm:constr type="t" for="ch" forName="Accent5" refType="h" fact="-0.0109"/>
              <dgm:constr type="w" for="ch" forName="Accent5" refType="w" fact="0.2226"/>
              <dgm:constr type="h" for="ch" forName="Accent5" refType="h" fact="0.806"/>
              <dgm:constr type="r" for="ch" forName="ParentBackground5" refType="w" fact="0.3147"/>
              <dgm:constr type="t" for="ch" forName="ParentBackground5" refType="h" fact="0.1262"/>
              <dgm:constr type="w" for="ch" forName="ParentBackground5" refType="w" fact="0.1469"/>
              <dgm:constr type="h" for="ch" forName="ParentBackground5" refType="h" fact="0.5319"/>
              <dgm:constr type="r" for="ch" forName="Child5" refType="w" fact="0.3147"/>
              <dgm:constr type="t" for="ch" forName="Child5" refType="h" fact="0.6876"/>
              <dgm:constr type="w" for="ch" forName="Child5" refType="w" fact="0.1469"/>
              <dgm:constr type="h" for="ch" forName="Child5" refType="h" fact="0.3124"/>
              <dgm:constr type="r" for="ch" forName="Accent4" refType="w" fact="0.5152"/>
              <dgm:constr type="t" for="ch" forName="Accent4" refType="h" fact="-0.0109"/>
              <dgm:constr type="w" for="ch" forName="Accent4" refType="w" fact="0.2226"/>
              <dgm:constr type="h" for="ch" forName="Accent4" refType="h" fact="0.806"/>
              <dgm:constr type="r" for="ch" forName="ParentBackground4" refType="w" fact="0.4773"/>
              <dgm:constr type="t" for="ch" forName="ParentBackground4" refType="h" fact="0.1262"/>
              <dgm:constr type="w" for="ch" forName="ParentBackground4" refType="w" fact="0.1469"/>
              <dgm:constr type="h" for="ch" forName="ParentBackground4" refType="h" fact="0.5319"/>
              <dgm:constr type="r" for="ch" forName="Child4" refType="w" fact="0.4773"/>
              <dgm:constr type="t" for="ch" forName="Child4" refType="h" fact="0.6876"/>
              <dgm:constr type="w" for="ch" forName="Child4" refType="w" fact="0.1469"/>
              <dgm:constr type="h" for="ch" forName="Child4" refType="h" fact="0.3124"/>
              <dgm:constr type="r" for="ch" forName="Accent3" refType="w" fact="0.6778"/>
              <dgm:constr type="t" for="ch" forName="Accent3" refType="h" fact="-0.0109"/>
              <dgm:constr type="w" for="ch" forName="Accent3" refType="w" fact="0.2226"/>
              <dgm:constr type="h" for="ch" forName="Accent3" refType="h" fact="0.806"/>
              <dgm:constr type="r" for="ch" forName="ParentBackground3" refType="w" fact="0.6399"/>
              <dgm:constr type="t" for="ch" forName="ParentBackground3" refType="h" fact="0.1262"/>
              <dgm:constr type="w" for="ch" forName="ParentBackground3" refType="w" fact="0.1469"/>
              <dgm:constr type="h" for="ch" forName="ParentBackground3" refType="h" fact="0.5319"/>
              <dgm:constr type="r" for="ch" forName="Child3" refType="w" fact="0.6399"/>
              <dgm:constr type="t" for="ch" forName="Child3" refType="h" fact="0.6876"/>
              <dgm:constr type="w" for="ch" forName="Child3" refType="w" fact="0.1469"/>
              <dgm:constr type="h" for="ch" forName="Child3" refType="h" fact="0.3124"/>
              <dgm:constr type="r" for="ch" forName="Accent2" refType="w" fact="0.8404"/>
              <dgm:constr type="t" for="ch" forName="Accent2" refType="h" fact="-0.0109"/>
              <dgm:constr type="w" for="ch" forName="Accent2" refType="w" fact="0.2226"/>
              <dgm:constr type="h" for="ch" forName="Accent2" refType="h" fact="0.806"/>
              <dgm:constr type="r" for="ch" forName="ParentBackground2" refType="w" fact="0.8025"/>
              <dgm:constr type="t" for="ch" forName="ParentBackground2" refType="h" fact="0.1262"/>
              <dgm:constr type="w" for="ch" forName="ParentBackground2" refType="w" fact="0.1469"/>
              <dgm:constr type="h" for="ch" forName="ParentBackground2" refType="h" fact="0.5319"/>
              <dgm:constr type="r" for="ch" forName="Child2" refType="w" fact="0.8025"/>
              <dgm:constr type="t" for="ch" forName="Child2" refType="h" fact="0.6876"/>
              <dgm:constr type="w" for="ch" forName="Child2" refType="w" fact="0.1469"/>
              <dgm:constr type="h" for="ch" forName="Child2" refType="h" fact="0.3124"/>
              <dgm:constr type="r" for="ch" forName="Accent1" refType="w" fact="1.003"/>
              <dgm:constr type="t" for="ch" forName="Accent1" refType="h" fact="-0.0109"/>
              <dgm:constr type="w" for="ch" forName="Accent1" refType="w" fact="0.2226"/>
              <dgm:constr type="h" for="ch" forName="Accent1" refType="h" fact="0.806"/>
              <dgm:constr type="r" for="ch" forName="ParentBackground1" refType="w" fact="0.9652"/>
              <dgm:constr type="t" for="ch" forName="ParentBackground1" refType="h" fact="0.1262"/>
              <dgm:constr type="w" for="ch" forName="ParentBackground1" refType="w" fact="0.1469"/>
              <dgm:constr type="h" for="ch" forName="ParentBackground1" refType="h" fact="0.5319"/>
              <dgm:constr type="r" for="ch" forName="Child1" refType="w" fact="0.9652"/>
              <dgm:constr type="t" for="ch" forName="Child1" refType="h" fact="0.6876"/>
              <dgm:constr type="w" for="ch" forName="Child1" refType="w" fact="0.1469"/>
              <dgm:constr type="h" for="ch" forName="Child1" refType="h" fact="0.3124"/>
            </dgm:constrLst>
          </dgm:if>
          <dgm:if name="Name23" axis="ch" ptType="node" func="cnt" op="equ" val="7">
            <dgm:alg type="composite">
              <dgm:param type="ar" val="4.2103"/>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r" for="ch" forName="Parent7" refType="w" fact="0.1128"/>
              <dgm:constr type="t" for="ch" forName="Parent7" refType="h" fact="0.2022"/>
              <dgm:constr type="w" for="ch" forName="Parent7" refType="w" fact="0.0902"/>
              <dgm:constr type="h" for="ch" forName="Parent7" refType="h" fact="0.3799"/>
              <dgm:constr type="r" for="ch" forName="Parent6" refType="w" fact="0.2527"/>
              <dgm:constr type="t" for="ch" forName="Parent6" refType="h" fact="0.2022"/>
              <dgm:constr type="w" for="ch" forName="Parent6" refType="w" fact="0.0902"/>
              <dgm:constr type="h" for="ch" forName="Parent6" refType="h" fact="0.3799"/>
              <dgm:constr type="r" for="ch" forName="Parent5" refType="w" fact="0.3925"/>
              <dgm:constr type="t" for="ch" forName="Parent5" refType="h" fact="0.2022"/>
              <dgm:constr type="w" for="ch" forName="Parent5" refType="w" fact="0.0902"/>
              <dgm:constr type="h" for="ch" forName="Parent5" refType="h" fact="0.3799"/>
              <dgm:constr type="r" for="ch" forName="Parent4" refType="w" fact="0.5324"/>
              <dgm:constr type="t" for="ch" forName="Parent4" refType="h" fact="0.2022"/>
              <dgm:constr type="w" for="ch" forName="Parent4" refType="w" fact="0.0902"/>
              <dgm:constr type="h" for="ch" forName="Parent4" refType="h" fact="0.3799"/>
              <dgm:constr type="r" for="ch" forName="Parent3" refType="w" fact="0.6723"/>
              <dgm:constr type="t" for="ch" forName="Parent3" refType="h" fact="0.2022"/>
              <dgm:constr type="w" for="ch" forName="Parent3" refType="w" fact="0.0902"/>
              <dgm:constr type="h" for="ch" forName="Parent3" refType="h" fact="0.3799"/>
              <dgm:constr type="r" for="ch" forName="Parent2" refType="w" fact="0.8121"/>
              <dgm:constr type="t" for="ch" forName="Parent2" refType="h" fact="0.2022"/>
              <dgm:constr type="w" for="ch" forName="Parent2" refType="w" fact="0.0902"/>
              <dgm:constr type="h" for="ch" forName="Parent2" refType="h" fact="0.3799"/>
              <dgm:constr type="r" for="ch" forName="Parent1" refType="w" fact="0.952"/>
              <dgm:constr type="t" for="ch" forName="Parent1" refType="h" fact="0.2022"/>
              <dgm:constr type="w" for="ch" forName="Parent1" refType="w" fact="0.0902"/>
              <dgm:constr type="h" for="ch" forName="Parent1" refType="h" fact="0.3799"/>
              <dgm:constr type="r" for="ch" forName="Accent7" refType="w" fact="0.1354"/>
              <dgm:constr type="t" for="ch" forName="Accent7" refType="h" fact="0.1072"/>
              <dgm:constr type="w" for="ch" forName="Accent7" refType="w" fact="0.1354"/>
              <dgm:constr type="h" for="ch" forName="Accent7" refType="h" fact="0.5699"/>
              <dgm:constr type="r" for="ch" forName="ParentBackground7" refType="w" fact="0.1308"/>
              <dgm:constr type="t" for="ch" forName="ParentBackground7" refType="h" fact="0.1262"/>
              <dgm:constr type="w" for="ch" forName="ParentBackground7" refType="w" fact="0.1263"/>
              <dgm:constr type="h" for="ch" forName="ParentBackground7" refType="h" fact="0.5319"/>
              <dgm:constr type="r" for="ch" forName="Child7" refType="w" fact="0.1308"/>
              <dgm:constr type="t" for="ch" forName="Child7" refType="h" fact="0.6876"/>
              <dgm:constr type="w" for="ch" forName="Child7" refType="w" fact="0.1263"/>
              <dgm:constr type="h" for="ch" forName="Child7" refType="h" fact="0.3124"/>
              <dgm:constr type="r" for="ch" forName="Accent6" refType="w" fact="0.3033"/>
              <dgm:constr type="t" for="ch" forName="Accent6" refType="h" fact="-0.0109"/>
              <dgm:constr type="w" for="ch" forName="Accent6" refType="w" fact="0.1915"/>
              <dgm:constr type="h" for="ch" forName="Accent6" refType="h" fact="0.806"/>
              <dgm:constr type="r" for="ch" forName="ParentBackground6" refType="w" fact="0.2707"/>
              <dgm:constr type="t" for="ch" forName="ParentBackground6" refType="h" fact="0.1262"/>
              <dgm:constr type="w" for="ch" forName="ParentBackground6" refType="w" fact="0.1263"/>
              <dgm:constr type="h" for="ch" forName="ParentBackground6" refType="h" fact="0.5319"/>
              <dgm:constr type="r" for="ch" forName="Child6" refType="w" fact="0.2707"/>
              <dgm:constr type="t" for="ch" forName="Child6" refType="h" fact="0.6876"/>
              <dgm:constr type="w" for="ch" forName="Child6" refType="w" fact="0.1263"/>
              <dgm:constr type="h" for="ch" forName="Child6" refType="h" fact="0.3124"/>
              <dgm:constr type="r" for="ch" forName="Accent5" refType="w" fact="0.4431"/>
              <dgm:constr type="t" for="ch" forName="Accent5" refType="h" fact="-0.0109"/>
              <dgm:constr type="w" for="ch" forName="Accent5" refType="w" fact="0.1915"/>
              <dgm:constr type="h" for="ch" forName="Accent5" refType="h" fact="0.806"/>
              <dgm:constr type="r" for="ch" forName="ParentBackground5" refType="w" fact="0.4106"/>
              <dgm:constr type="t" for="ch" forName="ParentBackground5" refType="h" fact="0.1262"/>
              <dgm:constr type="w" for="ch" forName="ParentBackground5" refType="w" fact="0.1263"/>
              <dgm:constr type="h" for="ch" forName="ParentBackground5" refType="h" fact="0.5319"/>
              <dgm:constr type="r" for="ch" forName="Child5" refType="w" fact="0.4106"/>
              <dgm:constr type="t" for="ch" forName="Child5" refType="h" fact="0.6876"/>
              <dgm:constr type="w" for="ch" forName="Child5" refType="w" fact="0.1263"/>
              <dgm:constr type="h" for="ch" forName="Child5" refType="h" fact="0.3124"/>
              <dgm:constr type="r" for="ch" forName="Accent4" refType="w" fact="0.583"/>
              <dgm:constr type="t" for="ch" forName="Accent4" refType="h" fact="-0.0109"/>
              <dgm:constr type="w" for="ch" forName="Accent4" refType="w" fact="0.1915"/>
              <dgm:constr type="h" for="ch" forName="Accent4" refType="h" fact="0.806"/>
              <dgm:constr type="r" for="ch" forName="ParentBackground4" refType="w" fact="0.5504"/>
              <dgm:constr type="t" for="ch" forName="ParentBackground4" refType="h" fact="0.1262"/>
              <dgm:constr type="w" for="ch" forName="ParentBackground4" refType="w" fact="0.1263"/>
              <dgm:constr type="h" for="ch" forName="ParentBackground4" refType="h" fact="0.5319"/>
              <dgm:constr type="r" for="ch" forName="Child4" refType="w" fact="0.5504"/>
              <dgm:constr type="t" for="ch" forName="Child4" refType="h" fact="0.6876"/>
              <dgm:constr type="w" for="ch" forName="Child4" refType="w" fact="0.1263"/>
              <dgm:constr type="h" for="ch" forName="Child4" refType="h" fact="0.3124"/>
              <dgm:constr type="r" for="ch" forName="Accent3" refType="w" fact="0.7229"/>
              <dgm:constr type="t" for="ch" forName="Accent3" refType="h" fact="-0.0109"/>
              <dgm:constr type="w" for="ch" forName="Accent3" refType="w" fact="0.1915"/>
              <dgm:constr type="h" for="ch" forName="Accent3" refType="h" fact="0.806"/>
              <dgm:constr type="r" for="ch" forName="ParentBackground3" refType="w" fact="0.6903"/>
              <dgm:constr type="t" for="ch" forName="ParentBackground3" refType="h" fact="0.1262"/>
              <dgm:constr type="w" for="ch" forName="ParentBackground3" refType="w" fact="0.1263"/>
              <dgm:constr type="h" for="ch" forName="ParentBackground3" refType="h" fact="0.5319"/>
              <dgm:constr type="r" for="ch" forName="Child3" refType="w" fact="0.6903"/>
              <dgm:constr type="t" for="ch" forName="Child3" refType="h" fact="0.6876"/>
              <dgm:constr type="w" for="ch" forName="Child3" refType="w" fact="0.1263"/>
              <dgm:constr type="h" for="ch" forName="Child3" refType="h" fact="0.3124"/>
              <dgm:constr type="r" for="ch" forName="Accent2" refType="w" fact="0.8627"/>
              <dgm:constr type="t" for="ch" forName="Accent2" refType="h" fact="-0.0109"/>
              <dgm:constr type="w" for="ch" forName="Accent2" refType="w" fact="0.1915"/>
              <dgm:constr type="h" for="ch" forName="Accent2" refType="h" fact="0.806"/>
              <dgm:constr type="r" for="ch" forName="ParentBackground2" refType="w" fact="0.8302"/>
              <dgm:constr type="t" for="ch" forName="ParentBackground2" refType="h" fact="0.1262"/>
              <dgm:constr type="w" for="ch" forName="ParentBackground2" refType="w" fact="0.1263"/>
              <dgm:constr type="h" for="ch" forName="ParentBackground2" refType="h" fact="0.5319"/>
              <dgm:constr type="r" for="ch" forName="Child2" refType="w" fact="0.8302"/>
              <dgm:constr type="t" for="ch" forName="Child2" refType="h" fact="0.6876"/>
              <dgm:constr type="w" for="ch" forName="Child2" refType="w" fact="0.1263"/>
              <dgm:constr type="h" for="ch" forName="Child2" refType="h" fact="0.3124"/>
              <dgm:constr type="r" for="ch" forName="Accent1" refType="w" fact="1.0026"/>
              <dgm:constr type="t" for="ch" forName="Accent1" refType="h" fact="-0.0109"/>
              <dgm:constr type="w" for="ch" forName="Accent1" refType="w" fact="0.1915"/>
              <dgm:constr type="h" for="ch" forName="Accent1" refType="h" fact="0.806"/>
              <dgm:constr type="r" for="ch" forName="ParentBackground1" refType="w" fact="0.97"/>
              <dgm:constr type="t" for="ch" forName="ParentBackground1" refType="h" fact="0.1262"/>
              <dgm:constr type="w" for="ch" forName="ParentBackground1" refType="w" fact="0.1263"/>
              <dgm:constr type="h" for="ch" forName="ParentBackground1" refType="h" fact="0.5319"/>
              <dgm:constr type="r" for="ch" forName="Child1" refType="w" fact="0.97"/>
              <dgm:constr type="t" for="ch" forName="Child1" refType="h" fact="0.6876"/>
              <dgm:constr type="w" for="ch" forName="Child1" refType="w" fact="0.1263"/>
              <dgm:constr type="h" for="ch" forName="Child1" refType="h" fact="0.3124"/>
            </dgm:constrLst>
          </dgm:if>
          <dgm:if name="Name24" axis="ch" ptType="node" func="cnt" op="equ" val="8">
            <dgm:alg type="composite">
              <dgm:param type="ar" val="4.7991"/>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r" for="ch" forName="Parent8" refType="w" fact="0.099"/>
              <dgm:constr type="t" for="ch" forName="Parent8" refType="h" fact="0.2022"/>
              <dgm:constr type="w" for="ch" forName="Parent8" refType="w" fact="0.0792"/>
              <dgm:constr type="h" for="ch" forName="Parent8" refType="h" fact="0.3799"/>
              <dgm:constr type="r" for="ch" forName="Parent7" refType="w" fact="0.2217"/>
              <dgm:constr type="t" for="ch" forName="Parent7" refType="h" fact="0.2022"/>
              <dgm:constr type="w" for="ch" forName="Parent7" refType="w" fact="0.0792"/>
              <dgm:constr type="h" for="ch" forName="Parent7" refType="h" fact="0.3799"/>
              <dgm:constr type="r" for="ch" forName="Parent6" refType="w" fact="0.3444"/>
              <dgm:constr type="t" for="ch" forName="Parent6" refType="h" fact="0.2022"/>
              <dgm:constr type="w" for="ch" forName="Parent6" refType="w" fact="0.0792"/>
              <dgm:constr type="h" for="ch" forName="Parent6" refType="h" fact="0.3799"/>
              <dgm:constr type="r" for="ch" forName="Parent5" refType="w" fact="0.4671"/>
              <dgm:constr type="t" for="ch" forName="Parent5" refType="h" fact="0.2022"/>
              <dgm:constr type="w" for="ch" forName="Parent5" refType="w" fact="0.0792"/>
              <dgm:constr type="h" for="ch" forName="Parent5" refType="h" fact="0.3799"/>
              <dgm:constr type="r" for="ch" forName="Parent4" refType="w" fact="0.5898"/>
              <dgm:constr type="t" for="ch" forName="Parent4" refType="h" fact="0.2022"/>
              <dgm:constr type="w" for="ch" forName="Parent4" refType="w" fact="0.0792"/>
              <dgm:constr type="h" for="ch" forName="Parent4" refType="h" fact="0.3799"/>
              <dgm:constr type="r" for="ch" forName="Parent3" refType="w" fact="0.7125"/>
              <dgm:constr type="t" for="ch" forName="Parent3" refType="h" fact="0.2022"/>
              <dgm:constr type="w" for="ch" forName="Parent3" refType="w" fact="0.0792"/>
              <dgm:constr type="h" for="ch" forName="Parent3" refType="h" fact="0.3799"/>
              <dgm:constr type="r" for="ch" forName="Parent2" refType="w" fact="0.8352"/>
              <dgm:constr type="t" for="ch" forName="Parent2" refType="h" fact="0.2022"/>
              <dgm:constr type="w" for="ch" forName="Parent2" refType="w" fact="0.0792"/>
              <dgm:constr type="h" for="ch" forName="Parent2" refType="h" fact="0.3799"/>
              <dgm:constr type="r" for="ch" forName="Parent1" refType="w" fact="0.9579"/>
              <dgm:constr type="t" for="ch" forName="Parent1" refType="h" fact="0.2022"/>
              <dgm:constr type="w" for="ch" forName="Parent1" refType="w" fact="0.0792"/>
              <dgm:constr type="h" for="ch" forName="Parent1" refType="h" fact="0.3799"/>
              <dgm:constr type="r" for="ch" forName="Accent8" refType="w" fact="0.1187"/>
              <dgm:constr type="t" for="ch" forName="Accent8" refType="h" fact="0.1072"/>
              <dgm:constr type="w" for="ch" forName="Accent8" refType="w" fact="0.1187"/>
              <dgm:constr type="h" for="ch" forName="Accent8" refType="h" fact="0.5699"/>
              <dgm:constr type="r" for="ch" forName="ParentBackground8" refType="w" fact="0.1148"/>
              <dgm:constr type="t" for="ch" forName="ParentBackground8" refType="h" fact="0.1262"/>
              <dgm:constr type="w" for="ch" forName="ParentBackground8" refType="w" fact="0.1108"/>
              <dgm:constr type="h" for="ch" forName="ParentBackground8" refType="h" fact="0.5319"/>
              <dgm:constr type="r" for="ch" forName="Child8" refType="w" fact="0.1148"/>
              <dgm:constr type="t" for="ch" forName="Child8" refType="h" fact="0.6876"/>
              <dgm:constr type="w" for="ch" forName="Child8" refType="w" fact="0.1108"/>
              <dgm:constr type="h" for="ch" forName="Child8" refType="h" fact="0.3124"/>
              <dgm:constr type="r" for="ch" forName="Accent7" refType="w" fact="0.2661"/>
              <dgm:constr type="t" for="ch" forName="Accent7" refType="h" fact="-0.0109"/>
              <dgm:constr type="w" for="ch" forName="Accent7" refType="w" fact="0.1679"/>
              <dgm:constr type="h" for="ch" forName="Accent7" refType="h" fact="0.806"/>
              <dgm:constr type="r" for="ch" forName="ParentBackground7" refType="w" fact="0.2375"/>
              <dgm:constr type="t" for="ch" forName="ParentBackground7" refType="h" fact="0.1262"/>
              <dgm:constr type="w" for="ch" forName="ParentBackground7" refType="w" fact="0.1108"/>
              <dgm:constr type="h" for="ch" forName="ParentBackground7" refType="h" fact="0.5319"/>
              <dgm:constr type="r" for="ch" forName="Child7" refType="w" fact="0.2375"/>
              <dgm:constr type="t" for="ch" forName="Child7" refType="h" fact="0.6876"/>
              <dgm:constr type="w" for="ch" forName="Child7" refType="w" fact="0.1108"/>
              <dgm:constr type="h" for="ch" forName="Child7" refType="h" fact="0.3124"/>
              <dgm:constr type="r" for="ch" forName="Accent6" refType="w" fact="0.3888"/>
              <dgm:constr type="t" for="ch" forName="Accent6" refType="h" fact="-0.0109"/>
              <dgm:constr type="w" for="ch" forName="Accent6" refType="w" fact="0.1679"/>
              <dgm:constr type="h" for="ch" forName="Accent6" refType="h" fact="0.806"/>
              <dgm:constr type="r" for="ch" forName="ParentBackground6" refType="w" fact="0.3602"/>
              <dgm:constr type="t" for="ch" forName="ParentBackground6" refType="h" fact="0.1262"/>
              <dgm:constr type="w" for="ch" forName="ParentBackground6" refType="w" fact="0.1108"/>
              <dgm:constr type="h" for="ch" forName="ParentBackground6" refType="h" fact="0.5319"/>
              <dgm:constr type="r" for="ch" forName="Child6" refType="w" fact="0.3602"/>
              <dgm:constr type="t" for="ch" forName="Child6" refType="h" fact="0.6876"/>
              <dgm:constr type="w" for="ch" forName="Child6" refType="w" fact="0.1108"/>
              <dgm:constr type="h" for="ch" forName="Child6" refType="h" fact="0.3124"/>
              <dgm:constr type="r" for="ch" forName="Accent5" refType="w" fact="0.5115"/>
              <dgm:constr type="t" for="ch" forName="Accent5" refType="h" fact="-0.0109"/>
              <dgm:constr type="w" for="ch" forName="Accent5" refType="w" fact="0.1679"/>
              <dgm:constr type="h" for="ch" forName="Accent5" refType="h" fact="0.806"/>
              <dgm:constr type="r" for="ch" forName="ParentBackground5" refType="w" fact="0.4829"/>
              <dgm:constr type="t" for="ch" forName="ParentBackground5" refType="h" fact="0.1262"/>
              <dgm:constr type="w" for="ch" forName="ParentBackground5" refType="w" fact="0.1108"/>
              <dgm:constr type="h" for="ch" forName="ParentBackground5" refType="h" fact="0.5319"/>
              <dgm:constr type="r" for="ch" forName="Child5" refType="w" fact="0.4829"/>
              <dgm:constr type="t" for="ch" forName="Child5" refType="h" fact="0.6876"/>
              <dgm:constr type="w" for="ch" forName="Child5" refType="w" fact="0.1108"/>
              <dgm:constr type="h" for="ch" forName="Child5" refType="h" fact="0.3124"/>
              <dgm:constr type="r" for="ch" forName="Accent4" refType="w" fact="0.6342"/>
              <dgm:constr type="t" for="ch" forName="Accent4" refType="h" fact="-0.0109"/>
              <dgm:constr type="w" for="ch" forName="Accent4" refType="w" fact="0.1679"/>
              <dgm:constr type="h" for="ch" forName="Accent4" refType="h" fact="0.806"/>
              <dgm:constr type="r" for="ch" forName="ParentBackground4" refType="w" fact="0.6056"/>
              <dgm:constr type="t" for="ch" forName="ParentBackground4" refType="h" fact="0.1262"/>
              <dgm:constr type="w" for="ch" forName="ParentBackground4" refType="w" fact="0.1108"/>
              <dgm:constr type="h" for="ch" forName="ParentBackground4" refType="h" fact="0.5319"/>
              <dgm:constr type="r" for="ch" forName="Child4" refType="w" fact="0.6056"/>
              <dgm:constr type="t" for="ch" forName="Child4" refType="h" fact="0.6876"/>
              <dgm:constr type="w" for="ch" forName="Child4" refType="w" fact="0.1108"/>
              <dgm:constr type="h" for="ch" forName="Child4" refType="h" fact="0.3124"/>
              <dgm:constr type="r" for="ch" forName="Accent3" refType="w" fact="0.7569"/>
              <dgm:constr type="t" for="ch" forName="Accent3" refType="h" fact="-0.0109"/>
              <dgm:constr type="w" for="ch" forName="Accent3" refType="w" fact="0.1679"/>
              <dgm:constr type="h" for="ch" forName="Accent3" refType="h" fact="0.806"/>
              <dgm:constr type="r" for="ch" forName="ParentBackground3" refType="w" fact="0.7283"/>
              <dgm:constr type="t" for="ch" forName="ParentBackground3" refType="h" fact="0.1262"/>
              <dgm:constr type="w" for="ch" forName="ParentBackground3" refType="w" fact="0.1108"/>
              <dgm:constr type="h" for="ch" forName="ParentBackground3" refType="h" fact="0.5319"/>
              <dgm:constr type="r" for="ch" forName="Child3" refType="w" fact="0.7283"/>
              <dgm:constr type="t" for="ch" forName="Child3" refType="h" fact="0.6876"/>
              <dgm:constr type="w" for="ch" forName="Child3" refType="w" fact="0.1108"/>
              <dgm:constr type="h" for="ch" forName="Child3" refType="h" fact="0.3124"/>
              <dgm:constr type="r" for="ch" forName="Accent2" refType="w" fact="0.8796"/>
              <dgm:constr type="t" for="ch" forName="Accent2" refType="h" fact="-0.0109"/>
              <dgm:constr type="w" for="ch" forName="Accent2" refType="w" fact="0.1679"/>
              <dgm:constr type="h" for="ch" forName="Accent2" refType="h" fact="0.806"/>
              <dgm:constr type="r" for="ch" forName="ParentBackground2" refType="w" fact="0.851"/>
              <dgm:constr type="t" for="ch" forName="ParentBackground2" refType="h" fact="0.1262"/>
              <dgm:constr type="w" for="ch" forName="ParentBackground2" refType="w" fact="0.1108"/>
              <dgm:constr type="h" for="ch" forName="ParentBackground2" refType="h" fact="0.5319"/>
              <dgm:constr type="r" for="ch" forName="Child2" refType="w" fact="0.851"/>
              <dgm:constr type="t" for="ch" forName="Child2" refType="h" fact="0.6876"/>
              <dgm:constr type="w" for="ch" forName="Child2" refType="w" fact="0.1108"/>
              <dgm:constr type="h" for="ch" forName="Child2" refType="h" fact="0.3124"/>
              <dgm:constr type="r" for="ch" forName="Accent1" refType="w" fact="1.0023"/>
              <dgm:constr type="t" for="ch" forName="Accent1" refType="h" fact="-0.0109"/>
              <dgm:constr type="w" for="ch" forName="Accent1" refType="w" fact="0.1679"/>
              <dgm:constr type="h" for="ch" forName="Accent1" refType="h" fact="0.806"/>
              <dgm:constr type="r" for="ch" forName="ParentBackground1" refType="w" fact="0.9737"/>
              <dgm:constr type="t" for="ch" forName="ParentBackground1" refType="h" fact="0.1262"/>
              <dgm:constr type="w" for="ch" forName="ParentBackground1" refType="w" fact="0.1108"/>
              <dgm:constr type="h" for="ch" forName="ParentBackground1" refType="h" fact="0.5319"/>
              <dgm:constr type="r" for="ch" forName="Child1" refType="w" fact="0.9737"/>
              <dgm:constr type="t" for="ch" forName="Child1" refType="h" fact="0.6876"/>
              <dgm:constr type="w" for="ch" forName="Child1" refType="w" fact="0.1108"/>
              <dgm:constr type="h" for="ch" forName="Child1" refType="h" fact="0.3124"/>
            </dgm:constrLst>
          </dgm:if>
          <dgm:if name="Name25" axis="ch" ptType="node" func="cnt" op="equ" val="9">
            <dgm:alg type="composite">
              <dgm:param type="ar" val="5.38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r" for="ch" forName="Parent9" refType="w" fact="0.0881"/>
              <dgm:constr type="t" for="ch" forName="Parent9" refType="h" fact="0.2022"/>
              <dgm:constr type="w" for="ch" forName="Parent9" refType="w" fact="0.0705"/>
              <dgm:constr type="h" for="ch" forName="Parent9" refType="h" fact="0.3799"/>
              <dgm:constr type="r" for="ch" forName="Parent8" refType="w" fact="0.1974"/>
              <dgm:constr type="t" for="ch" forName="Parent8" refType="h" fact="0.2022"/>
              <dgm:constr type="w" for="ch" forName="Parent8" refType="w" fact="0.0705"/>
              <dgm:constr type="h" for="ch" forName="Parent8" refType="h" fact="0.3799"/>
              <dgm:constr type="r" for="ch" forName="Parent7" refType="w" fact="0.3067"/>
              <dgm:constr type="t" for="ch" forName="Parent7" refType="h" fact="0.2022"/>
              <dgm:constr type="w" for="ch" forName="Parent7" refType="w" fact="0.0705"/>
              <dgm:constr type="h" for="ch" forName="Parent7" refType="h" fact="0.3799"/>
              <dgm:constr type="r" for="ch" forName="Parent6" refType="w" fact="0.416"/>
              <dgm:constr type="t" for="ch" forName="Parent6" refType="h" fact="0.2022"/>
              <dgm:constr type="w" for="ch" forName="Parent6" refType="w" fact="0.0705"/>
              <dgm:constr type="h" for="ch" forName="Parent6" refType="h" fact="0.3799"/>
              <dgm:constr type="r" for="ch" forName="Parent5" refType="w" fact="0.5253"/>
              <dgm:constr type="t" for="ch" forName="Parent5" refType="h" fact="0.2022"/>
              <dgm:constr type="w" for="ch" forName="Parent5" refType="w" fact="0.0705"/>
              <dgm:constr type="h" for="ch" forName="Parent5" refType="h" fact="0.3799"/>
              <dgm:constr type="r" for="ch" forName="Parent4" refType="w" fact="0.6346"/>
              <dgm:constr type="t" for="ch" forName="Parent4" refType="h" fact="0.2022"/>
              <dgm:constr type="w" for="ch" forName="Parent4" refType="w" fact="0.0705"/>
              <dgm:constr type="h" for="ch" forName="Parent4" refType="h" fact="0.3799"/>
              <dgm:constr type="r" for="ch" forName="Parent3" refType="w" fact="0.7439"/>
              <dgm:constr type="t" for="ch" forName="Parent3" refType="h" fact="0.2022"/>
              <dgm:constr type="w" for="ch" forName="Parent3" refType="w" fact="0.0705"/>
              <dgm:constr type="h" for="ch" forName="Parent3" refType="h" fact="0.3799"/>
              <dgm:constr type="r" for="ch" forName="Parent2" refType="w" fact="0.8532"/>
              <dgm:constr type="t" for="ch" forName="Parent2" refType="h" fact="0.2022"/>
              <dgm:constr type="w" for="ch" forName="Parent2" refType="w" fact="0.0705"/>
              <dgm:constr type="h" for="ch" forName="Parent2" refType="h" fact="0.3799"/>
              <dgm:constr type="r" for="ch" forName="Parent1" refType="w" fact="0.9625"/>
              <dgm:constr type="t" for="ch" forName="Parent1" refType="h" fact="0.2022"/>
              <dgm:constr type="w" for="ch" forName="Parent1" refType="w" fact="0.0705"/>
              <dgm:constr type="h" for="ch" forName="Parent1" refType="h" fact="0.3799"/>
              <dgm:constr type="r" for="ch" forName="Accent9" refType="w" fact="0.1058"/>
              <dgm:constr type="t" for="ch" forName="Accent9" refType="h" fact="0.1072"/>
              <dgm:constr type="w" for="ch" forName="Accent9" refType="w" fact="0.1058"/>
              <dgm:constr type="h" for="ch" forName="Accent9" refType="h" fact="0.5699"/>
              <dgm:constr type="r" for="ch" forName="ParentBackground9" refType="w" fact="0.1022"/>
              <dgm:constr type="t" for="ch" forName="ParentBackground9" refType="h" fact="0.1262"/>
              <dgm:constr type="w" for="ch" forName="ParentBackground9" refType="w" fact="0.0987"/>
              <dgm:constr type="h" for="ch" forName="ParentBackground9" refType="h" fact="0.5319"/>
              <dgm:constr type="r" for="ch" forName="Child9" refType="w" fact="0.1022"/>
              <dgm:constr type="t" for="ch" forName="Child9" refType="h" fact="0.6876"/>
              <dgm:constr type="w" for="ch" forName="Child9" refType="w" fact="0.0987"/>
              <dgm:constr type="h" for="ch" forName="Child9" refType="h" fact="0.3124"/>
              <dgm:constr type="r" for="ch" forName="Accent8" refType="w" fact="0.237"/>
              <dgm:constr type="t" for="ch" forName="Accent8" refType="h" fact="-0.0109"/>
              <dgm:constr type="w" for="ch" forName="Accent8" refType="w" fact="0.1496"/>
              <dgm:constr type="h" for="ch" forName="Accent8" refType="h" fact="0.806"/>
              <dgm:constr type="r" for="ch" forName="ParentBackground8" refType="w" fact="0.2115"/>
              <dgm:constr type="t" for="ch" forName="ParentBackground8" refType="h" fact="0.1262"/>
              <dgm:constr type="w" for="ch" forName="ParentBackground8" refType="w" fact="0.0987"/>
              <dgm:constr type="h" for="ch" forName="ParentBackground8" refType="h" fact="0.5319"/>
              <dgm:constr type="r" for="ch" forName="Child8" refType="w" fact="0.2115"/>
              <dgm:constr type="t" for="ch" forName="Child8" refType="h" fact="0.6876"/>
              <dgm:constr type="w" for="ch" forName="Child8" refType="w" fact="0.0987"/>
              <dgm:constr type="h" for="ch" forName="Child8" refType="h" fact="0.3124"/>
              <dgm:constr type="r" for="ch" forName="Accent7" refType="w" fact="0.3462"/>
              <dgm:constr type="t" for="ch" forName="Accent7" refType="h" fact="-0.0109"/>
              <dgm:constr type="w" for="ch" forName="Accent7" refType="w" fact="0.1496"/>
              <dgm:constr type="h" for="ch" forName="Accent7" refType="h" fact="0.806"/>
              <dgm:constr type="r" for="ch" forName="ParentBackground7" refType="w" fact="0.3208"/>
              <dgm:constr type="t" for="ch" forName="ParentBackground7" refType="h" fact="0.1262"/>
              <dgm:constr type="w" for="ch" forName="ParentBackground7" refType="w" fact="0.0987"/>
              <dgm:constr type="h" for="ch" forName="ParentBackground7" refType="h" fact="0.5319"/>
              <dgm:constr type="r" for="ch" forName="Child7" refType="w" fact="0.3208"/>
              <dgm:constr type="t" for="ch" forName="Child7" refType="h" fact="0.6876"/>
              <dgm:constr type="w" for="ch" forName="Child7" refType="w" fact="0.0987"/>
              <dgm:constr type="h" for="ch" forName="Child7" refType="h" fact="0.3124"/>
              <dgm:constr type="r" for="ch" forName="Accent6" refType="w" fact="0.4555"/>
              <dgm:constr type="t" for="ch" forName="Accent6" refType="h" fact="-0.0109"/>
              <dgm:constr type="w" for="ch" forName="Accent6" refType="w" fact="0.1496"/>
              <dgm:constr type="h" for="ch" forName="Accent6" refType="h" fact="0.806"/>
              <dgm:constr type="r" for="ch" forName="ParentBackground6" refType="w" fact="0.4301"/>
              <dgm:constr type="t" for="ch" forName="ParentBackground6" refType="h" fact="0.1262"/>
              <dgm:constr type="w" for="ch" forName="ParentBackground6" refType="w" fact="0.0987"/>
              <dgm:constr type="h" for="ch" forName="ParentBackground6" refType="h" fact="0.5319"/>
              <dgm:constr type="r" for="ch" forName="Child6" refType="w" fact="0.4301"/>
              <dgm:constr type="t" for="ch" forName="Child6" refType="h" fact="0.6876"/>
              <dgm:constr type="w" for="ch" forName="Child6" refType="w" fact="0.0987"/>
              <dgm:constr type="h" for="ch" forName="Child6" refType="h" fact="0.3124"/>
              <dgm:constr type="r" for="ch" forName="Accent5" refType="w" fact="0.5648"/>
              <dgm:constr type="t" for="ch" forName="Accent5" refType="h" fact="-0.0109"/>
              <dgm:constr type="w" for="ch" forName="Accent5" refType="w" fact="0.1496"/>
              <dgm:constr type="h" for="ch" forName="Accent5" refType="h" fact="0.806"/>
              <dgm:constr type="r" for="ch" forName="ParentBackground5" refType="w" fact="0.5394"/>
              <dgm:constr type="t" for="ch" forName="ParentBackground5" refType="h" fact="0.1262"/>
              <dgm:constr type="w" for="ch" forName="ParentBackground5" refType="w" fact="0.0987"/>
              <dgm:constr type="h" for="ch" forName="ParentBackground5" refType="h" fact="0.5319"/>
              <dgm:constr type="r" for="ch" forName="Child5" refType="w" fact="0.5394"/>
              <dgm:constr type="t" for="ch" forName="Child5" refType="h" fact="0.6876"/>
              <dgm:constr type="w" for="ch" forName="Child5" refType="w" fact="0.0987"/>
              <dgm:constr type="h" for="ch" forName="Child5" refType="h" fact="0.3124"/>
              <dgm:constr type="r" for="ch" forName="Accent4" refType="w" fact="0.6741"/>
              <dgm:constr type="t" for="ch" forName="Accent4" refType="h" fact="-0.0109"/>
              <dgm:constr type="w" for="ch" forName="Accent4" refType="w" fact="0.1496"/>
              <dgm:constr type="h" for="ch" forName="Accent4" refType="h" fact="0.806"/>
              <dgm:constr type="r" for="ch" forName="ParentBackground4" refType="w" fact="0.6487"/>
              <dgm:constr type="t" for="ch" forName="ParentBackground4" refType="h" fact="0.1262"/>
              <dgm:constr type="w" for="ch" forName="ParentBackground4" refType="w" fact="0.0987"/>
              <dgm:constr type="h" for="ch" forName="ParentBackground4" refType="h" fact="0.5319"/>
              <dgm:constr type="r" for="ch" forName="Child4" refType="w" fact="0.6487"/>
              <dgm:constr type="t" for="ch" forName="Child4" refType="h" fact="0.6876"/>
              <dgm:constr type="w" for="ch" forName="Child4" refType="w" fact="0.0987"/>
              <dgm:constr type="h" for="ch" forName="Child4" refType="h" fact="0.3124"/>
              <dgm:constr type="r" for="ch" forName="Accent3" refType="w" fact="0.7834"/>
              <dgm:constr type="t" for="ch" forName="Accent3" refType="h" fact="-0.0109"/>
              <dgm:constr type="w" for="ch" forName="Accent3" refType="w" fact="0.1496"/>
              <dgm:constr type="h" for="ch" forName="Accent3" refType="h" fact="0.806"/>
              <dgm:constr type="r" for="ch" forName="ParentBackground3" refType="w" fact="0.758"/>
              <dgm:constr type="t" for="ch" forName="ParentBackground3" refType="h" fact="0.1262"/>
              <dgm:constr type="w" for="ch" forName="ParentBackground3" refType="w" fact="0.0987"/>
              <dgm:constr type="h" for="ch" forName="ParentBackground3" refType="h" fact="0.5319"/>
              <dgm:constr type="r" for="ch" forName="Child3" refType="w" fact="0.758"/>
              <dgm:constr type="t" for="ch" forName="Child3" refType="h" fact="0.6876"/>
              <dgm:constr type="w" for="ch" forName="Child3" refType="w" fact="0.0987"/>
              <dgm:constr type="h" for="ch" forName="Child3" refType="h" fact="0.3124"/>
              <dgm:constr type="r" for="ch" forName="Accent2" refType="w" fact="0.8927"/>
              <dgm:constr type="t" for="ch" forName="Accent2" refType="h" fact="-0.0109"/>
              <dgm:constr type="w" for="ch" forName="Accent2" refType="w" fact="0.1496"/>
              <dgm:constr type="h" for="ch" forName="Accent2" refType="h" fact="0.806"/>
              <dgm:constr type="r" for="ch" forName="ParentBackground2" refType="w" fact="0.8673"/>
              <dgm:constr type="t" for="ch" forName="ParentBackground2" refType="h" fact="0.1262"/>
              <dgm:constr type="w" for="ch" forName="ParentBackground2" refType="w" fact="0.0987"/>
              <dgm:constr type="h" for="ch" forName="ParentBackground2" refType="h" fact="0.5319"/>
              <dgm:constr type="r" for="ch" forName="Child2" refType="w" fact="0.8673"/>
              <dgm:constr type="t" for="ch" forName="Child2" refType="h" fact="0.6876"/>
              <dgm:constr type="w" for="ch" forName="Child2" refType="w" fact="0.0987"/>
              <dgm:constr type="h" for="ch" forName="Child2" refType="h" fact="0.3124"/>
              <dgm:constr type="r" for="ch" forName="Accent1" refType="w" fact="1.002"/>
              <dgm:constr type="t" for="ch" forName="Accent1" refType="h" fact="-0.0109"/>
              <dgm:constr type="w" for="ch" forName="Accent1" refType="w" fact="0.1496"/>
              <dgm:constr type="h" for="ch" forName="Accent1" refType="h" fact="0.806"/>
              <dgm:constr type="r" for="ch" forName="ParentBackground1" refType="w" fact="0.9765"/>
              <dgm:constr type="t" for="ch" forName="ParentBackground1" refType="h" fact="0.1262"/>
              <dgm:constr type="w" for="ch" forName="ParentBackground1" refType="w" fact="0.0987"/>
              <dgm:constr type="h" for="ch" forName="ParentBackground1" refType="h" fact="0.5319"/>
              <dgm:constr type="r" for="ch" forName="Child1" refType="w" fact="0.9765"/>
              <dgm:constr type="t" for="ch" forName="Child1" refType="h" fact="0.6876"/>
              <dgm:constr type="w" for="ch" forName="Child1" refType="w" fact="0.0987"/>
              <dgm:constr type="h" for="ch" forName="Child1" refType="h" fact="0.3124"/>
            </dgm:constrLst>
          </dgm:if>
          <dgm:if name="Name26" axis="ch" ptType="node" func="cnt" op="equ" val="10">
            <dgm:alg type="composite">
              <dgm:param type="ar" val="5.9769"/>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7"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r" for="ch" forName="Parent10" refType="w" fact="0.0795"/>
              <dgm:constr type="t" for="ch" forName="Parent10" refType="h" fact="0.2022"/>
              <dgm:constr type="w" for="ch" forName="Parent10" refType="w" fact="0.0636"/>
              <dgm:constr type="h" for="ch" forName="Parent10" refType="h" fact="0.3799"/>
              <dgm:constr type="r" for="ch" forName="Parent9" refType="w" fact="0.178"/>
              <dgm:constr type="t" for="ch" forName="Parent9" refType="h" fact="0.2022"/>
              <dgm:constr type="w" for="ch" forName="Parent9" refType="w" fact="0.0636"/>
              <dgm:constr type="h" for="ch" forName="Parent9" refType="h" fact="0.3799"/>
              <dgm:constr type="r" for="ch" forName="Parent8" refType="w" fact="0.2765"/>
              <dgm:constr type="t" for="ch" forName="Parent8" refType="h" fact="0.2022"/>
              <dgm:constr type="w" for="ch" forName="Parent8" refType="w" fact="0.0636"/>
              <dgm:constr type="h" for="ch" forName="Parent8" refType="h" fact="0.3799"/>
              <dgm:constr type="r" for="ch" forName="Parent7" refType="w" fact="0.375"/>
              <dgm:constr type="t" for="ch" forName="Parent7" refType="h" fact="0.2022"/>
              <dgm:constr type="w" for="ch" forName="Parent7" refType="w" fact="0.0636"/>
              <dgm:constr type="h" for="ch" forName="Parent7" refType="h" fact="0.3799"/>
              <dgm:constr type="r" for="ch" forName="Parent6" refType="w" fact="0.4736"/>
              <dgm:constr type="t" for="ch" forName="Parent6" refType="h" fact="0.2022"/>
              <dgm:constr type="w" for="ch" forName="Parent6" refType="w" fact="0.0636"/>
              <dgm:constr type="h" for="ch" forName="Parent6" refType="h" fact="0.3799"/>
              <dgm:constr type="r" for="ch" forName="Parent5" refType="w" fact="0.5721"/>
              <dgm:constr type="t" for="ch" forName="Parent5" refType="h" fact="0.2022"/>
              <dgm:constr type="w" for="ch" forName="Parent5" refType="w" fact="0.0636"/>
              <dgm:constr type="h" for="ch" forName="Parent5" refType="h" fact="0.3799"/>
              <dgm:constr type="r" for="ch" forName="Parent4" refType="w" fact="0.6706"/>
              <dgm:constr type="t" for="ch" forName="Parent4" refType="h" fact="0.2022"/>
              <dgm:constr type="w" for="ch" forName="Parent4" refType="w" fact="0.0636"/>
              <dgm:constr type="h" for="ch" forName="Parent4" refType="h" fact="0.3799"/>
              <dgm:constr type="r" for="ch" forName="Parent3" refType="w" fact="0.7691"/>
              <dgm:constr type="t" for="ch" forName="Parent3" refType="h" fact="0.2022"/>
              <dgm:constr type="w" for="ch" forName="Parent3" refType="w" fact="0.0636"/>
              <dgm:constr type="h" for="ch" forName="Parent3" refType="h" fact="0.3799"/>
              <dgm:constr type="r" for="ch" forName="Parent2" refType="w" fact="0.8676"/>
              <dgm:constr type="t" for="ch" forName="Parent2" refType="h" fact="0.2022"/>
              <dgm:constr type="w" for="ch" forName="Parent2" refType="w" fact="0.0636"/>
              <dgm:constr type="h" for="ch" forName="Parent2" refType="h" fact="0.3799"/>
              <dgm:constr type="r" for="ch" forName="Parent1" refType="w" fact="0.9662"/>
              <dgm:constr type="t" for="ch" forName="Parent1" refType="h" fact="0.2022"/>
              <dgm:constr type="w" for="ch" forName="Parent1" refType="w" fact="0.0636"/>
              <dgm:constr type="h" for="ch" forName="Parent1" refType="h" fact="0.3799"/>
              <dgm:constr type="r" for="ch" forName="Accent10" refType="w" fact="0.0953"/>
              <dgm:constr type="t" for="ch" forName="Accent10" refType="h" fact="0.1072"/>
              <dgm:constr type="w" for="ch" forName="Accent10" refType="w" fact="0.0953"/>
              <dgm:constr type="h" for="ch" forName="Accent10" refType="h" fact="0.5699"/>
              <dgm:constr type="r" for="ch" forName="ParentBackground10" refType="w" fact="0.0922"/>
              <dgm:constr type="t" for="ch" forName="ParentBackground10" refType="h" fact="0.1262"/>
              <dgm:constr type="w" for="ch" forName="ParentBackground10" refType="w" fact="0.089"/>
              <dgm:constr type="h" for="ch" forName="ParentBackground10" refType="h" fact="0.5319"/>
              <dgm:constr type="r" for="ch" forName="Child10" refType="w" fact="0.0922"/>
              <dgm:constr type="t" for="ch" forName="Child10" refType="h" fact="0.6876"/>
              <dgm:constr type="w" for="ch" forName="Child10" refType="w" fact="0.089"/>
              <dgm:constr type="h" for="ch" forName="Child10" refType="h" fact="0.3124"/>
              <dgm:constr type="r" for="ch" forName="Accent9" refType="w" fact="0.2136"/>
              <dgm:constr type="t" for="ch" forName="Accent9" refType="h" fact="-0.0109"/>
              <dgm:constr type="w" for="ch" forName="Accent9" refType="w" fact="0.1348"/>
              <dgm:constr type="h" for="ch" forName="Accent9" refType="h" fact="0.806"/>
              <dgm:constr type="r" for="ch" forName="ParentBackground9" refType="w" fact="0.1907"/>
              <dgm:constr type="t" for="ch" forName="ParentBackground9" refType="h" fact="0.1262"/>
              <dgm:constr type="w" for="ch" forName="ParentBackground9" refType="w" fact="0.089"/>
              <dgm:constr type="h" for="ch" forName="ParentBackground9" refType="h" fact="0.5319"/>
              <dgm:constr type="r" for="ch" forName="Child9" refType="w" fact="0.1907"/>
              <dgm:constr type="t" for="ch" forName="Child9" refType="h" fact="0.6876"/>
              <dgm:constr type="w" for="ch" forName="Child9" refType="w" fact="0.089"/>
              <dgm:constr type="h" for="ch" forName="Child9" refType="h" fact="0.3124"/>
              <dgm:constr type="r" for="ch" forName="Accent8" refType="w" fact="0.3121"/>
              <dgm:constr type="t" for="ch" forName="Accent8" refType="h" fact="-0.0109"/>
              <dgm:constr type="w" for="ch" forName="Accent8" refType="w" fact="0.1348"/>
              <dgm:constr type="h" for="ch" forName="Accent8" refType="h" fact="0.806"/>
              <dgm:constr type="r" for="ch" forName="ParentBackground8" refType="w" fact="0.2892"/>
              <dgm:constr type="t" for="ch" forName="ParentBackground8" refType="h" fact="0.1262"/>
              <dgm:constr type="w" for="ch" forName="ParentBackground8" refType="w" fact="0.089"/>
              <dgm:constr type="h" for="ch" forName="ParentBackground8" refType="h" fact="0.5319"/>
              <dgm:constr type="r" for="ch" forName="Child8" refType="w" fact="0.2892"/>
              <dgm:constr type="t" for="ch" forName="Child8" refType="h" fact="0.6876"/>
              <dgm:constr type="w" for="ch" forName="Child8" refType="w" fact="0.089"/>
              <dgm:constr type="h" for="ch" forName="Child8" refType="h" fact="0.3124"/>
              <dgm:constr type="r" for="ch" forName="Accent7" refType="w" fact="0.4107"/>
              <dgm:constr type="t" for="ch" forName="Accent7" refType="h" fact="-0.0109"/>
              <dgm:constr type="w" for="ch" forName="Accent7" refType="w" fact="0.1348"/>
              <dgm:constr type="h" for="ch" forName="Accent7" refType="h" fact="0.806"/>
              <dgm:constr type="r" for="ch" forName="ParentBackground7" refType="w" fact="0.3877"/>
              <dgm:constr type="t" for="ch" forName="ParentBackground7" refType="h" fact="0.1262"/>
              <dgm:constr type="w" for="ch" forName="ParentBackground7" refType="w" fact="0.089"/>
              <dgm:constr type="h" for="ch" forName="ParentBackground7" refType="h" fact="0.5319"/>
              <dgm:constr type="r" for="ch" forName="Child7" refType="w" fact="0.3877"/>
              <dgm:constr type="t" for="ch" forName="Child7" refType="h" fact="0.6876"/>
              <dgm:constr type="w" for="ch" forName="Child7" refType="w" fact="0.089"/>
              <dgm:constr type="h" for="ch" forName="Child7" refType="h" fact="0.3124"/>
              <dgm:constr type="r" for="ch" forName="Accent6" refType="w" fact="0.5092"/>
              <dgm:constr type="t" for="ch" forName="Accent6" refType="h" fact="-0.0109"/>
              <dgm:constr type="w" for="ch" forName="Accent6" refType="w" fact="0.1348"/>
              <dgm:constr type="h" for="ch" forName="Accent6" refType="h" fact="0.806"/>
              <dgm:constr type="r" for="ch" forName="ParentBackground6" refType="w" fact="0.4863"/>
              <dgm:constr type="t" for="ch" forName="ParentBackground6" refType="h" fact="0.1262"/>
              <dgm:constr type="w" for="ch" forName="ParentBackground6" refType="w" fact="0.089"/>
              <dgm:constr type="h" for="ch" forName="ParentBackground6" refType="h" fact="0.5319"/>
              <dgm:constr type="r" for="ch" forName="Child6" refType="w" fact="0.4863"/>
              <dgm:constr type="t" for="ch" forName="Child6" refType="h" fact="0.6876"/>
              <dgm:constr type="w" for="ch" forName="Child6" refType="w" fact="0.089"/>
              <dgm:constr type="h" for="ch" forName="Child6" refType="h" fact="0.3124"/>
              <dgm:constr type="r" for="ch" forName="Accent5" refType="w" fact="0.6077"/>
              <dgm:constr type="t" for="ch" forName="Accent5" refType="h" fact="-0.0109"/>
              <dgm:constr type="w" for="ch" forName="Accent5" refType="w" fact="0.1348"/>
              <dgm:constr type="h" for="ch" forName="Accent5" refType="h" fact="0.806"/>
              <dgm:constr type="r" for="ch" forName="ParentBackground5" refType="w" fact="0.5848"/>
              <dgm:constr type="t" for="ch" forName="ParentBackground5" refType="h" fact="0.1262"/>
              <dgm:constr type="w" for="ch" forName="ParentBackground5" refType="w" fact="0.089"/>
              <dgm:constr type="h" for="ch" forName="ParentBackground5" refType="h" fact="0.5319"/>
              <dgm:constr type="r" for="ch" forName="Child5" refType="w" fact="0.5848"/>
              <dgm:constr type="t" for="ch" forName="Child5" refType="h" fact="0.6876"/>
              <dgm:constr type="w" for="ch" forName="Child5" refType="w" fact="0.089"/>
              <dgm:constr type="h" for="ch" forName="Child5" refType="h" fact="0.3124"/>
              <dgm:constr type="r" for="ch" forName="Accent4" refType="w" fact="0.7062"/>
              <dgm:constr type="t" for="ch" forName="Accent4" refType="h" fact="-0.0109"/>
              <dgm:constr type="w" for="ch" forName="Accent4" refType="w" fact="0.1348"/>
              <dgm:constr type="h" for="ch" forName="Accent4" refType="h" fact="0.806"/>
              <dgm:constr type="r" for="ch" forName="ParentBackground4" refType="w" fact="0.6833"/>
              <dgm:constr type="t" for="ch" forName="ParentBackground4" refType="h" fact="0.1262"/>
              <dgm:constr type="w" for="ch" forName="ParentBackground4" refType="w" fact="0.089"/>
              <dgm:constr type="h" for="ch" forName="ParentBackground4" refType="h" fact="0.5319"/>
              <dgm:constr type="r" for="ch" forName="Child4" refType="w" fact="0.6833"/>
              <dgm:constr type="t" for="ch" forName="Child4" refType="h" fact="0.6876"/>
              <dgm:constr type="w" for="ch" forName="Child4" refType="w" fact="0.089"/>
              <dgm:constr type="h" for="ch" forName="Child4" refType="h" fact="0.3124"/>
              <dgm:constr type="r" for="ch" forName="Accent3" refType="w" fact="0.8048"/>
              <dgm:constr type="t" for="ch" forName="Accent3" refType="h" fact="-0.0109"/>
              <dgm:constr type="w" for="ch" forName="Accent3" refType="w" fact="0.1348"/>
              <dgm:constr type="h" for="ch" forName="Accent3" refType="h" fact="0.806"/>
              <dgm:constr type="r" for="ch" forName="ParentBackground3" refType="w" fact="0.7818"/>
              <dgm:constr type="t" for="ch" forName="ParentBackground3" refType="h" fact="0.1262"/>
              <dgm:constr type="w" for="ch" forName="ParentBackground3" refType="w" fact="0.089"/>
              <dgm:constr type="h" for="ch" forName="ParentBackground3" refType="h" fact="0.5319"/>
              <dgm:constr type="r" for="ch" forName="Child3" refType="w" fact="0.7818"/>
              <dgm:constr type="t" for="ch" forName="Child3" refType="h" fact="0.6876"/>
              <dgm:constr type="w" for="ch" forName="Child3" refType="w" fact="0.089"/>
              <dgm:constr type="h" for="ch" forName="Child3" refType="h" fact="0.3124"/>
              <dgm:constr type="r" for="ch" forName="Accent2" refType="w" fact="0.9033"/>
              <dgm:constr type="t" for="ch" forName="Accent2" refType="h" fact="-0.0109"/>
              <dgm:constr type="w" for="ch" forName="Accent2" refType="w" fact="0.1348"/>
              <dgm:constr type="h" for="ch" forName="Accent2" refType="h" fact="0.806"/>
              <dgm:constr type="r" for="ch" forName="ParentBackground2" refType="w" fact="0.8804"/>
              <dgm:constr type="t" for="ch" forName="ParentBackground2" refType="h" fact="0.1262"/>
              <dgm:constr type="w" for="ch" forName="ParentBackground2" refType="w" fact="0.089"/>
              <dgm:constr type="h" for="ch" forName="ParentBackground2" refType="h" fact="0.5319"/>
              <dgm:constr type="r" for="ch" forName="Child2" refType="w" fact="0.8804"/>
              <dgm:constr type="t" for="ch" forName="Child2" refType="h" fact="0.6876"/>
              <dgm:constr type="w" for="ch" forName="Child2" refType="w" fact="0.089"/>
              <dgm:constr type="h" for="ch" forName="Child2" refType="h" fact="0.3124"/>
              <dgm:constr type="r" for="ch" forName="Accent1" refType="w" fact="1.0018"/>
              <dgm:constr type="t" for="ch" forName="Accent1" refType="h" fact="-0.0109"/>
              <dgm:constr type="w" for="ch" forName="Accent1" refType="w" fact="0.1348"/>
              <dgm:constr type="h" for="ch" forName="Accent1" refType="h" fact="0.806"/>
              <dgm:constr type="r" for="ch" forName="ParentBackground1" refType="w" fact="0.9789"/>
              <dgm:constr type="t" for="ch" forName="ParentBackground1" refType="h" fact="0.1262"/>
              <dgm:constr type="w" for="ch" forName="ParentBackground1" refType="w" fact="0.089"/>
              <dgm:constr type="h" for="ch" forName="ParentBackground1" refType="h" fact="0.5319"/>
              <dgm:constr type="r" for="ch" forName="Child1" refType="w" fact="0.9789"/>
              <dgm:constr type="t" for="ch" forName="Child1" refType="h" fact="0.6876"/>
              <dgm:constr type="w" for="ch" forName="Child1" refType="w" fact="0.089"/>
              <dgm:constr type="h" for="ch" forName="Child1" refType="h" fact="0.3124"/>
            </dgm:constrLst>
          </dgm:if>
          <dgm:else name="Name27">
            <dgm:alg type="composite">
              <dgm:param type="ar" val="6.5658"/>
            </dgm:alg>
            <dgm:constrLst>
              <dgm:constr type="primFontSz" for="des" forName="Child1" val="65"/>
              <dgm:constr type="primFontSz" for="des" forName="Parent1" val="65"/>
              <dgm:constr type="primFontSz" for="des" forName="Child1" refType="primFontSz" refFor="des" refForName="Parent1" op="lte"/>
              <dgm:constr type="primFontSz" for="des" forName="Child2" refType="primFontSz" refFor="des" refForName="Parent1" op="lte"/>
              <dgm:constr type="primFontSz" for="des" forName="Child3" refType="primFontSz" refFor="des" refForName="Parent1" op="lte"/>
              <dgm:constr type="primFontSz" for="des" forName="Child4" refType="primFontSz" refFor="des" refForName="Parent1" op="lte"/>
              <dgm:constr type="primFontSz" for="des" forName="Child5" refType="primFontSz" refFor="des" refForName="Parent1" op="lte"/>
              <dgm:constr type="primFontSz" for="des" forName="Child6" refType="primFontSz" refFor="des" refForName="Parent1" op="lte"/>
              <dgm:constr type="primFontSz" for="des" forName="Child7" refType="primFontSz" refFor="des" refForName="Parent1" op="lte"/>
              <dgm:constr type="primFontSz" for="des" forName="Child8" refType="primFontSz" refFor="des" refForName="Parent1" op="lte"/>
              <dgm:constr type="primFontSz" for="des" forName="Child9" refType="primFontSz" refFor="des" refForName="Parent1" op="lte"/>
              <dgm:constr type="primFontSz" for="des" forName="Child10" refType="primFontSz" refFor="des" refForName="Parent1" op="lte"/>
              <dgm:constr type="primFontSz" for="des" forName="Child11" refType="primFontSz" refFor="des" refForName="Parent1" op="lte"/>
              <dgm:constr type="primFontSz" for="des" forName="Child1" refType="primFontSz" refFor="des" refForName="Parent2" op="lte"/>
              <dgm:constr type="primFontSz" for="des" forName="Child2" refType="primFontSz" refFor="des" refForName="Parent2" op="lte"/>
              <dgm:constr type="primFontSz" for="des" forName="Child3" refType="primFontSz" refFor="des" refForName="Parent2" op="lte"/>
              <dgm:constr type="primFontSz" for="des" forName="Child4" refType="primFontSz" refFor="des" refForName="Parent2" op="lte"/>
              <dgm:constr type="primFontSz" for="des" forName="Child5" refType="primFontSz" refFor="des" refForName="Parent2" op="lte"/>
              <dgm:constr type="primFontSz" for="des" forName="Child6" refType="primFontSz" refFor="des" refForName="Parent2" op="lte"/>
              <dgm:constr type="primFontSz" for="des" forName="Child7" refType="primFontSz" refFor="des" refForName="Parent2" op="lte"/>
              <dgm:constr type="primFontSz" for="des" forName="Child8" refType="primFontSz" refFor="des" refForName="Parent2" op="lte"/>
              <dgm:constr type="primFontSz" for="des" forName="Child9" refType="primFontSz" refFor="des" refForName="Parent2" op="lte"/>
              <dgm:constr type="primFontSz" for="des" forName="Child10" refType="primFontSz" refFor="des" refForName="Parent2" op="lte"/>
              <dgm:constr type="primFontSz" for="des" forName="Child11" refType="primFontSz" refFor="des" refForName="Parent2" op="lte"/>
              <dgm:constr type="primFontSz" for="des" forName="Child1" refType="primFontSz" refFor="des" refForName="Parent3" op="lte"/>
              <dgm:constr type="primFontSz" for="des" forName="Child2" refType="primFontSz" refFor="des" refForName="Parent3" op="lte"/>
              <dgm:constr type="primFontSz" for="des" forName="Child3" refType="primFontSz" refFor="des" refForName="Parent3" op="lte"/>
              <dgm:constr type="primFontSz" for="des" forName="Child4" refType="primFontSz" refFor="des" refForName="Parent3" op="lte"/>
              <dgm:constr type="primFontSz" for="des" forName="Child5" refType="primFontSz" refFor="des" refForName="Parent3" op="lte"/>
              <dgm:constr type="primFontSz" for="des" forName="Child6" refType="primFontSz" refFor="des" refForName="Parent3" op="lte"/>
              <dgm:constr type="primFontSz" for="des" forName="Child7" refType="primFontSz" refFor="des" refForName="Parent3" op="lte"/>
              <dgm:constr type="primFontSz" for="des" forName="Child8" refType="primFontSz" refFor="des" refForName="Parent3" op="lte"/>
              <dgm:constr type="primFontSz" for="des" forName="Child9" refType="primFontSz" refFor="des" refForName="Parent3" op="lte"/>
              <dgm:constr type="primFontSz" for="des" forName="Child10" refType="primFontSz" refFor="des" refForName="Parent3" op="lte"/>
              <dgm:constr type="primFontSz" for="des" forName="Child11" refType="primFontSz" refFor="des" refForName="Parent3" op="lte"/>
              <dgm:constr type="primFontSz" for="des" forName="Child1" refType="primFontSz" refFor="des" refForName="Parent4" op="lte"/>
              <dgm:constr type="primFontSz" for="des" forName="Child2" refType="primFontSz" refFor="des" refForName="Parent4" op="lte"/>
              <dgm:constr type="primFontSz" for="des" forName="Child3" refType="primFontSz" refFor="des" refForName="Parent4" op="lte"/>
              <dgm:constr type="primFontSz" for="des" forName="Child4" refType="primFontSz" refFor="des" refForName="Parent4" op="lte"/>
              <dgm:constr type="primFontSz" for="des" forName="Child5" refType="primFontSz" refFor="des" refForName="Parent4" op="lte"/>
              <dgm:constr type="primFontSz" for="des" forName="Child6" refType="primFontSz" refFor="des" refForName="Parent4" op="lte"/>
              <dgm:constr type="primFontSz" for="des" forName="Child7" refType="primFontSz" refFor="des" refForName="Parent4" op="lte"/>
              <dgm:constr type="primFontSz" for="des" forName="Child8" refType="primFontSz" refFor="des" refForName="Parent4" op="lte"/>
              <dgm:constr type="primFontSz" for="des" forName="Child9" refType="primFontSz" refFor="des" refForName="Parent4" op="lte"/>
              <dgm:constr type="primFontSz" for="des" forName="Child10" refType="primFontSz" refFor="des" refForName="Parent4" op="lte"/>
              <dgm:constr type="primFontSz" for="des" forName="Child11" refType="primFontSz" refFor="des" refForName="Parent4" op="lte"/>
              <dgm:constr type="primFontSz" for="des" forName="Child1" refType="primFontSz" refFor="des" refForName="Parent5" op="lte"/>
              <dgm:constr type="primFontSz" for="des" forName="Child2" refType="primFontSz" refFor="des" refForName="Parent5" op="lte"/>
              <dgm:constr type="primFontSz" for="des" forName="Child3" refType="primFontSz" refFor="des" refForName="Parent5" op="lte"/>
              <dgm:constr type="primFontSz" for="des" forName="Child4" refType="primFontSz" refFor="des" refForName="Parent5" op="lte"/>
              <dgm:constr type="primFontSz" for="des" forName="Child5" refType="primFontSz" refFor="des" refForName="Parent5" op="lte"/>
              <dgm:constr type="primFontSz" for="des" forName="Child6" refType="primFontSz" refFor="des" refForName="Parent5" op="lte"/>
              <dgm:constr type="primFontSz" for="des" forName="Child7" refType="primFontSz" refFor="des" refForName="Parent5" op="lte"/>
              <dgm:constr type="primFontSz" for="des" forName="Child8" refType="primFontSz" refFor="des" refForName="Parent5" op="lte"/>
              <dgm:constr type="primFontSz" for="des" forName="Child9" refType="primFontSz" refFor="des" refForName="Parent5" op="lte"/>
              <dgm:constr type="primFontSz" for="des" forName="Child10" refType="primFontSz" refFor="des" refForName="Parent5" op="lte"/>
              <dgm:constr type="primFontSz" for="des" forName="Child11" refType="primFontSz" refFor="des" refForName="Parent5" op="lte"/>
              <dgm:constr type="primFontSz" for="des" forName="Child1" refType="primFontSz" refFor="des" refForName="Parent6" op="lte"/>
              <dgm:constr type="primFontSz" for="des" forName="Child2" refType="primFontSz" refFor="des" refForName="Parent6" op="lte"/>
              <dgm:constr type="primFontSz" for="des" forName="Child3" refType="primFontSz" refFor="des" refForName="Parent6" op="lte"/>
              <dgm:constr type="primFontSz" for="des" forName="Child4" refType="primFontSz" refFor="des" refForName="Parent6" op="lte"/>
              <dgm:constr type="primFontSz" for="des" forName="Child5" refType="primFontSz" refFor="des" refForName="Parent6" op="lte"/>
              <dgm:constr type="primFontSz" for="des" forName="Child6" refType="primFontSz" refFor="des" refForName="Parent6" op="lte"/>
              <dgm:constr type="primFontSz" for="des" forName="Child7" refType="primFontSz" refFor="des" refForName="Parent6" op="lte"/>
              <dgm:constr type="primFontSz" for="des" forName="Child8" refType="primFontSz" refFor="des" refForName="Parent6" op="lte"/>
              <dgm:constr type="primFontSz" for="des" forName="Child9" refType="primFontSz" refFor="des" refForName="Parent6" op="lte"/>
              <dgm:constr type="primFontSz" for="des" forName="Child10" refType="primFontSz" refFor="des" refForName="Parent6" op="lte"/>
              <dgm:constr type="primFontSz" for="des" forName="Child11" refType="primFontSz" refFor="des" refForName="Parent6" op="lte"/>
              <dgm:constr type="primFontSz" for="des" forName="Child1" refType="primFontSz" refFor="des" refForName="Parent7" op="lte"/>
              <dgm:constr type="primFontSz" for="des" forName="Child2" refType="primFontSz" refFor="des" refForName="Parent7" op="lte"/>
              <dgm:constr type="primFontSz" for="des" forName="Child3" refType="primFontSz" refFor="des" refForName="Parent7" op="lte"/>
              <dgm:constr type="primFontSz" for="des" forName="Child4" refType="primFontSz" refFor="des" refForName="Parent7" op="lte"/>
              <dgm:constr type="primFontSz" for="des" forName="Child5" refType="primFontSz" refFor="des" refForName="Parent7" op="lte"/>
              <dgm:constr type="primFontSz" for="des" forName="Child6" refType="primFontSz" refFor="des" refForName="Parent7" op="lte"/>
              <dgm:constr type="primFontSz" for="des" forName="Child7" refType="primFontSz" refFor="des" refForName="Parent7" op="lte"/>
              <dgm:constr type="primFontSz" for="des" forName="Child8" refType="primFontSz" refFor="des" refForName="Parent7" op="lte"/>
              <dgm:constr type="primFontSz" for="des" forName="Child9" refType="primFontSz" refFor="des" refForName="Parent7" op="lte"/>
              <dgm:constr type="primFontSz" for="des" forName="Child10" refType="primFontSz" refFor="des" refForName="Parent7" op="lte"/>
              <dgm:constr type="primFontSz" for="des" forName="Child11" refType="primFontSz" refFor="des" refForName="Parent7" op="lte"/>
              <dgm:constr type="primFontSz" for="des" forName="Child1" refType="primFontSz" refFor="des" refForName="Parent8" op="lte"/>
              <dgm:constr type="primFontSz" for="des" forName="Child2" refType="primFontSz" refFor="des" refForName="Parent8" op="lte"/>
              <dgm:constr type="primFontSz" for="des" forName="Child3" refType="primFontSz" refFor="des" refForName="Parent8" op="lte"/>
              <dgm:constr type="primFontSz" for="des" forName="Child4" refType="primFontSz" refFor="des" refForName="Parent8" op="lte"/>
              <dgm:constr type="primFontSz" for="des" forName="Child5" refType="primFontSz" refFor="des" refForName="Parent8" op="lte"/>
              <dgm:constr type="primFontSz" for="des" forName="Child6" refType="primFontSz" refFor="des" refForName="Parent8" op="lte"/>
              <dgm:constr type="primFontSz" for="des" forName="Child7" refType="primFontSz" refFor="des" refForName="Parent8" op="lte"/>
              <dgm:constr type="primFontSz" for="des" forName="Child8" refType="primFontSz" refFor="des" refForName="Parent8" op="lte"/>
              <dgm:constr type="primFontSz" for="des" forName="Child9" refType="primFontSz" refFor="des" refForName="Parent8" op="lte"/>
              <dgm:constr type="primFontSz" for="des" forName="Child10" refType="primFontSz" refFor="des" refForName="Parent8" op="lte"/>
              <dgm:constr type="primFontSz" for="des" forName="Child11" refType="primFontSz" refFor="des" refForName="Parent8" op="lte"/>
              <dgm:constr type="primFontSz" for="des" forName="Child1" refType="primFontSz" refFor="des" refForName="Parent9" op="lte"/>
              <dgm:constr type="primFontSz" for="des" forName="Child2" refType="primFontSz" refFor="des" refForName="Parent9" op="lte"/>
              <dgm:constr type="primFontSz" for="des" forName="Child3" refType="primFontSz" refFor="des" refForName="Parent9" op="lte"/>
              <dgm:constr type="primFontSz" for="des" forName="Child4" refType="primFontSz" refFor="des" refForName="Parent9" op="lte"/>
              <dgm:constr type="primFontSz" for="des" forName="Child5" refType="primFontSz" refFor="des" refForName="Parent9" op="lte"/>
              <dgm:constr type="primFontSz" for="des" forName="Child6" refType="primFontSz" refFor="des" refForName="Parent9" op="lte"/>
              <dgm:constr type="primFontSz" for="des" forName="Child7" refType="primFontSz" refFor="des" refForName="Parent9" op="lte"/>
              <dgm:constr type="primFontSz" for="des" forName="Child8" refType="primFontSz" refFor="des" refForName="Parent9" op="lte"/>
              <dgm:constr type="primFontSz" for="des" forName="Child9" refType="primFontSz" refFor="des" refForName="Parent9" op="lte"/>
              <dgm:constr type="primFontSz" for="des" forName="Child10" refType="primFontSz" refFor="des" refForName="Parent9" op="lte"/>
              <dgm:constr type="primFontSz" for="des" forName="Child11" refType="primFontSz" refFor="des" refForName="Parent9" op="lte"/>
              <dgm:constr type="primFontSz" for="des" forName="Child1" refType="primFontSz" refFor="des" refForName="Parent10" op="lte"/>
              <dgm:constr type="primFontSz" for="des" forName="Child2" refType="primFontSz" refFor="des" refForName="Parent10" op="lte"/>
              <dgm:constr type="primFontSz" for="des" forName="Child3" refType="primFontSz" refFor="des" refForName="Parent10" op="lte"/>
              <dgm:constr type="primFontSz" for="des" forName="Child4" refType="primFontSz" refFor="des" refForName="Parent10" op="lte"/>
              <dgm:constr type="primFontSz" for="des" forName="Child5" refType="primFontSz" refFor="des" refForName="Parent10" op="lte"/>
              <dgm:constr type="primFontSz" for="des" forName="Child6" refType="primFontSz" refFor="des" refForName="Parent10" op="lte"/>
              <dgm:constr type="primFontSz" for="des" forName="Child7" refType="primFontSz" refFor="des" refForName="Parent10" op="lte"/>
              <dgm:constr type="primFontSz" for="des" forName="Child8" refType="primFontSz" refFor="des" refForName="Parent10" op="lte"/>
              <dgm:constr type="primFontSz" for="des" forName="Child9" refType="primFontSz" refFor="des" refForName="Parent10" op="lte"/>
              <dgm:constr type="primFontSz" for="des" forName="Child10" refType="primFontSz" refFor="des" refForName="Parent10" op="lte"/>
              <dgm:constr type="primFontSz" for="des" forName="Child11" refType="primFontSz" refFor="des" refForName="Parent10" op="lte"/>
              <dgm:constr type="primFontSz" for="des" forName="Child1" refType="primFontSz" refFor="des" refForName="Parent11" op="lte"/>
              <dgm:constr type="primFontSz" for="des" forName="Child2" refType="primFontSz" refFor="des" refForName="Parent11" op="lte"/>
              <dgm:constr type="primFontSz" for="des" forName="Child3" refType="primFontSz" refFor="des" refForName="Parent11" op="lte"/>
              <dgm:constr type="primFontSz" for="des" forName="Child4" refType="primFontSz" refFor="des" refForName="Parent11" op="lte"/>
              <dgm:constr type="primFontSz" for="des" forName="Child5" refType="primFontSz" refFor="des" refForName="Parent11" op="lte"/>
              <dgm:constr type="primFontSz" for="des" forName="Child6" refType="primFontSz" refFor="des" refForName="Parent11" op="lte"/>
              <dgm:constr type="primFontSz" for="des" forName="Child7" refType="primFontSz" refFor="des" refForName="Parent11" op="lte"/>
              <dgm:constr type="primFontSz" for="des" forName="Child8" refType="primFontSz" refFor="des" refForName="Parent11" op="lte"/>
              <dgm:constr type="primFontSz" for="des" forName="Child9" refType="primFontSz" refFor="des" refForName="Parent11" op="lte"/>
              <dgm:constr type="primFontSz" for="des" forName="Child10" refType="primFontSz" refFor="des" refForName="Parent11" op="lte"/>
              <dgm:constr type="primFontSz" for="des" forName="Child11" refType="primFontSz" refFor="des" refForName="Parent11" op="lte"/>
              <dgm:constr type="primFontSz" for="des" forName="Parent2" refType="primFontSz" refFor="des" refForName="Parent1" op="equ"/>
              <dgm:constr type="primFontSz" for="des" forName="Parent3" refType="primFontSz" refFor="des" refForName="Parent1" op="equ"/>
              <dgm:constr type="primFontSz" for="des" forName="Parent4" refType="primFontSz" refFor="des" refForName="Parent1" op="equ"/>
              <dgm:constr type="primFontSz" for="des" forName="Parent5" refType="primFontSz" refFor="des" refForName="Parent1" op="equ"/>
              <dgm:constr type="primFontSz" for="des" forName="Parent6" refType="primFontSz" refFor="des" refForName="Parent1" op="equ"/>
              <dgm:constr type="primFontSz" for="des" forName="Parent7" refType="primFontSz" refFor="des" refForName="Parent1" op="equ"/>
              <dgm:constr type="primFontSz" for="des" forName="Parent8" refType="primFontSz" refFor="des" refForName="Parent1" op="equ"/>
              <dgm:constr type="primFontSz" for="des" forName="Parent9" refType="primFontSz" refFor="des" refForName="Parent1" op="equ"/>
              <dgm:constr type="primFontSz" for="des" forName="Parent10" refType="primFontSz" refFor="des" refForName="Parent1" op="equ"/>
              <dgm:constr type="primFontSz" for="des" forName="Parent11" refType="primFontSz" refFor="des" refForName="Parent1" op="equ"/>
              <dgm:constr type="primFontSz" for="des" forName="Child2" refType="primFontSz" refFor="des" refForName="Child1" op="equ"/>
              <dgm:constr type="primFontSz" for="des" forName="Child3" refType="primFontSz" refFor="des" refForName="Child1" op="equ"/>
              <dgm:constr type="primFontSz" for="des" forName="Child4" refType="primFontSz" refFor="des" refForName="Child1" op="equ"/>
              <dgm:constr type="primFontSz" for="des" forName="Child5" refType="primFontSz" refFor="des" refForName="Child1" op="equ"/>
              <dgm:constr type="primFontSz" for="des" forName="Child6" refType="primFontSz" refFor="des" refForName="Child1" op="equ"/>
              <dgm:constr type="primFontSz" for="des" forName="Child7" refType="primFontSz" refFor="des" refForName="Child1" op="equ"/>
              <dgm:constr type="primFontSz" for="des" forName="Child8" refType="primFontSz" refFor="des" refForName="Child1" op="equ"/>
              <dgm:constr type="primFontSz" for="des" forName="Child9" refType="primFontSz" refFor="des" refForName="Child1" op="equ"/>
              <dgm:constr type="primFontSz" for="des" forName="Child10" refType="primFontSz" refFor="des" refForName="Child1" op="equ"/>
              <dgm:constr type="primFontSz" for="des" forName="Child11" refType="primFontSz" refFor="des" refForName="Child1" op="equ"/>
              <dgm:constr type="r" for="ch" forName="Parent11" refType="w" fact="0.0723"/>
              <dgm:constr type="t" for="ch" forName="Parent11" refType="h" fact="0.2022"/>
              <dgm:constr type="w" for="ch" forName="Parent11" refType="w" fact="0.0579"/>
              <dgm:constr type="h" for="ch" forName="Parent11" refType="h" fact="0.3799"/>
              <dgm:constr type="r" for="ch" forName="Parent10" refType="w" fact="0.162"/>
              <dgm:constr type="t" for="ch" forName="Parent10" refType="h" fact="0.2022"/>
              <dgm:constr type="w" for="ch" forName="Parent10" refType="w" fact="0.0579"/>
              <dgm:constr type="h" for="ch" forName="Parent10" refType="h" fact="0.3799"/>
              <dgm:constr type="r" for="ch" forName="Parent9" refType="w" fact="0.2517"/>
              <dgm:constr type="t" for="ch" forName="Parent9" refType="h" fact="0.2022"/>
              <dgm:constr type="w" for="ch" forName="Parent9" refType="w" fact="0.0579"/>
              <dgm:constr type="h" for="ch" forName="Parent9" refType="h" fact="0.3799"/>
              <dgm:constr type="r" for="ch" forName="Parent8" refType="w" fact="0.3414"/>
              <dgm:constr type="t" for="ch" forName="Parent8" refType="h" fact="0.2022"/>
              <dgm:constr type="w" for="ch" forName="Parent8" refType="w" fact="0.0579"/>
              <dgm:constr type="h" for="ch" forName="Parent8" refType="h" fact="0.3799"/>
              <dgm:constr type="r" for="ch" forName="Parent7" refType="w" fact="0.4311"/>
              <dgm:constr type="t" for="ch" forName="Parent7" refType="h" fact="0.2022"/>
              <dgm:constr type="w" for="ch" forName="Parent7" refType="w" fact="0.0579"/>
              <dgm:constr type="h" for="ch" forName="Parent7" refType="h" fact="0.3799"/>
              <dgm:constr type="r" for="ch" forName="Parent6" refType="w" fact="0.5208"/>
              <dgm:constr type="t" for="ch" forName="Parent6" refType="h" fact="0.2022"/>
              <dgm:constr type="w" for="ch" forName="Parent6" refType="w" fact="0.0579"/>
              <dgm:constr type="h" for="ch" forName="Parent6" refType="h" fact="0.3799"/>
              <dgm:constr type="r" for="ch" forName="Parent5" refType="w" fact="0.6105"/>
              <dgm:constr type="t" for="ch" forName="Parent5" refType="h" fact="0.2022"/>
              <dgm:constr type="w" for="ch" forName="Parent5" refType="w" fact="0.0579"/>
              <dgm:constr type="h" for="ch" forName="Parent5" refType="h" fact="0.3799"/>
              <dgm:constr type="r" for="ch" forName="Parent4" refType="w" fact="0.7001"/>
              <dgm:constr type="t" for="ch" forName="Parent4" refType="h" fact="0.2022"/>
              <dgm:constr type="w" for="ch" forName="Parent4" refType="w" fact="0.0579"/>
              <dgm:constr type="h" for="ch" forName="Parent4" refType="h" fact="0.3799"/>
              <dgm:constr type="r" for="ch" forName="Parent3" refType="w" fact="0.7898"/>
              <dgm:constr type="t" for="ch" forName="Parent3" refType="h" fact="0.2022"/>
              <dgm:constr type="w" for="ch" forName="Parent3" refType="w" fact="0.0579"/>
              <dgm:constr type="h" for="ch" forName="Parent3" refType="h" fact="0.3799"/>
              <dgm:constr type="r" for="ch" forName="Parent2" refType="w" fact="0.8795"/>
              <dgm:constr type="t" for="ch" forName="Parent2" refType="h" fact="0.2022"/>
              <dgm:constr type="w" for="ch" forName="Parent2" refType="w" fact="0.0579"/>
              <dgm:constr type="h" for="ch" forName="Parent2" refType="h" fact="0.3799"/>
              <dgm:constr type="r" for="ch" forName="Parent1" refType="w" fact="0.9692"/>
              <dgm:constr type="t" for="ch" forName="Parent1" refType="h" fact="0.2022"/>
              <dgm:constr type="w" for="ch" forName="Parent1" refType="w" fact="0.0579"/>
              <dgm:constr type="h" for="ch" forName="Parent1" refType="h" fact="0.3799"/>
              <dgm:constr type="r" for="ch" forName="Accent11" refType="w" fact="0.0868"/>
              <dgm:constr type="t" for="ch" forName="Accent11" refType="h" fact="0.1072"/>
              <dgm:constr type="w" for="ch" forName="Accent11" refType="w" fact="0.0868"/>
              <dgm:constr type="h" for="ch" forName="Accent11" refType="h" fact="0.5699"/>
              <dgm:constr type="r" for="ch" forName="ParentBackground11" refType="w" fact="0.0839"/>
              <dgm:constr type="t" for="ch" forName="ParentBackground11" refType="h" fact="0.1262"/>
              <dgm:constr type="w" for="ch" forName="ParentBackground11" refType="w" fact="0.081"/>
              <dgm:constr type="h" for="ch" forName="ParentBackground11" refType="h" fact="0.5319"/>
              <dgm:constr type="r" for="ch" forName="Child11" refType="w" fact="0.0839"/>
              <dgm:constr type="t" for="ch" forName="Child11" refType="h" fact="0.6876"/>
              <dgm:constr type="w" for="ch" forName="Child11" refType="w" fact="0.081"/>
              <dgm:constr type="h" for="ch" forName="Child11" refType="h" fact="0.3124"/>
              <dgm:constr type="r" for="ch" forName="Accent10" refType="w" fact="0.1945"/>
              <dgm:constr type="t" for="ch" forName="Accent10" refType="h" fact="-0.0109"/>
              <dgm:constr type="w" for="ch" forName="Accent10" refType="w" fact="0.1228"/>
              <dgm:constr type="h" for="ch" forName="Accent10" refType="h" fact="0.806"/>
              <dgm:constr type="r" for="ch" forName="ParentBackground10" refType="w" fact="0.1736"/>
              <dgm:constr type="t" for="ch" forName="ParentBackground10" refType="h" fact="0.1262"/>
              <dgm:constr type="w" for="ch" forName="ParentBackground10" refType="w" fact="0.081"/>
              <dgm:constr type="h" for="ch" forName="ParentBackground10" refType="h" fact="0.5319"/>
              <dgm:constr type="r" for="ch" forName="Child10" refType="w" fact="0.1736"/>
              <dgm:constr type="t" for="ch" forName="Child10" refType="h" fact="0.6876"/>
              <dgm:constr type="w" for="ch" forName="Child10" refType="w" fact="0.081"/>
              <dgm:constr type="h" for="ch" forName="Child10" refType="h" fact="0.3124"/>
              <dgm:constr type="r" for="ch" forName="Accent9" refType="w" fact="0.2842"/>
              <dgm:constr type="t" for="ch" forName="Accent9" refType="h" fact="-0.0109"/>
              <dgm:constr type="w" for="ch" forName="Accent9" refType="w" fact="0.1228"/>
              <dgm:constr type="h" for="ch" forName="Accent9" refType="h" fact="0.806"/>
              <dgm:constr type="r" for="ch" forName="ParentBackground9" refType="w" fact="0.2633"/>
              <dgm:constr type="t" for="ch" forName="ParentBackground9" refType="h" fact="0.1262"/>
              <dgm:constr type="w" for="ch" forName="ParentBackground9" refType="w" fact="0.081"/>
              <dgm:constr type="h" for="ch" forName="ParentBackground9" refType="h" fact="0.5319"/>
              <dgm:constr type="r" for="ch" forName="Child9" refType="w" fact="0.2633"/>
              <dgm:constr type="t" for="ch" forName="Child9" refType="h" fact="0.6876"/>
              <dgm:constr type="w" for="ch" forName="Child9" refType="w" fact="0.081"/>
              <dgm:constr type="h" for="ch" forName="Child9" refType="h" fact="0.3124"/>
              <dgm:constr type="r" for="ch" forName="Accent8" refType="w" fact="0.3739"/>
              <dgm:constr type="t" for="ch" forName="Accent8" refType="h" fact="-0.0109"/>
              <dgm:constr type="w" for="ch" forName="Accent8" refType="w" fact="0.1228"/>
              <dgm:constr type="h" for="ch" forName="Accent8" refType="h" fact="0.806"/>
              <dgm:constr type="r" for="ch" forName="ParentBackground8" refType="w" fact="0.353"/>
              <dgm:constr type="t" for="ch" forName="ParentBackground8" refType="h" fact="0.1262"/>
              <dgm:constr type="w" for="ch" forName="ParentBackground8" refType="w" fact="0.081"/>
              <dgm:constr type="h" for="ch" forName="ParentBackground8" refType="h" fact="0.5319"/>
              <dgm:constr type="r" for="ch" forName="Child8" refType="w" fact="0.353"/>
              <dgm:constr type="t" for="ch" forName="Child8" refType="h" fact="0.6876"/>
              <dgm:constr type="w" for="ch" forName="Child8" refType="w" fact="0.081"/>
              <dgm:constr type="h" for="ch" forName="Child8" refType="h" fact="0.3124"/>
              <dgm:constr type="r" for="ch" forName="Accent7" refType="w" fact="0.4636"/>
              <dgm:constr type="t" for="ch" forName="Accent7" refType="h" fact="-0.0109"/>
              <dgm:constr type="w" for="ch" forName="Accent7" refType="w" fact="0.1228"/>
              <dgm:constr type="h" for="ch" forName="Accent7" refType="h" fact="0.806"/>
              <dgm:constr type="r" for="ch" forName="ParentBackground7" refType="w" fact="0.4427"/>
              <dgm:constr type="t" for="ch" forName="ParentBackground7" refType="h" fact="0.1262"/>
              <dgm:constr type="w" for="ch" forName="ParentBackground7" refType="w" fact="0.081"/>
              <dgm:constr type="h" for="ch" forName="ParentBackground7" refType="h" fact="0.5319"/>
              <dgm:constr type="r" for="ch" forName="Child7" refType="w" fact="0.4427"/>
              <dgm:constr type="t" for="ch" forName="Child7" refType="h" fact="0.6876"/>
              <dgm:constr type="w" for="ch" forName="Child7" refType="w" fact="0.081"/>
              <dgm:constr type="h" for="ch" forName="Child7" refType="h" fact="0.3124"/>
              <dgm:constr type="r" for="ch" forName="Accent6" refType="w" fact="0.5533"/>
              <dgm:constr type="t" for="ch" forName="Accent6" refType="h" fact="-0.0109"/>
              <dgm:constr type="w" for="ch" forName="Accent6" refType="w" fact="0.1228"/>
              <dgm:constr type="h" for="ch" forName="Accent6" refType="h" fact="0.806"/>
              <dgm:constr type="r" for="ch" forName="ParentBackground6" refType="w" fact="0.5323"/>
              <dgm:constr type="t" for="ch" forName="ParentBackground6" refType="h" fact="0.1262"/>
              <dgm:constr type="w" for="ch" forName="ParentBackground6" refType="w" fact="0.081"/>
              <dgm:constr type="h" for="ch" forName="ParentBackground6" refType="h" fact="0.5319"/>
              <dgm:constr type="r" for="ch" forName="Child6" refType="w" fact="0.5323"/>
              <dgm:constr type="t" for="ch" forName="Child6" refType="h" fact="0.6876"/>
              <dgm:constr type="w" for="ch" forName="Child6" refType="w" fact="0.081"/>
              <dgm:constr type="h" for="ch" forName="Child6" refType="h" fact="0.3124"/>
              <dgm:constr type="r" for="ch" forName="Accent5" refType="w" fact="0.6429"/>
              <dgm:constr type="t" for="ch" forName="Accent5" refType="h" fact="-0.0109"/>
              <dgm:constr type="w" for="ch" forName="Accent5" refType="w" fact="0.1228"/>
              <dgm:constr type="h" for="ch" forName="Accent5" refType="h" fact="0.806"/>
              <dgm:constr type="r" for="ch" forName="ParentBackground5" refType="w" fact="0.622"/>
              <dgm:constr type="t" for="ch" forName="ParentBackground5" refType="h" fact="0.1262"/>
              <dgm:constr type="w" for="ch" forName="ParentBackground5" refType="w" fact="0.081"/>
              <dgm:constr type="h" for="ch" forName="ParentBackground5" refType="h" fact="0.5319"/>
              <dgm:constr type="r" for="ch" forName="Child5" refType="w" fact="0.622"/>
              <dgm:constr type="t" for="ch" forName="Child5" refType="h" fact="0.6876"/>
              <dgm:constr type="w" for="ch" forName="Child5" refType="w" fact="0.081"/>
              <dgm:constr type="h" for="ch" forName="Child5" refType="h" fact="0.3124"/>
              <dgm:constr type="r" for="ch" forName="Accent4" refType="w" fact="0.7326"/>
              <dgm:constr type="t" for="ch" forName="Accent4" refType="h" fact="-0.0109"/>
              <dgm:constr type="w" for="ch" forName="Accent4" refType="w" fact="0.1228"/>
              <dgm:constr type="h" for="ch" forName="Accent4" refType="h" fact="0.806"/>
              <dgm:constr type="r" for="ch" forName="ParentBackground4" refType="w" fact="0.7117"/>
              <dgm:constr type="t" for="ch" forName="ParentBackground4" refType="h" fact="0.1262"/>
              <dgm:constr type="w" for="ch" forName="ParentBackground4" refType="w" fact="0.081"/>
              <dgm:constr type="h" for="ch" forName="ParentBackground4" refType="h" fact="0.5319"/>
              <dgm:constr type="r" for="ch" forName="Child4" refType="w" fact="0.7117"/>
              <dgm:constr type="t" for="ch" forName="Child4" refType="h" fact="0.6876"/>
              <dgm:constr type="w" for="ch" forName="Child4" refType="w" fact="0.081"/>
              <dgm:constr type="h" for="ch" forName="Child4" refType="h" fact="0.3124"/>
              <dgm:constr type="r" for="ch" forName="Accent3" refType="w" fact="0.8223"/>
              <dgm:constr type="t" for="ch" forName="Accent3" refType="h" fact="-0.0109"/>
              <dgm:constr type="w" for="ch" forName="Accent3" refType="w" fact="0.1228"/>
              <dgm:constr type="h" for="ch" forName="Accent3" refType="h" fact="0.806"/>
              <dgm:constr type="r" for="ch" forName="ParentBackground3" refType="w" fact="0.8014"/>
              <dgm:constr type="t" for="ch" forName="ParentBackground3" refType="h" fact="0.1262"/>
              <dgm:constr type="w" for="ch" forName="ParentBackground3" refType="w" fact="0.081"/>
              <dgm:constr type="h" for="ch" forName="ParentBackground3" refType="h" fact="0.5319"/>
              <dgm:constr type="r" for="ch" forName="Child3" refType="w" fact="0.8014"/>
              <dgm:constr type="t" for="ch" forName="Child3" refType="h" fact="0.6876"/>
              <dgm:constr type="w" for="ch" forName="Child3" refType="w" fact="0.081"/>
              <dgm:constr type="h" for="ch" forName="Child3" refType="h" fact="0.3124"/>
              <dgm:constr type="r" for="ch" forName="Accent2" refType="w" fact="0.912"/>
              <dgm:constr type="t" for="ch" forName="Accent2" refType="h" fact="-0.0109"/>
              <dgm:constr type="w" for="ch" forName="Accent2" refType="w" fact="0.1228"/>
              <dgm:constr type="h" for="ch" forName="Accent2" refType="h" fact="0.806"/>
              <dgm:constr type="r" for="ch" forName="ParentBackground2" refType="w" fact="0.8911"/>
              <dgm:constr type="t" for="ch" forName="ParentBackground2" refType="h" fact="0.1262"/>
              <dgm:constr type="w" for="ch" forName="ParentBackground2" refType="w" fact="0.081"/>
              <dgm:constr type="h" for="ch" forName="ParentBackground2" refType="h" fact="0.5319"/>
              <dgm:constr type="r" for="ch" forName="Child2" refType="w" fact="0.8911"/>
              <dgm:constr type="t" for="ch" forName="Child2" refType="h" fact="0.6876"/>
              <dgm:constr type="w" for="ch" forName="Child2" refType="w" fact="0.081"/>
              <dgm:constr type="h" for="ch" forName="Child2" refType="h" fact="0.3124"/>
              <dgm:constr type="r" for="ch" forName="Accent1" refType="w" fact="1.0017"/>
              <dgm:constr type="t" for="ch" forName="Accent1" refType="h" fact="-0.0109"/>
              <dgm:constr type="w" for="ch" forName="Accent1" refType="w" fact="0.1228"/>
              <dgm:constr type="h" for="ch" forName="Accent1" refType="h" fact="0.806"/>
              <dgm:constr type="r" for="ch" forName="ParentBackground1" refType="w" fact="0.9808"/>
              <dgm:constr type="t" for="ch" forName="ParentBackground1" refType="h" fact="0.1262"/>
              <dgm:constr type="w" for="ch" forName="ParentBackground1" refType="w" fact="0.081"/>
              <dgm:constr type="h" for="ch" forName="ParentBackground1" refType="h" fact="0.5319"/>
              <dgm:constr type="r" for="ch" forName="Child1" refType="w" fact="0.9808"/>
              <dgm:constr type="t" for="ch" forName="Child1" refType="h" fact="0.6876"/>
              <dgm:constr type="w" for="ch" forName="Child1" refType="w" fact="0.081"/>
              <dgm:constr type="h" for="ch" forName="Child1" refType="h" fact="0.3124"/>
            </dgm:constrLst>
          </dgm:else>
        </dgm:choose>
      </dgm:else>
    </dgm:choose>
    <dgm:forEach name="wrapper" axis="self" ptType="parTrans">
      <dgm:forEach name="accentRepeat" axis="self">
        <dgm:layoutNode name="Accent" styleLbl="node1">
          <dgm:alg type="sp"/>
          <dgm:choose name="Name28">
            <dgm:if name="Name29" axis="followSib" ptType="node" func="cnt" op="equ" val="0">
              <dgm:shape xmlns:r="http://schemas.openxmlformats.org/officeDocument/2006/relationships" type="ellipse" r:blip="">
                <dgm:adjLst/>
              </dgm:shape>
            </dgm:if>
            <dgm:else name="Name30">
              <dgm:choose name="Name31">
                <dgm:if name="Name32" axis="precedSib" ptType="node" func="cnt" op="equ" val="10">
                  <dgm:shape xmlns:r="http://schemas.openxmlformats.org/officeDocument/2006/relationships" type="ellipse" r:blip="">
                    <dgm:adjLst/>
                  </dgm:shape>
                </dgm:if>
                <dgm:else name="Name33">
                  <dgm:choose name="Name34">
                    <dgm:if name="Name35" func="var" arg="dir" op="equ" val="norm">
                      <dgm:shape xmlns:r="http://schemas.openxmlformats.org/officeDocument/2006/relationships" rot="45" type="teardrop" r:blip="">
                        <dgm:adjLst>
                          <dgm:adj idx="1" val="1"/>
                        </dgm:adjLst>
                      </dgm:shape>
                    </dgm:if>
                    <dgm:else name="Name36">
                      <dgm:shape xmlns:r="http://schemas.openxmlformats.org/officeDocument/2006/relationships" rot="225" type="teardrop" r:blip="">
                        <dgm:adjLst>
                          <dgm:adj idx="1" val="1"/>
                        </dgm:adjLst>
                      </dgm:shape>
                    </dgm:else>
                  </dgm:choose>
                </dgm:else>
              </dgm:choose>
            </dgm:else>
          </dgm:choose>
          <dgm:presOf/>
        </dgm:layoutNode>
      </dgm:forEach>
      <dgm:forEach name="parentBackgroundRepeat" axis="self">
        <dgm:layoutNode name="ParentBackground" styleLbl="fgAcc1">
          <dgm:alg type="sp"/>
          <dgm:shape xmlns:r="http://schemas.openxmlformats.org/officeDocument/2006/relationships" type="ellipse" r:blip="">
            <dgm:adjLst/>
          </dgm:shape>
          <dgm:presOf axis="self" ptType="node"/>
        </dgm:layoutNode>
      </dgm:forEach>
    </dgm:forEach>
    <dgm:forEach name="Name37" axis="ch" ptType="node" st="11" cnt="1">
      <dgm:layoutNode name="Accent11">
        <dgm:alg type="sp"/>
        <dgm:shape xmlns:r="http://schemas.openxmlformats.org/officeDocument/2006/relationships" r:blip="">
          <dgm:adjLst/>
        </dgm:shape>
        <dgm:presOf/>
        <dgm:constrLst/>
        <dgm:forEach name="Name38" ref="accentRepeat"/>
      </dgm:layoutNode>
      <dgm:layoutNode name="ParentBackground11">
        <dgm:alg type="sp"/>
        <dgm:shape xmlns:r="http://schemas.openxmlformats.org/officeDocument/2006/relationships" r:blip="">
          <dgm:adjLst/>
        </dgm:shape>
        <dgm:presOf/>
        <dgm:forEach name="Name39" ref="parentBackgroundRepeat"/>
      </dgm:layoutNode>
      <dgm:choose name="Name40">
        <dgm:if name="Name41" axis="ch" ptType="node" func="cnt" op="gte" val="1">
          <dgm:layoutNode name="Child1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2"/>
      </dgm:choose>
      <dgm:layoutNode name="Parent1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3" axis="ch" ptType="node" st="10" cnt="1">
      <dgm:layoutNode name="Accent10">
        <dgm:alg type="sp"/>
        <dgm:shape xmlns:r="http://schemas.openxmlformats.org/officeDocument/2006/relationships" r:blip="">
          <dgm:adjLst/>
        </dgm:shape>
        <dgm:presOf/>
        <dgm:constrLst/>
        <dgm:forEach name="Name44" ref="accentRepeat"/>
      </dgm:layoutNode>
      <dgm:layoutNode name="ParentBackground10">
        <dgm:alg type="sp"/>
        <dgm:shape xmlns:r="http://schemas.openxmlformats.org/officeDocument/2006/relationships" r:blip="">
          <dgm:adjLst/>
        </dgm:shape>
        <dgm:presOf/>
        <dgm:forEach name="Name45" ref="parentBackgroundRepeat"/>
      </dgm:layoutNode>
      <dgm:choose name="Name46">
        <dgm:if name="Name47" axis="ch" ptType="node" func="cnt" op="gte" val="1">
          <dgm:layoutNode name="Child10"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48"/>
      </dgm:choose>
      <dgm:layoutNode name="Parent10"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49" axis="ch" ptType="node" st="9" cnt="1">
      <dgm:layoutNode name="Accent9">
        <dgm:alg type="sp"/>
        <dgm:shape xmlns:r="http://schemas.openxmlformats.org/officeDocument/2006/relationships" r:blip="">
          <dgm:adjLst/>
        </dgm:shape>
        <dgm:presOf/>
        <dgm:constrLst/>
        <dgm:forEach name="Name50" ref="accentRepeat"/>
      </dgm:layoutNode>
      <dgm:layoutNode name="ParentBackground9">
        <dgm:alg type="sp"/>
        <dgm:shape xmlns:r="http://schemas.openxmlformats.org/officeDocument/2006/relationships" r:blip="">
          <dgm:adjLst/>
        </dgm:shape>
        <dgm:presOf/>
        <dgm:forEach name="Name51" ref="parentBackgroundRepeat"/>
      </dgm:layoutNode>
      <dgm:choose name="Name52">
        <dgm:if name="Name53" axis="ch" ptType="node" func="cnt" op="gte" val="1">
          <dgm:layoutNode name="Child9"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54"/>
      </dgm:choose>
      <dgm:layoutNode name="Parent9"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55" axis="ch" ptType="node" st="8" cnt="1">
      <dgm:layoutNode name="Accent8">
        <dgm:alg type="sp"/>
        <dgm:shape xmlns:r="http://schemas.openxmlformats.org/officeDocument/2006/relationships" r:blip="">
          <dgm:adjLst/>
        </dgm:shape>
        <dgm:presOf/>
        <dgm:constrLst/>
        <dgm:forEach name="Name56" ref="accentRepeat"/>
      </dgm:layoutNode>
      <dgm:layoutNode name="ParentBackground8">
        <dgm:alg type="sp"/>
        <dgm:shape xmlns:r="http://schemas.openxmlformats.org/officeDocument/2006/relationships" r:blip="">
          <dgm:adjLst/>
        </dgm:shape>
        <dgm:presOf/>
        <dgm:forEach name="Name57" ref="parentBackgroundRepeat"/>
      </dgm:layoutNode>
      <dgm:choose name="Name58">
        <dgm:if name="Name59" axis="ch" ptType="node" func="cnt" op="gte" val="1">
          <dgm:layoutNode name="Child8"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0"/>
      </dgm:choose>
      <dgm:layoutNode name="Parent8"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1" axis="ch" ptType="node" st="7" cnt="1">
      <dgm:layoutNode name="Accent7">
        <dgm:alg type="sp"/>
        <dgm:shape xmlns:r="http://schemas.openxmlformats.org/officeDocument/2006/relationships" r:blip="">
          <dgm:adjLst/>
        </dgm:shape>
        <dgm:presOf/>
        <dgm:constrLst/>
        <dgm:forEach name="Name62" ref="accentRepeat"/>
      </dgm:layoutNode>
      <dgm:layoutNode name="ParentBackground7">
        <dgm:alg type="sp"/>
        <dgm:shape xmlns:r="http://schemas.openxmlformats.org/officeDocument/2006/relationships" r:blip="">
          <dgm:adjLst/>
        </dgm:shape>
        <dgm:presOf/>
        <dgm:forEach name="Name63" ref="parentBackgroundRepeat"/>
      </dgm:layoutNode>
      <dgm:choose name="Name64">
        <dgm:if name="Name65" axis="ch" ptType="node" func="cnt" op="gte" val="1">
          <dgm:layoutNode name="Child7"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66"/>
      </dgm:choose>
      <dgm:layoutNode name="Parent7"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67" axis="ch" ptType="node" st="6" cnt="1">
      <dgm:layoutNode name="Accent6">
        <dgm:alg type="sp"/>
        <dgm:shape xmlns:r="http://schemas.openxmlformats.org/officeDocument/2006/relationships" r:blip="">
          <dgm:adjLst/>
        </dgm:shape>
        <dgm:presOf/>
        <dgm:constrLst/>
        <dgm:forEach name="Name68" ref="accentRepeat"/>
      </dgm:layoutNode>
      <dgm:layoutNode name="ParentBackground6">
        <dgm:alg type="sp"/>
        <dgm:shape xmlns:r="http://schemas.openxmlformats.org/officeDocument/2006/relationships" r:blip="">
          <dgm:adjLst/>
        </dgm:shape>
        <dgm:presOf/>
        <dgm:forEach name="Name69" ref="parentBackgroundRepeat"/>
      </dgm:layoutNode>
      <dgm:choose name="Name70">
        <dgm:if name="Name71" axis="ch" ptType="node" func="cnt" op="gte" val="1">
          <dgm:layoutNode name="Child6"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2"/>
      </dgm:choose>
      <dgm:layoutNode name="Parent6"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3" axis="ch" ptType="node" st="5" cnt="1">
      <dgm:layoutNode name="Accent5">
        <dgm:alg type="sp"/>
        <dgm:shape xmlns:r="http://schemas.openxmlformats.org/officeDocument/2006/relationships" r:blip="">
          <dgm:adjLst/>
        </dgm:shape>
        <dgm:presOf/>
        <dgm:constrLst/>
        <dgm:forEach name="Name74" ref="accentRepeat"/>
      </dgm:layoutNode>
      <dgm:layoutNode name="ParentBackground5">
        <dgm:alg type="sp"/>
        <dgm:shape xmlns:r="http://schemas.openxmlformats.org/officeDocument/2006/relationships" r:blip="">
          <dgm:adjLst/>
        </dgm:shape>
        <dgm:presOf/>
        <dgm:forEach name="Name75" ref="parentBackgroundRepeat"/>
      </dgm:layoutNode>
      <dgm:choose name="Name76">
        <dgm:if name="Name77" axis="ch" ptType="node" func="cnt" op="gte" val="1">
          <dgm:layoutNode name="Child5"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78"/>
      </dgm:choose>
      <dgm:layoutNode name="Parent5"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79" axis="ch" ptType="node" st="4" cnt="1">
      <dgm:layoutNode name="Accent4">
        <dgm:alg type="sp"/>
        <dgm:shape xmlns:r="http://schemas.openxmlformats.org/officeDocument/2006/relationships" r:blip="">
          <dgm:adjLst/>
        </dgm:shape>
        <dgm:presOf/>
        <dgm:constrLst/>
        <dgm:forEach name="Name80" ref="accentRepeat"/>
      </dgm:layoutNode>
      <dgm:layoutNode name="ParentBackground4">
        <dgm:alg type="sp"/>
        <dgm:shape xmlns:r="http://schemas.openxmlformats.org/officeDocument/2006/relationships" r:blip="">
          <dgm:adjLst/>
        </dgm:shape>
        <dgm:presOf/>
        <dgm:forEach name="Name81" ref="parentBackgroundRepeat"/>
      </dgm:layoutNode>
      <dgm:choose name="Name82">
        <dgm:if name="Name83" axis="ch" ptType="node" func="cnt" op="gte" val="1">
          <dgm:layoutNode name="Child4"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84"/>
      </dgm:choose>
      <dgm:layoutNode name="Parent4"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85" axis="ch" ptType="node" st="3" cnt="1">
      <dgm:layoutNode name="Accent3">
        <dgm:alg type="sp"/>
        <dgm:shape xmlns:r="http://schemas.openxmlformats.org/officeDocument/2006/relationships" r:blip="">
          <dgm:adjLst/>
        </dgm:shape>
        <dgm:presOf/>
        <dgm:constrLst/>
        <dgm:forEach name="Name86" ref="accentRepeat"/>
      </dgm:layoutNode>
      <dgm:layoutNode name="ParentBackground3">
        <dgm:alg type="sp"/>
        <dgm:shape xmlns:r="http://schemas.openxmlformats.org/officeDocument/2006/relationships" r:blip="">
          <dgm:adjLst/>
        </dgm:shape>
        <dgm:presOf/>
        <dgm:forEach name="Name87" ref="parentBackgroundRepeat"/>
      </dgm:layoutNode>
      <dgm:choose name="Name88">
        <dgm:if name="Name89" axis="ch" ptType="node" func="cnt" op="gte" val="1">
          <dgm:layoutNode name="Child3"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0"/>
      </dgm:choose>
      <dgm:layoutNode name="Parent3"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1" axis="ch" ptType="node" st="2" cnt="1">
      <dgm:layoutNode name="Accent2">
        <dgm:alg type="sp"/>
        <dgm:shape xmlns:r="http://schemas.openxmlformats.org/officeDocument/2006/relationships" r:blip="">
          <dgm:adjLst/>
        </dgm:shape>
        <dgm:presOf/>
        <dgm:constrLst/>
        <dgm:forEach name="Name92" ref="accentRepeat"/>
      </dgm:layoutNode>
      <dgm:layoutNode name="ParentBackground2" styleLbl="fgAcc1">
        <dgm:alg type="sp"/>
        <dgm:shape xmlns:r="http://schemas.openxmlformats.org/officeDocument/2006/relationships" r:blip="">
          <dgm:adjLst/>
        </dgm:shape>
        <dgm:presOf/>
        <dgm:forEach name="Name93" ref="parentBackgroundRepeat"/>
      </dgm:layoutNode>
      <dgm:choose name="Name94">
        <dgm:if name="Name95" axis="ch" ptType="node" func="cnt" op="gte" val="1">
          <dgm:layoutNode name="Child2"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96"/>
      </dgm:choose>
      <dgm:layoutNode name="Parent2"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forEach name="Name97" axis="ch" ptType="node" cnt="1">
      <dgm:layoutNode name="Accent1">
        <dgm:alg type="sp"/>
        <dgm:shape xmlns:r="http://schemas.openxmlformats.org/officeDocument/2006/relationships" r:blip="">
          <dgm:adjLst/>
        </dgm:shape>
        <dgm:presOf/>
        <dgm:constrLst/>
        <dgm:forEach name="Name98" ref="accentRepeat"/>
      </dgm:layoutNode>
      <dgm:layoutNode name="ParentBackground1">
        <dgm:alg type="sp"/>
        <dgm:shape xmlns:r="http://schemas.openxmlformats.org/officeDocument/2006/relationships" r:blip="">
          <dgm:adjLst/>
        </dgm:shape>
        <dgm:presOf/>
        <dgm:forEach name="Name99" ref="parentBackgroundRepeat"/>
      </dgm:layoutNode>
      <dgm:choose name="Name100">
        <dgm:if name="Name101" axis="ch" ptType="node" func="cnt" op="gte" val="1">
          <dgm:layoutNode name="Child1" styleLbl="revTx">
            <dgm:varLst>
              <dgm:chMax val="0"/>
              <dgm:chPref val="0"/>
              <dgm:bulletEnabled val="1"/>
            </dgm:varLst>
            <dgm:alg type="tx">
              <dgm:param type="stBulletLvl" val="1"/>
              <dgm:param type="parTxLTRAlign" val="l"/>
              <dgm:param type="txAnchorVert" val="t"/>
            </dgm:alg>
            <dgm:shape xmlns:r="http://schemas.openxmlformats.org/officeDocument/2006/relationships" type="rect" r:blip="">
              <dgm:adjLst/>
            </dgm:shape>
            <dgm:presOf axis="des"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if>
        <dgm:else name="Name102"/>
      </dgm:choose>
      <dgm:layoutNode name="Parent1" styleLbl="revTx">
        <dgm:varLst>
          <dgm:chMax val="1"/>
          <dgm:chPref val="1"/>
          <dgm:bulletEnabled val="1"/>
        </dgm:varLst>
        <dgm:alg type="tx">
          <dgm:param type="shpTxLTRAlignCh" val="ctr"/>
          <dgm:param type="txAnchorVertCh" val="mid"/>
        </dgm:alg>
        <dgm:shape xmlns:r="http://schemas.openxmlformats.org/officeDocument/2006/relationships" type="rect" r:blip="" hideGeom="1">
          <dgm:adjLst/>
        </dgm:shape>
        <dgm:presOf axis="self" ptType="node"/>
        <dgm:constrLst>
          <dgm:constr type="lMarg" refType="primFontSz" fact="0.1"/>
          <dgm:constr type="rMarg" refType="primFontSz" fact="0.1"/>
          <dgm:constr type="tMarg" refType="primFontSz" fact="0.1"/>
          <dgm:constr type="bMarg" refType="primFontSz" fact="0.1"/>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3">
  <dgm:title val=""/>
  <dgm:desc val=""/>
  <dgm:catLst>
    <dgm:cat type="3D" pri="11300"/>
  </dgm:catLst>
  <dgm:scene3d>
    <a:camera prst="orthographicFront"/>
    <a:lightRig rig="threePt" dir="t"/>
  </dgm:scene3d>
  <dgm:styleLbl name="node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l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vennNode1">
    <dgm:scene3d>
      <a:camera prst="orthographicFront">
        <a:rot lat="0" lon="0" rev="0"/>
      </a:camera>
      <a:lightRig rig="contrasting" dir="t">
        <a:rot lat="0" lon="0" rev="1200000"/>
      </a:lightRig>
    </dgm:scene3d>
    <dgm:sp3d contourW="12700" prstMaterial="clear">
      <a:bevelT w="177800" h="254000"/>
      <a:bevelB w="152400"/>
    </dgm:sp3d>
    <dgm:txPr/>
    <dgm:style>
      <a:lnRef idx="0">
        <a:scrgbClr r="0" g="0" b="0"/>
      </a:lnRef>
      <a:fillRef idx="1">
        <a:scrgbClr r="0" g="0" b="0"/>
      </a:fillRef>
      <a:effectRef idx="0">
        <a:scrgbClr r="0" g="0" b="0"/>
      </a:effectRef>
      <a:fontRef idx="minor">
        <a:schemeClr val="tx1"/>
      </a:fontRef>
    </dgm:style>
  </dgm:styleLbl>
  <dgm:styleLbl name="align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2">
        <a:scrgbClr r="0" g="0" b="0"/>
      </a:effectRef>
      <a:fontRef idx="minor">
        <a:schemeClr val="lt1"/>
      </a:fontRef>
    </dgm:style>
  </dgm:styleLbl>
  <dgm:styleLbl name="node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node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f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alignImgPlace1">
    <dgm:scene3d>
      <a:camera prst="orthographicFront">
        <a:rot lat="0" lon="0" rev="0"/>
      </a:camera>
      <a:lightRig rig="contrasting" dir="t">
        <a:rot lat="0" lon="0" rev="1200000"/>
      </a:lightRig>
    </dgm:scene3d>
    <dgm:sp3d contourW="12700" prstMaterial="flat">
      <a:bevelT w="177800" h="254000"/>
      <a:bevelB w="152400"/>
    </dgm:sp3d>
    <dgm:txPr/>
    <dgm:style>
      <a:lnRef idx="0">
        <a:scrgbClr r="0" g="0" b="0"/>
      </a:lnRef>
      <a:fillRef idx="1">
        <a:scrgbClr r="0" g="0" b="0"/>
      </a:fillRef>
      <a:effectRef idx="1">
        <a:scrgbClr r="0" g="0" b="0"/>
      </a:effectRef>
      <a:fontRef idx="minor"/>
    </dgm:style>
  </dgm:styleLbl>
  <dgm:styleLbl name="bgImgPlac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sibTrans2D1">
    <dgm:scene3d>
      <a:camera prst="orthographicFront">
        <a:rot lat="0" lon="0" rev="0"/>
      </a:camera>
      <a:lightRig rig="contrasting" dir="t">
        <a:rot lat="0" lon="0" rev="1200000"/>
      </a:lightRig>
    </dgm:scene3d>
    <dgm:sp3d z="-182000" contourW="19050" prstMaterial="metal">
      <a:bevelT w="88900" h="203200"/>
      <a:bevelB w="165100" h="254000"/>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ibTrans2D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ibTrans1D1">
    <dgm:scene3d>
      <a:camera prst="orthographicFront">
        <a:rot lat="0" lon="0" rev="0"/>
      </a:camera>
      <a:lightRig rig="contrasting" dir="t">
        <a:rot lat="0" lon="0" rev="1200000"/>
      </a:lightRig>
    </dgm:scene3d>
    <dgm:sp3d z="-110000"/>
    <dgm:txPr/>
    <dgm:style>
      <a:lnRef idx="1">
        <a:scrgbClr r="0" g="0" b="0"/>
      </a:lnRef>
      <a:fillRef idx="0">
        <a:scrgbClr r="0" g="0" b="0"/>
      </a:fillRef>
      <a:effectRef idx="0">
        <a:scrgbClr r="0" g="0" b="0"/>
      </a:effectRef>
      <a:fontRef idx="minor"/>
    </dgm:style>
  </dgm:styleLbl>
  <dgm:styleLbl name="callout">
    <dgm:scene3d>
      <a:camera prst="orthographicFront">
        <a:rot lat="0" lon="0" rev="0"/>
      </a:camera>
      <a:lightRig rig="contrasting" dir="t">
        <a:rot lat="0" lon="0" rev="1200000"/>
      </a:lightRig>
    </dgm:scene3d>
    <dgm:sp3d z="10000"/>
    <dgm:txPr/>
    <dgm:style>
      <a:lnRef idx="2">
        <a:scrgbClr r="0" g="0" b="0"/>
      </a:lnRef>
      <a:fillRef idx="1">
        <a:scrgbClr r="0" g="0" b="0"/>
      </a:fillRef>
      <a:effectRef idx="0">
        <a:scrgbClr r="0" g="0" b="0"/>
      </a:effectRef>
      <a:fontRef idx="minor"/>
    </dgm:style>
  </dgm:styleLbl>
  <dgm:styleLbl name="asst0">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contourW="19050" prstMaterial="metal">
      <a:bevelT w="88900" h="203200"/>
      <a:bevelB w="165100" h="254000"/>
    </dgm:sp3d>
    <dgm:txPr/>
    <dgm:style>
      <a:lnRef idx="0">
        <a:scrgbClr r="0" g="0" b="0"/>
      </a:lnRef>
      <a:fillRef idx="1">
        <a:scrgbClr r="0" g="0" b="0"/>
      </a:fillRef>
      <a:effectRef idx="1">
        <a:scrgbClr r="0" g="0" b="0"/>
      </a:effectRef>
      <a:fontRef idx="minor">
        <a:schemeClr val="lt1"/>
      </a:fontRef>
    </dgm:style>
  </dgm:styleLbl>
  <dgm:styleLbl name="parChTrans2D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2">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3">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2D4">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parChTrans1D1">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2">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3">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parChTrans1D4">
    <dgm:scene3d>
      <a:camera prst="orthographicFront">
        <a:rot lat="0" lon="0" rev="0"/>
      </a:camera>
      <a:lightRig rig="contrasting" dir="t">
        <a:rot lat="0" lon="0" rev="1200000"/>
      </a:lightRig>
    </dgm:scene3d>
    <dgm:sp3d z="-110000"/>
    <dgm:txPr/>
    <dgm:style>
      <a:lnRef idx="2">
        <a:scrgbClr r="0" g="0" b="0"/>
      </a:lnRef>
      <a:fillRef idx="0">
        <a:scrgbClr r="0" g="0" b="0"/>
      </a:fillRef>
      <a:effectRef idx="0">
        <a:scrgbClr r="0" g="0" b="0"/>
      </a:effectRef>
      <a:fontRef idx="minor"/>
    </dgm:style>
  </dgm:styleLbl>
  <dgm:styleLbl name="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conF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tr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1">
        <a:scrgbClr r="0" g="0" b="0"/>
      </a:effectRef>
      <a:fontRef idx="minor"/>
    </dgm:style>
  </dgm:styleLbl>
  <dgm:styleLbl name="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FgAcc1">
    <dgm:scene3d>
      <a:camera prst="orthographicFront">
        <a:rot lat="0" lon="0" rev="0"/>
      </a:camera>
      <a:lightRig rig="contrasting" dir="t">
        <a:rot lat="0" lon="0" rev="1200000"/>
      </a:lightRig>
    </dgm:scene3d>
    <dgm:sp3d z="300000" contourW="12700" prstMaterial="flat">
      <a:bevelT w="177800" h="254000"/>
      <a:bevelB w="152400"/>
    </dgm:sp3d>
    <dgm:txPr/>
    <dgm:style>
      <a:lnRef idx="0">
        <a:scrgbClr r="0" g="0" b="0"/>
      </a:lnRef>
      <a:fillRef idx="1">
        <a:scrgbClr r="0" g="0" b="0"/>
      </a:fillRef>
      <a:effectRef idx="0">
        <a:scrgbClr r="0" g="0" b="0"/>
      </a:effectRef>
      <a:fontRef idx="minor"/>
    </dgm:style>
  </dgm:styleLbl>
  <dgm:styleLbl name="solidAlignAcc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solidBgAcc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alignAccFollowNode1">
    <dgm:scene3d>
      <a:camera prst="orthographicFront">
        <a:rot lat="0" lon="0" rev="0"/>
      </a:camera>
      <a:lightRig rig="contrasting" dir="t">
        <a:rot lat="0" lon="0" rev="1200000"/>
      </a:lightRig>
    </dgm:scene3d>
    <dgm:sp3d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AccFollowNode1">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0">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2">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3">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fgAcc4">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bgShp">
    <dgm:scene3d>
      <a:camera prst="orthographicFront">
        <a:rot lat="0" lon="0" rev="0"/>
      </a:camera>
      <a:lightRig rig="contrasting" dir="t">
        <a:rot lat="0" lon="0" rev="1200000"/>
      </a:lightRig>
    </dgm:scene3d>
    <dgm:sp3d z="-300000" prstMaterial="plastic"/>
    <dgm:txPr/>
    <dgm:style>
      <a:lnRef idx="1">
        <a:scrgbClr r="0" g="0" b="0"/>
      </a:lnRef>
      <a:fillRef idx="1">
        <a:scrgbClr r="0" g="0" b="0"/>
      </a:fillRef>
      <a:effectRef idx="0">
        <a:scrgbClr r="0" g="0" b="0"/>
      </a:effectRef>
      <a:fontRef idx="minor"/>
    </dgm:style>
  </dgm:styleLbl>
  <dgm:styleLbl name="dkBgShp">
    <dgm:scene3d>
      <a:camera prst="orthographicFront">
        <a:rot lat="0" lon="0" rev="0"/>
      </a:camera>
      <a:lightRig rig="contrasting" dir="t">
        <a:rot lat="0" lon="0" rev="1200000"/>
      </a:lightRig>
    </dgm:scene3d>
    <dgm:sp3d contourW="12700" prstMaterial="flat">
      <a:bevelT w="100800" h="154000"/>
      <a:bevelB w="152400"/>
    </dgm:sp3d>
    <dgm:txPr/>
    <dgm:style>
      <a:lnRef idx="0">
        <a:scrgbClr r="0" g="0" b="0"/>
      </a:lnRef>
      <a:fillRef idx="1">
        <a:scrgbClr r="0" g="0" b="0"/>
      </a:fillRef>
      <a:effectRef idx="0">
        <a:scrgbClr r="0" g="0" b="0"/>
      </a:effectRef>
      <a:fontRef idx="minor"/>
    </dgm:style>
  </dgm:styleLbl>
  <dgm:styleLbl name="trBgShp">
    <dgm:scene3d>
      <a:camera prst="orthographicFront">
        <a:rot lat="0" lon="0" rev="0"/>
      </a:camera>
      <a:lightRig rig="contrasting" dir="t">
        <a:rot lat="0" lon="0" rev="1200000"/>
      </a:lightRig>
    </dgm:scene3d>
    <dgm:sp3d z="-152400" prstMaterial="matte"/>
    <dgm:txPr/>
    <dgm:style>
      <a:lnRef idx="1">
        <a:scrgbClr r="0" g="0" b="0"/>
      </a:lnRef>
      <a:fillRef idx="1">
        <a:scrgbClr r="0" g="0" b="0"/>
      </a:fillRef>
      <a:effectRef idx="0">
        <a:scrgbClr r="0" g="0" b="0"/>
      </a:effectRef>
      <a:fontRef idx="minor"/>
    </dgm:style>
  </dgm:styleLbl>
  <dgm:styleLbl name="fgShp">
    <dgm:scene3d>
      <a:camera prst="orthographicFront">
        <a:rot lat="0" lon="0" rev="0"/>
      </a:camera>
      <a:lightRig rig="contrasting" dir="t">
        <a:rot lat="0" lon="0" rev="1200000"/>
      </a:lightRig>
    </dgm:scene3d>
    <dgm:sp3d z="300000" contourW="19050" prstMaterial="metal">
      <a:bevelT w="88900" h="203200"/>
      <a:bevelB w="165100" h="254000"/>
    </dgm:sp3d>
    <dgm:txPr/>
    <dgm:style>
      <a:lnRef idx="0">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1">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
        <p:cNvGrpSpPr/>
        <p:nvPr/>
      </p:nvGrpSpPr>
      <p:grpSpPr>
        <a:xfrm>
          <a:off x="0" y="0"/>
          <a:ext cx="0" cy="0"/>
          <a:chOff x="0" y="0"/>
          <a:chExt cx="0" cy="0"/>
        </a:xfrm>
      </p:grpSpPr>
      <p:sp>
        <p:nvSpPr>
          <p:cNvPr id="121" name="Google Shape;121;gb1723facdc_0_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2" name="Google Shape;122;gb1723facdc_0_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4"/>
        <p:cNvGrpSpPr/>
        <p:nvPr/>
      </p:nvGrpSpPr>
      <p:grpSpPr>
        <a:xfrm>
          <a:off x="0" y="0"/>
          <a:ext cx="0" cy="0"/>
          <a:chOff x="0" y="0"/>
          <a:chExt cx="0" cy="0"/>
        </a:xfrm>
      </p:grpSpPr>
      <p:sp>
        <p:nvSpPr>
          <p:cNvPr id="10585" name="Google Shape;10585;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6" name="Google Shape;10586;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Wingdings" panose="05000000000000000000" pitchFamily="2" charset="2"/>
              <a:buNone/>
              <a:tabLst/>
              <a:defRPr/>
            </a:pPr>
            <a:r>
              <a:rPr lang="en-US" dirty="0" err="1"/>
              <a:t>Penerangan</a:t>
            </a:r>
            <a:r>
              <a:rPr lang="en-US" dirty="0"/>
              <a:t> oleh </a:t>
            </a:r>
            <a:r>
              <a:rPr lang="en-US" dirty="0" err="1"/>
              <a:t>pensyarah</a:t>
            </a:r>
            <a:r>
              <a:rPr lang="en-US"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err="1"/>
              <a:t>Perpaduan</a:t>
            </a:r>
            <a:r>
              <a:rPr lang="en-MY" dirty="0"/>
              <a:t> </a:t>
            </a:r>
            <a:r>
              <a:rPr lang="en-MY" dirty="0" err="1"/>
              <a:t>amat</a:t>
            </a:r>
            <a:r>
              <a:rPr lang="en-MY" dirty="0"/>
              <a:t> </a:t>
            </a:r>
            <a:r>
              <a:rPr lang="en-MY" dirty="0" err="1"/>
              <a:t>penting</a:t>
            </a:r>
            <a:r>
              <a:rPr lang="en-MY" dirty="0"/>
              <a:t> </a:t>
            </a:r>
            <a:r>
              <a:rPr lang="en-MY" dirty="0" err="1"/>
              <a:t>dalam</a:t>
            </a:r>
            <a:r>
              <a:rPr lang="en-MY" dirty="0"/>
              <a:t> </a:t>
            </a:r>
            <a:r>
              <a:rPr lang="en-MY" dirty="0" err="1"/>
              <a:t>pembinaan</a:t>
            </a:r>
            <a:r>
              <a:rPr lang="en-MY" dirty="0"/>
              <a:t> </a:t>
            </a:r>
            <a:r>
              <a:rPr lang="en-MY" dirty="0" err="1"/>
              <a:t>sebuah</a:t>
            </a:r>
            <a:r>
              <a:rPr lang="en-MY" dirty="0"/>
              <a:t> negara </a:t>
            </a:r>
            <a:r>
              <a:rPr lang="en-MY" dirty="0" err="1"/>
              <a:t>bangsa</a:t>
            </a:r>
            <a:r>
              <a:rPr lang="en-MY" dirty="0"/>
              <a:t> yang </a:t>
            </a:r>
            <a:r>
              <a:rPr lang="en-MY" dirty="0" err="1"/>
              <a:t>memerlukan</a:t>
            </a:r>
            <a:r>
              <a:rPr lang="en-MY" dirty="0"/>
              <a:t> </a:t>
            </a:r>
            <a:r>
              <a:rPr lang="en-MY" dirty="0" err="1"/>
              <a:t>kesatuan</a:t>
            </a:r>
            <a:r>
              <a:rPr lang="en-MY" dirty="0"/>
              <a:t> dan </a:t>
            </a:r>
            <a:r>
              <a:rPr lang="en-MY" dirty="0" err="1"/>
              <a:t>kesepaduan</a:t>
            </a:r>
            <a:r>
              <a:rPr lang="en-MY" dirty="0"/>
              <a:t> </a:t>
            </a:r>
            <a:r>
              <a:rPr lang="en-MY" dirty="0" err="1"/>
              <a:t>dalam</a:t>
            </a:r>
            <a:r>
              <a:rPr lang="en-MY" dirty="0"/>
              <a:t> </a:t>
            </a:r>
            <a:r>
              <a:rPr lang="en-MY" dirty="0" err="1"/>
              <a:t>kalangan</a:t>
            </a:r>
            <a:r>
              <a:rPr lang="en-MY" dirty="0"/>
              <a:t> </a:t>
            </a:r>
            <a:r>
              <a:rPr lang="en-MY" dirty="0" err="1"/>
              <a:t>rakyat</a:t>
            </a:r>
            <a:r>
              <a:rPr lang="en-MY" dirty="0"/>
              <a:t> </a:t>
            </a:r>
            <a:r>
              <a:rPr lang="en-MY" dirty="0" err="1"/>
              <a:t>dalam</a:t>
            </a:r>
            <a:r>
              <a:rPr lang="en-MY" dirty="0"/>
              <a:t> </a:t>
            </a:r>
            <a:r>
              <a:rPr lang="en-MY" dirty="0" err="1"/>
              <a:t>konteks</a:t>
            </a:r>
            <a:r>
              <a:rPr lang="en-MY" dirty="0"/>
              <a:t> </a:t>
            </a:r>
            <a:r>
              <a:rPr lang="en-MY" dirty="0" err="1"/>
              <a:t>keunikan</a:t>
            </a:r>
            <a:r>
              <a:rPr lang="en-MY" dirty="0"/>
              <a:t> Malaysia yang </a:t>
            </a:r>
            <a:r>
              <a:rPr lang="en-MY" dirty="0" err="1"/>
              <a:t>mempunyai</a:t>
            </a:r>
            <a:r>
              <a:rPr lang="en-MY" dirty="0"/>
              <a:t> </a:t>
            </a:r>
            <a:r>
              <a:rPr lang="en-MY" dirty="0" err="1"/>
              <a:t>rakyat</a:t>
            </a:r>
            <a:r>
              <a:rPr lang="en-MY" dirty="0"/>
              <a:t> </a:t>
            </a:r>
            <a:r>
              <a:rPr lang="en-MY" dirty="0" err="1"/>
              <a:t>berbilang</a:t>
            </a:r>
            <a:r>
              <a:rPr lang="en-MY" dirty="0"/>
              <a:t> </a:t>
            </a:r>
            <a:r>
              <a:rPr lang="en-MY" dirty="0" err="1"/>
              <a:t>bangsa</a:t>
            </a:r>
            <a:r>
              <a:rPr lang="en-MY" dirty="0"/>
              <a:t>, agama dan </a:t>
            </a:r>
            <a:r>
              <a:rPr lang="en-MY" dirty="0" err="1"/>
              <a:t>budaya</a:t>
            </a:r>
            <a:r>
              <a:rPr lang="en-MY"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err="1"/>
              <a:t>Perpaduan</a:t>
            </a:r>
            <a:r>
              <a:rPr lang="en-MY" dirty="0"/>
              <a:t> </a:t>
            </a:r>
            <a:r>
              <a:rPr lang="en-MY" dirty="0" err="1"/>
              <a:t>merujuk</a:t>
            </a:r>
            <a:r>
              <a:rPr lang="en-MY" dirty="0"/>
              <a:t> </a:t>
            </a:r>
            <a:r>
              <a:rPr lang="en-MY" dirty="0" err="1"/>
              <a:t>kepada</a:t>
            </a:r>
            <a:r>
              <a:rPr lang="en-MY" dirty="0"/>
              <a:t> </a:t>
            </a:r>
            <a:r>
              <a:rPr lang="en-MY" dirty="0" err="1"/>
              <a:t>satu</a:t>
            </a:r>
            <a:r>
              <a:rPr lang="en-MY" dirty="0"/>
              <a:t> proses yang </a:t>
            </a:r>
            <a:r>
              <a:rPr lang="en-MY" dirty="0" err="1"/>
              <a:t>menyatupadukan</a:t>
            </a:r>
            <a:r>
              <a:rPr lang="en-MY" dirty="0"/>
              <a:t> </a:t>
            </a:r>
            <a:r>
              <a:rPr lang="en-MY" dirty="0" err="1"/>
              <a:t>seluruh</a:t>
            </a:r>
            <a:r>
              <a:rPr lang="en-MY" dirty="0"/>
              <a:t> </a:t>
            </a:r>
            <a:r>
              <a:rPr lang="en-MY" dirty="0" err="1"/>
              <a:t>masyarakat</a:t>
            </a:r>
            <a:r>
              <a:rPr lang="en-MY" dirty="0"/>
              <a:t> dan negara </a:t>
            </a:r>
            <a:r>
              <a:rPr lang="en-MY" dirty="0" err="1"/>
              <a:t>supaya</a:t>
            </a:r>
            <a:r>
              <a:rPr lang="en-MY" dirty="0"/>
              <a:t> </a:t>
            </a:r>
            <a:r>
              <a:rPr lang="en-MY" dirty="0" err="1"/>
              <a:t>setiap</a:t>
            </a:r>
            <a:r>
              <a:rPr lang="en-MY" dirty="0"/>
              <a:t> </a:t>
            </a:r>
            <a:r>
              <a:rPr lang="en-MY" dirty="0" err="1"/>
              <a:t>anggota</a:t>
            </a:r>
            <a:r>
              <a:rPr lang="en-MY" dirty="0"/>
              <a:t> </a:t>
            </a:r>
            <a:r>
              <a:rPr lang="en-MY" dirty="0" err="1"/>
              <a:t>masyarakat</a:t>
            </a:r>
            <a:r>
              <a:rPr lang="en-MY" dirty="0"/>
              <a:t> </a:t>
            </a:r>
            <a:r>
              <a:rPr lang="en-MY" dirty="0" err="1"/>
              <a:t>dapat</a:t>
            </a:r>
            <a:r>
              <a:rPr lang="en-MY" dirty="0"/>
              <a:t> </a:t>
            </a:r>
            <a:r>
              <a:rPr lang="en-MY" dirty="0" err="1"/>
              <a:t>membentuk</a:t>
            </a:r>
            <a:r>
              <a:rPr lang="en-MY" dirty="0"/>
              <a:t> </a:t>
            </a:r>
            <a:r>
              <a:rPr lang="en-MY" dirty="0" err="1"/>
              <a:t>satu</a:t>
            </a:r>
            <a:r>
              <a:rPr lang="en-MY" dirty="0"/>
              <a:t> </a:t>
            </a:r>
            <a:r>
              <a:rPr lang="en-MY" dirty="0" err="1"/>
              <a:t>identiti</a:t>
            </a:r>
            <a:r>
              <a:rPr lang="en-MY" dirty="0"/>
              <a:t> dan </a:t>
            </a:r>
            <a:r>
              <a:rPr lang="en-MY" dirty="0" err="1"/>
              <a:t>nilai</a:t>
            </a:r>
            <a:r>
              <a:rPr lang="en-MY" dirty="0"/>
              <a:t> Bersama </a:t>
            </a:r>
            <a:r>
              <a:rPr lang="en-MY" dirty="0" err="1"/>
              <a:t>serta</a:t>
            </a:r>
            <a:r>
              <a:rPr lang="en-MY" dirty="0"/>
              <a:t> </a:t>
            </a:r>
            <a:r>
              <a:rPr lang="en-MY" dirty="0" err="1"/>
              <a:t>perasaan</a:t>
            </a:r>
            <a:r>
              <a:rPr lang="en-MY" dirty="0"/>
              <a:t> </a:t>
            </a:r>
            <a:r>
              <a:rPr lang="en-MY" dirty="0" err="1"/>
              <a:t>cinta</a:t>
            </a:r>
            <a:r>
              <a:rPr lang="en-MY" dirty="0"/>
              <a:t> dan </a:t>
            </a:r>
            <a:r>
              <a:rPr lang="en-MY" dirty="0" err="1"/>
              <a:t>bangga</a:t>
            </a:r>
            <a:r>
              <a:rPr lang="en-MY" dirty="0"/>
              <a:t> </a:t>
            </a:r>
            <a:r>
              <a:rPr lang="en-MY" dirty="0" err="1"/>
              <a:t>akan</a:t>
            </a:r>
            <a:r>
              <a:rPr lang="en-MY" dirty="0"/>
              <a:t> </a:t>
            </a:r>
            <a:r>
              <a:rPr lang="en-MY" dirty="0" err="1"/>
              <a:t>tanah</a:t>
            </a:r>
            <a:r>
              <a:rPr lang="en-MY" dirty="0"/>
              <a:t> air.</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err="1"/>
              <a:t>Perpaduan</a:t>
            </a:r>
            <a:r>
              <a:rPr lang="en-MY" dirty="0"/>
              <a:t> </a:t>
            </a:r>
            <a:r>
              <a:rPr lang="en-MY" dirty="0" err="1"/>
              <a:t>sebagai</a:t>
            </a:r>
            <a:r>
              <a:rPr lang="en-MY" dirty="0"/>
              <a:t> </a:t>
            </a:r>
            <a:r>
              <a:rPr lang="en-MY" dirty="0" err="1"/>
              <a:t>suatu</a:t>
            </a:r>
            <a:r>
              <a:rPr lang="en-MY" dirty="0"/>
              <a:t> </a:t>
            </a:r>
            <a:r>
              <a:rPr lang="en-MY" dirty="0" err="1"/>
              <a:t>hasrat</a:t>
            </a:r>
            <a:r>
              <a:rPr lang="en-MY" dirty="0"/>
              <a:t> yang </a:t>
            </a:r>
            <a:r>
              <a:rPr lang="en-MY" dirty="0" err="1"/>
              <a:t>diidamkan</a:t>
            </a:r>
            <a:r>
              <a:rPr lang="en-MY" dirty="0"/>
              <a:t> oleh </a:t>
            </a:r>
            <a:r>
              <a:rPr lang="en-MY" dirty="0" err="1"/>
              <a:t>seluruh</a:t>
            </a:r>
            <a:r>
              <a:rPr lang="en-MY" dirty="0"/>
              <a:t> </a:t>
            </a:r>
            <a:r>
              <a:rPr lang="en-MY" dirty="0" err="1"/>
              <a:t>rakyat</a:t>
            </a:r>
            <a:r>
              <a:rPr lang="en-MY" dirty="0"/>
              <a:t> Malaysia </a:t>
            </a:r>
            <a:r>
              <a:rPr lang="en-MY" dirty="0" err="1"/>
              <a:t>namun</a:t>
            </a:r>
            <a:r>
              <a:rPr lang="en-MY" dirty="0"/>
              <a:t> </a:t>
            </a:r>
            <a:r>
              <a:rPr lang="en-MY" dirty="0" err="1"/>
              <a:t>hal</a:t>
            </a:r>
            <a:r>
              <a:rPr lang="en-MY" dirty="0"/>
              <a:t> </a:t>
            </a:r>
            <a:r>
              <a:rPr lang="en-MY" dirty="0" err="1"/>
              <a:t>ini</a:t>
            </a:r>
            <a:r>
              <a:rPr lang="en-MY" dirty="0"/>
              <a:t> </a:t>
            </a:r>
            <a:r>
              <a:rPr lang="en-MY" dirty="0" err="1"/>
              <a:t>sukar</a:t>
            </a:r>
            <a:r>
              <a:rPr lang="en-MY" dirty="0"/>
              <a:t> </a:t>
            </a:r>
            <a:r>
              <a:rPr lang="en-MY" dirty="0" err="1"/>
              <a:t>diukur</a:t>
            </a:r>
            <a:r>
              <a:rPr lang="en-MY" dirty="0"/>
              <a:t>, </a:t>
            </a:r>
            <a:r>
              <a:rPr lang="en-MY" dirty="0" err="1"/>
              <a:t>dilihat</a:t>
            </a:r>
            <a:r>
              <a:rPr lang="en-MY" dirty="0"/>
              <a:t> </a:t>
            </a:r>
            <a:r>
              <a:rPr lang="en-MY" dirty="0" err="1"/>
              <a:t>secara</a:t>
            </a:r>
            <a:r>
              <a:rPr lang="en-MY" dirty="0"/>
              <a:t> </a:t>
            </a:r>
            <a:r>
              <a:rPr lang="en-MY" dirty="0" err="1"/>
              <a:t>nyata</a:t>
            </a:r>
            <a:r>
              <a:rPr lang="en-MY" dirty="0"/>
              <a:t> </a:t>
            </a:r>
            <a:r>
              <a:rPr lang="en-MY" dirty="0" err="1"/>
              <a:t>mahupun</a:t>
            </a:r>
            <a:r>
              <a:rPr lang="en-MY" dirty="0"/>
              <a:t> </a:t>
            </a:r>
            <a:r>
              <a:rPr lang="en-MY" dirty="0" err="1"/>
              <a:t>berkekalan</a:t>
            </a:r>
            <a:r>
              <a:rPr lang="en-MY" dirty="0"/>
              <a:t>. </a:t>
            </a:r>
            <a:r>
              <a:rPr lang="en-MY" dirty="0" err="1"/>
              <a:t>Perkara</a:t>
            </a:r>
            <a:r>
              <a:rPr lang="en-MY" dirty="0"/>
              <a:t> </a:t>
            </a:r>
            <a:r>
              <a:rPr lang="en-MY" dirty="0" err="1"/>
              <a:t>ini</a:t>
            </a:r>
            <a:r>
              <a:rPr lang="en-MY" dirty="0"/>
              <a:t> </a:t>
            </a:r>
            <a:r>
              <a:rPr lang="en-MY" dirty="0" err="1"/>
              <a:t>biasanya</a:t>
            </a:r>
            <a:r>
              <a:rPr lang="en-MY" dirty="0"/>
              <a:t> </a:t>
            </a:r>
            <a:r>
              <a:rPr lang="en-MY" dirty="0" err="1"/>
              <a:t>hadir</a:t>
            </a:r>
            <a:r>
              <a:rPr lang="en-MY" dirty="0"/>
              <a:t> </a:t>
            </a:r>
            <a:r>
              <a:rPr lang="en-MY" dirty="0" err="1"/>
              <a:t>mengikut</a:t>
            </a:r>
            <a:r>
              <a:rPr lang="en-MY" dirty="0"/>
              <a:t> </a:t>
            </a:r>
            <a:r>
              <a:rPr lang="en-MY" dirty="0" err="1"/>
              <a:t>keadaan</a:t>
            </a:r>
            <a:r>
              <a:rPr lang="en-MY" dirty="0"/>
              <a:t>, </a:t>
            </a:r>
            <a:r>
              <a:rPr lang="en-MY" dirty="0" err="1"/>
              <a:t>keperluan</a:t>
            </a:r>
            <a:r>
              <a:rPr lang="en-MY" dirty="0"/>
              <a:t> dan </a:t>
            </a:r>
            <a:r>
              <a:rPr lang="en-MY" dirty="0" err="1"/>
              <a:t>detik-detik</a:t>
            </a:r>
            <a:r>
              <a:rPr lang="en-MY" dirty="0"/>
              <a:t> </a:t>
            </a:r>
            <a:r>
              <a:rPr lang="en-MY" dirty="0" err="1"/>
              <a:t>tertentu</a:t>
            </a:r>
            <a:r>
              <a:rPr lang="en-MY" dirty="0"/>
              <a:t> </a:t>
            </a:r>
            <a:r>
              <a:rPr lang="en-MY" dirty="0" err="1"/>
              <a:t>secara</a:t>
            </a:r>
            <a:r>
              <a:rPr lang="en-MY" dirty="0"/>
              <a:t> formal </a:t>
            </a:r>
            <a:r>
              <a:rPr lang="en-MY" dirty="0" err="1"/>
              <a:t>atau</a:t>
            </a:r>
            <a:r>
              <a:rPr lang="en-MY" dirty="0"/>
              <a:t> </a:t>
            </a:r>
            <a:r>
              <a:rPr lang="en-MY" dirty="0" err="1"/>
              <a:t>tidak</a:t>
            </a:r>
            <a:r>
              <a:rPr lang="en-MY" dirty="0"/>
              <a:t> formal </a:t>
            </a:r>
            <a:r>
              <a:rPr lang="en-MY" dirty="0" err="1"/>
              <a:t>dalam</a:t>
            </a:r>
            <a:r>
              <a:rPr lang="en-MY" dirty="0"/>
              <a:t> </a:t>
            </a:r>
            <a:r>
              <a:rPr lang="en-MY" dirty="0" err="1"/>
              <a:t>kehidupan</a:t>
            </a:r>
            <a:r>
              <a:rPr lang="en-MY" dirty="0"/>
              <a:t> </a:t>
            </a:r>
            <a:r>
              <a:rPr lang="en-MY" dirty="0" err="1"/>
              <a:t>seharian</a:t>
            </a:r>
            <a:r>
              <a:rPr lang="en-MY" dirty="0"/>
              <a:t> </a:t>
            </a:r>
            <a:r>
              <a:rPr lang="en-MY" dirty="0" err="1"/>
              <a:t>masyarakat</a:t>
            </a:r>
            <a:r>
              <a:rPr lang="en-MY"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a:t>Kita </a:t>
            </a:r>
            <a:r>
              <a:rPr lang="en-MY" dirty="0" err="1"/>
              <a:t>perlu</a:t>
            </a:r>
            <a:r>
              <a:rPr lang="en-MY" dirty="0"/>
              <a:t> </a:t>
            </a:r>
            <a:r>
              <a:rPr lang="en-MY" dirty="0" err="1"/>
              <a:t>sentiasa</a:t>
            </a:r>
            <a:r>
              <a:rPr lang="en-MY" dirty="0"/>
              <a:t> </a:t>
            </a:r>
            <a:r>
              <a:rPr lang="en-MY" dirty="0" err="1"/>
              <a:t>berusaha</a:t>
            </a:r>
            <a:r>
              <a:rPr lang="en-MY" dirty="0"/>
              <a:t> </a:t>
            </a:r>
            <a:r>
              <a:rPr lang="en-MY" dirty="0" err="1"/>
              <a:t>mencari</a:t>
            </a:r>
            <a:r>
              <a:rPr lang="en-MY" dirty="0"/>
              <a:t> </a:t>
            </a:r>
            <a:r>
              <a:rPr lang="en-MY" dirty="0" err="1"/>
              <a:t>jalan</a:t>
            </a:r>
            <a:r>
              <a:rPr lang="en-MY" dirty="0"/>
              <a:t> </a:t>
            </a:r>
            <a:r>
              <a:rPr lang="en-MY" dirty="0" err="1"/>
              <a:t>ke</a:t>
            </a:r>
            <a:r>
              <a:rPr lang="en-MY" dirty="0"/>
              <a:t> </a:t>
            </a:r>
            <a:r>
              <a:rPr lang="en-MY" dirty="0" err="1"/>
              <a:t>arah</a:t>
            </a:r>
            <a:r>
              <a:rPr lang="en-MY" dirty="0"/>
              <a:t> </a:t>
            </a:r>
            <a:r>
              <a:rPr lang="en-MY" dirty="0" err="1"/>
              <a:t>penyatupaduan</a:t>
            </a:r>
            <a:r>
              <a:rPr lang="en-MY" dirty="0"/>
              <a:t>. </a:t>
            </a:r>
            <a:r>
              <a:rPr lang="en-MY" dirty="0" err="1"/>
              <a:t>Kesemua</a:t>
            </a:r>
            <a:r>
              <a:rPr lang="en-MY" dirty="0"/>
              <a:t> </a:t>
            </a:r>
            <a:r>
              <a:rPr lang="en-MY" dirty="0" err="1"/>
              <a:t>ini</a:t>
            </a:r>
            <a:r>
              <a:rPr lang="en-MY" dirty="0"/>
              <a:t> </a:t>
            </a:r>
            <a:r>
              <a:rPr lang="en-MY" dirty="0" err="1"/>
              <a:t>dilakukan</a:t>
            </a:r>
            <a:r>
              <a:rPr lang="en-MY" dirty="0"/>
              <a:t> </a:t>
            </a:r>
            <a:r>
              <a:rPr lang="en-MY" dirty="0" err="1"/>
              <a:t>berdasarkan</a:t>
            </a:r>
            <a:r>
              <a:rPr lang="en-MY" dirty="0"/>
              <a:t> </a:t>
            </a:r>
            <a:r>
              <a:rPr lang="en-MY" dirty="0" err="1"/>
              <a:t>tiga</a:t>
            </a:r>
            <a:r>
              <a:rPr lang="en-MY" dirty="0"/>
              <a:t> </a:t>
            </a:r>
            <a:r>
              <a:rPr lang="en-MY" dirty="0" err="1"/>
              <a:t>prinsip</a:t>
            </a:r>
            <a:r>
              <a:rPr lang="en-MY" dirty="0"/>
              <a:t> </a:t>
            </a:r>
            <a:r>
              <a:rPr lang="en-MY" dirty="0" err="1"/>
              <a:t>utama</a:t>
            </a:r>
            <a:r>
              <a:rPr lang="en-MY" dirty="0"/>
              <a:t>, </a:t>
            </a:r>
            <a:r>
              <a:rPr lang="en-MY" dirty="0" err="1"/>
              <a:t>iaitu</a:t>
            </a:r>
            <a:r>
              <a:rPr lang="en-MY" dirty="0"/>
              <a:t> </a:t>
            </a:r>
            <a:r>
              <a:rPr lang="en-MY" dirty="0" err="1"/>
              <a:t>tawar-menawar</a:t>
            </a:r>
            <a:r>
              <a:rPr lang="en-MY" dirty="0"/>
              <a:t> (bargaining), </a:t>
            </a:r>
            <a:r>
              <a:rPr lang="en-MY" dirty="0" err="1"/>
              <a:t>berunding</a:t>
            </a:r>
            <a:r>
              <a:rPr lang="en-MY" dirty="0"/>
              <a:t> (negotiation) dan </a:t>
            </a:r>
            <a:r>
              <a:rPr lang="en-MY" dirty="0" err="1"/>
              <a:t>perantaraan</a:t>
            </a:r>
            <a:r>
              <a:rPr lang="en-MY" dirty="0"/>
              <a:t> (mediation). Hasil yang </a:t>
            </a:r>
            <a:r>
              <a:rPr lang="en-MY" dirty="0" err="1"/>
              <a:t>dicapai</a:t>
            </a:r>
            <a:r>
              <a:rPr lang="en-MY" dirty="0"/>
              <a:t> </a:t>
            </a:r>
            <a:r>
              <a:rPr lang="en-MY" dirty="0" err="1"/>
              <a:t>selama</a:t>
            </a:r>
            <a:r>
              <a:rPr lang="en-MY" dirty="0"/>
              <a:t> </a:t>
            </a:r>
            <a:r>
              <a:rPr lang="en-MY" dirty="0" err="1"/>
              <a:t>ini</a:t>
            </a:r>
            <a:r>
              <a:rPr lang="en-MY" dirty="0"/>
              <a:t> </a:t>
            </a:r>
            <a:r>
              <a:rPr lang="en-MY" dirty="0" err="1"/>
              <a:t>adalah</a:t>
            </a:r>
            <a:r>
              <a:rPr lang="en-MY" dirty="0"/>
              <a:t> </a:t>
            </a:r>
            <a:r>
              <a:rPr lang="en-MY" dirty="0" err="1"/>
              <a:t>berasaskan</a:t>
            </a:r>
            <a:r>
              <a:rPr lang="en-MY" dirty="0"/>
              <a:t> </a:t>
            </a:r>
            <a:r>
              <a:rPr lang="en-MY" dirty="0" err="1"/>
              <a:t>tapak</a:t>
            </a:r>
            <a:r>
              <a:rPr lang="en-MY" dirty="0"/>
              <a:t> </a:t>
            </a:r>
            <a:r>
              <a:rPr lang="en-MY" dirty="0" err="1"/>
              <a:t>integrasi</a:t>
            </a:r>
            <a:r>
              <a:rPr lang="en-MY" dirty="0"/>
              <a:t> yang </a:t>
            </a:r>
            <a:r>
              <a:rPr lang="en-MY" dirty="0" err="1"/>
              <a:t>telah</a:t>
            </a:r>
            <a:r>
              <a:rPr lang="en-MY" dirty="0"/>
              <a:t> </a:t>
            </a:r>
            <a:r>
              <a:rPr lang="en-MY" dirty="0" err="1"/>
              <a:t>dibina</a:t>
            </a:r>
            <a:r>
              <a:rPr lang="en-MY"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err="1"/>
              <a:t>Kesantunan</a:t>
            </a:r>
            <a:r>
              <a:rPr lang="en-MY" dirty="0"/>
              <a:t> </a:t>
            </a:r>
            <a:r>
              <a:rPr lang="en-MY" dirty="0" err="1"/>
              <a:t>insan</a:t>
            </a:r>
            <a:r>
              <a:rPr lang="en-MY" dirty="0"/>
              <a:t> </a:t>
            </a:r>
            <a:r>
              <a:rPr lang="en-MY" dirty="0" err="1"/>
              <a:t>dalam</a:t>
            </a:r>
            <a:r>
              <a:rPr lang="en-MY" dirty="0"/>
              <a:t> </a:t>
            </a:r>
            <a:r>
              <a:rPr lang="en-MY" dirty="0" err="1"/>
              <a:t>mengurus</a:t>
            </a:r>
            <a:r>
              <a:rPr lang="en-MY" dirty="0"/>
              <a:t> </a:t>
            </a:r>
            <a:r>
              <a:rPr lang="en-MY" dirty="0" err="1"/>
              <a:t>perbezaan</a:t>
            </a:r>
            <a:r>
              <a:rPr lang="en-MY" dirty="0"/>
              <a:t> </a:t>
            </a:r>
            <a:r>
              <a:rPr lang="en-MY" dirty="0" err="1"/>
              <a:t>dalam</a:t>
            </a:r>
            <a:r>
              <a:rPr lang="en-MY" dirty="0"/>
              <a:t> </a:t>
            </a:r>
            <a:r>
              <a:rPr lang="en-MY" dirty="0" err="1"/>
              <a:t>masyarakat</a:t>
            </a:r>
            <a:r>
              <a:rPr lang="en-MY" dirty="0"/>
              <a:t> </a:t>
            </a:r>
            <a:r>
              <a:rPr lang="en-MY" dirty="0" err="1"/>
              <a:t>pelbagai</a:t>
            </a:r>
            <a:r>
              <a:rPr lang="en-MY" dirty="0"/>
              <a:t> agama dan </a:t>
            </a:r>
            <a:r>
              <a:rPr lang="en-MY" dirty="0" err="1"/>
              <a:t>bangsa</a:t>
            </a:r>
            <a:r>
              <a:rPr lang="en-MY" dirty="0"/>
              <a:t> </a:t>
            </a:r>
            <a:r>
              <a:rPr lang="en-MY" dirty="0" err="1"/>
              <a:t>perlu</a:t>
            </a:r>
            <a:r>
              <a:rPr lang="en-MY" dirty="0"/>
              <a:t> </a:t>
            </a:r>
            <a:r>
              <a:rPr lang="en-MY" dirty="0" err="1"/>
              <a:t>dititkeberatkan</a:t>
            </a:r>
            <a:r>
              <a:rPr lang="en-MY" dirty="0"/>
              <a:t> </a:t>
            </a:r>
            <a:r>
              <a:rPr lang="en-MY" dirty="0" err="1"/>
              <a:t>serta</a:t>
            </a:r>
            <a:r>
              <a:rPr lang="en-MY" dirty="0"/>
              <a:t> </a:t>
            </a:r>
            <a:r>
              <a:rPr lang="en-MY" dirty="0" err="1"/>
              <a:t>difahami</a:t>
            </a:r>
            <a:r>
              <a:rPr lang="en-MY" dirty="0"/>
              <a:t> oleh </a:t>
            </a:r>
            <a:r>
              <a:rPr lang="en-MY" dirty="0" err="1"/>
              <a:t>semua</a:t>
            </a:r>
            <a:r>
              <a:rPr lang="en-MY" dirty="0"/>
              <a:t> </a:t>
            </a:r>
            <a:r>
              <a:rPr lang="en-MY" dirty="0" err="1"/>
              <a:t>pihak</a:t>
            </a:r>
            <a:r>
              <a:rPr lang="en-MY"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err="1"/>
              <a:t>Walaupun</a:t>
            </a:r>
            <a:r>
              <a:rPr lang="en-MY" dirty="0"/>
              <a:t> </a:t>
            </a:r>
            <a:r>
              <a:rPr lang="en-MY" dirty="0" err="1"/>
              <a:t>rakyat</a:t>
            </a:r>
            <a:r>
              <a:rPr lang="en-MY" dirty="0"/>
              <a:t> Malaysia </a:t>
            </a:r>
            <a:r>
              <a:rPr lang="en-MY" dirty="0" err="1"/>
              <a:t>terdiri</a:t>
            </a:r>
            <a:r>
              <a:rPr lang="en-MY" dirty="0"/>
              <a:t> </a:t>
            </a:r>
            <a:r>
              <a:rPr lang="en-MY" dirty="0" err="1"/>
              <a:t>daripada</a:t>
            </a:r>
            <a:r>
              <a:rPr lang="en-MY" dirty="0"/>
              <a:t> </a:t>
            </a:r>
            <a:r>
              <a:rPr lang="en-MY" dirty="0" err="1"/>
              <a:t>pelbagai</a:t>
            </a:r>
            <a:r>
              <a:rPr lang="en-MY" dirty="0"/>
              <a:t> </a:t>
            </a:r>
            <a:r>
              <a:rPr lang="en-MY" dirty="0" err="1"/>
              <a:t>penganut</a:t>
            </a:r>
            <a:r>
              <a:rPr lang="en-MY" dirty="0"/>
              <a:t> agama dan </a:t>
            </a:r>
            <a:r>
              <a:rPr lang="en-MY" dirty="0" err="1"/>
              <a:t>budaya</a:t>
            </a:r>
            <a:r>
              <a:rPr lang="en-MY" dirty="0"/>
              <a:t> </a:t>
            </a:r>
            <a:r>
              <a:rPr lang="en-MY" dirty="0" err="1"/>
              <a:t>berbeza</a:t>
            </a:r>
            <a:r>
              <a:rPr lang="en-MY" dirty="0"/>
              <a:t>, </a:t>
            </a:r>
            <a:r>
              <a:rPr lang="en-MY" dirty="0" err="1"/>
              <a:t>sifat</a:t>
            </a:r>
            <a:r>
              <a:rPr lang="en-MY" dirty="0"/>
              <a:t> </a:t>
            </a:r>
            <a:r>
              <a:rPr lang="en-MY" dirty="0" err="1"/>
              <a:t>kebersamaan</a:t>
            </a:r>
            <a:r>
              <a:rPr lang="en-MY" dirty="0"/>
              <a:t> </a:t>
            </a:r>
            <a:r>
              <a:rPr lang="en-MY" dirty="0" err="1"/>
              <a:t>serta</a:t>
            </a:r>
            <a:r>
              <a:rPr lang="en-MY" dirty="0"/>
              <a:t> </a:t>
            </a:r>
            <a:r>
              <a:rPr lang="en-MY" dirty="0" err="1"/>
              <a:t>cinta</a:t>
            </a:r>
            <a:r>
              <a:rPr lang="en-MY" dirty="0"/>
              <a:t> </a:t>
            </a:r>
            <a:r>
              <a:rPr lang="en-MY" dirty="0" err="1"/>
              <a:t>akan</a:t>
            </a:r>
            <a:r>
              <a:rPr lang="en-MY" dirty="0"/>
              <a:t> </a:t>
            </a:r>
            <a:r>
              <a:rPr lang="en-MY" dirty="0" err="1"/>
              <a:t>keharmonian</a:t>
            </a:r>
            <a:r>
              <a:rPr lang="en-MY" dirty="0"/>
              <a:t> </a:t>
            </a:r>
            <a:r>
              <a:rPr lang="en-MY" dirty="0" err="1"/>
              <a:t>perlu</a:t>
            </a:r>
            <a:r>
              <a:rPr lang="en-MY" dirty="0"/>
              <a:t> </a:t>
            </a:r>
            <a:r>
              <a:rPr lang="en-MY" dirty="0" err="1"/>
              <a:t>ada</a:t>
            </a:r>
            <a:r>
              <a:rPr lang="en-MY" dirty="0"/>
              <a:t> </a:t>
            </a:r>
            <a:r>
              <a:rPr lang="en-MY" dirty="0" err="1"/>
              <a:t>bagi</a:t>
            </a:r>
            <a:r>
              <a:rPr lang="en-MY" dirty="0"/>
              <a:t> </a:t>
            </a:r>
            <a:r>
              <a:rPr lang="en-MY" dirty="0" err="1"/>
              <a:t>merealisasikan</a:t>
            </a:r>
            <a:r>
              <a:rPr lang="en-MY" dirty="0"/>
              <a:t> </a:t>
            </a:r>
            <a:r>
              <a:rPr lang="en-MY" dirty="0" err="1"/>
              <a:t>matlamat</a:t>
            </a:r>
            <a:r>
              <a:rPr lang="en-MY" dirty="0"/>
              <a:t> </a:t>
            </a:r>
            <a:r>
              <a:rPr lang="en-MY" dirty="0" err="1"/>
              <a:t>perpaduan</a:t>
            </a:r>
            <a:r>
              <a:rPr lang="en-MY" dirty="0"/>
              <a:t> </a:t>
            </a:r>
            <a:r>
              <a:rPr lang="en-MY" dirty="0" err="1"/>
              <a:t>nasional</a:t>
            </a:r>
            <a:r>
              <a:rPr lang="en-MY"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MY" dirty="0" err="1"/>
              <a:t>Keutamaan</a:t>
            </a:r>
            <a:r>
              <a:rPr lang="en-MY" dirty="0"/>
              <a:t> </a:t>
            </a:r>
            <a:r>
              <a:rPr lang="en-MY" dirty="0" err="1"/>
              <a:t>kepada</a:t>
            </a:r>
            <a:r>
              <a:rPr lang="en-MY" dirty="0"/>
              <a:t> </a:t>
            </a:r>
            <a:r>
              <a:rPr lang="en-MY" dirty="0" err="1"/>
              <a:t>usaha</a:t>
            </a:r>
            <a:r>
              <a:rPr lang="en-MY" dirty="0"/>
              <a:t> </a:t>
            </a:r>
            <a:r>
              <a:rPr lang="en-MY" dirty="0" err="1"/>
              <a:t>membina</a:t>
            </a:r>
            <a:r>
              <a:rPr lang="en-MY" dirty="0"/>
              <a:t> </a:t>
            </a:r>
            <a:r>
              <a:rPr lang="en-MY" dirty="0" err="1"/>
              <a:t>sikap</a:t>
            </a:r>
            <a:r>
              <a:rPr lang="en-MY" dirty="0"/>
              <a:t> </a:t>
            </a:r>
            <a:r>
              <a:rPr lang="en-MY" dirty="0" err="1"/>
              <a:t>penerimaan</a:t>
            </a:r>
            <a:r>
              <a:rPr lang="en-MY" dirty="0"/>
              <a:t> </a:t>
            </a:r>
            <a:r>
              <a:rPr lang="en-MY" dirty="0" err="1"/>
              <a:t>diiringi</a:t>
            </a:r>
            <a:r>
              <a:rPr lang="en-MY" dirty="0"/>
              <a:t> </a:t>
            </a:r>
            <a:r>
              <a:rPr lang="en-MY" dirty="0" err="1"/>
              <a:t>nilai</a:t>
            </a:r>
            <a:r>
              <a:rPr lang="en-MY" dirty="0"/>
              <a:t> </a:t>
            </a:r>
            <a:r>
              <a:rPr lang="en-MY" dirty="0" err="1"/>
              <a:t>keluhuran</a:t>
            </a:r>
            <a:r>
              <a:rPr lang="en-MY" dirty="0"/>
              <a:t> </a:t>
            </a:r>
            <a:r>
              <a:rPr lang="en-MY" dirty="0" err="1"/>
              <a:t>budi</a:t>
            </a:r>
            <a:r>
              <a:rPr lang="en-MY" dirty="0"/>
              <a:t> </a:t>
            </a:r>
            <a:r>
              <a:rPr lang="en-MY" dirty="0" err="1"/>
              <a:t>pekerti</a:t>
            </a:r>
            <a:r>
              <a:rPr lang="en-MY" dirty="0"/>
              <a:t> </a:t>
            </a:r>
            <a:r>
              <a:rPr lang="en-MY" dirty="0" err="1"/>
              <a:t>dalam</a:t>
            </a:r>
            <a:r>
              <a:rPr lang="en-MY" dirty="0"/>
              <a:t> </a:t>
            </a:r>
            <a:r>
              <a:rPr lang="en-MY" dirty="0" err="1"/>
              <a:t>masyarakat</a:t>
            </a:r>
            <a:r>
              <a:rPr lang="en-MY" dirty="0"/>
              <a:t> </a:t>
            </a:r>
            <a:r>
              <a:rPr lang="en-MY" dirty="0" err="1"/>
              <a:t>perlu</a:t>
            </a:r>
            <a:r>
              <a:rPr lang="en-MY" dirty="0"/>
              <a:t> </a:t>
            </a:r>
            <a:r>
              <a:rPr lang="en-MY" dirty="0" err="1"/>
              <a:t>diberi</a:t>
            </a:r>
            <a:r>
              <a:rPr lang="en-MY" dirty="0"/>
              <a:t> </a:t>
            </a:r>
            <a:r>
              <a:rPr lang="en-MY" dirty="0" err="1"/>
              <a:t>perhatian</a:t>
            </a:r>
            <a:r>
              <a:rPr lang="en-MY" dirty="0"/>
              <a:t>.</a:t>
            </a:r>
            <a:endParaRPr dirty="0"/>
          </a:p>
        </p:txBody>
      </p:sp>
    </p:spTree>
    <p:extLst>
      <p:ext uri="{BB962C8B-B14F-4D97-AF65-F5344CB8AC3E}">
        <p14:creationId xmlns:p14="http://schemas.microsoft.com/office/powerpoint/2010/main" val="7267048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228600" lvl="0" indent="-228600" algn="l" rtl="0">
              <a:spcBef>
                <a:spcPts val="0"/>
              </a:spcBef>
              <a:spcAft>
                <a:spcPts val="0"/>
              </a:spcAft>
              <a:buFont typeface="Wingdings" panose="05000000000000000000" pitchFamily="2" charset="2"/>
              <a:buChar char="§"/>
            </a:pPr>
            <a:r>
              <a:rPr lang="en-US" dirty="0" err="1"/>
              <a:t>Pensyarah</a:t>
            </a:r>
            <a:r>
              <a:rPr lang="en-US" dirty="0"/>
              <a:t> </a:t>
            </a:r>
            <a:r>
              <a:rPr lang="en-US" dirty="0" err="1"/>
              <a:t>terangkan</a:t>
            </a:r>
            <a:r>
              <a:rPr lang="en-US" dirty="0"/>
              <a:t> </a:t>
            </a:r>
            <a:r>
              <a:rPr lang="en-US" dirty="0" err="1"/>
              <a:t>tentang</a:t>
            </a:r>
            <a:r>
              <a:rPr lang="en-US" dirty="0"/>
              <a:t> </a:t>
            </a:r>
            <a:r>
              <a:rPr lang="en-US" dirty="0" err="1"/>
              <a:t>Tapak</a:t>
            </a:r>
            <a:r>
              <a:rPr lang="en-US" dirty="0"/>
              <a:t> </a:t>
            </a:r>
            <a:r>
              <a:rPr lang="en-US" dirty="0" err="1"/>
              <a:t>Integrasi</a:t>
            </a:r>
            <a:r>
              <a:rPr lang="en-US" dirty="0"/>
              <a:t>. </a:t>
            </a:r>
          </a:p>
          <a:p>
            <a:pPr marL="171450" lvl="0" indent="-171450" algn="l" rtl="0">
              <a:spcBef>
                <a:spcPts val="0"/>
              </a:spcBef>
              <a:spcAft>
                <a:spcPts val="0"/>
              </a:spcAft>
              <a:buFont typeface="Wingdings" panose="05000000000000000000" pitchFamily="2" charset="2"/>
              <a:buChar char="§"/>
            </a:pPr>
            <a:endParaRPr lang="en-US" dirty="0"/>
          </a:p>
          <a:p>
            <a:pPr marL="228600" lvl="0" indent="-228600" algn="l" rtl="0">
              <a:spcBef>
                <a:spcPts val="0"/>
              </a:spcBef>
              <a:spcAft>
                <a:spcPts val="0"/>
              </a:spcAft>
              <a:buFont typeface="Wingdings" panose="05000000000000000000" pitchFamily="2" charset="2"/>
              <a:buChar char="§"/>
            </a:pPr>
            <a:r>
              <a:rPr lang="en-US" dirty="0" err="1"/>
              <a:t>Merupakan</a:t>
            </a:r>
            <a:r>
              <a:rPr lang="en-US" dirty="0"/>
              <a:t> </a:t>
            </a:r>
            <a:r>
              <a:rPr lang="en-US" dirty="0" err="1"/>
              <a:t>satu</a:t>
            </a:r>
            <a:r>
              <a:rPr lang="en-US" dirty="0"/>
              <a:t> platform / </a:t>
            </a:r>
            <a:r>
              <a:rPr lang="en-US" dirty="0" err="1"/>
              <a:t>wadah</a:t>
            </a:r>
            <a:r>
              <a:rPr lang="en-US" dirty="0"/>
              <a:t> </a:t>
            </a:r>
            <a:r>
              <a:rPr lang="en-US" dirty="0" err="1"/>
              <a:t>untuk</a:t>
            </a:r>
            <a:r>
              <a:rPr lang="en-US" dirty="0"/>
              <a:t> </a:t>
            </a:r>
            <a:r>
              <a:rPr lang="en-US" dirty="0" err="1"/>
              <a:t>mewujudkan</a:t>
            </a:r>
            <a:r>
              <a:rPr lang="en-US" dirty="0"/>
              <a:t> </a:t>
            </a:r>
            <a:r>
              <a:rPr lang="en-US" dirty="0" err="1"/>
              <a:t>perpaduan</a:t>
            </a:r>
            <a:r>
              <a:rPr lang="en-US" dirty="0"/>
              <a:t>. </a:t>
            </a:r>
            <a:r>
              <a:rPr lang="en-US" dirty="0" err="1"/>
              <a:t>Contoh</a:t>
            </a:r>
            <a:r>
              <a:rPr lang="en-US" dirty="0"/>
              <a:t> </a:t>
            </a:r>
            <a:r>
              <a:rPr lang="en-US" dirty="0" err="1"/>
              <a:t>seperti</a:t>
            </a:r>
            <a:r>
              <a:rPr lang="en-US" dirty="0"/>
              <a:t> yang </a:t>
            </a:r>
            <a:r>
              <a:rPr lang="en-US" dirty="0" err="1"/>
              <a:t>dinyatakan</a:t>
            </a:r>
            <a:r>
              <a:rPr lang="en-US" dirty="0"/>
              <a:t> </a:t>
            </a:r>
            <a:r>
              <a:rPr lang="en-US" dirty="0" err="1"/>
              <a:t>dalam</a:t>
            </a:r>
            <a:r>
              <a:rPr lang="en-US" dirty="0"/>
              <a:t> slide.</a:t>
            </a:r>
            <a:endParaRPr dirty="0"/>
          </a:p>
        </p:txBody>
      </p:sp>
    </p:spTree>
    <p:extLst>
      <p:ext uri="{BB962C8B-B14F-4D97-AF65-F5344CB8AC3E}">
        <p14:creationId xmlns:p14="http://schemas.microsoft.com/office/powerpoint/2010/main" val="403967299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Wingdings" panose="05000000000000000000" pitchFamily="2" charset="2"/>
              <a:buNone/>
              <a:tabLst/>
              <a:defRPr/>
            </a:pPr>
            <a:r>
              <a:rPr lang="en-US" dirty="0" err="1"/>
              <a:t>Penerangan</a:t>
            </a:r>
            <a:r>
              <a:rPr lang="en-US" dirty="0"/>
              <a:t> oleh </a:t>
            </a:r>
            <a:r>
              <a:rPr lang="en-US" dirty="0" err="1"/>
              <a:t>pensyarah</a:t>
            </a:r>
            <a:r>
              <a:rPr lang="en-US"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err="1"/>
              <a:t>Detik</a:t>
            </a:r>
            <a:r>
              <a:rPr lang="en-MY" dirty="0"/>
              <a:t> </a:t>
            </a:r>
            <a:r>
              <a:rPr lang="en-MY" dirty="0" err="1"/>
              <a:t>perpaduan</a:t>
            </a:r>
            <a:r>
              <a:rPr lang="en-MY" dirty="0"/>
              <a:t> </a:t>
            </a:r>
            <a:r>
              <a:rPr lang="en-MY" dirty="0" err="1"/>
              <a:t>adalah</a:t>
            </a:r>
            <a:r>
              <a:rPr lang="en-MY" dirty="0"/>
              <a:t> </a:t>
            </a:r>
            <a:r>
              <a:rPr lang="en-MY" dirty="0" err="1"/>
              <a:t>saat</a:t>
            </a:r>
            <a:r>
              <a:rPr lang="en-MY" dirty="0"/>
              <a:t> yang </a:t>
            </a:r>
            <a:r>
              <a:rPr lang="en-MY" dirty="0" err="1"/>
              <a:t>boleh</a:t>
            </a:r>
            <a:r>
              <a:rPr lang="en-MY" dirty="0"/>
              <a:t> </a:t>
            </a:r>
            <a:r>
              <a:rPr lang="en-MY" dirty="0" err="1"/>
              <a:t>dilihat</a:t>
            </a:r>
            <a:r>
              <a:rPr lang="en-MY" dirty="0"/>
              <a:t> </a:t>
            </a:r>
            <a:r>
              <a:rPr lang="en-MY" dirty="0" err="1"/>
              <a:t>berlaku</a:t>
            </a:r>
            <a:r>
              <a:rPr lang="en-MY" dirty="0"/>
              <a:t> </a:t>
            </a:r>
            <a:r>
              <a:rPr lang="en-MY" dirty="0" err="1"/>
              <a:t>dalam</a:t>
            </a:r>
            <a:r>
              <a:rPr lang="en-MY" dirty="0"/>
              <a:t> </a:t>
            </a:r>
            <a:r>
              <a:rPr lang="en-MY" dirty="0" err="1"/>
              <a:t>kehidupan</a:t>
            </a:r>
            <a:r>
              <a:rPr lang="en-MY" dirty="0"/>
              <a:t> </a:t>
            </a:r>
            <a:r>
              <a:rPr lang="en-MY" dirty="0" err="1"/>
              <a:t>seharian</a:t>
            </a:r>
            <a:r>
              <a:rPr lang="en-MY" dirty="0"/>
              <a:t> </a:t>
            </a:r>
            <a:r>
              <a:rPr lang="en-MY" dirty="0" err="1"/>
              <a:t>masyarakat</a:t>
            </a:r>
            <a:r>
              <a:rPr lang="en-MY" dirty="0"/>
              <a:t> </a:t>
            </a:r>
            <a:r>
              <a:rPr lang="en-MY" dirty="0" err="1"/>
              <a:t>majmuk</a:t>
            </a:r>
            <a:r>
              <a:rPr lang="en-MY" dirty="0"/>
              <a:t> di negara </a:t>
            </a:r>
            <a:r>
              <a:rPr lang="en-MY" dirty="0" err="1"/>
              <a:t>kita</a:t>
            </a:r>
            <a:r>
              <a:rPr lang="en-MY" dirty="0"/>
              <a:t>.</a:t>
            </a:r>
          </a:p>
          <a:p>
            <a:pPr marL="171450" lvl="0" indent="-171450" algn="l" rtl="0">
              <a:spcBef>
                <a:spcPts val="0"/>
              </a:spcBef>
              <a:spcAft>
                <a:spcPts val="0"/>
              </a:spcAft>
              <a:buFont typeface="Wingdings" panose="05000000000000000000" pitchFamily="2" charset="2"/>
              <a:buChar char="§"/>
            </a:pPr>
            <a:endParaRPr lang="en-MY" dirty="0"/>
          </a:p>
          <a:p>
            <a:pPr marL="171450" lvl="0" indent="-171450" algn="l" rtl="0">
              <a:spcBef>
                <a:spcPts val="0"/>
              </a:spcBef>
              <a:spcAft>
                <a:spcPts val="0"/>
              </a:spcAft>
              <a:buFont typeface="Wingdings" panose="05000000000000000000" pitchFamily="2" charset="2"/>
              <a:buChar char="§"/>
            </a:pPr>
            <a:r>
              <a:rPr lang="en-MY" dirty="0" err="1"/>
              <a:t>Detik</a:t>
            </a:r>
            <a:r>
              <a:rPr lang="en-MY" dirty="0"/>
              <a:t> </a:t>
            </a:r>
            <a:r>
              <a:rPr lang="en-MY" dirty="0" err="1"/>
              <a:t>perpaduan</a:t>
            </a:r>
            <a:r>
              <a:rPr lang="en-MY" dirty="0"/>
              <a:t> </a:t>
            </a:r>
            <a:r>
              <a:rPr lang="en-MY" dirty="0" err="1"/>
              <a:t>merupakan</a:t>
            </a:r>
            <a:r>
              <a:rPr lang="en-MY" dirty="0"/>
              <a:t> </a:t>
            </a:r>
            <a:r>
              <a:rPr lang="en-MY" dirty="0" err="1"/>
              <a:t>detik</a:t>
            </a:r>
            <a:r>
              <a:rPr lang="en-MY" dirty="0"/>
              <a:t> yang </a:t>
            </a:r>
            <a:r>
              <a:rPr lang="en-MY" dirty="0" err="1"/>
              <a:t>mampu</a:t>
            </a:r>
            <a:r>
              <a:rPr lang="en-MY" dirty="0"/>
              <a:t> </a:t>
            </a:r>
            <a:r>
              <a:rPr lang="en-MY" dirty="0" err="1"/>
              <a:t>melihat</a:t>
            </a:r>
            <a:r>
              <a:rPr lang="en-MY" dirty="0"/>
              <a:t> </a:t>
            </a:r>
            <a:r>
              <a:rPr lang="en-MY" dirty="0" err="1"/>
              <a:t>masyarakat</a:t>
            </a:r>
            <a:r>
              <a:rPr lang="en-MY" dirty="0"/>
              <a:t> </a:t>
            </a:r>
            <a:r>
              <a:rPr lang="en-MY" dirty="0" err="1"/>
              <a:t>majmuk</a:t>
            </a:r>
            <a:r>
              <a:rPr lang="en-MY" dirty="0"/>
              <a:t> </a:t>
            </a:r>
            <a:r>
              <a:rPr lang="en-MY" dirty="0" err="1"/>
              <a:t>mencapai</a:t>
            </a:r>
            <a:r>
              <a:rPr lang="en-MY" dirty="0"/>
              <a:t> </a:t>
            </a:r>
            <a:r>
              <a:rPr lang="en-MY" dirty="0" err="1"/>
              <a:t>kesepaduan</a:t>
            </a:r>
            <a:r>
              <a:rPr lang="en-MY" dirty="0"/>
              <a:t> </a:t>
            </a:r>
            <a:r>
              <a:rPr lang="en-MY" dirty="0" err="1"/>
              <a:t>melalui</a:t>
            </a:r>
            <a:r>
              <a:rPr lang="en-MY" dirty="0"/>
              <a:t> </a:t>
            </a:r>
            <a:r>
              <a:rPr lang="en-MY" dirty="0" err="1"/>
              <a:t>nilai</a:t>
            </a:r>
            <a:r>
              <a:rPr lang="en-MY" dirty="0"/>
              <a:t> </a:t>
            </a:r>
            <a:r>
              <a:rPr lang="en-MY" dirty="0" err="1"/>
              <a:t>kebersamaan</a:t>
            </a:r>
            <a:r>
              <a:rPr lang="en-MY" dirty="0"/>
              <a:t>, </a:t>
            </a:r>
            <a:r>
              <a:rPr lang="en-MY" dirty="0" err="1"/>
              <a:t>toleransi</a:t>
            </a:r>
            <a:r>
              <a:rPr lang="en-MY" dirty="0"/>
              <a:t> dan </a:t>
            </a:r>
            <a:r>
              <a:rPr lang="en-MY" dirty="0" err="1"/>
              <a:t>saling</a:t>
            </a:r>
            <a:r>
              <a:rPr lang="en-MY" dirty="0"/>
              <a:t> </a:t>
            </a:r>
            <a:r>
              <a:rPr lang="en-MY" dirty="0" err="1"/>
              <a:t>menghormati</a:t>
            </a:r>
            <a:r>
              <a:rPr lang="en-MY" dirty="0"/>
              <a:t>.</a:t>
            </a:r>
          </a:p>
          <a:p>
            <a:pPr marL="171450" lvl="0" indent="-171450" algn="l" rtl="0">
              <a:spcBef>
                <a:spcPts val="0"/>
              </a:spcBef>
              <a:spcAft>
                <a:spcPts val="0"/>
              </a:spcAft>
              <a:buFont typeface="Wingdings" panose="05000000000000000000" pitchFamily="2" charset="2"/>
              <a:buChar char="§"/>
            </a:pPr>
            <a:endParaRPr lang="en-MY" dirty="0"/>
          </a:p>
          <a:p>
            <a:pPr marL="171450" lvl="0" indent="-171450" algn="l" rtl="0">
              <a:spcBef>
                <a:spcPts val="0"/>
              </a:spcBef>
              <a:spcAft>
                <a:spcPts val="0"/>
              </a:spcAft>
              <a:buFont typeface="Wingdings" panose="05000000000000000000" pitchFamily="2" charset="2"/>
              <a:buChar char="§"/>
            </a:pPr>
            <a:r>
              <a:rPr lang="en-MY" dirty="0"/>
              <a:t>Hal </a:t>
            </a:r>
            <a:r>
              <a:rPr lang="en-MY" dirty="0" err="1"/>
              <a:t>ini</a:t>
            </a:r>
            <a:r>
              <a:rPr lang="en-MY" dirty="0"/>
              <a:t> </a:t>
            </a:r>
            <a:r>
              <a:rPr lang="en-MY" dirty="0" err="1"/>
              <a:t>menggambarkan</a:t>
            </a:r>
            <a:r>
              <a:rPr lang="en-MY" dirty="0"/>
              <a:t> </a:t>
            </a:r>
            <a:r>
              <a:rPr lang="en-MY" dirty="0" err="1"/>
              <a:t>penerimaan</a:t>
            </a:r>
            <a:r>
              <a:rPr lang="en-MY" dirty="0"/>
              <a:t> dan </a:t>
            </a:r>
            <a:r>
              <a:rPr lang="en-MY" dirty="0" err="1"/>
              <a:t>kefahaman</a:t>
            </a:r>
            <a:r>
              <a:rPr lang="en-MY" dirty="0"/>
              <a:t> </a:t>
            </a:r>
            <a:r>
              <a:rPr lang="en-MY" dirty="0" err="1"/>
              <a:t>masyarakat</a:t>
            </a:r>
            <a:r>
              <a:rPr lang="en-MY" dirty="0"/>
              <a:t> </a:t>
            </a:r>
            <a:r>
              <a:rPr lang="en-MY" dirty="0" err="1"/>
              <a:t>terhadap</a:t>
            </a:r>
            <a:r>
              <a:rPr lang="en-MY" dirty="0"/>
              <a:t> </a:t>
            </a:r>
            <a:r>
              <a:rPr lang="en-MY" dirty="0" err="1"/>
              <a:t>perbezaan</a:t>
            </a:r>
            <a:r>
              <a:rPr lang="en-MY" dirty="0"/>
              <a:t> </a:t>
            </a:r>
            <a:r>
              <a:rPr lang="en-MY" dirty="0" err="1"/>
              <a:t>latar</a:t>
            </a:r>
            <a:r>
              <a:rPr lang="en-MY" dirty="0"/>
              <a:t> </a:t>
            </a:r>
            <a:r>
              <a:rPr lang="en-MY" dirty="0" err="1"/>
              <a:t>belakang</a:t>
            </a:r>
            <a:r>
              <a:rPr lang="en-MY" dirty="0"/>
              <a:t> </a:t>
            </a:r>
            <a:r>
              <a:rPr lang="en-MY" dirty="0" err="1"/>
              <a:t>sosial</a:t>
            </a:r>
            <a:r>
              <a:rPr lang="en-MY" dirty="0"/>
              <a:t> </a:t>
            </a:r>
            <a:r>
              <a:rPr lang="en-MY" dirty="0" err="1"/>
              <a:t>masyarakat</a:t>
            </a:r>
            <a:r>
              <a:rPr lang="en-MY" dirty="0"/>
              <a:t> Malaysia. </a:t>
            </a:r>
            <a:r>
              <a:rPr lang="en-MY" dirty="0" err="1"/>
              <a:t>Detik</a:t>
            </a:r>
            <a:r>
              <a:rPr lang="en-MY" dirty="0"/>
              <a:t> </a:t>
            </a:r>
            <a:r>
              <a:rPr lang="en-MY" dirty="0" err="1"/>
              <a:t>perpaduan</a:t>
            </a:r>
            <a:r>
              <a:rPr lang="en-MY" dirty="0"/>
              <a:t> </a:t>
            </a:r>
            <a:r>
              <a:rPr lang="en-MY" dirty="0" err="1"/>
              <a:t>dapat</a:t>
            </a:r>
            <a:r>
              <a:rPr lang="en-MY" dirty="0"/>
              <a:t> </a:t>
            </a:r>
            <a:r>
              <a:rPr lang="en-MY" dirty="0" err="1"/>
              <a:t>dilihat</a:t>
            </a:r>
            <a:r>
              <a:rPr lang="en-MY" dirty="0"/>
              <a:t> </a:t>
            </a:r>
            <a:r>
              <a:rPr lang="en-MY" dirty="0" err="1"/>
              <a:t>melalui</a:t>
            </a:r>
            <a:r>
              <a:rPr lang="en-MY" dirty="0"/>
              <a:t> </a:t>
            </a:r>
            <a:r>
              <a:rPr lang="en-MY" dirty="0" err="1"/>
              <a:t>detik-detik</a:t>
            </a:r>
            <a:r>
              <a:rPr lang="en-MY" dirty="0"/>
              <a:t> </a:t>
            </a:r>
            <a:r>
              <a:rPr lang="en-MY" dirty="0" err="1"/>
              <a:t>masyarakat</a:t>
            </a:r>
            <a:r>
              <a:rPr lang="en-MY" dirty="0"/>
              <a:t> </a:t>
            </a:r>
            <a:r>
              <a:rPr lang="en-MY" dirty="0" err="1"/>
              <a:t>ketika</a:t>
            </a:r>
            <a:r>
              <a:rPr lang="en-MY" dirty="0"/>
              <a:t> </a:t>
            </a:r>
            <a:r>
              <a:rPr lang="en-MY" dirty="0" err="1"/>
              <a:t>pergaulan</a:t>
            </a:r>
            <a:r>
              <a:rPr lang="en-MY" dirty="0"/>
              <a:t> di pasar, </a:t>
            </a:r>
            <a:r>
              <a:rPr lang="en-MY" dirty="0" err="1"/>
              <a:t>mengadakan</a:t>
            </a:r>
            <a:r>
              <a:rPr lang="en-MY" dirty="0"/>
              <a:t> majlis </a:t>
            </a:r>
            <a:r>
              <a:rPr lang="en-MY" dirty="0" err="1"/>
              <a:t>perkahwinan</a:t>
            </a:r>
            <a:r>
              <a:rPr lang="en-MY" dirty="0"/>
              <a:t>, </a:t>
            </a:r>
            <a:r>
              <a:rPr lang="en-MY" dirty="0" err="1"/>
              <a:t>tempat</a:t>
            </a:r>
            <a:r>
              <a:rPr lang="en-MY" dirty="0"/>
              <a:t> </a:t>
            </a:r>
            <a:r>
              <a:rPr lang="en-MY" dirty="0" err="1"/>
              <a:t>makan</a:t>
            </a:r>
            <a:r>
              <a:rPr lang="en-MY" dirty="0"/>
              <a:t>, </a:t>
            </a:r>
            <a:r>
              <a:rPr lang="en-MY" dirty="0" err="1"/>
              <a:t>sokongan</a:t>
            </a:r>
            <a:r>
              <a:rPr lang="en-MY" dirty="0"/>
              <a:t> </a:t>
            </a:r>
            <a:r>
              <a:rPr lang="en-MY" dirty="0" err="1"/>
              <a:t>dalam</a:t>
            </a:r>
            <a:r>
              <a:rPr lang="en-MY" dirty="0"/>
              <a:t> </a:t>
            </a:r>
            <a:r>
              <a:rPr lang="en-MY" dirty="0" err="1"/>
              <a:t>sukan</a:t>
            </a:r>
            <a:r>
              <a:rPr lang="en-MY" dirty="0"/>
              <a:t>, </a:t>
            </a:r>
            <a:r>
              <a:rPr lang="en-MY" dirty="0" err="1"/>
              <a:t>memberi</a:t>
            </a:r>
            <a:r>
              <a:rPr lang="en-MY" dirty="0"/>
              <a:t> </a:t>
            </a:r>
            <a:r>
              <a:rPr lang="en-MY" dirty="0" err="1"/>
              <a:t>bantuan</a:t>
            </a:r>
            <a:r>
              <a:rPr lang="en-MY" dirty="0"/>
              <a:t> </a:t>
            </a:r>
            <a:r>
              <a:rPr lang="en-MY" dirty="0" err="1"/>
              <a:t>ketika</a:t>
            </a:r>
            <a:r>
              <a:rPr lang="en-MY" dirty="0"/>
              <a:t> </a:t>
            </a:r>
            <a:r>
              <a:rPr lang="en-MY" dirty="0" err="1"/>
              <a:t>bencana</a:t>
            </a:r>
            <a:r>
              <a:rPr lang="en-MY" dirty="0"/>
              <a:t>, </a:t>
            </a:r>
            <a:r>
              <a:rPr lang="en-MY" dirty="0" err="1"/>
              <a:t>mengunjungi</a:t>
            </a:r>
            <a:r>
              <a:rPr lang="en-MY" dirty="0"/>
              <a:t> </a:t>
            </a:r>
            <a:r>
              <a:rPr lang="en-MY" dirty="0" err="1"/>
              <a:t>tempat</a:t>
            </a:r>
            <a:r>
              <a:rPr lang="en-MY" dirty="0"/>
              <a:t> </a:t>
            </a:r>
            <a:r>
              <a:rPr lang="en-MY" dirty="0" err="1"/>
              <a:t>percutian</a:t>
            </a:r>
            <a:r>
              <a:rPr lang="en-MY" dirty="0"/>
              <a:t>, </a:t>
            </a:r>
            <a:r>
              <a:rPr lang="en-MY" dirty="0" err="1"/>
              <a:t>menikmati</a:t>
            </a:r>
            <a:r>
              <a:rPr lang="en-MY" dirty="0"/>
              <a:t> </a:t>
            </a:r>
            <a:r>
              <a:rPr lang="en-MY" dirty="0" err="1"/>
              <a:t>cuti</a:t>
            </a:r>
            <a:r>
              <a:rPr lang="en-MY" dirty="0"/>
              <a:t> </a:t>
            </a:r>
            <a:r>
              <a:rPr lang="en-MY" dirty="0" err="1"/>
              <a:t>umum</a:t>
            </a:r>
            <a:r>
              <a:rPr lang="en-MY" dirty="0"/>
              <a:t> </a:t>
            </a:r>
            <a:r>
              <a:rPr lang="en-MY" dirty="0" err="1"/>
              <a:t>pelbagai</a:t>
            </a:r>
            <a:r>
              <a:rPr lang="en-MY" dirty="0"/>
              <a:t> </a:t>
            </a:r>
            <a:r>
              <a:rPr lang="en-MY" dirty="0" err="1"/>
              <a:t>perayaan</a:t>
            </a:r>
            <a:r>
              <a:rPr lang="en-MY" dirty="0"/>
              <a:t>, </a:t>
            </a:r>
            <a:r>
              <a:rPr lang="en-MY" dirty="0" err="1"/>
              <a:t>hadir</a:t>
            </a:r>
            <a:r>
              <a:rPr lang="en-MY" dirty="0"/>
              <a:t> </a:t>
            </a:r>
            <a:r>
              <a:rPr lang="en-MY" dirty="0" err="1"/>
              <a:t>menonton</a:t>
            </a:r>
            <a:r>
              <a:rPr lang="en-MY" dirty="0"/>
              <a:t> </a:t>
            </a:r>
            <a:r>
              <a:rPr lang="en-MY" dirty="0" err="1"/>
              <a:t>filem</a:t>
            </a:r>
            <a:r>
              <a:rPr lang="en-MY" dirty="0"/>
              <a:t> di </a:t>
            </a:r>
            <a:r>
              <a:rPr lang="en-MY" dirty="0" err="1"/>
              <a:t>pawagam</a:t>
            </a:r>
            <a:r>
              <a:rPr lang="en-MY" dirty="0"/>
              <a:t> dan </a:t>
            </a:r>
            <a:r>
              <a:rPr lang="en-MY" dirty="0" err="1"/>
              <a:t>sebagainya</a:t>
            </a:r>
            <a:r>
              <a:rPr lang="en-MY" dirty="0"/>
              <a:t>.</a:t>
            </a:r>
            <a:endParaRPr dirty="0"/>
          </a:p>
        </p:txBody>
      </p:sp>
    </p:spTree>
    <p:extLst>
      <p:ext uri="{BB962C8B-B14F-4D97-AF65-F5344CB8AC3E}">
        <p14:creationId xmlns:p14="http://schemas.microsoft.com/office/powerpoint/2010/main" val="2400430666"/>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Wingdings" panose="05000000000000000000" pitchFamily="2" charset="2"/>
              <a:buChar char="§"/>
            </a:pPr>
            <a:r>
              <a:rPr lang="en-US" dirty="0" err="1"/>
              <a:t>Pensyarah</a:t>
            </a:r>
            <a:r>
              <a:rPr lang="en-US" dirty="0"/>
              <a:t> </a:t>
            </a:r>
            <a:r>
              <a:rPr lang="en-US" dirty="0" err="1"/>
              <a:t>meminta</a:t>
            </a:r>
            <a:r>
              <a:rPr lang="en-US" dirty="0"/>
              <a:t> </a:t>
            </a:r>
            <a:r>
              <a:rPr lang="en-US" dirty="0" err="1"/>
              <a:t>pelajar</a:t>
            </a:r>
            <a:r>
              <a:rPr lang="en-US" dirty="0"/>
              <a:t> </a:t>
            </a:r>
            <a:r>
              <a:rPr lang="en-US" dirty="0" err="1"/>
              <a:t>sediakan</a:t>
            </a:r>
            <a:r>
              <a:rPr lang="en-US" dirty="0"/>
              <a:t> </a:t>
            </a:r>
            <a:r>
              <a:rPr lang="en-US" dirty="0" err="1"/>
              <a:t>sehelai</a:t>
            </a:r>
            <a:r>
              <a:rPr lang="en-US" dirty="0"/>
              <a:t> </a:t>
            </a:r>
            <a:r>
              <a:rPr lang="en-US" dirty="0" err="1"/>
              <a:t>kertas</a:t>
            </a:r>
            <a:r>
              <a:rPr lang="en-US" dirty="0"/>
              <a:t>. </a:t>
            </a:r>
          </a:p>
          <a:p>
            <a:pPr marL="0" lvl="0" indent="0" algn="l" rtl="0">
              <a:spcBef>
                <a:spcPts val="0"/>
              </a:spcBef>
              <a:spcAft>
                <a:spcPts val="0"/>
              </a:spcAft>
              <a:buFont typeface="Wingdings" panose="05000000000000000000" pitchFamily="2" charset="2"/>
              <a:buNone/>
            </a:pPr>
            <a:endParaRPr lang="en-US" dirty="0"/>
          </a:p>
          <a:p>
            <a:pPr marL="171450" lvl="0" indent="-171450" algn="l" rtl="0">
              <a:spcBef>
                <a:spcPts val="0"/>
              </a:spcBef>
              <a:spcAft>
                <a:spcPts val="0"/>
              </a:spcAft>
              <a:buFont typeface="Wingdings" panose="05000000000000000000" pitchFamily="2" charset="2"/>
              <a:buChar char="§"/>
            </a:pPr>
            <a:r>
              <a:rPr lang="en-US" dirty="0" err="1"/>
              <a:t>Arahkan</a:t>
            </a:r>
            <a:r>
              <a:rPr lang="en-US" dirty="0"/>
              <a:t> </a:t>
            </a:r>
            <a:r>
              <a:rPr lang="en-US" dirty="0" err="1"/>
              <a:t>pelajar</a:t>
            </a:r>
            <a:r>
              <a:rPr lang="en-US" dirty="0"/>
              <a:t> </a:t>
            </a:r>
            <a:r>
              <a:rPr lang="en-US" dirty="0" err="1"/>
              <a:t>untuk</a:t>
            </a:r>
            <a:r>
              <a:rPr lang="en-US" dirty="0"/>
              <a:t> </a:t>
            </a:r>
            <a:r>
              <a:rPr lang="en-US" dirty="0" err="1"/>
              <a:t>menjawab</a:t>
            </a:r>
            <a:r>
              <a:rPr lang="en-US" dirty="0"/>
              <a:t> </a:t>
            </a:r>
            <a:r>
              <a:rPr lang="en-US" dirty="0" err="1"/>
              <a:t>soalan</a:t>
            </a:r>
            <a:r>
              <a:rPr lang="en-US" dirty="0"/>
              <a:t> di </a:t>
            </a:r>
            <a:r>
              <a:rPr lang="en-US" dirty="0" err="1"/>
              <a:t>atas</a:t>
            </a:r>
            <a:r>
              <a:rPr lang="en-US" dirty="0"/>
              <a:t>, </a:t>
            </a:r>
            <a:r>
              <a:rPr lang="en-US" dirty="0" err="1"/>
              <a:t>minta</a:t>
            </a:r>
            <a:r>
              <a:rPr lang="en-US" dirty="0"/>
              <a:t> </a:t>
            </a:r>
            <a:r>
              <a:rPr lang="en-US" dirty="0" err="1"/>
              <a:t>pelajar</a:t>
            </a:r>
            <a:r>
              <a:rPr lang="en-US" dirty="0"/>
              <a:t> </a:t>
            </a:r>
            <a:r>
              <a:rPr lang="en-US" dirty="0" err="1"/>
              <a:t>berikan</a:t>
            </a:r>
            <a:r>
              <a:rPr lang="en-US" dirty="0"/>
              <a:t> </a:t>
            </a:r>
            <a:r>
              <a:rPr lang="en-US" dirty="0" err="1"/>
              <a:t>pendapat</a:t>
            </a:r>
            <a:r>
              <a:rPr lang="en-US" dirty="0"/>
              <a:t> </a:t>
            </a:r>
            <a:r>
              <a:rPr lang="en-US" dirty="0" err="1"/>
              <a:t>bagaimana</a:t>
            </a:r>
            <a:r>
              <a:rPr lang="en-US" dirty="0"/>
              <a:t> </a:t>
            </a:r>
            <a:r>
              <a:rPr lang="en-US" dirty="0" err="1"/>
              <a:t>semangat</a:t>
            </a:r>
            <a:r>
              <a:rPr lang="en-US" dirty="0"/>
              <a:t> </a:t>
            </a:r>
            <a:r>
              <a:rPr lang="en-US" dirty="0" err="1"/>
              <a:t>perpaduan</a:t>
            </a:r>
            <a:r>
              <a:rPr lang="en-US" dirty="0"/>
              <a:t> </a:t>
            </a:r>
            <a:r>
              <a:rPr lang="en-US" dirty="0" err="1"/>
              <a:t>boleh</a:t>
            </a:r>
            <a:r>
              <a:rPr lang="en-US" dirty="0"/>
              <a:t> </a:t>
            </a:r>
            <a:r>
              <a:rPr lang="en-US" dirty="0" err="1"/>
              <a:t>disemai</a:t>
            </a:r>
            <a:r>
              <a:rPr lang="en-US" dirty="0"/>
              <a:t> </a:t>
            </a:r>
            <a:r>
              <a:rPr lang="en-US" dirty="0" err="1"/>
              <a:t>dalam</a:t>
            </a:r>
            <a:r>
              <a:rPr lang="en-US" dirty="0"/>
              <a:t> </a:t>
            </a:r>
            <a:r>
              <a:rPr lang="en-US" dirty="0" err="1"/>
              <a:t>setiap</a:t>
            </a:r>
            <a:r>
              <a:rPr lang="en-US" dirty="0"/>
              <a:t> </a:t>
            </a:r>
            <a:r>
              <a:rPr lang="en-US" dirty="0" err="1"/>
              <a:t>perkara</a:t>
            </a:r>
            <a:r>
              <a:rPr lang="en-US" dirty="0"/>
              <a:t> di </a:t>
            </a:r>
            <a:r>
              <a:rPr lang="en-US" dirty="0" err="1"/>
              <a:t>atas</a:t>
            </a:r>
            <a:r>
              <a:rPr lang="en-US" dirty="0"/>
              <a:t>. </a:t>
            </a:r>
            <a:r>
              <a:rPr lang="en-US" dirty="0" err="1"/>
              <a:t>Contoh</a:t>
            </a:r>
            <a:r>
              <a:rPr lang="en-US" dirty="0"/>
              <a:t> : Kesihatan – </a:t>
            </a:r>
            <a:r>
              <a:rPr lang="en-US" dirty="0" err="1"/>
              <a:t>rakyat</a:t>
            </a:r>
            <a:r>
              <a:rPr lang="en-US" dirty="0"/>
              <a:t> </a:t>
            </a:r>
            <a:r>
              <a:rPr lang="en-US" dirty="0" err="1"/>
              <a:t>berbilang</a:t>
            </a:r>
            <a:r>
              <a:rPr lang="en-US" dirty="0"/>
              <a:t> </a:t>
            </a:r>
            <a:r>
              <a:rPr lang="en-US" dirty="0" err="1"/>
              <a:t>kaum</a:t>
            </a:r>
            <a:r>
              <a:rPr lang="en-US" dirty="0"/>
              <a:t> </a:t>
            </a:r>
            <a:r>
              <a:rPr lang="en-US" dirty="0" err="1"/>
              <a:t>bersama-sama</a:t>
            </a:r>
            <a:r>
              <a:rPr lang="en-US" dirty="0"/>
              <a:t> </a:t>
            </a:r>
            <a:r>
              <a:rPr lang="en-US" dirty="0" err="1"/>
              <a:t>memerangi</a:t>
            </a:r>
            <a:r>
              <a:rPr lang="en-US" dirty="0"/>
              <a:t> </a:t>
            </a:r>
            <a:r>
              <a:rPr lang="en-US" dirty="0" err="1"/>
              <a:t>wabak</a:t>
            </a:r>
            <a:r>
              <a:rPr lang="en-US" dirty="0"/>
              <a:t> Covid-19.</a:t>
            </a:r>
          </a:p>
          <a:p>
            <a:pPr marL="0" lvl="0" indent="0" algn="l" rtl="0">
              <a:spcBef>
                <a:spcPts val="0"/>
              </a:spcBef>
              <a:spcAft>
                <a:spcPts val="0"/>
              </a:spcAft>
              <a:buFont typeface="Wingdings" panose="05000000000000000000" pitchFamily="2" charset="2"/>
              <a:buNone/>
            </a:pPr>
            <a:endParaRPr lang="en-US" dirty="0"/>
          </a:p>
          <a:p>
            <a:pPr marL="171450" lvl="0" indent="-171450" algn="l" rtl="0">
              <a:spcBef>
                <a:spcPts val="0"/>
              </a:spcBef>
              <a:spcAft>
                <a:spcPts val="0"/>
              </a:spcAft>
              <a:buFont typeface="Wingdings" panose="05000000000000000000" pitchFamily="2" charset="2"/>
              <a:buChar char="§"/>
            </a:pPr>
            <a:r>
              <a:rPr lang="en-US" dirty="0"/>
              <a:t>Setelah </a:t>
            </a:r>
            <a:r>
              <a:rPr lang="en-US" dirty="0" err="1"/>
              <a:t>beberapa</a:t>
            </a:r>
            <a:r>
              <a:rPr lang="en-US" dirty="0"/>
              <a:t> </a:t>
            </a:r>
            <a:r>
              <a:rPr lang="en-US" dirty="0" err="1"/>
              <a:t>minit</a:t>
            </a:r>
            <a:r>
              <a:rPr lang="en-US" dirty="0"/>
              <a:t>, </a:t>
            </a:r>
            <a:r>
              <a:rPr lang="en-US" dirty="0" err="1"/>
              <a:t>minta</a:t>
            </a:r>
            <a:r>
              <a:rPr lang="en-US" dirty="0"/>
              <a:t> </a:t>
            </a:r>
            <a:r>
              <a:rPr lang="en-US" dirty="0" err="1"/>
              <a:t>beberapa</a:t>
            </a:r>
            <a:r>
              <a:rPr lang="en-US" dirty="0"/>
              <a:t> orang </a:t>
            </a:r>
            <a:r>
              <a:rPr lang="en-US" dirty="0" err="1"/>
              <a:t>pelajar</a:t>
            </a:r>
            <a:r>
              <a:rPr lang="en-US" dirty="0"/>
              <a:t> </a:t>
            </a:r>
            <a:r>
              <a:rPr lang="en-US" dirty="0" err="1"/>
              <a:t>untuk</a:t>
            </a:r>
            <a:r>
              <a:rPr lang="en-US" dirty="0"/>
              <a:t> </a:t>
            </a:r>
            <a:r>
              <a:rPr lang="en-US" dirty="0" err="1"/>
              <a:t>membaca</a:t>
            </a:r>
            <a:r>
              <a:rPr lang="en-US" dirty="0"/>
              <a:t> </a:t>
            </a:r>
            <a:r>
              <a:rPr lang="en-US" dirty="0" err="1"/>
              <a:t>jawapan</a:t>
            </a:r>
            <a:r>
              <a:rPr lang="en-US" dirty="0"/>
              <a:t> </a:t>
            </a:r>
            <a:r>
              <a:rPr lang="en-US" dirty="0" err="1"/>
              <a:t>mereka</a:t>
            </a:r>
            <a:r>
              <a:rPr lang="en-US" dirty="0"/>
              <a:t>.</a:t>
            </a:r>
            <a:endParaRPr dirty="0"/>
          </a:p>
        </p:txBody>
      </p:sp>
    </p:spTree>
    <p:extLst>
      <p:ext uri="{BB962C8B-B14F-4D97-AF65-F5344CB8AC3E}">
        <p14:creationId xmlns:p14="http://schemas.microsoft.com/office/powerpoint/2010/main" val="410089843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Penerangan</a:t>
            </a:r>
            <a:r>
              <a:rPr lang="en-US" dirty="0"/>
              <a:t> oleh </a:t>
            </a:r>
            <a:r>
              <a:rPr lang="en-US" dirty="0" err="1"/>
              <a:t>pensyarah</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Detik</a:t>
            </a:r>
            <a:r>
              <a:rPr lang="en-US" b="1" dirty="0"/>
              <a:t> </a:t>
            </a:r>
            <a:r>
              <a:rPr lang="en-US" b="1" dirty="0" err="1"/>
              <a:t>Perpaduan</a:t>
            </a:r>
            <a:r>
              <a:rPr lang="en-US" b="1" dirty="0"/>
              <a:t> – </a:t>
            </a:r>
            <a:r>
              <a:rPr lang="en-US" b="1" dirty="0" err="1"/>
              <a:t>Makanan</a:t>
            </a:r>
            <a:endParaRPr lang="en-US" b="1" dirty="0"/>
          </a:p>
          <a:p>
            <a:pPr marL="0" lvl="0" indent="0" algn="just" rtl="0">
              <a:spcBef>
                <a:spcPts val="0"/>
              </a:spcBef>
              <a:spcAft>
                <a:spcPts val="0"/>
              </a:spcAft>
              <a:buNone/>
            </a:pPr>
            <a:r>
              <a:rPr lang="en-US" dirty="0" err="1"/>
              <a:t>Kepelbagaian</a:t>
            </a:r>
            <a:r>
              <a:rPr lang="en-US" dirty="0"/>
              <a:t> </a:t>
            </a:r>
            <a:r>
              <a:rPr lang="en-US" dirty="0" err="1"/>
              <a:t>makanan</a:t>
            </a:r>
            <a:r>
              <a:rPr lang="en-US" dirty="0"/>
              <a:t> </a:t>
            </a:r>
            <a:r>
              <a:rPr lang="en-US" dirty="0" err="1"/>
              <a:t>menyatukan</a:t>
            </a:r>
            <a:r>
              <a:rPr lang="en-US" dirty="0"/>
              <a:t> </a:t>
            </a:r>
            <a:r>
              <a:rPr lang="en-US" dirty="0" err="1"/>
              <a:t>perpaduan</a:t>
            </a:r>
            <a:r>
              <a:rPr lang="en-US" dirty="0"/>
              <a:t> </a:t>
            </a:r>
            <a:r>
              <a:rPr lang="en-US" dirty="0" err="1"/>
              <a:t>diantara</a:t>
            </a:r>
            <a:r>
              <a:rPr lang="en-US" dirty="0"/>
              <a:t> </a:t>
            </a:r>
            <a:r>
              <a:rPr lang="en-US" dirty="0" err="1"/>
              <a:t>kaum</a:t>
            </a:r>
            <a:r>
              <a:rPr lang="en-US" dirty="0"/>
              <a:t>. </a:t>
            </a:r>
            <a:r>
              <a:rPr lang="en-US" dirty="0" err="1"/>
              <a:t>Buktinya</a:t>
            </a:r>
            <a:r>
              <a:rPr lang="en-US" dirty="0"/>
              <a:t>, </a:t>
            </a:r>
            <a:r>
              <a:rPr lang="en-US" dirty="0" err="1"/>
              <a:t>apabila</a:t>
            </a:r>
            <a:r>
              <a:rPr lang="en-US" dirty="0"/>
              <a:t> </a:t>
            </a:r>
            <a:r>
              <a:rPr lang="en-US" dirty="0" err="1"/>
              <a:t>sesuatu</a:t>
            </a:r>
            <a:r>
              <a:rPr lang="en-US" dirty="0"/>
              <a:t> </a:t>
            </a:r>
            <a:r>
              <a:rPr lang="en-US" dirty="0" err="1"/>
              <a:t>makanan</a:t>
            </a:r>
            <a:r>
              <a:rPr lang="en-US" dirty="0"/>
              <a:t> </a:t>
            </a:r>
            <a:r>
              <a:rPr lang="en-US" dirty="0" err="1"/>
              <a:t>itudisajikan</a:t>
            </a:r>
            <a:r>
              <a:rPr lang="en-US" dirty="0"/>
              <a:t>, </a:t>
            </a:r>
            <a:r>
              <a:rPr lang="en-US" dirty="0" err="1"/>
              <a:t>tidak</a:t>
            </a:r>
            <a:r>
              <a:rPr lang="en-US" dirty="0"/>
              <a:t> </a:t>
            </a:r>
            <a:r>
              <a:rPr lang="en-US" dirty="0" err="1"/>
              <a:t>kira</a:t>
            </a:r>
            <a:r>
              <a:rPr lang="en-US" dirty="0"/>
              <a:t> </a:t>
            </a:r>
            <a:r>
              <a:rPr lang="en-US" dirty="0" err="1"/>
              <a:t>apa</a:t>
            </a:r>
            <a:r>
              <a:rPr lang="en-US" dirty="0"/>
              <a:t> </a:t>
            </a:r>
            <a:r>
              <a:rPr lang="en-US" dirty="0" err="1"/>
              <a:t>bangsa</a:t>
            </a:r>
            <a:r>
              <a:rPr lang="en-US" dirty="0"/>
              <a:t> </a:t>
            </a:r>
            <a:r>
              <a:rPr lang="en-US" dirty="0" err="1"/>
              <a:t>sekalipun</a:t>
            </a:r>
            <a:r>
              <a:rPr lang="en-US" dirty="0"/>
              <a:t>, </a:t>
            </a:r>
            <a:r>
              <a:rPr lang="en-US" dirty="0" err="1"/>
              <a:t>semua</a:t>
            </a:r>
            <a:r>
              <a:rPr lang="en-US" dirty="0"/>
              <a:t> </a:t>
            </a:r>
            <a:r>
              <a:rPr lang="en-US" dirty="0" err="1"/>
              <a:t>bangsa</a:t>
            </a:r>
            <a:r>
              <a:rPr lang="en-US" dirty="0"/>
              <a:t> </a:t>
            </a:r>
            <a:r>
              <a:rPr lang="en-US" dirty="0" err="1"/>
              <a:t>boleh</a:t>
            </a:r>
            <a:r>
              <a:rPr lang="en-US" dirty="0"/>
              <a:t> </a:t>
            </a:r>
            <a:r>
              <a:rPr lang="en-US" dirty="0" err="1"/>
              <a:t>merasai</a:t>
            </a:r>
            <a:r>
              <a:rPr lang="en-US" dirty="0"/>
              <a:t> dan </a:t>
            </a:r>
            <a:r>
              <a:rPr lang="en-US" dirty="0" err="1"/>
              <a:t>makan</a:t>
            </a:r>
            <a:r>
              <a:rPr lang="en-US" dirty="0"/>
              <a:t> </a:t>
            </a:r>
            <a:r>
              <a:rPr lang="en-US" dirty="0" err="1"/>
              <a:t>bersama-sama</a:t>
            </a:r>
            <a:r>
              <a:rPr lang="en-US" dirty="0"/>
              <a:t>. </a:t>
            </a:r>
            <a:r>
              <a:rPr lang="en-US" dirty="0" err="1"/>
              <a:t>Contohnya</a:t>
            </a:r>
            <a:r>
              <a:rPr lang="en-US" dirty="0"/>
              <a:t>, nasi lemak yang </a:t>
            </a:r>
            <a:r>
              <a:rPr lang="en-US" dirty="0" err="1"/>
              <a:t>turut</a:t>
            </a:r>
            <a:r>
              <a:rPr lang="en-US" dirty="0"/>
              <a:t> </a:t>
            </a:r>
            <a:r>
              <a:rPr lang="en-US" dirty="0" err="1"/>
              <a:t>dimakan</a:t>
            </a:r>
            <a:r>
              <a:rPr lang="en-US" dirty="0"/>
              <a:t> dan </a:t>
            </a:r>
            <a:r>
              <a:rPr lang="en-US" dirty="0" err="1"/>
              <a:t>digemari</a:t>
            </a:r>
            <a:r>
              <a:rPr lang="en-US" dirty="0"/>
              <a:t> oleh </a:t>
            </a:r>
            <a:r>
              <a:rPr lang="en-US" dirty="0" err="1"/>
              <a:t>rakyat</a:t>
            </a:r>
            <a:r>
              <a:rPr lang="en-US" dirty="0"/>
              <a:t> Malaysia </a:t>
            </a:r>
            <a:r>
              <a:rPr lang="en-US" dirty="0" err="1"/>
              <a:t>berbilang</a:t>
            </a:r>
            <a:r>
              <a:rPr lang="en-US" dirty="0"/>
              <a:t> </a:t>
            </a:r>
            <a:r>
              <a:rPr lang="en-US" dirty="0" err="1"/>
              <a:t>kaum</a:t>
            </a:r>
            <a:r>
              <a:rPr lang="en-US" dirty="0"/>
              <a:t>.</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a:t>Nasi lemak </a:t>
            </a:r>
            <a:r>
              <a:rPr lang="en-US" dirty="0" err="1"/>
              <a:t>merupakan</a:t>
            </a:r>
            <a:r>
              <a:rPr lang="en-US" dirty="0"/>
              <a:t> </a:t>
            </a:r>
            <a:r>
              <a:rPr lang="en-US" dirty="0" err="1"/>
              <a:t>makanan</a:t>
            </a:r>
            <a:r>
              <a:rPr lang="en-US" dirty="0"/>
              <a:t> orang </a:t>
            </a:r>
            <a:r>
              <a:rPr lang="en-US" dirty="0" err="1"/>
              <a:t>Melayu</a:t>
            </a:r>
            <a:r>
              <a:rPr lang="en-US" dirty="0"/>
              <a:t> yang </a:t>
            </a:r>
            <a:r>
              <a:rPr lang="en-US" dirty="0" err="1"/>
              <a:t>dimakan</a:t>
            </a:r>
            <a:r>
              <a:rPr lang="en-US" dirty="0"/>
              <a:t> oleh </a:t>
            </a:r>
            <a:r>
              <a:rPr lang="en-US" dirty="0" err="1"/>
              <a:t>semua</a:t>
            </a:r>
            <a:r>
              <a:rPr lang="en-US" dirty="0"/>
              <a:t> </a:t>
            </a:r>
            <a:r>
              <a:rPr lang="en-US" dirty="0" err="1"/>
              <a:t>lapisan</a:t>
            </a:r>
            <a:r>
              <a:rPr lang="en-US" dirty="0"/>
              <a:t> </a:t>
            </a:r>
            <a:r>
              <a:rPr lang="en-US" dirty="0" err="1"/>
              <a:t>masyarakat</a:t>
            </a:r>
            <a:r>
              <a:rPr lang="en-US" dirty="0"/>
              <a:t> Malaysia. Yee sang </a:t>
            </a:r>
            <a:r>
              <a:rPr lang="en-US" dirty="0" err="1"/>
              <a:t>merupakan</a:t>
            </a:r>
            <a:r>
              <a:rPr lang="en-US" dirty="0"/>
              <a:t> </a:t>
            </a:r>
            <a:r>
              <a:rPr lang="en-US" dirty="0" err="1"/>
              <a:t>makanan</a:t>
            </a:r>
            <a:r>
              <a:rPr lang="en-US" dirty="0"/>
              <a:t> </a:t>
            </a:r>
            <a:r>
              <a:rPr lang="en-US" dirty="0" err="1"/>
              <a:t>kebudayaan</a:t>
            </a:r>
            <a:r>
              <a:rPr lang="en-US" dirty="0"/>
              <a:t> </a:t>
            </a:r>
            <a:r>
              <a:rPr lang="en-US" dirty="0" err="1"/>
              <a:t>masyarakat</a:t>
            </a:r>
            <a:r>
              <a:rPr lang="en-US" dirty="0"/>
              <a:t> </a:t>
            </a:r>
            <a:r>
              <a:rPr lang="en-US" dirty="0" err="1"/>
              <a:t>cina</a:t>
            </a:r>
            <a:r>
              <a:rPr lang="en-US" dirty="0"/>
              <a:t> yang </a:t>
            </a:r>
            <a:r>
              <a:rPr lang="en-US" dirty="0" err="1"/>
              <a:t>dimakan</a:t>
            </a:r>
            <a:r>
              <a:rPr lang="en-US" dirty="0"/>
              <a:t> </a:t>
            </a:r>
            <a:r>
              <a:rPr lang="en-US" dirty="0" err="1"/>
              <a:t>bersama</a:t>
            </a:r>
            <a:endParaRPr lang="en-US" dirty="0"/>
          </a:p>
          <a:p>
            <a:pPr marL="0" lvl="0" indent="0" algn="just" rtl="0">
              <a:spcBef>
                <a:spcPts val="0"/>
              </a:spcBef>
              <a:spcAft>
                <a:spcPts val="0"/>
              </a:spcAft>
              <a:buNone/>
            </a:pPr>
            <a:r>
              <a:rPr lang="en-US" dirty="0" err="1"/>
              <a:t>masyarakat</a:t>
            </a:r>
            <a:r>
              <a:rPr lang="en-US" dirty="0"/>
              <a:t> </a:t>
            </a:r>
            <a:r>
              <a:rPr lang="en-US" dirty="0" err="1"/>
              <a:t>pelbagai</a:t>
            </a:r>
            <a:r>
              <a:rPr lang="en-US" dirty="0"/>
              <a:t> </a:t>
            </a:r>
            <a:r>
              <a:rPr lang="en-US" dirty="0" err="1"/>
              <a:t>kaum</a:t>
            </a:r>
            <a:r>
              <a:rPr lang="en-US" dirty="0"/>
              <a:t> </a:t>
            </a:r>
            <a:r>
              <a:rPr lang="en-US" dirty="0" err="1"/>
              <a:t>semasa</a:t>
            </a:r>
            <a:r>
              <a:rPr lang="en-US" dirty="0"/>
              <a:t> </a:t>
            </a:r>
            <a:r>
              <a:rPr lang="en-US" dirty="0" err="1"/>
              <a:t>sambutan</a:t>
            </a:r>
            <a:r>
              <a:rPr lang="en-US" dirty="0"/>
              <a:t> </a:t>
            </a:r>
            <a:r>
              <a:rPr lang="en-US" dirty="0" err="1"/>
              <a:t>Tahun</a:t>
            </a:r>
            <a:r>
              <a:rPr lang="en-US" dirty="0"/>
              <a:t> </a:t>
            </a:r>
            <a:r>
              <a:rPr lang="en-US" dirty="0" err="1"/>
              <a:t>Baru</a:t>
            </a:r>
            <a:r>
              <a:rPr lang="en-US" dirty="0"/>
              <a:t> </a:t>
            </a:r>
            <a:r>
              <a:rPr lang="en-US" dirty="0" err="1"/>
              <a:t>Cina</a:t>
            </a:r>
            <a:r>
              <a:rPr lang="en-US" dirty="0"/>
              <a:t>. Roti </a:t>
            </a:r>
            <a:r>
              <a:rPr lang="en-US" dirty="0" err="1"/>
              <a:t>canai</a:t>
            </a:r>
            <a:r>
              <a:rPr lang="en-US" dirty="0"/>
              <a:t> </a:t>
            </a:r>
            <a:r>
              <a:rPr lang="en-US" dirty="0" err="1"/>
              <a:t>merupakan</a:t>
            </a:r>
            <a:r>
              <a:rPr lang="en-US" dirty="0"/>
              <a:t> </a:t>
            </a:r>
            <a:r>
              <a:rPr lang="en-US" dirty="0" err="1"/>
              <a:t>makanan</a:t>
            </a:r>
            <a:r>
              <a:rPr lang="en-US" dirty="0"/>
              <a:t> yang </a:t>
            </a:r>
            <a:r>
              <a:rPr lang="en-US" dirty="0" err="1"/>
              <a:t>berasal</a:t>
            </a:r>
            <a:r>
              <a:rPr lang="en-US" dirty="0"/>
              <a:t> </a:t>
            </a:r>
            <a:r>
              <a:rPr lang="en-US" dirty="0" err="1"/>
              <a:t>dari</a:t>
            </a:r>
            <a:r>
              <a:rPr lang="en-US" dirty="0"/>
              <a:t> negara India, </a:t>
            </a:r>
            <a:r>
              <a:rPr lang="en-US" dirty="0" err="1"/>
              <a:t>kini</a:t>
            </a:r>
            <a:r>
              <a:rPr lang="en-US" dirty="0"/>
              <a:t> </a:t>
            </a:r>
            <a:r>
              <a:rPr lang="en-US" dirty="0" err="1"/>
              <a:t>menjadi</a:t>
            </a:r>
            <a:r>
              <a:rPr lang="en-US" dirty="0"/>
              <a:t> </a:t>
            </a:r>
            <a:r>
              <a:rPr lang="en-US" dirty="0" err="1"/>
              <a:t>makanan</a:t>
            </a:r>
            <a:r>
              <a:rPr lang="en-US" dirty="0"/>
              <a:t> </a:t>
            </a:r>
            <a:r>
              <a:rPr lang="en-US" dirty="0" err="1"/>
              <a:t>kegemaran</a:t>
            </a:r>
            <a:r>
              <a:rPr lang="en-US" dirty="0"/>
              <a:t> </a:t>
            </a:r>
            <a:r>
              <a:rPr lang="en-US" dirty="0" err="1"/>
              <a:t>masyarakat</a:t>
            </a:r>
            <a:r>
              <a:rPr lang="en-US" dirty="0"/>
              <a:t> </a:t>
            </a:r>
            <a:r>
              <a:rPr lang="en-US" dirty="0" err="1"/>
              <a:t>majmuk</a:t>
            </a:r>
            <a:r>
              <a:rPr lang="en-US" dirty="0"/>
              <a:t> di Malaysia.</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b="1" dirty="0" err="1"/>
              <a:t>Detik</a:t>
            </a:r>
            <a:r>
              <a:rPr lang="en-US" b="1" dirty="0"/>
              <a:t> </a:t>
            </a:r>
            <a:r>
              <a:rPr lang="en-US" b="1" dirty="0" err="1"/>
              <a:t>Perpaduan</a:t>
            </a:r>
            <a:r>
              <a:rPr lang="en-US" b="1" dirty="0"/>
              <a:t> – </a:t>
            </a:r>
            <a:r>
              <a:rPr lang="en-US" b="1" dirty="0" err="1"/>
              <a:t>Perayaan</a:t>
            </a:r>
            <a:endParaRPr lang="en-US" b="1" dirty="0"/>
          </a:p>
          <a:p>
            <a:pPr marL="0" lvl="0" indent="0" algn="just" rtl="0">
              <a:spcBef>
                <a:spcPts val="0"/>
              </a:spcBef>
              <a:spcAft>
                <a:spcPts val="0"/>
              </a:spcAft>
              <a:buNone/>
            </a:pPr>
            <a:r>
              <a:rPr lang="en-US" b="0" dirty="0" err="1"/>
              <a:t>Sudah</a:t>
            </a:r>
            <a:r>
              <a:rPr lang="en-US" b="0" dirty="0"/>
              <a:t> </a:t>
            </a:r>
            <a:r>
              <a:rPr lang="en-US" b="0" dirty="0" err="1"/>
              <a:t>menjadi</a:t>
            </a:r>
            <a:r>
              <a:rPr lang="en-US" b="0" dirty="0"/>
              <a:t> </a:t>
            </a:r>
            <a:r>
              <a:rPr lang="en-US" b="0" dirty="0" err="1"/>
              <a:t>amalan</a:t>
            </a:r>
            <a:r>
              <a:rPr lang="en-US" b="0" dirty="0"/>
              <a:t> </a:t>
            </a:r>
            <a:r>
              <a:rPr lang="en-US" b="0" dirty="0" err="1"/>
              <a:t>rakyat</a:t>
            </a:r>
            <a:r>
              <a:rPr lang="en-US" b="0" dirty="0"/>
              <a:t> Malaysia, </a:t>
            </a:r>
            <a:r>
              <a:rPr lang="en-US" b="0" dirty="0" err="1"/>
              <a:t>tradisi</a:t>
            </a:r>
            <a:r>
              <a:rPr lang="en-US" b="0" dirty="0"/>
              <a:t> </a:t>
            </a:r>
            <a:r>
              <a:rPr lang="en-US" b="0" dirty="0" err="1"/>
              <a:t>atau</a:t>
            </a:r>
            <a:r>
              <a:rPr lang="en-US" b="0" dirty="0"/>
              <a:t> </a:t>
            </a:r>
            <a:r>
              <a:rPr lang="en-US" b="0" dirty="0" err="1"/>
              <a:t>amalan</a:t>
            </a:r>
            <a:r>
              <a:rPr lang="en-US" b="0" dirty="0"/>
              <a:t> </a:t>
            </a:r>
            <a:r>
              <a:rPr lang="en-US" b="0" dirty="0" err="1"/>
              <a:t>rumah</a:t>
            </a:r>
            <a:r>
              <a:rPr lang="en-US" b="0" dirty="0"/>
              <a:t> </a:t>
            </a:r>
            <a:r>
              <a:rPr lang="en-US" b="0" dirty="0" err="1"/>
              <a:t>terbuka</a:t>
            </a:r>
            <a:r>
              <a:rPr lang="en-US" b="0" dirty="0"/>
              <a:t> </a:t>
            </a:r>
            <a:r>
              <a:rPr lang="en-US" b="0" dirty="0" err="1"/>
              <a:t>seakan</a:t>
            </a:r>
            <a:r>
              <a:rPr lang="en-US" b="0" dirty="0"/>
              <a:t> </a:t>
            </a:r>
            <a:r>
              <a:rPr lang="en-US" b="0" dirty="0" err="1"/>
              <a:t>menjadi</a:t>
            </a:r>
            <a:r>
              <a:rPr lang="en-US" b="0" dirty="0"/>
              <a:t> </a:t>
            </a:r>
            <a:r>
              <a:rPr lang="en-US" b="0" dirty="0" err="1"/>
              <a:t>kemestian</a:t>
            </a:r>
            <a:r>
              <a:rPr lang="en-US" b="0" dirty="0"/>
              <a:t> </a:t>
            </a:r>
            <a:r>
              <a:rPr lang="en-US" b="0" dirty="0" err="1"/>
              <a:t>bagi</a:t>
            </a:r>
            <a:r>
              <a:rPr lang="en-US" b="0" dirty="0"/>
              <a:t> </a:t>
            </a:r>
            <a:r>
              <a:rPr lang="en-US" b="0" dirty="0" err="1"/>
              <a:t>setiap</a:t>
            </a:r>
            <a:r>
              <a:rPr lang="en-US" b="0" dirty="0"/>
              <a:t> </a:t>
            </a:r>
            <a:r>
              <a:rPr lang="en-US" b="0" dirty="0" err="1"/>
              <a:t>perayaan</a:t>
            </a:r>
            <a:r>
              <a:rPr lang="en-US" b="0" dirty="0"/>
              <a:t> </a:t>
            </a:r>
            <a:r>
              <a:rPr lang="en-US" b="0" dirty="0" err="1"/>
              <a:t>utama</a:t>
            </a:r>
            <a:r>
              <a:rPr lang="en-US" b="0" dirty="0"/>
              <a:t> </a:t>
            </a:r>
            <a:r>
              <a:rPr lang="en-US" b="0" dirty="0" err="1"/>
              <a:t>seperti</a:t>
            </a:r>
            <a:r>
              <a:rPr lang="en-US" b="0" dirty="0"/>
              <a:t> Hari Raya, Deepavali dan </a:t>
            </a:r>
            <a:r>
              <a:rPr lang="en-US" b="0" dirty="0" err="1"/>
              <a:t>Tahun</a:t>
            </a:r>
            <a:r>
              <a:rPr lang="en-US" b="0" dirty="0"/>
              <a:t> </a:t>
            </a:r>
            <a:r>
              <a:rPr lang="en-US" b="0" dirty="0" err="1"/>
              <a:t>Baru</a:t>
            </a:r>
            <a:r>
              <a:rPr lang="en-US" b="0" dirty="0"/>
              <a:t> </a:t>
            </a:r>
            <a:r>
              <a:rPr lang="en-US" b="0" dirty="0" err="1"/>
              <a:t>Cina</a:t>
            </a:r>
            <a:r>
              <a:rPr lang="en-US" b="0" dirty="0"/>
              <a:t>. </a:t>
            </a:r>
            <a:r>
              <a:rPr lang="en-US" b="0" dirty="0" err="1"/>
              <a:t>Perayaan</a:t>
            </a:r>
            <a:r>
              <a:rPr lang="en-US" b="0" dirty="0"/>
              <a:t> </a:t>
            </a:r>
            <a:r>
              <a:rPr lang="en-US" b="0" dirty="0" err="1"/>
              <a:t>ini</a:t>
            </a:r>
            <a:r>
              <a:rPr lang="en-US" b="0" dirty="0"/>
              <a:t> </a:t>
            </a:r>
            <a:r>
              <a:rPr lang="en-US" b="0" dirty="0" err="1"/>
              <a:t>disambut</a:t>
            </a:r>
            <a:r>
              <a:rPr lang="en-US" b="0" dirty="0"/>
              <a:t> </a:t>
            </a:r>
            <a:r>
              <a:rPr lang="en-US" b="0" dirty="0" err="1"/>
              <a:t>meriah</a:t>
            </a:r>
            <a:r>
              <a:rPr lang="en-US" b="0" dirty="0"/>
              <a:t> </a:t>
            </a:r>
            <a:r>
              <a:rPr lang="en-US" b="0" dirty="0" err="1"/>
              <a:t>setiap</a:t>
            </a:r>
            <a:r>
              <a:rPr lang="en-US" b="0" dirty="0"/>
              <a:t> </a:t>
            </a:r>
            <a:r>
              <a:rPr lang="en-US" b="0" dirty="0" err="1"/>
              <a:t>tahun</a:t>
            </a:r>
            <a:r>
              <a:rPr lang="en-US" b="0" dirty="0"/>
              <a:t> oleh </a:t>
            </a:r>
            <a:r>
              <a:rPr lang="en-US" b="0" dirty="0" err="1"/>
              <a:t>semua</a:t>
            </a:r>
            <a:r>
              <a:rPr lang="en-US" b="0" dirty="0"/>
              <a:t> </a:t>
            </a:r>
            <a:r>
              <a:rPr lang="en-US" b="0" dirty="0" err="1"/>
              <a:t>kaum</a:t>
            </a:r>
            <a:r>
              <a:rPr lang="en-US" b="0" dirty="0"/>
              <a:t> di negara </a:t>
            </a:r>
            <a:r>
              <a:rPr lang="en-US" b="0" dirty="0" err="1"/>
              <a:t>ini</a:t>
            </a:r>
            <a:r>
              <a:rPr lang="en-US" b="0" dirty="0"/>
              <a:t> </a:t>
            </a:r>
            <a:r>
              <a:rPr lang="en-US" b="0" dirty="0" err="1"/>
              <a:t>tanpa</a:t>
            </a:r>
            <a:r>
              <a:rPr lang="en-US" b="0" dirty="0"/>
              <a:t> </a:t>
            </a:r>
            <a:r>
              <a:rPr lang="en-US" b="0" dirty="0" err="1"/>
              <a:t>mengira</a:t>
            </a:r>
            <a:r>
              <a:rPr lang="en-US" b="0" dirty="0"/>
              <a:t> agama</a:t>
            </a:r>
          </a:p>
          <a:p>
            <a:pPr marL="0" lvl="0" indent="0" algn="just" rtl="0">
              <a:spcBef>
                <a:spcPts val="0"/>
              </a:spcBef>
              <a:spcAft>
                <a:spcPts val="0"/>
              </a:spcAft>
              <a:buNone/>
            </a:pPr>
            <a:r>
              <a:rPr lang="en-US" b="0" dirty="0"/>
              <a:t>dan </a:t>
            </a:r>
            <a:r>
              <a:rPr lang="en-US" b="0" dirty="0" err="1"/>
              <a:t>keturunan</a:t>
            </a:r>
            <a:r>
              <a:rPr lang="en-US" b="0" dirty="0"/>
              <a:t>. </a:t>
            </a:r>
            <a:r>
              <a:rPr lang="en-US" b="0" dirty="0" err="1"/>
              <a:t>Melaluinya</a:t>
            </a:r>
            <a:r>
              <a:rPr lang="en-US" b="0" dirty="0"/>
              <a:t> </a:t>
            </a:r>
            <a:r>
              <a:rPr lang="en-US" b="0" dirty="0" err="1"/>
              <a:t>ia</a:t>
            </a:r>
            <a:r>
              <a:rPr lang="en-US" b="0" dirty="0"/>
              <a:t> </a:t>
            </a:r>
            <a:r>
              <a:rPr lang="en-US" b="0" dirty="0" err="1"/>
              <a:t>dapat</a:t>
            </a:r>
            <a:r>
              <a:rPr lang="en-US" b="0" dirty="0"/>
              <a:t> </a:t>
            </a:r>
            <a:r>
              <a:rPr lang="en-US" b="0" dirty="0" err="1"/>
              <a:t>memupuk</a:t>
            </a:r>
            <a:r>
              <a:rPr lang="en-US" b="0" dirty="0"/>
              <a:t> </a:t>
            </a:r>
            <a:r>
              <a:rPr lang="en-US" b="0" dirty="0" err="1"/>
              <a:t>semangat</a:t>
            </a:r>
            <a:r>
              <a:rPr lang="en-US" b="0" dirty="0"/>
              <a:t> </a:t>
            </a:r>
            <a:r>
              <a:rPr lang="en-US" b="0" dirty="0" err="1"/>
              <a:t>kekitaan</a:t>
            </a:r>
            <a:r>
              <a:rPr lang="en-US" b="0" dirty="0"/>
              <a:t>, </a:t>
            </a:r>
            <a:r>
              <a:rPr lang="en-US" b="0" dirty="0" err="1"/>
              <a:t>kejiranan</a:t>
            </a:r>
            <a:r>
              <a:rPr lang="en-US" b="0" dirty="0"/>
              <a:t> </a:t>
            </a:r>
            <a:r>
              <a:rPr lang="en-US" b="0" dirty="0" err="1"/>
              <a:t>selain</a:t>
            </a:r>
            <a:r>
              <a:rPr lang="en-US" b="0" dirty="0"/>
              <a:t> </a:t>
            </a:r>
            <a:r>
              <a:rPr lang="en-US" b="0" dirty="0" err="1"/>
              <a:t>merapatkan</a:t>
            </a:r>
            <a:r>
              <a:rPr lang="en-US" b="0" dirty="0"/>
              <a:t> </a:t>
            </a:r>
            <a:r>
              <a:rPr lang="en-US" b="0" dirty="0" err="1"/>
              <a:t>hubungan</a:t>
            </a:r>
            <a:r>
              <a:rPr lang="en-US" b="0" dirty="0"/>
              <a:t> </a:t>
            </a:r>
            <a:r>
              <a:rPr lang="en-US" b="0" dirty="0" err="1"/>
              <a:t>antara</a:t>
            </a:r>
            <a:r>
              <a:rPr lang="en-US" b="0" dirty="0"/>
              <a:t> </a:t>
            </a:r>
            <a:r>
              <a:rPr lang="en-US" b="0" dirty="0" err="1"/>
              <a:t>jiran</a:t>
            </a:r>
            <a:r>
              <a:rPr lang="en-US" b="0" dirty="0"/>
              <a:t> </a:t>
            </a:r>
            <a:r>
              <a:rPr lang="en-US" b="0" dirty="0" err="1"/>
              <a:t>tetangga</a:t>
            </a:r>
            <a:r>
              <a:rPr lang="en-US" b="0" dirty="0"/>
              <a:t>. </a:t>
            </a:r>
            <a:r>
              <a:rPr lang="en-US" b="0" dirty="0" err="1"/>
              <a:t>Amalan</a:t>
            </a:r>
            <a:r>
              <a:rPr lang="en-US" b="0" dirty="0"/>
              <a:t> </a:t>
            </a:r>
            <a:r>
              <a:rPr lang="en-US" b="0" dirty="0" err="1"/>
              <a:t>menyambut</a:t>
            </a:r>
            <a:r>
              <a:rPr lang="en-US" b="0" dirty="0"/>
              <a:t> </a:t>
            </a:r>
            <a:r>
              <a:rPr lang="en-US" b="0" dirty="0" err="1"/>
              <a:t>perayaan</a:t>
            </a:r>
            <a:r>
              <a:rPr lang="en-US" b="0" dirty="0"/>
              <a:t> </a:t>
            </a:r>
            <a:r>
              <a:rPr lang="en-US" b="0" dirty="0" err="1"/>
              <a:t>bersama-sama</a:t>
            </a:r>
            <a:r>
              <a:rPr lang="en-US" b="0" dirty="0"/>
              <a:t> </a:t>
            </a:r>
            <a:r>
              <a:rPr lang="en-US" b="0" dirty="0" err="1"/>
              <a:t>dapat</a:t>
            </a:r>
            <a:r>
              <a:rPr lang="en-US" b="0" dirty="0"/>
              <a:t> </a:t>
            </a:r>
            <a:r>
              <a:rPr lang="en-US" b="0" dirty="0" err="1"/>
              <a:t>memupuk</a:t>
            </a:r>
            <a:r>
              <a:rPr lang="en-US" b="0" dirty="0"/>
              <a:t> </a:t>
            </a:r>
            <a:r>
              <a:rPr lang="en-US" b="0" dirty="0" err="1"/>
              <a:t>semangat</a:t>
            </a:r>
            <a:r>
              <a:rPr lang="en-US" b="0" dirty="0"/>
              <a:t> </a:t>
            </a:r>
            <a:r>
              <a:rPr lang="en-US" b="0" dirty="0" err="1"/>
              <a:t>perpaduan</a:t>
            </a:r>
            <a:r>
              <a:rPr lang="en-US" b="0" dirty="0"/>
              <a:t> </a:t>
            </a:r>
            <a:r>
              <a:rPr lang="en-US" b="0" dirty="0" err="1"/>
              <a:t>antara</a:t>
            </a:r>
            <a:r>
              <a:rPr lang="en-US" b="0" dirty="0"/>
              <a:t> </a:t>
            </a:r>
            <a:r>
              <a:rPr lang="en-US" b="0" dirty="0" err="1"/>
              <a:t>kaum</a:t>
            </a:r>
            <a:r>
              <a:rPr lang="en-US" b="0" dirty="0"/>
              <a:t> di Malaysia. </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1" dirty="0" err="1"/>
              <a:t>Detik</a:t>
            </a:r>
            <a:r>
              <a:rPr lang="en-US" b="1" dirty="0"/>
              <a:t> </a:t>
            </a:r>
            <a:r>
              <a:rPr lang="en-US" b="1" dirty="0" err="1"/>
              <a:t>Perpaduan</a:t>
            </a:r>
            <a:r>
              <a:rPr lang="en-US" b="1" dirty="0"/>
              <a:t> – </a:t>
            </a:r>
            <a:r>
              <a:rPr lang="en-US" b="1" dirty="0" err="1"/>
              <a:t>Sukan</a:t>
            </a:r>
            <a:endParaRPr lang="en-US" b="1" dirty="0"/>
          </a:p>
          <a:p>
            <a:pPr marL="0" lvl="0" indent="0" algn="just" rtl="0">
              <a:spcBef>
                <a:spcPts val="0"/>
              </a:spcBef>
              <a:spcAft>
                <a:spcPts val="0"/>
              </a:spcAft>
              <a:buNone/>
            </a:pPr>
            <a:r>
              <a:rPr lang="en-US" b="0" dirty="0" err="1"/>
              <a:t>Sokongan</a:t>
            </a:r>
            <a:r>
              <a:rPr lang="en-US" b="0" dirty="0"/>
              <a:t> </a:t>
            </a:r>
            <a:r>
              <a:rPr lang="en-US" b="0" dirty="0" err="1"/>
              <a:t>padu</a:t>
            </a:r>
            <a:r>
              <a:rPr lang="en-US" b="0" dirty="0"/>
              <a:t> </a:t>
            </a:r>
            <a:r>
              <a:rPr lang="en-US" b="0" dirty="0" err="1"/>
              <a:t>rakyat</a:t>
            </a:r>
            <a:r>
              <a:rPr lang="en-US" b="0" dirty="0"/>
              <a:t> </a:t>
            </a:r>
            <a:r>
              <a:rPr lang="en-US" b="0" dirty="0" err="1"/>
              <a:t>berbilang</a:t>
            </a:r>
            <a:r>
              <a:rPr lang="en-US" b="0" dirty="0"/>
              <a:t> </a:t>
            </a:r>
            <a:r>
              <a:rPr lang="en-US" b="0" dirty="0" err="1"/>
              <a:t>kaum</a:t>
            </a:r>
            <a:r>
              <a:rPr lang="en-US" b="0" dirty="0"/>
              <a:t> </a:t>
            </a:r>
            <a:r>
              <a:rPr lang="en-US" b="0" dirty="0" err="1"/>
              <a:t>terhadap</a:t>
            </a:r>
            <a:r>
              <a:rPr lang="en-US" b="0" dirty="0"/>
              <a:t> </a:t>
            </a:r>
            <a:r>
              <a:rPr lang="en-US" b="0" dirty="0" err="1"/>
              <a:t>atlet</a:t>
            </a:r>
            <a:r>
              <a:rPr lang="en-US" b="0" dirty="0"/>
              <a:t> negara </a:t>
            </a:r>
            <a:r>
              <a:rPr lang="en-US" b="0" dirty="0" err="1"/>
              <a:t>membuktikan</a:t>
            </a:r>
            <a:r>
              <a:rPr lang="en-US" b="0" dirty="0"/>
              <a:t> acara </a:t>
            </a:r>
            <a:r>
              <a:rPr lang="en-US" b="0" dirty="0" err="1"/>
              <a:t>sukan</a:t>
            </a:r>
            <a:r>
              <a:rPr lang="en-US" b="0" dirty="0"/>
              <a:t> </a:t>
            </a:r>
            <a:r>
              <a:rPr lang="en-US" b="0" dirty="0" err="1"/>
              <a:t>mampu</a:t>
            </a:r>
            <a:r>
              <a:rPr lang="en-US" b="0" dirty="0"/>
              <a:t> </a:t>
            </a:r>
            <a:r>
              <a:rPr lang="en-US" b="0" dirty="0" err="1"/>
              <a:t>menyatu</a:t>
            </a:r>
            <a:r>
              <a:rPr lang="en-US" b="0" dirty="0"/>
              <a:t> </a:t>
            </a:r>
            <a:r>
              <a:rPr lang="en-US" b="0" dirty="0" err="1"/>
              <a:t>padukan</a:t>
            </a:r>
            <a:r>
              <a:rPr lang="en-US" b="0" dirty="0"/>
              <a:t> </a:t>
            </a:r>
            <a:r>
              <a:rPr lang="en-US" b="0" dirty="0" err="1"/>
              <a:t>rakyat</a:t>
            </a:r>
            <a:r>
              <a:rPr lang="en-US" b="0" dirty="0"/>
              <a:t>. </a:t>
            </a:r>
            <a:r>
              <a:rPr lang="en-US" b="0" dirty="0" err="1"/>
              <a:t>Detik-detik</a:t>
            </a:r>
            <a:r>
              <a:rPr lang="en-US" b="0" dirty="0"/>
              <a:t> </a:t>
            </a:r>
            <a:r>
              <a:rPr lang="en-US" b="0" dirty="0" err="1"/>
              <a:t>perpaduan</a:t>
            </a:r>
            <a:r>
              <a:rPr lang="en-US" b="0" dirty="0"/>
              <a:t> </a:t>
            </a:r>
            <a:r>
              <a:rPr lang="en-US" b="0" dirty="0" err="1"/>
              <a:t>dapat</a:t>
            </a:r>
            <a:r>
              <a:rPr lang="en-US" b="0" dirty="0"/>
              <a:t> </a:t>
            </a:r>
            <a:r>
              <a:rPr lang="en-US" b="0" dirty="0" err="1"/>
              <a:t>dilihat</a:t>
            </a:r>
            <a:r>
              <a:rPr lang="en-US" b="0" dirty="0"/>
              <a:t> </a:t>
            </a:r>
            <a:r>
              <a:rPr lang="en-US" b="0" dirty="0" err="1"/>
              <a:t>menerusi</a:t>
            </a:r>
            <a:r>
              <a:rPr lang="en-US" b="0" dirty="0"/>
              <a:t> </a:t>
            </a:r>
            <a:r>
              <a:rPr lang="en-US" b="0" dirty="0" err="1"/>
              <a:t>rakyat</a:t>
            </a:r>
            <a:r>
              <a:rPr lang="en-US" b="0" dirty="0"/>
              <a:t> Malaysia yang </a:t>
            </a:r>
            <a:r>
              <a:rPr lang="en-US" b="0" dirty="0" err="1"/>
              <a:t>berbilang</a:t>
            </a:r>
            <a:r>
              <a:rPr lang="en-US" b="0" dirty="0"/>
              <a:t> </a:t>
            </a:r>
            <a:r>
              <a:rPr lang="en-US" b="0" dirty="0" err="1"/>
              <a:t>kaum</a:t>
            </a:r>
            <a:r>
              <a:rPr lang="en-US" b="0" dirty="0"/>
              <a:t> </a:t>
            </a:r>
            <a:r>
              <a:rPr lang="en-US" b="0" dirty="0" err="1"/>
              <a:t>bersatu</a:t>
            </a:r>
            <a:r>
              <a:rPr lang="en-US" b="0" dirty="0"/>
              <a:t> </a:t>
            </a:r>
            <a:r>
              <a:rPr lang="en-US" b="0" dirty="0" err="1"/>
              <a:t>tanpa</a:t>
            </a:r>
            <a:r>
              <a:rPr lang="en-US" b="0" dirty="0"/>
              <a:t> </a:t>
            </a:r>
            <a:r>
              <a:rPr lang="en-US" b="0" dirty="0" err="1"/>
              <a:t>mengira</a:t>
            </a:r>
            <a:r>
              <a:rPr lang="en-US" b="0" dirty="0"/>
              <a:t> </a:t>
            </a:r>
            <a:r>
              <a:rPr lang="en-US" b="0" dirty="0" err="1"/>
              <a:t>warna</a:t>
            </a:r>
            <a:r>
              <a:rPr lang="en-US" b="0" dirty="0"/>
              <a:t> </a:t>
            </a:r>
            <a:r>
              <a:rPr lang="en-US" b="0" dirty="0" err="1"/>
              <a:t>kulit</a:t>
            </a:r>
            <a:r>
              <a:rPr lang="en-US" b="0" dirty="0"/>
              <a:t>, </a:t>
            </a:r>
            <a:r>
              <a:rPr lang="en-US" b="0" dirty="0" err="1"/>
              <a:t>bangsa</a:t>
            </a:r>
            <a:r>
              <a:rPr lang="en-US" b="0" dirty="0"/>
              <a:t> dan </a:t>
            </a:r>
            <a:r>
              <a:rPr lang="en-US" b="0" dirty="0" err="1"/>
              <a:t>parti</a:t>
            </a:r>
            <a:r>
              <a:rPr lang="en-US" b="0" dirty="0"/>
              <a:t> </a:t>
            </a:r>
            <a:r>
              <a:rPr lang="en-US" b="0" dirty="0" err="1"/>
              <a:t>politik</a:t>
            </a:r>
            <a:r>
              <a:rPr lang="en-US" b="0" dirty="0"/>
              <a:t> yang </a:t>
            </a:r>
            <a:r>
              <a:rPr lang="en-US" b="0" dirty="0" err="1"/>
              <a:t>memberi</a:t>
            </a:r>
            <a:r>
              <a:rPr lang="en-US" b="0" dirty="0"/>
              <a:t> </a:t>
            </a:r>
            <a:r>
              <a:rPr lang="en-US" b="0" dirty="0" err="1"/>
              <a:t>sokongan</a:t>
            </a:r>
            <a:r>
              <a:rPr lang="en-US" b="0" dirty="0"/>
              <a:t> </a:t>
            </a:r>
            <a:r>
              <a:rPr lang="en-US" b="0" dirty="0" err="1"/>
              <a:t>kepada</a:t>
            </a:r>
            <a:r>
              <a:rPr lang="en-US" b="0" dirty="0"/>
              <a:t> </a:t>
            </a:r>
            <a:r>
              <a:rPr lang="en-US" b="0" dirty="0" err="1"/>
              <a:t>atlet</a:t>
            </a:r>
            <a:r>
              <a:rPr lang="en-US" b="0" dirty="0"/>
              <a:t> Malaysia pada </a:t>
            </a:r>
            <a:r>
              <a:rPr lang="en-US" b="0" dirty="0" err="1"/>
              <a:t>temasya</a:t>
            </a:r>
            <a:r>
              <a:rPr lang="en-US" b="0" dirty="0"/>
              <a:t> </a:t>
            </a:r>
            <a:r>
              <a:rPr lang="en-US" b="0" dirty="0" err="1"/>
              <a:t>sukan</a:t>
            </a:r>
            <a:r>
              <a:rPr lang="en-US" b="0" dirty="0"/>
              <a:t>.</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0" dirty="0" err="1"/>
              <a:t>Sukan</a:t>
            </a:r>
            <a:r>
              <a:rPr lang="en-US" b="0" dirty="0"/>
              <a:t> </a:t>
            </a:r>
            <a:r>
              <a:rPr lang="en-US" b="0" dirty="0" err="1"/>
              <a:t>mempunyai</a:t>
            </a:r>
            <a:r>
              <a:rPr lang="en-US" b="0" dirty="0"/>
              <a:t> </a:t>
            </a:r>
            <a:r>
              <a:rPr lang="en-US" b="0" dirty="0" err="1"/>
              <a:t>nilai</a:t>
            </a:r>
            <a:r>
              <a:rPr lang="en-US" b="0" dirty="0"/>
              <a:t> </a:t>
            </a:r>
            <a:r>
              <a:rPr lang="en-US" b="0" dirty="0" err="1"/>
              <a:t>murni</a:t>
            </a:r>
            <a:r>
              <a:rPr lang="en-US" b="0" dirty="0"/>
              <a:t> yang </a:t>
            </a:r>
            <a:r>
              <a:rPr lang="en-US" b="0" dirty="0" err="1"/>
              <a:t>boleh</a:t>
            </a:r>
            <a:r>
              <a:rPr lang="en-US" b="0" dirty="0"/>
              <a:t> </a:t>
            </a:r>
            <a:r>
              <a:rPr lang="en-US" b="0" dirty="0" err="1"/>
              <a:t>melahirkan</a:t>
            </a:r>
            <a:r>
              <a:rPr lang="en-US" b="0" dirty="0"/>
              <a:t> </a:t>
            </a:r>
            <a:r>
              <a:rPr lang="en-US" b="0" dirty="0" err="1"/>
              <a:t>generasi</a:t>
            </a:r>
            <a:r>
              <a:rPr lang="en-US" b="0" dirty="0"/>
              <a:t> </a:t>
            </a:r>
            <a:r>
              <a:rPr lang="en-US" b="0" dirty="0" err="1"/>
              <a:t>cergas</a:t>
            </a:r>
            <a:r>
              <a:rPr lang="en-US" b="0" dirty="0"/>
              <a:t> dan </a:t>
            </a:r>
            <a:r>
              <a:rPr lang="en-US" b="0" dirty="0" err="1"/>
              <a:t>sihat</a:t>
            </a:r>
            <a:r>
              <a:rPr lang="en-US" b="0" dirty="0"/>
              <a:t> </a:t>
            </a:r>
            <a:r>
              <a:rPr lang="en-US" b="0" dirty="0" err="1"/>
              <a:t>bukan</a:t>
            </a:r>
            <a:r>
              <a:rPr lang="en-US" b="0" dirty="0"/>
              <a:t> </a:t>
            </a:r>
            <a:r>
              <a:rPr lang="en-US" b="0" dirty="0" err="1"/>
              <a:t>sahaja</a:t>
            </a:r>
            <a:r>
              <a:rPr lang="en-US" b="0" dirty="0"/>
              <a:t> </a:t>
            </a:r>
            <a:r>
              <a:rPr lang="en-US" b="0" dirty="0" err="1"/>
              <a:t>dari</a:t>
            </a:r>
            <a:r>
              <a:rPr lang="en-US" b="0" dirty="0"/>
              <a:t> </a:t>
            </a:r>
            <a:r>
              <a:rPr lang="en-US" b="0" dirty="0" err="1"/>
              <a:t>segi</a:t>
            </a:r>
            <a:r>
              <a:rPr lang="en-US" b="0" dirty="0"/>
              <a:t> </a:t>
            </a:r>
            <a:r>
              <a:rPr lang="en-US" b="0" dirty="0" err="1"/>
              <a:t>fizikal</a:t>
            </a:r>
            <a:r>
              <a:rPr lang="en-US" b="0" dirty="0"/>
              <a:t> dan </a:t>
            </a:r>
            <a:r>
              <a:rPr lang="en-US" b="0" dirty="0" err="1"/>
              <a:t>rohani</a:t>
            </a:r>
            <a:r>
              <a:rPr lang="en-US" b="0" dirty="0"/>
              <a:t> </a:t>
            </a:r>
            <a:r>
              <a:rPr lang="en-US" b="0" dirty="0" err="1"/>
              <a:t>tetapi</a:t>
            </a:r>
            <a:r>
              <a:rPr lang="en-US" b="0" dirty="0"/>
              <a:t> </a:t>
            </a:r>
            <a:r>
              <a:rPr lang="en-US" b="0" dirty="0" err="1"/>
              <a:t>keupayaan</a:t>
            </a:r>
            <a:r>
              <a:rPr lang="en-US" b="0" dirty="0"/>
              <a:t> </a:t>
            </a:r>
            <a:r>
              <a:rPr lang="en-US" b="0" dirty="0" err="1"/>
              <a:t>mengukuhkan</a:t>
            </a:r>
            <a:r>
              <a:rPr lang="en-US" b="0" dirty="0"/>
              <a:t> </a:t>
            </a:r>
            <a:r>
              <a:rPr lang="en-US" b="0" dirty="0" err="1"/>
              <a:t>kesejahteraan</a:t>
            </a:r>
            <a:r>
              <a:rPr lang="en-US" b="0" dirty="0"/>
              <a:t> </a:t>
            </a:r>
            <a:r>
              <a:rPr lang="en-US" b="0" dirty="0" err="1"/>
              <a:t>pelbagai</a:t>
            </a:r>
            <a:r>
              <a:rPr lang="en-US" b="0" dirty="0"/>
              <a:t> </a:t>
            </a:r>
            <a:r>
              <a:rPr lang="en-US" b="0" dirty="0" err="1"/>
              <a:t>masyarakat</a:t>
            </a:r>
            <a:r>
              <a:rPr lang="en-US" b="0" dirty="0"/>
              <a:t> </a:t>
            </a:r>
            <a:r>
              <a:rPr lang="en-US" b="0" dirty="0" err="1"/>
              <a:t>dalam</a:t>
            </a:r>
            <a:r>
              <a:rPr lang="en-US" b="0" dirty="0"/>
              <a:t> </a:t>
            </a:r>
            <a:r>
              <a:rPr lang="en-US" b="0" dirty="0" err="1"/>
              <a:t>memastikan</a:t>
            </a:r>
            <a:r>
              <a:rPr lang="en-US" b="0" dirty="0"/>
              <a:t> </a:t>
            </a:r>
            <a:r>
              <a:rPr lang="en-US" b="0" dirty="0" err="1"/>
              <a:t>perpaduan</a:t>
            </a:r>
            <a:r>
              <a:rPr lang="en-US" b="0" dirty="0"/>
              <a:t> </a:t>
            </a:r>
            <a:r>
              <a:rPr lang="en-US" b="0" dirty="0" err="1"/>
              <a:t>terus</a:t>
            </a:r>
            <a:r>
              <a:rPr lang="en-US" b="0" dirty="0"/>
              <a:t> </a:t>
            </a:r>
            <a:r>
              <a:rPr lang="en-US" b="0" dirty="0" err="1"/>
              <a:t>utuh</a:t>
            </a:r>
            <a:r>
              <a:rPr lang="en-US" b="0" dirty="0"/>
              <a:t>.</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1" dirty="0" err="1"/>
              <a:t>Detik</a:t>
            </a:r>
            <a:r>
              <a:rPr lang="en-US" b="1" dirty="0"/>
              <a:t> </a:t>
            </a:r>
            <a:r>
              <a:rPr lang="en-US" b="1" dirty="0" err="1"/>
              <a:t>Perpaduan</a:t>
            </a:r>
            <a:r>
              <a:rPr lang="en-US" b="1" dirty="0"/>
              <a:t> – </a:t>
            </a:r>
            <a:r>
              <a:rPr lang="en-US" b="1" dirty="0" err="1"/>
              <a:t>Filem</a:t>
            </a:r>
            <a:r>
              <a:rPr lang="en-US" b="1" dirty="0"/>
              <a:t> &amp; </a:t>
            </a:r>
            <a:r>
              <a:rPr lang="en-US" b="1" dirty="0" err="1"/>
              <a:t>animasi</a:t>
            </a:r>
            <a:endParaRPr lang="en-US" b="1" dirty="0"/>
          </a:p>
          <a:p>
            <a:pPr marL="0" lvl="0" indent="0" algn="just" rtl="0">
              <a:spcBef>
                <a:spcPts val="0"/>
              </a:spcBef>
              <a:spcAft>
                <a:spcPts val="0"/>
              </a:spcAft>
              <a:buNone/>
            </a:pPr>
            <a:r>
              <a:rPr lang="en-US" b="0" dirty="0" err="1"/>
              <a:t>Contohnya</a:t>
            </a:r>
            <a:r>
              <a:rPr lang="en-US" b="0" dirty="0"/>
              <a:t> </a:t>
            </a:r>
            <a:r>
              <a:rPr lang="en-US" b="0" dirty="0" err="1"/>
              <a:t>siri</a:t>
            </a:r>
            <a:r>
              <a:rPr lang="en-US" b="0" dirty="0"/>
              <a:t> </a:t>
            </a:r>
            <a:r>
              <a:rPr lang="en-US" b="0" dirty="0" err="1"/>
              <a:t>animasi</a:t>
            </a:r>
            <a:r>
              <a:rPr lang="en-US" b="0" dirty="0"/>
              <a:t> </a:t>
            </a:r>
            <a:r>
              <a:rPr lang="en-US" b="0" dirty="0" err="1"/>
              <a:t>Upin</a:t>
            </a:r>
            <a:r>
              <a:rPr lang="en-US" b="0" dirty="0"/>
              <a:t> &amp; </a:t>
            </a:r>
            <a:r>
              <a:rPr lang="en-US" b="0" dirty="0" err="1"/>
              <a:t>Ipin</a:t>
            </a:r>
            <a:r>
              <a:rPr lang="en-US" b="0" dirty="0"/>
              <a:t> </a:t>
            </a:r>
            <a:r>
              <a:rPr lang="en-US" b="0" dirty="0" err="1"/>
              <a:t>terdiri</a:t>
            </a:r>
            <a:r>
              <a:rPr lang="en-US" b="0" dirty="0"/>
              <a:t> </a:t>
            </a:r>
            <a:r>
              <a:rPr lang="en-US" b="0" dirty="0" err="1"/>
              <a:t>dari</a:t>
            </a:r>
            <a:r>
              <a:rPr lang="en-US" b="0" dirty="0"/>
              <a:t> </a:t>
            </a:r>
            <a:r>
              <a:rPr lang="en-US" b="0" dirty="0" err="1"/>
              <a:t>watak-watak</a:t>
            </a:r>
            <a:r>
              <a:rPr lang="en-US" b="0" dirty="0"/>
              <a:t> </a:t>
            </a:r>
            <a:r>
              <a:rPr lang="en-US" b="0" dirty="0" err="1"/>
              <a:t>melambangkan</a:t>
            </a:r>
            <a:r>
              <a:rPr lang="en-US" b="0" dirty="0"/>
              <a:t> </a:t>
            </a:r>
            <a:r>
              <a:rPr lang="en-US" b="0" dirty="0" err="1"/>
              <a:t>sifat</a:t>
            </a:r>
            <a:r>
              <a:rPr lang="en-US" b="0" dirty="0"/>
              <a:t> </a:t>
            </a:r>
            <a:r>
              <a:rPr lang="en-US" b="0" dirty="0" err="1"/>
              <a:t>perpaduan</a:t>
            </a:r>
            <a:r>
              <a:rPr lang="en-US" b="0" dirty="0"/>
              <a:t> </a:t>
            </a:r>
            <a:r>
              <a:rPr lang="en-US" b="0" dirty="0" err="1"/>
              <a:t>atau</a:t>
            </a:r>
            <a:r>
              <a:rPr lang="en-US" b="0" dirty="0"/>
              <a:t> </a:t>
            </a:r>
            <a:r>
              <a:rPr lang="en-US" b="0" dirty="0" err="1"/>
              <a:t>identiti</a:t>
            </a:r>
            <a:r>
              <a:rPr lang="en-US" b="0" dirty="0"/>
              <a:t> </a:t>
            </a:r>
            <a:r>
              <a:rPr lang="en-US" b="0" dirty="0" err="1"/>
              <a:t>tipikal</a:t>
            </a:r>
            <a:r>
              <a:rPr lang="en-US" b="0" dirty="0"/>
              <a:t> Malaysia </a:t>
            </a:r>
            <a:r>
              <a:rPr lang="en-US" b="0" dirty="0" err="1"/>
              <a:t>dengan</a:t>
            </a:r>
            <a:r>
              <a:rPr lang="en-US" b="0" dirty="0"/>
              <a:t> </a:t>
            </a:r>
            <a:r>
              <a:rPr lang="en-US" b="0" dirty="0" err="1"/>
              <a:t>memberi</a:t>
            </a:r>
            <a:r>
              <a:rPr lang="en-US" b="0" dirty="0"/>
              <a:t> </a:t>
            </a:r>
            <a:r>
              <a:rPr lang="en-US" b="0" dirty="0" err="1"/>
              <a:t>tumpuan</a:t>
            </a:r>
            <a:r>
              <a:rPr lang="en-US" b="0" dirty="0"/>
              <a:t> </a:t>
            </a:r>
            <a:r>
              <a:rPr lang="en-US" b="0" dirty="0" err="1"/>
              <a:t>kepada</a:t>
            </a:r>
            <a:r>
              <a:rPr lang="en-US" b="0" dirty="0"/>
              <a:t> </a:t>
            </a:r>
            <a:r>
              <a:rPr lang="en-US" b="0" dirty="0" err="1"/>
              <a:t>kehidupan</a:t>
            </a:r>
            <a:r>
              <a:rPr lang="en-US" b="0" dirty="0"/>
              <a:t> di </a:t>
            </a:r>
            <a:r>
              <a:rPr lang="en-US" b="0" dirty="0" err="1"/>
              <a:t>kawasan</a:t>
            </a:r>
            <a:r>
              <a:rPr lang="en-US" b="0" dirty="0"/>
              <a:t> </a:t>
            </a:r>
            <a:r>
              <a:rPr lang="en-US" b="0" dirty="0" err="1"/>
              <a:t>luar</a:t>
            </a:r>
            <a:r>
              <a:rPr lang="en-US" b="0" dirty="0"/>
              <a:t> </a:t>
            </a:r>
            <a:r>
              <a:rPr lang="en-US" b="0" dirty="0" err="1"/>
              <a:t>bandar</a:t>
            </a:r>
            <a:r>
              <a:rPr lang="en-US" b="0" dirty="0"/>
              <a:t>. </a:t>
            </a:r>
            <a:r>
              <a:rPr lang="en-US" b="0" dirty="0" err="1"/>
              <a:t>Ia</a:t>
            </a:r>
            <a:r>
              <a:rPr lang="en-US" b="0" dirty="0"/>
              <a:t> </a:t>
            </a:r>
            <a:r>
              <a:rPr lang="en-US" b="0" dirty="0" err="1"/>
              <a:t>menggambarkan</a:t>
            </a:r>
            <a:r>
              <a:rPr lang="en-US" b="0" dirty="0"/>
              <a:t> </a:t>
            </a:r>
            <a:r>
              <a:rPr lang="en-US" b="0" dirty="0" err="1"/>
              <a:t>hubungan</a:t>
            </a:r>
            <a:r>
              <a:rPr lang="en-US" b="0" dirty="0"/>
              <a:t> </a:t>
            </a:r>
            <a:r>
              <a:rPr lang="en-US" b="0" dirty="0" err="1"/>
              <a:t>erat</a:t>
            </a:r>
            <a:r>
              <a:rPr lang="en-US" b="0" dirty="0"/>
              <a:t> </a:t>
            </a:r>
            <a:r>
              <a:rPr lang="en-US" b="0" dirty="0" err="1"/>
              <a:t>selain</a:t>
            </a:r>
            <a:r>
              <a:rPr lang="en-US" b="0" dirty="0"/>
              <a:t> </a:t>
            </a:r>
            <a:r>
              <a:rPr lang="en-US" b="0" dirty="0" err="1"/>
              <a:t>persefahaman</a:t>
            </a:r>
            <a:r>
              <a:rPr lang="en-US" b="0" dirty="0"/>
              <a:t> dan </a:t>
            </a:r>
            <a:r>
              <a:rPr lang="en-US" b="0" dirty="0" err="1"/>
              <a:t>kerjasama</a:t>
            </a:r>
            <a:r>
              <a:rPr lang="en-US" b="0" dirty="0"/>
              <a:t> </a:t>
            </a:r>
            <a:r>
              <a:rPr lang="en-US" b="0" dirty="0" err="1"/>
              <a:t>dengan</a:t>
            </a:r>
            <a:r>
              <a:rPr lang="en-US" b="0" dirty="0"/>
              <a:t> </a:t>
            </a:r>
            <a:r>
              <a:rPr lang="en-US" b="0" dirty="0" err="1"/>
              <a:t>kumpulan</a:t>
            </a:r>
            <a:r>
              <a:rPr lang="en-US" b="0" dirty="0"/>
              <a:t> </a:t>
            </a:r>
            <a:r>
              <a:rPr lang="en-US" b="0" dirty="0" err="1"/>
              <a:t>etnik</a:t>
            </a:r>
            <a:r>
              <a:rPr lang="en-US" b="0" dirty="0"/>
              <a:t> yang </a:t>
            </a:r>
            <a:r>
              <a:rPr lang="en-US" b="0" dirty="0" err="1"/>
              <a:t>berbeza</a:t>
            </a:r>
            <a:r>
              <a:rPr lang="en-US" b="0" dirty="0"/>
              <a:t>, </a:t>
            </a:r>
            <a:r>
              <a:rPr lang="en-US" b="0" dirty="0" err="1"/>
              <a:t>sebagai</a:t>
            </a:r>
            <a:r>
              <a:rPr lang="en-US" b="0" dirty="0"/>
              <a:t> </a:t>
            </a:r>
            <a:r>
              <a:rPr lang="en-US" b="0" dirty="0" err="1"/>
              <a:t>contoh</a:t>
            </a:r>
            <a:r>
              <a:rPr lang="en-US" b="0" dirty="0"/>
              <a:t>, </a:t>
            </a:r>
            <a:r>
              <a:rPr lang="en-US" b="0" dirty="0" err="1"/>
              <a:t>watak-watak</a:t>
            </a:r>
            <a:r>
              <a:rPr lang="en-US" b="0" dirty="0"/>
              <a:t> di </a:t>
            </a:r>
            <a:r>
              <a:rPr lang="en-US" b="0" dirty="0" err="1"/>
              <a:t>dalam</a:t>
            </a:r>
            <a:r>
              <a:rPr lang="en-US" b="0" dirty="0"/>
              <a:t> </a:t>
            </a:r>
            <a:r>
              <a:rPr lang="en-US" b="0" dirty="0" err="1"/>
              <a:t>siri</a:t>
            </a:r>
            <a:r>
              <a:rPr lang="en-US" b="0" dirty="0"/>
              <a:t> </a:t>
            </a:r>
            <a:r>
              <a:rPr lang="en-US" b="0" dirty="0" err="1"/>
              <a:t>animasi</a:t>
            </a:r>
            <a:r>
              <a:rPr lang="en-US" b="0" dirty="0"/>
              <a:t> </a:t>
            </a:r>
            <a:r>
              <a:rPr lang="en-US" b="0" dirty="0" err="1"/>
              <a:t>ini</a:t>
            </a:r>
            <a:r>
              <a:rPr lang="en-US" b="0" dirty="0"/>
              <a:t> </a:t>
            </a:r>
            <a:r>
              <a:rPr lang="en-US" b="0" dirty="0" err="1"/>
              <a:t>mewakili</a:t>
            </a:r>
            <a:r>
              <a:rPr lang="en-US" b="0" dirty="0"/>
              <a:t> </a:t>
            </a:r>
            <a:r>
              <a:rPr lang="en-US" b="0" dirty="0" err="1"/>
              <a:t>pelbagai</a:t>
            </a:r>
            <a:r>
              <a:rPr lang="en-US" b="0" dirty="0"/>
              <a:t> </a:t>
            </a:r>
            <a:r>
              <a:rPr lang="en-US" b="0" dirty="0" err="1"/>
              <a:t>bangsa</a:t>
            </a:r>
            <a:r>
              <a:rPr lang="en-US" b="0" dirty="0"/>
              <a:t> </a:t>
            </a:r>
            <a:r>
              <a:rPr lang="en-US" b="0" dirty="0" err="1"/>
              <a:t>seperti</a:t>
            </a:r>
            <a:r>
              <a:rPr lang="en-US" b="0" dirty="0"/>
              <a:t> </a:t>
            </a:r>
            <a:r>
              <a:rPr lang="en-US" b="0" dirty="0" err="1"/>
              <a:t>Melayu</a:t>
            </a:r>
            <a:r>
              <a:rPr lang="en-US" b="0" dirty="0"/>
              <a:t>, </a:t>
            </a:r>
            <a:r>
              <a:rPr lang="en-US" b="0" dirty="0" err="1"/>
              <a:t>Cina</a:t>
            </a:r>
            <a:r>
              <a:rPr lang="en-US" b="0" dirty="0"/>
              <a:t>, India dan </a:t>
            </a:r>
            <a:r>
              <a:rPr lang="en-US" b="0" dirty="0" err="1"/>
              <a:t>seluruh</a:t>
            </a:r>
            <a:r>
              <a:rPr lang="en-US" b="0" dirty="0"/>
              <a:t> </a:t>
            </a:r>
            <a:r>
              <a:rPr lang="en-US" b="0" dirty="0" err="1"/>
              <a:t>rakyat</a:t>
            </a:r>
            <a:r>
              <a:rPr lang="en-US" b="0" dirty="0"/>
              <a:t> Malaysia. Gaya </a:t>
            </a:r>
            <a:r>
              <a:rPr lang="en-US" b="0" dirty="0" err="1"/>
              <a:t>hidup</a:t>
            </a:r>
            <a:r>
              <a:rPr lang="en-US" b="0" dirty="0"/>
              <a:t> </a:t>
            </a:r>
            <a:r>
              <a:rPr lang="en-US" b="0" dirty="0" err="1"/>
              <a:t>dalam</a:t>
            </a:r>
            <a:r>
              <a:rPr lang="en-US" b="0" dirty="0"/>
              <a:t> </a:t>
            </a:r>
            <a:r>
              <a:rPr lang="en-US" b="0" dirty="0" err="1"/>
              <a:t>ceritanya</a:t>
            </a:r>
            <a:r>
              <a:rPr lang="en-US" b="0" dirty="0"/>
              <a:t> </a:t>
            </a:r>
            <a:r>
              <a:rPr lang="en-US" b="0" dirty="0" err="1"/>
              <a:t>mewujudkan</a:t>
            </a:r>
            <a:r>
              <a:rPr lang="en-US" b="0" dirty="0"/>
              <a:t> </a:t>
            </a:r>
            <a:r>
              <a:rPr lang="en-US" b="0" dirty="0" err="1"/>
              <a:t>jambatan</a:t>
            </a:r>
            <a:r>
              <a:rPr lang="en-US" b="0" dirty="0"/>
              <a:t> </a:t>
            </a:r>
            <a:r>
              <a:rPr lang="en-US" b="0" dirty="0" err="1"/>
              <a:t>toleransi</a:t>
            </a:r>
            <a:r>
              <a:rPr lang="en-US" b="0" dirty="0"/>
              <a:t>, </a:t>
            </a:r>
            <a:r>
              <a:rPr lang="en-US" b="0" dirty="0" err="1"/>
              <a:t>kepekaan</a:t>
            </a:r>
            <a:r>
              <a:rPr lang="en-US" b="0" dirty="0"/>
              <a:t>, </a:t>
            </a:r>
            <a:r>
              <a:rPr lang="en-US" b="0" dirty="0" err="1"/>
              <a:t>keharmonian</a:t>
            </a:r>
            <a:r>
              <a:rPr lang="en-US" b="0" dirty="0"/>
              <a:t> dan </a:t>
            </a:r>
            <a:r>
              <a:rPr lang="en-US" b="0" dirty="0" err="1"/>
              <a:t>keunikan</a:t>
            </a:r>
            <a:r>
              <a:rPr lang="en-US" b="0" dirty="0"/>
              <a:t> yang </a:t>
            </a:r>
            <a:r>
              <a:rPr lang="en-US" b="0" dirty="0" err="1"/>
              <a:t>boleh</a:t>
            </a:r>
            <a:r>
              <a:rPr lang="en-US" b="0" dirty="0"/>
              <a:t> </a:t>
            </a:r>
            <a:r>
              <a:rPr lang="en-US" b="0" dirty="0" err="1"/>
              <a:t>dikongsi</a:t>
            </a:r>
            <a:r>
              <a:rPr lang="en-US" b="0" dirty="0"/>
              <a:t> Bersama.</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0" dirty="0" err="1"/>
              <a:t>Menerusi</a:t>
            </a:r>
            <a:r>
              <a:rPr lang="en-US" b="0" dirty="0"/>
              <a:t> </a:t>
            </a:r>
            <a:r>
              <a:rPr lang="en-US" b="0" dirty="0" err="1"/>
              <a:t>filem</a:t>
            </a:r>
            <a:r>
              <a:rPr lang="en-US" b="0" dirty="0"/>
              <a:t> juga, </a:t>
            </a:r>
            <a:r>
              <a:rPr lang="en-US" b="0" dirty="0" err="1"/>
              <a:t>detikdetik</a:t>
            </a:r>
            <a:r>
              <a:rPr lang="en-US" b="0" dirty="0"/>
              <a:t> </a:t>
            </a:r>
            <a:r>
              <a:rPr lang="en-US" b="0" dirty="0" err="1"/>
              <a:t>perpaduan</a:t>
            </a:r>
            <a:r>
              <a:rPr lang="en-US" b="0" dirty="0"/>
              <a:t> </a:t>
            </a:r>
            <a:r>
              <a:rPr lang="en-US" b="0" dirty="0" err="1"/>
              <a:t>dapat</a:t>
            </a:r>
            <a:r>
              <a:rPr lang="en-US" b="0" dirty="0"/>
              <a:t> </a:t>
            </a:r>
            <a:r>
              <a:rPr lang="en-US" b="0" dirty="0" err="1"/>
              <a:t>dilihat</a:t>
            </a:r>
            <a:r>
              <a:rPr lang="en-US" b="0" dirty="0"/>
              <a:t> dan </a:t>
            </a:r>
            <a:r>
              <a:rPr lang="en-US" b="0" dirty="0" err="1"/>
              <a:t>disemai</a:t>
            </a:r>
            <a:r>
              <a:rPr lang="en-US" b="0" dirty="0"/>
              <a:t> oleh </a:t>
            </a:r>
            <a:r>
              <a:rPr lang="en-US" b="0" dirty="0" err="1"/>
              <a:t>semua</a:t>
            </a:r>
            <a:r>
              <a:rPr lang="en-US" b="0" dirty="0"/>
              <a:t> </a:t>
            </a:r>
            <a:r>
              <a:rPr lang="en-US" b="0" dirty="0" err="1"/>
              <a:t>rakyat</a:t>
            </a:r>
            <a:r>
              <a:rPr lang="en-US" b="0" dirty="0"/>
              <a:t>. </a:t>
            </a:r>
            <a:r>
              <a:rPr lang="en-US" b="0" dirty="0" err="1"/>
              <a:t>Antaranya</a:t>
            </a:r>
            <a:r>
              <a:rPr lang="en-US" b="0" dirty="0"/>
              <a:t>, </a:t>
            </a:r>
            <a:r>
              <a:rPr lang="en-US" b="0" dirty="0" err="1"/>
              <a:t>filem</a:t>
            </a:r>
            <a:r>
              <a:rPr lang="en-US" b="0" dirty="0"/>
              <a:t> Ola Bola, yang </a:t>
            </a:r>
            <a:r>
              <a:rPr lang="en-US" b="0" dirty="0" err="1"/>
              <a:t>telah</a:t>
            </a:r>
            <a:r>
              <a:rPr lang="en-US" b="0" dirty="0"/>
              <a:t> </a:t>
            </a:r>
            <a:r>
              <a:rPr lang="en-US" b="0" dirty="0" err="1"/>
              <a:t>membangkitkan</a:t>
            </a:r>
            <a:r>
              <a:rPr lang="en-US" b="0" dirty="0"/>
              <a:t> </a:t>
            </a:r>
            <a:r>
              <a:rPr lang="en-US" b="0" dirty="0" err="1"/>
              <a:t>semangat</a:t>
            </a:r>
            <a:r>
              <a:rPr lang="en-US" b="0" dirty="0"/>
              <a:t> </a:t>
            </a:r>
            <a:r>
              <a:rPr lang="en-US" b="0" dirty="0" err="1"/>
              <a:t>perpaduan</a:t>
            </a:r>
            <a:r>
              <a:rPr lang="en-US" b="0" dirty="0"/>
              <a:t> </a:t>
            </a:r>
            <a:r>
              <a:rPr lang="en-US" b="0" dirty="0" err="1"/>
              <a:t>rakyat</a:t>
            </a:r>
            <a:r>
              <a:rPr lang="en-US" b="0" dirty="0"/>
              <a:t> Malaysia, </a:t>
            </a:r>
            <a:r>
              <a:rPr lang="en-US" b="0" dirty="0" err="1"/>
              <a:t>dalam</a:t>
            </a:r>
            <a:r>
              <a:rPr lang="en-US" b="0" dirty="0"/>
              <a:t> </a:t>
            </a:r>
            <a:r>
              <a:rPr lang="en-US" b="0" dirty="0" err="1"/>
              <a:t>membentuk</a:t>
            </a:r>
            <a:r>
              <a:rPr lang="en-US" b="0" dirty="0"/>
              <a:t> </a:t>
            </a:r>
            <a:r>
              <a:rPr lang="en-US" b="0" dirty="0" err="1"/>
              <a:t>sebuah</a:t>
            </a:r>
            <a:r>
              <a:rPr lang="en-US" b="0" dirty="0"/>
              <a:t> negara </a:t>
            </a:r>
            <a:r>
              <a:rPr lang="en-US" b="0" dirty="0" err="1"/>
              <a:t>bangsa</a:t>
            </a:r>
            <a:r>
              <a:rPr lang="en-US" b="0" dirty="0"/>
              <a:t> yang </a:t>
            </a:r>
            <a:r>
              <a:rPr lang="en-US" b="0" dirty="0" err="1"/>
              <a:t>hebat</a:t>
            </a:r>
            <a:r>
              <a:rPr lang="en-US" b="0" dirty="0"/>
              <a:t> </a:t>
            </a:r>
            <a:r>
              <a:rPr lang="en-US" b="0" dirty="0" err="1"/>
              <a:t>lagi</a:t>
            </a:r>
            <a:r>
              <a:rPr lang="en-US" b="0" dirty="0"/>
              <a:t> </a:t>
            </a:r>
            <a:r>
              <a:rPr lang="en-US" b="0" dirty="0" err="1"/>
              <a:t>bermartabat</a:t>
            </a:r>
            <a:r>
              <a:rPr lang="en-US" b="0" dirty="0"/>
              <a:t>. </a:t>
            </a:r>
            <a:r>
              <a:rPr lang="en-US" b="0" dirty="0" err="1"/>
              <a:t>Dalam</a:t>
            </a:r>
            <a:r>
              <a:rPr lang="en-US" b="0" dirty="0"/>
              <a:t> </a:t>
            </a:r>
            <a:r>
              <a:rPr lang="en-US" b="0" dirty="0" err="1"/>
              <a:t>filem</a:t>
            </a:r>
            <a:r>
              <a:rPr lang="en-US" b="0" dirty="0"/>
              <a:t> </a:t>
            </a:r>
            <a:r>
              <a:rPr lang="en-US" b="0" dirty="0" err="1"/>
              <a:t>tersebut</a:t>
            </a:r>
            <a:endParaRPr lang="en-US" b="0" dirty="0"/>
          </a:p>
          <a:p>
            <a:pPr marL="0" lvl="0" indent="0" algn="just" rtl="0">
              <a:spcBef>
                <a:spcPts val="0"/>
              </a:spcBef>
              <a:spcAft>
                <a:spcPts val="0"/>
              </a:spcAft>
              <a:buNone/>
            </a:pPr>
            <a:r>
              <a:rPr lang="en-US" b="0" dirty="0" err="1"/>
              <a:t>pasukan</a:t>
            </a:r>
            <a:r>
              <a:rPr lang="en-US" b="0" dirty="0"/>
              <a:t> bola </a:t>
            </a:r>
            <a:r>
              <a:rPr lang="en-US" b="0" dirty="0" err="1"/>
              <a:t>sepak</a:t>
            </a:r>
            <a:r>
              <a:rPr lang="en-US" b="0" dirty="0"/>
              <a:t> </a:t>
            </a:r>
            <a:r>
              <a:rPr lang="en-US" b="0" dirty="0" err="1"/>
              <a:t>kebangsaan</a:t>
            </a:r>
            <a:r>
              <a:rPr lang="en-US" b="0" dirty="0"/>
              <a:t> yang </a:t>
            </a:r>
            <a:r>
              <a:rPr lang="en-US" b="0" dirty="0" err="1"/>
              <a:t>terdiri</a:t>
            </a:r>
            <a:r>
              <a:rPr lang="en-US" b="0" dirty="0"/>
              <a:t> </a:t>
            </a:r>
            <a:r>
              <a:rPr lang="en-US" b="0" dirty="0" err="1"/>
              <a:t>daripada</a:t>
            </a:r>
            <a:r>
              <a:rPr lang="en-US" b="0" dirty="0"/>
              <a:t> </a:t>
            </a:r>
            <a:r>
              <a:rPr lang="en-US" b="0" dirty="0" err="1"/>
              <a:t>pelbagai</a:t>
            </a:r>
            <a:r>
              <a:rPr lang="en-US" b="0" dirty="0"/>
              <a:t> </a:t>
            </a:r>
            <a:r>
              <a:rPr lang="en-US" b="0" dirty="0" err="1"/>
              <a:t>kaum</a:t>
            </a:r>
            <a:r>
              <a:rPr lang="en-US" b="0" dirty="0"/>
              <a:t> (</a:t>
            </a:r>
            <a:r>
              <a:rPr lang="en-US" b="0" dirty="0" err="1"/>
              <a:t>Melayu</a:t>
            </a:r>
            <a:r>
              <a:rPr lang="en-US" b="0" dirty="0"/>
              <a:t>, </a:t>
            </a:r>
            <a:r>
              <a:rPr lang="en-US" b="0" dirty="0" err="1"/>
              <a:t>Cina</a:t>
            </a:r>
            <a:r>
              <a:rPr lang="en-US" b="0" dirty="0"/>
              <a:t> dan India)</a:t>
            </a:r>
          </a:p>
          <a:p>
            <a:pPr marL="0" lvl="0" indent="0" algn="just" rtl="0">
              <a:spcBef>
                <a:spcPts val="0"/>
              </a:spcBef>
              <a:spcAft>
                <a:spcPts val="0"/>
              </a:spcAft>
              <a:buNone/>
            </a:pPr>
            <a:r>
              <a:rPr lang="en-US" b="0" dirty="0" err="1"/>
              <a:t>bermain</a:t>
            </a:r>
            <a:r>
              <a:rPr lang="en-US" b="0" dirty="0"/>
              <a:t> </a:t>
            </a:r>
            <a:r>
              <a:rPr lang="en-US" b="0" dirty="0" err="1"/>
              <a:t>bersama-sama</a:t>
            </a:r>
            <a:r>
              <a:rPr lang="en-US" b="0" dirty="0"/>
              <a:t> demi </a:t>
            </a:r>
            <a:r>
              <a:rPr lang="en-US" b="0" dirty="0" err="1"/>
              <a:t>mengejar</a:t>
            </a:r>
            <a:r>
              <a:rPr lang="en-US" b="0" dirty="0"/>
              <a:t> </a:t>
            </a:r>
            <a:r>
              <a:rPr lang="en-US" b="0" dirty="0" err="1"/>
              <a:t>kejayaan</a:t>
            </a:r>
            <a:r>
              <a:rPr lang="en-US" b="0" dirty="0"/>
              <a:t> dan </a:t>
            </a:r>
            <a:r>
              <a:rPr lang="en-US" b="0" dirty="0" err="1"/>
              <a:t>menjulang</a:t>
            </a:r>
            <a:r>
              <a:rPr lang="en-US" b="0" dirty="0"/>
              <a:t> </a:t>
            </a:r>
            <a:r>
              <a:rPr lang="en-US" b="0" dirty="0" err="1"/>
              <a:t>nama</a:t>
            </a:r>
            <a:r>
              <a:rPr lang="en-US" b="0" dirty="0"/>
              <a:t> negara di </a:t>
            </a:r>
            <a:r>
              <a:rPr lang="en-US" b="0" dirty="0" err="1"/>
              <a:t>persada</a:t>
            </a:r>
            <a:r>
              <a:rPr lang="en-US" b="0" dirty="0"/>
              <a:t> dunia.</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1" dirty="0" err="1"/>
              <a:t>Detik</a:t>
            </a:r>
            <a:r>
              <a:rPr lang="en-US" b="1" dirty="0"/>
              <a:t> </a:t>
            </a:r>
            <a:r>
              <a:rPr lang="en-US" b="1" dirty="0" err="1"/>
              <a:t>Perpaduan</a:t>
            </a:r>
            <a:r>
              <a:rPr lang="en-US" b="1" dirty="0"/>
              <a:t> – Kesihatan</a:t>
            </a:r>
          </a:p>
          <a:p>
            <a:pPr marL="0" lvl="0" indent="0" algn="just" rtl="0">
              <a:spcBef>
                <a:spcPts val="0"/>
              </a:spcBef>
              <a:spcAft>
                <a:spcPts val="0"/>
              </a:spcAft>
              <a:buNone/>
            </a:pPr>
            <a:r>
              <a:rPr lang="en-US" b="0" dirty="0" err="1"/>
              <a:t>Seluruh</a:t>
            </a:r>
            <a:r>
              <a:rPr lang="en-US" b="0" dirty="0"/>
              <a:t> </a:t>
            </a:r>
            <a:r>
              <a:rPr lang="en-US" b="0" dirty="0" err="1"/>
              <a:t>rakyat</a:t>
            </a:r>
            <a:r>
              <a:rPr lang="en-US" b="0" dirty="0"/>
              <a:t> </a:t>
            </a:r>
            <a:r>
              <a:rPr lang="en-US" b="0" dirty="0" err="1"/>
              <a:t>tanpa</a:t>
            </a:r>
            <a:r>
              <a:rPr lang="en-US" b="0" dirty="0"/>
              <a:t> </a:t>
            </a:r>
            <a:r>
              <a:rPr lang="en-US" b="0" dirty="0" err="1"/>
              <a:t>mengira</a:t>
            </a:r>
            <a:r>
              <a:rPr lang="en-US" b="0" dirty="0"/>
              <a:t> </a:t>
            </a:r>
            <a:r>
              <a:rPr lang="en-US" b="0" dirty="0" err="1"/>
              <a:t>kaum</a:t>
            </a:r>
            <a:r>
              <a:rPr lang="en-US" b="0" dirty="0"/>
              <a:t> </a:t>
            </a:r>
            <a:r>
              <a:rPr lang="en-US" b="0" dirty="0" err="1"/>
              <a:t>bersama-sama</a:t>
            </a:r>
            <a:r>
              <a:rPr lang="en-US" b="0" dirty="0"/>
              <a:t> </a:t>
            </a:r>
            <a:r>
              <a:rPr lang="en-US" b="0" dirty="0" err="1"/>
              <a:t>mengembleng</a:t>
            </a:r>
            <a:r>
              <a:rPr lang="en-US" b="0" dirty="0"/>
              <a:t> </a:t>
            </a:r>
            <a:r>
              <a:rPr lang="en-US" b="0" dirty="0" err="1"/>
              <a:t>tenaga</a:t>
            </a:r>
            <a:r>
              <a:rPr lang="en-US" b="0" dirty="0"/>
              <a:t> </a:t>
            </a:r>
            <a:r>
              <a:rPr lang="en-US" b="0" dirty="0" err="1"/>
              <a:t>untuk</a:t>
            </a:r>
            <a:r>
              <a:rPr lang="en-US" b="0" dirty="0"/>
              <a:t> </a:t>
            </a:r>
            <a:r>
              <a:rPr lang="en-US" b="0" dirty="0" err="1"/>
              <a:t>mencegah</a:t>
            </a:r>
            <a:r>
              <a:rPr lang="en-US" b="0" dirty="0"/>
              <a:t> dan </a:t>
            </a:r>
            <a:r>
              <a:rPr lang="en-US" b="0" dirty="0" err="1"/>
              <a:t>memerangi</a:t>
            </a:r>
            <a:r>
              <a:rPr lang="en-US" b="0" dirty="0"/>
              <a:t> Covid-19. </a:t>
            </a:r>
            <a:r>
              <a:rPr lang="en-US" b="0" dirty="0" err="1"/>
              <a:t>Seluruh</a:t>
            </a:r>
            <a:r>
              <a:rPr lang="en-US" b="0" dirty="0"/>
              <a:t> </a:t>
            </a:r>
            <a:r>
              <a:rPr lang="en-US" b="0" dirty="0" err="1"/>
              <a:t>rakyat</a:t>
            </a:r>
            <a:r>
              <a:rPr lang="en-US" b="0" dirty="0"/>
              <a:t> </a:t>
            </a:r>
            <a:r>
              <a:rPr lang="en-US" b="0" dirty="0" err="1"/>
              <a:t>sama-sama</a:t>
            </a:r>
            <a:r>
              <a:rPr lang="en-US" b="0" dirty="0"/>
              <a:t> </a:t>
            </a:r>
            <a:r>
              <a:rPr lang="en-US" b="0" dirty="0" err="1"/>
              <a:t>berdisiplin</a:t>
            </a:r>
            <a:r>
              <a:rPr lang="en-US" b="0" dirty="0"/>
              <a:t> </a:t>
            </a:r>
            <a:r>
              <a:rPr lang="en-US" b="0" dirty="0" err="1"/>
              <a:t>menjaga</a:t>
            </a:r>
            <a:r>
              <a:rPr lang="en-US" b="0" dirty="0"/>
              <a:t> </a:t>
            </a:r>
            <a:r>
              <a:rPr lang="en-US" b="0" dirty="0" err="1"/>
              <a:t>kesihatan</a:t>
            </a:r>
            <a:r>
              <a:rPr lang="en-US" b="0" dirty="0"/>
              <a:t> </a:t>
            </a:r>
            <a:r>
              <a:rPr lang="en-US" b="0" dirty="0" err="1"/>
              <a:t>diri</a:t>
            </a:r>
            <a:r>
              <a:rPr lang="en-US" b="0" dirty="0"/>
              <a:t> </a:t>
            </a:r>
            <a:r>
              <a:rPr lang="en-US" b="0" dirty="0" err="1"/>
              <a:t>masing-masing</a:t>
            </a:r>
            <a:r>
              <a:rPr lang="en-US" b="0" dirty="0"/>
              <a:t> </a:t>
            </a:r>
            <a:r>
              <a:rPr lang="en-US" b="0" dirty="0" err="1"/>
              <a:t>sepanjang</a:t>
            </a:r>
            <a:r>
              <a:rPr lang="en-US" b="0" dirty="0"/>
              <a:t> </a:t>
            </a:r>
            <a:r>
              <a:rPr lang="en-US" b="0" dirty="0" err="1"/>
              <a:t>Perintah</a:t>
            </a:r>
            <a:r>
              <a:rPr lang="en-US" b="0" dirty="0"/>
              <a:t> </a:t>
            </a:r>
            <a:r>
              <a:rPr lang="en-US" b="0" dirty="0" err="1"/>
              <a:t>Kawalan</a:t>
            </a:r>
            <a:r>
              <a:rPr lang="en-US" b="0" dirty="0"/>
              <a:t> </a:t>
            </a:r>
            <a:r>
              <a:rPr lang="en-US" b="0" dirty="0" err="1"/>
              <a:t>Pergerakan</a:t>
            </a:r>
            <a:r>
              <a:rPr lang="en-US" b="0" dirty="0"/>
              <a:t> </a:t>
            </a:r>
            <a:r>
              <a:rPr lang="en-US" b="0" dirty="0" err="1"/>
              <a:t>Bersyarat</a:t>
            </a:r>
            <a:r>
              <a:rPr lang="en-US" b="0" dirty="0"/>
              <a:t> (PKPB) dan </a:t>
            </a:r>
            <a:r>
              <a:rPr lang="en-US" b="0" dirty="0" err="1"/>
              <a:t>sama-sama</a:t>
            </a:r>
            <a:r>
              <a:rPr lang="en-US" b="0" dirty="0"/>
              <a:t> </a:t>
            </a:r>
            <a:r>
              <a:rPr lang="en-MY" sz="1100" b="0" i="0" u="none" strike="noStrike" cap="none" dirty="0" err="1">
                <a:solidFill>
                  <a:srgbClr val="000000"/>
                </a:solidFill>
                <a:effectLst/>
                <a:latin typeface="Arial"/>
                <a:ea typeface="Arial"/>
                <a:cs typeface="Arial"/>
                <a:sym typeface="Arial"/>
              </a:rPr>
              <a:t>berdoa</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semoga</a:t>
            </a:r>
            <a:r>
              <a:rPr lang="en-MY" sz="1100" b="0" i="0" u="none" strike="noStrike" cap="none" dirty="0">
                <a:solidFill>
                  <a:srgbClr val="000000"/>
                </a:solidFill>
                <a:effectLst/>
                <a:latin typeface="Arial"/>
                <a:ea typeface="Arial"/>
                <a:cs typeface="Arial"/>
                <a:sym typeface="Arial"/>
              </a:rPr>
              <a:t> Malaysia </a:t>
            </a:r>
            <a:r>
              <a:rPr lang="en-MY" sz="1100" b="0" i="0" u="none" strike="noStrike" cap="none" dirty="0" err="1">
                <a:solidFill>
                  <a:srgbClr val="000000"/>
                </a:solidFill>
                <a:effectLst/>
                <a:latin typeface="Arial"/>
                <a:ea typeface="Arial"/>
                <a:cs typeface="Arial"/>
                <a:sym typeface="Arial"/>
              </a:rPr>
              <a:t>terus</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dilindungi</a:t>
            </a:r>
            <a:r>
              <a:rPr lang="en-MY" sz="1100" b="0" i="0" u="none" strike="noStrike" cap="none" dirty="0">
                <a:solidFill>
                  <a:srgbClr val="000000"/>
                </a:solidFill>
                <a:effectLst/>
                <a:latin typeface="Arial"/>
                <a:ea typeface="Arial"/>
                <a:cs typeface="Arial"/>
                <a:sym typeface="Arial"/>
              </a:rPr>
              <a:t> dan </a:t>
            </a:r>
            <a:r>
              <a:rPr lang="en-MY" sz="1100" b="0" i="0" u="none" strike="noStrike" cap="none" dirty="0" err="1">
                <a:solidFill>
                  <a:srgbClr val="000000"/>
                </a:solidFill>
                <a:effectLst/>
                <a:latin typeface="Arial"/>
                <a:ea typeface="Arial"/>
                <a:cs typeface="Arial"/>
                <a:sym typeface="Arial"/>
              </a:rPr>
              <a:t>ancaman</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penularan</a:t>
            </a:r>
            <a:r>
              <a:rPr lang="en-MY" sz="1100" b="0" i="0" u="none" strike="noStrike" cap="none" dirty="0">
                <a:solidFill>
                  <a:srgbClr val="000000"/>
                </a:solidFill>
                <a:effectLst/>
                <a:latin typeface="Arial"/>
                <a:ea typeface="Arial"/>
                <a:cs typeface="Arial"/>
                <a:sym typeface="Arial"/>
              </a:rPr>
              <a:t> COVID-19 </a:t>
            </a:r>
            <a:r>
              <a:rPr lang="en-MY" sz="1100" b="0" i="0" u="none" strike="noStrike" cap="none" dirty="0" err="1">
                <a:solidFill>
                  <a:srgbClr val="000000"/>
                </a:solidFill>
                <a:effectLst/>
                <a:latin typeface="Arial"/>
                <a:ea typeface="Arial"/>
                <a:cs typeface="Arial"/>
                <a:sym typeface="Arial"/>
              </a:rPr>
              <a:t>dapat</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dibendung</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dengan</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berkesan</a:t>
            </a:r>
            <a:r>
              <a:rPr lang="en-MY" sz="1100" b="0" i="0" u="none" strike="noStrike" cap="none" dirty="0">
                <a:solidFill>
                  <a:srgbClr val="000000"/>
                </a:solidFill>
                <a:effectLst/>
                <a:latin typeface="Arial"/>
                <a:ea typeface="Arial"/>
                <a:cs typeface="Arial"/>
                <a:sym typeface="Arial"/>
              </a:rPr>
              <a:t> dan </a:t>
            </a:r>
            <a:r>
              <a:rPr lang="en-MY" sz="1100" b="0" i="0" u="none" strike="noStrike" cap="none" dirty="0" err="1">
                <a:solidFill>
                  <a:srgbClr val="000000"/>
                </a:solidFill>
                <a:effectLst/>
                <a:latin typeface="Arial"/>
                <a:ea typeface="Arial"/>
                <a:cs typeface="Arial"/>
                <a:sym typeface="Arial"/>
              </a:rPr>
              <a:t>diakhiri</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dengan</a:t>
            </a:r>
            <a:r>
              <a:rPr lang="en-MY" sz="1100" b="0" i="0" u="none" strike="noStrike" cap="none" dirty="0">
                <a:solidFill>
                  <a:srgbClr val="000000"/>
                </a:solidFill>
                <a:effectLst/>
                <a:latin typeface="Arial"/>
                <a:ea typeface="Arial"/>
                <a:cs typeface="Arial"/>
                <a:sym typeface="Arial"/>
              </a:rPr>
              <a:t> </a:t>
            </a:r>
            <a:r>
              <a:rPr lang="en-MY" sz="1100" b="0" i="0" u="none" strike="noStrike" cap="none" dirty="0" err="1">
                <a:solidFill>
                  <a:srgbClr val="000000"/>
                </a:solidFill>
                <a:effectLst/>
                <a:latin typeface="Arial"/>
                <a:ea typeface="Arial"/>
                <a:cs typeface="Arial"/>
                <a:sym typeface="Arial"/>
              </a:rPr>
              <a:t>segera</a:t>
            </a:r>
            <a:r>
              <a:rPr lang="en-MY" sz="1100" b="0" i="0" u="none" strike="noStrike" cap="none" dirty="0">
                <a:solidFill>
                  <a:srgbClr val="000000"/>
                </a:solidFill>
                <a:effectLst/>
                <a:latin typeface="Arial"/>
                <a:ea typeface="Arial"/>
                <a:cs typeface="Arial"/>
                <a:sym typeface="Arial"/>
              </a:rPr>
              <a:t>.</a:t>
            </a:r>
            <a:endParaRPr lang="en-US" b="0" dirty="0"/>
          </a:p>
          <a:p>
            <a:pPr marL="0" lvl="0" indent="0" algn="just" rtl="0">
              <a:spcBef>
                <a:spcPts val="0"/>
              </a:spcBef>
              <a:spcAft>
                <a:spcPts val="0"/>
              </a:spcAft>
              <a:buNone/>
            </a:pPr>
            <a:endParaRPr lang="en-US" b="0" dirty="0"/>
          </a:p>
          <a:p>
            <a:pPr marL="0" lvl="0" indent="0" algn="just" rtl="0">
              <a:spcBef>
                <a:spcPts val="0"/>
              </a:spcBef>
              <a:spcAft>
                <a:spcPts val="0"/>
              </a:spcAft>
              <a:buNone/>
            </a:pPr>
            <a:endParaRPr lang="en-US" b="0" dirty="0"/>
          </a:p>
          <a:p>
            <a:pPr marL="0" lvl="0" indent="0" algn="just" rtl="0">
              <a:spcBef>
                <a:spcPts val="0"/>
              </a:spcBef>
              <a:spcAft>
                <a:spcPts val="0"/>
              </a:spcAft>
              <a:buNone/>
            </a:pPr>
            <a:endParaRPr lang="en-US" b="0" dirty="0"/>
          </a:p>
        </p:txBody>
      </p:sp>
    </p:spTree>
    <p:extLst>
      <p:ext uri="{BB962C8B-B14F-4D97-AF65-F5344CB8AC3E}">
        <p14:creationId xmlns:p14="http://schemas.microsoft.com/office/powerpoint/2010/main" val="219790039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Wingdings" panose="05000000000000000000" pitchFamily="2" charset="2"/>
              <a:buNone/>
              <a:tabLst/>
              <a:defRPr/>
            </a:pPr>
            <a:r>
              <a:rPr lang="en-US" dirty="0"/>
              <a:t>P</a:t>
            </a:r>
            <a:r>
              <a:rPr lang="en-MY" dirty="0" err="1"/>
              <a:t>enerangan</a:t>
            </a:r>
            <a:r>
              <a:rPr lang="en-MY" dirty="0"/>
              <a:t> oleh </a:t>
            </a:r>
            <a:r>
              <a:rPr lang="en-MY" dirty="0" err="1"/>
              <a:t>pensyarah</a:t>
            </a:r>
            <a:r>
              <a:rPr lang="en-MY" dirty="0"/>
              <a:t>:</a:t>
            </a:r>
          </a:p>
          <a:p>
            <a:pPr marL="0" lvl="0" indent="0" algn="l" rtl="0">
              <a:spcBef>
                <a:spcPts val="0"/>
              </a:spcBef>
              <a:spcAft>
                <a:spcPts val="0"/>
              </a:spcAft>
              <a:buFont typeface="Wingdings" panose="05000000000000000000" pitchFamily="2" charset="2"/>
              <a:buNone/>
            </a:pPr>
            <a:endParaRPr lang="en-US" dirty="0"/>
          </a:p>
          <a:p>
            <a:pPr marL="171450" lvl="0" indent="-171450" algn="l" rtl="0">
              <a:spcBef>
                <a:spcPts val="0"/>
              </a:spcBef>
              <a:spcAft>
                <a:spcPts val="0"/>
              </a:spcAft>
              <a:buFont typeface="Wingdings" panose="05000000000000000000" pitchFamily="2" charset="2"/>
              <a:buChar char="§"/>
            </a:pPr>
            <a:r>
              <a:rPr lang="en-US" dirty="0" err="1"/>
              <a:t>Detik</a:t>
            </a:r>
            <a:r>
              <a:rPr lang="en-US" dirty="0"/>
              <a:t> </a:t>
            </a:r>
            <a:r>
              <a:rPr lang="en-US" dirty="0" err="1"/>
              <a:t>perbezaan</a:t>
            </a:r>
            <a:r>
              <a:rPr lang="en-US" dirty="0"/>
              <a:t> </a:t>
            </a:r>
            <a:r>
              <a:rPr lang="en-US" dirty="0" err="1"/>
              <a:t>ini</a:t>
            </a:r>
            <a:r>
              <a:rPr lang="en-US" dirty="0"/>
              <a:t> </a:t>
            </a:r>
            <a:r>
              <a:rPr lang="en-US" dirty="0" err="1"/>
              <a:t>perlu</a:t>
            </a:r>
            <a:r>
              <a:rPr lang="en-US" dirty="0"/>
              <a:t> </a:t>
            </a:r>
            <a:r>
              <a:rPr lang="en-US" dirty="0" err="1"/>
              <a:t>dilihat</a:t>
            </a:r>
            <a:r>
              <a:rPr lang="en-US" dirty="0"/>
              <a:t> </a:t>
            </a:r>
            <a:r>
              <a:rPr lang="en-US" dirty="0" err="1"/>
              <a:t>dari</a:t>
            </a:r>
            <a:r>
              <a:rPr lang="en-US" dirty="0"/>
              <a:t> </a:t>
            </a:r>
            <a:r>
              <a:rPr lang="en-US" dirty="0" err="1"/>
              <a:t>sisi</a:t>
            </a:r>
            <a:r>
              <a:rPr lang="en-US" dirty="0"/>
              <a:t> </a:t>
            </a:r>
            <a:r>
              <a:rPr lang="en-US" dirty="0" err="1"/>
              <a:t>pandang</a:t>
            </a:r>
            <a:r>
              <a:rPr lang="en-US" dirty="0"/>
              <a:t> yang </a:t>
            </a:r>
            <a:r>
              <a:rPr lang="en-US" dirty="0" err="1"/>
              <a:t>positif</a:t>
            </a:r>
            <a:r>
              <a:rPr lang="en-US" dirty="0"/>
              <a:t> </a:t>
            </a:r>
            <a:r>
              <a:rPr lang="en-US" dirty="0" err="1"/>
              <a:t>untuk</a:t>
            </a:r>
            <a:r>
              <a:rPr lang="en-US" dirty="0"/>
              <a:t> </a:t>
            </a:r>
            <a:r>
              <a:rPr lang="en-US" dirty="0" err="1"/>
              <a:t>mengukuhkan</a:t>
            </a:r>
            <a:r>
              <a:rPr lang="en-US" dirty="0"/>
              <a:t> </a:t>
            </a:r>
            <a:r>
              <a:rPr lang="en-US" dirty="0" err="1"/>
              <a:t>lagi</a:t>
            </a:r>
            <a:r>
              <a:rPr lang="en-US" dirty="0"/>
              <a:t> </a:t>
            </a:r>
            <a:r>
              <a:rPr lang="en-US" dirty="0" err="1"/>
              <a:t>perpaduan</a:t>
            </a:r>
            <a:r>
              <a:rPr lang="en-US" dirty="0"/>
              <a:t> dan </a:t>
            </a:r>
            <a:r>
              <a:rPr lang="en-US" dirty="0" err="1"/>
              <a:t>hubungan</a:t>
            </a:r>
            <a:r>
              <a:rPr lang="en-US" dirty="0"/>
              <a:t> </a:t>
            </a:r>
            <a:r>
              <a:rPr lang="en-US" dirty="0" err="1"/>
              <a:t>antara</a:t>
            </a:r>
            <a:r>
              <a:rPr lang="en-US" dirty="0"/>
              <a:t> </a:t>
            </a:r>
            <a:r>
              <a:rPr lang="en-US" dirty="0" err="1"/>
              <a:t>kaum</a:t>
            </a:r>
            <a:r>
              <a:rPr lang="en-US" dirty="0"/>
              <a:t>.</a:t>
            </a:r>
          </a:p>
          <a:p>
            <a:pPr marL="171450" lvl="0" indent="-171450" algn="l" rtl="0">
              <a:spcBef>
                <a:spcPts val="0"/>
              </a:spcBef>
              <a:spcAft>
                <a:spcPts val="0"/>
              </a:spcAft>
              <a:buFont typeface="Wingdings" panose="05000000000000000000" pitchFamily="2" charset="2"/>
              <a:buChar char="§"/>
            </a:pPr>
            <a:endParaRPr lang="en-US" dirty="0"/>
          </a:p>
          <a:p>
            <a:pPr marL="171450" lvl="0" indent="-171450" algn="l" rtl="0">
              <a:spcBef>
                <a:spcPts val="0"/>
              </a:spcBef>
              <a:spcAft>
                <a:spcPts val="0"/>
              </a:spcAft>
              <a:buFont typeface="Wingdings" panose="05000000000000000000" pitchFamily="2" charset="2"/>
              <a:buChar char="§"/>
            </a:pPr>
            <a:r>
              <a:rPr lang="en-US" dirty="0" err="1"/>
              <a:t>Dalam</a:t>
            </a:r>
            <a:r>
              <a:rPr lang="en-US" dirty="0"/>
              <a:t> </a:t>
            </a:r>
            <a:r>
              <a:rPr lang="en-US" dirty="0" err="1"/>
              <a:t>menghadapi</a:t>
            </a:r>
            <a:r>
              <a:rPr lang="en-US" dirty="0"/>
              <a:t> </a:t>
            </a:r>
            <a:r>
              <a:rPr lang="en-US" dirty="0" err="1"/>
              <a:t>perbezaan</a:t>
            </a:r>
            <a:r>
              <a:rPr lang="en-US" dirty="0"/>
              <a:t>, </a:t>
            </a:r>
            <a:r>
              <a:rPr lang="en-US" dirty="0" err="1"/>
              <a:t>sikap</a:t>
            </a:r>
            <a:r>
              <a:rPr lang="en-US" dirty="0"/>
              <a:t> </a:t>
            </a:r>
            <a:r>
              <a:rPr lang="en-US" dirty="0" err="1"/>
              <a:t>toleransi</a:t>
            </a:r>
            <a:r>
              <a:rPr lang="en-US" dirty="0"/>
              <a:t> dan </a:t>
            </a:r>
            <a:r>
              <a:rPr lang="en-US" dirty="0" err="1"/>
              <a:t>faham-memahami</a:t>
            </a:r>
            <a:r>
              <a:rPr lang="en-US" dirty="0"/>
              <a:t> </a:t>
            </a:r>
            <a:r>
              <a:rPr lang="en-US" dirty="0" err="1"/>
              <a:t>antara</a:t>
            </a:r>
            <a:r>
              <a:rPr lang="en-US" dirty="0"/>
              <a:t> </a:t>
            </a:r>
            <a:r>
              <a:rPr lang="en-US" dirty="0" err="1"/>
              <a:t>satu</a:t>
            </a:r>
            <a:r>
              <a:rPr lang="en-US" dirty="0"/>
              <a:t> </a:t>
            </a:r>
            <a:r>
              <a:rPr lang="en-US" dirty="0" err="1"/>
              <a:t>sama</a:t>
            </a:r>
            <a:r>
              <a:rPr lang="en-US" dirty="0"/>
              <a:t> lain </a:t>
            </a:r>
            <a:r>
              <a:rPr lang="en-US" dirty="0" err="1"/>
              <a:t>sangat</a:t>
            </a:r>
            <a:r>
              <a:rPr lang="en-US" dirty="0"/>
              <a:t> </a:t>
            </a:r>
            <a:r>
              <a:rPr lang="en-US" dirty="0" err="1"/>
              <a:t>penting</a:t>
            </a:r>
            <a:r>
              <a:rPr lang="en-US" dirty="0"/>
              <a:t> </a:t>
            </a:r>
            <a:r>
              <a:rPr lang="en-US" dirty="0" err="1"/>
              <a:t>untuk</a:t>
            </a:r>
            <a:r>
              <a:rPr lang="en-US" dirty="0"/>
              <a:t> </a:t>
            </a:r>
            <a:r>
              <a:rPr lang="en-US" dirty="0" err="1"/>
              <a:t>mengekalkan</a:t>
            </a:r>
            <a:r>
              <a:rPr lang="en-US" dirty="0"/>
              <a:t> </a:t>
            </a:r>
            <a:r>
              <a:rPr lang="en-US" dirty="0" err="1"/>
              <a:t>keharmonian</a:t>
            </a:r>
            <a:r>
              <a:rPr lang="en-US" dirty="0"/>
              <a:t>.</a:t>
            </a:r>
            <a:endParaRPr dirty="0"/>
          </a:p>
        </p:txBody>
      </p:sp>
    </p:spTree>
    <p:extLst>
      <p:ext uri="{BB962C8B-B14F-4D97-AF65-F5344CB8AC3E}">
        <p14:creationId xmlns:p14="http://schemas.microsoft.com/office/powerpoint/2010/main" val="538404654"/>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171450" lvl="0" indent="-171450" algn="l" rtl="0">
              <a:spcBef>
                <a:spcPts val="0"/>
              </a:spcBef>
              <a:spcAft>
                <a:spcPts val="0"/>
              </a:spcAft>
              <a:buFont typeface="Wingdings" panose="05000000000000000000" pitchFamily="2" charset="2"/>
              <a:buChar char="§"/>
            </a:pPr>
            <a:r>
              <a:rPr lang="en-MY" dirty="0" err="1"/>
              <a:t>Pensyarah</a:t>
            </a:r>
            <a:r>
              <a:rPr lang="en-MY" dirty="0"/>
              <a:t> </a:t>
            </a:r>
            <a:r>
              <a:rPr lang="en-MY" dirty="0" err="1"/>
              <a:t>meminta</a:t>
            </a:r>
            <a:r>
              <a:rPr lang="en-MY" dirty="0"/>
              <a:t> </a:t>
            </a:r>
            <a:r>
              <a:rPr lang="en-MY" dirty="0" err="1"/>
              <a:t>pelajar</a:t>
            </a:r>
            <a:r>
              <a:rPr lang="en-MY" dirty="0"/>
              <a:t> </a:t>
            </a:r>
            <a:r>
              <a:rPr lang="en-MY" dirty="0" err="1"/>
              <a:t>sediakan</a:t>
            </a:r>
            <a:r>
              <a:rPr lang="en-MY" dirty="0"/>
              <a:t> </a:t>
            </a:r>
            <a:r>
              <a:rPr lang="en-MY" dirty="0" err="1"/>
              <a:t>sehelai</a:t>
            </a:r>
            <a:r>
              <a:rPr lang="en-MY" dirty="0"/>
              <a:t> </a:t>
            </a:r>
            <a:r>
              <a:rPr lang="en-MY" dirty="0" err="1"/>
              <a:t>kertas</a:t>
            </a:r>
            <a:r>
              <a:rPr lang="en-MY"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US" dirty="0"/>
              <a:t>M</a:t>
            </a:r>
            <a:r>
              <a:rPr lang="en-MY" dirty="0" err="1"/>
              <a:t>inta</a:t>
            </a:r>
            <a:r>
              <a:rPr lang="en-MY" dirty="0"/>
              <a:t> </a:t>
            </a:r>
            <a:r>
              <a:rPr lang="en-MY" dirty="0" err="1"/>
              <a:t>pelajar</a:t>
            </a:r>
            <a:r>
              <a:rPr lang="en-MY" dirty="0"/>
              <a:t> </a:t>
            </a:r>
            <a:r>
              <a:rPr lang="en-MY" dirty="0" err="1"/>
              <a:t>mejawab</a:t>
            </a:r>
            <a:r>
              <a:rPr lang="en-MY" dirty="0"/>
              <a:t> </a:t>
            </a:r>
            <a:r>
              <a:rPr lang="en-MY" dirty="0" err="1"/>
              <a:t>soalan</a:t>
            </a:r>
            <a:r>
              <a:rPr lang="en-MY" dirty="0"/>
              <a:t> di </a:t>
            </a:r>
            <a:r>
              <a:rPr lang="en-MY" dirty="0" err="1"/>
              <a:t>atas</a:t>
            </a:r>
            <a:r>
              <a:rPr lang="en-MY" dirty="0"/>
              <a:t> dan </a:t>
            </a:r>
            <a:r>
              <a:rPr lang="en-MY" dirty="0" err="1"/>
              <a:t>nyatakan</a:t>
            </a:r>
            <a:r>
              <a:rPr lang="en-MY" dirty="0"/>
              <a:t> alas an </a:t>
            </a:r>
            <a:r>
              <a:rPr lang="en-MY" dirty="0" err="1"/>
              <a:t>amsing-masing</a:t>
            </a:r>
            <a:r>
              <a:rPr lang="en-MY"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a:t>Setelah </a:t>
            </a:r>
            <a:r>
              <a:rPr lang="en-MY" dirty="0" err="1"/>
              <a:t>beberapa</a:t>
            </a:r>
            <a:r>
              <a:rPr lang="en-MY" dirty="0"/>
              <a:t> </a:t>
            </a:r>
            <a:r>
              <a:rPr lang="en-MY" dirty="0" err="1"/>
              <a:t>minit</a:t>
            </a:r>
            <a:r>
              <a:rPr lang="en-MY" dirty="0"/>
              <a:t>, </a:t>
            </a:r>
            <a:r>
              <a:rPr lang="en-MY" dirty="0" err="1"/>
              <a:t>minta</a:t>
            </a:r>
            <a:r>
              <a:rPr lang="en-MY" dirty="0"/>
              <a:t> </a:t>
            </a:r>
            <a:r>
              <a:rPr lang="en-MY" dirty="0" err="1"/>
              <a:t>beberapa</a:t>
            </a:r>
            <a:r>
              <a:rPr lang="en-MY" dirty="0"/>
              <a:t> orang </a:t>
            </a:r>
            <a:r>
              <a:rPr lang="en-MY" dirty="0" err="1"/>
              <a:t>pelajar</a:t>
            </a:r>
            <a:r>
              <a:rPr lang="en-MY" dirty="0"/>
              <a:t> </a:t>
            </a:r>
            <a:r>
              <a:rPr lang="en-MY" dirty="0" err="1"/>
              <a:t>untuk</a:t>
            </a:r>
            <a:r>
              <a:rPr lang="en-MY" dirty="0"/>
              <a:t> </a:t>
            </a:r>
            <a:r>
              <a:rPr lang="en-MY" dirty="0" err="1"/>
              <a:t>membaca</a:t>
            </a:r>
            <a:r>
              <a:rPr lang="en-MY" dirty="0"/>
              <a:t> </a:t>
            </a:r>
            <a:r>
              <a:rPr lang="en-MY" dirty="0" err="1"/>
              <a:t>jawapan</a:t>
            </a:r>
            <a:r>
              <a:rPr lang="en-MY" dirty="0"/>
              <a:t> </a:t>
            </a:r>
            <a:r>
              <a:rPr lang="en-MY" dirty="0" err="1"/>
              <a:t>mereka</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50143471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5"/>
        <p:cNvGrpSpPr/>
        <p:nvPr/>
      </p:nvGrpSpPr>
      <p:grpSpPr>
        <a:xfrm>
          <a:off x="0" y="0"/>
          <a:ext cx="0" cy="0"/>
          <a:chOff x="0" y="0"/>
          <a:chExt cx="0" cy="0"/>
        </a:xfrm>
      </p:grpSpPr>
      <p:sp>
        <p:nvSpPr>
          <p:cNvPr id="8666" name="Google Shape;8666;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7" name="Google Shape;8667;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15071273"/>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Font typeface="Wingdings" panose="05000000000000000000" pitchFamily="2" charset="2"/>
              <a:buNone/>
            </a:pPr>
            <a:r>
              <a:rPr lang="en-US" dirty="0"/>
              <a:t>P</a:t>
            </a:r>
            <a:r>
              <a:rPr lang="en-MY" dirty="0" err="1"/>
              <a:t>enerangan</a:t>
            </a:r>
            <a:r>
              <a:rPr lang="en-MY" dirty="0"/>
              <a:t> oleh </a:t>
            </a:r>
            <a:r>
              <a:rPr lang="en-MY" dirty="0" err="1"/>
              <a:t>pensyarah</a:t>
            </a:r>
            <a:r>
              <a:rPr lang="en-MY"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a:t>Malaysia </a:t>
            </a:r>
            <a:r>
              <a:rPr lang="en-MY" dirty="0" err="1"/>
              <a:t>adalah</a:t>
            </a:r>
            <a:r>
              <a:rPr lang="en-MY" dirty="0"/>
              <a:t> </a:t>
            </a:r>
            <a:r>
              <a:rPr lang="en-MY" dirty="0" err="1"/>
              <a:t>tanah</a:t>
            </a:r>
            <a:r>
              <a:rPr lang="en-MY" dirty="0"/>
              <a:t> </a:t>
            </a:r>
            <a:r>
              <a:rPr lang="en-MY" dirty="0" err="1"/>
              <a:t>pertemuan</a:t>
            </a:r>
            <a:r>
              <a:rPr lang="en-MY" dirty="0"/>
              <a:t> </a:t>
            </a:r>
            <a:r>
              <a:rPr lang="en-MY" dirty="0" err="1"/>
              <a:t>pelbagai</a:t>
            </a:r>
            <a:r>
              <a:rPr lang="en-MY" dirty="0"/>
              <a:t> </a:t>
            </a:r>
            <a:r>
              <a:rPr lang="en-MY" dirty="0" err="1"/>
              <a:t>bangsa</a:t>
            </a:r>
            <a:r>
              <a:rPr lang="en-MY" dirty="0"/>
              <a:t>, agama, </a:t>
            </a:r>
            <a:r>
              <a:rPr lang="en-MY" dirty="0" err="1"/>
              <a:t>budaya</a:t>
            </a:r>
            <a:r>
              <a:rPr lang="en-MY" dirty="0"/>
              <a:t> dan </a:t>
            </a:r>
            <a:r>
              <a:rPr lang="en-MY" dirty="0" err="1"/>
              <a:t>keturunan</a:t>
            </a:r>
            <a:r>
              <a:rPr lang="en-MY" dirty="0"/>
              <a:t>. </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err="1"/>
              <a:t>Kedatangan</a:t>
            </a:r>
            <a:r>
              <a:rPr lang="en-MY" dirty="0"/>
              <a:t> </a:t>
            </a:r>
            <a:r>
              <a:rPr lang="en-MY" dirty="0" err="1"/>
              <a:t>semua</a:t>
            </a:r>
            <a:r>
              <a:rPr lang="en-MY" dirty="0"/>
              <a:t> </a:t>
            </a:r>
            <a:r>
              <a:rPr lang="en-MY" dirty="0" err="1"/>
              <a:t>imigran</a:t>
            </a:r>
            <a:r>
              <a:rPr lang="en-MY" dirty="0"/>
              <a:t> </a:t>
            </a:r>
            <a:r>
              <a:rPr lang="en-MY" dirty="0" err="1"/>
              <a:t>ini</a:t>
            </a:r>
            <a:r>
              <a:rPr lang="en-MY" dirty="0"/>
              <a:t> </a:t>
            </a:r>
            <a:r>
              <a:rPr lang="en-MY" dirty="0" err="1"/>
              <a:t>telah</a:t>
            </a:r>
            <a:r>
              <a:rPr lang="en-MY" dirty="0"/>
              <a:t> </a:t>
            </a:r>
            <a:r>
              <a:rPr lang="en-MY" dirty="0" err="1"/>
              <a:t>diterima</a:t>
            </a:r>
            <a:r>
              <a:rPr lang="en-MY" dirty="0"/>
              <a:t> </a:t>
            </a:r>
            <a:r>
              <a:rPr lang="en-MY" dirty="0" err="1"/>
              <a:t>secara</a:t>
            </a:r>
            <a:r>
              <a:rPr lang="en-MY" dirty="0"/>
              <a:t> </a:t>
            </a:r>
            <a:r>
              <a:rPr lang="en-MY" dirty="0" err="1"/>
              <a:t>terbuka</a:t>
            </a:r>
            <a:r>
              <a:rPr lang="en-MY" dirty="0"/>
              <a:t> oleh </a:t>
            </a:r>
            <a:r>
              <a:rPr lang="en-MY" dirty="0" err="1"/>
              <a:t>masyarakat</a:t>
            </a:r>
            <a:r>
              <a:rPr lang="en-MY" dirty="0"/>
              <a:t> </a:t>
            </a:r>
            <a:r>
              <a:rPr lang="en-MY" dirty="0" err="1"/>
              <a:t>peribumi</a:t>
            </a:r>
            <a:r>
              <a:rPr lang="en-MY" dirty="0"/>
              <a:t>.</a:t>
            </a:r>
          </a:p>
          <a:p>
            <a:pPr marL="0" lvl="0" indent="0" algn="l" rtl="0">
              <a:spcBef>
                <a:spcPts val="0"/>
              </a:spcBef>
              <a:spcAft>
                <a:spcPts val="0"/>
              </a:spcAft>
              <a:buFont typeface="Wingdings" panose="05000000000000000000" pitchFamily="2" charset="2"/>
              <a:buNone/>
            </a:pPr>
            <a:endParaRPr lang="en-MY" dirty="0"/>
          </a:p>
          <a:p>
            <a:pPr marL="171450" lvl="0" indent="-171450" algn="l" rtl="0">
              <a:spcBef>
                <a:spcPts val="0"/>
              </a:spcBef>
              <a:spcAft>
                <a:spcPts val="0"/>
              </a:spcAft>
              <a:buFont typeface="Wingdings" panose="05000000000000000000" pitchFamily="2" charset="2"/>
              <a:buChar char="§"/>
            </a:pPr>
            <a:r>
              <a:rPr lang="en-MY" dirty="0" err="1"/>
              <a:t>Mereka</a:t>
            </a:r>
            <a:r>
              <a:rPr lang="en-MY" dirty="0"/>
              <a:t> </a:t>
            </a:r>
            <a:r>
              <a:rPr lang="en-MY" dirty="0" err="1"/>
              <a:t>menemui</a:t>
            </a:r>
            <a:r>
              <a:rPr lang="en-MY" dirty="0"/>
              <a:t> formula </a:t>
            </a:r>
            <a:r>
              <a:rPr lang="en-MY" dirty="0" err="1"/>
              <a:t>untuk</a:t>
            </a:r>
            <a:r>
              <a:rPr lang="en-MY" dirty="0"/>
              <a:t> </a:t>
            </a:r>
            <a:r>
              <a:rPr lang="en-MY" dirty="0" err="1"/>
              <a:t>hidup</a:t>
            </a:r>
            <a:r>
              <a:rPr lang="en-MY" dirty="0"/>
              <a:t> </a:t>
            </a:r>
            <a:r>
              <a:rPr lang="en-MY" dirty="0" err="1"/>
              <a:t>bersama</a:t>
            </a:r>
            <a:r>
              <a:rPr lang="en-MY" dirty="0"/>
              <a:t>, </a:t>
            </a:r>
            <a:r>
              <a:rPr lang="en-MY" dirty="0" err="1"/>
              <a:t>membina</a:t>
            </a:r>
            <a:r>
              <a:rPr lang="en-MY" dirty="0"/>
              <a:t>, dan </a:t>
            </a:r>
            <a:r>
              <a:rPr lang="en-MY" dirty="0" err="1"/>
              <a:t>memajukan</a:t>
            </a:r>
            <a:r>
              <a:rPr lang="en-MY" dirty="0"/>
              <a:t> </a:t>
            </a:r>
            <a:r>
              <a:rPr lang="en-MY" dirty="0" err="1"/>
              <a:t>tanah</a:t>
            </a:r>
            <a:r>
              <a:rPr lang="en-MY" dirty="0"/>
              <a:t> air. </a:t>
            </a:r>
            <a:r>
              <a:rPr lang="en-MY" dirty="0" err="1"/>
              <a:t>Formulanya</a:t>
            </a:r>
            <a:r>
              <a:rPr lang="en-MY" dirty="0"/>
              <a:t> </a:t>
            </a:r>
            <a:r>
              <a:rPr lang="en-MY" dirty="0" err="1"/>
              <a:t>adalah</a:t>
            </a:r>
            <a:r>
              <a:rPr lang="en-MY" dirty="0"/>
              <a:t> </a:t>
            </a:r>
            <a:r>
              <a:rPr lang="en-MY" dirty="0" err="1"/>
              <a:t>permuafakatan</a:t>
            </a:r>
            <a:r>
              <a:rPr lang="en-MY" dirty="0"/>
              <a:t> </a:t>
            </a:r>
            <a:r>
              <a:rPr lang="en-MY" dirty="0" err="1"/>
              <a:t>antara</a:t>
            </a:r>
            <a:r>
              <a:rPr lang="en-MY" dirty="0"/>
              <a:t> </a:t>
            </a:r>
            <a:r>
              <a:rPr lang="en-MY" dirty="0" err="1"/>
              <a:t>masyarakat</a:t>
            </a:r>
            <a:r>
              <a:rPr lang="en-MY" dirty="0"/>
              <a:t> </a:t>
            </a:r>
            <a:r>
              <a:rPr lang="en-MY" dirty="0" err="1"/>
              <a:t>Melayu</a:t>
            </a:r>
            <a:r>
              <a:rPr lang="en-MY" dirty="0"/>
              <a:t>, India, </a:t>
            </a:r>
            <a:r>
              <a:rPr lang="en-MY" dirty="0" err="1"/>
              <a:t>Cina</a:t>
            </a:r>
            <a:r>
              <a:rPr lang="en-MY" dirty="0"/>
              <a:t>, </a:t>
            </a:r>
            <a:r>
              <a:rPr lang="en-MY" dirty="0" err="1"/>
              <a:t>bumiputera</a:t>
            </a:r>
            <a:r>
              <a:rPr lang="en-MY" dirty="0"/>
              <a:t> dan </a:t>
            </a:r>
            <a:r>
              <a:rPr lang="en-MY" dirty="0" err="1"/>
              <a:t>anak</a:t>
            </a:r>
            <a:r>
              <a:rPr lang="en-MY" dirty="0"/>
              <a:t> negeri Sabah dan Sarawak demi </a:t>
            </a:r>
            <a:r>
              <a:rPr lang="en-MY" dirty="0" err="1"/>
              <a:t>mencapai</a:t>
            </a:r>
            <a:r>
              <a:rPr lang="en-MY" dirty="0"/>
              <a:t> </a:t>
            </a:r>
            <a:r>
              <a:rPr lang="en-MY" dirty="0" err="1"/>
              <a:t>keharmonian</a:t>
            </a:r>
            <a:r>
              <a:rPr lang="en-MY" dirty="0"/>
              <a:t> </a:t>
            </a:r>
            <a:r>
              <a:rPr lang="en-MY" dirty="0" err="1"/>
              <a:t>dalam</a:t>
            </a:r>
            <a:r>
              <a:rPr lang="en-MY" dirty="0"/>
              <a:t> </a:t>
            </a:r>
            <a:r>
              <a:rPr lang="en-MY" dirty="0" err="1"/>
              <a:t>masyarakat</a:t>
            </a:r>
            <a:r>
              <a:rPr lang="en-MY" dirty="0"/>
              <a:t> yang </a:t>
            </a:r>
            <a:r>
              <a:rPr lang="en-MY" dirty="0" err="1"/>
              <a:t>pelbagai</a:t>
            </a:r>
            <a:r>
              <a:rPr lang="en-MY" dirty="0"/>
              <a:t>.</a:t>
            </a:r>
          </a:p>
          <a:p>
            <a:pPr marL="171450" lvl="0" indent="-171450" algn="l" rtl="0">
              <a:spcBef>
                <a:spcPts val="0"/>
              </a:spcBef>
              <a:spcAft>
                <a:spcPts val="0"/>
              </a:spcAft>
              <a:buFont typeface="Wingdings" panose="05000000000000000000" pitchFamily="2" charset="2"/>
              <a:buChar char="§"/>
            </a:pPr>
            <a:endParaRPr lang="en-MY" dirty="0"/>
          </a:p>
          <a:p>
            <a:pPr marL="171450" lvl="0" indent="-171450" algn="l" rtl="0">
              <a:spcBef>
                <a:spcPts val="0"/>
              </a:spcBef>
              <a:spcAft>
                <a:spcPts val="0"/>
              </a:spcAft>
              <a:buFont typeface="Wingdings" panose="05000000000000000000" pitchFamily="2" charset="2"/>
              <a:buChar char="§"/>
            </a:pPr>
            <a:r>
              <a:rPr lang="en-MY" dirty="0" err="1"/>
              <a:t>Kesepakatan</a:t>
            </a:r>
            <a:r>
              <a:rPr lang="en-MY" dirty="0"/>
              <a:t> dan </a:t>
            </a:r>
            <a:r>
              <a:rPr lang="en-MY" dirty="0" err="1"/>
              <a:t>kerjasama</a:t>
            </a:r>
            <a:r>
              <a:rPr lang="en-MY" dirty="0"/>
              <a:t> </a:t>
            </a:r>
            <a:r>
              <a:rPr lang="en-MY" dirty="0" err="1"/>
              <a:t>pelbagai</a:t>
            </a:r>
            <a:r>
              <a:rPr lang="en-MY" dirty="0"/>
              <a:t> </a:t>
            </a:r>
            <a:r>
              <a:rPr lang="en-MY" dirty="0" err="1"/>
              <a:t>pihak</a:t>
            </a:r>
            <a:r>
              <a:rPr lang="en-MY" dirty="0"/>
              <a:t> </a:t>
            </a:r>
            <a:r>
              <a:rPr lang="en-MY" dirty="0" err="1"/>
              <a:t>telah</a:t>
            </a:r>
            <a:r>
              <a:rPr lang="en-MY" dirty="0"/>
              <a:t> </a:t>
            </a:r>
            <a:r>
              <a:rPr lang="en-MY" dirty="0" err="1"/>
              <a:t>berjaya</a:t>
            </a:r>
            <a:r>
              <a:rPr lang="en-MY" dirty="0"/>
              <a:t> </a:t>
            </a:r>
            <a:r>
              <a:rPr lang="en-MY" dirty="0" err="1"/>
              <a:t>mengharungi</a:t>
            </a:r>
            <a:r>
              <a:rPr lang="en-MY" dirty="0"/>
              <a:t> </a:t>
            </a:r>
            <a:r>
              <a:rPr lang="en-MY" dirty="0" err="1"/>
              <a:t>pelbagai</a:t>
            </a:r>
            <a:r>
              <a:rPr lang="en-MY" dirty="0"/>
              <a:t> </a:t>
            </a:r>
            <a:r>
              <a:rPr lang="en-MY" dirty="0" err="1"/>
              <a:t>cabaran</a:t>
            </a:r>
            <a:r>
              <a:rPr lang="en-MY" dirty="0"/>
              <a:t>.</a:t>
            </a:r>
          </a:p>
          <a:p>
            <a:pPr marL="171450" lvl="0" indent="-171450" algn="l" rtl="0">
              <a:spcBef>
                <a:spcPts val="0"/>
              </a:spcBef>
              <a:spcAft>
                <a:spcPts val="0"/>
              </a:spcAft>
              <a:buFont typeface="Wingdings" panose="05000000000000000000" pitchFamily="2" charset="2"/>
              <a:buChar char="§"/>
            </a:pPr>
            <a:endParaRPr lang="en-MY" dirty="0"/>
          </a:p>
          <a:p>
            <a:pPr marL="171450" lvl="0" indent="-171450" algn="l" rtl="0">
              <a:spcBef>
                <a:spcPts val="0"/>
              </a:spcBef>
              <a:spcAft>
                <a:spcPts val="0"/>
              </a:spcAft>
              <a:buFont typeface="Wingdings" panose="05000000000000000000" pitchFamily="2" charset="2"/>
              <a:buChar char="§"/>
            </a:pPr>
            <a:r>
              <a:rPr lang="en-MY" dirty="0" err="1"/>
              <a:t>Kesepaduan</a:t>
            </a:r>
            <a:r>
              <a:rPr lang="en-MY" dirty="0"/>
              <a:t> </a:t>
            </a:r>
            <a:r>
              <a:rPr lang="en-MY" dirty="0" err="1"/>
              <a:t>nasional</a:t>
            </a:r>
            <a:r>
              <a:rPr lang="en-MY" dirty="0"/>
              <a:t> </a:t>
            </a:r>
            <a:r>
              <a:rPr lang="en-MY" dirty="0" err="1"/>
              <a:t>melibatkan</a:t>
            </a:r>
            <a:r>
              <a:rPr lang="en-MY" dirty="0"/>
              <a:t> </a:t>
            </a:r>
            <a:r>
              <a:rPr lang="en-MY" dirty="0" err="1"/>
              <a:t>Perlembagaan</a:t>
            </a:r>
            <a:r>
              <a:rPr lang="en-MY" dirty="0"/>
              <a:t> Persekutuan dan </a:t>
            </a:r>
            <a:r>
              <a:rPr lang="en-MY" dirty="0" err="1"/>
              <a:t>Rukun</a:t>
            </a:r>
            <a:r>
              <a:rPr lang="en-MY" dirty="0"/>
              <a:t> Negara yang </a:t>
            </a:r>
            <a:r>
              <a:rPr lang="en-MY" dirty="0" err="1"/>
              <a:t>mempunyai</a:t>
            </a:r>
            <a:r>
              <a:rPr lang="en-MY" dirty="0"/>
              <a:t> </a:t>
            </a:r>
            <a:r>
              <a:rPr lang="en-MY" dirty="0" err="1"/>
              <a:t>masyarakat</a:t>
            </a:r>
            <a:r>
              <a:rPr lang="en-MY" dirty="0"/>
              <a:t> </a:t>
            </a:r>
            <a:r>
              <a:rPr lang="en-MY" dirty="0" err="1"/>
              <a:t>dinamik</a:t>
            </a:r>
            <a:r>
              <a:rPr lang="en-MY" dirty="0"/>
              <a:t> yang </a:t>
            </a:r>
            <a:r>
              <a:rPr lang="en-MY" dirty="0" err="1"/>
              <a:t>bermula</a:t>
            </a:r>
            <a:r>
              <a:rPr lang="en-MY" dirty="0"/>
              <a:t> </a:t>
            </a:r>
            <a:r>
              <a:rPr lang="en-MY" dirty="0" err="1"/>
              <a:t>dari</a:t>
            </a:r>
            <a:r>
              <a:rPr lang="en-MY" dirty="0"/>
              <a:t> </a:t>
            </a:r>
            <a:r>
              <a:rPr lang="en-MY" dirty="0" err="1"/>
              <a:t>tani</a:t>
            </a:r>
            <a:r>
              <a:rPr lang="en-MY" dirty="0"/>
              <a:t> </a:t>
            </a:r>
            <a:r>
              <a:rPr lang="en-MY" dirty="0" err="1"/>
              <a:t>ke</a:t>
            </a:r>
            <a:r>
              <a:rPr lang="en-MY" dirty="0"/>
              <a:t> </a:t>
            </a:r>
            <a:r>
              <a:rPr lang="en-MY" dirty="0" err="1"/>
              <a:t>industri</a:t>
            </a:r>
            <a:r>
              <a:rPr lang="en-MY" dirty="0"/>
              <a:t> </a:t>
            </a:r>
            <a:r>
              <a:rPr lang="en-MY" dirty="0" err="1"/>
              <a:t>komersial</a:t>
            </a:r>
            <a:r>
              <a:rPr lang="en-MY" dirty="0"/>
              <a:t>, </a:t>
            </a:r>
            <a:r>
              <a:rPr lang="en-MY" dirty="0" err="1"/>
              <a:t>dari</a:t>
            </a:r>
            <a:r>
              <a:rPr lang="en-MY" dirty="0"/>
              <a:t> </a:t>
            </a:r>
            <a:r>
              <a:rPr lang="en-MY" dirty="0" err="1"/>
              <a:t>miskin</a:t>
            </a:r>
            <a:r>
              <a:rPr lang="en-MY" dirty="0"/>
              <a:t> </a:t>
            </a:r>
            <a:r>
              <a:rPr lang="en-MY" dirty="0" err="1"/>
              <a:t>ke</a:t>
            </a:r>
            <a:r>
              <a:rPr lang="en-MY" dirty="0"/>
              <a:t> </a:t>
            </a:r>
            <a:r>
              <a:rPr lang="en-MY" dirty="0" err="1"/>
              <a:t>kelas</a:t>
            </a:r>
            <a:r>
              <a:rPr lang="en-MY" dirty="0"/>
              <a:t> </a:t>
            </a:r>
            <a:r>
              <a:rPr lang="en-MY" dirty="0" err="1"/>
              <a:t>menengah</a:t>
            </a:r>
            <a:r>
              <a:rPr lang="en-MY" dirty="0"/>
              <a:t>, </a:t>
            </a:r>
            <a:r>
              <a:rPr lang="en-MY" dirty="0" err="1"/>
              <a:t>dari</a:t>
            </a:r>
            <a:r>
              <a:rPr lang="en-MY" dirty="0"/>
              <a:t> kampung </a:t>
            </a:r>
            <a:r>
              <a:rPr lang="en-MY" dirty="0" err="1"/>
              <a:t>ke</a:t>
            </a:r>
            <a:r>
              <a:rPr lang="en-MY" dirty="0"/>
              <a:t> </a:t>
            </a:r>
            <a:r>
              <a:rPr lang="en-MY" dirty="0" err="1"/>
              <a:t>bandar</a:t>
            </a:r>
            <a:r>
              <a:rPr lang="en-MY" dirty="0"/>
              <a:t>, </a:t>
            </a:r>
            <a:r>
              <a:rPr lang="en-MY" dirty="0" err="1"/>
              <a:t>dari</a:t>
            </a:r>
            <a:r>
              <a:rPr lang="en-MY" dirty="0"/>
              <a:t> </a:t>
            </a:r>
            <a:r>
              <a:rPr lang="en-MY" dirty="0" err="1"/>
              <a:t>kemajmukan</a:t>
            </a:r>
            <a:r>
              <a:rPr lang="en-MY" dirty="0"/>
              <a:t> </a:t>
            </a:r>
            <a:r>
              <a:rPr lang="en-MY" dirty="0" err="1"/>
              <a:t>ke</a:t>
            </a:r>
            <a:r>
              <a:rPr lang="en-MY" dirty="0"/>
              <a:t> </a:t>
            </a:r>
            <a:r>
              <a:rPr lang="en-MY" dirty="0" err="1"/>
              <a:t>budaya</a:t>
            </a:r>
            <a:r>
              <a:rPr lang="en-MY" dirty="0"/>
              <a:t> </a:t>
            </a:r>
            <a:r>
              <a:rPr lang="en-MY" dirty="0" err="1"/>
              <a:t>modeniti</a:t>
            </a:r>
            <a:r>
              <a:rPr lang="en-MY" dirty="0"/>
              <a:t> yang </a:t>
            </a:r>
            <a:r>
              <a:rPr lang="en-MY" dirty="0" err="1"/>
              <a:t>mengutamakan</a:t>
            </a:r>
            <a:r>
              <a:rPr lang="en-MY" dirty="0"/>
              <a:t> </a:t>
            </a:r>
            <a:r>
              <a:rPr lang="en-MY" dirty="0" err="1"/>
              <a:t>kestabilan</a:t>
            </a:r>
            <a:r>
              <a:rPr lang="en-MY" dirty="0"/>
              <a:t> dan </a:t>
            </a:r>
            <a:r>
              <a:rPr lang="en-MY" dirty="0" err="1"/>
              <a:t>kemajuan</a:t>
            </a:r>
            <a:r>
              <a:rPr lang="en-MY" dirty="0"/>
              <a:t>, </a:t>
            </a:r>
            <a:r>
              <a:rPr lang="en-MY" dirty="0" err="1"/>
              <a:t>perkongsian</a:t>
            </a:r>
            <a:r>
              <a:rPr lang="en-MY" dirty="0"/>
              <a:t> </a:t>
            </a:r>
            <a:r>
              <a:rPr lang="en-MY" dirty="0" err="1"/>
              <a:t>norma</a:t>
            </a:r>
            <a:r>
              <a:rPr lang="en-MY" dirty="0"/>
              <a:t> </a:t>
            </a:r>
            <a:r>
              <a:rPr lang="en-MY" dirty="0" err="1"/>
              <a:t>hidup</a:t>
            </a:r>
            <a:r>
              <a:rPr lang="en-MY" dirty="0"/>
              <a:t> dan </a:t>
            </a:r>
            <a:r>
              <a:rPr lang="en-MY" dirty="0" err="1"/>
              <a:t>persamaan</a:t>
            </a:r>
            <a:r>
              <a:rPr lang="en-MY" dirty="0"/>
              <a:t> </a:t>
            </a:r>
            <a:r>
              <a:rPr lang="en-MY" dirty="0" err="1"/>
              <a:t>nilai</a:t>
            </a:r>
            <a:r>
              <a:rPr lang="en-MY" dirty="0"/>
              <a:t>.</a:t>
            </a:r>
            <a:endParaRPr dirty="0"/>
          </a:p>
        </p:txBody>
      </p:sp>
    </p:spTree>
    <p:extLst>
      <p:ext uri="{BB962C8B-B14F-4D97-AF65-F5344CB8AC3E}">
        <p14:creationId xmlns:p14="http://schemas.microsoft.com/office/powerpoint/2010/main" val="16412249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lang="en-US" dirty="0"/>
          </a:p>
          <a:p>
            <a:pPr marL="171450" lvl="0" indent="-171450" algn="just" rtl="0">
              <a:spcBef>
                <a:spcPts val="0"/>
              </a:spcBef>
              <a:spcAft>
                <a:spcPts val="0"/>
              </a:spcAft>
              <a:buFont typeface="Wingdings" panose="05000000000000000000" pitchFamily="2" charset="2"/>
              <a:buChar char="§"/>
            </a:pPr>
            <a:r>
              <a:rPr lang="sv-SE" dirty="0"/>
              <a:t>Kesepaduan sosial merupakan elemen penting dalam memastikan sesebuah masyarakat berada dalam keadaan aman dan harmoni. Hal ini merupakan prasyarat kepada keadaan stabil dan tanpa konflik.</a:t>
            </a:r>
          </a:p>
          <a:p>
            <a:pPr marL="171450" lvl="0" indent="-171450" algn="just" rtl="0">
              <a:spcBef>
                <a:spcPts val="0"/>
              </a:spcBef>
              <a:spcAft>
                <a:spcPts val="0"/>
              </a:spcAft>
              <a:buFont typeface="Wingdings" panose="05000000000000000000" pitchFamily="2" charset="2"/>
              <a:buChar char="§"/>
            </a:pPr>
            <a:endParaRPr lang="sv-SE" dirty="0"/>
          </a:p>
          <a:p>
            <a:pPr marL="171450" lvl="0" indent="-171450" algn="just" rtl="0">
              <a:spcBef>
                <a:spcPts val="0"/>
              </a:spcBef>
              <a:spcAft>
                <a:spcPts val="0"/>
              </a:spcAft>
              <a:buFont typeface="Wingdings" panose="05000000000000000000" pitchFamily="2" charset="2"/>
              <a:buChar char="§"/>
            </a:pPr>
            <a:r>
              <a:rPr lang="sv-SE" dirty="0"/>
              <a:t>Kesepaduan sosial merupakan proses yang membina dan mengekalkan perasaan kekitaan dalam masyarakat dan perasaan yang meletakkan diri seseorang dalam sesuatu komuniti. Nilai yang membentuk kesepaduan sosial adalah perasaan keberadaan dalam komuniti berkenaan. Perasaan kekitaan merupakan asas kepada pembentukan kesepaduan sosial.</a:t>
            </a:r>
          </a:p>
          <a:p>
            <a:pPr marL="171450" lvl="0" indent="-171450" algn="just" rtl="0">
              <a:spcBef>
                <a:spcPts val="0"/>
              </a:spcBef>
              <a:spcAft>
                <a:spcPts val="0"/>
              </a:spcAft>
              <a:buFont typeface="Wingdings" panose="05000000000000000000" pitchFamily="2" charset="2"/>
              <a:buChar char="§"/>
            </a:pPr>
            <a:endParaRPr lang="sv-SE" dirty="0"/>
          </a:p>
          <a:p>
            <a:pPr marL="171450" lvl="0" indent="-171450" algn="just" rtl="0">
              <a:spcBef>
                <a:spcPts val="0"/>
              </a:spcBef>
              <a:spcAft>
                <a:spcPts val="0"/>
              </a:spcAft>
              <a:buFont typeface="Wingdings" panose="05000000000000000000" pitchFamily="2" charset="2"/>
              <a:buChar char="§"/>
            </a:pPr>
            <a:r>
              <a:rPr lang="sv-SE" dirty="0"/>
              <a:t>Kesepaduan sosial digunakan untuk menggambarkan proses-proses yang bukan sahaja melibatkan negeri atau negara, tetapi rasa komitmen, tanggungjawab, keinginan serta keupayaan untuk hidup bersama dengan harmoni.</a:t>
            </a:r>
          </a:p>
          <a:p>
            <a:pPr marL="171450" lvl="0" indent="-171450" algn="just" rtl="0">
              <a:spcBef>
                <a:spcPts val="0"/>
              </a:spcBef>
              <a:spcAft>
                <a:spcPts val="0"/>
              </a:spcAft>
              <a:buFont typeface="Wingdings" panose="05000000000000000000" pitchFamily="2" charset="2"/>
              <a:buChar char="§"/>
            </a:pPr>
            <a:endParaRPr lang="sv-SE" dirty="0"/>
          </a:p>
          <a:p>
            <a:pPr marL="171450" lvl="0" indent="-171450" algn="just" rtl="0">
              <a:spcBef>
                <a:spcPts val="0"/>
              </a:spcBef>
              <a:spcAft>
                <a:spcPts val="0"/>
              </a:spcAft>
              <a:buFont typeface="Wingdings" panose="05000000000000000000" pitchFamily="2" charset="2"/>
              <a:buChar char="§"/>
            </a:pPr>
            <a:r>
              <a:rPr lang="sv-SE" dirty="0"/>
              <a:t>Namun begitu, terdapat banyak perkara juga belum tercapai atau tertangguh penyelesaiannya yang dilabel sebagai defisit sosial.</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236372502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
        <p:cNvGrpSpPr/>
        <p:nvPr/>
      </p:nvGrpSpPr>
      <p:grpSpPr>
        <a:xfrm>
          <a:off x="0" y="0"/>
          <a:ext cx="0" cy="0"/>
          <a:chOff x="0" y="0"/>
          <a:chExt cx="0" cy="0"/>
        </a:xfrm>
      </p:grpSpPr>
      <p:sp>
        <p:nvSpPr>
          <p:cNvPr id="311" name="Google Shape;311;g13ccdbe0301_0_45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2" name="Google Shape;312;g13ccdbe0301_0_45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228600" lvl="0" indent="-228600" algn="l" rtl="0">
              <a:spcBef>
                <a:spcPts val="0"/>
              </a:spcBef>
              <a:spcAft>
                <a:spcPts val="0"/>
              </a:spcAft>
              <a:buFont typeface="+mj-lt"/>
              <a:buAutoNum type="arabicPeriod"/>
            </a:pPr>
            <a:r>
              <a:rPr lang="en" sz="1200" dirty="0">
                <a:latin typeface="Calibri"/>
                <a:ea typeface="Calibri"/>
                <a:cs typeface="Calibri"/>
                <a:sym typeface="Calibri"/>
              </a:rPr>
              <a:t>Perlu sentiasa ingatkan para pelajar bahawa Kehadiran adalah perkara penting untuk melayakkan pelajar dinilai melalui PB.</a:t>
            </a:r>
            <a:endParaRPr sz="1200" dirty="0">
              <a:latin typeface="Calibri"/>
              <a:ea typeface="Calibri"/>
              <a:cs typeface="Calibri"/>
              <a:sym typeface="Calibri"/>
            </a:endParaRPr>
          </a:p>
          <a:p>
            <a:pPr marL="228600" lvl="0" indent="-228600" algn="l" rtl="0">
              <a:spcBef>
                <a:spcPts val="0"/>
              </a:spcBef>
              <a:spcAft>
                <a:spcPts val="0"/>
              </a:spcAft>
              <a:buFont typeface="+mj-lt"/>
              <a:buAutoNum type="arabicPeriod"/>
            </a:pPr>
            <a:r>
              <a:rPr lang="en" sz="1200" dirty="0">
                <a:latin typeface="Calibri"/>
                <a:ea typeface="Calibri"/>
                <a:cs typeface="Calibri"/>
                <a:sym typeface="Calibri"/>
              </a:rPr>
              <a:t>Manakala Penilaian Sumatif, pensyarah boleh memberi bayangan awal </a:t>
            </a:r>
            <a:r>
              <a:rPr lang="en-MY" sz="1200" dirty="0">
                <a:latin typeface="Calibri"/>
                <a:ea typeface="Calibri"/>
                <a:cs typeface="Calibri"/>
                <a:sym typeface="Calibri"/>
              </a:rPr>
              <a:t>p</a:t>
            </a:r>
            <a:r>
              <a:rPr lang="en" sz="1200" dirty="0">
                <a:latin typeface="Calibri"/>
                <a:ea typeface="Calibri"/>
                <a:cs typeface="Calibri"/>
                <a:sym typeface="Calibri"/>
              </a:rPr>
              <a:t>enilaian yang akan pelajar terima sebagai persediaan kepada para pelajar untuk kekal fokus dengan sesi PdP yang dijalankan</a:t>
            </a:r>
            <a:endParaRPr sz="1200" dirty="0">
              <a:latin typeface="Calibri"/>
              <a:ea typeface="Calibri"/>
              <a:cs typeface="Calibri"/>
              <a:sym typeface="Calibri"/>
            </a:endParaRPr>
          </a:p>
          <a:p>
            <a:pPr marL="228600" lvl="0" indent="-228600" algn="l" rtl="0">
              <a:spcBef>
                <a:spcPts val="0"/>
              </a:spcBef>
              <a:spcAft>
                <a:spcPts val="0"/>
              </a:spcAft>
              <a:buFont typeface="+mj-lt"/>
              <a:buAutoNum type="arabicPeriod"/>
            </a:pPr>
            <a:r>
              <a:rPr lang="en" sz="1200" dirty="0">
                <a:latin typeface="Calibri"/>
                <a:ea typeface="Calibri"/>
                <a:cs typeface="Calibri"/>
                <a:sym typeface="Calibri"/>
              </a:rPr>
              <a:t>Topik ini perlu bersemuka selama 3 jam mengikut kurikulum. </a:t>
            </a:r>
            <a:endParaRPr sz="1200" dirty="0">
              <a:latin typeface="Calibri"/>
              <a:ea typeface="Calibri"/>
              <a:cs typeface="Calibri"/>
              <a:sym typeface="Calibri"/>
            </a:endParaRPr>
          </a:p>
          <a:p>
            <a:pPr marL="0" lvl="0" indent="0" algn="l" rtl="0">
              <a:spcBef>
                <a:spcPts val="0"/>
              </a:spcBef>
              <a:spcAft>
                <a:spcPts val="0"/>
              </a:spcAft>
              <a:buNone/>
            </a:pPr>
            <a:endParaRPr sz="1200" dirty="0">
              <a:latin typeface="Calibri"/>
              <a:ea typeface="Calibri"/>
              <a:cs typeface="Calibri"/>
              <a:sym typeface="Calibri"/>
            </a:endParaRPr>
          </a:p>
          <a:p>
            <a:pPr marL="0" lvl="0" indent="0" algn="l" rtl="0">
              <a:spcBef>
                <a:spcPts val="0"/>
              </a:spcBef>
              <a:spcAft>
                <a:spcPts val="0"/>
              </a:spcAft>
              <a:buNone/>
            </a:pPr>
            <a:endParaRPr sz="1200" dirty="0">
              <a:latin typeface="Calibri"/>
              <a:ea typeface="Calibri"/>
              <a:cs typeface="Calibri"/>
              <a:sym typeface="Calibri"/>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6"/>
        <p:cNvGrpSpPr/>
        <p:nvPr/>
      </p:nvGrpSpPr>
      <p:grpSpPr>
        <a:xfrm>
          <a:off x="0" y="0"/>
          <a:ext cx="0" cy="0"/>
          <a:chOff x="0" y="0"/>
          <a:chExt cx="0" cy="0"/>
        </a:xfrm>
      </p:grpSpPr>
      <p:sp>
        <p:nvSpPr>
          <p:cNvPr id="8677" name="Google Shape;8677;g13ccdbe0301_0_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8" name="Google Shape;8678;g13ccdbe0301_0_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Penerangan</a:t>
            </a:r>
            <a:r>
              <a:rPr lang="en-US" dirty="0"/>
              <a:t> oleh </a:t>
            </a:r>
            <a:r>
              <a:rPr lang="en-US" dirty="0" err="1"/>
              <a:t>pensyarah</a:t>
            </a:r>
            <a:r>
              <a:rPr lang="en-US" dirty="0"/>
              <a:t> :</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Defisit</a:t>
            </a:r>
            <a:r>
              <a:rPr lang="en-US" b="1" dirty="0"/>
              <a:t> </a:t>
            </a:r>
            <a:r>
              <a:rPr lang="en-US" b="1" dirty="0" err="1"/>
              <a:t>Sosial</a:t>
            </a:r>
            <a:r>
              <a:rPr lang="en-US" b="1" dirty="0"/>
              <a:t> </a:t>
            </a:r>
            <a:r>
              <a:rPr lang="en-US" dirty="0"/>
              <a:t>- </a:t>
            </a:r>
            <a:r>
              <a:rPr lang="en-US" dirty="0" err="1"/>
              <a:t>Isu</a:t>
            </a:r>
            <a:r>
              <a:rPr lang="en-US" dirty="0"/>
              <a:t> dan </a:t>
            </a:r>
            <a:r>
              <a:rPr lang="en-US" dirty="0" err="1"/>
              <a:t>hal</a:t>
            </a:r>
            <a:r>
              <a:rPr lang="en-US" dirty="0"/>
              <a:t> yang </a:t>
            </a:r>
            <a:r>
              <a:rPr lang="en-US" dirty="0" err="1"/>
              <a:t>belum</a:t>
            </a:r>
            <a:r>
              <a:rPr lang="en-US" dirty="0"/>
              <a:t> </a:t>
            </a:r>
            <a:r>
              <a:rPr lang="en-US" dirty="0" err="1"/>
              <a:t>selesai</a:t>
            </a:r>
            <a:r>
              <a:rPr lang="en-US" dirty="0"/>
              <a:t> </a:t>
            </a:r>
            <a:r>
              <a:rPr lang="en-US" dirty="0" err="1"/>
              <a:t>ianya</a:t>
            </a:r>
            <a:r>
              <a:rPr lang="en-US" dirty="0"/>
              <a:t> </a:t>
            </a:r>
            <a:r>
              <a:rPr lang="en-US" dirty="0" err="1"/>
              <a:t>perlu</a:t>
            </a:r>
            <a:r>
              <a:rPr lang="en-US" dirty="0"/>
              <a:t> </a:t>
            </a:r>
            <a:r>
              <a:rPr lang="en-US" dirty="0" err="1"/>
              <a:t>diusahakan</a:t>
            </a:r>
            <a:r>
              <a:rPr lang="en-US" dirty="0"/>
              <a:t> </a:t>
            </a:r>
            <a:r>
              <a:rPr lang="en-US" dirty="0" err="1"/>
              <a:t>penyelesaiannya</a:t>
            </a:r>
            <a:r>
              <a:rPr lang="en-US" dirty="0"/>
              <a:t> </a:t>
            </a:r>
            <a:r>
              <a:rPr lang="en-US" dirty="0" err="1"/>
              <a:t>secara</a:t>
            </a:r>
            <a:r>
              <a:rPr lang="en-US" dirty="0"/>
              <a:t> </a:t>
            </a:r>
            <a:r>
              <a:rPr lang="en-US" dirty="0" err="1"/>
              <a:t>berterusan</a:t>
            </a:r>
            <a:r>
              <a:rPr lang="en-US" dirty="0"/>
              <a:t>, </a:t>
            </a:r>
            <a:r>
              <a:rPr lang="en-US" dirty="0" err="1"/>
              <a:t>memerlukan</a:t>
            </a:r>
            <a:r>
              <a:rPr lang="en-US" dirty="0"/>
              <a:t> </a:t>
            </a:r>
            <a:r>
              <a:rPr lang="en-US" dirty="0" err="1"/>
              <a:t>waktu</a:t>
            </a:r>
            <a:r>
              <a:rPr lang="en-US" dirty="0"/>
              <a:t> dan </a:t>
            </a:r>
            <a:r>
              <a:rPr lang="en-US" dirty="0" err="1"/>
              <a:t>kesabaran</a:t>
            </a:r>
            <a:r>
              <a:rPr lang="en-US" dirty="0"/>
              <a:t> </a:t>
            </a:r>
            <a:r>
              <a:rPr lang="en-US" dirty="0" err="1"/>
              <a:t>semua</a:t>
            </a:r>
            <a:r>
              <a:rPr lang="en-US" dirty="0"/>
              <a:t> </a:t>
            </a:r>
            <a:r>
              <a:rPr lang="en-US" dirty="0" err="1"/>
              <a:t>pihak</a:t>
            </a:r>
            <a:r>
              <a:rPr lang="en-US" dirty="0"/>
              <a:t>. Antara </a:t>
            </a:r>
            <a:r>
              <a:rPr lang="en-US" dirty="0" err="1"/>
              <a:t>kategori</a:t>
            </a:r>
            <a:r>
              <a:rPr lang="en-US" dirty="0"/>
              <a:t> </a:t>
            </a:r>
            <a:r>
              <a:rPr lang="en-US" dirty="0" err="1"/>
              <a:t>defisit</a:t>
            </a:r>
            <a:r>
              <a:rPr lang="en-US" dirty="0"/>
              <a:t> </a:t>
            </a:r>
            <a:r>
              <a:rPr lang="en-US" dirty="0" err="1"/>
              <a:t>sosial</a:t>
            </a:r>
            <a:r>
              <a:rPr lang="en-US" dirty="0"/>
              <a:t> </a:t>
            </a:r>
            <a:r>
              <a:rPr lang="en-US" dirty="0" err="1"/>
              <a:t>adalah</a:t>
            </a:r>
            <a:r>
              <a:rPr lang="en-US" dirty="0"/>
              <a:t> </a:t>
            </a:r>
            <a:r>
              <a:rPr lang="en-US" dirty="0" err="1"/>
              <a:t>etnisiti</a:t>
            </a:r>
            <a:r>
              <a:rPr lang="en-US" dirty="0"/>
              <a:t>, agama, </a:t>
            </a:r>
            <a:r>
              <a:rPr lang="en-US" dirty="0" err="1"/>
              <a:t>kelas</a:t>
            </a:r>
            <a:r>
              <a:rPr lang="en-US" dirty="0"/>
              <a:t> </a:t>
            </a:r>
            <a:r>
              <a:rPr lang="en-US" dirty="0" err="1"/>
              <a:t>sosial</a:t>
            </a:r>
            <a:r>
              <a:rPr lang="en-US" dirty="0"/>
              <a:t>, </a:t>
            </a:r>
            <a:r>
              <a:rPr lang="en-US" dirty="0" err="1"/>
              <a:t>pendidikan</a:t>
            </a:r>
            <a:r>
              <a:rPr lang="en-US" dirty="0"/>
              <a:t>, </a:t>
            </a:r>
            <a:r>
              <a:rPr lang="en-US" dirty="0" err="1"/>
              <a:t>bahasa</a:t>
            </a:r>
            <a:r>
              <a:rPr lang="en-US" dirty="0"/>
              <a:t>, </a:t>
            </a:r>
            <a:r>
              <a:rPr lang="en-US" dirty="0" err="1"/>
              <a:t>jurang</a:t>
            </a:r>
            <a:r>
              <a:rPr lang="en-US" dirty="0"/>
              <a:t> </a:t>
            </a:r>
            <a:r>
              <a:rPr lang="en-US" dirty="0" err="1"/>
              <a:t>generasi</a:t>
            </a:r>
            <a:r>
              <a:rPr lang="en-US" dirty="0"/>
              <a:t>, gender, </a:t>
            </a:r>
            <a:r>
              <a:rPr lang="en-US" dirty="0" err="1"/>
              <a:t>politik</a:t>
            </a:r>
            <a:r>
              <a:rPr lang="en-US" dirty="0"/>
              <a:t> </a:t>
            </a:r>
            <a:r>
              <a:rPr lang="en-US" dirty="0" err="1"/>
              <a:t>federalisme</a:t>
            </a:r>
            <a:r>
              <a:rPr lang="en-US" dirty="0"/>
              <a:t>, </a:t>
            </a:r>
            <a:r>
              <a:rPr lang="en-US" dirty="0" err="1"/>
              <a:t>ruang</a:t>
            </a:r>
            <a:r>
              <a:rPr lang="en-US" dirty="0"/>
              <a:t> (</a:t>
            </a:r>
            <a:r>
              <a:rPr lang="en-US" dirty="0" err="1"/>
              <a:t>bandar</a:t>
            </a:r>
            <a:r>
              <a:rPr lang="en-US" dirty="0"/>
              <a:t>/</a:t>
            </a:r>
            <a:r>
              <a:rPr lang="en-US" dirty="0" err="1"/>
              <a:t>desa</a:t>
            </a:r>
            <a:r>
              <a:rPr lang="en-US" dirty="0"/>
              <a:t>) dan media.</a:t>
            </a:r>
          </a:p>
          <a:p>
            <a:pPr marL="0" lvl="0" indent="0" algn="l" rtl="0">
              <a:spcBef>
                <a:spcPts val="0"/>
              </a:spcBef>
              <a:spcAft>
                <a:spcPts val="0"/>
              </a:spcAft>
              <a:buNone/>
            </a:pPr>
            <a:r>
              <a:rPr lang="en-US" dirty="0"/>
              <a:t>-------------------</a:t>
            </a:r>
          </a:p>
          <a:p>
            <a:pPr marL="0" lvl="0" indent="0" algn="l" rtl="0">
              <a:spcBef>
                <a:spcPts val="0"/>
              </a:spcBef>
              <a:spcAft>
                <a:spcPts val="0"/>
              </a:spcAft>
              <a:buNone/>
            </a:pPr>
            <a:r>
              <a:rPr lang="en-US" b="1" dirty="0" err="1"/>
              <a:t>Etnisiti</a:t>
            </a:r>
            <a:r>
              <a:rPr lang="en-US" b="1" dirty="0"/>
              <a:t> </a:t>
            </a:r>
            <a:r>
              <a:rPr lang="en-US" dirty="0"/>
              <a:t>- </a:t>
            </a:r>
            <a:r>
              <a:rPr lang="en-US" dirty="0" err="1"/>
              <a:t>Pergaulan</a:t>
            </a:r>
            <a:r>
              <a:rPr lang="en-US" dirty="0"/>
              <a:t> </a:t>
            </a:r>
            <a:r>
              <a:rPr lang="en-US" dirty="0" err="1"/>
              <a:t>masyarakat</a:t>
            </a:r>
            <a:r>
              <a:rPr lang="en-US" dirty="0"/>
              <a:t> </a:t>
            </a:r>
            <a:r>
              <a:rPr lang="en-US" dirty="0" err="1"/>
              <a:t>Cina</a:t>
            </a:r>
            <a:r>
              <a:rPr lang="en-US" dirty="0"/>
              <a:t> </a:t>
            </a:r>
            <a:r>
              <a:rPr lang="en-US" dirty="0" err="1"/>
              <a:t>dengan</a:t>
            </a:r>
            <a:r>
              <a:rPr lang="en-US" dirty="0"/>
              <a:t> </a:t>
            </a:r>
            <a:r>
              <a:rPr lang="en-US" dirty="0" err="1"/>
              <a:t>kaum-kaum</a:t>
            </a:r>
            <a:r>
              <a:rPr lang="en-US" dirty="0"/>
              <a:t> lain di Kelantan </a:t>
            </a:r>
            <a:r>
              <a:rPr lang="en-US" dirty="0" err="1"/>
              <a:t>sangat</a:t>
            </a:r>
            <a:r>
              <a:rPr lang="en-US" dirty="0"/>
              <a:t> </a:t>
            </a:r>
            <a:r>
              <a:rPr lang="en-US" dirty="0" err="1"/>
              <a:t>erat</a:t>
            </a:r>
            <a:r>
              <a:rPr lang="en-US" dirty="0"/>
              <a:t> di </a:t>
            </a:r>
            <a:r>
              <a:rPr lang="en-US" dirty="0" err="1"/>
              <a:t>sebelah</a:t>
            </a:r>
            <a:r>
              <a:rPr lang="en-US" dirty="0"/>
              <a:t> Pantai Timur </a:t>
            </a:r>
            <a:r>
              <a:rPr lang="en-US" dirty="0" err="1"/>
              <a:t>mahupun</a:t>
            </a:r>
            <a:r>
              <a:rPr lang="en-US" dirty="0"/>
              <a:t> </a:t>
            </a:r>
            <a:r>
              <a:rPr lang="en-US" dirty="0" err="1"/>
              <a:t>kawasan</a:t>
            </a:r>
            <a:r>
              <a:rPr lang="en-US" dirty="0"/>
              <a:t> kampung. </a:t>
            </a:r>
            <a:r>
              <a:rPr lang="en-US" dirty="0" err="1"/>
              <a:t>Ia</a:t>
            </a:r>
            <a:r>
              <a:rPr lang="en-US" dirty="0"/>
              <a:t> </a:t>
            </a:r>
            <a:r>
              <a:rPr lang="en-US" dirty="0" err="1"/>
              <a:t>wajar</a:t>
            </a:r>
            <a:r>
              <a:rPr lang="en-US" dirty="0"/>
              <a:t> </a:t>
            </a:r>
            <a:r>
              <a:rPr lang="en-US" dirty="0" err="1"/>
              <a:t>dijadikan</a:t>
            </a:r>
            <a:r>
              <a:rPr lang="en-US" dirty="0"/>
              <a:t> </a:t>
            </a:r>
            <a:r>
              <a:rPr lang="en-US" dirty="0" err="1"/>
              <a:t>contoh</a:t>
            </a:r>
            <a:r>
              <a:rPr lang="en-US" dirty="0"/>
              <a:t> </a:t>
            </a:r>
            <a:r>
              <a:rPr lang="en-US" dirty="0" err="1"/>
              <a:t>kepada</a:t>
            </a:r>
            <a:r>
              <a:rPr lang="en-US" dirty="0"/>
              <a:t> </a:t>
            </a:r>
            <a:r>
              <a:rPr lang="en-US" dirty="0" err="1"/>
              <a:t>masyarakat</a:t>
            </a:r>
            <a:r>
              <a:rPr lang="en-US" dirty="0"/>
              <a:t> dan </a:t>
            </a:r>
            <a:r>
              <a:rPr lang="en-US" dirty="0" err="1"/>
              <a:t>generasi</a:t>
            </a:r>
            <a:r>
              <a:rPr lang="en-US" dirty="0"/>
              <a:t> </a:t>
            </a:r>
            <a:r>
              <a:rPr lang="en-US" dirty="0" err="1"/>
              <a:t>muda</a:t>
            </a:r>
            <a:r>
              <a:rPr lang="en-US" dirty="0"/>
              <a:t> di </a:t>
            </a:r>
            <a:r>
              <a:rPr lang="en-US" dirty="0" err="1"/>
              <a:t>bandar</a:t>
            </a:r>
            <a:r>
              <a:rPr lang="en-US" dirty="0"/>
              <a:t> </a:t>
            </a:r>
            <a:r>
              <a:rPr lang="en-US" dirty="0" err="1"/>
              <a:t>supaya</a:t>
            </a:r>
            <a:r>
              <a:rPr lang="en-US" dirty="0"/>
              <a:t> </a:t>
            </a:r>
            <a:r>
              <a:rPr lang="en-US" dirty="0" err="1"/>
              <a:t>jurang</a:t>
            </a:r>
            <a:r>
              <a:rPr lang="en-US" dirty="0"/>
              <a:t> </a:t>
            </a:r>
            <a:r>
              <a:rPr lang="en-US" dirty="0" err="1"/>
              <a:t>etnisiti</a:t>
            </a:r>
            <a:r>
              <a:rPr lang="en-US" dirty="0"/>
              <a:t> </a:t>
            </a:r>
            <a:r>
              <a:rPr lang="en-US" dirty="0" err="1"/>
              <a:t>dikurangkan</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Agama</a:t>
            </a:r>
            <a:r>
              <a:rPr lang="en-US" dirty="0"/>
              <a:t> – </a:t>
            </a:r>
            <a:r>
              <a:rPr lang="en-US" dirty="0" err="1"/>
              <a:t>Perbezaan</a:t>
            </a:r>
            <a:r>
              <a:rPr lang="en-US" dirty="0"/>
              <a:t> agama </a:t>
            </a:r>
            <a:r>
              <a:rPr lang="en-US" dirty="0" err="1"/>
              <a:t>kadangkala</a:t>
            </a:r>
            <a:r>
              <a:rPr lang="en-US" dirty="0"/>
              <a:t> </a:t>
            </a:r>
            <a:r>
              <a:rPr lang="en-US" dirty="0" err="1"/>
              <a:t>menyebabkan</a:t>
            </a:r>
            <a:r>
              <a:rPr lang="en-US" dirty="0"/>
              <a:t> </a:t>
            </a:r>
            <a:r>
              <a:rPr lang="en-US" dirty="0" err="1"/>
              <a:t>perselisihan</a:t>
            </a:r>
            <a:r>
              <a:rPr lang="en-US" dirty="0"/>
              <a:t> </a:t>
            </a:r>
            <a:r>
              <a:rPr lang="en-US" dirty="0" err="1"/>
              <a:t>faham</a:t>
            </a:r>
            <a:r>
              <a:rPr lang="en-US" dirty="0"/>
              <a:t>. Oleh </a:t>
            </a:r>
            <a:r>
              <a:rPr lang="en-US" dirty="0" err="1"/>
              <a:t>itu</a:t>
            </a:r>
            <a:r>
              <a:rPr lang="en-US" dirty="0"/>
              <a:t> </a:t>
            </a:r>
            <a:r>
              <a:rPr lang="en-US" dirty="0" err="1"/>
              <a:t>perlu</a:t>
            </a:r>
            <a:r>
              <a:rPr lang="en-US" dirty="0"/>
              <a:t> </a:t>
            </a:r>
            <a:r>
              <a:rPr lang="en-US" dirty="0" err="1"/>
              <a:t>ada</a:t>
            </a:r>
            <a:r>
              <a:rPr lang="en-US" dirty="0"/>
              <a:t> </a:t>
            </a:r>
            <a:r>
              <a:rPr lang="en-US" dirty="0" err="1"/>
              <a:t>sikap</a:t>
            </a:r>
            <a:r>
              <a:rPr lang="en-US" dirty="0"/>
              <a:t> </a:t>
            </a:r>
            <a:r>
              <a:rPr lang="en-US" dirty="0" err="1"/>
              <a:t>toleransi</a:t>
            </a:r>
            <a:r>
              <a:rPr lang="en-US" dirty="0"/>
              <a:t> dan </a:t>
            </a:r>
            <a:r>
              <a:rPr lang="en-US" dirty="0" err="1"/>
              <a:t>hormat-menghormati</a:t>
            </a:r>
            <a:r>
              <a:rPr lang="en-US" dirty="0"/>
              <a:t> demi </a:t>
            </a:r>
            <a:r>
              <a:rPr lang="en-US" dirty="0" err="1"/>
              <a:t>memastikan</a:t>
            </a:r>
            <a:r>
              <a:rPr lang="en-US" dirty="0"/>
              <a:t> </a:t>
            </a:r>
            <a:r>
              <a:rPr lang="en-US" dirty="0" err="1"/>
              <a:t>kesepaduan</a:t>
            </a:r>
            <a:r>
              <a:rPr lang="en-US" dirty="0"/>
              <a:t> </a:t>
            </a:r>
            <a:r>
              <a:rPr lang="en-US" dirty="0" err="1"/>
              <a:t>sosial</a:t>
            </a:r>
            <a:r>
              <a:rPr lang="en-US" dirty="0"/>
              <a:t> </a:t>
            </a:r>
            <a:r>
              <a:rPr lang="en-US" dirty="0" err="1"/>
              <a:t>dicapai</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Kelas </a:t>
            </a:r>
            <a:r>
              <a:rPr lang="en-US" b="1" dirty="0" err="1"/>
              <a:t>Sosial</a:t>
            </a:r>
            <a:r>
              <a:rPr lang="en-US" b="1" dirty="0"/>
              <a:t> </a:t>
            </a:r>
            <a:r>
              <a:rPr lang="en-US" dirty="0"/>
              <a:t>- </a:t>
            </a:r>
            <a:r>
              <a:rPr lang="sv-SE" dirty="0"/>
              <a:t>Usaha kerajaan dalam merapatkan jurang kelas sosial dalam masyarakat. Dengan menyediakan pelbagai bantuan kepada golongan berpendapatan rendah.</a:t>
            </a:r>
            <a:endParaRPr lang="en-US" dirty="0"/>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Pendidikan</a:t>
            </a:r>
            <a:r>
              <a:rPr lang="en-US" dirty="0"/>
              <a:t> – </a:t>
            </a:r>
            <a:r>
              <a:rPr lang="en-US" dirty="0" err="1"/>
              <a:t>Pelaksanaan</a:t>
            </a:r>
            <a:r>
              <a:rPr lang="en-US" dirty="0"/>
              <a:t> </a:t>
            </a:r>
            <a:r>
              <a:rPr lang="en-US" dirty="0" err="1"/>
              <a:t>sekolah</a:t>
            </a:r>
            <a:r>
              <a:rPr lang="en-US" dirty="0"/>
              <a:t> </a:t>
            </a:r>
            <a:r>
              <a:rPr lang="en-US" dirty="0" err="1"/>
              <a:t>berunsurkan</a:t>
            </a:r>
            <a:r>
              <a:rPr lang="en-US" dirty="0"/>
              <a:t> </a:t>
            </a:r>
            <a:r>
              <a:rPr lang="en-US" dirty="0" err="1"/>
              <a:t>vernikular</a:t>
            </a:r>
            <a:r>
              <a:rPr lang="en-US" dirty="0"/>
              <a:t> pada zaman British </a:t>
            </a:r>
            <a:r>
              <a:rPr lang="en-US" dirty="0" err="1"/>
              <a:t>telah</a:t>
            </a:r>
            <a:r>
              <a:rPr lang="en-US" dirty="0"/>
              <a:t> </a:t>
            </a:r>
            <a:r>
              <a:rPr lang="en-US" dirty="0" err="1"/>
              <a:t>sedikit</a:t>
            </a:r>
            <a:r>
              <a:rPr lang="en-US" dirty="0"/>
              <a:t> </a:t>
            </a:r>
            <a:r>
              <a:rPr lang="en-US" dirty="0" err="1"/>
              <a:t>sebanyak</a:t>
            </a:r>
            <a:r>
              <a:rPr lang="en-US" dirty="0"/>
              <a:t> </a:t>
            </a:r>
            <a:r>
              <a:rPr lang="en-US" dirty="0" err="1"/>
              <a:t>mengurang</a:t>
            </a:r>
            <a:r>
              <a:rPr lang="en-US" dirty="0"/>
              <a:t> rasa </a:t>
            </a:r>
            <a:r>
              <a:rPr lang="en-US" dirty="0" err="1"/>
              <a:t>kebersamaan</a:t>
            </a:r>
            <a:r>
              <a:rPr lang="en-US" dirty="0"/>
              <a:t> </a:t>
            </a:r>
            <a:r>
              <a:rPr lang="en-US" dirty="0" err="1"/>
              <a:t>antara</a:t>
            </a:r>
            <a:r>
              <a:rPr lang="en-US" dirty="0"/>
              <a:t> </a:t>
            </a:r>
            <a:r>
              <a:rPr lang="en-US" dirty="0" err="1"/>
              <a:t>kaum</a:t>
            </a:r>
            <a:r>
              <a:rPr lang="en-US" dirty="0"/>
              <a:t> dan </a:t>
            </a:r>
            <a:r>
              <a:rPr lang="en-US" dirty="0" err="1"/>
              <a:t>kadang</a:t>
            </a:r>
            <a:r>
              <a:rPr lang="en-US" dirty="0"/>
              <a:t> kala </a:t>
            </a:r>
            <a:r>
              <a:rPr lang="en-US" dirty="0" err="1"/>
              <a:t>masih</a:t>
            </a:r>
            <a:r>
              <a:rPr lang="en-US" dirty="0"/>
              <a:t> </a:t>
            </a:r>
            <a:r>
              <a:rPr lang="en-US" dirty="0" err="1"/>
              <a:t>dirasai</a:t>
            </a:r>
            <a:r>
              <a:rPr lang="en-US" dirty="0"/>
              <a:t> </a:t>
            </a:r>
            <a:r>
              <a:rPr lang="en-US" dirty="0" err="1"/>
              <a:t>hingga</a:t>
            </a:r>
            <a:r>
              <a:rPr lang="en-US" dirty="0"/>
              <a:t> </a:t>
            </a:r>
            <a:r>
              <a:rPr lang="en-US" dirty="0" err="1"/>
              <a:t>ke</a:t>
            </a:r>
            <a:r>
              <a:rPr lang="en-US" dirty="0"/>
              <a:t> </a:t>
            </a:r>
            <a:r>
              <a:rPr lang="en-US" dirty="0" err="1"/>
              <a:t>hari</a:t>
            </a:r>
            <a:r>
              <a:rPr lang="en-US" dirty="0"/>
              <a:t> </a:t>
            </a:r>
            <a:r>
              <a:rPr lang="en-US" dirty="0" err="1"/>
              <a:t>ni</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Bahasa </a:t>
            </a:r>
            <a:r>
              <a:rPr lang="en-US" dirty="0"/>
              <a:t>- Bahasa </a:t>
            </a:r>
            <a:r>
              <a:rPr lang="en-US" dirty="0" err="1"/>
              <a:t>melayu</a:t>
            </a:r>
            <a:r>
              <a:rPr lang="en-US" dirty="0"/>
              <a:t> </a:t>
            </a:r>
            <a:r>
              <a:rPr lang="en-US" dirty="0" err="1"/>
              <a:t>dijadikan</a:t>
            </a:r>
            <a:r>
              <a:rPr lang="en-US" dirty="0"/>
              <a:t> </a:t>
            </a:r>
            <a:r>
              <a:rPr lang="en-US" dirty="0" err="1"/>
              <a:t>sebagai</a:t>
            </a:r>
            <a:r>
              <a:rPr lang="en-US" dirty="0"/>
              <a:t> </a:t>
            </a:r>
            <a:r>
              <a:rPr lang="en-US" dirty="0" err="1"/>
              <a:t>bahasa</a:t>
            </a:r>
            <a:r>
              <a:rPr lang="en-US" dirty="0"/>
              <a:t> </a:t>
            </a:r>
            <a:r>
              <a:rPr lang="en-US" dirty="0" err="1"/>
              <a:t>perantara</a:t>
            </a:r>
            <a:r>
              <a:rPr lang="en-US" dirty="0"/>
              <a:t> di </a:t>
            </a:r>
            <a:r>
              <a:rPr lang="en-US" dirty="0" err="1"/>
              <a:t>sekolah</a:t>
            </a:r>
            <a:r>
              <a:rPr lang="en-US" dirty="0"/>
              <a:t> </a:t>
            </a:r>
            <a:r>
              <a:rPr lang="en-US" dirty="0" err="1"/>
              <a:t>kebangsaan</a:t>
            </a:r>
            <a:r>
              <a:rPr lang="en-US" dirty="0"/>
              <a:t> dan </a:t>
            </a:r>
            <a:r>
              <a:rPr lang="en-US" dirty="0" err="1"/>
              <a:t>urusan</a:t>
            </a:r>
            <a:r>
              <a:rPr lang="en-US" dirty="0"/>
              <a:t> </a:t>
            </a:r>
            <a:r>
              <a:rPr lang="en-US" dirty="0" err="1"/>
              <a:t>rasmi</a:t>
            </a:r>
            <a:r>
              <a:rPr lang="en-US" dirty="0"/>
              <a:t> </a:t>
            </a:r>
            <a:r>
              <a:rPr lang="en-US" dirty="0" err="1"/>
              <a:t>kerajaan</a:t>
            </a:r>
            <a:r>
              <a:rPr lang="en-US" dirty="0"/>
              <a:t>. </a:t>
            </a:r>
            <a:r>
              <a:rPr lang="en-US" dirty="0" err="1"/>
              <a:t>Ini</a:t>
            </a:r>
            <a:r>
              <a:rPr lang="en-US" dirty="0"/>
              <a:t> kerana </a:t>
            </a:r>
            <a:r>
              <a:rPr lang="en-US" dirty="0" err="1"/>
              <a:t>bahasa</a:t>
            </a:r>
            <a:r>
              <a:rPr lang="en-US" dirty="0"/>
              <a:t> </a:t>
            </a:r>
            <a:r>
              <a:rPr lang="en-US" dirty="0" err="1"/>
              <a:t>menjadi</a:t>
            </a:r>
            <a:r>
              <a:rPr lang="en-US" dirty="0"/>
              <a:t> </a:t>
            </a:r>
            <a:r>
              <a:rPr lang="en-US" dirty="0" err="1"/>
              <a:t>satu</a:t>
            </a:r>
            <a:r>
              <a:rPr lang="en-US" dirty="0"/>
              <a:t> medium </a:t>
            </a:r>
            <a:r>
              <a:rPr lang="en-US" dirty="0" err="1"/>
              <a:t>komunikasi</a:t>
            </a:r>
            <a:r>
              <a:rPr lang="en-US" dirty="0"/>
              <a:t> </a:t>
            </a:r>
            <a:r>
              <a:rPr lang="en-US" dirty="0" err="1"/>
              <a:t>berkesan</a:t>
            </a:r>
            <a:r>
              <a:rPr lang="en-US" dirty="0"/>
              <a:t> </a:t>
            </a:r>
            <a:r>
              <a:rPr lang="en-US" dirty="0" err="1"/>
              <a:t>untuk</a:t>
            </a:r>
            <a:r>
              <a:rPr lang="en-US" dirty="0"/>
              <a:t> </a:t>
            </a:r>
            <a:r>
              <a:rPr lang="en-US" dirty="0" err="1"/>
              <a:t>rakyat</a:t>
            </a:r>
            <a:r>
              <a:rPr lang="en-US" dirty="0"/>
              <a:t> </a:t>
            </a:r>
            <a:r>
              <a:rPr lang="en-US" dirty="0" err="1"/>
              <a:t>berbilang</a:t>
            </a:r>
            <a:r>
              <a:rPr lang="en-US" dirty="0"/>
              <a:t> </a:t>
            </a:r>
            <a:r>
              <a:rPr lang="en-US" dirty="0" err="1"/>
              <a:t>kaum</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Gender</a:t>
            </a:r>
            <a:r>
              <a:rPr lang="en-US" dirty="0"/>
              <a:t> - </a:t>
            </a:r>
            <a:r>
              <a:rPr lang="en-US" dirty="0" err="1"/>
              <a:t>Layanan</a:t>
            </a:r>
            <a:r>
              <a:rPr lang="en-US" dirty="0"/>
              <a:t> </a:t>
            </a:r>
            <a:r>
              <a:rPr lang="en-US" dirty="0" err="1"/>
              <a:t>sama</a:t>
            </a:r>
            <a:r>
              <a:rPr lang="en-US" dirty="0"/>
              <a:t> rata </a:t>
            </a:r>
            <a:r>
              <a:rPr lang="en-US" dirty="0" err="1"/>
              <a:t>antara</a:t>
            </a:r>
            <a:r>
              <a:rPr lang="en-US" dirty="0"/>
              <a:t> </a:t>
            </a:r>
            <a:r>
              <a:rPr lang="en-US" dirty="0" err="1"/>
              <a:t>lelaki</a:t>
            </a:r>
            <a:r>
              <a:rPr lang="en-US" dirty="0"/>
              <a:t> dan </a:t>
            </a:r>
            <a:r>
              <a:rPr lang="en-US" dirty="0" err="1"/>
              <a:t>perempuan</a:t>
            </a:r>
            <a:r>
              <a:rPr lang="en-US" dirty="0"/>
              <a:t> </a:t>
            </a:r>
            <a:r>
              <a:rPr lang="en-US" dirty="0" err="1"/>
              <a:t>seperti</a:t>
            </a:r>
            <a:r>
              <a:rPr lang="en-US" dirty="0"/>
              <a:t> </a:t>
            </a:r>
            <a:r>
              <a:rPr lang="en-US" dirty="0" err="1"/>
              <a:t>dalam</a:t>
            </a:r>
            <a:r>
              <a:rPr lang="en-US" dirty="0"/>
              <a:t> </a:t>
            </a:r>
            <a:r>
              <a:rPr lang="en-US" dirty="0" err="1"/>
              <a:t>bidang</a:t>
            </a:r>
            <a:r>
              <a:rPr lang="en-US" dirty="0"/>
              <a:t> </a:t>
            </a:r>
            <a:r>
              <a:rPr lang="en-US" dirty="0" err="1"/>
              <a:t>pekerjaan</a:t>
            </a:r>
            <a:r>
              <a:rPr lang="en-US" dirty="0"/>
              <a:t>, </a:t>
            </a:r>
            <a:r>
              <a:rPr lang="en-US" dirty="0" err="1"/>
              <a:t>pendidikan</a:t>
            </a:r>
            <a:r>
              <a:rPr lang="en-US" dirty="0"/>
              <a:t>. </a:t>
            </a:r>
            <a:r>
              <a:rPr lang="en-US" dirty="0" err="1"/>
              <a:t>Tiada</a:t>
            </a:r>
            <a:r>
              <a:rPr lang="en-US" dirty="0"/>
              <a:t> </a:t>
            </a:r>
            <a:r>
              <a:rPr lang="en-US" dirty="0" err="1"/>
              <a:t>unsur</a:t>
            </a:r>
            <a:r>
              <a:rPr lang="en-US" dirty="0"/>
              <a:t> </a:t>
            </a:r>
            <a:r>
              <a:rPr lang="en-US" dirty="0" err="1"/>
              <a:t>diskriminasi</a:t>
            </a:r>
            <a:r>
              <a:rPr lang="en-US" dirty="0"/>
              <a:t> </a:t>
            </a:r>
            <a:r>
              <a:rPr lang="en-US" dirty="0" err="1"/>
              <a:t>atau</a:t>
            </a:r>
            <a:r>
              <a:rPr lang="en-US" dirty="0"/>
              <a:t> </a:t>
            </a:r>
            <a:r>
              <a:rPr lang="en-US" dirty="0" err="1"/>
              <a:t>eksploitasi</a:t>
            </a:r>
            <a:r>
              <a:rPr lang="en-US" dirty="0"/>
              <a:t> </a:t>
            </a:r>
            <a:r>
              <a:rPr lang="en-US" dirty="0" err="1"/>
              <a:t>diamalkan</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Politik</a:t>
            </a:r>
            <a:r>
              <a:rPr lang="en-US" b="1" dirty="0"/>
              <a:t> </a:t>
            </a:r>
            <a:r>
              <a:rPr lang="en-US" b="1" dirty="0" err="1"/>
              <a:t>Federalisme</a:t>
            </a:r>
            <a:r>
              <a:rPr lang="en-US" b="1" dirty="0"/>
              <a:t> </a:t>
            </a:r>
            <a:r>
              <a:rPr lang="en-US" dirty="0"/>
              <a:t>- </a:t>
            </a:r>
            <a:r>
              <a:rPr lang="en-US" dirty="0" err="1"/>
              <a:t>Setiiap</a:t>
            </a:r>
            <a:r>
              <a:rPr lang="en-US" dirty="0"/>
              <a:t> </a:t>
            </a:r>
            <a:r>
              <a:rPr lang="en-US" dirty="0" err="1"/>
              <a:t>individu</a:t>
            </a:r>
            <a:r>
              <a:rPr lang="en-US" dirty="0"/>
              <a:t> </a:t>
            </a:r>
            <a:r>
              <a:rPr lang="en-US" dirty="0" err="1"/>
              <a:t>mempunyai</a:t>
            </a:r>
            <a:r>
              <a:rPr lang="en-US" dirty="0"/>
              <a:t> </a:t>
            </a:r>
            <a:r>
              <a:rPr lang="en-US" dirty="0" err="1"/>
              <a:t>pandangan</a:t>
            </a:r>
            <a:r>
              <a:rPr lang="en-US" dirty="0"/>
              <a:t> </a:t>
            </a:r>
            <a:r>
              <a:rPr lang="en-US" dirty="0" err="1"/>
              <a:t>politik</a:t>
            </a:r>
            <a:r>
              <a:rPr lang="en-US" dirty="0"/>
              <a:t> yang </a:t>
            </a:r>
            <a:r>
              <a:rPr lang="en-US" dirty="0" err="1"/>
              <a:t>berbeza</a:t>
            </a:r>
            <a:r>
              <a:rPr lang="en-US" dirty="0"/>
              <a:t>. </a:t>
            </a:r>
            <a:r>
              <a:rPr lang="en-US" dirty="0" err="1"/>
              <a:t>Namun</a:t>
            </a:r>
            <a:r>
              <a:rPr lang="en-US" dirty="0"/>
              <a:t> </a:t>
            </a:r>
            <a:r>
              <a:rPr lang="en-US" dirty="0" err="1"/>
              <a:t>setiap</a:t>
            </a:r>
            <a:r>
              <a:rPr lang="en-US" dirty="0"/>
              <a:t> </a:t>
            </a:r>
            <a:r>
              <a:rPr lang="en-US" dirty="0" err="1"/>
              <a:t>penyokong</a:t>
            </a:r>
            <a:r>
              <a:rPr lang="en-US" dirty="0"/>
              <a:t> </a:t>
            </a:r>
            <a:r>
              <a:rPr lang="en-US" dirty="0" err="1"/>
              <a:t>parti</a:t>
            </a:r>
            <a:r>
              <a:rPr lang="en-US" dirty="0"/>
              <a:t> </a:t>
            </a:r>
            <a:r>
              <a:rPr lang="en-US" dirty="0" err="1"/>
              <a:t>politik</a:t>
            </a:r>
            <a:r>
              <a:rPr lang="en-US" dirty="0"/>
              <a:t> </a:t>
            </a:r>
            <a:r>
              <a:rPr lang="en-US" dirty="0" err="1"/>
              <a:t>melaksanakan</a:t>
            </a:r>
            <a:r>
              <a:rPr lang="en-US" dirty="0"/>
              <a:t> </a:t>
            </a:r>
            <a:r>
              <a:rPr lang="en-US" dirty="0" err="1"/>
              <a:t>politik</a:t>
            </a:r>
            <a:r>
              <a:rPr lang="en-US" dirty="0"/>
              <a:t> </a:t>
            </a:r>
            <a:r>
              <a:rPr lang="en-US" dirty="0" err="1"/>
              <a:t>bersih</a:t>
            </a:r>
            <a:r>
              <a:rPr lang="en-US" dirty="0"/>
              <a:t> </a:t>
            </a:r>
            <a:r>
              <a:rPr lang="en-US" dirty="0" err="1"/>
              <a:t>tanpa</a:t>
            </a:r>
            <a:r>
              <a:rPr lang="en-US" dirty="0"/>
              <a:t> </a:t>
            </a:r>
            <a:r>
              <a:rPr lang="en-US" dirty="0" err="1"/>
              <a:t>menggugat</a:t>
            </a:r>
            <a:r>
              <a:rPr lang="en-US" dirty="0"/>
              <a:t> </a:t>
            </a:r>
            <a:r>
              <a:rPr lang="en-US" dirty="0" err="1"/>
              <a:t>keamanan</a:t>
            </a:r>
            <a:r>
              <a:rPr lang="en-US" dirty="0"/>
              <a:t> dan </a:t>
            </a:r>
            <a:r>
              <a:rPr lang="en-US" dirty="0" err="1"/>
              <a:t>keharmonian</a:t>
            </a:r>
            <a:r>
              <a:rPr lang="en-US" dirty="0"/>
              <a:t> negara.</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Jurang</a:t>
            </a:r>
            <a:r>
              <a:rPr lang="en-US" b="1" dirty="0"/>
              <a:t> </a:t>
            </a:r>
            <a:r>
              <a:rPr lang="en-US" b="1" dirty="0" err="1"/>
              <a:t>Generasi</a:t>
            </a:r>
            <a:r>
              <a:rPr lang="en-US" b="1" dirty="0"/>
              <a:t> </a:t>
            </a:r>
            <a:r>
              <a:rPr lang="en-US" dirty="0"/>
              <a:t>- Generation Gap' </a:t>
            </a:r>
            <a:r>
              <a:rPr lang="en-US" dirty="0" err="1"/>
              <a:t>dapat</a:t>
            </a:r>
            <a:r>
              <a:rPr lang="en-US" dirty="0"/>
              <a:t> </a:t>
            </a:r>
            <a:r>
              <a:rPr lang="en-US" dirty="0" err="1"/>
              <a:t>diatasi</a:t>
            </a:r>
            <a:r>
              <a:rPr lang="en-US" dirty="0"/>
              <a:t> </a:t>
            </a:r>
            <a:r>
              <a:rPr lang="en-US" dirty="0" err="1"/>
              <a:t>dengan</a:t>
            </a:r>
            <a:r>
              <a:rPr lang="en-US" dirty="0"/>
              <a:t> </a:t>
            </a:r>
            <a:r>
              <a:rPr lang="en-US" dirty="0" err="1"/>
              <a:t>saling</a:t>
            </a:r>
            <a:r>
              <a:rPr lang="en-US" dirty="0"/>
              <a:t> </a:t>
            </a:r>
            <a:r>
              <a:rPr lang="en-US" dirty="0" err="1"/>
              <a:t>cuba</a:t>
            </a:r>
            <a:r>
              <a:rPr lang="en-US" dirty="0"/>
              <a:t> </a:t>
            </a:r>
            <a:r>
              <a:rPr lang="en-US" dirty="0" err="1"/>
              <a:t>memahami</a:t>
            </a:r>
            <a:r>
              <a:rPr lang="en-US" dirty="0"/>
              <a:t> </a:t>
            </a:r>
            <a:r>
              <a:rPr lang="en-US" dirty="0" err="1"/>
              <a:t>gaya</a:t>
            </a:r>
            <a:r>
              <a:rPr lang="en-US" dirty="0"/>
              <a:t> </a:t>
            </a:r>
            <a:r>
              <a:rPr lang="en-US" dirty="0" err="1"/>
              <a:t>berfikir</a:t>
            </a:r>
            <a:r>
              <a:rPr lang="en-US" dirty="0"/>
              <a:t> dan </a:t>
            </a:r>
            <a:r>
              <a:rPr lang="en-US" dirty="0" err="1"/>
              <a:t>pendekatan</a:t>
            </a:r>
            <a:r>
              <a:rPr lang="en-US" dirty="0"/>
              <a:t> </a:t>
            </a:r>
            <a:r>
              <a:rPr lang="en-US" dirty="0" err="1"/>
              <a:t>setiap</a:t>
            </a:r>
            <a:r>
              <a:rPr lang="en-US" dirty="0"/>
              <a:t> </a:t>
            </a:r>
            <a:r>
              <a:rPr lang="en-US" dirty="0" err="1"/>
              <a:t>generasi</a:t>
            </a:r>
            <a:r>
              <a:rPr lang="en-US" dirty="0"/>
              <a:t>. </a:t>
            </a:r>
            <a:r>
              <a:rPr lang="en-US" dirty="0" err="1"/>
              <a:t>Setiap</a:t>
            </a:r>
            <a:r>
              <a:rPr lang="en-US" dirty="0"/>
              <a:t> </a:t>
            </a:r>
            <a:r>
              <a:rPr lang="en-US" dirty="0" err="1"/>
              <a:t>generasi</a:t>
            </a:r>
            <a:r>
              <a:rPr lang="en-US" dirty="0"/>
              <a:t> </a:t>
            </a:r>
            <a:r>
              <a:rPr lang="en-US" dirty="0" err="1"/>
              <a:t>akan</a:t>
            </a:r>
            <a:r>
              <a:rPr lang="en-US" dirty="0"/>
              <a:t> </a:t>
            </a:r>
            <a:r>
              <a:rPr lang="en-US" dirty="0" err="1"/>
              <a:t>berbeza</a:t>
            </a:r>
            <a:r>
              <a:rPr lang="en-US" dirty="0"/>
              <a:t> </a:t>
            </a:r>
            <a:r>
              <a:rPr lang="en-US" dirty="0" err="1"/>
              <a:t>dari</a:t>
            </a:r>
            <a:r>
              <a:rPr lang="en-US" dirty="0"/>
              <a:t> seg </a:t>
            </a:r>
            <a:r>
              <a:rPr lang="en-US" dirty="0" err="1"/>
              <a:t>gaya</a:t>
            </a:r>
            <a:r>
              <a:rPr lang="en-US" dirty="0"/>
              <a:t> </a:t>
            </a:r>
            <a:r>
              <a:rPr lang="en-US" dirty="0" err="1"/>
              <a:t>bertutur</a:t>
            </a:r>
            <a:r>
              <a:rPr lang="en-US" dirty="0"/>
              <a:t>, </a:t>
            </a:r>
            <a:r>
              <a:rPr lang="en-US" dirty="0" err="1"/>
              <a:t>berpakaian</a:t>
            </a:r>
            <a:r>
              <a:rPr lang="en-US" dirty="0"/>
              <a:t> dan </a:t>
            </a:r>
            <a:r>
              <a:rPr lang="en-US" dirty="0" err="1"/>
              <a:t>pendekatan</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Ruang</a:t>
            </a:r>
            <a:r>
              <a:rPr lang="en-US" b="1" dirty="0"/>
              <a:t> (Bandar/</a:t>
            </a:r>
            <a:r>
              <a:rPr lang="en-US" b="1" dirty="0" err="1"/>
              <a:t>Desa</a:t>
            </a:r>
            <a:r>
              <a:rPr lang="en-US" b="1" dirty="0"/>
              <a:t>) </a:t>
            </a:r>
            <a:r>
              <a:rPr lang="en-US" dirty="0"/>
              <a:t>- Pembangunan dan </a:t>
            </a:r>
            <a:r>
              <a:rPr lang="en-US" dirty="0" err="1"/>
              <a:t>infrastruktur</a:t>
            </a:r>
            <a:r>
              <a:rPr lang="en-US" dirty="0"/>
              <a:t> </a:t>
            </a:r>
            <a:r>
              <a:rPr lang="en-US" dirty="0" err="1"/>
              <a:t>perlu</a:t>
            </a:r>
            <a:r>
              <a:rPr lang="en-US" dirty="0"/>
              <a:t> </a:t>
            </a:r>
            <a:r>
              <a:rPr lang="en-US" dirty="0" err="1"/>
              <a:t>seiring</a:t>
            </a:r>
            <a:r>
              <a:rPr lang="en-US" dirty="0"/>
              <a:t> </a:t>
            </a:r>
            <a:r>
              <a:rPr lang="en-US" dirty="0" err="1"/>
              <a:t>antara</a:t>
            </a:r>
            <a:r>
              <a:rPr lang="en-US" dirty="0"/>
              <a:t> </a:t>
            </a:r>
            <a:r>
              <a:rPr lang="en-US" dirty="0" err="1"/>
              <a:t>bandar</a:t>
            </a:r>
            <a:r>
              <a:rPr lang="en-US" dirty="0"/>
              <a:t> dan </a:t>
            </a:r>
            <a:r>
              <a:rPr lang="en-US" dirty="0" err="1"/>
              <a:t>luar</a:t>
            </a:r>
            <a:r>
              <a:rPr lang="en-US" dirty="0"/>
              <a:t> </a:t>
            </a:r>
            <a:r>
              <a:rPr lang="en-US" dirty="0" err="1"/>
              <a:t>bandar</a:t>
            </a:r>
            <a:r>
              <a:rPr lang="en-US" dirty="0"/>
              <a:t>. </a:t>
            </a:r>
            <a:r>
              <a:rPr lang="en-US" dirty="0" err="1"/>
              <a:t>Supaya</a:t>
            </a:r>
            <a:r>
              <a:rPr lang="en-US" dirty="0"/>
              <a:t> </a:t>
            </a:r>
            <a:r>
              <a:rPr lang="en-US" dirty="0" err="1"/>
              <a:t>penduduk</a:t>
            </a:r>
            <a:r>
              <a:rPr lang="en-US" dirty="0"/>
              <a:t> di </a:t>
            </a:r>
            <a:r>
              <a:rPr lang="en-US" dirty="0" err="1"/>
              <a:t>bandar</a:t>
            </a:r>
            <a:r>
              <a:rPr lang="en-US" dirty="0"/>
              <a:t> </a:t>
            </a:r>
            <a:r>
              <a:rPr lang="en-US" dirty="0" err="1"/>
              <a:t>tidak</a:t>
            </a:r>
            <a:r>
              <a:rPr lang="en-US" dirty="0"/>
              <a:t> </a:t>
            </a:r>
            <a:r>
              <a:rPr lang="en-US" dirty="0" err="1"/>
              <a:t>ketinggalan</a:t>
            </a:r>
            <a:r>
              <a:rPr lang="en-US" dirty="0"/>
              <a:t> </a:t>
            </a:r>
            <a:r>
              <a:rPr lang="en-US" dirty="0" err="1"/>
              <a:t>dari</a:t>
            </a:r>
            <a:r>
              <a:rPr lang="en-US" dirty="0"/>
              <a:t> </a:t>
            </a:r>
            <a:r>
              <a:rPr lang="en-US" dirty="0" err="1"/>
              <a:t>arus</a:t>
            </a:r>
            <a:r>
              <a:rPr lang="en-US" dirty="0"/>
              <a:t> </a:t>
            </a:r>
            <a:r>
              <a:rPr lang="en-US" dirty="0" err="1"/>
              <a:t>pemodenan</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a:t>Media</a:t>
            </a:r>
            <a:r>
              <a:rPr lang="en-US" dirty="0"/>
              <a:t> - Media </a:t>
            </a:r>
            <a:r>
              <a:rPr lang="en-US" dirty="0" err="1"/>
              <a:t>memainkan</a:t>
            </a:r>
            <a:r>
              <a:rPr lang="en-US" dirty="0"/>
              <a:t> </a:t>
            </a:r>
            <a:r>
              <a:rPr lang="en-US" dirty="0" err="1"/>
              <a:t>peranan</a:t>
            </a:r>
            <a:r>
              <a:rPr lang="en-US" dirty="0"/>
              <a:t> </a:t>
            </a:r>
            <a:r>
              <a:rPr lang="en-US" dirty="0" err="1"/>
              <a:t>untuk</a:t>
            </a:r>
            <a:r>
              <a:rPr lang="en-US" dirty="0"/>
              <a:t> </a:t>
            </a:r>
            <a:r>
              <a:rPr lang="en-US" dirty="0" err="1"/>
              <a:t>menyatupadukan</a:t>
            </a:r>
            <a:r>
              <a:rPr lang="en-US" dirty="0"/>
              <a:t> </a:t>
            </a:r>
            <a:r>
              <a:rPr lang="en-US" dirty="0" err="1"/>
              <a:t>setiap</a:t>
            </a:r>
            <a:r>
              <a:rPr lang="en-US" dirty="0"/>
              <a:t> </a:t>
            </a:r>
            <a:r>
              <a:rPr lang="en-US" dirty="0" err="1"/>
              <a:t>masyarakat</a:t>
            </a:r>
            <a:r>
              <a:rPr lang="en-US" dirty="0"/>
              <a:t> di Malaysia. </a:t>
            </a:r>
            <a:r>
              <a:rPr lang="en-US" dirty="0" err="1"/>
              <a:t>Ini</a:t>
            </a:r>
            <a:endParaRPr lang="en-US" dirty="0"/>
          </a:p>
          <a:p>
            <a:pPr marL="0" lvl="0" indent="0" algn="l" rtl="0">
              <a:spcBef>
                <a:spcPts val="0"/>
              </a:spcBef>
              <a:spcAft>
                <a:spcPts val="0"/>
              </a:spcAft>
              <a:buNone/>
            </a:pPr>
            <a:r>
              <a:rPr lang="en-US" dirty="0"/>
              <a:t>kerana media </a:t>
            </a:r>
            <a:r>
              <a:rPr lang="en-US" dirty="0" err="1"/>
              <a:t>adalah</a:t>
            </a:r>
            <a:r>
              <a:rPr lang="en-US" dirty="0"/>
              <a:t> '</a:t>
            </a:r>
            <a:r>
              <a:rPr lang="en-US" dirty="0" err="1"/>
              <a:t>lidah</a:t>
            </a:r>
            <a:r>
              <a:rPr lang="en-US" dirty="0"/>
              <a:t>’ </a:t>
            </a:r>
            <a:r>
              <a:rPr lang="en-US" dirty="0" err="1"/>
              <a:t>dalam</a:t>
            </a:r>
            <a:r>
              <a:rPr lang="en-US" dirty="0"/>
              <a:t> </a:t>
            </a:r>
            <a:r>
              <a:rPr lang="en-US" dirty="0" err="1"/>
              <a:t>menyampaikan</a:t>
            </a:r>
            <a:r>
              <a:rPr lang="en-US" dirty="0"/>
              <a:t> </a:t>
            </a:r>
            <a:r>
              <a:rPr lang="en-US" dirty="0" err="1"/>
              <a:t>berita</a:t>
            </a:r>
            <a:r>
              <a:rPr lang="en-US" dirty="0"/>
              <a:t>. </a:t>
            </a:r>
            <a:r>
              <a:rPr lang="en-US" dirty="0" err="1"/>
              <a:t>Elakkan</a:t>
            </a:r>
            <a:r>
              <a:rPr lang="en-US" dirty="0"/>
              <a:t> </a:t>
            </a:r>
            <a:r>
              <a:rPr lang="en-US" dirty="0" err="1"/>
              <a:t>berita</a:t>
            </a:r>
            <a:r>
              <a:rPr lang="en-US" dirty="0"/>
              <a:t> fitnah yang </a:t>
            </a:r>
            <a:r>
              <a:rPr lang="en-US" dirty="0" err="1"/>
              <a:t>membawa</a:t>
            </a:r>
            <a:r>
              <a:rPr lang="en-US" dirty="0"/>
              <a:t> </a:t>
            </a:r>
            <a:r>
              <a:rPr lang="en-US" dirty="0" err="1"/>
              <a:t>perpecahan</a:t>
            </a:r>
            <a:r>
              <a:rPr lang="en-US" dirty="0"/>
              <a:t>.</a:t>
            </a:r>
          </a:p>
          <a:p>
            <a:pPr marL="0" lvl="0" indent="0" algn="l" rtl="0">
              <a:spcBef>
                <a:spcPts val="0"/>
              </a:spcBef>
              <a:spcAft>
                <a:spcPts val="0"/>
              </a:spcAft>
              <a:buNone/>
            </a:pPr>
            <a:endParaRPr lang="en-US" dirty="0"/>
          </a:p>
        </p:txBody>
      </p:sp>
    </p:spTree>
    <p:extLst>
      <p:ext uri="{BB962C8B-B14F-4D97-AF65-F5344CB8AC3E}">
        <p14:creationId xmlns:p14="http://schemas.microsoft.com/office/powerpoint/2010/main" val="324847224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Pensyarah</a:t>
            </a:r>
            <a:r>
              <a:rPr lang="en-US" dirty="0"/>
              <a:t> </a:t>
            </a:r>
            <a:r>
              <a:rPr lang="en-US" dirty="0" err="1"/>
              <a:t>boleh</a:t>
            </a:r>
            <a:r>
              <a:rPr lang="en-US" dirty="0"/>
              <a:t> </a:t>
            </a:r>
            <a:r>
              <a:rPr lang="en-US" dirty="0" err="1"/>
              <a:t>merujuk</a:t>
            </a:r>
            <a:r>
              <a:rPr lang="en-US" dirty="0"/>
              <a:t> </a:t>
            </a:r>
            <a:r>
              <a:rPr lang="en-US" dirty="0" err="1"/>
              <a:t>contoh</a:t>
            </a:r>
            <a:r>
              <a:rPr lang="en-US" dirty="0"/>
              <a:t> </a:t>
            </a:r>
            <a:r>
              <a:rPr lang="en-US" dirty="0" err="1"/>
              <a:t>berita</a:t>
            </a:r>
            <a:r>
              <a:rPr lang="en-US" dirty="0"/>
              <a:t> di </a:t>
            </a:r>
            <a:r>
              <a:rPr lang="en-US" dirty="0" err="1"/>
              <a:t>atas</a:t>
            </a:r>
            <a:r>
              <a:rPr lang="en-US" dirty="0"/>
              <a:t> </a:t>
            </a:r>
            <a:r>
              <a:rPr lang="en-US" dirty="0" err="1"/>
              <a:t>untuk</a:t>
            </a:r>
            <a:r>
              <a:rPr lang="en-US" dirty="0"/>
              <a:t> </a:t>
            </a:r>
            <a:r>
              <a:rPr lang="en-US" dirty="0" err="1"/>
              <a:t>dibincangkan</a:t>
            </a:r>
            <a:r>
              <a:rPr lang="en-US" dirty="0"/>
              <a:t>.</a:t>
            </a:r>
            <a:endParaRPr dirty="0"/>
          </a:p>
        </p:txBody>
      </p:sp>
    </p:spTree>
    <p:extLst>
      <p:ext uri="{BB962C8B-B14F-4D97-AF65-F5344CB8AC3E}">
        <p14:creationId xmlns:p14="http://schemas.microsoft.com/office/powerpoint/2010/main" val="519112812"/>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Pensyarah</a:t>
            </a:r>
            <a:r>
              <a:rPr lang="en-MY" dirty="0"/>
              <a:t> </a:t>
            </a:r>
            <a:r>
              <a:rPr lang="en-MY" dirty="0" err="1"/>
              <a:t>boleh</a:t>
            </a:r>
            <a:r>
              <a:rPr lang="en-MY" dirty="0"/>
              <a:t> </a:t>
            </a:r>
            <a:r>
              <a:rPr lang="en-MY" dirty="0" err="1"/>
              <a:t>merujuk</a:t>
            </a:r>
            <a:r>
              <a:rPr lang="en-MY" dirty="0"/>
              <a:t> </a:t>
            </a:r>
            <a:r>
              <a:rPr lang="en-MY" dirty="0" err="1"/>
              <a:t>contoh</a:t>
            </a:r>
            <a:r>
              <a:rPr lang="en-MY" dirty="0"/>
              <a:t> </a:t>
            </a:r>
            <a:r>
              <a:rPr lang="en-MY" dirty="0" err="1"/>
              <a:t>berita</a:t>
            </a:r>
            <a:r>
              <a:rPr lang="en-MY" dirty="0"/>
              <a:t> di </a:t>
            </a:r>
            <a:r>
              <a:rPr lang="en-MY" dirty="0" err="1"/>
              <a:t>atas</a:t>
            </a:r>
            <a:r>
              <a:rPr lang="en-MY" dirty="0"/>
              <a:t> </a:t>
            </a:r>
            <a:r>
              <a:rPr lang="en-MY" dirty="0" err="1"/>
              <a:t>untuk</a:t>
            </a:r>
            <a:r>
              <a:rPr lang="en-MY" dirty="0"/>
              <a:t> </a:t>
            </a:r>
            <a:r>
              <a:rPr lang="en-MY" dirty="0" err="1"/>
              <a:t>dibincangkan</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513507645"/>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Pensyarah</a:t>
            </a:r>
            <a:r>
              <a:rPr lang="en-MY" dirty="0"/>
              <a:t> </a:t>
            </a:r>
            <a:r>
              <a:rPr lang="en-MY" dirty="0" err="1"/>
              <a:t>boleh</a:t>
            </a:r>
            <a:r>
              <a:rPr lang="en-MY" dirty="0"/>
              <a:t> </a:t>
            </a:r>
            <a:r>
              <a:rPr lang="en-MY" dirty="0" err="1"/>
              <a:t>merujuk</a:t>
            </a:r>
            <a:r>
              <a:rPr lang="en-MY" dirty="0"/>
              <a:t> </a:t>
            </a:r>
            <a:r>
              <a:rPr lang="en-MY" dirty="0" err="1"/>
              <a:t>contoh</a:t>
            </a:r>
            <a:r>
              <a:rPr lang="en-MY" dirty="0"/>
              <a:t> </a:t>
            </a:r>
            <a:r>
              <a:rPr lang="en-MY" dirty="0" err="1"/>
              <a:t>berita</a:t>
            </a:r>
            <a:r>
              <a:rPr lang="en-MY" dirty="0"/>
              <a:t> di </a:t>
            </a:r>
            <a:r>
              <a:rPr lang="en-MY" dirty="0" err="1"/>
              <a:t>atas</a:t>
            </a:r>
            <a:r>
              <a:rPr lang="en-MY" dirty="0"/>
              <a:t> </a:t>
            </a:r>
            <a:r>
              <a:rPr lang="en-MY" dirty="0" err="1"/>
              <a:t>untuk</a:t>
            </a:r>
            <a:r>
              <a:rPr lang="en-MY" dirty="0"/>
              <a:t> </a:t>
            </a:r>
            <a:r>
              <a:rPr lang="en-MY" dirty="0" err="1"/>
              <a:t>dibincangkan</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74334686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Pensyarah</a:t>
            </a:r>
            <a:r>
              <a:rPr lang="en-MY" dirty="0"/>
              <a:t> </a:t>
            </a:r>
            <a:r>
              <a:rPr lang="en-MY" dirty="0" err="1"/>
              <a:t>boleh</a:t>
            </a:r>
            <a:r>
              <a:rPr lang="en-MY" dirty="0"/>
              <a:t> </a:t>
            </a:r>
            <a:r>
              <a:rPr lang="en-MY" dirty="0" err="1"/>
              <a:t>merujuk</a:t>
            </a:r>
            <a:r>
              <a:rPr lang="en-MY" dirty="0"/>
              <a:t> </a:t>
            </a:r>
            <a:r>
              <a:rPr lang="en-MY" dirty="0" err="1"/>
              <a:t>contoh</a:t>
            </a:r>
            <a:r>
              <a:rPr lang="en-MY" dirty="0"/>
              <a:t> </a:t>
            </a:r>
            <a:r>
              <a:rPr lang="en-MY" dirty="0" err="1"/>
              <a:t>berita</a:t>
            </a:r>
            <a:r>
              <a:rPr lang="en-MY" dirty="0"/>
              <a:t> di </a:t>
            </a:r>
            <a:r>
              <a:rPr lang="en-MY" dirty="0" err="1"/>
              <a:t>atas</a:t>
            </a:r>
            <a:r>
              <a:rPr lang="en-MY" dirty="0"/>
              <a:t> </a:t>
            </a:r>
            <a:r>
              <a:rPr lang="en-MY" dirty="0" err="1"/>
              <a:t>untuk</a:t>
            </a:r>
            <a:r>
              <a:rPr lang="en-MY" dirty="0"/>
              <a:t> </a:t>
            </a:r>
            <a:r>
              <a:rPr lang="en-MY" dirty="0" err="1"/>
              <a:t>dibincangkan</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4280510104"/>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Penerangan</a:t>
            </a:r>
            <a:r>
              <a:rPr lang="en-US" dirty="0"/>
              <a:t> oleh </a:t>
            </a:r>
            <a:r>
              <a:rPr lang="en-US" dirty="0" err="1"/>
              <a:t>pensyarah</a:t>
            </a:r>
            <a:r>
              <a:rPr lang="en-US" dirty="0"/>
              <a:t>.</a:t>
            </a:r>
            <a:endParaRPr dirty="0"/>
          </a:p>
        </p:txBody>
      </p:sp>
    </p:spTree>
    <p:extLst>
      <p:ext uri="{BB962C8B-B14F-4D97-AF65-F5344CB8AC3E}">
        <p14:creationId xmlns:p14="http://schemas.microsoft.com/office/powerpoint/2010/main" val="80547779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95585964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798875"/>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5"/>
        <p:cNvGrpSpPr/>
        <p:nvPr/>
      </p:nvGrpSpPr>
      <p:grpSpPr>
        <a:xfrm>
          <a:off x="0" y="0"/>
          <a:ext cx="0" cy="0"/>
          <a:chOff x="0" y="0"/>
          <a:chExt cx="0" cy="0"/>
        </a:xfrm>
      </p:grpSpPr>
      <p:sp>
        <p:nvSpPr>
          <p:cNvPr id="8666" name="Google Shape;8666;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7" name="Google Shape;8667;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50437333"/>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363951478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8"/>
        <p:cNvGrpSpPr/>
        <p:nvPr/>
      </p:nvGrpSpPr>
      <p:grpSpPr>
        <a:xfrm>
          <a:off x="0" y="0"/>
          <a:ext cx="0" cy="0"/>
          <a:chOff x="0" y="0"/>
          <a:chExt cx="0" cy="0"/>
        </a:xfrm>
      </p:grpSpPr>
      <p:sp>
        <p:nvSpPr>
          <p:cNvPr id="319" name="Google Shape;319;gb179643f6e_0_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0" name="Google Shape;320;gb179643f6e_0_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Pensyarah</a:t>
            </a:r>
            <a:r>
              <a:rPr lang="en-US" dirty="0"/>
              <a:t> </a:t>
            </a:r>
            <a:r>
              <a:rPr lang="en-US" dirty="0" err="1"/>
              <a:t>nyatakan</a:t>
            </a:r>
            <a:r>
              <a:rPr lang="en-US" dirty="0"/>
              <a:t> </a:t>
            </a:r>
            <a:r>
              <a:rPr lang="en-US" dirty="0" err="1"/>
              <a:t>hasil</a:t>
            </a:r>
            <a:r>
              <a:rPr lang="en-US" dirty="0"/>
              <a:t> </a:t>
            </a:r>
            <a:r>
              <a:rPr lang="en-US" dirty="0" err="1"/>
              <a:t>pembelajaran</a:t>
            </a:r>
            <a:r>
              <a:rPr lang="en-US" dirty="0"/>
              <a:t>.</a:t>
            </a: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999238241"/>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228600" lvl="0" indent="-228600" algn="l" rtl="0">
              <a:spcBef>
                <a:spcPts val="0"/>
              </a:spcBef>
              <a:spcAft>
                <a:spcPts val="0"/>
              </a:spcAft>
              <a:buFont typeface="+mj-lt"/>
              <a:buAutoNum type="arabicPeriod"/>
            </a:pPr>
            <a:r>
              <a:rPr lang="en-US" dirty="0" err="1"/>
              <a:t>Pensyarah</a:t>
            </a:r>
            <a:r>
              <a:rPr lang="en-US" dirty="0"/>
              <a:t> </a:t>
            </a:r>
            <a:r>
              <a:rPr lang="en-US" dirty="0" err="1"/>
              <a:t>terangkan</a:t>
            </a:r>
            <a:r>
              <a:rPr lang="en-US" dirty="0"/>
              <a:t> </a:t>
            </a:r>
            <a:r>
              <a:rPr lang="en-US" dirty="0" err="1"/>
              <a:t>tentang</a:t>
            </a:r>
            <a:r>
              <a:rPr lang="en-US" dirty="0"/>
              <a:t> </a:t>
            </a:r>
            <a:r>
              <a:rPr lang="en-US" dirty="0" err="1"/>
              <a:t>Tapak</a:t>
            </a:r>
            <a:r>
              <a:rPr lang="en-US" dirty="0"/>
              <a:t> </a:t>
            </a:r>
            <a:r>
              <a:rPr lang="en-US" dirty="0" err="1"/>
              <a:t>Integrasi</a:t>
            </a:r>
            <a:r>
              <a:rPr lang="en-US" dirty="0"/>
              <a:t>. </a:t>
            </a:r>
          </a:p>
          <a:p>
            <a:pPr marL="0" lvl="0" indent="0" algn="l" rtl="0">
              <a:spcBef>
                <a:spcPts val="0"/>
              </a:spcBef>
              <a:spcAft>
                <a:spcPts val="0"/>
              </a:spcAft>
              <a:buFont typeface="+mj-lt"/>
              <a:buNone/>
            </a:pPr>
            <a:endParaRPr lang="en-US" dirty="0"/>
          </a:p>
          <a:p>
            <a:pPr marL="228600" lvl="0" indent="-228600" algn="l" rtl="0">
              <a:spcBef>
                <a:spcPts val="0"/>
              </a:spcBef>
              <a:spcAft>
                <a:spcPts val="0"/>
              </a:spcAft>
              <a:buFont typeface="+mj-lt"/>
              <a:buAutoNum type="arabicPeriod"/>
            </a:pPr>
            <a:r>
              <a:rPr lang="en-US" dirty="0" err="1"/>
              <a:t>Merupakan</a:t>
            </a:r>
            <a:r>
              <a:rPr lang="en-US" dirty="0"/>
              <a:t> </a:t>
            </a:r>
            <a:r>
              <a:rPr lang="en-US" dirty="0" err="1"/>
              <a:t>satu</a:t>
            </a:r>
            <a:r>
              <a:rPr lang="en-US" dirty="0"/>
              <a:t> platform / </a:t>
            </a:r>
            <a:r>
              <a:rPr lang="en-US" dirty="0" err="1"/>
              <a:t>wadah</a:t>
            </a:r>
            <a:r>
              <a:rPr lang="en-US" dirty="0"/>
              <a:t> </a:t>
            </a:r>
            <a:r>
              <a:rPr lang="en-US" dirty="0" err="1"/>
              <a:t>untuk</a:t>
            </a:r>
            <a:r>
              <a:rPr lang="en-US" dirty="0"/>
              <a:t> </a:t>
            </a:r>
            <a:r>
              <a:rPr lang="en-US" dirty="0" err="1"/>
              <a:t>mewujudkan</a:t>
            </a:r>
            <a:r>
              <a:rPr lang="en-US" dirty="0"/>
              <a:t> </a:t>
            </a:r>
            <a:r>
              <a:rPr lang="en-US" dirty="0" err="1"/>
              <a:t>perpaduan</a:t>
            </a:r>
            <a:r>
              <a:rPr lang="en-US" dirty="0"/>
              <a:t>. </a:t>
            </a:r>
            <a:r>
              <a:rPr lang="en-US" dirty="0" err="1"/>
              <a:t>Contoh</a:t>
            </a:r>
            <a:r>
              <a:rPr lang="en-US" dirty="0"/>
              <a:t> </a:t>
            </a:r>
            <a:r>
              <a:rPr lang="en-US" dirty="0" err="1"/>
              <a:t>seperti</a:t>
            </a:r>
            <a:r>
              <a:rPr lang="en-US" dirty="0"/>
              <a:t> yang </a:t>
            </a:r>
            <a:r>
              <a:rPr lang="en-US" dirty="0" err="1"/>
              <a:t>dinyatakan</a:t>
            </a:r>
            <a:r>
              <a:rPr lang="en-US" dirty="0"/>
              <a:t> </a:t>
            </a:r>
            <a:r>
              <a:rPr lang="en-US" dirty="0" err="1"/>
              <a:t>dalam</a:t>
            </a:r>
            <a:r>
              <a:rPr lang="en-US" dirty="0"/>
              <a:t> slide.</a:t>
            </a:r>
            <a:endParaRPr dirty="0"/>
          </a:p>
        </p:txBody>
      </p:sp>
    </p:spTree>
    <p:extLst>
      <p:ext uri="{BB962C8B-B14F-4D97-AF65-F5344CB8AC3E}">
        <p14:creationId xmlns:p14="http://schemas.microsoft.com/office/powerpoint/2010/main" val="456508994"/>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27690200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76"/>
        <p:cNvGrpSpPr/>
        <p:nvPr/>
      </p:nvGrpSpPr>
      <p:grpSpPr>
        <a:xfrm>
          <a:off x="0" y="0"/>
          <a:ext cx="0" cy="0"/>
          <a:chOff x="0" y="0"/>
          <a:chExt cx="0" cy="0"/>
        </a:xfrm>
      </p:grpSpPr>
      <p:sp>
        <p:nvSpPr>
          <p:cNvPr id="8677" name="Google Shape;8677;g13ccdbe0301_0_6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78" name="Google Shape;8678;g13ccdbe0301_0_6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b="1" dirty="0" err="1"/>
              <a:t>Tahap</a:t>
            </a:r>
            <a:r>
              <a:rPr lang="en-US" b="1" dirty="0"/>
              <a:t> </a:t>
            </a:r>
            <a:r>
              <a:rPr lang="en-US" b="1" dirty="0" err="1"/>
              <a:t>Keetnikan</a:t>
            </a:r>
            <a:endParaRPr lang="en-US" b="1" dirty="0"/>
          </a:p>
          <a:p>
            <a:pPr marL="0" lvl="0" indent="0" algn="just" rtl="0">
              <a:spcBef>
                <a:spcPts val="0"/>
              </a:spcBef>
              <a:spcAft>
                <a:spcPts val="0"/>
              </a:spcAft>
              <a:buNone/>
            </a:pPr>
            <a:r>
              <a:rPr lang="en-US" dirty="0" err="1"/>
              <a:t>Tahap</a:t>
            </a:r>
            <a:r>
              <a:rPr lang="en-US" dirty="0"/>
              <a:t> </a:t>
            </a:r>
            <a:r>
              <a:rPr lang="en-US" dirty="0" err="1"/>
              <a:t>Keetnikan</a:t>
            </a:r>
            <a:r>
              <a:rPr lang="en-US" dirty="0"/>
              <a:t> </a:t>
            </a:r>
            <a:r>
              <a:rPr lang="en-US" dirty="0" err="1"/>
              <a:t>merupakan</a:t>
            </a:r>
            <a:r>
              <a:rPr lang="en-US" dirty="0"/>
              <a:t> </a:t>
            </a:r>
            <a:r>
              <a:rPr lang="en-US" dirty="0" err="1"/>
              <a:t>budaya</a:t>
            </a:r>
            <a:r>
              <a:rPr lang="en-US" dirty="0"/>
              <a:t> </a:t>
            </a:r>
            <a:r>
              <a:rPr lang="en-US" dirty="0" err="1"/>
              <a:t>modeniti</a:t>
            </a:r>
            <a:r>
              <a:rPr lang="en-US" dirty="0"/>
              <a:t> yang </a:t>
            </a:r>
            <a:r>
              <a:rPr lang="en-US" dirty="0" err="1"/>
              <a:t>mengutamakan</a:t>
            </a:r>
            <a:r>
              <a:rPr lang="en-US" dirty="0"/>
              <a:t> </a:t>
            </a:r>
            <a:r>
              <a:rPr lang="en-US" dirty="0" err="1"/>
              <a:t>kestabilan</a:t>
            </a:r>
            <a:r>
              <a:rPr lang="en-US" dirty="0"/>
              <a:t> dan </a:t>
            </a:r>
            <a:r>
              <a:rPr lang="en-US" dirty="0" err="1"/>
              <a:t>kemajuan</a:t>
            </a:r>
            <a:r>
              <a:rPr lang="en-US" dirty="0"/>
              <a:t>. </a:t>
            </a:r>
            <a:r>
              <a:rPr lang="en-US" dirty="0" err="1"/>
              <a:t>Menyenarai</a:t>
            </a:r>
            <a:r>
              <a:rPr lang="en-US" dirty="0"/>
              <a:t> dan </a:t>
            </a:r>
            <a:r>
              <a:rPr lang="en-US" dirty="0" err="1"/>
              <a:t>meneliti</a:t>
            </a:r>
            <a:r>
              <a:rPr lang="en-US" dirty="0"/>
              <a:t> </a:t>
            </a:r>
            <a:r>
              <a:rPr lang="en-US" dirty="0" err="1"/>
              <a:t>perbezaan</a:t>
            </a:r>
            <a:r>
              <a:rPr lang="en-US" dirty="0"/>
              <a:t> </a:t>
            </a:r>
            <a:r>
              <a:rPr lang="en-US" dirty="0" err="1"/>
              <a:t>serta</a:t>
            </a:r>
            <a:r>
              <a:rPr lang="en-US" dirty="0"/>
              <a:t> </a:t>
            </a:r>
            <a:r>
              <a:rPr lang="en-US" dirty="0" err="1"/>
              <a:t>cabaran</a:t>
            </a:r>
            <a:r>
              <a:rPr lang="en-US" dirty="0"/>
              <a:t> </a:t>
            </a:r>
            <a:r>
              <a:rPr lang="en-US" dirty="0" err="1"/>
              <a:t>antara</a:t>
            </a:r>
            <a:r>
              <a:rPr lang="en-US" dirty="0"/>
              <a:t> </a:t>
            </a:r>
            <a:r>
              <a:rPr lang="en-US" dirty="0" err="1"/>
              <a:t>komuniti</a:t>
            </a:r>
            <a:r>
              <a:rPr lang="en-US" dirty="0"/>
              <a:t> </a:t>
            </a:r>
            <a:r>
              <a:rPr lang="en-US" dirty="0" err="1"/>
              <a:t>untuk</a:t>
            </a:r>
            <a:r>
              <a:rPr lang="en-US" dirty="0"/>
              <a:t> </a:t>
            </a:r>
            <a:r>
              <a:rPr lang="en-US" dirty="0" err="1"/>
              <a:t>diselesaikan</a:t>
            </a:r>
            <a:r>
              <a:rPr lang="en-US" dirty="0"/>
              <a:t>. Negara</a:t>
            </a:r>
          </a:p>
          <a:p>
            <a:pPr marL="0" lvl="0" indent="0" algn="just" rtl="0">
              <a:spcBef>
                <a:spcPts val="0"/>
              </a:spcBef>
              <a:spcAft>
                <a:spcPts val="0"/>
              </a:spcAft>
              <a:buNone/>
            </a:pPr>
            <a:r>
              <a:rPr lang="en-US" dirty="0" err="1"/>
              <a:t>kita</a:t>
            </a:r>
            <a:r>
              <a:rPr lang="en-US" dirty="0"/>
              <a:t> </a:t>
            </a:r>
            <a:r>
              <a:rPr lang="en-US" dirty="0" err="1"/>
              <a:t>mempunyai</a:t>
            </a:r>
            <a:r>
              <a:rPr lang="en-US" dirty="0"/>
              <a:t> </a:t>
            </a:r>
            <a:r>
              <a:rPr lang="en-US" dirty="0" err="1"/>
              <a:t>rakyat</a:t>
            </a:r>
            <a:r>
              <a:rPr lang="en-US" dirty="0"/>
              <a:t> yang </a:t>
            </a:r>
            <a:r>
              <a:rPr lang="en-US" dirty="0" err="1"/>
              <a:t>terdiri</a:t>
            </a:r>
            <a:r>
              <a:rPr lang="en-US" dirty="0"/>
              <a:t> </a:t>
            </a:r>
            <a:r>
              <a:rPr lang="en-US" dirty="0" err="1"/>
              <a:t>dari</a:t>
            </a:r>
            <a:r>
              <a:rPr lang="en-US" dirty="0"/>
              <a:t> </a:t>
            </a:r>
            <a:r>
              <a:rPr lang="en-US" dirty="0" err="1"/>
              <a:t>pelbagai</a:t>
            </a:r>
            <a:r>
              <a:rPr lang="en-US" dirty="0"/>
              <a:t> </a:t>
            </a:r>
            <a:r>
              <a:rPr lang="en-US" dirty="0" err="1"/>
              <a:t>bahasa</a:t>
            </a:r>
            <a:r>
              <a:rPr lang="en-US" dirty="0"/>
              <a:t>, </a:t>
            </a:r>
            <a:r>
              <a:rPr lang="en-US" dirty="0" err="1"/>
              <a:t>budaya</a:t>
            </a:r>
            <a:r>
              <a:rPr lang="en-US" dirty="0"/>
              <a:t>, agama dan </a:t>
            </a:r>
            <a:r>
              <a:rPr lang="en-US" dirty="0" err="1"/>
              <a:t>tradisi</a:t>
            </a:r>
            <a:r>
              <a:rPr lang="en-US" dirty="0"/>
              <a:t> </a:t>
            </a:r>
            <a:r>
              <a:rPr lang="en-US" dirty="0" err="1"/>
              <a:t>kehidupan</a:t>
            </a:r>
            <a:r>
              <a:rPr lang="en-US" dirty="0"/>
              <a:t>. </a:t>
            </a:r>
            <a:r>
              <a:rPr lang="en-US" dirty="0" err="1"/>
              <a:t>Menjadi</a:t>
            </a:r>
            <a:r>
              <a:rPr lang="en-US" dirty="0"/>
              <a:t> </a:t>
            </a:r>
            <a:r>
              <a:rPr lang="en-US" dirty="0" err="1"/>
              <a:t>matlamat</a:t>
            </a:r>
            <a:r>
              <a:rPr lang="en-US" dirty="0"/>
              <a:t> </a:t>
            </a:r>
            <a:r>
              <a:rPr lang="en-US" dirty="0" err="1"/>
              <a:t>utama</a:t>
            </a:r>
            <a:r>
              <a:rPr lang="en-US" dirty="0"/>
              <a:t> negara </a:t>
            </a:r>
            <a:r>
              <a:rPr lang="en-US" dirty="0" err="1"/>
              <a:t>bagi</a:t>
            </a:r>
            <a:r>
              <a:rPr lang="en-US" dirty="0"/>
              <a:t> </a:t>
            </a:r>
            <a:r>
              <a:rPr lang="en-US" dirty="0" err="1"/>
              <a:t>memastikan</a:t>
            </a:r>
            <a:r>
              <a:rPr lang="en-US" dirty="0"/>
              <a:t> </a:t>
            </a:r>
            <a:r>
              <a:rPr lang="en-US" dirty="0" err="1"/>
              <a:t>kehidupan</a:t>
            </a:r>
            <a:r>
              <a:rPr lang="en-US" dirty="0"/>
              <a:t> </a:t>
            </a:r>
            <a:r>
              <a:rPr lang="en-US" dirty="0" err="1"/>
              <a:t>rakyat</a:t>
            </a:r>
            <a:r>
              <a:rPr lang="en-US" dirty="0"/>
              <a:t> </a:t>
            </a:r>
            <a:r>
              <a:rPr lang="en-US" dirty="0" err="1"/>
              <a:t>pelbagai</a:t>
            </a:r>
            <a:r>
              <a:rPr lang="en-US" dirty="0"/>
              <a:t> </a:t>
            </a:r>
            <a:r>
              <a:rPr lang="en-US" dirty="0" err="1"/>
              <a:t>budaya</a:t>
            </a:r>
            <a:r>
              <a:rPr lang="en-US" dirty="0"/>
              <a:t> </a:t>
            </a:r>
            <a:r>
              <a:rPr lang="en-US" dirty="0" err="1"/>
              <a:t>ini</a:t>
            </a:r>
            <a:r>
              <a:rPr lang="en-US" dirty="0"/>
              <a:t> </a:t>
            </a:r>
            <a:r>
              <a:rPr lang="en-US" dirty="0" err="1"/>
              <a:t>hidup</a:t>
            </a:r>
            <a:r>
              <a:rPr lang="en-US" dirty="0"/>
              <a:t> </a:t>
            </a:r>
            <a:r>
              <a:rPr lang="en-US" dirty="0" err="1"/>
              <a:t>saling</a:t>
            </a:r>
            <a:r>
              <a:rPr lang="en-US" dirty="0"/>
              <a:t> </a:t>
            </a:r>
            <a:r>
              <a:rPr lang="en-US" dirty="0" err="1"/>
              <a:t>bersatu</a:t>
            </a:r>
            <a:r>
              <a:rPr lang="en-US" dirty="0"/>
              <a:t> dan </a:t>
            </a:r>
            <a:r>
              <a:rPr lang="en-US" dirty="0" err="1"/>
              <a:t>berintegrasi</a:t>
            </a:r>
            <a:r>
              <a:rPr lang="en-US" dirty="0"/>
              <a:t>. </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err="1"/>
              <a:t>Dengan</a:t>
            </a:r>
            <a:r>
              <a:rPr lang="en-US" dirty="0"/>
              <a:t> </a:t>
            </a:r>
            <a:r>
              <a:rPr lang="en-US" dirty="0" err="1"/>
              <a:t>jaminan</a:t>
            </a:r>
            <a:r>
              <a:rPr lang="en-US" dirty="0"/>
              <a:t> </a:t>
            </a:r>
            <a:r>
              <a:rPr lang="en-US" dirty="0" err="1"/>
              <a:t>keharmonian</a:t>
            </a:r>
            <a:r>
              <a:rPr lang="en-US" dirty="0"/>
              <a:t> </a:t>
            </a:r>
            <a:r>
              <a:rPr lang="en-US" dirty="0" err="1"/>
              <a:t>kaum</a:t>
            </a:r>
            <a:r>
              <a:rPr lang="en-US" dirty="0"/>
              <a:t> di negara </a:t>
            </a:r>
            <a:r>
              <a:rPr lang="en-US" dirty="0" err="1"/>
              <a:t>ini</a:t>
            </a:r>
            <a:r>
              <a:rPr lang="en-US" dirty="0"/>
              <a:t>, </a:t>
            </a:r>
            <a:r>
              <a:rPr lang="en-US" dirty="0" err="1"/>
              <a:t>kita</a:t>
            </a:r>
            <a:r>
              <a:rPr lang="en-US" dirty="0"/>
              <a:t> </a:t>
            </a:r>
            <a:r>
              <a:rPr lang="en-US" dirty="0" err="1"/>
              <a:t>dapat</a:t>
            </a:r>
            <a:r>
              <a:rPr lang="en-US" dirty="0"/>
              <a:t> </a:t>
            </a:r>
            <a:r>
              <a:rPr lang="en-US" dirty="0" err="1"/>
              <a:t>memastikan</a:t>
            </a:r>
            <a:r>
              <a:rPr lang="en-US" dirty="0"/>
              <a:t> </a:t>
            </a:r>
            <a:r>
              <a:rPr lang="en-US" dirty="0" err="1"/>
              <a:t>pembangunan</a:t>
            </a:r>
            <a:r>
              <a:rPr lang="en-US" dirty="0"/>
              <a:t> negara dan </a:t>
            </a:r>
            <a:r>
              <a:rPr lang="en-US" dirty="0" err="1"/>
              <a:t>pembinaan</a:t>
            </a:r>
            <a:r>
              <a:rPr lang="en-US" dirty="0"/>
              <a:t> negara </a:t>
            </a:r>
            <a:r>
              <a:rPr lang="en-US" dirty="0" err="1"/>
              <a:t>bangsa</a:t>
            </a:r>
            <a:r>
              <a:rPr lang="en-US" dirty="0"/>
              <a:t> </a:t>
            </a:r>
            <a:r>
              <a:rPr lang="en-US" dirty="0" err="1"/>
              <a:t>terus</a:t>
            </a:r>
            <a:r>
              <a:rPr lang="en-US" dirty="0"/>
              <a:t> </a:t>
            </a:r>
            <a:r>
              <a:rPr lang="en-US" dirty="0" err="1"/>
              <a:t>maju</a:t>
            </a:r>
            <a:r>
              <a:rPr lang="en-US" dirty="0"/>
              <a:t> dan </a:t>
            </a:r>
            <a:r>
              <a:rPr lang="en-US" dirty="0" err="1"/>
              <a:t>terbina</a:t>
            </a:r>
            <a:r>
              <a:rPr lang="en-US" dirty="0"/>
              <a:t>. Masyarakat </a:t>
            </a:r>
            <a:r>
              <a:rPr lang="en-US" dirty="0" err="1"/>
              <a:t>perlu</a:t>
            </a:r>
            <a:r>
              <a:rPr lang="en-US" dirty="0"/>
              <a:t> </a:t>
            </a:r>
            <a:r>
              <a:rPr lang="en-US" dirty="0" err="1"/>
              <a:t>terus</a:t>
            </a:r>
            <a:r>
              <a:rPr lang="en-US" dirty="0"/>
              <a:t> </a:t>
            </a:r>
            <a:r>
              <a:rPr lang="en-US" dirty="0" err="1"/>
              <a:t>memupuk</a:t>
            </a:r>
            <a:r>
              <a:rPr lang="en-US" dirty="0"/>
              <a:t> </a:t>
            </a:r>
            <a:r>
              <a:rPr lang="en-US" dirty="0" err="1"/>
              <a:t>sikap</a:t>
            </a:r>
            <a:r>
              <a:rPr lang="en-US" dirty="0"/>
              <a:t> dan </a:t>
            </a:r>
            <a:r>
              <a:rPr lang="en-US" dirty="0" err="1"/>
              <a:t>tindakan</a:t>
            </a:r>
            <a:r>
              <a:rPr lang="en-US" dirty="0"/>
              <a:t> </a:t>
            </a:r>
            <a:r>
              <a:rPr lang="en-US" dirty="0" err="1"/>
              <a:t>toleransi</a:t>
            </a:r>
            <a:r>
              <a:rPr lang="en-US" dirty="0"/>
              <a:t> dan </a:t>
            </a:r>
            <a:r>
              <a:rPr lang="en-US" dirty="0" err="1"/>
              <a:t>penerimaan</a:t>
            </a:r>
            <a:r>
              <a:rPr lang="en-US" dirty="0"/>
              <a:t> </a:t>
            </a:r>
            <a:r>
              <a:rPr lang="en-US" dirty="0" err="1"/>
              <a:t>etnik</a:t>
            </a:r>
            <a:r>
              <a:rPr lang="en-US" dirty="0"/>
              <a:t> </a:t>
            </a:r>
            <a:r>
              <a:rPr lang="en-US" dirty="0" err="1"/>
              <a:t>dalam</a:t>
            </a:r>
            <a:r>
              <a:rPr lang="en-US" dirty="0"/>
              <a:t> </a:t>
            </a:r>
            <a:r>
              <a:rPr lang="en-US" dirty="0" err="1"/>
              <a:t>kalangan</a:t>
            </a:r>
            <a:r>
              <a:rPr lang="en-US" dirty="0"/>
              <a:t> </a:t>
            </a:r>
            <a:r>
              <a:rPr lang="en-US" dirty="0" err="1"/>
              <a:t>masyarakat</a:t>
            </a:r>
            <a:r>
              <a:rPr lang="en-US" dirty="0"/>
              <a:t> yang </a:t>
            </a:r>
            <a:r>
              <a:rPr lang="en-US" dirty="0" err="1"/>
              <a:t>terdiri</a:t>
            </a:r>
            <a:r>
              <a:rPr lang="en-US" dirty="0"/>
              <a:t> </a:t>
            </a:r>
            <a:r>
              <a:rPr lang="en-US" dirty="0" err="1"/>
              <a:t>dari</a:t>
            </a:r>
            <a:r>
              <a:rPr lang="en-US" dirty="0"/>
              <a:t> </a:t>
            </a:r>
            <a:r>
              <a:rPr lang="en-US" dirty="0" err="1"/>
              <a:t>Melayu</a:t>
            </a:r>
            <a:r>
              <a:rPr lang="en-US" dirty="0"/>
              <a:t>, </a:t>
            </a:r>
            <a:r>
              <a:rPr lang="en-US" dirty="0" err="1"/>
              <a:t>Cina</a:t>
            </a:r>
            <a:r>
              <a:rPr lang="en-US" dirty="0"/>
              <a:t>, India, </a:t>
            </a:r>
            <a:r>
              <a:rPr lang="en-US" dirty="0" err="1"/>
              <a:t>Kadazan</a:t>
            </a:r>
            <a:r>
              <a:rPr lang="en-US" dirty="0"/>
              <a:t>, Dusun, </a:t>
            </a:r>
            <a:r>
              <a:rPr lang="en-US" dirty="0" err="1"/>
              <a:t>Bidayuh</a:t>
            </a:r>
            <a:r>
              <a:rPr lang="en-US" dirty="0"/>
              <a:t>, Iban, Melanau, Bajau, </a:t>
            </a:r>
            <a:r>
              <a:rPr lang="en-US" dirty="0" err="1"/>
              <a:t>Senoi</a:t>
            </a:r>
            <a:r>
              <a:rPr lang="en-US" dirty="0"/>
              <a:t> dan 200 </a:t>
            </a:r>
            <a:r>
              <a:rPr lang="en-US" dirty="0" err="1"/>
              <a:t>lebih</a:t>
            </a:r>
            <a:r>
              <a:rPr lang="en-US" dirty="0"/>
              <a:t> </a:t>
            </a:r>
            <a:r>
              <a:rPr lang="en-US" dirty="0" err="1"/>
              <a:t>suku</a:t>
            </a:r>
            <a:r>
              <a:rPr lang="en-US" dirty="0"/>
              <a:t> </a:t>
            </a:r>
            <a:r>
              <a:rPr lang="en-US" dirty="0" err="1"/>
              <a:t>etnik</a:t>
            </a:r>
            <a:r>
              <a:rPr lang="en-US" dirty="0"/>
              <a:t> lain. </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a:t>Masyarakat </a:t>
            </a:r>
            <a:r>
              <a:rPr lang="en-US" dirty="0" err="1"/>
              <a:t>perlu</a:t>
            </a:r>
            <a:r>
              <a:rPr lang="en-US" dirty="0"/>
              <a:t> </a:t>
            </a:r>
            <a:r>
              <a:rPr lang="en-US" dirty="0" err="1"/>
              <a:t>memperakui</a:t>
            </a:r>
            <a:r>
              <a:rPr lang="en-US" dirty="0"/>
              <a:t>, </a:t>
            </a:r>
            <a:r>
              <a:rPr lang="en-US" dirty="0" err="1"/>
              <a:t>menerima</a:t>
            </a:r>
            <a:r>
              <a:rPr lang="en-US" dirty="0"/>
              <a:t> dan </a:t>
            </a:r>
            <a:r>
              <a:rPr lang="en-US" dirty="0" err="1"/>
              <a:t>menghormati</a:t>
            </a:r>
            <a:r>
              <a:rPr lang="en-US" dirty="0"/>
              <a:t> </a:t>
            </a:r>
            <a:r>
              <a:rPr lang="en-US" dirty="0" err="1"/>
              <a:t>perbezaan</a:t>
            </a:r>
            <a:r>
              <a:rPr lang="en-US" dirty="0"/>
              <a:t> </a:t>
            </a:r>
            <a:r>
              <a:rPr lang="en-US" dirty="0" err="1"/>
              <a:t>bahasa</a:t>
            </a:r>
            <a:r>
              <a:rPr lang="en-US" dirty="0"/>
              <a:t>, </a:t>
            </a:r>
            <a:r>
              <a:rPr lang="en-US" dirty="0" err="1"/>
              <a:t>budaya</a:t>
            </a:r>
            <a:r>
              <a:rPr lang="en-US" dirty="0"/>
              <a:t>, agama dan </a:t>
            </a:r>
            <a:r>
              <a:rPr lang="en-US" dirty="0" err="1"/>
              <a:t>tradisi</a:t>
            </a:r>
            <a:r>
              <a:rPr lang="en-US" dirty="0"/>
              <a:t> </a:t>
            </a:r>
            <a:r>
              <a:rPr lang="en-US" dirty="0" err="1"/>
              <a:t>hidup</a:t>
            </a:r>
            <a:r>
              <a:rPr lang="en-US" dirty="0"/>
              <a:t> kerana </a:t>
            </a:r>
            <a:r>
              <a:rPr lang="en-US" dirty="0" err="1"/>
              <a:t>masing-masing</a:t>
            </a:r>
            <a:r>
              <a:rPr lang="en-US" dirty="0"/>
              <a:t> </a:t>
            </a:r>
            <a:r>
              <a:rPr lang="en-US" dirty="0" err="1"/>
              <a:t>etnik</a:t>
            </a:r>
            <a:r>
              <a:rPr lang="en-US" dirty="0"/>
              <a:t> </a:t>
            </a:r>
            <a:r>
              <a:rPr lang="en-US" dirty="0" err="1"/>
              <a:t>berpegang</a:t>
            </a:r>
            <a:r>
              <a:rPr lang="en-US" dirty="0"/>
              <a:t> </a:t>
            </a:r>
            <a:r>
              <a:rPr lang="en-US" dirty="0" err="1"/>
              <a:t>dengan</a:t>
            </a:r>
            <a:r>
              <a:rPr lang="en-US" dirty="0"/>
              <a:t> </a:t>
            </a:r>
            <a:r>
              <a:rPr lang="en-US" dirty="0" err="1"/>
              <a:t>teras</a:t>
            </a:r>
            <a:r>
              <a:rPr lang="en-US" dirty="0"/>
              <a:t> </a:t>
            </a:r>
            <a:r>
              <a:rPr lang="en-US" dirty="0" err="1"/>
              <a:t>pembentukan</a:t>
            </a:r>
            <a:r>
              <a:rPr lang="en-US" dirty="0"/>
              <a:t> </a:t>
            </a:r>
            <a:r>
              <a:rPr lang="en-US" dirty="0" err="1"/>
              <a:t>berkumpulan</a:t>
            </a:r>
            <a:r>
              <a:rPr lang="en-US" dirty="0"/>
              <a:t> yang </a:t>
            </a:r>
            <a:r>
              <a:rPr lang="en-US" dirty="0" err="1"/>
              <a:t>berbeza</a:t>
            </a:r>
            <a:r>
              <a:rPr lang="en-US" dirty="0"/>
              <a:t>. Orang </a:t>
            </a:r>
            <a:r>
              <a:rPr lang="en-US" dirty="0" err="1"/>
              <a:t>Melayu</a:t>
            </a:r>
            <a:r>
              <a:rPr lang="en-US" dirty="0"/>
              <a:t>, </a:t>
            </a:r>
            <a:r>
              <a:rPr lang="en-US" dirty="0" err="1"/>
              <a:t>Bumiputera</a:t>
            </a:r>
            <a:r>
              <a:rPr lang="en-US" dirty="0"/>
              <a:t> Sabah, </a:t>
            </a:r>
            <a:r>
              <a:rPr lang="en-US" dirty="0" err="1"/>
              <a:t>Bumiputera</a:t>
            </a:r>
            <a:r>
              <a:rPr lang="en-US" dirty="0"/>
              <a:t> Sarawak, </a:t>
            </a:r>
            <a:r>
              <a:rPr lang="en-US" dirty="0" err="1"/>
              <a:t>Cina</a:t>
            </a:r>
            <a:r>
              <a:rPr lang="en-US" dirty="0"/>
              <a:t> dan In</a:t>
            </a:r>
          </a:p>
          <a:p>
            <a:pPr marL="0" lvl="0" indent="0" algn="just" rtl="0">
              <a:spcBef>
                <a:spcPts val="0"/>
              </a:spcBef>
              <a:spcAft>
                <a:spcPts val="0"/>
              </a:spcAft>
              <a:buNone/>
            </a:pPr>
            <a:r>
              <a:rPr lang="en-US" dirty="0" err="1"/>
              <a:t>dia</a:t>
            </a:r>
            <a:r>
              <a:rPr lang="en-US" dirty="0"/>
              <a:t> </a:t>
            </a:r>
            <a:r>
              <a:rPr lang="en-US" dirty="0" err="1"/>
              <a:t>membina</a:t>
            </a:r>
            <a:r>
              <a:rPr lang="en-US" dirty="0"/>
              <a:t> </a:t>
            </a:r>
            <a:r>
              <a:rPr lang="en-US" dirty="0" err="1"/>
              <a:t>batas</a:t>
            </a:r>
            <a:r>
              <a:rPr lang="en-US" dirty="0"/>
              <a:t> </a:t>
            </a:r>
            <a:r>
              <a:rPr lang="en-US" dirty="0" err="1"/>
              <a:t>kumpulan</a:t>
            </a:r>
            <a:r>
              <a:rPr lang="en-US" dirty="0"/>
              <a:t> </a:t>
            </a:r>
            <a:r>
              <a:rPr lang="en-US" dirty="0" err="1"/>
              <a:t>mereka</a:t>
            </a:r>
            <a:r>
              <a:rPr lang="en-US" dirty="0"/>
              <a:t> </a:t>
            </a:r>
            <a:r>
              <a:rPr lang="en-US" dirty="0" err="1"/>
              <a:t>berdasarkan</a:t>
            </a:r>
            <a:r>
              <a:rPr lang="en-US" dirty="0"/>
              <a:t> </a:t>
            </a:r>
            <a:r>
              <a:rPr lang="en-US" dirty="0" err="1"/>
              <a:t>bahasa</a:t>
            </a:r>
            <a:r>
              <a:rPr lang="en-US" dirty="0"/>
              <a:t>, </a:t>
            </a:r>
            <a:r>
              <a:rPr lang="en-US" dirty="0" err="1"/>
              <a:t>budaya</a:t>
            </a:r>
            <a:r>
              <a:rPr lang="en-US" dirty="0"/>
              <a:t>, agama dan </a:t>
            </a:r>
            <a:r>
              <a:rPr lang="en-US" dirty="0" err="1"/>
              <a:t>tradisi</a:t>
            </a:r>
            <a:r>
              <a:rPr lang="en-US" dirty="0"/>
              <a:t> </a:t>
            </a:r>
            <a:r>
              <a:rPr lang="en-US" dirty="0" err="1"/>
              <a:t>hidup</a:t>
            </a:r>
            <a:r>
              <a:rPr lang="en-US" dirty="0"/>
              <a:t>.</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b="1" dirty="0"/>
              <a:t>Batas </a:t>
            </a:r>
            <a:r>
              <a:rPr lang="en-US" b="1" dirty="0" err="1"/>
              <a:t>Etnik</a:t>
            </a:r>
            <a:endParaRPr lang="en-US" b="1" dirty="0"/>
          </a:p>
          <a:p>
            <a:pPr marL="0" lvl="0" indent="0" algn="just" rtl="0">
              <a:spcBef>
                <a:spcPts val="0"/>
              </a:spcBef>
              <a:spcAft>
                <a:spcPts val="0"/>
              </a:spcAft>
              <a:buNone/>
            </a:pPr>
            <a:r>
              <a:rPr lang="en-US" dirty="0" err="1"/>
              <a:t>Kepelbagaian</a:t>
            </a:r>
            <a:r>
              <a:rPr lang="en-US" dirty="0"/>
              <a:t> </a:t>
            </a:r>
            <a:r>
              <a:rPr lang="en-US" dirty="0" err="1"/>
              <a:t>masyarakat</a:t>
            </a:r>
            <a:r>
              <a:rPr lang="en-US" dirty="0"/>
              <a:t> yang </a:t>
            </a:r>
            <a:r>
              <a:rPr lang="en-US" dirty="0" err="1"/>
              <a:t>berbeza</a:t>
            </a:r>
            <a:r>
              <a:rPr lang="en-US" dirty="0"/>
              <a:t> </a:t>
            </a:r>
            <a:r>
              <a:rPr lang="en-US" dirty="0" err="1"/>
              <a:t>etnik</a:t>
            </a:r>
            <a:r>
              <a:rPr lang="en-US" dirty="0"/>
              <a:t>, agama, </a:t>
            </a:r>
            <a:r>
              <a:rPr lang="en-US" dirty="0" err="1"/>
              <a:t>bahasa</a:t>
            </a:r>
            <a:r>
              <a:rPr lang="en-US" dirty="0"/>
              <a:t>, </a:t>
            </a:r>
            <a:r>
              <a:rPr lang="en-US" dirty="0" err="1"/>
              <a:t>budaya</a:t>
            </a:r>
            <a:r>
              <a:rPr lang="en-US" dirty="0"/>
              <a:t> dan </a:t>
            </a:r>
            <a:r>
              <a:rPr lang="en-US" dirty="0" err="1"/>
              <a:t>sebagainya</a:t>
            </a:r>
            <a:r>
              <a:rPr lang="en-US" dirty="0"/>
              <a:t>. </a:t>
            </a:r>
            <a:r>
              <a:rPr lang="en-US" dirty="0" err="1"/>
              <a:t>Semakin</a:t>
            </a:r>
            <a:r>
              <a:rPr lang="en-US" dirty="0"/>
              <a:t> </a:t>
            </a:r>
            <a:r>
              <a:rPr lang="en-US" dirty="0" err="1"/>
              <a:t>nipis</a:t>
            </a:r>
            <a:r>
              <a:rPr lang="en-US" dirty="0"/>
              <a:t> </a:t>
            </a:r>
            <a:r>
              <a:rPr lang="en-US" dirty="0" err="1"/>
              <a:t>batas</a:t>
            </a:r>
            <a:r>
              <a:rPr lang="en-US" dirty="0"/>
              <a:t> </a:t>
            </a:r>
            <a:r>
              <a:rPr lang="en-US" dirty="0" err="1"/>
              <a:t>etnik</a:t>
            </a:r>
            <a:r>
              <a:rPr lang="en-US" dirty="0"/>
              <a:t> </a:t>
            </a:r>
            <a:r>
              <a:rPr lang="en-US" dirty="0" err="1"/>
              <a:t>akan</a:t>
            </a:r>
            <a:r>
              <a:rPr lang="en-US" dirty="0"/>
              <a:t> </a:t>
            </a:r>
            <a:r>
              <a:rPr lang="en-US" dirty="0" err="1"/>
              <a:t>semakin</a:t>
            </a:r>
            <a:r>
              <a:rPr lang="en-US" dirty="0"/>
              <a:t> </a:t>
            </a:r>
            <a:r>
              <a:rPr lang="en-US" dirty="0" err="1"/>
              <a:t>mudah</a:t>
            </a:r>
            <a:r>
              <a:rPr lang="en-US" dirty="0"/>
              <a:t> </a:t>
            </a:r>
            <a:r>
              <a:rPr lang="en-US" dirty="0" err="1"/>
              <a:t>terbentuknya</a:t>
            </a:r>
            <a:r>
              <a:rPr lang="en-US" dirty="0"/>
              <a:t> </a:t>
            </a:r>
            <a:r>
              <a:rPr lang="en-US" dirty="0" err="1"/>
              <a:t>interaksi</a:t>
            </a:r>
            <a:r>
              <a:rPr lang="en-US" dirty="0"/>
              <a:t> </a:t>
            </a:r>
            <a:r>
              <a:rPr lang="en-US" dirty="0" err="1"/>
              <a:t>antara</a:t>
            </a:r>
            <a:r>
              <a:rPr lang="en-US" dirty="0"/>
              <a:t> </a:t>
            </a:r>
            <a:r>
              <a:rPr lang="en-US" dirty="0" err="1"/>
              <a:t>masyarakat</a:t>
            </a:r>
            <a:r>
              <a:rPr lang="en-US" dirty="0"/>
              <a:t>. </a:t>
            </a:r>
            <a:r>
              <a:rPr lang="en-US" dirty="0" err="1"/>
              <a:t>Individu</a:t>
            </a:r>
            <a:r>
              <a:rPr lang="en-US" dirty="0"/>
              <a:t> yang </a:t>
            </a:r>
            <a:r>
              <a:rPr lang="en-US" dirty="0" err="1"/>
              <a:t>tebal</a:t>
            </a:r>
            <a:r>
              <a:rPr lang="en-US" dirty="0"/>
              <a:t> </a:t>
            </a:r>
            <a:r>
              <a:rPr lang="en-US" dirty="0" err="1"/>
              <a:t>batas</a:t>
            </a:r>
            <a:r>
              <a:rPr lang="en-US" dirty="0"/>
              <a:t> </a:t>
            </a:r>
            <a:r>
              <a:rPr lang="en-US" dirty="0" err="1"/>
              <a:t>etniknya</a:t>
            </a:r>
            <a:r>
              <a:rPr lang="en-US" dirty="0"/>
              <a:t> </a:t>
            </a:r>
            <a:r>
              <a:rPr lang="en-US" dirty="0" err="1"/>
              <a:t>akan</a:t>
            </a:r>
            <a:r>
              <a:rPr lang="en-US" dirty="0"/>
              <a:t> </a:t>
            </a:r>
            <a:r>
              <a:rPr lang="en-US" dirty="0" err="1"/>
              <a:t>mengutamakan</a:t>
            </a:r>
            <a:r>
              <a:rPr lang="en-US" dirty="0"/>
              <a:t> </a:t>
            </a:r>
            <a:r>
              <a:rPr lang="en-US" dirty="0" err="1"/>
              <a:t>perkiraan</a:t>
            </a:r>
            <a:r>
              <a:rPr lang="en-US" dirty="0"/>
              <a:t> </a:t>
            </a:r>
            <a:r>
              <a:rPr lang="en-US" dirty="0" err="1"/>
              <a:t>etnik</a:t>
            </a:r>
            <a:r>
              <a:rPr lang="en-US" dirty="0"/>
              <a:t> di </a:t>
            </a:r>
            <a:r>
              <a:rPr lang="en-US" dirty="0" err="1"/>
              <a:t>dalam</a:t>
            </a:r>
            <a:r>
              <a:rPr lang="en-US" dirty="0"/>
              <a:t> </a:t>
            </a:r>
            <a:r>
              <a:rPr lang="en-US" dirty="0" err="1"/>
              <a:t>tingkah</a:t>
            </a:r>
            <a:r>
              <a:rPr lang="en-US" dirty="0"/>
              <a:t> </a:t>
            </a:r>
            <a:r>
              <a:rPr lang="en-US" dirty="0" err="1"/>
              <a:t>lakunya</a:t>
            </a:r>
            <a:r>
              <a:rPr lang="en-US" dirty="0"/>
              <a:t>. </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err="1"/>
              <a:t>Berbeza</a:t>
            </a:r>
            <a:r>
              <a:rPr lang="en-US" dirty="0"/>
              <a:t> </a:t>
            </a:r>
            <a:r>
              <a:rPr lang="en-US" dirty="0" err="1"/>
              <a:t>dengan</a:t>
            </a:r>
            <a:r>
              <a:rPr lang="en-US" dirty="0"/>
              <a:t> </a:t>
            </a:r>
            <a:r>
              <a:rPr lang="en-US" dirty="0" err="1"/>
              <a:t>individu</a:t>
            </a:r>
            <a:r>
              <a:rPr lang="en-US" dirty="0"/>
              <a:t> yang </a:t>
            </a:r>
            <a:r>
              <a:rPr lang="en-US" dirty="0" err="1"/>
              <a:t>nipis</a:t>
            </a:r>
            <a:r>
              <a:rPr lang="en-US" dirty="0"/>
              <a:t> </a:t>
            </a:r>
            <a:r>
              <a:rPr lang="en-US" dirty="0" err="1"/>
              <a:t>atau</a:t>
            </a:r>
            <a:r>
              <a:rPr lang="en-US" dirty="0"/>
              <a:t> </a:t>
            </a:r>
            <a:r>
              <a:rPr lang="en-US" dirty="0" err="1"/>
              <a:t>pupus</a:t>
            </a:r>
            <a:r>
              <a:rPr lang="en-US" dirty="0"/>
              <a:t> </a:t>
            </a:r>
            <a:r>
              <a:rPr lang="en-US" dirty="0" err="1"/>
              <a:t>batas</a:t>
            </a:r>
            <a:r>
              <a:rPr lang="en-US" dirty="0"/>
              <a:t> </a:t>
            </a:r>
            <a:r>
              <a:rPr lang="en-US" dirty="0" err="1"/>
              <a:t>etniknya</a:t>
            </a:r>
            <a:r>
              <a:rPr lang="en-US" dirty="0"/>
              <a:t> </a:t>
            </a:r>
            <a:r>
              <a:rPr lang="en-US" dirty="0" err="1"/>
              <a:t>akan</a:t>
            </a:r>
            <a:r>
              <a:rPr lang="en-US" dirty="0"/>
              <a:t> </a:t>
            </a:r>
            <a:r>
              <a:rPr lang="en-US" dirty="0" err="1"/>
              <a:t>mengutamakan</a:t>
            </a:r>
            <a:r>
              <a:rPr lang="en-US" dirty="0"/>
              <a:t> </a:t>
            </a:r>
            <a:r>
              <a:rPr lang="en-US" dirty="0" err="1"/>
              <a:t>perkiraan</a:t>
            </a:r>
            <a:r>
              <a:rPr lang="en-US" dirty="0"/>
              <a:t> </a:t>
            </a:r>
            <a:r>
              <a:rPr lang="en-US" dirty="0" err="1"/>
              <a:t>bersifat</a:t>
            </a:r>
            <a:r>
              <a:rPr lang="en-US" dirty="0"/>
              <a:t> </a:t>
            </a:r>
            <a:r>
              <a:rPr lang="en-US" dirty="0" err="1"/>
              <a:t>bukan</a:t>
            </a:r>
            <a:r>
              <a:rPr lang="en-US" dirty="0"/>
              <a:t> </a:t>
            </a:r>
            <a:r>
              <a:rPr lang="en-US" dirty="0" err="1"/>
              <a:t>etnik</a:t>
            </a:r>
            <a:r>
              <a:rPr lang="en-US" dirty="0"/>
              <a:t> </a:t>
            </a:r>
            <a:r>
              <a:rPr lang="en-US" dirty="0" err="1"/>
              <a:t>hingga</a:t>
            </a:r>
            <a:r>
              <a:rPr lang="en-US" dirty="0"/>
              <a:t> </a:t>
            </a:r>
            <a:r>
              <a:rPr lang="en-US" dirty="0" err="1"/>
              <a:t>boleh</a:t>
            </a:r>
            <a:r>
              <a:rPr lang="en-US" dirty="0"/>
              <a:t> </a:t>
            </a:r>
            <a:r>
              <a:rPr lang="en-US" dirty="0" err="1"/>
              <a:t>berhubung</a:t>
            </a:r>
            <a:r>
              <a:rPr lang="en-US" dirty="0"/>
              <a:t> </a:t>
            </a:r>
            <a:r>
              <a:rPr lang="en-US" dirty="0" err="1"/>
              <a:t>dengan</a:t>
            </a:r>
            <a:r>
              <a:rPr lang="en-US" dirty="0"/>
              <a:t> </a:t>
            </a:r>
            <a:r>
              <a:rPr lang="en-US" dirty="0" err="1"/>
              <a:t>individu-individu</a:t>
            </a:r>
            <a:r>
              <a:rPr lang="en-US" dirty="0"/>
              <a:t> lain </a:t>
            </a:r>
            <a:r>
              <a:rPr lang="en-US" dirty="0" err="1"/>
              <a:t>secara</a:t>
            </a:r>
            <a:r>
              <a:rPr lang="en-US" dirty="0"/>
              <a:t> </a:t>
            </a:r>
            <a:r>
              <a:rPr lang="en-US" dirty="0" err="1"/>
              <a:t>silang</a:t>
            </a:r>
            <a:r>
              <a:rPr lang="en-US" dirty="0"/>
              <a:t> </a:t>
            </a:r>
            <a:r>
              <a:rPr lang="en-US" dirty="0" err="1"/>
              <a:t>kumpulan</a:t>
            </a:r>
            <a:r>
              <a:rPr lang="en-US" dirty="0"/>
              <a:t>. </a:t>
            </a:r>
            <a:r>
              <a:rPr lang="en-US" dirty="0" err="1"/>
              <a:t>Dalam</a:t>
            </a:r>
            <a:r>
              <a:rPr lang="en-US" dirty="0"/>
              <a:t> </a:t>
            </a:r>
            <a:r>
              <a:rPr lang="en-US" dirty="0" err="1"/>
              <a:t>suasana</a:t>
            </a:r>
            <a:r>
              <a:rPr lang="en-US" dirty="0"/>
              <a:t> </a:t>
            </a:r>
            <a:r>
              <a:rPr lang="en-US" dirty="0" err="1"/>
              <a:t>sosial</a:t>
            </a:r>
            <a:r>
              <a:rPr lang="en-US" dirty="0"/>
              <a:t> </a:t>
            </a:r>
            <a:r>
              <a:rPr lang="en-US" dirty="0" err="1"/>
              <a:t>begini</a:t>
            </a:r>
            <a:r>
              <a:rPr lang="en-US" dirty="0"/>
              <a:t>, </a:t>
            </a:r>
            <a:r>
              <a:rPr lang="en-US" dirty="0" err="1"/>
              <a:t>masyarakatnya</a:t>
            </a:r>
            <a:r>
              <a:rPr lang="en-US" dirty="0"/>
              <a:t> </a:t>
            </a:r>
            <a:r>
              <a:rPr lang="en-US" dirty="0" err="1"/>
              <a:t>lebih</a:t>
            </a:r>
            <a:r>
              <a:rPr lang="en-US" dirty="0"/>
              <a:t> </a:t>
            </a:r>
            <a:r>
              <a:rPr lang="en-US" dirty="0" err="1"/>
              <a:t>bersifat</a:t>
            </a:r>
            <a:r>
              <a:rPr lang="en-US" dirty="0"/>
              <a:t> </a:t>
            </a:r>
            <a:r>
              <a:rPr lang="en-US" dirty="0" err="1"/>
              <a:t>bersatu</a:t>
            </a:r>
            <a:r>
              <a:rPr lang="en-US" dirty="0"/>
              <a:t> dan </a:t>
            </a:r>
            <a:r>
              <a:rPr lang="en-US" dirty="0" err="1"/>
              <a:t>harmoni</a:t>
            </a:r>
            <a:r>
              <a:rPr lang="en-US" dirty="0"/>
              <a:t>. </a:t>
            </a:r>
          </a:p>
          <a:p>
            <a:pPr marL="0" lvl="0" indent="0" algn="just" rtl="0">
              <a:spcBef>
                <a:spcPts val="0"/>
              </a:spcBef>
              <a:spcAft>
                <a:spcPts val="0"/>
              </a:spcAft>
              <a:buNone/>
            </a:pPr>
            <a:endParaRPr lang="en-US" dirty="0"/>
          </a:p>
          <a:p>
            <a:pPr marL="0" lvl="0" indent="0" algn="just" rtl="0">
              <a:spcBef>
                <a:spcPts val="0"/>
              </a:spcBef>
              <a:spcAft>
                <a:spcPts val="0"/>
              </a:spcAft>
              <a:buNone/>
            </a:pPr>
            <a:r>
              <a:rPr lang="en-US" dirty="0" err="1"/>
              <a:t>Sebaliknya</a:t>
            </a:r>
            <a:r>
              <a:rPr lang="en-US" dirty="0"/>
              <a:t> pula, </a:t>
            </a:r>
            <a:r>
              <a:rPr lang="en-US" dirty="0" err="1"/>
              <a:t>jika</a:t>
            </a:r>
            <a:r>
              <a:rPr lang="en-US" dirty="0"/>
              <a:t> </a:t>
            </a:r>
            <a:r>
              <a:rPr lang="en-US" dirty="0" err="1"/>
              <a:t>batas</a:t>
            </a:r>
            <a:r>
              <a:rPr lang="en-US" dirty="0"/>
              <a:t> </a:t>
            </a:r>
            <a:r>
              <a:rPr lang="en-US" dirty="0" err="1"/>
              <a:t>etnik</a:t>
            </a:r>
            <a:r>
              <a:rPr lang="en-US" dirty="0"/>
              <a:t> </a:t>
            </a:r>
            <a:r>
              <a:rPr lang="en-US" dirty="0" err="1"/>
              <a:t>itu</a:t>
            </a:r>
            <a:r>
              <a:rPr lang="en-US" dirty="0"/>
              <a:t> </a:t>
            </a:r>
            <a:r>
              <a:rPr lang="en-US" dirty="0" err="1"/>
              <a:t>tebal</a:t>
            </a:r>
            <a:r>
              <a:rPr lang="en-US" dirty="0"/>
              <a:t>, </a:t>
            </a:r>
            <a:r>
              <a:rPr lang="en-US" dirty="0" err="1"/>
              <a:t>individu</a:t>
            </a:r>
            <a:r>
              <a:rPr lang="en-US" dirty="0"/>
              <a:t> </a:t>
            </a:r>
            <a:r>
              <a:rPr lang="en-US" dirty="0" err="1"/>
              <a:t>hanya</a:t>
            </a:r>
            <a:r>
              <a:rPr lang="en-US" dirty="0"/>
              <a:t> </a:t>
            </a:r>
            <a:r>
              <a:rPr lang="en-US" dirty="0" err="1"/>
              <a:t>berhubungan</a:t>
            </a:r>
            <a:r>
              <a:rPr lang="en-US" dirty="0"/>
              <a:t> </a:t>
            </a:r>
            <a:r>
              <a:rPr lang="en-US" dirty="0" err="1"/>
              <a:t>dengan</a:t>
            </a:r>
            <a:r>
              <a:rPr lang="en-US" dirty="0"/>
              <a:t> </a:t>
            </a:r>
            <a:r>
              <a:rPr lang="en-US" dirty="0" err="1"/>
              <a:t>individu</a:t>
            </a:r>
            <a:r>
              <a:rPr lang="en-US" dirty="0"/>
              <a:t> lain </a:t>
            </a:r>
            <a:r>
              <a:rPr lang="en-US" dirty="0" err="1"/>
              <a:t>berdasarkan</a:t>
            </a:r>
            <a:r>
              <a:rPr lang="en-US" dirty="0"/>
              <a:t> </a:t>
            </a:r>
            <a:r>
              <a:rPr lang="en-US" dirty="0" err="1"/>
              <a:t>persamaan</a:t>
            </a:r>
            <a:r>
              <a:rPr lang="en-US" dirty="0"/>
              <a:t> </a:t>
            </a:r>
            <a:r>
              <a:rPr lang="en-US" dirty="0" err="1"/>
              <a:t>etnik</a:t>
            </a:r>
            <a:r>
              <a:rPr lang="en-US" dirty="0"/>
              <a:t> </a:t>
            </a:r>
            <a:r>
              <a:rPr lang="en-US" dirty="0" err="1"/>
              <a:t>hingga</a:t>
            </a:r>
            <a:r>
              <a:rPr lang="en-US" dirty="0"/>
              <a:t> </a:t>
            </a:r>
            <a:r>
              <a:rPr lang="en-US" dirty="0" err="1"/>
              <a:t>wujud</a:t>
            </a:r>
            <a:r>
              <a:rPr lang="en-US" dirty="0"/>
              <a:t> </a:t>
            </a:r>
            <a:r>
              <a:rPr lang="en-US" dirty="0" err="1"/>
              <a:t>masyarakat</a:t>
            </a:r>
            <a:r>
              <a:rPr lang="en-US" dirty="0"/>
              <a:t> </a:t>
            </a:r>
            <a:r>
              <a:rPr lang="en-US" dirty="0" err="1"/>
              <a:t>majmuk</a:t>
            </a:r>
            <a:r>
              <a:rPr lang="en-US" dirty="0"/>
              <a:t>, </a:t>
            </a:r>
            <a:r>
              <a:rPr lang="en-US" dirty="0" err="1"/>
              <a:t>terasing</a:t>
            </a:r>
            <a:r>
              <a:rPr lang="en-US" dirty="0"/>
              <a:t> dan </a:t>
            </a:r>
            <a:r>
              <a:rPr lang="en-US" dirty="0" err="1"/>
              <a:t>terpisah</a:t>
            </a:r>
            <a:r>
              <a:rPr lang="en-US" dirty="0"/>
              <a:t> </a:t>
            </a:r>
            <a:r>
              <a:rPr lang="en-US" dirty="0" err="1"/>
              <a:t>tanpa</a:t>
            </a:r>
            <a:r>
              <a:rPr lang="en-US" dirty="0"/>
              <a:t> </a:t>
            </a:r>
            <a:r>
              <a:rPr lang="en-US" dirty="0" err="1"/>
              <a:t>diikat</a:t>
            </a:r>
            <a:r>
              <a:rPr lang="en-US" dirty="0"/>
              <a:t> oleh </a:t>
            </a:r>
            <a:r>
              <a:rPr lang="en-US" dirty="0" err="1"/>
              <a:t>nilai</a:t>
            </a:r>
            <a:r>
              <a:rPr lang="en-US" dirty="0"/>
              <a:t> yang </a:t>
            </a:r>
            <a:r>
              <a:rPr lang="en-US" dirty="0" err="1"/>
              <a:t>dikongsi</a:t>
            </a:r>
            <a:r>
              <a:rPr lang="en-US" dirty="0"/>
              <a:t> </a:t>
            </a:r>
            <a:r>
              <a:rPr lang="en-US" dirty="0" err="1"/>
              <a:t>bersama</a:t>
            </a:r>
            <a:r>
              <a:rPr lang="en-US" dirty="0"/>
              <a:t>.</a:t>
            </a:r>
          </a:p>
          <a:p>
            <a:pPr marL="0" lvl="0" indent="0" algn="just" rtl="0">
              <a:spcBef>
                <a:spcPts val="0"/>
              </a:spcBef>
              <a:spcAft>
                <a:spcPts val="0"/>
              </a:spcAft>
              <a:buNone/>
            </a:pPr>
            <a:endParaRPr lang="en-US" dirty="0"/>
          </a:p>
          <a:p>
            <a:pPr marL="0" lvl="0" indent="0" algn="just" rtl="0">
              <a:spcBef>
                <a:spcPts val="0"/>
              </a:spcBef>
              <a:spcAft>
                <a:spcPts val="0"/>
              </a:spcAft>
              <a:buNone/>
            </a:pPr>
            <a:endParaRPr lang="en-US" dirty="0"/>
          </a:p>
          <a:p>
            <a:pPr marL="0" lvl="0" indent="0" algn="just" rtl="0">
              <a:spcBef>
                <a:spcPts val="0"/>
              </a:spcBef>
              <a:spcAft>
                <a:spcPts val="0"/>
              </a:spcAft>
              <a:buNone/>
            </a:pPr>
            <a:r>
              <a:rPr lang="en-US" b="1" dirty="0" err="1"/>
              <a:t>Hubungan</a:t>
            </a:r>
            <a:r>
              <a:rPr lang="en-US" b="1" dirty="0"/>
              <a:t> </a:t>
            </a:r>
            <a:r>
              <a:rPr lang="en-US" b="1" dirty="0" err="1"/>
              <a:t>Sosial</a:t>
            </a:r>
            <a:r>
              <a:rPr lang="en-US" b="1" dirty="0"/>
              <a:t> </a:t>
            </a:r>
            <a:r>
              <a:rPr lang="en-US" b="1" dirty="0" err="1"/>
              <a:t>Rentas</a:t>
            </a:r>
            <a:r>
              <a:rPr lang="en-US" b="1" dirty="0"/>
              <a:t> </a:t>
            </a:r>
            <a:r>
              <a:rPr lang="en-US" b="1" dirty="0" err="1"/>
              <a:t>Etnik</a:t>
            </a:r>
            <a:endParaRPr lang="en-US" b="1" dirty="0"/>
          </a:p>
          <a:p>
            <a:pPr marL="0" lvl="0" indent="0" algn="just" rtl="0">
              <a:spcBef>
                <a:spcPts val="0"/>
              </a:spcBef>
              <a:spcAft>
                <a:spcPts val="0"/>
              </a:spcAft>
              <a:buNone/>
            </a:pPr>
            <a:r>
              <a:rPr lang="en-US" b="0" dirty="0" err="1"/>
              <a:t>Hubungan</a:t>
            </a:r>
            <a:r>
              <a:rPr lang="en-US" b="0" dirty="0"/>
              <a:t> </a:t>
            </a:r>
            <a:r>
              <a:rPr lang="en-US" b="0" dirty="0" err="1"/>
              <a:t>Sosial</a:t>
            </a:r>
            <a:r>
              <a:rPr lang="en-US" b="0" dirty="0"/>
              <a:t> </a:t>
            </a:r>
            <a:r>
              <a:rPr lang="en-US" b="0" dirty="0" err="1"/>
              <a:t>Rentas</a:t>
            </a:r>
            <a:r>
              <a:rPr lang="en-US" b="0" dirty="0"/>
              <a:t> </a:t>
            </a:r>
            <a:r>
              <a:rPr lang="en-US" b="0" dirty="0" err="1"/>
              <a:t>Etnik</a:t>
            </a:r>
            <a:r>
              <a:rPr lang="en-US" b="0" dirty="0"/>
              <a:t> </a:t>
            </a:r>
            <a:r>
              <a:rPr lang="en-US" b="0" dirty="0" err="1"/>
              <a:t>adalah</a:t>
            </a:r>
            <a:r>
              <a:rPr lang="en-US" b="0" dirty="0"/>
              <a:t> </a:t>
            </a:r>
            <a:r>
              <a:rPr lang="en-US" b="0" dirty="0" err="1"/>
              <a:t>menggalakkan</a:t>
            </a:r>
            <a:r>
              <a:rPr lang="en-US" b="0" dirty="0"/>
              <a:t> </a:t>
            </a:r>
            <a:r>
              <a:rPr lang="en-US" b="0" dirty="0" err="1"/>
              <a:t>aktiviti</a:t>
            </a:r>
            <a:r>
              <a:rPr lang="en-US" b="0" dirty="0"/>
              <a:t> </a:t>
            </a:r>
            <a:r>
              <a:rPr lang="en-US" b="0" dirty="0" err="1"/>
              <a:t>kolektif</a:t>
            </a:r>
            <a:r>
              <a:rPr lang="en-US" b="0" dirty="0"/>
              <a:t> dan </a:t>
            </a:r>
            <a:r>
              <a:rPr lang="en-US" b="0" dirty="0" err="1"/>
              <a:t>pembangunan</a:t>
            </a:r>
            <a:r>
              <a:rPr lang="en-US" b="0" dirty="0"/>
              <a:t> </a:t>
            </a:r>
            <a:r>
              <a:rPr lang="en-US" b="0" dirty="0" err="1"/>
              <a:t>individu</a:t>
            </a:r>
            <a:r>
              <a:rPr lang="en-US" b="0" dirty="0"/>
              <a:t> dan </a:t>
            </a:r>
            <a:r>
              <a:rPr lang="en-US" b="0" dirty="0" err="1"/>
              <a:t>komuniti</a:t>
            </a:r>
            <a:r>
              <a:rPr lang="en-US" b="0" dirty="0"/>
              <a:t>. </a:t>
            </a:r>
            <a:r>
              <a:rPr lang="en-US" b="0" dirty="0" err="1"/>
              <a:t>Pengukuhan</a:t>
            </a:r>
            <a:r>
              <a:rPr lang="en-US" b="0" dirty="0"/>
              <a:t> </a:t>
            </a:r>
            <a:r>
              <a:rPr lang="en-US" b="0" dirty="0" err="1"/>
              <a:t>struktur</a:t>
            </a:r>
            <a:r>
              <a:rPr lang="en-US" b="0" dirty="0"/>
              <a:t> </a:t>
            </a:r>
            <a:r>
              <a:rPr lang="en-US" b="0" dirty="0" err="1"/>
              <a:t>hubungan</a:t>
            </a:r>
            <a:r>
              <a:rPr lang="en-US" b="0" dirty="0"/>
              <a:t> </a:t>
            </a:r>
            <a:r>
              <a:rPr lang="en-US" b="0" dirty="0" err="1"/>
              <a:t>organisasi</a:t>
            </a:r>
            <a:r>
              <a:rPr lang="en-US" b="0" dirty="0"/>
              <a:t> </a:t>
            </a:r>
            <a:r>
              <a:rPr lang="en-US" b="0" dirty="0" err="1"/>
              <a:t>antara</a:t>
            </a:r>
            <a:r>
              <a:rPr lang="en-US" b="0" dirty="0"/>
              <a:t> </a:t>
            </a:r>
            <a:r>
              <a:rPr lang="en-US" b="0" dirty="0" err="1"/>
              <a:t>berbilang</a:t>
            </a:r>
            <a:r>
              <a:rPr lang="en-US" b="0" dirty="0"/>
              <a:t> agama dan </a:t>
            </a:r>
            <a:r>
              <a:rPr lang="en-US" b="0" dirty="0" err="1"/>
              <a:t>etnik</a:t>
            </a:r>
            <a:r>
              <a:rPr lang="en-US" b="0" dirty="0"/>
              <a:t> di</a:t>
            </a:r>
          </a:p>
          <a:p>
            <a:pPr marL="0" lvl="0" indent="0" algn="just" rtl="0">
              <a:spcBef>
                <a:spcPts val="0"/>
              </a:spcBef>
              <a:spcAft>
                <a:spcPts val="0"/>
              </a:spcAft>
              <a:buNone/>
            </a:pPr>
            <a:r>
              <a:rPr lang="en-US" b="0" dirty="0" err="1"/>
              <a:t>setiap</a:t>
            </a:r>
            <a:r>
              <a:rPr lang="en-US" b="0" dirty="0"/>
              <a:t> </a:t>
            </a:r>
            <a:r>
              <a:rPr lang="en-US" b="0" dirty="0" err="1"/>
              <a:t>peringkat</a:t>
            </a:r>
            <a:r>
              <a:rPr lang="en-US" b="0" dirty="0"/>
              <a:t> </a:t>
            </a:r>
            <a:r>
              <a:rPr lang="en-US" b="0" dirty="0" err="1"/>
              <a:t>masyarakat</a:t>
            </a:r>
            <a:r>
              <a:rPr lang="en-US" b="0" dirty="0"/>
              <a:t>. </a:t>
            </a:r>
          </a:p>
          <a:p>
            <a:pPr marL="0" lvl="0" indent="0" algn="just" rtl="0">
              <a:spcBef>
                <a:spcPts val="0"/>
              </a:spcBef>
              <a:spcAft>
                <a:spcPts val="0"/>
              </a:spcAft>
              <a:buNone/>
            </a:pPr>
            <a:endParaRPr lang="en-US" b="0" dirty="0"/>
          </a:p>
          <a:p>
            <a:pPr marL="0" lvl="0" indent="0" algn="just" rtl="0">
              <a:spcBef>
                <a:spcPts val="0"/>
              </a:spcBef>
              <a:spcAft>
                <a:spcPts val="0"/>
              </a:spcAft>
              <a:buNone/>
            </a:pPr>
            <a:r>
              <a:rPr lang="en-US" b="0" dirty="0" err="1"/>
              <a:t>Hubungan</a:t>
            </a:r>
            <a:r>
              <a:rPr lang="en-US" b="0" dirty="0"/>
              <a:t> </a:t>
            </a:r>
            <a:r>
              <a:rPr lang="en-US" b="0" dirty="0" err="1"/>
              <a:t>pelbagai</a:t>
            </a:r>
            <a:r>
              <a:rPr lang="en-US" b="0" dirty="0"/>
              <a:t> </a:t>
            </a:r>
            <a:r>
              <a:rPr lang="en-US" b="0" dirty="0" err="1"/>
              <a:t>etnik</a:t>
            </a:r>
            <a:r>
              <a:rPr lang="en-US" b="0" dirty="0"/>
              <a:t> di Malaysia </a:t>
            </a:r>
            <a:r>
              <a:rPr lang="en-US" b="0" dirty="0" err="1"/>
              <a:t>menjadi</a:t>
            </a:r>
            <a:r>
              <a:rPr lang="en-US" b="0" dirty="0"/>
              <a:t> </a:t>
            </a:r>
            <a:r>
              <a:rPr lang="en-US" b="0" dirty="0" err="1"/>
              <a:t>intipati</a:t>
            </a:r>
            <a:r>
              <a:rPr lang="en-US" b="0" dirty="0"/>
              <a:t> </a:t>
            </a:r>
            <a:r>
              <a:rPr lang="en-US" b="0" dirty="0" err="1"/>
              <a:t>penting</a:t>
            </a:r>
            <a:r>
              <a:rPr lang="en-US" b="0" dirty="0"/>
              <a:t> </a:t>
            </a:r>
            <a:r>
              <a:rPr lang="en-US" b="0" dirty="0" err="1"/>
              <a:t>dalam</a:t>
            </a:r>
            <a:r>
              <a:rPr lang="en-US" b="0" dirty="0"/>
              <a:t> </a:t>
            </a:r>
            <a:r>
              <a:rPr lang="en-US" b="0" dirty="0" err="1"/>
              <a:t>menjamin</a:t>
            </a:r>
            <a:r>
              <a:rPr lang="en-US" b="0" dirty="0"/>
              <a:t> </a:t>
            </a:r>
            <a:r>
              <a:rPr lang="en-US" b="0" dirty="0" err="1"/>
              <a:t>kesepaduan</a:t>
            </a:r>
            <a:r>
              <a:rPr lang="en-US" b="0" dirty="0"/>
              <a:t> </a:t>
            </a:r>
            <a:r>
              <a:rPr lang="en-US" b="0" dirty="0" err="1"/>
              <a:t>sosial</a:t>
            </a:r>
            <a:r>
              <a:rPr lang="en-US" b="0" dirty="0"/>
              <a:t> </a:t>
            </a:r>
            <a:r>
              <a:rPr lang="en-US" b="0" dirty="0" err="1"/>
              <a:t>dalam</a:t>
            </a:r>
            <a:r>
              <a:rPr lang="en-US" b="0" dirty="0"/>
              <a:t> </a:t>
            </a:r>
            <a:r>
              <a:rPr lang="en-US" b="0" dirty="0" err="1"/>
              <a:t>masyarakat</a:t>
            </a:r>
            <a:r>
              <a:rPr lang="en-US" b="0" dirty="0"/>
              <a:t>. </a:t>
            </a:r>
            <a:r>
              <a:rPr lang="en-US" b="0" dirty="0" err="1"/>
              <a:t>Hubungan</a:t>
            </a:r>
            <a:r>
              <a:rPr lang="en-US" b="0" dirty="0"/>
              <a:t> </a:t>
            </a:r>
            <a:r>
              <a:rPr lang="en-US" b="0" dirty="0" err="1"/>
              <a:t>ini</a:t>
            </a:r>
            <a:r>
              <a:rPr lang="en-US" b="0" dirty="0"/>
              <a:t> </a:t>
            </a:r>
            <a:r>
              <a:rPr lang="en-US" b="0" dirty="0" err="1"/>
              <a:t>wujud</a:t>
            </a:r>
            <a:r>
              <a:rPr lang="en-US" b="0" dirty="0"/>
              <a:t> </a:t>
            </a:r>
            <a:r>
              <a:rPr lang="en-US" b="0" dirty="0" err="1"/>
              <a:t>dalam</a:t>
            </a:r>
            <a:r>
              <a:rPr lang="en-US" b="0" dirty="0"/>
              <a:t> </a:t>
            </a:r>
            <a:r>
              <a:rPr lang="en-US" b="0" dirty="0" err="1"/>
              <a:t>pelbagai</a:t>
            </a:r>
            <a:r>
              <a:rPr lang="en-US" b="0" dirty="0"/>
              <a:t> </a:t>
            </a:r>
            <a:r>
              <a:rPr lang="en-US" b="0" dirty="0" err="1"/>
              <a:t>bentuk</a:t>
            </a:r>
            <a:r>
              <a:rPr lang="en-US" b="0" dirty="0"/>
              <a:t> </a:t>
            </a:r>
            <a:r>
              <a:rPr lang="en-US" b="0" dirty="0" err="1"/>
              <a:t>sama</a:t>
            </a:r>
            <a:r>
              <a:rPr lang="en-US" b="0" dirty="0"/>
              <a:t> </a:t>
            </a:r>
            <a:r>
              <a:rPr lang="en-US" b="0" dirty="0" err="1"/>
              <a:t>ada</a:t>
            </a:r>
            <a:r>
              <a:rPr lang="en-US" b="0" dirty="0"/>
              <a:t> </a:t>
            </a:r>
            <a:r>
              <a:rPr lang="en-US" b="0" dirty="0" err="1"/>
              <a:t>melalui</a:t>
            </a:r>
            <a:r>
              <a:rPr lang="en-US" b="0" dirty="0"/>
              <a:t> </a:t>
            </a:r>
            <a:r>
              <a:rPr lang="en-US" b="0" dirty="0" err="1"/>
              <a:t>aspek</a:t>
            </a:r>
            <a:r>
              <a:rPr lang="en-US" b="0" dirty="0"/>
              <a:t> </a:t>
            </a:r>
            <a:r>
              <a:rPr lang="en-US" b="0" dirty="0" err="1"/>
              <a:t>politik</a:t>
            </a:r>
            <a:r>
              <a:rPr lang="en-US" b="0" dirty="0"/>
              <a:t>, </a:t>
            </a:r>
            <a:r>
              <a:rPr lang="en-US" b="0" dirty="0" err="1"/>
              <a:t>ekonomi</a:t>
            </a:r>
            <a:r>
              <a:rPr lang="en-US" b="0" dirty="0"/>
              <a:t>, </a:t>
            </a:r>
            <a:r>
              <a:rPr lang="en-US" b="0" dirty="0" err="1"/>
              <a:t>sosio-budaya</a:t>
            </a:r>
            <a:r>
              <a:rPr lang="en-US" b="0" dirty="0"/>
              <a:t> </a:t>
            </a:r>
            <a:r>
              <a:rPr lang="en-US" b="0" dirty="0" err="1"/>
              <a:t>termasuklah</a:t>
            </a:r>
            <a:r>
              <a:rPr lang="en-US" b="0" dirty="0"/>
              <a:t> </a:t>
            </a:r>
            <a:r>
              <a:rPr lang="en-US" b="0" dirty="0" err="1"/>
              <a:t>hal</a:t>
            </a:r>
            <a:r>
              <a:rPr lang="en-US" b="0" dirty="0"/>
              <a:t> </a:t>
            </a:r>
            <a:r>
              <a:rPr lang="en-US" b="0" dirty="0" err="1"/>
              <a:t>ehwal</a:t>
            </a:r>
            <a:r>
              <a:rPr lang="en-US" b="0" dirty="0"/>
              <a:t> </a:t>
            </a:r>
            <a:r>
              <a:rPr lang="en-US" b="0" dirty="0" err="1"/>
              <a:t>pentadbiran</a:t>
            </a:r>
            <a:r>
              <a:rPr lang="en-US" b="0" dirty="0"/>
              <a:t>.</a:t>
            </a:r>
          </a:p>
          <a:p>
            <a:pPr marL="0" lvl="0" indent="0" algn="just" rtl="0">
              <a:spcBef>
                <a:spcPts val="0"/>
              </a:spcBef>
              <a:spcAft>
                <a:spcPts val="0"/>
              </a:spcAft>
              <a:buNone/>
            </a:pPr>
            <a:endParaRPr lang="en-US" dirty="0"/>
          </a:p>
          <a:p>
            <a:pPr marL="0" lvl="0" indent="0" algn="just" rtl="0">
              <a:spcBef>
                <a:spcPts val="0"/>
              </a:spcBef>
              <a:spcAft>
                <a:spcPts val="0"/>
              </a:spcAft>
              <a:buNone/>
            </a:pPr>
            <a:endParaRPr lang="en-US" dirty="0"/>
          </a:p>
          <a:p>
            <a:pPr marL="0" lvl="0" indent="0" algn="just" rtl="0">
              <a:spcBef>
                <a:spcPts val="0"/>
              </a:spcBef>
              <a:spcAft>
                <a:spcPts val="0"/>
              </a:spcAft>
              <a:buNone/>
            </a:pPr>
            <a:endParaRPr lang="en-US" dirty="0"/>
          </a:p>
        </p:txBody>
      </p:sp>
    </p:spTree>
    <p:extLst>
      <p:ext uri="{BB962C8B-B14F-4D97-AF65-F5344CB8AC3E}">
        <p14:creationId xmlns:p14="http://schemas.microsoft.com/office/powerpoint/2010/main" val="95375834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Penerangan</a:t>
            </a:r>
            <a:r>
              <a:rPr lang="en-US" dirty="0"/>
              <a:t> oleh </a:t>
            </a:r>
            <a:r>
              <a:rPr lang="en-US" dirty="0" err="1"/>
              <a:t>pensyarah</a:t>
            </a:r>
            <a:r>
              <a:rPr lang="en-US" dirty="0"/>
              <a:t>.</a:t>
            </a:r>
            <a:endParaRPr dirty="0"/>
          </a:p>
        </p:txBody>
      </p:sp>
    </p:spTree>
    <p:extLst>
      <p:ext uri="{BB962C8B-B14F-4D97-AF65-F5344CB8AC3E}">
        <p14:creationId xmlns:p14="http://schemas.microsoft.com/office/powerpoint/2010/main" val="246979497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Pensyarah</a:t>
            </a:r>
            <a:r>
              <a:rPr lang="en-US" dirty="0"/>
              <a:t> </a:t>
            </a:r>
            <a:r>
              <a:rPr lang="en-US" dirty="0" err="1"/>
              <a:t>tayangkan</a:t>
            </a:r>
            <a:r>
              <a:rPr lang="en-US" dirty="0"/>
              <a:t> video </a:t>
            </a:r>
            <a:r>
              <a:rPr lang="en-US" dirty="0" err="1"/>
              <a:t>berdasarkan</a:t>
            </a:r>
            <a:r>
              <a:rPr lang="en-US" dirty="0"/>
              <a:t> link yang </a:t>
            </a:r>
            <a:r>
              <a:rPr lang="en-US" dirty="0" err="1"/>
              <a:t>diberikan</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Setelah </a:t>
            </a:r>
            <a:r>
              <a:rPr lang="en-US" dirty="0" err="1"/>
              <a:t>tamat</a:t>
            </a:r>
            <a:r>
              <a:rPr lang="en-US" dirty="0"/>
              <a:t> </a:t>
            </a:r>
            <a:r>
              <a:rPr lang="en-US" dirty="0" err="1"/>
              <a:t>tayangan</a:t>
            </a:r>
            <a:r>
              <a:rPr lang="en-US" dirty="0"/>
              <a:t>, </a:t>
            </a:r>
            <a:r>
              <a:rPr lang="en-US" dirty="0" err="1"/>
              <a:t>minta</a:t>
            </a:r>
            <a:r>
              <a:rPr lang="en-US" dirty="0"/>
              <a:t> </a:t>
            </a:r>
            <a:r>
              <a:rPr lang="en-US" dirty="0" err="1"/>
              <a:t>beberapa</a:t>
            </a:r>
            <a:r>
              <a:rPr lang="en-US" dirty="0"/>
              <a:t> orang </a:t>
            </a:r>
            <a:r>
              <a:rPr lang="en-US" dirty="0" err="1"/>
              <a:t>pelajar</a:t>
            </a:r>
            <a:r>
              <a:rPr lang="en-US" dirty="0"/>
              <a:t> </a:t>
            </a:r>
            <a:r>
              <a:rPr lang="en-US" dirty="0" err="1"/>
              <a:t>membuat</a:t>
            </a:r>
            <a:r>
              <a:rPr lang="en-US" dirty="0"/>
              <a:t> </a:t>
            </a:r>
            <a:r>
              <a:rPr lang="en-US" dirty="0" err="1"/>
              <a:t>kesimpulan</a:t>
            </a:r>
            <a:r>
              <a:rPr lang="en-US" dirty="0"/>
              <a:t> </a:t>
            </a:r>
            <a:r>
              <a:rPr lang="en-US" dirty="0" err="1"/>
              <a:t>berkaitan</a:t>
            </a:r>
            <a:r>
              <a:rPr lang="en-US" dirty="0"/>
              <a:t> </a:t>
            </a:r>
            <a:r>
              <a:rPr lang="en-US" dirty="0" err="1"/>
              <a:t>topik</a:t>
            </a:r>
            <a:r>
              <a:rPr lang="en-US" dirty="0"/>
              <a:t> </a:t>
            </a:r>
            <a:r>
              <a:rPr lang="en-US" dirty="0" err="1"/>
              <a:t>ini</a:t>
            </a:r>
            <a:r>
              <a:rPr lang="en-US" dirty="0"/>
              <a:t>.</a:t>
            </a:r>
          </a:p>
          <a:p>
            <a:pPr marL="0" lvl="0" indent="0" algn="l" rtl="0">
              <a:spcBef>
                <a:spcPts val="0"/>
              </a:spcBef>
              <a:spcAft>
                <a:spcPts val="0"/>
              </a:spcAft>
              <a:buNone/>
            </a:pPr>
            <a:endParaRPr lang="en-US" dirty="0"/>
          </a:p>
          <a:p>
            <a:pPr marL="0" lvl="0" indent="0" algn="l" rtl="0">
              <a:spcBef>
                <a:spcPts val="0"/>
              </a:spcBef>
              <a:spcAft>
                <a:spcPts val="0"/>
              </a:spcAft>
              <a:buNone/>
            </a:pPr>
            <a:r>
              <a:rPr lang="en-US" dirty="0"/>
              <a:t>Link : https://www.youtube.com/watch?v=i9u_7q1WLgs&amp;list=PLVxnYQWvP8-Wurf0jklmZUeAcLqQaK30f&amp;index=5</a:t>
            </a:r>
          </a:p>
        </p:txBody>
      </p:sp>
    </p:spTree>
    <p:extLst>
      <p:ext uri="{BB962C8B-B14F-4D97-AF65-F5344CB8AC3E}">
        <p14:creationId xmlns:p14="http://schemas.microsoft.com/office/powerpoint/2010/main" val="13532225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95"/>
        <p:cNvGrpSpPr/>
        <p:nvPr/>
      </p:nvGrpSpPr>
      <p:grpSpPr>
        <a:xfrm>
          <a:off x="0" y="0"/>
          <a:ext cx="0" cy="0"/>
          <a:chOff x="0" y="0"/>
          <a:chExt cx="0" cy="0"/>
        </a:xfrm>
      </p:grpSpPr>
      <p:sp>
        <p:nvSpPr>
          <p:cNvPr id="11396" name="Google Shape;11396;gb1a8945be4_0_10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97" name="Google Shape;11397;gb1a8945be4_0_10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MY" dirty="0" err="1"/>
              <a:t>Penerangan</a:t>
            </a:r>
            <a:r>
              <a:rPr lang="en-MY" dirty="0"/>
              <a:t> oleh </a:t>
            </a:r>
            <a:r>
              <a:rPr lang="en-MY" dirty="0" err="1"/>
              <a:t>pensyarah</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1126947121"/>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80"/>
        <p:cNvGrpSpPr/>
        <p:nvPr/>
      </p:nvGrpSpPr>
      <p:grpSpPr>
        <a:xfrm>
          <a:off x="0" y="0"/>
          <a:ext cx="0" cy="0"/>
          <a:chOff x="0" y="0"/>
          <a:chExt cx="0" cy="0"/>
        </a:xfrm>
      </p:grpSpPr>
      <p:sp>
        <p:nvSpPr>
          <p:cNvPr id="13481" name="Google Shape;13481;g13ccdbe0301_0_42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82" name="Google Shape;13482;g13ccdbe0301_0_42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71"/>
        <p:cNvGrpSpPr/>
        <p:nvPr/>
      </p:nvGrpSpPr>
      <p:grpSpPr>
        <a:xfrm>
          <a:off x="0" y="0"/>
          <a:ext cx="0" cy="0"/>
          <a:chOff x="0" y="0"/>
          <a:chExt cx="0" cy="0"/>
        </a:xfrm>
      </p:grpSpPr>
      <p:sp>
        <p:nvSpPr>
          <p:cNvPr id="13672" name="Google Shape;13672;gb24d6af707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73" name="Google Shape;13673;gb24d6af707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latin typeface="Calibri"/>
                <a:ea typeface="Calibri"/>
                <a:cs typeface="Calibri"/>
                <a:sym typeface="Calibri"/>
              </a:rPr>
              <a:t>Pensyarah boleh berikan Helaian PB untuk penilaian bagi topik ini</a:t>
            </a:r>
            <a:endParaRPr sz="1200">
              <a:latin typeface="Calibri"/>
              <a:ea typeface="Calibri"/>
              <a:cs typeface="Calibri"/>
              <a:sym typeface="Calibri"/>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17"/>
        <p:cNvGrpSpPr/>
        <p:nvPr/>
      </p:nvGrpSpPr>
      <p:grpSpPr>
        <a:xfrm>
          <a:off x="0" y="0"/>
          <a:ext cx="0" cy="0"/>
          <a:chOff x="0" y="0"/>
          <a:chExt cx="0" cy="0"/>
        </a:xfrm>
      </p:grpSpPr>
      <p:sp>
        <p:nvSpPr>
          <p:cNvPr id="13718" name="Google Shape;13718;gb1a8945be4_0_719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19" name="Google Shape;13719;gb1a8945be4_0_719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07"/>
        <p:cNvGrpSpPr/>
        <p:nvPr/>
      </p:nvGrpSpPr>
      <p:grpSpPr>
        <a:xfrm>
          <a:off x="0" y="0"/>
          <a:ext cx="0" cy="0"/>
          <a:chOff x="0" y="0"/>
          <a:chExt cx="0" cy="0"/>
        </a:xfrm>
      </p:grpSpPr>
      <p:sp>
        <p:nvSpPr>
          <p:cNvPr id="8508" name="Google Shape;8508;gb1723facdc_0_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09" name="Google Shape;8509;gb1723facdc_0_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Pensyarah</a:t>
            </a:r>
            <a:r>
              <a:rPr lang="en-US" dirty="0"/>
              <a:t> </a:t>
            </a:r>
            <a:r>
              <a:rPr lang="en-US" dirty="0" err="1"/>
              <a:t>menyatakan</a:t>
            </a:r>
            <a:r>
              <a:rPr lang="en-US" dirty="0"/>
              <a:t> </a:t>
            </a:r>
            <a:r>
              <a:rPr lang="en-US" dirty="0" err="1"/>
              <a:t>tentang</a:t>
            </a:r>
            <a:r>
              <a:rPr lang="en-US" dirty="0"/>
              <a:t> sub-subtopic </a:t>
            </a:r>
            <a:r>
              <a:rPr lang="en-US" dirty="0" err="1"/>
              <a:t>bagi</a:t>
            </a:r>
            <a:r>
              <a:rPr lang="en-US" dirty="0"/>
              <a:t> </a:t>
            </a:r>
            <a:r>
              <a:rPr lang="en-US" dirty="0" err="1"/>
              <a:t>Topik</a:t>
            </a:r>
            <a:r>
              <a:rPr lang="en-US" dirty="0"/>
              <a:t> 4.</a:t>
            </a:r>
            <a:endParaRPr dirty="0"/>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268"/>
        <p:cNvGrpSpPr/>
        <p:nvPr/>
      </p:nvGrpSpPr>
      <p:grpSpPr>
        <a:xfrm>
          <a:off x="0" y="0"/>
          <a:ext cx="0" cy="0"/>
          <a:chOff x="0" y="0"/>
          <a:chExt cx="0" cy="0"/>
        </a:xfrm>
      </p:grpSpPr>
      <p:sp>
        <p:nvSpPr>
          <p:cNvPr id="11269" name="Google Shape;11269;gb1a8945be4_0_2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270" name="Google Shape;11270;gb1a8945be4_0_2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Font typeface="+mj-lt"/>
              <a:buNone/>
            </a:pPr>
            <a:r>
              <a:rPr lang="en-US" b="1" dirty="0"/>
              <a:t>Set </a:t>
            </a:r>
            <a:r>
              <a:rPr lang="en-US" b="1" dirty="0" err="1"/>
              <a:t>Induksi</a:t>
            </a:r>
            <a:endParaRPr lang="en-US" b="1" dirty="0"/>
          </a:p>
          <a:p>
            <a:pPr marL="0" lvl="0" indent="0" algn="l" rtl="0">
              <a:spcBef>
                <a:spcPts val="0"/>
              </a:spcBef>
              <a:spcAft>
                <a:spcPts val="0"/>
              </a:spcAft>
              <a:buFont typeface="+mj-lt"/>
              <a:buNone/>
            </a:pPr>
            <a:endParaRPr lang="en-MY" b="1" dirty="0"/>
          </a:p>
          <a:p>
            <a:pPr marL="228600" lvl="0" indent="-228600" algn="l" rtl="0">
              <a:spcBef>
                <a:spcPts val="0"/>
              </a:spcBef>
              <a:spcAft>
                <a:spcPts val="0"/>
              </a:spcAft>
              <a:buFont typeface="+mj-lt"/>
              <a:buAutoNum type="arabicPeriod"/>
            </a:pPr>
            <a:r>
              <a:rPr lang="en-MY" dirty="0" err="1"/>
              <a:t>Pensyarah</a:t>
            </a:r>
            <a:r>
              <a:rPr lang="en-MY" dirty="0"/>
              <a:t> </a:t>
            </a:r>
            <a:r>
              <a:rPr lang="en-MY" dirty="0" err="1"/>
              <a:t>meminta</a:t>
            </a:r>
            <a:r>
              <a:rPr lang="en-MY" dirty="0"/>
              <a:t> </a:t>
            </a:r>
            <a:r>
              <a:rPr lang="en-MY" dirty="0" err="1"/>
              <a:t>semua</a:t>
            </a:r>
            <a:r>
              <a:rPr lang="en-MY" dirty="0"/>
              <a:t> </a:t>
            </a:r>
            <a:r>
              <a:rPr lang="en-MY" dirty="0" err="1"/>
              <a:t>pelajar</a:t>
            </a:r>
            <a:r>
              <a:rPr lang="en-MY" dirty="0"/>
              <a:t> </a:t>
            </a:r>
            <a:r>
              <a:rPr lang="en-MY" dirty="0" err="1"/>
              <a:t>jawab</a:t>
            </a:r>
            <a:r>
              <a:rPr lang="en-MY" dirty="0"/>
              <a:t> </a:t>
            </a:r>
            <a:r>
              <a:rPr lang="en-MY" dirty="0" err="1"/>
              <a:t>soalan</a:t>
            </a:r>
            <a:r>
              <a:rPr lang="en-MY" dirty="0"/>
              <a:t> </a:t>
            </a:r>
            <a:r>
              <a:rPr lang="en-MY" dirty="0" err="1"/>
              <a:t>ini</a:t>
            </a:r>
            <a:r>
              <a:rPr lang="en-MY" dirty="0"/>
              <a:t> </a:t>
            </a:r>
            <a:r>
              <a:rPr lang="en-MY" dirty="0" err="1"/>
              <a:t>dengan</a:t>
            </a:r>
            <a:r>
              <a:rPr lang="en-MY" dirty="0"/>
              <a:t> </a:t>
            </a:r>
            <a:r>
              <a:rPr lang="en-MY" dirty="0" err="1"/>
              <a:t>menyatakan</a:t>
            </a:r>
            <a:r>
              <a:rPr lang="en-MY" dirty="0"/>
              <a:t> </a:t>
            </a:r>
            <a:r>
              <a:rPr lang="en-MY" dirty="0" err="1"/>
              <a:t>skor</a:t>
            </a:r>
            <a:r>
              <a:rPr lang="en-MY" dirty="0"/>
              <a:t> </a:t>
            </a:r>
            <a:r>
              <a:rPr lang="en-MY" dirty="0" err="1"/>
              <a:t>masing-masing</a:t>
            </a:r>
            <a:r>
              <a:rPr lang="en-MY" dirty="0"/>
              <a:t>.</a:t>
            </a:r>
          </a:p>
          <a:p>
            <a:pPr marL="228600" lvl="0" indent="-228600" algn="l" rtl="0">
              <a:spcBef>
                <a:spcPts val="0"/>
              </a:spcBef>
              <a:spcAft>
                <a:spcPts val="0"/>
              </a:spcAft>
              <a:buFont typeface="+mj-lt"/>
              <a:buAutoNum type="arabicPeriod"/>
            </a:pPr>
            <a:r>
              <a:rPr lang="en-MY" dirty="0"/>
              <a:t>Minta </a:t>
            </a:r>
            <a:r>
              <a:rPr lang="en-MY" dirty="0" err="1"/>
              <a:t>beberapa</a:t>
            </a:r>
            <a:r>
              <a:rPr lang="en-MY" dirty="0"/>
              <a:t> orang </a:t>
            </a:r>
            <a:r>
              <a:rPr lang="en-MY" dirty="0" err="1"/>
              <a:t>pelajar</a:t>
            </a:r>
            <a:r>
              <a:rPr lang="en-MY" dirty="0"/>
              <a:t> </a:t>
            </a:r>
            <a:r>
              <a:rPr lang="en-MY" dirty="0" err="1"/>
              <a:t>memberikan</a:t>
            </a:r>
            <a:r>
              <a:rPr lang="en-MY" dirty="0"/>
              <a:t> </a:t>
            </a:r>
            <a:r>
              <a:rPr lang="en-MY" dirty="0" err="1"/>
              <a:t>pendapat</a:t>
            </a:r>
            <a:r>
              <a:rPr lang="en-MY" dirty="0"/>
              <a:t> </a:t>
            </a:r>
            <a:r>
              <a:rPr lang="en-MY" dirty="0" err="1"/>
              <a:t>mengapa</a:t>
            </a:r>
            <a:r>
              <a:rPr lang="en-MY" dirty="0"/>
              <a:t> </a:t>
            </a:r>
            <a:r>
              <a:rPr lang="en-MY" dirty="0" err="1"/>
              <a:t>mereka</a:t>
            </a:r>
            <a:r>
              <a:rPr lang="en-MY" dirty="0"/>
              <a:t> </a:t>
            </a:r>
            <a:r>
              <a:rPr lang="en-MY" dirty="0" err="1"/>
              <a:t>memberi</a:t>
            </a:r>
            <a:r>
              <a:rPr lang="en-MY" dirty="0"/>
              <a:t> </a:t>
            </a:r>
            <a:r>
              <a:rPr lang="en-MY" dirty="0" err="1"/>
              <a:t>skor</a:t>
            </a:r>
            <a:r>
              <a:rPr lang="en-MY" dirty="0"/>
              <a:t> </a:t>
            </a:r>
            <a:r>
              <a:rPr lang="en-MY" dirty="0" err="1"/>
              <a:t>sedemikian</a:t>
            </a:r>
            <a:r>
              <a:rPr lang="en-MY" dirty="0"/>
              <a:t>.</a:t>
            </a:r>
          </a:p>
          <a:p>
            <a:pPr marL="228600" lvl="0" indent="-228600" algn="l" rtl="0">
              <a:spcBef>
                <a:spcPts val="0"/>
              </a:spcBef>
              <a:spcAft>
                <a:spcPts val="0"/>
              </a:spcAft>
              <a:buFont typeface="+mj-lt"/>
              <a:buAutoNum type="arabicPeriod"/>
            </a:pPr>
            <a:r>
              <a:rPr lang="en-MY" dirty="0" err="1"/>
              <a:t>Pensyarah</a:t>
            </a:r>
            <a:r>
              <a:rPr lang="en-MY" dirty="0"/>
              <a:t> </a:t>
            </a:r>
            <a:r>
              <a:rPr lang="en-MY" dirty="0" err="1"/>
              <a:t>boleh</a:t>
            </a:r>
            <a:r>
              <a:rPr lang="en-MY" dirty="0"/>
              <a:t> </a:t>
            </a:r>
            <a:r>
              <a:rPr lang="en-MY" dirty="0" err="1"/>
              <a:t>membuat</a:t>
            </a:r>
            <a:r>
              <a:rPr lang="en-MY" dirty="0"/>
              <a:t> </a:t>
            </a:r>
            <a:r>
              <a:rPr lang="en-MY" dirty="0" err="1"/>
              <a:t>ulasan</a:t>
            </a:r>
            <a:r>
              <a:rPr lang="en-MY" dirty="0"/>
              <a:t> </a:t>
            </a:r>
            <a:r>
              <a:rPr lang="en-MY" dirty="0" err="1"/>
              <a:t>dengan</a:t>
            </a:r>
            <a:r>
              <a:rPr lang="en-MY" dirty="0"/>
              <a:t> </a:t>
            </a:r>
            <a:r>
              <a:rPr lang="en-MY" dirty="0" err="1"/>
              <a:t>mengamit</a:t>
            </a:r>
            <a:r>
              <a:rPr lang="en-MY" dirty="0"/>
              <a:t> </a:t>
            </a:r>
            <a:r>
              <a:rPr lang="en-MY" dirty="0" err="1"/>
              <a:t>memori</a:t>
            </a:r>
            <a:r>
              <a:rPr lang="en-MY" dirty="0"/>
              <a:t> </a:t>
            </a:r>
            <a:r>
              <a:rPr lang="en-MY" dirty="0" err="1"/>
              <a:t>pelajar</a:t>
            </a:r>
            <a:r>
              <a:rPr lang="en-MY" dirty="0"/>
              <a:t> </a:t>
            </a:r>
            <a:r>
              <a:rPr lang="en-MY" dirty="0" err="1"/>
              <a:t>ketika</a:t>
            </a:r>
            <a:r>
              <a:rPr lang="en-MY" dirty="0"/>
              <a:t> </a:t>
            </a:r>
            <a:r>
              <a:rPr lang="en-MY" dirty="0" err="1"/>
              <a:t>mereka</a:t>
            </a:r>
            <a:r>
              <a:rPr lang="en-MY" dirty="0"/>
              <a:t> </a:t>
            </a:r>
            <a:r>
              <a:rPr lang="en-MY" dirty="0" err="1"/>
              <a:t>dibangku</a:t>
            </a:r>
            <a:r>
              <a:rPr lang="en-MY" dirty="0"/>
              <a:t> </a:t>
            </a:r>
            <a:r>
              <a:rPr lang="en-MY" dirty="0" err="1"/>
              <a:t>sekolah</a:t>
            </a:r>
            <a:r>
              <a:rPr lang="en-MY" dirty="0"/>
              <a:t>, </a:t>
            </a:r>
            <a:r>
              <a:rPr lang="en-MY" dirty="0" err="1"/>
              <a:t>dapat</a:t>
            </a:r>
            <a:r>
              <a:rPr lang="en-MY" dirty="0"/>
              <a:t> </a:t>
            </a:r>
            <a:r>
              <a:rPr lang="en-MY" dirty="0" err="1"/>
              <a:t>belajar</a:t>
            </a:r>
            <a:r>
              <a:rPr lang="en-MY" dirty="0"/>
              <a:t>, </a:t>
            </a:r>
            <a:r>
              <a:rPr lang="en-MY" dirty="0" err="1"/>
              <a:t>bermain</a:t>
            </a:r>
            <a:r>
              <a:rPr lang="en-MY" dirty="0"/>
              <a:t> dan </a:t>
            </a:r>
            <a:r>
              <a:rPr lang="en-MY" dirty="0" err="1"/>
              <a:t>makan</a:t>
            </a:r>
            <a:r>
              <a:rPr lang="en-MY" dirty="0"/>
              <a:t> </a:t>
            </a:r>
            <a:r>
              <a:rPr lang="en-MY" dirty="0" err="1"/>
              <a:t>bersama</a:t>
            </a:r>
            <a:r>
              <a:rPr lang="en-MY" dirty="0"/>
              <a:t> </a:t>
            </a:r>
            <a:r>
              <a:rPr lang="en-MY" dirty="0" err="1"/>
              <a:t>rakan-rakan</a:t>
            </a:r>
            <a:r>
              <a:rPr lang="en-MY" dirty="0"/>
              <a:t> </a:t>
            </a:r>
            <a:r>
              <a:rPr lang="en-MY" dirty="0" err="1"/>
              <a:t>pelbagai</a:t>
            </a:r>
            <a:r>
              <a:rPr lang="en-MY" dirty="0"/>
              <a:t> </a:t>
            </a:r>
            <a:r>
              <a:rPr lang="en-MY" dirty="0" err="1"/>
              <a:t>kaum</a:t>
            </a:r>
            <a:r>
              <a:rPr lang="en-MY" dirty="0"/>
              <a:t>.</a:t>
            </a:r>
          </a:p>
          <a:p>
            <a:pPr marL="228600" lvl="0" indent="-228600" algn="l" rtl="0">
              <a:spcBef>
                <a:spcPts val="0"/>
              </a:spcBef>
              <a:spcAft>
                <a:spcPts val="0"/>
              </a:spcAft>
              <a:buFont typeface="+mj-lt"/>
              <a:buAutoNum type="arabicPeriod"/>
            </a:pPr>
            <a:r>
              <a:rPr lang="en-MY" dirty="0" err="1"/>
              <a:t>Pensyarah</a:t>
            </a:r>
            <a:r>
              <a:rPr lang="en-MY" dirty="0"/>
              <a:t> </a:t>
            </a:r>
            <a:r>
              <a:rPr lang="en-MY" dirty="0" err="1"/>
              <a:t>membuat</a:t>
            </a:r>
            <a:r>
              <a:rPr lang="en-MY" dirty="0"/>
              <a:t> </a:t>
            </a:r>
            <a:r>
              <a:rPr lang="en-MY" dirty="0" err="1"/>
              <a:t>pengukuhan</a:t>
            </a:r>
            <a:r>
              <a:rPr lang="en-MY" dirty="0"/>
              <a:t> </a:t>
            </a:r>
            <a:r>
              <a:rPr lang="en-MY" dirty="0" err="1"/>
              <a:t>dengan</a:t>
            </a:r>
            <a:r>
              <a:rPr lang="en-MY" dirty="0"/>
              <a:t> </a:t>
            </a:r>
            <a:r>
              <a:rPr lang="en-MY" dirty="0" err="1"/>
              <a:t>bangkitkan</a:t>
            </a:r>
            <a:r>
              <a:rPr lang="en-MY" dirty="0"/>
              <a:t> </a:t>
            </a:r>
            <a:r>
              <a:rPr lang="en-MY" dirty="0" err="1"/>
              <a:t>perasaan</a:t>
            </a:r>
            <a:r>
              <a:rPr lang="en-MY" dirty="0"/>
              <a:t> </a:t>
            </a:r>
            <a:r>
              <a:rPr lang="en-MY" dirty="0" err="1"/>
              <a:t>seronok</a:t>
            </a:r>
            <a:r>
              <a:rPr lang="en-MY" dirty="0"/>
              <a:t> dan </a:t>
            </a:r>
            <a:r>
              <a:rPr lang="en-MY" dirty="0" err="1"/>
              <a:t>bahagia</a:t>
            </a:r>
            <a:r>
              <a:rPr lang="en-MY" dirty="0"/>
              <a:t> </a:t>
            </a:r>
            <a:r>
              <a:rPr lang="en-MY" dirty="0" err="1"/>
              <a:t>ketika</a:t>
            </a:r>
            <a:r>
              <a:rPr lang="en-MY" dirty="0"/>
              <a:t> </a:t>
            </a:r>
            <a:r>
              <a:rPr lang="en-MY" dirty="0" err="1"/>
              <a:t>dapat</a:t>
            </a:r>
            <a:r>
              <a:rPr lang="en-MY" dirty="0"/>
              <a:t> </a:t>
            </a:r>
            <a:r>
              <a:rPr lang="en-MY" dirty="0" err="1"/>
              <a:t>bergaul</a:t>
            </a:r>
            <a:r>
              <a:rPr lang="en-MY" dirty="0"/>
              <a:t> </a:t>
            </a:r>
            <a:r>
              <a:rPr lang="en-MY" dirty="0" err="1"/>
              <a:t>bersama-sama</a:t>
            </a:r>
            <a:r>
              <a:rPr lang="en-MY" dirty="0"/>
              <a:t> </a:t>
            </a:r>
            <a:r>
              <a:rPr lang="en-MY" dirty="0" err="1"/>
              <a:t>rakan</a:t>
            </a:r>
            <a:r>
              <a:rPr lang="en-MY" dirty="0"/>
              <a:t> </a:t>
            </a:r>
            <a:r>
              <a:rPr lang="en-MY" dirty="0" err="1"/>
              <a:t>walaupun</a:t>
            </a:r>
            <a:r>
              <a:rPr lang="en-MY" dirty="0"/>
              <a:t> </a:t>
            </a:r>
            <a:r>
              <a:rPr lang="en-MY" dirty="0" err="1"/>
              <a:t>berbeza</a:t>
            </a:r>
            <a:r>
              <a:rPr lang="en-MY" dirty="0"/>
              <a:t> </a:t>
            </a:r>
            <a:r>
              <a:rPr lang="en-MY" dirty="0" err="1"/>
              <a:t>kaum</a:t>
            </a:r>
            <a:r>
              <a:rPr lang="en-MY" dirty="0"/>
              <a:t>.</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43623906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4"/>
        <p:cNvGrpSpPr/>
        <p:nvPr/>
      </p:nvGrpSpPr>
      <p:grpSpPr>
        <a:xfrm>
          <a:off x="0" y="0"/>
          <a:ext cx="0" cy="0"/>
          <a:chOff x="0" y="0"/>
          <a:chExt cx="0" cy="0"/>
        </a:xfrm>
      </p:grpSpPr>
      <p:sp>
        <p:nvSpPr>
          <p:cNvPr id="10585" name="Google Shape;10585;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6" name="Google Shape;10586;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dirty="0" err="1"/>
              <a:t>Petikan</a:t>
            </a:r>
            <a:r>
              <a:rPr lang="en-US" dirty="0"/>
              <a:t> </a:t>
            </a:r>
            <a:r>
              <a:rPr lang="en-US" dirty="0" err="1"/>
              <a:t>dari</a:t>
            </a:r>
            <a:r>
              <a:rPr lang="en-US" dirty="0"/>
              <a:t> </a:t>
            </a:r>
            <a:r>
              <a:rPr lang="en-US" dirty="0" err="1"/>
              <a:t>ucapan</a:t>
            </a:r>
            <a:r>
              <a:rPr lang="en-US" dirty="0"/>
              <a:t> YAB Perdana Menteri </a:t>
            </a:r>
            <a:r>
              <a:rPr lang="en-US" dirty="0" err="1"/>
              <a:t>berkaitan</a:t>
            </a:r>
            <a:r>
              <a:rPr lang="en-US" dirty="0"/>
              <a:t> </a:t>
            </a:r>
            <a:r>
              <a:rPr lang="en-US" dirty="0" err="1"/>
              <a:t>Keluarga</a:t>
            </a:r>
            <a:r>
              <a:rPr lang="en-US" dirty="0"/>
              <a:t> Malaysia (2022</a:t>
            </a:r>
            <a:endParaRPr dirty="0"/>
          </a:p>
        </p:txBody>
      </p:sp>
    </p:spTree>
    <p:extLst>
      <p:ext uri="{BB962C8B-B14F-4D97-AF65-F5344CB8AC3E}">
        <p14:creationId xmlns:p14="http://schemas.microsoft.com/office/powerpoint/2010/main" val="3373490477"/>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158750" indent="0">
              <a:buNone/>
            </a:pPr>
            <a:r>
              <a:rPr lang="en-US" dirty="0" err="1"/>
              <a:t>Pensyarah</a:t>
            </a:r>
            <a:r>
              <a:rPr lang="en-US" dirty="0"/>
              <a:t> </a:t>
            </a:r>
            <a:r>
              <a:rPr lang="en-US" dirty="0" err="1"/>
              <a:t>terangkan</a:t>
            </a:r>
            <a:r>
              <a:rPr lang="en-US" dirty="0"/>
              <a:t> </a:t>
            </a:r>
            <a:r>
              <a:rPr lang="en-US" dirty="0" err="1"/>
              <a:t>pengenalan</a:t>
            </a:r>
            <a:r>
              <a:rPr lang="en-US" dirty="0"/>
              <a:t> </a:t>
            </a:r>
            <a:r>
              <a:rPr lang="en-US" dirty="0" err="1"/>
              <a:t>kepada</a:t>
            </a:r>
            <a:r>
              <a:rPr lang="en-US" dirty="0"/>
              <a:t> </a:t>
            </a:r>
            <a:r>
              <a:rPr lang="en-US" dirty="0" err="1"/>
              <a:t>topik</a:t>
            </a:r>
            <a:r>
              <a:rPr lang="en-US" dirty="0"/>
              <a:t> 4 </a:t>
            </a:r>
            <a:r>
              <a:rPr lang="en-US" dirty="0" err="1"/>
              <a:t>seperti</a:t>
            </a:r>
            <a:r>
              <a:rPr lang="en-US" dirty="0"/>
              <a:t> di slide.</a:t>
            </a:r>
            <a:endParaRPr lang="en-MY" dirty="0"/>
          </a:p>
        </p:txBody>
      </p:sp>
    </p:spTree>
    <p:extLst>
      <p:ext uri="{BB962C8B-B14F-4D97-AF65-F5344CB8AC3E}">
        <p14:creationId xmlns:p14="http://schemas.microsoft.com/office/powerpoint/2010/main" val="357545099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665"/>
        <p:cNvGrpSpPr/>
        <p:nvPr/>
      </p:nvGrpSpPr>
      <p:grpSpPr>
        <a:xfrm>
          <a:off x="0" y="0"/>
          <a:ext cx="0" cy="0"/>
          <a:chOff x="0" y="0"/>
          <a:chExt cx="0" cy="0"/>
        </a:xfrm>
      </p:grpSpPr>
      <p:sp>
        <p:nvSpPr>
          <p:cNvPr id="8666" name="Google Shape;8666;gb1723facdc_0_504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667" name="Google Shape;8667;gb1723facdc_0_504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768702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84"/>
        <p:cNvGrpSpPr/>
        <p:nvPr/>
      </p:nvGrpSpPr>
      <p:grpSpPr>
        <a:xfrm>
          <a:off x="0" y="0"/>
          <a:ext cx="0" cy="0"/>
          <a:chOff x="0" y="0"/>
          <a:chExt cx="0" cy="0"/>
        </a:xfrm>
      </p:grpSpPr>
      <p:sp>
        <p:nvSpPr>
          <p:cNvPr id="10585" name="Google Shape;10585;gb179643f6e_0_56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86" name="Google Shape;10586;gb179643f6e_0_56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lang="en-US"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4641810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2228250" y="1542475"/>
            <a:ext cx="4687500" cy="15360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45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3176100" y="3164550"/>
            <a:ext cx="2791800" cy="6522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8"/>
        <p:cNvGrpSpPr/>
        <p:nvPr/>
      </p:nvGrpSpPr>
      <p:grpSpPr>
        <a:xfrm>
          <a:off x="0" y="0"/>
          <a:ext cx="0" cy="0"/>
          <a:chOff x="0" y="0"/>
          <a:chExt cx="0" cy="0"/>
        </a:xfrm>
      </p:grpSpPr>
      <p:sp>
        <p:nvSpPr>
          <p:cNvPr id="19" name="Google Shape;19;p5"/>
          <p:cNvSpPr txBox="1">
            <a:spLocks noGrp="1"/>
          </p:cNvSpPr>
          <p:nvPr>
            <p:ph type="body" idx="1"/>
          </p:nvPr>
        </p:nvSpPr>
        <p:spPr>
          <a:xfrm>
            <a:off x="713225" y="1163275"/>
            <a:ext cx="3858900" cy="3436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82400"/>
              </a:buClr>
              <a:buSzPts val="14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20" name="Google Shape;20;p5"/>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atin typeface="Georgia"/>
                <a:ea typeface="Georgia"/>
                <a:cs typeface="Georgia"/>
                <a:sym typeface="Georgia"/>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21" name="Google Shape;21;p5"/>
          <p:cNvSpPr txBox="1">
            <a:spLocks noGrp="1"/>
          </p:cNvSpPr>
          <p:nvPr>
            <p:ph type="body" idx="2"/>
          </p:nvPr>
        </p:nvSpPr>
        <p:spPr>
          <a:xfrm>
            <a:off x="4572125" y="1163275"/>
            <a:ext cx="3858900" cy="34362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rgbClr val="482400"/>
              </a:buClr>
              <a:buSzPts val="14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Tree>
    <p:extLst>
      <p:ext uri="{BB962C8B-B14F-4D97-AF65-F5344CB8AC3E}">
        <p14:creationId xmlns:p14="http://schemas.microsoft.com/office/powerpoint/2010/main" val="32247292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7"/>
        <p:cNvGrpSpPr/>
        <p:nvPr/>
      </p:nvGrpSpPr>
      <p:grpSpPr>
        <a:xfrm>
          <a:off x="0" y="0"/>
          <a:ext cx="0" cy="0"/>
          <a:chOff x="0" y="0"/>
          <a:chExt cx="0" cy="0"/>
        </a:xfrm>
      </p:grpSpPr>
      <p:sp>
        <p:nvSpPr>
          <p:cNvPr id="28" name="Google Shape;28;p8"/>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0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extLst>
      <p:ext uri="{BB962C8B-B14F-4D97-AF65-F5344CB8AC3E}">
        <p14:creationId xmlns:p14="http://schemas.microsoft.com/office/powerpoint/2010/main" val="32478825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572000" y="2671658"/>
            <a:ext cx="3792900" cy="625800"/>
          </a:xfrm>
          <a:prstGeom prst="rect">
            <a:avLst/>
          </a:prstGeom>
        </p:spPr>
        <p:txBody>
          <a:bodyPr spcFirstLastPara="1" wrap="square" lIns="91425" tIns="91425" rIns="91425" bIns="91425" anchor="ctr" anchorCtr="0">
            <a:noAutofit/>
          </a:bodyPr>
          <a:lstStyle>
            <a:lvl1pPr lvl="0" algn="r">
              <a:spcBef>
                <a:spcPts val="0"/>
              </a:spcBef>
              <a:spcAft>
                <a:spcPts val="0"/>
              </a:spcAft>
              <a:buSzPts val="3600"/>
              <a:buNone/>
              <a:defRPr sz="4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3" name="Google Shape;13;p3"/>
          <p:cNvSpPr txBox="1">
            <a:spLocks noGrp="1"/>
          </p:cNvSpPr>
          <p:nvPr>
            <p:ph type="title" idx="2" hasCustomPrompt="1"/>
          </p:nvPr>
        </p:nvSpPr>
        <p:spPr>
          <a:xfrm>
            <a:off x="4572000" y="1329738"/>
            <a:ext cx="3792900" cy="1173000"/>
          </a:xfrm>
          <a:prstGeom prst="rect">
            <a:avLst/>
          </a:prstGeom>
        </p:spPr>
        <p:txBody>
          <a:bodyPr spcFirstLastPara="1" wrap="square" lIns="91425" tIns="91425" rIns="91425" bIns="91425" anchor="ctr" anchorCtr="0">
            <a:noAutofit/>
          </a:bodyPr>
          <a:lstStyle>
            <a:lvl1pPr lvl="0" algn="r" rtl="0">
              <a:spcBef>
                <a:spcPts val="0"/>
              </a:spcBef>
              <a:spcAft>
                <a:spcPts val="0"/>
              </a:spcAft>
              <a:buClr>
                <a:schemeClr val="lt2"/>
              </a:buClr>
              <a:buSzPts val="12000"/>
              <a:buNone/>
              <a:defRPr sz="12000">
                <a:solidFill>
                  <a:schemeClr val="accent2"/>
                </a:solidFill>
              </a:defRPr>
            </a:lvl1pPr>
            <a:lvl2pPr lvl="1" algn="ctr" rtl="0">
              <a:spcBef>
                <a:spcPts val="0"/>
              </a:spcBef>
              <a:spcAft>
                <a:spcPts val="0"/>
              </a:spcAft>
              <a:buClr>
                <a:schemeClr val="lt2"/>
              </a:buClr>
              <a:buSzPts val="12000"/>
              <a:buNone/>
              <a:defRPr sz="12000">
                <a:solidFill>
                  <a:schemeClr val="lt2"/>
                </a:solidFill>
              </a:defRPr>
            </a:lvl2pPr>
            <a:lvl3pPr lvl="2" algn="ctr" rtl="0">
              <a:spcBef>
                <a:spcPts val="0"/>
              </a:spcBef>
              <a:spcAft>
                <a:spcPts val="0"/>
              </a:spcAft>
              <a:buClr>
                <a:schemeClr val="lt2"/>
              </a:buClr>
              <a:buSzPts val="12000"/>
              <a:buNone/>
              <a:defRPr sz="12000">
                <a:solidFill>
                  <a:schemeClr val="lt2"/>
                </a:solidFill>
              </a:defRPr>
            </a:lvl3pPr>
            <a:lvl4pPr lvl="3" algn="ctr" rtl="0">
              <a:spcBef>
                <a:spcPts val="0"/>
              </a:spcBef>
              <a:spcAft>
                <a:spcPts val="0"/>
              </a:spcAft>
              <a:buClr>
                <a:schemeClr val="lt2"/>
              </a:buClr>
              <a:buSzPts val="12000"/>
              <a:buNone/>
              <a:defRPr sz="12000">
                <a:solidFill>
                  <a:schemeClr val="lt2"/>
                </a:solidFill>
              </a:defRPr>
            </a:lvl4pPr>
            <a:lvl5pPr lvl="4" algn="ctr" rtl="0">
              <a:spcBef>
                <a:spcPts val="0"/>
              </a:spcBef>
              <a:spcAft>
                <a:spcPts val="0"/>
              </a:spcAft>
              <a:buClr>
                <a:schemeClr val="lt2"/>
              </a:buClr>
              <a:buSzPts val="12000"/>
              <a:buNone/>
              <a:defRPr sz="12000">
                <a:solidFill>
                  <a:schemeClr val="lt2"/>
                </a:solidFill>
              </a:defRPr>
            </a:lvl5pPr>
            <a:lvl6pPr lvl="5" algn="ctr" rtl="0">
              <a:spcBef>
                <a:spcPts val="0"/>
              </a:spcBef>
              <a:spcAft>
                <a:spcPts val="0"/>
              </a:spcAft>
              <a:buClr>
                <a:schemeClr val="lt2"/>
              </a:buClr>
              <a:buSzPts val="12000"/>
              <a:buNone/>
              <a:defRPr sz="12000">
                <a:solidFill>
                  <a:schemeClr val="lt2"/>
                </a:solidFill>
              </a:defRPr>
            </a:lvl6pPr>
            <a:lvl7pPr lvl="6" algn="ctr" rtl="0">
              <a:spcBef>
                <a:spcPts val="0"/>
              </a:spcBef>
              <a:spcAft>
                <a:spcPts val="0"/>
              </a:spcAft>
              <a:buClr>
                <a:schemeClr val="lt2"/>
              </a:buClr>
              <a:buSzPts val="12000"/>
              <a:buNone/>
              <a:defRPr sz="12000">
                <a:solidFill>
                  <a:schemeClr val="lt2"/>
                </a:solidFill>
              </a:defRPr>
            </a:lvl7pPr>
            <a:lvl8pPr lvl="7" algn="ctr" rtl="0">
              <a:spcBef>
                <a:spcPts val="0"/>
              </a:spcBef>
              <a:spcAft>
                <a:spcPts val="0"/>
              </a:spcAft>
              <a:buClr>
                <a:schemeClr val="lt2"/>
              </a:buClr>
              <a:buSzPts val="12000"/>
              <a:buNone/>
              <a:defRPr sz="12000">
                <a:solidFill>
                  <a:schemeClr val="lt2"/>
                </a:solidFill>
              </a:defRPr>
            </a:lvl8pPr>
            <a:lvl9pPr lvl="8" algn="ctr" rtl="0">
              <a:spcBef>
                <a:spcPts val="0"/>
              </a:spcBef>
              <a:spcAft>
                <a:spcPts val="0"/>
              </a:spcAft>
              <a:buClr>
                <a:schemeClr val="lt2"/>
              </a:buClr>
              <a:buSzPts val="12000"/>
              <a:buNone/>
              <a:defRPr sz="12000">
                <a:solidFill>
                  <a:schemeClr val="lt2"/>
                </a:solidFill>
              </a:defRPr>
            </a:lvl9pPr>
          </a:lstStyle>
          <a:p>
            <a:r>
              <a:t>xx%</a:t>
            </a:r>
          </a:p>
        </p:txBody>
      </p:sp>
      <p:sp>
        <p:nvSpPr>
          <p:cNvPr id="14" name="Google Shape;14;p3"/>
          <p:cNvSpPr txBox="1">
            <a:spLocks noGrp="1"/>
          </p:cNvSpPr>
          <p:nvPr>
            <p:ph type="subTitle" idx="1"/>
          </p:nvPr>
        </p:nvSpPr>
        <p:spPr>
          <a:xfrm>
            <a:off x="4572000" y="3297463"/>
            <a:ext cx="3792900" cy="516300"/>
          </a:xfrm>
          <a:prstGeom prst="rect">
            <a:avLst/>
          </a:prstGeom>
        </p:spPr>
        <p:txBody>
          <a:bodyPr spcFirstLastPara="1" wrap="square" lIns="91425" tIns="91425" rIns="91425" bIns="91425" anchor="ctr" anchorCtr="0">
            <a:noAutofit/>
          </a:bodyPr>
          <a:lstStyle>
            <a:lvl1pPr lvl="0" algn="r">
              <a:spcBef>
                <a:spcPts val="0"/>
              </a:spcBef>
              <a:spcAft>
                <a:spcPts val="0"/>
              </a:spcAft>
              <a:buSzPts val="1400"/>
              <a:buNone/>
              <a:defRPr sz="1400">
                <a:solidFill>
                  <a:schemeClr val="accent4"/>
                </a:solidFill>
              </a:defRPr>
            </a:lvl1pPr>
            <a:lvl2pPr lvl="1">
              <a:spcBef>
                <a:spcPts val="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2"/>
        <p:cNvGrpSpPr/>
        <p:nvPr/>
      </p:nvGrpSpPr>
      <p:grpSpPr>
        <a:xfrm>
          <a:off x="0" y="0"/>
          <a:ext cx="0" cy="0"/>
          <a:chOff x="0" y="0"/>
          <a:chExt cx="0" cy="0"/>
        </a:xfrm>
      </p:grpSpPr>
      <p:sp>
        <p:nvSpPr>
          <p:cNvPr id="23" name="Google Shape;23;p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9"/>
        <p:cNvGrpSpPr/>
        <p:nvPr/>
      </p:nvGrpSpPr>
      <p:grpSpPr>
        <a:xfrm>
          <a:off x="0" y="0"/>
          <a:ext cx="0" cy="0"/>
          <a:chOff x="0" y="0"/>
          <a:chExt cx="0" cy="0"/>
        </a:xfrm>
      </p:grpSpPr>
      <p:sp>
        <p:nvSpPr>
          <p:cNvPr id="30" name="Google Shape;30;p9"/>
          <p:cNvSpPr txBox="1">
            <a:spLocks noGrp="1"/>
          </p:cNvSpPr>
          <p:nvPr>
            <p:ph type="body" idx="1"/>
          </p:nvPr>
        </p:nvSpPr>
        <p:spPr>
          <a:xfrm>
            <a:off x="1152375" y="2139400"/>
            <a:ext cx="4275900" cy="12837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Clr>
                <a:srgbClr val="482400"/>
              </a:buClr>
              <a:buSzPts val="800"/>
              <a:buFont typeface="Nunito Light"/>
              <a:buChar char="●"/>
              <a:defRPr sz="1400"/>
            </a:lvl1pPr>
            <a:lvl2pPr marL="914400" lvl="1" indent="-304800" rtl="0">
              <a:spcBef>
                <a:spcPts val="1600"/>
              </a:spcBef>
              <a:spcAft>
                <a:spcPts val="0"/>
              </a:spcAft>
              <a:buClr>
                <a:srgbClr val="482400"/>
              </a:buClr>
              <a:buSzPts val="1200"/>
              <a:buFont typeface="Nunito Light"/>
              <a:buChar char="○"/>
              <a:defRPr sz="1200"/>
            </a:lvl2pPr>
            <a:lvl3pPr marL="1371600" lvl="2" indent="-304800" rtl="0">
              <a:spcBef>
                <a:spcPts val="1600"/>
              </a:spcBef>
              <a:spcAft>
                <a:spcPts val="0"/>
              </a:spcAft>
              <a:buClr>
                <a:srgbClr val="482400"/>
              </a:buClr>
              <a:buSzPts val="1200"/>
              <a:buFont typeface="Nunito Light"/>
              <a:buChar char="■"/>
              <a:defRPr sz="1200"/>
            </a:lvl3pPr>
            <a:lvl4pPr marL="1828800" lvl="3" indent="-304800" rtl="0">
              <a:spcBef>
                <a:spcPts val="1600"/>
              </a:spcBef>
              <a:spcAft>
                <a:spcPts val="0"/>
              </a:spcAft>
              <a:buClr>
                <a:srgbClr val="482400"/>
              </a:buClr>
              <a:buSzPts val="1200"/>
              <a:buFont typeface="Nunito Light"/>
              <a:buChar char="●"/>
              <a:defRPr sz="1200"/>
            </a:lvl4pPr>
            <a:lvl5pPr marL="2286000" lvl="4" indent="-304800" rtl="0">
              <a:spcBef>
                <a:spcPts val="1600"/>
              </a:spcBef>
              <a:spcAft>
                <a:spcPts val="0"/>
              </a:spcAft>
              <a:buClr>
                <a:srgbClr val="482400"/>
              </a:buClr>
              <a:buSzPts val="1200"/>
              <a:buFont typeface="Nunito Light"/>
              <a:buChar char="○"/>
              <a:defRPr sz="1200"/>
            </a:lvl5pPr>
            <a:lvl6pPr marL="2743200" lvl="5" indent="-304800" rtl="0">
              <a:spcBef>
                <a:spcPts val="1600"/>
              </a:spcBef>
              <a:spcAft>
                <a:spcPts val="0"/>
              </a:spcAft>
              <a:buClr>
                <a:srgbClr val="482400"/>
              </a:buClr>
              <a:buSzPts val="1200"/>
              <a:buFont typeface="Nunito Light"/>
              <a:buChar char="■"/>
              <a:defRPr sz="1200"/>
            </a:lvl6pPr>
            <a:lvl7pPr marL="3200400" lvl="6" indent="-304800" rtl="0">
              <a:spcBef>
                <a:spcPts val="1600"/>
              </a:spcBef>
              <a:spcAft>
                <a:spcPts val="0"/>
              </a:spcAft>
              <a:buClr>
                <a:srgbClr val="482400"/>
              </a:buClr>
              <a:buSzPts val="1200"/>
              <a:buFont typeface="Nunito Light"/>
              <a:buChar char="●"/>
              <a:defRPr sz="1200"/>
            </a:lvl7pPr>
            <a:lvl8pPr marL="3657600" lvl="7" indent="-304800" rtl="0">
              <a:spcBef>
                <a:spcPts val="1600"/>
              </a:spcBef>
              <a:spcAft>
                <a:spcPts val="0"/>
              </a:spcAft>
              <a:buClr>
                <a:srgbClr val="482400"/>
              </a:buClr>
              <a:buSzPts val="1200"/>
              <a:buFont typeface="Nunito Light"/>
              <a:buChar char="○"/>
              <a:defRPr sz="1200"/>
            </a:lvl8pPr>
            <a:lvl9pPr marL="4114800" lvl="8" indent="-304800" rtl="0">
              <a:spcBef>
                <a:spcPts val="1600"/>
              </a:spcBef>
              <a:spcAft>
                <a:spcPts val="1600"/>
              </a:spcAft>
              <a:buClr>
                <a:srgbClr val="482400"/>
              </a:buClr>
              <a:buSzPts val="1200"/>
              <a:buFont typeface="Nunito Light"/>
              <a:buChar char="■"/>
              <a:defRPr sz="1200"/>
            </a:lvl9pPr>
          </a:lstStyle>
          <a:p>
            <a:endParaRPr/>
          </a:p>
        </p:txBody>
      </p:sp>
      <p:sp>
        <p:nvSpPr>
          <p:cNvPr id="31" name="Google Shape;31;p9"/>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chemeClr val="lt1"/>
        </a:solidFill>
        <a:effectLst/>
      </p:bgPr>
    </p:bg>
    <p:spTree>
      <p:nvGrpSpPr>
        <p:cNvPr id="1" name="Shape 37"/>
        <p:cNvGrpSpPr/>
        <p:nvPr/>
      </p:nvGrpSpPr>
      <p:grpSpPr>
        <a:xfrm>
          <a:off x="0" y="0"/>
          <a:ext cx="0" cy="0"/>
          <a:chOff x="0" y="0"/>
          <a:chExt cx="0" cy="0"/>
        </a:xfrm>
      </p:grpSpPr>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ackground">
  <p:cSld name="CUSTOM">
    <p:bg>
      <p:bgPr>
        <a:blipFill>
          <a:blip r:embed="rId2">
            <a:alphaModFix/>
          </a:blip>
          <a:stretch>
            <a:fillRect/>
          </a:stretch>
        </a:blipFill>
        <a:effectLst/>
      </p:bgPr>
    </p:bg>
    <p:spTree>
      <p:nvGrpSpPr>
        <p:cNvPr id="1" name="Shape 38"/>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CUSTOM_1">
    <p:spTree>
      <p:nvGrpSpPr>
        <p:cNvPr id="1" name="Shape 39"/>
        <p:cNvGrpSpPr/>
        <p:nvPr/>
      </p:nvGrpSpPr>
      <p:grpSpPr>
        <a:xfrm>
          <a:off x="0" y="0"/>
          <a:ext cx="0" cy="0"/>
          <a:chOff x="0" y="0"/>
          <a:chExt cx="0" cy="0"/>
        </a:xfrm>
      </p:grpSpPr>
      <p:sp>
        <p:nvSpPr>
          <p:cNvPr id="40" name="Google Shape;40;p14"/>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Font typeface="Berkshire Swash"/>
              <a:buNone/>
              <a:defRPr sz="2800" b="1"/>
            </a:lvl1pPr>
            <a:lvl2pPr lvl="1">
              <a:spcBef>
                <a:spcPts val="0"/>
              </a:spcBef>
              <a:spcAft>
                <a:spcPts val="0"/>
              </a:spcAft>
              <a:buSzPts val="2800"/>
              <a:buNone/>
              <a:defRPr>
                <a:latin typeface="Livvic"/>
                <a:ea typeface="Livvic"/>
                <a:cs typeface="Livvic"/>
                <a:sym typeface="Livvic"/>
              </a:defRPr>
            </a:lvl2pPr>
            <a:lvl3pPr lvl="2">
              <a:spcBef>
                <a:spcPts val="0"/>
              </a:spcBef>
              <a:spcAft>
                <a:spcPts val="0"/>
              </a:spcAft>
              <a:buSzPts val="2800"/>
              <a:buNone/>
              <a:defRPr>
                <a:latin typeface="Livvic"/>
                <a:ea typeface="Livvic"/>
                <a:cs typeface="Livvic"/>
                <a:sym typeface="Livvic"/>
              </a:defRPr>
            </a:lvl3pPr>
            <a:lvl4pPr lvl="3">
              <a:spcBef>
                <a:spcPts val="0"/>
              </a:spcBef>
              <a:spcAft>
                <a:spcPts val="0"/>
              </a:spcAft>
              <a:buSzPts val="2800"/>
              <a:buNone/>
              <a:defRPr>
                <a:latin typeface="Livvic"/>
                <a:ea typeface="Livvic"/>
                <a:cs typeface="Livvic"/>
                <a:sym typeface="Livvic"/>
              </a:defRPr>
            </a:lvl4pPr>
            <a:lvl5pPr lvl="4">
              <a:spcBef>
                <a:spcPts val="0"/>
              </a:spcBef>
              <a:spcAft>
                <a:spcPts val="0"/>
              </a:spcAft>
              <a:buSzPts val="2800"/>
              <a:buNone/>
              <a:defRPr>
                <a:latin typeface="Livvic"/>
                <a:ea typeface="Livvic"/>
                <a:cs typeface="Livvic"/>
                <a:sym typeface="Livvic"/>
              </a:defRPr>
            </a:lvl5pPr>
            <a:lvl6pPr lvl="5">
              <a:spcBef>
                <a:spcPts val="0"/>
              </a:spcBef>
              <a:spcAft>
                <a:spcPts val="0"/>
              </a:spcAft>
              <a:buSzPts val="2800"/>
              <a:buNone/>
              <a:defRPr>
                <a:latin typeface="Livvic"/>
                <a:ea typeface="Livvic"/>
                <a:cs typeface="Livvic"/>
                <a:sym typeface="Livvic"/>
              </a:defRPr>
            </a:lvl6pPr>
            <a:lvl7pPr lvl="6">
              <a:spcBef>
                <a:spcPts val="0"/>
              </a:spcBef>
              <a:spcAft>
                <a:spcPts val="0"/>
              </a:spcAft>
              <a:buSzPts val="2800"/>
              <a:buNone/>
              <a:defRPr>
                <a:latin typeface="Livvic"/>
                <a:ea typeface="Livvic"/>
                <a:cs typeface="Livvic"/>
                <a:sym typeface="Livvic"/>
              </a:defRPr>
            </a:lvl7pPr>
            <a:lvl8pPr lvl="7">
              <a:spcBef>
                <a:spcPts val="0"/>
              </a:spcBef>
              <a:spcAft>
                <a:spcPts val="0"/>
              </a:spcAft>
              <a:buSzPts val="2800"/>
              <a:buNone/>
              <a:defRPr>
                <a:latin typeface="Livvic"/>
                <a:ea typeface="Livvic"/>
                <a:cs typeface="Livvic"/>
                <a:sym typeface="Livvic"/>
              </a:defRPr>
            </a:lvl8pPr>
            <a:lvl9pPr lvl="8">
              <a:spcBef>
                <a:spcPts val="0"/>
              </a:spcBef>
              <a:spcAft>
                <a:spcPts val="0"/>
              </a:spcAft>
              <a:buSzPts val="2800"/>
              <a:buNone/>
              <a:defRPr>
                <a:latin typeface="Livvic"/>
                <a:ea typeface="Livvic"/>
                <a:cs typeface="Livvic"/>
                <a:sym typeface="Livvic"/>
              </a:defRPr>
            </a:lvl9pPr>
          </a:lstStyle>
          <a:p>
            <a:endParaRPr/>
          </a:p>
        </p:txBody>
      </p:sp>
      <p:sp>
        <p:nvSpPr>
          <p:cNvPr id="41" name="Google Shape;41;p14"/>
          <p:cNvSpPr txBox="1">
            <a:spLocks noGrp="1"/>
          </p:cNvSpPr>
          <p:nvPr>
            <p:ph type="subTitle" idx="1"/>
          </p:nvPr>
        </p:nvSpPr>
        <p:spPr>
          <a:xfrm>
            <a:off x="713213" y="1709220"/>
            <a:ext cx="2196000" cy="459000"/>
          </a:xfrm>
          <a:prstGeom prst="rect">
            <a:avLst/>
          </a:prstGeom>
        </p:spPr>
        <p:txBody>
          <a:bodyPr spcFirstLastPara="1" wrap="square" lIns="91425" tIns="91425" rIns="91425" bIns="91425" anchor="t" anchorCtr="0">
            <a:noAutofit/>
          </a:bodyPr>
          <a:lstStyle>
            <a:lvl1pPr lvl="0">
              <a:spcBef>
                <a:spcPts val="0"/>
              </a:spcBef>
              <a:spcAft>
                <a:spcPts val="0"/>
              </a:spcAft>
              <a:buSzPts val="1800"/>
              <a:buFont typeface="Berkshire Swash"/>
              <a:buNone/>
              <a:defRPr b="1">
                <a:latin typeface="Merriweather"/>
                <a:ea typeface="Merriweather"/>
                <a:cs typeface="Merriweather"/>
                <a:sym typeface="Merriweather"/>
              </a:defRPr>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2" name="Google Shape;42;p14"/>
          <p:cNvSpPr txBox="1">
            <a:spLocks noGrp="1"/>
          </p:cNvSpPr>
          <p:nvPr>
            <p:ph type="title" idx="2" hasCustomPrompt="1"/>
          </p:nvPr>
        </p:nvSpPr>
        <p:spPr>
          <a:xfrm>
            <a:off x="7132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3" name="Google Shape;43;p14"/>
          <p:cNvSpPr txBox="1">
            <a:spLocks noGrp="1"/>
          </p:cNvSpPr>
          <p:nvPr>
            <p:ph type="subTitle" idx="3"/>
          </p:nvPr>
        </p:nvSpPr>
        <p:spPr>
          <a:xfrm>
            <a:off x="713213" y="2078613"/>
            <a:ext cx="2196000" cy="663300"/>
          </a:xfrm>
          <a:prstGeom prst="rect">
            <a:avLst/>
          </a:prstGeom>
        </p:spPr>
        <p:txBody>
          <a:bodyPr spcFirstLastPara="1" wrap="square" lIns="91425" tIns="91425" rIns="91425" bIns="91425" anchor="t" anchorCtr="0">
            <a:noAutofit/>
          </a:bodyPr>
          <a:lstStyle>
            <a:lvl1pPr lvl="0">
              <a:spcBef>
                <a:spcPts val="0"/>
              </a:spcBef>
              <a:spcAft>
                <a:spcPts val="0"/>
              </a:spcAft>
              <a:buSzPts val="1400"/>
              <a:buNone/>
              <a:defRPr sz="1400"/>
            </a:lvl1pPr>
            <a:lvl2pPr lvl="1">
              <a:spcBef>
                <a:spcPts val="1600"/>
              </a:spcBef>
              <a:spcAft>
                <a:spcPts val="0"/>
              </a:spcAft>
              <a:buSzPts val="1400"/>
              <a:buNone/>
              <a:defRPr/>
            </a:lvl2pPr>
            <a:lvl3pPr lvl="2">
              <a:spcBef>
                <a:spcPts val="1600"/>
              </a:spcBef>
              <a:spcAft>
                <a:spcPts val="0"/>
              </a:spcAft>
              <a:buSzPts val="1400"/>
              <a:buNone/>
              <a:defRPr/>
            </a:lvl3pPr>
            <a:lvl4pPr lvl="3">
              <a:spcBef>
                <a:spcPts val="1600"/>
              </a:spcBef>
              <a:spcAft>
                <a:spcPts val="0"/>
              </a:spcAft>
              <a:buSzPts val="1400"/>
              <a:buNone/>
              <a:defRPr/>
            </a:lvl4pPr>
            <a:lvl5pPr lvl="4">
              <a:spcBef>
                <a:spcPts val="1600"/>
              </a:spcBef>
              <a:spcAft>
                <a:spcPts val="0"/>
              </a:spcAft>
              <a:buSzPts val="1400"/>
              <a:buNone/>
              <a:defRPr/>
            </a:lvl5pPr>
            <a:lvl6pPr lvl="5">
              <a:spcBef>
                <a:spcPts val="1600"/>
              </a:spcBef>
              <a:spcAft>
                <a:spcPts val="0"/>
              </a:spcAft>
              <a:buSzPts val="1400"/>
              <a:buNone/>
              <a:defRPr/>
            </a:lvl6pPr>
            <a:lvl7pPr lvl="6">
              <a:spcBef>
                <a:spcPts val="1600"/>
              </a:spcBef>
              <a:spcAft>
                <a:spcPts val="0"/>
              </a:spcAft>
              <a:buSzPts val="1400"/>
              <a:buNone/>
              <a:defRPr/>
            </a:lvl7pPr>
            <a:lvl8pPr lvl="7">
              <a:spcBef>
                <a:spcPts val="1600"/>
              </a:spcBef>
              <a:spcAft>
                <a:spcPts val="0"/>
              </a:spcAft>
              <a:buSzPts val="1400"/>
              <a:buNone/>
              <a:defRPr/>
            </a:lvl8pPr>
            <a:lvl9pPr lvl="8">
              <a:spcBef>
                <a:spcPts val="1600"/>
              </a:spcBef>
              <a:spcAft>
                <a:spcPts val="1600"/>
              </a:spcAft>
              <a:buSzPts val="1400"/>
              <a:buNone/>
              <a:defRPr/>
            </a:lvl9pPr>
          </a:lstStyle>
          <a:p>
            <a:endParaRPr/>
          </a:p>
        </p:txBody>
      </p:sp>
      <p:sp>
        <p:nvSpPr>
          <p:cNvPr id="44" name="Google Shape;44;p14"/>
          <p:cNvSpPr txBox="1">
            <a:spLocks noGrp="1"/>
          </p:cNvSpPr>
          <p:nvPr>
            <p:ph type="subTitle" idx="4"/>
          </p:nvPr>
        </p:nvSpPr>
        <p:spPr>
          <a:xfrm>
            <a:off x="3030913" y="170922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5" name="Google Shape;45;p14"/>
          <p:cNvSpPr txBox="1">
            <a:spLocks noGrp="1"/>
          </p:cNvSpPr>
          <p:nvPr>
            <p:ph type="title" idx="5" hasCustomPrompt="1"/>
          </p:nvPr>
        </p:nvSpPr>
        <p:spPr>
          <a:xfrm>
            <a:off x="3030913" y="1294513"/>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6" name="Google Shape;46;p14"/>
          <p:cNvSpPr txBox="1">
            <a:spLocks noGrp="1"/>
          </p:cNvSpPr>
          <p:nvPr>
            <p:ph type="subTitle" idx="6"/>
          </p:nvPr>
        </p:nvSpPr>
        <p:spPr>
          <a:xfrm>
            <a:off x="3030913" y="2078613"/>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7" name="Google Shape;47;p14"/>
          <p:cNvSpPr txBox="1">
            <a:spLocks noGrp="1"/>
          </p:cNvSpPr>
          <p:nvPr>
            <p:ph type="subTitle" idx="7"/>
          </p:nvPr>
        </p:nvSpPr>
        <p:spPr>
          <a:xfrm>
            <a:off x="7132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48" name="Google Shape;48;p14"/>
          <p:cNvSpPr txBox="1">
            <a:spLocks noGrp="1"/>
          </p:cNvSpPr>
          <p:nvPr>
            <p:ph type="title" idx="8" hasCustomPrompt="1"/>
          </p:nvPr>
        </p:nvSpPr>
        <p:spPr>
          <a:xfrm>
            <a:off x="7132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49" name="Google Shape;49;p14"/>
          <p:cNvSpPr txBox="1">
            <a:spLocks noGrp="1"/>
          </p:cNvSpPr>
          <p:nvPr>
            <p:ph type="subTitle" idx="9"/>
          </p:nvPr>
        </p:nvSpPr>
        <p:spPr>
          <a:xfrm>
            <a:off x="7132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0" name="Google Shape;50;p14"/>
          <p:cNvSpPr txBox="1">
            <a:spLocks noGrp="1"/>
          </p:cNvSpPr>
          <p:nvPr>
            <p:ph type="subTitle" idx="13"/>
          </p:nvPr>
        </p:nvSpPr>
        <p:spPr>
          <a:xfrm>
            <a:off x="3030913" y="3303710"/>
            <a:ext cx="2196000" cy="459000"/>
          </a:xfrm>
          <a:prstGeom prst="rect">
            <a:avLst/>
          </a:prstGeom>
        </p:spPr>
        <p:txBody>
          <a:bodyPr spcFirstLastPara="1" wrap="square" lIns="91425" tIns="91425" rIns="91425" bIns="91425" anchor="t" anchorCtr="0">
            <a:noAutofit/>
          </a:bodyPr>
          <a:lstStyle>
            <a:lvl1pPr lvl="0" rtl="0">
              <a:spcBef>
                <a:spcPts val="0"/>
              </a:spcBef>
              <a:spcAft>
                <a:spcPts val="0"/>
              </a:spcAft>
              <a:buSzPts val="1800"/>
              <a:buFont typeface="Berkshire Swash"/>
              <a:buNone/>
              <a:defRPr b="1">
                <a:latin typeface="Merriweather"/>
                <a:ea typeface="Merriweather"/>
                <a:cs typeface="Merriweather"/>
                <a:sym typeface="Merriweather"/>
              </a:defRPr>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51" name="Google Shape;51;p14"/>
          <p:cNvSpPr txBox="1">
            <a:spLocks noGrp="1"/>
          </p:cNvSpPr>
          <p:nvPr>
            <p:ph type="title" idx="14" hasCustomPrompt="1"/>
          </p:nvPr>
        </p:nvSpPr>
        <p:spPr>
          <a:xfrm>
            <a:off x="3030913" y="2889000"/>
            <a:ext cx="824100" cy="5232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None/>
              <a:defRPr sz="2400" b="1">
                <a:solidFill>
                  <a:schemeClr val="accent2"/>
                </a:solidFill>
              </a:defRPr>
            </a:lvl1pPr>
            <a:lvl2pPr lvl="1" algn="ctr" rtl="0">
              <a:spcBef>
                <a:spcPts val="0"/>
              </a:spcBef>
              <a:spcAft>
                <a:spcPts val="0"/>
              </a:spcAft>
              <a:buSzPts val="2400"/>
              <a:buNone/>
              <a:defRPr sz="2400"/>
            </a:lvl2pPr>
            <a:lvl3pPr lvl="2" algn="ctr" rtl="0">
              <a:spcBef>
                <a:spcPts val="0"/>
              </a:spcBef>
              <a:spcAft>
                <a:spcPts val="0"/>
              </a:spcAft>
              <a:buSzPts val="2400"/>
              <a:buNone/>
              <a:defRPr sz="2400"/>
            </a:lvl3pPr>
            <a:lvl4pPr lvl="3" algn="ctr" rtl="0">
              <a:spcBef>
                <a:spcPts val="0"/>
              </a:spcBef>
              <a:spcAft>
                <a:spcPts val="0"/>
              </a:spcAft>
              <a:buSzPts val="2400"/>
              <a:buNone/>
              <a:defRPr sz="2400"/>
            </a:lvl4pPr>
            <a:lvl5pPr lvl="4" algn="ctr" rtl="0">
              <a:spcBef>
                <a:spcPts val="0"/>
              </a:spcBef>
              <a:spcAft>
                <a:spcPts val="0"/>
              </a:spcAft>
              <a:buSzPts val="2400"/>
              <a:buNone/>
              <a:defRPr sz="2400"/>
            </a:lvl5pPr>
            <a:lvl6pPr lvl="5" algn="ctr" rtl="0">
              <a:spcBef>
                <a:spcPts val="0"/>
              </a:spcBef>
              <a:spcAft>
                <a:spcPts val="0"/>
              </a:spcAft>
              <a:buSzPts val="2400"/>
              <a:buNone/>
              <a:defRPr sz="2400"/>
            </a:lvl6pPr>
            <a:lvl7pPr lvl="6" algn="ctr" rtl="0">
              <a:spcBef>
                <a:spcPts val="0"/>
              </a:spcBef>
              <a:spcAft>
                <a:spcPts val="0"/>
              </a:spcAft>
              <a:buSzPts val="2400"/>
              <a:buNone/>
              <a:defRPr sz="2400"/>
            </a:lvl7pPr>
            <a:lvl8pPr lvl="7" algn="ctr" rtl="0">
              <a:spcBef>
                <a:spcPts val="0"/>
              </a:spcBef>
              <a:spcAft>
                <a:spcPts val="0"/>
              </a:spcAft>
              <a:buSzPts val="2400"/>
              <a:buNone/>
              <a:defRPr sz="2400"/>
            </a:lvl8pPr>
            <a:lvl9pPr lvl="8" algn="ctr" rtl="0">
              <a:spcBef>
                <a:spcPts val="0"/>
              </a:spcBef>
              <a:spcAft>
                <a:spcPts val="0"/>
              </a:spcAft>
              <a:buSzPts val="2400"/>
              <a:buNone/>
              <a:defRPr sz="2400"/>
            </a:lvl9pPr>
          </a:lstStyle>
          <a:p>
            <a:r>
              <a:t>xx%</a:t>
            </a:r>
          </a:p>
        </p:txBody>
      </p:sp>
      <p:sp>
        <p:nvSpPr>
          <p:cNvPr id="52" name="Google Shape;52;p14"/>
          <p:cNvSpPr txBox="1">
            <a:spLocks noGrp="1"/>
          </p:cNvSpPr>
          <p:nvPr>
            <p:ph type="subTitle" idx="15"/>
          </p:nvPr>
        </p:nvSpPr>
        <p:spPr>
          <a:xfrm>
            <a:off x="3030913" y="3673107"/>
            <a:ext cx="2196000" cy="6633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sz="1400"/>
            </a:lvl1pPr>
            <a:lvl2pPr lvl="1" rtl="0">
              <a:spcBef>
                <a:spcPts val="160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53"/>
        <p:cNvGrpSpPr/>
        <p:nvPr/>
      </p:nvGrpSpPr>
      <p:grpSpPr>
        <a:xfrm>
          <a:off x="0" y="0"/>
          <a:ext cx="0" cy="0"/>
          <a:chOff x="0" y="0"/>
          <a:chExt cx="0" cy="0"/>
        </a:xfrm>
      </p:grpSpPr>
      <p:sp>
        <p:nvSpPr>
          <p:cNvPr id="54" name="Google Shape;54;p15"/>
          <p:cNvSpPr txBox="1">
            <a:spLocks noGrp="1"/>
          </p:cNvSpPr>
          <p:nvPr>
            <p:ph type="title"/>
          </p:nvPr>
        </p:nvSpPr>
        <p:spPr>
          <a:xfrm>
            <a:off x="2340425" y="2699163"/>
            <a:ext cx="4566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2000"/>
            </a:lvl1pPr>
            <a:lvl2pPr lvl="1" algn="ctr" rtl="0">
              <a:spcBef>
                <a:spcPts val="0"/>
              </a:spcBef>
              <a:spcAft>
                <a:spcPts val="0"/>
              </a:spcAft>
              <a:buSzPts val="2800"/>
              <a:buNone/>
              <a:defRPr>
                <a:latin typeface="Arial"/>
                <a:ea typeface="Arial"/>
                <a:cs typeface="Arial"/>
                <a:sym typeface="Arial"/>
              </a:defRPr>
            </a:lvl2pPr>
            <a:lvl3pPr lvl="2" algn="ctr" rtl="0">
              <a:spcBef>
                <a:spcPts val="0"/>
              </a:spcBef>
              <a:spcAft>
                <a:spcPts val="0"/>
              </a:spcAft>
              <a:buSzPts val="2800"/>
              <a:buNone/>
              <a:defRPr>
                <a:latin typeface="Arial"/>
                <a:ea typeface="Arial"/>
                <a:cs typeface="Arial"/>
                <a:sym typeface="Arial"/>
              </a:defRPr>
            </a:lvl3pPr>
            <a:lvl4pPr lvl="3" algn="ctr" rtl="0">
              <a:spcBef>
                <a:spcPts val="0"/>
              </a:spcBef>
              <a:spcAft>
                <a:spcPts val="0"/>
              </a:spcAft>
              <a:buSzPts val="2800"/>
              <a:buNone/>
              <a:defRPr>
                <a:latin typeface="Arial"/>
                <a:ea typeface="Arial"/>
                <a:cs typeface="Arial"/>
                <a:sym typeface="Arial"/>
              </a:defRPr>
            </a:lvl4pPr>
            <a:lvl5pPr lvl="4" algn="ctr" rtl="0">
              <a:spcBef>
                <a:spcPts val="0"/>
              </a:spcBef>
              <a:spcAft>
                <a:spcPts val="0"/>
              </a:spcAft>
              <a:buSzPts val="2800"/>
              <a:buNone/>
              <a:defRPr>
                <a:latin typeface="Arial"/>
                <a:ea typeface="Arial"/>
                <a:cs typeface="Arial"/>
                <a:sym typeface="Arial"/>
              </a:defRPr>
            </a:lvl5pPr>
            <a:lvl6pPr lvl="5" algn="ctr" rtl="0">
              <a:spcBef>
                <a:spcPts val="0"/>
              </a:spcBef>
              <a:spcAft>
                <a:spcPts val="0"/>
              </a:spcAft>
              <a:buSzPts val="2800"/>
              <a:buNone/>
              <a:defRPr>
                <a:latin typeface="Arial"/>
                <a:ea typeface="Arial"/>
                <a:cs typeface="Arial"/>
                <a:sym typeface="Arial"/>
              </a:defRPr>
            </a:lvl6pPr>
            <a:lvl7pPr lvl="6" algn="ctr" rtl="0">
              <a:spcBef>
                <a:spcPts val="0"/>
              </a:spcBef>
              <a:spcAft>
                <a:spcPts val="0"/>
              </a:spcAft>
              <a:buSzPts val="2800"/>
              <a:buNone/>
              <a:defRPr>
                <a:latin typeface="Arial"/>
                <a:ea typeface="Arial"/>
                <a:cs typeface="Arial"/>
                <a:sym typeface="Arial"/>
              </a:defRPr>
            </a:lvl7pPr>
            <a:lvl8pPr lvl="7" algn="ctr" rtl="0">
              <a:spcBef>
                <a:spcPts val="0"/>
              </a:spcBef>
              <a:spcAft>
                <a:spcPts val="0"/>
              </a:spcAft>
              <a:buSzPts val="2800"/>
              <a:buNone/>
              <a:defRPr>
                <a:latin typeface="Arial"/>
                <a:ea typeface="Arial"/>
                <a:cs typeface="Arial"/>
                <a:sym typeface="Arial"/>
              </a:defRPr>
            </a:lvl8pPr>
            <a:lvl9pPr lvl="8" algn="ctr" rtl="0">
              <a:spcBef>
                <a:spcPts val="0"/>
              </a:spcBef>
              <a:spcAft>
                <a:spcPts val="0"/>
              </a:spcAft>
              <a:buSzPts val="2800"/>
              <a:buNone/>
              <a:defRPr>
                <a:latin typeface="Arial"/>
                <a:ea typeface="Arial"/>
                <a:cs typeface="Arial"/>
                <a:sym typeface="Arial"/>
              </a:defRPr>
            </a:lvl9pPr>
          </a:lstStyle>
          <a:p>
            <a:endParaRPr/>
          </a:p>
        </p:txBody>
      </p:sp>
      <p:sp>
        <p:nvSpPr>
          <p:cNvPr id="55" name="Google Shape;55;p15"/>
          <p:cNvSpPr txBox="1">
            <a:spLocks noGrp="1"/>
          </p:cNvSpPr>
          <p:nvPr>
            <p:ph type="subTitle" idx="1"/>
          </p:nvPr>
        </p:nvSpPr>
        <p:spPr>
          <a:xfrm>
            <a:off x="2340425" y="1643038"/>
            <a:ext cx="4566000" cy="1132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100"/>
              <a:buNone/>
              <a:defRPr sz="23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wo columns 1">
  <p:cSld name="CUSTOM_4">
    <p:spTree>
      <p:nvGrpSpPr>
        <p:cNvPr id="1" name="Shape 74"/>
        <p:cNvGrpSpPr/>
        <p:nvPr/>
      </p:nvGrpSpPr>
      <p:grpSpPr>
        <a:xfrm>
          <a:off x="0" y="0"/>
          <a:ext cx="0" cy="0"/>
          <a:chOff x="0" y="0"/>
          <a:chExt cx="0" cy="0"/>
        </a:xfrm>
      </p:grpSpPr>
      <p:sp>
        <p:nvSpPr>
          <p:cNvPr id="75" name="Google Shape;75;p1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algn="ctr" rtl="0">
              <a:spcBef>
                <a:spcPts val="0"/>
              </a:spcBef>
              <a:spcAft>
                <a:spcPts val="0"/>
              </a:spcAft>
              <a:buSzPts val="2800"/>
              <a:buNone/>
              <a:defRPr/>
            </a:lvl2pPr>
            <a:lvl3pPr lvl="2" algn="ctr" rtl="0">
              <a:spcBef>
                <a:spcPts val="0"/>
              </a:spcBef>
              <a:spcAft>
                <a:spcPts val="0"/>
              </a:spcAft>
              <a:buSzPts val="2800"/>
              <a:buNone/>
              <a:defRPr/>
            </a:lvl3pPr>
            <a:lvl4pPr lvl="3" algn="ctr" rtl="0">
              <a:spcBef>
                <a:spcPts val="0"/>
              </a:spcBef>
              <a:spcAft>
                <a:spcPts val="0"/>
              </a:spcAft>
              <a:buSzPts val="2800"/>
              <a:buNone/>
              <a:defRPr/>
            </a:lvl4pPr>
            <a:lvl5pPr lvl="4" algn="ctr" rtl="0">
              <a:spcBef>
                <a:spcPts val="0"/>
              </a:spcBef>
              <a:spcAft>
                <a:spcPts val="0"/>
              </a:spcAft>
              <a:buSzPts val="2800"/>
              <a:buNone/>
              <a:defRPr/>
            </a:lvl5pPr>
            <a:lvl6pPr lvl="5" algn="ctr" rtl="0">
              <a:spcBef>
                <a:spcPts val="0"/>
              </a:spcBef>
              <a:spcAft>
                <a:spcPts val="0"/>
              </a:spcAft>
              <a:buSzPts val="2800"/>
              <a:buNone/>
              <a:defRPr/>
            </a:lvl6pPr>
            <a:lvl7pPr lvl="6" algn="ctr" rtl="0">
              <a:spcBef>
                <a:spcPts val="0"/>
              </a:spcBef>
              <a:spcAft>
                <a:spcPts val="0"/>
              </a:spcAft>
              <a:buSzPts val="2800"/>
              <a:buNone/>
              <a:defRPr/>
            </a:lvl7pPr>
            <a:lvl8pPr lvl="7" algn="ctr" rtl="0">
              <a:spcBef>
                <a:spcPts val="0"/>
              </a:spcBef>
              <a:spcAft>
                <a:spcPts val="0"/>
              </a:spcAft>
              <a:buSzPts val="2800"/>
              <a:buNone/>
              <a:defRPr/>
            </a:lvl8pPr>
            <a:lvl9pPr lvl="8" algn="ctr" rtl="0">
              <a:spcBef>
                <a:spcPts val="0"/>
              </a:spcBef>
              <a:spcAft>
                <a:spcPts val="0"/>
              </a:spcAft>
              <a:buSzPts val="2800"/>
              <a:buNone/>
              <a:defRPr/>
            </a:lvl9pPr>
          </a:lstStyle>
          <a:p>
            <a:endParaRPr/>
          </a:p>
        </p:txBody>
      </p:sp>
      <p:sp>
        <p:nvSpPr>
          <p:cNvPr id="76" name="Google Shape;76;p1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7" name="Google Shape;77;p1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800"/>
              <a:buFont typeface="Merriweather"/>
              <a:buNone/>
              <a:defRPr sz="1800" b="1">
                <a:latin typeface="Merriweather"/>
                <a:ea typeface="Merriweather"/>
                <a:cs typeface="Merriweather"/>
                <a:sym typeface="Merriweather"/>
              </a:defRPr>
            </a:lvl1pPr>
            <a:lvl2pPr lvl="1" rtl="0">
              <a:spcBef>
                <a:spcPts val="0"/>
              </a:spcBef>
              <a:spcAft>
                <a:spcPts val="0"/>
              </a:spcAft>
              <a:buSzPts val="1400"/>
              <a:buFont typeface="Merriweather"/>
              <a:buNone/>
              <a:defRPr b="1">
                <a:latin typeface="Merriweather"/>
                <a:ea typeface="Merriweather"/>
                <a:cs typeface="Merriweather"/>
                <a:sym typeface="Merriweather"/>
              </a:defRPr>
            </a:lvl2pPr>
            <a:lvl3pPr lvl="2" rtl="0">
              <a:spcBef>
                <a:spcPts val="1600"/>
              </a:spcBef>
              <a:spcAft>
                <a:spcPts val="0"/>
              </a:spcAft>
              <a:buSzPts val="1400"/>
              <a:buFont typeface="Merriweather"/>
              <a:buNone/>
              <a:defRPr b="1">
                <a:latin typeface="Merriweather"/>
                <a:ea typeface="Merriweather"/>
                <a:cs typeface="Merriweather"/>
                <a:sym typeface="Merriweather"/>
              </a:defRPr>
            </a:lvl3pPr>
            <a:lvl4pPr lvl="3" rtl="0">
              <a:spcBef>
                <a:spcPts val="1600"/>
              </a:spcBef>
              <a:spcAft>
                <a:spcPts val="0"/>
              </a:spcAft>
              <a:buSzPts val="1400"/>
              <a:buFont typeface="Merriweather"/>
              <a:buNone/>
              <a:defRPr b="1">
                <a:latin typeface="Merriweather"/>
                <a:ea typeface="Merriweather"/>
                <a:cs typeface="Merriweather"/>
                <a:sym typeface="Merriweather"/>
              </a:defRPr>
            </a:lvl4pPr>
            <a:lvl5pPr lvl="4" rtl="0">
              <a:spcBef>
                <a:spcPts val="1600"/>
              </a:spcBef>
              <a:spcAft>
                <a:spcPts val="0"/>
              </a:spcAft>
              <a:buSzPts val="1400"/>
              <a:buFont typeface="Merriweather"/>
              <a:buNone/>
              <a:defRPr b="1">
                <a:latin typeface="Merriweather"/>
                <a:ea typeface="Merriweather"/>
                <a:cs typeface="Merriweather"/>
                <a:sym typeface="Merriweather"/>
              </a:defRPr>
            </a:lvl5pPr>
            <a:lvl6pPr lvl="5" rtl="0">
              <a:spcBef>
                <a:spcPts val="1600"/>
              </a:spcBef>
              <a:spcAft>
                <a:spcPts val="0"/>
              </a:spcAft>
              <a:buSzPts val="1400"/>
              <a:buFont typeface="Merriweather"/>
              <a:buNone/>
              <a:defRPr b="1">
                <a:latin typeface="Merriweather"/>
                <a:ea typeface="Merriweather"/>
                <a:cs typeface="Merriweather"/>
                <a:sym typeface="Merriweather"/>
              </a:defRPr>
            </a:lvl6pPr>
            <a:lvl7pPr lvl="6" rtl="0">
              <a:spcBef>
                <a:spcPts val="1600"/>
              </a:spcBef>
              <a:spcAft>
                <a:spcPts val="0"/>
              </a:spcAft>
              <a:buSzPts val="1400"/>
              <a:buFont typeface="Merriweather"/>
              <a:buNone/>
              <a:defRPr b="1">
                <a:latin typeface="Merriweather"/>
                <a:ea typeface="Merriweather"/>
                <a:cs typeface="Merriweather"/>
                <a:sym typeface="Merriweather"/>
              </a:defRPr>
            </a:lvl7pPr>
            <a:lvl8pPr lvl="7" rtl="0">
              <a:spcBef>
                <a:spcPts val="1600"/>
              </a:spcBef>
              <a:spcAft>
                <a:spcPts val="0"/>
              </a:spcAft>
              <a:buSzPts val="1400"/>
              <a:buFont typeface="Merriweather"/>
              <a:buNone/>
              <a:defRPr b="1">
                <a:latin typeface="Merriweather"/>
                <a:ea typeface="Merriweather"/>
                <a:cs typeface="Merriweather"/>
                <a:sym typeface="Merriweather"/>
              </a:defRPr>
            </a:lvl8pPr>
            <a:lvl9pPr lvl="8" rtl="0">
              <a:spcBef>
                <a:spcPts val="1600"/>
              </a:spcBef>
              <a:spcAft>
                <a:spcPts val="1600"/>
              </a:spcAft>
              <a:buSzPts val="1400"/>
              <a:buFont typeface="Merriweather"/>
              <a:buNone/>
              <a:defRPr b="1">
                <a:latin typeface="Merriweather"/>
                <a:ea typeface="Merriweather"/>
                <a:cs typeface="Merriweather"/>
                <a:sym typeface="Merriweather"/>
              </a:defRPr>
            </a:lvl9pPr>
          </a:lstStyle>
          <a:p>
            <a:endParaRPr/>
          </a:p>
        </p:txBody>
      </p:sp>
      <p:sp>
        <p:nvSpPr>
          <p:cNvPr id="78" name="Google Shape;78;p18"/>
          <p:cNvSpPr txBox="1">
            <a:spLocks noGrp="1"/>
          </p:cNvSpPr>
          <p:nvPr>
            <p:ph type="subTitle" idx="3"/>
          </p:nvPr>
        </p:nvSpPr>
        <p:spPr>
          <a:xfrm>
            <a:off x="2440463" y="1594625"/>
            <a:ext cx="4035900" cy="880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
        <p:nvSpPr>
          <p:cNvPr id="79" name="Google Shape;79;p1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sz="1400"/>
            </a:lvl1pPr>
            <a:lvl2pPr lvl="1" rtl="0">
              <a:spcBef>
                <a:spcPts val="0"/>
              </a:spcBef>
              <a:spcAft>
                <a:spcPts val="0"/>
              </a:spcAft>
              <a:buSzPts val="1400"/>
              <a:buNone/>
              <a:defRPr/>
            </a:lvl2pPr>
            <a:lvl3pPr lvl="2" rtl="0">
              <a:spcBef>
                <a:spcPts val="1600"/>
              </a:spcBef>
              <a:spcAft>
                <a:spcPts val="0"/>
              </a:spcAft>
              <a:buSzPts val="1400"/>
              <a:buNone/>
              <a:defRPr/>
            </a:lvl3pPr>
            <a:lvl4pPr lvl="3" rtl="0">
              <a:spcBef>
                <a:spcPts val="1600"/>
              </a:spcBef>
              <a:spcAft>
                <a:spcPts val="0"/>
              </a:spcAft>
              <a:buSzPts val="1400"/>
              <a:buNone/>
              <a:defRPr/>
            </a:lvl4pPr>
            <a:lvl5pPr lvl="4" rtl="0">
              <a:spcBef>
                <a:spcPts val="1600"/>
              </a:spcBef>
              <a:spcAft>
                <a:spcPts val="0"/>
              </a:spcAft>
              <a:buSzPts val="1400"/>
              <a:buNone/>
              <a:defRPr/>
            </a:lvl5pPr>
            <a:lvl6pPr lvl="5" rtl="0">
              <a:spcBef>
                <a:spcPts val="1600"/>
              </a:spcBef>
              <a:spcAft>
                <a:spcPts val="0"/>
              </a:spcAft>
              <a:buSzPts val="1400"/>
              <a:buNone/>
              <a:defRPr/>
            </a:lvl6pPr>
            <a:lvl7pPr lvl="6" rtl="0">
              <a:spcBef>
                <a:spcPts val="1600"/>
              </a:spcBef>
              <a:spcAft>
                <a:spcPts val="0"/>
              </a:spcAft>
              <a:buSzPts val="1400"/>
              <a:buNone/>
              <a:defRPr/>
            </a:lvl7pPr>
            <a:lvl8pPr lvl="7" rtl="0">
              <a:spcBef>
                <a:spcPts val="1600"/>
              </a:spcBef>
              <a:spcAft>
                <a:spcPts val="0"/>
              </a:spcAft>
              <a:buSzPts val="1400"/>
              <a:buNone/>
              <a:defRPr/>
            </a:lvl8pPr>
            <a:lvl9pPr lvl="8" rtl="0">
              <a:spcBef>
                <a:spcPts val="1600"/>
              </a:spcBef>
              <a:spcAft>
                <a:spcPts val="1600"/>
              </a:spcAft>
              <a:buSzPts val="14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image" Target="../media/image1.jp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13">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1pPr>
            <a:lvl2pPr lvl="1">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2pPr>
            <a:lvl3pPr lvl="2">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3pPr>
            <a:lvl4pPr lvl="3">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4pPr>
            <a:lvl5pPr lvl="4">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5pPr>
            <a:lvl6pPr lvl="5">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6pPr>
            <a:lvl7pPr lvl="6">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7pPr>
            <a:lvl8pPr lvl="7">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8pPr>
            <a:lvl9pPr lvl="8">
              <a:spcBef>
                <a:spcPts val="0"/>
              </a:spcBef>
              <a:spcAft>
                <a:spcPts val="0"/>
              </a:spcAft>
              <a:buClr>
                <a:schemeClr val="lt2"/>
              </a:buClr>
              <a:buSzPts val="2800"/>
              <a:buFont typeface="Merriweather"/>
              <a:buNone/>
              <a:defRPr sz="2800" b="1">
                <a:solidFill>
                  <a:schemeClr val="lt2"/>
                </a:solidFill>
                <a:latin typeface="Merriweather"/>
                <a:ea typeface="Merriweather"/>
                <a:cs typeface="Merriweather"/>
                <a:sym typeface="Merriweather"/>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00000"/>
              </a:lnSpc>
              <a:spcBef>
                <a:spcPts val="0"/>
              </a:spcBef>
              <a:spcAft>
                <a:spcPts val="0"/>
              </a:spcAft>
              <a:buClr>
                <a:schemeClr val="lt2"/>
              </a:buClr>
              <a:buSzPts val="1800"/>
              <a:buFont typeface="Livvic"/>
              <a:buChar char="●"/>
              <a:defRPr sz="1800">
                <a:solidFill>
                  <a:schemeClr val="lt2"/>
                </a:solidFill>
                <a:latin typeface="Livvic"/>
                <a:ea typeface="Livvic"/>
                <a:cs typeface="Livvic"/>
                <a:sym typeface="Livvic"/>
              </a:defRPr>
            </a:lvl1pPr>
            <a:lvl2pPr marL="914400" lvl="1"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2pPr>
            <a:lvl3pPr marL="1371600" lvl="2"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3pPr>
            <a:lvl4pPr marL="1828800" lvl="3"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4pPr>
            <a:lvl5pPr marL="2286000" lvl="4"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5pPr>
            <a:lvl6pPr marL="2743200" lvl="5"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6pPr>
            <a:lvl7pPr marL="3200400" lvl="6"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7pPr>
            <a:lvl8pPr marL="3657600" lvl="7" indent="-317500">
              <a:lnSpc>
                <a:spcPct val="100000"/>
              </a:lnSpc>
              <a:spcBef>
                <a:spcPts val="1600"/>
              </a:spcBef>
              <a:spcAft>
                <a:spcPts val="0"/>
              </a:spcAft>
              <a:buClr>
                <a:schemeClr val="lt2"/>
              </a:buClr>
              <a:buSzPts val="1400"/>
              <a:buFont typeface="Livvic"/>
              <a:buChar char="○"/>
              <a:defRPr>
                <a:solidFill>
                  <a:schemeClr val="lt2"/>
                </a:solidFill>
                <a:latin typeface="Livvic"/>
                <a:ea typeface="Livvic"/>
                <a:cs typeface="Livvic"/>
                <a:sym typeface="Livvic"/>
              </a:defRPr>
            </a:lvl8pPr>
            <a:lvl9pPr marL="4114800" lvl="8" indent="-317500">
              <a:lnSpc>
                <a:spcPct val="100000"/>
              </a:lnSpc>
              <a:spcBef>
                <a:spcPts val="1600"/>
              </a:spcBef>
              <a:spcAft>
                <a:spcPts val="1600"/>
              </a:spcAft>
              <a:buClr>
                <a:schemeClr val="lt2"/>
              </a:buClr>
              <a:buSzPts val="1400"/>
              <a:buFont typeface="Livvic"/>
              <a:buChar char="■"/>
              <a:defRPr>
                <a:solidFill>
                  <a:schemeClr val="lt2"/>
                </a:solidFill>
                <a:latin typeface="Livvic"/>
                <a:ea typeface="Livvic"/>
                <a:cs typeface="Livvic"/>
                <a:sym typeface="Livvic"/>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2" r:id="rId3"/>
    <p:sldLayoutId id="2147483655" r:id="rId4"/>
    <p:sldLayoutId id="2147483658" r:id="rId5"/>
    <p:sldLayoutId id="2147483659" r:id="rId6"/>
    <p:sldLayoutId id="2147483660" r:id="rId7"/>
    <p:sldLayoutId id="2147483661" r:id="rId8"/>
    <p:sldLayoutId id="2147483664" r:id="rId9"/>
    <p:sldLayoutId id="2147483674" r:id="rId10"/>
    <p:sldLayoutId id="2147483675"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10.xml"/><Relationship Id="rId1" Type="http://schemas.openxmlformats.org/officeDocument/2006/relationships/slideLayout" Target="../slideLayouts/slideLayout8.xml"/><Relationship Id="rId4" Type="http://schemas.openxmlformats.org/officeDocument/2006/relationships/image" Target="../media/image8.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9.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9.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9.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9.xml"/></Relationships>
</file>

<file path=ppt/slides/_rels/slide20.xml.rels><?xml version="1.0" encoding="UTF-8" standalone="yes"?>
<Relationships xmlns="http://schemas.openxmlformats.org/package/2006/relationships"><Relationship Id="rId8" Type="http://schemas.openxmlformats.org/officeDocument/2006/relationships/diagramData" Target="../diagrams/data2.xml"/><Relationship Id="rId3" Type="http://schemas.openxmlformats.org/officeDocument/2006/relationships/diagramData" Target="../diagrams/data1.xml"/><Relationship Id="rId7" Type="http://schemas.microsoft.com/office/2007/relationships/diagramDrawing" Target="../diagrams/drawing1.xml"/><Relationship Id="rId12" Type="http://schemas.microsoft.com/office/2007/relationships/diagramDrawing" Target="../diagrams/drawing2.xml"/><Relationship Id="rId2" Type="http://schemas.openxmlformats.org/officeDocument/2006/relationships/notesSlide" Target="../notesSlides/notesSlide20.xml"/><Relationship Id="rId1" Type="http://schemas.openxmlformats.org/officeDocument/2006/relationships/slideLayout" Target="../slideLayouts/slideLayout3.xml"/><Relationship Id="rId6" Type="http://schemas.openxmlformats.org/officeDocument/2006/relationships/diagramColors" Target="../diagrams/colors1.xml"/><Relationship Id="rId11" Type="http://schemas.openxmlformats.org/officeDocument/2006/relationships/diagramColors" Target="../diagrams/colors2.xml"/><Relationship Id="rId5" Type="http://schemas.openxmlformats.org/officeDocument/2006/relationships/diagramQuickStyle" Target="../diagrams/quickStyle1.xml"/><Relationship Id="rId10" Type="http://schemas.openxmlformats.org/officeDocument/2006/relationships/diagramQuickStyle" Target="../diagrams/quickStyle2.xml"/><Relationship Id="rId4" Type="http://schemas.openxmlformats.org/officeDocument/2006/relationships/diagramLayout" Target="../diagrams/layout1.xml"/><Relationship Id="rId9" Type="http://schemas.openxmlformats.org/officeDocument/2006/relationships/diagramLayout" Target="../diagrams/layout2.xml"/></Relationships>
</file>

<file path=ppt/slides/_rels/slide21.xml.rels><?xml version="1.0" encoding="UTF-8" standalone="yes"?>
<Relationships xmlns="http://schemas.openxmlformats.org/package/2006/relationships"><Relationship Id="rId3" Type="http://schemas.openxmlformats.org/officeDocument/2006/relationships/hyperlink" Target="http://nadisiswa.com/archives/tag/politik" TargetMode="External"/><Relationship Id="rId2" Type="http://schemas.openxmlformats.org/officeDocument/2006/relationships/notesSlide" Target="../notesSlides/notesSlide21.xml"/><Relationship Id="rId1" Type="http://schemas.openxmlformats.org/officeDocument/2006/relationships/slideLayout" Target="../slideLayouts/slideLayout9.xml"/><Relationship Id="rId6" Type="http://schemas.openxmlformats.org/officeDocument/2006/relationships/hyperlink" Target="https://www.bharian.com.my/berita/nasional/2019/09/606749/umno-pas-meterai-piagam%20(14" TargetMode="External"/><Relationship Id="rId5" Type="http://schemas.openxmlformats.org/officeDocument/2006/relationships/image" Target="../media/image10.png"/><Relationship Id="rId4" Type="http://schemas.openxmlformats.org/officeDocument/2006/relationships/image" Target="../media/image9.png"/></Relationships>
</file>

<file path=ppt/slides/_rels/slide22.xml.rels><?xml version="1.0" encoding="UTF-8" standalone="yes"?>
<Relationships xmlns="http://schemas.openxmlformats.org/package/2006/relationships"><Relationship Id="rId8" Type="http://schemas.openxmlformats.org/officeDocument/2006/relationships/hyperlink" Target="https://www.mstar.com.my/lokal/semasa/2017/11/19/malu-tak-fasih-bm" TargetMode="External"/><Relationship Id="rId3" Type="http://schemas.openxmlformats.org/officeDocument/2006/relationships/image" Target="../media/image11.png"/><Relationship Id="rId7" Type="http://schemas.openxmlformats.org/officeDocument/2006/relationships/image" Target="../media/image13.png"/><Relationship Id="rId2" Type="http://schemas.openxmlformats.org/officeDocument/2006/relationships/notesSlide" Target="../notesSlides/notesSlide22.xml"/><Relationship Id="rId1" Type="http://schemas.openxmlformats.org/officeDocument/2006/relationships/slideLayout" Target="../slideLayouts/slideLayout9.xml"/><Relationship Id="rId6" Type="http://schemas.openxmlformats.org/officeDocument/2006/relationships/hyperlink" Target="https://www.malaysiakini.com/news/467089" TargetMode="External"/><Relationship Id="rId5" Type="http://schemas.openxmlformats.org/officeDocument/2006/relationships/image" Target="../media/image12.png"/><Relationship Id="rId4" Type="http://schemas.openxmlformats.org/officeDocument/2006/relationships/hyperlink" Target="https://www.bharian.com.my/node/146328" TargetMode="External"/></Relationships>
</file>

<file path=ppt/slides/_rels/slide23.xml.rels><?xml version="1.0" encoding="UTF-8" standalone="yes"?>
<Relationships xmlns="http://schemas.openxmlformats.org/package/2006/relationships"><Relationship Id="rId8" Type="http://schemas.openxmlformats.org/officeDocument/2006/relationships/hyperlink" Target="https://www.sinarharian.com.my/article/65453/BERITA/Nasional/Henti-main-isu-polarisasi-perkauman-politik-berlebihan" TargetMode="External"/><Relationship Id="rId3" Type="http://schemas.openxmlformats.org/officeDocument/2006/relationships/image" Target="../media/image14.jpg"/><Relationship Id="rId7" Type="http://schemas.openxmlformats.org/officeDocument/2006/relationships/image" Target="../media/image16.png"/><Relationship Id="rId2" Type="http://schemas.openxmlformats.org/officeDocument/2006/relationships/notesSlide" Target="../notesSlides/notesSlide23.xml"/><Relationship Id="rId1" Type="http://schemas.openxmlformats.org/officeDocument/2006/relationships/slideLayout" Target="../slideLayouts/slideLayout9.xml"/><Relationship Id="rId6" Type="http://schemas.openxmlformats.org/officeDocument/2006/relationships/hyperlink" Target="http://www.astroawani.com/berita-malaysia/restoran-tiga-bangsa-bukti-kejayaan-kesepakatan-215673%20(23" TargetMode="External"/><Relationship Id="rId5" Type="http://schemas.openxmlformats.org/officeDocument/2006/relationships/image" Target="../media/image15.jpg"/><Relationship Id="rId4" Type="http://schemas.openxmlformats.org/officeDocument/2006/relationships/hyperlink" Target="https://www.freemalaysiatoday.com/category/bahasa/2019/02/05/bagaimana-melayu-cina-bersahabat-di-terengganu-sejak-abad-ke-16/" TargetMode="External"/></Relationships>
</file>

<file path=ppt/slides/_rels/slide24.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4.xml"/><Relationship Id="rId1" Type="http://schemas.openxmlformats.org/officeDocument/2006/relationships/slideLayout" Target="../slideLayouts/slideLayout9.xml"/><Relationship Id="rId6" Type="http://schemas.openxmlformats.org/officeDocument/2006/relationships/image" Target="../media/image18.png"/><Relationship Id="rId5" Type="http://schemas.openxmlformats.org/officeDocument/2006/relationships/hyperlink" Target="https://www.bharian.com.my/kolumnis/2018/12/509258/kepelbagaian-agama-budaya-perlu-dihormati" TargetMode="External"/><Relationship Id="rId4" Type="http://schemas.openxmlformats.org/officeDocument/2006/relationships/hyperlink" Target="https://www.sinarharian.com.my/article/65292/BERITA/Nasional/Hubungan-kaum-agama-semakin-parah-di-Malaysia" TargetMode="Externa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9.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9.xml"/></Relationships>
</file>

<file path=ppt/slides/_rels/slide27.xml.rels><?xml version="1.0" encoding="UTF-8" standalone="yes"?>
<Relationships xmlns="http://schemas.openxmlformats.org/package/2006/relationships"><Relationship Id="rId3" Type="http://schemas.openxmlformats.org/officeDocument/2006/relationships/image" Target="../media/image19.jpeg"/><Relationship Id="rId2" Type="http://schemas.openxmlformats.org/officeDocument/2006/relationships/notesSlide" Target="../notesSlides/notesSlide27.xml"/><Relationship Id="rId1" Type="http://schemas.openxmlformats.org/officeDocument/2006/relationships/slideLayout" Target="../slideLayouts/slideLayout9.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4.xml"/></Relationships>
</file>

<file path=ppt/slides/_rels/slide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9.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3.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9.xml"/></Relationships>
</file>

<file path=ppt/slides/_rels/slide35.xml.rels><?xml version="1.0" encoding="UTF-8" standalone="yes"?>
<Relationships xmlns="http://schemas.openxmlformats.org/package/2006/relationships"><Relationship Id="rId3" Type="http://schemas.openxmlformats.org/officeDocument/2006/relationships/hyperlink" Target="https://www.youtube.com/watch?v=i9u_7q1WLgs&amp;list=PLVxnYQWvP8-Wurf0jklmZUeAcLqQaK30f&amp;index=5" TargetMode="External"/><Relationship Id="rId2" Type="http://schemas.openxmlformats.org/officeDocument/2006/relationships/notesSlide" Target="../notesSlides/notesSlide35.xml"/><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9.xml"/></Relationships>
</file>

<file path=ppt/slides/_rels/slide37.xml.rels><?xml version="1.0" encoding="UTF-8" standalone="yes"?>
<Relationships xmlns="http://schemas.openxmlformats.org/package/2006/relationships"><Relationship Id="rId3" Type="http://schemas.openxmlformats.org/officeDocument/2006/relationships/hyperlink" Target="http://prpm.dbp.gov.my/" TargetMode="External"/><Relationship Id="rId2" Type="http://schemas.openxmlformats.org/officeDocument/2006/relationships/notesSlide" Target="../notesSlides/notesSlide37.xml"/><Relationship Id="rId1" Type="http://schemas.openxmlformats.org/officeDocument/2006/relationships/slideLayout" Target="../slideLayouts/slideLayout1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11.xml"/></Relationships>
</file>

<file path=ppt/slides/_rels/slide39.xml.rels><?xml version="1.0" encoding="UTF-8" standalone="yes"?>
<Relationships xmlns="http://schemas.openxmlformats.org/package/2006/relationships"><Relationship Id="rId3" Type="http://schemas.openxmlformats.org/officeDocument/2006/relationships/hyperlink" Target="mailto:nikfaizal@kkampang.edu.my" TargetMode="External"/><Relationship Id="rId2" Type="http://schemas.openxmlformats.org/officeDocument/2006/relationships/notesSlide" Target="../notesSlides/notesSlide39.xml"/><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3.xml"/><Relationship Id="rId4" Type="http://schemas.microsoft.com/office/2007/relationships/hdphoto" Target="../media/hdphoto1.wdp"/></Relationships>
</file>

<file path=ppt/slides/_rels/slide6.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6.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notesSlide" Target="../notesSlides/notesSlide7.xml"/><Relationship Id="rId1" Type="http://schemas.openxmlformats.org/officeDocument/2006/relationships/slideLayout" Target="../slideLayouts/slideLayout8.xml"/><Relationship Id="rId4" Type="http://schemas.openxmlformats.org/officeDocument/2006/relationships/image" Target="../media/image5.jpeg"/></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8.xml"/><Relationship Id="rId4" Type="http://schemas.microsoft.com/office/2007/relationships/hdphoto" Target="../media/hdphoto2.wdp"/></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3"/>
        <p:cNvGrpSpPr/>
        <p:nvPr/>
      </p:nvGrpSpPr>
      <p:grpSpPr>
        <a:xfrm>
          <a:off x="0" y="0"/>
          <a:ext cx="0" cy="0"/>
          <a:chOff x="0" y="0"/>
          <a:chExt cx="0" cy="0"/>
        </a:xfrm>
      </p:grpSpPr>
      <p:grpSp>
        <p:nvGrpSpPr>
          <p:cNvPr id="124" name="Google Shape;124;p28"/>
          <p:cNvGrpSpPr/>
          <p:nvPr/>
        </p:nvGrpSpPr>
        <p:grpSpPr>
          <a:xfrm rot="-1985458">
            <a:off x="-512319" y="-928453"/>
            <a:ext cx="3236603" cy="2992665"/>
            <a:chOff x="2483025" y="1774950"/>
            <a:chExt cx="1815750" cy="1678900"/>
          </a:xfrm>
        </p:grpSpPr>
        <p:sp>
          <p:nvSpPr>
            <p:cNvPr id="125" name="Google Shape;125;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28"/>
          <p:cNvGrpSpPr/>
          <p:nvPr/>
        </p:nvGrpSpPr>
        <p:grpSpPr>
          <a:xfrm>
            <a:off x="6981011" y="1736299"/>
            <a:ext cx="3317106" cy="2634668"/>
            <a:chOff x="3275400" y="1702825"/>
            <a:chExt cx="1966625" cy="1562025"/>
          </a:xfrm>
        </p:grpSpPr>
        <p:sp>
          <p:nvSpPr>
            <p:cNvPr id="185" name="Google Shape;185;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 name="Google Shape;214;p28"/>
          <p:cNvSpPr txBox="1">
            <a:spLocks noGrp="1"/>
          </p:cNvSpPr>
          <p:nvPr>
            <p:ph type="ctrTitle"/>
          </p:nvPr>
        </p:nvSpPr>
        <p:spPr>
          <a:xfrm>
            <a:off x="1683205" y="1330073"/>
            <a:ext cx="5670300" cy="15360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endParaRPr sz="2800" dirty="0"/>
          </a:p>
          <a:p>
            <a:pPr marL="0" lvl="0" indent="0" algn="ctr" rtl="0">
              <a:spcBef>
                <a:spcPts val="0"/>
              </a:spcBef>
              <a:spcAft>
                <a:spcPts val="0"/>
              </a:spcAft>
              <a:buNone/>
            </a:pPr>
            <a:r>
              <a:rPr lang="en" sz="2800" dirty="0"/>
              <a:t>Topik </a:t>
            </a:r>
            <a:r>
              <a:rPr lang="en-US" sz="2800" dirty="0"/>
              <a:t>4</a:t>
            </a:r>
            <a:endParaRPr sz="2800" dirty="0"/>
          </a:p>
          <a:p>
            <a:pPr marL="0" lvl="0" indent="0" algn="ctr" rtl="0">
              <a:spcBef>
                <a:spcPts val="0"/>
              </a:spcBef>
              <a:spcAft>
                <a:spcPts val="0"/>
              </a:spcAft>
              <a:buNone/>
            </a:pPr>
            <a:endParaRPr sz="1800" dirty="0"/>
          </a:p>
          <a:p>
            <a:pPr lvl="0"/>
            <a:r>
              <a:rPr lang="en-MY" sz="2800" dirty="0"/>
              <a:t>PEMANTAPAN KESEPADUAN NASIONAL MALAYSIA </a:t>
            </a:r>
            <a:endParaRPr lang="en-MY" sz="2800" dirty="0">
              <a:solidFill>
                <a:schemeClr val="lt2"/>
              </a:solidFill>
            </a:endParaRPr>
          </a:p>
        </p:txBody>
      </p:sp>
      <p:sp>
        <p:nvSpPr>
          <p:cNvPr id="215" name="Google Shape;215;p28"/>
          <p:cNvSpPr txBox="1">
            <a:spLocks noGrp="1"/>
          </p:cNvSpPr>
          <p:nvPr>
            <p:ph type="subTitle" idx="1"/>
          </p:nvPr>
        </p:nvSpPr>
        <p:spPr>
          <a:xfrm>
            <a:off x="2609275" y="3219275"/>
            <a:ext cx="3760200" cy="652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MPU21042 -</a:t>
            </a:r>
            <a:endParaRPr/>
          </a:p>
          <a:p>
            <a:pPr marL="0" lvl="0" indent="0" algn="ctr" rtl="0">
              <a:spcBef>
                <a:spcPts val="0"/>
              </a:spcBef>
              <a:spcAft>
                <a:spcPts val="0"/>
              </a:spcAft>
              <a:buNone/>
            </a:pPr>
            <a:r>
              <a:rPr lang="en"/>
              <a:t>Penghayatan Etika dan Peradaban</a:t>
            </a:r>
            <a:endParaRPr/>
          </a:p>
          <a:p>
            <a:pPr marL="0" lvl="0" indent="0" algn="ctr" rtl="0">
              <a:spcBef>
                <a:spcPts val="0"/>
              </a:spcBef>
              <a:spcAft>
                <a:spcPts val="0"/>
              </a:spcAft>
              <a:buNone/>
            </a:pPr>
            <a:endParaRPr/>
          </a:p>
          <a:p>
            <a:pPr marL="0" lvl="0" indent="0" algn="ctr" rtl="0">
              <a:spcBef>
                <a:spcPts val="0"/>
              </a:spcBef>
              <a:spcAft>
                <a:spcPts val="0"/>
              </a:spcAft>
              <a:buNone/>
            </a:pPr>
            <a:r>
              <a:rPr lang="en" i="1"/>
              <a:t>Pengajian Diploma Kolej Komuniti</a:t>
            </a:r>
            <a:endParaRPr i="1"/>
          </a:p>
        </p:txBody>
      </p:sp>
      <p:grpSp>
        <p:nvGrpSpPr>
          <p:cNvPr id="216" name="Google Shape;216;p28"/>
          <p:cNvGrpSpPr/>
          <p:nvPr/>
        </p:nvGrpSpPr>
        <p:grpSpPr>
          <a:xfrm>
            <a:off x="3445893" y="4486930"/>
            <a:ext cx="2252199" cy="93989"/>
            <a:chOff x="3445893" y="4053330"/>
            <a:chExt cx="2252199" cy="93989"/>
          </a:xfrm>
        </p:grpSpPr>
        <p:sp>
          <p:nvSpPr>
            <p:cNvPr id="217" name="Google Shape;217;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18" name="Google Shape;218;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19" name="Google Shape;219;p28"/>
          <p:cNvGrpSpPr/>
          <p:nvPr/>
        </p:nvGrpSpPr>
        <p:grpSpPr>
          <a:xfrm>
            <a:off x="3445893" y="822280"/>
            <a:ext cx="2252199" cy="93989"/>
            <a:chOff x="3445893" y="996180"/>
            <a:chExt cx="2252199" cy="93989"/>
          </a:xfrm>
        </p:grpSpPr>
        <p:sp>
          <p:nvSpPr>
            <p:cNvPr id="220" name="Google Shape;220;p28"/>
            <p:cNvSpPr/>
            <p:nvPr/>
          </p:nvSpPr>
          <p:spPr>
            <a:xfrm rot="10800000" flipH="1">
              <a:off x="3445893" y="99618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221" name="Google Shape;221;p28"/>
            <p:cNvSpPr/>
            <p:nvPr/>
          </p:nvSpPr>
          <p:spPr>
            <a:xfrm rot="10800000" flipH="1">
              <a:off x="3445893" y="103160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22" name="Google Shape;222;p28"/>
          <p:cNvGrpSpPr/>
          <p:nvPr/>
        </p:nvGrpSpPr>
        <p:grpSpPr>
          <a:xfrm>
            <a:off x="6904811" y="1736299"/>
            <a:ext cx="3317106" cy="2634668"/>
            <a:chOff x="3275400" y="1702825"/>
            <a:chExt cx="1966625" cy="1562025"/>
          </a:xfrm>
        </p:grpSpPr>
        <p:sp>
          <p:nvSpPr>
            <p:cNvPr id="223" name="Google Shape;223;p28"/>
            <p:cNvSpPr/>
            <p:nvPr/>
          </p:nvSpPr>
          <p:spPr>
            <a:xfrm>
              <a:off x="3420000" y="1702825"/>
              <a:ext cx="1599675" cy="1562025"/>
            </a:xfrm>
            <a:custGeom>
              <a:avLst/>
              <a:gdLst/>
              <a:ahLst/>
              <a:cxnLst/>
              <a:rect l="l" t="t" r="r" b="b"/>
              <a:pathLst>
                <a:path w="63987" h="62481" extrusionOk="0">
                  <a:moveTo>
                    <a:pt x="24024" y="12626"/>
                  </a:moveTo>
                  <a:cubicBezTo>
                    <a:pt x="23911" y="12764"/>
                    <a:pt x="23798" y="12922"/>
                    <a:pt x="23684" y="13069"/>
                  </a:cubicBezTo>
                  <a:cubicBezTo>
                    <a:pt x="23684" y="13057"/>
                    <a:pt x="23696" y="13022"/>
                    <a:pt x="23708" y="12986"/>
                  </a:cubicBezTo>
                  <a:cubicBezTo>
                    <a:pt x="23810" y="12862"/>
                    <a:pt x="23922" y="12749"/>
                    <a:pt x="24024" y="12626"/>
                  </a:cubicBezTo>
                  <a:close/>
                  <a:moveTo>
                    <a:pt x="22077" y="21892"/>
                  </a:moveTo>
                  <a:lnTo>
                    <a:pt x="22077" y="21892"/>
                  </a:lnTo>
                  <a:cubicBezTo>
                    <a:pt x="21791" y="22416"/>
                    <a:pt x="21529" y="22952"/>
                    <a:pt x="21315" y="23487"/>
                  </a:cubicBezTo>
                  <a:cubicBezTo>
                    <a:pt x="21375" y="23094"/>
                    <a:pt x="21446" y="22713"/>
                    <a:pt x="21529" y="22309"/>
                  </a:cubicBezTo>
                  <a:cubicBezTo>
                    <a:pt x="21560" y="22357"/>
                    <a:pt x="21612" y="22388"/>
                    <a:pt x="21669" y="22388"/>
                  </a:cubicBezTo>
                  <a:cubicBezTo>
                    <a:pt x="21723" y="22388"/>
                    <a:pt x="21781" y="22360"/>
                    <a:pt x="21827" y="22297"/>
                  </a:cubicBezTo>
                  <a:cubicBezTo>
                    <a:pt x="21910" y="22166"/>
                    <a:pt x="21982" y="22023"/>
                    <a:pt x="22077" y="21892"/>
                  </a:cubicBezTo>
                  <a:close/>
                  <a:moveTo>
                    <a:pt x="20279" y="12522"/>
                  </a:moveTo>
                  <a:cubicBezTo>
                    <a:pt x="20708" y="13974"/>
                    <a:pt x="21148" y="15522"/>
                    <a:pt x="21779" y="16927"/>
                  </a:cubicBezTo>
                  <a:cubicBezTo>
                    <a:pt x="21267" y="19153"/>
                    <a:pt x="20851" y="21404"/>
                    <a:pt x="20529" y="23666"/>
                  </a:cubicBezTo>
                  <a:cubicBezTo>
                    <a:pt x="19946" y="21773"/>
                    <a:pt x="19231" y="19939"/>
                    <a:pt x="18731" y="18022"/>
                  </a:cubicBezTo>
                  <a:cubicBezTo>
                    <a:pt x="18731" y="18010"/>
                    <a:pt x="18731" y="18010"/>
                    <a:pt x="18708" y="18010"/>
                  </a:cubicBezTo>
                  <a:cubicBezTo>
                    <a:pt x="19089" y="16153"/>
                    <a:pt x="19624" y="14308"/>
                    <a:pt x="20279" y="12522"/>
                  </a:cubicBezTo>
                  <a:close/>
                  <a:moveTo>
                    <a:pt x="18588" y="18689"/>
                  </a:moveTo>
                  <a:cubicBezTo>
                    <a:pt x="19029" y="20558"/>
                    <a:pt x="19517" y="22440"/>
                    <a:pt x="20363" y="24154"/>
                  </a:cubicBezTo>
                  <a:cubicBezTo>
                    <a:pt x="20374" y="24202"/>
                    <a:pt x="20410" y="24214"/>
                    <a:pt x="20434" y="24225"/>
                  </a:cubicBezTo>
                  <a:cubicBezTo>
                    <a:pt x="20410" y="24452"/>
                    <a:pt x="20374" y="24690"/>
                    <a:pt x="20351" y="24916"/>
                  </a:cubicBezTo>
                  <a:cubicBezTo>
                    <a:pt x="19767" y="23475"/>
                    <a:pt x="19053" y="22070"/>
                    <a:pt x="18410" y="20677"/>
                  </a:cubicBezTo>
                  <a:cubicBezTo>
                    <a:pt x="18386" y="20618"/>
                    <a:pt x="18338" y="20582"/>
                    <a:pt x="18291" y="20582"/>
                  </a:cubicBezTo>
                  <a:cubicBezTo>
                    <a:pt x="18386" y="19939"/>
                    <a:pt x="18469" y="19320"/>
                    <a:pt x="18588" y="18689"/>
                  </a:cubicBezTo>
                  <a:close/>
                  <a:moveTo>
                    <a:pt x="19898" y="26357"/>
                  </a:moveTo>
                  <a:lnTo>
                    <a:pt x="19898" y="26357"/>
                  </a:lnTo>
                  <a:cubicBezTo>
                    <a:pt x="19958" y="26511"/>
                    <a:pt x="20041" y="26654"/>
                    <a:pt x="20124" y="26785"/>
                  </a:cubicBezTo>
                  <a:cubicBezTo>
                    <a:pt x="20112" y="26928"/>
                    <a:pt x="20101" y="27047"/>
                    <a:pt x="20077" y="27142"/>
                  </a:cubicBezTo>
                  <a:cubicBezTo>
                    <a:pt x="20017" y="26881"/>
                    <a:pt x="19958" y="26631"/>
                    <a:pt x="19898" y="26357"/>
                  </a:cubicBezTo>
                  <a:close/>
                  <a:moveTo>
                    <a:pt x="18231" y="21094"/>
                  </a:moveTo>
                  <a:cubicBezTo>
                    <a:pt x="18886" y="22606"/>
                    <a:pt x="19505" y="24166"/>
                    <a:pt x="20279" y="25630"/>
                  </a:cubicBezTo>
                  <a:cubicBezTo>
                    <a:pt x="20255" y="25773"/>
                    <a:pt x="20232" y="25928"/>
                    <a:pt x="20220" y="26071"/>
                  </a:cubicBezTo>
                  <a:cubicBezTo>
                    <a:pt x="20053" y="25714"/>
                    <a:pt x="19874" y="25357"/>
                    <a:pt x="19720" y="24999"/>
                  </a:cubicBezTo>
                  <a:cubicBezTo>
                    <a:pt x="19398" y="24261"/>
                    <a:pt x="19065" y="23499"/>
                    <a:pt x="18743" y="22761"/>
                  </a:cubicBezTo>
                  <a:cubicBezTo>
                    <a:pt x="18719" y="22708"/>
                    <a:pt x="18671" y="22686"/>
                    <a:pt x="18622" y="22686"/>
                  </a:cubicBezTo>
                  <a:cubicBezTo>
                    <a:pt x="18525" y="22686"/>
                    <a:pt x="18422" y="22770"/>
                    <a:pt x="18469" y="22880"/>
                  </a:cubicBezTo>
                  <a:cubicBezTo>
                    <a:pt x="18791" y="23630"/>
                    <a:pt x="19100" y="24380"/>
                    <a:pt x="19410" y="25142"/>
                  </a:cubicBezTo>
                  <a:cubicBezTo>
                    <a:pt x="19577" y="25916"/>
                    <a:pt x="19755" y="26690"/>
                    <a:pt x="19922" y="27464"/>
                  </a:cubicBezTo>
                  <a:cubicBezTo>
                    <a:pt x="19931" y="27518"/>
                    <a:pt x="19973" y="27544"/>
                    <a:pt x="20019" y="27544"/>
                  </a:cubicBezTo>
                  <a:cubicBezTo>
                    <a:pt x="20034" y="27544"/>
                    <a:pt x="20050" y="27541"/>
                    <a:pt x="20065" y="27535"/>
                  </a:cubicBezTo>
                  <a:lnTo>
                    <a:pt x="20065" y="27535"/>
                  </a:lnTo>
                  <a:cubicBezTo>
                    <a:pt x="19958" y="28547"/>
                    <a:pt x="19874" y="29559"/>
                    <a:pt x="19803" y="30571"/>
                  </a:cubicBezTo>
                  <a:cubicBezTo>
                    <a:pt x="19410" y="29559"/>
                    <a:pt x="18946" y="28595"/>
                    <a:pt x="18505" y="27595"/>
                  </a:cubicBezTo>
                  <a:cubicBezTo>
                    <a:pt x="18481" y="27535"/>
                    <a:pt x="18427" y="27510"/>
                    <a:pt x="18370" y="27510"/>
                  </a:cubicBezTo>
                  <a:cubicBezTo>
                    <a:pt x="18255" y="27510"/>
                    <a:pt x="18124" y="27607"/>
                    <a:pt x="18172" y="27726"/>
                  </a:cubicBezTo>
                  <a:cubicBezTo>
                    <a:pt x="18648" y="28857"/>
                    <a:pt x="19089" y="30000"/>
                    <a:pt x="19648" y="31095"/>
                  </a:cubicBezTo>
                  <a:cubicBezTo>
                    <a:pt x="19684" y="31131"/>
                    <a:pt x="19708" y="31167"/>
                    <a:pt x="19755" y="31167"/>
                  </a:cubicBezTo>
                  <a:cubicBezTo>
                    <a:pt x="19720" y="31512"/>
                    <a:pt x="19708" y="31845"/>
                    <a:pt x="19696" y="32203"/>
                  </a:cubicBezTo>
                  <a:cubicBezTo>
                    <a:pt x="19291" y="31155"/>
                    <a:pt x="18803" y="30107"/>
                    <a:pt x="18350" y="29071"/>
                  </a:cubicBezTo>
                  <a:cubicBezTo>
                    <a:pt x="18333" y="29027"/>
                    <a:pt x="18295" y="29003"/>
                    <a:pt x="18253" y="29003"/>
                  </a:cubicBezTo>
                  <a:cubicBezTo>
                    <a:pt x="18238" y="29003"/>
                    <a:pt x="18223" y="29006"/>
                    <a:pt x="18207" y="29012"/>
                  </a:cubicBezTo>
                  <a:cubicBezTo>
                    <a:pt x="17910" y="26357"/>
                    <a:pt x="17934" y="23714"/>
                    <a:pt x="18231" y="21094"/>
                  </a:cubicBezTo>
                  <a:close/>
                  <a:moveTo>
                    <a:pt x="18565" y="31572"/>
                  </a:moveTo>
                  <a:lnTo>
                    <a:pt x="18565" y="31572"/>
                  </a:lnTo>
                  <a:cubicBezTo>
                    <a:pt x="18684" y="31881"/>
                    <a:pt x="18803" y="32179"/>
                    <a:pt x="18922" y="32488"/>
                  </a:cubicBezTo>
                  <a:cubicBezTo>
                    <a:pt x="18862" y="32369"/>
                    <a:pt x="18815" y="32250"/>
                    <a:pt x="18755" y="32131"/>
                  </a:cubicBezTo>
                  <a:cubicBezTo>
                    <a:pt x="18743" y="32072"/>
                    <a:pt x="18696" y="32048"/>
                    <a:pt x="18648" y="32024"/>
                  </a:cubicBezTo>
                  <a:cubicBezTo>
                    <a:pt x="18624" y="31881"/>
                    <a:pt x="18588" y="31714"/>
                    <a:pt x="18565" y="31572"/>
                  </a:cubicBezTo>
                  <a:close/>
                  <a:moveTo>
                    <a:pt x="18279" y="29571"/>
                  </a:moveTo>
                  <a:lnTo>
                    <a:pt x="18279" y="29571"/>
                  </a:lnTo>
                  <a:cubicBezTo>
                    <a:pt x="18731" y="30679"/>
                    <a:pt x="19148" y="31786"/>
                    <a:pt x="19684" y="32857"/>
                  </a:cubicBezTo>
                  <a:cubicBezTo>
                    <a:pt x="19648" y="32917"/>
                    <a:pt x="19648" y="32977"/>
                    <a:pt x="19648" y="33060"/>
                  </a:cubicBezTo>
                  <a:cubicBezTo>
                    <a:pt x="19303" y="32286"/>
                    <a:pt x="18910" y="31512"/>
                    <a:pt x="18565" y="30750"/>
                  </a:cubicBezTo>
                  <a:cubicBezTo>
                    <a:pt x="18529" y="30691"/>
                    <a:pt x="18469" y="30679"/>
                    <a:pt x="18434" y="30679"/>
                  </a:cubicBezTo>
                  <a:cubicBezTo>
                    <a:pt x="18374" y="30298"/>
                    <a:pt x="18327" y="29929"/>
                    <a:pt x="18279" y="29571"/>
                  </a:cubicBezTo>
                  <a:close/>
                  <a:moveTo>
                    <a:pt x="27863" y="973"/>
                  </a:moveTo>
                  <a:lnTo>
                    <a:pt x="27863" y="973"/>
                  </a:lnTo>
                  <a:cubicBezTo>
                    <a:pt x="28995" y="4425"/>
                    <a:pt x="29292" y="7676"/>
                    <a:pt x="27792" y="11117"/>
                  </a:cubicBezTo>
                  <a:cubicBezTo>
                    <a:pt x="27756" y="11117"/>
                    <a:pt x="27744" y="11129"/>
                    <a:pt x="27732" y="11152"/>
                  </a:cubicBezTo>
                  <a:cubicBezTo>
                    <a:pt x="27387" y="11581"/>
                    <a:pt x="27078" y="11986"/>
                    <a:pt x="26744" y="12426"/>
                  </a:cubicBezTo>
                  <a:cubicBezTo>
                    <a:pt x="26638" y="12574"/>
                    <a:pt x="26786" y="12770"/>
                    <a:pt x="26946" y="12770"/>
                  </a:cubicBezTo>
                  <a:cubicBezTo>
                    <a:pt x="26966" y="12770"/>
                    <a:pt x="26986" y="12766"/>
                    <a:pt x="27006" y="12760"/>
                  </a:cubicBezTo>
                  <a:lnTo>
                    <a:pt x="27006" y="12760"/>
                  </a:lnTo>
                  <a:cubicBezTo>
                    <a:pt x="27256" y="13319"/>
                    <a:pt x="27090" y="13843"/>
                    <a:pt x="26506" y="14308"/>
                  </a:cubicBezTo>
                  <a:cubicBezTo>
                    <a:pt x="26408" y="14486"/>
                    <a:pt x="26577" y="14698"/>
                    <a:pt x="26748" y="14698"/>
                  </a:cubicBezTo>
                  <a:cubicBezTo>
                    <a:pt x="26806" y="14698"/>
                    <a:pt x="26863" y="14674"/>
                    <a:pt x="26911" y="14617"/>
                  </a:cubicBezTo>
                  <a:lnTo>
                    <a:pt x="26911" y="14617"/>
                  </a:lnTo>
                  <a:cubicBezTo>
                    <a:pt x="25292" y="16605"/>
                    <a:pt x="24482" y="19975"/>
                    <a:pt x="23792" y="22523"/>
                  </a:cubicBezTo>
                  <a:cubicBezTo>
                    <a:pt x="22994" y="25333"/>
                    <a:pt x="22279" y="28297"/>
                    <a:pt x="22148" y="31226"/>
                  </a:cubicBezTo>
                  <a:cubicBezTo>
                    <a:pt x="21887" y="31488"/>
                    <a:pt x="21732" y="31953"/>
                    <a:pt x="21660" y="32488"/>
                  </a:cubicBezTo>
                  <a:cubicBezTo>
                    <a:pt x="21077" y="33715"/>
                    <a:pt x="20422" y="34989"/>
                    <a:pt x="20041" y="36286"/>
                  </a:cubicBezTo>
                  <a:cubicBezTo>
                    <a:pt x="20053" y="35894"/>
                    <a:pt x="20077" y="35513"/>
                    <a:pt x="20101" y="35120"/>
                  </a:cubicBezTo>
                  <a:cubicBezTo>
                    <a:pt x="20874" y="33691"/>
                    <a:pt x="21482" y="32131"/>
                    <a:pt x="22148" y="30655"/>
                  </a:cubicBezTo>
                  <a:cubicBezTo>
                    <a:pt x="22213" y="30526"/>
                    <a:pt x="22103" y="30408"/>
                    <a:pt x="21995" y="30408"/>
                  </a:cubicBezTo>
                  <a:cubicBezTo>
                    <a:pt x="21944" y="30408"/>
                    <a:pt x="21893" y="30435"/>
                    <a:pt x="21863" y="30500"/>
                  </a:cubicBezTo>
                  <a:cubicBezTo>
                    <a:pt x="21315" y="31607"/>
                    <a:pt x="20708" y="32715"/>
                    <a:pt x="20172" y="33846"/>
                  </a:cubicBezTo>
                  <a:cubicBezTo>
                    <a:pt x="20398" y="30405"/>
                    <a:pt x="20755" y="27000"/>
                    <a:pt x="21291" y="23606"/>
                  </a:cubicBezTo>
                  <a:cubicBezTo>
                    <a:pt x="21298" y="23686"/>
                    <a:pt x="21385" y="23739"/>
                    <a:pt x="21470" y="23739"/>
                  </a:cubicBezTo>
                  <a:cubicBezTo>
                    <a:pt x="21525" y="23739"/>
                    <a:pt x="21580" y="23717"/>
                    <a:pt x="21613" y="23666"/>
                  </a:cubicBezTo>
                  <a:cubicBezTo>
                    <a:pt x="21698" y="23520"/>
                    <a:pt x="21784" y="23381"/>
                    <a:pt x="21865" y="23243"/>
                  </a:cubicBezTo>
                  <a:lnTo>
                    <a:pt x="21865" y="23243"/>
                  </a:lnTo>
                  <a:cubicBezTo>
                    <a:pt x="21670" y="23580"/>
                    <a:pt x="21478" y="23912"/>
                    <a:pt x="21303" y="24261"/>
                  </a:cubicBezTo>
                  <a:cubicBezTo>
                    <a:pt x="21267" y="24333"/>
                    <a:pt x="21333" y="24425"/>
                    <a:pt x="21403" y="24425"/>
                  </a:cubicBezTo>
                  <a:cubicBezTo>
                    <a:pt x="21426" y="24425"/>
                    <a:pt x="21449" y="24416"/>
                    <a:pt x="21470" y="24392"/>
                  </a:cubicBezTo>
                  <a:cubicBezTo>
                    <a:pt x="21982" y="23785"/>
                    <a:pt x="22327" y="23035"/>
                    <a:pt x="22660" y="22309"/>
                  </a:cubicBezTo>
                  <a:cubicBezTo>
                    <a:pt x="22691" y="22205"/>
                    <a:pt x="22624" y="22111"/>
                    <a:pt x="22543" y="22111"/>
                  </a:cubicBezTo>
                  <a:cubicBezTo>
                    <a:pt x="22531" y="22111"/>
                    <a:pt x="22518" y="22113"/>
                    <a:pt x="22506" y="22118"/>
                  </a:cubicBezTo>
                  <a:cubicBezTo>
                    <a:pt x="22982" y="21249"/>
                    <a:pt x="23446" y="20392"/>
                    <a:pt x="23970" y="19558"/>
                  </a:cubicBezTo>
                  <a:cubicBezTo>
                    <a:pt x="24061" y="19402"/>
                    <a:pt x="23923" y="19262"/>
                    <a:pt x="23787" y="19262"/>
                  </a:cubicBezTo>
                  <a:cubicBezTo>
                    <a:pt x="23726" y="19262"/>
                    <a:pt x="23665" y="19290"/>
                    <a:pt x="23625" y="19356"/>
                  </a:cubicBezTo>
                  <a:cubicBezTo>
                    <a:pt x="23411" y="19677"/>
                    <a:pt x="23220" y="19999"/>
                    <a:pt x="23018" y="20332"/>
                  </a:cubicBezTo>
                  <a:cubicBezTo>
                    <a:pt x="23637" y="19272"/>
                    <a:pt x="24232" y="18201"/>
                    <a:pt x="24863" y="17129"/>
                  </a:cubicBezTo>
                  <a:cubicBezTo>
                    <a:pt x="24945" y="16982"/>
                    <a:pt x="24812" y="16840"/>
                    <a:pt x="24683" y="16840"/>
                  </a:cubicBezTo>
                  <a:cubicBezTo>
                    <a:pt x="24624" y="16840"/>
                    <a:pt x="24567" y="16869"/>
                    <a:pt x="24530" y="16939"/>
                  </a:cubicBezTo>
                  <a:cubicBezTo>
                    <a:pt x="23530" y="18630"/>
                    <a:pt x="22506" y="20296"/>
                    <a:pt x="21565" y="22023"/>
                  </a:cubicBezTo>
                  <a:cubicBezTo>
                    <a:pt x="21648" y="21618"/>
                    <a:pt x="21720" y="21201"/>
                    <a:pt x="21791" y="20808"/>
                  </a:cubicBezTo>
                  <a:cubicBezTo>
                    <a:pt x="23041" y="18868"/>
                    <a:pt x="24280" y="16939"/>
                    <a:pt x="25530" y="14998"/>
                  </a:cubicBezTo>
                  <a:cubicBezTo>
                    <a:pt x="25630" y="14831"/>
                    <a:pt x="25478" y="14681"/>
                    <a:pt x="25329" y="14681"/>
                  </a:cubicBezTo>
                  <a:cubicBezTo>
                    <a:pt x="25266" y="14681"/>
                    <a:pt x="25203" y="14708"/>
                    <a:pt x="25161" y="14772"/>
                  </a:cubicBezTo>
                  <a:cubicBezTo>
                    <a:pt x="24113" y="16355"/>
                    <a:pt x="23089" y="17951"/>
                    <a:pt x="22041" y="19523"/>
                  </a:cubicBezTo>
                  <a:cubicBezTo>
                    <a:pt x="22101" y="19261"/>
                    <a:pt x="22148" y="18975"/>
                    <a:pt x="22208" y="18701"/>
                  </a:cubicBezTo>
                  <a:cubicBezTo>
                    <a:pt x="22375" y="17975"/>
                    <a:pt x="22541" y="17260"/>
                    <a:pt x="22732" y="16534"/>
                  </a:cubicBezTo>
                  <a:cubicBezTo>
                    <a:pt x="22756" y="16522"/>
                    <a:pt x="22791" y="16498"/>
                    <a:pt x="22815" y="16475"/>
                  </a:cubicBezTo>
                  <a:cubicBezTo>
                    <a:pt x="23934" y="15105"/>
                    <a:pt x="24839" y="13522"/>
                    <a:pt x="25935" y="12129"/>
                  </a:cubicBezTo>
                  <a:cubicBezTo>
                    <a:pt x="26034" y="11993"/>
                    <a:pt x="25921" y="11817"/>
                    <a:pt x="25794" y="11817"/>
                  </a:cubicBezTo>
                  <a:cubicBezTo>
                    <a:pt x="25753" y="11817"/>
                    <a:pt x="25710" y="11835"/>
                    <a:pt x="25673" y="11879"/>
                  </a:cubicBezTo>
                  <a:cubicBezTo>
                    <a:pt x="24815" y="12915"/>
                    <a:pt x="23863" y="13998"/>
                    <a:pt x="23101" y="15165"/>
                  </a:cubicBezTo>
                  <a:cubicBezTo>
                    <a:pt x="23172" y="14879"/>
                    <a:pt x="23256" y="14581"/>
                    <a:pt x="23339" y="14296"/>
                  </a:cubicBezTo>
                  <a:cubicBezTo>
                    <a:pt x="24530" y="12891"/>
                    <a:pt x="25530" y="11200"/>
                    <a:pt x="26613" y="9712"/>
                  </a:cubicBezTo>
                  <a:cubicBezTo>
                    <a:pt x="26656" y="9652"/>
                    <a:pt x="26601" y="9599"/>
                    <a:pt x="26541" y="9599"/>
                  </a:cubicBezTo>
                  <a:cubicBezTo>
                    <a:pt x="26517" y="9599"/>
                    <a:pt x="26491" y="9608"/>
                    <a:pt x="26470" y="9628"/>
                  </a:cubicBezTo>
                  <a:cubicBezTo>
                    <a:pt x="25881" y="10377"/>
                    <a:pt x="25259" y="11114"/>
                    <a:pt x="24656" y="11882"/>
                  </a:cubicBezTo>
                  <a:lnTo>
                    <a:pt x="24656" y="11882"/>
                  </a:lnTo>
                  <a:cubicBezTo>
                    <a:pt x="25575" y="10704"/>
                    <a:pt x="26452" y="9495"/>
                    <a:pt x="27340" y="8331"/>
                  </a:cubicBezTo>
                  <a:cubicBezTo>
                    <a:pt x="27430" y="8204"/>
                    <a:pt x="27329" y="8051"/>
                    <a:pt x="27223" y="8051"/>
                  </a:cubicBezTo>
                  <a:cubicBezTo>
                    <a:pt x="27189" y="8051"/>
                    <a:pt x="27154" y="8067"/>
                    <a:pt x="27125" y="8104"/>
                  </a:cubicBezTo>
                  <a:cubicBezTo>
                    <a:pt x="26125" y="9355"/>
                    <a:pt x="25065" y="10581"/>
                    <a:pt x="24065" y="11843"/>
                  </a:cubicBezTo>
                  <a:cubicBezTo>
                    <a:pt x="25208" y="8152"/>
                    <a:pt x="26554" y="4580"/>
                    <a:pt x="27863" y="973"/>
                  </a:cubicBezTo>
                  <a:close/>
                  <a:moveTo>
                    <a:pt x="21589" y="33262"/>
                  </a:moveTo>
                  <a:lnTo>
                    <a:pt x="21589" y="33262"/>
                  </a:lnTo>
                  <a:cubicBezTo>
                    <a:pt x="21541" y="34048"/>
                    <a:pt x="21553" y="34846"/>
                    <a:pt x="21434" y="35298"/>
                  </a:cubicBezTo>
                  <a:cubicBezTo>
                    <a:pt x="21148" y="36429"/>
                    <a:pt x="20196" y="37465"/>
                    <a:pt x="20232" y="38596"/>
                  </a:cubicBezTo>
                  <a:cubicBezTo>
                    <a:pt x="20136" y="38608"/>
                    <a:pt x="20041" y="38620"/>
                    <a:pt x="19946" y="38620"/>
                  </a:cubicBezTo>
                  <a:cubicBezTo>
                    <a:pt x="19958" y="38037"/>
                    <a:pt x="19993" y="37441"/>
                    <a:pt x="20017" y="36870"/>
                  </a:cubicBezTo>
                  <a:cubicBezTo>
                    <a:pt x="20028" y="36873"/>
                    <a:pt x="20039" y="36874"/>
                    <a:pt x="20051" y="36874"/>
                  </a:cubicBezTo>
                  <a:cubicBezTo>
                    <a:pt x="20090" y="36874"/>
                    <a:pt x="20132" y="36857"/>
                    <a:pt x="20160" y="36810"/>
                  </a:cubicBezTo>
                  <a:cubicBezTo>
                    <a:pt x="20172" y="36763"/>
                    <a:pt x="20196" y="36715"/>
                    <a:pt x="20220" y="36691"/>
                  </a:cubicBezTo>
                  <a:lnTo>
                    <a:pt x="20220" y="36691"/>
                  </a:lnTo>
                  <a:cubicBezTo>
                    <a:pt x="20184" y="36822"/>
                    <a:pt x="20160" y="36965"/>
                    <a:pt x="20136" y="37108"/>
                  </a:cubicBezTo>
                  <a:cubicBezTo>
                    <a:pt x="20129" y="37205"/>
                    <a:pt x="20224" y="37274"/>
                    <a:pt x="20317" y="37274"/>
                  </a:cubicBezTo>
                  <a:cubicBezTo>
                    <a:pt x="20372" y="37274"/>
                    <a:pt x="20427" y="37249"/>
                    <a:pt x="20458" y="37191"/>
                  </a:cubicBezTo>
                  <a:cubicBezTo>
                    <a:pt x="20613" y="36882"/>
                    <a:pt x="20672" y="36525"/>
                    <a:pt x="20779" y="36191"/>
                  </a:cubicBezTo>
                  <a:cubicBezTo>
                    <a:pt x="20910" y="35798"/>
                    <a:pt x="21077" y="35405"/>
                    <a:pt x="21244" y="35024"/>
                  </a:cubicBezTo>
                  <a:cubicBezTo>
                    <a:pt x="21293" y="34910"/>
                    <a:pt x="21201" y="34813"/>
                    <a:pt x="21113" y="34813"/>
                  </a:cubicBezTo>
                  <a:cubicBezTo>
                    <a:pt x="21072" y="34813"/>
                    <a:pt x="21032" y="34833"/>
                    <a:pt x="21005" y="34882"/>
                  </a:cubicBezTo>
                  <a:cubicBezTo>
                    <a:pt x="20994" y="34917"/>
                    <a:pt x="20958" y="34965"/>
                    <a:pt x="20946" y="34989"/>
                  </a:cubicBezTo>
                  <a:cubicBezTo>
                    <a:pt x="21172" y="34429"/>
                    <a:pt x="21363" y="33846"/>
                    <a:pt x="21589" y="33262"/>
                  </a:cubicBezTo>
                  <a:close/>
                  <a:moveTo>
                    <a:pt x="19005" y="33608"/>
                  </a:moveTo>
                  <a:cubicBezTo>
                    <a:pt x="19148" y="33881"/>
                    <a:pt x="19291" y="34155"/>
                    <a:pt x="19470" y="34393"/>
                  </a:cubicBezTo>
                  <a:cubicBezTo>
                    <a:pt x="19505" y="34441"/>
                    <a:pt x="19541" y="34453"/>
                    <a:pt x="19589" y="34453"/>
                  </a:cubicBezTo>
                  <a:cubicBezTo>
                    <a:pt x="19589" y="34691"/>
                    <a:pt x="19577" y="34929"/>
                    <a:pt x="19577" y="35167"/>
                  </a:cubicBezTo>
                  <a:cubicBezTo>
                    <a:pt x="19553" y="35215"/>
                    <a:pt x="19553" y="35263"/>
                    <a:pt x="19577" y="35286"/>
                  </a:cubicBezTo>
                  <a:cubicBezTo>
                    <a:pt x="19541" y="36417"/>
                    <a:pt x="19541" y="37549"/>
                    <a:pt x="19553" y="38668"/>
                  </a:cubicBezTo>
                  <a:cubicBezTo>
                    <a:pt x="19517" y="38668"/>
                    <a:pt x="19458" y="38680"/>
                    <a:pt x="19410" y="38680"/>
                  </a:cubicBezTo>
                  <a:cubicBezTo>
                    <a:pt x="19410" y="38680"/>
                    <a:pt x="19410" y="38668"/>
                    <a:pt x="19398" y="38632"/>
                  </a:cubicBezTo>
                  <a:cubicBezTo>
                    <a:pt x="18946" y="37441"/>
                    <a:pt x="18410" y="36310"/>
                    <a:pt x="17969" y="35143"/>
                  </a:cubicBezTo>
                  <a:lnTo>
                    <a:pt x="17969" y="35143"/>
                  </a:lnTo>
                  <a:cubicBezTo>
                    <a:pt x="18017" y="35198"/>
                    <a:pt x="18077" y="35221"/>
                    <a:pt x="18136" y="35221"/>
                  </a:cubicBezTo>
                  <a:cubicBezTo>
                    <a:pt x="18283" y="35221"/>
                    <a:pt x="18420" y="35075"/>
                    <a:pt x="18327" y="34905"/>
                  </a:cubicBezTo>
                  <a:cubicBezTo>
                    <a:pt x="17849" y="34068"/>
                    <a:pt x="17758" y="33910"/>
                    <a:pt x="18045" y="33910"/>
                  </a:cubicBezTo>
                  <a:cubicBezTo>
                    <a:pt x="18195" y="33910"/>
                    <a:pt x="18448" y="33953"/>
                    <a:pt x="18803" y="33965"/>
                  </a:cubicBezTo>
                  <a:cubicBezTo>
                    <a:pt x="18946" y="33965"/>
                    <a:pt x="19065" y="33810"/>
                    <a:pt x="19029" y="33667"/>
                  </a:cubicBezTo>
                  <a:cubicBezTo>
                    <a:pt x="19029" y="33643"/>
                    <a:pt x="19005" y="33619"/>
                    <a:pt x="19005" y="33608"/>
                  </a:cubicBezTo>
                  <a:close/>
                  <a:moveTo>
                    <a:pt x="53236" y="38513"/>
                  </a:moveTo>
                  <a:lnTo>
                    <a:pt x="53236" y="38513"/>
                  </a:lnTo>
                  <a:cubicBezTo>
                    <a:pt x="53224" y="38596"/>
                    <a:pt x="53212" y="38680"/>
                    <a:pt x="53200" y="38751"/>
                  </a:cubicBezTo>
                  <a:cubicBezTo>
                    <a:pt x="53164" y="38811"/>
                    <a:pt x="53152" y="38894"/>
                    <a:pt x="53140" y="38977"/>
                  </a:cubicBezTo>
                  <a:lnTo>
                    <a:pt x="53140" y="39013"/>
                  </a:lnTo>
                  <a:cubicBezTo>
                    <a:pt x="53117" y="39073"/>
                    <a:pt x="53105" y="39132"/>
                    <a:pt x="53081" y="39192"/>
                  </a:cubicBezTo>
                  <a:cubicBezTo>
                    <a:pt x="53057" y="39215"/>
                    <a:pt x="53081" y="39227"/>
                    <a:pt x="53057" y="39239"/>
                  </a:cubicBezTo>
                  <a:lnTo>
                    <a:pt x="53057" y="39263"/>
                  </a:lnTo>
                  <a:cubicBezTo>
                    <a:pt x="52998" y="39275"/>
                    <a:pt x="52926" y="39287"/>
                    <a:pt x="52867" y="39311"/>
                  </a:cubicBezTo>
                  <a:cubicBezTo>
                    <a:pt x="52828" y="39234"/>
                    <a:pt x="52760" y="39181"/>
                    <a:pt x="52673" y="39181"/>
                  </a:cubicBezTo>
                  <a:cubicBezTo>
                    <a:pt x="52651" y="39181"/>
                    <a:pt x="52628" y="39184"/>
                    <a:pt x="52605" y="39192"/>
                  </a:cubicBezTo>
                  <a:cubicBezTo>
                    <a:pt x="52557" y="39204"/>
                    <a:pt x="52521" y="39204"/>
                    <a:pt x="52486" y="39215"/>
                  </a:cubicBezTo>
                  <a:cubicBezTo>
                    <a:pt x="52509" y="39168"/>
                    <a:pt x="52497" y="39108"/>
                    <a:pt x="52450" y="39084"/>
                  </a:cubicBezTo>
                  <a:lnTo>
                    <a:pt x="52188" y="38953"/>
                  </a:lnTo>
                  <a:cubicBezTo>
                    <a:pt x="52171" y="38945"/>
                    <a:pt x="52155" y="38941"/>
                    <a:pt x="52140" y="38941"/>
                  </a:cubicBezTo>
                  <a:cubicBezTo>
                    <a:pt x="52046" y="38941"/>
                    <a:pt x="51989" y="39081"/>
                    <a:pt x="52081" y="39132"/>
                  </a:cubicBezTo>
                  <a:cubicBezTo>
                    <a:pt x="52164" y="39168"/>
                    <a:pt x="52247" y="39215"/>
                    <a:pt x="52331" y="39263"/>
                  </a:cubicBezTo>
                  <a:cubicBezTo>
                    <a:pt x="52212" y="39287"/>
                    <a:pt x="52105" y="39323"/>
                    <a:pt x="51986" y="39334"/>
                  </a:cubicBezTo>
                  <a:cubicBezTo>
                    <a:pt x="51914" y="39204"/>
                    <a:pt x="51795" y="39084"/>
                    <a:pt x="51676" y="38977"/>
                  </a:cubicBezTo>
                  <a:cubicBezTo>
                    <a:pt x="52200" y="38834"/>
                    <a:pt x="52724" y="38680"/>
                    <a:pt x="53236" y="38513"/>
                  </a:cubicBezTo>
                  <a:close/>
                  <a:moveTo>
                    <a:pt x="51176" y="39132"/>
                  </a:moveTo>
                  <a:lnTo>
                    <a:pt x="51188" y="39144"/>
                  </a:lnTo>
                  <a:cubicBezTo>
                    <a:pt x="51307" y="39227"/>
                    <a:pt x="51366" y="39346"/>
                    <a:pt x="51426" y="39454"/>
                  </a:cubicBezTo>
                  <a:cubicBezTo>
                    <a:pt x="51200" y="39513"/>
                    <a:pt x="50985" y="39573"/>
                    <a:pt x="50771" y="39632"/>
                  </a:cubicBezTo>
                  <a:cubicBezTo>
                    <a:pt x="50831" y="39513"/>
                    <a:pt x="50843" y="39370"/>
                    <a:pt x="50843" y="39215"/>
                  </a:cubicBezTo>
                  <a:cubicBezTo>
                    <a:pt x="50950" y="39192"/>
                    <a:pt x="51069" y="39156"/>
                    <a:pt x="51176" y="39132"/>
                  </a:cubicBezTo>
                  <a:close/>
                  <a:moveTo>
                    <a:pt x="49426" y="39585"/>
                  </a:moveTo>
                  <a:cubicBezTo>
                    <a:pt x="49485" y="39739"/>
                    <a:pt x="49580" y="39858"/>
                    <a:pt x="49688" y="39966"/>
                  </a:cubicBezTo>
                  <a:cubicBezTo>
                    <a:pt x="49592" y="39989"/>
                    <a:pt x="49485" y="40025"/>
                    <a:pt x="49402" y="40049"/>
                  </a:cubicBezTo>
                  <a:cubicBezTo>
                    <a:pt x="49426" y="39966"/>
                    <a:pt x="49438" y="39870"/>
                    <a:pt x="49414" y="39763"/>
                  </a:cubicBezTo>
                  <a:cubicBezTo>
                    <a:pt x="49402" y="39704"/>
                    <a:pt x="49342" y="39644"/>
                    <a:pt x="49283" y="39620"/>
                  </a:cubicBezTo>
                  <a:cubicBezTo>
                    <a:pt x="49307" y="39620"/>
                    <a:pt x="49366" y="39608"/>
                    <a:pt x="49426" y="39585"/>
                  </a:cubicBezTo>
                  <a:close/>
                  <a:moveTo>
                    <a:pt x="47271" y="40096"/>
                  </a:moveTo>
                  <a:cubicBezTo>
                    <a:pt x="47306" y="40156"/>
                    <a:pt x="47330" y="40239"/>
                    <a:pt x="47342" y="40335"/>
                  </a:cubicBezTo>
                  <a:cubicBezTo>
                    <a:pt x="47326" y="40326"/>
                    <a:pt x="47304" y="40312"/>
                    <a:pt x="47284" y="40312"/>
                  </a:cubicBezTo>
                  <a:cubicBezTo>
                    <a:pt x="47275" y="40312"/>
                    <a:pt x="47266" y="40315"/>
                    <a:pt x="47259" y="40323"/>
                  </a:cubicBezTo>
                  <a:cubicBezTo>
                    <a:pt x="47244" y="40324"/>
                    <a:pt x="47229" y="40324"/>
                    <a:pt x="47215" y="40324"/>
                  </a:cubicBezTo>
                  <a:cubicBezTo>
                    <a:pt x="47064" y="40324"/>
                    <a:pt x="46980" y="40266"/>
                    <a:pt x="46925" y="40168"/>
                  </a:cubicBezTo>
                  <a:cubicBezTo>
                    <a:pt x="47033" y="40144"/>
                    <a:pt x="47152" y="40108"/>
                    <a:pt x="47271" y="40096"/>
                  </a:cubicBezTo>
                  <a:close/>
                  <a:moveTo>
                    <a:pt x="48390" y="39846"/>
                  </a:moveTo>
                  <a:cubicBezTo>
                    <a:pt x="48426" y="40037"/>
                    <a:pt x="48521" y="40204"/>
                    <a:pt x="48699" y="40287"/>
                  </a:cubicBezTo>
                  <a:cubicBezTo>
                    <a:pt x="48616" y="40323"/>
                    <a:pt x="48509" y="40347"/>
                    <a:pt x="48414" y="40382"/>
                  </a:cubicBezTo>
                  <a:cubicBezTo>
                    <a:pt x="48402" y="40323"/>
                    <a:pt x="48366" y="40239"/>
                    <a:pt x="48330" y="40180"/>
                  </a:cubicBezTo>
                  <a:cubicBezTo>
                    <a:pt x="48287" y="40130"/>
                    <a:pt x="48228" y="40110"/>
                    <a:pt x="48166" y="40110"/>
                  </a:cubicBezTo>
                  <a:cubicBezTo>
                    <a:pt x="48108" y="40110"/>
                    <a:pt x="48048" y="40127"/>
                    <a:pt x="47997" y="40156"/>
                  </a:cubicBezTo>
                  <a:cubicBezTo>
                    <a:pt x="47985" y="40120"/>
                    <a:pt x="47985" y="40096"/>
                    <a:pt x="47973" y="40061"/>
                  </a:cubicBezTo>
                  <a:cubicBezTo>
                    <a:pt x="47949" y="40037"/>
                    <a:pt x="47937" y="39989"/>
                    <a:pt x="47925" y="39966"/>
                  </a:cubicBezTo>
                  <a:cubicBezTo>
                    <a:pt x="48080" y="39918"/>
                    <a:pt x="48235" y="39870"/>
                    <a:pt x="48390" y="39846"/>
                  </a:cubicBezTo>
                  <a:close/>
                  <a:moveTo>
                    <a:pt x="47449" y="40692"/>
                  </a:moveTo>
                  <a:cubicBezTo>
                    <a:pt x="47449" y="40692"/>
                    <a:pt x="47449" y="40704"/>
                    <a:pt x="47461" y="40704"/>
                  </a:cubicBezTo>
                  <a:cubicBezTo>
                    <a:pt x="47449" y="40704"/>
                    <a:pt x="47449" y="40704"/>
                    <a:pt x="47437" y="40716"/>
                  </a:cubicBezTo>
                  <a:cubicBezTo>
                    <a:pt x="47437" y="40704"/>
                    <a:pt x="47449" y="40704"/>
                    <a:pt x="47449" y="40692"/>
                  </a:cubicBezTo>
                  <a:close/>
                  <a:moveTo>
                    <a:pt x="46294" y="40299"/>
                  </a:moveTo>
                  <a:cubicBezTo>
                    <a:pt x="46354" y="40537"/>
                    <a:pt x="46473" y="40763"/>
                    <a:pt x="46687" y="40882"/>
                  </a:cubicBezTo>
                  <a:cubicBezTo>
                    <a:pt x="46735" y="40906"/>
                    <a:pt x="46782" y="40906"/>
                    <a:pt x="46830" y="40930"/>
                  </a:cubicBezTo>
                  <a:cubicBezTo>
                    <a:pt x="46675" y="40989"/>
                    <a:pt x="46532" y="41025"/>
                    <a:pt x="46366" y="41097"/>
                  </a:cubicBezTo>
                  <a:cubicBezTo>
                    <a:pt x="46330" y="40989"/>
                    <a:pt x="46271" y="40894"/>
                    <a:pt x="46151" y="40858"/>
                  </a:cubicBezTo>
                  <a:cubicBezTo>
                    <a:pt x="46140" y="40835"/>
                    <a:pt x="46140" y="40835"/>
                    <a:pt x="46140" y="40823"/>
                  </a:cubicBezTo>
                  <a:cubicBezTo>
                    <a:pt x="46092" y="40751"/>
                    <a:pt x="46068" y="40692"/>
                    <a:pt x="46032" y="40620"/>
                  </a:cubicBezTo>
                  <a:cubicBezTo>
                    <a:pt x="45997" y="40537"/>
                    <a:pt x="45961" y="40454"/>
                    <a:pt x="45937" y="40358"/>
                  </a:cubicBezTo>
                  <a:cubicBezTo>
                    <a:pt x="46044" y="40347"/>
                    <a:pt x="46175" y="40323"/>
                    <a:pt x="46294" y="40299"/>
                  </a:cubicBezTo>
                  <a:close/>
                  <a:moveTo>
                    <a:pt x="45294" y="40501"/>
                  </a:moveTo>
                  <a:cubicBezTo>
                    <a:pt x="45354" y="40775"/>
                    <a:pt x="45425" y="41168"/>
                    <a:pt x="45604" y="41359"/>
                  </a:cubicBezTo>
                  <a:cubicBezTo>
                    <a:pt x="45544" y="41394"/>
                    <a:pt x="45473" y="41406"/>
                    <a:pt x="45413" y="41430"/>
                  </a:cubicBezTo>
                  <a:cubicBezTo>
                    <a:pt x="45401" y="41406"/>
                    <a:pt x="45378" y="41359"/>
                    <a:pt x="45366" y="41335"/>
                  </a:cubicBezTo>
                  <a:cubicBezTo>
                    <a:pt x="45342" y="41287"/>
                    <a:pt x="45306" y="41251"/>
                    <a:pt x="45258" y="41228"/>
                  </a:cubicBezTo>
                  <a:cubicBezTo>
                    <a:pt x="45175" y="41013"/>
                    <a:pt x="45104" y="40799"/>
                    <a:pt x="45044" y="40573"/>
                  </a:cubicBezTo>
                  <a:cubicBezTo>
                    <a:pt x="45044" y="40573"/>
                    <a:pt x="45044" y="40561"/>
                    <a:pt x="45020" y="40561"/>
                  </a:cubicBezTo>
                  <a:cubicBezTo>
                    <a:pt x="45116" y="40525"/>
                    <a:pt x="45199" y="40513"/>
                    <a:pt x="45294" y="40501"/>
                  </a:cubicBezTo>
                  <a:close/>
                  <a:moveTo>
                    <a:pt x="34340" y="37739"/>
                  </a:moveTo>
                  <a:cubicBezTo>
                    <a:pt x="37386" y="38305"/>
                    <a:pt x="40571" y="38507"/>
                    <a:pt x="43764" y="38507"/>
                  </a:cubicBezTo>
                  <a:cubicBezTo>
                    <a:pt x="45613" y="38507"/>
                    <a:pt x="47465" y="38439"/>
                    <a:pt x="49295" y="38334"/>
                  </a:cubicBezTo>
                  <a:lnTo>
                    <a:pt x="49295" y="38334"/>
                  </a:lnTo>
                  <a:cubicBezTo>
                    <a:pt x="43568" y="39489"/>
                    <a:pt x="37865" y="40739"/>
                    <a:pt x="32078" y="41609"/>
                  </a:cubicBezTo>
                  <a:cubicBezTo>
                    <a:pt x="32043" y="41597"/>
                    <a:pt x="32007" y="41585"/>
                    <a:pt x="31959" y="41585"/>
                  </a:cubicBezTo>
                  <a:cubicBezTo>
                    <a:pt x="26328" y="41573"/>
                    <a:pt x="20672" y="41239"/>
                    <a:pt x="15017" y="41108"/>
                  </a:cubicBezTo>
                  <a:cubicBezTo>
                    <a:pt x="13877" y="41049"/>
                    <a:pt x="12723" y="40993"/>
                    <a:pt x="11576" y="40993"/>
                  </a:cubicBezTo>
                  <a:cubicBezTo>
                    <a:pt x="10902" y="40993"/>
                    <a:pt x="10229" y="41012"/>
                    <a:pt x="9564" y="41061"/>
                  </a:cubicBezTo>
                  <a:lnTo>
                    <a:pt x="9147" y="41061"/>
                  </a:lnTo>
                  <a:cubicBezTo>
                    <a:pt x="17553" y="40168"/>
                    <a:pt x="25935" y="38692"/>
                    <a:pt x="34340" y="37739"/>
                  </a:cubicBezTo>
                  <a:close/>
                  <a:moveTo>
                    <a:pt x="6135" y="41537"/>
                  </a:moveTo>
                  <a:cubicBezTo>
                    <a:pt x="6182" y="41537"/>
                    <a:pt x="6242" y="41549"/>
                    <a:pt x="6289" y="41549"/>
                  </a:cubicBezTo>
                  <a:cubicBezTo>
                    <a:pt x="6123" y="41597"/>
                    <a:pt x="5944" y="41644"/>
                    <a:pt x="5777" y="41704"/>
                  </a:cubicBezTo>
                  <a:cubicBezTo>
                    <a:pt x="5777" y="41704"/>
                    <a:pt x="5777" y="41692"/>
                    <a:pt x="5765" y="41656"/>
                  </a:cubicBezTo>
                  <a:cubicBezTo>
                    <a:pt x="5754" y="41632"/>
                    <a:pt x="5754" y="41597"/>
                    <a:pt x="5730" y="41573"/>
                  </a:cubicBezTo>
                  <a:cubicBezTo>
                    <a:pt x="5849" y="41573"/>
                    <a:pt x="5992" y="41573"/>
                    <a:pt x="6111" y="41549"/>
                  </a:cubicBezTo>
                  <a:cubicBezTo>
                    <a:pt x="6123" y="41549"/>
                    <a:pt x="6123" y="41537"/>
                    <a:pt x="6135" y="41537"/>
                  </a:cubicBezTo>
                  <a:close/>
                  <a:moveTo>
                    <a:pt x="44449" y="40644"/>
                  </a:moveTo>
                  <a:cubicBezTo>
                    <a:pt x="44473" y="41001"/>
                    <a:pt x="44544" y="41347"/>
                    <a:pt x="44675" y="41692"/>
                  </a:cubicBezTo>
                  <a:cubicBezTo>
                    <a:pt x="44616" y="41704"/>
                    <a:pt x="44580" y="41716"/>
                    <a:pt x="44520" y="41751"/>
                  </a:cubicBezTo>
                  <a:cubicBezTo>
                    <a:pt x="44449" y="41466"/>
                    <a:pt x="44163" y="41251"/>
                    <a:pt x="44068" y="40978"/>
                  </a:cubicBezTo>
                  <a:cubicBezTo>
                    <a:pt x="44032" y="40835"/>
                    <a:pt x="43937" y="40775"/>
                    <a:pt x="43830" y="40763"/>
                  </a:cubicBezTo>
                  <a:cubicBezTo>
                    <a:pt x="44044" y="40716"/>
                    <a:pt x="44246" y="40692"/>
                    <a:pt x="44449" y="40644"/>
                  </a:cubicBezTo>
                  <a:close/>
                  <a:moveTo>
                    <a:pt x="43663" y="40763"/>
                  </a:moveTo>
                  <a:cubicBezTo>
                    <a:pt x="43568" y="40835"/>
                    <a:pt x="43461" y="40954"/>
                    <a:pt x="43508" y="41120"/>
                  </a:cubicBezTo>
                  <a:cubicBezTo>
                    <a:pt x="43568" y="41370"/>
                    <a:pt x="43711" y="41751"/>
                    <a:pt x="43949" y="41942"/>
                  </a:cubicBezTo>
                  <a:cubicBezTo>
                    <a:pt x="43830" y="41978"/>
                    <a:pt x="43699" y="42013"/>
                    <a:pt x="43580" y="42061"/>
                  </a:cubicBezTo>
                  <a:cubicBezTo>
                    <a:pt x="43532" y="41894"/>
                    <a:pt x="43401" y="41799"/>
                    <a:pt x="43294" y="41656"/>
                  </a:cubicBezTo>
                  <a:cubicBezTo>
                    <a:pt x="43163" y="41478"/>
                    <a:pt x="43068" y="41251"/>
                    <a:pt x="43044" y="41025"/>
                  </a:cubicBezTo>
                  <a:cubicBezTo>
                    <a:pt x="43044" y="40978"/>
                    <a:pt x="43008" y="40930"/>
                    <a:pt x="42984" y="40882"/>
                  </a:cubicBezTo>
                  <a:cubicBezTo>
                    <a:pt x="43211" y="40835"/>
                    <a:pt x="43449" y="40811"/>
                    <a:pt x="43663" y="40763"/>
                  </a:cubicBezTo>
                  <a:close/>
                  <a:moveTo>
                    <a:pt x="42461" y="40989"/>
                  </a:moveTo>
                  <a:cubicBezTo>
                    <a:pt x="42461" y="41001"/>
                    <a:pt x="42449" y="41013"/>
                    <a:pt x="42461" y="41049"/>
                  </a:cubicBezTo>
                  <a:cubicBezTo>
                    <a:pt x="42472" y="41406"/>
                    <a:pt x="42627" y="41990"/>
                    <a:pt x="42937" y="42287"/>
                  </a:cubicBezTo>
                  <a:cubicBezTo>
                    <a:pt x="42782" y="42347"/>
                    <a:pt x="42615" y="42382"/>
                    <a:pt x="42449" y="42430"/>
                  </a:cubicBezTo>
                  <a:cubicBezTo>
                    <a:pt x="42389" y="42347"/>
                    <a:pt x="42318" y="42263"/>
                    <a:pt x="42258" y="42144"/>
                  </a:cubicBezTo>
                  <a:cubicBezTo>
                    <a:pt x="42091" y="41906"/>
                    <a:pt x="42020" y="41644"/>
                    <a:pt x="41960" y="41359"/>
                  </a:cubicBezTo>
                  <a:cubicBezTo>
                    <a:pt x="41934" y="41208"/>
                    <a:pt x="41806" y="41139"/>
                    <a:pt x="41674" y="41139"/>
                  </a:cubicBezTo>
                  <a:cubicBezTo>
                    <a:pt x="41503" y="41139"/>
                    <a:pt x="41326" y="41253"/>
                    <a:pt x="41353" y="41454"/>
                  </a:cubicBezTo>
                  <a:cubicBezTo>
                    <a:pt x="41389" y="41751"/>
                    <a:pt x="41508" y="42299"/>
                    <a:pt x="41746" y="42644"/>
                  </a:cubicBezTo>
                  <a:cubicBezTo>
                    <a:pt x="41568" y="42704"/>
                    <a:pt x="41389" y="42740"/>
                    <a:pt x="41210" y="42799"/>
                  </a:cubicBezTo>
                  <a:lnTo>
                    <a:pt x="41198" y="42799"/>
                  </a:lnTo>
                  <a:cubicBezTo>
                    <a:pt x="41175" y="42644"/>
                    <a:pt x="41079" y="42478"/>
                    <a:pt x="41008" y="42299"/>
                  </a:cubicBezTo>
                  <a:cubicBezTo>
                    <a:pt x="40877" y="41954"/>
                    <a:pt x="40722" y="41609"/>
                    <a:pt x="40591" y="41275"/>
                  </a:cubicBezTo>
                  <a:cubicBezTo>
                    <a:pt x="41210" y="41180"/>
                    <a:pt x="41841" y="41097"/>
                    <a:pt x="42461" y="40989"/>
                  </a:cubicBezTo>
                  <a:close/>
                  <a:moveTo>
                    <a:pt x="38293" y="42966"/>
                  </a:moveTo>
                  <a:lnTo>
                    <a:pt x="38293" y="42966"/>
                  </a:lnTo>
                  <a:cubicBezTo>
                    <a:pt x="38299" y="42972"/>
                    <a:pt x="38299" y="42975"/>
                    <a:pt x="38298" y="42975"/>
                  </a:cubicBezTo>
                  <a:cubicBezTo>
                    <a:pt x="38296" y="42975"/>
                    <a:pt x="38293" y="42972"/>
                    <a:pt x="38293" y="42966"/>
                  </a:cubicBezTo>
                  <a:close/>
                  <a:moveTo>
                    <a:pt x="39996" y="41347"/>
                  </a:moveTo>
                  <a:lnTo>
                    <a:pt x="39996" y="41394"/>
                  </a:lnTo>
                  <a:cubicBezTo>
                    <a:pt x="40127" y="41763"/>
                    <a:pt x="40258" y="42144"/>
                    <a:pt x="40401" y="42513"/>
                  </a:cubicBezTo>
                  <a:cubicBezTo>
                    <a:pt x="40436" y="42668"/>
                    <a:pt x="40484" y="42811"/>
                    <a:pt x="40556" y="42954"/>
                  </a:cubicBezTo>
                  <a:cubicBezTo>
                    <a:pt x="40341" y="43013"/>
                    <a:pt x="40127" y="43073"/>
                    <a:pt x="39901" y="43109"/>
                  </a:cubicBezTo>
                  <a:cubicBezTo>
                    <a:pt x="40020" y="42954"/>
                    <a:pt x="39913" y="42680"/>
                    <a:pt x="39794" y="42502"/>
                  </a:cubicBezTo>
                  <a:cubicBezTo>
                    <a:pt x="39567" y="42168"/>
                    <a:pt x="39413" y="41799"/>
                    <a:pt x="39305" y="41406"/>
                  </a:cubicBezTo>
                  <a:cubicBezTo>
                    <a:pt x="39532" y="41406"/>
                    <a:pt x="39758" y="41370"/>
                    <a:pt x="39996" y="41347"/>
                  </a:cubicBezTo>
                  <a:close/>
                  <a:moveTo>
                    <a:pt x="54164" y="42835"/>
                  </a:moveTo>
                  <a:lnTo>
                    <a:pt x="54164" y="42835"/>
                  </a:lnTo>
                  <a:cubicBezTo>
                    <a:pt x="54129" y="42918"/>
                    <a:pt x="54129" y="43013"/>
                    <a:pt x="54224" y="43061"/>
                  </a:cubicBezTo>
                  <a:lnTo>
                    <a:pt x="54355" y="43144"/>
                  </a:lnTo>
                  <a:lnTo>
                    <a:pt x="53950" y="42918"/>
                  </a:lnTo>
                  <a:cubicBezTo>
                    <a:pt x="54033" y="42894"/>
                    <a:pt x="54093" y="42859"/>
                    <a:pt x="54164" y="42835"/>
                  </a:cubicBezTo>
                  <a:close/>
                  <a:moveTo>
                    <a:pt x="38686" y="41513"/>
                  </a:moveTo>
                  <a:cubicBezTo>
                    <a:pt x="38722" y="41882"/>
                    <a:pt x="38829" y="42251"/>
                    <a:pt x="38984" y="42597"/>
                  </a:cubicBezTo>
                  <a:cubicBezTo>
                    <a:pt x="39091" y="42811"/>
                    <a:pt x="39234" y="43144"/>
                    <a:pt x="39472" y="43228"/>
                  </a:cubicBezTo>
                  <a:cubicBezTo>
                    <a:pt x="39186" y="43311"/>
                    <a:pt x="38901" y="43383"/>
                    <a:pt x="38627" y="43442"/>
                  </a:cubicBezTo>
                  <a:cubicBezTo>
                    <a:pt x="38651" y="43383"/>
                    <a:pt x="38686" y="43323"/>
                    <a:pt x="38686" y="43228"/>
                  </a:cubicBezTo>
                  <a:cubicBezTo>
                    <a:pt x="38686" y="43109"/>
                    <a:pt x="38603" y="43013"/>
                    <a:pt x="38520" y="42966"/>
                  </a:cubicBezTo>
                  <a:lnTo>
                    <a:pt x="38508" y="42954"/>
                  </a:lnTo>
                  <a:cubicBezTo>
                    <a:pt x="38460" y="42930"/>
                    <a:pt x="38436" y="42894"/>
                    <a:pt x="38436" y="42811"/>
                  </a:cubicBezTo>
                  <a:cubicBezTo>
                    <a:pt x="38341" y="42668"/>
                    <a:pt x="38281" y="42502"/>
                    <a:pt x="38210" y="42335"/>
                  </a:cubicBezTo>
                  <a:cubicBezTo>
                    <a:pt x="38091" y="42085"/>
                    <a:pt x="37972" y="41835"/>
                    <a:pt x="37841" y="41585"/>
                  </a:cubicBezTo>
                  <a:cubicBezTo>
                    <a:pt x="38115" y="41585"/>
                    <a:pt x="38400" y="41549"/>
                    <a:pt x="38686" y="41513"/>
                  </a:cubicBezTo>
                  <a:close/>
                  <a:moveTo>
                    <a:pt x="37150" y="41692"/>
                  </a:moveTo>
                  <a:cubicBezTo>
                    <a:pt x="37269" y="42013"/>
                    <a:pt x="37388" y="42323"/>
                    <a:pt x="37508" y="42656"/>
                  </a:cubicBezTo>
                  <a:cubicBezTo>
                    <a:pt x="37603" y="42906"/>
                    <a:pt x="37662" y="43252"/>
                    <a:pt x="37841" y="43454"/>
                  </a:cubicBezTo>
                  <a:cubicBezTo>
                    <a:pt x="37900" y="43514"/>
                    <a:pt x="37972" y="43561"/>
                    <a:pt x="38055" y="43597"/>
                  </a:cubicBezTo>
                  <a:cubicBezTo>
                    <a:pt x="37865" y="43633"/>
                    <a:pt x="37686" y="43680"/>
                    <a:pt x="37496" y="43728"/>
                  </a:cubicBezTo>
                  <a:cubicBezTo>
                    <a:pt x="37579" y="43514"/>
                    <a:pt x="37519" y="43275"/>
                    <a:pt x="37257" y="43240"/>
                  </a:cubicBezTo>
                  <a:cubicBezTo>
                    <a:pt x="37150" y="43025"/>
                    <a:pt x="37103" y="42716"/>
                    <a:pt x="37043" y="42537"/>
                  </a:cubicBezTo>
                  <a:cubicBezTo>
                    <a:pt x="36960" y="42263"/>
                    <a:pt x="36865" y="42001"/>
                    <a:pt x="36781" y="41716"/>
                  </a:cubicBezTo>
                  <a:cubicBezTo>
                    <a:pt x="36900" y="41716"/>
                    <a:pt x="37031" y="41704"/>
                    <a:pt x="37150" y="41692"/>
                  </a:cubicBezTo>
                  <a:close/>
                  <a:moveTo>
                    <a:pt x="54251" y="40194"/>
                  </a:moveTo>
                  <a:cubicBezTo>
                    <a:pt x="54540" y="40194"/>
                    <a:pt x="54758" y="40253"/>
                    <a:pt x="54867" y="40394"/>
                  </a:cubicBezTo>
                  <a:cubicBezTo>
                    <a:pt x="54819" y="40525"/>
                    <a:pt x="54795" y="40680"/>
                    <a:pt x="54783" y="40835"/>
                  </a:cubicBezTo>
                  <a:cubicBezTo>
                    <a:pt x="54760" y="41097"/>
                    <a:pt x="54700" y="41394"/>
                    <a:pt x="54783" y="41632"/>
                  </a:cubicBezTo>
                  <a:cubicBezTo>
                    <a:pt x="54795" y="41668"/>
                    <a:pt x="54831" y="41716"/>
                    <a:pt x="54879" y="41728"/>
                  </a:cubicBezTo>
                  <a:cubicBezTo>
                    <a:pt x="54879" y="41763"/>
                    <a:pt x="54867" y="41775"/>
                    <a:pt x="54867" y="41811"/>
                  </a:cubicBezTo>
                  <a:lnTo>
                    <a:pt x="54867" y="41835"/>
                  </a:lnTo>
                  <a:cubicBezTo>
                    <a:pt x="54831" y="41847"/>
                    <a:pt x="54819" y="41882"/>
                    <a:pt x="54819" y="41906"/>
                  </a:cubicBezTo>
                  <a:cubicBezTo>
                    <a:pt x="53629" y="42263"/>
                    <a:pt x="52462" y="42621"/>
                    <a:pt x="51307" y="43002"/>
                  </a:cubicBezTo>
                  <a:cubicBezTo>
                    <a:pt x="51319" y="42966"/>
                    <a:pt x="51331" y="42942"/>
                    <a:pt x="51319" y="42894"/>
                  </a:cubicBezTo>
                  <a:cubicBezTo>
                    <a:pt x="51295" y="42740"/>
                    <a:pt x="51259" y="42621"/>
                    <a:pt x="51212" y="42478"/>
                  </a:cubicBezTo>
                  <a:cubicBezTo>
                    <a:pt x="51183" y="42388"/>
                    <a:pt x="51110" y="42349"/>
                    <a:pt x="51037" y="42349"/>
                  </a:cubicBezTo>
                  <a:cubicBezTo>
                    <a:pt x="50925" y="42349"/>
                    <a:pt x="50811" y="42441"/>
                    <a:pt x="50854" y="42585"/>
                  </a:cubicBezTo>
                  <a:cubicBezTo>
                    <a:pt x="50902" y="42740"/>
                    <a:pt x="50962" y="42859"/>
                    <a:pt x="51033" y="43013"/>
                  </a:cubicBezTo>
                  <a:cubicBezTo>
                    <a:pt x="51045" y="43037"/>
                    <a:pt x="51069" y="43037"/>
                    <a:pt x="51093" y="43061"/>
                  </a:cubicBezTo>
                  <a:cubicBezTo>
                    <a:pt x="50164" y="43359"/>
                    <a:pt x="49223" y="43668"/>
                    <a:pt x="48283" y="43978"/>
                  </a:cubicBezTo>
                  <a:cubicBezTo>
                    <a:pt x="48199" y="43716"/>
                    <a:pt x="48045" y="43454"/>
                    <a:pt x="47937" y="43192"/>
                  </a:cubicBezTo>
                  <a:cubicBezTo>
                    <a:pt x="47830" y="42894"/>
                    <a:pt x="47747" y="42597"/>
                    <a:pt x="47675" y="42299"/>
                  </a:cubicBezTo>
                  <a:lnTo>
                    <a:pt x="49188" y="41811"/>
                  </a:lnTo>
                  <a:cubicBezTo>
                    <a:pt x="49584" y="41672"/>
                    <a:pt x="52808" y="40194"/>
                    <a:pt x="54251" y="40194"/>
                  </a:cubicBezTo>
                  <a:close/>
                  <a:moveTo>
                    <a:pt x="36031" y="41811"/>
                  </a:moveTo>
                  <a:cubicBezTo>
                    <a:pt x="36138" y="42216"/>
                    <a:pt x="36257" y="42621"/>
                    <a:pt x="36365" y="43037"/>
                  </a:cubicBezTo>
                  <a:cubicBezTo>
                    <a:pt x="36436" y="43323"/>
                    <a:pt x="36484" y="43740"/>
                    <a:pt x="36734" y="43930"/>
                  </a:cubicBezTo>
                  <a:cubicBezTo>
                    <a:pt x="36543" y="43978"/>
                    <a:pt x="36353" y="44037"/>
                    <a:pt x="36138" y="44085"/>
                  </a:cubicBezTo>
                  <a:cubicBezTo>
                    <a:pt x="36150" y="44061"/>
                    <a:pt x="36186" y="44049"/>
                    <a:pt x="36198" y="44026"/>
                  </a:cubicBezTo>
                  <a:cubicBezTo>
                    <a:pt x="36412" y="43728"/>
                    <a:pt x="36210" y="43406"/>
                    <a:pt x="36114" y="43097"/>
                  </a:cubicBezTo>
                  <a:lnTo>
                    <a:pt x="35757" y="42025"/>
                  </a:lnTo>
                  <a:cubicBezTo>
                    <a:pt x="35722" y="41942"/>
                    <a:pt x="35662" y="41882"/>
                    <a:pt x="35603" y="41835"/>
                  </a:cubicBezTo>
                  <a:cubicBezTo>
                    <a:pt x="35757" y="41835"/>
                    <a:pt x="35888" y="41823"/>
                    <a:pt x="36031" y="41811"/>
                  </a:cubicBezTo>
                  <a:close/>
                  <a:moveTo>
                    <a:pt x="35222" y="41882"/>
                  </a:moveTo>
                  <a:lnTo>
                    <a:pt x="35222" y="41882"/>
                  </a:lnTo>
                  <a:cubicBezTo>
                    <a:pt x="35126" y="41954"/>
                    <a:pt x="35079" y="42061"/>
                    <a:pt x="35114" y="42204"/>
                  </a:cubicBezTo>
                  <a:cubicBezTo>
                    <a:pt x="35198" y="42561"/>
                    <a:pt x="35305" y="42942"/>
                    <a:pt x="35400" y="43299"/>
                  </a:cubicBezTo>
                  <a:cubicBezTo>
                    <a:pt x="35472" y="43609"/>
                    <a:pt x="35483" y="43978"/>
                    <a:pt x="35817" y="44109"/>
                  </a:cubicBezTo>
                  <a:cubicBezTo>
                    <a:pt x="35841" y="44133"/>
                    <a:pt x="35876" y="44133"/>
                    <a:pt x="35900" y="44145"/>
                  </a:cubicBezTo>
                  <a:cubicBezTo>
                    <a:pt x="35769" y="44168"/>
                    <a:pt x="35626" y="44216"/>
                    <a:pt x="35495" y="44252"/>
                  </a:cubicBezTo>
                  <a:cubicBezTo>
                    <a:pt x="35579" y="43918"/>
                    <a:pt x="35352" y="43597"/>
                    <a:pt x="35222" y="43275"/>
                  </a:cubicBezTo>
                  <a:cubicBezTo>
                    <a:pt x="35031" y="42871"/>
                    <a:pt x="34876" y="42478"/>
                    <a:pt x="34698" y="42073"/>
                  </a:cubicBezTo>
                  <a:cubicBezTo>
                    <a:pt x="34662" y="42013"/>
                    <a:pt x="34626" y="41966"/>
                    <a:pt x="34579" y="41942"/>
                  </a:cubicBezTo>
                  <a:cubicBezTo>
                    <a:pt x="34781" y="41918"/>
                    <a:pt x="35007" y="41894"/>
                    <a:pt x="35222" y="41882"/>
                  </a:cubicBezTo>
                  <a:close/>
                  <a:moveTo>
                    <a:pt x="47342" y="42406"/>
                  </a:moveTo>
                  <a:cubicBezTo>
                    <a:pt x="47402" y="42728"/>
                    <a:pt x="47485" y="43061"/>
                    <a:pt x="47580" y="43371"/>
                  </a:cubicBezTo>
                  <a:cubicBezTo>
                    <a:pt x="47664" y="43609"/>
                    <a:pt x="47735" y="43895"/>
                    <a:pt x="47866" y="44109"/>
                  </a:cubicBezTo>
                  <a:cubicBezTo>
                    <a:pt x="47735" y="44168"/>
                    <a:pt x="47580" y="44228"/>
                    <a:pt x="47437" y="44276"/>
                  </a:cubicBezTo>
                  <a:cubicBezTo>
                    <a:pt x="47342" y="43692"/>
                    <a:pt x="47092" y="43097"/>
                    <a:pt x="46866" y="42549"/>
                  </a:cubicBezTo>
                  <a:cubicBezTo>
                    <a:pt x="47033" y="42502"/>
                    <a:pt x="47199" y="42466"/>
                    <a:pt x="47342" y="42406"/>
                  </a:cubicBezTo>
                  <a:close/>
                  <a:moveTo>
                    <a:pt x="54772" y="42597"/>
                  </a:moveTo>
                  <a:cubicBezTo>
                    <a:pt x="54724" y="42680"/>
                    <a:pt x="54724" y="42799"/>
                    <a:pt x="54843" y="42859"/>
                  </a:cubicBezTo>
                  <a:lnTo>
                    <a:pt x="55117" y="43002"/>
                  </a:lnTo>
                  <a:cubicBezTo>
                    <a:pt x="55145" y="43013"/>
                    <a:pt x="55175" y="43019"/>
                    <a:pt x="55205" y="43019"/>
                  </a:cubicBezTo>
                  <a:cubicBezTo>
                    <a:pt x="55266" y="43019"/>
                    <a:pt x="55327" y="42998"/>
                    <a:pt x="55367" y="42966"/>
                  </a:cubicBezTo>
                  <a:lnTo>
                    <a:pt x="55379" y="42978"/>
                  </a:lnTo>
                  <a:cubicBezTo>
                    <a:pt x="56153" y="43502"/>
                    <a:pt x="57224" y="43609"/>
                    <a:pt x="58141" y="43764"/>
                  </a:cubicBezTo>
                  <a:cubicBezTo>
                    <a:pt x="58439" y="43823"/>
                    <a:pt x="58748" y="43883"/>
                    <a:pt x="59070" y="43930"/>
                  </a:cubicBezTo>
                  <a:cubicBezTo>
                    <a:pt x="59010" y="44002"/>
                    <a:pt x="58998" y="44109"/>
                    <a:pt x="59046" y="44192"/>
                  </a:cubicBezTo>
                  <a:lnTo>
                    <a:pt x="59058" y="44204"/>
                  </a:lnTo>
                  <a:cubicBezTo>
                    <a:pt x="58986" y="44168"/>
                    <a:pt x="58879" y="44145"/>
                    <a:pt x="58879" y="44145"/>
                  </a:cubicBezTo>
                  <a:cubicBezTo>
                    <a:pt x="58849" y="44134"/>
                    <a:pt x="58820" y="44130"/>
                    <a:pt x="58794" y="44130"/>
                  </a:cubicBezTo>
                  <a:cubicBezTo>
                    <a:pt x="58631" y="44130"/>
                    <a:pt x="58541" y="44301"/>
                    <a:pt x="58582" y="44454"/>
                  </a:cubicBezTo>
                  <a:lnTo>
                    <a:pt x="58510" y="44454"/>
                  </a:lnTo>
                  <a:cubicBezTo>
                    <a:pt x="58474" y="44442"/>
                    <a:pt x="58451" y="44407"/>
                    <a:pt x="58415" y="44395"/>
                  </a:cubicBezTo>
                  <a:cubicBezTo>
                    <a:pt x="58343" y="44347"/>
                    <a:pt x="58272" y="44323"/>
                    <a:pt x="58177" y="44276"/>
                  </a:cubicBezTo>
                  <a:cubicBezTo>
                    <a:pt x="58034" y="44204"/>
                    <a:pt x="57867" y="44109"/>
                    <a:pt x="57724" y="44037"/>
                  </a:cubicBezTo>
                  <a:cubicBezTo>
                    <a:pt x="57708" y="44029"/>
                    <a:pt x="57691" y="44025"/>
                    <a:pt x="57676" y="44025"/>
                  </a:cubicBezTo>
                  <a:cubicBezTo>
                    <a:pt x="57580" y="44025"/>
                    <a:pt x="57515" y="44165"/>
                    <a:pt x="57617" y="44216"/>
                  </a:cubicBezTo>
                  <a:cubicBezTo>
                    <a:pt x="57748" y="44287"/>
                    <a:pt x="57879" y="44371"/>
                    <a:pt x="57998" y="44442"/>
                  </a:cubicBezTo>
                  <a:cubicBezTo>
                    <a:pt x="57879" y="44442"/>
                    <a:pt x="57748" y="44442"/>
                    <a:pt x="57629" y="44454"/>
                  </a:cubicBezTo>
                  <a:cubicBezTo>
                    <a:pt x="57224" y="44252"/>
                    <a:pt x="56796" y="44073"/>
                    <a:pt x="56379" y="43871"/>
                  </a:cubicBezTo>
                  <a:cubicBezTo>
                    <a:pt x="55688" y="43549"/>
                    <a:pt x="55034" y="43180"/>
                    <a:pt x="54379" y="42775"/>
                  </a:cubicBezTo>
                  <a:cubicBezTo>
                    <a:pt x="54367" y="42775"/>
                    <a:pt x="54367" y="42775"/>
                    <a:pt x="54355" y="42763"/>
                  </a:cubicBezTo>
                  <a:cubicBezTo>
                    <a:pt x="54486" y="42704"/>
                    <a:pt x="54617" y="42656"/>
                    <a:pt x="54772" y="42597"/>
                  </a:cubicBezTo>
                  <a:close/>
                  <a:moveTo>
                    <a:pt x="56610" y="44517"/>
                  </a:moveTo>
                  <a:cubicBezTo>
                    <a:pt x="56611" y="44517"/>
                    <a:pt x="56611" y="44520"/>
                    <a:pt x="56605" y="44526"/>
                  </a:cubicBezTo>
                  <a:cubicBezTo>
                    <a:pt x="56605" y="44520"/>
                    <a:pt x="56608" y="44517"/>
                    <a:pt x="56610" y="44517"/>
                  </a:cubicBezTo>
                  <a:close/>
                  <a:moveTo>
                    <a:pt x="34233" y="41990"/>
                  </a:moveTo>
                  <a:lnTo>
                    <a:pt x="34233" y="41990"/>
                  </a:lnTo>
                  <a:cubicBezTo>
                    <a:pt x="34114" y="42061"/>
                    <a:pt x="34043" y="42192"/>
                    <a:pt x="34090" y="42347"/>
                  </a:cubicBezTo>
                  <a:cubicBezTo>
                    <a:pt x="34221" y="42763"/>
                    <a:pt x="34364" y="43180"/>
                    <a:pt x="34507" y="43597"/>
                  </a:cubicBezTo>
                  <a:cubicBezTo>
                    <a:pt x="34602" y="43895"/>
                    <a:pt x="34662" y="44228"/>
                    <a:pt x="34888" y="44442"/>
                  </a:cubicBezTo>
                  <a:cubicBezTo>
                    <a:pt x="34769" y="44466"/>
                    <a:pt x="34650" y="44514"/>
                    <a:pt x="34531" y="44549"/>
                  </a:cubicBezTo>
                  <a:cubicBezTo>
                    <a:pt x="34519" y="44514"/>
                    <a:pt x="34519" y="44466"/>
                    <a:pt x="34483" y="44430"/>
                  </a:cubicBezTo>
                  <a:cubicBezTo>
                    <a:pt x="34448" y="44287"/>
                    <a:pt x="34412" y="44156"/>
                    <a:pt x="34364" y="44026"/>
                  </a:cubicBezTo>
                  <a:cubicBezTo>
                    <a:pt x="34305" y="43835"/>
                    <a:pt x="34245" y="43621"/>
                    <a:pt x="34209" y="43430"/>
                  </a:cubicBezTo>
                  <a:cubicBezTo>
                    <a:pt x="34067" y="42966"/>
                    <a:pt x="33936" y="42490"/>
                    <a:pt x="33805" y="42025"/>
                  </a:cubicBezTo>
                  <a:cubicBezTo>
                    <a:pt x="33948" y="42013"/>
                    <a:pt x="34090" y="42001"/>
                    <a:pt x="34233" y="41990"/>
                  </a:cubicBezTo>
                  <a:close/>
                  <a:moveTo>
                    <a:pt x="53605" y="43073"/>
                  </a:moveTo>
                  <a:cubicBezTo>
                    <a:pt x="53629" y="43109"/>
                    <a:pt x="53640" y="43144"/>
                    <a:pt x="53688" y="43180"/>
                  </a:cubicBezTo>
                  <a:cubicBezTo>
                    <a:pt x="54141" y="43490"/>
                    <a:pt x="54605" y="43799"/>
                    <a:pt x="55081" y="44097"/>
                  </a:cubicBezTo>
                  <a:cubicBezTo>
                    <a:pt x="55343" y="44264"/>
                    <a:pt x="55569" y="44442"/>
                    <a:pt x="55843" y="44585"/>
                  </a:cubicBezTo>
                  <a:cubicBezTo>
                    <a:pt x="55724" y="44609"/>
                    <a:pt x="55617" y="44621"/>
                    <a:pt x="55498" y="44633"/>
                  </a:cubicBezTo>
                  <a:cubicBezTo>
                    <a:pt x="55545" y="44561"/>
                    <a:pt x="55545" y="44442"/>
                    <a:pt x="55462" y="44383"/>
                  </a:cubicBezTo>
                  <a:cubicBezTo>
                    <a:pt x="54783" y="43918"/>
                    <a:pt x="54010" y="43561"/>
                    <a:pt x="53271" y="43204"/>
                  </a:cubicBezTo>
                  <a:cubicBezTo>
                    <a:pt x="53390" y="43156"/>
                    <a:pt x="53486" y="43109"/>
                    <a:pt x="53605" y="43073"/>
                  </a:cubicBezTo>
                  <a:close/>
                  <a:moveTo>
                    <a:pt x="52902" y="43359"/>
                  </a:moveTo>
                  <a:cubicBezTo>
                    <a:pt x="53676" y="43811"/>
                    <a:pt x="54450" y="44311"/>
                    <a:pt x="55284" y="44668"/>
                  </a:cubicBezTo>
                  <a:lnTo>
                    <a:pt x="54926" y="44704"/>
                  </a:lnTo>
                  <a:cubicBezTo>
                    <a:pt x="54236" y="44192"/>
                    <a:pt x="53402" y="43835"/>
                    <a:pt x="52605" y="43478"/>
                  </a:cubicBezTo>
                  <a:cubicBezTo>
                    <a:pt x="52700" y="43430"/>
                    <a:pt x="52795" y="43394"/>
                    <a:pt x="52902" y="43359"/>
                  </a:cubicBezTo>
                  <a:close/>
                  <a:moveTo>
                    <a:pt x="33162" y="42073"/>
                  </a:moveTo>
                  <a:lnTo>
                    <a:pt x="33162" y="42192"/>
                  </a:lnTo>
                  <a:lnTo>
                    <a:pt x="33650" y="44109"/>
                  </a:lnTo>
                  <a:cubicBezTo>
                    <a:pt x="33709" y="44323"/>
                    <a:pt x="33745" y="44561"/>
                    <a:pt x="33817" y="44764"/>
                  </a:cubicBezTo>
                  <a:cubicBezTo>
                    <a:pt x="33745" y="44799"/>
                    <a:pt x="33638" y="44823"/>
                    <a:pt x="33531" y="44859"/>
                  </a:cubicBezTo>
                  <a:cubicBezTo>
                    <a:pt x="33495" y="44490"/>
                    <a:pt x="33352" y="44109"/>
                    <a:pt x="33245" y="43752"/>
                  </a:cubicBezTo>
                  <a:cubicBezTo>
                    <a:pt x="33090" y="43240"/>
                    <a:pt x="32936" y="42704"/>
                    <a:pt x="32769" y="42180"/>
                  </a:cubicBezTo>
                  <a:cubicBezTo>
                    <a:pt x="32757" y="42144"/>
                    <a:pt x="32745" y="42132"/>
                    <a:pt x="32733" y="42109"/>
                  </a:cubicBezTo>
                  <a:cubicBezTo>
                    <a:pt x="32876" y="42085"/>
                    <a:pt x="33031" y="42073"/>
                    <a:pt x="33162" y="42073"/>
                  </a:cubicBezTo>
                  <a:close/>
                  <a:moveTo>
                    <a:pt x="52045" y="43692"/>
                  </a:moveTo>
                  <a:cubicBezTo>
                    <a:pt x="52712" y="44085"/>
                    <a:pt x="53402" y="44514"/>
                    <a:pt x="54117" y="44823"/>
                  </a:cubicBezTo>
                  <a:cubicBezTo>
                    <a:pt x="53950" y="44859"/>
                    <a:pt x="53807" y="44883"/>
                    <a:pt x="53640" y="44918"/>
                  </a:cubicBezTo>
                  <a:cubicBezTo>
                    <a:pt x="52926" y="44561"/>
                    <a:pt x="52188" y="44252"/>
                    <a:pt x="51450" y="43930"/>
                  </a:cubicBezTo>
                  <a:cubicBezTo>
                    <a:pt x="51640" y="43859"/>
                    <a:pt x="51855" y="43787"/>
                    <a:pt x="52045" y="43692"/>
                  </a:cubicBezTo>
                  <a:close/>
                  <a:moveTo>
                    <a:pt x="46521" y="42656"/>
                  </a:moveTo>
                  <a:cubicBezTo>
                    <a:pt x="46675" y="43240"/>
                    <a:pt x="46818" y="43871"/>
                    <a:pt x="47104" y="44395"/>
                  </a:cubicBezTo>
                  <a:cubicBezTo>
                    <a:pt x="46925" y="44454"/>
                    <a:pt x="46782" y="44502"/>
                    <a:pt x="46628" y="44561"/>
                  </a:cubicBezTo>
                  <a:cubicBezTo>
                    <a:pt x="46568" y="44371"/>
                    <a:pt x="46485" y="44168"/>
                    <a:pt x="46425" y="43990"/>
                  </a:cubicBezTo>
                  <a:cubicBezTo>
                    <a:pt x="46306" y="43633"/>
                    <a:pt x="46151" y="43311"/>
                    <a:pt x="46009" y="42966"/>
                  </a:cubicBezTo>
                  <a:cubicBezTo>
                    <a:pt x="45984" y="42909"/>
                    <a:pt x="45941" y="42886"/>
                    <a:pt x="45895" y="42886"/>
                  </a:cubicBezTo>
                  <a:cubicBezTo>
                    <a:pt x="45806" y="42886"/>
                    <a:pt x="45707" y="42975"/>
                    <a:pt x="45723" y="43085"/>
                  </a:cubicBezTo>
                  <a:cubicBezTo>
                    <a:pt x="45806" y="43490"/>
                    <a:pt x="45901" y="43871"/>
                    <a:pt x="46020" y="44264"/>
                  </a:cubicBezTo>
                  <a:cubicBezTo>
                    <a:pt x="46068" y="44407"/>
                    <a:pt x="46092" y="44573"/>
                    <a:pt x="46140" y="44728"/>
                  </a:cubicBezTo>
                  <a:cubicBezTo>
                    <a:pt x="45890" y="44811"/>
                    <a:pt x="45628" y="44907"/>
                    <a:pt x="45389" y="44978"/>
                  </a:cubicBezTo>
                  <a:cubicBezTo>
                    <a:pt x="45294" y="44347"/>
                    <a:pt x="45008" y="43692"/>
                    <a:pt x="44770" y="43156"/>
                  </a:cubicBezTo>
                  <a:cubicBezTo>
                    <a:pt x="45366" y="43002"/>
                    <a:pt x="45949" y="42823"/>
                    <a:pt x="46521" y="42656"/>
                  </a:cubicBezTo>
                  <a:close/>
                  <a:moveTo>
                    <a:pt x="32586" y="45187"/>
                  </a:moveTo>
                  <a:cubicBezTo>
                    <a:pt x="32589" y="45187"/>
                    <a:pt x="32594" y="45188"/>
                    <a:pt x="32602" y="45192"/>
                  </a:cubicBezTo>
                  <a:cubicBezTo>
                    <a:pt x="32586" y="45192"/>
                    <a:pt x="32581" y="45187"/>
                    <a:pt x="32586" y="45187"/>
                  </a:cubicBezTo>
                  <a:close/>
                  <a:moveTo>
                    <a:pt x="32257" y="42323"/>
                  </a:moveTo>
                  <a:lnTo>
                    <a:pt x="32257" y="42359"/>
                  </a:lnTo>
                  <a:cubicBezTo>
                    <a:pt x="32388" y="42894"/>
                    <a:pt x="32507" y="43430"/>
                    <a:pt x="32638" y="43966"/>
                  </a:cubicBezTo>
                  <a:cubicBezTo>
                    <a:pt x="32733" y="44335"/>
                    <a:pt x="32793" y="44752"/>
                    <a:pt x="32971" y="45097"/>
                  </a:cubicBezTo>
                  <a:cubicBezTo>
                    <a:pt x="32840" y="45109"/>
                    <a:pt x="32721" y="45157"/>
                    <a:pt x="32602" y="45192"/>
                  </a:cubicBezTo>
                  <a:cubicBezTo>
                    <a:pt x="32578" y="45180"/>
                    <a:pt x="32566" y="45169"/>
                    <a:pt x="32555" y="45169"/>
                  </a:cubicBezTo>
                  <a:cubicBezTo>
                    <a:pt x="32543" y="45157"/>
                    <a:pt x="32507" y="45157"/>
                    <a:pt x="32495" y="45157"/>
                  </a:cubicBezTo>
                  <a:cubicBezTo>
                    <a:pt x="32495" y="45109"/>
                    <a:pt x="32483" y="45061"/>
                    <a:pt x="32447" y="45002"/>
                  </a:cubicBezTo>
                  <a:lnTo>
                    <a:pt x="32400" y="44823"/>
                  </a:lnTo>
                  <a:cubicBezTo>
                    <a:pt x="32364" y="44597"/>
                    <a:pt x="32316" y="44395"/>
                    <a:pt x="32281" y="44168"/>
                  </a:cubicBezTo>
                  <a:cubicBezTo>
                    <a:pt x="32209" y="43728"/>
                    <a:pt x="32138" y="43264"/>
                    <a:pt x="32090" y="42799"/>
                  </a:cubicBezTo>
                  <a:cubicBezTo>
                    <a:pt x="32090" y="42740"/>
                    <a:pt x="32043" y="42716"/>
                    <a:pt x="32007" y="42692"/>
                  </a:cubicBezTo>
                  <a:cubicBezTo>
                    <a:pt x="32150" y="42621"/>
                    <a:pt x="32245" y="42478"/>
                    <a:pt x="32245" y="42323"/>
                  </a:cubicBezTo>
                  <a:close/>
                  <a:moveTo>
                    <a:pt x="1348" y="45109"/>
                  </a:moveTo>
                  <a:cubicBezTo>
                    <a:pt x="1360" y="45109"/>
                    <a:pt x="1384" y="45109"/>
                    <a:pt x="1408" y="45121"/>
                  </a:cubicBezTo>
                  <a:cubicBezTo>
                    <a:pt x="1324" y="45157"/>
                    <a:pt x="1265" y="45192"/>
                    <a:pt x="1193" y="45228"/>
                  </a:cubicBezTo>
                  <a:cubicBezTo>
                    <a:pt x="1205" y="45180"/>
                    <a:pt x="1241" y="45157"/>
                    <a:pt x="1313" y="45121"/>
                  </a:cubicBezTo>
                  <a:cubicBezTo>
                    <a:pt x="1324" y="45121"/>
                    <a:pt x="1324" y="45109"/>
                    <a:pt x="1348" y="45109"/>
                  </a:cubicBezTo>
                  <a:close/>
                  <a:moveTo>
                    <a:pt x="8313" y="41823"/>
                  </a:moveTo>
                  <a:cubicBezTo>
                    <a:pt x="13546" y="42364"/>
                    <a:pt x="18920" y="42432"/>
                    <a:pt x="24234" y="42432"/>
                  </a:cubicBezTo>
                  <a:cubicBezTo>
                    <a:pt x="24881" y="42432"/>
                    <a:pt x="25528" y="42431"/>
                    <a:pt x="26173" y="42430"/>
                  </a:cubicBezTo>
                  <a:cubicBezTo>
                    <a:pt x="27911" y="42549"/>
                    <a:pt x="29649" y="42656"/>
                    <a:pt x="31364" y="42716"/>
                  </a:cubicBezTo>
                  <a:cubicBezTo>
                    <a:pt x="31328" y="42990"/>
                    <a:pt x="31328" y="43264"/>
                    <a:pt x="31316" y="43549"/>
                  </a:cubicBezTo>
                  <a:cubicBezTo>
                    <a:pt x="31316" y="43787"/>
                    <a:pt x="31292" y="44026"/>
                    <a:pt x="31316" y="44264"/>
                  </a:cubicBezTo>
                  <a:lnTo>
                    <a:pt x="31316" y="44347"/>
                  </a:lnTo>
                  <a:cubicBezTo>
                    <a:pt x="31388" y="44633"/>
                    <a:pt x="31435" y="44930"/>
                    <a:pt x="31435" y="45228"/>
                  </a:cubicBezTo>
                  <a:lnTo>
                    <a:pt x="31435" y="45335"/>
                  </a:lnTo>
                  <a:cubicBezTo>
                    <a:pt x="31352" y="45228"/>
                    <a:pt x="31257" y="45204"/>
                    <a:pt x="31138" y="45169"/>
                  </a:cubicBezTo>
                  <a:cubicBezTo>
                    <a:pt x="31078" y="45109"/>
                    <a:pt x="30995" y="45061"/>
                    <a:pt x="30888" y="45061"/>
                  </a:cubicBezTo>
                  <a:cubicBezTo>
                    <a:pt x="22696" y="44430"/>
                    <a:pt x="14409" y="44145"/>
                    <a:pt x="6206" y="43668"/>
                  </a:cubicBezTo>
                  <a:cubicBezTo>
                    <a:pt x="6266" y="43633"/>
                    <a:pt x="6313" y="43597"/>
                    <a:pt x="6349" y="43537"/>
                  </a:cubicBezTo>
                  <a:cubicBezTo>
                    <a:pt x="6385" y="43394"/>
                    <a:pt x="6385" y="43264"/>
                    <a:pt x="6373" y="43133"/>
                  </a:cubicBezTo>
                  <a:cubicBezTo>
                    <a:pt x="6432" y="43073"/>
                    <a:pt x="6492" y="43013"/>
                    <a:pt x="6551" y="42942"/>
                  </a:cubicBezTo>
                  <a:cubicBezTo>
                    <a:pt x="6679" y="42804"/>
                    <a:pt x="6563" y="42618"/>
                    <a:pt x="6411" y="42618"/>
                  </a:cubicBezTo>
                  <a:cubicBezTo>
                    <a:pt x="6380" y="42618"/>
                    <a:pt x="6346" y="42626"/>
                    <a:pt x="6313" y="42644"/>
                  </a:cubicBezTo>
                  <a:cubicBezTo>
                    <a:pt x="6289" y="42656"/>
                    <a:pt x="6254" y="42668"/>
                    <a:pt x="6206" y="42680"/>
                  </a:cubicBezTo>
                  <a:cubicBezTo>
                    <a:pt x="6182" y="42609"/>
                    <a:pt x="6135" y="42537"/>
                    <a:pt x="6111" y="42466"/>
                  </a:cubicBezTo>
                  <a:cubicBezTo>
                    <a:pt x="6051" y="42323"/>
                    <a:pt x="6004" y="42204"/>
                    <a:pt x="5944" y="42073"/>
                  </a:cubicBezTo>
                  <a:cubicBezTo>
                    <a:pt x="6730" y="41966"/>
                    <a:pt x="7516" y="41882"/>
                    <a:pt x="8313" y="41823"/>
                  </a:cubicBezTo>
                  <a:close/>
                  <a:moveTo>
                    <a:pt x="32019" y="44407"/>
                  </a:moveTo>
                  <a:cubicBezTo>
                    <a:pt x="32043" y="44692"/>
                    <a:pt x="32054" y="45085"/>
                    <a:pt x="32209" y="45347"/>
                  </a:cubicBezTo>
                  <a:cubicBezTo>
                    <a:pt x="32126" y="45383"/>
                    <a:pt x="32043" y="45419"/>
                    <a:pt x="31959" y="45454"/>
                  </a:cubicBezTo>
                  <a:cubicBezTo>
                    <a:pt x="31983" y="45228"/>
                    <a:pt x="31947" y="44966"/>
                    <a:pt x="31900" y="44728"/>
                  </a:cubicBezTo>
                  <a:cubicBezTo>
                    <a:pt x="31959" y="44621"/>
                    <a:pt x="32007" y="44514"/>
                    <a:pt x="32019" y="44407"/>
                  </a:cubicBezTo>
                  <a:close/>
                  <a:moveTo>
                    <a:pt x="9706" y="46538"/>
                  </a:moveTo>
                  <a:lnTo>
                    <a:pt x="9706" y="46538"/>
                  </a:lnTo>
                  <a:cubicBezTo>
                    <a:pt x="11028" y="46585"/>
                    <a:pt x="12362" y="46645"/>
                    <a:pt x="13683" y="46716"/>
                  </a:cubicBezTo>
                  <a:cubicBezTo>
                    <a:pt x="14814" y="46776"/>
                    <a:pt x="15945" y="46883"/>
                    <a:pt x="17076" y="47014"/>
                  </a:cubicBezTo>
                  <a:cubicBezTo>
                    <a:pt x="16207" y="46954"/>
                    <a:pt x="15350" y="46907"/>
                    <a:pt x="14469" y="46895"/>
                  </a:cubicBezTo>
                  <a:cubicBezTo>
                    <a:pt x="12814" y="46847"/>
                    <a:pt x="11242" y="46728"/>
                    <a:pt x="9706" y="46538"/>
                  </a:cubicBezTo>
                  <a:close/>
                  <a:moveTo>
                    <a:pt x="6885" y="44133"/>
                  </a:moveTo>
                  <a:cubicBezTo>
                    <a:pt x="13087" y="45285"/>
                    <a:pt x="19709" y="46027"/>
                    <a:pt x="26127" y="46027"/>
                  </a:cubicBezTo>
                  <a:cubicBezTo>
                    <a:pt x="27730" y="46027"/>
                    <a:pt x="29320" y="45980"/>
                    <a:pt x="30888" y="45883"/>
                  </a:cubicBezTo>
                  <a:cubicBezTo>
                    <a:pt x="31054" y="45871"/>
                    <a:pt x="31150" y="45788"/>
                    <a:pt x="31209" y="45692"/>
                  </a:cubicBezTo>
                  <a:cubicBezTo>
                    <a:pt x="31245" y="45692"/>
                    <a:pt x="31257" y="45704"/>
                    <a:pt x="31292" y="45704"/>
                  </a:cubicBezTo>
                  <a:cubicBezTo>
                    <a:pt x="31376" y="45704"/>
                    <a:pt x="31435" y="45657"/>
                    <a:pt x="31471" y="45597"/>
                  </a:cubicBezTo>
                  <a:cubicBezTo>
                    <a:pt x="31471" y="45621"/>
                    <a:pt x="31471" y="45645"/>
                    <a:pt x="31483" y="45657"/>
                  </a:cubicBezTo>
                  <a:cubicBezTo>
                    <a:pt x="31412" y="45692"/>
                    <a:pt x="31352" y="45716"/>
                    <a:pt x="31269" y="45752"/>
                  </a:cubicBezTo>
                  <a:cubicBezTo>
                    <a:pt x="31076" y="45848"/>
                    <a:pt x="31181" y="46145"/>
                    <a:pt x="31368" y="46145"/>
                  </a:cubicBezTo>
                  <a:cubicBezTo>
                    <a:pt x="31390" y="46145"/>
                    <a:pt x="31412" y="46142"/>
                    <a:pt x="31435" y="46133"/>
                  </a:cubicBezTo>
                  <a:cubicBezTo>
                    <a:pt x="32816" y="45704"/>
                    <a:pt x="34257" y="45347"/>
                    <a:pt x="35722" y="45002"/>
                  </a:cubicBezTo>
                  <a:lnTo>
                    <a:pt x="35722" y="45002"/>
                  </a:lnTo>
                  <a:cubicBezTo>
                    <a:pt x="33686" y="45752"/>
                    <a:pt x="31673" y="46585"/>
                    <a:pt x="29721" y="47562"/>
                  </a:cubicBezTo>
                  <a:cubicBezTo>
                    <a:pt x="29733" y="47502"/>
                    <a:pt x="29768" y="47443"/>
                    <a:pt x="29780" y="47383"/>
                  </a:cubicBezTo>
                  <a:cubicBezTo>
                    <a:pt x="29836" y="47210"/>
                    <a:pt x="29682" y="47073"/>
                    <a:pt x="29530" y="47073"/>
                  </a:cubicBezTo>
                  <a:cubicBezTo>
                    <a:pt x="29453" y="47073"/>
                    <a:pt x="29376" y="47108"/>
                    <a:pt x="29328" y="47193"/>
                  </a:cubicBezTo>
                  <a:cubicBezTo>
                    <a:pt x="28875" y="47978"/>
                    <a:pt x="27852" y="48074"/>
                    <a:pt x="27066" y="48490"/>
                  </a:cubicBezTo>
                  <a:cubicBezTo>
                    <a:pt x="26994" y="48455"/>
                    <a:pt x="26947" y="48443"/>
                    <a:pt x="26887" y="48431"/>
                  </a:cubicBezTo>
                  <a:cubicBezTo>
                    <a:pt x="26863" y="48276"/>
                    <a:pt x="26768" y="48193"/>
                    <a:pt x="26649" y="48157"/>
                  </a:cubicBezTo>
                  <a:cubicBezTo>
                    <a:pt x="26613" y="48145"/>
                    <a:pt x="26589" y="48133"/>
                    <a:pt x="26554" y="48133"/>
                  </a:cubicBezTo>
                  <a:cubicBezTo>
                    <a:pt x="24708" y="47847"/>
                    <a:pt x="22851" y="47585"/>
                    <a:pt x="21005" y="47371"/>
                  </a:cubicBezTo>
                  <a:cubicBezTo>
                    <a:pt x="17103" y="46323"/>
                    <a:pt x="12897" y="46226"/>
                    <a:pt x="8788" y="46226"/>
                  </a:cubicBezTo>
                  <a:cubicBezTo>
                    <a:pt x="8371" y="46226"/>
                    <a:pt x="7954" y="46227"/>
                    <a:pt x="7539" y="46228"/>
                  </a:cubicBezTo>
                  <a:cubicBezTo>
                    <a:pt x="5992" y="45954"/>
                    <a:pt x="4444" y="45597"/>
                    <a:pt x="2872" y="45169"/>
                  </a:cubicBezTo>
                  <a:cubicBezTo>
                    <a:pt x="3218" y="45061"/>
                    <a:pt x="3575" y="44966"/>
                    <a:pt x="3932" y="44871"/>
                  </a:cubicBezTo>
                  <a:cubicBezTo>
                    <a:pt x="4861" y="44645"/>
                    <a:pt x="5849" y="44609"/>
                    <a:pt x="6730" y="44252"/>
                  </a:cubicBezTo>
                  <a:cubicBezTo>
                    <a:pt x="6789" y="44216"/>
                    <a:pt x="6849" y="44168"/>
                    <a:pt x="6885" y="44133"/>
                  </a:cubicBezTo>
                  <a:close/>
                  <a:moveTo>
                    <a:pt x="24292" y="48490"/>
                  </a:moveTo>
                  <a:lnTo>
                    <a:pt x="24292" y="48490"/>
                  </a:lnTo>
                  <a:cubicBezTo>
                    <a:pt x="24518" y="48526"/>
                    <a:pt x="24744" y="48574"/>
                    <a:pt x="24982" y="48609"/>
                  </a:cubicBezTo>
                  <a:cubicBezTo>
                    <a:pt x="24804" y="48609"/>
                    <a:pt x="24625" y="48574"/>
                    <a:pt x="24458" y="48562"/>
                  </a:cubicBezTo>
                  <a:cubicBezTo>
                    <a:pt x="24399" y="48526"/>
                    <a:pt x="24351" y="48514"/>
                    <a:pt x="24292" y="48490"/>
                  </a:cubicBezTo>
                  <a:close/>
                  <a:moveTo>
                    <a:pt x="2182" y="45359"/>
                  </a:moveTo>
                  <a:cubicBezTo>
                    <a:pt x="3277" y="45704"/>
                    <a:pt x="4372" y="45990"/>
                    <a:pt x="5480" y="46216"/>
                  </a:cubicBezTo>
                  <a:cubicBezTo>
                    <a:pt x="4825" y="46216"/>
                    <a:pt x="4182" y="46216"/>
                    <a:pt x="3551" y="46192"/>
                  </a:cubicBezTo>
                  <a:cubicBezTo>
                    <a:pt x="3491" y="46192"/>
                    <a:pt x="3491" y="46300"/>
                    <a:pt x="3551" y="46300"/>
                  </a:cubicBezTo>
                  <a:cubicBezTo>
                    <a:pt x="4527" y="46347"/>
                    <a:pt x="5527" y="46371"/>
                    <a:pt x="6504" y="46407"/>
                  </a:cubicBezTo>
                  <a:cubicBezTo>
                    <a:pt x="11719" y="47359"/>
                    <a:pt x="16981" y="47407"/>
                    <a:pt x="22268" y="48145"/>
                  </a:cubicBezTo>
                  <a:cubicBezTo>
                    <a:pt x="22660" y="48312"/>
                    <a:pt x="23375" y="48633"/>
                    <a:pt x="24042" y="49038"/>
                  </a:cubicBezTo>
                  <a:cubicBezTo>
                    <a:pt x="17100" y="47776"/>
                    <a:pt x="9992" y="48157"/>
                    <a:pt x="3098" y="46395"/>
                  </a:cubicBezTo>
                  <a:cubicBezTo>
                    <a:pt x="3051" y="46252"/>
                    <a:pt x="3015" y="46121"/>
                    <a:pt x="2967" y="46014"/>
                  </a:cubicBezTo>
                  <a:cubicBezTo>
                    <a:pt x="2908" y="45895"/>
                    <a:pt x="2789" y="45800"/>
                    <a:pt x="2658" y="45752"/>
                  </a:cubicBezTo>
                  <a:cubicBezTo>
                    <a:pt x="2617" y="45671"/>
                    <a:pt x="2542" y="45616"/>
                    <a:pt x="2448" y="45616"/>
                  </a:cubicBezTo>
                  <a:cubicBezTo>
                    <a:pt x="2431" y="45616"/>
                    <a:pt x="2414" y="45617"/>
                    <a:pt x="2396" y="45621"/>
                  </a:cubicBezTo>
                  <a:cubicBezTo>
                    <a:pt x="2216" y="45666"/>
                    <a:pt x="2015" y="45725"/>
                    <a:pt x="1825" y="45725"/>
                  </a:cubicBezTo>
                  <a:cubicBezTo>
                    <a:pt x="1764" y="45725"/>
                    <a:pt x="1704" y="45719"/>
                    <a:pt x="1646" y="45704"/>
                  </a:cubicBezTo>
                  <a:cubicBezTo>
                    <a:pt x="1598" y="45692"/>
                    <a:pt x="1539" y="45657"/>
                    <a:pt x="1467" y="45597"/>
                  </a:cubicBezTo>
                  <a:cubicBezTo>
                    <a:pt x="1705" y="45514"/>
                    <a:pt x="1944" y="45442"/>
                    <a:pt x="2182" y="45359"/>
                  </a:cubicBezTo>
                  <a:close/>
                  <a:moveTo>
                    <a:pt x="24601" y="49419"/>
                  </a:moveTo>
                  <a:cubicBezTo>
                    <a:pt x="24625" y="49443"/>
                    <a:pt x="24649" y="49455"/>
                    <a:pt x="24661" y="49467"/>
                  </a:cubicBezTo>
                  <a:cubicBezTo>
                    <a:pt x="24637" y="49467"/>
                    <a:pt x="24625" y="49467"/>
                    <a:pt x="24589" y="49455"/>
                  </a:cubicBezTo>
                  <a:cubicBezTo>
                    <a:pt x="24589" y="49443"/>
                    <a:pt x="24601" y="49443"/>
                    <a:pt x="24601" y="49419"/>
                  </a:cubicBezTo>
                  <a:close/>
                  <a:moveTo>
                    <a:pt x="27697" y="49729"/>
                  </a:moveTo>
                  <a:cubicBezTo>
                    <a:pt x="27697" y="49741"/>
                    <a:pt x="27709" y="49752"/>
                    <a:pt x="27709" y="49764"/>
                  </a:cubicBezTo>
                  <a:cubicBezTo>
                    <a:pt x="27697" y="49752"/>
                    <a:pt x="27685" y="49741"/>
                    <a:pt x="27673" y="49741"/>
                  </a:cubicBezTo>
                  <a:cubicBezTo>
                    <a:pt x="27673" y="49729"/>
                    <a:pt x="27685" y="49729"/>
                    <a:pt x="27697" y="49729"/>
                  </a:cubicBezTo>
                  <a:close/>
                  <a:moveTo>
                    <a:pt x="25542" y="49229"/>
                  </a:moveTo>
                  <a:cubicBezTo>
                    <a:pt x="25613" y="49229"/>
                    <a:pt x="25697" y="49252"/>
                    <a:pt x="25756" y="49252"/>
                  </a:cubicBezTo>
                  <a:cubicBezTo>
                    <a:pt x="26089" y="49467"/>
                    <a:pt x="26423" y="49681"/>
                    <a:pt x="26768" y="49907"/>
                  </a:cubicBezTo>
                  <a:cubicBezTo>
                    <a:pt x="26994" y="50062"/>
                    <a:pt x="27256" y="50229"/>
                    <a:pt x="27506" y="50360"/>
                  </a:cubicBezTo>
                  <a:cubicBezTo>
                    <a:pt x="27435" y="50336"/>
                    <a:pt x="27375" y="50324"/>
                    <a:pt x="27316" y="50288"/>
                  </a:cubicBezTo>
                  <a:cubicBezTo>
                    <a:pt x="26887" y="50110"/>
                    <a:pt x="26447" y="49919"/>
                    <a:pt x="26030" y="49693"/>
                  </a:cubicBezTo>
                  <a:cubicBezTo>
                    <a:pt x="25994" y="49681"/>
                    <a:pt x="25958" y="49657"/>
                    <a:pt x="25911" y="49657"/>
                  </a:cubicBezTo>
                  <a:cubicBezTo>
                    <a:pt x="25816" y="49502"/>
                    <a:pt x="25697" y="49360"/>
                    <a:pt x="25542" y="49229"/>
                  </a:cubicBezTo>
                  <a:close/>
                  <a:moveTo>
                    <a:pt x="4003" y="47931"/>
                  </a:moveTo>
                  <a:cubicBezTo>
                    <a:pt x="11028" y="48681"/>
                    <a:pt x="18041" y="49705"/>
                    <a:pt x="25077" y="50145"/>
                  </a:cubicBezTo>
                  <a:lnTo>
                    <a:pt x="25101" y="50145"/>
                  </a:lnTo>
                  <a:cubicBezTo>
                    <a:pt x="25077" y="50252"/>
                    <a:pt x="25006" y="50383"/>
                    <a:pt x="24935" y="50514"/>
                  </a:cubicBezTo>
                  <a:cubicBezTo>
                    <a:pt x="24899" y="50503"/>
                    <a:pt x="24863" y="50479"/>
                    <a:pt x="24815" y="50479"/>
                  </a:cubicBezTo>
                  <a:cubicBezTo>
                    <a:pt x="17838" y="50157"/>
                    <a:pt x="10897" y="49026"/>
                    <a:pt x="4003" y="47931"/>
                  </a:cubicBezTo>
                  <a:close/>
                  <a:moveTo>
                    <a:pt x="26137" y="50360"/>
                  </a:moveTo>
                  <a:cubicBezTo>
                    <a:pt x="26423" y="50538"/>
                    <a:pt x="26697" y="50705"/>
                    <a:pt x="26982" y="50848"/>
                  </a:cubicBezTo>
                  <a:cubicBezTo>
                    <a:pt x="27185" y="50955"/>
                    <a:pt x="27387" y="51074"/>
                    <a:pt x="27613" y="51134"/>
                  </a:cubicBezTo>
                  <a:lnTo>
                    <a:pt x="27602" y="51145"/>
                  </a:lnTo>
                  <a:cubicBezTo>
                    <a:pt x="27423" y="51062"/>
                    <a:pt x="27221" y="51003"/>
                    <a:pt x="27042" y="50907"/>
                  </a:cubicBezTo>
                  <a:cubicBezTo>
                    <a:pt x="26744" y="50776"/>
                    <a:pt x="26435" y="50645"/>
                    <a:pt x="26137" y="50514"/>
                  </a:cubicBezTo>
                  <a:lnTo>
                    <a:pt x="26137" y="50360"/>
                  </a:lnTo>
                  <a:close/>
                  <a:moveTo>
                    <a:pt x="3206" y="46812"/>
                  </a:moveTo>
                  <a:lnTo>
                    <a:pt x="3206" y="46812"/>
                  </a:lnTo>
                  <a:cubicBezTo>
                    <a:pt x="4420" y="47193"/>
                    <a:pt x="5694" y="47538"/>
                    <a:pt x="7004" y="47847"/>
                  </a:cubicBezTo>
                  <a:cubicBezTo>
                    <a:pt x="5896" y="47764"/>
                    <a:pt x="4801" y="47669"/>
                    <a:pt x="3706" y="47562"/>
                  </a:cubicBezTo>
                  <a:cubicBezTo>
                    <a:pt x="3702" y="47561"/>
                    <a:pt x="3698" y="47561"/>
                    <a:pt x="3694" y="47561"/>
                  </a:cubicBezTo>
                  <a:cubicBezTo>
                    <a:pt x="3480" y="47561"/>
                    <a:pt x="3483" y="47884"/>
                    <a:pt x="3706" y="47907"/>
                  </a:cubicBezTo>
                  <a:cubicBezTo>
                    <a:pt x="3753" y="47907"/>
                    <a:pt x="3813" y="47919"/>
                    <a:pt x="3860" y="47919"/>
                  </a:cubicBezTo>
                  <a:cubicBezTo>
                    <a:pt x="3753" y="47943"/>
                    <a:pt x="3729" y="48074"/>
                    <a:pt x="3825" y="48097"/>
                  </a:cubicBezTo>
                  <a:cubicBezTo>
                    <a:pt x="10647" y="49633"/>
                    <a:pt x="17529" y="50360"/>
                    <a:pt x="24470" y="51098"/>
                  </a:cubicBezTo>
                  <a:cubicBezTo>
                    <a:pt x="24434" y="51169"/>
                    <a:pt x="24470" y="51253"/>
                    <a:pt x="24530" y="51300"/>
                  </a:cubicBezTo>
                  <a:cubicBezTo>
                    <a:pt x="24601" y="51372"/>
                    <a:pt x="24673" y="51395"/>
                    <a:pt x="24756" y="51407"/>
                  </a:cubicBezTo>
                  <a:cubicBezTo>
                    <a:pt x="24601" y="51467"/>
                    <a:pt x="24458" y="51526"/>
                    <a:pt x="24268" y="51574"/>
                  </a:cubicBezTo>
                  <a:cubicBezTo>
                    <a:pt x="24220" y="51586"/>
                    <a:pt x="24184" y="51598"/>
                    <a:pt x="24161" y="51634"/>
                  </a:cubicBezTo>
                  <a:cubicBezTo>
                    <a:pt x="24101" y="51610"/>
                    <a:pt x="24042" y="51610"/>
                    <a:pt x="23982" y="51598"/>
                  </a:cubicBezTo>
                  <a:cubicBezTo>
                    <a:pt x="23934" y="51538"/>
                    <a:pt x="23863" y="51515"/>
                    <a:pt x="23768" y="51515"/>
                  </a:cubicBezTo>
                  <a:cubicBezTo>
                    <a:pt x="23661" y="51515"/>
                    <a:pt x="23589" y="51526"/>
                    <a:pt x="23506" y="51550"/>
                  </a:cubicBezTo>
                  <a:cubicBezTo>
                    <a:pt x="23113" y="51532"/>
                    <a:pt x="22714" y="51529"/>
                    <a:pt x="22333" y="51529"/>
                  </a:cubicBezTo>
                  <a:cubicBezTo>
                    <a:pt x="22142" y="51529"/>
                    <a:pt x="21956" y="51530"/>
                    <a:pt x="21778" y="51530"/>
                  </a:cubicBezTo>
                  <a:cubicBezTo>
                    <a:pt x="21599" y="51530"/>
                    <a:pt x="21428" y="51529"/>
                    <a:pt x="21267" y="51526"/>
                  </a:cubicBezTo>
                  <a:cubicBezTo>
                    <a:pt x="21089" y="51526"/>
                    <a:pt x="20970" y="51634"/>
                    <a:pt x="20910" y="51765"/>
                  </a:cubicBezTo>
                  <a:cubicBezTo>
                    <a:pt x="20660" y="51729"/>
                    <a:pt x="20398" y="51717"/>
                    <a:pt x="20136" y="51717"/>
                  </a:cubicBezTo>
                  <a:lnTo>
                    <a:pt x="20124" y="51717"/>
                  </a:lnTo>
                  <a:cubicBezTo>
                    <a:pt x="20089" y="51705"/>
                    <a:pt x="20053" y="51705"/>
                    <a:pt x="20017" y="51693"/>
                  </a:cubicBezTo>
                  <a:cubicBezTo>
                    <a:pt x="19874" y="51657"/>
                    <a:pt x="19720" y="51574"/>
                    <a:pt x="19577" y="51574"/>
                  </a:cubicBezTo>
                  <a:cubicBezTo>
                    <a:pt x="19543" y="51569"/>
                    <a:pt x="19510" y="51566"/>
                    <a:pt x="19477" y="51566"/>
                  </a:cubicBezTo>
                  <a:cubicBezTo>
                    <a:pt x="19368" y="51566"/>
                    <a:pt x="19261" y="51592"/>
                    <a:pt x="19160" y="51610"/>
                  </a:cubicBezTo>
                  <a:cubicBezTo>
                    <a:pt x="19124" y="51550"/>
                    <a:pt x="19077" y="51526"/>
                    <a:pt x="19005" y="51503"/>
                  </a:cubicBezTo>
                  <a:cubicBezTo>
                    <a:pt x="14528" y="50764"/>
                    <a:pt x="10076" y="50217"/>
                    <a:pt x="5646" y="49383"/>
                  </a:cubicBezTo>
                  <a:cubicBezTo>
                    <a:pt x="5623" y="49360"/>
                    <a:pt x="5611" y="49348"/>
                    <a:pt x="5587" y="49336"/>
                  </a:cubicBezTo>
                  <a:cubicBezTo>
                    <a:pt x="4753" y="48967"/>
                    <a:pt x="3706" y="48871"/>
                    <a:pt x="2777" y="48740"/>
                  </a:cubicBezTo>
                  <a:cubicBezTo>
                    <a:pt x="2265" y="48633"/>
                    <a:pt x="1777" y="48538"/>
                    <a:pt x="1289" y="48431"/>
                  </a:cubicBezTo>
                  <a:lnTo>
                    <a:pt x="1289" y="48324"/>
                  </a:lnTo>
                  <a:cubicBezTo>
                    <a:pt x="1289" y="48276"/>
                    <a:pt x="1265" y="48228"/>
                    <a:pt x="1253" y="48205"/>
                  </a:cubicBezTo>
                  <a:cubicBezTo>
                    <a:pt x="1324" y="48145"/>
                    <a:pt x="1432" y="48097"/>
                    <a:pt x="1515" y="48086"/>
                  </a:cubicBezTo>
                  <a:cubicBezTo>
                    <a:pt x="1545" y="48082"/>
                    <a:pt x="1576" y="48080"/>
                    <a:pt x="1608" y="48080"/>
                  </a:cubicBezTo>
                  <a:cubicBezTo>
                    <a:pt x="1774" y="48080"/>
                    <a:pt x="1954" y="48127"/>
                    <a:pt x="2134" y="48157"/>
                  </a:cubicBezTo>
                  <a:cubicBezTo>
                    <a:pt x="2301" y="48193"/>
                    <a:pt x="2456" y="48240"/>
                    <a:pt x="2622" y="48252"/>
                  </a:cubicBezTo>
                  <a:cubicBezTo>
                    <a:pt x="2668" y="48283"/>
                    <a:pt x="2721" y="48298"/>
                    <a:pt x="2773" y="48298"/>
                  </a:cubicBezTo>
                  <a:cubicBezTo>
                    <a:pt x="2843" y="48298"/>
                    <a:pt x="2913" y="48271"/>
                    <a:pt x="2967" y="48217"/>
                  </a:cubicBezTo>
                  <a:cubicBezTo>
                    <a:pt x="3003" y="48205"/>
                    <a:pt x="3075" y="48193"/>
                    <a:pt x="3110" y="48157"/>
                  </a:cubicBezTo>
                  <a:cubicBezTo>
                    <a:pt x="3229" y="48097"/>
                    <a:pt x="3218" y="47943"/>
                    <a:pt x="3134" y="47859"/>
                  </a:cubicBezTo>
                  <a:cubicBezTo>
                    <a:pt x="3229" y="47538"/>
                    <a:pt x="3241" y="47169"/>
                    <a:pt x="3206" y="46812"/>
                  </a:cubicBezTo>
                  <a:close/>
                  <a:moveTo>
                    <a:pt x="25899" y="51467"/>
                  </a:moveTo>
                  <a:cubicBezTo>
                    <a:pt x="26101" y="51598"/>
                    <a:pt x="26328" y="51729"/>
                    <a:pt x="26542" y="51872"/>
                  </a:cubicBezTo>
                  <a:cubicBezTo>
                    <a:pt x="26720" y="51967"/>
                    <a:pt x="26899" y="52110"/>
                    <a:pt x="27078" y="52181"/>
                  </a:cubicBezTo>
                  <a:cubicBezTo>
                    <a:pt x="27090" y="52205"/>
                    <a:pt x="27113" y="52241"/>
                    <a:pt x="27149" y="52253"/>
                  </a:cubicBezTo>
                  <a:cubicBezTo>
                    <a:pt x="27137" y="52253"/>
                    <a:pt x="27090" y="52288"/>
                    <a:pt x="27042" y="52288"/>
                  </a:cubicBezTo>
                  <a:cubicBezTo>
                    <a:pt x="27030" y="52288"/>
                    <a:pt x="27006" y="52300"/>
                    <a:pt x="26982" y="52300"/>
                  </a:cubicBezTo>
                  <a:cubicBezTo>
                    <a:pt x="26804" y="52134"/>
                    <a:pt x="26554" y="52027"/>
                    <a:pt x="26316" y="51943"/>
                  </a:cubicBezTo>
                  <a:cubicBezTo>
                    <a:pt x="26101" y="51848"/>
                    <a:pt x="25887" y="51776"/>
                    <a:pt x="25661" y="51705"/>
                  </a:cubicBezTo>
                  <a:cubicBezTo>
                    <a:pt x="25744" y="51634"/>
                    <a:pt x="25827" y="51550"/>
                    <a:pt x="25899" y="51467"/>
                  </a:cubicBezTo>
                  <a:close/>
                  <a:moveTo>
                    <a:pt x="4563" y="53551"/>
                  </a:moveTo>
                  <a:lnTo>
                    <a:pt x="4563" y="53551"/>
                  </a:lnTo>
                  <a:cubicBezTo>
                    <a:pt x="4515" y="53670"/>
                    <a:pt x="4468" y="53777"/>
                    <a:pt x="4408" y="53896"/>
                  </a:cubicBezTo>
                  <a:lnTo>
                    <a:pt x="4408" y="53908"/>
                  </a:lnTo>
                  <a:cubicBezTo>
                    <a:pt x="4396" y="53908"/>
                    <a:pt x="4372" y="53896"/>
                    <a:pt x="4372" y="53896"/>
                  </a:cubicBezTo>
                  <a:cubicBezTo>
                    <a:pt x="4396" y="53860"/>
                    <a:pt x="4408" y="53848"/>
                    <a:pt x="4420" y="53812"/>
                  </a:cubicBezTo>
                  <a:cubicBezTo>
                    <a:pt x="4480" y="53729"/>
                    <a:pt x="4515" y="53634"/>
                    <a:pt x="4563" y="53551"/>
                  </a:cubicBezTo>
                  <a:close/>
                  <a:moveTo>
                    <a:pt x="22779" y="52550"/>
                  </a:moveTo>
                  <a:cubicBezTo>
                    <a:pt x="22863" y="52562"/>
                    <a:pt x="22970" y="52562"/>
                    <a:pt x="23077" y="52562"/>
                  </a:cubicBezTo>
                  <a:cubicBezTo>
                    <a:pt x="23208" y="52848"/>
                    <a:pt x="23315" y="53122"/>
                    <a:pt x="23411" y="53384"/>
                  </a:cubicBezTo>
                  <a:cubicBezTo>
                    <a:pt x="23399" y="53396"/>
                    <a:pt x="23399" y="53420"/>
                    <a:pt x="23399" y="53443"/>
                  </a:cubicBezTo>
                  <a:cubicBezTo>
                    <a:pt x="23446" y="53622"/>
                    <a:pt x="23494" y="53812"/>
                    <a:pt x="23530" y="53991"/>
                  </a:cubicBezTo>
                  <a:cubicBezTo>
                    <a:pt x="23315" y="53479"/>
                    <a:pt x="23041" y="52967"/>
                    <a:pt x="22779" y="52550"/>
                  </a:cubicBezTo>
                  <a:close/>
                  <a:moveTo>
                    <a:pt x="19458" y="52122"/>
                  </a:moveTo>
                  <a:cubicBezTo>
                    <a:pt x="19470" y="52122"/>
                    <a:pt x="19470" y="52122"/>
                    <a:pt x="19481" y="52134"/>
                  </a:cubicBezTo>
                  <a:cubicBezTo>
                    <a:pt x="19624" y="52169"/>
                    <a:pt x="19755" y="52146"/>
                    <a:pt x="19874" y="52181"/>
                  </a:cubicBezTo>
                  <a:cubicBezTo>
                    <a:pt x="20077" y="52217"/>
                    <a:pt x="20279" y="52324"/>
                    <a:pt x="20482" y="52419"/>
                  </a:cubicBezTo>
                  <a:cubicBezTo>
                    <a:pt x="20470" y="52443"/>
                    <a:pt x="20470" y="52491"/>
                    <a:pt x="20482" y="52550"/>
                  </a:cubicBezTo>
                  <a:cubicBezTo>
                    <a:pt x="20672" y="53098"/>
                    <a:pt x="20851" y="53634"/>
                    <a:pt x="21017" y="54170"/>
                  </a:cubicBezTo>
                  <a:cubicBezTo>
                    <a:pt x="20973" y="54131"/>
                    <a:pt x="20928" y="54114"/>
                    <a:pt x="20887" y="54114"/>
                  </a:cubicBezTo>
                  <a:cubicBezTo>
                    <a:pt x="20829" y="54114"/>
                    <a:pt x="20781" y="54149"/>
                    <a:pt x="20767" y="54205"/>
                  </a:cubicBezTo>
                  <a:cubicBezTo>
                    <a:pt x="20577" y="53372"/>
                    <a:pt x="20160" y="52634"/>
                    <a:pt x="19458" y="52122"/>
                  </a:cubicBezTo>
                  <a:close/>
                  <a:moveTo>
                    <a:pt x="4932" y="54146"/>
                  </a:moveTo>
                  <a:cubicBezTo>
                    <a:pt x="5099" y="54253"/>
                    <a:pt x="5265" y="54336"/>
                    <a:pt x="5432" y="54443"/>
                  </a:cubicBezTo>
                  <a:cubicBezTo>
                    <a:pt x="5349" y="54396"/>
                    <a:pt x="5253" y="54372"/>
                    <a:pt x="5158" y="54324"/>
                  </a:cubicBezTo>
                  <a:cubicBezTo>
                    <a:pt x="5063" y="54277"/>
                    <a:pt x="4968" y="54229"/>
                    <a:pt x="4896" y="54170"/>
                  </a:cubicBezTo>
                  <a:cubicBezTo>
                    <a:pt x="4920" y="54170"/>
                    <a:pt x="4932" y="54158"/>
                    <a:pt x="4932" y="54146"/>
                  </a:cubicBezTo>
                  <a:close/>
                  <a:moveTo>
                    <a:pt x="21184" y="54967"/>
                  </a:moveTo>
                  <a:cubicBezTo>
                    <a:pt x="21255" y="55289"/>
                    <a:pt x="21315" y="55634"/>
                    <a:pt x="21363" y="55967"/>
                  </a:cubicBezTo>
                  <a:cubicBezTo>
                    <a:pt x="21327" y="55944"/>
                    <a:pt x="21255" y="55908"/>
                    <a:pt x="21172" y="55908"/>
                  </a:cubicBezTo>
                  <a:cubicBezTo>
                    <a:pt x="21089" y="55908"/>
                    <a:pt x="21017" y="55956"/>
                    <a:pt x="20970" y="56015"/>
                  </a:cubicBezTo>
                  <a:cubicBezTo>
                    <a:pt x="20934" y="56003"/>
                    <a:pt x="20898" y="56003"/>
                    <a:pt x="20851" y="55991"/>
                  </a:cubicBezTo>
                  <a:cubicBezTo>
                    <a:pt x="20874" y="55801"/>
                    <a:pt x="20874" y="55610"/>
                    <a:pt x="20874" y="55420"/>
                  </a:cubicBezTo>
                  <a:cubicBezTo>
                    <a:pt x="21029" y="55301"/>
                    <a:pt x="21136" y="55146"/>
                    <a:pt x="21184" y="54967"/>
                  </a:cubicBezTo>
                  <a:close/>
                  <a:moveTo>
                    <a:pt x="4682" y="50002"/>
                  </a:moveTo>
                  <a:cubicBezTo>
                    <a:pt x="5301" y="50133"/>
                    <a:pt x="5908" y="50229"/>
                    <a:pt x="6527" y="50241"/>
                  </a:cubicBezTo>
                  <a:cubicBezTo>
                    <a:pt x="6587" y="50241"/>
                    <a:pt x="6611" y="50217"/>
                    <a:pt x="6647" y="50169"/>
                  </a:cubicBezTo>
                  <a:cubicBezTo>
                    <a:pt x="9623" y="50907"/>
                    <a:pt x="12683" y="51526"/>
                    <a:pt x="15719" y="51824"/>
                  </a:cubicBezTo>
                  <a:cubicBezTo>
                    <a:pt x="15612" y="51896"/>
                    <a:pt x="15612" y="52062"/>
                    <a:pt x="15767" y="52110"/>
                  </a:cubicBezTo>
                  <a:cubicBezTo>
                    <a:pt x="16922" y="52527"/>
                    <a:pt x="17993" y="53122"/>
                    <a:pt x="19148" y="53539"/>
                  </a:cubicBezTo>
                  <a:cubicBezTo>
                    <a:pt x="19164" y="53545"/>
                    <a:pt x="19180" y="53548"/>
                    <a:pt x="19194" y="53548"/>
                  </a:cubicBezTo>
                  <a:cubicBezTo>
                    <a:pt x="19305" y="53548"/>
                    <a:pt x="19349" y="53364"/>
                    <a:pt x="19243" y="53300"/>
                  </a:cubicBezTo>
                  <a:cubicBezTo>
                    <a:pt x="18315" y="52622"/>
                    <a:pt x="17124" y="52229"/>
                    <a:pt x="16029" y="51848"/>
                  </a:cubicBezTo>
                  <a:lnTo>
                    <a:pt x="16029" y="51848"/>
                  </a:lnTo>
                  <a:cubicBezTo>
                    <a:pt x="16981" y="51943"/>
                    <a:pt x="17957" y="52003"/>
                    <a:pt x="18886" y="52015"/>
                  </a:cubicBezTo>
                  <a:cubicBezTo>
                    <a:pt x="18886" y="52062"/>
                    <a:pt x="18886" y="52110"/>
                    <a:pt x="18934" y="52134"/>
                  </a:cubicBezTo>
                  <a:cubicBezTo>
                    <a:pt x="19862" y="52896"/>
                    <a:pt x="20279" y="53979"/>
                    <a:pt x="20339" y="55158"/>
                  </a:cubicBezTo>
                  <a:cubicBezTo>
                    <a:pt x="17029" y="53860"/>
                    <a:pt x="13874" y="52300"/>
                    <a:pt x="10480" y="51205"/>
                  </a:cubicBezTo>
                  <a:cubicBezTo>
                    <a:pt x="10470" y="51202"/>
                    <a:pt x="10460" y="51201"/>
                    <a:pt x="10450" y="51201"/>
                  </a:cubicBezTo>
                  <a:cubicBezTo>
                    <a:pt x="10336" y="51201"/>
                    <a:pt x="10266" y="51376"/>
                    <a:pt x="10397" y="51431"/>
                  </a:cubicBezTo>
                  <a:cubicBezTo>
                    <a:pt x="13624" y="52955"/>
                    <a:pt x="17029" y="53979"/>
                    <a:pt x="20351" y="55277"/>
                  </a:cubicBezTo>
                  <a:lnTo>
                    <a:pt x="20351" y="55872"/>
                  </a:lnTo>
                  <a:cubicBezTo>
                    <a:pt x="20220" y="55896"/>
                    <a:pt x="20136" y="56027"/>
                    <a:pt x="20136" y="56146"/>
                  </a:cubicBezTo>
                  <a:cubicBezTo>
                    <a:pt x="20124" y="56146"/>
                    <a:pt x="20124" y="56134"/>
                    <a:pt x="20112" y="56134"/>
                  </a:cubicBezTo>
                  <a:cubicBezTo>
                    <a:pt x="15255" y="53789"/>
                    <a:pt x="9897" y="51943"/>
                    <a:pt x="4813" y="50181"/>
                  </a:cubicBezTo>
                  <a:lnTo>
                    <a:pt x="4765" y="50181"/>
                  </a:lnTo>
                  <a:lnTo>
                    <a:pt x="4682" y="50002"/>
                  </a:lnTo>
                  <a:close/>
                  <a:moveTo>
                    <a:pt x="21446" y="56598"/>
                  </a:moveTo>
                  <a:cubicBezTo>
                    <a:pt x="21446" y="56670"/>
                    <a:pt x="21470" y="56753"/>
                    <a:pt x="21470" y="56837"/>
                  </a:cubicBezTo>
                  <a:cubicBezTo>
                    <a:pt x="21482" y="57146"/>
                    <a:pt x="21482" y="57527"/>
                    <a:pt x="21482" y="57896"/>
                  </a:cubicBezTo>
                  <a:cubicBezTo>
                    <a:pt x="21305" y="57720"/>
                    <a:pt x="21008" y="57648"/>
                    <a:pt x="20743" y="57648"/>
                  </a:cubicBezTo>
                  <a:cubicBezTo>
                    <a:pt x="20686" y="57648"/>
                    <a:pt x="20630" y="57652"/>
                    <a:pt x="20577" y="57658"/>
                  </a:cubicBezTo>
                  <a:cubicBezTo>
                    <a:pt x="20601" y="57551"/>
                    <a:pt x="20636" y="57444"/>
                    <a:pt x="20648" y="57349"/>
                  </a:cubicBezTo>
                  <a:cubicBezTo>
                    <a:pt x="20814" y="57448"/>
                    <a:pt x="20986" y="57536"/>
                    <a:pt x="21139" y="57536"/>
                  </a:cubicBezTo>
                  <a:cubicBezTo>
                    <a:pt x="21206" y="57536"/>
                    <a:pt x="21269" y="57519"/>
                    <a:pt x="21327" y="57480"/>
                  </a:cubicBezTo>
                  <a:cubicBezTo>
                    <a:pt x="21422" y="57396"/>
                    <a:pt x="21470" y="57313"/>
                    <a:pt x="21446" y="57194"/>
                  </a:cubicBezTo>
                  <a:cubicBezTo>
                    <a:pt x="21434" y="57099"/>
                    <a:pt x="21363" y="57051"/>
                    <a:pt x="21267" y="57015"/>
                  </a:cubicBezTo>
                  <a:cubicBezTo>
                    <a:pt x="21244" y="57003"/>
                    <a:pt x="21196" y="56979"/>
                    <a:pt x="21148" y="56968"/>
                  </a:cubicBezTo>
                  <a:cubicBezTo>
                    <a:pt x="21077" y="56944"/>
                    <a:pt x="21005" y="56932"/>
                    <a:pt x="20934" y="56896"/>
                  </a:cubicBezTo>
                  <a:cubicBezTo>
                    <a:pt x="20874" y="56884"/>
                    <a:pt x="20815" y="56849"/>
                    <a:pt x="20767" y="56837"/>
                  </a:cubicBezTo>
                  <a:cubicBezTo>
                    <a:pt x="20779" y="56765"/>
                    <a:pt x="20791" y="56670"/>
                    <a:pt x="20803" y="56598"/>
                  </a:cubicBezTo>
                  <a:cubicBezTo>
                    <a:pt x="20928" y="56658"/>
                    <a:pt x="21064" y="56702"/>
                    <a:pt x="21187" y="56702"/>
                  </a:cubicBezTo>
                  <a:cubicBezTo>
                    <a:pt x="21286" y="56702"/>
                    <a:pt x="21377" y="56673"/>
                    <a:pt x="21446" y="56598"/>
                  </a:cubicBezTo>
                  <a:close/>
                  <a:moveTo>
                    <a:pt x="15653" y="58483"/>
                  </a:moveTo>
                  <a:cubicBezTo>
                    <a:pt x="15626" y="58483"/>
                    <a:pt x="15608" y="58541"/>
                    <a:pt x="15648" y="58551"/>
                  </a:cubicBezTo>
                  <a:cubicBezTo>
                    <a:pt x="15804" y="58622"/>
                    <a:pt x="15956" y="58696"/>
                    <a:pt x="16104" y="58775"/>
                  </a:cubicBezTo>
                  <a:lnTo>
                    <a:pt x="16104" y="58775"/>
                  </a:lnTo>
                  <a:cubicBezTo>
                    <a:pt x="15958" y="58685"/>
                    <a:pt x="15814" y="58591"/>
                    <a:pt x="15671" y="58492"/>
                  </a:cubicBezTo>
                  <a:cubicBezTo>
                    <a:pt x="15665" y="58485"/>
                    <a:pt x="15659" y="58483"/>
                    <a:pt x="15653" y="58483"/>
                  </a:cubicBezTo>
                  <a:close/>
                  <a:moveTo>
                    <a:pt x="20589" y="58087"/>
                  </a:moveTo>
                  <a:cubicBezTo>
                    <a:pt x="20770" y="58278"/>
                    <a:pt x="21037" y="58454"/>
                    <a:pt x="21270" y="58454"/>
                  </a:cubicBezTo>
                  <a:cubicBezTo>
                    <a:pt x="21327" y="58454"/>
                    <a:pt x="21383" y="58444"/>
                    <a:pt x="21434" y="58420"/>
                  </a:cubicBezTo>
                  <a:lnTo>
                    <a:pt x="21434" y="58420"/>
                  </a:lnTo>
                  <a:cubicBezTo>
                    <a:pt x="21434" y="58515"/>
                    <a:pt x="21422" y="58658"/>
                    <a:pt x="21410" y="58777"/>
                  </a:cubicBezTo>
                  <a:cubicBezTo>
                    <a:pt x="21184" y="58515"/>
                    <a:pt x="20672" y="58444"/>
                    <a:pt x="20351" y="58373"/>
                  </a:cubicBezTo>
                  <a:cubicBezTo>
                    <a:pt x="20363" y="58337"/>
                    <a:pt x="20363" y="58313"/>
                    <a:pt x="20374" y="58277"/>
                  </a:cubicBezTo>
                  <a:cubicBezTo>
                    <a:pt x="20493" y="58277"/>
                    <a:pt x="20577" y="58206"/>
                    <a:pt x="20589" y="58087"/>
                  </a:cubicBezTo>
                  <a:close/>
                  <a:moveTo>
                    <a:pt x="4884" y="50538"/>
                  </a:moveTo>
                  <a:lnTo>
                    <a:pt x="4884" y="50538"/>
                  </a:lnTo>
                  <a:cubicBezTo>
                    <a:pt x="9873" y="52527"/>
                    <a:pt x="14874" y="54741"/>
                    <a:pt x="19934" y="56515"/>
                  </a:cubicBezTo>
                  <a:cubicBezTo>
                    <a:pt x="19950" y="56519"/>
                    <a:pt x="19966" y="56521"/>
                    <a:pt x="19981" y="56521"/>
                  </a:cubicBezTo>
                  <a:cubicBezTo>
                    <a:pt x="20100" y="56521"/>
                    <a:pt x="20184" y="56406"/>
                    <a:pt x="20184" y="56301"/>
                  </a:cubicBezTo>
                  <a:cubicBezTo>
                    <a:pt x="20196" y="56313"/>
                    <a:pt x="20220" y="56337"/>
                    <a:pt x="20243" y="56348"/>
                  </a:cubicBezTo>
                  <a:cubicBezTo>
                    <a:pt x="20255" y="56348"/>
                    <a:pt x="20279" y="56360"/>
                    <a:pt x="20291" y="56360"/>
                  </a:cubicBezTo>
                  <a:cubicBezTo>
                    <a:pt x="20279" y="56491"/>
                    <a:pt x="20255" y="56634"/>
                    <a:pt x="20232" y="56777"/>
                  </a:cubicBezTo>
                  <a:cubicBezTo>
                    <a:pt x="20172" y="56837"/>
                    <a:pt x="20160" y="56932"/>
                    <a:pt x="20184" y="57015"/>
                  </a:cubicBezTo>
                  <a:cubicBezTo>
                    <a:pt x="20160" y="57182"/>
                    <a:pt x="20112" y="57360"/>
                    <a:pt x="20065" y="57527"/>
                  </a:cubicBezTo>
                  <a:cubicBezTo>
                    <a:pt x="18446" y="56527"/>
                    <a:pt x="16374" y="55956"/>
                    <a:pt x="14588" y="55420"/>
                  </a:cubicBezTo>
                  <a:cubicBezTo>
                    <a:pt x="14583" y="55419"/>
                    <a:pt x="14579" y="55418"/>
                    <a:pt x="14575" y="55418"/>
                  </a:cubicBezTo>
                  <a:cubicBezTo>
                    <a:pt x="14527" y="55418"/>
                    <a:pt x="14520" y="55482"/>
                    <a:pt x="14564" y="55515"/>
                  </a:cubicBezTo>
                  <a:cubicBezTo>
                    <a:pt x="16422" y="56217"/>
                    <a:pt x="18088" y="57289"/>
                    <a:pt x="19898" y="58075"/>
                  </a:cubicBezTo>
                  <a:cubicBezTo>
                    <a:pt x="19827" y="58313"/>
                    <a:pt x="19743" y="58551"/>
                    <a:pt x="19636" y="58789"/>
                  </a:cubicBezTo>
                  <a:cubicBezTo>
                    <a:pt x="14755" y="56777"/>
                    <a:pt x="9992" y="54515"/>
                    <a:pt x="5158" y="52419"/>
                  </a:cubicBezTo>
                  <a:lnTo>
                    <a:pt x="5158" y="52205"/>
                  </a:lnTo>
                  <a:cubicBezTo>
                    <a:pt x="5158" y="51955"/>
                    <a:pt x="5123" y="51705"/>
                    <a:pt x="5099" y="51455"/>
                  </a:cubicBezTo>
                  <a:lnTo>
                    <a:pt x="5099" y="51455"/>
                  </a:lnTo>
                  <a:cubicBezTo>
                    <a:pt x="7397" y="52550"/>
                    <a:pt x="9718" y="53610"/>
                    <a:pt x="12135" y="54467"/>
                  </a:cubicBezTo>
                  <a:cubicBezTo>
                    <a:pt x="12148" y="54472"/>
                    <a:pt x="12161" y="54475"/>
                    <a:pt x="12172" y="54475"/>
                  </a:cubicBezTo>
                  <a:cubicBezTo>
                    <a:pt x="12268" y="54475"/>
                    <a:pt x="12314" y="54318"/>
                    <a:pt x="12219" y="54265"/>
                  </a:cubicBezTo>
                  <a:cubicBezTo>
                    <a:pt x="9897" y="53039"/>
                    <a:pt x="7480" y="52027"/>
                    <a:pt x="5039" y="51062"/>
                  </a:cubicBezTo>
                  <a:cubicBezTo>
                    <a:pt x="5003" y="50884"/>
                    <a:pt x="4944" y="50705"/>
                    <a:pt x="4884" y="50538"/>
                  </a:cubicBezTo>
                  <a:close/>
                  <a:moveTo>
                    <a:pt x="16104" y="58775"/>
                  </a:moveTo>
                  <a:lnTo>
                    <a:pt x="16104" y="58775"/>
                  </a:lnTo>
                  <a:cubicBezTo>
                    <a:pt x="16288" y="58887"/>
                    <a:pt x="16477" y="58993"/>
                    <a:pt x="16671" y="59096"/>
                  </a:cubicBezTo>
                  <a:lnTo>
                    <a:pt x="16671" y="59096"/>
                  </a:lnTo>
                  <a:cubicBezTo>
                    <a:pt x="16486" y="58984"/>
                    <a:pt x="16298" y="58877"/>
                    <a:pt x="16104" y="58775"/>
                  </a:cubicBezTo>
                  <a:close/>
                  <a:moveTo>
                    <a:pt x="20220" y="58777"/>
                  </a:moveTo>
                  <a:cubicBezTo>
                    <a:pt x="20484" y="58950"/>
                    <a:pt x="20845" y="59245"/>
                    <a:pt x="21167" y="59245"/>
                  </a:cubicBezTo>
                  <a:cubicBezTo>
                    <a:pt x="21222" y="59245"/>
                    <a:pt x="21275" y="59237"/>
                    <a:pt x="21327" y="59218"/>
                  </a:cubicBezTo>
                  <a:lnTo>
                    <a:pt x="21327" y="59218"/>
                  </a:lnTo>
                  <a:cubicBezTo>
                    <a:pt x="21315" y="59313"/>
                    <a:pt x="21303" y="59396"/>
                    <a:pt x="21267" y="59480"/>
                  </a:cubicBezTo>
                  <a:cubicBezTo>
                    <a:pt x="21136" y="59396"/>
                    <a:pt x="20970" y="59337"/>
                    <a:pt x="20827" y="59277"/>
                  </a:cubicBezTo>
                  <a:cubicBezTo>
                    <a:pt x="20589" y="59182"/>
                    <a:pt x="20363" y="59087"/>
                    <a:pt x="20124" y="58992"/>
                  </a:cubicBezTo>
                  <a:lnTo>
                    <a:pt x="20220" y="58777"/>
                  </a:lnTo>
                  <a:close/>
                  <a:moveTo>
                    <a:pt x="11838" y="58194"/>
                  </a:moveTo>
                  <a:lnTo>
                    <a:pt x="11838" y="58194"/>
                  </a:lnTo>
                  <a:cubicBezTo>
                    <a:pt x="12159" y="58325"/>
                    <a:pt x="12504" y="58456"/>
                    <a:pt x="12838" y="58575"/>
                  </a:cubicBezTo>
                  <a:cubicBezTo>
                    <a:pt x="12873" y="58611"/>
                    <a:pt x="12921" y="58623"/>
                    <a:pt x="12969" y="58658"/>
                  </a:cubicBezTo>
                  <a:cubicBezTo>
                    <a:pt x="12933" y="58658"/>
                    <a:pt x="12921" y="58694"/>
                    <a:pt x="12969" y="58718"/>
                  </a:cubicBezTo>
                  <a:cubicBezTo>
                    <a:pt x="13159" y="58789"/>
                    <a:pt x="13338" y="58861"/>
                    <a:pt x="13516" y="58932"/>
                  </a:cubicBezTo>
                  <a:cubicBezTo>
                    <a:pt x="13979" y="59173"/>
                    <a:pt x="14426" y="59406"/>
                    <a:pt x="14877" y="59638"/>
                  </a:cubicBezTo>
                  <a:lnTo>
                    <a:pt x="14877" y="59638"/>
                  </a:lnTo>
                  <a:cubicBezTo>
                    <a:pt x="13858" y="59146"/>
                    <a:pt x="12859" y="58664"/>
                    <a:pt x="11838" y="58194"/>
                  </a:cubicBezTo>
                  <a:close/>
                  <a:moveTo>
                    <a:pt x="15166" y="59786"/>
                  </a:moveTo>
                  <a:cubicBezTo>
                    <a:pt x="15176" y="59791"/>
                    <a:pt x="15185" y="59796"/>
                    <a:pt x="15195" y="59801"/>
                  </a:cubicBezTo>
                  <a:cubicBezTo>
                    <a:pt x="15185" y="59796"/>
                    <a:pt x="15175" y="59791"/>
                    <a:pt x="15166" y="59786"/>
                  </a:cubicBezTo>
                  <a:close/>
                  <a:moveTo>
                    <a:pt x="7456" y="56229"/>
                  </a:moveTo>
                  <a:cubicBezTo>
                    <a:pt x="7837" y="56396"/>
                    <a:pt x="8194" y="56551"/>
                    <a:pt x="8563" y="56718"/>
                  </a:cubicBezTo>
                  <a:cubicBezTo>
                    <a:pt x="9290" y="57075"/>
                    <a:pt x="10016" y="57432"/>
                    <a:pt x="10766" y="57741"/>
                  </a:cubicBezTo>
                  <a:cubicBezTo>
                    <a:pt x="10659" y="57789"/>
                    <a:pt x="10611" y="57956"/>
                    <a:pt x="10730" y="58015"/>
                  </a:cubicBezTo>
                  <a:cubicBezTo>
                    <a:pt x="11981" y="58634"/>
                    <a:pt x="13243" y="59265"/>
                    <a:pt x="14493" y="59885"/>
                  </a:cubicBezTo>
                  <a:cubicBezTo>
                    <a:pt x="13088" y="59254"/>
                    <a:pt x="11766" y="58539"/>
                    <a:pt x="10838" y="58087"/>
                  </a:cubicBezTo>
                  <a:cubicBezTo>
                    <a:pt x="9683" y="57527"/>
                    <a:pt x="8563" y="56884"/>
                    <a:pt x="7456" y="56229"/>
                  </a:cubicBezTo>
                  <a:close/>
                  <a:moveTo>
                    <a:pt x="5158" y="52729"/>
                  </a:moveTo>
                  <a:cubicBezTo>
                    <a:pt x="9897" y="54932"/>
                    <a:pt x="14719" y="56944"/>
                    <a:pt x="19446" y="59218"/>
                  </a:cubicBezTo>
                  <a:cubicBezTo>
                    <a:pt x="19458" y="59254"/>
                    <a:pt x="19458" y="59254"/>
                    <a:pt x="19446" y="59254"/>
                  </a:cubicBezTo>
                  <a:cubicBezTo>
                    <a:pt x="19403" y="59235"/>
                    <a:pt x="19361" y="59226"/>
                    <a:pt x="19321" y="59226"/>
                  </a:cubicBezTo>
                  <a:cubicBezTo>
                    <a:pt x="19062" y="59226"/>
                    <a:pt x="18893" y="59582"/>
                    <a:pt x="19172" y="59706"/>
                  </a:cubicBezTo>
                  <a:cubicBezTo>
                    <a:pt x="19184" y="59706"/>
                    <a:pt x="19208" y="59730"/>
                    <a:pt x="19220" y="59730"/>
                  </a:cubicBezTo>
                  <a:cubicBezTo>
                    <a:pt x="19184" y="59766"/>
                    <a:pt x="19172" y="59813"/>
                    <a:pt x="19148" y="59861"/>
                  </a:cubicBezTo>
                  <a:lnTo>
                    <a:pt x="19124" y="59861"/>
                  </a:lnTo>
                  <a:cubicBezTo>
                    <a:pt x="19091" y="59842"/>
                    <a:pt x="19058" y="59834"/>
                    <a:pt x="19027" y="59834"/>
                  </a:cubicBezTo>
                  <a:cubicBezTo>
                    <a:pt x="18881" y="59834"/>
                    <a:pt x="18776" y="60019"/>
                    <a:pt x="18874" y="60147"/>
                  </a:cubicBezTo>
                  <a:cubicBezTo>
                    <a:pt x="18648" y="60039"/>
                    <a:pt x="18422" y="59932"/>
                    <a:pt x="18184" y="59825"/>
                  </a:cubicBezTo>
                  <a:cubicBezTo>
                    <a:pt x="18173" y="59794"/>
                    <a:pt x="18154" y="59763"/>
                    <a:pt x="18110" y="59763"/>
                  </a:cubicBezTo>
                  <a:cubicBezTo>
                    <a:pt x="18104" y="59763"/>
                    <a:pt x="18096" y="59764"/>
                    <a:pt x="18088" y="59766"/>
                  </a:cubicBezTo>
                  <a:lnTo>
                    <a:pt x="18041" y="59766"/>
                  </a:lnTo>
                  <a:cubicBezTo>
                    <a:pt x="17707" y="59623"/>
                    <a:pt x="17398" y="59456"/>
                    <a:pt x="17076" y="59313"/>
                  </a:cubicBezTo>
                  <a:cubicBezTo>
                    <a:pt x="16981" y="59265"/>
                    <a:pt x="16898" y="59206"/>
                    <a:pt x="16791" y="59158"/>
                  </a:cubicBezTo>
                  <a:cubicBezTo>
                    <a:pt x="16750" y="59138"/>
                    <a:pt x="16711" y="59117"/>
                    <a:pt x="16671" y="59096"/>
                  </a:cubicBezTo>
                  <a:lnTo>
                    <a:pt x="16671" y="59096"/>
                  </a:lnTo>
                  <a:cubicBezTo>
                    <a:pt x="16679" y="59101"/>
                    <a:pt x="16687" y="59106"/>
                    <a:pt x="16695" y="59111"/>
                  </a:cubicBezTo>
                  <a:cubicBezTo>
                    <a:pt x="15660" y="58623"/>
                    <a:pt x="14481" y="58325"/>
                    <a:pt x="13350" y="58099"/>
                  </a:cubicBezTo>
                  <a:cubicBezTo>
                    <a:pt x="12457" y="57694"/>
                    <a:pt x="11576" y="57313"/>
                    <a:pt x="10683" y="56908"/>
                  </a:cubicBezTo>
                  <a:cubicBezTo>
                    <a:pt x="8802" y="55896"/>
                    <a:pt x="6908" y="54908"/>
                    <a:pt x="4992" y="53955"/>
                  </a:cubicBezTo>
                  <a:cubicBezTo>
                    <a:pt x="5063" y="53753"/>
                    <a:pt x="5111" y="53515"/>
                    <a:pt x="5123" y="53277"/>
                  </a:cubicBezTo>
                  <a:cubicBezTo>
                    <a:pt x="6373" y="54277"/>
                    <a:pt x="7742" y="55086"/>
                    <a:pt x="9290" y="55539"/>
                  </a:cubicBezTo>
                  <a:cubicBezTo>
                    <a:pt x="9303" y="55544"/>
                    <a:pt x="9316" y="55546"/>
                    <a:pt x="9329" y="55546"/>
                  </a:cubicBezTo>
                  <a:cubicBezTo>
                    <a:pt x="9438" y="55546"/>
                    <a:pt x="9504" y="55375"/>
                    <a:pt x="9397" y="55301"/>
                  </a:cubicBezTo>
                  <a:cubicBezTo>
                    <a:pt x="7920" y="54610"/>
                    <a:pt x="6492" y="53860"/>
                    <a:pt x="5158" y="52955"/>
                  </a:cubicBezTo>
                  <a:lnTo>
                    <a:pt x="5158" y="52729"/>
                  </a:lnTo>
                  <a:close/>
                  <a:moveTo>
                    <a:pt x="15171" y="58908"/>
                  </a:moveTo>
                  <a:lnTo>
                    <a:pt x="15171" y="58908"/>
                  </a:lnTo>
                  <a:cubicBezTo>
                    <a:pt x="15850" y="59170"/>
                    <a:pt x="16541" y="59456"/>
                    <a:pt x="17243" y="59730"/>
                  </a:cubicBezTo>
                  <a:cubicBezTo>
                    <a:pt x="17264" y="59736"/>
                    <a:pt x="17284" y="59738"/>
                    <a:pt x="17301" y="59738"/>
                  </a:cubicBezTo>
                  <a:cubicBezTo>
                    <a:pt x="17395" y="59738"/>
                    <a:pt x="17445" y="59665"/>
                    <a:pt x="17445" y="59575"/>
                  </a:cubicBezTo>
                  <a:lnTo>
                    <a:pt x="17850" y="59837"/>
                  </a:lnTo>
                  <a:cubicBezTo>
                    <a:pt x="17838" y="59897"/>
                    <a:pt x="17862" y="59992"/>
                    <a:pt x="17957" y="59992"/>
                  </a:cubicBezTo>
                  <a:lnTo>
                    <a:pt x="18077" y="59992"/>
                  </a:lnTo>
                  <a:cubicBezTo>
                    <a:pt x="18291" y="60158"/>
                    <a:pt x="18529" y="60301"/>
                    <a:pt x="18755" y="60456"/>
                  </a:cubicBezTo>
                  <a:cubicBezTo>
                    <a:pt x="18755" y="60456"/>
                    <a:pt x="18755" y="60468"/>
                    <a:pt x="18743" y="60468"/>
                  </a:cubicBezTo>
                  <a:cubicBezTo>
                    <a:pt x="18731" y="60468"/>
                    <a:pt x="18708" y="60468"/>
                    <a:pt x="18696" y="60480"/>
                  </a:cubicBezTo>
                  <a:cubicBezTo>
                    <a:pt x="17517" y="59968"/>
                    <a:pt x="16350" y="59432"/>
                    <a:pt x="15171" y="58908"/>
                  </a:cubicBezTo>
                  <a:close/>
                  <a:moveTo>
                    <a:pt x="19958" y="59361"/>
                  </a:moveTo>
                  <a:cubicBezTo>
                    <a:pt x="20184" y="59480"/>
                    <a:pt x="20410" y="59623"/>
                    <a:pt x="20636" y="59742"/>
                  </a:cubicBezTo>
                  <a:cubicBezTo>
                    <a:pt x="20791" y="59825"/>
                    <a:pt x="20958" y="59932"/>
                    <a:pt x="21136" y="59956"/>
                  </a:cubicBezTo>
                  <a:cubicBezTo>
                    <a:pt x="21017" y="60278"/>
                    <a:pt x="20874" y="60563"/>
                    <a:pt x="20672" y="60813"/>
                  </a:cubicBezTo>
                  <a:cubicBezTo>
                    <a:pt x="20660" y="60778"/>
                    <a:pt x="20660" y="60754"/>
                    <a:pt x="20636" y="60718"/>
                  </a:cubicBezTo>
                  <a:cubicBezTo>
                    <a:pt x="20458" y="60516"/>
                    <a:pt x="20172" y="60408"/>
                    <a:pt x="19934" y="60289"/>
                  </a:cubicBezTo>
                  <a:cubicBezTo>
                    <a:pt x="19815" y="60230"/>
                    <a:pt x="19708" y="60170"/>
                    <a:pt x="19589" y="60111"/>
                  </a:cubicBezTo>
                  <a:cubicBezTo>
                    <a:pt x="19624" y="60063"/>
                    <a:pt x="19636" y="60004"/>
                    <a:pt x="19660" y="59968"/>
                  </a:cubicBezTo>
                  <a:cubicBezTo>
                    <a:pt x="19803" y="60027"/>
                    <a:pt x="19934" y="60099"/>
                    <a:pt x="20065" y="60158"/>
                  </a:cubicBezTo>
                  <a:cubicBezTo>
                    <a:pt x="20266" y="60254"/>
                    <a:pt x="20451" y="60373"/>
                    <a:pt x="20664" y="60373"/>
                  </a:cubicBezTo>
                  <a:cubicBezTo>
                    <a:pt x="20716" y="60373"/>
                    <a:pt x="20770" y="60365"/>
                    <a:pt x="20827" y="60349"/>
                  </a:cubicBezTo>
                  <a:cubicBezTo>
                    <a:pt x="20958" y="60313"/>
                    <a:pt x="21005" y="60170"/>
                    <a:pt x="20946" y="60051"/>
                  </a:cubicBezTo>
                  <a:cubicBezTo>
                    <a:pt x="20827" y="59801"/>
                    <a:pt x="20541" y="59742"/>
                    <a:pt x="20303" y="59623"/>
                  </a:cubicBezTo>
                  <a:cubicBezTo>
                    <a:pt x="20172" y="59563"/>
                    <a:pt x="20053" y="59504"/>
                    <a:pt x="19922" y="59456"/>
                  </a:cubicBezTo>
                  <a:lnTo>
                    <a:pt x="19958" y="59361"/>
                  </a:lnTo>
                  <a:close/>
                  <a:moveTo>
                    <a:pt x="44425" y="43216"/>
                  </a:moveTo>
                  <a:lnTo>
                    <a:pt x="44425" y="43252"/>
                  </a:lnTo>
                  <a:cubicBezTo>
                    <a:pt x="44592" y="43621"/>
                    <a:pt x="44735" y="44014"/>
                    <a:pt x="44842" y="44407"/>
                  </a:cubicBezTo>
                  <a:cubicBezTo>
                    <a:pt x="44901" y="44633"/>
                    <a:pt x="44949" y="44859"/>
                    <a:pt x="44997" y="45085"/>
                  </a:cubicBezTo>
                  <a:cubicBezTo>
                    <a:pt x="42341" y="46014"/>
                    <a:pt x="39710" y="47014"/>
                    <a:pt x="37091" y="48014"/>
                  </a:cubicBezTo>
                  <a:cubicBezTo>
                    <a:pt x="37055" y="47907"/>
                    <a:pt x="37031" y="47824"/>
                    <a:pt x="36996" y="47716"/>
                  </a:cubicBezTo>
                  <a:cubicBezTo>
                    <a:pt x="36982" y="47665"/>
                    <a:pt x="36938" y="47643"/>
                    <a:pt x="36895" y="47643"/>
                  </a:cubicBezTo>
                  <a:cubicBezTo>
                    <a:pt x="36826" y="47643"/>
                    <a:pt x="36757" y="47696"/>
                    <a:pt x="36793" y="47776"/>
                  </a:cubicBezTo>
                  <a:cubicBezTo>
                    <a:pt x="36841" y="47883"/>
                    <a:pt x="36865" y="47978"/>
                    <a:pt x="36912" y="48086"/>
                  </a:cubicBezTo>
                  <a:cubicBezTo>
                    <a:pt x="36781" y="48133"/>
                    <a:pt x="36662" y="48181"/>
                    <a:pt x="36543" y="48240"/>
                  </a:cubicBezTo>
                  <a:cubicBezTo>
                    <a:pt x="36484" y="48014"/>
                    <a:pt x="36376" y="47800"/>
                    <a:pt x="36305" y="47597"/>
                  </a:cubicBezTo>
                  <a:cubicBezTo>
                    <a:pt x="36290" y="47567"/>
                    <a:pt x="36258" y="47554"/>
                    <a:pt x="36228" y="47554"/>
                  </a:cubicBezTo>
                  <a:cubicBezTo>
                    <a:pt x="36187" y="47554"/>
                    <a:pt x="36148" y="47580"/>
                    <a:pt x="36162" y="47621"/>
                  </a:cubicBezTo>
                  <a:cubicBezTo>
                    <a:pt x="36257" y="47836"/>
                    <a:pt x="36329" y="48062"/>
                    <a:pt x="36436" y="48264"/>
                  </a:cubicBezTo>
                  <a:cubicBezTo>
                    <a:pt x="36329" y="48312"/>
                    <a:pt x="36210" y="48359"/>
                    <a:pt x="36103" y="48383"/>
                  </a:cubicBezTo>
                  <a:cubicBezTo>
                    <a:pt x="36103" y="48074"/>
                    <a:pt x="36019" y="47740"/>
                    <a:pt x="35972" y="47431"/>
                  </a:cubicBezTo>
                  <a:cubicBezTo>
                    <a:pt x="35961" y="47353"/>
                    <a:pt x="35895" y="47318"/>
                    <a:pt x="35826" y="47318"/>
                  </a:cubicBezTo>
                  <a:cubicBezTo>
                    <a:pt x="35736" y="47318"/>
                    <a:pt x="35642" y="47377"/>
                    <a:pt x="35662" y="47478"/>
                  </a:cubicBezTo>
                  <a:cubicBezTo>
                    <a:pt x="35710" y="47800"/>
                    <a:pt x="35710" y="48181"/>
                    <a:pt x="35793" y="48502"/>
                  </a:cubicBezTo>
                  <a:cubicBezTo>
                    <a:pt x="33340" y="49455"/>
                    <a:pt x="30888" y="50407"/>
                    <a:pt x="28447" y="51348"/>
                  </a:cubicBezTo>
                  <a:cubicBezTo>
                    <a:pt x="28252" y="51413"/>
                    <a:pt x="28313" y="51703"/>
                    <a:pt x="28477" y="51703"/>
                  </a:cubicBezTo>
                  <a:cubicBezTo>
                    <a:pt x="28494" y="51703"/>
                    <a:pt x="28511" y="51700"/>
                    <a:pt x="28530" y="51693"/>
                  </a:cubicBezTo>
                  <a:cubicBezTo>
                    <a:pt x="35984" y="49276"/>
                    <a:pt x="43592" y="46907"/>
                    <a:pt x="50950" y="44085"/>
                  </a:cubicBezTo>
                  <a:cubicBezTo>
                    <a:pt x="51605" y="44395"/>
                    <a:pt x="52236" y="44728"/>
                    <a:pt x="52890" y="45026"/>
                  </a:cubicBezTo>
                  <a:cubicBezTo>
                    <a:pt x="51271" y="45335"/>
                    <a:pt x="49676" y="45704"/>
                    <a:pt x="48152" y="46050"/>
                  </a:cubicBezTo>
                  <a:cubicBezTo>
                    <a:pt x="47952" y="46083"/>
                    <a:pt x="48021" y="46364"/>
                    <a:pt x="48195" y="46364"/>
                  </a:cubicBezTo>
                  <a:cubicBezTo>
                    <a:pt x="48208" y="46364"/>
                    <a:pt x="48221" y="46362"/>
                    <a:pt x="48235" y="46359"/>
                  </a:cubicBezTo>
                  <a:cubicBezTo>
                    <a:pt x="51855" y="45645"/>
                    <a:pt x="55545" y="45597"/>
                    <a:pt x="59141" y="44966"/>
                  </a:cubicBezTo>
                  <a:cubicBezTo>
                    <a:pt x="59308" y="44930"/>
                    <a:pt x="59367" y="44788"/>
                    <a:pt x="59344" y="44668"/>
                  </a:cubicBezTo>
                  <a:cubicBezTo>
                    <a:pt x="59367" y="44645"/>
                    <a:pt x="59403" y="44633"/>
                    <a:pt x="59415" y="44621"/>
                  </a:cubicBezTo>
                  <a:cubicBezTo>
                    <a:pt x="59439" y="44692"/>
                    <a:pt x="59522" y="44752"/>
                    <a:pt x="59617" y="44752"/>
                  </a:cubicBezTo>
                  <a:cubicBezTo>
                    <a:pt x="59665" y="44752"/>
                    <a:pt x="59713" y="44740"/>
                    <a:pt x="59736" y="44704"/>
                  </a:cubicBezTo>
                  <a:lnTo>
                    <a:pt x="59796" y="44704"/>
                  </a:lnTo>
                  <a:cubicBezTo>
                    <a:pt x="59844" y="44692"/>
                    <a:pt x="59891" y="44692"/>
                    <a:pt x="59915" y="44680"/>
                  </a:cubicBezTo>
                  <a:cubicBezTo>
                    <a:pt x="60082" y="44633"/>
                    <a:pt x="60082" y="44395"/>
                    <a:pt x="59915" y="44371"/>
                  </a:cubicBezTo>
                  <a:cubicBezTo>
                    <a:pt x="59879" y="44347"/>
                    <a:pt x="59832" y="44347"/>
                    <a:pt x="59796" y="44335"/>
                  </a:cubicBezTo>
                  <a:lnTo>
                    <a:pt x="59736" y="44335"/>
                  </a:lnTo>
                  <a:cubicBezTo>
                    <a:pt x="59713" y="44323"/>
                    <a:pt x="59665" y="44287"/>
                    <a:pt x="59617" y="44287"/>
                  </a:cubicBezTo>
                  <a:lnTo>
                    <a:pt x="59606" y="44287"/>
                  </a:lnTo>
                  <a:cubicBezTo>
                    <a:pt x="59617" y="44192"/>
                    <a:pt x="59606" y="44073"/>
                    <a:pt x="59546" y="43978"/>
                  </a:cubicBezTo>
                  <a:lnTo>
                    <a:pt x="59546" y="43978"/>
                  </a:lnTo>
                  <a:cubicBezTo>
                    <a:pt x="59719" y="44002"/>
                    <a:pt x="59876" y="44014"/>
                    <a:pt x="60024" y="44014"/>
                  </a:cubicBezTo>
                  <a:cubicBezTo>
                    <a:pt x="60171" y="44014"/>
                    <a:pt x="60308" y="44002"/>
                    <a:pt x="60439" y="43978"/>
                  </a:cubicBezTo>
                  <a:lnTo>
                    <a:pt x="60439" y="43978"/>
                  </a:lnTo>
                  <a:cubicBezTo>
                    <a:pt x="63499" y="47562"/>
                    <a:pt x="61689" y="52193"/>
                    <a:pt x="60403" y="56170"/>
                  </a:cubicBezTo>
                  <a:cubicBezTo>
                    <a:pt x="60308" y="56122"/>
                    <a:pt x="60201" y="56098"/>
                    <a:pt x="60070" y="56098"/>
                  </a:cubicBezTo>
                  <a:cubicBezTo>
                    <a:pt x="59725" y="56098"/>
                    <a:pt x="59510" y="56301"/>
                    <a:pt x="59427" y="56551"/>
                  </a:cubicBezTo>
                  <a:cubicBezTo>
                    <a:pt x="58355" y="56825"/>
                    <a:pt x="57272" y="57063"/>
                    <a:pt x="56200" y="57301"/>
                  </a:cubicBezTo>
                  <a:lnTo>
                    <a:pt x="56200" y="57194"/>
                  </a:lnTo>
                  <a:cubicBezTo>
                    <a:pt x="56200" y="57093"/>
                    <a:pt x="56117" y="57042"/>
                    <a:pt x="56034" y="57042"/>
                  </a:cubicBezTo>
                  <a:cubicBezTo>
                    <a:pt x="55950" y="57042"/>
                    <a:pt x="55867" y="57093"/>
                    <a:pt x="55867" y="57194"/>
                  </a:cubicBezTo>
                  <a:lnTo>
                    <a:pt x="55867" y="57325"/>
                  </a:lnTo>
                  <a:cubicBezTo>
                    <a:pt x="55867" y="57349"/>
                    <a:pt x="55867" y="57360"/>
                    <a:pt x="55891" y="57372"/>
                  </a:cubicBezTo>
                  <a:cubicBezTo>
                    <a:pt x="55593" y="57432"/>
                    <a:pt x="55295" y="57503"/>
                    <a:pt x="54998" y="57563"/>
                  </a:cubicBezTo>
                  <a:cubicBezTo>
                    <a:pt x="54998" y="57360"/>
                    <a:pt x="54974" y="57134"/>
                    <a:pt x="54974" y="56920"/>
                  </a:cubicBezTo>
                  <a:cubicBezTo>
                    <a:pt x="54974" y="56825"/>
                    <a:pt x="54900" y="56777"/>
                    <a:pt x="54825" y="56777"/>
                  </a:cubicBezTo>
                  <a:cubicBezTo>
                    <a:pt x="54751" y="56777"/>
                    <a:pt x="54676" y="56825"/>
                    <a:pt x="54676" y="56920"/>
                  </a:cubicBezTo>
                  <a:cubicBezTo>
                    <a:pt x="54676" y="57146"/>
                    <a:pt x="54664" y="57384"/>
                    <a:pt x="54664" y="57622"/>
                  </a:cubicBezTo>
                  <a:cubicBezTo>
                    <a:pt x="54569" y="57658"/>
                    <a:pt x="54450" y="57670"/>
                    <a:pt x="54343" y="57682"/>
                  </a:cubicBezTo>
                  <a:cubicBezTo>
                    <a:pt x="54426" y="57087"/>
                    <a:pt x="54248" y="56360"/>
                    <a:pt x="54129" y="55789"/>
                  </a:cubicBezTo>
                  <a:cubicBezTo>
                    <a:pt x="54110" y="55715"/>
                    <a:pt x="54060" y="55684"/>
                    <a:pt x="54006" y="55684"/>
                  </a:cubicBezTo>
                  <a:cubicBezTo>
                    <a:pt x="53921" y="55684"/>
                    <a:pt x="53828" y="55763"/>
                    <a:pt x="53843" y="55872"/>
                  </a:cubicBezTo>
                  <a:cubicBezTo>
                    <a:pt x="53902" y="56241"/>
                    <a:pt x="53950" y="56610"/>
                    <a:pt x="53962" y="56979"/>
                  </a:cubicBezTo>
                  <a:cubicBezTo>
                    <a:pt x="53986" y="57241"/>
                    <a:pt x="53950" y="57491"/>
                    <a:pt x="53986" y="57741"/>
                  </a:cubicBezTo>
                  <a:cubicBezTo>
                    <a:pt x="53664" y="57801"/>
                    <a:pt x="53343" y="57861"/>
                    <a:pt x="53033" y="57920"/>
                  </a:cubicBezTo>
                  <a:cubicBezTo>
                    <a:pt x="53093" y="57313"/>
                    <a:pt x="53045" y="56670"/>
                    <a:pt x="52986" y="56098"/>
                  </a:cubicBezTo>
                  <a:cubicBezTo>
                    <a:pt x="52980" y="56051"/>
                    <a:pt x="52947" y="56027"/>
                    <a:pt x="52916" y="56027"/>
                  </a:cubicBezTo>
                  <a:cubicBezTo>
                    <a:pt x="52884" y="56027"/>
                    <a:pt x="52855" y="56051"/>
                    <a:pt x="52855" y="56098"/>
                  </a:cubicBezTo>
                  <a:cubicBezTo>
                    <a:pt x="52878" y="56729"/>
                    <a:pt x="52807" y="57360"/>
                    <a:pt x="52748" y="57980"/>
                  </a:cubicBezTo>
                  <a:cubicBezTo>
                    <a:pt x="52557" y="58015"/>
                    <a:pt x="52355" y="58063"/>
                    <a:pt x="52152" y="58099"/>
                  </a:cubicBezTo>
                  <a:cubicBezTo>
                    <a:pt x="52557" y="54789"/>
                    <a:pt x="52200" y="51360"/>
                    <a:pt x="51462" y="48121"/>
                  </a:cubicBezTo>
                  <a:cubicBezTo>
                    <a:pt x="51447" y="48045"/>
                    <a:pt x="51395" y="48013"/>
                    <a:pt x="51340" y="48013"/>
                  </a:cubicBezTo>
                  <a:cubicBezTo>
                    <a:pt x="51256" y="48013"/>
                    <a:pt x="51166" y="48086"/>
                    <a:pt x="51188" y="48193"/>
                  </a:cubicBezTo>
                  <a:cubicBezTo>
                    <a:pt x="51843" y="51574"/>
                    <a:pt x="51878" y="54801"/>
                    <a:pt x="51735" y="58182"/>
                  </a:cubicBezTo>
                  <a:cubicBezTo>
                    <a:pt x="47866" y="58873"/>
                    <a:pt x="43985" y="59396"/>
                    <a:pt x="40020" y="59777"/>
                  </a:cubicBezTo>
                  <a:lnTo>
                    <a:pt x="40020" y="59468"/>
                  </a:lnTo>
                  <a:cubicBezTo>
                    <a:pt x="40020" y="59379"/>
                    <a:pt x="39948" y="59334"/>
                    <a:pt x="39877" y="59334"/>
                  </a:cubicBezTo>
                  <a:cubicBezTo>
                    <a:pt x="39805" y="59334"/>
                    <a:pt x="39734" y="59379"/>
                    <a:pt x="39734" y="59468"/>
                  </a:cubicBezTo>
                  <a:lnTo>
                    <a:pt x="39734" y="59813"/>
                  </a:lnTo>
                  <a:cubicBezTo>
                    <a:pt x="39555" y="59825"/>
                    <a:pt x="39401" y="59837"/>
                    <a:pt x="39222" y="59861"/>
                  </a:cubicBezTo>
                  <a:cubicBezTo>
                    <a:pt x="39115" y="59873"/>
                    <a:pt x="39020" y="59873"/>
                    <a:pt x="38924" y="59885"/>
                  </a:cubicBezTo>
                  <a:cubicBezTo>
                    <a:pt x="38889" y="59742"/>
                    <a:pt x="38865" y="59575"/>
                    <a:pt x="38829" y="59420"/>
                  </a:cubicBezTo>
                  <a:cubicBezTo>
                    <a:pt x="38819" y="59343"/>
                    <a:pt x="38752" y="59308"/>
                    <a:pt x="38683" y="59308"/>
                  </a:cubicBezTo>
                  <a:cubicBezTo>
                    <a:pt x="38593" y="59308"/>
                    <a:pt x="38499" y="59367"/>
                    <a:pt x="38520" y="59468"/>
                  </a:cubicBezTo>
                  <a:lnTo>
                    <a:pt x="38567" y="59920"/>
                  </a:lnTo>
                  <a:cubicBezTo>
                    <a:pt x="38293" y="59944"/>
                    <a:pt x="38031" y="59956"/>
                    <a:pt x="37758" y="59980"/>
                  </a:cubicBezTo>
                  <a:cubicBezTo>
                    <a:pt x="37746" y="59885"/>
                    <a:pt x="37710" y="59777"/>
                    <a:pt x="37698" y="59694"/>
                  </a:cubicBezTo>
                  <a:cubicBezTo>
                    <a:pt x="37689" y="59628"/>
                    <a:pt x="37645" y="59599"/>
                    <a:pt x="37598" y="59599"/>
                  </a:cubicBezTo>
                  <a:cubicBezTo>
                    <a:pt x="37526" y="59599"/>
                    <a:pt x="37446" y="59665"/>
                    <a:pt x="37460" y="59766"/>
                  </a:cubicBezTo>
                  <a:cubicBezTo>
                    <a:pt x="37472" y="59837"/>
                    <a:pt x="37472" y="59920"/>
                    <a:pt x="37496" y="60004"/>
                  </a:cubicBezTo>
                  <a:cubicBezTo>
                    <a:pt x="37341" y="60016"/>
                    <a:pt x="37198" y="60039"/>
                    <a:pt x="37043" y="60039"/>
                  </a:cubicBezTo>
                  <a:cubicBezTo>
                    <a:pt x="37019" y="59825"/>
                    <a:pt x="36972" y="59623"/>
                    <a:pt x="36924" y="59420"/>
                  </a:cubicBezTo>
                  <a:cubicBezTo>
                    <a:pt x="36914" y="59353"/>
                    <a:pt x="36856" y="59322"/>
                    <a:pt x="36795" y="59322"/>
                  </a:cubicBezTo>
                  <a:cubicBezTo>
                    <a:pt x="36716" y="59322"/>
                    <a:pt x="36632" y="59374"/>
                    <a:pt x="36638" y="59468"/>
                  </a:cubicBezTo>
                  <a:cubicBezTo>
                    <a:pt x="36674" y="59658"/>
                    <a:pt x="36674" y="59873"/>
                    <a:pt x="36698" y="60075"/>
                  </a:cubicBezTo>
                  <a:cubicBezTo>
                    <a:pt x="36555" y="60099"/>
                    <a:pt x="36424" y="60099"/>
                    <a:pt x="36269" y="60111"/>
                  </a:cubicBezTo>
                  <a:lnTo>
                    <a:pt x="36269" y="58670"/>
                  </a:lnTo>
                  <a:cubicBezTo>
                    <a:pt x="36269" y="58646"/>
                    <a:pt x="36251" y="58634"/>
                    <a:pt x="36234" y="58634"/>
                  </a:cubicBezTo>
                  <a:cubicBezTo>
                    <a:pt x="36216" y="58634"/>
                    <a:pt x="36198" y="58646"/>
                    <a:pt x="36198" y="58670"/>
                  </a:cubicBezTo>
                  <a:lnTo>
                    <a:pt x="36198" y="60111"/>
                  </a:lnTo>
                  <a:cubicBezTo>
                    <a:pt x="36031" y="60123"/>
                    <a:pt x="35864" y="60135"/>
                    <a:pt x="35710" y="60135"/>
                  </a:cubicBezTo>
                  <a:cubicBezTo>
                    <a:pt x="35626" y="57980"/>
                    <a:pt x="35555" y="55836"/>
                    <a:pt x="35591" y="53681"/>
                  </a:cubicBezTo>
                  <a:cubicBezTo>
                    <a:pt x="35591" y="53586"/>
                    <a:pt x="35516" y="53539"/>
                    <a:pt x="35442" y="53539"/>
                  </a:cubicBezTo>
                  <a:cubicBezTo>
                    <a:pt x="35367" y="53539"/>
                    <a:pt x="35293" y="53586"/>
                    <a:pt x="35293" y="53681"/>
                  </a:cubicBezTo>
                  <a:cubicBezTo>
                    <a:pt x="35210" y="55836"/>
                    <a:pt x="35174" y="58015"/>
                    <a:pt x="35245" y="60170"/>
                  </a:cubicBezTo>
                  <a:cubicBezTo>
                    <a:pt x="31626" y="60420"/>
                    <a:pt x="27971" y="60647"/>
                    <a:pt x="24363" y="61075"/>
                  </a:cubicBezTo>
                  <a:cubicBezTo>
                    <a:pt x="24375" y="61051"/>
                    <a:pt x="24399" y="61016"/>
                    <a:pt x="24411" y="61004"/>
                  </a:cubicBezTo>
                  <a:cubicBezTo>
                    <a:pt x="24470" y="60968"/>
                    <a:pt x="24530" y="60944"/>
                    <a:pt x="24577" y="60873"/>
                  </a:cubicBezTo>
                  <a:cubicBezTo>
                    <a:pt x="24792" y="60420"/>
                    <a:pt x="24946" y="59980"/>
                    <a:pt x="25006" y="59551"/>
                  </a:cubicBezTo>
                  <a:cubicBezTo>
                    <a:pt x="25423" y="57968"/>
                    <a:pt x="25530" y="56337"/>
                    <a:pt x="25268" y="54694"/>
                  </a:cubicBezTo>
                  <a:cubicBezTo>
                    <a:pt x="25196" y="54193"/>
                    <a:pt x="25089" y="53420"/>
                    <a:pt x="24827" y="52789"/>
                  </a:cubicBezTo>
                  <a:lnTo>
                    <a:pt x="24827" y="52789"/>
                  </a:lnTo>
                  <a:cubicBezTo>
                    <a:pt x="25490" y="52882"/>
                    <a:pt x="26144" y="52948"/>
                    <a:pt x="26788" y="52948"/>
                  </a:cubicBezTo>
                  <a:cubicBezTo>
                    <a:pt x="26885" y="52948"/>
                    <a:pt x="26981" y="52946"/>
                    <a:pt x="27078" y="52943"/>
                  </a:cubicBezTo>
                  <a:cubicBezTo>
                    <a:pt x="27101" y="52943"/>
                    <a:pt x="27113" y="52919"/>
                    <a:pt x="27137" y="52908"/>
                  </a:cubicBezTo>
                  <a:cubicBezTo>
                    <a:pt x="27613" y="52860"/>
                    <a:pt x="28042" y="52658"/>
                    <a:pt x="28233" y="52205"/>
                  </a:cubicBezTo>
                  <a:cubicBezTo>
                    <a:pt x="28294" y="52061"/>
                    <a:pt x="28205" y="51855"/>
                    <a:pt x="28049" y="51855"/>
                  </a:cubicBezTo>
                  <a:cubicBezTo>
                    <a:pt x="28025" y="51855"/>
                    <a:pt x="27998" y="51860"/>
                    <a:pt x="27971" y="51872"/>
                  </a:cubicBezTo>
                  <a:cubicBezTo>
                    <a:pt x="27887" y="51896"/>
                    <a:pt x="27816" y="51931"/>
                    <a:pt x="27756" y="51955"/>
                  </a:cubicBezTo>
                  <a:cubicBezTo>
                    <a:pt x="27804" y="51907"/>
                    <a:pt x="27852" y="51884"/>
                    <a:pt x="27875" y="51836"/>
                  </a:cubicBezTo>
                  <a:lnTo>
                    <a:pt x="27911" y="51836"/>
                  </a:lnTo>
                  <a:cubicBezTo>
                    <a:pt x="27916" y="51836"/>
                    <a:pt x="27921" y="51837"/>
                    <a:pt x="27926" y="51837"/>
                  </a:cubicBezTo>
                  <a:cubicBezTo>
                    <a:pt x="28071" y="51837"/>
                    <a:pt x="28148" y="51665"/>
                    <a:pt x="28102" y="51538"/>
                  </a:cubicBezTo>
                  <a:cubicBezTo>
                    <a:pt x="28364" y="51074"/>
                    <a:pt x="28459" y="50479"/>
                    <a:pt x="28340" y="49979"/>
                  </a:cubicBezTo>
                  <a:cubicBezTo>
                    <a:pt x="28233" y="49490"/>
                    <a:pt x="27947" y="49086"/>
                    <a:pt x="27578" y="48788"/>
                  </a:cubicBezTo>
                  <a:cubicBezTo>
                    <a:pt x="28268" y="48609"/>
                    <a:pt x="29006" y="48478"/>
                    <a:pt x="29435" y="47966"/>
                  </a:cubicBezTo>
                  <a:cubicBezTo>
                    <a:pt x="29459" y="47972"/>
                    <a:pt x="29483" y="47975"/>
                    <a:pt x="29507" y="47975"/>
                  </a:cubicBezTo>
                  <a:cubicBezTo>
                    <a:pt x="29530" y="47975"/>
                    <a:pt x="29554" y="47972"/>
                    <a:pt x="29578" y="47966"/>
                  </a:cubicBezTo>
                  <a:cubicBezTo>
                    <a:pt x="33948" y="46002"/>
                    <a:pt x="38543" y="44847"/>
                    <a:pt x="43163" y="43573"/>
                  </a:cubicBezTo>
                  <a:cubicBezTo>
                    <a:pt x="43580" y="43454"/>
                    <a:pt x="44008" y="43335"/>
                    <a:pt x="44425" y="43216"/>
                  </a:cubicBezTo>
                  <a:close/>
                  <a:moveTo>
                    <a:pt x="17838" y="60861"/>
                  </a:moveTo>
                  <a:cubicBezTo>
                    <a:pt x="17993" y="60932"/>
                    <a:pt x="18172" y="61004"/>
                    <a:pt x="18338" y="61075"/>
                  </a:cubicBezTo>
                  <a:cubicBezTo>
                    <a:pt x="18315" y="61111"/>
                    <a:pt x="18279" y="61159"/>
                    <a:pt x="18255" y="61182"/>
                  </a:cubicBezTo>
                  <a:lnTo>
                    <a:pt x="18065" y="61135"/>
                  </a:lnTo>
                  <a:cubicBezTo>
                    <a:pt x="17957" y="61099"/>
                    <a:pt x="17850" y="61051"/>
                    <a:pt x="17731" y="61004"/>
                  </a:cubicBezTo>
                  <a:cubicBezTo>
                    <a:pt x="17803" y="60992"/>
                    <a:pt x="17838" y="60920"/>
                    <a:pt x="17838" y="60861"/>
                  </a:cubicBezTo>
                  <a:close/>
                  <a:moveTo>
                    <a:pt x="24184" y="59277"/>
                  </a:moveTo>
                  <a:cubicBezTo>
                    <a:pt x="24232" y="59325"/>
                    <a:pt x="24292" y="59349"/>
                    <a:pt x="24351" y="59349"/>
                  </a:cubicBezTo>
                  <a:cubicBezTo>
                    <a:pt x="24244" y="59766"/>
                    <a:pt x="24125" y="60182"/>
                    <a:pt x="23982" y="60599"/>
                  </a:cubicBezTo>
                  <a:cubicBezTo>
                    <a:pt x="23934" y="60718"/>
                    <a:pt x="23982" y="60825"/>
                    <a:pt x="24053" y="60897"/>
                  </a:cubicBezTo>
                  <a:cubicBezTo>
                    <a:pt x="24030" y="60968"/>
                    <a:pt x="24006" y="61063"/>
                    <a:pt x="23982" y="61135"/>
                  </a:cubicBezTo>
                  <a:cubicBezTo>
                    <a:pt x="23792" y="61170"/>
                    <a:pt x="23613" y="61182"/>
                    <a:pt x="23411" y="61218"/>
                  </a:cubicBezTo>
                  <a:cubicBezTo>
                    <a:pt x="23744" y="60647"/>
                    <a:pt x="23994" y="59968"/>
                    <a:pt x="24184" y="59277"/>
                  </a:cubicBezTo>
                  <a:close/>
                  <a:moveTo>
                    <a:pt x="20017" y="60885"/>
                  </a:moveTo>
                  <a:cubicBezTo>
                    <a:pt x="20160" y="60956"/>
                    <a:pt x="20291" y="61028"/>
                    <a:pt x="20434" y="61063"/>
                  </a:cubicBezTo>
                  <a:lnTo>
                    <a:pt x="20458" y="61063"/>
                  </a:lnTo>
                  <a:cubicBezTo>
                    <a:pt x="20351" y="61159"/>
                    <a:pt x="20243" y="61242"/>
                    <a:pt x="20112" y="61313"/>
                  </a:cubicBezTo>
                  <a:cubicBezTo>
                    <a:pt x="20136" y="61230"/>
                    <a:pt x="20112" y="61123"/>
                    <a:pt x="19993" y="61075"/>
                  </a:cubicBezTo>
                  <a:cubicBezTo>
                    <a:pt x="19982" y="61063"/>
                    <a:pt x="19946" y="61063"/>
                    <a:pt x="19934" y="61051"/>
                  </a:cubicBezTo>
                  <a:cubicBezTo>
                    <a:pt x="19982" y="61004"/>
                    <a:pt x="20005" y="60944"/>
                    <a:pt x="20017" y="60885"/>
                  </a:cubicBezTo>
                  <a:close/>
                  <a:moveTo>
                    <a:pt x="21017" y="52300"/>
                  </a:moveTo>
                  <a:cubicBezTo>
                    <a:pt x="21053" y="52312"/>
                    <a:pt x="21077" y="52324"/>
                    <a:pt x="21125" y="52336"/>
                  </a:cubicBezTo>
                  <a:cubicBezTo>
                    <a:pt x="21529" y="52431"/>
                    <a:pt x="21910" y="52479"/>
                    <a:pt x="22315" y="52515"/>
                  </a:cubicBezTo>
                  <a:cubicBezTo>
                    <a:pt x="22315" y="52538"/>
                    <a:pt x="22327" y="52562"/>
                    <a:pt x="22327" y="52598"/>
                  </a:cubicBezTo>
                  <a:cubicBezTo>
                    <a:pt x="22684" y="53229"/>
                    <a:pt x="22970" y="53920"/>
                    <a:pt x="23196" y="54622"/>
                  </a:cubicBezTo>
                  <a:cubicBezTo>
                    <a:pt x="23351" y="55182"/>
                    <a:pt x="23387" y="55789"/>
                    <a:pt x="23625" y="56325"/>
                  </a:cubicBezTo>
                  <a:cubicBezTo>
                    <a:pt x="23637" y="56372"/>
                    <a:pt x="23684" y="56384"/>
                    <a:pt x="23732" y="56408"/>
                  </a:cubicBezTo>
                  <a:cubicBezTo>
                    <a:pt x="23744" y="56646"/>
                    <a:pt x="23756" y="56884"/>
                    <a:pt x="23744" y="57134"/>
                  </a:cubicBezTo>
                  <a:cubicBezTo>
                    <a:pt x="23637" y="57849"/>
                    <a:pt x="23434" y="58551"/>
                    <a:pt x="23172" y="59265"/>
                  </a:cubicBezTo>
                  <a:cubicBezTo>
                    <a:pt x="22875" y="59718"/>
                    <a:pt x="22494" y="60123"/>
                    <a:pt x="22041" y="60551"/>
                  </a:cubicBezTo>
                  <a:cubicBezTo>
                    <a:pt x="22017" y="60587"/>
                    <a:pt x="21982" y="60635"/>
                    <a:pt x="21982" y="60694"/>
                  </a:cubicBezTo>
                  <a:cubicBezTo>
                    <a:pt x="21744" y="60825"/>
                    <a:pt x="21506" y="60944"/>
                    <a:pt x="21327" y="61135"/>
                  </a:cubicBezTo>
                  <a:cubicBezTo>
                    <a:pt x="21255" y="61206"/>
                    <a:pt x="21244" y="61325"/>
                    <a:pt x="21255" y="61432"/>
                  </a:cubicBezTo>
                  <a:cubicBezTo>
                    <a:pt x="21196" y="61480"/>
                    <a:pt x="21136" y="61528"/>
                    <a:pt x="21077" y="61587"/>
                  </a:cubicBezTo>
                  <a:cubicBezTo>
                    <a:pt x="20958" y="61599"/>
                    <a:pt x="20839" y="61623"/>
                    <a:pt x="20720" y="61647"/>
                  </a:cubicBezTo>
                  <a:cubicBezTo>
                    <a:pt x="20827" y="61587"/>
                    <a:pt x="20886" y="61551"/>
                    <a:pt x="20946" y="61492"/>
                  </a:cubicBezTo>
                  <a:cubicBezTo>
                    <a:pt x="21005" y="61456"/>
                    <a:pt x="21005" y="61373"/>
                    <a:pt x="20970" y="61313"/>
                  </a:cubicBezTo>
                  <a:cubicBezTo>
                    <a:pt x="23339" y="59813"/>
                    <a:pt x="22089" y="54324"/>
                    <a:pt x="20874" y="52455"/>
                  </a:cubicBezTo>
                  <a:cubicBezTo>
                    <a:pt x="20946" y="52431"/>
                    <a:pt x="20994" y="52372"/>
                    <a:pt x="21017" y="52300"/>
                  </a:cubicBezTo>
                  <a:close/>
                  <a:moveTo>
                    <a:pt x="27875" y="0"/>
                  </a:moveTo>
                  <a:cubicBezTo>
                    <a:pt x="27799" y="0"/>
                    <a:pt x="27725" y="34"/>
                    <a:pt x="27685" y="115"/>
                  </a:cubicBezTo>
                  <a:cubicBezTo>
                    <a:pt x="25970" y="3509"/>
                    <a:pt x="24565" y="7140"/>
                    <a:pt x="23399" y="10891"/>
                  </a:cubicBezTo>
                  <a:cubicBezTo>
                    <a:pt x="23137" y="9974"/>
                    <a:pt x="22815" y="9081"/>
                    <a:pt x="22518" y="8164"/>
                  </a:cubicBezTo>
                  <a:cubicBezTo>
                    <a:pt x="22494" y="8094"/>
                    <a:pt x="22439" y="8065"/>
                    <a:pt x="22383" y="8065"/>
                  </a:cubicBezTo>
                  <a:cubicBezTo>
                    <a:pt x="22295" y="8065"/>
                    <a:pt x="22207" y="8138"/>
                    <a:pt x="22244" y="8247"/>
                  </a:cubicBezTo>
                  <a:cubicBezTo>
                    <a:pt x="22577" y="9224"/>
                    <a:pt x="22922" y="10224"/>
                    <a:pt x="23315" y="11188"/>
                  </a:cubicBezTo>
                  <a:cubicBezTo>
                    <a:pt x="23101" y="11891"/>
                    <a:pt x="22899" y="12593"/>
                    <a:pt x="22696" y="13284"/>
                  </a:cubicBezTo>
                  <a:cubicBezTo>
                    <a:pt x="22482" y="12295"/>
                    <a:pt x="22137" y="11295"/>
                    <a:pt x="21863" y="10331"/>
                  </a:cubicBezTo>
                  <a:cubicBezTo>
                    <a:pt x="21848" y="10268"/>
                    <a:pt x="21800" y="10240"/>
                    <a:pt x="21751" y="10240"/>
                  </a:cubicBezTo>
                  <a:cubicBezTo>
                    <a:pt x="21678" y="10240"/>
                    <a:pt x="21603" y="10299"/>
                    <a:pt x="21625" y="10390"/>
                  </a:cubicBezTo>
                  <a:cubicBezTo>
                    <a:pt x="21946" y="11486"/>
                    <a:pt x="22184" y="12641"/>
                    <a:pt x="22577" y="13712"/>
                  </a:cubicBezTo>
                  <a:cubicBezTo>
                    <a:pt x="22518" y="13950"/>
                    <a:pt x="22446" y="14177"/>
                    <a:pt x="22387" y="14427"/>
                  </a:cubicBezTo>
                  <a:cubicBezTo>
                    <a:pt x="22148" y="13534"/>
                    <a:pt x="21791" y="12665"/>
                    <a:pt x="21601" y="11760"/>
                  </a:cubicBezTo>
                  <a:cubicBezTo>
                    <a:pt x="21586" y="11697"/>
                    <a:pt x="21538" y="11669"/>
                    <a:pt x="21489" y="11669"/>
                  </a:cubicBezTo>
                  <a:cubicBezTo>
                    <a:pt x="21417" y="11669"/>
                    <a:pt x="21341" y="11727"/>
                    <a:pt x="21363" y="11819"/>
                  </a:cubicBezTo>
                  <a:cubicBezTo>
                    <a:pt x="21565" y="12819"/>
                    <a:pt x="21791" y="13950"/>
                    <a:pt x="22279" y="14855"/>
                  </a:cubicBezTo>
                  <a:cubicBezTo>
                    <a:pt x="22220" y="15058"/>
                    <a:pt x="22184" y="15272"/>
                    <a:pt x="22137" y="15474"/>
                  </a:cubicBezTo>
                  <a:cubicBezTo>
                    <a:pt x="21922" y="14522"/>
                    <a:pt x="21613" y="13569"/>
                    <a:pt x="21363" y="12629"/>
                  </a:cubicBezTo>
                  <a:cubicBezTo>
                    <a:pt x="21344" y="12569"/>
                    <a:pt x="21298" y="12543"/>
                    <a:pt x="21250" y="12543"/>
                  </a:cubicBezTo>
                  <a:cubicBezTo>
                    <a:pt x="21174" y="12543"/>
                    <a:pt x="21095" y="12610"/>
                    <a:pt x="21125" y="12712"/>
                  </a:cubicBezTo>
                  <a:cubicBezTo>
                    <a:pt x="21255" y="13343"/>
                    <a:pt x="21363" y="14022"/>
                    <a:pt x="21494" y="14677"/>
                  </a:cubicBezTo>
                  <a:cubicBezTo>
                    <a:pt x="21196" y="13879"/>
                    <a:pt x="20886" y="13105"/>
                    <a:pt x="20577" y="12367"/>
                  </a:cubicBezTo>
                  <a:cubicBezTo>
                    <a:pt x="20547" y="12286"/>
                    <a:pt x="20482" y="12257"/>
                    <a:pt x="20413" y="12257"/>
                  </a:cubicBezTo>
                  <a:cubicBezTo>
                    <a:pt x="20400" y="12257"/>
                    <a:pt x="20387" y="12258"/>
                    <a:pt x="20374" y="12260"/>
                  </a:cubicBezTo>
                  <a:cubicBezTo>
                    <a:pt x="21982" y="7950"/>
                    <a:pt x="24387" y="3902"/>
                    <a:pt x="27423" y="389"/>
                  </a:cubicBezTo>
                  <a:cubicBezTo>
                    <a:pt x="27478" y="315"/>
                    <a:pt x="27419" y="220"/>
                    <a:pt x="27345" y="220"/>
                  </a:cubicBezTo>
                  <a:cubicBezTo>
                    <a:pt x="27324" y="220"/>
                    <a:pt x="27301" y="228"/>
                    <a:pt x="27280" y="246"/>
                  </a:cubicBezTo>
                  <a:cubicBezTo>
                    <a:pt x="23101" y="4675"/>
                    <a:pt x="20184" y="9998"/>
                    <a:pt x="18636" y="15891"/>
                  </a:cubicBezTo>
                  <a:cubicBezTo>
                    <a:pt x="17898" y="18737"/>
                    <a:pt x="17493" y="21654"/>
                    <a:pt x="17434" y="24583"/>
                  </a:cubicBezTo>
                  <a:cubicBezTo>
                    <a:pt x="17398" y="26202"/>
                    <a:pt x="17445" y="27857"/>
                    <a:pt x="17672" y="29464"/>
                  </a:cubicBezTo>
                  <a:cubicBezTo>
                    <a:pt x="17748" y="30054"/>
                    <a:pt x="18575" y="33226"/>
                    <a:pt x="17712" y="33226"/>
                  </a:cubicBezTo>
                  <a:cubicBezTo>
                    <a:pt x="17634" y="33226"/>
                    <a:pt x="17541" y="33200"/>
                    <a:pt x="17434" y="33143"/>
                  </a:cubicBezTo>
                  <a:cubicBezTo>
                    <a:pt x="17397" y="33124"/>
                    <a:pt x="17356" y="33115"/>
                    <a:pt x="17315" y="33115"/>
                  </a:cubicBezTo>
                  <a:cubicBezTo>
                    <a:pt x="17157" y="33115"/>
                    <a:pt x="16998" y="33249"/>
                    <a:pt x="17064" y="33429"/>
                  </a:cubicBezTo>
                  <a:cubicBezTo>
                    <a:pt x="17362" y="34215"/>
                    <a:pt x="17326" y="34239"/>
                    <a:pt x="17517" y="34524"/>
                  </a:cubicBezTo>
                  <a:cubicBezTo>
                    <a:pt x="17612" y="34953"/>
                    <a:pt x="17719" y="35405"/>
                    <a:pt x="17815" y="35846"/>
                  </a:cubicBezTo>
                  <a:cubicBezTo>
                    <a:pt x="17815" y="35894"/>
                    <a:pt x="17815" y="35941"/>
                    <a:pt x="17850" y="35965"/>
                  </a:cubicBezTo>
                  <a:cubicBezTo>
                    <a:pt x="18100" y="36953"/>
                    <a:pt x="18434" y="37906"/>
                    <a:pt x="18886" y="38787"/>
                  </a:cubicBezTo>
                  <a:cubicBezTo>
                    <a:pt x="14409" y="39382"/>
                    <a:pt x="9956" y="40120"/>
                    <a:pt x="5634" y="41144"/>
                  </a:cubicBezTo>
                  <a:lnTo>
                    <a:pt x="5515" y="41144"/>
                  </a:lnTo>
                  <a:cubicBezTo>
                    <a:pt x="5450" y="41079"/>
                    <a:pt x="5362" y="41048"/>
                    <a:pt x="5276" y="41048"/>
                  </a:cubicBezTo>
                  <a:cubicBezTo>
                    <a:pt x="5098" y="41048"/>
                    <a:pt x="4931" y="41181"/>
                    <a:pt x="5003" y="41406"/>
                  </a:cubicBezTo>
                  <a:cubicBezTo>
                    <a:pt x="5158" y="41847"/>
                    <a:pt x="5301" y="42275"/>
                    <a:pt x="5456" y="42728"/>
                  </a:cubicBezTo>
                  <a:cubicBezTo>
                    <a:pt x="5468" y="42787"/>
                    <a:pt x="5480" y="42835"/>
                    <a:pt x="5492" y="42894"/>
                  </a:cubicBezTo>
                  <a:cubicBezTo>
                    <a:pt x="5492" y="43025"/>
                    <a:pt x="5515" y="43144"/>
                    <a:pt x="5575" y="43275"/>
                  </a:cubicBezTo>
                  <a:cubicBezTo>
                    <a:pt x="5587" y="43311"/>
                    <a:pt x="5634" y="43335"/>
                    <a:pt x="5670" y="43335"/>
                  </a:cubicBezTo>
                  <a:cubicBezTo>
                    <a:pt x="5754" y="43466"/>
                    <a:pt x="5837" y="43609"/>
                    <a:pt x="5992" y="43680"/>
                  </a:cubicBezTo>
                  <a:cubicBezTo>
                    <a:pt x="6004" y="43692"/>
                    <a:pt x="6027" y="43692"/>
                    <a:pt x="6051" y="43692"/>
                  </a:cubicBezTo>
                  <a:cubicBezTo>
                    <a:pt x="4658" y="43704"/>
                    <a:pt x="3170" y="44287"/>
                    <a:pt x="1884" y="44895"/>
                  </a:cubicBezTo>
                  <a:cubicBezTo>
                    <a:pt x="1563" y="44811"/>
                    <a:pt x="1265" y="44716"/>
                    <a:pt x="955" y="44633"/>
                  </a:cubicBezTo>
                  <a:cubicBezTo>
                    <a:pt x="934" y="44626"/>
                    <a:pt x="913" y="44623"/>
                    <a:pt x="894" y="44623"/>
                  </a:cubicBezTo>
                  <a:cubicBezTo>
                    <a:pt x="716" y="44623"/>
                    <a:pt x="667" y="44903"/>
                    <a:pt x="872" y="44978"/>
                  </a:cubicBezTo>
                  <a:cubicBezTo>
                    <a:pt x="932" y="44990"/>
                    <a:pt x="991" y="45014"/>
                    <a:pt x="1051" y="45038"/>
                  </a:cubicBezTo>
                  <a:cubicBezTo>
                    <a:pt x="848" y="45169"/>
                    <a:pt x="848" y="45550"/>
                    <a:pt x="991" y="45764"/>
                  </a:cubicBezTo>
                  <a:cubicBezTo>
                    <a:pt x="1171" y="46081"/>
                    <a:pt x="1510" y="46173"/>
                    <a:pt x="1842" y="46173"/>
                  </a:cubicBezTo>
                  <a:cubicBezTo>
                    <a:pt x="1884" y="46173"/>
                    <a:pt x="1926" y="46171"/>
                    <a:pt x="1967" y="46169"/>
                  </a:cubicBezTo>
                  <a:cubicBezTo>
                    <a:pt x="1967" y="46301"/>
                    <a:pt x="2026" y="46440"/>
                    <a:pt x="2154" y="46440"/>
                  </a:cubicBezTo>
                  <a:cubicBezTo>
                    <a:pt x="2198" y="46440"/>
                    <a:pt x="2251" y="46423"/>
                    <a:pt x="2313" y="46383"/>
                  </a:cubicBezTo>
                  <a:cubicBezTo>
                    <a:pt x="2336" y="46371"/>
                    <a:pt x="2372" y="46347"/>
                    <a:pt x="2420" y="46323"/>
                  </a:cubicBezTo>
                  <a:lnTo>
                    <a:pt x="2444" y="46300"/>
                  </a:lnTo>
                  <a:cubicBezTo>
                    <a:pt x="2456" y="46312"/>
                    <a:pt x="2456" y="46323"/>
                    <a:pt x="2491" y="46359"/>
                  </a:cubicBezTo>
                  <a:cubicBezTo>
                    <a:pt x="2515" y="46442"/>
                    <a:pt x="2539" y="46538"/>
                    <a:pt x="2551" y="46621"/>
                  </a:cubicBezTo>
                  <a:cubicBezTo>
                    <a:pt x="2575" y="46788"/>
                    <a:pt x="2598" y="46943"/>
                    <a:pt x="2575" y="47097"/>
                  </a:cubicBezTo>
                  <a:cubicBezTo>
                    <a:pt x="2575" y="47324"/>
                    <a:pt x="2539" y="47550"/>
                    <a:pt x="2503" y="47776"/>
                  </a:cubicBezTo>
                  <a:cubicBezTo>
                    <a:pt x="2479" y="47776"/>
                    <a:pt x="2456" y="47776"/>
                    <a:pt x="2432" y="47752"/>
                  </a:cubicBezTo>
                  <a:cubicBezTo>
                    <a:pt x="2253" y="47728"/>
                    <a:pt x="2086" y="47669"/>
                    <a:pt x="1908" y="47633"/>
                  </a:cubicBezTo>
                  <a:cubicBezTo>
                    <a:pt x="1790" y="47619"/>
                    <a:pt x="1670" y="47607"/>
                    <a:pt x="1550" y="47607"/>
                  </a:cubicBezTo>
                  <a:cubicBezTo>
                    <a:pt x="1368" y="47607"/>
                    <a:pt x="1187" y="47635"/>
                    <a:pt x="1015" y="47728"/>
                  </a:cubicBezTo>
                  <a:cubicBezTo>
                    <a:pt x="812" y="47847"/>
                    <a:pt x="658" y="48050"/>
                    <a:pt x="610" y="48288"/>
                  </a:cubicBezTo>
                  <a:cubicBezTo>
                    <a:pt x="527" y="48276"/>
                    <a:pt x="431" y="48252"/>
                    <a:pt x="348" y="48228"/>
                  </a:cubicBezTo>
                  <a:cubicBezTo>
                    <a:pt x="326" y="48223"/>
                    <a:pt x="305" y="48220"/>
                    <a:pt x="286" y="48220"/>
                  </a:cubicBezTo>
                  <a:cubicBezTo>
                    <a:pt x="61" y="48220"/>
                    <a:pt x="0" y="48568"/>
                    <a:pt x="241" y="48633"/>
                  </a:cubicBezTo>
                  <a:cubicBezTo>
                    <a:pt x="408" y="48681"/>
                    <a:pt x="551" y="48740"/>
                    <a:pt x="717" y="48800"/>
                  </a:cubicBezTo>
                  <a:cubicBezTo>
                    <a:pt x="753" y="48848"/>
                    <a:pt x="789" y="48883"/>
                    <a:pt x="836" y="48931"/>
                  </a:cubicBezTo>
                  <a:cubicBezTo>
                    <a:pt x="884" y="48967"/>
                    <a:pt x="937" y="48984"/>
                    <a:pt x="988" y="48984"/>
                  </a:cubicBezTo>
                  <a:cubicBezTo>
                    <a:pt x="1039" y="48984"/>
                    <a:pt x="1086" y="48967"/>
                    <a:pt x="1122" y="48931"/>
                  </a:cubicBezTo>
                  <a:cubicBezTo>
                    <a:pt x="2027" y="49240"/>
                    <a:pt x="2991" y="49586"/>
                    <a:pt x="3944" y="49860"/>
                  </a:cubicBezTo>
                  <a:cubicBezTo>
                    <a:pt x="3932" y="49883"/>
                    <a:pt x="3920" y="49931"/>
                    <a:pt x="3932" y="49979"/>
                  </a:cubicBezTo>
                  <a:cubicBezTo>
                    <a:pt x="4099" y="50586"/>
                    <a:pt x="4301" y="51169"/>
                    <a:pt x="4301" y="51800"/>
                  </a:cubicBezTo>
                  <a:cubicBezTo>
                    <a:pt x="4301" y="51919"/>
                    <a:pt x="4289" y="52062"/>
                    <a:pt x="4289" y="52181"/>
                  </a:cubicBezTo>
                  <a:cubicBezTo>
                    <a:pt x="4241" y="52217"/>
                    <a:pt x="4230" y="52277"/>
                    <a:pt x="4277" y="52336"/>
                  </a:cubicBezTo>
                  <a:cubicBezTo>
                    <a:pt x="4218" y="52789"/>
                    <a:pt x="4099" y="53217"/>
                    <a:pt x="3968" y="53646"/>
                  </a:cubicBezTo>
                  <a:lnTo>
                    <a:pt x="3968" y="53681"/>
                  </a:lnTo>
                  <a:cubicBezTo>
                    <a:pt x="3622" y="53467"/>
                    <a:pt x="3265" y="53277"/>
                    <a:pt x="2920" y="53050"/>
                  </a:cubicBezTo>
                  <a:cubicBezTo>
                    <a:pt x="2898" y="53038"/>
                    <a:pt x="2877" y="53032"/>
                    <a:pt x="2856" y="53032"/>
                  </a:cubicBezTo>
                  <a:cubicBezTo>
                    <a:pt x="2741" y="53032"/>
                    <a:pt x="2658" y="53206"/>
                    <a:pt x="2789" y="53277"/>
                  </a:cubicBezTo>
                  <a:cubicBezTo>
                    <a:pt x="2801" y="53289"/>
                    <a:pt x="2837" y="53312"/>
                    <a:pt x="2848" y="53324"/>
                  </a:cubicBezTo>
                  <a:cubicBezTo>
                    <a:pt x="2753" y="53336"/>
                    <a:pt x="2694" y="53467"/>
                    <a:pt x="2801" y="53527"/>
                  </a:cubicBezTo>
                  <a:cubicBezTo>
                    <a:pt x="2813" y="53551"/>
                    <a:pt x="2837" y="53551"/>
                    <a:pt x="2848" y="53562"/>
                  </a:cubicBezTo>
                  <a:cubicBezTo>
                    <a:pt x="2777" y="53586"/>
                    <a:pt x="2717" y="53693"/>
                    <a:pt x="2801" y="53765"/>
                  </a:cubicBezTo>
                  <a:cubicBezTo>
                    <a:pt x="6015" y="56479"/>
                    <a:pt x="10016" y="58408"/>
                    <a:pt x="13862" y="60051"/>
                  </a:cubicBezTo>
                  <a:cubicBezTo>
                    <a:pt x="15314" y="60674"/>
                    <a:pt x="17492" y="62044"/>
                    <a:pt x="19293" y="62044"/>
                  </a:cubicBezTo>
                  <a:cubicBezTo>
                    <a:pt x="19353" y="62044"/>
                    <a:pt x="19411" y="62043"/>
                    <a:pt x="19470" y="62040"/>
                  </a:cubicBezTo>
                  <a:cubicBezTo>
                    <a:pt x="19481" y="62075"/>
                    <a:pt x="19517" y="62099"/>
                    <a:pt x="19565" y="62099"/>
                  </a:cubicBezTo>
                  <a:lnTo>
                    <a:pt x="20541" y="62099"/>
                  </a:lnTo>
                  <a:cubicBezTo>
                    <a:pt x="20493" y="62282"/>
                    <a:pt x="20624" y="62481"/>
                    <a:pt x="20821" y="62481"/>
                  </a:cubicBezTo>
                  <a:cubicBezTo>
                    <a:pt x="20867" y="62481"/>
                    <a:pt x="20917" y="62470"/>
                    <a:pt x="20970" y="62444"/>
                  </a:cubicBezTo>
                  <a:cubicBezTo>
                    <a:pt x="21077" y="62397"/>
                    <a:pt x="21172" y="62337"/>
                    <a:pt x="21267" y="62278"/>
                  </a:cubicBezTo>
                  <a:cubicBezTo>
                    <a:pt x="22089" y="62206"/>
                    <a:pt x="22910" y="62123"/>
                    <a:pt x="23732" y="62040"/>
                  </a:cubicBezTo>
                  <a:cubicBezTo>
                    <a:pt x="23743" y="62050"/>
                    <a:pt x="23758" y="62056"/>
                    <a:pt x="23774" y="62056"/>
                  </a:cubicBezTo>
                  <a:cubicBezTo>
                    <a:pt x="23794" y="62056"/>
                    <a:pt x="23814" y="62047"/>
                    <a:pt x="23827" y="62028"/>
                  </a:cubicBezTo>
                  <a:cubicBezTo>
                    <a:pt x="23994" y="62016"/>
                    <a:pt x="24161" y="62004"/>
                    <a:pt x="24339" y="61980"/>
                  </a:cubicBezTo>
                  <a:cubicBezTo>
                    <a:pt x="26851" y="61849"/>
                    <a:pt x="29399" y="61611"/>
                    <a:pt x="31923" y="61349"/>
                  </a:cubicBezTo>
                  <a:cubicBezTo>
                    <a:pt x="38555" y="60789"/>
                    <a:pt x="45128" y="60230"/>
                    <a:pt x="51688" y="59146"/>
                  </a:cubicBezTo>
                  <a:lnTo>
                    <a:pt x="51688" y="59146"/>
                  </a:lnTo>
                  <a:cubicBezTo>
                    <a:pt x="51688" y="59218"/>
                    <a:pt x="51676" y="59301"/>
                    <a:pt x="51676" y="59385"/>
                  </a:cubicBezTo>
                  <a:cubicBezTo>
                    <a:pt x="51669" y="59472"/>
                    <a:pt x="51757" y="59525"/>
                    <a:pt x="51839" y="59525"/>
                  </a:cubicBezTo>
                  <a:cubicBezTo>
                    <a:pt x="51903" y="59525"/>
                    <a:pt x="51963" y="59493"/>
                    <a:pt x="51974" y="59420"/>
                  </a:cubicBezTo>
                  <a:cubicBezTo>
                    <a:pt x="51986" y="59301"/>
                    <a:pt x="52009" y="59206"/>
                    <a:pt x="52021" y="59087"/>
                  </a:cubicBezTo>
                  <a:cubicBezTo>
                    <a:pt x="54641" y="58634"/>
                    <a:pt x="57248" y="58111"/>
                    <a:pt x="59844" y="57480"/>
                  </a:cubicBezTo>
                  <a:cubicBezTo>
                    <a:pt x="59903" y="57491"/>
                    <a:pt x="59987" y="57503"/>
                    <a:pt x="60058" y="57503"/>
                  </a:cubicBezTo>
                  <a:cubicBezTo>
                    <a:pt x="60260" y="57503"/>
                    <a:pt x="60427" y="57432"/>
                    <a:pt x="60546" y="57301"/>
                  </a:cubicBezTo>
                  <a:cubicBezTo>
                    <a:pt x="60582" y="57277"/>
                    <a:pt x="60618" y="57277"/>
                    <a:pt x="60653" y="57265"/>
                  </a:cubicBezTo>
                  <a:cubicBezTo>
                    <a:pt x="60975" y="57194"/>
                    <a:pt x="60975" y="56825"/>
                    <a:pt x="60796" y="56646"/>
                  </a:cubicBezTo>
                  <a:cubicBezTo>
                    <a:pt x="62796" y="53062"/>
                    <a:pt x="63987" y="46550"/>
                    <a:pt x="60796" y="43549"/>
                  </a:cubicBezTo>
                  <a:cubicBezTo>
                    <a:pt x="60736" y="43493"/>
                    <a:pt x="60672" y="43469"/>
                    <a:pt x="60611" y="43469"/>
                  </a:cubicBezTo>
                  <a:cubicBezTo>
                    <a:pt x="60492" y="43469"/>
                    <a:pt x="60387" y="43562"/>
                    <a:pt x="60356" y="43680"/>
                  </a:cubicBezTo>
                  <a:cubicBezTo>
                    <a:pt x="59665" y="43371"/>
                    <a:pt x="58855" y="43264"/>
                    <a:pt x="58141" y="43085"/>
                  </a:cubicBezTo>
                  <a:cubicBezTo>
                    <a:pt x="57297" y="42862"/>
                    <a:pt x="56418" y="42489"/>
                    <a:pt x="55562" y="42489"/>
                  </a:cubicBezTo>
                  <a:cubicBezTo>
                    <a:pt x="55548" y="42489"/>
                    <a:pt x="55535" y="42489"/>
                    <a:pt x="55522" y="42490"/>
                  </a:cubicBezTo>
                  <a:cubicBezTo>
                    <a:pt x="55415" y="42490"/>
                    <a:pt x="55355" y="42537"/>
                    <a:pt x="55307" y="42609"/>
                  </a:cubicBezTo>
                  <a:cubicBezTo>
                    <a:pt x="55236" y="42561"/>
                    <a:pt x="55141" y="42537"/>
                    <a:pt x="55069" y="42490"/>
                  </a:cubicBezTo>
                  <a:lnTo>
                    <a:pt x="55057" y="42490"/>
                  </a:lnTo>
                  <a:cubicBezTo>
                    <a:pt x="55069" y="42478"/>
                    <a:pt x="55105" y="42478"/>
                    <a:pt x="55117" y="42466"/>
                  </a:cubicBezTo>
                  <a:cubicBezTo>
                    <a:pt x="55379" y="42347"/>
                    <a:pt x="55367" y="41978"/>
                    <a:pt x="55141" y="41894"/>
                  </a:cubicBezTo>
                  <a:cubicBezTo>
                    <a:pt x="55498" y="41466"/>
                    <a:pt x="55522" y="40894"/>
                    <a:pt x="55343" y="40347"/>
                  </a:cubicBezTo>
                  <a:cubicBezTo>
                    <a:pt x="55355" y="39787"/>
                    <a:pt x="55105" y="39454"/>
                    <a:pt x="54700" y="39287"/>
                  </a:cubicBezTo>
                  <a:cubicBezTo>
                    <a:pt x="54581" y="39168"/>
                    <a:pt x="54450" y="39049"/>
                    <a:pt x="54331" y="38977"/>
                  </a:cubicBezTo>
                  <a:cubicBezTo>
                    <a:pt x="54318" y="38970"/>
                    <a:pt x="54304" y="38966"/>
                    <a:pt x="54292" y="38966"/>
                  </a:cubicBezTo>
                  <a:cubicBezTo>
                    <a:pt x="54228" y="38966"/>
                    <a:pt x="54188" y="39056"/>
                    <a:pt x="54248" y="39096"/>
                  </a:cubicBezTo>
                  <a:cubicBezTo>
                    <a:pt x="54200" y="39084"/>
                    <a:pt x="54149" y="39078"/>
                    <a:pt x="54097" y="39078"/>
                  </a:cubicBezTo>
                  <a:cubicBezTo>
                    <a:pt x="54045" y="39078"/>
                    <a:pt x="53992" y="39084"/>
                    <a:pt x="53938" y="39096"/>
                  </a:cubicBezTo>
                  <a:cubicBezTo>
                    <a:pt x="53974" y="38775"/>
                    <a:pt x="53950" y="38453"/>
                    <a:pt x="53891" y="38132"/>
                  </a:cubicBezTo>
                  <a:cubicBezTo>
                    <a:pt x="53926" y="38037"/>
                    <a:pt x="53926" y="37918"/>
                    <a:pt x="53891" y="37834"/>
                  </a:cubicBezTo>
                  <a:cubicBezTo>
                    <a:pt x="53914" y="37727"/>
                    <a:pt x="53867" y="37632"/>
                    <a:pt x="53795" y="37584"/>
                  </a:cubicBezTo>
                  <a:cubicBezTo>
                    <a:pt x="53760" y="37537"/>
                    <a:pt x="53736" y="37501"/>
                    <a:pt x="53688" y="37477"/>
                  </a:cubicBezTo>
                  <a:cubicBezTo>
                    <a:pt x="53677" y="37256"/>
                    <a:pt x="53543" y="37045"/>
                    <a:pt x="53275" y="37045"/>
                  </a:cubicBezTo>
                  <a:cubicBezTo>
                    <a:pt x="53255" y="37045"/>
                    <a:pt x="53234" y="37046"/>
                    <a:pt x="53212" y="37048"/>
                  </a:cubicBezTo>
                  <a:cubicBezTo>
                    <a:pt x="50735" y="37194"/>
                    <a:pt x="48265" y="37227"/>
                    <a:pt x="45796" y="37227"/>
                  </a:cubicBezTo>
                  <a:cubicBezTo>
                    <a:pt x="43750" y="37227"/>
                    <a:pt x="41704" y="37204"/>
                    <a:pt x="39658" y="37204"/>
                  </a:cubicBezTo>
                  <a:cubicBezTo>
                    <a:pt x="38109" y="37204"/>
                    <a:pt x="36559" y="37217"/>
                    <a:pt x="35007" y="37263"/>
                  </a:cubicBezTo>
                  <a:cubicBezTo>
                    <a:pt x="35007" y="37096"/>
                    <a:pt x="34904" y="36951"/>
                    <a:pt x="34697" y="36951"/>
                  </a:cubicBezTo>
                  <a:cubicBezTo>
                    <a:pt x="34682" y="36951"/>
                    <a:pt x="34666" y="36952"/>
                    <a:pt x="34650" y="36953"/>
                  </a:cubicBezTo>
                  <a:cubicBezTo>
                    <a:pt x="30114" y="37453"/>
                    <a:pt x="25518" y="37918"/>
                    <a:pt x="20934" y="38501"/>
                  </a:cubicBezTo>
                  <a:cubicBezTo>
                    <a:pt x="21113" y="37441"/>
                    <a:pt x="21779" y="36477"/>
                    <a:pt x="21946" y="35405"/>
                  </a:cubicBezTo>
                  <a:cubicBezTo>
                    <a:pt x="22029" y="34858"/>
                    <a:pt x="22017" y="34286"/>
                    <a:pt x="22029" y="33739"/>
                  </a:cubicBezTo>
                  <a:cubicBezTo>
                    <a:pt x="22029" y="33369"/>
                    <a:pt x="22029" y="32988"/>
                    <a:pt x="22041" y="32643"/>
                  </a:cubicBezTo>
                  <a:cubicBezTo>
                    <a:pt x="22006" y="32536"/>
                    <a:pt x="21982" y="32429"/>
                    <a:pt x="21958" y="32322"/>
                  </a:cubicBezTo>
                  <a:cubicBezTo>
                    <a:pt x="21982" y="32262"/>
                    <a:pt x="22017" y="32191"/>
                    <a:pt x="22029" y="32131"/>
                  </a:cubicBezTo>
                  <a:cubicBezTo>
                    <a:pt x="22065" y="32060"/>
                    <a:pt x="21982" y="32012"/>
                    <a:pt x="21922" y="32012"/>
                  </a:cubicBezTo>
                  <a:cubicBezTo>
                    <a:pt x="21946" y="31834"/>
                    <a:pt x="22017" y="31703"/>
                    <a:pt x="22137" y="31595"/>
                  </a:cubicBezTo>
                  <a:lnTo>
                    <a:pt x="22137" y="31595"/>
                  </a:lnTo>
                  <a:cubicBezTo>
                    <a:pt x="22137" y="31667"/>
                    <a:pt x="22125" y="31738"/>
                    <a:pt x="22125" y="31798"/>
                  </a:cubicBezTo>
                  <a:cubicBezTo>
                    <a:pt x="22125" y="31926"/>
                    <a:pt x="22231" y="32000"/>
                    <a:pt x="22334" y="32000"/>
                  </a:cubicBezTo>
                  <a:cubicBezTo>
                    <a:pt x="22414" y="32000"/>
                    <a:pt x="22492" y="31956"/>
                    <a:pt x="22518" y="31857"/>
                  </a:cubicBezTo>
                  <a:lnTo>
                    <a:pt x="22613" y="31464"/>
                  </a:lnTo>
                  <a:lnTo>
                    <a:pt x="22613" y="31643"/>
                  </a:lnTo>
                  <a:cubicBezTo>
                    <a:pt x="22613" y="31673"/>
                    <a:pt x="22640" y="31688"/>
                    <a:pt x="22666" y="31688"/>
                  </a:cubicBezTo>
                  <a:cubicBezTo>
                    <a:pt x="22693" y="31688"/>
                    <a:pt x="22720" y="31673"/>
                    <a:pt x="22720" y="31643"/>
                  </a:cubicBezTo>
                  <a:lnTo>
                    <a:pt x="22720" y="31441"/>
                  </a:lnTo>
                  <a:cubicBezTo>
                    <a:pt x="22720" y="31409"/>
                    <a:pt x="22697" y="31394"/>
                    <a:pt x="22673" y="31394"/>
                  </a:cubicBezTo>
                  <a:cubicBezTo>
                    <a:pt x="22652" y="31394"/>
                    <a:pt x="22630" y="31406"/>
                    <a:pt x="22625" y="31429"/>
                  </a:cubicBezTo>
                  <a:cubicBezTo>
                    <a:pt x="23994" y="25416"/>
                    <a:pt x="24958" y="19689"/>
                    <a:pt x="27482" y="13938"/>
                  </a:cubicBezTo>
                  <a:cubicBezTo>
                    <a:pt x="27542" y="13796"/>
                    <a:pt x="27447" y="13629"/>
                    <a:pt x="27328" y="13569"/>
                  </a:cubicBezTo>
                  <a:cubicBezTo>
                    <a:pt x="27792" y="13403"/>
                    <a:pt x="28054" y="13022"/>
                    <a:pt x="28113" y="12379"/>
                  </a:cubicBezTo>
                  <a:cubicBezTo>
                    <a:pt x="28198" y="12232"/>
                    <a:pt x="28087" y="12047"/>
                    <a:pt x="27928" y="12047"/>
                  </a:cubicBezTo>
                  <a:cubicBezTo>
                    <a:pt x="27907" y="12047"/>
                    <a:pt x="27886" y="12050"/>
                    <a:pt x="27863" y="12057"/>
                  </a:cubicBezTo>
                  <a:cubicBezTo>
                    <a:pt x="27840" y="12058"/>
                    <a:pt x="27817" y="12059"/>
                    <a:pt x="27795" y="12059"/>
                  </a:cubicBezTo>
                  <a:cubicBezTo>
                    <a:pt x="27366" y="12059"/>
                    <a:pt x="27399" y="11833"/>
                    <a:pt x="27863" y="11402"/>
                  </a:cubicBezTo>
                  <a:cubicBezTo>
                    <a:pt x="27904" y="11433"/>
                    <a:pt x="27951" y="11450"/>
                    <a:pt x="27996" y="11450"/>
                  </a:cubicBezTo>
                  <a:cubicBezTo>
                    <a:pt x="28057" y="11450"/>
                    <a:pt x="28115" y="11418"/>
                    <a:pt x="28149" y="11343"/>
                  </a:cubicBezTo>
                  <a:cubicBezTo>
                    <a:pt x="29602" y="8021"/>
                    <a:pt x="29840" y="3937"/>
                    <a:pt x="27959" y="746"/>
                  </a:cubicBezTo>
                  <a:cubicBezTo>
                    <a:pt x="28018" y="592"/>
                    <a:pt x="28054" y="449"/>
                    <a:pt x="28113" y="294"/>
                  </a:cubicBezTo>
                  <a:cubicBezTo>
                    <a:pt x="28176" y="129"/>
                    <a:pt x="28021" y="0"/>
                    <a:pt x="278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8"/>
            <p:cNvSpPr/>
            <p:nvPr/>
          </p:nvSpPr>
          <p:spPr>
            <a:xfrm>
              <a:off x="3584700" y="2761450"/>
              <a:ext cx="577725" cy="51075"/>
            </a:xfrm>
            <a:custGeom>
              <a:avLst/>
              <a:gdLst/>
              <a:ahLst/>
              <a:cxnLst/>
              <a:rect l="l" t="t" r="r" b="b"/>
              <a:pathLst>
                <a:path w="23109" h="2043" extrusionOk="0">
                  <a:moveTo>
                    <a:pt x="179" y="0"/>
                  </a:moveTo>
                  <a:cubicBezTo>
                    <a:pt x="0" y="0"/>
                    <a:pt x="18" y="277"/>
                    <a:pt x="201" y="311"/>
                  </a:cubicBezTo>
                  <a:cubicBezTo>
                    <a:pt x="7047" y="1182"/>
                    <a:pt x="14209" y="2043"/>
                    <a:pt x="21149" y="2043"/>
                  </a:cubicBezTo>
                  <a:cubicBezTo>
                    <a:pt x="21704" y="2043"/>
                    <a:pt x="22259" y="2037"/>
                    <a:pt x="22811" y="2026"/>
                  </a:cubicBezTo>
                  <a:cubicBezTo>
                    <a:pt x="23109" y="2002"/>
                    <a:pt x="23085" y="1609"/>
                    <a:pt x="22811" y="1561"/>
                  </a:cubicBezTo>
                  <a:cubicBezTo>
                    <a:pt x="15370" y="633"/>
                    <a:pt x="7702" y="442"/>
                    <a:pt x="201" y="2"/>
                  </a:cubicBezTo>
                  <a:cubicBezTo>
                    <a:pt x="194" y="1"/>
                    <a:pt x="1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8"/>
            <p:cNvSpPr/>
            <p:nvPr/>
          </p:nvSpPr>
          <p:spPr>
            <a:xfrm>
              <a:off x="4170400" y="2793300"/>
              <a:ext cx="22100" cy="12600"/>
            </a:xfrm>
            <a:custGeom>
              <a:avLst/>
              <a:gdLst/>
              <a:ahLst/>
              <a:cxnLst/>
              <a:rect l="l" t="t" r="r" b="b"/>
              <a:pathLst>
                <a:path w="884" h="504" extrusionOk="0">
                  <a:moveTo>
                    <a:pt x="295" y="0"/>
                  </a:moveTo>
                  <a:cubicBezTo>
                    <a:pt x="0" y="0"/>
                    <a:pt x="0" y="503"/>
                    <a:pt x="295" y="503"/>
                  </a:cubicBezTo>
                  <a:cubicBezTo>
                    <a:pt x="304" y="503"/>
                    <a:pt x="314" y="503"/>
                    <a:pt x="324" y="502"/>
                  </a:cubicBezTo>
                  <a:cubicBezTo>
                    <a:pt x="407" y="490"/>
                    <a:pt x="503" y="490"/>
                    <a:pt x="586" y="478"/>
                  </a:cubicBezTo>
                  <a:cubicBezTo>
                    <a:pt x="884" y="454"/>
                    <a:pt x="884" y="61"/>
                    <a:pt x="586" y="37"/>
                  </a:cubicBezTo>
                  <a:cubicBezTo>
                    <a:pt x="503" y="14"/>
                    <a:pt x="407" y="14"/>
                    <a:pt x="324" y="2"/>
                  </a:cubicBezTo>
                  <a:cubicBezTo>
                    <a:pt x="314" y="1"/>
                    <a:pt x="304"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8"/>
            <p:cNvSpPr/>
            <p:nvPr/>
          </p:nvSpPr>
          <p:spPr>
            <a:xfrm>
              <a:off x="4802975" y="3135050"/>
              <a:ext cx="2400" cy="1800"/>
            </a:xfrm>
            <a:custGeom>
              <a:avLst/>
              <a:gdLst/>
              <a:ahLst/>
              <a:cxnLst/>
              <a:rect l="l" t="t" r="r" b="b"/>
              <a:pathLst>
                <a:path w="96" h="72" extrusionOk="0">
                  <a:moveTo>
                    <a:pt x="48" y="0"/>
                  </a:moveTo>
                  <a:cubicBezTo>
                    <a:pt x="0" y="12"/>
                    <a:pt x="0" y="71"/>
                    <a:pt x="48" y="71"/>
                  </a:cubicBezTo>
                  <a:cubicBezTo>
                    <a:pt x="96" y="71"/>
                    <a:pt x="96"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8"/>
            <p:cNvSpPr/>
            <p:nvPr/>
          </p:nvSpPr>
          <p:spPr>
            <a:xfrm>
              <a:off x="4680025" y="2817150"/>
              <a:ext cx="5700" cy="4775"/>
            </a:xfrm>
            <a:custGeom>
              <a:avLst/>
              <a:gdLst/>
              <a:ahLst/>
              <a:cxnLst/>
              <a:rect l="l" t="t" r="r" b="b"/>
              <a:pathLst>
                <a:path w="228" h="191" extrusionOk="0">
                  <a:moveTo>
                    <a:pt x="108" y="0"/>
                  </a:moveTo>
                  <a:cubicBezTo>
                    <a:pt x="1" y="12"/>
                    <a:pt x="1" y="191"/>
                    <a:pt x="108" y="191"/>
                  </a:cubicBezTo>
                  <a:cubicBezTo>
                    <a:pt x="227" y="191"/>
                    <a:pt x="227"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8"/>
            <p:cNvSpPr/>
            <p:nvPr/>
          </p:nvSpPr>
          <p:spPr>
            <a:xfrm>
              <a:off x="4280400" y="2872400"/>
              <a:ext cx="21825" cy="48850"/>
            </a:xfrm>
            <a:custGeom>
              <a:avLst/>
              <a:gdLst/>
              <a:ahLst/>
              <a:cxnLst/>
              <a:rect l="l" t="t" r="r" b="b"/>
              <a:pathLst>
                <a:path w="873" h="1954" extrusionOk="0">
                  <a:moveTo>
                    <a:pt x="225" y="0"/>
                  </a:moveTo>
                  <a:cubicBezTo>
                    <a:pt x="113" y="0"/>
                    <a:pt x="1" y="88"/>
                    <a:pt x="44" y="231"/>
                  </a:cubicBezTo>
                  <a:cubicBezTo>
                    <a:pt x="210" y="791"/>
                    <a:pt x="317" y="1374"/>
                    <a:pt x="591" y="1886"/>
                  </a:cubicBezTo>
                  <a:cubicBezTo>
                    <a:pt x="614" y="1932"/>
                    <a:pt x="663" y="1953"/>
                    <a:pt x="713" y="1953"/>
                  </a:cubicBezTo>
                  <a:cubicBezTo>
                    <a:pt x="791" y="1953"/>
                    <a:pt x="872" y="1902"/>
                    <a:pt x="865" y="1815"/>
                  </a:cubicBezTo>
                  <a:cubicBezTo>
                    <a:pt x="782" y="1231"/>
                    <a:pt x="579" y="683"/>
                    <a:pt x="401" y="124"/>
                  </a:cubicBezTo>
                  <a:cubicBezTo>
                    <a:pt x="372" y="39"/>
                    <a:pt x="2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8"/>
            <p:cNvSpPr/>
            <p:nvPr/>
          </p:nvSpPr>
          <p:spPr>
            <a:xfrm>
              <a:off x="4710100" y="2747200"/>
              <a:ext cx="13425" cy="10425"/>
            </a:xfrm>
            <a:custGeom>
              <a:avLst/>
              <a:gdLst/>
              <a:ahLst/>
              <a:cxnLst/>
              <a:rect l="l" t="t" r="r" b="b"/>
              <a:pathLst>
                <a:path w="537" h="417" extrusionOk="0">
                  <a:moveTo>
                    <a:pt x="262" y="0"/>
                  </a:moveTo>
                  <a:cubicBezTo>
                    <a:pt x="1" y="0"/>
                    <a:pt x="1" y="417"/>
                    <a:pt x="262" y="417"/>
                  </a:cubicBezTo>
                  <a:cubicBezTo>
                    <a:pt x="536" y="417"/>
                    <a:pt x="536" y="0"/>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8"/>
            <p:cNvSpPr/>
            <p:nvPr/>
          </p:nvSpPr>
          <p:spPr>
            <a:xfrm>
              <a:off x="3963375" y="1930425"/>
              <a:ext cx="21775" cy="51650"/>
            </a:xfrm>
            <a:custGeom>
              <a:avLst/>
              <a:gdLst/>
              <a:ahLst/>
              <a:cxnLst/>
              <a:rect l="l" t="t" r="r" b="b"/>
              <a:pathLst>
                <a:path w="871" h="2066" extrusionOk="0">
                  <a:moveTo>
                    <a:pt x="203" y="1"/>
                  </a:moveTo>
                  <a:cubicBezTo>
                    <a:pt x="103" y="1"/>
                    <a:pt x="1" y="80"/>
                    <a:pt x="44" y="203"/>
                  </a:cubicBezTo>
                  <a:cubicBezTo>
                    <a:pt x="235" y="798"/>
                    <a:pt x="413" y="1394"/>
                    <a:pt x="628" y="1989"/>
                  </a:cubicBezTo>
                  <a:cubicBezTo>
                    <a:pt x="642" y="2042"/>
                    <a:pt x="688" y="2066"/>
                    <a:pt x="734" y="2066"/>
                  </a:cubicBezTo>
                  <a:cubicBezTo>
                    <a:pt x="802" y="2066"/>
                    <a:pt x="870" y="2014"/>
                    <a:pt x="842" y="1929"/>
                  </a:cubicBezTo>
                  <a:cubicBezTo>
                    <a:pt x="699" y="1310"/>
                    <a:pt x="521" y="715"/>
                    <a:pt x="354" y="108"/>
                  </a:cubicBezTo>
                  <a:cubicBezTo>
                    <a:pt x="331" y="33"/>
                    <a:pt x="267"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8"/>
            <p:cNvSpPr/>
            <p:nvPr/>
          </p:nvSpPr>
          <p:spPr>
            <a:xfrm>
              <a:off x="3990425" y="1905225"/>
              <a:ext cx="19450" cy="42700"/>
            </a:xfrm>
            <a:custGeom>
              <a:avLst/>
              <a:gdLst/>
              <a:ahLst/>
              <a:cxnLst/>
              <a:rect l="l" t="t" r="r" b="b"/>
              <a:pathLst>
                <a:path w="778" h="1708" extrusionOk="0">
                  <a:moveTo>
                    <a:pt x="102" y="1"/>
                  </a:moveTo>
                  <a:cubicBezTo>
                    <a:pt x="52" y="1"/>
                    <a:pt x="1" y="39"/>
                    <a:pt x="22" y="104"/>
                  </a:cubicBezTo>
                  <a:cubicBezTo>
                    <a:pt x="201" y="604"/>
                    <a:pt x="379" y="1116"/>
                    <a:pt x="558" y="1640"/>
                  </a:cubicBezTo>
                  <a:cubicBezTo>
                    <a:pt x="572" y="1687"/>
                    <a:pt x="612" y="1708"/>
                    <a:pt x="653" y="1708"/>
                  </a:cubicBezTo>
                  <a:cubicBezTo>
                    <a:pt x="715" y="1708"/>
                    <a:pt x="777" y="1659"/>
                    <a:pt x="748" y="1580"/>
                  </a:cubicBezTo>
                  <a:cubicBezTo>
                    <a:pt x="558" y="1068"/>
                    <a:pt x="379" y="568"/>
                    <a:pt x="177" y="56"/>
                  </a:cubicBezTo>
                  <a:cubicBezTo>
                    <a:pt x="167" y="18"/>
                    <a:pt x="135"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8"/>
            <p:cNvSpPr/>
            <p:nvPr/>
          </p:nvSpPr>
          <p:spPr>
            <a:xfrm>
              <a:off x="3958525" y="2306950"/>
              <a:ext cx="5975" cy="5100"/>
            </a:xfrm>
            <a:custGeom>
              <a:avLst/>
              <a:gdLst/>
              <a:ahLst/>
              <a:cxnLst/>
              <a:rect l="l" t="t" r="r" b="b"/>
              <a:pathLst>
                <a:path w="239" h="204" extrusionOk="0">
                  <a:moveTo>
                    <a:pt x="119" y="1"/>
                  </a:moveTo>
                  <a:cubicBezTo>
                    <a:pt x="0" y="1"/>
                    <a:pt x="0" y="203"/>
                    <a:pt x="119" y="203"/>
                  </a:cubicBezTo>
                  <a:cubicBezTo>
                    <a:pt x="238" y="203"/>
                    <a:pt x="238"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8"/>
            <p:cNvSpPr/>
            <p:nvPr/>
          </p:nvSpPr>
          <p:spPr>
            <a:xfrm>
              <a:off x="4028125" y="1867250"/>
              <a:ext cx="87800" cy="113250"/>
            </a:xfrm>
            <a:custGeom>
              <a:avLst/>
              <a:gdLst/>
              <a:ahLst/>
              <a:cxnLst/>
              <a:rect l="l" t="t" r="r" b="b"/>
              <a:pathLst>
                <a:path w="3512" h="4530" extrusionOk="0">
                  <a:moveTo>
                    <a:pt x="3255" y="1"/>
                  </a:moveTo>
                  <a:cubicBezTo>
                    <a:pt x="3202" y="1"/>
                    <a:pt x="3148" y="23"/>
                    <a:pt x="3110" y="75"/>
                  </a:cubicBezTo>
                  <a:cubicBezTo>
                    <a:pt x="2074" y="1480"/>
                    <a:pt x="979" y="2849"/>
                    <a:pt x="62" y="4302"/>
                  </a:cubicBezTo>
                  <a:cubicBezTo>
                    <a:pt x="0" y="4416"/>
                    <a:pt x="100" y="4529"/>
                    <a:pt x="200" y="4529"/>
                  </a:cubicBezTo>
                  <a:cubicBezTo>
                    <a:pt x="236" y="4529"/>
                    <a:pt x="272" y="4515"/>
                    <a:pt x="300" y="4480"/>
                  </a:cubicBezTo>
                  <a:cubicBezTo>
                    <a:pt x="1407" y="3135"/>
                    <a:pt x="2395" y="1670"/>
                    <a:pt x="3419" y="253"/>
                  </a:cubicBezTo>
                  <a:cubicBezTo>
                    <a:pt x="3512" y="127"/>
                    <a:pt x="3384" y="1"/>
                    <a:pt x="3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8"/>
            <p:cNvSpPr/>
            <p:nvPr/>
          </p:nvSpPr>
          <p:spPr>
            <a:xfrm>
              <a:off x="3896000" y="2230750"/>
              <a:ext cx="2125" cy="1825"/>
            </a:xfrm>
            <a:custGeom>
              <a:avLst/>
              <a:gdLst/>
              <a:ahLst/>
              <a:cxnLst/>
              <a:rect l="l" t="t" r="r" b="b"/>
              <a:pathLst>
                <a:path w="85" h="73" extrusionOk="0">
                  <a:moveTo>
                    <a:pt x="49" y="1"/>
                  </a:moveTo>
                  <a:cubicBezTo>
                    <a:pt x="1" y="1"/>
                    <a:pt x="1" y="72"/>
                    <a:pt x="49" y="72"/>
                  </a:cubicBezTo>
                  <a:cubicBezTo>
                    <a:pt x="84" y="72"/>
                    <a:pt x="84"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8"/>
            <p:cNvSpPr/>
            <p:nvPr/>
          </p:nvSpPr>
          <p:spPr>
            <a:xfrm>
              <a:off x="3423025" y="3226125"/>
              <a:ext cx="436100" cy="19075"/>
            </a:xfrm>
            <a:custGeom>
              <a:avLst/>
              <a:gdLst/>
              <a:ahLst/>
              <a:cxnLst/>
              <a:rect l="l" t="t" r="r" b="b"/>
              <a:pathLst>
                <a:path w="17444" h="763" extrusionOk="0">
                  <a:moveTo>
                    <a:pt x="15634" y="0"/>
                  </a:moveTo>
                  <a:cubicBezTo>
                    <a:pt x="10419" y="60"/>
                    <a:pt x="5216" y="179"/>
                    <a:pt x="1" y="358"/>
                  </a:cubicBezTo>
                  <a:cubicBezTo>
                    <a:pt x="5823" y="548"/>
                    <a:pt x="11621" y="679"/>
                    <a:pt x="17444" y="762"/>
                  </a:cubicBezTo>
                  <a:cubicBezTo>
                    <a:pt x="16836" y="548"/>
                    <a:pt x="16205" y="286"/>
                    <a:pt x="15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8"/>
            <p:cNvSpPr/>
            <p:nvPr/>
          </p:nvSpPr>
          <p:spPr>
            <a:xfrm>
              <a:off x="4103175" y="3221950"/>
              <a:ext cx="1064150" cy="25625"/>
            </a:xfrm>
            <a:custGeom>
              <a:avLst/>
              <a:gdLst/>
              <a:ahLst/>
              <a:cxnLst/>
              <a:rect l="l" t="t" r="r" b="b"/>
              <a:pathLst>
                <a:path w="42566" h="1025" extrusionOk="0">
                  <a:moveTo>
                    <a:pt x="10943" y="1"/>
                  </a:moveTo>
                  <a:cubicBezTo>
                    <a:pt x="8847" y="191"/>
                    <a:pt x="6728" y="370"/>
                    <a:pt x="4620" y="548"/>
                  </a:cubicBezTo>
                  <a:cubicBezTo>
                    <a:pt x="3084" y="727"/>
                    <a:pt x="1537" y="882"/>
                    <a:pt x="1" y="1001"/>
                  </a:cubicBezTo>
                  <a:cubicBezTo>
                    <a:pt x="2561" y="1013"/>
                    <a:pt x="5120" y="1013"/>
                    <a:pt x="7680" y="1025"/>
                  </a:cubicBezTo>
                  <a:cubicBezTo>
                    <a:pt x="13502" y="1013"/>
                    <a:pt x="19301" y="1001"/>
                    <a:pt x="25123" y="906"/>
                  </a:cubicBezTo>
                  <a:cubicBezTo>
                    <a:pt x="30945" y="846"/>
                    <a:pt x="36743" y="715"/>
                    <a:pt x="42566" y="513"/>
                  </a:cubicBezTo>
                  <a:cubicBezTo>
                    <a:pt x="36743" y="310"/>
                    <a:pt x="30945" y="179"/>
                    <a:pt x="25123" y="108"/>
                  </a:cubicBezTo>
                  <a:cubicBezTo>
                    <a:pt x="20396" y="48"/>
                    <a:pt x="15657" y="13"/>
                    <a:pt x="109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8"/>
            <p:cNvSpPr/>
            <p:nvPr/>
          </p:nvSpPr>
          <p:spPr>
            <a:xfrm>
              <a:off x="4391300" y="3197250"/>
              <a:ext cx="786450" cy="23825"/>
            </a:xfrm>
            <a:custGeom>
              <a:avLst/>
              <a:gdLst/>
              <a:ahLst/>
              <a:cxnLst/>
              <a:rect l="l" t="t" r="r" b="b"/>
              <a:pathLst>
                <a:path w="31458" h="953" extrusionOk="0">
                  <a:moveTo>
                    <a:pt x="8478" y="0"/>
                  </a:moveTo>
                  <a:cubicBezTo>
                    <a:pt x="5668" y="381"/>
                    <a:pt x="2835" y="691"/>
                    <a:pt x="1" y="953"/>
                  </a:cubicBezTo>
                  <a:cubicBezTo>
                    <a:pt x="2918" y="941"/>
                    <a:pt x="5811" y="929"/>
                    <a:pt x="8716" y="893"/>
                  </a:cubicBezTo>
                  <a:cubicBezTo>
                    <a:pt x="10383" y="882"/>
                    <a:pt x="13443" y="858"/>
                    <a:pt x="15098" y="822"/>
                  </a:cubicBezTo>
                  <a:cubicBezTo>
                    <a:pt x="20551" y="751"/>
                    <a:pt x="26016" y="631"/>
                    <a:pt x="31457" y="453"/>
                  </a:cubicBezTo>
                  <a:cubicBezTo>
                    <a:pt x="26016" y="262"/>
                    <a:pt x="20551" y="143"/>
                    <a:pt x="15098" y="84"/>
                  </a:cubicBezTo>
                  <a:cubicBezTo>
                    <a:pt x="13431" y="48"/>
                    <a:pt x="10371" y="24"/>
                    <a:pt x="87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8"/>
            <p:cNvSpPr/>
            <p:nvPr/>
          </p:nvSpPr>
          <p:spPr>
            <a:xfrm>
              <a:off x="3401900" y="3199925"/>
              <a:ext cx="395025" cy="17875"/>
            </a:xfrm>
            <a:custGeom>
              <a:avLst/>
              <a:gdLst/>
              <a:ahLst/>
              <a:cxnLst/>
              <a:rect l="l" t="t" r="r" b="b"/>
              <a:pathLst>
                <a:path w="15801" h="715" extrusionOk="0">
                  <a:moveTo>
                    <a:pt x="14288" y="1"/>
                  </a:moveTo>
                  <a:cubicBezTo>
                    <a:pt x="9526" y="84"/>
                    <a:pt x="4763" y="179"/>
                    <a:pt x="1" y="346"/>
                  </a:cubicBezTo>
                  <a:cubicBezTo>
                    <a:pt x="5263" y="524"/>
                    <a:pt x="10538" y="644"/>
                    <a:pt x="15800" y="715"/>
                  </a:cubicBezTo>
                  <a:cubicBezTo>
                    <a:pt x="15372" y="513"/>
                    <a:pt x="14967" y="298"/>
                    <a:pt x="14598" y="155"/>
                  </a:cubicBezTo>
                  <a:cubicBezTo>
                    <a:pt x="14514" y="96"/>
                    <a:pt x="14407" y="48"/>
                    <a:pt x="14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8"/>
            <p:cNvSpPr/>
            <p:nvPr/>
          </p:nvSpPr>
          <p:spPr>
            <a:xfrm>
              <a:off x="3381075" y="3174325"/>
              <a:ext cx="356300" cy="16400"/>
            </a:xfrm>
            <a:custGeom>
              <a:avLst/>
              <a:gdLst/>
              <a:ahLst/>
              <a:cxnLst/>
              <a:rect l="l" t="t" r="r" b="b"/>
              <a:pathLst>
                <a:path w="14252" h="656" extrusionOk="0">
                  <a:moveTo>
                    <a:pt x="12823" y="1"/>
                  </a:moveTo>
                  <a:cubicBezTo>
                    <a:pt x="8537" y="72"/>
                    <a:pt x="4274" y="167"/>
                    <a:pt x="0" y="310"/>
                  </a:cubicBezTo>
                  <a:cubicBezTo>
                    <a:pt x="4751" y="477"/>
                    <a:pt x="9513" y="584"/>
                    <a:pt x="14252" y="656"/>
                  </a:cubicBezTo>
                  <a:cubicBezTo>
                    <a:pt x="13776" y="453"/>
                    <a:pt x="13299" y="227"/>
                    <a:pt x="128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8"/>
            <p:cNvSpPr/>
            <p:nvPr/>
          </p:nvSpPr>
          <p:spPr>
            <a:xfrm>
              <a:off x="4631825" y="3172250"/>
              <a:ext cx="556925" cy="20850"/>
            </a:xfrm>
            <a:custGeom>
              <a:avLst/>
              <a:gdLst/>
              <a:ahLst/>
              <a:cxnLst/>
              <a:rect l="l" t="t" r="r" b="b"/>
              <a:pathLst>
                <a:path w="22277" h="834" extrusionOk="0">
                  <a:moveTo>
                    <a:pt x="5132" y="0"/>
                  </a:moveTo>
                  <a:cubicBezTo>
                    <a:pt x="4620" y="84"/>
                    <a:pt x="4084" y="191"/>
                    <a:pt x="3560" y="274"/>
                  </a:cubicBezTo>
                  <a:cubicBezTo>
                    <a:pt x="3548" y="393"/>
                    <a:pt x="3524" y="512"/>
                    <a:pt x="3513" y="619"/>
                  </a:cubicBezTo>
                  <a:cubicBezTo>
                    <a:pt x="3502" y="691"/>
                    <a:pt x="3446" y="723"/>
                    <a:pt x="3385" y="723"/>
                  </a:cubicBezTo>
                  <a:cubicBezTo>
                    <a:pt x="3304" y="723"/>
                    <a:pt x="3215" y="667"/>
                    <a:pt x="3215" y="572"/>
                  </a:cubicBezTo>
                  <a:cubicBezTo>
                    <a:pt x="3215" y="500"/>
                    <a:pt x="3227" y="417"/>
                    <a:pt x="3227" y="334"/>
                  </a:cubicBezTo>
                  <a:lnTo>
                    <a:pt x="3227" y="334"/>
                  </a:lnTo>
                  <a:cubicBezTo>
                    <a:pt x="2155" y="512"/>
                    <a:pt x="1072" y="679"/>
                    <a:pt x="0" y="834"/>
                  </a:cubicBezTo>
                  <a:lnTo>
                    <a:pt x="48" y="834"/>
                  </a:lnTo>
                  <a:cubicBezTo>
                    <a:pt x="1429" y="810"/>
                    <a:pt x="5632" y="774"/>
                    <a:pt x="7013" y="739"/>
                  </a:cubicBezTo>
                  <a:cubicBezTo>
                    <a:pt x="12097" y="667"/>
                    <a:pt x="17193" y="560"/>
                    <a:pt x="22277" y="381"/>
                  </a:cubicBezTo>
                  <a:cubicBezTo>
                    <a:pt x="17193" y="203"/>
                    <a:pt x="12097" y="96"/>
                    <a:pt x="7013" y="24"/>
                  </a:cubicBezTo>
                  <a:cubicBezTo>
                    <a:pt x="6596" y="24"/>
                    <a:pt x="5906" y="12"/>
                    <a:pt x="5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8"/>
            <p:cNvSpPr/>
            <p:nvPr/>
          </p:nvSpPr>
          <p:spPr>
            <a:xfrm>
              <a:off x="3359925" y="3148725"/>
              <a:ext cx="318825" cy="14925"/>
            </a:xfrm>
            <a:custGeom>
              <a:avLst/>
              <a:gdLst/>
              <a:ahLst/>
              <a:cxnLst/>
              <a:rect l="l" t="t" r="r" b="b"/>
              <a:pathLst>
                <a:path w="12753" h="597" extrusionOk="0">
                  <a:moveTo>
                    <a:pt x="11562" y="1"/>
                  </a:moveTo>
                  <a:cubicBezTo>
                    <a:pt x="7704" y="60"/>
                    <a:pt x="3846" y="144"/>
                    <a:pt x="1" y="286"/>
                  </a:cubicBezTo>
                  <a:cubicBezTo>
                    <a:pt x="4251" y="429"/>
                    <a:pt x="8490" y="525"/>
                    <a:pt x="12752" y="596"/>
                  </a:cubicBezTo>
                  <a:cubicBezTo>
                    <a:pt x="12348" y="406"/>
                    <a:pt x="11967" y="203"/>
                    <a:pt x="11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8"/>
            <p:cNvSpPr/>
            <p:nvPr/>
          </p:nvSpPr>
          <p:spPr>
            <a:xfrm>
              <a:off x="4801475" y="3147550"/>
              <a:ext cx="398000" cy="16675"/>
            </a:xfrm>
            <a:custGeom>
              <a:avLst/>
              <a:gdLst/>
              <a:ahLst/>
              <a:cxnLst/>
              <a:rect l="l" t="t" r="r" b="b"/>
              <a:pathLst>
                <a:path w="15920" h="667" extrusionOk="0">
                  <a:moveTo>
                    <a:pt x="3144" y="0"/>
                  </a:moveTo>
                  <a:cubicBezTo>
                    <a:pt x="2096" y="238"/>
                    <a:pt x="1048" y="464"/>
                    <a:pt x="1" y="667"/>
                  </a:cubicBezTo>
                  <a:cubicBezTo>
                    <a:pt x="775" y="667"/>
                    <a:pt x="1418" y="667"/>
                    <a:pt x="1727" y="655"/>
                  </a:cubicBezTo>
                  <a:cubicBezTo>
                    <a:pt x="6466" y="584"/>
                    <a:pt x="11181" y="476"/>
                    <a:pt x="15919" y="310"/>
                  </a:cubicBezTo>
                  <a:cubicBezTo>
                    <a:pt x="11657" y="167"/>
                    <a:pt x="7395" y="72"/>
                    <a:pt x="3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8"/>
            <p:cNvSpPr/>
            <p:nvPr/>
          </p:nvSpPr>
          <p:spPr>
            <a:xfrm>
              <a:off x="3338500" y="3122525"/>
              <a:ext cx="286675" cy="14025"/>
            </a:xfrm>
            <a:custGeom>
              <a:avLst/>
              <a:gdLst/>
              <a:ahLst/>
              <a:cxnLst/>
              <a:rect l="l" t="t" r="r" b="b"/>
              <a:pathLst>
                <a:path w="11467" h="561" extrusionOk="0">
                  <a:moveTo>
                    <a:pt x="10502" y="1"/>
                  </a:moveTo>
                  <a:cubicBezTo>
                    <a:pt x="7013" y="84"/>
                    <a:pt x="3513" y="156"/>
                    <a:pt x="1" y="275"/>
                  </a:cubicBezTo>
                  <a:cubicBezTo>
                    <a:pt x="3834" y="406"/>
                    <a:pt x="7656" y="477"/>
                    <a:pt x="11466" y="561"/>
                  </a:cubicBezTo>
                  <a:cubicBezTo>
                    <a:pt x="11133" y="370"/>
                    <a:pt x="10823" y="203"/>
                    <a:pt x="10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8"/>
            <p:cNvSpPr/>
            <p:nvPr/>
          </p:nvSpPr>
          <p:spPr>
            <a:xfrm>
              <a:off x="4933050" y="3123125"/>
              <a:ext cx="276850" cy="13425"/>
            </a:xfrm>
            <a:custGeom>
              <a:avLst/>
              <a:gdLst/>
              <a:ahLst/>
              <a:cxnLst/>
              <a:rect l="l" t="t" r="r" b="b"/>
              <a:pathLst>
                <a:path w="11074" h="537" extrusionOk="0">
                  <a:moveTo>
                    <a:pt x="381" y="1"/>
                  </a:moveTo>
                  <a:lnTo>
                    <a:pt x="381" y="1"/>
                  </a:lnTo>
                  <a:cubicBezTo>
                    <a:pt x="453" y="156"/>
                    <a:pt x="393" y="394"/>
                    <a:pt x="143" y="453"/>
                  </a:cubicBezTo>
                  <a:cubicBezTo>
                    <a:pt x="107" y="477"/>
                    <a:pt x="72" y="477"/>
                    <a:pt x="36" y="489"/>
                  </a:cubicBezTo>
                  <a:lnTo>
                    <a:pt x="0" y="537"/>
                  </a:lnTo>
                  <a:cubicBezTo>
                    <a:pt x="3679" y="453"/>
                    <a:pt x="7382" y="382"/>
                    <a:pt x="11073" y="263"/>
                  </a:cubicBezTo>
                  <a:cubicBezTo>
                    <a:pt x="7513" y="144"/>
                    <a:pt x="3941" y="72"/>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8"/>
            <p:cNvSpPr/>
            <p:nvPr/>
          </p:nvSpPr>
          <p:spPr>
            <a:xfrm>
              <a:off x="3317675" y="3096650"/>
              <a:ext cx="261350" cy="12525"/>
            </a:xfrm>
            <a:custGeom>
              <a:avLst/>
              <a:gdLst/>
              <a:ahLst/>
              <a:cxnLst/>
              <a:rect l="l" t="t" r="r" b="b"/>
              <a:pathLst>
                <a:path w="10454" h="501" extrusionOk="0">
                  <a:moveTo>
                    <a:pt x="9644" y="0"/>
                  </a:moveTo>
                  <a:cubicBezTo>
                    <a:pt x="6429" y="72"/>
                    <a:pt x="3215" y="131"/>
                    <a:pt x="0" y="250"/>
                  </a:cubicBezTo>
                  <a:cubicBezTo>
                    <a:pt x="3489" y="369"/>
                    <a:pt x="6965" y="441"/>
                    <a:pt x="10454" y="500"/>
                  </a:cubicBezTo>
                  <a:cubicBezTo>
                    <a:pt x="10180" y="345"/>
                    <a:pt x="9918" y="179"/>
                    <a:pt x="9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8"/>
            <p:cNvSpPr/>
            <p:nvPr/>
          </p:nvSpPr>
          <p:spPr>
            <a:xfrm>
              <a:off x="4944950" y="3096350"/>
              <a:ext cx="275650" cy="13425"/>
            </a:xfrm>
            <a:custGeom>
              <a:avLst/>
              <a:gdLst/>
              <a:ahLst/>
              <a:cxnLst/>
              <a:rect l="l" t="t" r="r" b="b"/>
              <a:pathLst>
                <a:path w="11026" h="537" extrusionOk="0">
                  <a:moveTo>
                    <a:pt x="262" y="0"/>
                  </a:moveTo>
                  <a:cubicBezTo>
                    <a:pt x="179" y="191"/>
                    <a:pt x="84" y="369"/>
                    <a:pt x="1" y="536"/>
                  </a:cubicBezTo>
                  <a:cubicBezTo>
                    <a:pt x="3691" y="453"/>
                    <a:pt x="7359" y="381"/>
                    <a:pt x="11026" y="262"/>
                  </a:cubicBezTo>
                  <a:cubicBezTo>
                    <a:pt x="7442" y="143"/>
                    <a:pt x="3846" y="7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8"/>
            <p:cNvSpPr/>
            <p:nvPr/>
          </p:nvSpPr>
          <p:spPr>
            <a:xfrm>
              <a:off x="4957450" y="3069850"/>
              <a:ext cx="273875" cy="13425"/>
            </a:xfrm>
            <a:custGeom>
              <a:avLst/>
              <a:gdLst/>
              <a:ahLst/>
              <a:cxnLst/>
              <a:rect l="l" t="t" r="r" b="b"/>
              <a:pathLst>
                <a:path w="10955" h="537" extrusionOk="0">
                  <a:moveTo>
                    <a:pt x="215" y="1"/>
                  </a:moveTo>
                  <a:cubicBezTo>
                    <a:pt x="132" y="179"/>
                    <a:pt x="72" y="370"/>
                    <a:pt x="1" y="536"/>
                  </a:cubicBezTo>
                  <a:lnTo>
                    <a:pt x="24" y="536"/>
                  </a:lnTo>
                  <a:cubicBezTo>
                    <a:pt x="3680" y="441"/>
                    <a:pt x="7311" y="382"/>
                    <a:pt x="10954" y="263"/>
                  </a:cubicBezTo>
                  <a:cubicBezTo>
                    <a:pt x="7371" y="143"/>
                    <a:pt x="3787" y="72"/>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8"/>
            <p:cNvSpPr/>
            <p:nvPr/>
          </p:nvSpPr>
          <p:spPr>
            <a:xfrm>
              <a:off x="3296525" y="3070450"/>
              <a:ext cx="241425" cy="11925"/>
            </a:xfrm>
            <a:custGeom>
              <a:avLst/>
              <a:gdLst/>
              <a:ahLst/>
              <a:cxnLst/>
              <a:rect l="l" t="t" r="r" b="b"/>
              <a:pathLst>
                <a:path w="9657" h="477" extrusionOk="0">
                  <a:moveTo>
                    <a:pt x="8990" y="0"/>
                  </a:moveTo>
                  <a:cubicBezTo>
                    <a:pt x="6001" y="84"/>
                    <a:pt x="2989" y="143"/>
                    <a:pt x="1" y="239"/>
                  </a:cubicBezTo>
                  <a:cubicBezTo>
                    <a:pt x="3215" y="358"/>
                    <a:pt x="6442" y="417"/>
                    <a:pt x="9657" y="477"/>
                  </a:cubicBezTo>
                  <a:cubicBezTo>
                    <a:pt x="9442" y="310"/>
                    <a:pt x="9216" y="167"/>
                    <a:pt x="89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8"/>
            <p:cNvSpPr/>
            <p:nvPr/>
          </p:nvSpPr>
          <p:spPr>
            <a:xfrm>
              <a:off x="3275400" y="3044550"/>
              <a:ext cx="226825" cy="11625"/>
            </a:xfrm>
            <a:custGeom>
              <a:avLst/>
              <a:gdLst/>
              <a:ahLst/>
              <a:cxnLst/>
              <a:rect l="l" t="t" r="r" b="b"/>
              <a:pathLst>
                <a:path w="9073" h="465" extrusionOk="0">
                  <a:moveTo>
                    <a:pt x="8573" y="1"/>
                  </a:moveTo>
                  <a:cubicBezTo>
                    <a:pt x="5715" y="72"/>
                    <a:pt x="2858" y="120"/>
                    <a:pt x="0" y="227"/>
                  </a:cubicBezTo>
                  <a:cubicBezTo>
                    <a:pt x="3013" y="322"/>
                    <a:pt x="6061" y="382"/>
                    <a:pt x="9073" y="465"/>
                  </a:cubicBezTo>
                  <a:cubicBezTo>
                    <a:pt x="8918" y="346"/>
                    <a:pt x="8751" y="227"/>
                    <a:pt x="8597" y="84"/>
                  </a:cubicBezTo>
                  <a:cubicBezTo>
                    <a:pt x="8585" y="60"/>
                    <a:pt x="8573" y="24"/>
                    <a:pt x="8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8"/>
            <p:cNvSpPr/>
            <p:nvPr/>
          </p:nvSpPr>
          <p:spPr>
            <a:xfrm>
              <a:off x="4967575" y="3043350"/>
              <a:ext cx="274450" cy="13425"/>
            </a:xfrm>
            <a:custGeom>
              <a:avLst/>
              <a:gdLst/>
              <a:ahLst/>
              <a:cxnLst/>
              <a:rect l="l" t="t" r="r" b="b"/>
              <a:pathLst>
                <a:path w="10978" h="537" extrusionOk="0">
                  <a:moveTo>
                    <a:pt x="167" y="1"/>
                  </a:moveTo>
                  <a:cubicBezTo>
                    <a:pt x="108" y="180"/>
                    <a:pt x="48" y="358"/>
                    <a:pt x="0" y="537"/>
                  </a:cubicBezTo>
                  <a:lnTo>
                    <a:pt x="1143" y="525"/>
                  </a:lnTo>
                  <a:cubicBezTo>
                    <a:pt x="4418" y="430"/>
                    <a:pt x="7692" y="394"/>
                    <a:pt x="10978" y="263"/>
                  </a:cubicBezTo>
                  <a:cubicBezTo>
                    <a:pt x="7704" y="156"/>
                    <a:pt x="4430" y="108"/>
                    <a:pt x="1143" y="13"/>
                  </a:cubicBez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8"/>
            <p:cNvSpPr/>
            <p:nvPr/>
          </p:nvSpPr>
          <p:spPr>
            <a:xfrm>
              <a:off x="3519175" y="3043650"/>
              <a:ext cx="625" cy="475"/>
            </a:xfrm>
            <a:custGeom>
              <a:avLst/>
              <a:gdLst/>
              <a:ahLst/>
              <a:cxnLst/>
              <a:rect l="l" t="t" r="r" b="b"/>
              <a:pathLst>
                <a:path w="25" h="19" extrusionOk="0">
                  <a:moveTo>
                    <a:pt x="1" y="1"/>
                  </a:moveTo>
                  <a:cubicBezTo>
                    <a:pt x="7" y="13"/>
                    <a:pt x="13" y="19"/>
                    <a:pt x="17" y="19"/>
                  </a:cubicBezTo>
                  <a:cubicBezTo>
                    <a:pt x="21" y="19"/>
                    <a:pt x="24"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 name="Google Shape;252;p28"/>
          <p:cNvGrpSpPr/>
          <p:nvPr/>
        </p:nvGrpSpPr>
        <p:grpSpPr>
          <a:xfrm rot="-1985458">
            <a:off x="-512319" y="-1004653"/>
            <a:ext cx="3236603" cy="2992665"/>
            <a:chOff x="2483025" y="1774950"/>
            <a:chExt cx="1815750" cy="1678900"/>
          </a:xfrm>
        </p:grpSpPr>
        <p:sp>
          <p:nvSpPr>
            <p:cNvPr id="253" name="Google Shape;253;p28"/>
            <p:cNvSpPr/>
            <p:nvPr/>
          </p:nvSpPr>
          <p:spPr>
            <a:xfrm>
              <a:off x="2546425" y="1800350"/>
              <a:ext cx="1653525" cy="1653500"/>
            </a:xfrm>
            <a:custGeom>
              <a:avLst/>
              <a:gdLst/>
              <a:ahLst/>
              <a:cxnLst/>
              <a:rect l="l" t="t" r="r" b="b"/>
              <a:pathLst>
                <a:path w="66141" h="66140" extrusionOk="0">
                  <a:moveTo>
                    <a:pt x="33077" y="1144"/>
                  </a:moveTo>
                  <a:cubicBezTo>
                    <a:pt x="50674" y="1144"/>
                    <a:pt x="64997" y="15467"/>
                    <a:pt x="64997" y="33064"/>
                  </a:cubicBezTo>
                  <a:cubicBezTo>
                    <a:pt x="64997" y="50673"/>
                    <a:pt x="50674" y="64997"/>
                    <a:pt x="33077" y="64997"/>
                  </a:cubicBezTo>
                  <a:cubicBezTo>
                    <a:pt x="15467" y="64997"/>
                    <a:pt x="1144" y="50673"/>
                    <a:pt x="1144" y="33064"/>
                  </a:cubicBezTo>
                  <a:cubicBezTo>
                    <a:pt x="1144" y="15467"/>
                    <a:pt x="15467" y="1144"/>
                    <a:pt x="33077" y="1144"/>
                  </a:cubicBezTo>
                  <a:close/>
                  <a:moveTo>
                    <a:pt x="33077" y="1"/>
                  </a:moveTo>
                  <a:cubicBezTo>
                    <a:pt x="14836" y="1"/>
                    <a:pt x="1" y="14836"/>
                    <a:pt x="1" y="33064"/>
                  </a:cubicBezTo>
                  <a:cubicBezTo>
                    <a:pt x="1" y="51304"/>
                    <a:pt x="14836" y="66140"/>
                    <a:pt x="33077" y="66140"/>
                  </a:cubicBezTo>
                  <a:cubicBezTo>
                    <a:pt x="51317" y="66140"/>
                    <a:pt x="66140" y="51304"/>
                    <a:pt x="66140" y="33064"/>
                  </a:cubicBezTo>
                  <a:cubicBezTo>
                    <a:pt x="66140" y="14836"/>
                    <a:pt x="51305" y="1"/>
                    <a:pt x="330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8"/>
            <p:cNvSpPr/>
            <p:nvPr/>
          </p:nvSpPr>
          <p:spPr>
            <a:xfrm>
              <a:off x="3422725" y="3171350"/>
              <a:ext cx="425675" cy="206900"/>
            </a:xfrm>
            <a:custGeom>
              <a:avLst/>
              <a:gdLst/>
              <a:ahLst/>
              <a:cxnLst/>
              <a:rect l="l" t="t" r="r" b="b"/>
              <a:pathLst>
                <a:path w="17027" h="8276" extrusionOk="0">
                  <a:moveTo>
                    <a:pt x="17027" y="1"/>
                  </a:moveTo>
                  <a:cubicBezTo>
                    <a:pt x="17027" y="1"/>
                    <a:pt x="16848" y="215"/>
                    <a:pt x="16503" y="584"/>
                  </a:cubicBezTo>
                  <a:cubicBezTo>
                    <a:pt x="16193" y="953"/>
                    <a:pt x="15705" y="1477"/>
                    <a:pt x="15050" y="2060"/>
                  </a:cubicBezTo>
                  <a:cubicBezTo>
                    <a:pt x="13753" y="3251"/>
                    <a:pt x="11741" y="4620"/>
                    <a:pt x="9312" y="5668"/>
                  </a:cubicBezTo>
                  <a:cubicBezTo>
                    <a:pt x="6895" y="6740"/>
                    <a:pt x="4525" y="7359"/>
                    <a:pt x="2811" y="7728"/>
                  </a:cubicBezTo>
                  <a:cubicBezTo>
                    <a:pt x="1954" y="7918"/>
                    <a:pt x="1251" y="8049"/>
                    <a:pt x="763" y="8144"/>
                  </a:cubicBezTo>
                  <a:cubicBezTo>
                    <a:pt x="263" y="8228"/>
                    <a:pt x="1" y="8275"/>
                    <a:pt x="1" y="8275"/>
                  </a:cubicBezTo>
                  <a:cubicBezTo>
                    <a:pt x="1" y="8275"/>
                    <a:pt x="287" y="8264"/>
                    <a:pt x="775" y="8252"/>
                  </a:cubicBezTo>
                  <a:cubicBezTo>
                    <a:pt x="1275" y="8216"/>
                    <a:pt x="1989" y="8168"/>
                    <a:pt x="2870" y="8061"/>
                  </a:cubicBezTo>
                  <a:cubicBezTo>
                    <a:pt x="4633" y="7859"/>
                    <a:pt x="7085" y="7406"/>
                    <a:pt x="9597" y="6311"/>
                  </a:cubicBezTo>
                  <a:cubicBezTo>
                    <a:pt x="12133" y="5216"/>
                    <a:pt x="14110" y="3632"/>
                    <a:pt x="15301" y="2310"/>
                  </a:cubicBezTo>
                  <a:cubicBezTo>
                    <a:pt x="15908" y="1656"/>
                    <a:pt x="16336" y="1072"/>
                    <a:pt x="16610" y="655"/>
                  </a:cubicBezTo>
                  <a:cubicBezTo>
                    <a:pt x="16896" y="239"/>
                    <a:pt x="17027" y="1"/>
                    <a:pt x="1702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8"/>
            <p:cNvSpPr/>
            <p:nvPr/>
          </p:nvSpPr>
          <p:spPr>
            <a:xfrm>
              <a:off x="3488525" y="3212725"/>
              <a:ext cx="233375" cy="116700"/>
            </a:xfrm>
            <a:custGeom>
              <a:avLst/>
              <a:gdLst/>
              <a:ahLst/>
              <a:cxnLst/>
              <a:rect l="l" t="t" r="r" b="b"/>
              <a:pathLst>
                <a:path w="9335" h="4668" extrusionOk="0">
                  <a:moveTo>
                    <a:pt x="9335" y="1"/>
                  </a:moveTo>
                  <a:cubicBezTo>
                    <a:pt x="9335" y="1"/>
                    <a:pt x="9216" y="84"/>
                    <a:pt x="9001" y="251"/>
                  </a:cubicBezTo>
                  <a:cubicBezTo>
                    <a:pt x="8799" y="417"/>
                    <a:pt x="8466" y="655"/>
                    <a:pt x="8085" y="917"/>
                  </a:cubicBezTo>
                  <a:cubicBezTo>
                    <a:pt x="7287" y="1477"/>
                    <a:pt x="6180" y="2168"/>
                    <a:pt x="4894" y="2810"/>
                  </a:cubicBezTo>
                  <a:cubicBezTo>
                    <a:pt x="3620" y="3453"/>
                    <a:pt x="2393" y="3930"/>
                    <a:pt x="1489" y="4227"/>
                  </a:cubicBezTo>
                  <a:cubicBezTo>
                    <a:pt x="1036" y="4370"/>
                    <a:pt x="667" y="4477"/>
                    <a:pt x="405" y="4549"/>
                  </a:cubicBezTo>
                  <a:cubicBezTo>
                    <a:pt x="143" y="4632"/>
                    <a:pt x="0" y="4668"/>
                    <a:pt x="0" y="4668"/>
                  </a:cubicBezTo>
                  <a:lnTo>
                    <a:pt x="417" y="4668"/>
                  </a:lnTo>
                  <a:cubicBezTo>
                    <a:pt x="691" y="4656"/>
                    <a:pt x="1072" y="4632"/>
                    <a:pt x="1560" y="4573"/>
                  </a:cubicBezTo>
                  <a:cubicBezTo>
                    <a:pt x="2524" y="4430"/>
                    <a:pt x="3858" y="4108"/>
                    <a:pt x="5203" y="3441"/>
                  </a:cubicBezTo>
                  <a:cubicBezTo>
                    <a:pt x="6561" y="2751"/>
                    <a:pt x="7620" y="1894"/>
                    <a:pt x="8299" y="1191"/>
                  </a:cubicBezTo>
                  <a:cubicBezTo>
                    <a:pt x="8644" y="834"/>
                    <a:pt x="8918" y="536"/>
                    <a:pt x="9073" y="322"/>
                  </a:cubicBezTo>
                  <a:cubicBezTo>
                    <a:pt x="9239" y="120"/>
                    <a:pt x="9335" y="1"/>
                    <a:pt x="933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8"/>
            <p:cNvSpPr/>
            <p:nvPr/>
          </p:nvSpPr>
          <p:spPr>
            <a:xfrm>
              <a:off x="3550725" y="3216000"/>
              <a:ext cx="75050" cy="50925"/>
            </a:xfrm>
            <a:custGeom>
              <a:avLst/>
              <a:gdLst/>
              <a:ahLst/>
              <a:cxnLst/>
              <a:rect l="l" t="t" r="r" b="b"/>
              <a:pathLst>
                <a:path w="3002" h="2037" extrusionOk="0">
                  <a:moveTo>
                    <a:pt x="3001" y="1"/>
                  </a:moveTo>
                  <a:cubicBezTo>
                    <a:pt x="3001" y="1"/>
                    <a:pt x="2132" y="167"/>
                    <a:pt x="1310" y="727"/>
                  </a:cubicBezTo>
                  <a:cubicBezTo>
                    <a:pt x="477" y="1298"/>
                    <a:pt x="1" y="2037"/>
                    <a:pt x="1" y="2037"/>
                  </a:cubicBezTo>
                  <a:cubicBezTo>
                    <a:pt x="1" y="2037"/>
                    <a:pt x="858" y="1870"/>
                    <a:pt x="1691" y="1310"/>
                  </a:cubicBezTo>
                  <a:cubicBezTo>
                    <a:pt x="2525" y="739"/>
                    <a:pt x="3001" y="1"/>
                    <a:pt x="300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8"/>
            <p:cNvSpPr/>
            <p:nvPr/>
          </p:nvSpPr>
          <p:spPr>
            <a:xfrm>
              <a:off x="3539125" y="3190600"/>
              <a:ext cx="61925" cy="30250"/>
            </a:xfrm>
            <a:custGeom>
              <a:avLst/>
              <a:gdLst/>
              <a:ahLst/>
              <a:cxnLst/>
              <a:rect l="l" t="t" r="r" b="b"/>
              <a:pathLst>
                <a:path w="2477" h="1210" extrusionOk="0">
                  <a:moveTo>
                    <a:pt x="2350" y="1"/>
                  </a:moveTo>
                  <a:cubicBezTo>
                    <a:pt x="2117" y="1"/>
                    <a:pt x="1597" y="34"/>
                    <a:pt x="1084" y="290"/>
                  </a:cubicBezTo>
                  <a:cubicBezTo>
                    <a:pt x="405" y="636"/>
                    <a:pt x="0" y="1207"/>
                    <a:pt x="0" y="1207"/>
                  </a:cubicBezTo>
                  <a:cubicBezTo>
                    <a:pt x="0" y="1207"/>
                    <a:pt x="37" y="1210"/>
                    <a:pt x="102" y="1210"/>
                  </a:cubicBezTo>
                  <a:cubicBezTo>
                    <a:pt x="320" y="1210"/>
                    <a:pt x="858" y="1181"/>
                    <a:pt x="1381" y="933"/>
                  </a:cubicBezTo>
                  <a:cubicBezTo>
                    <a:pt x="2072" y="588"/>
                    <a:pt x="2477" y="5"/>
                    <a:pt x="2477" y="5"/>
                  </a:cubicBezTo>
                  <a:cubicBezTo>
                    <a:pt x="2477" y="5"/>
                    <a:pt x="2431" y="1"/>
                    <a:pt x="235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8"/>
            <p:cNvSpPr/>
            <p:nvPr/>
          </p:nvSpPr>
          <p:spPr>
            <a:xfrm>
              <a:off x="2764025" y="1887850"/>
              <a:ext cx="393825" cy="307225"/>
            </a:xfrm>
            <a:custGeom>
              <a:avLst/>
              <a:gdLst/>
              <a:ahLst/>
              <a:cxnLst/>
              <a:rect l="l" t="t" r="r" b="b"/>
              <a:pathLst>
                <a:path w="15753" h="12289" extrusionOk="0">
                  <a:moveTo>
                    <a:pt x="15752" y="1"/>
                  </a:moveTo>
                  <a:lnTo>
                    <a:pt x="15752" y="1"/>
                  </a:lnTo>
                  <a:cubicBezTo>
                    <a:pt x="15752" y="1"/>
                    <a:pt x="15467" y="72"/>
                    <a:pt x="14967" y="191"/>
                  </a:cubicBezTo>
                  <a:cubicBezTo>
                    <a:pt x="14705" y="251"/>
                    <a:pt x="14395" y="334"/>
                    <a:pt x="14050" y="453"/>
                  </a:cubicBezTo>
                  <a:cubicBezTo>
                    <a:pt x="13693" y="572"/>
                    <a:pt x="13300" y="692"/>
                    <a:pt x="12859" y="870"/>
                  </a:cubicBezTo>
                  <a:cubicBezTo>
                    <a:pt x="12431" y="1037"/>
                    <a:pt x="11954" y="1215"/>
                    <a:pt x="11466" y="1454"/>
                  </a:cubicBezTo>
                  <a:cubicBezTo>
                    <a:pt x="10978" y="1668"/>
                    <a:pt x="10454" y="1942"/>
                    <a:pt x="9906" y="2227"/>
                  </a:cubicBezTo>
                  <a:cubicBezTo>
                    <a:pt x="8811" y="2823"/>
                    <a:pt x="7668" y="3549"/>
                    <a:pt x="6537" y="4430"/>
                  </a:cubicBezTo>
                  <a:cubicBezTo>
                    <a:pt x="5418" y="5311"/>
                    <a:pt x="4430" y="6252"/>
                    <a:pt x="3596" y="7157"/>
                  </a:cubicBezTo>
                  <a:cubicBezTo>
                    <a:pt x="3191" y="7621"/>
                    <a:pt x="2787" y="8061"/>
                    <a:pt x="2465" y="8490"/>
                  </a:cubicBezTo>
                  <a:cubicBezTo>
                    <a:pt x="2120" y="8907"/>
                    <a:pt x="1822" y="9324"/>
                    <a:pt x="1548" y="9716"/>
                  </a:cubicBezTo>
                  <a:cubicBezTo>
                    <a:pt x="1286" y="10097"/>
                    <a:pt x="1060" y="10455"/>
                    <a:pt x="870" y="10776"/>
                  </a:cubicBezTo>
                  <a:cubicBezTo>
                    <a:pt x="679" y="11086"/>
                    <a:pt x="512" y="11371"/>
                    <a:pt x="393" y="11586"/>
                  </a:cubicBezTo>
                  <a:cubicBezTo>
                    <a:pt x="143" y="12038"/>
                    <a:pt x="0" y="12288"/>
                    <a:pt x="0" y="12288"/>
                  </a:cubicBezTo>
                  <a:cubicBezTo>
                    <a:pt x="0" y="12288"/>
                    <a:pt x="167" y="12062"/>
                    <a:pt x="477" y="11645"/>
                  </a:cubicBezTo>
                  <a:cubicBezTo>
                    <a:pt x="631" y="11443"/>
                    <a:pt x="810" y="11193"/>
                    <a:pt x="1048" y="10907"/>
                  </a:cubicBezTo>
                  <a:cubicBezTo>
                    <a:pt x="1286" y="10621"/>
                    <a:pt x="1524" y="10276"/>
                    <a:pt x="1834" y="9943"/>
                  </a:cubicBezTo>
                  <a:cubicBezTo>
                    <a:pt x="2132" y="9585"/>
                    <a:pt x="2465" y="9193"/>
                    <a:pt x="2834" y="8812"/>
                  </a:cubicBezTo>
                  <a:cubicBezTo>
                    <a:pt x="3191" y="8407"/>
                    <a:pt x="3608" y="8002"/>
                    <a:pt x="4025" y="7573"/>
                  </a:cubicBezTo>
                  <a:cubicBezTo>
                    <a:pt x="4882" y="6728"/>
                    <a:pt x="5882" y="5847"/>
                    <a:pt x="6966" y="4978"/>
                  </a:cubicBezTo>
                  <a:cubicBezTo>
                    <a:pt x="8073" y="4132"/>
                    <a:pt x="9168" y="3394"/>
                    <a:pt x="10204" y="2751"/>
                  </a:cubicBezTo>
                  <a:cubicBezTo>
                    <a:pt x="10716" y="2442"/>
                    <a:pt x="11216" y="2144"/>
                    <a:pt x="11692" y="1882"/>
                  </a:cubicBezTo>
                  <a:cubicBezTo>
                    <a:pt x="12145" y="1632"/>
                    <a:pt x="12597" y="1406"/>
                    <a:pt x="13014" y="1204"/>
                  </a:cubicBezTo>
                  <a:cubicBezTo>
                    <a:pt x="13431" y="989"/>
                    <a:pt x="13812" y="834"/>
                    <a:pt x="14145" y="680"/>
                  </a:cubicBezTo>
                  <a:cubicBezTo>
                    <a:pt x="14467" y="513"/>
                    <a:pt x="14764" y="394"/>
                    <a:pt x="15002" y="311"/>
                  </a:cubicBezTo>
                  <a:cubicBezTo>
                    <a:pt x="15478" y="96"/>
                    <a:pt x="15752" y="1"/>
                    <a:pt x="1575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8"/>
            <p:cNvSpPr/>
            <p:nvPr/>
          </p:nvSpPr>
          <p:spPr>
            <a:xfrm>
              <a:off x="2832175" y="1989650"/>
              <a:ext cx="202450" cy="180125"/>
            </a:xfrm>
            <a:custGeom>
              <a:avLst/>
              <a:gdLst/>
              <a:ahLst/>
              <a:cxnLst/>
              <a:rect l="l" t="t" r="r" b="b"/>
              <a:pathLst>
                <a:path w="8098" h="7205" extrusionOk="0">
                  <a:moveTo>
                    <a:pt x="8097" y="1"/>
                  </a:moveTo>
                  <a:cubicBezTo>
                    <a:pt x="8097" y="1"/>
                    <a:pt x="7966" y="60"/>
                    <a:pt x="7716" y="179"/>
                  </a:cubicBezTo>
                  <a:cubicBezTo>
                    <a:pt x="7454" y="299"/>
                    <a:pt x="7085" y="477"/>
                    <a:pt x="6657" y="715"/>
                  </a:cubicBezTo>
                  <a:cubicBezTo>
                    <a:pt x="5776" y="1192"/>
                    <a:pt x="4621" y="1942"/>
                    <a:pt x="3466" y="2954"/>
                  </a:cubicBezTo>
                  <a:cubicBezTo>
                    <a:pt x="2335" y="3966"/>
                    <a:pt x="1465" y="5037"/>
                    <a:pt x="882" y="5847"/>
                  </a:cubicBezTo>
                  <a:cubicBezTo>
                    <a:pt x="584" y="6252"/>
                    <a:pt x="370" y="6597"/>
                    <a:pt x="227" y="6835"/>
                  </a:cubicBezTo>
                  <a:cubicBezTo>
                    <a:pt x="72" y="7073"/>
                    <a:pt x="1" y="7204"/>
                    <a:pt x="1" y="7204"/>
                  </a:cubicBezTo>
                  <a:lnTo>
                    <a:pt x="1132" y="6073"/>
                  </a:lnTo>
                  <a:cubicBezTo>
                    <a:pt x="1835" y="5394"/>
                    <a:pt x="2811" y="4454"/>
                    <a:pt x="3930" y="3466"/>
                  </a:cubicBezTo>
                  <a:cubicBezTo>
                    <a:pt x="5049" y="2489"/>
                    <a:pt x="6073" y="1608"/>
                    <a:pt x="6847" y="1001"/>
                  </a:cubicBezTo>
                  <a:cubicBezTo>
                    <a:pt x="7621" y="394"/>
                    <a:pt x="8097" y="1"/>
                    <a:pt x="809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8"/>
            <p:cNvSpPr/>
            <p:nvPr/>
          </p:nvSpPr>
          <p:spPr>
            <a:xfrm>
              <a:off x="2904825" y="2081625"/>
              <a:ext cx="61325" cy="47950"/>
            </a:xfrm>
            <a:custGeom>
              <a:avLst/>
              <a:gdLst/>
              <a:ahLst/>
              <a:cxnLst/>
              <a:rect l="l" t="t" r="r" b="b"/>
              <a:pathLst>
                <a:path w="2453" h="1918" extrusionOk="0">
                  <a:moveTo>
                    <a:pt x="2453" y="1"/>
                  </a:moveTo>
                  <a:cubicBezTo>
                    <a:pt x="2453" y="1"/>
                    <a:pt x="1691" y="144"/>
                    <a:pt x="1012" y="680"/>
                  </a:cubicBezTo>
                  <a:cubicBezTo>
                    <a:pt x="322" y="1215"/>
                    <a:pt x="0" y="1918"/>
                    <a:pt x="0" y="1918"/>
                  </a:cubicBezTo>
                  <a:cubicBezTo>
                    <a:pt x="0" y="1918"/>
                    <a:pt x="762" y="1775"/>
                    <a:pt x="1441" y="1239"/>
                  </a:cubicBezTo>
                  <a:cubicBezTo>
                    <a:pt x="2131" y="703"/>
                    <a:pt x="2453" y="1"/>
                    <a:pt x="2453"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8"/>
            <p:cNvSpPr/>
            <p:nvPr/>
          </p:nvSpPr>
          <p:spPr>
            <a:xfrm>
              <a:off x="4110925" y="2429900"/>
              <a:ext cx="29200" cy="310775"/>
            </a:xfrm>
            <a:custGeom>
              <a:avLst/>
              <a:gdLst/>
              <a:ahLst/>
              <a:cxnLst/>
              <a:rect l="l" t="t" r="r" b="b"/>
              <a:pathLst>
                <a:path w="1168" h="12431" extrusionOk="0">
                  <a:moveTo>
                    <a:pt x="0" y="0"/>
                  </a:moveTo>
                  <a:cubicBezTo>
                    <a:pt x="0" y="0"/>
                    <a:pt x="24" y="179"/>
                    <a:pt x="48" y="488"/>
                  </a:cubicBezTo>
                  <a:cubicBezTo>
                    <a:pt x="95" y="798"/>
                    <a:pt x="143" y="1262"/>
                    <a:pt x="179" y="1834"/>
                  </a:cubicBezTo>
                  <a:cubicBezTo>
                    <a:pt x="286" y="2941"/>
                    <a:pt x="393" y="4489"/>
                    <a:pt x="417" y="6203"/>
                  </a:cubicBezTo>
                  <a:cubicBezTo>
                    <a:pt x="453" y="7918"/>
                    <a:pt x="405" y="9466"/>
                    <a:pt x="346" y="10597"/>
                  </a:cubicBezTo>
                  <a:cubicBezTo>
                    <a:pt x="322" y="11156"/>
                    <a:pt x="286" y="11621"/>
                    <a:pt x="262" y="11930"/>
                  </a:cubicBezTo>
                  <a:cubicBezTo>
                    <a:pt x="238" y="12252"/>
                    <a:pt x="226" y="12430"/>
                    <a:pt x="226" y="12430"/>
                  </a:cubicBezTo>
                  <a:cubicBezTo>
                    <a:pt x="226" y="12430"/>
                    <a:pt x="274" y="12252"/>
                    <a:pt x="393" y="11942"/>
                  </a:cubicBezTo>
                  <a:cubicBezTo>
                    <a:pt x="476" y="11644"/>
                    <a:pt x="596" y="11204"/>
                    <a:pt x="715" y="10632"/>
                  </a:cubicBezTo>
                  <a:cubicBezTo>
                    <a:pt x="953" y="9525"/>
                    <a:pt x="1167" y="7942"/>
                    <a:pt x="1131" y="6191"/>
                  </a:cubicBezTo>
                  <a:cubicBezTo>
                    <a:pt x="1096" y="4453"/>
                    <a:pt x="822" y="2870"/>
                    <a:pt x="536" y="1774"/>
                  </a:cubicBezTo>
                  <a:cubicBezTo>
                    <a:pt x="405" y="1215"/>
                    <a:pt x="274" y="774"/>
                    <a:pt x="167" y="476"/>
                  </a:cubicBezTo>
                  <a:cubicBezTo>
                    <a:pt x="60" y="167"/>
                    <a:pt x="0" y="0"/>
                    <a:pt x="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8"/>
            <p:cNvSpPr/>
            <p:nvPr/>
          </p:nvSpPr>
          <p:spPr>
            <a:xfrm>
              <a:off x="4076400" y="2491200"/>
              <a:ext cx="20250" cy="146775"/>
            </a:xfrm>
            <a:custGeom>
              <a:avLst/>
              <a:gdLst/>
              <a:ahLst/>
              <a:cxnLst/>
              <a:rect l="l" t="t" r="r" b="b"/>
              <a:pathLst>
                <a:path w="810" h="5871" extrusionOk="0">
                  <a:moveTo>
                    <a:pt x="107" y="1"/>
                  </a:moveTo>
                  <a:cubicBezTo>
                    <a:pt x="107" y="1"/>
                    <a:pt x="72" y="346"/>
                    <a:pt x="48" y="882"/>
                  </a:cubicBezTo>
                  <a:cubicBezTo>
                    <a:pt x="36" y="1418"/>
                    <a:pt x="0" y="2144"/>
                    <a:pt x="48" y="2942"/>
                  </a:cubicBezTo>
                  <a:cubicBezTo>
                    <a:pt x="72" y="3739"/>
                    <a:pt x="167" y="4466"/>
                    <a:pt x="238" y="5002"/>
                  </a:cubicBezTo>
                  <a:cubicBezTo>
                    <a:pt x="298" y="5537"/>
                    <a:pt x="369" y="5871"/>
                    <a:pt x="369" y="5871"/>
                  </a:cubicBezTo>
                  <a:cubicBezTo>
                    <a:pt x="369" y="5871"/>
                    <a:pt x="488" y="5549"/>
                    <a:pt x="607" y="5013"/>
                  </a:cubicBezTo>
                  <a:cubicBezTo>
                    <a:pt x="714" y="4478"/>
                    <a:pt x="810" y="3739"/>
                    <a:pt x="762" y="2918"/>
                  </a:cubicBezTo>
                  <a:cubicBezTo>
                    <a:pt x="714" y="2084"/>
                    <a:pt x="548" y="1358"/>
                    <a:pt x="405" y="834"/>
                  </a:cubicBezTo>
                  <a:cubicBezTo>
                    <a:pt x="238" y="310"/>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8"/>
            <p:cNvSpPr/>
            <p:nvPr/>
          </p:nvSpPr>
          <p:spPr>
            <a:xfrm>
              <a:off x="4038875" y="2531700"/>
              <a:ext cx="19975" cy="78900"/>
            </a:xfrm>
            <a:custGeom>
              <a:avLst/>
              <a:gdLst/>
              <a:ahLst/>
              <a:cxnLst/>
              <a:rect l="l" t="t" r="r" b="b"/>
              <a:pathLst>
                <a:path w="799" h="3156" extrusionOk="0">
                  <a:moveTo>
                    <a:pt x="144" y="0"/>
                  </a:moveTo>
                  <a:cubicBezTo>
                    <a:pt x="144" y="0"/>
                    <a:pt x="84" y="203"/>
                    <a:pt x="60" y="500"/>
                  </a:cubicBezTo>
                  <a:cubicBezTo>
                    <a:pt x="13" y="798"/>
                    <a:pt x="1" y="1179"/>
                    <a:pt x="49" y="1607"/>
                  </a:cubicBezTo>
                  <a:cubicBezTo>
                    <a:pt x="108" y="2048"/>
                    <a:pt x="203" y="2417"/>
                    <a:pt x="310" y="2703"/>
                  </a:cubicBezTo>
                  <a:cubicBezTo>
                    <a:pt x="418" y="2977"/>
                    <a:pt x="501" y="3155"/>
                    <a:pt x="501" y="3155"/>
                  </a:cubicBezTo>
                  <a:cubicBezTo>
                    <a:pt x="501" y="3155"/>
                    <a:pt x="596" y="2977"/>
                    <a:pt x="668" y="2679"/>
                  </a:cubicBezTo>
                  <a:cubicBezTo>
                    <a:pt x="739" y="2393"/>
                    <a:pt x="799" y="1977"/>
                    <a:pt x="763" y="1536"/>
                  </a:cubicBezTo>
                  <a:cubicBezTo>
                    <a:pt x="715" y="1084"/>
                    <a:pt x="549" y="703"/>
                    <a:pt x="418" y="429"/>
                  </a:cubicBezTo>
                  <a:cubicBezTo>
                    <a:pt x="263" y="155"/>
                    <a:pt x="144" y="0"/>
                    <a:pt x="14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8"/>
            <p:cNvSpPr/>
            <p:nvPr/>
          </p:nvSpPr>
          <p:spPr>
            <a:xfrm>
              <a:off x="2709850" y="2941850"/>
              <a:ext cx="126525" cy="184275"/>
            </a:xfrm>
            <a:custGeom>
              <a:avLst/>
              <a:gdLst/>
              <a:ahLst/>
              <a:cxnLst/>
              <a:rect l="l" t="t" r="r" b="b"/>
              <a:pathLst>
                <a:path w="5061" h="7371" extrusionOk="0">
                  <a:moveTo>
                    <a:pt x="1" y="1"/>
                  </a:moveTo>
                  <a:cubicBezTo>
                    <a:pt x="1" y="1"/>
                    <a:pt x="12" y="132"/>
                    <a:pt x="60" y="358"/>
                  </a:cubicBezTo>
                  <a:cubicBezTo>
                    <a:pt x="108" y="584"/>
                    <a:pt x="179" y="906"/>
                    <a:pt x="298" y="1311"/>
                  </a:cubicBezTo>
                  <a:cubicBezTo>
                    <a:pt x="536" y="2108"/>
                    <a:pt x="965" y="3204"/>
                    <a:pt x="1691" y="4251"/>
                  </a:cubicBezTo>
                  <a:cubicBezTo>
                    <a:pt x="2417" y="5311"/>
                    <a:pt x="3287" y="6121"/>
                    <a:pt x="3941" y="6621"/>
                  </a:cubicBezTo>
                  <a:cubicBezTo>
                    <a:pt x="4263" y="6871"/>
                    <a:pt x="4549" y="7073"/>
                    <a:pt x="4751" y="7192"/>
                  </a:cubicBezTo>
                  <a:lnTo>
                    <a:pt x="5061" y="7371"/>
                  </a:lnTo>
                  <a:cubicBezTo>
                    <a:pt x="5061" y="7371"/>
                    <a:pt x="4989" y="7276"/>
                    <a:pt x="4823" y="7097"/>
                  </a:cubicBezTo>
                  <a:cubicBezTo>
                    <a:pt x="4656" y="6930"/>
                    <a:pt x="4453" y="6680"/>
                    <a:pt x="4180" y="6371"/>
                  </a:cubicBezTo>
                  <a:cubicBezTo>
                    <a:pt x="3644" y="5740"/>
                    <a:pt x="2977" y="4871"/>
                    <a:pt x="2275" y="3859"/>
                  </a:cubicBezTo>
                  <a:cubicBezTo>
                    <a:pt x="1596" y="2847"/>
                    <a:pt x="1013" y="1894"/>
                    <a:pt x="620" y="1180"/>
                  </a:cubicBezTo>
                  <a:cubicBezTo>
                    <a:pt x="417" y="822"/>
                    <a:pt x="262" y="525"/>
                    <a:pt x="167" y="310"/>
                  </a:cubicBezTo>
                  <a:cubicBezTo>
                    <a:pt x="60" y="120"/>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8"/>
            <p:cNvSpPr/>
            <p:nvPr/>
          </p:nvSpPr>
          <p:spPr>
            <a:xfrm>
              <a:off x="2758975" y="2976675"/>
              <a:ext cx="50900" cy="73850"/>
            </a:xfrm>
            <a:custGeom>
              <a:avLst/>
              <a:gdLst/>
              <a:ahLst/>
              <a:cxnLst/>
              <a:rect l="l" t="t" r="r" b="b"/>
              <a:pathLst>
                <a:path w="2036" h="2954" extrusionOk="0">
                  <a:moveTo>
                    <a:pt x="12" y="1"/>
                  </a:moveTo>
                  <a:cubicBezTo>
                    <a:pt x="12" y="1"/>
                    <a:pt x="0" y="227"/>
                    <a:pt x="60" y="572"/>
                  </a:cubicBezTo>
                  <a:cubicBezTo>
                    <a:pt x="119" y="906"/>
                    <a:pt x="262" y="1370"/>
                    <a:pt x="560" y="1799"/>
                  </a:cubicBezTo>
                  <a:cubicBezTo>
                    <a:pt x="857" y="2239"/>
                    <a:pt x="1238" y="2537"/>
                    <a:pt x="1536" y="2716"/>
                  </a:cubicBezTo>
                  <a:cubicBezTo>
                    <a:pt x="1834" y="2894"/>
                    <a:pt x="2036" y="2954"/>
                    <a:pt x="2036" y="2954"/>
                  </a:cubicBezTo>
                  <a:cubicBezTo>
                    <a:pt x="2036" y="2954"/>
                    <a:pt x="1929" y="2739"/>
                    <a:pt x="1786" y="2466"/>
                  </a:cubicBezTo>
                  <a:cubicBezTo>
                    <a:pt x="1619" y="2180"/>
                    <a:pt x="1417" y="1787"/>
                    <a:pt x="1143" y="1406"/>
                  </a:cubicBezTo>
                  <a:cubicBezTo>
                    <a:pt x="881" y="1013"/>
                    <a:pt x="595" y="680"/>
                    <a:pt x="381" y="418"/>
                  </a:cubicBezTo>
                  <a:cubicBezTo>
                    <a:pt x="167" y="168"/>
                    <a:pt x="12" y="1"/>
                    <a:pt x="12"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8"/>
            <p:cNvSpPr/>
            <p:nvPr/>
          </p:nvSpPr>
          <p:spPr>
            <a:xfrm>
              <a:off x="3598350" y="2251900"/>
              <a:ext cx="106000" cy="102425"/>
            </a:xfrm>
            <a:custGeom>
              <a:avLst/>
              <a:gdLst/>
              <a:ahLst/>
              <a:cxnLst/>
              <a:rect l="l" t="t" r="r" b="b"/>
              <a:pathLst>
                <a:path w="4240" h="4097" extrusionOk="0">
                  <a:moveTo>
                    <a:pt x="4239" y="0"/>
                  </a:moveTo>
                  <a:lnTo>
                    <a:pt x="4239" y="0"/>
                  </a:lnTo>
                  <a:cubicBezTo>
                    <a:pt x="4239" y="0"/>
                    <a:pt x="3953" y="203"/>
                    <a:pt x="3513" y="512"/>
                  </a:cubicBezTo>
                  <a:cubicBezTo>
                    <a:pt x="3287" y="679"/>
                    <a:pt x="3025" y="869"/>
                    <a:pt x="2727" y="1072"/>
                  </a:cubicBezTo>
                  <a:cubicBezTo>
                    <a:pt x="2572" y="1179"/>
                    <a:pt x="2430" y="1298"/>
                    <a:pt x="2263" y="1429"/>
                  </a:cubicBezTo>
                  <a:cubicBezTo>
                    <a:pt x="2096" y="1572"/>
                    <a:pt x="1965" y="1751"/>
                    <a:pt x="1858" y="1941"/>
                  </a:cubicBezTo>
                  <a:cubicBezTo>
                    <a:pt x="1751" y="2132"/>
                    <a:pt x="1679" y="2310"/>
                    <a:pt x="1560" y="2441"/>
                  </a:cubicBezTo>
                  <a:cubicBezTo>
                    <a:pt x="1453" y="2584"/>
                    <a:pt x="1310" y="2667"/>
                    <a:pt x="1144" y="2727"/>
                  </a:cubicBezTo>
                  <a:cubicBezTo>
                    <a:pt x="977" y="2798"/>
                    <a:pt x="798" y="2846"/>
                    <a:pt x="667" y="2977"/>
                  </a:cubicBezTo>
                  <a:cubicBezTo>
                    <a:pt x="513" y="3120"/>
                    <a:pt x="489" y="3298"/>
                    <a:pt x="477" y="3429"/>
                  </a:cubicBezTo>
                  <a:cubicBezTo>
                    <a:pt x="441" y="3679"/>
                    <a:pt x="310" y="3858"/>
                    <a:pt x="191" y="3965"/>
                  </a:cubicBezTo>
                  <a:cubicBezTo>
                    <a:pt x="84" y="4072"/>
                    <a:pt x="1" y="4096"/>
                    <a:pt x="1" y="4096"/>
                  </a:cubicBezTo>
                  <a:cubicBezTo>
                    <a:pt x="1" y="4096"/>
                    <a:pt x="84" y="4084"/>
                    <a:pt x="215" y="4013"/>
                  </a:cubicBezTo>
                  <a:cubicBezTo>
                    <a:pt x="358" y="3917"/>
                    <a:pt x="536" y="3739"/>
                    <a:pt x="596" y="3453"/>
                  </a:cubicBezTo>
                  <a:cubicBezTo>
                    <a:pt x="620" y="3310"/>
                    <a:pt x="667" y="3191"/>
                    <a:pt x="775" y="3096"/>
                  </a:cubicBezTo>
                  <a:cubicBezTo>
                    <a:pt x="882" y="3013"/>
                    <a:pt x="1037" y="2965"/>
                    <a:pt x="1215" y="2905"/>
                  </a:cubicBezTo>
                  <a:cubicBezTo>
                    <a:pt x="1382" y="2846"/>
                    <a:pt x="1608" y="2739"/>
                    <a:pt x="1739" y="2584"/>
                  </a:cubicBezTo>
                  <a:cubicBezTo>
                    <a:pt x="1894" y="2417"/>
                    <a:pt x="1977" y="2227"/>
                    <a:pt x="2084" y="2048"/>
                  </a:cubicBezTo>
                  <a:cubicBezTo>
                    <a:pt x="2263" y="1691"/>
                    <a:pt x="2572" y="1465"/>
                    <a:pt x="2858" y="1227"/>
                  </a:cubicBezTo>
                  <a:cubicBezTo>
                    <a:pt x="3120" y="989"/>
                    <a:pt x="3382" y="774"/>
                    <a:pt x="3584" y="596"/>
                  </a:cubicBezTo>
                  <a:cubicBezTo>
                    <a:pt x="3989" y="239"/>
                    <a:pt x="4239" y="0"/>
                    <a:pt x="423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8"/>
            <p:cNvSpPr/>
            <p:nvPr/>
          </p:nvSpPr>
          <p:spPr>
            <a:xfrm>
              <a:off x="3577525" y="2353400"/>
              <a:ext cx="13125" cy="11025"/>
            </a:xfrm>
            <a:custGeom>
              <a:avLst/>
              <a:gdLst/>
              <a:ahLst/>
              <a:cxnLst/>
              <a:rect l="l" t="t" r="r" b="b"/>
              <a:pathLst>
                <a:path w="525" h="441" extrusionOk="0">
                  <a:moveTo>
                    <a:pt x="405" y="0"/>
                  </a:moveTo>
                  <a:cubicBezTo>
                    <a:pt x="322" y="0"/>
                    <a:pt x="226" y="36"/>
                    <a:pt x="143" y="96"/>
                  </a:cubicBezTo>
                  <a:cubicBezTo>
                    <a:pt x="72" y="167"/>
                    <a:pt x="24" y="250"/>
                    <a:pt x="12" y="322"/>
                  </a:cubicBezTo>
                  <a:cubicBezTo>
                    <a:pt x="0" y="393"/>
                    <a:pt x="0" y="441"/>
                    <a:pt x="0" y="441"/>
                  </a:cubicBezTo>
                  <a:cubicBezTo>
                    <a:pt x="0" y="441"/>
                    <a:pt x="48" y="429"/>
                    <a:pt x="119" y="393"/>
                  </a:cubicBezTo>
                  <a:cubicBezTo>
                    <a:pt x="179" y="369"/>
                    <a:pt x="250" y="322"/>
                    <a:pt x="310" y="274"/>
                  </a:cubicBezTo>
                  <a:cubicBezTo>
                    <a:pt x="369" y="227"/>
                    <a:pt x="417" y="167"/>
                    <a:pt x="465" y="107"/>
                  </a:cubicBezTo>
                  <a:lnTo>
                    <a:pt x="524" y="24"/>
                  </a:lnTo>
                  <a:cubicBezTo>
                    <a:pt x="524" y="24"/>
                    <a:pt x="476"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8"/>
            <p:cNvSpPr/>
            <p:nvPr/>
          </p:nvSpPr>
          <p:spPr>
            <a:xfrm>
              <a:off x="3592700" y="2398650"/>
              <a:ext cx="19375" cy="25900"/>
            </a:xfrm>
            <a:custGeom>
              <a:avLst/>
              <a:gdLst/>
              <a:ahLst/>
              <a:cxnLst/>
              <a:rect l="l" t="t" r="r" b="b"/>
              <a:pathLst>
                <a:path w="775" h="1036" extrusionOk="0">
                  <a:moveTo>
                    <a:pt x="0" y="0"/>
                  </a:moveTo>
                  <a:cubicBezTo>
                    <a:pt x="0" y="0"/>
                    <a:pt x="12" y="83"/>
                    <a:pt x="96" y="191"/>
                  </a:cubicBezTo>
                  <a:cubicBezTo>
                    <a:pt x="167" y="310"/>
                    <a:pt x="298" y="429"/>
                    <a:pt x="417" y="536"/>
                  </a:cubicBezTo>
                  <a:cubicBezTo>
                    <a:pt x="524" y="643"/>
                    <a:pt x="608" y="762"/>
                    <a:pt x="631" y="857"/>
                  </a:cubicBezTo>
                  <a:cubicBezTo>
                    <a:pt x="654" y="958"/>
                    <a:pt x="613" y="1027"/>
                    <a:pt x="608" y="1035"/>
                  </a:cubicBezTo>
                  <a:lnTo>
                    <a:pt x="608" y="1035"/>
                  </a:lnTo>
                  <a:cubicBezTo>
                    <a:pt x="620" y="1031"/>
                    <a:pt x="706" y="1004"/>
                    <a:pt x="727" y="857"/>
                  </a:cubicBezTo>
                  <a:cubicBezTo>
                    <a:pt x="774" y="726"/>
                    <a:pt x="727" y="500"/>
                    <a:pt x="572" y="357"/>
                  </a:cubicBezTo>
                  <a:cubicBezTo>
                    <a:pt x="417" y="226"/>
                    <a:pt x="274" y="167"/>
                    <a:pt x="167" y="107"/>
                  </a:cubicBezTo>
                  <a:cubicBezTo>
                    <a:pt x="60" y="48"/>
                    <a:pt x="0" y="0"/>
                    <a:pt x="0" y="0"/>
                  </a:cubicBezTo>
                  <a:close/>
                  <a:moveTo>
                    <a:pt x="608" y="1035"/>
                  </a:moveTo>
                  <a:lnTo>
                    <a:pt x="608" y="1035"/>
                  </a:lnTo>
                  <a:cubicBezTo>
                    <a:pt x="607" y="1036"/>
                    <a:pt x="606" y="1036"/>
                    <a:pt x="608" y="1036"/>
                  </a:cubicBezTo>
                  <a:cubicBezTo>
                    <a:pt x="608" y="1036"/>
                    <a:pt x="608" y="1036"/>
                    <a:pt x="608" y="1035"/>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8"/>
            <p:cNvSpPr/>
            <p:nvPr/>
          </p:nvSpPr>
          <p:spPr>
            <a:xfrm>
              <a:off x="3617100" y="2548050"/>
              <a:ext cx="181000" cy="62325"/>
            </a:xfrm>
            <a:custGeom>
              <a:avLst/>
              <a:gdLst/>
              <a:ahLst/>
              <a:cxnLst/>
              <a:rect l="l" t="t" r="r" b="b"/>
              <a:pathLst>
                <a:path w="7240" h="2493" extrusionOk="0">
                  <a:moveTo>
                    <a:pt x="1" y="1"/>
                  </a:moveTo>
                  <a:cubicBezTo>
                    <a:pt x="1" y="1"/>
                    <a:pt x="334" y="335"/>
                    <a:pt x="834" y="846"/>
                  </a:cubicBezTo>
                  <a:cubicBezTo>
                    <a:pt x="1108" y="1108"/>
                    <a:pt x="1418" y="1406"/>
                    <a:pt x="1763" y="1739"/>
                  </a:cubicBezTo>
                  <a:cubicBezTo>
                    <a:pt x="1846" y="1823"/>
                    <a:pt x="1953" y="1918"/>
                    <a:pt x="2096" y="1977"/>
                  </a:cubicBezTo>
                  <a:cubicBezTo>
                    <a:pt x="2239" y="2037"/>
                    <a:pt x="2370" y="2037"/>
                    <a:pt x="2477" y="2073"/>
                  </a:cubicBezTo>
                  <a:cubicBezTo>
                    <a:pt x="2703" y="2132"/>
                    <a:pt x="2906" y="2299"/>
                    <a:pt x="3192" y="2418"/>
                  </a:cubicBezTo>
                  <a:cubicBezTo>
                    <a:pt x="3301" y="2468"/>
                    <a:pt x="3435" y="2492"/>
                    <a:pt x="3573" y="2492"/>
                  </a:cubicBezTo>
                  <a:cubicBezTo>
                    <a:pt x="3600" y="2492"/>
                    <a:pt x="3628" y="2491"/>
                    <a:pt x="3656" y="2489"/>
                  </a:cubicBezTo>
                  <a:cubicBezTo>
                    <a:pt x="3823" y="2477"/>
                    <a:pt x="3942" y="2406"/>
                    <a:pt x="4061" y="2358"/>
                  </a:cubicBezTo>
                  <a:cubicBezTo>
                    <a:pt x="4287" y="2263"/>
                    <a:pt x="4525" y="2239"/>
                    <a:pt x="4775" y="2227"/>
                  </a:cubicBezTo>
                  <a:cubicBezTo>
                    <a:pt x="4868" y="2223"/>
                    <a:pt x="4959" y="2221"/>
                    <a:pt x="5049" y="2221"/>
                  </a:cubicBezTo>
                  <a:cubicBezTo>
                    <a:pt x="5417" y="2221"/>
                    <a:pt x="5752" y="2254"/>
                    <a:pt x="6049" y="2263"/>
                  </a:cubicBezTo>
                  <a:cubicBezTo>
                    <a:pt x="6799" y="2299"/>
                    <a:pt x="7240" y="2311"/>
                    <a:pt x="7240" y="2311"/>
                  </a:cubicBezTo>
                  <a:cubicBezTo>
                    <a:pt x="7240" y="2311"/>
                    <a:pt x="6799" y="2251"/>
                    <a:pt x="6037" y="2156"/>
                  </a:cubicBezTo>
                  <a:cubicBezTo>
                    <a:pt x="5656" y="2120"/>
                    <a:pt x="5228" y="2037"/>
                    <a:pt x="4739" y="2037"/>
                  </a:cubicBezTo>
                  <a:cubicBezTo>
                    <a:pt x="4501" y="2037"/>
                    <a:pt x="4227" y="2073"/>
                    <a:pt x="3966" y="2156"/>
                  </a:cubicBezTo>
                  <a:cubicBezTo>
                    <a:pt x="3835" y="2204"/>
                    <a:pt x="3716" y="2263"/>
                    <a:pt x="3608" y="2275"/>
                  </a:cubicBezTo>
                  <a:cubicBezTo>
                    <a:pt x="3585" y="2280"/>
                    <a:pt x="3561" y="2283"/>
                    <a:pt x="3536" y="2283"/>
                  </a:cubicBezTo>
                  <a:cubicBezTo>
                    <a:pt x="3449" y="2283"/>
                    <a:pt x="3356" y="2253"/>
                    <a:pt x="3263" y="2216"/>
                  </a:cubicBezTo>
                  <a:cubicBezTo>
                    <a:pt x="3025" y="2132"/>
                    <a:pt x="2799" y="1954"/>
                    <a:pt x="2525" y="1882"/>
                  </a:cubicBezTo>
                  <a:cubicBezTo>
                    <a:pt x="2370" y="1835"/>
                    <a:pt x="2239" y="1846"/>
                    <a:pt x="2144" y="1799"/>
                  </a:cubicBezTo>
                  <a:cubicBezTo>
                    <a:pt x="2061" y="1763"/>
                    <a:pt x="1965" y="1680"/>
                    <a:pt x="1882" y="1608"/>
                  </a:cubicBezTo>
                  <a:cubicBezTo>
                    <a:pt x="1525" y="1287"/>
                    <a:pt x="1191" y="1001"/>
                    <a:pt x="918" y="763"/>
                  </a:cubicBezTo>
                  <a:cubicBezTo>
                    <a:pt x="346" y="299"/>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8"/>
            <p:cNvSpPr/>
            <p:nvPr/>
          </p:nvSpPr>
          <p:spPr>
            <a:xfrm>
              <a:off x="3842425" y="2585875"/>
              <a:ext cx="60150" cy="15200"/>
            </a:xfrm>
            <a:custGeom>
              <a:avLst/>
              <a:gdLst/>
              <a:ahLst/>
              <a:cxnLst/>
              <a:rect l="l" t="t" r="r" b="b"/>
              <a:pathLst>
                <a:path w="2406" h="608" extrusionOk="0">
                  <a:moveTo>
                    <a:pt x="1251" y="0"/>
                  </a:moveTo>
                  <a:cubicBezTo>
                    <a:pt x="858" y="0"/>
                    <a:pt x="560" y="179"/>
                    <a:pt x="358" y="238"/>
                  </a:cubicBezTo>
                  <a:cubicBezTo>
                    <a:pt x="144" y="310"/>
                    <a:pt x="1" y="310"/>
                    <a:pt x="1" y="310"/>
                  </a:cubicBezTo>
                  <a:cubicBezTo>
                    <a:pt x="1" y="310"/>
                    <a:pt x="92" y="340"/>
                    <a:pt x="251" y="340"/>
                  </a:cubicBezTo>
                  <a:cubicBezTo>
                    <a:pt x="290" y="340"/>
                    <a:pt x="334" y="338"/>
                    <a:pt x="382" y="333"/>
                  </a:cubicBezTo>
                  <a:cubicBezTo>
                    <a:pt x="620" y="322"/>
                    <a:pt x="901" y="214"/>
                    <a:pt x="1216" y="214"/>
                  </a:cubicBezTo>
                  <a:cubicBezTo>
                    <a:pt x="1231" y="214"/>
                    <a:pt x="1247" y="214"/>
                    <a:pt x="1263" y="214"/>
                  </a:cubicBezTo>
                  <a:cubicBezTo>
                    <a:pt x="1596" y="238"/>
                    <a:pt x="1870" y="322"/>
                    <a:pt x="2084" y="417"/>
                  </a:cubicBezTo>
                  <a:cubicBezTo>
                    <a:pt x="2287" y="512"/>
                    <a:pt x="2406" y="607"/>
                    <a:pt x="2406" y="607"/>
                  </a:cubicBezTo>
                  <a:cubicBezTo>
                    <a:pt x="2406" y="607"/>
                    <a:pt x="2334" y="488"/>
                    <a:pt x="2144" y="322"/>
                  </a:cubicBezTo>
                  <a:cubicBezTo>
                    <a:pt x="1953" y="155"/>
                    <a:pt x="1632" y="0"/>
                    <a:pt x="125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8"/>
            <p:cNvSpPr/>
            <p:nvPr/>
          </p:nvSpPr>
          <p:spPr>
            <a:xfrm>
              <a:off x="3942750" y="2738550"/>
              <a:ext cx="32175" cy="103625"/>
            </a:xfrm>
            <a:custGeom>
              <a:avLst/>
              <a:gdLst/>
              <a:ahLst/>
              <a:cxnLst/>
              <a:rect l="l" t="t" r="r" b="b"/>
              <a:pathLst>
                <a:path w="1287" h="4145" extrusionOk="0">
                  <a:moveTo>
                    <a:pt x="107" y="1"/>
                  </a:moveTo>
                  <a:lnTo>
                    <a:pt x="107" y="1"/>
                  </a:lnTo>
                  <a:cubicBezTo>
                    <a:pt x="107" y="1"/>
                    <a:pt x="60" y="49"/>
                    <a:pt x="36" y="168"/>
                  </a:cubicBezTo>
                  <a:cubicBezTo>
                    <a:pt x="0" y="287"/>
                    <a:pt x="36" y="477"/>
                    <a:pt x="167" y="656"/>
                  </a:cubicBezTo>
                  <a:cubicBezTo>
                    <a:pt x="286" y="846"/>
                    <a:pt x="512" y="989"/>
                    <a:pt x="703" y="1168"/>
                  </a:cubicBezTo>
                  <a:cubicBezTo>
                    <a:pt x="881" y="1346"/>
                    <a:pt x="1000" y="1596"/>
                    <a:pt x="1012" y="1894"/>
                  </a:cubicBezTo>
                  <a:cubicBezTo>
                    <a:pt x="1048" y="2489"/>
                    <a:pt x="881" y="3061"/>
                    <a:pt x="834" y="3466"/>
                  </a:cubicBezTo>
                  <a:cubicBezTo>
                    <a:pt x="774" y="3882"/>
                    <a:pt x="750" y="4144"/>
                    <a:pt x="750" y="4144"/>
                  </a:cubicBezTo>
                  <a:cubicBezTo>
                    <a:pt x="750" y="4144"/>
                    <a:pt x="834" y="3906"/>
                    <a:pt x="953" y="3501"/>
                  </a:cubicBezTo>
                  <a:cubicBezTo>
                    <a:pt x="1012" y="3311"/>
                    <a:pt x="1072" y="3073"/>
                    <a:pt x="1155" y="2799"/>
                  </a:cubicBezTo>
                  <a:cubicBezTo>
                    <a:pt x="1227" y="2513"/>
                    <a:pt x="1286" y="2216"/>
                    <a:pt x="1250" y="1882"/>
                  </a:cubicBezTo>
                  <a:cubicBezTo>
                    <a:pt x="1238" y="1549"/>
                    <a:pt x="1072" y="1203"/>
                    <a:pt x="834" y="1025"/>
                  </a:cubicBezTo>
                  <a:cubicBezTo>
                    <a:pt x="619" y="834"/>
                    <a:pt x="393" y="751"/>
                    <a:pt x="262" y="596"/>
                  </a:cubicBezTo>
                  <a:cubicBezTo>
                    <a:pt x="119" y="453"/>
                    <a:pt x="60" y="287"/>
                    <a:pt x="60" y="180"/>
                  </a:cubicBezTo>
                  <a:cubicBezTo>
                    <a:pt x="60" y="61"/>
                    <a:pt x="107" y="1"/>
                    <a:pt x="10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8"/>
            <p:cNvSpPr/>
            <p:nvPr/>
          </p:nvSpPr>
          <p:spPr>
            <a:xfrm>
              <a:off x="3953150" y="2856125"/>
              <a:ext cx="24450" cy="94400"/>
            </a:xfrm>
            <a:custGeom>
              <a:avLst/>
              <a:gdLst/>
              <a:ahLst/>
              <a:cxnLst/>
              <a:rect l="l" t="t" r="r" b="b"/>
              <a:pathLst>
                <a:path w="978" h="3776" extrusionOk="0">
                  <a:moveTo>
                    <a:pt x="299" y="1"/>
                  </a:moveTo>
                  <a:cubicBezTo>
                    <a:pt x="299" y="1"/>
                    <a:pt x="298" y="1"/>
                    <a:pt x="296" y="2"/>
                  </a:cubicBezTo>
                  <a:lnTo>
                    <a:pt x="296" y="2"/>
                  </a:lnTo>
                  <a:cubicBezTo>
                    <a:pt x="301" y="1"/>
                    <a:pt x="302" y="1"/>
                    <a:pt x="299" y="1"/>
                  </a:cubicBezTo>
                  <a:close/>
                  <a:moveTo>
                    <a:pt x="296" y="2"/>
                  </a:moveTo>
                  <a:cubicBezTo>
                    <a:pt x="283" y="6"/>
                    <a:pt x="239" y="22"/>
                    <a:pt x="168" y="84"/>
                  </a:cubicBezTo>
                  <a:cubicBezTo>
                    <a:pt x="72" y="156"/>
                    <a:pt x="1" y="299"/>
                    <a:pt x="1" y="501"/>
                  </a:cubicBezTo>
                  <a:cubicBezTo>
                    <a:pt x="1" y="894"/>
                    <a:pt x="180" y="1370"/>
                    <a:pt x="394" y="1882"/>
                  </a:cubicBezTo>
                  <a:cubicBezTo>
                    <a:pt x="596" y="2382"/>
                    <a:pt x="799" y="2847"/>
                    <a:pt x="870" y="3192"/>
                  </a:cubicBezTo>
                  <a:cubicBezTo>
                    <a:pt x="894" y="3370"/>
                    <a:pt x="906" y="3501"/>
                    <a:pt x="930" y="3609"/>
                  </a:cubicBezTo>
                  <a:cubicBezTo>
                    <a:pt x="942" y="3716"/>
                    <a:pt x="942" y="3775"/>
                    <a:pt x="942" y="3775"/>
                  </a:cubicBezTo>
                  <a:lnTo>
                    <a:pt x="942" y="3597"/>
                  </a:lnTo>
                  <a:cubicBezTo>
                    <a:pt x="953" y="3489"/>
                    <a:pt x="977" y="3335"/>
                    <a:pt x="953" y="3156"/>
                  </a:cubicBezTo>
                  <a:cubicBezTo>
                    <a:pt x="942" y="2799"/>
                    <a:pt x="811" y="2299"/>
                    <a:pt x="584" y="1787"/>
                  </a:cubicBezTo>
                  <a:cubicBezTo>
                    <a:pt x="394" y="1287"/>
                    <a:pt x="156" y="822"/>
                    <a:pt x="108" y="501"/>
                  </a:cubicBezTo>
                  <a:cubicBezTo>
                    <a:pt x="96" y="334"/>
                    <a:pt x="120" y="180"/>
                    <a:pt x="180" y="108"/>
                  </a:cubicBezTo>
                  <a:cubicBezTo>
                    <a:pt x="232" y="45"/>
                    <a:pt x="285" y="9"/>
                    <a:pt x="296" y="2"/>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8"/>
            <p:cNvSpPr/>
            <p:nvPr/>
          </p:nvSpPr>
          <p:spPr>
            <a:xfrm>
              <a:off x="3961800" y="2979375"/>
              <a:ext cx="15800" cy="52400"/>
            </a:xfrm>
            <a:custGeom>
              <a:avLst/>
              <a:gdLst/>
              <a:ahLst/>
              <a:cxnLst/>
              <a:rect l="l" t="t" r="r" b="b"/>
              <a:pathLst>
                <a:path w="632" h="2096" extrusionOk="0">
                  <a:moveTo>
                    <a:pt x="631" y="0"/>
                  </a:moveTo>
                  <a:cubicBezTo>
                    <a:pt x="631" y="0"/>
                    <a:pt x="357" y="429"/>
                    <a:pt x="179" y="1024"/>
                  </a:cubicBezTo>
                  <a:cubicBezTo>
                    <a:pt x="95" y="1310"/>
                    <a:pt x="0" y="1607"/>
                    <a:pt x="60" y="1834"/>
                  </a:cubicBezTo>
                  <a:cubicBezTo>
                    <a:pt x="72" y="1941"/>
                    <a:pt x="155" y="2024"/>
                    <a:pt x="191" y="2060"/>
                  </a:cubicBezTo>
                  <a:cubicBezTo>
                    <a:pt x="250" y="2096"/>
                    <a:pt x="286" y="2096"/>
                    <a:pt x="286" y="2096"/>
                  </a:cubicBezTo>
                  <a:lnTo>
                    <a:pt x="226" y="2036"/>
                  </a:lnTo>
                  <a:cubicBezTo>
                    <a:pt x="191" y="2000"/>
                    <a:pt x="179" y="1917"/>
                    <a:pt x="179" y="1834"/>
                  </a:cubicBezTo>
                  <a:cubicBezTo>
                    <a:pt x="179" y="1643"/>
                    <a:pt x="310" y="1405"/>
                    <a:pt x="405" y="1107"/>
                  </a:cubicBezTo>
                  <a:cubicBezTo>
                    <a:pt x="584" y="524"/>
                    <a:pt x="631" y="0"/>
                    <a:pt x="63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8"/>
            <p:cNvSpPr/>
            <p:nvPr/>
          </p:nvSpPr>
          <p:spPr>
            <a:xfrm>
              <a:off x="3812375" y="2229200"/>
              <a:ext cx="46750" cy="9325"/>
            </a:xfrm>
            <a:custGeom>
              <a:avLst/>
              <a:gdLst/>
              <a:ahLst/>
              <a:cxnLst/>
              <a:rect l="l" t="t" r="r" b="b"/>
              <a:pathLst>
                <a:path w="1870" h="373" extrusionOk="0">
                  <a:moveTo>
                    <a:pt x="826" y="0"/>
                  </a:moveTo>
                  <a:cubicBezTo>
                    <a:pt x="601" y="0"/>
                    <a:pt x="411" y="25"/>
                    <a:pt x="262" y="75"/>
                  </a:cubicBezTo>
                  <a:cubicBezTo>
                    <a:pt x="96" y="122"/>
                    <a:pt x="0" y="182"/>
                    <a:pt x="0" y="182"/>
                  </a:cubicBezTo>
                  <a:cubicBezTo>
                    <a:pt x="0" y="182"/>
                    <a:pt x="429" y="182"/>
                    <a:pt x="929" y="242"/>
                  </a:cubicBezTo>
                  <a:cubicBezTo>
                    <a:pt x="1441" y="301"/>
                    <a:pt x="1870" y="373"/>
                    <a:pt x="1870" y="373"/>
                  </a:cubicBezTo>
                  <a:cubicBezTo>
                    <a:pt x="1870" y="373"/>
                    <a:pt x="1786" y="301"/>
                    <a:pt x="1631" y="218"/>
                  </a:cubicBezTo>
                  <a:cubicBezTo>
                    <a:pt x="1465" y="122"/>
                    <a:pt x="1250" y="39"/>
                    <a:pt x="965" y="3"/>
                  </a:cubicBezTo>
                  <a:cubicBezTo>
                    <a:pt x="917" y="1"/>
                    <a:pt x="871" y="0"/>
                    <a:pt x="82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8"/>
            <p:cNvSpPr/>
            <p:nvPr/>
          </p:nvSpPr>
          <p:spPr>
            <a:xfrm>
              <a:off x="3881125" y="2265300"/>
              <a:ext cx="18175" cy="7450"/>
            </a:xfrm>
            <a:custGeom>
              <a:avLst/>
              <a:gdLst/>
              <a:ahLst/>
              <a:cxnLst/>
              <a:rect l="l" t="t" r="r" b="b"/>
              <a:pathLst>
                <a:path w="727" h="298" extrusionOk="0">
                  <a:moveTo>
                    <a:pt x="188" y="1"/>
                  </a:moveTo>
                  <a:cubicBezTo>
                    <a:pt x="80" y="1"/>
                    <a:pt x="1" y="24"/>
                    <a:pt x="1" y="24"/>
                  </a:cubicBezTo>
                  <a:cubicBezTo>
                    <a:pt x="1" y="24"/>
                    <a:pt x="120" y="179"/>
                    <a:pt x="322" y="262"/>
                  </a:cubicBezTo>
                  <a:cubicBezTo>
                    <a:pt x="398" y="289"/>
                    <a:pt x="474" y="297"/>
                    <a:pt x="539" y="297"/>
                  </a:cubicBezTo>
                  <a:cubicBezTo>
                    <a:pt x="648" y="297"/>
                    <a:pt x="727" y="274"/>
                    <a:pt x="727" y="274"/>
                  </a:cubicBezTo>
                  <a:cubicBezTo>
                    <a:pt x="727" y="274"/>
                    <a:pt x="608" y="107"/>
                    <a:pt x="405" y="36"/>
                  </a:cubicBezTo>
                  <a:cubicBezTo>
                    <a:pt x="330" y="9"/>
                    <a:pt x="254" y="1"/>
                    <a:pt x="18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8"/>
            <p:cNvSpPr/>
            <p:nvPr/>
          </p:nvSpPr>
          <p:spPr>
            <a:xfrm>
              <a:off x="2925650" y="2532000"/>
              <a:ext cx="24425" cy="7450"/>
            </a:xfrm>
            <a:custGeom>
              <a:avLst/>
              <a:gdLst/>
              <a:ahLst/>
              <a:cxnLst/>
              <a:rect l="l" t="t" r="r" b="b"/>
              <a:pathLst>
                <a:path w="977" h="298" extrusionOk="0">
                  <a:moveTo>
                    <a:pt x="238" y="1"/>
                  </a:moveTo>
                  <a:cubicBezTo>
                    <a:pt x="98" y="1"/>
                    <a:pt x="1" y="24"/>
                    <a:pt x="1" y="24"/>
                  </a:cubicBezTo>
                  <a:cubicBezTo>
                    <a:pt x="1" y="24"/>
                    <a:pt x="191" y="191"/>
                    <a:pt x="465" y="262"/>
                  </a:cubicBezTo>
                  <a:cubicBezTo>
                    <a:pt x="563" y="289"/>
                    <a:pt x="660" y="297"/>
                    <a:pt x="742" y="297"/>
                  </a:cubicBezTo>
                  <a:cubicBezTo>
                    <a:pt x="879" y="297"/>
                    <a:pt x="977" y="274"/>
                    <a:pt x="977" y="274"/>
                  </a:cubicBezTo>
                  <a:cubicBezTo>
                    <a:pt x="977" y="274"/>
                    <a:pt x="786" y="107"/>
                    <a:pt x="524" y="36"/>
                  </a:cubicBezTo>
                  <a:cubicBezTo>
                    <a:pt x="422" y="9"/>
                    <a:pt x="322" y="1"/>
                    <a:pt x="23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8"/>
            <p:cNvSpPr/>
            <p:nvPr/>
          </p:nvSpPr>
          <p:spPr>
            <a:xfrm>
              <a:off x="2970600" y="2549150"/>
              <a:ext cx="138125" cy="62050"/>
            </a:xfrm>
            <a:custGeom>
              <a:avLst/>
              <a:gdLst/>
              <a:ahLst/>
              <a:cxnLst/>
              <a:rect l="l" t="t" r="r" b="b"/>
              <a:pathLst>
                <a:path w="5525" h="2482" extrusionOk="0">
                  <a:moveTo>
                    <a:pt x="1078" y="1"/>
                  </a:moveTo>
                  <a:cubicBezTo>
                    <a:pt x="1018" y="1"/>
                    <a:pt x="961" y="2"/>
                    <a:pt x="905" y="5"/>
                  </a:cubicBezTo>
                  <a:cubicBezTo>
                    <a:pt x="631" y="17"/>
                    <a:pt x="405" y="52"/>
                    <a:pt x="239" y="64"/>
                  </a:cubicBezTo>
                  <a:cubicBezTo>
                    <a:pt x="96" y="76"/>
                    <a:pt x="0" y="88"/>
                    <a:pt x="0" y="88"/>
                  </a:cubicBezTo>
                  <a:lnTo>
                    <a:pt x="239" y="88"/>
                  </a:lnTo>
                  <a:cubicBezTo>
                    <a:pt x="405" y="88"/>
                    <a:pt x="631" y="88"/>
                    <a:pt x="905" y="112"/>
                  </a:cubicBezTo>
                  <a:cubicBezTo>
                    <a:pt x="1191" y="136"/>
                    <a:pt x="1524" y="171"/>
                    <a:pt x="1858" y="290"/>
                  </a:cubicBezTo>
                  <a:cubicBezTo>
                    <a:pt x="2215" y="386"/>
                    <a:pt x="2560" y="588"/>
                    <a:pt x="2917" y="802"/>
                  </a:cubicBezTo>
                  <a:cubicBezTo>
                    <a:pt x="3608" y="1279"/>
                    <a:pt x="4215" y="1791"/>
                    <a:pt x="4703" y="2076"/>
                  </a:cubicBezTo>
                  <a:cubicBezTo>
                    <a:pt x="4941" y="2219"/>
                    <a:pt x="5156" y="2326"/>
                    <a:pt x="5299" y="2386"/>
                  </a:cubicBezTo>
                  <a:lnTo>
                    <a:pt x="5525" y="2481"/>
                  </a:lnTo>
                  <a:cubicBezTo>
                    <a:pt x="5525" y="2481"/>
                    <a:pt x="5453" y="2433"/>
                    <a:pt x="5299" y="2374"/>
                  </a:cubicBezTo>
                  <a:cubicBezTo>
                    <a:pt x="5168" y="2291"/>
                    <a:pt x="4977" y="2160"/>
                    <a:pt x="4751" y="1993"/>
                  </a:cubicBezTo>
                  <a:cubicBezTo>
                    <a:pt x="4299" y="1660"/>
                    <a:pt x="3751" y="1124"/>
                    <a:pt x="3025" y="624"/>
                  </a:cubicBezTo>
                  <a:cubicBezTo>
                    <a:pt x="2667" y="386"/>
                    <a:pt x="2274" y="195"/>
                    <a:pt x="1905" y="112"/>
                  </a:cubicBezTo>
                  <a:cubicBezTo>
                    <a:pt x="1608" y="25"/>
                    <a:pt x="1326" y="1"/>
                    <a:pt x="107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8"/>
            <p:cNvSpPr/>
            <p:nvPr/>
          </p:nvSpPr>
          <p:spPr>
            <a:xfrm>
              <a:off x="3293250" y="2759100"/>
              <a:ext cx="10150" cy="50625"/>
            </a:xfrm>
            <a:custGeom>
              <a:avLst/>
              <a:gdLst/>
              <a:ahLst/>
              <a:cxnLst/>
              <a:rect l="l" t="t" r="r" b="b"/>
              <a:pathLst>
                <a:path w="406" h="2025" extrusionOk="0">
                  <a:moveTo>
                    <a:pt x="406" y="0"/>
                  </a:moveTo>
                  <a:lnTo>
                    <a:pt x="406" y="0"/>
                  </a:lnTo>
                  <a:cubicBezTo>
                    <a:pt x="406" y="1"/>
                    <a:pt x="322" y="96"/>
                    <a:pt x="251" y="274"/>
                  </a:cubicBezTo>
                  <a:cubicBezTo>
                    <a:pt x="179" y="453"/>
                    <a:pt x="84" y="703"/>
                    <a:pt x="48" y="989"/>
                  </a:cubicBezTo>
                  <a:cubicBezTo>
                    <a:pt x="1" y="1286"/>
                    <a:pt x="25" y="1536"/>
                    <a:pt x="60" y="1727"/>
                  </a:cubicBezTo>
                  <a:cubicBezTo>
                    <a:pt x="84" y="1905"/>
                    <a:pt x="132" y="2025"/>
                    <a:pt x="132" y="2025"/>
                  </a:cubicBezTo>
                  <a:cubicBezTo>
                    <a:pt x="132" y="2025"/>
                    <a:pt x="191" y="1584"/>
                    <a:pt x="263" y="1013"/>
                  </a:cubicBezTo>
                  <a:cubicBezTo>
                    <a:pt x="346" y="465"/>
                    <a:pt x="406" y="1"/>
                    <a:pt x="40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8"/>
            <p:cNvSpPr/>
            <p:nvPr/>
          </p:nvSpPr>
          <p:spPr>
            <a:xfrm>
              <a:off x="3281950" y="2821900"/>
              <a:ext cx="14900" cy="58975"/>
            </a:xfrm>
            <a:custGeom>
              <a:avLst/>
              <a:gdLst/>
              <a:ahLst/>
              <a:cxnLst/>
              <a:rect l="l" t="t" r="r" b="b"/>
              <a:pathLst>
                <a:path w="596" h="2359" extrusionOk="0">
                  <a:moveTo>
                    <a:pt x="405" y="1"/>
                  </a:moveTo>
                  <a:cubicBezTo>
                    <a:pt x="405" y="1"/>
                    <a:pt x="322" y="120"/>
                    <a:pt x="274" y="358"/>
                  </a:cubicBezTo>
                  <a:cubicBezTo>
                    <a:pt x="238" y="477"/>
                    <a:pt x="238" y="620"/>
                    <a:pt x="262" y="775"/>
                  </a:cubicBezTo>
                  <a:cubicBezTo>
                    <a:pt x="274" y="929"/>
                    <a:pt x="358" y="1108"/>
                    <a:pt x="358" y="1227"/>
                  </a:cubicBezTo>
                  <a:cubicBezTo>
                    <a:pt x="381" y="1346"/>
                    <a:pt x="286" y="1477"/>
                    <a:pt x="238" y="1632"/>
                  </a:cubicBezTo>
                  <a:cubicBezTo>
                    <a:pt x="179" y="1763"/>
                    <a:pt x="143" y="1894"/>
                    <a:pt x="107" y="2001"/>
                  </a:cubicBezTo>
                  <a:cubicBezTo>
                    <a:pt x="36" y="2227"/>
                    <a:pt x="0" y="2358"/>
                    <a:pt x="0" y="2358"/>
                  </a:cubicBezTo>
                  <a:cubicBezTo>
                    <a:pt x="0" y="2358"/>
                    <a:pt x="96" y="2239"/>
                    <a:pt x="215" y="2060"/>
                  </a:cubicBezTo>
                  <a:cubicBezTo>
                    <a:pt x="274" y="1953"/>
                    <a:pt x="346" y="1846"/>
                    <a:pt x="417" y="1715"/>
                  </a:cubicBezTo>
                  <a:cubicBezTo>
                    <a:pt x="477" y="1584"/>
                    <a:pt x="596" y="1453"/>
                    <a:pt x="596" y="1215"/>
                  </a:cubicBezTo>
                  <a:cubicBezTo>
                    <a:pt x="572" y="989"/>
                    <a:pt x="477" y="870"/>
                    <a:pt x="453" y="739"/>
                  </a:cubicBezTo>
                  <a:cubicBezTo>
                    <a:pt x="417" y="596"/>
                    <a:pt x="393" y="465"/>
                    <a:pt x="393" y="358"/>
                  </a:cubicBezTo>
                  <a:cubicBezTo>
                    <a:pt x="369" y="156"/>
                    <a:pt x="405" y="1"/>
                    <a:pt x="40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8"/>
            <p:cNvSpPr/>
            <p:nvPr/>
          </p:nvSpPr>
          <p:spPr>
            <a:xfrm>
              <a:off x="3220925" y="2921025"/>
              <a:ext cx="33950" cy="29500"/>
            </a:xfrm>
            <a:custGeom>
              <a:avLst/>
              <a:gdLst/>
              <a:ahLst/>
              <a:cxnLst/>
              <a:rect l="l" t="t" r="r" b="b"/>
              <a:pathLst>
                <a:path w="1358" h="1180" extrusionOk="0">
                  <a:moveTo>
                    <a:pt x="1358" y="0"/>
                  </a:moveTo>
                  <a:lnTo>
                    <a:pt x="1358" y="0"/>
                  </a:lnTo>
                  <a:cubicBezTo>
                    <a:pt x="1358" y="1"/>
                    <a:pt x="953" y="131"/>
                    <a:pt x="572" y="465"/>
                  </a:cubicBezTo>
                  <a:cubicBezTo>
                    <a:pt x="179" y="786"/>
                    <a:pt x="1" y="1179"/>
                    <a:pt x="1" y="1179"/>
                  </a:cubicBezTo>
                  <a:cubicBezTo>
                    <a:pt x="1" y="1179"/>
                    <a:pt x="358" y="953"/>
                    <a:pt x="715" y="632"/>
                  </a:cubicBezTo>
                  <a:cubicBezTo>
                    <a:pt x="1096" y="310"/>
                    <a:pt x="1358" y="1"/>
                    <a:pt x="1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8"/>
            <p:cNvSpPr/>
            <p:nvPr/>
          </p:nvSpPr>
          <p:spPr>
            <a:xfrm>
              <a:off x="3182225" y="2972225"/>
              <a:ext cx="17600" cy="43175"/>
            </a:xfrm>
            <a:custGeom>
              <a:avLst/>
              <a:gdLst/>
              <a:ahLst/>
              <a:cxnLst/>
              <a:rect l="l" t="t" r="r" b="b"/>
              <a:pathLst>
                <a:path w="704" h="1727" extrusionOk="0">
                  <a:moveTo>
                    <a:pt x="703" y="0"/>
                  </a:moveTo>
                  <a:cubicBezTo>
                    <a:pt x="703" y="0"/>
                    <a:pt x="441" y="346"/>
                    <a:pt x="239" y="822"/>
                  </a:cubicBezTo>
                  <a:cubicBezTo>
                    <a:pt x="48" y="1298"/>
                    <a:pt x="1" y="1727"/>
                    <a:pt x="1" y="1727"/>
                  </a:cubicBezTo>
                  <a:cubicBezTo>
                    <a:pt x="1" y="1727"/>
                    <a:pt x="275" y="1393"/>
                    <a:pt x="465" y="917"/>
                  </a:cubicBezTo>
                  <a:cubicBezTo>
                    <a:pt x="656" y="429"/>
                    <a:pt x="703" y="0"/>
                    <a:pt x="703"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8"/>
            <p:cNvSpPr/>
            <p:nvPr/>
          </p:nvSpPr>
          <p:spPr>
            <a:xfrm>
              <a:off x="3149500" y="3058250"/>
              <a:ext cx="11925" cy="38725"/>
            </a:xfrm>
            <a:custGeom>
              <a:avLst/>
              <a:gdLst/>
              <a:ahLst/>
              <a:cxnLst/>
              <a:rect l="l" t="t" r="r" b="b"/>
              <a:pathLst>
                <a:path w="477" h="1549" extrusionOk="0">
                  <a:moveTo>
                    <a:pt x="405" y="0"/>
                  </a:moveTo>
                  <a:cubicBezTo>
                    <a:pt x="405" y="0"/>
                    <a:pt x="262" y="346"/>
                    <a:pt x="143" y="762"/>
                  </a:cubicBezTo>
                  <a:cubicBezTo>
                    <a:pt x="36" y="1179"/>
                    <a:pt x="0" y="1548"/>
                    <a:pt x="0" y="1548"/>
                  </a:cubicBezTo>
                  <a:cubicBezTo>
                    <a:pt x="0" y="1548"/>
                    <a:pt x="262" y="1262"/>
                    <a:pt x="357" y="822"/>
                  </a:cubicBezTo>
                  <a:cubicBezTo>
                    <a:pt x="476" y="369"/>
                    <a:pt x="405" y="0"/>
                    <a:pt x="40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8"/>
            <p:cNvSpPr/>
            <p:nvPr/>
          </p:nvSpPr>
          <p:spPr>
            <a:xfrm>
              <a:off x="2819975" y="2257550"/>
              <a:ext cx="77425" cy="50325"/>
            </a:xfrm>
            <a:custGeom>
              <a:avLst/>
              <a:gdLst/>
              <a:ahLst/>
              <a:cxnLst/>
              <a:rect l="l" t="t" r="r" b="b"/>
              <a:pathLst>
                <a:path w="3097" h="2013" extrusionOk="0">
                  <a:moveTo>
                    <a:pt x="1" y="1"/>
                  </a:moveTo>
                  <a:cubicBezTo>
                    <a:pt x="1" y="1"/>
                    <a:pt x="644" y="548"/>
                    <a:pt x="1489" y="1108"/>
                  </a:cubicBezTo>
                  <a:cubicBezTo>
                    <a:pt x="2334" y="1655"/>
                    <a:pt x="3096" y="2013"/>
                    <a:pt x="3096" y="2013"/>
                  </a:cubicBezTo>
                  <a:cubicBezTo>
                    <a:pt x="3096" y="2013"/>
                    <a:pt x="2465" y="1477"/>
                    <a:pt x="1608" y="905"/>
                  </a:cubicBezTo>
                  <a:cubicBezTo>
                    <a:pt x="763" y="35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8"/>
            <p:cNvSpPr/>
            <p:nvPr/>
          </p:nvSpPr>
          <p:spPr>
            <a:xfrm>
              <a:off x="2892025" y="2280175"/>
              <a:ext cx="9850" cy="16100"/>
            </a:xfrm>
            <a:custGeom>
              <a:avLst/>
              <a:gdLst/>
              <a:ahLst/>
              <a:cxnLst/>
              <a:rect l="l" t="t" r="r" b="b"/>
              <a:pathLst>
                <a:path w="394" h="644" extrusionOk="0">
                  <a:moveTo>
                    <a:pt x="36" y="0"/>
                  </a:moveTo>
                  <a:cubicBezTo>
                    <a:pt x="36" y="0"/>
                    <a:pt x="0" y="203"/>
                    <a:pt x="95" y="381"/>
                  </a:cubicBezTo>
                  <a:cubicBezTo>
                    <a:pt x="179" y="560"/>
                    <a:pt x="357" y="643"/>
                    <a:pt x="357" y="643"/>
                  </a:cubicBezTo>
                  <a:cubicBezTo>
                    <a:pt x="357" y="643"/>
                    <a:pt x="393" y="453"/>
                    <a:pt x="298" y="274"/>
                  </a:cubicBezTo>
                  <a:cubicBezTo>
                    <a:pt x="214" y="96"/>
                    <a:pt x="36" y="0"/>
                    <a:pt x="36"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8"/>
            <p:cNvSpPr/>
            <p:nvPr/>
          </p:nvSpPr>
          <p:spPr>
            <a:xfrm>
              <a:off x="2883675" y="2218850"/>
              <a:ext cx="9250" cy="42900"/>
            </a:xfrm>
            <a:custGeom>
              <a:avLst/>
              <a:gdLst/>
              <a:ahLst/>
              <a:cxnLst/>
              <a:rect l="l" t="t" r="r" b="b"/>
              <a:pathLst>
                <a:path w="370" h="1716" extrusionOk="0">
                  <a:moveTo>
                    <a:pt x="370" y="1"/>
                  </a:moveTo>
                  <a:cubicBezTo>
                    <a:pt x="370" y="1"/>
                    <a:pt x="298" y="72"/>
                    <a:pt x="239" y="215"/>
                  </a:cubicBezTo>
                  <a:cubicBezTo>
                    <a:pt x="144" y="358"/>
                    <a:pt x="60" y="572"/>
                    <a:pt x="25" y="822"/>
                  </a:cubicBezTo>
                  <a:cubicBezTo>
                    <a:pt x="1" y="1072"/>
                    <a:pt x="25" y="1298"/>
                    <a:pt x="72" y="1465"/>
                  </a:cubicBezTo>
                  <a:cubicBezTo>
                    <a:pt x="120" y="1620"/>
                    <a:pt x="156" y="1715"/>
                    <a:pt x="156" y="1715"/>
                  </a:cubicBezTo>
                  <a:cubicBezTo>
                    <a:pt x="156" y="1715"/>
                    <a:pt x="191" y="1310"/>
                    <a:pt x="251" y="846"/>
                  </a:cubicBezTo>
                  <a:cubicBezTo>
                    <a:pt x="298" y="406"/>
                    <a:pt x="370" y="1"/>
                    <a:pt x="370"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8"/>
            <p:cNvSpPr/>
            <p:nvPr/>
          </p:nvSpPr>
          <p:spPr>
            <a:xfrm>
              <a:off x="3017025" y="1898575"/>
              <a:ext cx="325075" cy="144975"/>
            </a:xfrm>
            <a:custGeom>
              <a:avLst/>
              <a:gdLst/>
              <a:ahLst/>
              <a:cxnLst/>
              <a:rect l="l" t="t" r="r" b="b"/>
              <a:pathLst>
                <a:path w="13003" h="5799" extrusionOk="0">
                  <a:moveTo>
                    <a:pt x="13002" y="1"/>
                  </a:moveTo>
                  <a:lnTo>
                    <a:pt x="13002" y="1"/>
                  </a:lnTo>
                  <a:cubicBezTo>
                    <a:pt x="13002" y="1"/>
                    <a:pt x="12984" y="25"/>
                    <a:pt x="12965" y="86"/>
                  </a:cubicBezTo>
                  <a:lnTo>
                    <a:pt x="12965" y="86"/>
                  </a:lnTo>
                  <a:cubicBezTo>
                    <a:pt x="12988" y="29"/>
                    <a:pt x="13002" y="1"/>
                    <a:pt x="13002" y="1"/>
                  </a:cubicBezTo>
                  <a:close/>
                  <a:moveTo>
                    <a:pt x="12965" y="86"/>
                  </a:moveTo>
                  <a:lnTo>
                    <a:pt x="12965" y="86"/>
                  </a:lnTo>
                  <a:cubicBezTo>
                    <a:pt x="12959" y="102"/>
                    <a:pt x="12951" y="122"/>
                    <a:pt x="12943" y="143"/>
                  </a:cubicBezTo>
                  <a:cubicBezTo>
                    <a:pt x="12918" y="193"/>
                    <a:pt x="12890" y="253"/>
                    <a:pt x="12850" y="320"/>
                  </a:cubicBezTo>
                  <a:lnTo>
                    <a:pt x="12850" y="320"/>
                  </a:lnTo>
                  <a:cubicBezTo>
                    <a:pt x="12891" y="263"/>
                    <a:pt x="12920" y="214"/>
                    <a:pt x="12943" y="179"/>
                  </a:cubicBezTo>
                  <a:cubicBezTo>
                    <a:pt x="12950" y="141"/>
                    <a:pt x="12958" y="110"/>
                    <a:pt x="12965" y="86"/>
                  </a:cubicBezTo>
                  <a:close/>
                  <a:moveTo>
                    <a:pt x="12850" y="320"/>
                  </a:moveTo>
                  <a:lnTo>
                    <a:pt x="12850" y="320"/>
                  </a:lnTo>
                  <a:cubicBezTo>
                    <a:pt x="12808" y="379"/>
                    <a:pt x="12754" y="446"/>
                    <a:pt x="12681" y="513"/>
                  </a:cubicBezTo>
                  <a:cubicBezTo>
                    <a:pt x="12431" y="798"/>
                    <a:pt x="11931" y="1048"/>
                    <a:pt x="11276" y="1203"/>
                  </a:cubicBezTo>
                  <a:cubicBezTo>
                    <a:pt x="10943" y="1286"/>
                    <a:pt x="10574" y="1334"/>
                    <a:pt x="10181" y="1453"/>
                  </a:cubicBezTo>
                  <a:cubicBezTo>
                    <a:pt x="9800" y="1572"/>
                    <a:pt x="9371" y="1727"/>
                    <a:pt x="9014" y="2037"/>
                  </a:cubicBezTo>
                  <a:cubicBezTo>
                    <a:pt x="8835" y="2179"/>
                    <a:pt x="8669" y="2394"/>
                    <a:pt x="8573" y="2632"/>
                  </a:cubicBezTo>
                  <a:cubicBezTo>
                    <a:pt x="8478" y="2858"/>
                    <a:pt x="8442" y="3108"/>
                    <a:pt x="8335" y="3287"/>
                  </a:cubicBezTo>
                  <a:cubicBezTo>
                    <a:pt x="8240" y="3477"/>
                    <a:pt x="8026" y="3489"/>
                    <a:pt x="7764" y="3525"/>
                  </a:cubicBezTo>
                  <a:cubicBezTo>
                    <a:pt x="7621" y="3537"/>
                    <a:pt x="7478" y="3596"/>
                    <a:pt x="7359" y="3692"/>
                  </a:cubicBezTo>
                  <a:cubicBezTo>
                    <a:pt x="7252" y="3775"/>
                    <a:pt x="7168" y="3882"/>
                    <a:pt x="7073" y="3989"/>
                  </a:cubicBezTo>
                  <a:cubicBezTo>
                    <a:pt x="6775" y="4394"/>
                    <a:pt x="6359" y="4656"/>
                    <a:pt x="5918" y="4823"/>
                  </a:cubicBezTo>
                  <a:cubicBezTo>
                    <a:pt x="5466" y="5001"/>
                    <a:pt x="5001" y="5073"/>
                    <a:pt x="4561" y="5144"/>
                  </a:cubicBezTo>
                  <a:cubicBezTo>
                    <a:pt x="3668" y="5263"/>
                    <a:pt x="2858" y="5382"/>
                    <a:pt x="2192" y="5477"/>
                  </a:cubicBezTo>
                  <a:cubicBezTo>
                    <a:pt x="834" y="5680"/>
                    <a:pt x="1" y="5799"/>
                    <a:pt x="1" y="5799"/>
                  </a:cubicBezTo>
                  <a:cubicBezTo>
                    <a:pt x="1" y="5799"/>
                    <a:pt x="858" y="5727"/>
                    <a:pt x="2203" y="5597"/>
                  </a:cubicBezTo>
                  <a:cubicBezTo>
                    <a:pt x="2894" y="5513"/>
                    <a:pt x="3692" y="5442"/>
                    <a:pt x="4585" y="5335"/>
                  </a:cubicBezTo>
                  <a:cubicBezTo>
                    <a:pt x="5037" y="5275"/>
                    <a:pt x="5513" y="5204"/>
                    <a:pt x="5990" y="5025"/>
                  </a:cubicBezTo>
                  <a:cubicBezTo>
                    <a:pt x="6454" y="4858"/>
                    <a:pt x="6930" y="4561"/>
                    <a:pt x="7252" y="4132"/>
                  </a:cubicBezTo>
                  <a:cubicBezTo>
                    <a:pt x="7418" y="3930"/>
                    <a:pt x="7585" y="3775"/>
                    <a:pt x="7799" y="3751"/>
                  </a:cubicBezTo>
                  <a:cubicBezTo>
                    <a:pt x="7918" y="3715"/>
                    <a:pt x="8061" y="3715"/>
                    <a:pt x="8192" y="3668"/>
                  </a:cubicBezTo>
                  <a:cubicBezTo>
                    <a:pt x="8335" y="3632"/>
                    <a:pt x="8454" y="3513"/>
                    <a:pt x="8538" y="3394"/>
                  </a:cubicBezTo>
                  <a:cubicBezTo>
                    <a:pt x="8680" y="3132"/>
                    <a:pt x="8680" y="2894"/>
                    <a:pt x="8776" y="2691"/>
                  </a:cubicBezTo>
                  <a:cubicBezTo>
                    <a:pt x="8847" y="2501"/>
                    <a:pt x="8978" y="2322"/>
                    <a:pt x="9133" y="2168"/>
                  </a:cubicBezTo>
                  <a:cubicBezTo>
                    <a:pt x="9442" y="1870"/>
                    <a:pt x="9847" y="1715"/>
                    <a:pt x="10216" y="1584"/>
                  </a:cubicBezTo>
                  <a:cubicBezTo>
                    <a:pt x="10585" y="1453"/>
                    <a:pt x="10955" y="1394"/>
                    <a:pt x="11288" y="1286"/>
                  </a:cubicBezTo>
                  <a:cubicBezTo>
                    <a:pt x="11943" y="1096"/>
                    <a:pt x="12443" y="822"/>
                    <a:pt x="12705" y="524"/>
                  </a:cubicBezTo>
                  <a:cubicBezTo>
                    <a:pt x="12767" y="450"/>
                    <a:pt x="12814" y="382"/>
                    <a:pt x="12850" y="32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8"/>
            <p:cNvSpPr/>
            <p:nvPr/>
          </p:nvSpPr>
          <p:spPr>
            <a:xfrm>
              <a:off x="3341475" y="1874775"/>
              <a:ext cx="20275" cy="12225"/>
            </a:xfrm>
            <a:custGeom>
              <a:avLst/>
              <a:gdLst/>
              <a:ahLst/>
              <a:cxnLst/>
              <a:rect l="l" t="t" r="r" b="b"/>
              <a:pathLst>
                <a:path w="811" h="489" extrusionOk="0">
                  <a:moveTo>
                    <a:pt x="810" y="0"/>
                  </a:moveTo>
                  <a:cubicBezTo>
                    <a:pt x="810" y="0"/>
                    <a:pt x="560" y="0"/>
                    <a:pt x="346" y="143"/>
                  </a:cubicBezTo>
                  <a:cubicBezTo>
                    <a:pt x="120" y="286"/>
                    <a:pt x="1" y="488"/>
                    <a:pt x="1" y="488"/>
                  </a:cubicBezTo>
                  <a:cubicBezTo>
                    <a:pt x="1" y="488"/>
                    <a:pt x="239" y="476"/>
                    <a:pt x="465" y="345"/>
                  </a:cubicBezTo>
                  <a:cubicBezTo>
                    <a:pt x="691" y="203"/>
                    <a:pt x="810" y="0"/>
                    <a:pt x="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8"/>
            <p:cNvSpPr/>
            <p:nvPr/>
          </p:nvSpPr>
          <p:spPr>
            <a:xfrm>
              <a:off x="3360525" y="1852150"/>
              <a:ext cx="8975" cy="14300"/>
            </a:xfrm>
            <a:custGeom>
              <a:avLst/>
              <a:gdLst/>
              <a:ahLst/>
              <a:cxnLst/>
              <a:rect l="l" t="t" r="r" b="b"/>
              <a:pathLst>
                <a:path w="359" h="572" extrusionOk="0">
                  <a:moveTo>
                    <a:pt x="358" y="0"/>
                  </a:moveTo>
                  <a:cubicBezTo>
                    <a:pt x="358" y="0"/>
                    <a:pt x="358" y="0"/>
                    <a:pt x="358" y="0"/>
                  </a:cubicBezTo>
                  <a:lnTo>
                    <a:pt x="358" y="0"/>
                  </a:lnTo>
                  <a:cubicBezTo>
                    <a:pt x="358" y="0"/>
                    <a:pt x="358" y="0"/>
                    <a:pt x="358" y="0"/>
                  </a:cubicBezTo>
                  <a:close/>
                  <a:moveTo>
                    <a:pt x="358" y="0"/>
                  </a:moveTo>
                  <a:cubicBezTo>
                    <a:pt x="347" y="4"/>
                    <a:pt x="163" y="35"/>
                    <a:pt x="96" y="215"/>
                  </a:cubicBezTo>
                  <a:cubicBezTo>
                    <a:pt x="1" y="405"/>
                    <a:pt x="132" y="572"/>
                    <a:pt x="132" y="572"/>
                  </a:cubicBezTo>
                  <a:lnTo>
                    <a:pt x="191" y="488"/>
                  </a:lnTo>
                  <a:cubicBezTo>
                    <a:pt x="227" y="441"/>
                    <a:pt x="274" y="381"/>
                    <a:pt x="298" y="310"/>
                  </a:cubicBezTo>
                  <a:cubicBezTo>
                    <a:pt x="310" y="226"/>
                    <a:pt x="334" y="155"/>
                    <a:pt x="346" y="95"/>
                  </a:cubicBezTo>
                  <a:cubicBezTo>
                    <a:pt x="357" y="39"/>
                    <a:pt x="358" y="4"/>
                    <a:pt x="35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8"/>
            <p:cNvSpPr/>
            <p:nvPr/>
          </p:nvSpPr>
          <p:spPr>
            <a:xfrm>
              <a:off x="3643300" y="1914050"/>
              <a:ext cx="105100" cy="200950"/>
            </a:xfrm>
            <a:custGeom>
              <a:avLst/>
              <a:gdLst/>
              <a:ahLst/>
              <a:cxnLst/>
              <a:rect l="l" t="t" r="r" b="b"/>
              <a:pathLst>
                <a:path w="4204" h="8038" extrusionOk="0">
                  <a:moveTo>
                    <a:pt x="155" y="1"/>
                  </a:moveTo>
                  <a:lnTo>
                    <a:pt x="155" y="1"/>
                  </a:lnTo>
                  <a:cubicBezTo>
                    <a:pt x="155" y="1"/>
                    <a:pt x="142" y="21"/>
                    <a:pt x="125" y="61"/>
                  </a:cubicBezTo>
                  <a:lnTo>
                    <a:pt x="125" y="61"/>
                  </a:lnTo>
                  <a:lnTo>
                    <a:pt x="155" y="1"/>
                  </a:lnTo>
                  <a:close/>
                  <a:moveTo>
                    <a:pt x="125" y="61"/>
                  </a:moveTo>
                  <a:lnTo>
                    <a:pt x="108" y="96"/>
                  </a:lnTo>
                  <a:cubicBezTo>
                    <a:pt x="96" y="156"/>
                    <a:pt x="48" y="251"/>
                    <a:pt x="36" y="394"/>
                  </a:cubicBezTo>
                  <a:cubicBezTo>
                    <a:pt x="1" y="656"/>
                    <a:pt x="60" y="1120"/>
                    <a:pt x="477" y="1429"/>
                  </a:cubicBezTo>
                  <a:cubicBezTo>
                    <a:pt x="691" y="1584"/>
                    <a:pt x="965" y="1644"/>
                    <a:pt x="1251" y="1668"/>
                  </a:cubicBezTo>
                  <a:cubicBezTo>
                    <a:pt x="1536" y="1703"/>
                    <a:pt x="1822" y="1763"/>
                    <a:pt x="2096" y="1894"/>
                  </a:cubicBezTo>
                  <a:cubicBezTo>
                    <a:pt x="2382" y="2013"/>
                    <a:pt x="2668" y="2180"/>
                    <a:pt x="2977" y="2334"/>
                  </a:cubicBezTo>
                  <a:cubicBezTo>
                    <a:pt x="3132" y="2418"/>
                    <a:pt x="3275" y="2489"/>
                    <a:pt x="3441" y="2572"/>
                  </a:cubicBezTo>
                  <a:lnTo>
                    <a:pt x="3680" y="2692"/>
                  </a:lnTo>
                  <a:cubicBezTo>
                    <a:pt x="3751" y="2739"/>
                    <a:pt x="3858" y="2787"/>
                    <a:pt x="3870" y="2811"/>
                  </a:cubicBezTo>
                  <a:cubicBezTo>
                    <a:pt x="3918" y="2846"/>
                    <a:pt x="3846" y="3096"/>
                    <a:pt x="3846" y="3275"/>
                  </a:cubicBezTo>
                  <a:cubicBezTo>
                    <a:pt x="3822" y="3477"/>
                    <a:pt x="3846" y="3644"/>
                    <a:pt x="3870" y="3823"/>
                  </a:cubicBezTo>
                  <a:cubicBezTo>
                    <a:pt x="3918" y="4192"/>
                    <a:pt x="3989" y="4501"/>
                    <a:pt x="3989" y="4811"/>
                  </a:cubicBezTo>
                  <a:cubicBezTo>
                    <a:pt x="4001" y="5430"/>
                    <a:pt x="3882" y="6001"/>
                    <a:pt x="3822" y="6478"/>
                  </a:cubicBezTo>
                  <a:cubicBezTo>
                    <a:pt x="3751" y="6954"/>
                    <a:pt x="3727" y="7359"/>
                    <a:pt x="3739" y="7621"/>
                  </a:cubicBezTo>
                  <a:cubicBezTo>
                    <a:pt x="3751" y="7895"/>
                    <a:pt x="3787" y="8037"/>
                    <a:pt x="3787" y="8037"/>
                  </a:cubicBezTo>
                  <a:cubicBezTo>
                    <a:pt x="3787" y="8037"/>
                    <a:pt x="3763" y="7895"/>
                    <a:pt x="3787" y="7597"/>
                  </a:cubicBezTo>
                  <a:cubicBezTo>
                    <a:pt x="3799" y="7323"/>
                    <a:pt x="3846" y="6954"/>
                    <a:pt x="3941" y="6478"/>
                  </a:cubicBezTo>
                  <a:cubicBezTo>
                    <a:pt x="4037" y="6013"/>
                    <a:pt x="4180" y="5454"/>
                    <a:pt x="4180" y="4799"/>
                  </a:cubicBezTo>
                  <a:cubicBezTo>
                    <a:pt x="4203" y="4466"/>
                    <a:pt x="4144" y="4144"/>
                    <a:pt x="4096" y="3799"/>
                  </a:cubicBezTo>
                  <a:cubicBezTo>
                    <a:pt x="4084" y="3632"/>
                    <a:pt x="4061" y="3454"/>
                    <a:pt x="4061" y="3287"/>
                  </a:cubicBezTo>
                  <a:cubicBezTo>
                    <a:pt x="4061" y="3203"/>
                    <a:pt x="4084" y="3132"/>
                    <a:pt x="4096" y="3037"/>
                  </a:cubicBezTo>
                  <a:cubicBezTo>
                    <a:pt x="4108" y="2965"/>
                    <a:pt x="4156" y="2811"/>
                    <a:pt x="4049" y="2680"/>
                  </a:cubicBezTo>
                  <a:cubicBezTo>
                    <a:pt x="3941" y="2561"/>
                    <a:pt x="3858" y="2549"/>
                    <a:pt x="3787" y="2501"/>
                  </a:cubicBezTo>
                  <a:lnTo>
                    <a:pt x="3549" y="2382"/>
                  </a:lnTo>
                  <a:cubicBezTo>
                    <a:pt x="3382" y="2299"/>
                    <a:pt x="3215" y="2215"/>
                    <a:pt x="3072" y="2144"/>
                  </a:cubicBezTo>
                  <a:cubicBezTo>
                    <a:pt x="2751" y="2001"/>
                    <a:pt x="2453" y="1846"/>
                    <a:pt x="2156" y="1715"/>
                  </a:cubicBezTo>
                  <a:cubicBezTo>
                    <a:pt x="1548" y="1429"/>
                    <a:pt x="905" y="1608"/>
                    <a:pt x="536" y="1346"/>
                  </a:cubicBezTo>
                  <a:cubicBezTo>
                    <a:pt x="155" y="1084"/>
                    <a:pt x="48" y="656"/>
                    <a:pt x="60" y="406"/>
                  </a:cubicBezTo>
                  <a:cubicBezTo>
                    <a:pt x="60" y="275"/>
                    <a:pt x="96" y="179"/>
                    <a:pt x="108" y="108"/>
                  </a:cubicBezTo>
                  <a:cubicBezTo>
                    <a:pt x="114" y="90"/>
                    <a:pt x="120" y="74"/>
                    <a:pt x="125" y="6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8"/>
            <p:cNvSpPr/>
            <p:nvPr/>
          </p:nvSpPr>
          <p:spPr>
            <a:xfrm>
              <a:off x="3786175" y="2089575"/>
              <a:ext cx="178625" cy="76025"/>
            </a:xfrm>
            <a:custGeom>
              <a:avLst/>
              <a:gdLst/>
              <a:ahLst/>
              <a:cxnLst/>
              <a:rect l="l" t="t" r="r" b="b"/>
              <a:pathLst>
                <a:path w="7145" h="3041" extrusionOk="0">
                  <a:moveTo>
                    <a:pt x="1419" y="0"/>
                  </a:moveTo>
                  <a:cubicBezTo>
                    <a:pt x="1333" y="0"/>
                    <a:pt x="1241" y="16"/>
                    <a:pt x="1144" y="52"/>
                  </a:cubicBezTo>
                  <a:cubicBezTo>
                    <a:pt x="774" y="207"/>
                    <a:pt x="524" y="385"/>
                    <a:pt x="310" y="409"/>
                  </a:cubicBezTo>
                  <a:cubicBezTo>
                    <a:pt x="278" y="415"/>
                    <a:pt x="248" y="417"/>
                    <a:pt x="221" y="417"/>
                  </a:cubicBezTo>
                  <a:cubicBezTo>
                    <a:pt x="86" y="417"/>
                    <a:pt x="12" y="361"/>
                    <a:pt x="2" y="361"/>
                  </a:cubicBezTo>
                  <a:cubicBezTo>
                    <a:pt x="1" y="361"/>
                    <a:pt x="1" y="361"/>
                    <a:pt x="1" y="362"/>
                  </a:cubicBezTo>
                  <a:lnTo>
                    <a:pt x="1" y="362"/>
                  </a:lnTo>
                  <a:cubicBezTo>
                    <a:pt x="1" y="361"/>
                    <a:pt x="1" y="361"/>
                    <a:pt x="1" y="361"/>
                  </a:cubicBezTo>
                  <a:cubicBezTo>
                    <a:pt x="12" y="361"/>
                    <a:pt x="107" y="446"/>
                    <a:pt x="289" y="446"/>
                  </a:cubicBezTo>
                  <a:cubicBezTo>
                    <a:pt x="300" y="446"/>
                    <a:pt x="311" y="446"/>
                    <a:pt x="322" y="445"/>
                  </a:cubicBezTo>
                  <a:cubicBezTo>
                    <a:pt x="548" y="421"/>
                    <a:pt x="834" y="266"/>
                    <a:pt x="1191" y="159"/>
                  </a:cubicBezTo>
                  <a:cubicBezTo>
                    <a:pt x="1265" y="140"/>
                    <a:pt x="1340" y="126"/>
                    <a:pt x="1415" y="126"/>
                  </a:cubicBezTo>
                  <a:cubicBezTo>
                    <a:pt x="1523" y="126"/>
                    <a:pt x="1629" y="154"/>
                    <a:pt x="1727" y="231"/>
                  </a:cubicBezTo>
                  <a:cubicBezTo>
                    <a:pt x="1894" y="350"/>
                    <a:pt x="2048" y="540"/>
                    <a:pt x="2227" y="719"/>
                  </a:cubicBezTo>
                  <a:cubicBezTo>
                    <a:pt x="2406" y="897"/>
                    <a:pt x="2584" y="1100"/>
                    <a:pt x="2787" y="1290"/>
                  </a:cubicBezTo>
                  <a:cubicBezTo>
                    <a:pt x="2870" y="1374"/>
                    <a:pt x="2989" y="1516"/>
                    <a:pt x="3179" y="1540"/>
                  </a:cubicBezTo>
                  <a:cubicBezTo>
                    <a:pt x="3211" y="1542"/>
                    <a:pt x="3240" y="1543"/>
                    <a:pt x="3267" y="1543"/>
                  </a:cubicBezTo>
                  <a:cubicBezTo>
                    <a:pt x="3321" y="1543"/>
                    <a:pt x="3366" y="1540"/>
                    <a:pt x="3406" y="1540"/>
                  </a:cubicBezTo>
                  <a:cubicBezTo>
                    <a:pt x="3465" y="1540"/>
                    <a:pt x="3513" y="1546"/>
                    <a:pt x="3560" y="1576"/>
                  </a:cubicBezTo>
                  <a:cubicBezTo>
                    <a:pt x="3644" y="1636"/>
                    <a:pt x="3739" y="1755"/>
                    <a:pt x="3834" y="1850"/>
                  </a:cubicBezTo>
                  <a:cubicBezTo>
                    <a:pt x="3941" y="1969"/>
                    <a:pt x="4096" y="2052"/>
                    <a:pt x="4239" y="2088"/>
                  </a:cubicBezTo>
                  <a:cubicBezTo>
                    <a:pt x="4357" y="2121"/>
                    <a:pt x="4474" y="2134"/>
                    <a:pt x="4587" y="2134"/>
                  </a:cubicBezTo>
                  <a:cubicBezTo>
                    <a:pt x="4758" y="2134"/>
                    <a:pt x="4922" y="2105"/>
                    <a:pt x="5073" y="2076"/>
                  </a:cubicBezTo>
                  <a:cubicBezTo>
                    <a:pt x="5311" y="2028"/>
                    <a:pt x="5549" y="1957"/>
                    <a:pt x="5763" y="1945"/>
                  </a:cubicBezTo>
                  <a:cubicBezTo>
                    <a:pt x="5777" y="1942"/>
                    <a:pt x="5791" y="1941"/>
                    <a:pt x="5805" y="1941"/>
                  </a:cubicBezTo>
                  <a:cubicBezTo>
                    <a:pt x="5963" y="1941"/>
                    <a:pt x="6085" y="2121"/>
                    <a:pt x="6227" y="2231"/>
                  </a:cubicBezTo>
                  <a:cubicBezTo>
                    <a:pt x="6787" y="2731"/>
                    <a:pt x="7144" y="3040"/>
                    <a:pt x="7144" y="3040"/>
                  </a:cubicBezTo>
                  <a:cubicBezTo>
                    <a:pt x="7144" y="3040"/>
                    <a:pt x="6823" y="2707"/>
                    <a:pt x="6323" y="2195"/>
                  </a:cubicBezTo>
                  <a:cubicBezTo>
                    <a:pt x="6263" y="2124"/>
                    <a:pt x="6192" y="2052"/>
                    <a:pt x="6120" y="1969"/>
                  </a:cubicBezTo>
                  <a:cubicBezTo>
                    <a:pt x="6037" y="1886"/>
                    <a:pt x="5906" y="1826"/>
                    <a:pt x="5775" y="1826"/>
                  </a:cubicBezTo>
                  <a:cubicBezTo>
                    <a:pt x="5525" y="1826"/>
                    <a:pt x="5299" y="1886"/>
                    <a:pt x="5049" y="1909"/>
                  </a:cubicBezTo>
                  <a:cubicBezTo>
                    <a:pt x="4911" y="1928"/>
                    <a:pt x="4776" y="1944"/>
                    <a:pt x="4644" y="1944"/>
                  </a:cubicBezTo>
                  <a:cubicBezTo>
                    <a:pt x="4526" y="1944"/>
                    <a:pt x="4411" y="1931"/>
                    <a:pt x="4299" y="1897"/>
                  </a:cubicBezTo>
                  <a:cubicBezTo>
                    <a:pt x="4192" y="1874"/>
                    <a:pt x="4096" y="1814"/>
                    <a:pt x="4001" y="1719"/>
                  </a:cubicBezTo>
                  <a:cubicBezTo>
                    <a:pt x="3918" y="1636"/>
                    <a:pt x="3834" y="1493"/>
                    <a:pt x="3680" y="1397"/>
                  </a:cubicBezTo>
                  <a:cubicBezTo>
                    <a:pt x="3675" y="1397"/>
                    <a:pt x="3671" y="1397"/>
                    <a:pt x="3667" y="1397"/>
                  </a:cubicBezTo>
                  <a:cubicBezTo>
                    <a:pt x="2612" y="1397"/>
                    <a:pt x="2227" y="0"/>
                    <a:pt x="1419"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8"/>
            <p:cNvSpPr/>
            <p:nvPr/>
          </p:nvSpPr>
          <p:spPr>
            <a:xfrm>
              <a:off x="3989475" y="2177475"/>
              <a:ext cx="39200" cy="67600"/>
            </a:xfrm>
            <a:custGeom>
              <a:avLst/>
              <a:gdLst/>
              <a:ahLst/>
              <a:cxnLst/>
              <a:rect l="l" t="t" r="r" b="b"/>
              <a:pathLst>
                <a:path w="1568" h="2704" extrusionOk="0">
                  <a:moveTo>
                    <a:pt x="0" y="1"/>
                  </a:moveTo>
                  <a:cubicBezTo>
                    <a:pt x="1" y="1"/>
                    <a:pt x="346" y="632"/>
                    <a:pt x="893" y="1334"/>
                  </a:cubicBezTo>
                  <a:cubicBezTo>
                    <a:pt x="1155" y="1668"/>
                    <a:pt x="1382" y="1989"/>
                    <a:pt x="1441" y="2251"/>
                  </a:cubicBezTo>
                  <a:cubicBezTo>
                    <a:pt x="1465" y="2382"/>
                    <a:pt x="1465" y="2501"/>
                    <a:pt x="1453" y="2584"/>
                  </a:cubicBezTo>
                  <a:cubicBezTo>
                    <a:pt x="1445" y="2633"/>
                    <a:pt x="1437" y="2671"/>
                    <a:pt x="1432" y="2690"/>
                  </a:cubicBezTo>
                  <a:lnTo>
                    <a:pt x="1432" y="2690"/>
                  </a:lnTo>
                  <a:cubicBezTo>
                    <a:pt x="1459" y="2647"/>
                    <a:pt x="1568" y="2503"/>
                    <a:pt x="1548" y="2239"/>
                  </a:cubicBezTo>
                  <a:cubicBezTo>
                    <a:pt x="1548" y="1930"/>
                    <a:pt x="1346" y="1525"/>
                    <a:pt x="1072" y="1179"/>
                  </a:cubicBezTo>
                  <a:cubicBezTo>
                    <a:pt x="536" y="501"/>
                    <a:pt x="1" y="1"/>
                    <a:pt x="0" y="1"/>
                  </a:cubicBezTo>
                  <a:close/>
                  <a:moveTo>
                    <a:pt x="1432" y="2690"/>
                  </a:moveTo>
                  <a:cubicBezTo>
                    <a:pt x="1427" y="2699"/>
                    <a:pt x="1425" y="2703"/>
                    <a:pt x="1429" y="2703"/>
                  </a:cubicBezTo>
                  <a:cubicBezTo>
                    <a:pt x="1429" y="2703"/>
                    <a:pt x="1430" y="2699"/>
                    <a:pt x="1432" y="269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8"/>
            <p:cNvSpPr/>
            <p:nvPr/>
          </p:nvSpPr>
          <p:spPr>
            <a:xfrm>
              <a:off x="3973100" y="2259050"/>
              <a:ext cx="40500" cy="10550"/>
            </a:xfrm>
            <a:custGeom>
              <a:avLst/>
              <a:gdLst/>
              <a:ahLst/>
              <a:cxnLst/>
              <a:rect l="l" t="t" r="r" b="b"/>
              <a:pathLst>
                <a:path w="1620" h="422" extrusionOk="0">
                  <a:moveTo>
                    <a:pt x="1620" y="0"/>
                  </a:moveTo>
                  <a:cubicBezTo>
                    <a:pt x="1620" y="0"/>
                    <a:pt x="1227" y="71"/>
                    <a:pt x="798" y="167"/>
                  </a:cubicBezTo>
                  <a:cubicBezTo>
                    <a:pt x="370" y="274"/>
                    <a:pt x="1" y="357"/>
                    <a:pt x="1" y="357"/>
                  </a:cubicBezTo>
                  <a:cubicBezTo>
                    <a:pt x="1" y="357"/>
                    <a:pt x="84" y="393"/>
                    <a:pt x="239" y="405"/>
                  </a:cubicBezTo>
                  <a:cubicBezTo>
                    <a:pt x="303" y="416"/>
                    <a:pt x="384" y="421"/>
                    <a:pt x="475" y="421"/>
                  </a:cubicBezTo>
                  <a:cubicBezTo>
                    <a:pt x="587" y="421"/>
                    <a:pt x="715" y="413"/>
                    <a:pt x="846" y="393"/>
                  </a:cubicBezTo>
                  <a:cubicBezTo>
                    <a:pt x="1084" y="322"/>
                    <a:pt x="1275" y="238"/>
                    <a:pt x="1406" y="155"/>
                  </a:cubicBezTo>
                  <a:cubicBezTo>
                    <a:pt x="1548" y="71"/>
                    <a:pt x="1620" y="0"/>
                    <a:pt x="162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8"/>
            <p:cNvSpPr/>
            <p:nvPr/>
          </p:nvSpPr>
          <p:spPr>
            <a:xfrm>
              <a:off x="2862850" y="2550450"/>
              <a:ext cx="45275" cy="6275"/>
            </a:xfrm>
            <a:custGeom>
              <a:avLst/>
              <a:gdLst/>
              <a:ahLst/>
              <a:cxnLst/>
              <a:rect l="l" t="t" r="r" b="b"/>
              <a:pathLst>
                <a:path w="1811" h="251" extrusionOk="0">
                  <a:moveTo>
                    <a:pt x="1810" y="0"/>
                  </a:moveTo>
                  <a:cubicBezTo>
                    <a:pt x="1810" y="0"/>
                    <a:pt x="1381" y="12"/>
                    <a:pt x="905" y="12"/>
                  </a:cubicBezTo>
                  <a:cubicBezTo>
                    <a:pt x="417" y="12"/>
                    <a:pt x="0" y="0"/>
                    <a:pt x="0" y="0"/>
                  </a:cubicBezTo>
                  <a:lnTo>
                    <a:pt x="0" y="0"/>
                  </a:lnTo>
                  <a:cubicBezTo>
                    <a:pt x="0" y="0"/>
                    <a:pt x="84" y="60"/>
                    <a:pt x="250" y="131"/>
                  </a:cubicBezTo>
                  <a:cubicBezTo>
                    <a:pt x="417" y="191"/>
                    <a:pt x="631" y="250"/>
                    <a:pt x="905" y="250"/>
                  </a:cubicBezTo>
                  <a:cubicBezTo>
                    <a:pt x="1167" y="250"/>
                    <a:pt x="1393" y="179"/>
                    <a:pt x="1560" y="119"/>
                  </a:cubicBezTo>
                  <a:cubicBezTo>
                    <a:pt x="1727" y="60"/>
                    <a:pt x="1810" y="0"/>
                    <a:pt x="1810"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8"/>
            <p:cNvSpPr/>
            <p:nvPr/>
          </p:nvSpPr>
          <p:spPr>
            <a:xfrm>
              <a:off x="2828025" y="2538825"/>
              <a:ext cx="20250" cy="17800"/>
            </a:xfrm>
            <a:custGeom>
              <a:avLst/>
              <a:gdLst/>
              <a:ahLst/>
              <a:cxnLst/>
              <a:rect l="l" t="t" r="r" b="b"/>
              <a:pathLst>
                <a:path w="810" h="712" extrusionOk="0">
                  <a:moveTo>
                    <a:pt x="60" y="1"/>
                  </a:moveTo>
                  <a:cubicBezTo>
                    <a:pt x="60" y="1"/>
                    <a:pt x="24" y="60"/>
                    <a:pt x="0" y="168"/>
                  </a:cubicBezTo>
                  <a:cubicBezTo>
                    <a:pt x="0" y="287"/>
                    <a:pt x="48" y="465"/>
                    <a:pt x="203" y="584"/>
                  </a:cubicBezTo>
                  <a:cubicBezTo>
                    <a:pt x="313" y="677"/>
                    <a:pt x="446" y="712"/>
                    <a:pt x="555" y="712"/>
                  </a:cubicBezTo>
                  <a:cubicBezTo>
                    <a:pt x="587" y="712"/>
                    <a:pt x="616" y="709"/>
                    <a:pt x="643" y="703"/>
                  </a:cubicBezTo>
                  <a:cubicBezTo>
                    <a:pt x="762" y="668"/>
                    <a:pt x="810" y="608"/>
                    <a:pt x="810" y="608"/>
                  </a:cubicBezTo>
                  <a:cubicBezTo>
                    <a:pt x="810" y="608"/>
                    <a:pt x="738" y="608"/>
                    <a:pt x="643" y="584"/>
                  </a:cubicBezTo>
                  <a:cubicBezTo>
                    <a:pt x="536" y="549"/>
                    <a:pt x="453" y="489"/>
                    <a:pt x="346" y="406"/>
                  </a:cubicBezTo>
                  <a:cubicBezTo>
                    <a:pt x="238" y="334"/>
                    <a:pt x="167" y="239"/>
                    <a:pt x="119" y="156"/>
                  </a:cubicBezTo>
                  <a:cubicBezTo>
                    <a:pt x="84" y="72"/>
                    <a:pt x="60" y="1"/>
                    <a:pt x="60" y="1"/>
                  </a:cubicBezTo>
                  <a:close/>
                </a:path>
              </a:pathLst>
            </a:custGeom>
            <a:solidFill>
              <a:schemeClr val="lt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8"/>
            <p:cNvSpPr/>
            <p:nvPr/>
          </p:nvSpPr>
          <p:spPr>
            <a:xfrm>
              <a:off x="2681575" y="2253975"/>
              <a:ext cx="80975" cy="205400"/>
            </a:xfrm>
            <a:custGeom>
              <a:avLst/>
              <a:gdLst/>
              <a:ahLst/>
              <a:cxnLst/>
              <a:rect l="l" t="t" r="r" b="b"/>
              <a:pathLst>
                <a:path w="3239" h="8216" extrusionOk="0">
                  <a:moveTo>
                    <a:pt x="3239" y="1"/>
                  </a:moveTo>
                  <a:lnTo>
                    <a:pt x="3156" y="84"/>
                  </a:lnTo>
                  <a:lnTo>
                    <a:pt x="3156" y="84"/>
                  </a:lnTo>
                  <a:lnTo>
                    <a:pt x="3239" y="1"/>
                  </a:lnTo>
                  <a:close/>
                  <a:moveTo>
                    <a:pt x="3155" y="84"/>
                  </a:moveTo>
                  <a:lnTo>
                    <a:pt x="3155" y="84"/>
                  </a:lnTo>
                  <a:cubicBezTo>
                    <a:pt x="3151" y="88"/>
                    <a:pt x="3147" y="92"/>
                    <a:pt x="3143" y="96"/>
                  </a:cubicBezTo>
                  <a:lnTo>
                    <a:pt x="3143" y="96"/>
                  </a:lnTo>
                  <a:cubicBezTo>
                    <a:pt x="3143" y="96"/>
                    <a:pt x="3143" y="96"/>
                    <a:pt x="3144" y="96"/>
                  </a:cubicBezTo>
                  <a:lnTo>
                    <a:pt x="3155" y="84"/>
                  </a:lnTo>
                  <a:close/>
                  <a:moveTo>
                    <a:pt x="3143" y="96"/>
                  </a:moveTo>
                  <a:cubicBezTo>
                    <a:pt x="3060" y="144"/>
                    <a:pt x="2977" y="203"/>
                    <a:pt x="2846" y="274"/>
                  </a:cubicBezTo>
                  <a:cubicBezTo>
                    <a:pt x="2572" y="429"/>
                    <a:pt x="2144" y="513"/>
                    <a:pt x="1632" y="727"/>
                  </a:cubicBezTo>
                  <a:cubicBezTo>
                    <a:pt x="1393" y="846"/>
                    <a:pt x="1120" y="1001"/>
                    <a:pt x="941" y="1298"/>
                  </a:cubicBezTo>
                  <a:cubicBezTo>
                    <a:pt x="739" y="1620"/>
                    <a:pt x="786" y="1989"/>
                    <a:pt x="762" y="2334"/>
                  </a:cubicBezTo>
                  <a:cubicBezTo>
                    <a:pt x="762" y="2513"/>
                    <a:pt x="727" y="2668"/>
                    <a:pt x="643" y="2811"/>
                  </a:cubicBezTo>
                  <a:cubicBezTo>
                    <a:pt x="560" y="2941"/>
                    <a:pt x="405" y="3013"/>
                    <a:pt x="239" y="3144"/>
                  </a:cubicBezTo>
                  <a:cubicBezTo>
                    <a:pt x="143" y="3227"/>
                    <a:pt x="72" y="3322"/>
                    <a:pt x="48" y="3442"/>
                  </a:cubicBezTo>
                  <a:cubicBezTo>
                    <a:pt x="0" y="3561"/>
                    <a:pt x="48" y="3739"/>
                    <a:pt x="143" y="3834"/>
                  </a:cubicBezTo>
                  <a:cubicBezTo>
                    <a:pt x="250" y="3918"/>
                    <a:pt x="346" y="3965"/>
                    <a:pt x="381" y="4013"/>
                  </a:cubicBezTo>
                  <a:cubicBezTo>
                    <a:pt x="429" y="4061"/>
                    <a:pt x="441" y="4120"/>
                    <a:pt x="441" y="4215"/>
                  </a:cubicBezTo>
                  <a:cubicBezTo>
                    <a:pt x="441" y="4311"/>
                    <a:pt x="441" y="4430"/>
                    <a:pt x="477" y="4549"/>
                  </a:cubicBezTo>
                  <a:cubicBezTo>
                    <a:pt x="489" y="4668"/>
                    <a:pt x="560" y="4775"/>
                    <a:pt x="643" y="4858"/>
                  </a:cubicBezTo>
                  <a:cubicBezTo>
                    <a:pt x="798" y="5025"/>
                    <a:pt x="1012" y="5120"/>
                    <a:pt x="1203" y="5168"/>
                  </a:cubicBezTo>
                  <a:cubicBezTo>
                    <a:pt x="1620" y="5275"/>
                    <a:pt x="1989" y="5204"/>
                    <a:pt x="2334" y="5263"/>
                  </a:cubicBezTo>
                  <a:cubicBezTo>
                    <a:pt x="2501" y="5275"/>
                    <a:pt x="2667" y="5335"/>
                    <a:pt x="2786" y="5418"/>
                  </a:cubicBezTo>
                  <a:cubicBezTo>
                    <a:pt x="2906" y="5489"/>
                    <a:pt x="2882" y="5585"/>
                    <a:pt x="2798" y="5716"/>
                  </a:cubicBezTo>
                  <a:cubicBezTo>
                    <a:pt x="2703" y="5835"/>
                    <a:pt x="2584" y="5930"/>
                    <a:pt x="2525" y="6097"/>
                  </a:cubicBezTo>
                  <a:cubicBezTo>
                    <a:pt x="2465" y="6251"/>
                    <a:pt x="2465" y="6406"/>
                    <a:pt x="2489" y="6549"/>
                  </a:cubicBezTo>
                  <a:cubicBezTo>
                    <a:pt x="2513" y="6823"/>
                    <a:pt x="2632" y="7049"/>
                    <a:pt x="2727" y="7240"/>
                  </a:cubicBezTo>
                  <a:cubicBezTo>
                    <a:pt x="2810" y="7430"/>
                    <a:pt x="2882" y="7597"/>
                    <a:pt x="2929" y="7752"/>
                  </a:cubicBezTo>
                  <a:cubicBezTo>
                    <a:pt x="2977" y="7894"/>
                    <a:pt x="2977" y="8014"/>
                    <a:pt x="2977" y="8097"/>
                  </a:cubicBezTo>
                  <a:cubicBezTo>
                    <a:pt x="2977" y="8014"/>
                    <a:pt x="2977" y="7894"/>
                    <a:pt x="2941" y="7752"/>
                  </a:cubicBezTo>
                  <a:cubicBezTo>
                    <a:pt x="2917" y="7597"/>
                    <a:pt x="2858" y="7418"/>
                    <a:pt x="2763" y="7228"/>
                  </a:cubicBezTo>
                  <a:cubicBezTo>
                    <a:pt x="2691" y="7037"/>
                    <a:pt x="2584" y="6799"/>
                    <a:pt x="2572" y="6537"/>
                  </a:cubicBezTo>
                  <a:cubicBezTo>
                    <a:pt x="2572" y="6406"/>
                    <a:pt x="2572" y="6275"/>
                    <a:pt x="2632" y="6156"/>
                  </a:cubicBezTo>
                  <a:cubicBezTo>
                    <a:pt x="2679" y="6037"/>
                    <a:pt x="2798" y="5942"/>
                    <a:pt x="2906" y="5811"/>
                  </a:cubicBezTo>
                  <a:cubicBezTo>
                    <a:pt x="2965" y="5751"/>
                    <a:pt x="3025" y="5668"/>
                    <a:pt x="3025" y="5549"/>
                  </a:cubicBezTo>
                  <a:cubicBezTo>
                    <a:pt x="3025" y="5430"/>
                    <a:pt x="2929" y="5323"/>
                    <a:pt x="2858" y="5263"/>
                  </a:cubicBezTo>
                  <a:cubicBezTo>
                    <a:pt x="2703" y="5144"/>
                    <a:pt x="2513" y="5085"/>
                    <a:pt x="2334" y="5049"/>
                  </a:cubicBezTo>
                  <a:cubicBezTo>
                    <a:pt x="1965" y="4977"/>
                    <a:pt x="1572" y="5037"/>
                    <a:pt x="1239" y="4930"/>
                  </a:cubicBezTo>
                  <a:cubicBezTo>
                    <a:pt x="1060" y="4894"/>
                    <a:pt x="893" y="4799"/>
                    <a:pt x="774" y="4680"/>
                  </a:cubicBezTo>
                  <a:cubicBezTo>
                    <a:pt x="655" y="4561"/>
                    <a:pt x="643" y="4418"/>
                    <a:pt x="643" y="4192"/>
                  </a:cubicBezTo>
                  <a:cubicBezTo>
                    <a:pt x="643" y="4084"/>
                    <a:pt x="620" y="3942"/>
                    <a:pt x="524" y="3834"/>
                  </a:cubicBezTo>
                  <a:cubicBezTo>
                    <a:pt x="417" y="3727"/>
                    <a:pt x="310" y="3680"/>
                    <a:pt x="262" y="3644"/>
                  </a:cubicBezTo>
                  <a:cubicBezTo>
                    <a:pt x="179" y="3561"/>
                    <a:pt x="239" y="3406"/>
                    <a:pt x="358" y="3299"/>
                  </a:cubicBezTo>
                  <a:cubicBezTo>
                    <a:pt x="489" y="3192"/>
                    <a:pt x="703" y="3084"/>
                    <a:pt x="798" y="2894"/>
                  </a:cubicBezTo>
                  <a:cubicBezTo>
                    <a:pt x="917" y="2703"/>
                    <a:pt x="941" y="2489"/>
                    <a:pt x="953" y="2310"/>
                  </a:cubicBezTo>
                  <a:cubicBezTo>
                    <a:pt x="965" y="1965"/>
                    <a:pt x="917" y="1620"/>
                    <a:pt x="1072" y="1370"/>
                  </a:cubicBezTo>
                  <a:cubicBezTo>
                    <a:pt x="1215" y="1096"/>
                    <a:pt x="1453" y="929"/>
                    <a:pt x="1691" y="810"/>
                  </a:cubicBezTo>
                  <a:cubicBezTo>
                    <a:pt x="2167" y="572"/>
                    <a:pt x="2620" y="453"/>
                    <a:pt x="2870" y="298"/>
                  </a:cubicBezTo>
                  <a:cubicBezTo>
                    <a:pt x="2992" y="221"/>
                    <a:pt x="3083" y="153"/>
                    <a:pt x="3143" y="96"/>
                  </a:cubicBezTo>
                  <a:close/>
                  <a:moveTo>
                    <a:pt x="2977" y="8097"/>
                  </a:moveTo>
                  <a:cubicBezTo>
                    <a:pt x="2965" y="8168"/>
                    <a:pt x="2965" y="8216"/>
                    <a:pt x="2965" y="8216"/>
                  </a:cubicBezTo>
                  <a:cubicBezTo>
                    <a:pt x="2965" y="8216"/>
                    <a:pt x="2977" y="8168"/>
                    <a:pt x="2977" y="809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8"/>
            <p:cNvSpPr/>
            <p:nvPr/>
          </p:nvSpPr>
          <p:spPr>
            <a:xfrm>
              <a:off x="2775025" y="2251850"/>
              <a:ext cx="36350" cy="10200"/>
            </a:xfrm>
            <a:custGeom>
              <a:avLst/>
              <a:gdLst/>
              <a:ahLst/>
              <a:cxnLst/>
              <a:rect l="l" t="t" r="r" b="b"/>
              <a:pathLst>
                <a:path w="1454" h="408" extrusionOk="0">
                  <a:moveTo>
                    <a:pt x="448" y="1"/>
                  </a:moveTo>
                  <a:cubicBezTo>
                    <a:pt x="361" y="1"/>
                    <a:pt x="282" y="10"/>
                    <a:pt x="215" y="26"/>
                  </a:cubicBezTo>
                  <a:cubicBezTo>
                    <a:pt x="84" y="50"/>
                    <a:pt x="1" y="86"/>
                    <a:pt x="1" y="86"/>
                  </a:cubicBezTo>
                  <a:cubicBezTo>
                    <a:pt x="1" y="86"/>
                    <a:pt x="334" y="169"/>
                    <a:pt x="727" y="264"/>
                  </a:cubicBezTo>
                  <a:cubicBezTo>
                    <a:pt x="1108" y="348"/>
                    <a:pt x="1454" y="407"/>
                    <a:pt x="1454" y="407"/>
                  </a:cubicBezTo>
                  <a:cubicBezTo>
                    <a:pt x="1454" y="407"/>
                    <a:pt x="1394" y="336"/>
                    <a:pt x="1275" y="264"/>
                  </a:cubicBezTo>
                  <a:cubicBezTo>
                    <a:pt x="1156" y="181"/>
                    <a:pt x="977" y="86"/>
                    <a:pt x="775" y="38"/>
                  </a:cubicBezTo>
                  <a:cubicBezTo>
                    <a:pt x="660" y="12"/>
                    <a:pt x="549" y="1"/>
                    <a:pt x="448"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8"/>
            <p:cNvSpPr/>
            <p:nvPr/>
          </p:nvSpPr>
          <p:spPr>
            <a:xfrm>
              <a:off x="2835450" y="2655825"/>
              <a:ext cx="167625" cy="327425"/>
            </a:xfrm>
            <a:custGeom>
              <a:avLst/>
              <a:gdLst/>
              <a:ahLst/>
              <a:cxnLst/>
              <a:rect l="l" t="t" r="r" b="b"/>
              <a:pathLst>
                <a:path w="6705" h="13097" extrusionOk="0">
                  <a:moveTo>
                    <a:pt x="692" y="0"/>
                  </a:moveTo>
                  <a:cubicBezTo>
                    <a:pt x="691" y="0"/>
                    <a:pt x="681" y="11"/>
                    <a:pt x="665" y="37"/>
                  </a:cubicBezTo>
                  <a:lnTo>
                    <a:pt x="665" y="37"/>
                  </a:lnTo>
                  <a:lnTo>
                    <a:pt x="692" y="0"/>
                  </a:lnTo>
                  <a:close/>
                  <a:moveTo>
                    <a:pt x="665" y="37"/>
                  </a:moveTo>
                  <a:lnTo>
                    <a:pt x="596" y="131"/>
                  </a:lnTo>
                  <a:cubicBezTo>
                    <a:pt x="537" y="214"/>
                    <a:pt x="465" y="357"/>
                    <a:pt x="382" y="536"/>
                  </a:cubicBezTo>
                  <a:cubicBezTo>
                    <a:pt x="215" y="905"/>
                    <a:pt x="37" y="1465"/>
                    <a:pt x="25" y="2179"/>
                  </a:cubicBezTo>
                  <a:cubicBezTo>
                    <a:pt x="1" y="2893"/>
                    <a:pt x="180" y="3774"/>
                    <a:pt x="739" y="4584"/>
                  </a:cubicBezTo>
                  <a:cubicBezTo>
                    <a:pt x="1287" y="5382"/>
                    <a:pt x="2204" y="5929"/>
                    <a:pt x="3073" y="6560"/>
                  </a:cubicBezTo>
                  <a:cubicBezTo>
                    <a:pt x="3501" y="6882"/>
                    <a:pt x="3906" y="7215"/>
                    <a:pt x="4192" y="7620"/>
                  </a:cubicBezTo>
                  <a:cubicBezTo>
                    <a:pt x="4335" y="7811"/>
                    <a:pt x="4430" y="8037"/>
                    <a:pt x="4454" y="8251"/>
                  </a:cubicBezTo>
                  <a:cubicBezTo>
                    <a:pt x="4502" y="8477"/>
                    <a:pt x="4490" y="8715"/>
                    <a:pt x="4502" y="8954"/>
                  </a:cubicBezTo>
                  <a:cubicBezTo>
                    <a:pt x="4502" y="9192"/>
                    <a:pt x="4525" y="9430"/>
                    <a:pt x="4621" y="9656"/>
                  </a:cubicBezTo>
                  <a:cubicBezTo>
                    <a:pt x="4704" y="9882"/>
                    <a:pt x="4835" y="10073"/>
                    <a:pt x="4990" y="10216"/>
                  </a:cubicBezTo>
                  <a:cubicBezTo>
                    <a:pt x="5287" y="10513"/>
                    <a:pt x="5597" y="10751"/>
                    <a:pt x="5823" y="11025"/>
                  </a:cubicBezTo>
                  <a:cubicBezTo>
                    <a:pt x="6276" y="11561"/>
                    <a:pt x="6478" y="12109"/>
                    <a:pt x="6585" y="12478"/>
                  </a:cubicBezTo>
                  <a:cubicBezTo>
                    <a:pt x="6692" y="12871"/>
                    <a:pt x="6692" y="13097"/>
                    <a:pt x="6692" y="13097"/>
                  </a:cubicBezTo>
                  <a:cubicBezTo>
                    <a:pt x="6692" y="13097"/>
                    <a:pt x="6704" y="12883"/>
                    <a:pt x="6645" y="12478"/>
                  </a:cubicBezTo>
                  <a:cubicBezTo>
                    <a:pt x="6573" y="12097"/>
                    <a:pt x="6395" y="11513"/>
                    <a:pt x="5942" y="10942"/>
                  </a:cubicBezTo>
                  <a:cubicBezTo>
                    <a:pt x="5716" y="10668"/>
                    <a:pt x="5406" y="10406"/>
                    <a:pt x="5144" y="10108"/>
                  </a:cubicBezTo>
                  <a:cubicBezTo>
                    <a:pt x="5002" y="9954"/>
                    <a:pt x="4883" y="9787"/>
                    <a:pt x="4811" y="9596"/>
                  </a:cubicBezTo>
                  <a:cubicBezTo>
                    <a:pt x="4740" y="9406"/>
                    <a:pt x="4728" y="9180"/>
                    <a:pt x="4728" y="8954"/>
                  </a:cubicBezTo>
                  <a:cubicBezTo>
                    <a:pt x="4728" y="8727"/>
                    <a:pt x="4728" y="8477"/>
                    <a:pt x="4692" y="8227"/>
                  </a:cubicBezTo>
                  <a:cubicBezTo>
                    <a:pt x="4644" y="7953"/>
                    <a:pt x="4549" y="7703"/>
                    <a:pt x="4394" y="7477"/>
                  </a:cubicBezTo>
                  <a:cubicBezTo>
                    <a:pt x="4097" y="7037"/>
                    <a:pt x="3668" y="6691"/>
                    <a:pt x="3239" y="6370"/>
                  </a:cubicBezTo>
                  <a:cubicBezTo>
                    <a:pt x="2346" y="5739"/>
                    <a:pt x="1454" y="5215"/>
                    <a:pt x="918" y="4465"/>
                  </a:cubicBezTo>
                  <a:cubicBezTo>
                    <a:pt x="382" y="3715"/>
                    <a:pt x="180" y="2881"/>
                    <a:pt x="156" y="2179"/>
                  </a:cubicBezTo>
                  <a:cubicBezTo>
                    <a:pt x="144" y="1465"/>
                    <a:pt x="275" y="917"/>
                    <a:pt x="418" y="548"/>
                  </a:cubicBezTo>
                  <a:cubicBezTo>
                    <a:pt x="501" y="357"/>
                    <a:pt x="561" y="214"/>
                    <a:pt x="620" y="131"/>
                  </a:cubicBezTo>
                  <a:cubicBezTo>
                    <a:pt x="636" y="88"/>
                    <a:pt x="652" y="57"/>
                    <a:pt x="665" y="37"/>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8"/>
            <p:cNvSpPr/>
            <p:nvPr/>
          </p:nvSpPr>
          <p:spPr>
            <a:xfrm>
              <a:off x="2991725" y="2989475"/>
              <a:ext cx="34850" cy="190525"/>
            </a:xfrm>
            <a:custGeom>
              <a:avLst/>
              <a:gdLst/>
              <a:ahLst/>
              <a:cxnLst/>
              <a:rect l="l" t="t" r="r" b="b"/>
              <a:pathLst>
                <a:path w="1394" h="7621" extrusionOk="0">
                  <a:moveTo>
                    <a:pt x="25" y="1"/>
                  </a:moveTo>
                  <a:cubicBezTo>
                    <a:pt x="25" y="1"/>
                    <a:pt x="25" y="441"/>
                    <a:pt x="1" y="1156"/>
                  </a:cubicBezTo>
                  <a:lnTo>
                    <a:pt x="1" y="2430"/>
                  </a:lnTo>
                  <a:lnTo>
                    <a:pt x="1" y="2787"/>
                  </a:lnTo>
                  <a:cubicBezTo>
                    <a:pt x="25" y="2906"/>
                    <a:pt x="1" y="3049"/>
                    <a:pt x="84" y="3204"/>
                  </a:cubicBezTo>
                  <a:cubicBezTo>
                    <a:pt x="156" y="3358"/>
                    <a:pt x="322" y="3442"/>
                    <a:pt x="358" y="3501"/>
                  </a:cubicBezTo>
                  <a:cubicBezTo>
                    <a:pt x="417" y="3561"/>
                    <a:pt x="417" y="3680"/>
                    <a:pt x="406" y="3811"/>
                  </a:cubicBezTo>
                  <a:cubicBezTo>
                    <a:pt x="394" y="3930"/>
                    <a:pt x="382" y="4109"/>
                    <a:pt x="453" y="4251"/>
                  </a:cubicBezTo>
                  <a:cubicBezTo>
                    <a:pt x="525" y="4406"/>
                    <a:pt x="596" y="4490"/>
                    <a:pt x="644" y="4597"/>
                  </a:cubicBezTo>
                  <a:cubicBezTo>
                    <a:pt x="739" y="4787"/>
                    <a:pt x="703" y="5049"/>
                    <a:pt x="703" y="5287"/>
                  </a:cubicBezTo>
                  <a:cubicBezTo>
                    <a:pt x="703" y="5775"/>
                    <a:pt x="810" y="6204"/>
                    <a:pt x="929" y="6549"/>
                  </a:cubicBezTo>
                  <a:cubicBezTo>
                    <a:pt x="1048" y="6895"/>
                    <a:pt x="1168" y="7157"/>
                    <a:pt x="1251" y="7335"/>
                  </a:cubicBezTo>
                  <a:cubicBezTo>
                    <a:pt x="1346" y="7514"/>
                    <a:pt x="1394" y="7621"/>
                    <a:pt x="1394" y="7621"/>
                  </a:cubicBezTo>
                  <a:cubicBezTo>
                    <a:pt x="1394" y="7621"/>
                    <a:pt x="1358" y="7514"/>
                    <a:pt x="1275" y="7311"/>
                  </a:cubicBezTo>
                  <a:cubicBezTo>
                    <a:pt x="1215" y="7133"/>
                    <a:pt x="1120" y="6847"/>
                    <a:pt x="1037" y="6502"/>
                  </a:cubicBezTo>
                  <a:cubicBezTo>
                    <a:pt x="953" y="6156"/>
                    <a:pt x="870" y="5740"/>
                    <a:pt x="894" y="5287"/>
                  </a:cubicBezTo>
                  <a:cubicBezTo>
                    <a:pt x="918" y="5061"/>
                    <a:pt x="953" y="4787"/>
                    <a:pt x="858" y="4513"/>
                  </a:cubicBezTo>
                  <a:cubicBezTo>
                    <a:pt x="810" y="4370"/>
                    <a:pt x="715" y="4275"/>
                    <a:pt x="679" y="4168"/>
                  </a:cubicBezTo>
                  <a:cubicBezTo>
                    <a:pt x="632" y="4073"/>
                    <a:pt x="632" y="3954"/>
                    <a:pt x="644" y="3823"/>
                  </a:cubicBezTo>
                  <a:cubicBezTo>
                    <a:pt x="644" y="3704"/>
                    <a:pt x="679" y="3513"/>
                    <a:pt x="560" y="3358"/>
                  </a:cubicBezTo>
                  <a:cubicBezTo>
                    <a:pt x="417" y="3216"/>
                    <a:pt x="322" y="3180"/>
                    <a:pt x="286" y="3097"/>
                  </a:cubicBezTo>
                  <a:cubicBezTo>
                    <a:pt x="215" y="2930"/>
                    <a:pt x="239" y="2632"/>
                    <a:pt x="215" y="2406"/>
                  </a:cubicBezTo>
                  <a:cubicBezTo>
                    <a:pt x="179" y="1954"/>
                    <a:pt x="156" y="1513"/>
                    <a:pt x="120" y="1156"/>
                  </a:cubicBezTo>
                  <a:cubicBezTo>
                    <a:pt x="60" y="441"/>
                    <a:pt x="25" y="1"/>
                    <a:pt x="25"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8"/>
            <p:cNvSpPr/>
            <p:nvPr/>
          </p:nvSpPr>
          <p:spPr>
            <a:xfrm>
              <a:off x="3134600" y="2622475"/>
              <a:ext cx="119700" cy="101225"/>
            </a:xfrm>
            <a:custGeom>
              <a:avLst/>
              <a:gdLst/>
              <a:ahLst/>
              <a:cxnLst/>
              <a:rect l="l" t="t" r="r" b="b"/>
              <a:pathLst>
                <a:path w="4788" h="4049" extrusionOk="0">
                  <a:moveTo>
                    <a:pt x="1" y="1"/>
                  </a:moveTo>
                  <a:lnTo>
                    <a:pt x="1" y="1"/>
                  </a:lnTo>
                  <a:cubicBezTo>
                    <a:pt x="1" y="1"/>
                    <a:pt x="84" y="60"/>
                    <a:pt x="215" y="167"/>
                  </a:cubicBezTo>
                  <a:cubicBezTo>
                    <a:pt x="346" y="286"/>
                    <a:pt x="525" y="453"/>
                    <a:pt x="703" y="691"/>
                  </a:cubicBezTo>
                  <a:cubicBezTo>
                    <a:pt x="882" y="929"/>
                    <a:pt x="1060" y="1227"/>
                    <a:pt x="1179" y="1596"/>
                  </a:cubicBezTo>
                  <a:cubicBezTo>
                    <a:pt x="1239" y="1775"/>
                    <a:pt x="1287" y="1965"/>
                    <a:pt x="1334" y="2191"/>
                  </a:cubicBezTo>
                  <a:cubicBezTo>
                    <a:pt x="1370" y="2418"/>
                    <a:pt x="1429" y="2656"/>
                    <a:pt x="1608" y="2858"/>
                  </a:cubicBezTo>
                  <a:cubicBezTo>
                    <a:pt x="1787" y="3072"/>
                    <a:pt x="2025" y="3156"/>
                    <a:pt x="2239" y="3239"/>
                  </a:cubicBezTo>
                  <a:cubicBezTo>
                    <a:pt x="2442" y="3310"/>
                    <a:pt x="2644" y="3382"/>
                    <a:pt x="2834" y="3441"/>
                  </a:cubicBezTo>
                  <a:cubicBezTo>
                    <a:pt x="3204" y="3572"/>
                    <a:pt x="3561" y="3680"/>
                    <a:pt x="3846" y="3775"/>
                  </a:cubicBezTo>
                  <a:cubicBezTo>
                    <a:pt x="4430" y="3953"/>
                    <a:pt x="4787" y="4049"/>
                    <a:pt x="4787" y="4049"/>
                  </a:cubicBezTo>
                  <a:cubicBezTo>
                    <a:pt x="4787" y="4049"/>
                    <a:pt x="4442" y="3906"/>
                    <a:pt x="3870" y="3632"/>
                  </a:cubicBezTo>
                  <a:cubicBezTo>
                    <a:pt x="3596" y="3513"/>
                    <a:pt x="3263" y="3382"/>
                    <a:pt x="2894" y="3239"/>
                  </a:cubicBezTo>
                  <a:cubicBezTo>
                    <a:pt x="2715" y="3156"/>
                    <a:pt x="2525" y="3084"/>
                    <a:pt x="2311" y="3013"/>
                  </a:cubicBezTo>
                  <a:cubicBezTo>
                    <a:pt x="2120" y="2941"/>
                    <a:pt x="1930" y="2846"/>
                    <a:pt x="1787" y="2703"/>
                  </a:cubicBezTo>
                  <a:cubicBezTo>
                    <a:pt x="1525" y="2382"/>
                    <a:pt x="1525" y="1906"/>
                    <a:pt x="1358" y="1525"/>
                  </a:cubicBezTo>
                  <a:cubicBezTo>
                    <a:pt x="1215" y="1132"/>
                    <a:pt x="989" y="822"/>
                    <a:pt x="775" y="596"/>
                  </a:cubicBezTo>
                  <a:cubicBezTo>
                    <a:pt x="572" y="382"/>
                    <a:pt x="382" y="227"/>
                    <a:pt x="227" y="143"/>
                  </a:cubicBezTo>
                  <a:cubicBezTo>
                    <a:pt x="96" y="48"/>
                    <a:pt x="1" y="1"/>
                    <a:pt x="1"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8"/>
            <p:cNvSpPr/>
            <p:nvPr/>
          </p:nvSpPr>
          <p:spPr>
            <a:xfrm>
              <a:off x="3231350" y="2851075"/>
              <a:ext cx="103300" cy="133075"/>
            </a:xfrm>
            <a:custGeom>
              <a:avLst/>
              <a:gdLst/>
              <a:ahLst/>
              <a:cxnLst/>
              <a:rect l="l" t="t" r="r" b="b"/>
              <a:pathLst>
                <a:path w="4132" h="5323" extrusionOk="0">
                  <a:moveTo>
                    <a:pt x="4132" y="1"/>
                  </a:moveTo>
                  <a:cubicBezTo>
                    <a:pt x="4132" y="1"/>
                    <a:pt x="4108" y="84"/>
                    <a:pt x="4084" y="286"/>
                  </a:cubicBezTo>
                  <a:cubicBezTo>
                    <a:pt x="4048" y="441"/>
                    <a:pt x="4001" y="715"/>
                    <a:pt x="3917" y="1013"/>
                  </a:cubicBezTo>
                  <a:cubicBezTo>
                    <a:pt x="3739" y="1620"/>
                    <a:pt x="3370" y="2429"/>
                    <a:pt x="2715" y="3120"/>
                  </a:cubicBezTo>
                  <a:cubicBezTo>
                    <a:pt x="2393" y="3477"/>
                    <a:pt x="2036" y="3763"/>
                    <a:pt x="1679" y="3989"/>
                  </a:cubicBezTo>
                  <a:cubicBezTo>
                    <a:pt x="1346" y="4215"/>
                    <a:pt x="1000" y="4394"/>
                    <a:pt x="727" y="4584"/>
                  </a:cubicBezTo>
                  <a:cubicBezTo>
                    <a:pt x="465" y="4775"/>
                    <a:pt x="286" y="4954"/>
                    <a:pt x="167" y="5108"/>
                  </a:cubicBezTo>
                  <a:cubicBezTo>
                    <a:pt x="48" y="5239"/>
                    <a:pt x="0" y="5323"/>
                    <a:pt x="0" y="5323"/>
                  </a:cubicBezTo>
                  <a:cubicBezTo>
                    <a:pt x="0" y="5323"/>
                    <a:pt x="48" y="5239"/>
                    <a:pt x="179" y="5120"/>
                  </a:cubicBezTo>
                  <a:cubicBezTo>
                    <a:pt x="310" y="4989"/>
                    <a:pt x="524" y="4834"/>
                    <a:pt x="798" y="4668"/>
                  </a:cubicBezTo>
                  <a:cubicBezTo>
                    <a:pt x="1060" y="4513"/>
                    <a:pt x="1417" y="4358"/>
                    <a:pt x="1786" y="4156"/>
                  </a:cubicBezTo>
                  <a:cubicBezTo>
                    <a:pt x="2167" y="3941"/>
                    <a:pt x="2548" y="3656"/>
                    <a:pt x="2893" y="3287"/>
                  </a:cubicBezTo>
                  <a:cubicBezTo>
                    <a:pt x="3572" y="2548"/>
                    <a:pt x="3917" y="1679"/>
                    <a:pt x="4036" y="1036"/>
                  </a:cubicBezTo>
                  <a:cubicBezTo>
                    <a:pt x="4108" y="727"/>
                    <a:pt x="4132" y="465"/>
                    <a:pt x="4132" y="286"/>
                  </a:cubicBezTo>
                  <a:lnTo>
                    <a:pt x="413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8"/>
            <p:cNvSpPr/>
            <p:nvPr/>
          </p:nvSpPr>
          <p:spPr>
            <a:xfrm>
              <a:off x="3301900" y="2895725"/>
              <a:ext cx="39600" cy="58650"/>
            </a:xfrm>
            <a:custGeom>
              <a:avLst/>
              <a:gdLst/>
              <a:ahLst/>
              <a:cxnLst/>
              <a:rect l="l" t="t" r="r" b="b"/>
              <a:pathLst>
                <a:path w="1584" h="2346" extrusionOk="0">
                  <a:moveTo>
                    <a:pt x="1584" y="0"/>
                  </a:moveTo>
                  <a:cubicBezTo>
                    <a:pt x="1584" y="1"/>
                    <a:pt x="1548" y="143"/>
                    <a:pt x="1405" y="405"/>
                  </a:cubicBezTo>
                  <a:cubicBezTo>
                    <a:pt x="1310" y="620"/>
                    <a:pt x="1143" y="941"/>
                    <a:pt x="917" y="1263"/>
                  </a:cubicBezTo>
                  <a:cubicBezTo>
                    <a:pt x="691" y="1596"/>
                    <a:pt x="476" y="1858"/>
                    <a:pt x="298" y="2048"/>
                  </a:cubicBezTo>
                  <a:cubicBezTo>
                    <a:pt x="119" y="2239"/>
                    <a:pt x="0" y="2346"/>
                    <a:pt x="0" y="2346"/>
                  </a:cubicBezTo>
                  <a:cubicBezTo>
                    <a:pt x="0" y="2346"/>
                    <a:pt x="143" y="2286"/>
                    <a:pt x="369" y="2144"/>
                  </a:cubicBezTo>
                  <a:cubicBezTo>
                    <a:pt x="595" y="1989"/>
                    <a:pt x="869" y="1739"/>
                    <a:pt x="1107" y="1393"/>
                  </a:cubicBezTo>
                  <a:cubicBezTo>
                    <a:pt x="1345" y="1060"/>
                    <a:pt x="1465" y="703"/>
                    <a:pt x="1524" y="429"/>
                  </a:cubicBezTo>
                  <a:cubicBezTo>
                    <a:pt x="1584" y="167"/>
                    <a:pt x="1584" y="1"/>
                    <a:pt x="158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8"/>
            <p:cNvSpPr/>
            <p:nvPr/>
          </p:nvSpPr>
          <p:spPr>
            <a:xfrm>
              <a:off x="3531375" y="2505800"/>
              <a:ext cx="61350" cy="90875"/>
            </a:xfrm>
            <a:custGeom>
              <a:avLst/>
              <a:gdLst/>
              <a:ahLst/>
              <a:cxnLst/>
              <a:rect l="l" t="t" r="r" b="b"/>
              <a:pathLst>
                <a:path w="2454" h="3635" extrusionOk="0">
                  <a:moveTo>
                    <a:pt x="798" y="0"/>
                  </a:moveTo>
                  <a:cubicBezTo>
                    <a:pt x="798" y="0"/>
                    <a:pt x="644" y="227"/>
                    <a:pt x="406" y="608"/>
                  </a:cubicBezTo>
                  <a:cubicBezTo>
                    <a:pt x="346" y="703"/>
                    <a:pt x="287" y="798"/>
                    <a:pt x="203" y="917"/>
                  </a:cubicBezTo>
                  <a:cubicBezTo>
                    <a:pt x="144" y="1024"/>
                    <a:pt x="60" y="1131"/>
                    <a:pt x="13" y="1322"/>
                  </a:cubicBezTo>
                  <a:cubicBezTo>
                    <a:pt x="1" y="1429"/>
                    <a:pt x="25" y="1548"/>
                    <a:pt x="84" y="1620"/>
                  </a:cubicBezTo>
                  <a:cubicBezTo>
                    <a:pt x="144" y="1691"/>
                    <a:pt x="227" y="1751"/>
                    <a:pt x="287" y="1798"/>
                  </a:cubicBezTo>
                  <a:cubicBezTo>
                    <a:pt x="406" y="1893"/>
                    <a:pt x="501" y="1989"/>
                    <a:pt x="608" y="2132"/>
                  </a:cubicBezTo>
                  <a:cubicBezTo>
                    <a:pt x="798" y="2393"/>
                    <a:pt x="953" y="2679"/>
                    <a:pt x="1132" y="2929"/>
                  </a:cubicBezTo>
                  <a:cubicBezTo>
                    <a:pt x="1310" y="3179"/>
                    <a:pt x="1513" y="3382"/>
                    <a:pt x="1727" y="3501"/>
                  </a:cubicBezTo>
                  <a:cubicBezTo>
                    <a:pt x="1900" y="3602"/>
                    <a:pt x="2072" y="3634"/>
                    <a:pt x="2200" y="3634"/>
                  </a:cubicBezTo>
                  <a:cubicBezTo>
                    <a:pt x="2223" y="3634"/>
                    <a:pt x="2244" y="3633"/>
                    <a:pt x="2263" y="3632"/>
                  </a:cubicBezTo>
                  <a:cubicBezTo>
                    <a:pt x="2394" y="3620"/>
                    <a:pt x="2453" y="3584"/>
                    <a:pt x="2453" y="3584"/>
                  </a:cubicBezTo>
                  <a:lnTo>
                    <a:pt x="2453" y="3584"/>
                  </a:lnTo>
                  <a:cubicBezTo>
                    <a:pt x="2453" y="3584"/>
                    <a:pt x="2427" y="3589"/>
                    <a:pt x="2371" y="3589"/>
                  </a:cubicBezTo>
                  <a:cubicBezTo>
                    <a:pt x="2342" y="3589"/>
                    <a:pt x="2307" y="3588"/>
                    <a:pt x="2263" y="3584"/>
                  </a:cubicBezTo>
                  <a:cubicBezTo>
                    <a:pt x="2144" y="3572"/>
                    <a:pt x="1977" y="3525"/>
                    <a:pt x="1799" y="3394"/>
                  </a:cubicBezTo>
                  <a:cubicBezTo>
                    <a:pt x="1620" y="3275"/>
                    <a:pt x="1453" y="3084"/>
                    <a:pt x="1310" y="2822"/>
                  </a:cubicBezTo>
                  <a:cubicBezTo>
                    <a:pt x="1156" y="2584"/>
                    <a:pt x="1025" y="2274"/>
                    <a:pt x="798" y="1989"/>
                  </a:cubicBezTo>
                  <a:cubicBezTo>
                    <a:pt x="703" y="1846"/>
                    <a:pt x="560" y="1715"/>
                    <a:pt x="417" y="1620"/>
                  </a:cubicBezTo>
                  <a:cubicBezTo>
                    <a:pt x="263" y="1536"/>
                    <a:pt x="191" y="1453"/>
                    <a:pt x="203" y="1358"/>
                  </a:cubicBezTo>
                  <a:cubicBezTo>
                    <a:pt x="227" y="1250"/>
                    <a:pt x="298" y="1119"/>
                    <a:pt x="358" y="1000"/>
                  </a:cubicBezTo>
                  <a:cubicBezTo>
                    <a:pt x="406" y="881"/>
                    <a:pt x="465" y="774"/>
                    <a:pt x="501" y="667"/>
                  </a:cubicBezTo>
                  <a:cubicBezTo>
                    <a:pt x="703" y="250"/>
                    <a:pt x="798" y="0"/>
                    <a:pt x="798"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8"/>
            <p:cNvSpPr/>
            <p:nvPr/>
          </p:nvSpPr>
          <p:spPr>
            <a:xfrm>
              <a:off x="3501325" y="2521275"/>
              <a:ext cx="39000" cy="64900"/>
            </a:xfrm>
            <a:custGeom>
              <a:avLst/>
              <a:gdLst/>
              <a:ahLst/>
              <a:cxnLst/>
              <a:rect l="l" t="t" r="r" b="b"/>
              <a:pathLst>
                <a:path w="1560" h="2596" extrusionOk="0">
                  <a:moveTo>
                    <a:pt x="24" y="0"/>
                  </a:moveTo>
                  <a:cubicBezTo>
                    <a:pt x="24" y="1"/>
                    <a:pt x="0" y="179"/>
                    <a:pt x="36" y="465"/>
                  </a:cubicBezTo>
                  <a:cubicBezTo>
                    <a:pt x="72" y="751"/>
                    <a:pt x="203" y="1132"/>
                    <a:pt x="453" y="1489"/>
                  </a:cubicBezTo>
                  <a:cubicBezTo>
                    <a:pt x="715" y="1846"/>
                    <a:pt x="988" y="2132"/>
                    <a:pt x="1203" y="2310"/>
                  </a:cubicBezTo>
                  <a:cubicBezTo>
                    <a:pt x="1429" y="2489"/>
                    <a:pt x="1560" y="2596"/>
                    <a:pt x="1560" y="2596"/>
                  </a:cubicBezTo>
                  <a:cubicBezTo>
                    <a:pt x="1560" y="2596"/>
                    <a:pt x="1453" y="2465"/>
                    <a:pt x="1286" y="2227"/>
                  </a:cubicBezTo>
                  <a:cubicBezTo>
                    <a:pt x="1131" y="2001"/>
                    <a:pt x="905" y="1703"/>
                    <a:pt x="667" y="1358"/>
                  </a:cubicBezTo>
                  <a:cubicBezTo>
                    <a:pt x="429" y="1012"/>
                    <a:pt x="250" y="691"/>
                    <a:pt x="155" y="441"/>
                  </a:cubicBezTo>
                  <a:cubicBezTo>
                    <a:pt x="60" y="179"/>
                    <a:pt x="24" y="1"/>
                    <a:pt x="24"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8"/>
            <p:cNvSpPr/>
            <p:nvPr/>
          </p:nvSpPr>
          <p:spPr>
            <a:xfrm>
              <a:off x="2866425" y="2238200"/>
              <a:ext cx="101225" cy="116500"/>
            </a:xfrm>
            <a:custGeom>
              <a:avLst/>
              <a:gdLst/>
              <a:ahLst/>
              <a:cxnLst/>
              <a:rect l="l" t="t" r="r" b="b"/>
              <a:pathLst>
                <a:path w="4049" h="4660" extrusionOk="0">
                  <a:moveTo>
                    <a:pt x="3977" y="1"/>
                  </a:moveTo>
                  <a:cubicBezTo>
                    <a:pt x="3977" y="1"/>
                    <a:pt x="3941" y="417"/>
                    <a:pt x="3882" y="1084"/>
                  </a:cubicBezTo>
                  <a:cubicBezTo>
                    <a:pt x="3858" y="1429"/>
                    <a:pt x="3858" y="1846"/>
                    <a:pt x="3810" y="2263"/>
                  </a:cubicBezTo>
                  <a:cubicBezTo>
                    <a:pt x="3798" y="2346"/>
                    <a:pt x="3751" y="2394"/>
                    <a:pt x="3655" y="2429"/>
                  </a:cubicBezTo>
                  <a:cubicBezTo>
                    <a:pt x="3560" y="2453"/>
                    <a:pt x="3441" y="2453"/>
                    <a:pt x="3286" y="2549"/>
                  </a:cubicBezTo>
                  <a:cubicBezTo>
                    <a:pt x="3143" y="2632"/>
                    <a:pt x="3084" y="2799"/>
                    <a:pt x="3060" y="2930"/>
                  </a:cubicBezTo>
                  <a:cubicBezTo>
                    <a:pt x="3036" y="3084"/>
                    <a:pt x="3036" y="3203"/>
                    <a:pt x="3024" y="3322"/>
                  </a:cubicBezTo>
                  <a:cubicBezTo>
                    <a:pt x="2965" y="3799"/>
                    <a:pt x="2572" y="4144"/>
                    <a:pt x="2203" y="4323"/>
                  </a:cubicBezTo>
                  <a:cubicBezTo>
                    <a:pt x="1810" y="4513"/>
                    <a:pt x="1417" y="4525"/>
                    <a:pt x="1084" y="4525"/>
                  </a:cubicBezTo>
                  <a:cubicBezTo>
                    <a:pt x="762" y="4513"/>
                    <a:pt x="488" y="4477"/>
                    <a:pt x="298" y="4454"/>
                  </a:cubicBezTo>
                  <a:cubicBezTo>
                    <a:pt x="107" y="4418"/>
                    <a:pt x="0" y="4406"/>
                    <a:pt x="0" y="4406"/>
                  </a:cubicBezTo>
                  <a:lnTo>
                    <a:pt x="0" y="4406"/>
                  </a:lnTo>
                  <a:cubicBezTo>
                    <a:pt x="0" y="4406"/>
                    <a:pt x="107" y="4430"/>
                    <a:pt x="286" y="4477"/>
                  </a:cubicBezTo>
                  <a:cubicBezTo>
                    <a:pt x="465" y="4525"/>
                    <a:pt x="726" y="4585"/>
                    <a:pt x="1072" y="4632"/>
                  </a:cubicBezTo>
                  <a:cubicBezTo>
                    <a:pt x="1189" y="4648"/>
                    <a:pt x="1315" y="4659"/>
                    <a:pt x="1447" y="4659"/>
                  </a:cubicBezTo>
                  <a:cubicBezTo>
                    <a:pt x="1704" y="4659"/>
                    <a:pt x="1984" y="4619"/>
                    <a:pt x="2274" y="4501"/>
                  </a:cubicBezTo>
                  <a:cubicBezTo>
                    <a:pt x="2703" y="4323"/>
                    <a:pt x="3167" y="3930"/>
                    <a:pt x="3263" y="3346"/>
                  </a:cubicBezTo>
                  <a:cubicBezTo>
                    <a:pt x="3310" y="3072"/>
                    <a:pt x="3274" y="2810"/>
                    <a:pt x="3429" y="2727"/>
                  </a:cubicBezTo>
                  <a:cubicBezTo>
                    <a:pt x="3489" y="2680"/>
                    <a:pt x="3608" y="2668"/>
                    <a:pt x="3739" y="2620"/>
                  </a:cubicBezTo>
                  <a:cubicBezTo>
                    <a:pt x="3810" y="2608"/>
                    <a:pt x="3882" y="2560"/>
                    <a:pt x="3929" y="2501"/>
                  </a:cubicBezTo>
                  <a:cubicBezTo>
                    <a:pt x="3989" y="2441"/>
                    <a:pt x="4001" y="2370"/>
                    <a:pt x="4025" y="2310"/>
                  </a:cubicBezTo>
                  <a:cubicBezTo>
                    <a:pt x="4048" y="1834"/>
                    <a:pt x="4025" y="1441"/>
                    <a:pt x="4025" y="1108"/>
                  </a:cubicBezTo>
                  <a:cubicBezTo>
                    <a:pt x="3989" y="417"/>
                    <a:pt x="3977" y="1"/>
                    <a:pt x="3977"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8"/>
            <p:cNvSpPr/>
            <p:nvPr/>
          </p:nvSpPr>
          <p:spPr>
            <a:xfrm>
              <a:off x="2961975" y="2262900"/>
              <a:ext cx="25325" cy="52850"/>
            </a:xfrm>
            <a:custGeom>
              <a:avLst/>
              <a:gdLst/>
              <a:ahLst/>
              <a:cxnLst/>
              <a:rect l="l" t="t" r="r" b="b"/>
              <a:pathLst>
                <a:path w="1013" h="2114" extrusionOk="0">
                  <a:moveTo>
                    <a:pt x="1012" y="1"/>
                  </a:moveTo>
                  <a:cubicBezTo>
                    <a:pt x="1012" y="1"/>
                    <a:pt x="976" y="13"/>
                    <a:pt x="917" y="37"/>
                  </a:cubicBezTo>
                  <a:cubicBezTo>
                    <a:pt x="857" y="84"/>
                    <a:pt x="762" y="144"/>
                    <a:pt x="691" y="251"/>
                  </a:cubicBezTo>
                  <a:cubicBezTo>
                    <a:pt x="619" y="358"/>
                    <a:pt x="536" y="501"/>
                    <a:pt x="524" y="679"/>
                  </a:cubicBezTo>
                  <a:cubicBezTo>
                    <a:pt x="500" y="870"/>
                    <a:pt x="572" y="1060"/>
                    <a:pt x="619" y="1227"/>
                  </a:cubicBezTo>
                  <a:cubicBezTo>
                    <a:pt x="714" y="1537"/>
                    <a:pt x="536" y="1822"/>
                    <a:pt x="357" y="1953"/>
                  </a:cubicBezTo>
                  <a:cubicBezTo>
                    <a:pt x="262" y="2037"/>
                    <a:pt x="167" y="2061"/>
                    <a:pt x="107" y="2084"/>
                  </a:cubicBezTo>
                  <a:cubicBezTo>
                    <a:pt x="63" y="2093"/>
                    <a:pt x="26" y="2096"/>
                    <a:pt x="9" y="2096"/>
                  </a:cubicBezTo>
                  <a:lnTo>
                    <a:pt x="9" y="2096"/>
                  </a:lnTo>
                  <a:cubicBezTo>
                    <a:pt x="6" y="2095"/>
                    <a:pt x="4" y="2095"/>
                    <a:pt x="2" y="2095"/>
                  </a:cubicBezTo>
                  <a:cubicBezTo>
                    <a:pt x="1" y="2095"/>
                    <a:pt x="0" y="2095"/>
                    <a:pt x="0" y="2096"/>
                  </a:cubicBezTo>
                  <a:cubicBezTo>
                    <a:pt x="0" y="2096"/>
                    <a:pt x="3" y="2096"/>
                    <a:pt x="9" y="2096"/>
                  </a:cubicBezTo>
                  <a:lnTo>
                    <a:pt x="9" y="2096"/>
                  </a:lnTo>
                  <a:cubicBezTo>
                    <a:pt x="27" y="2100"/>
                    <a:pt x="73" y="2114"/>
                    <a:pt x="142" y="2114"/>
                  </a:cubicBezTo>
                  <a:cubicBezTo>
                    <a:pt x="211" y="2114"/>
                    <a:pt x="304" y="2100"/>
                    <a:pt x="417" y="2049"/>
                  </a:cubicBezTo>
                  <a:cubicBezTo>
                    <a:pt x="536" y="1989"/>
                    <a:pt x="691" y="1906"/>
                    <a:pt x="774" y="1739"/>
                  </a:cubicBezTo>
                  <a:cubicBezTo>
                    <a:pt x="881" y="1584"/>
                    <a:pt x="893" y="1346"/>
                    <a:pt x="834" y="1156"/>
                  </a:cubicBezTo>
                  <a:cubicBezTo>
                    <a:pt x="774" y="965"/>
                    <a:pt x="714" y="810"/>
                    <a:pt x="714" y="679"/>
                  </a:cubicBezTo>
                  <a:cubicBezTo>
                    <a:pt x="714" y="549"/>
                    <a:pt x="750" y="418"/>
                    <a:pt x="798" y="310"/>
                  </a:cubicBezTo>
                  <a:cubicBezTo>
                    <a:pt x="834" y="203"/>
                    <a:pt x="893" y="120"/>
                    <a:pt x="941" y="72"/>
                  </a:cubicBezTo>
                  <a:lnTo>
                    <a:pt x="1012" y="1"/>
                  </a:ln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8"/>
            <p:cNvSpPr/>
            <p:nvPr/>
          </p:nvSpPr>
          <p:spPr>
            <a:xfrm>
              <a:off x="3109000" y="1947700"/>
              <a:ext cx="270900" cy="134400"/>
            </a:xfrm>
            <a:custGeom>
              <a:avLst/>
              <a:gdLst/>
              <a:ahLst/>
              <a:cxnLst/>
              <a:rect l="l" t="t" r="r" b="b"/>
              <a:pathLst>
                <a:path w="10836" h="5376" extrusionOk="0">
                  <a:moveTo>
                    <a:pt x="10835" y="0"/>
                  </a:moveTo>
                  <a:lnTo>
                    <a:pt x="9407" y="1310"/>
                  </a:lnTo>
                  <a:cubicBezTo>
                    <a:pt x="9181" y="1512"/>
                    <a:pt x="8942" y="1727"/>
                    <a:pt x="8692" y="1965"/>
                  </a:cubicBezTo>
                  <a:cubicBezTo>
                    <a:pt x="8573" y="2060"/>
                    <a:pt x="8442" y="2203"/>
                    <a:pt x="8311" y="2322"/>
                  </a:cubicBezTo>
                  <a:cubicBezTo>
                    <a:pt x="8168" y="2441"/>
                    <a:pt x="8026" y="2560"/>
                    <a:pt x="7859" y="2584"/>
                  </a:cubicBezTo>
                  <a:cubicBezTo>
                    <a:pt x="7829" y="2590"/>
                    <a:pt x="7798" y="2592"/>
                    <a:pt x="7767" y="2592"/>
                  </a:cubicBezTo>
                  <a:cubicBezTo>
                    <a:pt x="7526" y="2592"/>
                    <a:pt x="7232" y="2447"/>
                    <a:pt x="6902" y="2447"/>
                  </a:cubicBezTo>
                  <a:cubicBezTo>
                    <a:pt x="6822" y="2447"/>
                    <a:pt x="6740" y="2456"/>
                    <a:pt x="6656" y="2477"/>
                  </a:cubicBezTo>
                  <a:cubicBezTo>
                    <a:pt x="6192" y="2572"/>
                    <a:pt x="5811" y="2881"/>
                    <a:pt x="5513" y="3227"/>
                  </a:cubicBezTo>
                  <a:cubicBezTo>
                    <a:pt x="5216" y="3584"/>
                    <a:pt x="4990" y="3965"/>
                    <a:pt x="4716" y="4286"/>
                  </a:cubicBezTo>
                  <a:cubicBezTo>
                    <a:pt x="4454" y="4608"/>
                    <a:pt x="4144" y="4846"/>
                    <a:pt x="3799" y="5001"/>
                  </a:cubicBezTo>
                  <a:cubicBezTo>
                    <a:pt x="3404" y="5168"/>
                    <a:pt x="3003" y="5226"/>
                    <a:pt x="2625" y="5226"/>
                  </a:cubicBezTo>
                  <a:cubicBezTo>
                    <a:pt x="2330" y="5226"/>
                    <a:pt x="2049" y="5191"/>
                    <a:pt x="1799" y="5144"/>
                  </a:cubicBezTo>
                  <a:cubicBezTo>
                    <a:pt x="1239" y="5025"/>
                    <a:pt x="787" y="4846"/>
                    <a:pt x="477" y="4751"/>
                  </a:cubicBezTo>
                  <a:cubicBezTo>
                    <a:pt x="168" y="4632"/>
                    <a:pt x="1" y="4572"/>
                    <a:pt x="1" y="4572"/>
                  </a:cubicBezTo>
                  <a:lnTo>
                    <a:pt x="1" y="4572"/>
                  </a:lnTo>
                  <a:cubicBezTo>
                    <a:pt x="1" y="4572"/>
                    <a:pt x="168" y="4644"/>
                    <a:pt x="465" y="4775"/>
                  </a:cubicBezTo>
                  <a:cubicBezTo>
                    <a:pt x="775" y="4905"/>
                    <a:pt x="1203" y="5108"/>
                    <a:pt x="1787" y="5251"/>
                  </a:cubicBezTo>
                  <a:cubicBezTo>
                    <a:pt x="2080" y="5318"/>
                    <a:pt x="2421" y="5376"/>
                    <a:pt x="2786" y="5376"/>
                  </a:cubicBezTo>
                  <a:cubicBezTo>
                    <a:pt x="3132" y="5376"/>
                    <a:pt x="3500" y="5324"/>
                    <a:pt x="3870" y="5179"/>
                  </a:cubicBezTo>
                  <a:cubicBezTo>
                    <a:pt x="4239" y="5048"/>
                    <a:pt x="4597" y="4775"/>
                    <a:pt x="4882" y="4429"/>
                  </a:cubicBezTo>
                  <a:cubicBezTo>
                    <a:pt x="5168" y="4108"/>
                    <a:pt x="5406" y="3715"/>
                    <a:pt x="5692" y="3393"/>
                  </a:cubicBezTo>
                  <a:cubicBezTo>
                    <a:pt x="5966" y="3060"/>
                    <a:pt x="6311" y="2798"/>
                    <a:pt x="6704" y="2703"/>
                  </a:cubicBezTo>
                  <a:cubicBezTo>
                    <a:pt x="6774" y="2689"/>
                    <a:pt x="6847" y="2682"/>
                    <a:pt x="6920" y="2682"/>
                  </a:cubicBezTo>
                  <a:cubicBezTo>
                    <a:pt x="7033" y="2682"/>
                    <a:pt x="7148" y="2698"/>
                    <a:pt x="7264" y="2727"/>
                  </a:cubicBezTo>
                  <a:cubicBezTo>
                    <a:pt x="7397" y="2752"/>
                    <a:pt x="7547" y="2782"/>
                    <a:pt x="7703" y="2782"/>
                  </a:cubicBezTo>
                  <a:cubicBezTo>
                    <a:pt x="7770" y="2782"/>
                    <a:pt x="7838" y="2777"/>
                    <a:pt x="7907" y="2762"/>
                  </a:cubicBezTo>
                  <a:cubicBezTo>
                    <a:pt x="8133" y="2703"/>
                    <a:pt x="8288" y="2572"/>
                    <a:pt x="8430" y="2441"/>
                  </a:cubicBezTo>
                  <a:lnTo>
                    <a:pt x="8811" y="2048"/>
                  </a:lnTo>
                  <a:lnTo>
                    <a:pt x="9502" y="1369"/>
                  </a:lnTo>
                  <a:cubicBezTo>
                    <a:pt x="10335" y="512"/>
                    <a:pt x="10835" y="0"/>
                    <a:pt x="1083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8"/>
            <p:cNvSpPr/>
            <p:nvPr/>
          </p:nvSpPr>
          <p:spPr>
            <a:xfrm>
              <a:off x="3293850" y="1989950"/>
              <a:ext cx="95875" cy="39625"/>
            </a:xfrm>
            <a:custGeom>
              <a:avLst/>
              <a:gdLst/>
              <a:ahLst/>
              <a:cxnLst/>
              <a:rect l="l" t="t" r="r" b="b"/>
              <a:pathLst>
                <a:path w="3835" h="1585" extrusionOk="0">
                  <a:moveTo>
                    <a:pt x="3834" y="1"/>
                  </a:moveTo>
                  <a:cubicBezTo>
                    <a:pt x="3834" y="1"/>
                    <a:pt x="3775" y="1"/>
                    <a:pt x="3656" y="25"/>
                  </a:cubicBezTo>
                  <a:cubicBezTo>
                    <a:pt x="3549" y="25"/>
                    <a:pt x="3382" y="48"/>
                    <a:pt x="3191" y="108"/>
                  </a:cubicBezTo>
                  <a:cubicBezTo>
                    <a:pt x="3013" y="179"/>
                    <a:pt x="2787" y="287"/>
                    <a:pt x="2584" y="465"/>
                  </a:cubicBezTo>
                  <a:cubicBezTo>
                    <a:pt x="2477" y="560"/>
                    <a:pt x="2382" y="656"/>
                    <a:pt x="2298" y="775"/>
                  </a:cubicBezTo>
                  <a:cubicBezTo>
                    <a:pt x="2227" y="882"/>
                    <a:pt x="2144" y="989"/>
                    <a:pt x="2048" y="1037"/>
                  </a:cubicBezTo>
                  <a:cubicBezTo>
                    <a:pt x="1941" y="1072"/>
                    <a:pt x="1787" y="1108"/>
                    <a:pt x="1656" y="1132"/>
                  </a:cubicBezTo>
                  <a:cubicBezTo>
                    <a:pt x="1525" y="1168"/>
                    <a:pt x="1382" y="1191"/>
                    <a:pt x="1275" y="1227"/>
                  </a:cubicBezTo>
                  <a:cubicBezTo>
                    <a:pt x="1036" y="1287"/>
                    <a:pt x="810" y="1346"/>
                    <a:pt x="620" y="1406"/>
                  </a:cubicBezTo>
                  <a:cubicBezTo>
                    <a:pt x="227" y="1513"/>
                    <a:pt x="1" y="1584"/>
                    <a:pt x="1" y="1584"/>
                  </a:cubicBezTo>
                  <a:cubicBezTo>
                    <a:pt x="1" y="1584"/>
                    <a:pt x="239" y="1549"/>
                    <a:pt x="632" y="1513"/>
                  </a:cubicBezTo>
                  <a:cubicBezTo>
                    <a:pt x="810" y="1477"/>
                    <a:pt x="1048" y="1453"/>
                    <a:pt x="1298" y="1406"/>
                  </a:cubicBezTo>
                  <a:cubicBezTo>
                    <a:pt x="1429" y="1370"/>
                    <a:pt x="1572" y="1358"/>
                    <a:pt x="1703" y="1334"/>
                  </a:cubicBezTo>
                  <a:cubicBezTo>
                    <a:pt x="1834" y="1299"/>
                    <a:pt x="1989" y="1299"/>
                    <a:pt x="2144" y="1227"/>
                  </a:cubicBezTo>
                  <a:cubicBezTo>
                    <a:pt x="2322" y="1156"/>
                    <a:pt x="2418" y="989"/>
                    <a:pt x="2489" y="882"/>
                  </a:cubicBezTo>
                  <a:cubicBezTo>
                    <a:pt x="2560" y="763"/>
                    <a:pt x="2644" y="679"/>
                    <a:pt x="2727" y="584"/>
                  </a:cubicBezTo>
                  <a:cubicBezTo>
                    <a:pt x="2894" y="406"/>
                    <a:pt x="3084" y="287"/>
                    <a:pt x="3251" y="203"/>
                  </a:cubicBezTo>
                  <a:cubicBezTo>
                    <a:pt x="3418" y="108"/>
                    <a:pt x="3561" y="60"/>
                    <a:pt x="3668" y="37"/>
                  </a:cubicBezTo>
                  <a:cubicBezTo>
                    <a:pt x="3775" y="25"/>
                    <a:pt x="3834" y="1"/>
                    <a:pt x="3834" y="1"/>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8"/>
            <p:cNvSpPr/>
            <p:nvPr/>
          </p:nvSpPr>
          <p:spPr>
            <a:xfrm>
              <a:off x="3836475" y="1876850"/>
              <a:ext cx="347400" cy="375075"/>
            </a:xfrm>
            <a:custGeom>
              <a:avLst/>
              <a:gdLst/>
              <a:ahLst/>
              <a:cxnLst/>
              <a:rect l="l" t="t" r="r" b="b"/>
              <a:pathLst>
                <a:path w="13896" h="15003" extrusionOk="0">
                  <a:moveTo>
                    <a:pt x="1" y="0"/>
                  </a:moveTo>
                  <a:cubicBezTo>
                    <a:pt x="1" y="1"/>
                    <a:pt x="239" y="167"/>
                    <a:pt x="679" y="453"/>
                  </a:cubicBezTo>
                  <a:cubicBezTo>
                    <a:pt x="906" y="596"/>
                    <a:pt x="1191" y="762"/>
                    <a:pt x="1489" y="989"/>
                  </a:cubicBezTo>
                  <a:cubicBezTo>
                    <a:pt x="1787" y="1191"/>
                    <a:pt x="2144" y="1429"/>
                    <a:pt x="2513" y="1715"/>
                  </a:cubicBezTo>
                  <a:cubicBezTo>
                    <a:pt x="2906" y="2001"/>
                    <a:pt x="3299" y="2298"/>
                    <a:pt x="3739" y="2656"/>
                  </a:cubicBezTo>
                  <a:cubicBezTo>
                    <a:pt x="4168" y="2989"/>
                    <a:pt x="4596" y="3382"/>
                    <a:pt x="5073" y="3787"/>
                  </a:cubicBezTo>
                  <a:cubicBezTo>
                    <a:pt x="6001" y="4596"/>
                    <a:pt x="6978" y="5537"/>
                    <a:pt x="7942" y="6585"/>
                  </a:cubicBezTo>
                  <a:cubicBezTo>
                    <a:pt x="8918" y="7620"/>
                    <a:pt x="9776" y="8680"/>
                    <a:pt x="10526" y="9656"/>
                  </a:cubicBezTo>
                  <a:cubicBezTo>
                    <a:pt x="10895" y="10168"/>
                    <a:pt x="11252" y="10633"/>
                    <a:pt x="11550" y="11085"/>
                  </a:cubicBezTo>
                  <a:cubicBezTo>
                    <a:pt x="11859" y="11538"/>
                    <a:pt x="12121" y="11966"/>
                    <a:pt x="12383" y="12371"/>
                  </a:cubicBezTo>
                  <a:cubicBezTo>
                    <a:pt x="12633" y="12764"/>
                    <a:pt x="12848" y="13133"/>
                    <a:pt x="13038" y="13454"/>
                  </a:cubicBezTo>
                  <a:cubicBezTo>
                    <a:pt x="13229" y="13776"/>
                    <a:pt x="13395" y="14050"/>
                    <a:pt x="13514" y="14288"/>
                  </a:cubicBezTo>
                  <a:cubicBezTo>
                    <a:pt x="13764" y="14752"/>
                    <a:pt x="13895" y="15002"/>
                    <a:pt x="13895" y="15002"/>
                  </a:cubicBezTo>
                  <a:cubicBezTo>
                    <a:pt x="13895" y="15002"/>
                    <a:pt x="13800" y="14740"/>
                    <a:pt x="13633" y="14288"/>
                  </a:cubicBezTo>
                  <a:cubicBezTo>
                    <a:pt x="13538" y="14038"/>
                    <a:pt x="13419" y="13740"/>
                    <a:pt x="13252" y="13395"/>
                  </a:cubicBezTo>
                  <a:cubicBezTo>
                    <a:pt x="13098" y="13050"/>
                    <a:pt x="12931" y="12657"/>
                    <a:pt x="12705" y="12240"/>
                  </a:cubicBezTo>
                  <a:cubicBezTo>
                    <a:pt x="12478" y="11800"/>
                    <a:pt x="12240" y="11347"/>
                    <a:pt x="11966" y="10871"/>
                  </a:cubicBezTo>
                  <a:cubicBezTo>
                    <a:pt x="11693" y="10371"/>
                    <a:pt x="11371" y="9883"/>
                    <a:pt x="11026" y="9347"/>
                  </a:cubicBezTo>
                  <a:cubicBezTo>
                    <a:pt x="10311" y="8311"/>
                    <a:pt x="9466" y="7204"/>
                    <a:pt x="8478" y="6132"/>
                  </a:cubicBezTo>
                  <a:cubicBezTo>
                    <a:pt x="7490" y="5061"/>
                    <a:pt x="6454" y="4144"/>
                    <a:pt x="5478" y="3346"/>
                  </a:cubicBezTo>
                  <a:cubicBezTo>
                    <a:pt x="4966" y="2965"/>
                    <a:pt x="4489" y="2608"/>
                    <a:pt x="4037" y="2298"/>
                  </a:cubicBezTo>
                  <a:cubicBezTo>
                    <a:pt x="3573" y="1965"/>
                    <a:pt x="3120" y="1703"/>
                    <a:pt x="2727" y="1441"/>
                  </a:cubicBezTo>
                  <a:cubicBezTo>
                    <a:pt x="2322" y="1179"/>
                    <a:pt x="1929" y="989"/>
                    <a:pt x="1608" y="810"/>
                  </a:cubicBezTo>
                  <a:cubicBezTo>
                    <a:pt x="1275" y="608"/>
                    <a:pt x="977" y="477"/>
                    <a:pt x="739" y="358"/>
                  </a:cubicBezTo>
                  <a:cubicBezTo>
                    <a:pt x="263" y="120"/>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8"/>
            <p:cNvSpPr/>
            <p:nvPr/>
          </p:nvSpPr>
          <p:spPr>
            <a:xfrm>
              <a:off x="4055550" y="1968825"/>
              <a:ext cx="92000" cy="101525"/>
            </a:xfrm>
            <a:custGeom>
              <a:avLst/>
              <a:gdLst/>
              <a:ahLst/>
              <a:cxnLst/>
              <a:rect l="l" t="t" r="r" b="b"/>
              <a:pathLst>
                <a:path w="3680" h="4061" extrusionOk="0">
                  <a:moveTo>
                    <a:pt x="1" y="0"/>
                  </a:moveTo>
                  <a:cubicBezTo>
                    <a:pt x="1" y="1"/>
                    <a:pt x="167" y="286"/>
                    <a:pt x="465" y="679"/>
                  </a:cubicBezTo>
                  <a:cubicBezTo>
                    <a:pt x="751" y="1084"/>
                    <a:pt x="1167" y="1632"/>
                    <a:pt x="1668" y="2191"/>
                  </a:cubicBezTo>
                  <a:cubicBezTo>
                    <a:pt x="2168" y="2739"/>
                    <a:pt x="2680" y="3215"/>
                    <a:pt x="3049" y="3537"/>
                  </a:cubicBezTo>
                  <a:cubicBezTo>
                    <a:pt x="3430" y="3870"/>
                    <a:pt x="3680" y="4060"/>
                    <a:pt x="3680" y="4060"/>
                  </a:cubicBezTo>
                  <a:cubicBezTo>
                    <a:pt x="3680" y="4060"/>
                    <a:pt x="3573" y="3763"/>
                    <a:pt x="3323" y="3322"/>
                  </a:cubicBezTo>
                  <a:cubicBezTo>
                    <a:pt x="3084" y="2870"/>
                    <a:pt x="2715" y="2275"/>
                    <a:pt x="2191" y="1715"/>
                  </a:cubicBezTo>
                  <a:cubicBezTo>
                    <a:pt x="1668" y="1143"/>
                    <a:pt x="1120" y="715"/>
                    <a:pt x="703" y="429"/>
                  </a:cubicBezTo>
                  <a:cubicBezTo>
                    <a:pt x="286" y="143"/>
                    <a:pt x="1" y="1"/>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8"/>
            <p:cNvSpPr/>
            <p:nvPr/>
          </p:nvSpPr>
          <p:spPr>
            <a:xfrm>
              <a:off x="4118050" y="1960500"/>
              <a:ext cx="47075" cy="58950"/>
            </a:xfrm>
            <a:custGeom>
              <a:avLst/>
              <a:gdLst/>
              <a:ahLst/>
              <a:cxnLst/>
              <a:rect l="l" t="t" r="r" b="b"/>
              <a:pathLst>
                <a:path w="1883" h="2358" extrusionOk="0">
                  <a:moveTo>
                    <a:pt x="1" y="0"/>
                  </a:moveTo>
                  <a:cubicBezTo>
                    <a:pt x="1" y="0"/>
                    <a:pt x="49" y="203"/>
                    <a:pt x="168" y="453"/>
                  </a:cubicBezTo>
                  <a:cubicBezTo>
                    <a:pt x="287" y="703"/>
                    <a:pt x="465" y="1048"/>
                    <a:pt x="715" y="1357"/>
                  </a:cubicBezTo>
                  <a:cubicBezTo>
                    <a:pt x="965" y="1667"/>
                    <a:pt x="1263" y="1929"/>
                    <a:pt x="1489" y="2084"/>
                  </a:cubicBezTo>
                  <a:cubicBezTo>
                    <a:pt x="1715" y="2262"/>
                    <a:pt x="1882" y="2358"/>
                    <a:pt x="1882" y="2358"/>
                  </a:cubicBezTo>
                  <a:cubicBezTo>
                    <a:pt x="1882" y="2358"/>
                    <a:pt x="1858" y="2167"/>
                    <a:pt x="1775" y="1881"/>
                  </a:cubicBezTo>
                  <a:cubicBezTo>
                    <a:pt x="1680" y="1607"/>
                    <a:pt x="1537" y="1238"/>
                    <a:pt x="1263" y="917"/>
                  </a:cubicBezTo>
                  <a:cubicBezTo>
                    <a:pt x="1001" y="584"/>
                    <a:pt x="692" y="357"/>
                    <a:pt x="430" y="214"/>
                  </a:cubicBezTo>
                  <a:cubicBezTo>
                    <a:pt x="180" y="60"/>
                    <a:pt x="1" y="0"/>
                    <a:pt x="1"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8"/>
            <p:cNvSpPr/>
            <p:nvPr/>
          </p:nvSpPr>
          <p:spPr>
            <a:xfrm>
              <a:off x="2483025" y="1774950"/>
              <a:ext cx="1815750" cy="1529175"/>
            </a:xfrm>
            <a:custGeom>
              <a:avLst/>
              <a:gdLst/>
              <a:ahLst/>
              <a:cxnLst/>
              <a:rect l="l" t="t" r="r" b="b"/>
              <a:pathLst>
                <a:path w="72630" h="61167" extrusionOk="0">
                  <a:moveTo>
                    <a:pt x="62423" y="3596"/>
                  </a:moveTo>
                  <a:cubicBezTo>
                    <a:pt x="62491" y="3596"/>
                    <a:pt x="62561" y="3614"/>
                    <a:pt x="62616" y="3660"/>
                  </a:cubicBezTo>
                  <a:cubicBezTo>
                    <a:pt x="62687" y="3707"/>
                    <a:pt x="62735" y="3803"/>
                    <a:pt x="62759" y="3886"/>
                  </a:cubicBezTo>
                  <a:lnTo>
                    <a:pt x="64199" y="18090"/>
                  </a:lnTo>
                  <a:cubicBezTo>
                    <a:pt x="64199" y="18209"/>
                    <a:pt x="64247" y="18304"/>
                    <a:pt x="64283" y="18412"/>
                  </a:cubicBezTo>
                  <a:lnTo>
                    <a:pt x="71879" y="33652"/>
                  </a:lnTo>
                  <a:cubicBezTo>
                    <a:pt x="71939" y="33771"/>
                    <a:pt x="71915" y="33902"/>
                    <a:pt x="71831" y="34009"/>
                  </a:cubicBezTo>
                  <a:lnTo>
                    <a:pt x="68593" y="37819"/>
                  </a:lnTo>
                  <a:cubicBezTo>
                    <a:pt x="68545" y="37866"/>
                    <a:pt x="68498" y="37926"/>
                    <a:pt x="68474" y="37985"/>
                  </a:cubicBezTo>
                  <a:lnTo>
                    <a:pt x="63735" y="46820"/>
                  </a:lnTo>
                  <a:cubicBezTo>
                    <a:pt x="63723" y="46832"/>
                    <a:pt x="63723" y="46856"/>
                    <a:pt x="63711" y="46867"/>
                  </a:cubicBezTo>
                  <a:lnTo>
                    <a:pt x="59877" y="51999"/>
                  </a:lnTo>
                  <a:cubicBezTo>
                    <a:pt x="59818" y="52094"/>
                    <a:pt x="59735" y="52130"/>
                    <a:pt x="59627" y="52130"/>
                  </a:cubicBezTo>
                  <a:cubicBezTo>
                    <a:pt x="59508" y="52130"/>
                    <a:pt x="59425" y="52094"/>
                    <a:pt x="59366" y="52011"/>
                  </a:cubicBezTo>
                  <a:lnTo>
                    <a:pt x="58389" y="50856"/>
                  </a:lnTo>
                  <a:cubicBezTo>
                    <a:pt x="58318" y="50761"/>
                    <a:pt x="58294" y="50630"/>
                    <a:pt x="58330" y="50523"/>
                  </a:cubicBezTo>
                  <a:lnTo>
                    <a:pt x="59306" y="47879"/>
                  </a:lnTo>
                  <a:cubicBezTo>
                    <a:pt x="59377" y="47653"/>
                    <a:pt x="59377" y="47415"/>
                    <a:pt x="59282" y="47213"/>
                  </a:cubicBezTo>
                  <a:lnTo>
                    <a:pt x="57722" y="43188"/>
                  </a:lnTo>
                  <a:cubicBezTo>
                    <a:pt x="57699" y="43117"/>
                    <a:pt x="57699" y="43022"/>
                    <a:pt x="57722" y="42950"/>
                  </a:cubicBezTo>
                  <a:lnTo>
                    <a:pt x="58473" y="40902"/>
                  </a:lnTo>
                  <a:cubicBezTo>
                    <a:pt x="58544" y="40664"/>
                    <a:pt x="58532" y="40390"/>
                    <a:pt x="58425" y="40176"/>
                  </a:cubicBezTo>
                  <a:lnTo>
                    <a:pt x="57318" y="37902"/>
                  </a:lnTo>
                  <a:cubicBezTo>
                    <a:pt x="57306" y="37878"/>
                    <a:pt x="57294" y="37819"/>
                    <a:pt x="57294" y="37771"/>
                  </a:cubicBezTo>
                  <a:lnTo>
                    <a:pt x="57258" y="34366"/>
                  </a:lnTo>
                  <a:cubicBezTo>
                    <a:pt x="57258" y="34306"/>
                    <a:pt x="57258" y="34247"/>
                    <a:pt x="57246" y="34187"/>
                  </a:cubicBezTo>
                  <a:lnTo>
                    <a:pt x="57139" y="33699"/>
                  </a:lnTo>
                  <a:cubicBezTo>
                    <a:pt x="57080" y="33413"/>
                    <a:pt x="56889" y="33175"/>
                    <a:pt x="56627" y="33044"/>
                  </a:cubicBezTo>
                  <a:cubicBezTo>
                    <a:pt x="56484" y="32985"/>
                    <a:pt x="56353" y="32949"/>
                    <a:pt x="56222" y="32949"/>
                  </a:cubicBezTo>
                  <a:cubicBezTo>
                    <a:pt x="56067" y="32949"/>
                    <a:pt x="55925" y="32997"/>
                    <a:pt x="55817" y="33092"/>
                  </a:cubicBezTo>
                  <a:lnTo>
                    <a:pt x="55627" y="33187"/>
                  </a:lnTo>
                  <a:cubicBezTo>
                    <a:pt x="55579" y="33219"/>
                    <a:pt x="55521" y="33235"/>
                    <a:pt x="55466" y="33235"/>
                  </a:cubicBezTo>
                  <a:cubicBezTo>
                    <a:pt x="55439" y="33235"/>
                    <a:pt x="55413" y="33231"/>
                    <a:pt x="55389" y="33223"/>
                  </a:cubicBezTo>
                  <a:cubicBezTo>
                    <a:pt x="55195" y="33159"/>
                    <a:pt x="54932" y="33128"/>
                    <a:pt x="54605" y="33128"/>
                  </a:cubicBezTo>
                  <a:cubicBezTo>
                    <a:pt x="53825" y="33128"/>
                    <a:pt x="52677" y="33304"/>
                    <a:pt x="51210" y="33640"/>
                  </a:cubicBezTo>
                  <a:cubicBezTo>
                    <a:pt x="50840" y="33724"/>
                    <a:pt x="50469" y="33762"/>
                    <a:pt x="50101" y="33762"/>
                  </a:cubicBezTo>
                  <a:cubicBezTo>
                    <a:pt x="47301" y="33762"/>
                    <a:pt x="44650" y="31563"/>
                    <a:pt x="43840" y="30806"/>
                  </a:cubicBezTo>
                  <a:cubicBezTo>
                    <a:pt x="43745" y="30723"/>
                    <a:pt x="43721" y="30604"/>
                    <a:pt x="43745" y="30484"/>
                  </a:cubicBezTo>
                  <a:lnTo>
                    <a:pt x="44566" y="27258"/>
                  </a:lnTo>
                  <a:cubicBezTo>
                    <a:pt x="44626" y="27032"/>
                    <a:pt x="44602" y="26782"/>
                    <a:pt x="44483" y="26567"/>
                  </a:cubicBezTo>
                  <a:lnTo>
                    <a:pt x="42887" y="23698"/>
                  </a:lnTo>
                  <a:cubicBezTo>
                    <a:pt x="42816" y="23567"/>
                    <a:pt x="42828" y="23400"/>
                    <a:pt x="42947" y="23293"/>
                  </a:cubicBezTo>
                  <a:lnTo>
                    <a:pt x="46352" y="20186"/>
                  </a:lnTo>
                  <a:lnTo>
                    <a:pt x="49186" y="18066"/>
                  </a:lnTo>
                  <a:cubicBezTo>
                    <a:pt x="49221" y="18042"/>
                    <a:pt x="49281" y="18007"/>
                    <a:pt x="49340" y="18007"/>
                  </a:cubicBezTo>
                  <a:lnTo>
                    <a:pt x="55055" y="17495"/>
                  </a:lnTo>
                  <a:cubicBezTo>
                    <a:pt x="55073" y="17488"/>
                    <a:pt x="55090" y="17485"/>
                    <a:pt x="55108" y="17485"/>
                  </a:cubicBezTo>
                  <a:cubicBezTo>
                    <a:pt x="55150" y="17485"/>
                    <a:pt x="55192" y="17502"/>
                    <a:pt x="55234" y="17519"/>
                  </a:cubicBezTo>
                  <a:lnTo>
                    <a:pt x="57794" y="18828"/>
                  </a:lnTo>
                  <a:cubicBezTo>
                    <a:pt x="57935" y="18909"/>
                    <a:pt x="58093" y="18938"/>
                    <a:pt x="58246" y="18938"/>
                  </a:cubicBezTo>
                  <a:cubicBezTo>
                    <a:pt x="58274" y="18938"/>
                    <a:pt x="58302" y="18937"/>
                    <a:pt x="58330" y="18935"/>
                  </a:cubicBezTo>
                  <a:lnTo>
                    <a:pt x="59580" y="18804"/>
                  </a:lnTo>
                  <a:cubicBezTo>
                    <a:pt x="59901" y="18769"/>
                    <a:pt x="60163" y="18578"/>
                    <a:pt x="60318" y="18304"/>
                  </a:cubicBezTo>
                  <a:cubicBezTo>
                    <a:pt x="60449" y="18042"/>
                    <a:pt x="60461" y="17709"/>
                    <a:pt x="60318" y="17435"/>
                  </a:cubicBezTo>
                  <a:lnTo>
                    <a:pt x="60151" y="17114"/>
                  </a:lnTo>
                  <a:cubicBezTo>
                    <a:pt x="60056" y="16959"/>
                    <a:pt x="59937" y="16816"/>
                    <a:pt x="59782" y="16733"/>
                  </a:cubicBezTo>
                  <a:lnTo>
                    <a:pt x="58270" y="15864"/>
                  </a:lnTo>
                  <a:cubicBezTo>
                    <a:pt x="58246" y="15852"/>
                    <a:pt x="58211" y="15828"/>
                    <a:pt x="58199" y="15804"/>
                  </a:cubicBezTo>
                  <a:lnTo>
                    <a:pt x="57770" y="15375"/>
                  </a:lnTo>
                  <a:cubicBezTo>
                    <a:pt x="57585" y="15190"/>
                    <a:pt x="57343" y="15101"/>
                    <a:pt x="57098" y="15101"/>
                  </a:cubicBezTo>
                  <a:cubicBezTo>
                    <a:pt x="57044" y="15101"/>
                    <a:pt x="56990" y="15105"/>
                    <a:pt x="56937" y="15114"/>
                  </a:cubicBezTo>
                  <a:lnTo>
                    <a:pt x="55639" y="15316"/>
                  </a:lnTo>
                  <a:cubicBezTo>
                    <a:pt x="55621" y="15319"/>
                    <a:pt x="55605" y="15321"/>
                    <a:pt x="55589" y="15321"/>
                  </a:cubicBezTo>
                  <a:cubicBezTo>
                    <a:pt x="55550" y="15321"/>
                    <a:pt x="55514" y="15312"/>
                    <a:pt x="55472" y="15304"/>
                  </a:cubicBezTo>
                  <a:lnTo>
                    <a:pt x="54734" y="15030"/>
                  </a:lnTo>
                  <a:cubicBezTo>
                    <a:pt x="54651" y="15006"/>
                    <a:pt x="54591" y="14947"/>
                    <a:pt x="54555" y="14875"/>
                  </a:cubicBezTo>
                  <a:lnTo>
                    <a:pt x="54282" y="14352"/>
                  </a:lnTo>
                  <a:cubicBezTo>
                    <a:pt x="54114" y="14032"/>
                    <a:pt x="53786" y="13844"/>
                    <a:pt x="53444" y="13844"/>
                  </a:cubicBezTo>
                  <a:cubicBezTo>
                    <a:pt x="53301" y="13844"/>
                    <a:pt x="53156" y="13877"/>
                    <a:pt x="53019" y="13947"/>
                  </a:cubicBezTo>
                  <a:lnTo>
                    <a:pt x="52769" y="14078"/>
                  </a:lnTo>
                  <a:cubicBezTo>
                    <a:pt x="52722" y="14101"/>
                    <a:pt x="52671" y="14113"/>
                    <a:pt x="52622" y="14113"/>
                  </a:cubicBezTo>
                  <a:cubicBezTo>
                    <a:pt x="52573" y="14113"/>
                    <a:pt x="52525" y="14101"/>
                    <a:pt x="52484" y="14078"/>
                  </a:cubicBezTo>
                  <a:lnTo>
                    <a:pt x="51841" y="13780"/>
                  </a:lnTo>
                  <a:cubicBezTo>
                    <a:pt x="51718" y="13721"/>
                    <a:pt x="51580" y="13691"/>
                    <a:pt x="51441" y="13691"/>
                  </a:cubicBezTo>
                  <a:cubicBezTo>
                    <a:pt x="51271" y="13691"/>
                    <a:pt x="51098" y="13736"/>
                    <a:pt x="50948" y="13828"/>
                  </a:cubicBezTo>
                  <a:cubicBezTo>
                    <a:pt x="50686" y="13994"/>
                    <a:pt x="50519" y="14292"/>
                    <a:pt x="50507" y="14602"/>
                  </a:cubicBezTo>
                  <a:lnTo>
                    <a:pt x="50483" y="15054"/>
                  </a:lnTo>
                  <a:cubicBezTo>
                    <a:pt x="50472" y="15125"/>
                    <a:pt x="50460" y="15197"/>
                    <a:pt x="50400" y="15256"/>
                  </a:cubicBezTo>
                  <a:cubicBezTo>
                    <a:pt x="50091" y="15602"/>
                    <a:pt x="49269" y="16411"/>
                    <a:pt x="48328" y="16614"/>
                  </a:cubicBezTo>
                  <a:cubicBezTo>
                    <a:pt x="48285" y="16622"/>
                    <a:pt x="48241" y="16626"/>
                    <a:pt x="48198" y="16626"/>
                  </a:cubicBezTo>
                  <a:cubicBezTo>
                    <a:pt x="47494" y="16626"/>
                    <a:pt x="46738" y="15597"/>
                    <a:pt x="46435" y="15137"/>
                  </a:cubicBezTo>
                  <a:cubicBezTo>
                    <a:pt x="46376" y="15054"/>
                    <a:pt x="46364" y="14959"/>
                    <a:pt x="46400" y="14875"/>
                  </a:cubicBezTo>
                  <a:cubicBezTo>
                    <a:pt x="46412" y="14780"/>
                    <a:pt x="46471" y="14709"/>
                    <a:pt x="46566" y="14661"/>
                  </a:cubicBezTo>
                  <a:lnTo>
                    <a:pt x="48317" y="13744"/>
                  </a:lnTo>
                  <a:cubicBezTo>
                    <a:pt x="48495" y="13637"/>
                    <a:pt x="48638" y="13482"/>
                    <a:pt x="48733" y="13292"/>
                  </a:cubicBezTo>
                  <a:lnTo>
                    <a:pt x="49805" y="10923"/>
                  </a:lnTo>
                  <a:cubicBezTo>
                    <a:pt x="49852" y="10827"/>
                    <a:pt x="49864" y="10720"/>
                    <a:pt x="49876" y="10613"/>
                  </a:cubicBezTo>
                  <a:lnTo>
                    <a:pt x="49971" y="9649"/>
                  </a:lnTo>
                  <a:cubicBezTo>
                    <a:pt x="49995" y="9351"/>
                    <a:pt x="49876" y="9065"/>
                    <a:pt x="49674" y="8875"/>
                  </a:cubicBezTo>
                  <a:cubicBezTo>
                    <a:pt x="49496" y="8717"/>
                    <a:pt x="49278" y="8624"/>
                    <a:pt x="49039" y="8624"/>
                  </a:cubicBezTo>
                  <a:cubicBezTo>
                    <a:pt x="48989" y="8624"/>
                    <a:pt x="48939" y="8628"/>
                    <a:pt x="48888" y="8637"/>
                  </a:cubicBezTo>
                  <a:lnTo>
                    <a:pt x="48150" y="8756"/>
                  </a:lnTo>
                  <a:cubicBezTo>
                    <a:pt x="48130" y="8758"/>
                    <a:pt x="48111" y="8760"/>
                    <a:pt x="48092" y="8760"/>
                  </a:cubicBezTo>
                  <a:cubicBezTo>
                    <a:pt x="48032" y="8760"/>
                    <a:pt x="47975" y="8744"/>
                    <a:pt x="47912" y="8708"/>
                  </a:cubicBezTo>
                  <a:lnTo>
                    <a:pt x="47185" y="8232"/>
                  </a:lnTo>
                  <a:cubicBezTo>
                    <a:pt x="47029" y="8132"/>
                    <a:pt x="46851" y="8083"/>
                    <a:pt x="46674" y="8083"/>
                  </a:cubicBezTo>
                  <a:cubicBezTo>
                    <a:pt x="46556" y="8083"/>
                    <a:pt x="46438" y="8105"/>
                    <a:pt x="46328" y="8148"/>
                  </a:cubicBezTo>
                  <a:lnTo>
                    <a:pt x="46126" y="8220"/>
                  </a:lnTo>
                  <a:cubicBezTo>
                    <a:pt x="46089" y="8229"/>
                    <a:pt x="46050" y="8235"/>
                    <a:pt x="46011" y="8235"/>
                  </a:cubicBezTo>
                  <a:cubicBezTo>
                    <a:pt x="45949" y="8235"/>
                    <a:pt x="45886" y="8221"/>
                    <a:pt x="45828" y="8184"/>
                  </a:cubicBezTo>
                  <a:cubicBezTo>
                    <a:pt x="45745" y="8125"/>
                    <a:pt x="45685" y="8041"/>
                    <a:pt x="45673" y="7934"/>
                  </a:cubicBezTo>
                  <a:lnTo>
                    <a:pt x="45447" y="5839"/>
                  </a:lnTo>
                  <a:cubicBezTo>
                    <a:pt x="45435" y="5684"/>
                    <a:pt x="45507" y="5553"/>
                    <a:pt x="45638" y="5493"/>
                  </a:cubicBezTo>
                  <a:lnTo>
                    <a:pt x="49079" y="3957"/>
                  </a:lnTo>
                  <a:cubicBezTo>
                    <a:pt x="49120" y="3940"/>
                    <a:pt x="49168" y="3931"/>
                    <a:pt x="49215" y="3931"/>
                  </a:cubicBezTo>
                  <a:cubicBezTo>
                    <a:pt x="49263" y="3931"/>
                    <a:pt x="49311" y="3940"/>
                    <a:pt x="49352" y="3957"/>
                  </a:cubicBezTo>
                  <a:lnTo>
                    <a:pt x="51817" y="5124"/>
                  </a:lnTo>
                  <a:cubicBezTo>
                    <a:pt x="51948" y="5176"/>
                    <a:pt x="52078" y="5210"/>
                    <a:pt x="52214" y="5210"/>
                  </a:cubicBezTo>
                  <a:cubicBezTo>
                    <a:pt x="52263" y="5210"/>
                    <a:pt x="52314" y="5205"/>
                    <a:pt x="52365" y="5196"/>
                  </a:cubicBezTo>
                  <a:lnTo>
                    <a:pt x="62366" y="3600"/>
                  </a:lnTo>
                  <a:cubicBezTo>
                    <a:pt x="62385" y="3598"/>
                    <a:pt x="62404" y="3596"/>
                    <a:pt x="62423" y="3596"/>
                  </a:cubicBezTo>
                  <a:close/>
                  <a:moveTo>
                    <a:pt x="62475" y="2955"/>
                  </a:moveTo>
                  <a:cubicBezTo>
                    <a:pt x="62422" y="2955"/>
                    <a:pt x="62370" y="2959"/>
                    <a:pt x="62318" y="2969"/>
                  </a:cubicBezTo>
                  <a:lnTo>
                    <a:pt x="52317" y="4553"/>
                  </a:lnTo>
                  <a:cubicBezTo>
                    <a:pt x="52300" y="4560"/>
                    <a:pt x="52281" y="4563"/>
                    <a:pt x="52262" y="4563"/>
                  </a:cubicBezTo>
                  <a:cubicBezTo>
                    <a:pt x="52217" y="4563"/>
                    <a:pt x="52169" y="4546"/>
                    <a:pt x="52127" y="4529"/>
                  </a:cubicBezTo>
                  <a:lnTo>
                    <a:pt x="49674" y="3362"/>
                  </a:lnTo>
                  <a:cubicBezTo>
                    <a:pt x="49543" y="3303"/>
                    <a:pt x="49409" y="3273"/>
                    <a:pt x="49275" y="3273"/>
                  </a:cubicBezTo>
                  <a:cubicBezTo>
                    <a:pt x="49141" y="3273"/>
                    <a:pt x="49007" y="3303"/>
                    <a:pt x="48876" y="3362"/>
                  </a:cubicBezTo>
                  <a:lnTo>
                    <a:pt x="45411" y="4946"/>
                  </a:lnTo>
                  <a:cubicBezTo>
                    <a:pt x="45042" y="5124"/>
                    <a:pt x="44816" y="5505"/>
                    <a:pt x="44864" y="5910"/>
                  </a:cubicBezTo>
                  <a:lnTo>
                    <a:pt x="45090" y="8006"/>
                  </a:lnTo>
                  <a:cubicBezTo>
                    <a:pt x="45114" y="8291"/>
                    <a:pt x="45280" y="8565"/>
                    <a:pt x="45530" y="8708"/>
                  </a:cubicBezTo>
                  <a:cubicBezTo>
                    <a:pt x="45678" y="8799"/>
                    <a:pt x="45851" y="8845"/>
                    <a:pt x="46021" y="8845"/>
                  </a:cubicBezTo>
                  <a:cubicBezTo>
                    <a:pt x="46140" y="8845"/>
                    <a:pt x="46257" y="8823"/>
                    <a:pt x="46364" y="8779"/>
                  </a:cubicBezTo>
                  <a:lnTo>
                    <a:pt x="46554" y="8708"/>
                  </a:lnTo>
                  <a:cubicBezTo>
                    <a:pt x="46594" y="8690"/>
                    <a:pt x="46633" y="8683"/>
                    <a:pt x="46671" y="8683"/>
                  </a:cubicBezTo>
                  <a:cubicBezTo>
                    <a:pt x="46737" y="8683"/>
                    <a:pt x="46799" y="8706"/>
                    <a:pt x="46852" y="8744"/>
                  </a:cubicBezTo>
                  <a:lnTo>
                    <a:pt x="47590" y="9220"/>
                  </a:lnTo>
                  <a:cubicBezTo>
                    <a:pt x="47736" y="9311"/>
                    <a:pt x="47910" y="9367"/>
                    <a:pt x="48090" y="9367"/>
                  </a:cubicBezTo>
                  <a:cubicBezTo>
                    <a:pt x="48145" y="9367"/>
                    <a:pt x="48201" y="9362"/>
                    <a:pt x="48257" y="9351"/>
                  </a:cubicBezTo>
                  <a:lnTo>
                    <a:pt x="48983" y="9232"/>
                  </a:lnTo>
                  <a:cubicBezTo>
                    <a:pt x="49001" y="9230"/>
                    <a:pt x="49018" y="9229"/>
                    <a:pt x="49035" y="9229"/>
                  </a:cubicBezTo>
                  <a:cubicBezTo>
                    <a:pt x="49124" y="9229"/>
                    <a:pt x="49209" y="9255"/>
                    <a:pt x="49269" y="9315"/>
                  </a:cubicBezTo>
                  <a:cubicBezTo>
                    <a:pt x="49340" y="9375"/>
                    <a:pt x="49388" y="9482"/>
                    <a:pt x="49376" y="9589"/>
                  </a:cubicBezTo>
                  <a:lnTo>
                    <a:pt x="49281" y="10553"/>
                  </a:lnTo>
                  <a:cubicBezTo>
                    <a:pt x="49281" y="10589"/>
                    <a:pt x="49269" y="10625"/>
                    <a:pt x="49257" y="10661"/>
                  </a:cubicBezTo>
                  <a:lnTo>
                    <a:pt x="48186" y="13030"/>
                  </a:lnTo>
                  <a:cubicBezTo>
                    <a:pt x="48150" y="13089"/>
                    <a:pt x="48090" y="13149"/>
                    <a:pt x="48031" y="13173"/>
                  </a:cubicBezTo>
                  <a:lnTo>
                    <a:pt x="46281" y="14101"/>
                  </a:lnTo>
                  <a:cubicBezTo>
                    <a:pt x="46042" y="14221"/>
                    <a:pt x="45864" y="14435"/>
                    <a:pt x="45804" y="14697"/>
                  </a:cubicBezTo>
                  <a:cubicBezTo>
                    <a:pt x="45721" y="14947"/>
                    <a:pt x="45769" y="15209"/>
                    <a:pt x="45923" y="15435"/>
                  </a:cubicBezTo>
                  <a:cubicBezTo>
                    <a:pt x="46462" y="16276"/>
                    <a:pt x="47255" y="17205"/>
                    <a:pt x="48161" y="17205"/>
                  </a:cubicBezTo>
                  <a:cubicBezTo>
                    <a:pt x="48255" y="17205"/>
                    <a:pt x="48351" y="17195"/>
                    <a:pt x="48447" y="17173"/>
                  </a:cubicBezTo>
                  <a:cubicBezTo>
                    <a:pt x="49555" y="16935"/>
                    <a:pt x="50483" y="16018"/>
                    <a:pt x="50841" y="15625"/>
                  </a:cubicBezTo>
                  <a:cubicBezTo>
                    <a:pt x="50995" y="15471"/>
                    <a:pt x="51067" y="15256"/>
                    <a:pt x="51079" y="15030"/>
                  </a:cubicBezTo>
                  <a:lnTo>
                    <a:pt x="51103" y="14590"/>
                  </a:lnTo>
                  <a:cubicBezTo>
                    <a:pt x="51114" y="14482"/>
                    <a:pt x="51174" y="14375"/>
                    <a:pt x="51257" y="14316"/>
                  </a:cubicBezTo>
                  <a:cubicBezTo>
                    <a:pt x="51314" y="14284"/>
                    <a:pt x="51370" y="14270"/>
                    <a:pt x="51427" y="14270"/>
                  </a:cubicBezTo>
                  <a:cubicBezTo>
                    <a:pt x="51478" y="14270"/>
                    <a:pt x="51528" y="14281"/>
                    <a:pt x="51579" y="14304"/>
                  </a:cubicBezTo>
                  <a:lnTo>
                    <a:pt x="52210" y="14602"/>
                  </a:lnTo>
                  <a:cubicBezTo>
                    <a:pt x="52338" y="14660"/>
                    <a:pt x="52477" y="14689"/>
                    <a:pt x="52615" y="14689"/>
                  </a:cubicBezTo>
                  <a:cubicBezTo>
                    <a:pt x="52760" y="14689"/>
                    <a:pt x="52903" y="14657"/>
                    <a:pt x="53031" y="14590"/>
                  </a:cubicBezTo>
                  <a:lnTo>
                    <a:pt x="53281" y="14459"/>
                  </a:lnTo>
                  <a:cubicBezTo>
                    <a:pt x="53332" y="14433"/>
                    <a:pt x="53385" y="14421"/>
                    <a:pt x="53436" y="14421"/>
                  </a:cubicBezTo>
                  <a:cubicBezTo>
                    <a:pt x="53555" y="14421"/>
                    <a:pt x="53667" y="14485"/>
                    <a:pt x="53734" y="14602"/>
                  </a:cubicBezTo>
                  <a:lnTo>
                    <a:pt x="53996" y="15125"/>
                  </a:lnTo>
                  <a:cubicBezTo>
                    <a:pt x="54115" y="15352"/>
                    <a:pt x="54293" y="15506"/>
                    <a:pt x="54520" y="15590"/>
                  </a:cubicBezTo>
                  <a:lnTo>
                    <a:pt x="55270" y="15852"/>
                  </a:lnTo>
                  <a:cubicBezTo>
                    <a:pt x="55367" y="15892"/>
                    <a:pt x="55476" y="15911"/>
                    <a:pt x="55588" y="15911"/>
                  </a:cubicBezTo>
                  <a:cubicBezTo>
                    <a:pt x="55640" y="15911"/>
                    <a:pt x="55693" y="15907"/>
                    <a:pt x="55746" y="15899"/>
                  </a:cubicBezTo>
                  <a:lnTo>
                    <a:pt x="57032" y="15685"/>
                  </a:lnTo>
                  <a:cubicBezTo>
                    <a:pt x="57051" y="15681"/>
                    <a:pt x="57070" y="15679"/>
                    <a:pt x="57089" y="15679"/>
                  </a:cubicBezTo>
                  <a:cubicBezTo>
                    <a:pt x="57176" y="15679"/>
                    <a:pt x="57259" y="15721"/>
                    <a:pt x="57318" y="15780"/>
                  </a:cubicBezTo>
                  <a:lnTo>
                    <a:pt x="57746" y="16209"/>
                  </a:lnTo>
                  <a:cubicBezTo>
                    <a:pt x="57806" y="16280"/>
                    <a:pt x="57889" y="16328"/>
                    <a:pt x="57961" y="16376"/>
                  </a:cubicBezTo>
                  <a:lnTo>
                    <a:pt x="59461" y="17233"/>
                  </a:lnTo>
                  <a:cubicBezTo>
                    <a:pt x="59520" y="17269"/>
                    <a:pt x="59568" y="17316"/>
                    <a:pt x="59592" y="17376"/>
                  </a:cubicBezTo>
                  <a:lnTo>
                    <a:pt x="59758" y="17685"/>
                  </a:lnTo>
                  <a:cubicBezTo>
                    <a:pt x="59818" y="17792"/>
                    <a:pt x="59818" y="17888"/>
                    <a:pt x="59758" y="17995"/>
                  </a:cubicBezTo>
                  <a:cubicBezTo>
                    <a:pt x="59711" y="18102"/>
                    <a:pt x="59616" y="18162"/>
                    <a:pt x="59508" y="18173"/>
                  </a:cubicBezTo>
                  <a:lnTo>
                    <a:pt x="58258" y="18304"/>
                  </a:lnTo>
                  <a:cubicBezTo>
                    <a:pt x="58237" y="18311"/>
                    <a:pt x="58217" y="18314"/>
                    <a:pt x="58198" y="18314"/>
                  </a:cubicBezTo>
                  <a:cubicBezTo>
                    <a:pt x="58152" y="18314"/>
                    <a:pt x="58110" y="18297"/>
                    <a:pt x="58068" y="18281"/>
                  </a:cubicBezTo>
                  <a:lnTo>
                    <a:pt x="55508" y="16971"/>
                  </a:lnTo>
                  <a:cubicBezTo>
                    <a:pt x="55367" y="16890"/>
                    <a:pt x="55218" y="16861"/>
                    <a:pt x="55067" y="16861"/>
                  </a:cubicBezTo>
                  <a:cubicBezTo>
                    <a:pt x="55039" y="16861"/>
                    <a:pt x="55012" y="16862"/>
                    <a:pt x="54984" y="16864"/>
                  </a:cubicBezTo>
                  <a:lnTo>
                    <a:pt x="49269" y="17388"/>
                  </a:lnTo>
                  <a:cubicBezTo>
                    <a:pt x="49102" y="17400"/>
                    <a:pt x="48924" y="17459"/>
                    <a:pt x="48793" y="17566"/>
                  </a:cubicBezTo>
                  <a:lnTo>
                    <a:pt x="45959" y="19674"/>
                  </a:lnTo>
                  <a:cubicBezTo>
                    <a:pt x="45935" y="19697"/>
                    <a:pt x="45923" y="19721"/>
                    <a:pt x="45888" y="19733"/>
                  </a:cubicBezTo>
                  <a:lnTo>
                    <a:pt x="42494" y="22829"/>
                  </a:lnTo>
                  <a:cubicBezTo>
                    <a:pt x="42173" y="23115"/>
                    <a:pt x="42090" y="23591"/>
                    <a:pt x="42304" y="23984"/>
                  </a:cubicBezTo>
                  <a:lnTo>
                    <a:pt x="43899" y="26853"/>
                  </a:lnTo>
                  <a:cubicBezTo>
                    <a:pt x="43935" y="26924"/>
                    <a:pt x="43935" y="27020"/>
                    <a:pt x="43923" y="27091"/>
                  </a:cubicBezTo>
                  <a:lnTo>
                    <a:pt x="43102" y="30318"/>
                  </a:lnTo>
                  <a:cubicBezTo>
                    <a:pt x="43030" y="30663"/>
                    <a:pt x="43137" y="31008"/>
                    <a:pt x="43387" y="31246"/>
                  </a:cubicBezTo>
                  <a:cubicBezTo>
                    <a:pt x="44258" y="32033"/>
                    <a:pt x="47057" y="34361"/>
                    <a:pt x="50072" y="34361"/>
                  </a:cubicBezTo>
                  <a:cubicBezTo>
                    <a:pt x="50480" y="34361"/>
                    <a:pt x="50893" y="34318"/>
                    <a:pt x="51305" y="34223"/>
                  </a:cubicBezTo>
                  <a:cubicBezTo>
                    <a:pt x="53044" y="33822"/>
                    <a:pt x="54030" y="33724"/>
                    <a:pt x="54581" y="33724"/>
                  </a:cubicBezTo>
                  <a:cubicBezTo>
                    <a:pt x="54898" y="33724"/>
                    <a:pt x="55071" y="33756"/>
                    <a:pt x="55163" y="33782"/>
                  </a:cubicBezTo>
                  <a:cubicBezTo>
                    <a:pt x="55251" y="33813"/>
                    <a:pt x="55341" y="33828"/>
                    <a:pt x="55430" y="33828"/>
                  </a:cubicBezTo>
                  <a:cubicBezTo>
                    <a:pt x="55583" y="33828"/>
                    <a:pt x="55735" y="33786"/>
                    <a:pt x="55877" y="33711"/>
                  </a:cubicBezTo>
                  <a:lnTo>
                    <a:pt x="56067" y="33604"/>
                  </a:lnTo>
                  <a:cubicBezTo>
                    <a:pt x="56118" y="33572"/>
                    <a:pt x="56175" y="33558"/>
                    <a:pt x="56229" y="33558"/>
                  </a:cubicBezTo>
                  <a:cubicBezTo>
                    <a:pt x="56278" y="33558"/>
                    <a:pt x="56326" y="33569"/>
                    <a:pt x="56365" y="33592"/>
                  </a:cubicBezTo>
                  <a:cubicBezTo>
                    <a:pt x="56460" y="33640"/>
                    <a:pt x="56532" y="33723"/>
                    <a:pt x="56544" y="33830"/>
                  </a:cubicBezTo>
                  <a:lnTo>
                    <a:pt x="56651" y="34318"/>
                  </a:lnTo>
                  <a:lnTo>
                    <a:pt x="56651" y="34378"/>
                  </a:lnTo>
                  <a:lnTo>
                    <a:pt x="56687" y="37795"/>
                  </a:lnTo>
                  <a:cubicBezTo>
                    <a:pt x="56687" y="37926"/>
                    <a:pt x="56710" y="38069"/>
                    <a:pt x="56770" y="38188"/>
                  </a:cubicBezTo>
                  <a:lnTo>
                    <a:pt x="57877" y="40450"/>
                  </a:lnTo>
                  <a:cubicBezTo>
                    <a:pt x="57913" y="40533"/>
                    <a:pt x="57913" y="40617"/>
                    <a:pt x="57889" y="40712"/>
                  </a:cubicBezTo>
                  <a:lnTo>
                    <a:pt x="57139" y="42760"/>
                  </a:lnTo>
                  <a:cubicBezTo>
                    <a:pt x="57068" y="42986"/>
                    <a:pt x="57068" y="43224"/>
                    <a:pt x="57163" y="43427"/>
                  </a:cubicBezTo>
                  <a:lnTo>
                    <a:pt x="58723" y="47451"/>
                  </a:lnTo>
                  <a:cubicBezTo>
                    <a:pt x="58746" y="47522"/>
                    <a:pt x="58746" y="47618"/>
                    <a:pt x="58723" y="47689"/>
                  </a:cubicBezTo>
                  <a:lnTo>
                    <a:pt x="57758" y="50332"/>
                  </a:lnTo>
                  <a:cubicBezTo>
                    <a:pt x="57639" y="50654"/>
                    <a:pt x="57711" y="51011"/>
                    <a:pt x="57913" y="51261"/>
                  </a:cubicBezTo>
                  <a:lnTo>
                    <a:pt x="58889" y="52416"/>
                  </a:lnTo>
                  <a:cubicBezTo>
                    <a:pt x="59080" y="52642"/>
                    <a:pt x="59330" y="52761"/>
                    <a:pt x="59616" y="52761"/>
                  </a:cubicBezTo>
                  <a:cubicBezTo>
                    <a:pt x="59627" y="52761"/>
                    <a:pt x="59639" y="52761"/>
                    <a:pt x="59699" y="52737"/>
                  </a:cubicBezTo>
                  <a:cubicBezTo>
                    <a:pt x="59985" y="52737"/>
                    <a:pt x="60258" y="52594"/>
                    <a:pt x="60437" y="52356"/>
                  </a:cubicBezTo>
                  <a:lnTo>
                    <a:pt x="64259" y="47225"/>
                  </a:lnTo>
                  <a:cubicBezTo>
                    <a:pt x="64283" y="47177"/>
                    <a:pt x="64307" y="47153"/>
                    <a:pt x="64330" y="47106"/>
                  </a:cubicBezTo>
                  <a:lnTo>
                    <a:pt x="69069" y="38271"/>
                  </a:lnTo>
                  <a:cubicBezTo>
                    <a:pt x="69081" y="38247"/>
                    <a:pt x="69093" y="38223"/>
                    <a:pt x="69105" y="38212"/>
                  </a:cubicBezTo>
                  <a:lnTo>
                    <a:pt x="72355" y="34378"/>
                  </a:lnTo>
                  <a:cubicBezTo>
                    <a:pt x="72593" y="34104"/>
                    <a:pt x="72629" y="33699"/>
                    <a:pt x="72474" y="33354"/>
                  </a:cubicBezTo>
                  <a:lnTo>
                    <a:pt x="64878" y="18114"/>
                  </a:lnTo>
                  <a:cubicBezTo>
                    <a:pt x="64866" y="18066"/>
                    <a:pt x="64854" y="18042"/>
                    <a:pt x="64854" y="17995"/>
                  </a:cubicBezTo>
                  <a:lnTo>
                    <a:pt x="63402" y="3803"/>
                  </a:lnTo>
                  <a:cubicBezTo>
                    <a:pt x="63390" y="3541"/>
                    <a:pt x="63259" y="3303"/>
                    <a:pt x="63045" y="3148"/>
                  </a:cubicBezTo>
                  <a:cubicBezTo>
                    <a:pt x="62884" y="3025"/>
                    <a:pt x="62678" y="2955"/>
                    <a:pt x="62475" y="2955"/>
                  </a:cubicBezTo>
                  <a:close/>
                  <a:moveTo>
                    <a:pt x="27341" y="619"/>
                  </a:moveTo>
                  <a:cubicBezTo>
                    <a:pt x="27356" y="619"/>
                    <a:pt x="27370" y="621"/>
                    <a:pt x="27385" y="624"/>
                  </a:cubicBezTo>
                  <a:lnTo>
                    <a:pt x="36125" y="2029"/>
                  </a:lnTo>
                  <a:cubicBezTo>
                    <a:pt x="36220" y="2040"/>
                    <a:pt x="36303" y="2088"/>
                    <a:pt x="36351" y="2160"/>
                  </a:cubicBezTo>
                  <a:cubicBezTo>
                    <a:pt x="36398" y="2231"/>
                    <a:pt x="36410" y="2326"/>
                    <a:pt x="36398" y="2410"/>
                  </a:cubicBezTo>
                  <a:lnTo>
                    <a:pt x="35779" y="5136"/>
                  </a:lnTo>
                  <a:cubicBezTo>
                    <a:pt x="35767" y="5243"/>
                    <a:pt x="35696" y="5327"/>
                    <a:pt x="35589" y="5374"/>
                  </a:cubicBezTo>
                  <a:lnTo>
                    <a:pt x="33446" y="6231"/>
                  </a:lnTo>
                  <a:cubicBezTo>
                    <a:pt x="33374" y="6267"/>
                    <a:pt x="33303" y="6315"/>
                    <a:pt x="33243" y="6351"/>
                  </a:cubicBezTo>
                  <a:lnTo>
                    <a:pt x="31541" y="7625"/>
                  </a:lnTo>
                  <a:cubicBezTo>
                    <a:pt x="31493" y="7648"/>
                    <a:pt x="31457" y="7684"/>
                    <a:pt x="31422" y="7720"/>
                  </a:cubicBezTo>
                  <a:lnTo>
                    <a:pt x="29743" y="9470"/>
                  </a:lnTo>
                  <a:cubicBezTo>
                    <a:pt x="29695" y="9506"/>
                    <a:pt x="29636" y="9541"/>
                    <a:pt x="29576" y="9553"/>
                  </a:cubicBezTo>
                  <a:lnTo>
                    <a:pt x="20623" y="11446"/>
                  </a:lnTo>
                  <a:cubicBezTo>
                    <a:pt x="20361" y="11506"/>
                    <a:pt x="20158" y="11637"/>
                    <a:pt x="20027" y="11851"/>
                  </a:cubicBezTo>
                  <a:lnTo>
                    <a:pt x="17956" y="14911"/>
                  </a:lnTo>
                  <a:lnTo>
                    <a:pt x="16765" y="16638"/>
                  </a:lnTo>
                  <a:cubicBezTo>
                    <a:pt x="16598" y="16876"/>
                    <a:pt x="16551" y="17161"/>
                    <a:pt x="16634" y="17423"/>
                  </a:cubicBezTo>
                  <a:lnTo>
                    <a:pt x="17527" y="20721"/>
                  </a:lnTo>
                  <a:cubicBezTo>
                    <a:pt x="17551" y="20817"/>
                    <a:pt x="17527" y="20924"/>
                    <a:pt x="17467" y="21019"/>
                  </a:cubicBezTo>
                  <a:lnTo>
                    <a:pt x="16955" y="21638"/>
                  </a:lnTo>
                  <a:cubicBezTo>
                    <a:pt x="16899" y="21719"/>
                    <a:pt x="16803" y="21762"/>
                    <a:pt x="16707" y="21762"/>
                  </a:cubicBezTo>
                  <a:cubicBezTo>
                    <a:pt x="16662" y="21762"/>
                    <a:pt x="16616" y="21752"/>
                    <a:pt x="16574" y="21733"/>
                  </a:cubicBezTo>
                  <a:lnTo>
                    <a:pt x="15705" y="21340"/>
                  </a:lnTo>
                  <a:cubicBezTo>
                    <a:pt x="15681" y="21329"/>
                    <a:pt x="15646" y="21329"/>
                    <a:pt x="15622" y="21317"/>
                  </a:cubicBezTo>
                  <a:lnTo>
                    <a:pt x="12062" y="20102"/>
                  </a:lnTo>
                  <a:cubicBezTo>
                    <a:pt x="11968" y="20069"/>
                    <a:pt x="11866" y="20051"/>
                    <a:pt x="11763" y="20051"/>
                  </a:cubicBezTo>
                  <a:cubicBezTo>
                    <a:pt x="11644" y="20051"/>
                    <a:pt x="11522" y="20075"/>
                    <a:pt x="11407" y="20126"/>
                  </a:cubicBezTo>
                  <a:lnTo>
                    <a:pt x="9859" y="20745"/>
                  </a:lnTo>
                  <a:cubicBezTo>
                    <a:pt x="9574" y="20852"/>
                    <a:pt x="9359" y="21102"/>
                    <a:pt x="9300" y="21412"/>
                  </a:cubicBezTo>
                  <a:lnTo>
                    <a:pt x="9085" y="22400"/>
                  </a:lnTo>
                  <a:cubicBezTo>
                    <a:pt x="9014" y="22710"/>
                    <a:pt x="9121" y="23043"/>
                    <a:pt x="9335" y="23257"/>
                  </a:cubicBezTo>
                  <a:cubicBezTo>
                    <a:pt x="9517" y="23439"/>
                    <a:pt x="9769" y="23537"/>
                    <a:pt x="10022" y="23537"/>
                  </a:cubicBezTo>
                  <a:cubicBezTo>
                    <a:pt x="10083" y="23537"/>
                    <a:pt x="10144" y="23531"/>
                    <a:pt x="10205" y="23519"/>
                  </a:cubicBezTo>
                  <a:lnTo>
                    <a:pt x="11502" y="23245"/>
                  </a:lnTo>
                  <a:cubicBezTo>
                    <a:pt x="11530" y="23237"/>
                    <a:pt x="11557" y="23233"/>
                    <a:pt x="11584" y="23233"/>
                  </a:cubicBezTo>
                  <a:cubicBezTo>
                    <a:pt x="11709" y="23233"/>
                    <a:pt x="11822" y="23318"/>
                    <a:pt x="11871" y="23436"/>
                  </a:cubicBezTo>
                  <a:lnTo>
                    <a:pt x="12241" y="24377"/>
                  </a:lnTo>
                  <a:cubicBezTo>
                    <a:pt x="12276" y="24472"/>
                    <a:pt x="12276" y="24555"/>
                    <a:pt x="12229" y="24650"/>
                  </a:cubicBezTo>
                  <a:lnTo>
                    <a:pt x="11502" y="26091"/>
                  </a:lnTo>
                  <a:cubicBezTo>
                    <a:pt x="11395" y="26282"/>
                    <a:pt x="11360" y="26508"/>
                    <a:pt x="11407" y="26710"/>
                  </a:cubicBezTo>
                  <a:cubicBezTo>
                    <a:pt x="11407" y="26734"/>
                    <a:pt x="11419" y="26746"/>
                    <a:pt x="11419" y="26758"/>
                  </a:cubicBezTo>
                  <a:lnTo>
                    <a:pt x="12348" y="29270"/>
                  </a:lnTo>
                  <a:cubicBezTo>
                    <a:pt x="12419" y="29591"/>
                    <a:pt x="12645" y="29842"/>
                    <a:pt x="12943" y="29949"/>
                  </a:cubicBezTo>
                  <a:lnTo>
                    <a:pt x="13979" y="30627"/>
                  </a:lnTo>
                  <a:cubicBezTo>
                    <a:pt x="14003" y="30639"/>
                    <a:pt x="14027" y="30639"/>
                    <a:pt x="14062" y="30663"/>
                  </a:cubicBezTo>
                  <a:cubicBezTo>
                    <a:pt x="14148" y="30689"/>
                    <a:pt x="14221" y="30708"/>
                    <a:pt x="14300" y="30708"/>
                  </a:cubicBezTo>
                  <a:cubicBezTo>
                    <a:pt x="14331" y="30708"/>
                    <a:pt x="14362" y="30705"/>
                    <a:pt x="14396" y="30699"/>
                  </a:cubicBezTo>
                  <a:lnTo>
                    <a:pt x="15812" y="30604"/>
                  </a:lnTo>
                  <a:cubicBezTo>
                    <a:pt x="16027" y="30580"/>
                    <a:pt x="16229" y="30496"/>
                    <a:pt x="16384" y="30365"/>
                  </a:cubicBezTo>
                  <a:lnTo>
                    <a:pt x="17848" y="29044"/>
                  </a:lnTo>
                  <a:cubicBezTo>
                    <a:pt x="17896" y="29008"/>
                    <a:pt x="17944" y="28984"/>
                    <a:pt x="18003" y="28960"/>
                  </a:cubicBezTo>
                  <a:lnTo>
                    <a:pt x="18146" y="28937"/>
                  </a:lnTo>
                  <a:lnTo>
                    <a:pt x="18146" y="28937"/>
                  </a:lnTo>
                  <a:cubicBezTo>
                    <a:pt x="18134" y="28996"/>
                    <a:pt x="18134" y="29068"/>
                    <a:pt x="18134" y="29127"/>
                  </a:cubicBezTo>
                  <a:cubicBezTo>
                    <a:pt x="18134" y="29425"/>
                    <a:pt x="18289" y="29699"/>
                    <a:pt x="18527" y="29877"/>
                  </a:cubicBezTo>
                  <a:lnTo>
                    <a:pt x="18646" y="29961"/>
                  </a:lnTo>
                  <a:cubicBezTo>
                    <a:pt x="18789" y="30068"/>
                    <a:pt x="18968" y="30127"/>
                    <a:pt x="19146" y="30139"/>
                  </a:cubicBezTo>
                  <a:lnTo>
                    <a:pt x="21230" y="30223"/>
                  </a:lnTo>
                  <a:cubicBezTo>
                    <a:pt x="21301" y="30223"/>
                    <a:pt x="21385" y="30270"/>
                    <a:pt x="21444" y="30318"/>
                  </a:cubicBezTo>
                  <a:lnTo>
                    <a:pt x="22456" y="31223"/>
                  </a:lnTo>
                  <a:cubicBezTo>
                    <a:pt x="22551" y="31330"/>
                    <a:pt x="22706" y="31401"/>
                    <a:pt x="22849" y="31449"/>
                  </a:cubicBezTo>
                  <a:lnTo>
                    <a:pt x="27171" y="32509"/>
                  </a:lnTo>
                  <a:cubicBezTo>
                    <a:pt x="27278" y="32532"/>
                    <a:pt x="27350" y="32592"/>
                    <a:pt x="27397" y="32687"/>
                  </a:cubicBezTo>
                  <a:lnTo>
                    <a:pt x="28088" y="34116"/>
                  </a:lnTo>
                  <a:cubicBezTo>
                    <a:pt x="28124" y="34175"/>
                    <a:pt x="28147" y="34235"/>
                    <a:pt x="28195" y="34271"/>
                  </a:cubicBezTo>
                  <a:lnTo>
                    <a:pt x="29600" y="36080"/>
                  </a:lnTo>
                  <a:cubicBezTo>
                    <a:pt x="29695" y="36223"/>
                    <a:pt x="29850" y="36330"/>
                    <a:pt x="30029" y="36390"/>
                  </a:cubicBezTo>
                  <a:lnTo>
                    <a:pt x="34255" y="37842"/>
                  </a:lnTo>
                  <a:cubicBezTo>
                    <a:pt x="34386" y="37890"/>
                    <a:pt x="34458" y="38009"/>
                    <a:pt x="34481" y="38128"/>
                  </a:cubicBezTo>
                  <a:cubicBezTo>
                    <a:pt x="34565" y="39438"/>
                    <a:pt x="33708" y="40498"/>
                    <a:pt x="33327" y="40902"/>
                  </a:cubicBezTo>
                  <a:cubicBezTo>
                    <a:pt x="33184" y="41069"/>
                    <a:pt x="33088" y="41271"/>
                    <a:pt x="33077" y="41510"/>
                  </a:cubicBezTo>
                  <a:cubicBezTo>
                    <a:pt x="33005" y="43665"/>
                    <a:pt x="32338" y="45081"/>
                    <a:pt x="32136" y="45474"/>
                  </a:cubicBezTo>
                  <a:cubicBezTo>
                    <a:pt x="32112" y="45510"/>
                    <a:pt x="32064" y="45558"/>
                    <a:pt x="32017" y="45582"/>
                  </a:cubicBezTo>
                  <a:lnTo>
                    <a:pt x="29433" y="47189"/>
                  </a:lnTo>
                  <a:cubicBezTo>
                    <a:pt x="29255" y="47308"/>
                    <a:pt x="29124" y="47475"/>
                    <a:pt x="29040" y="47689"/>
                  </a:cubicBezTo>
                  <a:lnTo>
                    <a:pt x="27254" y="52785"/>
                  </a:lnTo>
                  <a:cubicBezTo>
                    <a:pt x="27231" y="52844"/>
                    <a:pt x="27195" y="52892"/>
                    <a:pt x="27159" y="52940"/>
                  </a:cubicBezTo>
                  <a:lnTo>
                    <a:pt x="24956" y="54797"/>
                  </a:lnTo>
                  <a:cubicBezTo>
                    <a:pt x="24778" y="54952"/>
                    <a:pt x="24659" y="55166"/>
                    <a:pt x="24623" y="55404"/>
                  </a:cubicBezTo>
                  <a:lnTo>
                    <a:pt x="24492" y="56619"/>
                  </a:lnTo>
                  <a:lnTo>
                    <a:pt x="24492" y="56702"/>
                  </a:lnTo>
                  <a:lnTo>
                    <a:pt x="24444" y="58119"/>
                  </a:lnTo>
                  <a:cubicBezTo>
                    <a:pt x="24444" y="58369"/>
                    <a:pt x="24540" y="58607"/>
                    <a:pt x="24695" y="58786"/>
                  </a:cubicBezTo>
                  <a:lnTo>
                    <a:pt x="25802" y="59976"/>
                  </a:lnTo>
                  <a:cubicBezTo>
                    <a:pt x="25885" y="60083"/>
                    <a:pt x="25909" y="60214"/>
                    <a:pt x="25861" y="60333"/>
                  </a:cubicBezTo>
                  <a:cubicBezTo>
                    <a:pt x="25813" y="60459"/>
                    <a:pt x="25695" y="60537"/>
                    <a:pt x="25563" y="60537"/>
                  </a:cubicBezTo>
                  <a:cubicBezTo>
                    <a:pt x="25532" y="60537"/>
                    <a:pt x="25500" y="60533"/>
                    <a:pt x="25468" y="60524"/>
                  </a:cubicBezTo>
                  <a:lnTo>
                    <a:pt x="24183" y="60190"/>
                  </a:lnTo>
                  <a:cubicBezTo>
                    <a:pt x="24099" y="60167"/>
                    <a:pt x="24040" y="60131"/>
                    <a:pt x="24004" y="60071"/>
                  </a:cubicBezTo>
                  <a:lnTo>
                    <a:pt x="20968" y="55916"/>
                  </a:lnTo>
                  <a:cubicBezTo>
                    <a:pt x="20253" y="55023"/>
                    <a:pt x="20158" y="53547"/>
                    <a:pt x="20146" y="52951"/>
                  </a:cubicBezTo>
                  <a:cubicBezTo>
                    <a:pt x="20146" y="52701"/>
                    <a:pt x="20039" y="52475"/>
                    <a:pt x="19861" y="52297"/>
                  </a:cubicBezTo>
                  <a:cubicBezTo>
                    <a:pt x="19337" y="51820"/>
                    <a:pt x="19265" y="50892"/>
                    <a:pt x="19265" y="50749"/>
                  </a:cubicBezTo>
                  <a:lnTo>
                    <a:pt x="19432" y="46856"/>
                  </a:lnTo>
                  <a:cubicBezTo>
                    <a:pt x="19444" y="46451"/>
                    <a:pt x="19194" y="46082"/>
                    <a:pt x="18801" y="45927"/>
                  </a:cubicBezTo>
                  <a:cubicBezTo>
                    <a:pt x="18360" y="45748"/>
                    <a:pt x="18194" y="45284"/>
                    <a:pt x="18194" y="45284"/>
                  </a:cubicBezTo>
                  <a:lnTo>
                    <a:pt x="17884" y="43772"/>
                  </a:lnTo>
                  <a:cubicBezTo>
                    <a:pt x="17825" y="43462"/>
                    <a:pt x="17610" y="43200"/>
                    <a:pt x="17313" y="43081"/>
                  </a:cubicBezTo>
                  <a:cubicBezTo>
                    <a:pt x="13907" y="41652"/>
                    <a:pt x="13157" y="38593"/>
                    <a:pt x="13038" y="37985"/>
                  </a:cubicBezTo>
                  <a:cubicBezTo>
                    <a:pt x="13026" y="37938"/>
                    <a:pt x="13026" y="37890"/>
                    <a:pt x="13038" y="37842"/>
                  </a:cubicBezTo>
                  <a:lnTo>
                    <a:pt x="13503" y="35699"/>
                  </a:lnTo>
                  <a:lnTo>
                    <a:pt x="14443" y="32866"/>
                  </a:lnTo>
                  <a:cubicBezTo>
                    <a:pt x="14562" y="32509"/>
                    <a:pt x="14455" y="32116"/>
                    <a:pt x="14193" y="31866"/>
                  </a:cubicBezTo>
                  <a:lnTo>
                    <a:pt x="12360" y="30199"/>
                  </a:lnTo>
                  <a:cubicBezTo>
                    <a:pt x="12324" y="30187"/>
                    <a:pt x="12312" y="30163"/>
                    <a:pt x="12300" y="30139"/>
                  </a:cubicBezTo>
                  <a:lnTo>
                    <a:pt x="11300" y="28579"/>
                  </a:lnTo>
                  <a:cubicBezTo>
                    <a:pt x="11288" y="28556"/>
                    <a:pt x="11288" y="28544"/>
                    <a:pt x="11276" y="28532"/>
                  </a:cubicBezTo>
                  <a:cubicBezTo>
                    <a:pt x="11169" y="28282"/>
                    <a:pt x="10776" y="27603"/>
                    <a:pt x="9276" y="26865"/>
                  </a:cubicBezTo>
                  <a:cubicBezTo>
                    <a:pt x="8157" y="26293"/>
                    <a:pt x="7550" y="25210"/>
                    <a:pt x="7299" y="24615"/>
                  </a:cubicBezTo>
                  <a:cubicBezTo>
                    <a:pt x="7144" y="24271"/>
                    <a:pt x="6814" y="24051"/>
                    <a:pt x="6442" y="24051"/>
                  </a:cubicBezTo>
                  <a:cubicBezTo>
                    <a:pt x="6415" y="24051"/>
                    <a:pt x="6387" y="24053"/>
                    <a:pt x="6359" y="24055"/>
                  </a:cubicBezTo>
                  <a:lnTo>
                    <a:pt x="3013" y="24317"/>
                  </a:lnTo>
                  <a:cubicBezTo>
                    <a:pt x="3004" y="24318"/>
                    <a:pt x="2994" y="24318"/>
                    <a:pt x="2985" y="24318"/>
                  </a:cubicBezTo>
                  <a:cubicBezTo>
                    <a:pt x="2862" y="24318"/>
                    <a:pt x="2735" y="24248"/>
                    <a:pt x="2680" y="24127"/>
                  </a:cubicBezTo>
                  <a:lnTo>
                    <a:pt x="715" y="19709"/>
                  </a:lnTo>
                  <a:cubicBezTo>
                    <a:pt x="680" y="19602"/>
                    <a:pt x="692" y="19471"/>
                    <a:pt x="751" y="19376"/>
                  </a:cubicBezTo>
                  <a:lnTo>
                    <a:pt x="7716" y="9196"/>
                  </a:lnTo>
                  <a:cubicBezTo>
                    <a:pt x="7740" y="9137"/>
                    <a:pt x="7788" y="9113"/>
                    <a:pt x="7847" y="9077"/>
                  </a:cubicBezTo>
                  <a:lnTo>
                    <a:pt x="27207" y="659"/>
                  </a:lnTo>
                  <a:cubicBezTo>
                    <a:pt x="27251" y="633"/>
                    <a:pt x="27296" y="619"/>
                    <a:pt x="27341" y="619"/>
                  </a:cubicBezTo>
                  <a:close/>
                  <a:moveTo>
                    <a:pt x="27315" y="0"/>
                  </a:moveTo>
                  <a:cubicBezTo>
                    <a:pt x="27193" y="0"/>
                    <a:pt x="27072" y="27"/>
                    <a:pt x="26957" y="76"/>
                  </a:cubicBezTo>
                  <a:lnTo>
                    <a:pt x="7597" y="8494"/>
                  </a:lnTo>
                  <a:cubicBezTo>
                    <a:pt x="7430" y="8553"/>
                    <a:pt x="7299" y="8672"/>
                    <a:pt x="7192" y="8827"/>
                  </a:cubicBezTo>
                  <a:lnTo>
                    <a:pt x="227" y="19007"/>
                  </a:lnTo>
                  <a:cubicBezTo>
                    <a:pt x="37" y="19269"/>
                    <a:pt x="1" y="19614"/>
                    <a:pt x="144" y="19912"/>
                  </a:cubicBezTo>
                  <a:lnTo>
                    <a:pt x="2108" y="24329"/>
                  </a:lnTo>
                  <a:cubicBezTo>
                    <a:pt x="2256" y="24669"/>
                    <a:pt x="2608" y="24890"/>
                    <a:pt x="2980" y="24890"/>
                  </a:cubicBezTo>
                  <a:cubicBezTo>
                    <a:pt x="2999" y="24890"/>
                    <a:pt x="3018" y="24890"/>
                    <a:pt x="3037" y="24889"/>
                  </a:cubicBezTo>
                  <a:lnTo>
                    <a:pt x="6395" y="24615"/>
                  </a:lnTo>
                  <a:cubicBezTo>
                    <a:pt x="6526" y="24615"/>
                    <a:pt x="6657" y="24686"/>
                    <a:pt x="6716" y="24829"/>
                  </a:cubicBezTo>
                  <a:cubicBezTo>
                    <a:pt x="7014" y="25496"/>
                    <a:pt x="7704" y="26734"/>
                    <a:pt x="8990" y="27365"/>
                  </a:cubicBezTo>
                  <a:cubicBezTo>
                    <a:pt x="10419" y="28079"/>
                    <a:pt x="10657" y="28651"/>
                    <a:pt x="10693" y="28710"/>
                  </a:cubicBezTo>
                  <a:cubicBezTo>
                    <a:pt x="10705" y="28770"/>
                    <a:pt x="10740" y="28818"/>
                    <a:pt x="10764" y="28877"/>
                  </a:cubicBezTo>
                  <a:lnTo>
                    <a:pt x="11764" y="30449"/>
                  </a:lnTo>
                  <a:cubicBezTo>
                    <a:pt x="11812" y="30520"/>
                    <a:pt x="11871" y="30580"/>
                    <a:pt x="11931" y="30639"/>
                  </a:cubicBezTo>
                  <a:lnTo>
                    <a:pt x="13741" y="32306"/>
                  </a:lnTo>
                  <a:cubicBezTo>
                    <a:pt x="13836" y="32401"/>
                    <a:pt x="13872" y="32532"/>
                    <a:pt x="13836" y="32651"/>
                  </a:cubicBezTo>
                  <a:lnTo>
                    <a:pt x="12884" y="35497"/>
                  </a:lnTo>
                  <a:cubicBezTo>
                    <a:pt x="12872" y="35533"/>
                    <a:pt x="12848" y="35557"/>
                    <a:pt x="12848" y="35592"/>
                  </a:cubicBezTo>
                  <a:lnTo>
                    <a:pt x="12383" y="37700"/>
                  </a:lnTo>
                  <a:cubicBezTo>
                    <a:pt x="12372" y="37819"/>
                    <a:pt x="12360" y="37950"/>
                    <a:pt x="12383" y="38069"/>
                  </a:cubicBezTo>
                  <a:cubicBezTo>
                    <a:pt x="12514" y="38724"/>
                    <a:pt x="13324" y="42093"/>
                    <a:pt x="17039" y="43641"/>
                  </a:cubicBezTo>
                  <a:cubicBezTo>
                    <a:pt x="17134" y="43688"/>
                    <a:pt x="17229" y="43772"/>
                    <a:pt x="17241" y="43879"/>
                  </a:cubicBezTo>
                  <a:lnTo>
                    <a:pt x="17575" y="45427"/>
                  </a:lnTo>
                  <a:cubicBezTo>
                    <a:pt x="17586" y="45451"/>
                    <a:pt x="17813" y="46201"/>
                    <a:pt x="18551" y="46475"/>
                  </a:cubicBezTo>
                  <a:cubicBezTo>
                    <a:pt x="18706" y="46546"/>
                    <a:pt x="18789" y="46665"/>
                    <a:pt x="18789" y="46808"/>
                  </a:cubicBezTo>
                  <a:lnTo>
                    <a:pt x="18622" y="50713"/>
                  </a:lnTo>
                  <a:lnTo>
                    <a:pt x="18622" y="50808"/>
                  </a:lnTo>
                  <a:cubicBezTo>
                    <a:pt x="18634" y="51023"/>
                    <a:pt x="18741" y="52106"/>
                    <a:pt x="19420" y="52737"/>
                  </a:cubicBezTo>
                  <a:cubicBezTo>
                    <a:pt x="19491" y="52797"/>
                    <a:pt x="19515" y="52868"/>
                    <a:pt x="19515" y="52951"/>
                  </a:cubicBezTo>
                  <a:cubicBezTo>
                    <a:pt x="19515" y="53606"/>
                    <a:pt x="19634" y="55261"/>
                    <a:pt x="20456" y="56285"/>
                  </a:cubicBezTo>
                  <a:lnTo>
                    <a:pt x="23492" y="60441"/>
                  </a:lnTo>
                  <a:cubicBezTo>
                    <a:pt x="23623" y="60619"/>
                    <a:pt x="23802" y="60738"/>
                    <a:pt x="24016" y="60798"/>
                  </a:cubicBezTo>
                  <a:lnTo>
                    <a:pt x="25314" y="61143"/>
                  </a:lnTo>
                  <a:cubicBezTo>
                    <a:pt x="25385" y="61155"/>
                    <a:pt x="25468" y="61167"/>
                    <a:pt x="25552" y="61167"/>
                  </a:cubicBezTo>
                  <a:cubicBezTo>
                    <a:pt x="25921" y="61167"/>
                    <a:pt x="26278" y="60952"/>
                    <a:pt x="26421" y="60595"/>
                  </a:cubicBezTo>
                  <a:cubicBezTo>
                    <a:pt x="26576" y="60250"/>
                    <a:pt x="26504" y="59845"/>
                    <a:pt x="26242" y="59583"/>
                  </a:cubicBezTo>
                  <a:lnTo>
                    <a:pt x="25147" y="58393"/>
                  </a:lnTo>
                  <a:cubicBezTo>
                    <a:pt x="25087" y="58309"/>
                    <a:pt x="25052" y="58238"/>
                    <a:pt x="25052" y="58155"/>
                  </a:cubicBezTo>
                  <a:lnTo>
                    <a:pt x="25099" y="56702"/>
                  </a:lnTo>
                  <a:lnTo>
                    <a:pt x="25230" y="55499"/>
                  </a:lnTo>
                  <a:cubicBezTo>
                    <a:pt x="25254" y="55428"/>
                    <a:pt x="25290" y="55357"/>
                    <a:pt x="25349" y="55297"/>
                  </a:cubicBezTo>
                  <a:lnTo>
                    <a:pt x="27588" y="53356"/>
                  </a:lnTo>
                  <a:cubicBezTo>
                    <a:pt x="27719" y="53249"/>
                    <a:pt x="27814" y="53118"/>
                    <a:pt x="27873" y="52951"/>
                  </a:cubicBezTo>
                  <a:lnTo>
                    <a:pt x="29636" y="47856"/>
                  </a:lnTo>
                  <a:cubicBezTo>
                    <a:pt x="29659" y="47772"/>
                    <a:pt x="29719" y="47713"/>
                    <a:pt x="29778" y="47677"/>
                  </a:cubicBezTo>
                  <a:lnTo>
                    <a:pt x="32362" y="46046"/>
                  </a:lnTo>
                  <a:cubicBezTo>
                    <a:pt x="32517" y="45963"/>
                    <a:pt x="32636" y="45843"/>
                    <a:pt x="32707" y="45689"/>
                  </a:cubicBezTo>
                  <a:cubicBezTo>
                    <a:pt x="32993" y="45177"/>
                    <a:pt x="33624" y="43700"/>
                    <a:pt x="33719" y="41486"/>
                  </a:cubicBezTo>
                  <a:cubicBezTo>
                    <a:pt x="33719" y="41391"/>
                    <a:pt x="33743" y="41319"/>
                    <a:pt x="33803" y="41260"/>
                  </a:cubicBezTo>
                  <a:cubicBezTo>
                    <a:pt x="34243" y="40795"/>
                    <a:pt x="35232" y="39581"/>
                    <a:pt x="35136" y="38033"/>
                  </a:cubicBezTo>
                  <a:cubicBezTo>
                    <a:pt x="35112" y="37652"/>
                    <a:pt x="34862" y="37331"/>
                    <a:pt x="34505" y="37211"/>
                  </a:cubicBezTo>
                  <a:lnTo>
                    <a:pt x="30279" y="35747"/>
                  </a:lnTo>
                  <a:cubicBezTo>
                    <a:pt x="30219" y="35735"/>
                    <a:pt x="30171" y="35687"/>
                    <a:pt x="30136" y="35652"/>
                  </a:cubicBezTo>
                  <a:lnTo>
                    <a:pt x="28731" y="33842"/>
                  </a:lnTo>
                  <a:cubicBezTo>
                    <a:pt x="28719" y="33830"/>
                    <a:pt x="28719" y="33806"/>
                    <a:pt x="28707" y="33782"/>
                  </a:cubicBezTo>
                  <a:lnTo>
                    <a:pt x="28004" y="32354"/>
                  </a:lnTo>
                  <a:cubicBezTo>
                    <a:pt x="27885" y="32104"/>
                    <a:pt x="27647" y="31925"/>
                    <a:pt x="27373" y="31854"/>
                  </a:cubicBezTo>
                  <a:lnTo>
                    <a:pt x="23063" y="30794"/>
                  </a:lnTo>
                  <a:cubicBezTo>
                    <a:pt x="23004" y="30782"/>
                    <a:pt x="22956" y="30746"/>
                    <a:pt x="22909" y="30723"/>
                  </a:cubicBezTo>
                  <a:lnTo>
                    <a:pt x="21897" y="29818"/>
                  </a:lnTo>
                  <a:cubicBezTo>
                    <a:pt x="21742" y="29675"/>
                    <a:pt x="21527" y="29591"/>
                    <a:pt x="21301" y="29580"/>
                  </a:cubicBezTo>
                  <a:lnTo>
                    <a:pt x="19206" y="29484"/>
                  </a:lnTo>
                  <a:cubicBezTo>
                    <a:pt x="19146" y="29484"/>
                    <a:pt x="19087" y="29472"/>
                    <a:pt x="19027" y="29425"/>
                  </a:cubicBezTo>
                  <a:lnTo>
                    <a:pt x="18908" y="29341"/>
                  </a:lnTo>
                  <a:cubicBezTo>
                    <a:pt x="18825" y="29282"/>
                    <a:pt x="18777" y="29187"/>
                    <a:pt x="18777" y="29080"/>
                  </a:cubicBezTo>
                  <a:cubicBezTo>
                    <a:pt x="18765" y="28984"/>
                    <a:pt x="18801" y="28877"/>
                    <a:pt x="18896" y="28818"/>
                  </a:cubicBezTo>
                  <a:lnTo>
                    <a:pt x="19063" y="28687"/>
                  </a:lnTo>
                  <a:cubicBezTo>
                    <a:pt x="19182" y="28591"/>
                    <a:pt x="19206" y="28448"/>
                    <a:pt x="19146" y="28306"/>
                  </a:cubicBezTo>
                  <a:cubicBezTo>
                    <a:pt x="19097" y="28207"/>
                    <a:pt x="18991" y="28142"/>
                    <a:pt x="18876" y="28142"/>
                  </a:cubicBezTo>
                  <a:cubicBezTo>
                    <a:pt x="18851" y="28142"/>
                    <a:pt x="18826" y="28145"/>
                    <a:pt x="18801" y="28151"/>
                  </a:cubicBezTo>
                  <a:lnTo>
                    <a:pt x="17896" y="28341"/>
                  </a:lnTo>
                  <a:cubicBezTo>
                    <a:pt x="17729" y="28389"/>
                    <a:pt x="17586" y="28460"/>
                    <a:pt x="17467" y="28568"/>
                  </a:cubicBezTo>
                  <a:lnTo>
                    <a:pt x="15991" y="29889"/>
                  </a:lnTo>
                  <a:cubicBezTo>
                    <a:pt x="15943" y="29949"/>
                    <a:pt x="15872" y="29972"/>
                    <a:pt x="15801" y="29972"/>
                  </a:cubicBezTo>
                  <a:lnTo>
                    <a:pt x="14384" y="30080"/>
                  </a:lnTo>
                  <a:lnTo>
                    <a:pt x="14300" y="30080"/>
                  </a:lnTo>
                  <a:lnTo>
                    <a:pt x="13265" y="29413"/>
                  </a:lnTo>
                  <a:cubicBezTo>
                    <a:pt x="13253" y="29401"/>
                    <a:pt x="13229" y="29401"/>
                    <a:pt x="13193" y="29377"/>
                  </a:cubicBezTo>
                  <a:cubicBezTo>
                    <a:pt x="13086" y="29341"/>
                    <a:pt x="13003" y="29246"/>
                    <a:pt x="12967" y="29127"/>
                  </a:cubicBezTo>
                  <a:cubicBezTo>
                    <a:pt x="12967" y="29115"/>
                    <a:pt x="12955" y="29103"/>
                    <a:pt x="12955" y="29080"/>
                  </a:cubicBezTo>
                  <a:lnTo>
                    <a:pt x="12038" y="26579"/>
                  </a:lnTo>
                  <a:cubicBezTo>
                    <a:pt x="12014" y="26520"/>
                    <a:pt x="12038" y="26448"/>
                    <a:pt x="12062" y="26389"/>
                  </a:cubicBezTo>
                  <a:lnTo>
                    <a:pt x="12788" y="24948"/>
                  </a:lnTo>
                  <a:cubicBezTo>
                    <a:pt x="12907" y="24710"/>
                    <a:pt x="12931" y="24424"/>
                    <a:pt x="12824" y="24174"/>
                  </a:cubicBezTo>
                  <a:lnTo>
                    <a:pt x="12455" y="23234"/>
                  </a:lnTo>
                  <a:cubicBezTo>
                    <a:pt x="12300" y="22862"/>
                    <a:pt x="11940" y="22634"/>
                    <a:pt x="11559" y="22634"/>
                  </a:cubicBezTo>
                  <a:cubicBezTo>
                    <a:pt x="11501" y="22634"/>
                    <a:pt x="11442" y="22639"/>
                    <a:pt x="11383" y="22650"/>
                  </a:cubicBezTo>
                  <a:lnTo>
                    <a:pt x="10086" y="22924"/>
                  </a:lnTo>
                  <a:cubicBezTo>
                    <a:pt x="10064" y="22929"/>
                    <a:pt x="10041" y="22931"/>
                    <a:pt x="10019" y="22931"/>
                  </a:cubicBezTo>
                  <a:cubicBezTo>
                    <a:pt x="9932" y="22931"/>
                    <a:pt x="9845" y="22895"/>
                    <a:pt x="9788" y="22829"/>
                  </a:cubicBezTo>
                  <a:cubicBezTo>
                    <a:pt x="9716" y="22757"/>
                    <a:pt x="9669" y="22638"/>
                    <a:pt x="9693" y="22531"/>
                  </a:cubicBezTo>
                  <a:lnTo>
                    <a:pt x="9907" y="21555"/>
                  </a:lnTo>
                  <a:cubicBezTo>
                    <a:pt x="9919" y="21448"/>
                    <a:pt x="9990" y="21364"/>
                    <a:pt x="10097" y="21317"/>
                  </a:cubicBezTo>
                  <a:lnTo>
                    <a:pt x="11645" y="20686"/>
                  </a:lnTo>
                  <a:cubicBezTo>
                    <a:pt x="11675" y="20674"/>
                    <a:pt x="11714" y="20668"/>
                    <a:pt x="11754" y="20668"/>
                  </a:cubicBezTo>
                  <a:cubicBezTo>
                    <a:pt x="11794" y="20668"/>
                    <a:pt x="11836" y="20674"/>
                    <a:pt x="11871" y="20686"/>
                  </a:cubicBezTo>
                  <a:lnTo>
                    <a:pt x="15455" y="21912"/>
                  </a:lnTo>
                  <a:lnTo>
                    <a:pt x="16324" y="22293"/>
                  </a:lnTo>
                  <a:cubicBezTo>
                    <a:pt x="16445" y="22349"/>
                    <a:pt x="16574" y="22376"/>
                    <a:pt x="16702" y="22376"/>
                  </a:cubicBezTo>
                  <a:cubicBezTo>
                    <a:pt x="16979" y="22376"/>
                    <a:pt x="17253" y="22251"/>
                    <a:pt x="17432" y="22031"/>
                  </a:cubicBezTo>
                  <a:lnTo>
                    <a:pt x="17944" y="21400"/>
                  </a:lnTo>
                  <a:cubicBezTo>
                    <a:pt x="18134" y="21162"/>
                    <a:pt x="18194" y="20852"/>
                    <a:pt x="18122" y="20555"/>
                  </a:cubicBezTo>
                  <a:lnTo>
                    <a:pt x="17229" y="17269"/>
                  </a:lnTo>
                  <a:cubicBezTo>
                    <a:pt x="17194" y="17173"/>
                    <a:pt x="17217" y="17078"/>
                    <a:pt x="17277" y="16995"/>
                  </a:cubicBezTo>
                  <a:lnTo>
                    <a:pt x="18468" y="15256"/>
                  </a:lnTo>
                  <a:lnTo>
                    <a:pt x="20527" y="12196"/>
                  </a:lnTo>
                  <a:cubicBezTo>
                    <a:pt x="20575" y="12113"/>
                    <a:pt x="20646" y="12077"/>
                    <a:pt x="20742" y="12054"/>
                  </a:cubicBezTo>
                  <a:lnTo>
                    <a:pt x="29695" y="10172"/>
                  </a:lnTo>
                  <a:cubicBezTo>
                    <a:pt x="29898" y="10125"/>
                    <a:pt x="30052" y="10030"/>
                    <a:pt x="30195" y="9899"/>
                  </a:cubicBezTo>
                  <a:lnTo>
                    <a:pt x="31838" y="8136"/>
                  </a:lnTo>
                  <a:cubicBezTo>
                    <a:pt x="31862" y="8136"/>
                    <a:pt x="31874" y="8125"/>
                    <a:pt x="31886" y="8113"/>
                  </a:cubicBezTo>
                  <a:lnTo>
                    <a:pt x="33588" y="6851"/>
                  </a:lnTo>
                  <a:cubicBezTo>
                    <a:pt x="33612" y="6827"/>
                    <a:pt x="33624" y="6815"/>
                    <a:pt x="33660" y="6803"/>
                  </a:cubicBezTo>
                  <a:lnTo>
                    <a:pt x="35803" y="5934"/>
                  </a:lnTo>
                  <a:cubicBezTo>
                    <a:pt x="36089" y="5815"/>
                    <a:pt x="36291" y="5565"/>
                    <a:pt x="36363" y="5267"/>
                  </a:cubicBezTo>
                  <a:lnTo>
                    <a:pt x="36982" y="2541"/>
                  </a:lnTo>
                  <a:cubicBezTo>
                    <a:pt x="37041" y="2291"/>
                    <a:pt x="36994" y="2029"/>
                    <a:pt x="36839" y="1814"/>
                  </a:cubicBezTo>
                  <a:cubicBezTo>
                    <a:pt x="36708" y="1612"/>
                    <a:pt x="36470" y="1457"/>
                    <a:pt x="36220" y="1409"/>
                  </a:cubicBezTo>
                  <a:lnTo>
                    <a:pt x="27481" y="16"/>
                  </a:lnTo>
                  <a:cubicBezTo>
                    <a:pt x="27425" y="5"/>
                    <a:pt x="27370" y="0"/>
                    <a:pt x="27315" y="0"/>
                  </a:cubicBezTo>
                  <a:close/>
                </a:path>
              </a:pathLst>
            </a:custGeom>
            <a:solidFill>
              <a:schemeClr val="l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587"/>
        <p:cNvGrpSpPr/>
        <p:nvPr/>
      </p:nvGrpSpPr>
      <p:grpSpPr>
        <a:xfrm>
          <a:off x="0" y="0"/>
          <a:ext cx="0" cy="0"/>
          <a:chOff x="0" y="0"/>
          <a:chExt cx="0" cy="0"/>
        </a:xfrm>
      </p:grpSpPr>
      <p:sp>
        <p:nvSpPr>
          <p:cNvPr id="11" name="TextBox 10">
            <a:extLst>
              <a:ext uri="{FF2B5EF4-FFF2-40B4-BE49-F238E27FC236}">
                <a16:creationId xmlns:a16="http://schemas.microsoft.com/office/drawing/2014/main" id="{A7DDC71D-DFEE-2BC8-8645-FDB982147864}"/>
              </a:ext>
            </a:extLst>
          </p:cNvPr>
          <p:cNvSpPr txBox="1"/>
          <p:nvPr/>
        </p:nvSpPr>
        <p:spPr>
          <a:xfrm>
            <a:off x="2286000" y="2416592"/>
            <a:ext cx="4572000" cy="307777"/>
          </a:xfrm>
          <a:prstGeom prst="rect">
            <a:avLst/>
          </a:prstGeom>
          <a:noFill/>
        </p:spPr>
        <p:txBody>
          <a:bodyPr wrap="square">
            <a:spAutoFit/>
          </a:bodyPr>
          <a:lstStyle/>
          <a:p>
            <a:endParaRPr lang="en-MY" dirty="0"/>
          </a:p>
        </p:txBody>
      </p:sp>
      <p:sp>
        <p:nvSpPr>
          <p:cNvPr id="17" name="Google Shape;8671;p32">
            <a:extLst>
              <a:ext uri="{FF2B5EF4-FFF2-40B4-BE49-F238E27FC236}">
                <a16:creationId xmlns:a16="http://schemas.microsoft.com/office/drawing/2014/main" id="{03DFB583-AD2C-435D-A39F-87321D75003F}"/>
              </a:ext>
            </a:extLst>
          </p:cNvPr>
          <p:cNvSpPr txBox="1">
            <a:spLocks noGrp="1"/>
          </p:cNvSpPr>
          <p:nvPr>
            <p:ph type="title"/>
          </p:nvPr>
        </p:nvSpPr>
        <p:spPr>
          <a:xfrm>
            <a:off x="1579995" y="0"/>
            <a:ext cx="5984009" cy="625800"/>
          </a:xfrm>
          <a:prstGeom prst="rect">
            <a:avLst/>
          </a:prstGeom>
        </p:spPr>
        <p:txBody>
          <a:bodyPr spcFirstLastPara="1" wrap="square" lIns="91425" tIns="91425" rIns="91425" bIns="91425" anchor="ctr" anchorCtr="0">
            <a:noAutofit/>
          </a:bodyPr>
          <a:lstStyle/>
          <a:p>
            <a:pPr lvl="0"/>
            <a:r>
              <a:rPr lang="en-GB" sz="2600" dirty="0"/>
              <a:t>PERPADUAN YANG DIIDAMKAN </a:t>
            </a:r>
          </a:p>
        </p:txBody>
      </p:sp>
      <p:sp>
        <p:nvSpPr>
          <p:cNvPr id="3" name="Rectangle 2">
            <a:extLst>
              <a:ext uri="{FF2B5EF4-FFF2-40B4-BE49-F238E27FC236}">
                <a16:creationId xmlns:a16="http://schemas.microsoft.com/office/drawing/2014/main" id="{242074B7-E1E9-43BC-90DB-72474E65E4B8}"/>
              </a:ext>
            </a:extLst>
          </p:cNvPr>
          <p:cNvSpPr/>
          <p:nvPr/>
        </p:nvSpPr>
        <p:spPr>
          <a:xfrm>
            <a:off x="351248" y="704047"/>
            <a:ext cx="5150498" cy="4278094"/>
          </a:xfrm>
          <a:prstGeom prst="rect">
            <a:avLst/>
          </a:prstGeom>
        </p:spPr>
        <p:txBody>
          <a:bodyPr wrap="square">
            <a:spAutoFit/>
          </a:bodyPr>
          <a:lstStyle/>
          <a:p>
            <a:pPr marL="285750" indent="-285750">
              <a:buFont typeface="Wingdings" panose="05000000000000000000" pitchFamily="2" charset="2"/>
              <a:buChar char="q"/>
            </a:pPr>
            <a:r>
              <a:rPr lang="en-MY" sz="1600" dirty="0" err="1">
                <a:latin typeface="Livvic" panose="020B0604020202020204" charset="0"/>
              </a:rPr>
              <a:t>Perpaduan</a:t>
            </a:r>
            <a:r>
              <a:rPr lang="en-MY" sz="1600" dirty="0">
                <a:latin typeface="Livvic" panose="020B0604020202020204" charset="0"/>
              </a:rPr>
              <a:t> </a:t>
            </a:r>
            <a:r>
              <a:rPr lang="en-MY" sz="1600" dirty="0" err="1">
                <a:latin typeface="Livvic" panose="020B0604020202020204" charset="0"/>
              </a:rPr>
              <a:t>amat</a:t>
            </a:r>
            <a:r>
              <a:rPr lang="en-MY" sz="1600" dirty="0">
                <a:latin typeface="Livvic" panose="020B0604020202020204" charset="0"/>
              </a:rPr>
              <a:t> </a:t>
            </a:r>
            <a:r>
              <a:rPr lang="en-MY" sz="1600" dirty="0" err="1">
                <a:latin typeface="Livvic" panose="020B0604020202020204" charset="0"/>
              </a:rPr>
              <a:t>penting</a:t>
            </a:r>
            <a:r>
              <a:rPr lang="en-MY" sz="1600" dirty="0">
                <a:latin typeface="Livvic" panose="020B0604020202020204" charset="0"/>
              </a:rPr>
              <a:t> </a:t>
            </a:r>
            <a:r>
              <a:rPr lang="en-MY" sz="1600" dirty="0" err="1">
                <a:latin typeface="Livvic" panose="020B0604020202020204" charset="0"/>
              </a:rPr>
              <a:t>dalam</a:t>
            </a:r>
            <a:r>
              <a:rPr lang="en-MY" sz="1600" dirty="0">
                <a:latin typeface="Livvic" panose="020B0604020202020204" charset="0"/>
              </a:rPr>
              <a:t> </a:t>
            </a:r>
            <a:r>
              <a:rPr lang="en-MY" sz="1600" b="1" dirty="0" err="1">
                <a:latin typeface="Livvic" panose="020B0604020202020204" charset="0"/>
              </a:rPr>
              <a:t>pembinaan</a:t>
            </a:r>
            <a:r>
              <a:rPr lang="en-MY" sz="1600" b="1" dirty="0">
                <a:latin typeface="Livvic" panose="020B0604020202020204" charset="0"/>
              </a:rPr>
              <a:t> </a:t>
            </a:r>
            <a:r>
              <a:rPr lang="en-MY" sz="1600" b="1" dirty="0" err="1">
                <a:latin typeface="Livvic" panose="020B0604020202020204" charset="0"/>
              </a:rPr>
              <a:t>sebuah</a:t>
            </a:r>
            <a:r>
              <a:rPr lang="en-MY" sz="1600" b="1" dirty="0">
                <a:latin typeface="Livvic" panose="020B0604020202020204" charset="0"/>
              </a:rPr>
              <a:t> negara </a:t>
            </a:r>
            <a:r>
              <a:rPr lang="en-MY" sz="1600" b="1" dirty="0" err="1">
                <a:latin typeface="Livvic" panose="020B0604020202020204" charset="0"/>
              </a:rPr>
              <a:t>bangs</a:t>
            </a:r>
            <a:r>
              <a:rPr lang="en-MY" sz="1600" dirty="0" err="1">
                <a:latin typeface="Livvic" panose="020B0604020202020204" charset="0"/>
              </a:rPr>
              <a:t>a</a:t>
            </a:r>
            <a:r>
              <a:rPr lang="en-MY" sz="1600" dirty="0">
                <a:latin typeface="Livvic" panose="020B0604020202020204" charset="0"/>
              </a:rPr>
              <a:t>.</a:t>
            </a:r>
          </a:p>
          <a:p>
            <a:pPr marL="285750" indent="-285750">
              <a:buFont typeface="Wingdings" panose="05000000000000000000" pitchFamily="2" charset="2"/>
              <a:buChar char="q"/>
            </a:pPr>
            <a:endParaRPr lang="en-US" sz="1600" dirty="0">
              <a:latin typeface="Livvic" panose="020B0604020202020204" charset="0"/>
            </a:endParaRPr>
          </a:p>
          <a:p>
            <a:pPr marL="285750" indent="-285750">
              <a:buFont typeface="Wingdings" panose="05000000000000000000" pitchFamily="2" charset="2"/>
              <a:buChar char="q"/>
            </a:pPr>
            <a:r>
              <a:rPr lang="en-MY" sz="1600" dirty="0" err="1">
                <a:latin typeface="Livvic" panose="020B0604020202020204" charset="0"/>
              </a:rPr>
              <a:t>Perpaduan</a:t>
            </a:r>
            <a:r>
              <a:rPr lang="en-MY" sz="1600" dirty="0">
                <a:latin typeface="Livvic" panose="020B0604020202020204" charset="0"/>
              </a:rPr>
              <a:t> </a:t>
            </a:r>
            <a:r>
              <a:rPr lang="en-MY" sz="1600" dirty="0" err="1">
                <a:latin typeface="Livvic" panose="020B0604020202020204" charset="0"/>
              </a:rPr>
              <a:t>merujuk</a:t>
            </a:r>
            <a:r>
              <a:rPr lang="en-MY" sz="1600" dirty="0">
                <a:latin typeface="Livvic" panose="020B0604020202020204" charset="0"/>
              </a:rPr>
              <a:t> </a:t>
            </a:r>
            <a:r>
              <a:rPr lang="en-MY" sz="1600" dirty="0" err="1">
                <a:latin typeface="Livvic" panose="020B0604020202020204" charset="0"/>
              </a:rPr>
              <a:t>kepada</a:t>
            </a:r>
            <a:r>
              <a:rPr lang="en-MY" sz="1600" dirty="0">
                <a:latin typeface="Livvic" panose="020B0604020202020204" charset="0"/>
              </a:rPr>
              <a:t> </a:t>
            </a:r>
            <a:r>
              <a:rPr lang="en-MY" sz="1600" b="1" dirty="0" err="1">
                <a:latin typeface="Livvic" panose="020B0604020202020204" charset="0"/>
              </a:rPr>
              <a:t>satu</a:t>
            </a:r>
            <a:r>
              <a:rPr lang="en-MY" sz="1600" b="1" dirty="0">
                <a:latin typeface="Livvic" panose="020B0604020202020204" charset="0"/>
              </a:rPr>
              <a:t> proses yang </a:t>
            </a:r>
            <a:r>
              <a:rPr lang="en-MY" sz="1600" b="1" dirty="0" err="1">
                <a:latin typeface="Livvic" panose="020B0604020202020204" charset="0"/>
              </a:rPr>
              <a:t>menyatupadukan</a:t>
            </a:r>
            <a:r>
              <a:rPr lang="en-MY" sz="1600" b="1" dirty="0">
                <a:latin typeface="Livvic" panose="020B0604020202020204" charset="0"/>
              </a:rPr>
              <a:t> </a:t>
            </a:r>
            <a:r>
              <a:rPr lang="en-MY" sz="1600" dirty="0" err="1">
                <a:latin typeface="Livvic" panose="020B0604020202020204" charset="0"/>
              </a:rPr>
              <a:t>seluruh</a:t>
            </a:r>
            <a:r>
              <a:rPr lang="en-MY" sz="1600" dirty="0">
                <a:latin typeface="Livvic" panose="020B0604020202020204" charset="0"/>
              </a:rPr>
              <a:t> </a:t>
            </a:r>
            <a:r>
              <a:rPr lang="en-MY" sz="1600" dirty="0" err="1">
                <a:latin typeface="Livvic" panose="020B0604020202020204" charset="0"/>
              </a:rPr>
              <a:t>masyarakat</a:t>
            </a:r>
            <a:endParaRPr lang="en-MY" sz="1600" dirty="0">
              <a:latin typeface="Livvic" panose="020B0604020202020204" charset="0"/>
            </a:endParaRPr>
          </a:p>
          <a:p>
            <a:pPr marL="285750" indent="-285750">
              <a:buFont typeface="Wingdings" panose="05000000000000000000" pitchFamily="2" charset="2"/>
              <a:buChar char="q"/>
            </a:pPr>
            <a:endParaRPr lang="en-US" sz="1600" dirty="0">
              <a:latin typeface="Livvic" panose="020B0604020202020204" charset="0"/>
            </a:endParaRPr>
          </a:p>
          <a:p>
            <a:pPr marL="285750" indent="-285750">
              <a:buFont typeface="Wingdings" panose="05000000000000000000" pitchFamily="2" charset="2"/>
              <a:buChar char="q"/>
            </a:pPr>
            <a:r>
              <a:rPr lang="en-MY" sz="1600" dirty="0" err="1">
                <a:latin typeface="Livvic" panose="020B0604020202020204" charset="0"/>
              </a:rPr>
              <a:t>Penyatupaduan</a:t>
            </a:r>
            <a:r>
              <a:rPr lang="en-MY" sz="1600" dirty="0">
                <a:latin typeface="Livvic" panose="020B0604020202020204" charset="0"/>
              </a:rPr>
              <a:t> </a:t>
            </a:r>
            <a:r>
              <a:rPr lang="en-MY" sz="1600" dirty="0" err="1">
                <a:latin typeface="Livvic" panose="020B0604020202020204" charset="0"/>
              </a:rPr>
              <a:t>adalah</a:t>
            </a:r>
            <a:r>
              <a:rPr lang="en-MY" sz="1600" dirty="0">
                <a:latin typeface="Livvic" panose="020B0604020202020204" charset="0"/>
              </a:rPr>
              <a:t> </a:t>
            </a:r>
            <a:r>
              <a:rPr lang="en-MY" sz="1600" dirty="0" err="1">
                <a:latin typeface="Livvic" panose="020B0604020202020204" charset="0"/>
              </a:rPr>
              <a:t>berdasarkan</a:t>
            </a:r>
            <a:r>
              <a:rPr lang="en-MY" sz="1600" dirty="0">
                <a:latin typeface="Livvic" panose="020B0604020202020204" charset="0"/>
              </a:rPr>
              <a:t> </a:t>
            </a:r>
            <a:r>
              <a:rPr lang="en-MY" sz="1600" dirty="0" err="1">
                <a:latin typeface="Livvic" panose="020B0604020202020204" charset="0"/>
              </a:rPr>
              <a:t>tiga</a:t>
            </a:r>
            <a:r>
              <a:rPr lang="en-MY" sz="1600" dirty="0">
                <a:latin typeface="Livvic" panose="020B0604020202020204" charset="0"/>
              </a:rPr>
              <a:t> </a:t>
            </a:r>
            <a:r>
              <a:rPr lang="en-MY" sz="1600" dirty="0" err="1">
                <a:latin typeface="Livvic" panose="020B0604020202020204" charset="0"/>
              </a:rPr>
              <a:t>prinsip</a:t>
            </a:r>
            <a:r>
              <a:rPr lang="en-MY" sz="1600" dirty="0">
                <a:latin typeface="Livvic" panose="020B0604020202020204" charset="0"/>
              </a:rPr>
              <a:t> </a:t>
            </a:r>
            <a:r>
              <a:rPr lang="en-MY" sz="1600" dirty="0" err="1">
                <a:latin typeface="Livvic" panose="020B0604020202020204" charset="0"/>
              </a:rPr>
              <a:t>utama</a:t>
            </a:r>
            <a:r>
              <a:rPr lang="en-MY" sz="1600" dirty="0">
                <a:latin typeface="Livvic" panose="020B0604020202020204" charset="0"/>
              </a:rPr>
              <a:t>, </a:t>
            </a:r>
            <a:r>
              <a:rPr lang="en-MY" sz="1600" dirty="0" err="1">
                <a:latin typeface="Livvic" panose="020B0604020202020204" charset="0"/>
              </a:rPr>
              <a:t>iaitu</a:t>
            </a:r>
            <a:r>
              <a:rPr lang="en-MY" sz="1600" dirty="0">
                <a:latin typeface="Livvic" panose="020B0604020202020204" charset="0"/>
              </a:rPr>
              <a:t> </a:t>
            </a:r>
            <a:r>
              <a:rPr lang="en-MY" sz="1600" b="1" dirty="0" err="1">
                <a:latin typeface="Livvic" panose="020B0604020202020204" charset="0"/>
              </a:rPr>
              <a:t>tawar-menawar</a:t>
            </a:r>
            <a:r>
              <a:rPr lang="en-MY" sz="1600" b="1" dirty="0">
                <a:latin typeface="Livvic" panose="020B0604020202020204" charset="0"/>
              </a:rPr>
              <a:t> (bargaining), </a:t>
            </a:r>
            <a:r>
              <a:rPr lang="en-MY" sz="1600" b="1" dirty="0" err="1">
                <a:latin typeface="Livvic" panose="020B0604020202020204" charset="0"/>
              </a:rPr>
              <a:t>berunding</a:t>
            </a:r>
            <a:r>
              <a:rPr lang="en-MY" sz="1600" b="1" dirty="0">
                <a:latin typeface="Livvic" panose="020B0604020202020204" charset="0"/>
              </a:rPr>
              <a:t> (negotiation) dan </a:t>
            </a:r>
            <a:r>
              <a:rPr lang="en-MY" sz="1600" b="1" dirty="0" err="1">
                <a:latin typeface="Livvic" panose="020B0604020202020204" charset="0"/>
              </a:rPr>
              <a:t>perantaraan</a:t>
            </a:r>
            <a:r>
              <a:rPr lang="en-MY" sz="1600" b="1" dirty="0">
                <a:latin typeface="Livvic" panose="020B0604020202020204" charset="0"/>
              </a:rPr>
              <a:t> (mediation). </a:t>
            </a:r>
          </a:p>
          <a:p>
            <a:pPr marL="285750" indent="-285750">
              <a:buFont typeface="Wingdings" panose="05000000000000000000" pitchFamily="2" charset="2"/>
              <a:buChar char="q"/>
            </a:pPr>
            <a:endParaRPr lang="en-US" sz="1600" b="1" dirty="0">
              <a:latin typeface="Livvic" panose="020B0604020202020204" charset="0"/>
            </a:endParaRPr>
          </a:p>
          <a:p>
            <a:pPr marL="285750" indent="-285750">
              <a:buFont typeface="Wingdings" panose="05000000000000000000" pitchFamily="2" charset="2"/>
              <a:buChar char="q"/>
            </a:pPr>
            <a:r>
              <a:rPr lang="en-MY" sz="1600" b="1" dirty="0" err="1">
                <a:latin typeface="Livvic" panose="020B0604020202020204" charset="0"/>
              </a:rPr>
              <a:t>Kesantunan</a:t>
            </a:r>
            <a:r>
              <a:rPr lang="en-MY" sz="1600" b="1" dirty="0">
                <a:latin typeface="Livvic" panose="020B0604020202020204" charset="0"/>
              </a:rPr>
              <a:t> </a:t>
            </a:r>
            <a:r>
              <a:rPr lang="en-MY" sz="1600" b="1" dirty="0" err="1">
                <a:latin typeface="Livvic" panose="020B0604020202020204" charset="0"/>
              </a:rPr>
              <a:t>insan</a:t>
            </a:r>
            <a:r>
              <a:rPr lang="en-MY" sz="1600" b="1" dirty="0">
                <a:latin typeface="Livvic" panose="020B0604020202020204" charset="0"/>
              </a:rPr>
              <a:t> </a:t>
            </a:r>
            <a:r>
              <a:rPr lang="en-MY" sz="1600" dirty="0" err="1">
                <a:latin typeface="Livvic" panose="020B0604020202020204" charset="0"/>
              </a:rPr>
              <a:t>dalam</a:t>
            </a:r>
            <a:r>
              <a:rPr lang="en-MY" sz="1600" dirty="0">
                <a:latin typeface="Livvic" panose="020B0604020202020204" charset="0"/>
              </a:rPr>
              <a:t> </a:t>
            </a:r>
            <a:r>
              <a:rPr lang="en-MY" sz="1600" b="1" dirty="0" err="1">
                <a:latin typeface="Livvic" panose="020B0604020202020204" charset="0"/>
              </a:rPr>
              <a:t>mengurus</a:t>
            </a:r>
            <a:r>
              <a:rPr lang="en-MY" sz="1600" b="1" dirty="0">
                <a:latin typeface="Livvic" panose="020B0604020202020204" charset="0"/>
              </a:rPr>
              <a:t> </a:t>
            </a:r>
            <a:r>
              <a:rPr lang="en-MY" sz="1600" b="1" dirty="0" err="1">
                <a:latin typeface="Livvic" panose="020B0604020202020204" charset="0"/>
              </a:rPr>
              <a:t>perbezaan</a:t>
            </a:r>
            <a:r>
              <a:rPr lang="en-MY" sz="1600" b="1" dirty="0">
                <a:latin typeface="Livvic" panose="020B0604020202020204" charset="0"/>
              </a:rPr>
              <a:t> </a:t>
            </a:r>
            <a:r>
              <a:rPr lang="en-MY" sz="1600" dirty="0" err="1">
                <a:latin typeface="Livvic" panose="020B0604020202020204" charset="0"/>
              </a:rPr>
              <a:t>dalam</a:t>
            </a:r>
            <a:r>
              <a:rPr lang="en-MY" sz="1600" dirty="0">
                <a:latin typeface="Livvic" panose="020B0604020202020204" charset="0"/>
              </a:rPr>
              <a:t> </a:t>
            </a:r>
            <a:r>
              <a:rPr lang="en-MY" sz="1600" dirty="0" err="1">
                <a:latin typeface="Livvic" panose="020B0604020202020204" charset="0"/>
              </a:rPr>
              <a:t>masyarakat</a:t>
            </a:r>
            <a:r>
              <a:rPr lang="en-MY" sz="1600" dirty="0">
                <a:latin typeface="Livvic" panose="020B0604020202020204" charset="0"/>
              </a:rPr>
              <a:t> </a:t>
            </a:r>
            <a:r>
              <a:rPr lang="en-MY" sz="1600" dirty="0" err="1">
                <a:latin typeface="Livvic" panose="020B0604020202020204" charset="0"/>
              </a:rPr>
              <a:t>pelbagai</a:t>
            </a:r>
            <a:r>
              <a:rPr lang="en-MY" sz="1600" dirty="0">
                <a:latin typeface="Livvic" panose="020B0604020202020204" charset="0"/>
              </a:rPr>
              <a:t> agama dan </a:t>
            </a:r>
            <a:r>
              <a:rPr lang="en-MY" sz="1600" dirty="0" err="1">
                <a:latin typeface="Livvic" panose="020B0604020202020204" charset="0"/>
              </a:rPr>
              <a:t>bangsa</a:t>
            </a:r>
            <a:r>
              <a:rPr lang="en-MY" sz="1600" dirty="0">
                <a:latin typeface="Livvic" panose="020B0604020202020204" charset="0"/>
              </a:rPr>
              <a:t> .</a:t>
            </a:r>
          </a:p>
          <a:p>
            <a:pPr marL="285750" indent="-285750">
              <a:buFont typeface="Wingdings" panose="05000000000000000000" pitchFamily="2" charset="2"/>
              <a:buChar char="q"/>
            </a:pPr>
            <a:endParaRPr lang="en-US" sz="1600" dirty="0">
              <a:latin typeface="Livvic" panose="020B0604020202020204" charset="0"/>
            </a:endParaRPr>
          </a:p>
          <a:p>
            <a:pPr marL="285750" indent="-285750">
              <a:buFont typeface="Wingdings" panose="05000000000000000000" pitchFamily="2" charset="2"/>
              <a:buChar char="q"/>
            </a:pPr>
            <a:r>
              <a:rPr lang="en-MY" sz="1600" b="1" dirty="0" err="1">
                <a:latin typeface="Livvic" panose="020B0604020202020204" charset="0"/>
              </a:rPr>
              <a:t>Sifat</a:t>
            </a:r>
            <a:r>
              <a:rPr lang="en-MY" sz="1600" b="1" dirty="0">
                <a:latin typeface="Livvic" panose="020B0604020202020204" charset="0"/>
              </a:rPr>
              <a:t> </a:t>
            </a:r>
            <a:r>
              <a:rPr lang="en-MY" sz="1600" b="1" dirty="0" err="1">
                <a:latin typeface="Livvic" panose="020B0604020202020204" charset="0"/>
              </a:rPr>
              <a:t>kebersamaan</a:t>
            </a:r>
            <a:r>
              <a:rPr lang="en-MY" sz="1600" b="1" dirty="0">
                <a:latin typeface="Livvic" panose="020B0604020202020204" charset="0"/>
              </a:rPr>
              <a:t> </a:t>
            </a:r>
            <a:r>
              <a:rPr lang="en-MY" sz="1600" dirty="0" err="1">
                <a:latin typeface="Livvic" panose="020B0604020202020204" charset="0"/>
              </a:rPr>
              <a:t>serta</a:t>
            </a:r>
            <a:r>
              <a:rPr lang="en-MY" sz="1600" dirty="0">
                <a:latin typeface="Livvic" panose="020B0604020202020204" charset="0"/>
              </a:rPr>
              <a:t> </a:t>
            </a:r>
            <a:r>
              <a:rPr lang="en-MY" sz="1600" dirty="0" err="1">
                <a:latin typeface="Livvic" panose="020B0604020202020204" charset="0"/>
              </a:rPr>
              <a:t>cinta</a:t>
            </a:r>
            <a:r>
              <a:rPr lang="en-MY" sz="1600" dirty="0">
                <a:latin typeface="Livvic" panose="020B0604020202020204" charset="0"/>
              </a:rPr>
              <a:t> </a:t>
            </a:r>
            <a:r>
              <a:rPr lang="en-MY" sz="1600" dirty="0" err="1">
                <a:latin typeface="Livvic" panose="020B0604020202020204" charset="0"/>
              </a:rPr>
              <a:t>akan</a:t>
            </a:r>
            <a:r>
              <a:rPr lang="en-MY" sz="1600" dirty="0">
                <a:latin typeface="Livvic" panose="020B0604020202020204" charset="0"/>
              </a:rPr>
              <a:t> </a:t>
            </a:r>
            <a:r>
              <a:rPr lang="en-MY" sz="1600" dirty="0" err="1">
                <a:latin typeface="Livvic" panose="020B0604020202020204" charset="0"/>
              </a:rPr>
              <a:t>keharmonian</a:t>
            </a:r>
            <a:r>
              <a:rPr lang="en-MY" sz="1600" dirty="0">
                <a:latin typeface="Livvic" panose="020B0604020202020204" charset="0"/>
              </a:rPr>
              <a:t> </a:t>
            </a:r>
            <a:r>
              <a:rPr lang="en-MY" sz="1600" dirty="0" err="1">
                <a:latin typeface="Livvic" panose="020B0604020202020204" charset="0"/>
              </a:rPr>
              <a:t>perlu</a:t>
            </a:r>
            <a:r>
              <a:rPr lang="en-MY" sz="1600" dirty="0">
                <a:latin typeface="Livvic" panose="020B0604020202020204" charset="0"/>
              </a:rPr>
              <a:t> </a:t>
            </a:r>
            <a:r>
              <a:rPr lang="en-MY" sz="1600" dirty="0" err="1">
                <a:latin typeface="Livvic" panose="020B0604020202020204" charset="0"/>
              </a:rPr>
              <a:t>ada</a:t>
            </a:r>
            <a:r>
              <a:rPr lang="en-MY" sz="1600" dirty="0">
                <a:latin typeface="Livvic" panose="020B0604020202020204" charset="0"/>
              </a:rPr>
              <a:t> </a:t>
            </a:r>
            <a:r>
              <a:rPr lang="en-MY" sz="1600" dirty="0" err="1">
                <a:latin typeface="Livvic" panose="020B0604020202020204" charset="0"/>
              </a:rPr>
              <a:t>dalam</a:t>
            </a:r>
            <a:r>
              <a:rPr lang="en-MY" sz="1600" dirty="0">
                <a:latin typeface="Livvic" panose="020B0604020202020204" charset="0"/>
              </a:rPr>
              <a:t> </a:t>
            </a:r>
            <a:r>
              <a:rPr lang="en-MY" sz="1600" dirty="0" err="1">
                <a:latin typeface="Livvic" panose="020B0604020202020204" charset="0"/>
              </a:rPr>
              <a:t>mencapai</a:t>
            </a:r>
            <a:r>
              <a:rPr lang="en-MY" sz="1600" dirty="0">
                <a:latin typeface="Livvic" panose="020B0604020202020204" charset="0"/>
              </a:rPr>
              <a:t> </a:t>
            </a:r>
            <a:r>
              <a:rPr lang="en-MY" sz="1600" dirty="0" err="1">
                <a:latin typeface="Livvic" panose="020B0604020202020204" charset="0"/>
              </a:rPr>
              <a:t>perpaduan</a:t>
            </a:r>
            <a:r>
              <a:rPr lang="en-MY" sz="1600" dirty="0">
                <a:latin typeface="Livvic" panose="020B0604020202020204" charset="0"/>
              </a:rPr>
              <a:t>.</a:t>
            </a:r>
          </a:p>
          <a:p>
            <a:endParaRPr lang="en-US" sz="1600" dirty="0">
              <a:latin typeface="Livvic" panose="020B0604020202020204" charset="0"/>
            </a:endParaRPr>
          </a:p>
        </p:txBody>
      </p:sp>
      <p:pic>
        <p:nvPicPr>
          <p:cNvPr id="1026" name="Picture 2" descr="PERPADUAN TERAS KEJAYAAN: MAKSUD DAN KEPENTINGAN PERPADUAN">
            <a:extLst>
              <a:ext uri="{FF2B5EF4-FFF2-40B4-BE49-F238E27FC236}">
                <a16:creationId xmlns:a16="http://schemas.microsoft.com/office/drawing/2014/main" id="{0DF96F65-98DC-4E64-A497-659E7FA828E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1746" y="610741"/>
            <a:ext cx="3197695" cy="1820910"/>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pic>
        <p:nvPicPr>
          <p:cNvPr id="1028" name="Picture 4" descr="Semangat perpaduan dan patriotisme rakyat Malaysia terus terserlah – The  Sentral">
            <a:extLst>
              <a:ext uri="{FF2B5EF4-FFF2-40B4-BE49-F238E27FC236}">
                <a16:creationId xmlns:a16="http://schemas.microsoft.com/office/drawing/2014/main" id="{8456540D-92E6-4E05-9AC3-F08B98F6AB47}"/>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95056" y="2590172"/>
            <a:ext cx="3197696" cy="2007522"/>
          </a:xfrm>
          <a:prstGeom prst="roundRect">
            <a:avLst>
              <a:gd name="adj" fmla="val 16667"/>
            </a:avLst>
          </a:prstGeom>
          <a:ln>
            <a:noFill/>
          </a:ln>
          <a:effectLst>
            <a:outerShdw blurRad="152400" dist="12000" dir="900000" sy="98000" kx="110000" ky="200000" algn="tl" rotWithShape="0">
              <a:srgbClr val="000000">
                <a:alpha val="30000"/>
              </a:srgbClr>
            </a:outerShdw>
          </a:effectLst>
          <a:scene3d>
            <a:camera prst="perspectiveRelaxed">
              <a:rot lat="19800000" lon="1200000" rev="20820000"/>
            </a:camera>
            <a:lightRig rig="threePt" dir="t"/>
          </a:scene3d>
          <a:sp3d contourW="6350" prstMaterial="matte">
            <a:bevelT w="101600" h="101600"/>
            <a:contourClr>
              <a:srgbClr val="969696"/>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39281289"/>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400" name="Google Shape;11400;p50"/>
          <p:cNvSpPr txBox="1">
            <a:spLocks noGrp="1"/>
          </p:cNvSpPr>
          <p:nvPr>
            <p:ph type="subTitle" idx="1"/>
          </p:nvPr>
        </p:nvSpPr>
        <p:spPr>
          <a:xfrm>
            <a:off x="71651" y="1137312"/>
            <a:ext cx="16044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Maksud </a:t>
            </a:r>
            <a:r>
              <a:rPr lang="en" dirty="0">
                <a:solidFill>
                  <a:srgbClr val="C00000"/>
                </a:solidFill>
              </a:rPr>
              <a:t>Tapak Integrasi</a:t>
            </a:r>
            <a:endParaRPr dirty="0">
              <a:solidFill>
                <a:srgbClr val="C00000"/>
              </a:solidFill>
            </a:endParaRPr>
          </a:p>
        </p:txBody>
      </p:sp>
      <p:sp>
        <p:nvSpPr>
          <p:cNvPr id="11401" name="Google Shape;11401;p50"/>
          <p:cNvSpPr txBox="1">
            <a:spLocks noGrp="1"/>
          </p:cNvSpPr>
          <p:nvPr>
            <p:ph type="subTitle" idx="2"/>
          </p:nvPr>
        </p:nvSpPr>
        <p:spPr>
          <a:xfrm>
            <a:off x="7493000" y="3266625"/>
            <a:ext cx="147665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Pelbagai Bentuk </a:t>
            </a:r>
            <a:r>
              <a:rPr lang="en" dirty="0">
                <a:solidFill>
                  <a:srgbClr val="C00000"/>
                </a:solidFill>
              </a:rPr>
              <a:t>Tapak Integrasi</a:t>
            </a:r>
            <a:endParaRPr dirty="0">
              <a:solidFill>
                <a:srgbClr val="C00000"/>
              </a:solidFill>
            </a:endParaRPr>
          </a:p>
        </p:txBody>
      </p:sp>
      <p:sp>
        <p:nvSpPr>
          <p:cNvPr id="11402" name="Google Shape;11402;p50"/>
          <p:cNvSpPr txBox="1">
            <a:spLocks noGrp="1"/>
          </p:cNvSpPr>
          <p:nvPr>
            <p:ph type="subTitle" idx="3"/>
          </p:nvPr>
        </p:nvSpPr>
        <p:spPr>
          <a:xfrm>
            <a:off x="1864275" y="1137312"/>
            <a:ext cx="5806069"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dirty="0"/>
              <a:t>Ruang dan titik pertemuan antara kelompok strategik di Malaysia (etnik, agama, parti politik, NGO, masyarakat sivil dan lain-lain.</a:t>
            </a:r>
            <a:endParaRPr sz="1800" dirty="0"/>
          </a:p>
        </p:txBody>
      </p:sp>
      <p:sp>
        <p:nvSpPr>
          <p:cNvPr id="11403" name="Google Shape;11403;p50"/>
          <p:cNvSpPr txBox="1">
            <a:spLocks noGrp="1"/>
          </p:cNvSpPr>
          <p:nvPr>
            <p:ph type="subTitle" idx="4"/>
          </p:nvPr>
        </p:nvSpPr>
        <p:spPr>
          <a:xfrm>
            <a:off x="803773" y="2191260"/>
            <a:ext cx="6526794" cy="2734978"/>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q"/>
            </a:pPr>
            <a:r>
              <a:rPr lang="en" sz="1800" dirty="0"/>
              <a:t>Communities Liaison Committee 1949, pimpinan elit kaum-kaum.</a:t>
            </a:r>
          </a:p>
          <a:p>
            <a:pPr marL="285750" lvl="0" indent="-285750" algn="l" rtl="0">
              <a:spcBef>
                <a:spcPts val="0"/>
              </a:spcBef>
              <a:spcAft>
                <a:spcPts val="0"/>
              </a:spcAft>
              <a:buFont typeface="Wingdings" panose="05000000000000000000" pitchFamily="2" charset="2"/>
              <a:buChar char="q"/>
            </a:pPr>
            <a:r>
              <a:rPr lang="en" sz="1800" dirty="0"/>
              <a:t>Penubuhan Parti Politik bersifat muafakat.</a:t>
            </a:r>
          </a:p>
          <a:p>
            <a:pPr marL="285750" lvl="0" indent="-285750" algn="l" rtl="0">
              <a:spcBef>
                <a:spcPts val="0"/>
              </a:spcBef>
              <a:spcAft>
                <a:spcPts val="0"/>
              </a:spcAft>
              <a:buFont typeface="Wingdings" panose="05000000000000000000" pitchFamily="2" charset="2"/>
              <a:buChar char="q"/>
            </a:pPr>
            <a:r>
              <a:rPr lang="en" sz="1800" dirty="0"/>
              <a:t>Institusi Pilihanraya 1952, 1955</a:t>
            </a:r>
          </a:p>
          <a:p>
            <a:pPr marL="285750" lvl="0" indent="-285750" algn="l" rtl="0">
              <a:spcBef>
                <a:spcPts val="0"/>
              </a:spcBef>
              <a:spcAft>
                <a:spcPts val="0"/>
              </a:spcAft>
              <a:buFont typeface="Wingdings" panose="05000000000000000000" pitchFamily="2" charset="2"/>
              <a:buChar char="q"/>
            </a:pPr>
            <a:r>
              <a:rPr lang="en" sz="1800" dirty="0"/>
              <a:t>Rancangan Pembangunan Lima Tahun, 1955-55, 1956-60</a:t>
            </a:r>
          </a:p>
          <a:p>
            <a:pPr marL="285750" lvl="0" indent="-285750" algn="l" rtl="0">
              <a:spcBef>
                <a:spcPts val="0"/>
              </a:spcBef>
              <a:spcAft>
                <a:spcPts val="0"/>
              </a:spcAft>
              <a:buFont typeface="Wingdings" panose="05000000000000000000" pitchFamily="2" charset="2"/>
              <a:buChar char="q"/>
            </a:pPr>
            <a:r>
              <a:rPr lang="en" sz="1800" dirty="0"/>
              <a:t>Perlembagaan Persekutuan 1957</a:t>
            </a:r>
          </a:p>
          <a:p>
            <a:pPr marL="285750" lvl="0" indent="-285750" algn="l" rtl="0">
              <a:spcBef>
                <a:spcPts val="0"/>
              </a:spcBef>
              <a:spcAft>
                <a:spcPts val="0"/>
              </a:spcAft>
              <a:buFont typeface="Wingdings" panose="05000000000000000000" pitchFamily="2" charset="2"/>
              <a:buChar char="q"/>
            </a:pPr>
            <a:r>
              <a:rPr lang="en" sz="1800" dirty="0"/>
              <a:t>Simbol &amp; Struktur KESATUAN : YDPA, Bendera, Lagu NegaraKu, Dasar Kebudayaan, B</a:t>
            </a:r>
            <a:r>
              <a:rPr lang="en-MY" sz="1800" dirty="0"/>
              <a:t>a</a:t>
            </a:r>
            <a:r>
              <a:rPr lang="en" sz="1800" dirty="0"/>
              <a:t>hasa Kebangsaan, Sekolah Kebangsaan.</a:t>
            </a:r>
          </a:p>
        </p:txBody>
      </p:sp>
      <p:sp>
        <p:nvSpPr>
          <p:cNvPr id="11404" name="Google Shape;11404;p50"/>
          <p:cNvSpPr/>
          <p:nvPr/>
        </p:nvSpPr>
        <p:spPr>
          <a:xfrm>
            <a:off x="1801312" y="1095962"/>
            <a:ext cx="5869033"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0"/>
          <p:cNvSpPr/>
          <p:nvPr/>
        </p:nvSpPr>
        <p:spPr>
          <a:xfrm>
            <a:off x="719667" y="2242175"/>
            <a:ext cx="6704053" cy="2662554"/>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0"/>
          <p:cNvSpPr/>
          <p:nvPr/>
        </p:nvSpPr>
        <p:spPr>
          <a:xfrm rot="-5400000">
            <a:off x="1730807" y="1536835"/>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0"/>
          <p:cNvSpPr/>
          <p:nvPr/>
        </p:nvSpPr>
        <p:spPr>
          <a:xfrm rot="5400000" flipH="1">
            <a:off x="7457890" y="3562502"/>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1399;p50">
            <a:extLst>
              <a:ext uri="{FF2B5EF4-FFF2-40B4-BE49-F238E27FC236}">
                <a16:creationId xmlns:a16="http://schemas.microsoft.com/office/drawing/2014/main" id="{9291DC33-E36D-C558-7F26-7A5CD135C574}"/>
              </a:ext>
            </a:extLst>
          </p:cNvPr>
          <p:cNvSpPr txBox="1">
            <a:spLocks noGrp="1"/>
          </p:cNvSpPr>
          <p:nvPr>
            <p:ph type="title"/>
          </p:nvPr>
        </p:nvSpPr>
        <p:spPr>
          <a:xfrm>
            <a:off x="160867" y="435391"/>
            <a:ext cx="8808784"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sz="2400" dirty="0"/>
              <a:t>Membina KESATUAN melalui </a:t>
            </a:r>
            <a:r>
              <a:rPr lang="en" sz="2400" dirty="0">
                <a:solidFill>
                  <a:srgbClr val="C00000"/>
                </a:solidFill>
              </a:rPr>
              <a:t>Tapak Integrasi</a:t>
            </a:r>
            <a:endParaRPr sz="2400" dirty="0">
              <a:solidFill>
                <a:srgbClr val="C00000"/>
              </a:solidFill>
            </a:endParaRPr>
          </a:p>
        </p:txBody>
      </p:sp>
      <p:sp>
        <p:nvSpPr>
          <p:cNvPr id="623" name="Google Shape;8683;p33">
            <a:extLst>
              <a:ext uri="{FF2B5EF4-FFF2-40B4-BE49-F238E27FC236}">
                <a16:creationId xmlns:a16="http://schemas.microsoft.com/office/drawing/2014/main" id="{3CD1B940-9D15-3D8E-A70D-AED77962C887}"/>
              </a:ext>
            </a:extLst>
          </p:cNvPr>
          <p:cNvSpPr txBox="1"/>
          <p:nvPr/>
        </p:nvSpPr>
        <p:spPr>
          <a:xfrm>
            <a:off x="63549" y="34348"/>
            <a:ext cx="1737763" cy="477246"/>
          </a:xfrm>
          <a:prstGeom prst="rect">
            <a:avLst/>
          </a:prstGeom>
          <a:noFill/>
          <a:ln>
            <a:noFill/>
          </a:ln>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buFont typeface="Arial"/>
              <a:buNone/>
            </a:pPr>
            <a:r>
              <a:rPr lang="en-MY" sz="1800" b="1" dirty="0" err="1">
                <a:solidFill>
                  <a:schemeClr val="lt2"/>
                </a:solidFill>
                <a:latin typeface="Merriweather"/>
                <a:ea typeface="Merriweather"/>
                <a:cs typeface="Merriweather"/>
                <a:sym typeface="Merriweather"/>
              </a:rPr>
              <a:t>Pengenalan</a:t>
            </a:r>
            <a:endParaRPr sz="1800" b="1" dirty="0">
              <a:solidFill>
                <a:schemeClr val="lt2"/>
              </a:solidFill>
              <a:latin typeface="Merriweather"/>
              <a:ea typeface="Merriweather"/>
              <a:cs typeface="Merriweather"/>
              <a:sym typeface="Merriweather"/>
            </a:endParaRPr>
          </a:p>
        </p:txBody>
      </p:sp>
      <p:grpSp>
        <p:nvGrpSpPr>
          <p:cNvPr id="624" name="Google Shape;9023;p35">
            <a:extLst>
              <a:ext uri="{FF2B5EF4-FFF2-40B4-BE49-F238E27FC236}">
                <a16:creationId xmlns:a16="http://schemas.microsoft.com/office/drawing/2014/main" id="{9952943C-2FFB-4D74-5D03-00EDBEF1089F}"/>
              </a:ext>
            </a:extLst>
          </p:cNvPr>
          <p:cNvGrpSpPr/>
          <p:nvPr/>
        </p:nvGrpSpPr>
        <p:grpSpPr>
          <a:xfrm flipH="1">
            <a:off x="7798340" y="1464292"/>
            <a:ext cx="1251986" cy="1518087"/>
            <a:chOff x="1774025" y="1561325"/>
            <a:chExt cx="2297925" cy="1973800"/>
          </a:xfrm>
        </p:grpSpPr>
        <p:sp>
          <p:nvSpPr>
            <p:cNvPr id="625" name="Google Shape;9024;p35">
              <a:extLst>
                <a:ext uri="{FF2B5EF4-FFF2-40B4-BE49-F238E27FC236}">
                  <a16:creationId xmlns:a16="http://schemas.microsoft.com/office/drawing/2014/main" id="{AFA66427-F8E4-433F-9367-01458CE05992}"/>
                </a:ext>
              </a:extLst>
            </p:cNvPr>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9025;p35">
              <a:extLst>
                <a:ext uri="{FF2B5EF4-FFF2-40B4-BE49-F238E27FC236}">
                  <a16:creationId xmlns:a16="http://schemas.microsoft.com/office/drawing/2014/main" id="{2593A4E1-5C01-8737-5C5A-771AB35A48CB}"/>
                </a:ext>
              </a:extLst>
            </p:cNvPr>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9026;p35">
              <a:extLst>
                <a:ext uri="{FF2B5EF4-FFF2-40B4-BE49-F238E27FC236}">
                  <a16:creationId xmlns:a16="http://schemas.microsoft.com/office/drawing/2014/main" id="{7F264805-9130-0EA2-985D-46B42919DE12}"/>
                </a:ext>
              </a:extLst>
            </p:cNvPr>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9027;p35">
              <a:extLst>
                <a:ext uri="{FF2B5EF4-FFF2-40B4-BE49-F238E27FC236}">
                  <a16:creationId xmlns:a16="http://schemas.microsoft.com/office/drawing/2014/main" id="{F855F1F7-EBEB-61E2-CFF8-58C43DE950C1}"/>
                </a:ext>
              </a:extLst>
            </p:cNvPr>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9028;p35">
              <a:extLst>
                <a:ext uri="{FF2B5EF4-FFF2-40B4-BE49-F238E27FC236}">
                  <a16:creationId xmlns:a16="http://schemas.microsoft.com/office/drawing/2014/main" id="{EDE607C8-09B6-C7AE-5334-CE998AF62912}"/>
                </a:ext>
              </a:extLst>
            </p:cNvPr>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9029;p35">
              <a:extLst>
                <a:ext uri="{FF2B5EF4-FFF2-40B4-BE49-F238E27FC236}">
                  <a16:creationId xmlns:a16="http://schemas.microsoft.com/office/drawing/2014/main" id="{1163AA19-50C4-0264-263E-6053BD3A5866}"/>
                </a:ext>
              </a:extLst>
            </p:cNvPr>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9030;p35">
              <a:extLst>
                <a:ext uri="{FF2B5EF4-FFF2-40B4-BE49-F238E27FC236}">
                  <a16:creationId xmlns:a16="http://schemas.microsoft.com/office/drawing/2014/main" id="{4639AA6C-7515-89AC-9168-6006035761FC}"/>
                </a:ext>
              </a:extLst>
            </p:cNvPr>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9031;p35">
              <a:extLst>
                <a:ext uri="{FF2B5EF4-FFF2-40B4-BE49-F238E27FC236}">
                  <a16:creationId xmlns:a16="http://schemas.microsoft.com/office/drawing/2014/main" id="{BFBACCDC-47C2-09D7-65D8-8FFD93E99D2F}"/>
                </a:ext>
              </a:extLst>
            </p:cNvPr>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9032;p35">
              <a:extLst>
                <a:ext uri="{FF2B5EF4-FFF2-40B4-BE49-F238E27FC236}">
                  <a16:creationId xmlns:a16="http://schemas.microsoft.com/office/drawing/2014/main" id="{DB0E2BE9-80AF-7DA3-306C-4D9F89404855}"/>
                </a:ext>
              </a:extLst>
            </p:cNvPr>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9033;p35">
              <a:extLst>
                <a:ext uri="{FF2B5EF4-FFF2-40B4-BE49-F238E27FC236}">
                  <a16:creationId xmlns:a16="http://schemas.microsoft.com/office/drawing/2014/main" id="{3F676FC5-3236-4367-3714-09061F874A90}"/>
                </a:ext>
              </a:extLst>
            </p:cNvPr>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9034;p35">
              <a:extLst>
                <a:ext uri="{FF2B5EF4-FFF2-40B4-BE49-F238E27FC236}">
                  <a16:creationId xmlns:a16="http://schemas.microsoft.com/office/drawing/2014/main" id="{EBB01187-33F1-153F-E3A3-6F261A5E9892}"/>
                </a:ext>
              </a:extLst>
            </p:cNvPr>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9035;p35">
              <a:extLst>
                <a:ext uri="{FF2B5EF4-FFF2-40B4-BE49-F238E27FC236}">
                  <a16:creationId xmlns:a16="http://schemas.microsoft.com/office/drawing/2014/main" id="{42BBABCC-5D7D-FF5F-F219-BB2A2FD2CE3E}"/>
                </a:ext>
              </a:extLst>
            </p:cNvPr>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9036;p35">
              <a:extLst>
                <a:ext uri="{FF2B5EF4-FFF2-40B4-BE49-F238E27FC236}">
                  <a16:creationId xmlns:a16="http://schemas.microsoft.com/office/drawing/2014/main" id="{C60E5345-85B9-4F36-8FF2-FE011FD03780}"/>
                </a:ext>
              </a:extLst>
            </p:cNvPr>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9037;p35">
              <a:extLst>
                <a:ext uri="{FF2B5EF4-FFF2-40B4-BE49-F238E27FC236}">
                  <a16:creationId xmlns:a16="http://schemas.microsoft.com/office/drawing/2014/main" id="{932E73D0-4C22-0FA3-9313-026326B97F44}"/>
                </a:ext>
              </a:extLst>
            </p:cNvPr>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9038;p35">
              <a:extLst>
                <a:ext uri="{FF2B5EF4-FFF2-40B4-BE49-F238E27FC236}">
                  <a16:creationId xmlns:a16="http://schemas.microsoft.com/office/drawing/2014/main" id="{865E25AE-AA08-9212-DF04-C8049742737A}"/>
                </a:ext>
              </a:extLst>
            </p:cNvPr>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9039;p35">
              <a:extLst>
                <a:ext uri="{FF2B5EF4-FFF2-40B4-BE49-F238E27FC236}">
                  <a16:creationId xmlns:a16="http://schemas.microsoft.com/office/drawing/2014/main" id="{2E0150C9-3742-618A-CEB4-61DA992BDEA6}"/>
                </a:ext>
              </a:extLst>
            </p:cNvPr>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9040;p35">
              <a:extLst>
                <a:ext uri="{FF2B5EF4-FFF2-40B4-BE49-F238E27FC236}">
                  <a16:creationId xmlns:a16="http://schemas.microsoft.com/office/drawing/2014/main" id="{A2C22774-939D-ACA1-3FD3-037FEBE176F4}"/>
                </a:ext>
              </a:extLst>
            </p:cNvPr>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9041;p35">
              <a:extLst>
                <a:ext uri="{FF2B5EF4-FFF2-40B4-BE49-F238E27FC236}">
                  <a16:creationId xmlns:a16="http://schemas.microsoft.com/office/drawing/2014/main" id="{98048209-CFB3-8E09-5A1B-DA9969AA44AE}"/>
                </a:ext>
              </a:extLst>
            </p:cNvPr>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9042;p35">
              <a:extLst>
                <a:ext uri="{FF2B5EF4-FFF2-40B4-BE49-F238E27FC236}">
                  <a16:creationId xmlns:a16="http://schemas.microsoft.com/office/drawing/2014/main" id="{929CECD9-CAB1-836C-35A7-583E27117768}"/>
                </a:ext>
              </a:extLst>
            </p:cNvPr>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9043;p35">
              <a:extLst>
                <a:ext uri="{FF2B5EF4-FFF2-40B4-BE49-F238E27FC236}">
                  <a16:creationId xmlns:a16="http://schemas.microsoft.com/office/drawing/2014/main" id="{749F09F3-2D02-7F72-DA62-1AD63BB1CC1F}"/>
                </a:ext>
              </a:extLst>
            </p:cNvPr>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9044;p35">
              <a:extLst>
                <a:ext uri="{FF2B5EF4-FFF2-40B4-BE49-F238E27FC236}">
                  <a16:creationId xmlns:a16="http://schemas.microsoft.com/office/drawing/2014/main" id="{6E81230D-E42B-BBB0-7AD3-A94F9208A277}"/>
                </a:ext>
              </a:extLst>
            </p:cNvPr>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9045;p35">
              <a:extLst>
                <a:ext uri="{FF2B5EF4-FFF2-40B4-BE49-F238E27FC236}">
                  <a16:creationId xmlns:a16="http://schemas.microsoft.com/office/drawing/2014/main" id="{19DADD2D-E243-02FE-5672-5405441E0BEF}"/>
                </a:ext>
              </a:extLst>
            </p:cNvPr>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9046;p35">
              <a:extLst>
                <a:ext uri="{FF2B5EF4-FFF2-40B4-BE49-F238E27FC236}">
                  <a16:creationId xmlns:a16="http://schemas.microsoft.com/office/drawing/2014/main" id="{89F821F8-684A-5380-51BE-8A8C5BA7EBC5}"/>
                </a:ext>
              </a:extLst>
            </p:cNvPr>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9047;p35">
              <a:extLst>
                <a:ext uri="{FF2B5EF4-FFF2-40B4-BE49-F238E27FC236}">
                  <a16:creationId xmlns:a16="http://schemas.microsoft.com/office/drawing/2014/main" id="{43798181-5421-70DB-36FC-E0890A4B1ED3}"/>
                </a:ext>
              </a:extLst>
            </p:cNvPr>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9048;p35">
              <a:extLst>
                <a:ext uri="{FF2B5EF4-FFF2-40B4-BE49-F238E27FC236}">
                  <a16:creationId xmlns:a16="http://schemas.microsoft.com/office/drawing/2014/main" id="{4F1E2563-D518-5C3E-5F28-A5E49252CFA4}"/>
                </a:ext>
              </a:extLst>
            </p:cNvPr>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9049;p35">
              <a:extLst>
                <a:ext uri="{FF2B5EF4-FFF2-40B4-BE49-F238E27FC236}">
                  <a16:creationId xmlns:a16="http://schemas.microsoft.com/office/drawing/2014/main" id="{9A1B94D9-2F3C-2D3F-EC20-EADF24D6B74B}"/>
                </a:ext>
              </a:extLst>
            </p:cNvPr>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9050;p35">
              <a:extLst>
                <a:ext uri="{FF2B5EF4-FFF2-40B4-BE49-F238E27FC236}">
                  <a16:creationId xmlns:a16="http://schemas.microsoft.com/office/drawing/2014/main" id="{7C2B69B6-F6A0-B175-E44A-735248CBD1A6}"/>
                </a:ext>
              </a:extLst>
            </p:cNvPr>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9051;p35">
              <a:extLst>
                <a:ext uri="{FF2B5EF4-FFF2-40B4-BE49-F238E27FC236}">
                  <a16:creationId xmlns:a16="http://schemas.microsoft.com/office/drawing/2014/main" id="{8CE6AA1B-E20D-5755-55ED-DED719705D61}"/>
                </a:ext>
              </a:extLst>
            </p:cNvPr>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9052;p35">
              <a:extLst>
                <a:ext uri="{FF2B5EF4-FFF2-40B4-BE49-F238E27FC236}">
                  <a16:creationId xmlns:a16="http://schemas.microsoft.com/office/drawing/2014/main" id="{24984E06-2699-5483-3412-8CED6216008C}"/>
                </a:ext>
              </a:extLst>
            </p:cNvPr>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9053;p35">
              <a:extLst>
                <a:ext uri="{FF2B5EF4-FFF2-40B4-BE49-F238E27FC236}">
                  <a16:creationId xmlns:a16="http://schemas.microsoft.com/office/drawing/2014/main" id="{672D0E21-4F17-BC9C-D624-096F35B44CEB}"/>
                </a:ext>
              </a:extLst>
            </p:cNvPr>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9054;p35">
              <a:extLst>
                <a:ext uri="{FF2B5EF4-FFF2-40B4-BE49-F238E27FC236}">
                  <a16:creationId xmlns:a16="http://schemas.microsoft.com/office/drawing/2014/main" id="{65207B92-C08E-9D78-0A84-DE7AB8108808}"/>
                </a:ext>
              </a:extLst>
            </p:cNvPr>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9055;p35">
              <a:extLst>
                <a:ext uri="{FF2B5EF4-FFF2-40B4-BE49-F238E27FC236}">
                  <a16:creationId xmlns:a16="http://schemas.microsoft.com/office/drawing/2014/main" id="{93FDF6FF-205A-B293-45BE-2FDCBB754B10}"/>
                </a:ext>
              </a:extLst>
            </p:cNvPr>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9056;p35">
              <a:extLst>
                <a:ext uri="{FF2B5EF4-FFF2-40B4-BE49-F238E27FC236}">
                  <a16:creationId xmlns:a16="http://schemas.microsoft.com/office/drawing/2014/main" id="{68ADAFE1-8584-1457-388A-A4B3249411EA}"/>
                </a:ext>
              </a:extLst>
            </p:cNvPr>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9057;p35">
              <a:extLst>
                <a:ext uri="{FF2B5EF4-FFF2-40B4-BE49-F238E27FC236}">
                  <a16:creationId xmlns:a16="http://schemas.microsoft.com/office/drawing/2014/main" id="{A2FFE7F5-756E-436A-4203-9EC0B5B400D3}"/>
                </a:ext>
              </a:extLst>
            </p:cNvPr>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9058;p35">
              <a:extLst>
                <a:ext uri="{FF2B5EF4-FFF2-40B4-BE49-F238E27FC236}">
                  <a16:creationId xmlns:a16="http://schemas.microsoft.com/office/drawing/2014/main" id="{888CBD54-BF63-85F3-2912-1907090F8752}"/>
                </a:ext>
              </a:extLst>
            </p:cNvPr>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9059;p35">
              <a:extLst>
                <a:ext uri="{FF2B5EF4-FFF2-40B4-BE49-F238E27FC236}">
                  <a16:creationId xmlns:a16="http://schemas.microsoft.com/office/drawing/2014/main" id="{D839318E-3D72-56DD-F951-5306688A469A}"/>
                </a:ext>
              </a:extLst>
            </p:cNvPr>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9060;p35">
              <a:extLst>
                <a:ext uri="{FF2B5EF4-FFF2-40B4-BE49-F238E27FC236}">
                  <a16:creationId xmlns:a16="http://schemas.microsoft.com/office/drawing/2014/main" id="{48F09945-2B54-3C93-D864-B84966F7CB42}"/>
                </a:ext>
              </a:extLst>
            </p:cNvPr>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9061;p35">
              <a:extLst>
                <a:ext uri="{FF2B5EF4-FFF2-40B4-BE49-F238E27FC236}">
                  <a16:creationId xmlns:a16="http://schemas.microsoft.com/office/drawing/2014/main" id="{0225EA63-8F2A-D8FB-13C9-B8F56872FB7B}"/>
                </a:ext>
              </a:extLst>
            </p:cNvPr>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9062;p35">
              <a:extLst>
                <a:ext uri="{FF2B5EF4-FFF2-40B4-BE49-F238E27FC236}">
                  <a16:creationId xmlns:a16="http://schemas.microsoft.com/office/drawing/2014/main" id="{EA96F99A-30F8-CF22-1F29-86CA868C31DA}"/>
                </a:ext>
              </a:extLst>
            </p:cNvPr>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9063;p35">
              <a:extLst>
                <a:ext uri="{FF2B5EF4-FFF2-40B4-BE49-F238E27FC236}">
                  <a16:creationId xmlns:a16="http://schemas.microsoft.com/office/drawing/2014/main" id="{057803F9-90DE-F2E3-B3E8-B114D32EE29E}"/>
                </a:ext>
              </a:extLst>
            </p:cNvPr>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9064;p35">
              <a:extLst>
                <a:ext uri="{FF2B5EF4-FFF2-40B4-BE49-F238E27FC236}">
                  <a16:creationId xmlns:a16="http://schemas.microsoft.com/office/drawing/2014/main" id="{7F31C00A-3808-DBBB-E8DE-82DD84C5AAA2}"/>
                </a:ext>
              </a:extLst>
            </p:cNvPr>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9065;p35">
              <a:extLst>
                <a:ext uri="{FF2B5EF4-FFF2-40B4-BE49-F238E27FC236}">
                  <a16:creationId xmlns:a16="http://schemas.microsoft.com/office/drawing/2014/main" id="{FCD0491D-0F43-160B-910E-110EE28B1CC0}"/>
                </a:ext>
              </a:extLst>
            </p:cNvPr>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9066;p35">
              <a:extLst>
                <a:ext uri="{FF2B5EF4-FFF2-40B4-BE49-F238E27FC236}">
                  <a16:creationId xmlns:a16="http://schemas.microsoft.com/office/drawing/2014/main" id="{2E5A13C4-707A-0C37-635A-36E044AC152C}"/>
                </a:ext>
              </a:extLst>
            </p:cNvPr>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9067;p35">
              <a:extLst>
                <a:ext uri="{FF2B5EF4-FFF2-40B4-BE49-F238E27FC236}">
                  <a16:creationId xmlns:a16="http://schemas.microsoft.com/office/drawing/2014/main" id="{2018B141-0B7B-DAAC-C296-8EE12A125807}"/>
                </a:ext>
              </a:extLst>
            </p:cNvPr>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9068;p35">
              <a:extLst>
                <a:ext uri="{FF2B5EF4-FFF2-40B4-BE49-F238E27FC236}">
                  <a16:creationId xmlns:a16="http://schemas.microsoft.com/office/drawing/2014/main" id="{C1A2BA89-8F06-8E2C-EB3C-A307E22BD511}"/>
                </a:ext>
              </a:extLst>
            </p:cNvPr>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9069;p35">
              <a:extLst>
                <a:ext uri="{FF2B5EF4-FFF2-40B4-BE49-F238E27FC236}">
                  <a16:creationId xmlns:a16="http://schemas.microsoft.com/office/drawing/2014/main" id="{E7625FE7-1437-CAC3-D321-2A046F6BF1D2}"/>
                </a:ext>
              </a:extLst>
            </p:cNvPr>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9070;p35">
              <a:extLst>
                <a:ext uri="{FF2B5EF4-FFF2-40B4-BE49-F238E27FC236}">
                  <a16:creationId xmlns:a16="http://schemas.microsoft.com/office/drawing/2014/main" id="{22823620-9CFA-55D3-E570-36C137F13931}"/>
                </a:ext>
              </a:extLst>
            </p:cNvPr>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9071;p35">
              <a:extLst>
                <a:ext uri="{FF2B5EF4-FFF2-40B4-BE49-F238E27FC236}">
                  <a16:creationId xmlns:a16="http://schemas.microsoft.com/office/drawing/2014/main" id="{1DD28C6C-9F6F-21F6-760D-6787576B5DFB}"/>
                </a:ext>
              </a:extLst>
            </p:cNvPr>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9072;p35">
              <a:extLst>
                <a:ext uri="{FF2B5EF4-FFF2-40B4-BE49-F238E27FC236}">
                  <a16:creationId xmlns:a16="http://schemas.microsoft.com/office/drawing/2014/main" id="{3B94A5A1-CFBF-B5CB-1680-6FECE8FEDBA0}"/>
                </a:ext>
              </a:extLst>
            </p:cNvPr>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9073;p35">
              <a:extLst>
                <a:ext uri="{FF2B5EF4-FFF2-40B4-BE49-F238E27FC236}">
                  <a16:creationId xmlns:a16="http://schemas.microsoft.com/office/drawing/2014/main" id="{907E223D-BA80-6AEC-829F-A77E40916CF3}"/>
                </a:ext>
              </a:extLst>
            </p:cNvPr>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9074;p35">
              <a:extLst>
                <a:ext uri="{FF2B5EF4-FFF2-40B4-BE49-F238E27FC236}">
                  <a16:creationId xmlns:a16="http://schemas.microsoft.com/office/drawing/2014/main" id="{FE9F6F24-5FB5-13F8-DA6D-7668647435C7}"/>
                </a:ext>
              </a:extLst>
            </p:cNvPr>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9075;p35">
              <a:extLst>
                <a:ext uri="{FF2B5EF4-FFF2-40B4-BE49-F238E27FC236}">
                  <a16:creationId xmlns:a16="http://schemas.microsoft.com/office/drawing/2014/main" id="{E5A323BC-C449-4906-3186-200B4FCCEC1E}"/>
                </a:ext>
              </a:extLst>
            </p:cNvPr>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9076;p35">
              <a:extLst>
                <a:ext uri="{FF2B5EF4-FFF2-40B4-BE49-F238E27FC236}">
                  <a16:creationId xmlns:a16="http://schemas.microsoft.com/office/drawing/2014/main" id="{88A35242-B8A3-454F-D520-0A0463F4D7E7}"/>
                </a:ext>
              </a:extLst>
            </p:cNvPr>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9077;p35">
              <a:extLst>
                <a:ext uri="{FF2B5EF4-FFF2-40B4-BE49-F238E27FC236}">
                  <a16:creationId xmlns:a16="http://schemas.microsoft.com/office/drawing/2014/main" id="{DFA0FB0E-2D67-7210-37DC-701B25655CDD}"/>
                </a:ext>
              </a:extLst>
            </p:cNvPr>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9078;p35">
              <a:extLst>
                <a:ext uri="{FF2B5EF4-FFF2-40B4-BE49-F238E27FC236}">
                  <a16:creationId xmlns:a16="http://schemas.microsoft.com/office/drawing/2014/main" id="{B1F8E880-74FD-D55D-3E4C-9CC8F5FAEF6E}"/>
                </a:ext>
              </a:extLst>
            </p:cNvPr>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9079;p35">
              <a:extLst>
                <a:ext uri="{FF2B5EF4-FFF2-40B4-BE49-F238E27FC236}">
                  <a16:creationId xmlns:a16="http://schemas.microsoft.com/office/drawing/2014/main" id="{2382077C-65CC-3099-334E-26B5B3B9762B}"/>
                </a:ext>
              </a:extLst>
            </p:cNvPr>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9080;p35">
              <a:extLst>
                <a:ext uri="{FF2B5EF4-FFF2-40B4-BE49-F238E27FC236}">
                  <a16:creationId xmlns:a16="http://schemas.microsoft.com/office/drawing/2014/main" id="{839C8CFB-0D5A-1918-1380-29371E9F35A6}"/>
                </a:ext>
              </a:extLst>
            </p:cNvPr>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9081;p35">
              <a:extLst>
                <a:ext uri="{FF2B5EF4-FFF2-40B4-BE49-F238E27FC236}">
                  <a16:creationId xmlns:a16="http://schemas.microsoft.com/office/drawing/2014/main" id="{272C4597-2441-4069-A414-DAFA39CE6549}"/>
                </a:ext>
              </a:extLst>
            </p:cNvPr>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9082;p35">
              <a:extLst>
                <a:ext uri="{FF2B5EF4-FFF2-40B4-BE49-F238E27FC236}">
                  <a16:creationId xmlns:a16="http://schemas.microsoft.com/office/drawing/2014/main" id="{474A0674-9812-EA0C-DD25-E45FE4C5E25F}"/>
                </a:ext>
              </a:extLst>
            </p:cNvPr>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9083;p35">
              <a:extLst>
                <a:ext uri="{FF2B5EF4-FFF2-40B4-BE49-F238E27FC236}">
                  <a16:creationId xmlns:a16="http://schemas.microsoft.com/office/drawing/2014/main" id="{DF80E02D-7ED7-F145-EE0A-00D1F18C1C24}"/>
                </a:ext>
              </a:extLst>
            </p:cNvPr>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9084;p35">
              <a:extLst>
                <a:ext uri="{FF2B5EF4-FFF2-40B4-BE49-F238E27FC236}">
                  <a16:creationId xmlns:a16="http://schemas.microsoft.com/office/drawing/2014/main" id="{04B39BF2-908F-F08C-D727-C1DCAB847469}"/>
                </a:ext>
              </a:extLst>
            </p:cNvPr>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9085;p35">
              <a:extLst>
                <a:ext uri="{FF2B5EF4-FFF2-40B4-BE49-F238E27FC236}">
                  <a16:creationId xmlns:a16="http://schemas.microsoft.com/office/drawing/2014/main" id="{5E5E2EF0-3A78-7FF7-9DBE-6E3876E58675}"/>
                </a:ext>
              </a:extLst>
            </p:cNvPr>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9086;p35">
              <a:extLst>
                <a:ext uri="{FF2B5EF4-FFF2-40B4-BE49-F238E27FC236}">
                  <a16:creationId xmlns:a16="http://schemas.microsoft.com/office/drawing/2014/main" id="{26977E6D-5D87-4F51-CBBA-17E82EE24749}"/>
                </a:ext>
              </a:extLst>
            </p:cNvPr>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9087;p35">
              <a:extLst>
                <a:ext uri="{FF2B5EF4-FFF2-40B4-BE49-F238E27FC236}">
                  <a16:creationId xmlns:a16="http://schemas.microsoft.com/office/drawing/2014/main" id="{D86787BC-F6BB-EDA2-316A-D466FECB29B7}"/>
                </a:ext>
              </a:extLst>
            </p:cNvPr>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9088;p35">
              <a:extLst>
                <a:ext uri="{FF2B5EF4-FFF2-40B4-BE49-F238E27FC236}">
                  <a16:creationId xmlns:a16="http://schemas.microsoft.com/office/drawing/2014/main" id="{39707D36-30BC-D87B-06AC-4A11217DED50}"/>
                </a:ext>
              </a:extLst>
            </p:cNvPr>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9089;p35">
              <a:extLst>
                <a:ext uri="{FF2B5EF4-FFF2-40B4-BE49-F238E27FC236}">
                  <a16:creationId xmlns:a16="http://schemas.microsoft.com/office/drawing/2014/main" id="{82941A06-5C71-6A50-1F7A-1EA9434433A8}"/>
                </a:ext>
              </a:extLst>
            </p:cNvPr>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9090;p35">
              <a:extLst>
                <a:ext uri="{FF2B5EF4-FFF2-40B4-BE49-F238E27FC236}">
                  <a16:creationId xmlns:a16="http://schemas.microsoft.com/office/drawing/2014/main" id="{FD608E25-7B30-878A-B2AD-F06A0B959E5B}"/>
                </a:ext>
              </a:extLst>
            </p:cNvPr>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9091;p35">
              <a:extLst>
                <a:ext uri="{FF2B5EF4-FFF2-40B4-BE49-F238E27FC236}">
                  <a16:creationId xmlns:a16="http://schemas.microsoft.com/office/drawing/2014/main" id="{E758492F-BD2C-5F00-4E0F-F5CC06BE72A7}"/>
                </a:ext>
              </a:extLst>
            </p:cNvPr>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9092;p35">
              <a:extLst>
                <a:ext uri="{FF2B5EF4-FFF2-40B4-BE49-F238E27FC236}">
                  <a16:creationId xmlns:a16="http://schemas.microsoft.com/office/drawing/2014/main" id="{D49AD46D-2D98-BE54-055C-7B7A00276963}"/>
                </a:ext>
              </a:extLst>
            </p:cNvPr>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9093;p35">
              <a:extLst>
                <a:ext uri="{FF2B5EF4-FFF2-40B4-BE49-F238E27FC236}">
                  <a16:creationId xmlns:a16="http://schemas.microsoft.com/office/drawing/2014/main" id="{D98FC3DB-FF93-84F4-0B06-18FD0E728E25}"/>
                </a:ext>
              </a:extLst>
            </p:cNvPr>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9094;p35">
              <a:extLst>
                <a:ext uri="{FF2B5EF4-FFF2-40B4-BE49-F238E27FC236}">
                  <a16:creationId xmlns:a16="http://schemas.microsoft.com/office/drawing/2014/main" id="{F32829FC-9B9D-B0B3-9146-810547A8C09F}"/>
                </a:ext>
              </a:extLst>
            </p:cNvPr>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9095;p35">
              <a:extLst>
                <a:ext uri="{FF2B5EF4-FFF2-40B4-BE49-F238E27FC236}">
                  <a16:creationId xmlns:a16="http://schemas.microsoft.com/office/drawing/2014/main" id="{ACE6FBFF-86C5-BB56-DB70-56B1168AA2E4}"/>
                </a:ext>
              </a:extLst>
            </p:cNvPr>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9096;p35">
              <a:extLst>
                <a:ext uri="{FF2B5EF4-FFF2-40B4-BE49-F238E27FC236}">
                  <a16:creationId xmlns:a16="http://schemas.microsoft.com/office/drawing/2014/main" id="{C81818F1-605C-775C-19D8-1BB82098A437}"/>
                </a:ext>
              </a:extLst>
            </p:cNvPr>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9097;p35">
              <a:extLst>
                <a:ext uri="{FF2B5EF4-FFF2-40B4-BE49-F238E27FC236}">
                  <a16:creationId xmlns:a16="http://schemas.microsoft.com/office/drawing/2014/main" id="{491D94E4-514D-3179-D947-E8B4EC7278E8}"/>
                </a:ext>
              </a:extLst>
            </p:cNvPr>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9098;p35">
              <a:extLst>
                <a:ext uri="{FF2B5EF4-FFF2-40B4-BE49-F238E27FC236}">
                  <a16:creationId xmlns:a16="http://schemas.microsoft.com/office/drawing/2014/main" id="{0D2AB166-24CF-A6FC-319D-F91C0B7D5292}"/>
                </a:ext>
              </a:extLst>
            </p:cNvPr>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9099;p35">
              <a:extLst>
                <a:ext uri="{FF2B5EF4-FFF2-40B4-BE49-F238E27FC236}">
                  <a16:creationId xmlns:a16="http://schemas.microsoft.com/office/drawing/2014/main" id="{A6E07D19-ECD0-AC44-8CC0-FA46287F8784}"/>
                </a:ext>
              </a:extLst>
            </p:cNvPr>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9100;p35">
              <a:extLst>
                <a:ext uri="{FF2B5EF4-FFF2-40B4-BE49-F238E27FC236}">
                  <a16:creationId xmlns:a16="http://schemas.microsoft.com/office/drawing/2014/main" id="{66745C77-EB09-EDEA-2A66-2D4FA3A5BACB}"/>
                </a:ext>
              </a:extLst>
            </p:cNvPr>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9101;p35">
              <a:extLst>
                <a:ext uri="{FF2B5EF4-FFF2-40B4-BE49-F238E27FC236}">
                  <a16:creationId xmlns:a16="http://schemas.microsoft.com/office/drawing/2014/main" id="{7DD1E492-38C8-F3CD-F505-44C5D753F52D}"/>
                </a:ext>
              </a:extLst>
            </p:cNvPr>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9102;p35">
              <a:extLst>
                <a:ext uri="{FF2B5EF4-FFF2-40B4-BE49-F238E27FC236}">
                  <a16:creationId xmlns:a16="http://schemas.microsoft.com/office/drawing/2014/main" id="{54173B7F-F23C-A01F-1E2C-5C603AD60DBC}"/>
                </a:ext>
              </a:extLst>
            </p:cNvPr>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9103;p35">
              <a:extLst>
                <a:ext uri="{FF2B5EF4-FFF2-40B4-BE49-F238E27FC236}">
                  <a16:creationId xmlns:a16="http://schemas.microsoft.com/office/drawing/2014/main" id="{5C5C193C-AA9A-1279-CCE8-07BE73ED3E93}"/>
                </a:ext>
              </a:extLst>
            </p:cNvPr>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9104;p35">
              <a:extLst>
                <a:ext uri="{FF2B5EF4-FFF2-40B4-BE49-F238E27FC236}">
                  <a16:creationId xmlns:a16="http://schemas.microsoft.com/office/drawing/2014/main" id="{6F9BA2C1-D45B-2482-66EB-71B1779DD561}"/>
                </a:ext>
              </a:extLst>
            </p:cNvPr>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9105;p35">
              <a:extLst>
                <a:ext uri="{FF2B5EF4-FFF2-40B4-BE49-F238E27FC236}">
                  <a16:creationId xmlns:a16="http://schemas.microsoft.com/office/drawing/2014/main" id="{21158F5A-0662-F8B7-6938-1C6579A21CEF}"/>
                </a:ext>
              </a:extLst>
            </p:cNvPr>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9106;p35">
              <a:extLst>
                <a:ext uri="{FF2B5EF4-FFF2-40B4-BE49-F238E27FC236}">
                  <a16:creationId xmlns:a16="http://schemas.microsoft.com/office/drawing/2014/main" id="{FB6BD861-86B5-BB15-BEE9-1CE09E1DE7B5}"/>
                </a:ext>
              </a:extLst>
            </p:cNvPr>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9107;p35">
              <a:extLst>
                <a:ext uri="{FF2B5EF4-FFF2-40B4-BE49-F238E27FC236}">
                  <a16:creationId xmlns:a16="http://schemas.microsoft.com/office/drawing/2014/main" id="{FE46B923-DB96-FD36-4211-AD841D455F2C}"/>
                </a:ext>
              </a:extLst>
            </p:cNvPr>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9108;p35">
              <a:extLst>
                <a:ext uri="{FF2B5EF4-FFF2-40B4-BE49-F238E27FC236}">
                  <a16:creationId xmlns:a16="http://schemas.microsoft.com/office/drawing/2014/main" id="{96957C6D-8FE3-5B8A-2850-9DB8DC95464C}"/>
                </a:ext>
              </a:extLst>
            </p:cNvPr>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9109;p35">
              <a:extLst>
                <a:ext uri="{FF2B5EF4-FFF2-40B4-BE49-F238E27FC236}">
                  <a16:creationId xmlns:a16="http://schemas.microsoft.com/office/drawing/2014/main" id="{1D8A85E5-AD92-FE5F-7CF8-B9E995FA498F}"/>
                </a:ext>
              </a:extLst>
            </p:cNvPr>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9110;p35">
              <a:extLst>
                <a:ext uri="{FF2B5EF4-FFF2-40B4-BE49-F238E27FC236}">
                  <a16:creationId xmlns:a16="http://schemas.microsoft.com/office/drawing/2014/main" id="{3873D5C1-36CA-9C83-6A0C-A595ABC0D07C}"/>
                </a:ext>
              </a:extLst>
            </p:cNvPr>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9111;p35">
              <a:extLst>
                <a:ext uri="{FF2B5EF4-FFF2-40B4-BE49-F238E27FC236}">
                  <a16:creationId xmlns:a16="http://schemas.microsoft.com/office/drawing/2014/main" id="{D308F903-4DCC-AF5F-05C3-AC563C654A42}"/>
                </a:ext>
              </a:extLst>
            </p:cNvPr>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9112;p35">
              <a:extLst>
                <a:ext uri="{FF2B5EF4-FFF2-40B4-BE49-F238E27FC236}">
                  <a16:creationId xmlns:a16="http://schemas.microsoft.com/office/drawing/2014/main" id="{150CAB95-B194-8074-EBEF-F5E0263F028A}"/>
                </a:ext>
              </a:extLst>
            </p:cNvPr>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9113;p35">
              <a:extLst>
                <a:ext uri="{FF2B5EF4-FFF2-40B4-BE49-F238E27FC236}">
                  <a16:creationId xmlns:a16="http://schemas.microsoft.com/office/drawing/2014/main" id="{6C4A4E59-39D3-4611-68C3-B4B2F1F2CCBF}"/>
                </a:ext>
              </a:extLst>
            </p:cNvPr>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9114;p35">
              <a:extLst>
                <a:ext uri="{FF2B5EF4-FFF2-40B4-BE49-F238E27FC236}">
                  <a16:creationId xmlns:a16="http://schemas.microsoft.com/office/drawing/2014/main" id="{3E2A90D0-DA36-F96F-4C59-CF8290018EDF}"/>
                </a:ext>
              </a:extLst>
            </p:cNvPr>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9115;p35">
              <a:extLst>
                <a:ext uri="{FF2B5EF4-FFF2-40B4-BE49-F238E27FC236}">
                  <a16:creationId xmlns:a16="http://schemas.microsoft.com/office/drawing/2014/main" id="{6E6FEFCC-F1E3-0382-D5A7-326C7B31A91A}"/>
                </a:ext>
              </a:extLst>
            </p:cNvPr>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9116;p35">
              <a:extLst>
                <a:ext uri="{FF2B5EF4-FFF2-40B4-BE49-F238E27FC236}">
                  <a16:creationId xmlns:a16="http://schemas.microsoft.com/office/drawing/2014/main" id="{1E30D76C-B706-B1A6-556A-594B218E1707}"/>
                </a:ext>
              </a:extLst>
            </p:cNvPr>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9117;p35">
              <a:extLst>
                <a:ext uri="{FF2B5EF4-FFF2-40B4-BE49-F238E27FC236}">
                  <a16:creationId xmlns:a16="http://schemas.microsoft.com/office/drawing/2014/main" id="{6BAF5890-D19C-A2C7-B1A6-5BDE41963F3C}"/>
                </a:ext>
              </a:extLst>
            </p:cNvPr>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9118;p35">
              <a:extLst>
                <a:ext uri="{FF2B5EF4-FFF2-40B4-BE49-F238E27FC236}">
                  <a16:creationId xmlns:a16="http://schemas.microsoft.com/office/drawing/2014/main" id="{0725C266-B7F8-5166-BB29-038110604AF0}"/>
                </a:ext>
              </a:extLst>
            </p:cNvPr>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9119;p35">
              <a:extLst>
                <a:ext uri="{FF2B5EF4-FFF2-40B4-BE49-F238E27FC236}">
                  <a16:creationId xmlns:a16="http://schemas.microsoft.com/office/drawing/2014/main" id="{129DD602-53E0-6EC6-39D5-83503B6CF3B3}"/>
                </a:ext>
              </a:extLst>
            </p:cNvPr>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9120;p35">
              <a:extLst>
                <a:ext uri="{FF2B5EF4-FFF2-40B4-BE49-F238E27FC236}">
                  <a16:creationId xmlns:a16="http://schemas.microsoft.com/office/drawing/2014/main" id="{78E38A20-D18D-7D84-334C-719F5034E2D1}"/>
                </a:ext>
              </a:extLst>
            </p:cNvPr>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9121;p35">
              <a:extLst>
                <a:ext uri="{FF2B5EF4-FFF2-40B4-BE49-F238E27FC236}">
                  <a16:creationId xmlns:a16="http://schemas.microsoft.com/office/drawing/2014/main" id="{0C650BBE-2F36-CC3C-E223-B9E2345A0600}"/>
                </a:ext>
              </a:extLst>
            </p:cNvPr>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9122;p35">
              <a:extLst>
                <a:ext uri="{FF2B5EF4-FFF2-40B4-BE49-F238E27FC236}">
                  <a16:creationId xmlns:a16="http://schemas.microsoft.com/office/drawing/2014/main" id="{C69D539E-1C04-1B22-5FF6-2973FC302917}"/>
                </a:ext>
              </a:extLst>
            </p:cNvPr>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9123;p35">
              <a:extLst>
                <a:ext uri="{FF2B5EF4-FFF2-40B4-BE49-F238E27FC236}">
                  <a16:creationId xmlns:a16="http://schemas.microsoft.com/office/drawing/2014/main" id="{58574DCE-0D61-5F50-E082-BBDF04593D89}"/>
                </a:ext>
              </a:extLst>
            </p:cNvPr>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9124;p35">
              <a:extLst>
                <a:ext uri="{FF2B5EF4-FFF2-40B4-BE49-F238E27FC236}">
                  <a16:creationId xmlns:a16="http://schemas.microsoft.com/office/drawing/2014/main" id="{B5EF60B9-9C8E-1DB1-8F85-62D056A87A0B}"/>
                </a:ext>
              </a:extLst>
            </p:cNvPr>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9125;p35">
              <a:extLst>
                <a:ext uri="{FF2B5EF4-FFF2-40B4-BE49-F238E27FC236}">
                  <a16:creationId xmlns:a16="http://schemas.microsoft.com/office/drawing/2014/main" id="{2D6B791C-BC16-0EEB-8CE8-E6FB2E96E454}"/>
                </a:ext>
              </a:extLst>
            </p:cNvPr>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9126;p35">
              <a:extLst>
                <a:ext uri="{FF2B5EF4-FFF2-40B4-BE49-F238E27FC236}">
                  <a16:creationId xmlns:a16="http://schemas.microsoft.com/office/drawing/2014/main" id="{B4401412-8229-2992-3E6D-516FA780EA2F}"/>
                </a:ext>
              </a:extLst>
            </p:cNvPr>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9127;p35">
              <a:extLst>
                <a:ext uri="{FF2B5EF4-FFF2-40B4-BE49-F238E27FC236}">
                  <a16:creationId xmlns:a16="http://schemas.microsoft.com/office/drawing/2014/main" id="{F92DF0E5-0762-6D94-EEB7-A162FF4BA1AF}"/>
                </a:ext>
              </a:extLst>
            </p:cNvPr>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9128;p35">
              <a:extLst>
                <a:ext uri="{FF2B5EF4-FFF2-40B4-BE49-F238E27FC236}">
                  <a16:creationId xmlns:a16="http://schemas.microsoft.com/office/drawing/2014/main" id="{8A602FF5-29DB-56C6-1EA3-20F207DA5B1C}"/>
                </a:ext>
              </a:extLst>
            </p:cNvPr>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9129;p35">
              <a:extLst>
                <a:ext uri="{FF2B5EF4-FFF2-40B4-BE49-F238E27FC236}">
                  <a16:creationId xmlns:a16="http://schemas.microsoft.com/office/drawing/2014/main" id="{ACA9875D-C5FD-8B9D-AD78-926D7F774FC4}"/>
                </a:ext>
              </a:extLst>
            </p:cNvPr>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9130;p35">
              <a:extLst>
                <a:ext uri="{FF2B5EF4-FFF2-40B4-BE49-F238E27FC236}">
                  <a16:creationId xmlns:a16="http://schemas.microsoft.com/office/drawing/2014/main" id="{3948D54F-1637-79C3-8699-8F26EB5208C9}"/>
                </a:ext>
              </a:extLst>
            </p:cNvPr>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9131;p35">
              <a:extLst>
                <a:ext uri="{FF2B5EF4-FFF2-40B4-BE49-F238E27FC236}">
                  <a16:creationId xmlns:a16="http://schemas.microsoft.com/office/drawing/2014/main" id="{9AA95633-19CC-4321-33FA-33EA3F3864A3}"/>
                </a:ext>
              </a:extLst>
            </p:cNvPr>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9132;p35">
              <a:extLst>
                <a:ext uri="{FF2B5EF4-FFF2-40B4-BE49-F238E27FC236}">
                  <a16:creationId xmlns:a16="http://schemas.microsoft.com/office/drawing/2014/main" id="{4B53F9B8-0955-75D3-8191-69F0C59989F2}"/>
                </a:ext>
              </a:extLst>
            </p:cNvPr>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9133;p35">
              <a:extLst>
                <a:ext uri="{FF2B5EF4-FFF2-40B4-BE49-F238E27FC236}">
                  <a16:creationId xmlns:a16="http://schemas.microsoft.com/office/drawing/2014/main" id="{BA87C597-F445-8845-D44C-8D4FFCFFAB41}"/>
                </a:ext>
              </a:extLst>
            </p:cNvPr>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9134;p35">
              <a:extLst>
                <a:ext uri="{FF2B5EF4-FFF2-40B4-BE49-F238E27FC236}">
                  <a16:creationId xmlns:a16="http://schemas.microsoft.com/office/drawing/2014/main" id="{C84B57CF-61A3-6903-1735-456AAB43229B}"/>
                </a:ext>
              </a:extLst>
            </p:cNvPr>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9135;p35">
              <a:extLst>
                <a:ext uri="{FF2B5EF4-FFF2-40B4-BE49-F238E27FC236}">
                  <a16:creationId xmlns:a16="http://schemas.microsoft.com/office/drawing/2014/main" id="{553E3B31-776B-6592-50B6-17901F0F1ACF}"/>
                </a:ext>
              </a:extLst>
            </p:cNvPr>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9136;p35">
              <a:extLst>
                <a:ext uri="{FF2B5EF4-FFF2-40B4-BE49-F238E27FC236}">
                  <a16:creationId xmlns:a16="http://schemas.microsoft.com/office/drawing/2014/main" id="{4D3A992E-EEE6-ECD1-3959-67F9CFF94C07}"/>
                </a:ext>
              </a:extLst>
            </p:cNvPr>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9137;p35">
              <a:extLst>
                <a:ext uri="{FF2B5EF4-FFF2-40B4-BE49-F238E27FC236}">
                  <a16:creationId xmlns:a16="http://schemas.microsoft.com/office/drawing/2014/main" id="{A7669781-4EF9-DF21-230E-5B268BC8CBC6}"/>
                </a:ext>
              </a:extLst>
            </p:cNvPr>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9138;p35">
              <a:extLst>
                <a:ext uri="{FF2B5EF4-FFF2-40B4-BE49-F238E27FC236}">
                  <a16:creationId xmlns:a16="http://schemas.microsoft.com/office/drawing/2014/main" id="{C941A978-1521-E9C8-857F-7795B328864E}"/>
                </a:ext>
              </a:extLst>
            </p:cNvPr>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9139;p35">
              <a:extLst>
                <a:ext uri="{FF2B5EF4-FFF2-40B4-BE49-F238E27FC236}">
                  <a16:creationId xmlns:a16="http://schemas.microsoft.com/office/drawing/2014/main" id="{655F5417-58C1-BC17-A740-E18F457CCCDD}"/>
                </a:ext>
              </a:extLst>
            </p:cNvPr>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9140;p35">
              <a:extLst>
                <a:ext uri="{FF2B5EF4-FFF2-40B4-BE49-F238E27FC236}">
                  <a16:creationId xmlns:a16="http://schemas.microsoft.com/office/drawing/2014/main" id="{68AA3C2D-4E0D-92C3-7982-7859A1EE1227}"/>
                </a:ext>
              </a:extLst>
            </p:cNvPr>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9141;p35">
              <a:extLst>
                <a:ext uri="{FF2B5EF4-FFF2-40B4-BE49-F238E27FC236}">
                  <a16:creationId xmlns:a16="http://schemas.microsoft.com/office/drawing/2014/main" id="{A27887C0-2EF1-995B-AB7D-234022597F4F}"/>
                </a:ext>
              </a:extLst>
            </p:cNvPr>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9142;p35">
              <a:extLst>
                <a:ext uri="{FF2B5EF4-FFF2-40B4-BE49-F238E27FC236}">
                  <a16:creationId xmlns:a16="http://schemas.microsoft.com/office/drawing/2014/main" id="{4F186FF2-E085-CC8B-6F7F-BB9EE2D06D99}"/>
                </a:ext>
              </a:extLst>
            </p:cNvPr>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9143;p35">
              <a:extLst>
                <a:ext uri="{FF2B5EF4-FFF2-40B4-BE49-F238E27FC236}">
                  <a16:creationId xmlns:a16="http://schemas.microsoft.com/office/drawing/2014/main" id="{24B71D2D-A79C-EEDB-BB7F-9A1A4A8273FE}"/>
                </a:ext>
              </a:extLst>
            </p:cNvPr>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9144;p35">
              <a:extLst>
                <a:ext uri="{FF2B5EF4-FFF2-40B4-BE49-F238E27FC236}">
                  <a16:creationId xmlns:a16="http://schemas.microsoft.com/office/drawing/2014/main" id="{E28E24B7-99BD-55D9-42D2-206151D50462}"/>
                </a:ext>
              </a:extLst>
            </p:cNvPr>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9145;p35">
              <a:extLst>
                <a:ext uri="{FF2B5EF4-FFF2-40B4-BE49-F238E27FC236}">
                  <a16:creationId xmlns:a16="http://schemas.microsoft.com/office/drawing/2014/main" id="{BE3057B9-36CA-F223-0193-C38D629F7690}"/>
                </a:ext>
              </a:extLst>
            </p:cNvPr>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9146;p35">
              <a:extLst>
                <a:ext uri="{FF2B5EF4-FFF2-40B4-BE49-F238E27FC236}">
                  <a16:creationId xmlns:a16="http://schemas.microsoft.com/office/drawing/2014/main" id="{0603F878-1AE4-3EBB-ACF7-05077E567834}"/>
                </a:ext>
              </a:extLst>
            </p:cNvPr>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9147;p35">
              <a:extLst>
                <a:ext uri="{FF2B5EF4-FFF2-40B4-BE49-F238E27FC236}">
                  <a16:creationId xmlns:a16="http://schemas.microsoft.com/office/drawing/2014/main" id="{86678509-E5AB-86E7-3D71-A91C6DE78678}"/>
                </a:ext>
              </a:extLst>
            </p:cNvPr>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9148;p35">
              <a:extLst>
                <a:ext uri="{FF2B5EF4-FFF2-40B4-BE49-F238E27FC236}">
                  <a16:creationId xmlns:a16="http://schemas.microsoft.com/office/drawing/2014/main" id="{E4E1C7F3-2A3A-423F-2E88-AEB8C3F079D8}"/>
                </a:ext>
              </a:extLst>
            </p:cNvPr>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9149;p35">
              <a:extLst>
                <a:ext uri="{FF2B5EF4-FFF2-40B4-BE49-F238E27FC236}">
                  <a16:creationId xmlns:a16="http://schemas.microsoft.com/office/drawing/2014/main" id="{B399403B-66E2-8B71-68D3-3BB2F171EDC1}"/>
                </a:ext>
              </a:extLst>
            </p:cNvPr>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9150;p35">
              <a:extLst>
                <a:ext uri="{FF2B5EF4-FFF2-40B4-BE49-F238E27FC236}">
                  <a16:creationId xmlns:a16="http://schemas.microsoft.com/office/drawing/2014/main" id="{842687EC-B33D-46CF-5CD2-302FE82450A1}"/>
                </a:ext>
              </a:extLst>
            </p:cNvPr>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9151;p35">
              <a:extLst>
                <a:ext uri="{FF2B5EF4-FFF2-40B4-BE49-F238E27FC236}">
                  <a16:creationId xmlns:a16="http://schemas.microsoft.com/office/drawing/2014/main" id="{D7968FAB-10EC-6257-55DE-5A67AD3E258A}"/>
                </a:ext>
              </a:extLst>
            </p:cNvPr>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9152;p35">
              <a:extLst>
                <a:ext uri="{FF2B5EF4-FFF2-40B4-BE49-F238E27FC236}">
                  <a16:creationId xmlns:a16="http://schemas.microsoft.com/office/drawing/2014/main" id="{F2A3BCFD-86A1-354D-2973-C610B9B73712}"/>
                </a:ext>
              </a:extLst>
            </p:cNvPr>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9153;p35">
              <a:extLst>
                <a:ext uri="{FF2B5EF4-FFF2-40B4-BE49-F238E27FC236}">
                  <a16:creationId xmlns:a16="http://schemas.microsoft.com/office/drawing/2014/main" id="{246494E9-171A-78F7-F9A6-04D278D6190A}"/>
                </a:ext>
              </a:extLst>
            </p:cNvPr>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9154;p35">
              <a:extLst>
                <a:ext uri="{FF2B5EF4-FFF2-40B4-BE49-F238E27FC236}">
                  <a16:creationId xmlns:a16="http://schemas.microsoft.com/office/drawing/2014/main" id="{A16A294D-6B9D-5FFB-199A-EAFB066ABE8B}"/>
                </a:ext>
              </a:extLst>
            </p:cNvPr>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9155;p35">
              <a:extLst>
                <a:ext uri="{FF2B5EF4-FFF2-40B4-BE49-F238E27FC236}">
                  <a16:creationId xmlns:a16="http://schemas.microsoft.com/office/drawing/2014/main" id="{004B4E77-5502-8310-9C66-2AC1C73E55DB}"/>
                </a:ext>
              </a:extLst>
            </p:cNvPr>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9156;p35">
              <a:extLst>
                <a:ext uri="{FF2B5EF4-FFF2-40B4-BE49-F238E27FC236}">
                  <a16:creationId xmlns:a16="http://schemas.microsoft.com/office/drawing/2014/main" id="{CF18A888-E815-C683-7710-24BF8D968E92}"/>
                </a:ext>
              </a:extLst>
            </p:cNvPr>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9157;p35">
              <a:extLst>
                <a:ext uri="{FF2B5EF4-FFF2-40B4-BE49-F238E27FC236}">
                  <a16:creationId xmlns:a16="http://schemas.microsoft.com/office/drawing/2014/main" id="{46F29B52-E559-70EC-E32A-073C2E893108}"/>
                </a:ext>
              </a:extLst>
            </p:cNvPr>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9158;p35">
              <a:extLst>
                <a:ext uri="{FF2B5EF4-FFF2-40B4-BE49-F238E27FC236}">
                  <a16:creationId xmlns:a16="http://schemas.microsoft.com/office/drawing/2014/main" id="{DFCFBAD4-BB85-14D5-9E86-467E73EB63F6}"/>
                </a:ext>
              </a:extLst>
            </p:cNvPr>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9159;p35">
              <a:extLst>
                <a:ext uri="{FF2B5EF4-FFF2-40B4-BE49-F238E27FC236}">
                  <a16:creationId xmlns:a16="http://schemas.microsoft.com/office/drawing/2014/main" id="{DB31A311-F5EC-710C-77B2-3F0FB8434551}"/>
                </a:ext>
              </a:extLst>
            </p:cNvPr>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9160;p35">
              <a:extLst>
                <a:ext uri="{FF2B5EF4-FFF2-40B4-BE49-F238E27FC236}">
                  <a16:creationId xmlns:a16="http://schemas.microsoft.com/office/drawing/2014/main" id="{790695D0-71EE-6B98-32BA-A01058911C80}"/>
                </a:ext>
              </a:extLst>
            </p:cNvPr>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9161;p35">
              <a:extLst>
                <a:ext uri="{FF2B5EF4-FFF2-40B4-BE49-F238E27FC236}">
                  <a16:creationId xmlns:a16="http://schemas.microsoft.com/office/drawing/2014/main" id="{C470A1EC-3B36-887F-047A-C322424A70AA}"/>
                </a:ext>
              </a:extLst>
            </p:cNvPr>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9162;p35">
              <a:extLst>
                <a:ext uri="{FF2B5EF4-FFF2-40B4-BE49-F238E27FC236}">
                  <a16:creationId xmlns:a16="http://schemas.microsoft.com/office/drawing/2014/main" id="{3D6CEDDC-50F4-811B-72B3-87BC075445F2}"/>
                </a:ext>
              </a:extLst>
            </p:cNvPr>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9163;p35">
              <a:extLst>
                <a:ext uri="{FF2B5EF4-FFF2-40B4-BE49-F238E27FC236}">
                  <a16:creationId xmlns:a16="http://schemas.microsoft.com/office/drawing/2014/main" id="{3C27803D-869A-B762-E587-2AED39F8CA93}"/>
                </a:ext>
              </a:extLst>
            </p:cNvPr>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9164;p35">
              <a:extLst>
                <a:ext uri="{FF2B5EF4-FFF2-40B4-BE49-F238E27FC236}">
                  <a16:creationId xmlns:a16="http://schemas.microsoft.com/office/drawing/2014/main" id="{25B69D7B-C470-CCB4-4CC1-72343314F942}"/>
                </a:ext>
              </a:extLst>
            </p:cNvPr>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9165;p35">
              <a:extLst>
                <a:ext uri="{FF2B5EF4-FFF2-40B4-BE49-F238E27FC236}">
                  <a16:creationId xmlns:a16="http://schemas.microsoft.com/office/drawing/2014/main" id="{5137623C-8003-3A98-780D-648D4DFC1D35}"/>
                </a:ext>
              </a:extLst>
            </p:cNvPr>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9166;p35">
              <a:extLst>
                <a:ext uri="{FF2B5EF4-FFF2-40B4-BE49-F238E27FC236}">
                  <a16:creationId xmlns:a16="http://schemas.microsoft.com/office/drawing/2014/main" id="{AE2EC791-0992-F1CE-ED3B-DAB750AAFC7C}"/>
                </a:ext>
              </a:extLst>
            </p:cNvPr>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9167;p35">
              <a:extLst>
                <a:ext uri="{FF2B5EF4-FFF2-40B4-BE49-F238E27FC236}">
                  <a16:creationId xmlns:a16="http://schemas.microsoft.com/office/drawing/2014/main" id="{B30BFEF4-B6AB-9E48-AD5D-9111D8F59553}"/>
                </a:ext>
              </a:extLst>
            </p:cNvPr>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9168;p35">
              <a:extLst>
                <a:ext uri="{FF2B5EF4-FFF2-40B4-BE49-F238E27FC236}">
                  <a16:creationId xmlns:a16="http://schemas.microsoft.com/office/drawing/2014/main" id="{D3979ADD-22EF-39D3-BF2C-D2D580FE0B47}"/>
                </a:ext>
              </a:extLst>
            </p:cNvPr>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9169;p35">
              <a:extLst>
                <a:ext uri="{FF2B5EF4-FFF2-40B4-BE49-F238E27FC236}">
                  <a16:creationId xmlns:a16="http://schemas.microsoft.com/office/drawing/2014/main" id="{FF6534DA-FD93-EF48-35BC-2E4162868248}"/>
                </a:ext>
              </a:extLst>
            </p:cNvPr>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9170;p35">
              <a:extLst>
                <a:ext uri="{FF2B5EF4-FFF2-40B4-BE49-F238E27FC236}">
                  <a16:creationId xmlns:a16="http://schemas.microsoft.com/office/drawing/2014/main" id="{58D63328-C3A8-DF1A-CEE6-DF00EFA9A6B7}"/>
                </a:ext>
              </a:extLst>
            </p:cNvPr>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9171;p35">
              <a:extLst>
                <a:ext uri="{FF2B5EF4-FFF2-40B4-BE49-F238E27FC236}">
                  <a16:creationId xmlns:a16="http://schemas.microsoft.com/office/drawing/2014/main" id="{7FE882E4-8D6F-E667-DDD8-9110F1F85091}"/>
                </a:ext>
              </a:extLst>
            </p:cNvPr>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9172;p35">
              <a:extLst>
                <a:ext uri="{FF2B5EF4-FFF2-40B4-BE49-F238E27FC236}">
                  <a16:creationId xmlns:a16="http://schemas.microsoft.com/office/drawing/2014/main" id="{7CE24899-BD44-2A15-92FE-002A364C0623}"/>
                </a:ext>
              </a:extLst>
            </p:cNvPr>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9173;p35">
              <a:extLst>
                <a:ext uri="{FF2B5EF4-FFF2-40B4-BE49-F238E27FC236}">
                  <a16:creationId xmlns:a16="http://schemas.microsoft.com/office/drawing/2014/main" id="{CCD53F17-4ABF-93CE-CB10-5CB94D65E0CA}"/>
                </a:ext>
              </a:extLst>
            </p:cNvPr>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9174;p35">
              <a:extLst>
                <a:ext uri="{FF2B5EF4-FFF2-40B4-BE49-F238E27FC236}">
                  <a16:creationId xmlns:a16="http://schemas.microsoft.com/office/drawing/2014/main" id="{A8C5ECC3-FB5C-14ED-C4A1-F2B063D6B055}"/>
                </a:ext>
              </a:extLst>
            </p:cNvPr>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9175;p35">
              <a:extLst>
                <a:ext uri="{FF2B5EF4-FFF2-40B4-BE49-F238E27FC236}">
                  <a16:creationId xmlns:a16="http://schemas.microsoft.com/office/drawing/2014/main" id="{45DC5D63-0B95-E90C-229F-596959C77823}"/>
                </a:ext>
              </a:extLst>
            </p:cNvPr>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9176;p35">
              <a:extLst>
                <a:ext uri="{FF2B5EF4-FFF2-40B4-BE49-F238E27FC236}">
                  <a16:creationId xmlns:a16="http://schemas.microsoft.com/office/drawing/2014/main" id="{1622758D-D687-786B-EB6D-2E9CEEEFA078}"/>
                </a:ext>
              </a:extLst>
            </p:cNvPr>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9177;p35">
              <a:extLst>
                <a:ext uri="{FF2B5EF4-FFF2-40B4-BE49-F238E27FC236}">
                  <a16:creationId xmlns:a16="http://schemas.microsoft.com/office/drawing/2014/main" id="{C70EA2EA-4F25-2767-FF5B-0B6BFCFC7192}"/>
                </a:ext>
              </a:extLst>
            </p:cNvPr>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9178;p35">
              <a:extLst>
                <a:ext uri="{FF2B5EF4-FFF2-40B4-BE49-F238E27FC236}">
                  <a16:creationId xmlns:a16="http://schemas.microsoft.com/office/drawing/2014/main" id="{968041F3-1C3D-6A4A-BD13-B5784863FE90}"/>
                </a:ext>
              </a:extLst>
            </p:cNvPr>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9179;p35">
              <a:extLst>
                <a:ext uri="{FF2B5EF4-FFF2-40B4-BE49-F238E27FC236}">
                  <a16:creationId xmlns:a16="http://schemas.microsoft.com/office/drawing/2014/main" id="{F91DE265-7A06-74F8-59E5-0DA948E6986A}"/>
                </a:ext>
              </a:extLst>
            </p:cNvPr>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9180;p35">
              <a:extLst>
                <a:ext uri="{FF2B5EF4-FFF2-40B4-BE49-F238E27FC236}">
                  <a16:creationId xmlns:a16="http://schemas.microsoft.com/office/drawing/2014/main" id="{9B1D571B-C677-E963-DD16-C4DD954435B9}"/>
                </a:ext>
              </a:extLst>
            </p:cNvPr>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181;p35">
              <a:extLst>
                <a:ext uri="{FF2B5EF4-FFF2-40B4-BE49-F238E27FC236}">
                  <a16:creationId xmlns:a16="http://schemas.microsoft.com/office/drawing/2014/main" id="{031F1D45-8E9C-8639-795C-399DEDC33394}"/>
                </a:ext>
              </a:extLst>
            </p:cNvPr>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182;p35">
              <a:extLst>
                <a:ext uri="{FF2B5EF4-FFF2-40B4-BE49-F238E27FC236}">
                  <a16:creationId xmlns:a16="http://schemas.microsoft.com/office/drawing/2014/main" id="{53C227F3-8B4F-E211-7DBC-E198C858EDB8}"/>
                </a:ext>
              </a:extLst>
            </p:cNvPr>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183;p35">
              <a:extLst>
                <a:ext uri="{FF2B5EF4-FFF2-40B4-BE49-F238E27FC236}">
                  <a16:creationId xmlns:a16="http://schemas.microsoft.com/office/drawing/2014/main" id="{BE409411-9EE7-0720-10FB-FE91CBF0ED2B}"/>
                </a:ext>
              </a:extLst>
            </p:cNvPr>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184;p35">
              <a:extLst>
                <a:ext uri="{FF2B5EF4-FFF2-40B4-BE49-F238E27FC236}">
                  <a16:creationId xmlns:a16="http://schemas.microsoft.com/office/drawing/2014/main" id="{111B3E02-3D5C-5E87-C0E7-8DB7556D22A5}"/>
                </a:ext>
              </a:extLst>
            </p:cNvPr>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185;p35">
              <a:extLst>
                <a:ext uri="{FF2B5EF4-FFF2-40B4-BE49-F238E27FC236}">
                  <a16:creationId xmlns:a16="http://schemas.microsoft.com/office/drawing/2014/main" id="{D3726F7E-7E09-2A64-3497-1A2FEBB5B5E4}"/>
                </a:ext>
              </a:extLst>
            </p:cNvPr>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186;p35">
              <a:extLst>
                <a:ext uri="{FF2B5EF4-FFF2-40B4-BE49-F238E27FC236}">
                  <a16:creationId xmlns:a16="http://schemas.microsoft.com/office/drawing/2014/main" id="{BA26E352-AC2F-6DCC-90B4-359CF5EE5035}"/>
                </a:ext>
              </a:extLst>
            </p:cNvPr>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187;p35">
              <a:extLst>
                <a:ext uri="{FF2B5EF4-FFF2-40B4-BE49-F238E27FC236}">
                  <a16:creationId xmlns:a16="http://schemas.microsoft.com/office/drawing/2014/main" id="{50569249-B98C-1B33-52C5-73A86D4F1263}"/>
                </a:ext>
              </a:extLst>
            </p:cNvPr>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188;p35">
              <a:extLst>
                <a:ext uri="{FF2B5EF4-FFF2-40B4-BE49-F238E27FC236}">
                  <a16:creationId xmlns:a16="http://schemas.microsoft.com/office/drawing/2014/main" id="{36629562-D8D3-9071-499B-BF15885DD8A6}"/>
                </a:ext>
              </a:extLst>
            </p:cNvPr>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189;p35">
              <a:extLst>
                <a:ext uri="{FF2B5EF4-FFF2-40B4-BE49-F238E27FC236}">
                  <a16:creationId xmlns:a16="http://schemas.microsoft.com/office/drawing/2014/main" id="{5005A4D2-50BB-3DB3-D88D-DAB01590B7DD}"/>
                </a:ext>
              </a:extLst>
            </p:cNvPr>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190;p35">
              <a:extLst>
                <a:ext uri="{FF2B5EF4-FFF2-40B4-BE49-F238E27FC236}">
                  <a16:creationId xmlns:a16="http://schemas.microsoft.com/office/drawing/2014/main" id="{2BEBD570-BE18-C577-BCB6-0A817C0BEA50}"/>
                </a:ext>
              </a:extLst>
            </p:cNvPr>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191;p35">
              <a:extLst>
                <a:ext uri="{FF2B5EF4-FFF2-40B4-BE49-F238E27FC236}">
                  <a16:creationId xmlns:a16="http://schemas.microsoft.com/office/drawing/2014/main" id="{7F95CAE1-8B31-B88C-7FA1-ED7D7BED3A3C}"/>
                </a:ext>
              </a:extLst>
            </p:cNvPr>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192;p35">
              <a:extLst>
                <a:ext uri="{FF2B5EF4-FFF2-40B4-BE49-F238E27FC236}">
                  <a16:creationId xmlns:a16="http://schemas.microsoft.com/office/drawing/2014/main" id="{9FB9E4D4-51FA-8FEA-0AB9-A54EFFF066B5}"/>
                </a:ext>
              </a:extLst>
            </p:cNvPr>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193;p35">
              <a:extLst>
                <a:ext uri="{FF2B5EF4-FFF2-40B4-BE49-F238E27FC236}">
                  <a16:creationId xmlns:a16="http://schemas.microsoft.com/office/drawing/2014/main" id="{D336FF04-B4A3-9BD2-360D-E3A8509BDD64}"/>
                </a:ext>
              </a:extLst>
            </p:cNvPr>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194;p35">
              <a:extLst>
                <a:ext uri="{FF2B5EF4-FFF2-40B4-BE49-F238E27FC236}">
                  <a16:creationId xmlns:a16="http://schemas.microsoft.com/office/drawing/2014/main" id="{08E13460-3343-CAD9-3636-E93865460E3D}"/>
                </a:ext>
              </a:extLst>
            </p:cNvPr>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195;p35">
              <a:extLst>
                <a:ext uri="{FF2B5EF4-FFF2-40B4-BE49-F238E27FC236}">
                  <a16:creationId xmlns:a16="http://schemas.microsoft.com/office/drawing/2014/main" id="{108B00DA-1D65-D492-30B9-9F47125BAE73}"/>
                </a:ext>
              </a:extLst>
            </p:cNvPr>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196;p35">
              <a:extLst>
                <a:ext uri="{FF2B5EF4-FFF2-40B4-BE49-F238E27FC236}">
                  <a16:creationId xmlns:a16="http://schemas.microsoft.com/office/drawing/2014/main" id="{32A773EA-51FB-33AA-CA82-45FB39DD28D1}"/>
                </a:ext>
              </a:extLst>
            </p:cNvPr>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197;p35">
              <a:extLst>
                <a:ext uri="{FF2B5EF4-FFF2-40B4-BE49-F238E27FC236}">
                  <a16:creationId xmlns:a16="http://schemas.microsoft.com/office/drawing/2014/main" id="{52CBABAB-EEFA-30E5-BBA6-BA57B96DA51C}"/>
                </a:ext>
              </a:extLst>
            </p:cNvPr>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198;p35">
              <a:extLst>
                <a:ext uri="{FF2B5EF4-FFF2-40B4-BE49-F238E27FC236}">
                  <a16:creationId xmlns:a16="http://schemas.microsoft.com/office/drawing/2014/main" id="{C422264A-F63D-AF28-96EA-D3CE637F0CF1}"/>
                </a:ext>
              </a:extLst>
            </p:cNvPr>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199;p35">
              <a:extLst>
                <a:ext uri="{FF2B5EF4-FFF2-40B4-BE49-F238E27FC236}">
                  <a16:creationId xmlns:a16="http://schemas.microsoft.com/office/drawing/2014/main" id="{6E3326CD-F230-B301-D532-E32631473A71}"/>
                </a:ext>
              </a:extLst>
            </p:cNvPr>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200;p35">
              <a:extLst>
                <a:ext uri="{FF2B5EF4-FFF2-40B4-BE49-F238E27FC236}">
                  <a16:creationId xmlns:a16="http://schemas.microsoft.com/office/drawing/2014/main" id="{28D549B7-AEFD-8B55-4D7B-917AC80514AE}"/>
                </a:ext>
              </a:extLst>
            </p:cNvPr>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201;p35">
              <a:extLst>
                <a:ext uri="{FF2B5EF4-FFF2-40B4-BE49-F238E27FC236}">
                  <a16:creationId xmlns:a16="http://schemas.microsoft.com/office/drawing/2014/main" id="{55C7AD5C-51FA-A961-93FC-0C59EABBAF5E}"/>
                </a:ext>
              </a:extLst>
            </p:cNvPr>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202;p35">
              <a:extLst>
                <a:ext uri="{FF2B5EF4-FFF2-40B4-BE49-F238E27FC236}">
                  <a16:creationId xmlns:a16="http://schemas.microsoft.com/office/drawing/2014/main" id="{00768CE1-05E3-5119-7F9F-0EF0B53CC945}"/>
                </a:ext>
              </a:extLst>
            </p:cNvPr>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203;p35">
              <a:extLst>
                <a:ext uri="{FF2B5EF4-FFF2-40B4-BE49-F238E27FC236}">
                  <a16:creationId xmlns:a16="http://schemas.microsoft.com/office/drawing/2014/main" id="{6BA1F27A-6E7B-CA81-31DC-1A58999F0905}"/>
                </a:ext>
              </a:extLst>
            </p:cNvPr>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204;p35">
              <a:extLst>
                <a:ext uri="{FF2B5EF4-FFF2-40B4-BE49-F238E27FC236}">
                  <a16:creationId xmlns:a16="http://schemas.microsoft.com/office/drawing/2014/main" id="{73BD2D19-1325-756A-037C-ABFC992B64C5}"/>
                </a:ext>
              </a:extLst>
            </p:cNvPr>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205;p35">
              <a:extLst>
                <a:ext uri="{FF2B5EF4-FFF2-40B4-BE49-F238E27FC236}">
                  <a16:creationId xmlns:a16="http://schemas.microsoft.com/office/drawing/2014/main" id="{059086B4-97FB-259D-332E-F0547D745C9C}"/>
                </a:ext>
              </a:extLst>
            </p:cNvPr>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206;p35">
              <a:extLst>
                <a:ext uri="{FF2B5EF4-FFF2-40B4-BE49-F238E27FC236}">
                  <a16:creationId xmlns:a16="http://schemas.microsoft.com/office/drawing/2014/main" id="{8D7CF2D6-8763-E0E2-4ADF-6668AA880FAB}"/>
                </a:ext>
              </a:extLst>
            </p:cNvPr>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207;p35">
              <a:extLst>
                <a:ext uri="{FF2B5EF4-FFF2-40B4-BE49-F238E27FC236}">
                  <a16:creationId xmlns:a16="http://schemas.microsoft.com/office/drawing/2014/main" id="{DB6A5501-AD7C-2981-1DFC-978F1EE6EC59}"/>
                </a:ext>
              </a:extLst>
            </p:cNvPr>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208;p35">
              <a:extLst>
                <a:ext uri="{FF2B5EF4-FFF2-40B4-BE49-F238E27FC236}">
                  <a16:creationId xmlns:a16="http://schemas.microsoft.com/office/drawing/2014/main" id="{6CC0E790-A5A9-A7C3-B38A-E4B39597A8E8}"/>
                </a:ext>
              </a:extLst>
            </p:cNvPr>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209;p35">
              <a:extLst>
                <a:ext uri="{FF2B5EF4-FFF2-40B4-BE49-F238E27FC236}">
                  <a16:creationId xmlns:a16="http://schemas.microsoft.com/office/drawing/2014/main" id="{4C4FB12E-614B-1B93-4990-BF6964611D34}"/>
                </a:ext>
              </a:extLst>
            </p:cNvPr>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210;p35">
              <a:extLst>
                <a:ext uri="{FF2B5EF4-FFF2-40B4-BE49-F238E27FC236}">
                  <a16:creationId xmlns:a16="http://schemas.microsoft.com/office/drawing/2014/main" id="{2D7B1B2C-E492-4F60-3747-90C04F1C06A4}"/>
                </a:ext>
              </a:extLst>
            </p:cNvPr>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211;p35">
              <a:extLst>
                <a:ext uri="{FF2B5EF4-FFF2-40B4-BE49-F238E27FC236}">
                  <a16:creationId xmlns:a16="http://schemas.microsoft.com/office/drawing/2014/main" id="{18C4F4EE-70A0-A80E-8831-E6701B25F0B8}"/>
                </a:ext>
              </a:extLst>
            </p:cNvPr>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212;p35">
              <a:extLst>
                <a:ext uri="{FF2B5EF4-FFF2-40B4-BE49-F238E27FC236}">
                  <a16:creationId xmlns:a16="http://schemas.microsoft.com/office/drawing/2014/main" id="{CA419C46-1442-2A59-BF1E-E30802DFA47C}"/>
                </a:ext>
              </a:extLst>
            </p:cNvPr>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213;p35">
              <a:extLst>
                <a:ext uri="{FF2B5EF4-FFF2-40B4-BE49-F238E27FC236}">
                  <a16:creationId xmlns:a16="http://schemas.microsoft.com/office/drawing/2014/main" id="{A3F1A1D6-5DDC-9C70-1A60-B7C7715CCF48}"/>
                </a:ext>
              </a:extLst>
            </p:cNvPr>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214;p35">
              <a:extLst>
                <a:ext uri="{FF2B5EF4-FFF2-40B4-BE49-F238E27FC236}">
                  <a16:creationId xmlns:a16="http://schemas.microsoft.com/office/drawing/2014/main" id="{F726A7EE-4844-612C-F3A1-E7296EBC8DC2}"/>
                </a:ext>
              </a:extLst>
            </p:cNvPr>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215;p35">
              <a:extLst>
                <a:ext uri="{FF2B5EF4-FFF2-40B4-BE49-F238E27FC236}">
                  <a16:creationId xmlns:a16="http://schemas.microsoft.com/office/drawing/2014/main" id="{D95E55D3-8F9F-0D4E-D972-F368C104F457}"/>
                </a:ext>
              </a:extLst>
            </p:cNvPr>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216;p35">
              <a:extLst>
                <a:ext uri="{FF2B5EF4-FFF2-40B4-BE49-F238E27FC236}">
                  <a16:creationId xmlns:a16="http://schemas.microsoft.com/office/drawing/2014/main" id="{811850E7-D78A-68B1-CBAB-98F061E742C6}"/>
                </a:ext>
              </a:extLst>
            </p:cNvPr>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217;p35">
              <a:extLst>
                <a:ext uri="{FF2B5EF4-FFF2-40B4-BE49-F238E27FC236}">
                  <a16:creationId xmlns:a16="http://schemas.microsoft.com/office/drawing/2014/main" id="{A5439B0B-DB4C-C295-2CE1-787A9AAC506B}"/>
                </a:ext>
              </a:extLst>
            </p:cNvPr>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218;p35">
              <a:extLst>
                <a:ext uri="{FF2B5EF4-FFF2-40B4-BE49-F238E27FC236}">
                  <a16:creationId xmlns:a16="http://schemas.microsoft.com/office/drawing/2014/main" id="{FE89B3D0-C0F3-BE7C-9D67-7283E29E3F3B}"/>
                </a:ext>
              </a:extLst>
            </p:cNvPr>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219;p35">
              <a:extLst>
                <a:ext uri="{FF2B5EF4-FFF2-40B4-BE49-F238E27FC236}">
                  <a16:creationId xmlns:a16="http://schemas.microsoft.com/office/drawing/2014/main" id="{EA9809A4-D1A5-787B-97E8-C0CCCB3B7290}"/>
                </a:ext>
              </a:extLst>
            </p:cNvPr>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220;p35">
              <a:extLst>
                <a:ext uri="{FF2B5EF4-FFF2-40B4-BE49-F238E27FC236}">
                  <a16:creationId xmlns:a16="http://schemas.microsoft.com/office/drawing/2014/main" id="{EA1F7C59-C2C3-F47E-AD4E-FB3B1F6207DC}"/>
                </a:ext>
              </a:extLst>
            </p:cNvPr>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221;p35">
              <a:extLst>
                <a:ext uri="{FF2B5EF4-FFF2-40B4-BE49-F238E27FC236}">
                  <a16:creationId xmlns:a16="http://schemas.microsoft.com/office/drawing/2014/main" id="{833E7876-404F-5ECD-CEF1-DF4FB1BCC0BE}"/>
                </a:ext>
              </a:extLst>
            </p:cNvPr>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222;p35">
              <a:extLst>
                <a:ext uri="{FF2B5EF4-FFF2-40B4-BE49-F238E27FC236}">
                  <a16:creationId xmlns:a16="http://schemas.microsoft.com/office/drawing/2014/main" id="{5D61215A-26E2-0568-B4DD-605001E7A1D6}"/>
                </a:ext>
              </a:extLst>
            </p:cNvPr>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223;p35">
              <a:extLst>
                <a:ext uri="{FF2B5EF4-FFF2-40B4-BE49-F238E27FC236}">
                  <a16:creationId xmlns:a16="http://schemas.microsoft.com/office/drawing/2014/main" id="{5A753A30-7B3A-7E91-12BA-3C8119640333}"/>
                </a:ext>
              </a:extLst>
            </p:cNvPr>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224;p35">
              <a:extLst>
                <a:ext uri="{FF2B5EF4-FFF2-40B4-BE49-F238E27FC236}">
                  <a16:creationId xmlns:a16="http://schemas.microsoft.com/office/drawing/2014/main" id="{0F3DB0D8-2099-236D-9399-C925413714D6}"/>
                </a:ext>
              </a:extLst>
            </p:cNvPr>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225;p35">
              <a:extLst>
                <a:ext uri="{FF2B5EF4-FFF2-40B4-BE49-F238E27FC236}">
                  <a16:creationId xmlns:a16="http://schemas.microsoft.com/office/drawing/2014/main" id="{2018B299-DD91-AB0F-17B5-B25ADE05E3F3}"/>
                </a:ext>
              </a:extLst>
            </p:cNvPr>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226;p35">
              <a:extLst>
                <a:ext uri="{FF2B5EF4-FFF2-40B4-BE49-F238E27FC236}">
                  <a16:creationId xmlns:a16="http://schemas.microsoft.com/office/drawing/2014/main" id="{E3AA7FA7-4583-3E8B-011B-2EEFF18FEFDF}"/>
                </a:ext>
              </a:extLst>
            </p:cNvPr>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9227;p35">
              <a:extLst>
                <a:ext uri="{FF2B5EF4-FFF2-40B4-BE49-F238E27FC236}">
                  <a16:creationId xmlns:a16="http://schemas.microsoft.com/office/drawing/2014/main" id="{52BE35EE-DD71-A3C7-AADE-C2B9342811DD}"/>
                </a:ext>
              </a:extLst>
            </p:cNvPr>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9228;p35">
              <a:extLst>
                <a:ext uri="{FF2B5EF4-FFF2-40B4-BE49-F238E27FC236}">
                  <a16:creationId xmlns:a16="http://schemas.microsoft.com/office/drawing/2014/main" id="{DEAC2C9B-983C-3528-E48B-3738E705C576}"/>
                </a:ext>
              </a:extLst>
            </p:cNvPr>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9229;p35">
              <a:extLst>
                <a:ext uri="{FF2B5EF4-FFF2-40B4-BE49-F238E27FC236}">
                  <a16:creationId xmlns:a16="http://schemas.microsoft.com/office/drawing/2014/main" id="{8F52BEEA-4D1F-4828-7A4D-03981335779A}"/>
                </a:ext>
              </a:extLst>
            </p:cNvPr>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9230;p35">
              <a:extLst>
                <a:ext uri="{FF2B5EF4-FFF2-40B4-BE49-F238E27FC236}">
                  <a16:creationId xmlns:a16="http://schemas.microsoft.com/office/drawing/2014/main" id="{466E84A1-F397-7B83-F3DC-C18C62C8F463}"/>
                </a:ext>
              </a:extLst>
            </p:cNvPr>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9231;p35">
              <a:extLst>
                <a:ext uri="{FF2B5EF4-FFF2-40B4-BE49-F238E27FC236}">
                  <a16:creationId xmlns:a16="http://schemas.microsoft.com/office/drawing/2014/main" id="{C402130A-ADF8-6B44-848A-C031F6725A0C}"/>
                </a:ext>
              </a:extLst>
            </p:cNvPr>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9232;p35">
              <a:extLst>
                <a:ext uri="{FF2B5EF4-FFF2-40B4-BE49-F238E27FC236}">
                  <a16:creationId xmlns:a16="http://schemas.microsoft.com/office/drawing/2014/main" id="{4E3137C0-BE4E-3B2F-0CD2-67BB039DCB84}"/>
                </a:ext>
              </a:extLst>
            </p:cNvPr>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9233;p35">
              <a:extLst>
                <a:ext uri="{FF2B5EF4-FFF2-40B4-BE49-F238E27FC236}">
                  <a16:creationId xmlns:a16="http://schemas.microsoft.com/office/drawing/2014/main" id="{32EEDA85-BF58-4D73-70E8-A894A32E8C74}"/>
                </a:ext>
              </a:extLst>
            </p:cNvPr>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9234;p35">
              <a:extLst>
                <a:ext uri="{FF2B5EF4-FFF2-40B4-BE49-F238E27FC236}">
                  <a16:creationId xmlns:a16="http://schemas.microsoft.com/office/drawing/2014/main" id="{694F2555-28CE-8D45-DB6F-E4A171D383AA}"/>
                </a:ext>
              </a:extLst>
            </p:cNvPr>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9235;p35">
              <a:extLst>
                <a:ext uri="{FF2B5EF4-FFF2-40B4-BE49-F238E27FC236}">
                  <a16:creationId xmlns:a16="http://schemas.microsoft.com/office/drawing/2014/main" id="{F78CB945-04E4-6E45-4248-276D49789CA5}"/>
                </a:ext>
              </a:extLst>
            </p:cNvPr>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9236;p35">
              <a:extLst>
                <a:ext uri="{FF2B5EF4-FFF2-40B4-BE49-F238E27FC236}">
                  <a16:creationId xmlns:a16="http://schemas.microsoft.com/office/drawing/2014/main" id="{41A71A0C-344B-C2B6-D394-A2DD6E1D9D6A}"/>
                </a:ext>
              </a:extLst>
            </p:cNvPr>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9237;p35">
              <a:extLst>
                <a:ext uri="{FF2B5EF4-FFF2-40B4-BE49-F238E27FC236}">
                  <a16:creationId xmlns:a16="http://schemas.microsoft.com/office/drawing/2014/main" id="{F6A939D8-E41E-F4BD-5970-9D8759F9410E}"/>
                </a:ext>
              </a:extLst>
            </p:cNvPr>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9238;p35">
              <a:extLst>
                <a:ext uri="{FF2B5EF4-FFF2-40B4-BE49-F238E27FC236}">
                  <a16:creationId xmlns:a16="http://schemas.microsoft.com/office/drawing/2014/main" id="{A84DF260-D6FF-3028-3014-884DDBDCF7E5}"/>
                </a:ext>
              </a:extLst>
            </p:cNvPr>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9239;p35">
              <a:extLst>
                <a:ext uri="{FF2B5EF4-FFF2-40B4-BE49-F238E27FC236}">
                  <a16:creationId xmlns:a16="http://schemas.microsoft.com/office/drawing/2014/main" id="{8647098C-F6DD-CC3C-4AFF-1D78CA17FB7F}"/>
                </a:ext>
              </a:extLst>
            </p:cNvPr>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9240;p35">
              <a:extLst>
                <a:ext uri="{FF2B5EF4-FFF2-40B4-BE49-F238E27FC236}">
                  <a16:creationId xmlns:a16="http://schemas.microsoft.com/office/drawing/2014/main" id="{5E500C05-BA56-0EDD-C5AD-45B0E752E138}"/>
                </a:ext>
              </a:extLst>
            </p:cNvPr>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9241;p35">
              <a:extLst>
                <a:ext uri="{FF2B5EF4-FFF2-40B4-BE49-F238E27FC236}">
                  <a16:creationId xmlns:a16="http://schemas.microsoft.com/office/drawing/2014/main" id="{D61652D6-0710-4F95-789C-28D0280C65E2}"/>
                </a:ext>
              </a:extLst>
            </p:cNvPr>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9242;p35">
              <a:extLst>
                <a:ext uri="{FF2B5EF4-FFF2-40B4-BE49-F238E27FC236}">
                  <a16:creationId xmlns:a16="http://schemas.microsoft.com/office/drawing/2014/main" id="{E4FE210E-5207-75BD-C7C0-4DB1E62A5C33}"/>
                </a:ext>
              </a:extLst>
            </p:cNvPr>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9243;p35">
              <a:extLst>
                <a:ext uri="{FF2B5EF4-FFF2-40B4-BE49-F238E27FC236}">
                  <a16:creationId xmlns:a16="http://schemas.microsoft.com/office/drawing/2014/main" id="{83D687A0-1AFC-D242-1DF0-4ACDF620C966}"/>
                </a:ext>
              </a:extLst>
            </p:cNvPr>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9244;p35">
              <a:extLst>
                <a:ext uri="{FF2B5EF4-FFF2-40B4-BE49-F238E27FC236}">
                  <a16:creationId xmlns:a16="http://schemas.microsoft.com/office/drawing/2014/main" id="{CF7738CC-1C3B-BC41-E6EB-C9E9AD02217A}"/>
                </a:ext>
              </a:extLst>
            </p:cNvPr>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9245;p35">
              <a:extLst>
                <a:ext uri="{FF2B5EF4-FFF2-40B4-BE49-F238E27FC236}">
                  <a16:creationId xmlns:a16="http://schemas.microsoft.com/office/drawing/2014/main" id="{F53AD0E1-3EFD-3F91-B744-C1C52D43E306}"/>
                </a:ext>
              </a:extLst>
            </p:cNvPr>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9246;p35">
              <a:extLst>
                <a:ext uri="{FF2B5EF4-FFF2-40B4-BE49-F238E27FC236}">
                  <a16:creationId xmlns:a16="http://schemas.microsoft.com/office/drawing/2014/main" id="{BFF26928-74CA-50AD-ABA5-4804E1EB9598}"/>
                </a:ext>
              </a:extLst>
            </p:cNvPr>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9247;p35">
              <a:extLst>
                <a:ext uri="{FF2B5EF4-FFF2-40B4-BE49-F238E27FC236}">
                  <a16:creationId xmlns:a16="http://schemas.microsoft.com/office/drawing/2014/main" id="{C958455F-FEF5-58D2-13F6-E3DDEF32E277}"/>
                </a:ext>
              </a:extLst>
            </p:cNvPr>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9248;p35">
              <a:extLst>
                <a:ext uri="{FF2B5EF4-FFF2-40B4-BE49-F238E27FC236}">
                  <a16:creationId xmlns:a16="http://schemas.microsoft.com/office/drawing/2014/main" id="{3BD75FF0-9EBE-B2EA-D01E-4C4FAD1E55DA}"/>
                </a:ext>
              </a:extLst>
            </p:cNvPr>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9249;p35">
              <a:extLst>
                <a:ext uri="{FF2B5EF4-FFF2-40B4-BE49-F238E27FC236}">
                  <a16:creationId xmlns:a16="http://schemas.microsoft.com/office/drawing/2014/main" id="{7809F95E-7D19-637B-CEC2-C786BC503676}"/>
                </a:ext>
              </a:extLst>
            </p:cNvPr>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9250;p35">
              <a:extLst>
                <a:ext uri="{FF2B5EF4-FFF2-40B4-BE49-F238E27FC236}">
                  <a16:creationId xmlns:a16="http://schemas.microsoft.com/office/drawing/2014/main" id="{CC279F2B-B725-CC8E-C53B-C9478DCB66C2}"/>
                </a:ext>
              </a:extLst>
            </p:cNvPr>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9251;p35">
              <a:extLst>
                <a:ext uri="{FF2B5EF4-FFF2-40B4-BE49-F238E27FC236}">
                  <a16:creationId xmlns:a16="http://schemas.microsoft.com/office/drawing/2014/main" id="{E7BBBC3E-CE26-C77E-50FD-F89DEE610012}"/>
                </a:ext>
              </a:extLst>
            </p:cNvPr>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9252;p35">
              <a:extLst>
                <a:ext uri="{FF2B5EF4-FFF2-40B4-BE49-F238E27FC236}">
                  <a16:creationId xmlns:a16="http://schemas.microsoft.com/office/drawing/2014/main" id="{DB318114-C043-6D0C-438E-9202D33C86A2}"/>
                </a:ext>
              </a:extLst>
            </p:cNvPr>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9253;p35">
              <a:extLst>
                <a:ext uri="{FF2B5EF4-FFF2-40B4-BE49-F238E27FC236}">
                  <a16:creationId xmlns:a16="http://schemas.microsoft.com/office/drawing/2014/main" id="{EDBF550A-11EE-793A-F694-E9E8EAAC74CD}"/>
                </a:ext>
              </a:extLst>
            </p:cNvPr>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9254;p35">
              <a:extLst>
                <a:ext uri="{FF2B5EF4-FFF2-40B4-BE49-F238E27FC236}">
                  <a16:creationId xmlns:a16="http://schemas.microsoft.com/office/drawing/2014/main" id="{494187FA-D57B-DF68-6B76-451BFCF8D147}"/>
                </a:ext>
              </a:extLst>
            </p:cNvPr>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9255;p35">
              <a:extLst>
                <a:ext uri="{FF2B5EF4-FFF2-40B4-BE49-F238E27FC236}">
                  <a16:creationId xmlns:a16="http://schemas.microsoft.com/office/drawing/2014/main" id="{ACFF8148-7798-4907-EF87-F58D94AE19EC}"/>
                </a:ext>
              </a:extLst>
            </p:cNvPr>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9256;p35">
              <a:extLst>
                <a:ext uri="{FF2B5EF4-FFF2-40B4-BE49-F238E27FC236}">
                  <a16:creationId xmlns:a16="http://schemas.microsoft.com/office/drawing/2014/main" id="{A5361405-F16C-1EA2-539C-6314B4B4DEBD}"/>
                </a:ext>
              </a:extLst>
            </p:cNvPr>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9257;p35">
              <a:extLst>
                <a:ext uri="{FF2B5EF4-FFF2-40B4-BE49-F238E27FC236}">
                  <a16:creationId xmlns:a16="http://schemas.microsoft.com/office/drawing/2014/main" id="{BEC240E1-1191-CC75-2F73-19A41BFC9746}"/>
                </a:ext>
              </a:extLst>
            </p:cNvPr>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9258;p35">
              <a:extLst>
                <a:ext uri="{FF2B5EF4-FFF2-40B4-BE49-F238E27FC236}">
                  <a16:creationId xmlns:a16="http://schemas.microsoft.com/office/drawing/2014/main" id="{EFF8E481-AA92-39E2-4C26-EE2B59B7F418}"/>
                </a:ext>
              </a:extLst>
            </p:cNvPr>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9259;p35">
              <a:extLst>
                <a:ext uri="{FF2B5EF4-FFF2-40B4-BE49-F238E27FC236}">
                  <a16:creationId xmlns:a16="http://schemas.microsoft.com/office/drawing/2014/main" id="{0DA686C5-E2D9-91F8-063F-B0D828F7CD7B}"/>
                </a:ext>
              </a:extLst>
            </p:cNvPr>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9260;p35">
              <a:extLst>
                <a:ext uri="{FF2B5EF4-FFF2-40B4-BE49-F238E27FC236}">
                  <a16:creationId xmlns:a16="http://schemas.microsoft.com/office/drawing/2014/main" id="{D7918050-2E78-4128-7ED4-81C99DB0D8AC}"/>
                </a:ext>
              </a:extLst>
            </p:cNvPr>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9261;p35">
              <a:extLst>
                <a:ext uri="{FF2B5EF4-FFF2-40B4-BE49-F238E27FC236}">
                  <a16:creationId xmlns:a16="http://schemas.microsoft.com/office/drawing/2014/main" id="{E5BF50C6-E6D5-2568-839B-A18C8D7E3E78}"/>
                </a:ext>
              </a:extLst>
            </p:cNvPr>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9262;p35">
              <a:extLst>
                <a:ext uri="{FF2B5EF4-FFF2-40B4-BE49-F238E27FC236}">
                  <a16:creationId xmlns:a16="http://schemas.microsoft.com/office/drawing/2014/main" id="{7BF2C37C-45EB-D644-37B4-C9C6913A4A60}"/>
                </a:ext>
              </a:extLst>
            </p:cNvPr>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9263;p35">
              <a:extLst>
                <a:ext uri="{FF2B5EF4-FFF2-40B4-BE49-F238E27FC236}">
                  <a16:creationId xmlns:a16="http://schemas.microsoft.com/office/drawing/2014/main" id="{8C452BAA-E0DB-204A-99FB-6DD7779F9794}"/>
                </a:ext>
              </a:extLst>
            </p:cNvPr>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9264;p35">
              <a:extLst>
                <a:ext uri="{FF2B5EF4-FFF2-40B4-BE49-F238E27FC236}">
                  <a16:creationId xmlns:a16="http://schemas.microsoft.com/office/drawing/2014/main" id="{9D546538-CBEF-9D8D-58FB-05367AC98E97}"/>
                </a:ext>
              </a:extLst>
            </p:cNvPr>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9265;p35">
              <a:extLst>
                <a:ext uri="{FF2B5EF4-FFF2-40B4-BE49-F238E27FC236}">
                  <a16:creationId xmlns:a16="http://schemas.microsoft.com/office/drawing/2014/main" id="{BD0787B0-C5B8-2ED4-EF2E-F28A2AB79B87}"/>
                </a:ext>
              </a:extLst>
            </p:cNvPr>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9266;p35">
              <a:extLst>
                <a:ext uri="{FF2B5EF4-FFF2-40B4-BE49-F238E27FC236}">
                  <a16:creationId xmlns:a16="http://schemas.microsoft.com/office/drawing/2014/main" id="{30645683-BA4D-611B-C7AA-5A74F423729B}"/>
                </a:ext>
              </a:extLst>
            </p:cNvPr>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9267;p35">
              <a:extLst>
                <a:ext uri="{FF2B5EF4-FFF2-40B4-BE49-F238E27FC236}">
                  <a16:creationId xmlns:a16="http://schemas.microsoft.com/office/drawing/2014/main" id="{2EACFBF9-5436-9FDD-061E-5BD2F4E80C6F}"/>
                </a:ext>
              </a:extLst>
            </p:cNvPr>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9268;p35">
              <a:extLst>
                <a:ext uri="{FF2B5EF4-FFF2-40B4-BE49-F238E27FC236}">
                  <a16:creationId xmlns:a16="http://schemas.microsoft.com/office/drawing/2014/main" id="{CFF342B3-7893-7BC8-CAC0-B4F39D93A024}"/>
                </a:ext>
              </a:extLst>
            </p:cNvPr>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9269;p35">
              <a:extLst>
                <a:ext uri="{FF2B5EF4-FFF2-40B4-BE49-F238E27FC236}">
                  <a16:creationId xmlns:a16="http://schemas.microsoft.com/office/drawing/2014/main" id="{8982B066-E616-77B2-9C66-0110120DFAC4}"/>
                </a:ext>
              </a:extLst>
            </p:cNvPr>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9270;p35">
              <a:extLst>
                <a:ext uri="{FF2B5EF4-FFF2-40B4-BE49-F238E27FC236}">
                  <a16:creationId xmlns:a16="http://schemas.microsoft.com/office/drawing/2014/main" id="{FD25FC38-5EB9-998D-0CD3-B7DB2AEE8CDC}"/>
                </a:ext>
              </a:extLst>
            </p:cNvPr>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9271;p35">
              <a:extLst>
                <a:ext uri="{FF2B5EF4-FFF2-40B4-BE49-F238E27FC236}">
                  <a16:creationId xmlns:a16="http://schemas.microsoft.com/office/drawing/2014/main" id="{4BD26D71-EABA-E9F0-94A8-46B1C17F7B0F}"/>
                </a:ext>
              </a:extLst>
            </p:cNvPr>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9272;p35">
              <a:extLst>
                <a:ext uri="{FF2B5EF4-FFF2-40B4-BE49-F238E27FC236}">
                  <a16:creationId xmlns:a16="http://schemas.microsoft.com/office/drawing/2014/main" id="{C07AE9DC-344D-1E20-A821-27489D58E81F}"/>
                </a:ext>
              </a:extLst>
            </p:cNvPr>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9273;p35">
              <a:extLst>
                <a:ext uri="{FF2B5EF4-FFF2-40B4-BE49-F238E27FC236}">
                  <a16:creationId xmlns:a16="http://schemas.microsoft.com/office/drawing/2014/main" id="{49BF79D5-7E34-EF4B-356A-DD21E989DADA}"/>
                </a:ext>
              </a:extLst>
            </p:cNvPr>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9274;p35">
              <a:extLst>
                <a:ext uri="{FF2B5EF4-FFF2-40B4-BE49-F238E27FC236}">
                  <a16:creationId xmlns:a16="http://schemas.microsoft.com/office/drawing/2014/main" id="{10459F49-1B3A-90E1-0B54-5DFA977CC210}"/>
                </a:ext>
              </a:extLst>
            </p:cNvPr>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9275;p35">
              <a:extLst>
                <a:ext uri="{FF2B5EF4-FFF2-40B4-BE49-F238E27FC236}">
                  <a16:creationId xmlns:a16="http://schemas.microsoft.com/office/drawing/2014/main" id="{C3B8F9ED-3478-EE5C-040C-9320601E2DAE}"/>
                </a:ext>
              </a:extLst>
            </p:cNvPr>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9276;p35">
              <a:extLst>
                <a:ext uri="{FF2B5EF4-FFF2-40B4-BE49-F238E27FC236}">
                  <a16:creationId xmlns:a16="http://schemas.microsoft.com/office/drawing/2014/main" id="{4AC328DB-5125-B415-D8F4-D9DBA026D456}"/>
                </a:ext>
              </a:extLst>
            </p:cNvPr>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9277;p35">
              <a:extLst>
                <a:ext uri="{FF2B5EF4-FFF2-40B4-BE49-F238E27FC236}">
                  <a16:creationId xmlns:a16="http://schemas.microsoft.com/office/drawing/2014/main" id="{02CF1F4D-F87D-795D-0565-A4DFDFC56011}"/>
                </a:ext>
              </a:extLst>
            </p:cNvPr>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9278;p35">
              <a:extLst>
                <a:ext uri="{FF2B5EF4-FFF2-40B4-BE49-F238E27FC236}">
                  <a16:creationId xmlns:a16="http://schemas.microsoft.com/office/drawing/2014/main" id="{50C7948F-2B0E-547A-A5D1-74CE87323CAB}"/>
                </a:ext>
              </a:extLst>
            </p:cNvPr>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9279;p35">
              <a:extLst>
                <a:ext uri="{FF2B5EF4-FFF2-40B4-BE49-F238E27FC236}">
                  <a16:creationId xmlns:a16="http://schemas.microsoft.com/office/drawing/2014/main" id="{AB4A2CED-F562-23FB-2D86-758C9D059D5A}"/>
                </a:ext>
              </a:extLst>
            </p:cNvPr>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9280;p35">
              <a:extLst>
                <a:ext uri="{FF2B5EF4-FFF2-40B4-BE49-F238E27FC236}">
                  <a16:creationId xmlns:a16="http://schemas.microsoft.com/office/drawing/2014/main" id="{A1F4860B-E778-BC7C-32B8-F15A7085F1D4}"/>
                </a:ext>
              </a:extLst>
            </p:cNvPr>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9281;p35">
              <a:extLst>
                <a:ext uri="{FF2B5EF4-FFF2-40B4-BE49-F238E27FC236}">
                  <a16:creationId xmlns:a16="http://schemas.microsoft.com/office/drawing/2014/main" id="{3497CE2C-3C3C-9C3A-4448-18CE9C5F63AF}"/>
                </a:ext>
              </a:extLst>
            </p:cNvPr>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9282;p35">
              <a:extLst>
                <a:ext uri="{FF2B5EF4-FFF2-40B4-BE49-F238E27FC236}">
                  <a16:creationId xmlns:a16="http://schemas.microsoft.com/office/drawing/2014/main" id="{834D840F-CB66-2B3C-7D22-EDE333B803DB}"/>
                </a:ext>
              </a:extLst>
            </p:cNvPr>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9283;p35">
              <a:extLst>
                <a:ext uri="{FF2B5EF4-FFF2-40B4-BE49-F238E27FC236}">
                  <a16:creationId xmlns:a16="http://schemas.microsoft.com/office/drawing/2014/main" id="{D68748C5-B51F-FC43-1A49-FCBCEC31BF7C}"/>
                </a:ext>
              </a:extLst>
            </p:cNvPr>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9284;p35">
              <a:extLst>
                <a:ext uri="{FF2B5EF4-FFF2-40B4-BE49-F238E27FC236}">
                  <a16:creationId xmlns:a16="http://schemas.microsoft.com/office/drawing/2014/main" id="{9CC4CCEF-AC61-9F82-F646-0241EB9A10C1}"/>
                </a:ext>
              </a:extLst>
            </p:cNvPr>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9285;p35">
              <a:extLst>
                <a:ext uri="{FF2B5EF4-FFF2-40B4-BE49-F238E27FC236}">
                  <a16:creationId xmlns:a16="http://schemas.microsoft.com/office/drawing/2014/main" id="{FEA0D4CD-07F7-6C16-0C91-2A186B521002}"/>
                </a:ext>
              </a:extLst>
            </p:cNvPr>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9286;p35">
              <a:extLst>
                <a:ext uri="{FF2B5EF4-FFF2-40B4-BE49-F238E27FC236}">
                  <a16:creationId xmlns:a16="http://schemas.microsoft.com/office/drawing/2014/main" id="{D7145296-11BE-DCEF-AA09-651DB2DE2E15}"/>
                </a:ext>
              </a:extLst>
            </p:cNvPr>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9287;p35">
              <a:extLst>
                <a:ext uri="{FF2B5EF4-FFF2-40B4-BE49-F238E27FC236}">
                  <a16:creationId xmlns:a16="http://schemas.microsoft.com/office/drawing/2014/main" id="{6A06B1C6-6DBE-C6D5-0D7D-936B3F7143D2}"/>
                </a:ext>
              </a:extLst>
            </p:cNvPr>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9288;p35">
              <a:extLst>
                <a:ext uri="{FF2B5EF4-FFF2-40B4-BE49-F238E27FC236}">
                  <a16:creationId xmlns:a16="http://schemas.microsoft.com/office/drawing/2014/main" id="{4FB7851D-A617-C4E5-8F37-699821625396}"/>
                </a:ext>
              </a:extLst>
            </p:cNvPr>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9289;p35">
              <a:extLst>
                <a:ext uri="{FF2B5EF4-FFF2-40B4-BE49-F238E27FC236}">
                  <a16:creationId xmlns:a16="http://schemas.microsoft.com/office/drawing/2014/main" id="{44AC7604-4F07-C318-A47E-9AECAF8E98AF}"/>
                </a:ext>
              </a:extLst>
            </p:cNvPr>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9290;p35">
              <a:extLst>
                <a:ext uri="{FF2B5EF4-FFF2-40B4-BE49-F238E27FC236}">
                  <a16:creationId xmlns:a16="http://schemas.microsoft.com/office/drawing/2014/main" id="{F8C37809-6B4B-608A-2825-6BC79F919C10}"/>
                </a:ext>
              </a:extLst>
            </p:cNvPr>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9291;p35">
              <a:extLst>
                <a:ext uri="{FF2B5EF4-FFF2-40B4-BE49-F238E27FC236}">
                  <a16:creationId xmlns:a16="http://schemas.microsoft.com/office/drawing/2014/main" id="{7B6EAEAC-2AA7-FCAD-CB34-7889A3F70EC4}"/>
                </a:ext>
              </a:extLst>
            </p:cNvPr>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9292;p35">
              <a:extLst>
                <a:ext uri="{FF2B5EF4-FFF2-40B4-BE49-F238E27FC236}">
                  <a16:creationId xmlns:a16="http://schemas.microsoft.com/office/drawing/2014/main" id="{BB604DE5-A087-CC26-91EB-409101B91241}"/>
                </a:ext>
              </a:extLst>
            </p:cNvPr>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9293;p35">
              <a:extLst>
                <a:ext uri="{FF2B5EF4-FFF2-40B4-BE49-F238E27FC236}">
                  <a16:creationId xmlns:a16="http://schemas.microsoft.com/office/drawing/2014/main" id="{40913FAD-C04C-0D12-1302-EF8BCE0CEF8B}"/>
                </a:ext>
              </a:extLst>
            </p:cNvPr>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9294;p35">
              <a:extLst>
                <a:ext uri="{FF2B5EF4-FFF2-40B4-BE49-F238E27FC236}">
                  <a16:creationId xmlns:a16="http://schemas.microsoft.com/office/drawing/2014/main" id="{D9807FBA-AD7A-3D6E-E529-A6ADC895E94B}"/>
                </a:ext>
              </a:extLst>
            </p:cNvPr>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9295;p35">
              <a:extLst>
                <a:ext uri="{FF2B5EF4-FFF2-40B4-BE49-F238E27FC236}">
                  <a16:creationId xmlns:a16="http://schemas.microsoft.com/office/drawing/2014/main" id="{49B7BFA4-88B2-070C-72C0-6DB0FF60F694}"/>
                </a:ext>
              </a:extLst>
            </p:cNvPr>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9296;p35">
              <a:extLst>
                <a:ext uri="{FF2B5EF4-FFF2-40B4-BE49-F238E27FC236}">
                  <a16:creationId xmlns:a16="http://schemas.microsoft.com/office/drawing/2014/main" id="{E8953D5B-1F81-4104-09DE-588EB2C668E9}"/>
                </a:ext>
              </a:extLst>
            </p:cNvPr>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9297;p35">
              <a:extLst>
                <a:ext uri="{FF2B5EF4-FFF2-40B4-BE49-F238E27FC236}">
                  <a16:creationId xmlns:a16="http://schemas.microsoft.com/office/drawing/2014/main" id="{A282A68E-D3AE-5DC5-5598-85BBC4AB904E}"/>
                </a:ext>
              </a:extLst>
            </p:cNvPr>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9298;p35">
              <a:extLst>
                <a:ext uri="{FF2B5EF4-FFF2-40B4-BE49-F238E27FC236}">
                  <a16:creationId xmlns:a16="http://schemas.microsoft.com/office/drawing/2014/main" id="{A28995D3-8223-E137-D267-FD754C356302}"/>
                </a:ext>
              </a:extLst>
            </p:cNvPr>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299;p35">
              <a:extLst>
                <a:ext uri="{FF2B5EF4-FFF2-40B4-BE49-F238E27FC236}">
                  <a16:creationId xmlns:a16="http://schemas.microsoft.com/office/drawing/2014/main" id="{ABF6EC12-954F-DBB9-E99D-3112F7556AF3}"/>
                </a:ext>
              </a:extLst>
            </p:cNvPr>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300;p35">
              <a:extLst>
                <a:ext uri="{FF2B5EF4-FFF2-40B4-BE49-F238E27FC236}">
                  <a16:creationId xmlns:a16="http://schemas.microsoft.com/office/drawing/2014/main" id="{C91295D5-21A7-A888-3470-85341C42A3EE}"/>
                </a:ext>
              </a:extLst>
            </p:cNvPr>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301;p35">
              <a:extLst>
                <a:ext uri="{FF2B5EF4-FFF2-40B4-BE49-F238E27FC236}">
                  <a16:creationId xmlns:a16="http://schemas.microsoft.com/office/drawing/2014/main" id="{71EB02B1-AA86-8DDA-B630-186333FB2457}"/>
                </a:ext>
              </a:extLst>
            </p:cNvPr>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302;p35">
              <a:extLst>
                <a:ext uri="{FF2B5EF4-FFF2-40B4-BE49-F238E27FC236}">
                  <a16:creationId xmlns:a16="http://schemas.microsoft.com/office/drawing/2014/main" id="{BFBFE885-0A50-F77B-7015-F5B664E49380}"/>
                </a:ext>
              </a:extLst>
            </p:cNvPr>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303;p35">
              <a:extLst>
                <a:ext uri="{FF2B5EF4-FFF2-40B4-BE49-F238E27FC236}">
                  <a16:creationId xmlns:a16="http://schemas.microsoft.com/office/drawing/2014/main" id="{7EBF4988-3A17-D52D-37BA-3A32829AB707}"/>
                </a:ext>
              </a:extLst>
            </p:cNvPr>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304;p35">
              <a:extLst>
                <a:ext uri="{FF2B5EF4-FFF2-40B4-BE49-F238E27FC236}">
                  <a16:creationId xmlns:a16="http://schemas.microsoft.com/office/drawing/2014/main" id="{6C84AD8A-31F6-264E-45EB-C794D374F3EA}"/>
                </a:ext>
              </a:extLst>
            </p:cNvPr>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305;p35">
              <a:extLst>
                <a:ext uri="{FF2B5EF4-FFF2-40B4-BE49-F238E27FC236}">
                  <a16:creationId xmlns:a16="http://schemas.microsoft.com/office/drawing/2014/main" id="{75715AC8-9FC3-4F14-CC3B-6E23B9691210}"/>
                </a:ext>
              </a:extLst>
            </p:cNvPr>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306;p35">
              <a:extLst>
                <a:ext uri="{FF2B5EF4-FFF2-40B4-BE49-F238E27FC236}">
                  <a16:creationId xmlns:a16="http://schemas.microsoft.com/office/drawing/2014/main" id="{7223D59C-3B92-8116-5F50-E39DF5223113}"/>
                </a:ext>
              </a:extLst>
            </p:cNvPr>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307;p35">
              <a:extLst>
                <a:ext uri="{FF2B5EF4-FFF2-40B4-BE49-F238E27FC236}">
                  <a16:creationId xmlns:a16="http://schemas.microsoft.com/office/drawing/2014/main" id="{44E1AB2A-DB9A-7184-A2E3-DE00BC68F6FF}"/>
                </a:ext>
              </a:extLst>
            </p:cNvPr>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308;p35">
              <a:extLst>
                <a:ext uri="{FF2B5EF4-FFF2-40B4-BE49-F238E27FC236}">
                  <a16:creationId xmlns:a16="http://schemas.microsoft.com/office/drawing/2014/main" id="{A71DBC9E-FC5E-1B1B-021A-71D72821DB22}"/>
                </a:ext>
              </a:extLst>
            </p:cNvPr>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8320935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182019"/>
            <a:ext cx="91440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D</a:t>
            </a:r>
            <a:r>
              <a:rPr lang="en-MY" sz="2400" dirty="0" err="1"/>
              <a:t>etik</a:t>
            </a:r>
            <a:r>
              <a:rPr lang="en-MY" sz="2400" dirty="0"/>
              <a:t> </a:t>
            </a:r>
            <a:r>
              <a:rPr lang="en-MY" sz="2400" dirty="0" err="1"/>
              <a:t>Perpaduan</a:t>
            </a:r>
            <a:r>
              <a:rPr lang="en-MY" sz="2400" dirty="0"/>
              <a:t> vs </a:t>
            </a:r>
            <a:r>
              <a:rPr lang="en-MY" sz="2400" dirty="0" err="1"/>
              <a:t>Detik</a:t>
            </a:r>
            <a:r>
              <a:rPr lang="en-MY" sz="2400" dirty="0"/>
              <a:t> </a:t>
            </a:r>
            <a:r>
              <a:rPr lang="en-MY" sz="2400" dirty="0" err="1"/>
              <a:t>Perbezaan</a:t>
            </a:r>
            <a:endParaRPr sz="2400" dirty="0"/>
          </a:p>
        </p:txBody>
      </p:sp>
      <p:sp>
        <p:nvSpPr>
          <p:cNvPr id="11402" name="Google Shape;11402;p50"/>
          <p:cNvSpPr txBox="1">
            <a:spLocks noGrp="1"/>
          </p:cNvSpPr>
          <p:nvPr>
            <p:ph type="subTitle" idx="3"/>
          </p:nvPr>
        </p:nvSpPr>
        <p:spPr>
          <a:xfrm>
            <a:off x="720760" y="1213936"/>
            <a:ext cx="3136201" cy="1374290"/>
          </a:xfrm>
          <a:prstGeom prst="rect">
            <a:avLst/>
          </a:prstGeom>
        </p:spPr>
        <p:txBody>
          <a:bodyPr spcFirstLastPara="1" wrap="square" lIns="91425" tIns="91425" rIns="91425" bIns="91425" anchor="ctr" anchorCtr="0">
            <a:noAutofit/>
          </a:bodyPr>
          <a:lstStyle/>
          <a:p>
            <a:pPr marL="0" lvl="0" indent="0"/>
            <a:r>
              <a:rPr lang="en-MY" dirty="0" err="1"/>
              <a:t>Detik</a:t>
            </a:r>
            <a:r>
              <a:rPr lang="en-MY" dirty="0"/>
              <a:t> </a:t>
            </a:r>
            <a:r>
              <a:rPr lang="en-MY" dirty="0" err="1"/>
              <a:t>Perpaduan</a:t>
            </a:r>
            <a:r>
              <a:rPr lang="en-MY" dirty="0"/>
              <a:t> dan </a:t>
            </a:r>
            <a:r>
              <a:rPr lang="en-MY" dirty="0" err="1"/>
              <a:t>Detik</a:t>
            </a:r>
            <a:r>
              <a:rPr lang="en-MY" dirty="0"/>
              <a:t> </a:t>
            </a:r>
            <a:r>
              <a:rPr lang="en-MY" dirty="0" err="1"/>
              <a:t>Perbezaan</a:t>
            </a:r>
            <a:r>
              <a:rPr lang="en-MY" dirty="0"/>
              <a:t> </a:t>
            </a:r>
            <a:r>
              <a:rPr lang="en-MY" dirty="0" err="1"/>
              <a:t>adalah</a:t>
            </a:r>
            <a:r>
              <a:rPr lang="en-MY" dirty="0"/>
              <a:t> </a:t>
            </a:r>
            <a:r>
              <a:rPr lang="en-MY" dirty="0" err="1"/>
              <a:t>perkara-perkara</a:t>
            </a:r>
            <a:r>
              <a:rPr lang="en-MY" dirty="0"/>
              <a:t> yang </a:t>
            </a:r>
            <a:r>
              <a:rPr lang="en-MY" dirty="0" err="1"/>
              <a:t>boleh</a:t>
            </a:r>
            <a:r>
              <a:rPr lang="en-MY" dirty="0"/>
              <a:t> </a:t>
            </a:r>
            <a:r>
              <a:rPr lang="en-MY" dirty="0" err="1"/>
              <a:t>dilihat</a:t>
            </a:r>
            <a:r>
              <a:rPr lang="en-MY" dirty="0"/>
              <a:t> </a:t>
            </a:r>
            <a:r>
              <a:rPr lang="en-MY" b="1" dirty="0" err="1"/>
              <a:t>berlaku</a:t>
            </a:r>
            <a:r>
              <a:rPr lang="en-MY" b="1" dirty="0"/>
              <a:t> </a:t>
            </a:r>
            <a:r>
              <a:rPr lang="en-MY" b="1" dirty="0" err="1"/>
              <a:t>dalam</a:t>
            </a:r>
            <a:r>
              <a:rPr lang="en-MY" b="1" dirty="0"/>
              <a:t> </a:t>
            </a:r>
            <a:r>
              <a:rPr lang="en-MY" b="1" dirty="0" err="1"/>
              <a:t>kehidupan</a:t>
            </a:r>
            <a:r>
              <a:rPr lang="en-MY" b="1" dirty="0"/>
              <a:t> </a:t>
            </a:r>
            <a:r>
              <a:rPr lang="en-MY" dirty="0" err="1"/>
              <a:t>seharian</a:t>
            </a:r>
            <a:r>
              <a:rPr lang="en-MY" dirty="0"/>
              <a:t> </a:t>
            </a:r>
            <a:r>
              <a:rPr lang="en-MY" dirty="0" err="1"/>
              <a:t>masyarakat</a:t>
            </a:r>
            <a:r>
              <a:rPr lang="en-MY" dirty="0"/>
              <a:t>. </a:t>
            </a:r>
            <a:endParaRPr dirty="0"/>
          </a:p>
        </p:txBody>
      </p:sp>
      <p:grpSp>
        <p:nvGrpSpPr>
          <p:cNvPr id="11714" name="Google Shape;11714;p50"/>
          <p:cNvGrpSpPr/>
          <p:nvPr/>
        </p:nvGrpSpPr>
        <p:grpSpPr>
          <a:xfrm rot="17780345" flipH="1">
            <a:off x="1913979" y="2120370"/>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0" name="Google Shape;11404;p50">
            <a:extLst>
              <a:ext uri="{FF2B5EF4-FFF2-40B4-BE49-F238E27FC236}">
                <a16:creationId xmlns:a16="http://schemas.microsoft.com/office/drawing/2014/main" id="{2EDA95F5-CB47-B8A0-FD4F-1CD667F070FE}"/>
              </a:ext>
            </a:extLst>
          </p:cNvPr>
          <p:cNvSpPr/>
          <p:nvPr/>
        </p:nvSpPr>
        <p:spPr>
          <a:xfrm>
            <a:off x="596548" y="1145495"/>
            <a:ext cx="3260413" cy="1621319"/>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11404;p50">
            <a:extLst>
              <a:ext uri="{FF2B5EF4-FFF2-40B4-BE49-F238E27FC236}">
                <a16:creationId xmlns:a16="http://schemas.microsoft.com/office/drawing/2014/main" id="{53A9E8BE-4460-4411-0B42-FC1693D487AF}"/>
              </a:ext>
            </a:extLst>
          </p:cNvPr>
          <p:cNvSpPr/>
          <p:nvPr/>
        </p:nvSpPr>
        <p:spPr>
          <a:xfrm>
            <a:off x="5046893" y="850109"/>
            <a:ext cx="3312377" cy="4201690"/>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Rectangle 1">
            <a:extLst>
              <a:ext uri="{FF2B5EF4-FFF2-40B4-BE49-F238E27FC236}">
                <a16:creationId xmlns:a16="http://schemas.microsoft.com/office/drawing/2014/main" id="{2A119A99-259F-4B68-8F08-2D7D69EDC2BA}"/>
              </a:ext>
            </a:extLst>
          </p:cNvPr>
          <p:cNvSpPr/>
          <p:nvPr/>
        </p:nvSpPr>
        <p:spPr>
          <a:xfrm>
            <a:off x="5178515" y="1133949"/>
            <a:ext cx="3139051" cy="3539430"/>
          </a:xfrm>
          <a:prstGeom prst="rect">
            <a:avLst/>
          </a:prstGeom>
        </p:spPr>
        <p:txBody>
          <a:bodyPr wrap="square">
            <a:spAutoFit/>
          </a:bodyPr>
          <a:lstStyle/>
          <a:p>
            <a:r>
              <a:rPr lang="en-MY" dirty="0">
                <a:latin typeface="Livvic" panose="020B0604020202020204" charset="0"/>
              </a:rPr>
              <a:t>Antara </a:t>
            </a:r>
            <a:r>
              <a:rPr lang="en-MY" dirty="0" err="1">
                <a:latin typeface="Livvic" panose="020B0604020202020204" charset="0"/>
              </a:rPr>
              <a:t>suasana</a:t>
            </a:r>
            <a:r>
              <a:rPr lang="en-MY" dirty="0">
                <a:latin typeface="Livvic" panose="020B0604020202020204" charset="0"/>
              </a:rPr>
              <a:t> yang </a:t>
            </a:r>
            <a:r>
              <a:rPr lang="en-MY" dirty="0" err="1">
                <a:latin typeface="Livvic" panose="020B0604020202020204" charset="0"/>
              </a:rPr>
              <a:t>sering</a:t>
            </a:r>
            <a:r>
              <a:rPr lang="en-MY" dirty="0">
                <a:latin typeface="Livvic" panose="020B0604020202020204" charset="0"/>
              </a:rPr>
              <a:t> </a:t>
            </a:r>
            <a:r>
              <a:rPr lang="en-MY" dirty="0" err="1">
                <a:latin typeface="Livvic" panose="020B0604020202020204" charset="0"/>
              </a:rPr>
              <a:t>dilihat</a:t>
            </a:r>
            <a:r>
              <a:rPr lang="en-MY" dirty="0">
                <a:latin typeface="Livvic" panose="020B0604020202020204" charset="0"/>
              </a:rPr>
              <a:t> </a:t>
            </a:r>
            <a:r>
              <a:rPr lang="en-MY" dirty="0" err="1">
                <a:latin typeface="Livvic" panose="020B0604020202020204" charset="0"/>
              </a:rPr>
              <a:t>menunjukkan</a:t>
            </a:r>
            <a:r>
              <a:rPr lang="en-MY" dirty="0">
                <a:latin typeface="Livvic" panose="020B0604020202020204" charset="0"/>
              </a:rPr>
              <a:t> </a:t>
            </a:r>
            <a:r>
              <a:rPr lang="en-MY" dirty="0" err="1">
                <a:latin typeface="Livvic" panose="020B0604020202020204" charset="0"/>
              </a:rPr>
              <a:t>muncul</a:t>
            </a:r>
            <a:r>
              <a:rPr lang="en-MY" dirty="0">
                <a:latin typeface="Livvic" panose="020B0604020202020204" charset="0"/>
              </a:rPr>
              <a:t> </a:t>
            </a:r>
            <a:r>
              <a:rPr lang="en-MY" dirty="0" err="1">
                <a:latin typeface="Livvic" panose="020B0604020202020204" charset="0"/>
              </a:rPr>
              <a:t>perpaduan</a:t>
            </a:r>
            <a:r>
              <a:rPr lang="en-MY" dirty="0">
                <a:latin typeface="Livvic" panose="020B0604020202020204" charset="0"/>
              </a:rPr>
              <a:t> </a:t>
            </a:r>
            <a:r>
              <a:rPr lang="en-MY" dirty="0" err="1">
                <a:latin typeface="Livvic" panose="020B0604020202020204" charset="0"/>
              </a:rPr>
              <a:t>adalah</a:t>
            </a:r>
            <a:r>
              <a:rPr lang="en-MY" dirty="0">
                <a:latin typeface="Livvic" panose="020B0604020202020204" charset="0"/>
              </a:rPr>
              <a:t> </a:t>
            </a:r>
            <a:r>
              <a:rPr lang="en-MY" dirty="0" err="1">
                <a:latin typeface="Livvic" panose="020B0604020202020204" charset="0"/>
              </a:rPr>
              <a:t>detik-detik</a:t>
            </a:r>
            <a:r>
              <a:rPr lang="en-MY" dirty="0">
                <a:latin typeface="Livvic" panose="020B0604020202020204" charset="0"/>
              </a:rPr>
              <a:t> </a:t>
            </a:r>
            <a:r>
              <a:rPr lang="en-MY" dirty="0" err="1">
                <a:latin typeface="Livvic" panose="020B0604020202020204" charset="0"/>
              </a:rPr>
              <a:t>ketika</a:t>
            </a:r>
            <a:r>
              <a:rPr lang="en-MY" dirty="0">
                <a:latin typeface="Livvic" panose="020B0604020202020204" charset="0"/>
              </a:rPr>
              <a:t>:</a:t>
            </a:r>
          </a:p>
          <a:p>
            <a:endParaRPr lang="en-MY" dirty="0">
              <a:latin typeface="Livvic" panose="020B0604020202020204" charset="0"/>
            </a:endParaRPr>
          </a:p>
          <a:p>
            <a:pPr marL="285750" indent="-285750">
              <a:buFont typeface="Wingdings" panose="05000000000000000000" pitchFamily="2" charset="2"/>
              <a:buChar char="q"/>
            </a:pPr>
            <a:r>
              <a:rPr lang="en-MY" dirty="0" err="1">
                <a:latin typeface="Livvic" panose="020B0604020202020204" charset="0"/>
              </a:rPr>
              <a:t>Pergaulan</a:t>
            </a:r>
            <a:r>
              <a:rPr lang="en-MY" dirty="0">
                <a:latin typeface="Livvic" panose="020B0604020202020204" charset="0"/>
              </a:rPr>
              <a:t> di pasar,</a:t>
            </a:r>
          </a:p>
          <a:p>
            <a:pPr marL="285750" indent="-285750">
              <a:buFont typeface="Wingdings" panose="05000000000000000000" pitchFamily="2" charset="2"/>
              <a:buChar char="q"/>
            </a:pPr>
            <a:r>
              <a:rPr lang="en-MY" dirty="0" err="1">
                <a:latin typeface="Livvic" panose="020B0604020202020204" charset="0"/>
              </a:rPr>
              <a:t>mengadakan</a:t>
            </a:r>
            <a:r>
              <a:rPr lang="en-MY" dirty="0">
                <a:latin typeface="Livvic" panose="020B0604020202020204" charset="0"/>
              </a:rPr>
              <a:t> majlis </a:t>
            </a:r>
            <a:r>
              <a:rPr lang="en-MY" dirty="0" err="1">
                <a:latin typeface="Livvic" panose="020B0604020202020204" charset="0"/>
              </a:rPr>
              <a:t>perkahwinan</a:t>
            </a:r>
            <a:r>
              <a:rPr lang="en-MY" dirty="0">
                <a:latin typeface="Livvic" panose="020B0604020202020204" charset="0"/>
              </a:rPr>
              <a:t>,</a:t>
            </a:r>
          </a:p>
          <a:p>
            <a:pPr marL="285750" indent="-285750">
              <a:buFont typeface="Wingdings" panose="05000000000000000000" pitchFamily="2" charset="2"/>
              <a:buChar char="q"/>
            </a:pPr>
            <a:r>
              <a:rPr lang="en-MY" dirty="0" err="1">
                <a:latin typeface="Livvic" panose="020B0604020202020204" charset="0"/>
              </a:rPr>
              <a:t>tempat</a:t>
            </a:r>
            <a:r>
              <a:rPr lang="en-MY" dirty="0">
                <a:latin typeface="Livvic" panose="020B0604020202020204" charset="0"/>
              </a:rPr>
              <a:t> </a:t>
            </a:r>
            <a:r>
              <a:rPr lang="en-MY" dirty="0" err="1">
                <a:latin typeface="Livvic" panose="020B0604020202020204" charset="0"/>
              </a:rPr>
              <a:t>makan</a:t>
            </a:r>
            <a:r>
              <a:rPr lang="en-MY" dirty="0">
                <a:latin typeface="Livvic" panose="020B0604020202020204" charset="0"/>
              </a:rPr>
              <a:t>,</a:t>
            </a:r>
          </a:p>
          <a:p>
            <a:pPr marL="285750" indent="-285750">
              <a:buFont typeface="Wingdings" panose="05000000000000000000" pitchFamily="2" charset="2"/>
              <a:buChar char="q"/>
            </a:pPr>
            <a:r>
              <a:rPr lang="en-MY" dirty="0" err="1">
                <a:latin typeface="Livvic" panose="020B0604020202020204" charset="0"/>
              </a:rPr>
              <a:t>sokongan</a:t>
            </a:r>
            <a:r>
              <a:rPr lang="en-MY" dirty="0">
                <a:latin typeface="Livvic" panose="020B0604020202020204" charset="0"/>
              </a:rPr>
              <a:t> </a:t>
            </a:r>
            <a:r>
              <a:rPr lang="en-MY" dirty="0" err="1">
                <a:latin typeface="Livvic" panose="020B0604020202020204" charset="0"/>
              </a:rPr>
              <a:t>dalam</a:t>
            </a:r>
            <a:r>
              <a:rPr lang="en-MY" dirty="0">
                <a:latin typeface="Livvic" panose="020B0604020202020204" charset="0"/>
              </a:rPr>
              <a:t> </a:t>
            </a:r>
            <a:r>
              <a:rPr lang="en-MY" dirty="0" err="1">
                <a:latin typeface="Livvic" panose="020B0604020202020204" charset="0"/>
              </a:rPr>
              <a:t>sukan</a:t>
            </a:r>
            <a:endParaRPr lang="en-MY" dirty="0">
              <a:latin typeface="Livvic" panose="020B0604020202020204" charset="0"/>
            </a:endParaRPr>
          </a:p>
          <a:p>
            <a:pPr marL="285750" indent="-285750">
              <a:buFont typeface="Wingdings" panose="05000000000000000000" pitchFamily="2" charset="2"/>
              <a:buChar char="q"/>
            </a:pPr>
            <a:r>
              <a:rPr lang="en-MY" dirty="0" err="1">
                <a:latin typeface="Livvic" panose="020B0604020202020204" charset="0"/>
              </a:rPr>
              <a:t>memberi</a:t>
            </a:r>
            <a:r>
              <a:rPr lang="en-MY" dirty="0">
                <a:latin typeface="Livvic" panose="020B0604020202020204" charset="0"/>
              </a:rPr>
              <a:t> </a:t>
            </a:r>
            <a:r>
              <a:rPr lang="en-MY" dirty="0" err="1">
                <a:latin typeface="Livvic" panose="020B0604020202020204" charset="0"/>
              </a:rPr>
              <a:t>bantuan</a:t>
            </a:r>
            <a:r>
              <a:rPr lang="en-MY" dirty="0">
                <a:latin typeface="Livvic" panose="020B0604020202020204" charset="0"/>
              </a:rPr>
              <a:t> </a:t>
            </a:r>
            <a:r>
              <a:rPr lang="en-MY" dirty="0" err="1">
                <a:latin typeface="Livvic" panose="020B0604020202020204" charset="0"/>
              </a:rPr>
              <a:t>ketika</a:t>
            </a:r>
            <a:r>
              <a:rPr lang="en-MY" dirty="0">
                <a:latin typeface="Livvic" panose="020B0604020202020204" charset="0"/>
              </a:rPr>
              <a:t> </a:t>
            </a:r>
            <a:r>
              <a:rPr lang="en-MY" dirty="0" err="1">
                <a:latin typeface="Livvic" panose="020B0604020202020204" charset="0"/>
              </a:rPr>
              <a:t>bencana</a:t>
            </a:r>
            <a:r>
              <a:rPr lang="en-MY" dirty="0">
                <a:latin typeface="Livvic" panose="020B0604020202020204" charset="0"/>
              </a:rPr>
              <a:t>,</a:t>
            </a:r>
          </a:p>
          <a:p>
            <a:pPr marL="285750" indent="-285750">
              <a:buFont typeface="Wingdings" panose="05000000000000000000" pitchFamily="2" charset="2"/>
              <a:buChar char="q"/>
            </a:pPr>
            <a:r>
              <a:rPr lang="en-MY" dirty="0" err="1">
                <a:latin typeface="Livvic" panose="020B0604020202020204" charset="0"/>
              </a:rPr>
              <a:t>mengunjungi</a:t>
            </a:r>
            <a:r>
              <a:rPr lang="en-MY" dirty="0">
                <a:latin typeface="Livvic" panose="020B0604020202020204" charset="0"/>
              </a:rPr>
              <a:t> </a:t>
            </a:r>
            <a:r>
              <a:rPr lang="en-MY" dirty="0" err="1">
                <a:latin typeface="Livvic" panose="020B0604020202020204" charset="0"/>
              </a:rPr>
              <a:t>tempat</a:t>
            </a:r>
            <a:r>
              <a:rPr lang="en-MY" dirty="0">
                <a:latin typeface="Livvic" panose="020B0604020202020204" charset="0"/>
              </a:rPr>
              <a:t> </a:t>
            </a:r>
            <a:r>
              <a:rPr lang="en-MY" dirty="0" err="1">
                <a:latin typeface="Livvic" panose="020B0604020202020204" charset="0"/>
              </a:rPr>
              <a:t>percutian</a:t>
            </a:r>
            <a:r>
              <a:rPr lang="en-MY" dirty="0">
                <a:latin typeface="Livvic" panose="020B0604020202020204" charset="0"/>
              </a:rPr>
              <a:t>,</a:t>
            </a:r>
          </a:p>
          <a:p>
            <a:pPr marL="285750" indent="-285750">
              <a:buFont typeface="Wingdings" panose="05000000000000000000" pitchFamily="2" charset="2"/>
              <a:buChar char="q"/>
            </a:pPr>
            <a:r>
              <a:rPr lang="en-MY" dirty="0" err="1">
                <a:latin typeface="Livvic" panose="020B0604020202020204" charset="0"/>
              </a:rPr>
              <a:t>menikmati</a:t>
            </a:r>
            <a:r>
              <a:rPr lang="en-MY" dirty="0">
                <a:latin typeface="Livvic" panose="020B0604020202020204" charset="0"/>
              </a:rPr>
              <a:t> </a:t>
            </a:r>
            <a:r>
              <a:rPr lang="en-MY" dirty="0" err="1">
                <a:latin typeface="Livvic" panose="020B0604020202020204" charset="0"/>
              </a:rPr>
              <a:t>cuti</a:t>
            </a:r>
            <a:r>
              <a:rPr lang="en-MY" dirty="0">
                <a:latin typeface="Livvic" panose="020B0604020202020204" charset="0"/>
              </a:rPr>
              <a:t> </a:t>
            </a:r>
            <a:r>
              <a:rPr lang="en-MY" dirty="0" err="1">
                <a:latin typeface="Livvic" panose="020B0604020202020204" charset="0"/>
              </a:rPr>
              <a:t>umum</a:t>
            </a:r>
            <a:r>
              <a:rPr lang="en-MY" dirty="0">
                <a:latin typeface="Livvic" panose="020B0604020202020204" charset="0"/>
              </a:rPr>
              <a:t> </a:t>
            </a:r>
            <a:r>
              <a:rPr lang="en-MY" dirty="0" err="1">
                <a:latin typeface="Livvic" panose="020B0604020202020204" charset="0"/>
              </a:rPr>
              <a:t>pelbagai</a:t>
            </a:r>
            <a:r>
              <a:rPr lang="en-MY" dirty="0">
                <a:latin typeface="Livvic" panose="020B0604020202020204" charset="0"/>
              </a:rPr>
              <a:t> </a:t>
            </a:r>
            <a:r>
              <a:rPr lang="en-MY" dirty="0" err="1">
                <a:latin typeface="Livvic" panose="020B0604020202020204" charset="0"/>
              </a:rPr>
              <a:t>perayaan</a:t>
            </a:r>
            <a:r>
              <a:rPr lang="en-MY" dirty="0">
                <a:latin typeface="Livvic" panose="020B0604020202020204" charset="0"/>
              </a:rPr>
              <a:t>, </a:t>
            </a:r>
          </a:p>
          <a:p>
            <a:pPr marL="285750" indent="-285750">
              <a:buFont typeface="Wingdings" panose="05000000000000000000" pitchFamily="2" charset="2"/>
              <a:buChar char="q"/>
            </a:pPr>
            <a:r>
              <a:rPr lang="en-MY" dirty="0" err="1">
                <a:latin typeface="Livvic" panose="020B0604020202020204" charset="0"/>
              </a:rPr>
              <a:t>hadir</a:t>
            </a:r>
            <a:r>
              <a:rPr lang="en-MY" dirty="0">
                <a:latin typeface="Livvic" panose="020B0604020202020204" charset="0"/>
              </a:rPr>
              <a:t> </a:t>
            </a:r>
            <a:r>
              <a:rPr lang="en-MY" dirty="0" err="1">
                <a:latin typeface="Livvic" panose="020B0604020202020204" charset="0"/>
              </a:rPr>
              <a:t>menonton</a:t>
            </a:r>
            <a:r>
              <a:rPr lang="en-MY" dirty="0">
                <a:latin typeface="Livvic" panose="020B0604020202020204" charset="0"/>
              </a:rPr>
              <a:t> </a:t>
            </a:r>
            <a:r>
              <a:rPr lang="en-MY" dirty="0" err="1">
                <a:latin typeface="Livvic" panose="020B0604020202020204" charset="0"/>
              </a:rPr>
              <a:t>filem</a:t>
            </a:r>
            <a:r>
              <a:rPr lang="en-MY" dirty="0">
                <a:latin typeface="Livvic" panose="020B0604020202020204" charset="0"/>
              </a:rPr>
              <a:t> di </a:t>
            </a:r>
            <a:r>
              <a:rPr lang="en-MY" dirty="0" err="1">
                <a:latin typeface="Livvic" panose="020B0604020202020204" charset="0"/>
              </a:rPr>
              <a:t>pawagam</a:t>
            </a:r>
            <a:r>
              <a:rPr lang="en-MY" dirty="0">
                <a:latin typeface="Livvic" panose="020B0604020202020204" charset="0"/>
              </a:rPr>
              <a:t> dan </a:t>
            </a:r>
            <a:r>
              <a:rPr lang="en-MY" dirty="0" err="1">
                <a:latin typeface="Livvic" panose="020B0604020202020204" charset="0"/>
              </a:rPr>
              <a:t>sebagainya</a:t>
            </a:r>
            <a:endParaRPr lang="en-MY" dirty="0">
              <a:latin typeface="Livvic" panose="020B0604020202020204" charset="0"/>
            </a:endParaRPr>
          </a:p>
        </p:txBody>
      </p:sp>
      <p:sp>
        <p:nvSpPr>
          <p:cNvPr id="3" name="Arrow: Right 2">
            <a:extLst>
              <a:ext uri="{FF2B5EF4-FFF2-40B4-BE49-F238E27FC236}">
                <a16:creationId xmlns:a16="http://schemas.microsoft.com/office/drawing/2014/main" id="{00B82807-8C1F-42C6-BFD4-50F7D41A42C0}"/>
              </a:ext>
            </a:extLst>
          </p:cNvPr>
          <p:cNvSpPr/>
          <p:nvPr/>
        </p:nvSpPr>
        <p:spPr>
          <a:xfrm>
            <a:off x="4034681" y="1466724"/>
            <a:ext cx="970508" cy="800100"/>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4111415943"/>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grpSp>
        <p:nvGrpSpPr>
          <p:cNvPr id="8" name="Group 7">
            <a:extLst>
              <a:ext uri="{FF2B5EF4-FFF2-40B4-BE49-F238E27FC236}">
                <a16:creationId xmlns:a16="http://schemas.microsoft.com/office/drawing/2014/main" id="{88D731B4-8597-4271-9177-2DEA02FA1B66}"/>
              </a:ext>
            </a:extLst>
          </p:cNvPr>
          <p:cNvGrpSpPr/>
          <p:nvPr/>
        </p:nvGrpSpPr>
        <p:grpSpPr>
          <a:xfrm>
            <a:off x="2472545" y="1028101"/>
            <a:ext cx="3905725" cy="3501963"/>
            <a:chOff x="3234789" y="1147538"/>
            <a:chExt cx="2794064" cy="2691081"/>
          </a:xfrm>
        </p:grpSpPr>
        <p:grpSp>
          <p:nvGrpSpPr>
            <p:cNvPr id="601" name="Google Shape;8689;p33">
              <a:extLst>
                <a:ext uri="{FF2B5EF4-FFF2-40B4-BE49-F238E27FC236}">
                  <a16:creationId xmlns:a16="http://schemas.microsoft.com/office/drawing/2014/main" id="{537D125C-9B94-4D01-8244-D4AA7D8BB359}"/>
                </a:ext>
              </a:extLst>
            </p:cNvPr>
            <p:cNvGrpSpPr/>
            <p:nvPr/>
          </p:nvGrpSpPr>
          <p:grpSpPr>
            <a:xfrm>
              <a:off x="3234789" y="1147538"/>
              <a:ext cx="2794064" cy="2691081"/>
              <a:chOff x="2581550" y="1973000"/>
              <a:chExt cx="926050" cy="902200"/>
            </a:xfrm>
          </p:grpSpPr>
          <p:sp>
            <p:nvSpPr>
              <p:cNvPr id="602" name="Google Shape;8690;p33">
                <a:extLst>
                  <a:ext uri="{FF2B5EF4-FFF2-40B4-BE49-F238E27FC236}">
                    <a16:creationId xmlns:a16="http://schemas.microsoft.com/office/drawing/2014/main" id="{74E15336-EE84-4920-A1F6-51DBD5052C47}"/>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8691;p33">
                <a:extLst>
                  <a:ext uri="{FF2B5EF4-FFF2-40B4-BE49-F238E27FC236}">
                    <a16:creationId xmlns:a16="http://schemas.microsoft.com/office/drawing/2014/main" id="{E89AB010-2977-4B03-98C5-04D3A4B8004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8698;p33">
              <a:extLst>
                <a:ext uri="{FF2B5EF4-FFF2-40B4-BE49-F238E27FC236}">
                  <a16:creationId xmlns:a16="http://schemas.microsoft.com/office/drawing/2014/main" id="{388F64FB-DDFD-46AF-A9BF-D6C38AE4E0B5}"/>
                </a:ext>
              </a:extLst>
            </p:cNvPr>
            <p:cNvSpPr txBox="1">
              <a:spLocks/>
            </p:cNvSpPr>
            <p:nvPr/>
          </p:nvSpPr>
          <p:spPr>
            <a:xfrm>
              <a:off x="3446778" y="1734808"/>
              <a:ext cx="2363532" cy="109423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rgbClr val="C00000"/>
                  </a:solidFill>
                </a:rPr>
                <a:t>Adakah</a:t>
              </a:r>
              <a:r>
                <a:rPr lang="en-MY" sz="2000" dirty="0">
                  <a:solidFill>
                    <a:srgbClr val="C00000"/>
                  </a:solidFill>
                </a:rPr>
                <a:t> </a:t>
              </a:r>
              <a:r>
                <a:rPr lang="en-MY" sz="2000" dirty="0" err="1">
                  <a:solidFill>
                    <a:srgbClr val="C00000"/>
                  </a:solidFill>
                </a:rPr>
                <a:t>perkara-perkara</a:t>
              </a:r>
              <a:r>
                <a:rPr lang="en-MY" sz="2000" dirty="0">
                  <a:solidFill>
                    <a:srgbClr val="C00000"/>
                  </a:solidFill>
                </a:rPr>
                <a:t> </a:t>
              </a:r>
              <a:r>
                <a:rPr lang="en-MY" sz="2000" dirty="0" err="1">
                  <a:solidFill>
                    <a:srgbClr val="C00000"/>
                  </a:solidFill>
                </a:rPr>
                <a:t>ini</a:t>
              </a:r>
              <a:r>
                <a:rPr lang="en-MY" sz="2000" dirty="0">
                  <a:solidFill>
                    <a:srgbClr val="C00000"/>
                  </a:solidFill>
                </a:rPr>
                <a:t> </a:t>
              </a:r>
              <a:r>
                <a:rPr lang="en-MY" sz="2000" dirty="0" err="1">
                  <a:solidFill>
                    <a:srgbClr val="C00000"/>
                  </a:solidFill>
                </a:rPr>
                <a:t>dapat</a:t>
              </a:r>
              <a:r>
                <a:rPr lang="en-MY" sz="2000" dirty="0">
                  <a:solidFill>
                    <a:srgbClr val="C00000"/>
                  </a:solidFill>
                </a:rPr>
                <a:t> </a:t>
              </a:r>
              <a:r>
                <a:rPr lang="en-MY" sz="2000" dirty="0" err="1">
                  <a:solidFill>
                    <a:srgbClr val="C00000"/>
                  </a:solidFill>
                </a:rPr>
                <a:t>menyemai</a:t>
              </a:r>
              <a:r>
                <a:rPr lang="en-MY" sz="2000" dirty="0">
                  <a:solidFill>
                    <a:srgbClr val="C00000"/>
                  </a:solidFill>
                </a:rPr>
                <a:t> </a:t>
              </a:r>
              <a:r>
                <a:rPr lang="en-MY" sz="2000" dirty="0" err="1">
                  <a:solidFill>
                    <a:srgbClr val="C00000"/>
                  </a:solidFill>
                </a:rPr>
                <a:t>semangat</a:t>
              </a:r>
              <a:r>
                <a:rPr lang="en-MY" sz="2000" dirty="0">
                  <a:solidFill>
                    <a:srgbClr val="C00000"/>
                  </a:solidFill>
                </a:rPr>
                <a:t> </a:t>
              </a:r>
              <a:r>
                <a:rPr lang="en-MY" sz="2000" dirty="0" err="1">
                  <a:solidFill>
                    <a:srgbClr val="C00000"/>
                  </a:solidFill>
                </a:rPr>
                <a:t>perpaduan</a:t>
              </a:r>
              <a:r>
                <a:rPr lang="en-MY" sz="2000" dirty="0">
                  <a:solidFill>
                    <a:srgbClr val="C00000"/>
                  </a:solidFill>
                </a:rPr>
                <a:t>?</a:t>
              </a:r>
            </a:p>
            <a:p>
              <a:pPr algn="ctr"/>
              <a:r>
                <a:rPr lang="en-MY" sz="2000" dirty="0">
                  <a:solidFill>
                    <a:srgbClr val="C00000"/>
                  </a:solidFill>
                </a:rPr>
                <a:t> </a:t>
              </a:r>
            </a:p>
            <a:p>
              <a:pPr algn="ctr"/>
              <a:r>
                <a:rPr lang="en-MY" sz="2000" dirty="0" err="1">
                  <a:solidFill>
                    <a:srgbClr val="C00000"/>
                  </a:solidFill>
                </a:rPr>
                <a:t>Bincangkan</a:t>
              </a:r>
              <a:r>
                <a:rPr lang="en-MY" sz="2000" dirty="0">
                  <a:solidFill>
                    <a:srgbClr val="C00000"/>
                  </a:solidFill>
                </a:rPr>
                <a:t>..</a:t>
              </a:r>
              <a:endParaRPr lang="en" sz="2000" dirty="0">
                <a:solidFill>
                  <a:srgbClr val="C00000"/>
                </a:solidFill>
              </a:endParaRPr>
            </a:p>
          </p:txBody>
        </p:sp>
      </p:grpSp>
      <p:grpSp>
        <p:nvGrpSpPr>
          <p:cNvPr id="610" name="Group 609">
            <a:extLst>
              <a:ext uri="{FF2B5EF4-FFF2-40B4-BE49-F238E27FC236}">
                <a16:creationId xmlns:a16="http://schemas.microsoft.com/office/drawing/2014/main" id="{ED70A754-6ABA-4D57-99E8-55CA170C8540}"/>
              </a:ext>
            </a:extLst>
          </p:cNvPr>
          <p:cNvGrpSpPr/>
          <p:nvPr/>
        </p:nvGrpSpPr>
        <p:grpSpPr>
          <a:xfrm>
            <a:off x="5950064" y="1319084"/>
            <a:ext cx="2036438" cy="523200"/>
            <a:chOff x="952791" y="1779741"/>
            <a:chExt cx="2036438" cy="523200"/>
          </a:xfrm>
        </p:grpSpPr>
        <p:sp>
          <p:nvSpPr>
            <p:cNvPr id="612" name="Google Shape;18363;p63">
              <a:extLst>
                <a:ext uri="{FF2B5EF4-FFF2-40B4-BE49-F238E27FC236}">
                  <a16:creationId xmlns:a16="http://schemas.microsoft.com/office/drawing/2014/main" id="{FC60B18D-A732-49D2-9BF1-9370EF3C9803}"/>
                </a:ext>
              </a:extLst>
            </p:cNvPr>
            <p:cNvSpPr txBox="1">
              <a:spLocks/>
            </p:cNvSpPr>
            <p:nvPr/>
          </p:nvSpPr>
          <p:spPr>
            <a:xfrm>
              <a:off x="969883" y="1779741"/>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Perayaan</a:t>
              </a:r>
              <a:r>
                <a:rPr lang="en-MY" sz="2200" dirty="0">
                  <a:solidFill>
                    <a:schemeClr val="dk2"/>
                  </a:solidFill>
                </a:rPr>
                <a:t> </a:t>
              </a:r>
            </a:p>
          </p:txBody>
        </p:sp>
        <p:sp>
          <p:nvSpPr>
            <p:cNvPr id="613" name="Google Shape;18374;p63">
              <a:extLst>
                <a:ext uri="{FF2B5EF4-FFF2-40B4-BE49-F238E27FC236}">
                  <a16:creationId xmlns:a16="http://schemas.microsoft.com/office/drawing/2014/main" id="{68FF3675-324B-416D-BB15-DDD7C58CE8FB}"/>
                </a:ext>
              </a:extLst>
            </p:cNvPr>
            <p:cNvSpPr/>
            <p:nvPr/>
          </p:nvSpPr>
          <p:spPr>
            <a:xfrm flipH="1">
              <a:off x="952791" y="1809794"/>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roup 617">
            <a:extLst>
              <a:ext uri="{FF2B5EF4-FFF2-40B4-BE49-F238E27FC236}">
                <a16:creationId xmlns:a16="http://schemas.microsoft.com/office/drawing/2014/main" id="{070D2BA4-BB3E-4487-9D9F-F413788560C4}"/>
              </a:ext>
            </a:extLst>
          </p:cNvPr>
          <p:cNvGrpSpPr/>
          <p:nvPr/>
        </p:nvGrpSpPr>
        <p:grpSpPr>
          <a:xfrm>
            <a:off x="864313" y="3519213"/>
            <a:ext cx="2042923" cy="554510"/>
            <a:chOff x="939484" y="2148091"/>
            <a:chExt cx="2042923" cy="554510"/>
          </a:xfrm>
        </p:grpSpPr>
        <p:sp>
          <p:nvSpPr>
            <p:cNvPr id="620" name="Google Shape;18363;p63">
              <a:extLst>
                <a:ext uri="{FF2B5EF4-FFF2-40B4-BE49-F238E27FC236}">
                  <a16:creationId xmlns:a16="http://schemas.microsoft.com/office/drawing/2014/main" id="{0D7C355C-8509-483F-90ED-5CA745EB415F}"/>
                </a:ext>
              </a:extLst>
            </p:cNvPr>
            <p:cNvSpPr txBox="1">
              <a:spLocks/>
            </p:cNvSpPr>
            <p:nvPr/>
          </p:nvSpPr>
          <p:spPr>
            <a:xfrm>
              <a:off x="939484" y="2148091"/>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Makanan</a:t>
              </a:r>
              <a:r>
                <a:rPr lang="en-MY" sz="2200" dirty="0">
                  <a:solidFill>
                    <a:schemeClr val="dk2"/>
                  </a:solidFill>
                </a:rPr>
                <a:t> </a:t>
              </a:r>
            </a:p>
          </p:txBody>
        </p:sp>
        <p:sp>
          <p:nvSpPr>
            <p:cNvPr id="621" name="Google Shape;18374;p63">
              <a:extLst>
                <a:ext uri="{FF2B5EF4-FFF2-40B4-BE49-F238E27FC236}">
                  <a16:creationId xmlns:a16="http://schemas.microsoft.com/office/drawing/2014/main" id="{962181DC-C958-4CA1-9711-303D24ECDCD4}"/>
                </a:ext>
              </a:extLst>
            </p:cNvPr>
            <p:cNvSpPr/>
            <p:nvPr/>
          </p:nvSpPr>
          <p:spPr>
            <a:xfrm flipH="1">
              <a:off x="963061" y="2210776"/>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roup 613">
            <a:extLst>
              <a:ext uri="{FF2B5EF4-FFF2-40B4-BE49-F238E27FC236}">
                <a16:creationId xmlns:a16="http://schemas.microsoft.com/office/drawing/2014/main" id="{1BADB601-1619-4A89-9C3A-FEE8F646B720}"/>
              </a:ext>
            </a:extLst>
          </p:cNvPr>
          <p:cNvGrpSpPr/>
          <p:nvPr/>
        </p:nvGrpSpPr>
        <p:grpSpPr>
          <a:xfrm>
            <a:off x="5918760" y="3649353"/>
            <a:ext cx="2019346" cy="523200"/>
            <a:chOff x="836721" y="1840927"/>
            <a:chExt cx="2019346" cy="523200"/>
          </a:xfrm>
        </p:grpSpPr>
        <p:sp>
          <p:nvSpPr>
            <p:cNvPr id="616" name="Google Shape;18363;p63">
              <a:extLst>
                <a:ext uri="{FF2B5EF4-FFF2-40B4-BE49-F238E27FC236}">
                  <a16:creationId xmlns:a16="http://schemas.microsoft.com/office/drawing/2014/main" id="{98A1F9C9-5AFE-4451-9066-C06558AF48FB}"/>
                </a:ext>
              </a:extLst>
            </p:cNvPr>
            <p:cNvSpPr txBox="1">
              <a:spLocks/>
            </p:cNvSpPr>
            <p:nvPr/>
          </p:nvSpPr>
          <p:spPr>
            <a:xfrm>
              <a:off x="836721" y="1840927"/>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Kesihatan</a:t>
              </a:r>
              <a:r>
                <a:rPr lang="en-MY" sz="2200" dirty="0">
                  <a:solidFill>
                    <a:schemeClr val="dk2"/>
                  </a:solidFill>
                </a:rPr>
                <a:t> </a:t>
              </a:r>
            </a:p>
          </p:txBody>
        </p:sp>
        <p:sp>
          <p:nvSpPr>
            <p:cNvPr id="617" name="Google Shape;18374;p63">
              <a:extLst>
                <a:ext uri="{FF2B5EF4-FFF2-40B4-BE49-F238E27FC236}">
                  <a16:creationId xmlns:a16="http://schemas.microsoft.com/office/drawing/2014/main" id="{65BCA43A-CF7B-42E9-A36D-FB52E05BA093}"/>
                </a:ext>
              </a:extLst>
            </p:cNvPr>
            <p:cNvSpPr/>
            <p:nvPr/>
          </p:nvSpPr>
          <p:spPr>
            <a:xfrm flipH="1">
              <a:off x="836721" y="1840927"/>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roup 621">
            <a:extLst>
              <a:ext uri="{FF2B5EF4-FFF2-40B4-BE49-F238E27FC236}">
                <a16:creationId xmlns:a16="http://schemas.microsoft.com/office/drawing/2014/main" id="{0060B799-1275-4681-A79F-6DF4AAC4A124}"/>
              </a:ext>
            </a:extLst>
          </p:cNvPr>
          <p:cNvGrpSpPr/>
          <p:nvPr/>
        </p:nvGrpSpPr>
        <p:grpSpPr>
          <a:xfrm>
            <a:off x="333767" y="1496034"/>
            <a:ext cx="2435110" cy="523200"/>
            <a:chOff x="657054" y="2311861"/>
            <a:chExt cx="2435110" cy="523200"/>
          </a:xfrm>
        </p:grpSpPr>
        <p:sp>
          <p:nvSpPr>
            <p:cNvPr id="624" name="Google Shape;18363;p63">
              <a:extLst>
                <a:ext uri="{FF2B5EF4-FFF2-40B4-BE49-F238E27FC236}">
                  <a16:creationId xmlns:a16="http://schemas.microsoft.com/office/drawing/2014/main" id="{A24AD523-17F7-4CBF-B6A3-49890B4B41FA}"/>
                </a:ext>
              </a:extLst>
            </p:cNvPr>
            <p:cNvSpPr txBox="1">
              <a:spLocks/>
            </p:cNvSpPr>
            <p:nvPr/>
          </p:nvSpPr>
          <p:spPr>
            <a:xfrm>
              <a:off x="778553" y="2311861"/>
              <a:ext cx="2313611"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Filem</a:t>
              </a:r>
              <a:r>
                <a:rPr lang="en-MY" sz="2000" dirty="0">
                  <a:solidFill>
                    <a:schemeClr val="dk2"/>
                  </a:solidFill>
                </a:rPr>
                <a:t> &amp; </a:t>
              </a:r>
              <a:r>
                <a:rPr lang="en-MY" sz="2000" dirty="0" err="1">
                  <a:solidFill>
                    <a:schemeClr val="dk2"/>
                  </a:solidFill>
                </a:rPr>
                <a:t>Animasi</a:t>
              </a:r>
              <a:r>
                <a:rPr lang="en-MY" sz="2200" dirty="0">
                  <a:solidFill>
                    <a:schemeClr val="dk2"/>
                  </a:solidFill>
                </a:rPr>
                <a:t> </a:t>
              </a:r>
            </a:p>
          </p:txBody>
        </p:sp>
        <p:sp>
          <p:nvSpPr>
            <p:cNvPr id="625" name="Google Shape;18374;p63">
              <a:extLst>
                <a:ext uri="{FF2B5EF4-FFF2-40B4-BE49-F238E27FC236}">
                  <a16:creationId xmlns:a16="http://schemas.microsoft.com/office/drawing/2014/main" id="{9E4B255C-2E5B-4823-9D12-3894B95DCEB8}"/>
                </a:ext>
              </a:extLst>
            </p:cNvPr>
            <p:cNvSpPr/>
            <p:nvPr/>
          </p:nvSpPr>
          <p:spPr>
            <a:xfrm flipH="1">
              <a:off x="657054" y="2339413"/>
              <a:ext cx="2435110"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roup 605">
            <a:extLst>
              <a:ext uri="{FF2B5EF4-FFF2-40B4-BE49-F238E27FC236}">
                <a16:creationId xmlns:a16="http://schemas.microsoft.com/office/drawing/2014/main" id="{31249998-9382-4590-9AF0-9AD0A86775AF}"/>
              </a:ext>
            </a:extLst>
          </p:cNvPr>
          <p:cNvGrpSpPr/>
          <p:nvPr/>
        </p:nvGrpSpPr>
        <p:grpSpPr>
          <a:xfrm>
            <a:off x="3510089" y="383382"/>
            <a:ext cx="1782975" cy="523200"/>
            <a:chOff x="1173534" y="1734365"/>
            <a:chExt cx="1782975" cy="523200"/>
          </a:xfrm>
        </p:grpSpPr>
        <p:sp>
          <p:nvSpPr>
            <p:cNvPr id="608" name="Google Shape;18363;p63">
              <a:extLst>
                <a:ext uri="{FF2B5EF4-FFF2-40B4-BE49-F238E27FC236}">
                  <a16:creationId xmlns:a16="http://schemas.microsoft.com/office/drawing/2014/main" id="{132F364A-221A-47F2-806B-BBF54C29432A}"/>
                </a:ext>
              </a:extLst>
            </p:cNvPr>
            <p:cNvSpPr txBox="1">
              <a:spLocks/>
            </p:cNvSpPr>
            <p:nvPr/>
          </p:nvSpPr>
          <p:spPr>
            <a:xfrm>
              <a:off x="1181694" y="1734365"/>
              <a:ext cx="1774815"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Sukan</a:t>
              </a:r>
              <a:r>
                <a:rPr lang="en-MY" sz="2200" dirty="0">
                  <a:solidFill>
                    <a:schemeClr val="dk2"/>
                  </a:solidFill>
                </a:rPr>
                <a:t> </a:t>
              </a:r>
            </a:p>
          </p:txBody>
        </p:sp>
        <p:sp>
          <p:nvSpPr>
            <p:cNvPr id="609" name="Google Shape;18374;p63">
              <a:extLst>
                <a:ext uri="{FF2B5EF4-FFF2-40B4-BE49-F238E27FC236}">
                  <a16:creationId xmlns:a16="http://schemas.microsoft.com/office/drawing/2014/main" id="{D867F222-0771-4F63-BD4D-CACD76CA6B85}"/>
                </a:ext>
              </a:extLst>
            </p:cNvPr>
            <p:cNvSpPr/>
            <p:nvPr/>
          </p:nvSpPr>
          <p:spPr>
            <a:xfrm flipH="1">
              <a:off x="1173534" y="1765740"/>
              <a:ext cx="1658902"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 name="Google Shape;11399;p50">
            <a:extLst>
              <a:ext uri="{FF2B5EF4-FFF2-40B4-BE49-F238E27FC236}">
                <a16:creationId xmlns:a16="http://schemas.microsoft.com/office/drawing/2014/main" id="{369DBECE-9E83-4412-B9EF-243CD2618F4D}"/>
              </a:ext>
            </a:extLst>
          </p:cNvPr>
          <p:cNvSpPr txBox="1">
            <a:spLocks noGrp="1"/>
          </p:cNvSpPr>
          <p:nvPr>
            <p:ph type="title"/>
          </p:nvPr>
        </p:nvSpPr>
        <p:spPr>
          <a:xfrm>
            <a:off x="59821" y="72282"/>
            <a:ext cx="1658902"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dirty="0" err="1"/>
              <a:t>Aktiviti</a:t>
            </a:r>
            <a:r>
              <a:rPr lang="en-US" sz="2400" dirty="0"/>
              <a:t> 1</a:t>
            </a:r>
            <a:endParaRPr sz="2400" dirty="0"/>
          </a:p>
        </p:txBody>
      </p:sp>
    </p:spTree>
    <p:extLst>
      <p:ext uri="{BB962C8B-B14F-4D97-AF65-F5344CB8AC3E}">
        <p14:creationId xmlns:p14="http://schemas.microsoft.com/office/powerpoint/2010/main" val="251829889"/>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3" name="Rectangle 12">
            <a:extLst>
              <a:ext uri="{FF2B5EF4-FFF2-40B4-BE49-F238E27FC236}">
                <a16:creationId xmlns:a16="http://schemas.microsoft.com/office/drawing/2014/main" id="{DE0F51BB-9813-42E8-8C0B-64F1188C284F}"/>
              </a:ext>
            </a:extLst>
          </p:cNvPr>
          <p:cNvSpPr/>
          <p:nvPr/>
        </p:nvSpPr>
        <p:spPr>
          <a:xfrm>
            <a:off x="6097103" y="1837023"/>
            <a:ext cx="2860811" cy="1975957"/>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8" name="Group 7">
            <a:extLst>
              <a:ext uri="{FF2B5EF4-FFF2-40B4-BE49-F238E27FC236}">
                <a16:creationId xmlns:a16="http://schemas.microsoft.com/office/drawing/2014/main" id="{88D731B4-8597-4271-9177-2DEA02FA1B66}"/>
              </a:ext>
            </a:extLst>
          </p:cNvPr>
          <p:cNvGrpSpPr/>
          <p:nvPr/>
        </p:nvGrpSpPr>
        <p:grpSpPr>
          <a:xfrm>
            <a:off x="3234789" y="1147538"/>
            <a:ext cx="2794064" cy="2691081"/>
            <a:chOff x="3234789" y="1147538"/>
            <a:chExt cx="2794064" cy="2691081"/>
          </a:xfrm>
        </p:grpSpPr>
        <p:grpSp>
          <p:nvGrpSpPr>
            <p:cNvPr id="601" name="Google Shape;8689;p33">
              <a:extLst>
                <a:ext uri="{FF2B5EF4-FFF2-40B4-BE49-F238E27FC236}">
                  <a16:creationId xmlns:a16="http://schemas.microsoft.com/office/drawing/2014/main" id="{537D125C-9B94-4D01-8244-D4AA7D8BB359}"/>
                </a:ext>
              </a:extLst>
            </p:cNvPr>
            <p:cNvGrpSpPr/>
            <p:nvPr/>
          </p:nvGrpSpPr>
          <p:grpSpPr>
            <a:xfrm>
              <a:off x="3234789" y="1147538"/>
              <a:ext cx="2794064" cy="2691081"/>
              <a:chOff x="2581550" y="1973000"/>
              <a:chExt cx="926050" cy="902200"/>
            </a:xfrm>
          </p:grpSpPr>
          <p:sp>
            <p:nvSpPr>
              <p:cNvPr id="602" name="Google Shape;8690;p33">
                <a:extLst>
                  <a:ext uri="{FF2B5EF4-FFF2-40B4-BE49-F238E27FC236}">
                    <a16:creationId xmlns:a16="http://schemas.microsoft.com/office/drawing/2014/main" id="{74E15336-EE84-4920-A1F6-51DBD5052C47}"/>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8691;p33">
                <a:extLst>
                  <a:ext uri="{FF2B5EF4-FFF2-40B4-BE49-F238E27FC236}">
                    <a16:creationId xmlns:a16="http://schemas.microsoft.com/office/drawing/2014/main" id="{E89AB010-2977-4B03-98C5-04D3A4B8004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8698;p33">
              <a:extLst>
                <a:ext uri="{FF2B5EF4-FFF2-40B4-BE49-F238E27FC236}">
                  <a16:creationId xmlns:a16="http://schemas.microsoft.com/office/drawing/2014/main" id="{388F64FB-DDFD-46AF-A9BF-D6C38AE4E0B5}"/>
                </a:ext>
              </a:extLst>
            </p:cNvPr>
            <p:cNvSpPr txBox="1">
              <a:spLocks/>
            </p:cNvSpPr>
            <p:nvPr/>
          </p:nvSpPr>
          <p:spPr>
            <a:xfrm>
              <a:off x="3571199" y="1997862"/>
              <a:ext cx="2170713" cy="83479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200" dirty="0" err="1">
                  <a:solidFill>
                    <a:srgbClr val="C00000"/>
                  </a:solidFill>
                </a:rPr>
                <a:t>Detik-Detik</a:t>
              </a:r>
              <a:r>
                <a:rPr lang="en-MY" sz="2200" dirty="0">
                  <a:solidFill>
                    <a:srgbClr val="C00000"/>
                  </a:solidFill>
                </a:rPr>
                <a:t> </a:t>
              </a:r>
              <a:r>
                <a:rPr lang="en-MY" sz="2200" dirty="0" err="1">
                  <a:solidFill>
                    <a:srgbClr val="C00000"/>
                  </a:solidFill>
                </a:rPr>
                <a:t>Perpaduan</a:t>
              </a:r>
              <a:endParaRPr lang="en" sz="2200" dirty="0">
                <a:solidFill>
                  <a:srgbClr val="C00000"/>
                </a:solidFill>
              </a:endParaRPr>
            </a:p>
          </p:txBody>
        </p:sp>
      </p:grpSp>
      <p:grpSp>
        <p:nvGrpSpPr>
          <p:cNvPr id="610" name="Group 609">
            <a:extLst>
              <a:ext uri="{FF2B5EF4-FFF2-40B4-BE49-F238E27FC236}">
                <a16:creationId xmlns:a16="http://schemas.microsoft.com/office/drawing/2014/main" id="{ED70A754-6ABA-4D57-99E8-55CA170C8540}"/>
              </a:ext>
            </a:extLst>
          </p:cNvPr>
          <p:cNvGrpSpPr/>
          <p:nvPr/>
        </p:nvGrpSpPr>
        <p:grpSpPr>
          <a:xfrm>
            <a:off x="5443096" y="1340784"/>
            <a:ext cx="2464250" cy="523200"/>
            <a:chOff x="524979" y="1779741"/>
            <a:chExt cx="2464250" cy="523200"/>
          </a:xfrm>
        </p:grpSpPr>
        <p:sp>
          <p:nvSpPr>
            <p:cNvPr id="611" name="Google Shape;18362;p63">
              <a:extLst>
                <a:ext uri="{FF2B5EF4-FFF2-40B4-BE49-F238E27FC236}">
                  <a16:creationId xmlns:a16="http://schemas.microsoft.com/office/drawing/2014/main" id="{09A24EE3-3676-465A-9ECD-BE6CE44818D4}"/>
                </a:ext>
              </a:extLst>
            </p:cNvPr>
            <p:cNvSpPr/>
            <p:nvPr/>
          </p:nvSpPr>
          <p:spPr>
            <a:xfrm rot="3567289">
              <a:off x="754276" y="193994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8363;p63">
              <a:extLst>
                <a:ext uri="{FF2B5EF4-FFF2-40B4-BE49-F238E27FC236}">
                  <a16:creationId xmlns:a16="http://schemas.microsoft.com/office/drawing/2014/main" id="{FC60B18D-A732-49D2-9BF1-9370EF3C9803}"/>
                </a:ext>
              </a:extLst>
            </p:cNvPr>
            <p:cNvSpPr txBox="1">
              <a:spLocks/>
            </p:cNvSpPr>
            <p:nvPr/>
          </p:nvSpPr>
          <p:spPr>
            <a:xfrm>
              <a:off x="969883" y="1779741"/>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Perayaan</a:t>
              </a:r>
              <a:r>
                <a:rPr lang="en-MY" sz="2200" dirty="0">
                  <a:solidFill>
                    <a:schemeClr val="dk2"/>
                  </a:solidFill>
                </a:rPr>
                <a:t> </a:t>
              </a:r>
            </a:p>
          </p:txBody>
        </p:sp>
        <p:sp>
          <p:nvSpPr>
            <p:cNvPr id="613" name="Google Shape;18374;p63">
              <a:extLst>
                <a:ext uri="{FF2B5EF4-FFF2-40B4-BE49-F238E27FC236}">
                  <a16:creationId xmlns:a16="http://schemas.microsoft.com/office/drawing/2014/main" id="{68FF3675-324B-416D-BB15-DDD7C58CE8FB}"/>
                </a:ext>
              </a:extLst>
            </p:cNvPr>
            <p:cNvSpPr/>
            <p:nvPr/>
          </p:nvSpPr>
          <p:spPr>
            <a:xfrm flipH="1">
              <a:off x="952791" y="1809794"/>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ectangle 8">
            <a:extLst>
              <a:ext uri="{FF2B5EF4-FFF2-40B4-BE49-F238E27FC236}">
                <a16:creationId xmlns:a16="http://schemas.microsoft.com/office/drawing/2014/main" id="{B0EC946C-34E1-482B-A4D6-A12CDC644F16}"/>
              </a:ext>
            </a:extLst>
          </p:cNvPr>
          <p:cNvSpPr/>
          <p:nvPr/>
        </p:nvSpPr>
        <p:spPr>
          <a:xfrm>
            <a:off x="5282668" y="172838"/>
            <a:ext cx="3551926" cy="954107"/>
          </a:xfrm>
          <a:prstGeom prst="rect">
            <a:avLst/>
          </a:prstGeom>
        </p:spPr>
        <p:txBody>
          <a:bodyPr wrap="square">
            <a:spAutoFit/>
          </a:bodyPr>
          <a:lstStyle/>
          <a:p>
            <a:r>
              <a:rPr lang="en-MY" dirty="0" err="1">
                <a:latin typeface="Livvic" panose="020B0604020202020204" charset="0"/>
              </a:rPr>
              <a:t>Kehadiran</a:t>
            </a:r>
            <a:r>
              <a:rPr lang="en-MY" dirty="0">
                <a:latin typeface="Livvic" panose="020B0604020202020204" charset="0"/>
              </a:rPr>
              <a:t> </a:t>
            </a:r>
            <a:r>
              <a:rPr lang="en-MY" dirty="0" err="1">
                <a:latin typeface="Livvic" panose="020B0604020202020204" charset="0"/>
              </a:rPr>
              <a:t>penyokong</a:t>
            </a:r>
            <a:r>
              <a:rPr lang="en-MY" dirty="0">
                <a:latin typeface="Livvic" panose="020B0604020202020204" charset="0"/>
              </a:rPr>
              <a:t> yang </a:t>
            </a:r>
            <a:r>
              <a:rPr lang="en-MY" dirty="0" err="1">
                <a:latin typeface="Livvic" panose="020B0604020202020204" charset="0"/>
              </a:rPr>
              <a:t>terdiri</a:t>
            </a:r>
            <a:r>
              <a:rPr lang="en-MY" dirty="0">
                <a:latin typeface="Livvic" panose="020B0604020202020204" charset="0"/>
              </a:rPr>
              <a:t> </a:t>
            </a:r>
            <a:r>
              <a:rPr lang="en-MY" dirty="0" err="1">
                <a:latin typeface="Livvic" panose="020B0604020202020204" charset="0"/>
              </a:rPr>
              <a:t>daripada</a:t>
            </a:r>
            <a:r>
              <a:rPr lang="en-MY" dirty="0">
                <a:latin typeface="Livvic" panose="020B0604020202020204" charset="0"/>
              </a:rPr>
              <a:t> </a:t>
            </a:r>
            <a:r>
              <a:rPr lang="en-MY" dirty="0" err="1">
                <a:latin typeface="Livvic" panose="020B0604020202020204" charset="0"/>
              </a:rPr>
              <a:t>pelbagai</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b="1" dirty="0" err="1">
                <a:latin typeface="Livvic" panose="020B0604020202020204" charset="0"/>
              </a:rPr>
              <a:t>memperlihatkan</a:t>
            </a:r>
            <a:r>
              <a:rPr lang="en-MY" b="1" dirty="0">
                <a:latin typeface="Livvic" panose="020B0604020202020204" charset="0"/>
              </a:rPr>
              <a:t> </a:t>
            </a:r>
            <a:r>
              <a:rPr lang="en-MY" b="1" dirty="0" err="1">
                <a:latin typeface="Livvic" panose="020B0604020202020204" charset="0"/>
              </a:rPr>
              <a:t>semangat</a:t>
            </a:r>
            <a:r>
              <a:rPr lang="en-MY" b="1" dirty="0">
                <a:latin typeface="Livvic" panose="020B0604020202020204" charset="0"/>
              </a:rPr>
              <a:t> </a:t>
            </a:r>
            <a:r>
              <a:rPr lang="en-MY" b="1" dirty="0" err="1">
                <a:latin typeface="Livvic" panose="020B0604020202020204" charset="0"/>
              </a:rPr>
              <a:t>perpaduan</a:t>
            </a:r>
            <a:r>
              <a:rPr lang="en-MY" b="1" dirty="0">
                <a:latin typeface="Livvic" panose="020B0604020202020204" charset="0"/>
              </a:rPr>
              <a:t> </a:t>
            </a:r>
            <a:r>
              <a:rPr lang="en-MY" dirty="0">
                <a:latin typeface="Livvic" panose="020B0604020202020204" charset="0"/>
              </a:rPr>
              <a:t>yang </a:t>
            </a:r>
            <a:r>
              <a:rPr lang="en-MY" dirty="0" err="1">
                <a:latin typeface="Livvic" panose="020B0604020202020204" charset="0"/>
              </a:rPr>
              <a:t>wujud</a:t>
            </a:r>
            <a:r>
              <a:rPr lang="en-MY" dirty="0">
                <a:latin typeface="Livvic" panose="020B0604020202020204" charset="0"/>
              </a:rPr>
              <a:t> </a:t>
            </a:r>
            <a:r>
              <a:rPr lang="en-MY" dirty="0" err="1">
                <a:latin typeface="Livvic" panose="020B0604020202020204" charset="0"/>
              </a:rPr>
              <a:t>dalam</a:t>
            </a:r>
            <a:r>
              <a:rPr lang="en-MY" dirty="0">
                <a:latin typeface="Livvic" panose="020B0604020202020204" charset="0"/>
              </a:rPr>
              <a:t> </a:t>
            </a:r>
            <a:r>
              <a:rPr lang="en-MY" dirty="0" err="1">
                <a:latin typeface="Livvic" panose="020B0604020202020204" charset="0"/>
              </a:rPr>
              <a:t>bidang</a:t>
            </a:r>
            <a:r>
              <a:rPr lang="en-MY" dirty="0">
                <a:latin typeface="Livvic" panose="020B0604020202020204" charset="0"/>
              </a:rPr>
              <a:t> </a:t>
            </a:r>
            <a:r>
              <a:rPr lang="en-MY" dirty="0" err="1">
                <a:latin typeface="Livvic" panose="020B0604020202020204" charset="0"/>
              </a:rPr>
              <a:t>sukan</a:t>
            </a:r>
            <a:r>
              <a:rPr lang="en-MY" dirty="0">
                <a:latin typeface="Livvic" panose="020B0604020202020204" charset="0"/>
              </a:rPr>
              <a:t>.</a:t>
            </a:r>
          </a:p>
        </p:txBody>
      </p:sp>
      <p:sp>
        <p:nvSpPr>
          <p:cNvPr id="10" name="Rectangle 9">
            <a:extLst>
              <a:ext uri="{FF2B5EF4-FFF2-40B4-BE49-F238E27FC236}">
                <a16:creationId xmlns:a16="http://schemas.microsoft.com/office/drawing/2014/main" id="{3C1402BD-ADFD-43DA-A536-3F886726A537}"/>
              </a:ext>
            </a:extLst>
          </p:cNvPr>
          <p:cNvSpPr/>
          <p:nvPr/>
        </p:nvSpPr>
        <p:spPr>
          <a:xfrm>
            <a:off x="6112415" y="1932344"/>
            <a:ext cx="3064119" cy="1815882"/>
          </a:xfrm>
          <a:prstGeom prst="rect">
            <a:avLst/>
          </a:prstGeom>
        </p:spPr>
        <p:txBody>
          <a:bodyPr wrap="square">
            <a:spAutoFit/>
          </a:bodyPr>
          <a:lstStyle/>
          <a:p>
            <a:r>
              <a:rPr lang="en-MY" dirty="0" err="1">
                <a:latin typeface="Livvic" panose="020B0604020202020204" charset="0"/>
              </a:rPr>
              <a:t>Sudah</a:t>
            </a:r>
            <a:r>
              <a:rPr lang="en-MY" dirty="0">
                <a:latin typeface="Livvic" panose="020B0604020202020204" charset="0"/>
              </a:rPr>
              <a:t> </a:t>
            </a:r>
            <a:r>
              <a:rPr lang="en-MY" dirty="0" err="1">
                <a:latin typeface="Livvic" panose="020B0604020202020204" charset="0"/>
              </a:rPr>
              <a:t>menjadi</a:t>
            </a:r>
            <a:r>
              <a:rPr lang="en-MY" dirty="0">
                <a:latin typeface="Livvic" panose="020B0604020202020204" charset="0"/>
              </a:rPr>
              <a:t> </a:t>
            </a:r>
            <a:r>
              <a:rPr lang="en-MY" dirty="0" err="1">
                <a:latin typeface="Livvic" panose="020B0604020202020204" charset="0"/>
              </a:rPr>
              <a:t>amalan</a:t>
            </a:r>
            <a:r>
              <a:rPr lang="en-MY" dirty="0">
                <a:latin typeface="Livvic" panose="020B0604020202020204" charset="0"/>
              </a:rPr>
              <a:t> </a:t>
            </a:r>
            <a:r>
              <a:rPr lang="en-MY" dirty="0" err="1">
                <a:latin typeface="Livvic" panose="020B0604020202020204" charset="0"/>
              </a:rPr>
              <a:t>rakyat</a:t>
            </a:r>
            <a:r>
              <a:rPr lang="en-MY" dirty="0">
                <a:latin typeface="Livvic" panose="020B0604020202020204" charset="0"/>
              </a:rPr>
              <a:t> Malaysia, </a:t>
            </a:r>
            <a:r>
              <a:rPr lang="en-MY" dirty="0" err="1">
                <a:latin typeface="Livvic" panose="020B0604020202020204" charset="0"/>
              </a:rPr>
              <a:t>tradisi</a:t>
            </a:r>
            <a:r>
              <a:rPr lang="en-MY" dirty="0">
                <a:latin typeface="Livvic" panose="020B0604020202020204" charset="0"/>
              </a:rPr>
              <a:t> </a:t>
            </a:r>
            <a:r>
              <a:rPr lang="en-MY" dirty="0" err="1">
                <a:latin typeface="Livvic" panose="020B0604020202020204" charset="0"/>
              </a:rPr>
              <a:t>atau</a:t>
            </a:r>
            <a:r>
              <a:rPr lang="en-MY" dirty="0">
                <a:latin typeface="Livvic" panose="020B0604020202020204" charset="0"/>
              </a:rPr>
              <a:t> </a:t>
            </a:r>
            <a:r>
              <a:rPr lang="en-MY" dirty="0" err="1">
                <a:latin typeface="Livvic" panose="020B0604020202020204" charset="0"/>
              </a:rPr>
              <a:t>amalan</a:t>
            </a:r>
            <a:r>
              <a:rPr lang="en-MY" dirty="0">
                <a:latin typeface="Livvic" panose="020B0604020202020204" charset="0"/>
              </a:rPr>
              <a:t> </a:t>
            </a:r>
            <a:r>
              <a:rPr lang="en-MY" dirty="0" err="1">
                <a:latin typeface="Livvic" panose="020B0604020202020204" charset="0"/>
              </a:rPr>
              <a:t>rumah</a:t>
            </a:r>
            <a:r>
              <a:rPr lang="en-MY" dirty="0">
                <a:latin typeface="Livvic" panose="020B0604020202020204" charset="0"/>
              </a:rPr>
              <a:t> </a:t>
            </a:r>
            <a:r>
              <a:rPr lang="en-MY" dirty="0" err="1">
                <a:latin typeface="Livvic" panose="020B0604020202020204" charset="0"/>
              </a:rPr>
              <a:t>terbuka</a:t>
            </a:r>
            <a:r>
              <a:rPr lang="en-MY" dirty="0">
                <a:latin typeface="Livvic" panose="020B0604020202020204" charset="0"/>
              </a:rPr>
              <a:t> </a:t>
            </a:r>
            <a:r>
              <a:rPr lang="en-MY" dirty="0" err="1">
                <a:latin typeface="Livvic" panose="020B0604020202020204" charset="0"/>
              </a:rPr>
              <a:t>seakan</a:t>
            </a:r>
            <a:r>
              <a:rPr lang="en-MY" dirty="0">
                <a:latin typeface="Livvic" panose="020B0604020202020204" charset="0"/>
              </a:rPr>
              <a:t> </a:t>
            </a:r>
            <a:r>
              <a:rPr lang="en-MY" dirty="0" err="1">
                <a:latin typeface="Livvic" panose="020B0604020202020204" charset="0"/>
              </a:rPr>
              <a:t>menjadi</a:t>
            </a:r>
            <a:r>
              <a:rPr lang="en-MY" dirty="0">
                <a:latin typeface="Livvic" panose="020B0604020202020204" charset="0"/>
              </a:rPr>
              <a:t> </a:t>
            </a:r>
            <a:r>
              <a:rPr lang="en-MY" dirty="0" err="1">
                <a:latin typeface="Livvic" panose="020B0604020202020204" charset="0"/>
              </a:rPr>
              <a:t>kemestian</a:t>
            </a:r>
            <a:r>
              <a:rPr lang="en-MY" dirty="0">
                <a:latin typeface="Livvic" panose="020B0604020202020204" charset="0"/>
              </a:rPr>
              <a:t> </a:t>
            </a:r>
            <a:r>
              <a:rPr lang="en-MY" dirty="0" err="1">
                <a:latin typeface="Livvic" panose="020B0604020202020204" charset="0"/>
              </a:rPr>
              <a:t>bagi</a:t>
            </a:r>
            <a:r>
              <a:rPr lang="en-MY" dirty="0">
                <a:latin typeface="Livvic" panose="020B0604020202020204" charset="0"/>
              </a:rPr>
              <a:t> </a:t>
            </a:r>
            <a:r>
              <a:rPr lang="en-MY" dirty="0" err="1">
                <a:latin typeface="Livvic" panose="020B0604020202020204" charset="0"/>
              </a:rPr>
              <a:t>setiap</a:t>
            </a:r>
            <a:r>
              <a:rPr lang="en-MY" dirty="0">
                <a:latin typeface="Livvic" panose="020B0604020202020204" charset="0"/>
              </a:rPr>
              <a:t> </a:t>
            </a:r>
            <a:r>
              <a:rPr lang="en-MY" dirty="0" err="1">
                <a:latin typeface="Livvic" panose="020B0604020202020204" charset="0"/>
              </a:rPr>
              <a:t>perayaan</a:t>
            </a:r>
            <a:r>
              <a:rPr lang="en-MY" dirty="0">
                <a:latin typeface="Livvic" panose="020B0604020202020204" charset="0"/>
              </a:rPr>
              <a:t> </a:t>
            </a:r>
            <a:r>
              <a:rPr lang="en-MY" dirty="0" err="1">
                <a:latin typeface="Livvic" panose="020B0604020202020204" charset="0"/>
              </a:rPr>
              <a:t>utama</a:t>
            </a:r>
            <a:r>
              <a:rPr lang="en-MY" dirty="0">
                <a:latin typeface="Livvic" panose="020B0604020202020204" charset="0"/>
              </a:rPr>
              <a:t>. </a:t>
            </a:r>
            <a:r>
              <a:rPr lang="en-MY" dirty="0" err="1">
                <a:latin typeface="Livvic" panose="020B0604020202020204" charset="0"/>
              </a:rPr>
              <a:t>Melaluinya</a:t>
            </a:r>
            <a:r>
              <a:rPr lang="en-MY" dirty="0">
                <a:latin typeface="Livvic" panose="020B0604020202020204" charset="0"/>
              </a:rPr>
              <a:t> </a:t>
            </a:r>
            <a:r>
              <a:rPr lang="en-MY" dirty="0" err="1">
                <a:latin typeface="Livvic" panose="020B0604020202020204" charset="0"/>
              </a:rPr>
              <a:t>ia</a:t>
            </a:r>
            <a:r>
              <a:rPr lang="en-MY" dirty="0">
                <a:latin typeface="Livvic" panose="020B0604020202020204" charset="0"/>
              </a:rPr>
              <a:t> </a:t>
            </a:r>
            <a:r>
              <a:rPr lang="en-MY" dirty="0" err="1">
                <a:latin typeface="Livvic" panose="020B0604020202020204" charset="0"/>
              </a:rPr>
              <a:t>dapat</a:t>
            </a:r>
            <a:r>
              <a:rPr lang="en-MY" dirty="0">
                <a:latin typeface="Livvic" panose="020B0604020202020204" charset="0"/>
              </a:rPr>
              <a:t> </a:t>
            </a:r>
            <a:r>
              <a:rPr lang="en-MY" b="1" dirty="0" err="1">
                <a:latin typeface="Livvic" panose="020B0604020202020204" charset="0"/>
              </a:rPr>
              <a:t>memupuk</a:t>
            </a:r>
            <a:r>
              <a:rPr lang="en-MY" b="1" dirty="0">
                <a:latin typeface="Livvic" panose="020B0604020202020204" charset="0"/>
              </a:rPr>
              <a:t> </a:t>
            </a:r>
            <a:r>
              <a:rPr lang="en-MY" b="1" dirty="0" err="1">
                <a:latin typeface="Livvic" panose="020B0604020202020204" charset="0"/>
              </a:rPr>
              <a:t>semangat</a:t>
            </a:r>
            <a:r>
              <a:rPr lang="en-MY" b="1" dirty="0">
                <a:latin typeface="Livvic" panose="020B0604020202020204" charset="0"/>
              </a:rPr>
              <a:t> </a:t>
            </a:r>
            <a:r>
              <a:rPr lang="en-MY" b="1" dirty="0" err="1">
                <a:latin typeface="Livvic" panose="020B0604020202020204" charset="0"/>
              </a:rPr>
              <a:t>kekitaan</a:t>
            </a:r>
            <a:r>
              <a:rPr lang="en-MY" b="1" dirty="0">
                <a:latin typeface="Livvic" panose="020B0604020202020204" charset="0"/>
              </a:rPr>
              <a:t>, </a:t>
            </a:r>
            <a:r>
              <a:rPr lang="en-MY" b="1" dirty="0" err="1">
                <a:latin typeface="Livvic" panose="020B0604020202020204" charset="0"/>
              </a:rPr>
              <a:t>kejiranan</a:t>
            </a:r>
            <a:r>
              <a:rPr lang="en-MY" b="1" dirty="0">
                <a:latin typeface="Livvic" panose="020B0604020202020204" charset="0"/>
              </a:rPr>
              <a:t> </a:t>
            </a:r>
            <a:r>
              <a:rPr lang="en-MY" dirty="0" err="1">
                <a:latin typeface="Livvic" panose="020B0604020202020204" charset="0"/>
              </a:rPr>
              <a:t>selain</a:t>
            </a:r>
            <a:r>
              <a:rPr lang="en-MY" dirty="0">
                <a:latin typeface="Livvic" panose="020B0604020202020204" charset="0"/>
              </a:rPr>
              <a:t> </a:t>
            </a:r>
            <a:r>
              <a:rPr lang="en-MY" dirty="0" err="1">
                <a:latin typeface="Livvic" panose="020B0604020202020204" charset="0"/>
              </a:rPr>
              <a:t>merapatkan</a:t>
            </a:r>
            <a:r>
              <a:rPr lang="en-MY" dirty="0">
                <a:latin typeface="Livvic" panose="020B0604020202020204" charset="0"/>
              </a:rPr>
              <a:t> </a:t>
            </a:r>
            <a:r>
              <a:rPr lang="en-MY" dirty="0" err="1">
                <a:latin typeface="Livvic" panose="020B0604020202020204" charset="0"/>
              </a:rPr>
              <a:t>hubungan</a:t>
            </a:r>
            <a:r>
              <a:rPr lang="en-MY" dirty="0">
                <a:latin typeface="Livvic" panose="020B0604020202020204" charset="0"/>
              </a:rPr>
              <a:t> </a:t>
            </a:r>
            <a:r>
              <a:rPr lang="en-MY" dirty="0" err="1">
                <a:latin typeface="Livvic" panose="020B0604020202020204" charset="0"/>
              </a:rPr>
              <a:t>antara</a:t>
            </a:r>
            <a:r>
              <a:rPr lang="en-MY" dirty="0">
                <a:latin typeface="Livvic" panose="020B0604020202020204" charset="0"/>
              </a:rPr>
              <a:t> </a:t>
            </a:r>
            <a:r>
              <a:rPr lang="en-MY" dirty="0" err="1">
                <a:latin typeface="Livvic" panose="020B0604020202020204" charset="0"/>
              </a:rPr>
              <a:t>jiran</a:t>
            </a:r>
            <a:r>
              <a:rPr lang="en-MY" dirty="0">
                <a:latin typeface="Livvic" panose="020B0604020202020204" charset="0"/>
              </a:rPr>
              <a:t> </a:t>
            </a:r>
            <a:r>
              <a:rPr lang="en-MY" dirty="0" err="1">
                <a:latin typeface="Livvic" panose="020B0604020202020204" charset="0"/>
              </a:rPr>
              <a:t>tetangga</a:t>
            </a:r>
            <a:r>
              <a:rPr lang="en-MY" dirty="0">
                <a:latin typeface="Livvic" panose="020B0604020202020204" charset="0"/>
              </a:rPr>
              <a:t>. </a:t>
            </a:r>
          </a:p>
        </p:txBody>
      </p:sp>
      <p:sp>
        <p:nvSpPr>
          <p:cNvPr id="628" name="Rectangle 627">
            <a:extLst>
              <a:ext uri="{FF2B5EF4-FFF2-40B4-BE49-F238E27FC236}">
                <a16:creationId xmlns:a16="http://schemas.microsoft.com/office/drawing/2014/main" id="{45EBC6EB-7AE2-4CA6-919B-574CE7B29065}"/>
              </a:ext>
            </a:extLst>
          </p:cNvPr>
          <p:cNvSpPr/>
          <p:nvPr/>
        </p:nvSpPr>
        <p:spPr>
          <a:xfrm>
            <a:off x="4272995" y="4318082"/>
            <a:ext cx="3694411" cy="738664"/>
          </a:xfrm>
          <a:prstGeom prst="rect">
            <a:avLst/>
          </a:prstGeom>
        </p:spPr>
        <p:txBody>
          <a:bodyPr wrap="square">
            <a:spAutoFit/>
          </a:bodyPr>
          <a:lstStyle/>
          <a:p>
            <a:r>
              <a:rPr lang="en-MY" dirty="0" err="1">
                <a:latin typeface="Livvic" panose="020B0604020202020204" charset="0"/>
              </a:rPr>
              <a:t>Seluruh</a:t>
            </a:r>
            <a:r>
              <a:rPr lang="en-MY" dirty="0">
                <a:latin typeface="Livvic" panose="020B0604020202020204" charset="0"/>
              </a:rPr>
              <a:t> </a:t>
            </a:r>
            <a:r>
              <a:rPr lang="en-MY" dirty="0" err="1">
                <a:latin typeface="Livvic" panose="020B0604020202020204" charset="0"/>
              </a:rPr>
              <a:t>rakyat</a:t>
            </a:r>
            <a:r>
              <a:rPr lang="en-MY" dirty="0">
                <a:latin typeface="Livvic" panose="020B0604020202020204" charset="0"/>
              </a:rPr>
              <a:t> </a:t>
            </a:r>
            <a:r>
              <a:rPr lang="en-MY" dirty="0" err="1">
                <a:latin typeface="Livvic" panose="020B0604020202020204" charset="0"/>
              </a:rPr>
              <a:t>tanpa</a:t>
            </a:r>
            <a:r>
              <a:rPr lang="en-MY" dirty="0">
                <a:latin typeface="Livvic" panose="020B0604020202020204" charset="0"/>
              </a:rPr>
              <a:t> </a:t>
            </a:r>
            <a:r>
              <a:rPr lang="en-MY" dirty="0" err="1">
                <a:latin typeface="Livvic" panose="020B0604020202020204" charset="0"/>
              </a:rPr>
              <a:t>mengira</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b="1" dirty="0" err="1">
                <a:latin typeface="Livvic" panose="020B0604020202020204" charset="0"/>
              </a:rPr>
              <a:t>bersama-sama</a:t>
            </a:r>
            <a:r>
              <a:rPr lang="en-MY" b="1" dirty="0">
                <a:latin typeface="Livvic" panose="020B0604020202020204" charset="0"/>
              </a:rPr>
              <a:t> </a:t>
            </a:r>
            <a:r>
              <a:rPr lang="en-MY" b="1" dirty="0" err="1">
                <a:latin typeface="Livvic" panose="020B0604020202020204" charset="0"/>
              </a:rPr>
              <a:t>mengembleng</a:t>
            </a:r>
            <a:r>
              <a:rPr lang="en-MY" b="1" dirty="0">
                <a:latin typeface="Livvic" panose="020B0604020202020204" charset="0"/>
              </a:rPr>
              <a:t> </a:t>
            </a:r>
            <a:r>
              <a:rPr lang="en-MY" b="1" dirty="0" err="1">
                <a:latin typeface="Livvic" panose="020B0604020202020204" charset="0"/>
              </a:rPr>
              <a:t>tenaga</a:t>
            </a:r>
            <a:r>
              <a:rPr lang="en-MY" b="1" dirty="0">
                <a:latin typeface="Livvic" panose="020B0604020202020204" charset="0"/>
              </a:rPr>
              <a:t> </a:t>
            </a:r>
            <a:r>
              <a:rPr lang="en-MY" dirty="0" err="1">
                <a:latin typeface="Livvic" panose="020B0604020202020204" charset="0"/>
              </a:rPr>
              <a:t>untuk</a:t>
            </a:r>
            <a:r>
              <a:rPr lang="en-MY" dirty="0">
                <a:latin typeface="Livvic" panose="020B0604020202020204" charset="0"/>
              </a:rPr>
              <a:t> </a:t>
            </a:r>
            <a:r>
              <a:rPr lang="en-MY" dirty="0" err="1">
                <a:latin typeface="Livvic" panose="020B0604020202020204" charset="0"/>
              </a:rPr>
              <a:t>mencegah</a:t>
            </a:r>
            <a:r>
              <a:rPr lang="en-MY" dirty="0">
                <a:latin typeface="Livvic" panose="020B0604020202020204" charset="0"/>
              </a:rPr>
              <a:t> dan </a:t>
            </a:r>
            <a:r>
              <a:rPr lang="en-MY" dirty="0" err="1">
                <a:latin typeface="Livvic" panose="020B0604020202020204" charset="0"/>
              </a:rPr>
              <a:t>memerangi</a:t>
            </a:r>
            <a:r>
              <a:rPr lang="en-MY" dirty="0">
                <a:latin typeface="Livvic" panose="020B0604020202020204" charset="0"/>
              </a:rPr>
              <a:t> Covid-19</a:t>
            </a:r>
          </a:p>
        </p:txBody>
      </p:sp>
      <p:sp>
        <p:nvSpPr>
          <p:cNvPr id="11" name="Rectangle 10">
            <a:extLst>
              <a:ext uri="{FF2B5EF4-FFF2-40B4-BE49-F238E27FC236}">
                <a16:creationId xmlns:a16="http://schemas.microsoft.com/office/drawing/2014/main" id="{EBEF2CBC-8E1C-4635-B886-6C42B4FED029}"/>
              </a:ext>
            </a:extLst>
          </p:cNvPr>
          <p:cNvSpPr/>
          <p:nvPr/>
        </p:nvSpPr>
        <p:spPr>
          <a:xfrm>
            <a:off x="263066" y="3386227"/>
            <a:ext cx="3694411" cy="1384995"/>
          </a:xfrm>
          <a:prstGeom prst="rect">
            <a:avLst/>
          </a:prstGeom>
        </p:spPr>
        <p:txBody>
          <a:bodyPr wrap="square">
            <a:spAutoFit/>
          </a:bodyPr>
          <a:lstStyle/>
          <a:p>
            <a:r>
              <a:rPr lang="en-MY" dirty="0" err="1">
                <a:latin typeface="Livvic" panose="020B0604020202020204" charset="0"/>
              </a:rPr>
              <a:t>Kepelbagaian</a:t>
            </a:r>
            <a:r>
              <a:rPr lang="en-MY" dirty="0">
                <a:latin typeface="Livvic" panose="020B0604020202020204" charset="0"/>
              </a:rPr>
              <a:t> </a:t>
            </a:r>
            <a:r>
              <a:rPr lang="en-MY" dirty="0" err="1">
                <a:latin typeface="Livvic" panose="020B0604020202020204" charset="0"/>
              </a:rPr>
              <a:t>makanan</a:t>
            </a:r>
            <a:r>
              <a:rPr lang="en-MY" dirty="0">
                <a:latin typeface="Livvic" panose="020B0604020202020204" charset="0"/>
              </a:rPr>
              <a:t> </a:t>
            </a:r>
            <a:r>
              <a:rPr lang="en-MY" b="1" dirty="0" err="1">
                <a:latin typeface="Livvic" panose="020B0604020202020204" charset="0"/>
              </a:rPr>
              <a:t>menyatukan</a:t>
            </a:r>
            <a:r>
              <a:rPr lang="en-MY" b="1" dirty="0">
                <a:latin typeface="Livvic" panose="020B0604020202020204" charset="0"/>
              </a:rPr>
              <a:t> </a:t>
            </a:r>
            <a:r>
              <a:rPr lang="en-MY" b="1" dirty="0" err="1">
                <a:latin typeface="Livvic" panose="020B0604020202020204" charset="0"/>
              </a:rPr>
              <a:t>perpaduan</a:t>
            </a:r>
            <a:r>
              <a:rPr lang="en-MY" b="1" dirty="0">
                <a:latin typeface="Livvic" panose="020B0604020202020204" charset="0"/>
              </a:rPr>
              <a:t> </a:t>
            </a:r>
            <a:r>
              <a:rPr lang="en-MY" dirty="0">
                <a:latin typeface="Livvic" panose="020B0604020202020204" charset="0"/>
              </a:rPr>
              <a:t>di </a:t>
            </a:r>
            <a:r>
              <a:rPr lang="en-MY" dirty="0" err="1">
                <a:latin typeface="Livvic" panose="020B0604020202020204" charset="0"/>
              </a:rPr>
              <a:t>antara</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dirty="0" err="1">
                <a:latin typeface="Livvic" panose="020B0604020202020204" charset="0"/>
              </a:rPr>
              <a:t>Buktinya</a:t>
            </a:r>
            <a:r>
              <a:rPr lang="en-MY" dirty="0">
                <a:latin typeface="Livvic" panose="020B0604020202020204" charset="0"/>
              </a:rPr>
              <a:t>, </a:t>
            </a:r>
            <a:r>
              <a:rPr lang="en-MY" dirty="0" err="1">
                <a:latin typeface="Livvic" panose="020B0604020202020204" charset="0"/>
              </a:rPr>
              <a:t>apabila</a:t>
            </a:r>
            <a:r>
              <a:rPr lang="en-MY" dirty="0">
                <a:latin typeface="Livvic" panose="020B0604020202020204" charset="0"/>
              </a:rPr>
              <a:t> </a:t>
            </a:r>
            <a:r>
              <a:rPr lang="en-MY" dirty="0" err="1">
                <a:latin typeface="Livvic" panose="020B0604020202020204" charset="0"/>
              </a:rPr>
              <a:t>sesuatu</a:t>
            </a:r>
            <a:r>
              <a:rPr lang="en-MY" dirty="0">
                <a:latin typeface="Livvic" panose="020B0604020202020204" charset="0"/>
              </a:rPr>
              <a:t> </a:t>
            </a:r>
            <a:r>
              <a:rPr lang="en-MY" dirty="0" err="1">
                <a:latin typeface="Livvic" panose="020B0604020202020204" charset="0"/>
              </a:rPr>
              <a:t>makanan</a:t>
            </a:r>
            <a:r>
              <a:rPr lang="en-MY" dirty="0">
                <a:latin typeface="Livvic" panose="020B0604020202020204" charset="0"/>
              </a:rPr>
              <a:t> </a:t>
            </a:r>
            <a:r>
              <a:rPr lang="en-MY" dirty="0" err="1">
                <a:latin typeface="Livvic" panose="020B0604020202020204" charset="0"/>
              </a:rPr>
              <a:t>itu</a:t>
            </a:r>
            <a:r>
              <a:rPr lang="en-MY" dirty="0">
                <a:latin typeface="Livvic" panose="020B0604020202020204" charset="0"/>
              </a:rPr>
              <a:t> </a:t>
            </a:r>
            <a:r>
              <a:rPr lang="en-MY" dirty="0" err="1">
                <a:latin typeface="Livvic" panose="020B0604020202020204" charset="0"/>
              </a:rPr>
              <a:t>disajikan</a:t>
            </a:r>
            <a:r>
              <a:rPr lang="en-MY" dirty="0">
                <a:latin typeface="Livvic" panose="020B0604020202020204" charset="0"/>
              </a:rPr>
              <a:t>, </a:t>
            </a:r>
            <a:r>
              <a:rPr lang="en-MY" dirty="0" err="1">
                <a:latin typeface="Livvic" panose="020B0604020202020204" charset="0"/>
              </a:rPr>
              <a:t>tidak</a:t>
            </a:r>
            <a:r>
              <a:rPr lang="en-MY" dirty="0">
                <a:latin typeface="Livvic" panose="020B0604020202020204" charset="0"/>
              </a:rPr>
              <a:t> </a:t>
            </a:r>
            <a:r>
              <a:rPr lang="en-MY" dirty="0" err="1">
                <a:latin typeface="Livvic" panose="020B0604020202020204" charset="0"/>
              </a:rPr>
              <a:t>kira</a:t>
            </a:r>
            <a:r>
              <a:rPr lang="en-MY" dirty="0">
                <a:latin typeface="Livvic" panose="020B0604020202020204" charset="0"/>
              </a:rPr>
              <a:t> </a:t>
            </a:r>
            <a:r>
              <a:rPr lang="en-MY" dirty="0" err="1">
                <a:latin typeface="Livvic" panose="020B0604020202020204" charset="0"/>
              </a:rPr>
              <a:t>apa</a:t>
            </a:r>
            <a:r>
              <a:rPr lang="en-MY" dirty="0">
                <a:latin typeface="Livvic" panose="020B0604020202020204" charset="0"/>
              </a:rPr>
              <a:t> </a:t>
            </a:r>
            <a:r>
              <a:rPr lang="en-MY" dirty="0" err="1">
                <a:latin typeface="Livvic" panose="020B0604020202020204" charset="0"/>
              </a:rPr>
              <a:t>bangsa</a:t>
            </a:r>
            <a:r>
              <a:rPr lang="en-MY" dirty="0">
                <a:latin typeface="Livvic" panose="020B0604020202020204" charset="0"/>
              </a:rPr>
              <a:t> </a:t>
            </a:r>
            <a:r>
              <a:rPr lang="en-MY" dirty="0" err="1">
                <a:latin typeface="Livvic" panose="020B0604020202020204" charset="0"/>
              </a:rPr>
              <a:t>sekalipun</a:t>
            </a:r>
            <a:r>
              <a:rPr lang="en-MY" dirty="0">
                <a:latin typeface="Livvic" panose="020B0604020202020204" charset="0"/>
              </a:rPr>
              <a:t>, </a:t>
            </a:r>
            <a:r>
              <a:rPr lang="en-MY" dirty="0" err="1">
                <a:latin typeface="Livvic" panose="020B0604020202020204" charset="0"/>
              </a:rPr>
              <a:t>semua</a:t>
            </a:r>
            <a:r>
              <a:rPr lang="en-MY" dirty="0">
                <a:latin typeface="Livvic" panose="020B0604020202020204" charset="0"/>
              </a:rPr>
              <a:t> </a:t>
            </a:r>
            <a:r>
              <a:rPr lang="en-MY" dirty="0" err="1">
                <a:latin typeface="Livvic" panose="020B0604020202020204" charset="0"/>
              </a:rPr>
              <a:t>bangsa</a:t>
            </a:r>
            <a:r>
              <a:rPr lang="en-MY" dirty="0">
                <a:latin typeface="Livvic" panose="020B0604020202020204" charset="0"/>
              </a:rPr>
              <a:t> </a:t>
            </a:r>
            <a:r>
              <a:rPr lang="en-MY" dirty="0" err="1">
                <a:latin typeface="Livvic" panose="020B0604020202020204" charset="0"/>
              </a:rPr>
              <a:t>boleh</a:t>
            </a:r>
            <a:r>
              <a:rPr lang="en-MY" dirty="0">
                <a:latin typeface="Livvic" panose="020B0604020202020204" charset="0"/>
              </a:rPr>
              <a:t> </a:t>
            </a:r>
            <a:r>
              <a:rPr lang="en-MY" dirty="0" err="1">
                <a:latin typeface="Livvic" panose="020B0604020202020204" charset="0"/>
              </a:rPr>
              <a:t>merasai</a:t>
            </a:r>
            <a:r>
              <a:rPr lang="en-MY" dirty="0">
                <a:latin typeface="Livvic" panose="020B0604020202020204" charset="0"/>
              </a:rPr>
              <a:t> dan </a:t>
            </a:r>
            <a:r>
              <a:rPr lang="en-MY" dirty="0" err="1">
                <a:latin typeface="Livvic" panose="020B0604020202020204" charset="0"/>
              </a:rPr>
              <a:t>makan</a:t>
            </a:r>
            <a:r>
              <a:rPr lang="en-MY" dirty="0">
                <a:latin typeface="Livvic" panose="020B0604020202020204" charset="0"/>
              </a:rPr>
              <a:t> </a:t>
            </a:r>
            <a:r>
              <a:rPr lang="en-MY" dirty="0" err="1">
                <a:latin typeface="Livvic" panose="020B0604020202020204" charset="0"/>
              </a:rPr>
              <a:t>bersama-sama</a:t>
            </a:r>
            <a:r>
              <a:rPr lang="en-MY" dirty="0">
                <a:latin typeface="Livvic" panose="020B0604020202020204" charset="0"/>
              </a:rPr>
              <a:t>. </a:t>
            </a:r>
            <a:endParaRPr lang="en-MY" dirty="0"/>
          </a:p>
        </p:txBody>
      </p:sp>
      <p:sp>
        <p:nvSpPr>
          <p:cNvPr id="12" name="Rectangle 11">
            <a:extLst>
              <a:ext uri="{FF2B5EF4-FFF2-40B4-BE49-F238E27FC236}">
                <a16:creationId xmlns:a16="http://schemas.microsoft.com/office/drawing/2014/main" id="{231EDBE4-621D-4D8F-8081-E573C0C57D46}"/>
              </a:ext>
            </a:extLst>
          </p:cNvPr>
          <p:cNvSpPr/>
          <p:nvPr/>
        </p:nvSpPr>
        <p:spPr>
          <a:xfrm>
            <a:off x="203324" y="1145292"/>
            <a:ext cx="2963215" cy="1600438"/>
          </a:xfrm>
          <a:prstGeom prst="rect">
            <a:avLst/>
          </a:prstGeom>
        </p:spPr>
        <p:txBody>
          <a:bodyPr wrap="square">
            <a:spAutoFit/>
          </a:bodyPr>
          <a:lstStyle/>
          <a:p>
            <a:r>
              <a:rPr lang="en-MY" dirty="0" err="1">
                <a:latin typeface="Livvic" panose="020B0604020202020204" charset="0"/>
              </a:rPr>
              <a:t>Menerusi</a:t>
            </a:r>
            <a:r>
              <a:rPr lang="en-MY" dirty="0">
                <a:latin typeface="Livvic" panose="020B0604020202020204" charset="0"/>
              </a:rPr>
              <a:t> </a:t>
            </a:r>
            <a:r>
              <a:rPr lang="en-MY" dirty="0" err="1">
                <a:latin typeface="Livvic" panose="020B0604020202020204" charset="0"/>
              </a:rPr>
              <a:t>filem</a:t>
            </a:r>
            <a:r>
              <a:rPr lang="en-MY" dirty="0">
                <a:latin typeface="Livvic" panose="020B0604020202020204" charset="0"/>
              </a:rPr>
              <a:t> &amp; </a:t>
            </a:r>
            <a:r>
              <a:rPr lang="en-MY" dirty="0" err="1">
                <a:latin typeface="Livvic" panose="020B0604020202020204" charset="0"/>
              </a:rPr>
              <a:t>animasi</a:t>
            </a:r>
            <a:r>
              <a:rPr lang="en-MY" dirty="0">
                <a:latin typeface="Livvic" panose="020B0604020202020204" charset="0"/>
              </a:rPr>
              <a:t> juga, </a:t>
            </a:r>
            <a:r>
              <a:rPr lang="en-MY" b="1" dirty="0" err="1">
                <a:latin typeface="Livvic" panose="020B0604020202020204" charset="0"/>
              </a:rPr>
              <a:t>detik-detik</a:t>
            </a:r>
            <a:r>
              <a:rPr lang="en-MY" b="1" dirty="0">
                <a:latin typeface="Livvic" panose="020B0604020202020204" charset="0"/>
              </a:rPr>
              <a:t> </a:t>
            </a:r>
            <a:r>
              <a:rPr lang="en-MY" b="1" dirty="0" err="1">
                <a:latin typeface="Livvic" panose="020B0604020202020204" charset="0"/>
              </a:rPr>
              <a:t>perpaduan</a:t>
            </a:r>
            <a:r>
              <a:rPr lang="en-MY" b="1" dirty="0">
                <a:latin typeface="Livvic" panose="020B0604020202020204" charset="0"/>
              </a:rPr>
              <a:t> </a:t>
            </a:r>
            <a:r>
              <a:rPr lang="en-MY" b="1" dirty="0" err="1">
                <a:latin typeface="Livvic" panose="020B0604020202020204" charset="0"/>
              </a:rPr>
              <a:t>dapat</a:t>
            </a:r>
            <a:r>
              <a:rPr lang="en-MY" b="1" dirty="0">
                <a:latin typeface="Livvic" panose="020B0604020202020204" charset="0"/>
              </a:rPr>
              <a:t> </a:t>
            </a:r>
            <a:r>
              <a:rPr lang="en-MY" b="1" dirty="0" err="1">
                <a:latin typeface="Livvic" panose="020B0604020202020204" charset="0"/>
              </a:rPr>
              <a:t>dilihat</a:t>
            </a:r>
            <a:r>
              <a:rPr lang="en-MY" b="1" dirty="0">
                <a:latin typeface="Livvic" panose="020B0604020202020204" charset="0"/>
              </a:rPr>
              <a:t> dan </a:t>
            </a:r>
            <a:r>
              <a:rPr lang="en-MY" b="1" dirty="0" err="1">
                <a:latin typeface="Livvic" panose="020B0604020202020204" charset="0"/>
              </a:rPr>
              <a:t>disemai</a:t>
            </a:r>
            <a:r>
              <a:rPr lang="en-MY" b="1" dirty="0">
                <a:latin typeface="Livvic" panose="020B0604020202020204" charset="0"/>
              </a:rPr>
              <a:t> </a:t>
            </a:r>
            <a:r>
              <a:rPr lang="en-MY" dirty="0">
                <a:latin typeface="Livvic" panose="020B0604020202020204" charset="0"/>
              </a:rPr>
              <a:t>oleh </a:t>
            </a:r>
            <a:r>
              <a:rPr lang="en-MY" dirty="0" err="1">
                <a:latin typeface="Livvic" panose="020B0604020202020204" charset="0"/>
              </a:rPr>
              <a:t>semua</a:t>
            </a:r>
            <a:r>
              <a:rPr lang="en-MY" dirty="0">
                <a:latin typeface="Livvic" panose="020B0604020202020204" charset="0"/>
              </a:rPr>
              <a:t> </a:t>
            </a:r>
            <a:r>
              <a:rPr lang="en-MY" dirty="0" err="1">
                <a:latin typeface="Livvic" panose="020B0604020202020204" charset="0"/>
              </a:rPr>
              <a:t>rakyat</a:t>
            </a:r>
            <a:r>
              <a:rPr lang="en-MY" dirty="0">
                <a:latin typeface="Livvic" panose="020B0604020202020204" charset="0"/>
              </a:rPr>
              <a:t>. </a:t>
            </a:r>
            <a:r>
              <a:rPr lang="en-MY" dirty="0" err="1">
                <a:latin typeface="Livvic" panose="020B0604020202020204" charset="0"/>
              </a:rPr>
              <a:t>Antaranya</a:t>
            </a:r>
            <a:r>
              <a:rPr lang="en-MY" dirty="0">
                <a:latin typeface="Livvic" panose="020B0604020202020204" charset="0"/>
              </a:rPr>
              <a:t>, </a:t>
            </a:r>
            <a:r>
              <a:rPr lang="en-MY" dirty="0" err="1">
                <a:latin typeface="Livvic" panose="020B0604020202020204" charset="0"/>
              </a:rPr>
              <a:t>filem</a:t>
            </a:r>
            <a:r>
              <a:rPr lang="en-MY" dirty="0">
                <a:latin typeface="Livvic" panose="020B0604020202020204" charset="0"/>
              </a:rPr>
              <a:t> Ola Bola &amp; </a:t>
            </a:r>
            <a:r>
              <a:rPr lang="en-MY" dirty="0" err="1">
                <a:latin typeface="Livvic" panose="020B0604020202020204" charset="0"/>
              </a:rPr>
              <a:t>Upin-Ipin</a:t>
            </a:r>
            <a:r>
              <a:rPr lang="en-MY" dirty="0">
                <a:latin typeface="Livvic" panose="020B0604020202020204" charset="0"/>
              </a:rPr>
              <a:t> yang </a:t>
            </a:r>
            <a:r>
              <a:rPr lang="en-MY" dirty="0" err="1">
                <a:latin typeface="Livvic" panose="020B0604020202020204" charset="0"/>
              </a:rPr>
              <a:t>telah</a:t>
            </a:r>
            <a:r>
              <a:rPr lang="en-MY" dirty="0">
                <a:latin typeface="Livvic" panose="020B0604020202020204" charset="0"/>
              </a:rPr>
              <a:t> </a:t>
            </a:r>
            <a:r>
              <a:rPr lang="en-MY" dirty="0" err="1">
                <a:latin typeface="Livvic" panose="020B0604020202020204" charset="0"/>
              </a:rPr>
              <a:t>membangkitkan</a:t>
            </a:r>
            <a:r>
              <a:rPr lang="en-MY" dirty="0">
                <a:latin typeface="Livvic" panose="020B0604020202020204" charset="0"/>
              </a:rPr>
              <a:t> </a:t>
            </a:r>
            <a:r>
              <a:rPr lang="en-MY" dirty="0" err="1">
                <a:latin typeface="Livvic" panose="020B0604020202020204" charset="0"/>
              </a:rPr>
              <a:t>semangat</a:t>
            </a:r>
            <a:r>
              <a:rPr lang="en-MY" dirty="0">
                <a:latin typeface="Livvic" panose="020B0604020202020204" charset="0"/>
              </a:rPr>
              <a:t> </a:t>
            </a:r>
            <a:r>
              <a:rPr lang="en-MY" dirty="0" err="1">
                <a:latin typeface="Livvic" panose="020B0604020202020204" charset="0"/>
              </a:rPr>
              <a:t>perpaduan</a:t>
            </a:r>
            <a:r>
              <a:rPr lang="en-MY" dirty="0">
                <a:latin typeface="Livvic" panose="020B0604020202020204" charset="0"/>
              </a:rPr>
              <a:t> </a:t>
            </a:r>
            <a:r>
              <a:rPr lang="en-MY" dirty="0" err="1">
                <a:latin typeface="Livvic" panose="020B0604020202020204" charset="0"/>
              </a:rPr>
              <a:t>rakyat</a:t>
            </a:r>
            <a:r>
              <a:rPr lang="en-MY" dirty="0">
                <a:latin typeface="Livvic" panose="020B0604020202020204" charset="0"/>
              </a:rPr>
              <a:t> Malaysia.</a:t>
            </a:r>
          </a:p>
        </p:txBody>
      </p:sp>
      <p:sp>
        <p:nvSpPr>
          <p:cNvPr id="632" name="Rectangle 631">
            <a:extLst>
              <a:ext uri="{FF2B5EF4-FFF2-40B4-BE49-F238E27FC236}">
                <a16:creationId xmlns:a16="http://schemas.microsoft.com/office/drawing/2014/main" id="{3A3D7D2B-F07F-48C9-AE72-B8289E3E86E8}"/>
              </a:ext>
            </a:extLst>
          </p:cNvPr>
          <p:cNvSpPr/>
          <p:nvPr/>
        </p:nvSpPr>
        <p:spPr>
          <a:xfrm>
            <a:off x="4248925" y="4353426"/>
            <a:ext cx="3641329" cy="70332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633" name="Rectangle 632">
            <a:extLst>
              <a:ext uri="{FF2B5EF4-FFF2-40B4-BE49-F238E27FC236}">
                <a16:creationId xmlns:a16="http://schemas.microsoft.com/office/drawing/2014/main" id="{3D0E35C0-5F1F-4E90-B047-87F1B2218A74}"/>
              </a:ext>
            </a:extLst>
          </p:cNvPr>
          <p:cNvSpPr/>
          <p:nvPr/>
        </p:nvSpPr>
        <p:spPr>
          <a:xfrm>
            <a:off x="176037" y="3382409"/>
            <a:ext cx="3389235" cy="138499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18" name="Group 617">
            <a:extLst>
              <a:ext uri="{FF2B5EF4-FFF2-40B4-BE49-F238E27FC236}">
                <a16:creationId xmlns:a16="http://schemas.microsoft.com/office/drawing/2014/main" id="{070D2BA4-BB3E-4487-9D9F-F413788560C4}"/>
              </a:ext>
            </a:extLst>
          </p:cNvPr>
          <p:cNvGrpSpPr/>
          <p:nvPr/>
        </p:nvGrpSpPr>
        <p:grpSpPr>
          <a:xfrm>
            <a:off x="1033757" y="2851232"/>
            <a:ext cx="2672636" cy="554510"/>
            <a:chOff x="939484" y="2148091"/>
            <a:chExt cx="2672636" cy="554510"/>
          </a:xfrm>
        </p:grpSpPr>
        <p:sp>
          <p:nvSpPr>
            <p:cNvPr id="619" name="Google Shape;18362;p63">
              <a:extLst>
                <a:ext uri="{FF2B5EF4-FFF2-40B4-BE49-F238E27FC236}">
                  <a16:creationId xmlns:a16="http://schemas.microsoft.com/office/drawing/2014/main" id="{9AC87286-C3FF-4522-8FAF-7383A3DFD96D}"/>
                </a:ext>
              </a:extLst>
            </p:cNvPr>
            <p:cNvSpPr/>
            <p:nvPr/>
          </p:nvSpPr>
          <p:spPr>
            <a:xfrm rot="14586330" flipH="1">
              <a:off x="3251290" y="2035722"/>
              <a:ext cx="45719" cy="675941"/>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18363;p63">
              <a:extLst>
                <a:ext uri="{FF2B5EF4-FFF2-40B4-BE49-F238E27FC236}">
                  <a16:creationId xmlns:a16="http://schemas.microsoft.com/office/drawing/2014/main" id="{0D7C355C-8509-483F-90ED-5CA745EB415F}"/>
                </a:ext>
              </a:extLst>
            </p:cNvPr>
            <p:cNvSpPr txBox="1">
              <a:spLocks/>
            </p:cNvSpPr>
            <p:nvPr/>
          </p:nvSpPr>
          <p:spPr>
            <a:xfrm>
              <a:off x="939484" y="2148091"/>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Makanan</a:t>
              </a:r>
              <a:r>
                <a:rPr lang="en-MY" sz="2200" dirty="0">
                  <a:solidFill>
                    <a:schemeClr val="dk2"/>
                  </a:solidFill>
                </a:rPr>
                <a:t> </a:t>
              </a:r>
            </a:p>
          </p:txBody>
        </p:sp>
        <p:sp>
          <p:nvSpPr>
            <p:cNvPr id="621" name="Google Shape;18374;p63">
              <a:extLst>
                <a:ext uri="{FF2B5EF4-FFF2-40B4-BE49-F238E27FC236}">
                  <a16:creationId xmlns:a16="http://schemas.microsoft.com/office/drawing/2014/main" id="{962181DC-C958-4CA1-9711-303D24ECDCD4}"/>
                </a:ext>
              </a:extLst>
            </p:cNvPr>
            <p:cNvSpPr/>
            <p:nvPr/>
          </p:nvSpPr>
          <p:spPr>
            <a:xfrm flipH="1">
              <a:off x="963061" y="2210776"/>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 name="Group 613">
            <a:extLst>
              <a:ext uri="{FF2B5EF4-FFF2-40B4-BE49-F238E27FC236}">
                <a16:creationId xmlns:a16="http://schemas.microsoft.com/office/drawing/2014/main" id="{1BADB601-1619-4A89-9C3A-FEE8F646B720}"/>
              </a:ext>
            </a:extLst>
          </p:cNvPr>
          <p:cNvGrpSpPr/>
          <p:nvPr/>
        </p:nvGrpSpPr>
        <p:grpSpPr>
          <a:xfrm>
            <a:off x="4056570" y="3456631"/>
            <a:ext cx="2049839" cy="944696"/>
            <a:chOff x="854035" y="1420753"/>
            <a:chExt cx="2049839" cy="944696"/>
          </a:xfrm>
        </p:grpSpPr>
        <p:sp>
          <p:nvSpPr>
            <p:cNvPr id="615" name="Google Shape;18362;p63">
              <a:extLst>
                <a:ext uri="{FF2B5EF4-FFF2-40B4-BE49-F238E27FC236}">
                  <a16:creationId xmlns:a16="http://schemas.microsoft.com/office/drawing/2014/main" id="{A8B3468E-B8F1-4337-9B43-BEB29847C033}"/>
                </a:ext>
              </a:extLst>
            </p:cNvPr>
            <p:cNvSpPr/>
            <p:nvPr/>
          </p:nvSpPr>
          <p:spPr>
            <a:xfrm rot="8646675">
              <a:off x="1905906" y="1420753"/>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8363;p63">
              <a:extLst>
                <a:ext uri="{FF2B5EF4-FFF2-40B4-BE49-F238E27FC236}">
                  <a16:creationId xmlns:a16="http://schemas.microsoft.com/office/drawing/2014/main" id="{98A1F9C9-5AFE-4451-9066-C06558AF48FB}"/>
                </a:ext>
              </a:extLst>
            </p:cNvPr>
            <p:cNvSpPr txBox="1">
              <a:spLocks/>
            </p:cNvSpPr>
            <p:nvPr/>
          </p:nvSpPr>
          <p:spPr>
            <a:xfrm>
              <a:off x="854035" y="1842249"/>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Kesihatan</a:t>
              </a:r>
              <a:r>
                <a:rPr lang="en-MY" sz="2200" dirty="0">
                  <a:solidFill>
                    <a:schemeClr val="dk2"/>
                  </a:solidFill>
                </a:rPr>
                <a:t> </a:t>
              </a:r>
            </a:p>
          </p:txBody>
        </p:sp>
        <p:sp>
          <p:nvSpPr>
            <p:cNvPr id="617" name="Google Shape;18374;p63">
              <a:extLst>
                <a:ext uri="{FF2B5EF4-FFF2-40B4-BE49-F238E27FC236}">
                  <a16:creationId xmlns:a16="http://schemas.microsoft.com/office/drawing/2014/main" id="{65BCA43A-CF7B-42E9-A36D-FB52E05BA093}"/>
                </a:ext>
              </a:extLst>
            </p:cNvPr>
            <p:cNvSpPr/>
            <p:nvPr/>
          </p:nvSpPr>
          <p:spPr>
            <a:xfrm flipH="1">
              <a:off x="884528" y="1847985"/>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Rectangle 633">
            <a:extLst>
              <a:ext uri="{FF2B5EF4-FFF2-40B4-BE49-F238E27FC236}">
                <a16:creationId xmlns:a16="http://schemas.microsoft.com/office/drawing/2014/main" id="{738AF474-0658-4FF2-8001-F2067C29E153}"/>
              </a:ext>
            </a:extLst>
          </p:cNvPr>
          <p:cNvSpPr/>
          <p:nvPr/>
        </p:nvSpPr>
        <p:spPr>
          <a:xfrm>
            <a:off x="153567" y="1092887"/>
            <a:ext cx="3042227" cy="16863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22" name="Group 621">
            <a:extLst>
              <a:ext uri="{FF2B5EF4-FFF2-40B4-BE49-F238E27FC236}">
                <a16:creationId xmlns:a16="http://schemas.microsoft.com/office/drawing/2014/main" id="{0060B799-1275-4681-A79F-6DF4AAC4A124}"/>
              </a:ext>
            </a:extLst>
          </p:cNvPr>
          <p:cNvGrpSpPr/>
          <p:nvPr/>
        </p:nvGrpSpPr>
        <p:grpSpPr>
          <a:xfrm>
            <a:off x="647548" y="600207"/>
            <a:ext cx="3501947" cy="654872"/>
            <a:chOff x="598565" y="2339413"/>
            <a:chExt cx="3501947" cy="654872"/>
          </a:xfrm>
        </p:grpSpPr>
        <p:sp>
          <p:nvSpPr>
            <p:cNvPr id="623" name="Google Shape;18362;p63">
              <a:extLst>
                <a:ext uri="{FF2B5EF4-FFF2-40B4-BE49-F238E27FC236}">
                  <a16:creationId xmlns:a16="http://schemas.microsoft.com/office/drawing/2014/main" id="{92FA9EFA-BD12-4E17-87D9-121E752C3DB4}"/>
                </a:ext>
              </a:extLst>
            </p:cNvPr>
            <p:cNvSpPr/>
            <p:nvPr/>
          </p:nvSpPr>
          <p:spPr>
            <a:xfrm rot="18298142" flipH="1">
              <a:off x="3490371" y="2384144"/>
              <a:ext cx="45719" cy="1174563"/>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8363;p63">
              <a:extLst>
                <a:ext uri="{FF2B5EF4-FFF2-40B4-BE49-F238E27FC236}">
                  <a16:creationId xmlns:a16="http://schemas.microsoft.com/office/drawing/2014/main" id="{A24AD523-17F7-4CBF-B6A3-49890B4B41FA}"/>
                </a:ext>
              </a:extLst>
            </p:cNvPr>
            <p:cNvSpPr txBox="1">
              <a:spLocks/>
            </p:cNvSpPr>
            <p:nvPr/>
          </p:nvSpPr>
          <p:spPr>
            <a:xfrm>
              <a:off x="717804" y="2339413"/>
              <a:ext cx="2313611"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Filem</a:t>
              </a:r>
              <a:r>
                <a:rPr lang="en-MY" sz="2000" dirty="0">
                  <a:solidFill>
                    <a:schemeClr val="dk2"/>
                  </a:solidFill>
                </a:rPr>
                <a:t> &amp; </a:t>
              </a:r>
              <a:r>
                <a:rPr lang="en-MY" sz="2000" dirty="0" err="1">
                  <a:solidFill>
                    <a:schemeClr val="dk2"/>
                  </a:solidFill>
                </a:rPr>
                <a:t>Animasi</a:t>
              </a:r>
              <a:r>
                <a:rPr lang="en-MY" sz="2200" dirty="0">
                  <a:solidFill>
                    <a:schemeClr val="dk2"/>
                  </a:solidFill>
                </a:rPr>
                <a:t> </a:t>
              </a:r>
            </a:p>
          </p:txBody>
        </p:sp>
        <p:sp>
          <p:nvSpPr>
            <p:cNvPr id="625" name="Google Shape;18374;p63">
              <a:extLst>
                <a:ext uri="{FF2B5EF4-FFF2-40B4-BE49-F238E27FC236}">
                  <a16:creationId xmlns:a16="http://schemas.microsoft.com/office/drawing/2014/main" id="{9E4B255C-2E5B-4823-9D12-3894B95DCEB8}"/>
                </a:ext>
              </a:extLst>
            </p:cNvPr>
            <p:cNvSpPr/>
            <p:nvPr/>
          </p:nvSpPr>
          <p:spPr>
            <a:xfrm flipH="1">
              <a:off x="598565" y="2370788"/>
              <a:ext cx="2435110"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 name="Rectangle 634">
            <a:extLst>
              <a:ext uri="{FF2B5EF4-FFF2-40B4-BE49-F238E27FC236}">
                <a16:creationId xmlns:a16="http://schemas.microsoft.com/office/drawing/2014/main" id="{56A02E10-7E3D-4BA3-8049-E54BB1B96BA5}"/>
              </a:ext>
            </a:extLst>
          </p:cNvPr>
          <p:cNvSpPr/>
          <p:nvPr/>
        </p:nvSpPr>
        <p:spPr>
          <a:xfrm>
            <a:off x="5204679" y="207944"/>
            <a:ext cx="3641329" cy="93063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06" name="Group 605">
            <a:extLst>
              <a:ext uri="{FF2B5EF4-FFF2-40B4-BE49-F238E27FC236}">
                <a16:creationId xmlns:a16="http://schemas.microsoft.com/office/drawing/2014/main" id="{31249998-9382-4590-9AF0-9AD0A86775AF}"/>
              </a:ext>
            </a:extLst>
          </p:cNvPr>
          <p:cNvGrpSpPr/>
          <p:nvPr/>
        </p:nvGrpSpPr>
        <p:grpSpPr>
          <a:xfrm>
            <a:off x="3565272" y="396089"/>
            <a:ext cx="1782975" cy="1034164"/>
            <a:chOff x="1173534" y="1734365"/>
            <a:chExt cx="1782975" cy="1034164"/>
          </a:xfrm>
        </p:grpSpPr>
        <p:sp>
          <p:nvSpPr>
            <p:cNvPr id="607" name="Google Shape;18362;p63">
              <a:extLst>
                <a:ext uri="{FF2B5EF4-FFF2-40B4-BE49-F238E27FC236}">
                  <a16:creationId xmlns:a16="http://schemas.microsoft.com/office/drawing/2014/main" id="{BB88C98E-7534-4503-B3B2-0CC391769A61}"/>
                </a:ext>
              </a:extLst>
            </p:cNvPr>
            <p:cNvSpPr/>
            <p:nvPr/>
          </p:nvSpPr>
          <p:spPr>
            <a:xfrm>
              <a:off x="2150368" y="2246831"/>
              <a:ext cx="45719" cy="52169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8363;p63">
              <a:extLst>
                <a:ext uri="{FF2B5EF4-FFF2-40B4-BE49-F238E27FC236}">
                  <a16:creationId xmlns:a16="http://schemas.microsoft.com/office/drawing/2014/main" id="{132F364A-221A-47F2-806B-BBF54C29432A}"/>
                </a:ext>
              </a:extLst>
            </p:cNvPr>
            <p:cNvSpPr txBox="1">
              <a:spLocks/>
            </p:cNvSpPr>
            <p:nvPr/>
          </p:nvSpPr>
          <p:spPr>
            <a:xfrm>
              <a:off x="1181694" y="1734365"/>
              <a:ext cx="1774815"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Sukan</a:t>
              </a:r>
              <a:r>
                <a:rPr lang="en-MY" sz="2200" dirty="0">
                  <a:solidFill>
                    <a:schemeClr val="dk2"/>
                  </a:solidFill>
                </a:rPr>
                <a:t> </a:t>
              </a:r>
            </a:p>
          </p:txBody>
        </p:sp>
        <p:sp>
          <p:nvSpPr>
            <p:cNvPr id="609" name="Google Shape;18374;p63">
              <a:extLst>
                <a:ext uri="{FF2B5EF4-FFF2-40B4-BE49-F238E27FC236}">
                  <a16:creationId xmlns:a16="http://schemas.microsoft.com/office/drawing/2014/main" id="{D867F222-0771-4F63-BD4D-CACD76CA6B85}"/>
                </a:ext>
              </a:extLst>
            </p:cNvPr>
            <p:cNvSpPr/>
            <p:nvPr/>
          </p:nvSpPr>
          <p:spPr>
            <a:xfrm flipH="1">
              <a:off x="1173534" y="1765740"/>
              <a:ext cx="1658902"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58361409"/>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3" name="Rectangle 12">
            <a:extLst>
              <a:ext uri="{FF2B5EF4-FFF2-40B4-BE49-F238E27FC236}">
                <a16:creationId xmlns:a16="http://schemas.microsoft.com/office/drawing/2014/main" id="{DE0F51BB-9813-42E8-8C0B-64F1188C284F}"/>
              </a:ext>
            </a:extLst>
          </p:cNvPr>
          <p:cNvSpPr/>
          <p:nvPr/>
        </p:nvSpPr>
        <p:spPr>
          <a:xfrm>
            <a:off x="6079882" y="2599742"/>
            <a:ext cx="2679558" cy="223717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8" name="Group 7">
            <a:extLst>
              <a:ext uri="{FF2B5EF4-FFF2-40B4-BE49-F238E27FC236}">
                <a16:creationId xmlns:a16="http://schemas.microsoft.com/office/drawing/2014/main" id="{88D731B4-8597-4271-9177-2DEA02FA1B66}"/>
              </a:ext>
            </a:extLst>
          </p:cNvPr>
          <p:cNvGrpSpPr/>
          <p:nvPr/>
        </p:nvGrpSpPr>
        <p:grpSpPr>
          <a:xfrm>
            <a:off x="3234789" y="1147538"/>
            <a:ext cx="2794064" cy="2691081"/>
            <a:chOff x="3234789" y="1147538"/>
            <a:chExt cx="2794064" cy="2691081"/>
          </a:xfrm>
        </p:grpSpPr>
        <p:grpSp>
          <p:nvGrpSpPr>
            <p:cNvPr id="601" name="Google Shape;8689;p33">
              <a:extLst>
                <a:ext uri="{FF2B5EF4-FFF2-40B4-BE49-F238E27FC236}">
                  <a16:creationId xmlns:a16="http://schemas.microsoft.com/office/drawing/2014/main" id="{537D125C-9B94-4D01-8244-D4AA7D8BB359}"/>
                </a:ext>
              </a:extLst>
            </p:cNvPr>
            <p:cNvGrpSpPr/>
            <p:nvPr/>
          </p:nvGrpSpPr>
          <p:grpSpPr>
            <a:xfrm>
              <a:off x="3234789" y="1147538"/>
              <a:ext cx="2794064" cy="2691081"/>
              <a:chOff x="2581550" y="1973000"/>
              <a:chExt cx="926050" cy="902200"/>
            </a:xfrm>
          </p:grpSpPr>
          <p:sp>
            <p:nvSpPr>
              <p:cNvPr id="602" name="Google Shape;8690;p33">
                <a:extLst>
                  <a:ext uri="{FF2B5EF4-FFF2-40B4-BE49-F238E27FC236}">
                    <a16:creationId xmlns:a16="http://schemas.microsoft.com/office/drawing/2014/main" id="{74E15336-EE84-4920-A1F6-51DBD5052C47}"/>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8691;p33">
                <a:extLst>
                  <a:ext uri="{FF2B5EF4-FFF2-40B4-BE49-F238E27FC236}">
                    <a16:creationId xmlns:a16="http://schemas.microsoft.com/office/drawing/2014/main" id="{E89AB010-2977-4B03-98C5-04D3A4B8004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8698;p33">
              <a:extLst>
                <a:ext uri="{FF2B5EF4-FFF2-40B4-BE49-F238E27FC236}">
                  <a16:creationId xmlns:a16="http://schemas.microsoft.com/office/drawing/2014/main" id="{388F64FB-DDFD-46AF-A9BF-D6C38AE4E0B5}"/>
                </a:ext>
              </a:extLst>
            </p:cNvPr>
            <p:cNvSpPr txBox="1">
              <a:spLocks/>
            </p:cNvSpPr>
            <p:nvPr/>
          </p:nvSpPr>
          <p:spPr>
            <a:xfrm>
              <a:off x="3571199" y="1997862"/>
              <a:ext cx="2170713" cy="83479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200" dirty="0" err="1">
                  <a:solidFill>
                    <a:srgbClr val="0070C0"/>
                  </a:solidFill>
                </a:rPr>
                <a:t>Detik-Detik</a:t>
              </a:r>
              <a:r>
                <a:rPr lang="en-MY" sz="2200" dirty="0">
                  <a:solidFill>
                    <a:srgbClr val="0070C0"/>
                  </a:solidFill>
                </a:rPr>
                <a:t> </a:t>
              </a:r>
              <a:r>
                <a:rPr lang="en-MY" sz="2200" dirty="0" err="1">
                  <a:solidFill>
                    <a:srgbClr val="0070C0"/>
                  </a:solidFill>
                </a:rPr>
                <a:t>Perbezaan</a:t>
              </a:r>
              <a:endParaRPr lang="en" sz="2200" dirty="0">
                <a:solidFill>
                  <a:srgbClr val="0070C0"/>
                </a:solidFill>
              </a:endParaRPr>
            </a:p>
          </p:txBody>
        </p:sp>
      </p:grpSp>
      <p:grpSp>
        <p:nvGrpSpPr>
          <p:cNvPr id="610" name="Group 609">
            <a:extLst>
              <a:ext uri="{FF2B5EF4-FFF2-40B4-BE49-F238E27FC236}">
                <a16:creationId xmlns:a16="http://schemas.microsoft.com/office/drawing/2014/main" id="{ED70A754-6ABA-4D57-99E8-55CA170C8540}"/>
              </a:ext>
            </a:extLst>
          </p:cNvPr>
          <p:cNvGrpSpPr/>
          <p:nvPr/>
        </p:nvGrpSpPr>
        <p:grpSpPr>
          <a:xfrm>
            <a:off x="5643389" y="2115000"/>
            <a:ext cx="2585078" cy="523200"/>
            <a:chOff x="425385" y="1802984"/>
            <a:chExt cx="2585078" cy="523200"/>
          </a:xfrm>
        </p:grpSpPr>
        <p:sp>
          <p:nvSpPr>
            <p:cNvPr id="611" name="Google Shape;18362;p63">
              <a:extLst>
                <a:ext uri="{FF2B5EF4-FFF2-40B4-BE49-F238E27FC236}">
                  <a16:creationId xmlns:a16="http://schemas.microsoft.com/office/drawing/2014/main" id="{09A24EE3-3676-465A-9ECD-BE6CE44818D4}"/>
                </a:ext>
              </a:extLst>
            </p:cNvPr>
            <p:cNvSpPr/>
            <p:nvPr/>
          </p:nvSpPr>
          <p:spPr>
            <a:xfrm rot="5400000">
              <a:off x="685391" y="1727459"/>
              <a:ext cx="45719" cy="565732"/>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18363;p63">
              <a:extLst>
                <a:ext uri="{FF2B5EF4-FFF2-40B4-BE49-F238E27FC236}">
                  <a16:creationId xmlns:a16="http://schemas.microsoft.com/office/drawing/2014/main" id="{FC60B18D-A732-49D2-9BF1-9370EF3C9803}"/>
                </a:ext>
              </a:extLst>
            </p:cNvPr>
            <p:cNvSpPr txBox="1">
              <a:spLocks/>
            </p:cNvSpPr>
            <p:nvPr/>
          </p:nvSpPr>
          <p:spPr>
            <a:xfrm>
              <a:off x="991117" y="1802984"/>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Bahasa</a:t>
              </a:r>
              <a:r>
                <a:rPr lang="en-MY" sz="2200" dirty="0">
                  <a:solidFill>
                    <a:schemeClr val="dk2"/>
                  </a:solidFill>
                </a:rPr>
                <a:t> </a:t>
              </a:r>
            </a:p>
          </p:txBody>
        </p:sp>
        <p:sp>
          <p:nvSpPr>
            <p:cNvPr id="613" name="Google Shape;18374;p63">
              <a:extLst>
                <a:ext uri="{FF2B5EF4-FFF2-40B4-BE49-F238E27FC236}">
                  <a16:creationId xmlns:a16="http://schemas.microsoft.com/office/drawing/2014/main" id="{68FF3675-324B-416D-BB15-DDD7C58CE8FB}"/>
                </a:ext>
              </a:extLst>
            </p:cNvPr>
            <p:cNvSpPr/>
            <p:nvPr/>
          </p:nvSpPr>
          <p:spPr>
            <a:xfrm flipH="1">
              <a:off x="952791" y="1809794"/>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 name="Rectangle 8">
            <a:extLst>
              <a:ext uri="{FF2B5EF4-FFF2-40B4-BE49-F238E27FC236}">
                <a16:creationId xmlns:a16="http://schemas.microsoft.com/office/drawing/2014/main" id="{B0EC946C-34E1-482B-A4D6-A12CDC644F16}"/>
              </a:ext>
            </a:extLst>
          </p:cNvPr>
          <p:cNvSpPr/>
          <p:nvPr/>
        </p:nvSpPr>
        <p:spPr>
          <a:xfrm>
            <a:off x="5741912" y="226791"/>
            <a:ext cx="3109463" cy="1384995"/>
          </a:xfrm>
          <a:prstGeom prst="rect">
            <a:avLst/>
          </a:prstGeom>
        </p:spPr>
        <p:txBody>
          <a:bodyPr wrap="square">
            <a:spAutoFit/>
          </a:bodyPr>
          <a:lstStyle/>
          <a:p>
            <a:r>
              <a:rPr lang="en-MY" dirty="0" err="1">
                <a:latin typeface="Livvic" panose="020B0604020202020204" charset="0"/>
              </a:rPr>
              <a:t>Setiap</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dirty="0" err="1">
                <a:latin typeface="Livvic" panose="020B0604020202020204" charset="0"/>
              </a:rPr>
              <a:t>adalah</a:t>
            </a:r>
            <a:r>
              <a:rPr lang="en-MY" dirty="0">
                <a:latin typeface="Livvic" panose="020B0604020202020204" charset="0"/>
              </a:rPr>
              <a:t> </a:t>
            </a:r>
            <a:r>
              <a:rPr lang="en-MY" dirty="0" err="1">
                <a:latin typeface="Livvic" panose="020B0604020202020204" charset="0"/>
              </a:rPr>
              <a:t>terdiri</a:t>
            </a:r>
            <a:r>
              <a:rPr lang="en-MY" dirty="0">
                <a:latin typeface="Livvic" panose="020B0604020202020204" charset="0"/>
              </a:rPr>
              <a:t> </a:t>
            </a:r>
            <a:r>
              <a:rPr lang="en-MY" dirty="0" err="1">
                <a:latin typeface="Livvic" panose="020B0604020202020204" charset="0"/>
              </a:rPr>
              <a:t>daripada</a:t>
            </a:r>
            <a:r>
              <a:rPr lang="en-MY" dirty="0">
                <a:latin typeface="Livvic" panose="020B0604020202020204" charset="0"/>
              </a:rPr>
              <a:t> agama yang </a:t>
            </a:r>
            <a:r>
              <a:rPr lang="en-MY" dirty="0" err="1">
                <a:latin typeface="Livvic" panose="020B0604020202020204" charset="0"/>
              </a:rPr>
              <a:t>berbeza</a:t>
            </a:r>
            <a:r>
              <a:rPr lang="en-MY" dirty="0">
                <a:latin typeface="Livvic" panose="020B0604020202020204" charset="0"/>
              </a:rPr>
              <a:t>:</a:t>
            </a:r>
          </a:p>
          <a:p>
            <a:pPr marL="285750" indent="-285750">
              <a:buFont typeface="Wingdings" panose="05000000000000000000" pitchFamily="2" charset="2"/>
              <a:buChar char="q"/>
            </a:pPr>
            <a:r>
              <a:rPr lang="en-US" dirty="0">
                <a:latin typeface="Livvic" panose="020B0604020202020204" charset="0"/>
              </a:rPr>
              <a:t>M</a:t>
            </a:r>
            <a:r>
              <a:rPr lang="en-MY" dirty="0" err="1">
                <a:latin typeface="Livvic" panose="020B0604020202020204" charset="0"/>
              </a:rPr>
              <a:t>elayu</a:t>
            </a:r>
            <a:r>
              <a:rPr lang="en-MY" dirty="0">
                <a:latin typeface="Livvic" panose="020B0604020202020204" charset="0"/>
              </a:rPr>
              <a:t> – </a:t>
            </a:r>
            <a:r>
              <a:rPr lang="en-MY" dirty="0" err="1">
                <a:latin typeface="Livvic" panose="020B0604020202020204" charset="0"/>
              </a:rPr>
              <a:t>beragama</a:t>
            </a:r>
            <a:r>
              <a:rPr lang="en-MY" dirty="0">
                <a:latin typeface="Livvic" panose="020B0604020202020204" charset="0"/>
              </a:rPr>
              <a:t> Islam</a:t>
            </a:r>
          </a:p>
          <a:p>
            <a:pPr marL="285750" indent="-285750">
              <a:buFont typeface="Wingdings" panose="05000000000000000000" pitchFamily="2" charset="2"/>
              <a:buChar char="q"/>
            </a:pPr>
            <a:r>
              <a:rPr lang="en-US" dirty="0">
                <a:latin typeface="Livvic" panose="020B0604020202020204" charset="0"/>
              </a:rPr>
              <a:t>C</a:t>
            </a:r>
            <a:r>
              <a:rPr lang="en-MY" dirty="0" err="1">
                <a:latin typeface="Livvic" panose="020B0604020202020204" charset="0"/>
              </a:rPr>
              <a:t>ina</a:t>
            </a:r>
            <a:r>
              <a:rPr lang="en-MY" dirty="0">
                <a:latin typeface="Livvic" panose="020B0604020202020204" charset="0"/>
              </a:rPr>
              <a:t> – </a:t>
            </a:r>
            <a:r>
              <a:rPr lang="en-MY" dirty="0" err="1">
                <a:latin typeface="Livvic" panose="020B0604020202020204" charset="0"/>
              </a:rPr>
              <a:t>beragama</a:t>
            </a:r>
            <a:r>
              <a:rPr lang="en-MY" dirty="0">
                <a:latin typeface="Livvic" panose="020B0604020202020204" charset="0"/>
              </a:rPr>
              <a:t> Buddha</a:t>
            </a:r>
          </a:p>
          <a:p>
            <a:pPr marL="285750" indent="-285750">
              <a:buFont typeface="Wingdings" panose="05000000000000000000" pitchFamily="2" charset="2"/>
              <a:buChar char="q"/>
            </a:pPr>
            <a:r>
              <a:rPr lang="en-US" dirty="0">
                <a:latin typeface="Livvic" panose="020B0604020202020204" charset="0"/>
              </a:rPr>
              <a:t>I</a:t>
            </a:r>
            <a:r>
              <a:rPr lang="en-MY" dirty="0" err="1">
                <a:latin typeface="Livvic" panose="020B0604020202020204" charset="0"/>
              </a:rPr>
              <a:t>ndia</a:t>
            </a:r>
            <a:r>
              <a:rPr lang="en-MY" dirty="0">
                <a:latin typeface="Livvic" panose="020B0604020202020204" charset="0"/>
              </a:rPr>
              <a:t> – </a:t>
            </a:r>
            <a:r>
              <a:rPr lang="en-MY" dirty="0" err="1">
                <a:latin typeface="Livvic" panose="020B0604020202020204" charset="0"/>
              </a:rPr>
              <a:t>beragama</a:t>
            </a:r>
            <a:r>
              <a:rPr lang="en-MY" dirty="0">
                <a:latin typeface="Livvic" panose="020B0604020202020204" charset="0"/>
              </a:rPr>
              <a:t> Hindu</a:t>
            </a:r>
          </a:p>
          <a:p>
            <a:pPr marL="285750" indent="-285750">
              <a:buFont typeface="Wingdings" panose="05000000000000000000" pitchFamily="2" charset="2"/>
              <a:buChar char="q"/>
            </a:pPr>
            <a:r>
              <a:rPr lang="en-MY" dirty="0">
                <a:latin typeface="Livvic" panose="020B0604020202020204" charset="0"/>
              </a:rPr>
              <a:t>Kristian &amp; lain-lain</a:t>
            </a:r>
          </a:p>
        </p:txBody>
      </p:sp>
      <p:sp>
        <p:nvSpPr>
          <p:cNvPr id="10" name="Rectangle 9">
            <a:extLst>
              <a:ext uri="{FF2B5EF4-FFF2-40B4-BE49-F238E27FC236}">
                <a16:creationId xmlns:a16="http://schemas.microsoft.com/office/drawing/2014/main" id="{3C1402BD-ADFD-43DA-A536-3F886726A537}"/>
              </a:ext>
            </a:extLst>
          </p:cNvPr>
          <p:cNvSpPr/>
          <p:nvPr/>
        </p:nvSpPr>
        <p:spPr>
          <a:xfrm>
            <a:off x="6079882" y="2655440"/>
            <a:ext cx="2771493" cy="2031325"/>
          </a:xfrm>
          <a:prstGeom prst="rect">
            <a:avLst/>
          </a:prstGeom>
        </p:spPr>
        <p:txBody>
          <a:bodyPr wrap="square">
            <a:spAutoFit/>
          </a:bodyPr>
          <a:lstStyle/>
          <a:p>
            <a:r>
              <a:rPr lang="en-MY" dirty="0" err="1">
                <a:latin typeface="Livvic" panose="020B0604020202020204" charset="0"/>
              </a:rPr>
              <a:t>Setiap</a:t>
            </a:r>
            <a:r>
              <a:rPr lang="en-MY" dirty="0">
                <a:latin typeface="Livvic" panose="020B0604020202020204" charset="0"/>
              </a:rPr>
              <a:t> </a:t>
            </a:r>
            <a:r>
              <a:rPr lang="en-MY" dirty="0" err="1">
                <a:latin typeface="Livvic" panose="020B0604020202020204" charset="0"/>
              </a:rPr>
              <a:t>mempunyai</a:t>
            </a:r>
            <a:r>
              <a:rPr lang="en-MY" dirty="0">
                <a:latin typeface="Livvic" panose="020B0604020202020204" charset="0"/>
              </a:rPr>
              <a:t> Bahasa </a:t>
            </a:r>
            <a:r>
              <a:rPr lang="en-MY" dirty="0" err="1">
                <a:latin typeface="Livvic" panose="020B0604020202020204" charset="0"/>
              </a:rPr>
              <a:t>ibunda</a:t>
            </a:r>
            <a:r>
              <a:rPr lang="en-MY" dirty="0">
                <a:latin typeface="Livvic" panose="020B0604020202020204" charset="0"/>
              </a:rPr>
              <a:t> </a:t>
            </a:r>
            <a:r>
              <a:rPr lang="en-MY" dirty="0" err="1">
                <a:latin typeface="Livvic" panose="020B0604020202020204" charset="0"/>
              </a:rPr>
              <a:t>masing-masing</a:t>
            </a:r>
            <a:r>
              <a:rPr lang="en-MY" dirty="0">
                <a:latin typeface="Livvic" panose="020B0604020202020204" charset="0"/>
              </a:rPr>
              <a:t> yang </a:t>
            </a:r>
            <a:r>
              <a:rPr lang="en-MY" dirty="0" err="1">
                <a:latin typeface="Livvic" panose="020B0604020202020204" charset="0"/>
              </a:rPr>
              <a:t>menjadi</a:t>
            </a:r>
            <a:r>
              <a:rPr lang="en-MY" dirty="0">
                <a:latin typeface="Livvic" panose="020B0604020202020204" charset="0"/>
              </a:rPr>
              <a:t> Bahasa </a:t>
            </a:r>
            <a:r>
              <a:rPr lang="en-MY" dirty="0" err="1">
                <a:latin typeface="Livvic" panose="020B0604020202020204" charset="0"/>
              </a:rPr>
              <a:t>percakapan</a:t>
            </a:r>
            <a:r>
              <a:rPr lang="en-MY" dirty="0">
                <a:latin typeface="Livvic" panose="020B0604020202020204" charset="0"/>
              </a:rPr>
              <a:t> </a:t>
            </a:r>
            <a:r>
              <a:rPr lang="en-MY" dirty="0" err="1">
                <a:latin typeface="Livvic" panose="020B0604020202020204" charset="0"/>
              </a:rPr>
              <a:t>terutama</a:t>
            </a:r>
            <a:r>
              <a:rPr lang="en-MY" dirty="0">
                <a:latin typeface="Livvic" panose="020B0604020202020204" charset="0"/>
              </a:rPr>
              <a:t> di </a:t>
            </a:r>
            <a:r>
              <a:rPr lang="en-MY" dirty="0" err="1">
                <a:latin typeface="Livvic" panose="020B0604020202020204" charset="0"/>
              </a:rPr>
              <a:t>rumah</a:t>
            </a:r>
            <a:r>
              <a:rPr lang="en-MY" dirty="0">
                <a:latin typeface="Livvic" panose="020B0604020202020204" charset="0"/>
              </a:rPr>
              <a:t> </a:t>
            </a:r>
            <a:r>
              <a:rPr lang="en-MY" dirty="0" err="1">
                <a:latin typeface="Livvic" panose="020B0604020202020204" charset="0"/>
              </a:rPr>
              <a:t>atau</a:t>
            </a:r>
            <a:r>
              <a:rPr lang="en-MY" dirty="0">
                <a:latin typeface="Livvic" panose="020B0604020202020204" charset="0"/>
              </a:rPr>
              <a:t> </a:t>
            </a:r>
            <a:r>
              <a:rPr lang="en-MY" dirty="0" err="1">
                <a:latin typeface="Livvic" panose="020B0604020202020204" charset="0"/>
              </a:rPr>
              <a:t>dalam</a:t>
            </a:r>
            <a:r>
              <a:rPr lang="en-MY" dirty="0">
                <a:latin typeface="Livvic" panose="020B0604020202020204" charset="0"/>
              </a:rPr>
              <a:t> </a:t>
            </a:r>
            <a:r>
              <a:rPr lang="en-MY" dirty="0" err="1">
                <a:latin typeface="Livvic" panose="020B0604020202020204" charset="0"/>
              </a:rPr>
              <a:t>kalangan</a:t>
            </a:r>
            <a:r>
              <a:rPr lang="en-MY" dirty="0">
                <a:latin typeface="Livvic" panose="020B0604020202020204" charset="0"/>
              </a:rPr>
              <a:t> </a:t>
            </a:r>
            <a:r>
              <a:rPr lang="en-MY" dirty="0" err="1">
                <a:latin typeface="Livvic" panose="020B0604020202020204" charset="0"/>
              </a:rPr>
              <a:t>komuniti</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dirty="0" err="1">
                <a:latin typeface="Livvic" panose="020B0604020202020204" charset="0"/>
              </a:rPr>
              <a:t>tersebut</a:t>
            </a:r>
            <a:r>
              <a:rPr lang="en-MY" dirty="0">
                <a:latin typeface="Livvic" panose="020B0604020202020204" charset="0"/>
              </a:rPr>
              <a:t>. :</a:t>
            </a:r>
          </a:p>
          <a:p>
            <a:pPr marL="285750" indent="-285750">
              <a:buFont typeface="Wingdings" panose="05000000000000000000" pitchFamily="2" charset="2"/>
              <a:buChar char="q"/>
            </a:pPr>
            <a:r>
              <a:rPr lang="en-US" dirty="0">
                <a:latin typeface="Livvic" panose="020B0604020202020204" charset="0"/>
              </a:rPr>
              <a:t>M</a:t>
            </a:r>
            <a:r>
              <a:rPr lang="en-MY" dirty="0" err="1">
                <a:latin typeface="Livvic" panose="020B0604020202020204" charset="0"/>
              </a:rPr>
              <a:t>elayu</a:t>
            </a:r>
            <a:r>
              <a:rPr lang="en-MY" dirty="0">
                <a:latin typeface="Livvic" panose="020B0604020202020204" charset="0"/>
              </a:rPr>
              <a:t> – </a:t>
            </a:r>
            <a:r>
              <a:rPr lang="en-MY" dirty="0" err="1">
                <a:latin typeface="Livvic" panose="020B0604020202020204" charset="0"/>
              </a:rPr>
              <a:t>Melayu</a:t>
            </a:r>
            <a:r>
              <a:rPr lang="en-MY" dirty="0">
                <a:latin typeface="Livvic" panose="020B0604020202020204" charset="0"/>
              </a:rPr>
              <a:t>, </a:t>
            </a:r>
            <a:r>
              <a:rPr lang="en-MY" dirty="0" err="1">
                <a:latin typeface="Livvic" panose="020B0604020202020204" charset="0"/>
              </a:rPr>
              <a:t>Jawa</a:t>
            </a:r>
            <a:endParaRPr lang="en-MY" dirty="0">
              <a:latin typeface="Livvic" panose="020B0604020202020204" charset="0"/>
            </a:endParaRPr>
          </a:p>
          <a:p>
            <a:pPr marL="285750" indent="-285750">
              <a:buFont typeface="Wingdings" panose="05000000000000000000" pitchFamily="2" charset="2"/>
              <a:buChar char="q"/>
            </a:pPr>
            <a:r>
              <a:rPr lang="en-US" dirty="0">
                <a:latin typeface="Livvic" panose="020B0604020202020204" charset="0"/>
              </a:rPr>
              <a:t>C</a:t>
            </a:r>
            <a:r>
              <a:rPr lang="en-MY" dirty="0" err="1">
                <a:latin typeface="Livvic" panose="020B0604020202020204" charset="0"/>
              </a:rPr>
              <a:t>ina</a:t>
            </a:r>
            <a:r>
              <a:rPr lang="en-MY" dirty="0">
                <a:latin typeface="Livvic" panose="020B0604020202020204" charset="0"/>
              </a:rPr>
              <a:t> – Mandarin, </a:t>
            </a:r>
            <a:r>
              <a:rPr lang="en-MY" dirty="0" err="1">
                <a:latin typeface="Livvic" panose="020B0604020202020204" charset="0"/>
              </a:rPr>
              <a:t>Kantonis</a:t>
            </a:r>
            <a:endParaRPr lang="en-MY" dirty="0">
              <a:latin typeface="Livvic" panose="020B0604020202020204" charset="0"/>
            </a:endParaRPr>
          </a:p>
          <a:p>
            <a:pPr marL="285750" indent="-285750">
              <a:buFont typeface="Wingdings" panose="05000000000000000000" pitchFamily="2" charset="2"/>
              <a:buChar char="q"/>
            </a:pPr>
            <a:r>
              <a:rPr lang="en-US" dirty="0">
                <a:latin typeface="Livvic" panose="020B0604020202020204" charset="0"/>
              </a:rPr>
              <a:t>I</a:t>
            </a:r>
            <a:r>
              <a:rPr lang="en-MY" dirty="0" err="1">
                <a:latin typeface="Livvic" panose="020B0604020202020204" charset="0"/>
              </a:rPr>
              <a:t>ndia</a:t>
            </a:r>
            <a:r>
              <a:rPr lang="en-MY" dirty="0">
                <a:latin typeface="Livvic" panose="020B0604020202020204" charset="0"/>
              </a:rPr>
              <a:t> – Tamil, Hindi</a:t>
            </a:r>
          </a:p>
        </p:txBody>
      </p:sp>
      <p:sp>
        <p:nvSpPr>
          <p:cNvPr id="628" name="Rectangle 627">
            <a:extLst>
              <a:ext uri="{FF2B5EF4-FFF2-40B4-BE49-F238E27FC236}">
                <a16:creationId xmlns:a16="http://schemas.microsoft.com/office/drawing/2014/main" id="{45EBC6EB-7AE2-4CA6-919B-574CE7B29065}"/>
              </a:ext>
            </a:extLst>
          </p:cNvPr>
          <p:cNvSpPr/>
          <p:nvPr/>
        </p:nvSpPr>
        <p:spPr>
          <a:xfrm>
            <a:off x="203324" y="3566771"/>
            <a:ext cx="3694411" cy="1384995"/>
          </a:xfrm>
          <a:prstGeom prst="rect">
            <a:avLst/>
          </a:prstGeom>
        </p:spPr>
        <p:txBody>
          <a:bodyPr wrap="square">
            <a:spAutoFit/>
          </a:bodyPr>
          <a:lstStyle/>
          <a:p>
            <a:r>
              <a:rPr lang="en-MY" dirty="0" err="1">
                <a:latin typeface="Livvic" panose="020B0604020202020204" charset="0"/>
              </a:rPr>
              <a:t>Terdapat</a:t>
            </a:r>
            <a:r>
              <a:rPr lang="en-MY" dirty="0">
                <a:latin typeface="Livvic" panose="020B0604020202020204" charset="0"/>
              </a:rPr>
              <a:t> </a:t>
            </a:r>
            <a:r>
              <a:rPr lang="en-MY" dirty="0" err="1">
                <a:latin typeface="Livvic" panose="020B0604020202020204" charset="0"/>
              </a:rPr>
              <a:t>cara</a:t>
            </a:r>
            <a:r>
              <a:rPr lang="en-MY" dirty="0">
                <a:latin typeface="Livvic" panose="020B0604020202020204" charset="0"/>
              </a:rPr>
              <a:t>/ritual </a:t>
            </a:r>
            <a:r>
              <a:rPr lang="en-MY" dirty="0" err="1">
                <a:latin typeface="Livvic" panose="020B0604020202020204" charset="0"/>
              </a:rPr>
              <a:t>tertentu</a:t>
            </a:r>
            <a:r>
              <a:rPr lang="en-MY" dirty="0">
                <a:latin typeface="Livvic" panose="020B0604020202020204" charset="0"/>
              </a:rPr>
              <a:t> </a:t>
            </a:r>
            <a:r>
              <a:rPr lang="en-MY" dirty="0" err="1">
                <a:latin typeface="Livvic" panose="020B0604020202020204" charset="0"/>
              </a:rPr>
              <a:t>dalam</a:t>
            </a:r>
            <a:r>
              <a:rPr lang="en-MY" dirty="0">
                <a:latin typeface="Livvic" panose="020B0604020202020204" charset="0"/>
              </a:rPr>
              <a:t> </a:t>
            </a:r>
            <a:r>
              <a:rPr lang="en-MY" dirty="0" err="1">
                <a:latin typeface="Livvic" panose="020B0604020202020204" charset="0"/>
              </a:rPr>
              <a:t>sambutan</a:t>
            </a:r>
            <a:r>
              <a:rPr lang="en-MY" dirty="0">
                <a:latin typeface="Livvic" panose="020B0604020202020204" charset="0"/>
              </a:rPr>
              <a:t> </a:t>
            </a:r>
            <a:r>
              <a:rPr lang="en-MY" dirty="0" err="1">
                <a:latin typeface="Livvic" panose="020B0604020202020204" charset="0"/>
              </a:rPr>
              <a:t>perayaan</a:t>
            </a:r>
            <a:r>
              <a:rPr lang="en-MY" dirty="0">
                <a:latin typeface="Livvic" panose="020B0604020202020204" charset="0"/>
              </a:rPr>
              <a:t> </a:t>
            </a:r>
            <a:r>
              <a:rPr lang="en-MY" dirty="0" err="1">
                <a:latin typeface="Livvic" panose="020B0604020202020204" charset="0"/>
              </a:rPr>
              <a:t>mengikut</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dirty="0" err="1">
                <a:latin typeface="Livvic" panose="020B0604020202020204" charset="0"/>
              </a:rPr>
              <a:t>masing-masing</a:t>
            </a:r>
            <a:r>
              <a:rPr lang="en-MY" dirty="0">
                <a:latin typeface="Livvic" panose="020B0604020202020204" charset="0"/>
              </a:rPr>
              <a:t>. </a:t>
            </a:r>
            <a:r>
              <a:rPr lang="en-MY" dirty="0" err="1">
                <a:latin typeface="Livvic" panose="020B0604020202020204" charset="0"/>
              </a:rPr>
              <a:t>Contoh</a:t>
            </a:r>
            <a:r>
              <a:rPr lang="en-MY" dirty="0">
                <a:latin typeface="Livvic" panose="020B0604020202020204" charset="0"/>
              </a:rPr>
              <a:t> :</a:t>
            </a:r>
          </a:p>
          <a:p>
            <a:pPr marL="285750" indent="-285750">
              <a:buFont typeface="Wingdings" panose="05000000000000000000" pitchFamily="2" charset="2"/>
              <a:buChar char="q"/>
            </a:pPr>
            <a:r>
              <a:rPr lang="en-US" dirty="0">
                <a:latin typeface="Livvic" panose="020B0604020202020204" charset="0"/>
              </a:rPr>
              <a:t>H</a:t>
            </a:r>
            <a:r>
              <a:rPr lang="en-MY" dirty="0" err="1">
                <a:latin typeface="Livvic" panose="020B0604020202020204" charset="0"/>
              </a:rPr>
              <a:t>ari</a:t>
            </a:r>
            <a:r>
              <a:rPr lang="en-MY" dirty="0">
                <a:latin typeface="Livvic" panose="020B0604020202020204" charset="0"/>
              </a:rPr>
              <a:t> Raya – </a:t>
            </a:r>
            <a:r>
              <a:rPr lang="en-MY" dirty="0" err="1">
                <a:latin typeface="Livvic" panose="020B0604020202020204" charset="0"/>
              </a:rPr>
              <a:t>Solat</a:t>
            </a:r>
            <a:r>
              <a:rPr lang="en-MY" dirty="0">
                <a:latin typeface="Livvic" panose="020B0604020202020204" charset="0"/>
              </a:rPr>
              <a:t> </a:t>
            </a:r>
            <a:r>
              <a:rPr lang="en-MY" dirty="0" err="1">
                <a:latin typeface="Livvic" panose="020B0604020202020204" charset="0"/>
              </a:rPr>
              <a:t>Aidilfitri</a:t>
            </a:r>
            <a:r>
              <a:rPr lang="en-MY" dirty="0">
                <a:latin typeface="Livvic" panose="020B0604020202020204" charset="0"/>
              </a:rPr>
              <a:t>  / </a:t>
            </a:r>
            <a:r>
              <a:rPr lang="en-MY" dirty="0" err="1">
                <a:latin typeface="Livvic" panose="020B0604020202020204" charset="0"/>
              </a:rPr>
              <a:t>Aidiladha</a:t>
            </a:r>
            <a:endParaRPr lang="en-MY" dirty="0">
              <a:latin typeface="Livvic" panose="020B0604020202020204" charset="0"/>
            </a:endParaRPr>
          </a:p>
          <a:p>
            <a:pPr marL="285750" indent="-285750">
              <a:buFont typeface="Wingdings" panose="05000000000000000000" pitchFamily="2" charset="2"/>
              <a:buChar char="q"/>
            </a:pPr>
            <a:r>
              <a:rPr lang="en-US" dirty="0">
                <a:latin typeface="Livvic" panose="020B0604020202020204" charset="0"/>
              </a:rPr>
              <a:t>D</a:t>
            </a:r>
            <a:r>
              <a:rPr lang="en-MY" dirty="0" err="1">
                <a:latin typeface="Livvic" panose="020B0604020202020204" charset="0"/>
              </a:rPr>
              <a:t>eepavali</a:t>
            </a:r>
            <a:r>
              <a:rPr lang="en-MY" dirty="0">
                <a:latin typeface="Livvic" panose="020B0604020202020204" charset="0"/>
              </a:rPr>
              <a:t> – Mandi </a:t>
            </a:r>
            <a:r>
              <a:rPr lang="en-MY" dirty="0" err="1">
                <a:latin typeface="Livvic" panose="020B0604020202020204" charset="0"/>
              </a:rPr>
              <a:t>minyak</a:t>
            </a:r>
            <a:endParaRPr lang="en-MY" dirty="0">
              <a:latin typeface="Livvic" panose="020B0604020202020204" charset="0"/>
            </a:endParaRPr>
          </a:p>
          <a:p>
            <a:pPr marL="285750" indent="-285750">
              <a:buFont typeface="Wingdings" panose="05000000000000000000" pitchFamily="2" charset="2"/>
              <a:buChar char="q"/>
            </a:pPr>
            <a:r>
              <a:rPr lang="en-US" dirty="0">
                <a:latin typeface="Livvic" panose="020B0604020202020204" charset="0"/>
              </a:rPr>
              <a:t>T</a:t>
            </a:r>
            <a:r>
              <a:rPr lang="en-MY" dirty="0" err="1">
                <a:latin typeface="Livvic" panose="020B0604020202020204" charset="0"/>
              </a:rPr>
              <a:t>ahun</a:t>
            </a:r>
            <a:r>
              <a:rPr lang="en-MY" dirty="0">
                <a:latin typeface="Livvic" panose="020B0604020202020204" charset="0"/>
              </a:rPr>
              <a:t> </a:t>
            </a:r>
            <a:r>
              <a:rPr lang="en-MY" dirty="0" err="1">
                <a:latin typeface="Livvic" panose="020B0604020202020204" charset="0"/>
              </a:rPr>
              <a:t>Baru</a:t>
            </a:r>
            <a:r>
              <a:rPr lang="en-MY" dirty="0">
                <a:latin typeface="Livvic" panose="020B0604020202020204" charset="0"/>
              </a:rPr>
              <a:t> </a:t>
            </a:r>
            <a:r>
              <a:rPr lang="en-MY" dirty="0" err="1">
                <a:latin typeface="Livvic" panose="020B0604020202020204" charset="0"/>
              </a:rPr>
              <a:t>Cina</a:t>
            </a:r>
            <a:r>
              <a:rPr lang="en-MY" dirty="0">
                <a:latin typeface="Livvic" panose="020B0604020202020204" charset="0"/>
              </a:rPr>
              <a:t> – </a:t>
            </a:r>
            <a:r>
              <a:rPr lang="en-MY" dirty="0" err="1">
                <a:latin typeface="Livvic" panose="020B0604020202020204" charset="0"/>
              </a:rPr>
              <a:t>Makan</a:t>
            </a:r>
            <a:r>
              <a:rPr lang="en-MY" dirty="0">
                <a:latin typeface="Livvic" panose="020B0604020202020204" charset="0"/>
              </a:rPr>
              <a:t> </a:t>
            </a:r>
            <a:r>
              <a:rPr lang="en-MY" dirty="0" err="1">
                <a:latin typeface="Livvic" panose="020B0604020202020204" charset="0"/>
              </a:rPr>
              <a:t>besar</a:t>
            </a:r>
            <a:endParaRPr lang="en-MY" dirty="0">
              <a:latin typeface="Livvic" panose="020B0604020202020204" charset="0"/>
            </a:endParaRPr>
          </a:p>
        </p:txBody>
      </p:sp>
      <p:sp>
        <p:nvSpPr>
          <p:cNvPr id="12" name="Rectangle 11">
            <a:extLst>
              <a:ext uri="{FF2B5EF4-FFF2-40B4-BE49-F238E27FC236}">
                <a16:creationId xmlns:a16="http://schemas.microsoft.com/office/drawing/2014/main" id="{231EDBE4-621D-4D8F-8081-E573C0C57D46}"/>
              </a:ext>
            </a:extLst>
          </p:cNvPr>
          <p:cNvSpPr/>
          <p:nvPr/>
        </p:nvSpPr>
        <p:spPr>
          <a:xfrm>
            <a:off x="168395" y="1119521"/>
            <a:ext cx="2924452" cy="1477328"/>
          </a:xfrm>
          <a:prstGeom prst="rect">
            <a:avLst/>
          </a:prstGeom>
        </p:spPr>
        <p:txBody>
          <a:bodyPr wrap="square">
            <a:spAutoFit/>
          </a:bodyPr>
          <a:lstStyle/>
          <a:p>
            <a:pPr marL="285750" indent="-285750">
              <a:buFont typeface="Wingdings" panose="05000000000000000000" pitchFamily="2" charset="2"/>
              <a:buChar char="q"/>
            </a:pPr>
            <a:r>
              <a:rPr lang="en-MY" dirty="0" err="1">
                <a:latin typeface="Livvic" panose="020B0604020202020204" charset="0"/>
              </a:rPr>
              <a:t>Setiap</a:t>
            </a:r>
            <a:r>
              <a:rPr lang="en-MY" dirty="0">
                <a:latin typeface="Livvic" panose="020B0604020202020204" charset="0"/>
              </a:rPr>
              <a:t> </a:t>
            </a:r>
            <a:r>
              <a:rPr lang="en-MY" dirty="0" err="1">
                <a:latin typeface="Livvic" panose="020B0604020202020204" charset="0"/>
              </a:rPr>
              <a:t>kaum</a:t>
            </a:r>
            <a:r>
              <a:rPr lang="en-MY" dirty="0">
                <a:latin typeface="Livvic" panose="020B0604020202020204" charset="0"/>
              </a:rPr>
              <a:t> </a:t>
            </a:r>
            <a:r>
              <a:rPr lang="en-MY" dirty="0" err="1">
                <a:latin typeface="Livvic" panose="020B0604020202020204" charset="0"/>
              </a:rPr>
              <a:t>memiliki</a:t>
            </a:r>
            <a:r>
              <a:rPr lang="en-MY" dirty="0">
                <a:latin typeface="Livvic" panose="020B0604020202020204" charset="0"/>
              </a:rPr>
              <a:t> </a:t>
            </a:r>
            <a:r>
              <a:rPr lang="en-MY" dirty="0" err="1">
                <a:latin typeface="Livvic" panose="020B0604020202020204" charset="0"/>
              </a:rPr>
              <a:t>adat</a:t>
            </a:r>
            <a:r>
              <a:rPr lang="en-MY" dirty="0">
                <a:latin typeface="Livvic" panose="020B0604020202020204" charset="0"/>
              </a:rPr>
              <a:t> / </a:t>
            </a:r>
            <a:r>
              <a:rPr lang="en-MY" dirty="0" err="1">
                <a:latin typeface="Livvic" panose="020B0604020202020204" charset="0"/>
              </a:rPr>
              <a:t>upacara</a:t>
            </a:r>
            <a:r>
              <a:rPr lang="en-MY" dirty="0">
                <a:latin typeface="Livvic" panose="020B0604020202020204" charset="0"/>
              </a:rPr>
              <a:t> </a:t>
            </a:r>
            <a:r>
              <a:rPr lang="en-MY" dirty="0" err="1">
                <a:latin typeface="Livvic" panose="020B0604020202020204" charset="0"/>
              </a:rPr>
              <a:t>perkahwinan</a:t>
            </a:r>
            <a:r>
              <a:rPr lang="en-MY" dirty="0">
                <a:latin typeface="Livvic" panose="020B0604020202020204" charset="0"/>
              </a:rPr>
              <a:t> yang </a:t>
            </a:r>
            <a:r>
              <a:rPr lang="en-MY" dirty="0" err="1">
                <a:latin typeface="Livvic" panose="020B0604020202020204" charset="0"/>
              </a:rPr>
              <a:t>berbeza</a:t>
            </a:r>
            <a:r>
              <a:rPr lang="en-MY" dirty="0">
                <a:latin typeface="Livvic" panose="020B0604020202020204" charset="0"/>
              </a:rPr>
              <a:t>.</a:t>
            </a:r>
          </a:p>
          <a:p>
            <a:pPr marL="171450" indent="-171450">
              <a:buFont typeface="Wingdings" panose="05000000000000000000" pitchFamily="2" charset="2"/>
              <a:buChar char="q"/>
            </a:pPr>
            <a:endParaRPr lang="en-US" sz="600" dirty="0">
              <a:latin typeface="Livvic" panose="020B0604020202020204" charset="0"/>
            </a:endParaRPr>
          </a:p>
          <a:p>
            <a:pPr marL="285750" indent="-285750">
              <a:buFont typeface="Wingdings" panose="05000000000000000000" pitchFamily="2" charset="2"/>
              <a:buChar char="q"/>
            </a:pPr>
            <a:r>
              <a:rPr lang="en-US" dirty="0">
                <a:latin typeface="Livvic" panose="020B0604020202020204" charset="0"/>
              </a:rPr>
              <a:t>I</a:t>
            </a:r>
            <a:r>
              <a:rPr lang="en-MY" dirty="0">
                <a:latin typeface="Livvic" panose="020B0604020202020204" charset="0"/>
              </a:rPr>
              <a:t>a juga </a:t>
            </a:r>
            <a:r>
              <a:rPr lang="en-MY" dirty="0" err="1">
                <a:latin typeface="Livvic" panose="020B0604020202020204" charset="0"/>
              </a:rPr>
              <a:t>berkait</a:t>
            </a:r>
            <a:r>
              <a:rPr lang="en-MY" dirty="0">
                <a:latin typeface="Livvic" panose="020B0604020202020204" charset="0"/>
              </a:rPr>
              <a:t> </a:t>
            </a:r>
            <a:r>
              <a:rPr lang="en-MY" dirty="0" err="1">
                <a:latin typeface="Livvic" panose="020B0604020202020204" charset="0"/>
              </a:rPr>
              <a:t>rapat</a:t>
            </a:r>
            <a:r>
              <a:rPr lang="en-MY" dirty="0">
                <a:latin typeface="Livvic" panose="020B0604020202020204" charset="0"/>
              </a:rPr>
              <a:t> </a:t>
            </a:r>
            <a:r>
              <a:rPr lang="en-MY" dirty="0" err="1">
                <a:latin typeface="Livvic" panose="020B0604020202020204" charset="0"/>
              </a:rPr>
              <a:t>dengan</a:t>
            </a:r>
            <a:r>
              <a:rPr lang="en-MY" dirty="0">
                <a:latin typeface="Livvic" panose="020B0604020202020204" charset="0"/>
              </a:rPr>
              <a:t> agama / </a:t>
            </a:r>
            <a:r>
              <a:rPr lang="en-MY" dirty="0" err="1">
                <a:latin typeface="Livvic" panose="020B0604020202020204" charset="0"/>
              </a:rPr>
              <a:t>kepercayaan</a:t>
            </a:r>
            <a:r>
              <a:rPr lang="en-MY" dirty="0">
                <a:latin typeface="Livvic" panose="020B0604020202020204" charset="0"/>
              </a:rPr>
              <a:t> </a:t>
            </a:r>
            <a:r>
              <a:rPr lang="en-MY" dirty="0" err="1">
                <a:latin typeface="Livvic" panose="020B0604020202020204" charset="0"/>
              </a:rPr>
              <a:t>masing-masing</a:t>
            </a:r>
            <a:r>
              <a:rPr lang="en-MY" dirty="0">
                <a:latin typeface="Livvic" panose="020B0604020202020204" charset="0"/>
              </a:rPr>
              <a:t>.</a:t>
            </a:r>
          </a:p>
        </p:txBody>
      </p:sp>
      <p:sp>
        <p:nvSpPr>
          <p:cNvPr id="632" name="Rectangle 631">
            <a:extLst>
              <a:ext uri="{FF2B5EF4-FFF2-40B4-BE49-F238E27FC236}">
                <a16:creationId xmlns:a16="http://schemas.microsoft.com/office/drawing/2014/main" id="{3A3D7D2B-F07F-48C9-AE72-B8289E3E86E8}"/>
              </a:ext>
            </a:extLst>
          </p:cNvPr>
          <p:cNvSpPr/>
          <p:nvPr/>
        </p:nvSpPr>
        <p:spPr>
          <a:xfrm>
            <a:off x="161543" y="3557175"/>
            <a:ext cx="3504603" cy="138499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14" name="Group 613">
            <a:extLst>
              <a:ext uri="{FF2B5EF4-FFF2-40B4-BE49-F238E27FC236}">
                <a16:creationId xmlns:a16="http://schemas.microsoft.com/office/drawing/2014/main" id="{1BADB601-1619-4A89-9C3A-FEE8F646B720}"/>
              </a:ext>
            </a:extLst>
          </p:cNvPr>
          <p:cNvGrpSpPr/>
          <p:nvPr/>
        </p:nvGrpSpPr>
        <p:grpSpPr>
          <a:xfrm>
            <a:off x="373068" y="2956303"/>
            <a:ext cx="3273100" cy="624357"/>
            <a:chOff x="48555" y="1715453"/>
            <a:chExt cx="3273100" cy="624357"/>
          </a:xfrm>
        </p:grpSpPr>
        <p:sp>
          <p:nvSpPr>
            <p:cNvPr id="615" name="Google Shape;18362;p63">
              <a:extLst>
                <a:ext uri="{FF2B5EF4-FFF2-40B4-BE49-F238E27FC236}">
                  <a16:creationId xmlns:a16="http://schemas.microsoft.com/office/drawing/2014/main" id="{A8B3468E-B8F1-4337-9B43-BEB29847C033}"/>
                </a:ext>
              </a:extLst>
            </p:cNvPr>
            <p:cNvSpPr/>
            <p:nvPr/>
          </p:nvSpPr>
          <p:spPr>
            <a:xfrm rot="3136439">
              <a:off x="3059132" y="1486156"/>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18363;p63">
              <a:extLst>
                <a:ext uri="{FF2B5EF4-FFF2-40B4-BE49-F238E27FC236}">
                  <a16:creationId xmlns:a16="http://schemas.microsoft.com/office/drawing/2014/main" id="{98A1F9C9-5AFE-4451-9066-C06558AF48FB}"/>
                </a:ext>
              </a:extLst>
            </p:cNvPr>
            <p:cNvSpPr txBox="1">
              <a:spLocks/>
            </p:cNvSpPr>
            <p:nvPr/>
          </p:nvSpPr>
          <p:spPr>
            <a:xfrm>
              <a:off x="78693" y="1775978"/>
              <a:ext cx="2876210"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Sambutan</a:t>
              </a:r>
              <a:r>
                <a:rPr lang="en-MY" sz="2000" dirty="0">
                  <a:solidFill>
                    <a:schemeClr val="dk2"/>
                  </a:solidFill>
                </a:rPr>
                <a:t> </a:t>
              </a:r>
              <a:r>
                <a:rPr lang="en-MY" sz="2000" dirty="0" err="1">
                  <a:solidFill>
                    <a:schemeClr val="dk2"/>
                  </a:solidFill>
                </a:rPr>
                <a:t>Perayaan</a:t>
              </a:r>
              <a:r>
                <a:rPr lang="en-MY" sz="2200" dirty="0">
                  <a:solidFill>
                    <a:schemeClr val="dk2"/>
                  </a:solidFill>
                </a:rPr>
                <a:t> </a:t>
              </a:r>
            </a:p>
          </p:txBody>
        </p:sp>
        <p:sp>
          <p:nvSpPr>
            <p:cNvPr id="617" name="Google Shape;18374;p63">
              <a:extLst>
                <a:ext uri="{FF2B5EF4-FFF2-40B4-BE49-F238E27FC236}">
                  <a16:creationId xmlns:a16="http://schemas.microsoft.com/office/drawing/2014/main" id="{65BCA43A-CF7B-42E9-A36D-FB52E05BA093}"/>
                </a:ext>
              </a:extLst>
            </p:cNvPr>
            <p:cNvSpPr/>
            <p:nvPr/>
          </p:nvSpPr>
          <p:spPr>
            <a:xfrm flipH="1">
              <a:off x="48555" y="1847985"/>
              <a:ext cx="2855319"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4" name="Rectangle 633">
            <a:extLst>
              <a:ext uri="{FF2B5EF4-FFF2-40B4-BE49-F238E27FC236}">
                <a16:creationId xmlns:a16="http://schemas.microsoft.com/office/drawing/2014/main" id="{738AF474-0658-4FF2-8001-F2067C29E153}"/>
              </a:ext>
            </a:extLst>
          </p:cNvPr>
          <p:cNvSpPr/>
          <p:nvPr/>
        </p:nvSpPr>
        <p:spPr>
          <a:xfrm>
            <a:off x="153567" y="1092887"/>
            <a:ext cx="3042227" cy="1686348"/>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22" name="Group 621">
            <a:extLst>
              <a:ext uri="{FF2B5EF4-FFF2-40B4-BE49-F238E27FC236}">
                <a16:creationId xmlns:a16="http://schemas.microsoft.com/office/drawing/2014/main" id="{0060B799-1275-4681-A79F-6DF4AAC4A124}"/>
              </a:ext>
            </a:extLst>
          </p:cNvPr>
          <p:cNvGrpSpPr/>
          <p:nvPr/>
        </p:nvGrpSpPr>
        <p:grpSpPr>
          <a:xfrm>
            <a:off x="292624" y="605005"/>
            <a:ext cx="3856871" cy="650074"/>
            <a:chOff x="243641" y="2344211"/>
            <a:chExt cx="3856871" cy="650074"/>
          </a:xfrm>
        </p:grpSpPr>
        <p:sp>
          <p:nvSpPr>
            <p:cNvPr id="623" name="Google Shape;18362;p63">
              <a:extLst>
                <a:ext uri="{FF2B5EF4-FFF2-40B4-BE49-F238E27FC236}">
                  <a16:creationId xmlns:a16="http://schemas.microsoft.com/office/drawing/2014/main" id="{92FA9EFA-BD12-4E17-87D9-121E752C3DB4}"/>
                </a:ext>
              </a:extLst>
            </p:cNvPr>
            <p:cNvSpPr/>
            <p:nvPr/>
          </p:nvSpPr>
          <p:spPr>
            <a:xfrm rot="18298142" flipH="1">
              <a:off x="3490371" y="2384144"/>
              <a:ext cx="45719" cy="1174563"/>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18363;p63">
              <a:extLst>
                <a:ext uri="{FF2B5EF4-FFF2-40B4-BE49-F238E27FC236}">
                  <a16:creationId xmlns:a16="http://schemas.microsoft.com/office/drawing/2014/main" id="{A24AD523-17F7-4CBF-B6A3-49890B4B41FA}"/>
                </a:ext>
              </a:extLst>
            </p:cNvPr>
            <p:cNvSpPr txBox="1">
              <a:spLocks/>
            </p:cNvSpPr>
            <p:nvPr/>
          </p:nvSpPr>
          <p:spPr>
            <a:xfrm>
              <a:off x="272032" y="2344211"/>
              <a:ext cx="2707330"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Ritual </a:t>
              </a:r>
              <a:r>
                <a:rPr lang="en-MY" sz="2000" dirty="0" err="1">
                  <a:solidFill>
                    <a:schemeClr val="dk2"/>
                  </a:solidFill>
                </a:rPr>
                <a:t>Perkahwinan</a:t>
              </a:r>
              <a:endParaRPr lang="en-MY" sz="2200" dirty="0">
                <a:solidFill>
                  <a:schemeClr val="dk2"/>
                </a:solidFill>
              </a:endParaRPr>
            </a:p>
          </p:txBody>
        </p:sp>
        <p:sp>
          <p:nvSpPr>
            <p:cNvPr id="625" name="Google Shape;18374;p63">
              <a:extLst>
                <a:ext uri="{FF2B5EF4-FFF2-40B4-BE49-F238E27FC236}">
                  <a16:creationId xmlns:a16="http://schemas.microsoft.com/office/drawing/2014/main" id="{9E4B255C-2E5B-4823-9D12-3894B95DCEB8}"/>
                </a:ext>
              </a:extLst>
            </p:cNvPr>
            <p:cNvSpPr/>
            <p:nvPr/>
          </p:nvSpPr>
          <p:spPr>
            <a:xfrm flipH="1">
              <a:off x="243641" y="2370788"/>
              <a:ext cx="2790034"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5" name="Rectangle 634">
            <a:extLst>
              <a:ext uri="{FF2B5EF4-FFF2-40B4-BE49-F238E27FC236}">
                <a16:creationId xmlns:a16="http://schemas.microsoft.com/office/drawing/2014/main" id="{56A02E10-7E3D-4BA3-8049-E54BB1B96BA5}"/>
              </a:ext>
            </a:extLst>
          </p:cNvPr>
          <p:cNvSpPr/>
          <p:nvPr/>
        </p:nvSpPr>
        <p:spPr>
          <a:xfrm>
            <a:off x="5727602" y="220905"/>
            <a:ext cx="3123774" cy="1384995"/>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grpSp>
        <p:nvGrpSpPr>
          <p:cNvPr id="606" name="Group 605">
            <a:extLst>
              <a:ext uri="{FF2B5EF4-FFF2-40B4-BE49-F238E27FC236}">
                <a16:creationId xmlns:a16="http://schemas.microsoft.com/office/drawing/2014/main" id="{31249998-9382-4590-9AF0-9AD0A86775AF}"/>
              </a:ext>
            </a:extLst>
          </p:cNvPr>
          <p:cNvGrpSpPr/>
          <p:nvPr/>
        </p:nvGrpSpPr>
        <p:grpSpPr>
          <a:xfrm>
            <a:off x="4081517" y="421806"/>
            <a:ext cx="1782975" cy="1037854"/>
            <a:chOff x="1173534" y="1734365"/>
            <a:chExt cx="1782975" cy="1037854"/>
          </a:xfrm>
        </p:grpSpPr>
        <p:sp>
          <p:nvSpPr>
            <p:cNvPr id="607" name="Google Shape;18362;p63">
              <a:extLst>
                <a:ext uri="{FF2B5EF4-FFF2-40B4-BE49-F238E27FC236}">
                  <a16:creationId xmlns:a16="http://schemas.microsoft.com/office/drawing/2014/main" id="{BB88C98E-7534-4503-B3B2-0CC391769A61}"/>
                </a:ext>
              </a:extLst>
            </p:cNvPr>
            <p:cNvSpPr/>
            <p:nvPr/>
          </p:nvSpPr>
          <p:spPr>
            <a:xfrm rot="879215">
              <a:off x="1902877" y="2250521"/>
              <a:ext cx="45719" cy="52169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18363;p63">
              <a:extLst>
                <a:ext uri="{FF2B5EF4-FFF2-40B4-BE49-F238E27FC236}">
                  <a16:creationId xmlns:a16="http://schemas.microsoft.com/office/drawing/2014/main" id="{132F364A-221A-47F2-806B-BBF54C29432A}"/>
                </a:ext>
              </a:extLst>
            </p:cNvPr>
            <p:cNvSpPr txBox="1">
              <a:spLocks/>
            </p:cNvSpPr>
            <p:nvPr/>
          </p:nvSpPr>
          <p:spPr>
            <a:xfrm>
              <a:off x="1181694" y="1734365"/>
              <a:ext cx="1774815"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Agama</a:t>
              </a:r>
              <a:r>
                <a:rPr lang="en-MY" sz="2200" dirty="0">
                  <a:solidFill>
                    <a:schemeClr val="dk2"/>
                  </a:solidFill>
                </a:rPr>
                <a:t> </a:t>
              </a:r>
            </a:p>
          </p:txBody>
        </p:sp>
        <p:sp>
          <p:nvSpPr>
            <p:cNvPr id="609" name="Google Shape;18374;p63">
              <a:extLst>
                <a:ext uri="{FF2B5EF4-FFF2-40B4-BE49-F238E27FC236}">
                  <a16:creationId xmlns:a16="http://schemas.microsoft.com/office/drawing/2014/main" id="{D867F222-0771-4F63-BD4D-CACD76CA6B85}"/>
                </a:ext>
              </a:extLst>
            </p:cNvPr>
            <p:cNvSpPr/>
            <p:nvPr/>
          </p:nvSpPr>
          <p:spPr>
            <a:xfrm flipH="1">
              <a:off x="1173534" y="1765740"/>
              <a:ext cx="1658902"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891478839"/>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grpSp>
        <p:nvGrpSpPr>
          <p:cNvPr id="8" name="Group 7">
            <a:extLst>
              <a:ext uri="{FF2B5EF4-FFF2-40B4-BE49-F238E27FC236}">
                <a16:creationId xmlns:a16="http://schemas.microsoft.com/office/drawing/2014/main" id="{88D731B4-8597-4271-9177-2DEA02FA1B66}"/>
              </a:ext>
            </a:extLst>
          </p:cNvPr>
          <p:cNvGrpSpPr/>
          <p:nvPr/>
        </p:nvGrpSpPr>
        <p:grpSpPr>
          <a:xfrm>
            <a:off x="2489636" y="820768"/>
            <a:ext cx="3905725" cy="3501963"/>
            <a:chOff x="3234789" y="1147538"/>
            <a:chExt cx="2794064" cy="2691081"/>
          </a:xfrm>
        </p:grpSpPr>
        <p:grpSp>
          <p:nvGrpSpPr>
            <p:cNvPr id="601" name="Google Shape;8689;p33">
              <a:extLst>
                <a:ext uri="{FF2B5EF4-FFF2-40B4-BE49-F238E27FC236}">
                  <a16:creationId xmlns:a16="http://schemas.microsoft.com/office/drawing/2014/main" id="{537D125C-9B94-4D01-8244-D4AA7D8BB359}"/>
                </a:ext>
              </a:extLst>
            </p:cNvPr>
            <p:cNvGrpSpPr/>
            <p:nvPr/>
          </p:nvGrpSpPr>
          <p:grpSpPr>
            <a:xfrm>
              <a:off x="3234789" y="1147538"/>
              <a:ext cx="2794064" cy="2691081"/>
              <a:chOff x="2581550" y="1973000"/>
              <a:chExt cx="926050" cy="902200"/>
            </a:xfrm>
          </p:grpSpPr>
          <p:sp>
            <p:nvSpPr>
              <p:cNvPr id="602" name="Google Shape;8690;p33">
                <a:extLst>
                  <a:ext uri="{FF2B5EF4-FFF2-40B4-BE49-F238E27FC236}">
                    <a16:creationId xmlns:a16="http://schemas.microsoft.com/office/drawing/2014/main" id="{74E15336-EE84-4920-A1F6-51DBD5052C47}"/>
                  </a:ext>
                </a:extLst>
              </p:cNvPr>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8691;p33">
                <a:extLst>
                  <a:ext uri="{FF2B5EF4-FFF2-40B4-BE49-F238E27FC236}">
                    <a16:creationId xmlns:a16="http://schemas.microsoft.com/office/drawing/2014/main" id="{E89AB010-2977-4B03-98C5-04D3A4B8004E}"/>
                  </a:ext>
                </a:extLst>
              </p:cNvPr>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4" name="Google Shape;8698;p33">
              <a:extLst>
                <a:ext uri="{FF2B5EF4-FFF2-40B4-BE49-F238E27FC236}">
                  <a16:creationId xmlns:a16="http://schemas.microsoft.com/office/drawing/2014/main" id="{388F64FB-DDFD-46AF-A9BF-D6C38AE4E0B5}"/>
                </a:ext>
              </a:extLst>
            </p:cNvPr>
            <p:cNvSpPr txBox="1">
              <a:spLocks/>
            </p:cNvSpPr>
            <p:nvPr/>
          </p:nvSpPr>
          <p:spPr>
            <a:xfrm>
              <a:off x="3546464" y="1712327"/>
              <a:ext cx="2170714" cy="1094233"/>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rgbClr val="0070C0"/>
                  </a:solidFill>
                </a:rPr>
                <a:t>Adakah</a:t>
              </a:r>
              <a:r>
                <a:rPr lang="en-MY" sz="2000" dirty="0">
                  <a:solidFill>
                    <a:srgbClr val="0070C0"/>
                  </a:solidFill>
                </a:rPr>
                <a:t> </a:t>
              </a:r>
              <a:r>
                <a:rPr lang="en-MY" sz="2000" dirty="0" err="1">
                  <a:solidFill>
                    <a:srgbClr val="0070C0"/>
                  </a:solidFill>
                </a:rPr>
                <a:t>perbezaan</a:t>
              </a:r>
              <a:r>
                <a:rPr lang="en-MY" sz="2000" dirty="0">
                  <a:solidFill>
                    <a:srgbClr val="0070C0"/>
                  </a:solidFill>
                </a:rPr>
                <a:t> </a:t>
              </a:r>
              <a:r>
                <a:rPr lang="en-MY" sz="2000" dirty="0" err="1">
                  <a:solidFill>
                    <a:srgbClr val="0070C0"/>
                  </a:solidFill>
                </a:rPr>
                <a:t>ini</a:t>
              </a:r>
              <a:r>
                <a:rPr lang="en-MY" sz="2000" dirty="0">
                  <a:solidFill>
                    <a:srgbClr val="0070C0"/>
                  </a:solidFill>
                </a:rPr>
                <a:t> </a:t>
              </a:r>
              <a:r>
                <a:rPr lang="en-MY" sz="2000" dirty="0" err="1">
                  <a:solidFill>
                    <a:srgbClr val="0070C0"/>
                  </a:solidFill>
                </a:rPr>
                <a:t>menyukarkan</a:t>
              </a:r>
              <a:r>
                <a:rPr lang="en-MY" sz="2000" dirty="0">
                  <a:solidFill>
                    <a:srgbClr val="0070C0"/>
                  </a:solidFill>
                </a:rPr>
                <a:t> </a:t>
              </a:r>
              <a:r>
                <a:rPr lang="en-MY" sz="2000" dirty="0" err="1">
                  <a:solidFill>
                    <a:srgbClr val="0070C0"/>
                  </a:solidFill>
                </a:rPr>
                <a:t>hidup</a:t>
              </a:r>
              <a:r>
                <a:rPr lang="en-MY" sz="2000" dirty="0">
                  <a:solidFill>
                    <a:srgbClr val="0070C0"/>
                  </a:solidFill>
                </a:rPr>
                <a:t> </a:t>
              </a:r>
              <a:r>
                <a:rPr lang="en-MY" sz="2000" dirty="0" err="1">
                  <a:solidFill>
                    <a:srgbClr val="0070C0"/>
                  </a:solidFill>
                </a:rPr>
                <a:t>anda</a:t>
              </a:r>
              <a:r>
                <a:rPr lang="en-MY" sz="2000" dirty="0">
                  <a:solidFill>
                    <a:srgbClr val="0070C0"/>
                  </a:solidFill>
                </a:rPr>
                <a:t> dan </a:t>
              </a:r>
              <a:r>
                <a:rPr lang="en-MY" sz="2000" dirty="0" err="1">
                  <a:solidFill>
                    <a:srgbClr val="0070C0"/>
                  </a:solidFill>
                </a:rPr>
                <a:t>menghalang</a:t>
              </a:r>
              <a:r>
                <a:rPr lang="en-MY" sz="2000" dirty="0">
                  <a:solidFill>
                    <a:srgbClr val="0070C0"/>
                  </a:solidFill>
                </a:rPr>
                <a:t> </a:t>
              </a:r>
              <a:r>
                <a:rPr lang="en-MY" sz="2000" dirty="0" err="1">
                  <a:solidFill>
                    <a:srgbClr val="0070C0"/>
                  </a:solidFill>
                </a:rPr>
                <a:t>semangat</a:t>
              </a:r>
              <a:r>
                <a:rPr lang="en-MY" sz="2000" dirty="0">
                  <a:solidFill>
                    <a:srgbClr val="0070C0"/>
                  </a:solidFill>
                </a:rPr>
                <a:t> </a:t>
              </a:r>
              <a:r>
                <a:rPr lang="en-MY" sz="2000" dirty="0" err="1">
                  <a:solidFill>
                    <a:srgbClr val="0070C0"/>
                  </a:solidFill>
                </a:rPr>
                <a:t>perpaduan</a:t>
              </a:r>
              <a:r>
                <a:rPr lang="en-MY" sz="2000" dirty="0">
                  <a:solidFill>
                    <a:srgbClr val="0070C0"/>
                  </a:solidFill>
                </a:rPr>
                <a:t> </a:t>
              </a:r>
              <a:r>
                <a:rPr lang="en-MY" sz="2000" dirty="0" err="1">
                  <a:solidFill>
                    <a:srgbClr val="0070C0"/>
                  </a:solidFill>
                </a:rPr>
                <a:t>antara</a:t>
              </a:r>
              <a:r>
                <a:rPr lang="en-MY" sz="2000" dirty="0">
                  <a:solidFill>
                    <a:srgbClr val="0070C0"/>
                  </a:solidFill>
                </a:rPr>
                <a:t> </a:t>
              </a:r>
              <a:r>
                <a:rPr lang="en-MY" sz="2000" dirty="0" err="1">
                  <a:solidFill>
                    <a:srgbClr val="0070C0"/>
                  </a:solidFill>
                </a:rPr>
                <a:t>kaum</a:t>
              </a:r>
              <a:r>
                <a:rPr lang="en-MY" sz="2000" dirty="0">
                  <a:solidFill>
                    <a:srgbClr val="0070C0"/>
                  </a:solidFill>
                </a:rPr>
                <a:t>?</a:t>
              </a:r>
            </a:p>
            <a:p>
              <a:pPr algn="ctr"/>
              <a:r>
                <a:rPr lang="en-MY" sz="2000" dirty="0">
                  <a:solidFill>
                    <a:srgbClr val="0070C0"/>
                  </a:solidFill>
                </a:rPr>
                <a:t> </a:t>
              </a:r>
            </a:p>
            <a:p>
              <a:pPr algn="ctr"/>
              <a:r>
                <a:rPr lang="en-MY" sz="2000" dirty="0" err="1">
                  <a:solidFill>
                    <a:srgbClr val="0070C0"/>
                  </a:solidFill>
                </a:rPr>
                <a:t>Bincangkan</a:t>
              </a:r>
              <a:r>
                <a:rPr lang="en-MY" sz="2000" dirty="0">
                  <a:solidFill>
                    <a:srgbClr val="0070C0"/>
                  </a:solidFill>
                </a:rPr>
                <a:t>..</a:t>
              </a:r>
              <a:endParaRPr lang="en" sz="2000" dirty="0">
                <a:solidFill>
                  <a:srgbClr val="0070C0"/>
                </a:solidFill>
              </a:endParaRPr>
            </a:p>
          </p:txBody>
        </p:sp>
      </p:grpSp>
      <p:grpSp>
        <p:nvGrpSpPr>
          <p:cNvPr id="610" name="Group 609">
            <a:extLst>
              <a:ext uri="{FF2B5EF4-FFF2-40B4-BE49-F238E27FC236}">
                <a16:creationId xmlns:a16="http://schemas.microsoft.com/office/drawing/2014/main" id="{ED70A754-6ABA-4D57-99E8-55CA170C8540}"/>
              </a:ext>
            </a:extLst>
          </p:cNvPr>
          <p:cNvGrpSpPr/>
          <p:nvPr/>
        </p:nvGrpSpPr>
        <p:grpSpPr>
          <a:xfrm>
            <a:off x="5454408" y="636650"/>
            <a:ext cx="2036438" cy="523200"/>
            <a:chOff x="952791" y="1779741"/>
            <a:chExt cx="2036438" cy="523200"/>
          </a:xfrm>
        </p:grpSpPr>
        <p:sp>
          <p:nvSpPr>
            <p:cNvPr id="612" name="Google Shape;18363;p63">
              <a:extLst>
                <a:ext uri="{FF2B5EF4-FFF2-40B4-BE49-F238E27FC236}">
                  <a16:creationId xmlns:a16="http://schemas.microsoft.com/office/drawing/2014/main" id="{FC60B18D-A732-49D2-9BF1-9370EF3C9803}"/>
                </a:ext>
              </a:extLst>
            </p:cNvPr>
            <p:cNvSpPr txBox="1">
              <a:spLocks/>
            </p:cNvSpPr>
            <p:nvPr/>
          </p:nvSpPr>
          <p:spPr>
            <a:xfrm>
              <a:off x="969883" y="1779741"/>
              <a:ext cx="2019346"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Bahasa</a:t>
              </a:r>
              <a:r>
                <a:rPr lang="en-MY" sz="2200" dirty="0">
                  <a:solidFill>
                    <a:schemeClr val="dk2"/>
                  </a:solidFill>
                </a:rPr>
                <a:t> </a:t>
              </a:r>
            </a:p>
          </p:txBody>
        </p:sp>
        <p:sp>
          <p:nvSpPr>
            <p:cNvPr id="613" name="Google Shape;18374;p63">
              <a:extLst>
                <a:ext uri="{FF2B5EF4-FFF2-40B4-BE49-F238E27FC236}">
                  <a16:creationId xmlns:a16="http://schemas.microsoft.com/office/drawing/2014/main" id="{68FF3675-324B-416D-BB15-DDD7C58CE8FB}"/>
                </a:ext>
              </a:extLst>
            </p:cNvPr>
            <p:cNvSpPr/>
            <p:nvPr/>
          </p:nvSpPr>
          <p:spPr>
            <a:xfrm flipH="1">
              <a:off x="952791" y="1809794"/>
              <a:ext cx="2019346"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roup 617">
            <a:extLst>
              <a:ext uri="{FF2B5EF4-FFF2-40B4-BE49-F238E27FC236}">
                <a16:creationId xmlns:a16="http://schemas.microsoft.com/office/drawing/2014/main" id="{070D2BA4-BB3E-4487-9D9F-F413788560C4}"/>
              </a:ext>
            </a:extLst>
          </p:cNvPr>
          <p:cNvGrpSpPr/>
          <p:nvPr/>
        </p:nvGrpSpPr>
        <p:grpSpPr>
          <a:xfrm>
            <a:off x="5488034" y="3877073"/>
            <a:ext cx="2788331" cy="554510"/>
            <a:chOff x="194075" y="2148091"/>
            <a:chExt cx="2788331" cy="554510"/>
          </a:xfrm>
        </p:grpSpPr>
        <p:sp>
          <p:nvSpPr>
            <p:cNvPr id="620" name="Google Shape;18363;p63">
              <a:extLst>
                <a:ext uri="{FF2B5EF4-FFF2-40B4-BE49-F238E27FC236}">
                  <a16:creationId xmlns:a16="http://schemas.microsoft.com/office/drawing/2014/main" id="{0D7C355C-8509-483F-90ED-5CA745EB415F}"/>
                </a:ext>
              </a:extLst>
            </p:cNvPr>
            <p:cNvSpPr txBox="1">
              <a:spLocks/>
            </p:cNvSpPr>
            <p:nvPr/>
          </p:nvSpPr>
          <p:spPr>
            <a:xfrm>
              <a:off x="194812" y="2148091"/>
              <a:ext cx="2764018"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Sambutan</a:t>
              </a:r>
              <a:r>
                <a:rPr lang="en-MY" sz="2000" dirty="0">
                  <a:solidFill>
                    <a:schemeClr val="dk2"/>
                  </a:solidFill>
                </a:rPr>
                <a:t> </a:t>
              </a:r>
              <a:r>
                <a:rPr lang="en-MY" sz="2000" dirty="0" err="1">
                  <a:solidFill>
                    <a:schemeClr val="dk2"/>
                  </a:solidFill>
                </a:rPr>
                <a:t>perayaan</a:t>
              </a:r>
              <a:endParaRPr lang="en-MY" sz="2200" dirty="0">
                <a:solidFill>
                  <a:schemeClr val="dk2"/>
                </a:solidFill>
              </a:endParaRPr>
            </a:p>
          </p:txBody>
        </p:sp>
        <p:sp>
          <p:nvSpPr>
            <p:cNvPr id="621" name="Google Shape;18374;p63">
              <a:extLst>
                <a:ext uri="{FF2B5EF4-FFF2-40B4-BE49-F238E27FC236}">
                  <a16:creationId xmlns:a16="http://schemas.microsoft.com/office/drawing/2014/main" id="{962181DC-C958-4CA1-9711-303D24ECDCD4}"/>
                </a:ext>
              </a:extLst>
            </p:cNvPr>
            <p:cNvSpPr/>
            <p:nvPr/>
          </p:nvSpPr>
          <p:spPr>
            <a:xfrm flipH="1">
              <a:off x="194075" y="2210776"/>
              <a:ext cx="2788331"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 name="Group 621">
            <a:extLst>
              <a:ext uri="{FF2B5EF4-FFF2-40B4-BE49-F238E27FC236}">
                <a16:creationId xmlns:a16="http://schemas.microsoft.com/office/drawing/2014/main" id="{0060B799-1275-4681-A79F-6DF4AAC4A124}"/>
              </a:ext>
            </a:extLst>
          </p:cNvPr>
          <p:cNvGrpSpPr/>
          <p:nvPr/>
        </p:nvGrpSpPr>
        <p:grpSpPr>
          <a:xfrm>
            <a:off x="193067" y="2502547"/>
            <a:ext cx="2435110" cy="527963"/>
            <a:chOff x="657054" y="2303275"/>
            <a:chExt cx="2435110" cy="527963"/>
          </a:xfrm>
        </p:grpSpPr>
        <p:sp>
          <p:nvSpPr>
            <p:cNvPr id="624" name="Google Shape;18363;p63">
              <a:extLst>
                <a:ext uri="{FF2B5EF4-FFF2-40B4-BE49-F238E27FC236}">
                  <a16:creationId xmlns:a16="http://schemas.microsoft.com/office/drawing/2014/main" id="{A24AD523-17F7-4CBF-B6A3-49890B4B41FA}"/>
                </a:ext>
              </a:extLst>
            </p:cNvPr>
            <p:cNvSpPr txBox="1">
              <a:spLocks/>
            </p:cNvSpPr>
            <p:nvPr/>
          </p:nvSpPr>
          <p:spPr>
            <a:xfrm>
              <a:off x="755034" y="2303275"/>
              <a:ext cx="2313611"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err="1">
                  <a:solidFill>
                    <a:schemeClr val="dk2"/>
                  </a:solidFill>
                </a:rPr>
                <a:t>Perkahwinan</a:t>
              </a:r>
              <a:endParaRPr lang="en-MY" sz="2200" dirty="0">
                <a:solidFill>
                  <a:schemeClr val="dk2"/>
                </a:solidFill>
              </a:endParaRPr>
            </a:p>
          </p:txBody>
        </p:sp>
        <p:sp>
          <p:nvSpPr>
            <p:cNvPr id="625" name="Google Shape;18374;p63">
              <a:extLst>
                <a:ext uri="{FF2B5EF4-FFF2-40B4-BE49-F238E27FC236}">
                  <a16:creationId xmlns:a16="http://schemas.microsoft.com/office/drawing/2014/main" id="{9E4B255C-2E5B-4823-9D12-3894B95DCEB8}"/>
                </a:ext>
              </a:extLst>
            </p:cNvPr>
            <p:cNvSpPr/>
            <p:nvPr/>
          </p:nvSpPr>
          <p:spPr>
            <a:xfrm flipH="1">
              <a:off x="657054" y="2339413"/>
              <a:ext cx="2435110"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 name="Group 605">
            <a:extLst>
              <a:ext uri="{FF2B5EF4-FFF2-40B4-BE49-F238E27FC236}">
                <a16:creationId xmlns:a16="http://schemas.microsoft.com/office/drawing/2014/main" id="{31249998-9382-4590-9AF0-9AD0A86775AF}"/>
              </a:ext>
            </a:extLst>
          </p:cNvPr>
          <p:cNvGrpSpPr/>
          <p:nvPr/>
        </p:nvGrpSpPr>
        <p:grpSpPr>
          <a:xfrm>
            <a:off x="2322223" y="392181"/>
            <a:ext cx="1782975" cy="523200"/>
            <a:chOff x="1173534" y="1734365"/>
            <a:chExt cx="1782975" cy="523200"/>
          </a:xfrm>
        </p:grpSpPr>
        <p:sp>
          <p:nvSpPr>
            <p:cNvPr id="608" name="Google Shape;18363;p63">
              <a:extLst>
                <a:ext uri="{FF2B5EF4-FFF2-40B4-BE49-F238E27FC236}">
                  <a16:creationId xmlns:a16="http://schemas.microsoft.com/office/drawing/2014/main" id="{132F364A-221A-47F2-806B-BBF54C29432A}"/>
                </a:ext>
              </a:extLst>
            </p:cNvPr>
            <p:cNvSpPr txBox="1">
              <a:spLocks/>
            </p:cNvSpPr>
            <p:nvPr/>
          </p:nvSpPr>
          <p:spPr>
            <a:xfrm>
              <a:off x="1181694" y="1734365"/>
              <a:ext cx="1774815" cy="5232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MY" sz="2000" dirty="0">
                  <a:solidFill>
                    <a:schemeClr val="dk2"/>
                  </a:solidFill>
                </a:rPr>
                <a:t>Agama</a:t>
              </a:r>
              <a:r>
                <a:rPr lang="en-MY" sz="2200" dirty="0">
                  <a:solidFill>
                    <a:schemeClr val="dk2"/>
                  </a:solidFill>
                </a:rPr>
                <a:t> </a:t>
              </a:r>
            </a:p>
          </p:txBody>
        </p:sp>
        <p:sp>
          <p:nvSpPr>
            <p:cNvPr id="609" name="Google Shape;18374;p63">
              <a:extLst>
                <a:ext uri="{FF2B5EF4-FFF2-40B4-BE49-F238E27FC236}">
                  <a16:creationId xmlns:a16="http://schemas.microsoft.com/office/drawing/2014/main" id="{D867F222-0771-4F63-BD4D-CACD76CA6B85}"/>
                </a:ext>
              </a:extLst>
            </p:cNvPr>
            <p:cNvSpPr/>
            <p:nvPr/>
          </p:nvSpPr>
          <p:spPr>
            <a:xfrm flipH="1">
              <a:off x="1173534" y="1765740"/>
              <a:ext cx="1658902" cy="491825"/>
            </a:xfrm>
            <a:custGeom>
              <a:avLst/>
              <a:gdLst/>
              <a:ahLst/>
              <a:cxnLst/>
              <a:rect l="l" t="t" r="r" b="b"/>
              <a:pathLst>
                <a:path w="13775" h="4267" extrusionOk="0">
                  <a:moveTo>
                    <a:pt x="13575" y="156"/>
                  </a:moveTo>
                  <a:cubicBezTo>
                    <a:pt x="13579" y="1469"/>
                    <a:pt x="13587" y="2774"/>
                    <a:pt x="13595" y="4083"/>
                  </a:cubicBezTo>
                  <a:cubicBezTo>
                    <a:pt x="13595" y="4090"/>
                    <a:pt x="13595" y="4096"/>
                    <a:pt x="13595" y="4101"/>
                  </a:cubicBezTo>
                  <a:lnTo>
                    <a:pt x="13595" y="4101"/>
                  </a:lnTo>
                  <a:cubicBezTo>
                    <a:pt x="13474" y="4056"/>
                    <a:pt x="13133" y="4019"/>
                    <a:pt x="12573" y="4017"/>
                  </a:cubicBezTo>
                  <a:lnTo>
                    <a:pt x="6345" y="4005"/>
                  </a:lnTo>
                  <a:lnTo>
                    <a:pt x="235" y="4005"/>
                  </a:lnTo>
                  <a:lnTo>
                    <a:pt x="227" y="205"/>
                  </a:lnTo>
                  <a:lnTo>
                    <a:pt x="6882" y="185"/>
                  </a:lnTo>
                  <a:lnTo>
                    <a:pt x="13575" y="156"/>
                  </a:lnTo>
                  <a:close/>
                  <a:moveTo>
                    <a:pt x="26" y="0"/>
                  </a:moveTo>
                  <a:cubicBezTo>
                    <a:pt x="17" y="1416"/>
                    <a:pt x="9" y="2827"/>
                    <a:pt x="1" y="4239"/>
                  </a:cubicBezTo>
                  <a:lnTo>
                    <a:pt x="6345" y="4263"/>
                  </a:lnTo>
                  <a:cubicBezTo>
                    <a:pt x="7383" y="4265"/>
                    <a:pt x="8421" y="4266"/>
                    <a:pt x="9459" y="4266"/>
                  </a:cubicBezTo>
                  <a:cubicBezTo>
                    <a:pt x="10497" y="4266"/>
                    <a:pt x="11535" y="4265"/>
                    <a:pt x="12573" y="4263"/>
                  </a:cubicBezTo>
                  <a:cubicBezTo>
                    <a:pt x="13431" y="4261"/>
                    <a:pt x="13775" y="4174"/>
                    <a:pt x="13603" y="4104"/>
                  </a:cubicBezTo>
                  <a:lnTo>
                    <a:pt x="13603" y="4104"/>
                  </a:lnTo>
                  <a:cubicBezTo>
                    <a:pt x="13603" y="4098"/>
                    <a:pt x="13603" y="4091"/>
                    <a:pt x="13603" y="4083"/>
                  </a:cubicBezTo>
                  <a:cubicBezTo>
                    <a:pt x="13616" y="2758"/>
                    <a:pt x="13624" y="1428"/>
                    <a:pt x="13628" y="99"/>
                  </a:cubicBezTo>
                  <a:lnTo>
                    <a:pt x="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 name="Google Shape;11399;p50">
            <a:extLst>
              <a:ext uri="{FF2B5EF4-FFF2-40B4-BE49-F238E27FC236}">
                <a16:creationId xmlns:a16="http://schemas.microsoft.com/office/drawing/2014/main" id="{E856037B-FCE1-4504-90C2-35FFE907AAD1}"/>
              </a:ext>
            </a:extLst>
          </p:cNvPr>
          <p:cNvSpPr txBox="1">
            <a:spLocks noGrp="1"/>
          </p:cNvSpPr>
          <p:nvPr>
            <p:ph type="title"/>
          </p:nvPr>
        </p:nvSpPr>
        <p:spPr>
          <a:xfrm>
            <a:off x="137504" y="81081"/>
            <a:ext cx="1653154"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sz="2400" dirty="0" err="1"/>
              <a:t>Aktiviti</a:t>
            </a:r>
            <a:r>
              <a:rPr lang="en-US" sz="2400" dirty="0"/>
              <a:t> 2</a:t>
            </a:r>
            <a:endParaRPr sz="2400" dirty="0"/>
          </a:p>
        </p:txBody>
      </p:sp>
    </p:spTree>
    <p:extLst>
      <p:ext uri="{BB962C8B-B14F-4D97-AF65-F5344CB8AC3E}">
        <p14:creationId xmlns:p14="http://schemas.microsoft.com/office/powerpoint/2010/main" val="2909772557"/>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668"/>
        <p:cNvGrpSpPr/>
        <p:nvPr/>
      </p:nvGrpSpPr>
      <p:grpSpPr>
        <a:xfrm>
          <a:off x="0" y="0"/>
          <a:ext cx="0" cy="0"/>
          <a:chOff x="0" y="0"/>
          <a:chExt cx="0" cy="0"/>
        </a:xfrm>
      </p:grpSpPr>
      <p:sp>
        <p:nvSpPr>
          <p:cNvPr id="8669" name="Google Shape;8669;p32"/>
          <p:cNvSpPr/>
          <p:nvPr/>
        </p:nvSpPr>
        <p:spPr>
          <a:xfrm rot="537707">
            <a:off x="74070"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rot="1143741">
            <a:off x="2000357"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32"/>
          <p:cNvSpPr txBox="1">
            <a:spLocks noGrp="1"/>
          </p:cNvSpPr>
          <p:nvPr>
            <p:ph type="title"/>
          </p:nvPr>
        </p:nvSpPr>
        <p:spPr>
          <a:xfrm>
            <a:off x="3623733" y="2671658"/>
            <a:ext cx="4741167" cy="625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sz="2600" dirty="0"/>
              <a:t>MEMBINCANGKAN TAHAP KESEPADUAN YANG DICAPAI</a:t>
            </a:r>
            <a:endParaRPr sz="2600" dirty="0"/>
          </a:p>
        </p:txBody>
      </p:sp>
      <p:sp>
        <p:nvSpPr>
          <p:cNvPr id="8672" name="Google Shape;8672;p32"/>
          <p:cNvSpPr txBox="1">
            <a:spLocks noGrp="1"/>
          </p:cNvSpPr>
          <p:nvPr>
            <p:ph type="title" idx="2"/>
          </p:nvPr>
        </p:nvSpPr>
        <p:spPr>
          <a:xfrm>
            <a:off x="4572000" y="1171565"/>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000" dirty="0"/>
              <a:t>4.2</a:t>
            </a:r>
            <a:endParaRPr sz="8000" dirty="0"/>
          </a:p>
        </p:txBody>
      </p:sp>
      <p:sp>
        <p:nvSpPr>
          <p:cNvPr id="8673" name="Google Shape;8673;p32"/>
          <p:cNvSpPr txBox="1">
            <a:spLocks noGrp="1"/>
          </p:cNvSpPr>
          <p:nvPr>
            <p:ph type="subTitle" idx="1"/>
          </p:nvPr>
        </p:nvSpPr>
        <p:spPr>
          <a:xfrm>
            <a:off x="5127401" y="3624551"/>
            <a:ext cx="3312679" cy="516300"/>
          </a:xfrm>
          <a:prstGeom prst="rect">
            <a:avLst/>
          </a:prstGeom>
        </p:spPr>
        <p:txBody>
          <a:bodyPr spcFirstLastPara="1" wrap="square" lIns="91425" tIns="91425" rIns="91425" bIns="91425" anchor="ctr" anchorCtr="0">
            <a:noAutofit/>
          </a:bodyPr>
          <a:lstStyle/>
          <a:p>
            <a:pPr marL="342900" lvl="0" algn="l" rtl="0">
              <a:spcBef>
                <a:spcPts val="0"/>
              </a:spcBef>
              <a:spcAft>
                <a:spcPts val="0"/>
              </a:spcAft>
              <a:buAutoNum type="alphaUcPeriod"/>
            </a:pPr>
            <a:r>
              <a:rPr lang="en-MY" dirty="0" err="1">
                <a:solidFill>
                  <a:schemeClr val="dk1"/>
                </a:solidFill>
              </a:rPr>
              <a:t>Kesepaduan</a:t>
            </a:r>
            <a:r>
              <a:rPr lang="en-MY" dirty="0">
                <a:solidFill>
                  <a:schemeClr val="dk1"/>
                </a:solidFill>
              </a:rPr>
              <a:t> </a:t>
            </a:r>
            <a:r>
              <a:rPr lang="en-MY" dirty="0" err="1">
                <a:solidFill>
                  <a:schemeClr val="dk1"/>
                </a:solidFill>
              </a:rPr>
              <a:t>Nasional</a:t>
            </a:r>
            <a:endParaRPr lang="en" dirty="0">
              <a:solidFill>
                <a:schemeClr val="dk1"/>
              </a:solidFill>
            </a:endParaRPr>
          </a:p>
          <a:p>
            <a:pPr marL="342900" lvl="0" algn="l" rtl="0">
              <a:spcBef>
                <a:spcPts val="0"/>
              </a:spcBef>
              <a:spcAft>
                <a:spcPts val="0"/>
              </a:spcAft>
              <a:buAutoNum type="alphaUcPeriod"/>
            </a:pPr>
            <a:r>
              <a:rPr lang="en-MY" dirty="0" err="1">
                <a:solidFill>
                  <a:schemeClr val="dk1"/>
                </a:solidFill>
              </a:rPr>
              <a:t>Kesepaduan</a:t>
            </a:r>
            <a:r>
              <a:rPr lang="en-MY" dirty="0">
                <a:solidFill>
                  <a:schemeClr val="dk1"/>
                </a:solidFill>
              </a:rPr>
              <a:t> </a:t>
            </a:r>
            <a:r>
              <a:rPr lang="en-MY" dirty="0" err="1">
                <a:solidFill>
                  <a:schemeClr val="dk1"/>
                </a:solidFill>
              </a:rPr>
              <a:t>Sosial</a:t>
            </a:r>
            <a:r>
              <a:rPr lang="en-MY" dirty="0">
                <a:solidFill>
                  <a:schemeClr val="dk1"/>
                </a:solidFill>
              </a:rPr>
              <a:t> – </a:t>
            </a:r>
            <a:r>
              <a:rPr lang="en-MY" dirty="0" err="1">
                <a:solidFill>
                  <a:schemeClr val="dk1"/>
                </a:solidFill>
              </a:rPr>
              <a:t>Defisit</a:t>
            </a:r>
            <a:r>
              <a:rPr lang="en-MY" dirty="0">
                <a:solidFill>
                  <a:schemeClr val="dk1"/>
                </a:solidFill>
              </a:rPr>
              <a:t> </a:t>
            </a:r>
            <a:r>
              <a:rPr lang="en-MY" dirty="0" err="1">
                <a:solidFill>
                  <a:schemeClr val="dk1"/>
                </a:solidFill>
              </a:rPr>
              <a:t>Sosial</a:t>
            </a:r>
            <a:endParaRPr lang="en-MY" dirty="0">
              <a:solidFill>
                <a:schemeClr val="dk1"/>
              </a:solidFill>
            </a:endParaRPr>
          </a:p>
          <a:p>
            <a:pPr marL="342900" lvl="0" algn="l" rtl="0">
              <a:spcBef>
                <a:spcPts val="0"/>
              </a:spcBef>
              <a:spcAft>
                <a:spcPts val="0"/>
              </a:spcAft>
              <a:buAutoNum type="alphaUcPeriod"/>
            </a:pPr>
            <a:r>
              <a:rPr lang="en-US" dirty="0">
                <a:solidFill>
                  <a:schemeClr val="dk1"/>
                </a:solidFill>
              </a:rPr>
              <a:t>E</a:t>
            </a:r>
            <a:r>
              <a:rPr lang="en-MY" dirty="0" err="1">
                <a:solidFill>
                  <a:schemeClr val="dk1"/>
                </a:solidFill>
              </a:rPr>
              <a:t>tos</a:t>
            </a:r>
            <a:r>
              <a:rPr lang="en-MY" dirty="0">
                <a:solidFill>
                  <a:schemeClr val="dk1"/>
                </a:solidFill>
              </a:rPr>
              <a:t> </a:t>
            </a:r>
            <a:r>
              <a:rPr lang="en-MY" dirty="0" err="1">
                <a:solidFill>
                  <a:schemeClr val="dk1"/>
                </a:solidFill>
              </a:rPr>
              <a:t>Nasional</a:t>
            </a:r>
            <a:endParaRPr dirty="0"/>
          </a:p>
        </p:txBody>
      </p:sp>
      <p:sp>
        <p:nvSpPr>
          <p:cNvPr id="8674" name="Google Shape;8674;p32"/>
          <p:cNvSpPr/>
          <p:nvPr/>
        </p:nvSpPr>
        <p:spPr>
          <a:xfrm rot="537707">
            <a:off x="74071"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32"/>
          <p:cNvSpPr/>
          <p:nvPr/>
        </p:nvSpPr>
        <p:spPr>
          <a:xfrm rot="1143741">
            <a:off x="2013892"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74268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132881"/>
            <a:ext cx="9143999" cy="572700"/>
          </a:xfrm>
          <a:prstGeom prst="rect">
            <a:avLst/>
          </a:prstGeom>
        </p:spPr>
        <p:txBody>
          <a:bodyPr spcFirstLastPara="1" wrap="square" lIns="91425" tIns="91425" rIns="91425" bIns="91425" anchor="t" anchorCtr="0">
            <a:noAutofit/>
          </a:bodyPr>
          <a:lstStyle/>
          <a:p>
            <a:pPr lvl="0"/>
            <a:r>
              <a:rPr lang="fi-FI" sz="2400" dirty="0"/>
              <a:t>A) Kesepaduan Nasional</a:t>
            </a:r>
            <a:endParaRPr sz="2400" dirty="0"/>
          </a:p>
        </p:txBody>
      </p:sp>
      <p:sp>
        <p:nvSpPr>
          <p:cNvPr id="11402" name="Google Shape;11402;p50"/>
          <p:cNvSpPr txBox="1">
            <a:spLocks noGrp="1"/>
          </p:cNvSpPr>
          <p:nvPr>
            <p:ph type="subTitle" idx="3"/>
          </p:nvPr>
        </p:nvSpPr>
        <p:spPr>
          <a:xfrm>
            <a:off x="651982" y="921744"/>
            <a:ext cx="5873918" cy="857870"/>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ü"/>
            </a:pPr>
            <a:r>
              <a:rPr lang="en-MY" dirty="0" err="1"/>
              <a:t>Kesepaduan</a:t>
            </a:r>
            <a:r>
              <a:rPr lang="en-MY" dirty="0"/>
              <a:t> </a:t>
            </a:r>
            <a:r>
              <a:rPr lang="en-MY" dirty="0" err="1"/>
              <a:t>Nasional</a:t>
            </a:r>
            <a:r>
              <a:rPr lang="en-MY" dirty="0"/>
              <a:t> </a:t>
            </a:r>
            <a:r>
              <a:rPr lang="en-MY" dirty="0" err="1"/>
              <a:t>bermaksud</a:t>
            </a:r>
            <a:r>
              <a:rPr lang="en-MY" dirty="0"/>
              <a:t> </a:t>
            </a:r>
            <a:r>
              <a:rPr lang="en-MY" b="1" dirty="0" err="1"/>
              <a:t>penyatuan</a:t>
            </a:r>
            <a:r>
              <a:rPr lang="en-MY" b="1" dirty="0"/>
              <a:t> </a:t>
            </a:r>
            <a:r>
              <a:rPr lang="en-MY" b="1" dirty="0" err="1"/>
              <a:t>pelbagai</a:t>
            </a:r>
            <a:r>
              <a:rPr lang="en-MY" b="1" dirty="0"/>
              <a:t> </a:t>
            </a:r>
            <a:r>
              <a:rPr lang="en-MY" b="1" dirty="0" err="1"/>
              <a:t>kelompok</a:t>
            </a:r>
            <a:r>
              <a:rPr lang="en-MY" b="1" dirty="0"/>
              <a:t> yang </a:t>
            </a:r>
            <a:r>
              <a:rPr lang="en-MY" b="1" dirty="0" err="1"/>
              <a:t>mempunyai</a:t>
            </a:r>
            <a:r>
              <a:rPr lang="en-MY" b="1" dirty="0"/>
              <a:t> </a:t>
            </a:r>
            <a:r>
              <a:rPr lang="en-MY" b="1" dirty="0" err="1"/>
              <a:t>latarbelakang</a:t>
            </a:r>
            <a:r>
              <a:rPr lang="en-MY" b="1" dirty="0"/>
              <a:t> </a:t>
            </a:r>
            <a:r>
              <a:rPr lang="en-MY" b="1" dirty="0" err="1"/>
              <a:t>sosial</a:t>
            </a:r>
            <a:r>
              <a:rPr lang="en-MY" b="1" dirty="0"/>
              <a:t> dan </a:t>
            </a:r>
            <a:r>
              <a:rPr lang="en-MY" b="1" dirty="0" err="1"/>
              <a:t>kebudayaan</a:t>
            </a:r>
            <a:r>
              <a:rPr lang="en-MY" b="1" dirty="0"/>
              <a:t> yang </a:t>
            </a:r>
            <a:r>
              <a:rPr lang="en-MY" b="1" dirty="0" err="1"/>
              <a:t>berbeza</a:t>
            </a:r>
            <a:r>
              <a:rPr lang="en-MY" b="1" dirty="0"/>
              <a:t>.</a:t>
            </a:r>
            <a:r>
              <a:rPr lang="en-MY" dirty="0"/>
              <a:t> </a:t>
            </a:r>
            <a:r>
              <a:rPr lang="en-MY" dirty="0" err="1"/>
              <a:t>Penyatuan</a:t>
            </a:r>
            <a:r>
              <a:rPr lang="en-MY" dirty="0"/>
              <a:t> </a:t>
            </a:r>
            <a:r>
              <a:rPr lang="en-MY" dirty="0" err="1"/>
              <a:t>ini</a:t>
            </a:r>
            <a:r>
              <a:rPr lang="en-MY" dirty="0"/>
              <a:t> </a:t>
            </a:r>
            <a:r>
              <a:rPr lang="en-MY" dirty="0" err="1"/>
              <a:t>lebih</a:t>
            </a:r>
            <a:r>
              <a:rPr lang="en-MY" dirty="0"/>
              <a:t> </a:t>
            </a:r>
            <a:r>
              <a:rPr lang="en-MY" dirty="0" err="1"/>
              <a:t>kepada</a:t>
            </a:r>
            <a:r>
              <a:rPr lang="en-MY" dirty="0"/>
              <a:t> </a:t>
            </a:r>
            <a:r>
              <a:rPr lang="en-MY" dirty="0" err="1"/>
              <a:t>bentuk</a:t>
            </a:r>
            <a:r>
              <a:rPr lang="en-MY" dirty="0"/>
              <a:t> </a:t>
            </a:r>
            <a:r>
              <a:rPr lang="en-MY" dirty="0" err="1"/>
              <a:t>zahir</a:t>
            </a:r>
            <a:r>
              <a:rPr lang="en-MY" dirty="0"/>
              <a:t>/ </a:t>
            </a:r>
            <a:r>
              <a:rPr lang="en-MY" dirty="0" err="1"/>
              <a:t>luaran</a:t>
            </a:r>
            <a:endParaRPr dirty="0"/>
          </a:p>
        </p:txBody>
      </p:sp>
      <p:sp>
        <p:nvSpPr>
          <p:cNvPr id="11404" name="Google Shape;11404;p50"/>
          <p:cNvSpPr/>
          <p:nvPr/>
        </p:nvSpPr>
        <p:spPr>
          <a:xfrm>
            <a:off x="563083" y="864701"/>
            <a:ext cx="6087508" cy="1057668"/>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50"/>
          <p:cNvGrpSpPr/>
          <p:nvPr/>
        </p:nvGrpSpPr>
        <p:grpSpPr>
          <a:xfrm rot="19688189" flipH="1">
            <a:off x="858045" y="2502211"/>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11402;p50">
            <a:extLst>
              <a:ext uri="{FF2B5EF4-FFF2-40B4-BE49-F238E27FC236}">
                <a16:creationId xmlns:a16="http://schemas.microsoft.com/office/drawing/2014/main" id="{2F77C0C2-7F01-C2BC-5446-18A301041E38}"/>
              </a:ext>
            </a:extLst>
          </p:cNvPr>
          <p:cNvSpPr txBox="1">
            <a:spLocks/>
          </p:cNvSpPr>
          <p:nvPr/>
        </p:nvSpPr>
        <p:spPr>
          <a:xfrm>
            <a:off x="1593384" y="2383515"/>
            <a:ext cx="6024534" cy="80526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err="1"/>
              <a:t>Alat</a:t>
            </a:r>
            <a:r>
              <a:rPr lang="en-MY" dirty="0"/>
              <a:t> </a:t>
            </a:r>
            <a:r>
              <a:rPr lang="en-MY" dirty="0" err="1"/>
              <a:t>utama</a:t>
            </a:r>
            <a:r>
              <a:rPr lang="en-MY" dirty="0"/>
              <a:t> yang </a:t>
            </a:r>
            <a:r>
              <a:rPr lang="en-MY" dirty="0" err="1"/>
              <a:t>menjadi</a:t>
            </a:r>
            <a:r>
              <a:rPr lang="en-MY" dirty="0"/>
              <a:t> </a:t>
            </a:r>
            <a:r>
              <a:rPr lang="en-MY" dirty="0" err="1"/>
              <a:t>teras</a:t>
            </a:r>
            <a:r>
              <a:rPr lang="en-MY" dirty="0"/>
              <a:t> </a:t>
            </a:r>
            <a:r>
              <a:rPr lang="en-MY" dirty="0" err="1"/>
              <a:t>ialah</a:t>
            </a:r>
            <a:r>
              <a:rPr lang="en-MY" dirty="0"/>
              <a:t> </a:t>
            </a:r>
            <a:r>
              <a:rPr lang="en-MY" b="1" dirty="0" err="1"/>
              <a:t>Perlembagaan</a:t>
            </a:r>
            <a:r>
              <a:rPr lang="en-MY" b="1" dirty="0"/>
              <a:t> Persekutuan dan </a:t>
            </a:r>
            <a:r>
              <a:rPr lang="en-MY" b="1" dirty="0" err="1"/>
              <a:t>Rukun</a:t>
            </a:r>
            <a:r>
              <a:rPr lang="en-MY" b="1" dirty="0"/>
              <a:t> Negara</a:t>
            </a:r>
            <a:r>
              <a:rPr lang="en-MY" dirty="0"/>
              <a:t>. 2 </a:t>
            </a:r>
            <a:r>
              <a:rPr lang="en-MY" dirty="0" err="1"/>
              <a:t>perkara</a:t>
            </a:r>
            <a:r>
              <a:rPr lang="en-MY" dirty="0"/>
              <a:t> </a:t>
            </a:r>
            <a:r>
              <a:rPr lang="en-MY" dirty="0" err="1"/>
              <a:t>ini</a:t>
            </a:r>
            <a:r>
              <a:rPr lang="en-MY" dirty="0"/>
              <a:t> </a:t>
            </a:r>
            <a:r>
              <a:rPr lang="en-MY" dirty="0" err="1"/>
              <a:t>menjadi</a:t>
            </a:r>
            <a:r>
              <a:rPr lang="en-MY" dirty="0"/>
              <a:t> </a:t>
            </a:r>
            <a:r>
              <a:rPr lang="en-MY" dirty="0" err="1"/>
              <a:t>tunjang</a:t>
            </a:r>
            <a:r>
              <a:rPr lang="en-MY" dirty="0"/>
              <a:t> </a:t>
            </a:r>
            <a:r>
              <a:rPr lang="en-MY" dirty="0" err="1"/>
              <a:t>utama</a:t>
            </a:r>
            <a:r>
              <a:rPr lang="en-MY" dirty="0"/>
              <a:t> dan </a:t>
            </a:r>
            <a:r>
              <a:rPr lang="en-MY" dirty="0" err="1"/>
              <a:t>ia</a:t>
            </a:r>
            <a:r>
              <a:rPr lang="en-MY" dirty="0"/>
              <a:t> </a:t>
            </a:r>
            <a:r>
              <a:rPr lang="en-MY" dirty="0" err="1"/>
              <a:t>penting</a:t>
            </a:r>
            <a:r>
              <a:rPr lang="en-MY" dirty="0"/>
              <a:t> </a:t>
            </a:r>
            <a:r>
              <a:rPr lang="en-MY" dirty="0" err="1"/>
              <a:t>untuk</a:t>
            </a:r>
            <a:r>
              <a:rPr lang="en-MY" dirty="0"/>
              <a:t> </a:t>
            </a:r>
            <a:r>
              <a:rPr lang="en-MY" dirty="0" err="1"/>
              <a:t>mewujudkan</a:t>
            </a:r>
            <a:r>
              <a:rPr lang="en-MY" dirty="0"/>
              <a:t> </a:t>
            </a:r>
            <a:r>
              <a:rPr lang="en-MY" dirty="0" err="1"/>
              <a:t>masyarakat</a:t>
            </a:r>
            <a:r>
              <a:rPr lang="en-MY" dirty="0"/>
              <a:t> yang </a:t>
            </a:r>
            <a:r>
              <a:rPr lang="en-MY" dirty="0" err="1"/>
              <a:t>dinamik</a:t>
            </a:r>
            <a:r>
              <a:rPr lang="en-MY" dirty="0"/>
              <a:t>.</a:t>
            </a:r>
          </a:p>
        </p:txBody>
      </p:sp>
      <p:sp>
        <p:nvSpPr>
          <p:cNvPr id="324" name="Google Shape;11404;p50">
            <a:extLst>
              <a:ext uri="{FF2B5EF4-FFF2-40B4-BE49-F238E27FC236}">
                <a16:creationId xmlns:a16="http://schemas.microsoft.com/office/drawing/2014/main" id="{0C11693C-DE41-2208-D274-539CF57B8F68}"/>
              </a:ext>
            </a:extLst>
          </p:cNvPr>
          <p:cNvSpPr/>
          <p:nvPr/>
        </p:nvSpPr>
        <p:spPr>
          <a:xfrm>
            <a:off x="1530410" y="2280235"/>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402;p50">
            <a:extLst>
              <a:ext uri="{FF2B5EF4-FFF2-40B4-BE49-F238E27FC236}">
                <a16:creationId xmlns:a16="http://schemas.microsoft.com/office/drawing/2014/main" id="{29D735C1-0140-F7DD-3549-800E12D99D1E}"/>
              </a:ext>
            </a:extLst>
          </p:cNvPr>
          <p:cNvSpPr txBox="1">
            <a:spLocks/>
          </p:cNvSpPr>
          <p:nvPr/>
        </p:nvSpPr>
        <p:spPr>
          <a:xfrm>
            <a:off x="2630882" y="3779354"/>
            <a:ext cx="5878045" cy="8779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a:t>Dari </a:t>
            </a:r>
            <a:r>
              <a:rPr lang="en-MY" dirty="0" err="1"/>
              <a:t>segi</a:t>
            </a:r>
            <a:r>
              <a:rPr lang="en-MY" dirty="0"/>
              <a:t> </a:t>
            </a:r>
            <a:r>
              <a:rPr lang="en-MY" dirty="0" err="1"/>
              <a:t>kemajuan</a:t>
            </a:r>
            <a:r>
              <a:rPr lang="en-MY" dirty="0"/>
              <a:t> </a:t>
            </a:r>
            <a:r>
              <a:rPr lang="en-MY" dirty="0" err="1"/>
              <a:t>bangsa</a:t>
            </a:r>
            <a:r>
              <a:rPr lang="en-MY" dirty="0"/>
              <a:t>, </a:t>
            </a:r>
            <a:r>
              <a:rPr lang="en-MY" dirty="0" err="1"/>
              <a:t>akan</a:t>
            </a:r>
            <a:r>
              <a:rPr lang="en-MY" dirty="0"/>
              <a:t> </a:t>
            </a:r>
            <a:r>
              <a:rPr lang="en-MY" dirty="0" err="1"/>
              <a:t>wujud</a:t>
            </a:r>
            <a:r>
              <a:rPr lang="en-MY" dirty="0"/>
              <a:t> </a:t>
            </a:r>
            <a:r>
              <a:rPr lang="en-MY" dirty="0" err="1"/>
              <a:t>pelbagai</a:t>
            </a:r>
            <a:r>
              <a:rPr lang="en-MY" dirty="0"/>
              <a:t> </a:t>
            </a:r>
            <a:r>
              <a:rPr lang="en-MY" dirty="0" err="1"/>
              <a:t>etnik</a:t>
            </a:r>
            <a:r>
              <a:rPr lang="en-MY" dirty="0"/>
              <a:t> dan </a:t>
            </a:r>
            <a:r>
              <a:rPr lang="en-MY" dirty="0" err="1"/>
              <a:t>budaya</a:t>
            </a:r>
            <a:r>
              <a:rPr lang="en-MY" dirty="0"/>
              <a:t> yang </a:t>
            </a:r>
            <a:r>
              <a:rPr lang="en-MY" b="1" dirty="0" err="1"/>
              <a:t>mengutamakan</a:t>
            </a:r>
            <a:r>
              <a:rPr lang="en-MY" b="1" dirty="0"/>
              <a:t> </a:t>
            </a:r>
            <a:r>
              <a:rPr lang="en-MY" b="1" dirty="0" err="1"/>
              <a:t>kestabilan</a:t>
            </a:r>
            <a:r>
              <a:rPr lang="en-MY" dirty="0"/>
              <a:t>. </a:t>
            </a:r>
            <a:r>
              <a:rPr lang="en-MY" dirty="0" err="1"/>
              <a:t>Mereka</a:t>
            </a:r>
            <a:r>
              <a:rPr lang="en-MY" dirty="0"/>
              <a:t> </a:t>
            </a:r>
            <a:r>
              <a:rPr lang="en-MY" dirty="0" err="1"/>
              <a:t>berkongsi</a:t>
            </a:r>
            <a:r>
              <a:rPr lang="en-MY" dirty="0"/>
              <a:t> </a:t>
            </a:r>
            <a:r>
              <a:rPr lang="en-MY" dirty="0" err="1"/>
              <a:t>norma</a:t>
            </a:r>
            <a:r>
              <a:rPr lang="en-MY" dirty="0"/>
              <a:t> </a:t>
            </a:r>
            <a:r>
              <a:rPr lang="en-MY" dirty="0" err="1"/>
              <a:t>hidup</a:t>
            </a:r>
            <a:r>
              <a:rPr lang="en-MY" dirty="0"/>
              <a:t> dan </a:t>
            </a:r>
            <a:r>
              <a:rPr lang="en-MY" dirty="0" err="1"/>
              <a:t>persamaan</a:t>
            </a:r>
            <a:r>
              <a:rPr lang="en-MY" dirty="0"/>
              <a:t> </a:t>
            </a:r>
            <a:r>
              <a:rPr lang="en-MY" dirty="0" err="1"/>
              <a:t>nilai</a:t>
            </a:r>
            <a:r>
              <a:rPr lang="en-MY" dirty="0"/>
              <a:t>.</a:t>
            </a:r>
          </a:p>
        </p:txBody>
      </p:sp>
      <p:sp>
        <p:nvSpPr>
          <p:cNvPr id="335" name="Google Shape;8674;p32">
            <a:extLst>
              <a:ext uri="{FF2B5EF4-FFF2-40B4-BE49-F238E27FC236}">
                <a16:creationId xmlns:a16="http://schemas.microsoft.com/office/drawing/2014/main" id="{0134B59D-0AD2-AC1F-00B8-C51CA845A773}"/>
              </a:ext>
            </a:extLst>
          </p:cNvPr>
          <p:cNvSpPr/>
          <p:nvPr/>
        </p:nvSpPr>
        <p:spPr>
          <a:xfrm>
            <a:off x="7048536" y="462639"/>
            <a:ext cx="2072567" cy="1700494"/>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11404;p50">
            <a:extLst>
              <a:ext uri="{FF2B5EF4-FFF2-40B4-BE49-F238E27FC236}">
                <a16:creationId xmlns:a16="http://schemas.microsoft.com/office/drawing/2014/main" id="{0531EF57-57FB-427B-BA99-4C98969BA787}"/>
              </a:ext>
            </a:extLst>
          </p:cNvPr>
          <p:cNvSpPr/>
          <p:nvPr/>
        </p:nvSpPr>
        <p:spPr>
          <a:xfrm>
            <a:off x="2533066" y="3703887"/>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Arrow: Down 1">
            <a:extLst>
              <a:ext uri="{FF2B5EF4-FFF2-40B4-BE49-F238E27FC236}">
                <a16:creationId xmlns:a16="http://schemas.microsoft.com/office/drawing/2014/main" id="{C2C8D6DE-9395-417A-9C79-6B672C6E6869}"/>
              </a:ext>
            </a:extLst>
          </p:cNvPr>
          <p:cNvSpPr/>
          <p:nvPr/>
        </p:nvSpPr>
        <p:spPr>
          <a:xfrm>
            <a:off x="6076480" y="1803802"/>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22" name="Arrow: Down 321">
            <a:extLst>
              <a:ext uri="{FF2B5EF4-FFF2-40B4-BE49-F238E27FC236}">
                <a16:creationId xmlns:a16="http://schemas.microsoft.com/office/drawing/2014/main" id="{13150BC8-D2C8-4CEC-9247-78EE936281D6}"/>
              </a:ext>
            </a:extLst>
          </p:cNvPr>
          <p:cNvSpPr/>
          <p:nvPr/>
        </p:nvSpPr>
        <p:spPr>
          <a:xfrm>
            <a:off x="7048536" y="3236477"/>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96640026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132881"/>
            <a:ext cx="9143999" cy="572700"/>
          </a:xfrm>
          <a:prstGeom prst="rect">
            <a:avLst/>
          </a:prstGeom>
        </p:spPr>
        <p:txBody>
          <a:bodyPr spcFirstLastPara="1" wrap="square" lIns="91425" tIns="91425" rIns="91425" bIns="91425" anchor="t" anchorCtr="0">
            <a:noAutofit/>
          </a:bodyPr>
          <a:lstStyle/>
          <a:p>
            <a:pPr lvl="0"/>
            <a:r>
              <a:rPr lang="fi-FI" sz="2400" dirty="0"/>
              <a:t>B) Kesepaduan Sosial</a:t>
            </a:r>
            <a:endParaRPr sz="2400" dirty="0"/>
          </a:p>
        </p:txBody>
      </p:sp>
      <p:sp>
        <p:nvSpPr>
          <p:cNvPr id="11402" name="Google Shape;11402;p50"/>
          <p:cNvSpPr txBox="1">
            <a:spLocks noGrp="1"/>
          </p:cNvSpPr>
          <p:nvPr>
            <p:ph type="subTitle" idx="3"/>
          </p:nvPr>
        </p:nvSpPr>
        <p:spPr>
          <a:xfrm>
            <a:off x="2299578" y="895510"/>
            <a:ext cx="5873918" cy="857870"/>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ü"/>
            </a:pPr>
            <a:r>
              <a:rPr lang="sv-SE" dirty="0"/>
              <a:t>Kesepaduan Sosial adalah antara </a:t>
            </a:r>
            <a:r>
              <a:rPr lang="sv-SE" b="1" dirty="0"/>
              <a:t>teras penting </a:t>
            </a:r>
            <a:r>
              <a:rPr lang="sv-SE" dirty="0"/>
              <a:t>dalam menjamin semua bangsa dalam Malaysia berada dalam keadaan aman dan harmoni. </a:t>
            </a:r>
            <a:endParaRPr dirty="0"/>
          </a:p>
        </p:txBody>
      </p:sp>
      <p:sp>
        <p:nvSpPr>
          <p:cNvPr id="11404" name="Google Shape;11404;p50"/>
          <p:cNvSpPr/>
          <p:nvPr/>
        </p:nvSpPr>
        <p:spPr>
          <a:xfrm>
            <a:off x="2210679" y="838467"/>
            <a:ext cx="6087508" cy="1057668"/>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50"/>
          <p:cNvGrpSpPr/>
          <p:nvPr/>
        </p:nvGrpSpPr>
        <p:grpSpPr>
          <a:xfrm rot="13324648" flipH="1">
            <a:off x="7694358" y="1277498"/>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11402;p50">
            <a:extLst>
              <a:ext uri="{FF2B5EF4-FFF2-40B4-BE49-F238E27FC236}">
                <a16:creationId xmlns:a16="http://schemas.microsoft.com/office/drawing/2014/main" id="{2F77C0C2-7F01-C2BC-5446-18A301041E38}"/>
              </a:ext>
            </a:extLst>
          </p:cNvPr>
          <p:cNvSpPr txBox="1">
            <a:spLocks/>
          </p:cNvSpPr>
          <p:nvPr/>
        </p:nvSpPr>
        <p:spPr>
          <a:xfrm>
            <a:off x="1593384" y="2383515"/>
            <a:ext cx="6024534" cy="80526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err="1"/>
              <a:t>Asas</a:t>
            </a:r>
            <a:r>
              <a:rPr lang="en-MY" dirty="0"/>
              <a:t> </a:t>
            </a:r>
            <a:r>
              <a:rPr lang="en-MY" dirty="0" err="1"/>
              <a:t>utama</a:t>
            </a:r>
            <a:r>
              <a:rPr lang="en-MY" dirty="0"/>
              <a:t> </a:t>
            </a:r>
            <a:r>
              <a:rPr lang="en-MY" dirty="0" err="1"/>
              <a:t>kepada</a:t>
            </a:r>
            <a:r>
              <a:rPr lang="en-MY" dirty="0"/>
              <a:t> </a:t>
            </a:r>
            <a:r>
              <a:rPr lang="en-MY" dirty="0" err="1"/>
              <a:t>keadaan</a:t>
            </a:r>
            <a:r>
              <a:rPr lang="en-MY" dirty="0"/>
              <a:t> yang </a:t>
            </a:r>
            <a:r>
              <a:rPr lang="en-MY" dirty="0" err="1"/>
              <a:t>stabil</a:t>
            </a:r>
            <a:r>
              <a:rPr lang="en-MY" dirty="0"/>
              <a:t> dan </a:t>
            </a:r>
            <a:r>
              <a:rPr lang="en-MY" dirty="0" err="1"/>
              <a:t>masyarakat</a:t>
            </a:r>
            <a:r>
              <a:rPr lang="en-MY" dirty="0"/>
              <a:t> </a:t>
            </a:r>
            <a:r>
              <a:rPr lang="en-MY" dirty="0" err="1"/>
              <a:t>tanpa</a:t>
            </a:r>
            <a:r>
              <a:rPr lang="en-MY" dirty="0"/>
              <a:t> </a:t>
            </a:r>
            <a:r>
              <a:rPr lang="en-MY" dirty="0" err="1"/>
              <a:t>konflik</a:t>
            </a:r>
            <a:r>
              <a:rPr lang="en-MY" dirty="0"/>
              <a:t> </a:t>
            </a:r>
            <a:r>
              <a:rPr lang="en-MY" dirty="0" err="1"/>
              <a:t>dengan</a:t>
            </a:r>
            <a:r>
              <a:rPr lang="en-MY" dirty="0"/>
              <a:t> </a:t>
            </a:r>
            <a:r>
              <a:rPr lang="en-MY" b="1" dirty="0" err="1"/>
              <a:t>menyelesaikan</a:t>
            </a:r>
            <a:r>
              <a:rPr lang="en-MY" b="1" dirty="0"/>
              <a:t> </a:t>
            </a:r>
            <a:r>
              <a:rPr lang="en-MY" b="1" dirty="0" err="1"/>
              <a:t>defisit</a:t>
            </a:r>
            <a:r>
              <a:rPr lang="en-MY" b="1" dirty="0"/>
              <a:t> </a:t>
            </a:r>
            <a:r>
              <a:rPr lang="en-MY" b="1" dirty="0" err="1"/>
              <a:t>sosial</a:t>
            </a:r>
            <a:r>
              <a:rPr lang="en-MY" b="1" dirty="0"/>
              <a:t>.</a:t>
            </a:r>
          </a:p>
        </p:txBody>
      </p:sp>
      <p:sp>
        <p:nvSpPr>
          <p:cNvPr id="324" name="Google Shape;11404;p50">
            <a:extLst>
              <a:ext uri="{FF2B5EF4-FFF2-40B4-BE49-F238E27FC236}">
                <a16:creationId xmlns:a16="http://schemas.microsoft.com/office/drawing/2014/main" id="{0C11693C-DE41-2208-D274-539CF57B8F68}"/>
              </a:ext>
            </a:extLst>
          </p:cNvPr>
          <p:cNvSpPr/>
          <p:nvPr/>
        </p:nvSpPr>
        <p:spPr>
          <a:xfrm>
            <a:off x="1436441" y="2264061"/>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402;p50">
            <a:extLst>
              <a:ext uri="{FF2B5EF4-FFF2-40B4-BE49-F238E27FC236}">
                <a16:creationId xmlns:a16="http://schemas.microsoft.com/office/drawing/2014/main" id="{29D735C1-0140-F7DD-3549-800E12D99D1E}"/>
              </a:ext>
            </a:extLst>
          </p:cNvPr>
          <p:cNvSpPr txBox="1">
            <a:spLocks/>
          </p:cNvSpPr>
          <p:nvPr/>
        </p:nvSpPr>
        <p:spPr>
          <a:xfrm>
            <a:off x="562742" y="3778098"/>
            <a:ext cx="5878045" cy="8779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err="1"/>
              <a:t>Konsep</a:t>
            </a:r>
            <a:r>
              <a:rPr lang="en-MY" dirty="0"/>
              <a:t> </a:t>
            </a:r>
            <a:r>
              <a:rPr lang="en-MY" dirty="0" err="1"/>
              <a:t>Kesepaduan</a:t>
            </a:r>
            <a:r>
              <a:rPr lang="en-MY" dirty="0"/>
              <a:t> </a:t>
            </a:r>
            <a:r>
              <a:rPr lang="en-MY" dirty="0" err="1"/>
              <a:t>Sosial</a:t>
            </a:r>
            <a:r>
              <a:rPr lang="en-MY" dirty="0"/>
              <a:t> yang </a:t>
            </a:r>
            <a:r>
              <a:rPr lang="en-MY" dirty="0" err="1"/>
              <a:t>diasaskan</a:t>
            </a:r>
            <a:r>
              <a:rPr lang="en-MY" dirty="0"/>
              <a:t> oleh </a:t>
            </a:r>
            <a:r>
              <a:rPr lang="en-MY" dirty="0" err="1"/>
              <a:t>kerajaan</a:t>
            </a:r>
            <a:r>
              <a:rPr lang="en-MY" dirty="0"/>
              <a:t> </a:t>
            </a:r>
            <a:r>
              <a:rPr lang="en-MY" dirty="0" err="1"/>
              <a:t>adalah</a:t>
            </a:r>
            <a:r>
              <a:rPr lang="en-MY" dirty="0"/>
              <a:t> </a:t>
            </a:r>
            <a:r>
              <a:rPr lang="en-MY" dirty="0" err="1"/>
              <a:t>sebagai</a:t>
            </a:r>
            <a:r>
              <a:rPr lang="en-MY" dirty="0"/>
              <a:t> </a:t>
            </a:r>
            <a:r>
              <a:rPr lang="en-MY" b="1" dirty="0"/>
              <a:t>formula </a:t>
            </a:r>
            <a:r>
              <a:rPr lang="en-MY" b="1" dirty="0" err="1"/>
              <a:t>untuk</a:t>
            </a:r>
            <a:r>
              <a:rPr lang="en-MY" b="1" dirty="0"/>
              <a:t> </a:t>
            </a:r>
            <a:r>
              <a:rPr lang="en-MY" b="1" dirty="0" err="1"/>
              <a:t>mengurus</a:t>
            </a:r>
            <a:r>
              <a:rPr lang="en-MY" b="1" dirty="0"/>
              <a:t> </a:t>
            </a:r>
            <a:r>
              <a:rPr lang="en-MY" b="1" dirty="0" err="1"/>
              <a:t>masyarakat</a:t>
            </a:r>
            <a:r>
              <a:rPr lang="en-MY" dirty="0"/>
              <a:t> </a:t>
            </a:r>
            <a:r>
              <a:rPr lang="en-MY" dirty="0" err="1"/>
              <a:t>berbilang</a:t>
            </a:r>
            <a:r>
              <a:rPr lang="en-MY" dirty="0"/>
              <a:t> </a:t>
            </a:r>
            <a:r>
              <a:rPr lang="en-MY" dirty="0" err="1"/>
              <a:t>bangsa</a:t>
            </a:r>
            <a:r>
              <a:rPr lang="en-MY" dirty="0"/>
              <a:t> dan agama di Malaysia.</a:t>
            </a:r>
          </a:p>
        </p:txBody>
      </p:sp>
      <p:sp>
        <p:nvSpPr>
          <p:cNvPr id="335" name="Google Shape;8674;p32">
            <a:extLst>
              <a:ext uri="{FF2B5EF4-FFF2-40B4-BE49-F238E27FC236}">
                <a16:creationId xmlns:a16="http://schemas.microsoft.com/office/drawing/2014/main" id="{0134B59D-0AD2-AC1F-00B8-C51CA845A773}"/>
              </a:ext>
            </a:extLst>
          </p:cNvPr>
          <p:cNvSpPr/>
          <p:nvPr/>
        </p:nvSpPr>
        <p:spPr>
          <a:xfrm rot="19357356">
            <a:off x="262305" y="633144"/>
            <a:ext cx="1583069" cy="1435002"/>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11404;p50">
            <a:extLst>
              <a:ext uri="{FF2B5EF4-FFF2-40B4-BE49-F238E27FC236}">
                <a16:creationId xmlns:a16="http://schemas.microsoft.com/office/drawing/2014/main" id="{0531EF57-57FB-427B-BA99-4C98969BA787}"/>
              </a:ext>
            </a:extLst>
          </p:cNvPr>
          <p:cNvSpPr/>
          <p:nvPr/>
        </p:nvSpPr>
        <p:spPr>
          <a:xfrm>
            <a:off x="464926" y="3702631"/>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Arrow: Down 1">
            <a:extLst>
              <a:ext uri="{FF2B5EF4-FFF2-40B4-BE49-F238E27FC236}">
                <a16:creationId xmlns:a16="http://schemas.microsoft.com/office/drawing/2014/main" id="{C2C8D6DE-9395-417A-9C79-6B672C6E6869}"/>
              </a:ext>
            </a:extLst>
          </p:cNvPr>
          <p:cNvSpPr/>
          <p:nvPr/>
        </p:nvSpPr>
        <p:spPr>
          <a:xfrm>
            <a:off x="2452131" y="1787373"/>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22" name="Arrow: Down 321">
            <a:extLst>
              <a:ext uri="{FF2B5EF4-FFF2-40B4-BE49-F238E27FC236}">
                <a16:creationId xmlns:a16="http://schemas.microsoft.com/office/drawing/2014/main" id="{13150BC8-D2C8-4CEC-9247-78EE936281D6}"/>
              </a:ext>
            </a:extLst>
          </p:cNvPr>
          <p:cNvSpPr/>
          <p:nvPr/>
        </p:nvSpPr>
        <p:spPr>
          <a:xfrm>
            <a:off x="1593384" y="3218527"/>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90936634"/>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313"/>
        <p:cNvGrpSpPr/>
        <p:nvPr/>
      </p:nvGrpSpPr>
      <p:grpSpPr>
        <a:xfrm>
          <a:off x="0" y="0"/>
          <a:ext cx="0" cy="0"/>
          <a:chOff x="0" y="0"/>
          <a:chExt cx="0" cy="0"/>
        </a:xfrm>
      </p:grpSpPr>
      <p:sp>
        <p:nvSpPr>
          <p:cNvPr id="314" name="Google Shape;314;p28"/>
          <p:cNvSpPr txBox="1">
            <a:spLocks noGrp="1"/>
          </p:cNvSpPr>
          <p:nvPr>
            <p:ph type="title"/>
          </p:nvPr>
        </p:nvSpPr>
        <p:spPr>
          <a:xfrm>
            <a:off x="713225" y="445025"/>
            <a:ext cx="76992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PENTAKSIRAN BERTERUSAN</a:t>
            </a:r>
            <a:endParaRPr/>
          </a:p>
        </p:txBody>
      </p:sp>
      <p:sp>
        <p:nvSpPr>
          <p:cNvPr id="315" name="Google Shape;315;p28"/>
          <p:cNvSpPr txBox="1">
            <a:spLocks noGrp="1"/>
          </p:cNvSpPr>
          <p:nvPr>
            <p:ph type="subTitle" idx="1"/>
          </p:nvPr>
        </p:nvSpPr>
        <p:spPr>
          <a:xfrm>
            <a:off x="647838" y="1594625"/>
            <a:ext cx="16044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Kehadiran</a:t>
            </a:r>
            <a:endParaRPr/>
          </a:p>
        </p:txBody>
      </p:sp>
      <p:sp>
        <p:nvSpPr>
          <p:cNvPr id="316" name="Google Shape;316;p28"/>
          <p:cNvSpPr txBox="1">
            <a:spLocks noGrp="1"/>
          </p:cNvSpPr>
          <p:nvPr>
            <p:ph type="subTitle" idx="2"/>
          </p:nvPr>
        </p:nvSpPr>
        <p:spPr>
          <a:xfrm>
            <a:off x="7186288" y="3266625"/>
            <a:ext cx="16044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Penilaian Sumatif</a:t>
            </a:r>
            <a:endParaRPr/>
          </a:p>
        </p:txBody>
      </p:sp>
      <p:sp>
        <p:nvSpPr>
          <p:cNvPr id="317" name="Google Shape;317;p28"/>
          <p:cNvSpPr txBox="1">
            <a:spLocks noGrp="1"/>
          </p:cNvSpPr>
          <p:nvPr>
            <p:ph type="subTitle" idx="3"/>
          </p:nvPr>
        </p:nvSpPr>
        <p:spPr>
          <a:xfrm>
            <a:off x="2440475" y="1594625"/>
            <a:ext cx="403590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500"/>
              <a:t>Pelajar perlu hadir sekurang-kurang 80% kehadiran keseluruhan bagi melayakkan PB</a:t>
            </a:r>
            <a:r>
              <a:rPr lang="en" sz="1300"/>
              <a:t> </a:t>
            </a:r>
            <a:endParaRPr sz="1300"/>
          </a:p>
        </p:txBody>
      </p:sp>
      <p:sp>
        <p:nvSpPr>
          <p:cNvPr id="318" name="Google Shape;318;p28"/>
          <p:cNvSpPr txBox="1">
            <a:spLocks noGrp="1"/>
          </p:cNvSpPr>
          <p:nvPr>
            <p:ph type="subTitle" idx="4"/>
          </p:nvPr>
        </p:nvSpPr>
        <p:spPr>
          <a:xfrm>
            <a:off x="2948588" y="3266625"/>
            <a:ext cx="40359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MY" sz="1600" dirty="0"/>
              <a:t>E-Folio</a:t>
            </a:r>
            <a:r>
              <a:rPr lang="en" sz="1600" dirty="0"/>
              <a:t> (30%)</a:t>
            </a:r>
            <a:endParaRPr sz="1600" dirty="0"/>
          </a:p>
          <a:p>
            <a:pPr marL="0" lvl="0" indent="0" algn="r" rtl="0">
              <a:spcBef>
                <a:spcPts val="0"/>
              </a:spcBef>
              <a:spcAft>
                <a:spcPts val="0"/>
              </a:spcAft>
              <a:buNone/>
            </a:pPr>
            <a:r>
              <a:rPr lang="en" sz="1600" dirty="0"/>
              <a:t>bagi Topik 4, </a:t>
            </a:r>
            <a:r>
              <a:rPr lang="en-MY" sz="1600" dirty="0" err="1"/>
              <a:t>Topik</a:t>
            </a:r>
            <a:r>
              <a:rPr lang="en-MY" sz="1600" dirty="0"/>
              <a:t> 5 dan </a:t>
            </a:r>
            <a:r>
              <a:rPr lang="en-MY" sz="1600" dirty="0" err="1"/>
              <a:t>Topik</a:t>
            </a:r>
            <a:r>
              <a:rPr lang="en-MY" sz="1600" dirty="0"/>
              <a:t> 6</a:t>
            </a:r>
            <a:endParaRPr sz="1600" dirty="0"/>
          </a:p>
        </p:txBody>
      </p:sp>
      <p:sp>
        <p:nvSpPr>
          <p:cNvPr id="319" name="Google Shape;319;p28"/>
          <p:cNvSpPr/>
          <p:nvPr/>
        </p:nvSpPr>
        <p:spPr>
          <a:xfrm>
            <a:off x="2377500" y="1553275"/>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8"/>
          <p:cNvSpPr/>
          <p:nvPr/>
        </p:nvSpPr>
        <p:spPr>
          <a:xfrm>
            <a:off x="2948600" y="3205050"/>
            <a:ext cx="4161849"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8"/>
          <p:cNvSpPr/>
          <p:nvPr/>
        </p:nvSpPr>
        <p:spPr>
          <a:xfrm rot="-5400000">
            <a:off x="2306994" y="1994148"/>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8"/>
          <p:cNvSpPr/>
          <p:nvPr/>
        </p:nvSpPr>
        <p:spPr>
          <a:xfrm rot="5400000" flipH="1">
            <a:off x="7144619" y="3672573"/>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3" name="Google Shape;323;p28"/>
          <p:cNvGrpSpPr/>
          <p:nvPr/>
        </p:nvGrpSpPr>
        <p:grpSpPr>
          <a:xfrm>
            <a:off x="3598293" y="2844405"/>
            <a:ext cx="2252199" cy="93989"/>
            <a:chOff x="3445893" y="4053330"/>
            <a:chExt cx="2252199" cy="93989"/>
          </a:xfrm>
        </p:grpSpPr>
        <p:sp>
          <p:nvSpPr>
            <p:cNvPr id="324" name="Google Shape;324;p28"/>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325" name="Google Shape;325;p28"/>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326" name="Google Shape;326;p28"/>
          <p:cNvGrpSpPr/>
          <p:nvPr/>
        </p:nvGrpSpPr>
        <p:grpSpPr>
          <a:xfrm rot="2700000" flipH="1">
            <a:off x="292457" y="2493179"/>
            <a:ext cx="1097742" cy="4163486"/>
            <a:chOff x="4591050" y="1653000"/>
            <a:chExt cx="560975" cy="2127650"/>
          </a:xfrm>
        </p:grpSpPr>
        <p:sp>
          <p:nvSpPr>
            <p:cNvPr id="327" name="Google Shape;327;p2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2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2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2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2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2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2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2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2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2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2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2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2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2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2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2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2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2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2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2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2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2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2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2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2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2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2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2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2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2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2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2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2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2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2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2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2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2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2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2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2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2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2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2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2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2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2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2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2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2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2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2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2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2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2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2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2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2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2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2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2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2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2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2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2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2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2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2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2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2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2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2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2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2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2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2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2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2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2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2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2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2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2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 name="Google Shape;629;p28"/>
          <p:cNvGrpSpPr/>
          <p:nvPr/>
        </p:nvGrpSpPr>
        <p:grpSpPr>
          <a:xfrm rot="2700000" flipH="1">
            <a:off x="444857" y="2340779"/>
            <a:ext cx="1097742" cy="4163486"/>
            <a:chOff x="4591050" y="1653000"/>
            <a:chExt cx="560975" cy="2127650"/>
          </a:xfrm>
        </p:grpSpPr>
        <p:sp>
          <p:nvSpPr>
            <p:cNvPr id="630" name="Google Shape;630;p28"/>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8"/>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8"/>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8"/>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8"/>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8"/>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8"/>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8"/>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8"/>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28"/>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28"/>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28"/>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8"/>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8"/>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8"/>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28"/>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8"/>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8"/>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8"/>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8"/>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8"/>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8"/>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8"/>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8"/>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8"/>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8"/>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8"/>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8"/>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8"/>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8"/>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8"/>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8"/>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8"/>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8"/>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8"/>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8"/>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8"/>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8"/>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8"/>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8"/>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8"/>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8"/>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8"/>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8"/>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8"/>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8"/>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8"/>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8"/>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8"/>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8"/>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8"/>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8"/>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8"/>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8"/>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8"/>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8"/>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8"/>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8"/>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8"/>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8"/>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8"/>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8"/>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8"/>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8"/>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8"/>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8"/>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8"/>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8"/>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8"/>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8"/>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8"/>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8"/>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8"/>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8"/>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8"/>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8"/>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8"/>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8"/>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8"/>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8"/>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8"/>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8"/>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8"/>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8"/>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8"/>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8"/>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8"/>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8"/>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8"/>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8"/>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8"/>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8"/>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8"/>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8"/>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8"/>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8"/>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8"/>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8"/>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8"/>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8"/>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8"/>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8"/>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8"/>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8"/>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8"/>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8"/>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8"/>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8"/>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8"/>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8"/>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8"/>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8"/>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8"/>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8"/>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8"/>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8"/>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8"/>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8"/>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8"/>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8"/>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8"/>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8"/>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8"/>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8"/>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8"/>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8"/>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8"/>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8"/>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8"/>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8"/>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8"/>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8"/>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8"/>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8"/>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8"/>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8"/>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8"/>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8"/>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8"/>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8"/>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8"/>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8"/>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8"/>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8"/>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8"/>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8"/>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8"/>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8"/>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8"/>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8"/>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8"/>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8"/>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8"/>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8"/>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8"/>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8"/>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8"/>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8"/>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8"/>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8"/>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8"/>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8"/>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8"/>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28"/>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28"/>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8"/>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8"/>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8"/>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28"/>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28"/>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8"/>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28"/>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28"/>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8"/>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8"/>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8"/>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8"/>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8"/>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8"/>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8"/>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8"/>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8"/>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8"/>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8"/>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8"/>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8"/>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8"/>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8"/>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8"/>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28"/>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28"/>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8"/>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8"/>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8"/>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8"/>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8"/>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8"/>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8"/>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8"/>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8"/>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8"/>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28"/>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28"/>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8"/>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28"/>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28"/>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8"/>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8"/>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28"/>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8"/>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8"/>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8"/>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28"/>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28"/>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8"/>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8"/>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8"/>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28"/>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28"/>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8"/>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8"/>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8"/>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28"/>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28"/>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8"/>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8"/>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8"/>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28"/>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8"/>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8"/>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8"/>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8"/>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28"/>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28"/>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8"/>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8"/>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8"/>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8"/>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28"/>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8"/>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8"/>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8"/>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28"/>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28"/>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8"/>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8"/>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8"/>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28"/>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28"/>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28"/>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8"/>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8"/>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28"/>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28"/>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8"/>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8"/>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28"/>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28"/>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8"/>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8"/>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8"/>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28"/>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28"/>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28"/>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28"/>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28"/>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28"/>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28"/>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28"/>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28"/>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28"/>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28"/>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28"/>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28"/>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8"/>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8"/>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8"/>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28"/>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8"/>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28"/>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8"/>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8"/>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8"/>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8"/>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28"/>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8"/>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28"/>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28"/>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8"/>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8"/>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8"/>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28"/>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28"/>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28"/>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28"/>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28"/>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28"/>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28"/>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28"/>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28"/>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28"/>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28"/>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679"/>
        <p:cNvGrpSpPr/>
        <p:nvPr/>
      </p:nvGrpSpPr>
      <p:grpSpPr>
        <a:xfrm>
          <a:off x="0" y="0"/>
          <a:ext cx="0" cy="0"/>
          <a:chOff x="0" y="0"/>
          <a:chExt cx="0" cy="0"/>
        </a:xfrm>
      </p:grpSpPr>
      <p:sp>
        <p:nvSpPr>
          <p:cNvPr id="8680" name="Google Shape;8680;p33"/>
          <p:cNvSpPr txBox="1">
            <a:spLocks noGrp="1"/>
          </p:cNvSpPr>
          <p:nvPr>
            <p:ph type="title"/>
          </p:nvPr>
        </p:nvSpPr>
        <p:spPr>
          <a:xfrm>
            <a:off x="309605" y="718965"/>
            <a:ext cx="26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err="1">
                <a:solidFill>
                  <a:schemeClr val="dk1"/>
                </a:solidFill>
              </a:rPr>
              <a:t>Defisit</a:t>
            </a:r>
            <a:r>
              <a:rPr lang="en-US" dirty="0">
                <a:solidFill>
                  <a:schemeClr val="dk1"/>
                </a:solidFill>
              </a:rPr>
              <a:t> </a:t>
            </a:r>
            <a:r>
              <a:rPr lang="en-US" dirty="0" err="1">
                <a:solidFill>
                  <a:schemeClr val="dk1"/>
                </a:solidFill>
              </a:rPr>
              <a:t>Sosial</a:t>
            </a:r>
            <a:r>
              <a:rPr lang="en-US" dirty="0">
                <a:solidFill>
                  <a:schemeClr val="dk1"/>
                </a:solidFill>
              </a:rPr>
              <a:t> </a:t>
            </a:r>
            <a:endParaRPr dirty="0">
              <a:solidFill>
                <a:schemeClr val="dk1"/>
              </a:solidFill>
            </a:endParaRPr>
          </a:p>
          <a:p>
            <a:pPr marL="0" lvl="0" indent="0" algn="ctr" rtl="0">
              <a:spcBef>
                <a:spcPts val="0"/>
              </a:spcBef>
              <a:spcAft>
                <a:spcPts val="0"/>
              </a:spcAft>
              <a:buNone/>
            </a:pPr>
            <a:endParaRPr dirty="0"/>
          </a:p>
        </p:txBody>
      </p:sp>
      <p:sp>
        <p:nvSpPr>
          <p:cNvPr id="8684" name="Google Shape;8684;p33"/>
          <p:cNvSpPr txBox="1"/>
          <p:nvPr/>
        </p:nvSpPr>
        <p:spPr>
          <a:xfrm>
            <a:off x="3591883" y="513764"/>
            <a:ext cx="5392891" cy="1264023"/>
          </a:xfrm>
          <a:prstGeom prst="rect">
            <a:avLst/>
          </a:prstGeom>
          <a:noFill/>
          <a:ln>
            <a:noFill/>
          </a:ln>
        </p:spPr>
        <p:txBody>
          <a:bodyPr spcFirstLastPara="1" wrap="square" lIns="91425" tIns="91425" rIns="91425" bIns="91425" anchor="t" anchorCtr="0">
            <a:noAutofit/>
          </a:bodyPr>
          <a:lstStyle/>
          <a:p>
            <a:pPr lvl="0"/>
            <a:r>
              <a:rPr lang="en-MY" sz="1600" b="1" dirty="0" err="1">
                <a:solidFill>
                  <a:schemeClr val="dk1"/>
                </a:solidFill>
                <a:latin typeface="Livvic"/>
                <a:ea typeface="Livvic"/>
                <a:cs typeface="Livvic"/>
                <a:sym typeface="Livvic"/>
              </a:rPr>
              <a:t>Isu</a:t>
            </a:r>
            <a:r>
              <a:rPr lang="en-MY" sz="1600" b="1" dirty="0">
                <a:solidFill>
                  <a:schemeClr val="dk1"/>
                </a:solidFill>
                <a:latin typeface="Livvic"/>
                <a:ea typeface="Livvic"/>
                <a:cs typeface="Livvic"/>
                <a:sym typeface="Livvic"/>
              </a:rPr>
              <a:t> dan </a:t>
            </a:r>
            <a:r>
              <a:rPr lang="en-MY" sz="1600" b="1" dirty="0" err="1">
                <a:solidFill>
                  <a:schemeClr val="dk1"/>
                </a:solidFill>
                <a:latin typeface="Livvic"/>
                <a:ea typeface="Livvic"/>
                <a:cs typeface="Livvic"/>
                <a:sym typeface="Livvic"/>
              </a:rPr>
              <a:t>hal</a:t>
            </a:r>
            <a:r>
              <a:rPr lang="en-MY" sz="1600" b="1" dirty="0">
                <a:solidFill>
                  <a:schemeClr val="dk1"/>
                </a:solidFill>
                <a:latin typeface="Livvic"/>
                <a:ea typeface="Livvic"/>
                <a:cs typeface="Livvic"/>
                <a:sym typeface="Livvic"/>
              </a:rPr>
              <a:t> yang </a:t>
            </a:r>
            <a:r>
              <a:rPr lang="en-MY" sz="1600" b="1" dirty="0" err="1">
                <a:solidFill>
                  <a:schemeClr val="dk1"/>
                </a:solidFill>
                <a:latin typeface="Livvic"/>
                <a:ea typeface="Livvic"/>
                <a:cs typeface="Livvic"/>
                <a:sym typeface="Livvic"/>
              </a:rPr>
              <a:t>belum</a:t>
            </a:r>
            <a:r>
              <a:rPr lang="en-MY" sz="1600" b="1" dirty="0">
                <a:solidFill>
                  <a:schemeClr val="dk1"/>
                </a:solidFill>
                <a:latin typeface="Livvic"/>
                <a:ea typeface="Livvic"/>
                <a:cs typeface="Livvic"/>
                <a:sym typeface="Livvic"/>
              </a:rPr>
              <a:t> </a:t>
            </a:r>
            <a:r>
              <a:rPr lang="en-MY" sz="1600" b="1" dirty="0" err="1">
                <a:solidFill>
                  <a:schemeClr val="dk1"/>
                </a:solidFill>
                <a:latin typeface="Livvic"/>
                <a:ea typeface="Livvic"/>
                <a:cs typeface="Livvic"/>
                <a:sym typeface="Livvic"/>
              </a:rPr>
              <a:t>selesai</a:t>
            </a:r>
            <a:r>
              <a:rPr lang="en-MY" sz="1600" b="1" dirty="0">
                <a:solidFill>
                  <a:schemeClr val="dk1"/>
                </a:solidFill>
                <a:latin typeface="Livvic"/>
                <a:ea typeface="Livvic"/>
                <a:cs typeface="Livvic"/>
                <a:sym typeface="Livvic"/>
              </a:rPr>
              <a:t> </a:t>
            </a:r>
            <a:r>
              <a:rPr lang="en-MY" sz="1600" b="1" dirty="0" err="1">
                <a:solidFill>
                  <a:schemeClr val="dk1"/>
                </a:solidFill>
                <a:latin typeface="Livvic"/>
                <a:ea typeface="Livvic"/>
                <a:cs typeface="Livvic"/>
                <a:sym typeface="Livvic"/>
              </a:rPr>
              <a:t>ianya</a:t>
            </a:r>
            <a:r>
              <a:rPr lang="en-MY" sz="1600" b="1" dirty="0">
                <a:solidFill>
                  <a:schemeClr val="dk1"/>
                </a:solidFill>
                <a:latin typeface="Livvic"/>
                <a:ea typeface="Livvic"/>
                <a:cs typeface="Livvic"/>
                <a:sym typeface="Livvic"/>
              </a:rPr>
              <a:t> :</a:t>
            </a:r>
          </a:p>
          <a:p>
            <a:pPr marL="285750" lvl="0" indent="-285750">
              <a:buFont typeface="Wingdings" panose="05000000000000000000" pitchFamily="2" charset="2"/>
              <a:buChar char="Ø"/>
            </a:pPr>
            <a:r>
              <a:rPr lang="en-MY" sz="1600" dirty="0" err="1">
                <a:solidFill>
                  <a:schemeClr val="dk1"/>
                </a:solidFill>
                <a:latin typeface="Livvic"/>
                <a:ea typeface="Livvic"/>
                <a:cs typeface="Livvic"/>
                <a:sym typeface="Livvic"/>
              </a:rPr>
              <a:t>perlu</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diusahakan</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penyelesaiannya</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secara</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berterusan</a:t>
            </a:r>
            <a:r>
              <a:rPr lang="en-MY" sz="1600" dirty="0">
                <a:solidFill>
                  <a:schemeClr val="dk1"/>
                </a:solidFill>
                <a:latin typeface="Livvic"/>
                <a:ea typeface="Livvic"/>
                <a:cs typeface="Livvic"/>
                <a:sym typeface="Livvic"/>
              </a:rPr>
              <a:t>,</a:t>
            </a:r>
          </a:p>
          <a:p>
            <a:pPr marL="285750" lvl="0" indent="-285750">
              <a:buFont typeface="Wingdings" panose="05000000000000000000" pitchFamily="2" charset="2"/>
              <a:buChar char="Ø"/>
            </a:pPr>
            <a:r>
              <a:rPr lang="en-MY" sz="1600" dirty="0" err="1">
                <a:solidFill>
                  <a:schemeClr val="dk1"/>
                </a:solidFill>
                <a:latin typeface="Livvic"/>
                <a:ea typeface="Livvic"/>
                <a:cs typeface="Livvic"/>
                <a:sym typeface="Livvic"/>
              </a:rPr>
              <a:t>memerlukan</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waktu</a:t>
            </a:r>
            <a:r>
              <a:rPr lang="en-MY" sz="1600" dirty="0">
                <a:solidFill>
                  <a:schemeClr val="dk1"/>
                </a:solidFill>
                <a:latin typeface="Livvic"/>
                <a:ea typeface="Livvic"/>
                <a:cs typeface="Livvic"/>
                <a:sym typeface="Livvic"/>
              </a:rPr>
              <a:t> dan </a:t>
            </a:r>
            <a:r>
              <a:rPr lang="en-MY" sz="1600" dirty="0" err="1">
                <a:solidFill>
                  <a:schemeClr val="dk1"/>
                </a:solidFill>
                <a:latin typeface="Livvic"/>
                <a:ea typeface="Livvic"/>
                <a:cs typeface="Livvic"/>
                <a:sym typeface="Livvic"/>
              </a:rPr>
              <a:t>kesabaran</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semua</a:t>
            </a:r>
            <a:r>
              <a:rPr lang="en-MY" sz="1600" dirty="0">
                <a:solidFill>
                  <a:schemeClr val="dk1"/>
                </a:solidFill>
                <a:latin typeface="Livvic"/>
                <a:ea typeface="Livvic"/>
                <a:cs typeface="Livvic"/>
                <a:sym typeface="Livvic"/>
              </a:rPr>
              <a:t> </a:t>
            </a:r>
            <a:r>
              <a:rPr lang="en-MY" sz="1600" dirty="0" err="1">
                <a:solidFill>
                  <a:schemeClr val="dk1"/>
                </a:solidFill>
                <a:latin typeface="Livvic"/>
                <a:ea typeface="Livvic"/>
                <a:cs typeface="Livvic"/>
                <a:sym typeface="Livvic"/>
              </a:rPr>
              <a:t>pihak</a:t>
            </a:r>
            <a:r>
              <a:rPr lang="en-MY" sz="1600" dirty="0">
                <a:solidFill>
                  <a:schemeClr val="dk1"/>
                </a:solidFill>
                <a:latin typeface="Livvic"/>
                <a:ea typeface="Livvic"/>
                <a:cs typeface="Livvic"/>
                <a:sym typeface="Livvic"/>
              </a:rPr>
              <a:t>.</a:t>
            </a:r>
            <a:endParaRPr sz="1600" dirty="0">
              <a:solidFill>
                <a:srgbClr val="000000"/>
              </a:solidFill>
              <a:latin typeface="Livvic"/>
              <a:ea typeface="Livvic"/>
              <a:cs typeface="Livvic"/>
              <a:sym typeface="Livvic"/>
            </a:endParaRPr>
          </a:p>
        </p:txBody>
      </p:sp>
      <p:sp>
        <p:nvSpPr>
          <p:cNvPr id="2" name="Rectangle 1">
            <a:extLst>
              <a:ext uri="{FF2B5EF4-FFF2-40B4-BE49-F238E27FC236}">
                <a16:creationId xmlns:a16="http://schemas.microsoft.com/office/drawing/2014/main" id="{A4E31AAD-4A79-434B-BF62-125749C699A4}"/>
              </a:ext>
            </a:extLst>
          </p:cNvPr>
          <p:cNvSpPr/>
          <p:nvPr/>
        </p:nvSpPr>
        <p:spPr>
          <a:xfrm>
            <a:off x="3460176" y="524068"/>
            <a:ext cx="5598759" cy="980886"/>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8" name="Arrow: Right 27">
            <a:extLst>
              <a:ext uri="{FF2B5EF4-FFF2-40B4-BE49-F238E27FC236}">
                <a16:creationId xmlns:a16="http://schemas.microsoft.com/office/drawing/2014/main" id="{F9A51CB8-5D7F-40BD-9EBD-A1BCF0D8C802}"/>
              </a:ext>
            </a:extLst>
          </p:cNvPr>
          <p:cNvSpPr/>
          <p:nvPr/>
        </p:nvSpPr>
        <p:spPr>
          <a:xfrm>
            <a:off x="2907076" y="660247"/>
            <a:ext cx="639318" cy="690135"/>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graphicFrame>
        <p:nvGraphicFramePr>
          <p:cNvPr id="12" name="Diagram 11">
            <a:extLst>
              <a:ext uri="{FF2B5EF4-FFF2-40B4-BE49-F238E27FC236}">
                <a16:creationId xmlns:a16="http://schemas.microsoft.com/office/drawing/2014/main" id="{52D42A5C-934B-4404-83DB-12C88F6A3842}"/>
              </a:ext>
            </a:extLst>
          </p:cNvPr>
          <p:cNvGraphicFramePr/>
          <p:nvPr>
            <p:extLst>
              <p:ext uri="{D42A27DB-BD31-4B8C-83A1-F6EECF244321}">
                <p14:modId xmlns:p14="http://schemas.microsoft.com/office/powerpoint/2010/main" val="1941612478"/>
              </p:ext>
            </p:extLst>
          </p:nvPr>
        </p:nvGraphicFramePr>
        <p:xfrm>
          <a:off x="-525190" y="1131844"/>
          <a:ext cx="9952234" cy="2361890"/>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40" name="Diagram 39">
            <a:extLst>
              <a:ext uri="{FF2B5EF4-FFF2-40B4-BE49-F238E27FC236}">
                <a16:creationId xmlns:a16="http://schemas.microsoft.com/office/drawing/2014/main" id="{64DB5A51-52C4-4D76-AE93-C8C3A71A89E8}"/>
              </a:ext>
            </a:extLst>
          </p:cNvPr>
          <p:cNvGraphicFramePr/>
          <p:nvPr>
            <p:extLst>
              <p:ext uri="{D42A27DB-BD31-4B8C-83A1-F6EECF244321}">
                <p14:modId xmlns:p14="http://schemas.microsoft.com/office/powerpoint/2010/main" val="1902377969"/>
              </p:ext>
            </p:extLst>
          </p:nvPr>
        </p:nvGraphicFramePr>
        <p:xfrm>
          <a:off x="-525190" y="2955471"/>
          <a:ext cx="9952234" cy="2563586"/>
        </p:xfrm>
        <a:graphic>
          <a:graphicData uri="http://schemas.openxmlformats.org/drawingml/2006/diagram">
            <dgm:relIds xmlns:dgm="http://schemas.openxmlformats.org/drawingml/2006/diagram" xmlns:r="http://schemas.openxmlformats.org/officeDocument/2006/relationships" r:dm="rId8" r:lo="rId9" r:qs="rId10" r:cs="rId11"/>
          </a:graphicData>
        </a:graphic>
      </p:graphicFrame>
      <p:sp>
        <p:nvSpPr>
          <p:cNvPr id="11" name="Google Shape;18377;p63">
            <a:extLst>
              <a:ext uri="{FF2B5EF4-FFF2-40B4-BE49-F238E27FC236}">
                <a16:creationId xmlns:a16="http://schemas.microsoft.com/office/drawing/2014/main" id="{1E4A922B-8F92-446D-A414-286A224ACC89}"/>
              </a:ext>
            </a:extLst>
          </p:cNvPr>
          <p:cNvSpPr/>
          <p:nvPr/>
        </p:nvSpPr>
        <p:spPr>
          <a:xfrm rot="5400000" flipH="1">
            <a:off x="4516485" y="-888167"/>
            <a:ext cx="45719" cy="8271544"/>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8377;p63">
            <a:extLst>
              <a:ext uri="{FF2B5EF4-FFF2-40B4-BE49-F238E27FC236}">
                <a16:creationId xmlns:a16="http://schemas.microsoft.com/office/drawing/2014/main" id="{A6F082AE-C3CD-454A-9254-021B33F07F78}"/>
              </a:ext>
            </a:extLst>
          </p:cNvPr>
          <p:cNvSpPr/>
          <p:nvPr/>
        </p:nvSpPr>
        <p:spPr>
          <a:xfrm flipH="1">
            <a:off x="1174327" y="3072606"/>
            <a:ext cx="45719" cy="34701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8377;p63">
            <a:extLst>
              <a:ext uri="{FF2B5EF4-FFF2-40B4-BE49-F238E27FC236}">
                <a16:creationId xmlns:a16="http://schemas.microsoft.com/office/drawing/2014/main" id="{8E92D281-CF12-4455-8B54-524A2713B45C}"/>
              </a:ext>
            </a:extLst>
          </p:cNvPr>
          <p:cNvSpPr/>
          <p:nvPr/>
        </p:nvSpPr>
        <p:spPr>
          <a:xfrm flipH="1">
            <a:off x="2812627" y="3072606"/>
            <a:ext cx="45719" cy="34701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8377;p63">
            <a:extLst>
              <a:ext uri="{FF2B5EF4-FFF2-40B4-BE49-F238E27FC236}">
                <a16:creationId xmlns:a16="http://schemas.microsoft.com/office/drawing/2014/main" id="{DDE01759-BF51-428F-B18E-7F72AD74A05D}"/>
              </a:ext>
            </a:extLst>
          </p:cNvPr>
          <p:cNvSpPr/>
          <p:nvPr/>
        </p:nvSpPr>
        <p:spPr>
          <a:xfrm flipH="1">
            <a:off x="4450927" y="3072606"/>
            <a:ext cx="45719" cy="34701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8377;p63">
            <a:extLst>
              <a:ext uri="{FF2B5EF4-FFF2-40B4-BE49-F238E27FC236}">
                <a16:creationId xmlns:a16="http://schemas.microsoft.com/office/drawing/2014/main" id="{A4E916C3-08CF-4B3C-91AB-D15C70E4BDB9}"/>
              </a:ext>
            </a:extLst>
          </p:cNvPr>
          <p:cNvSpPr/>
          <p:nvPr/>
        </p:nvSpPr>
        <p:spPr>
          <a:xfrm flipH="1">
            <a:off x="6089227" y="3072606"/>
            <a:ext cx="45719" cy="34701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8377;p63">
            <a:extLst>
              <a:ext uri="{FF2B5EF4-FFF2-40B4-BE49-F238E27FC236}">
                <a16:creationId xmlns:a16="http://schemas.microsoft.com/office/drawing/2014/main" id="{84267226-F4B7-45D0-85BF-6C519564A631}"/>
              </a:ext>
            </a:extLst>
          </p:cNvPr>
          <p:cNvSpPr/>
          <p:nvPr/>
        </p:nvSpPr>
        <p:spPr>
          <a:xfrm flipH="1">
            <a:off x="7727527" y="3072606"/>
            <a:ext cx="45719" cy="347019"/>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686912429"/>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22" name="Google Shape;11399;p50">
            <a:extLst>
              <a:ext uri="{FF2B5EF4-FFF2-40B4-BE49-F238E27FC236}">
                <a16:creationId xmlns:a16="http://schemas.microsoft.com/office/drawing/2014/main" id="{E856037B-FCE1-4504-90C2-35FFE907AAD1}"/>
              </a:ext>
            </a:extLst>
          </p:cNvPr>
          <p:cNvSpPr txBox="1">
            <a:spLocks noGrp="1"/>
          </p:cNvSpPr>
          <p:nvPr>
            <p:ph type="title"/>
          </p:nvPr>
        </p:nvSpPr>
        <p:spPr>
          <a:xfrm>
            <a:off x="1251065" y="280587"/>
            <a:ext cx="6641869"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err="1"/>
              <a:t>Kesepaduan</a:t>
            </a:r>
            <a:r>
              <a:rPr lang="en-US" sz="1800" dirty="0"/>
              <a:t> </a:t>
            </a:r>
            <a:r>
              <a:rPr lang="en-US" sz="1800" dirty="0" err="1"/>
              <a:t>Sosial</a:t>
            </a:r>
            <a:r>
              <a:rPr lang="en-US" sz="1800" dirty="0"/>
              <a:t>                 </a:t>
            </a:r>
            <a:r>
              <a:rPr lang="en-US" sz="1800" dirty="0" err="1"/>
              <a:t>Aspek</a:t>
            </a:r>
            <a:r>
              <a:rPr lang="en-US" sz="1800" dirty="0"/>
              <a:t> </a:t>
            </a:r>
            <a:r>
              <a:rPr lang="en-US" sz="1800" dirty="0" err="1"/>
              <a:t>Politik</a:t>
            </a:r>
            <a:r>
              <a:rPr lang="en-US" sz="1800" dirty="0"/>
              <a:t> </a:t>
            </a:r>
            <a:r>
              <a:rPr lang="en-US" sz="1800" dirty="0" err="1"/>
              <a:t>Federalisme</a:t>
            </a:r>
            <a:endParaRPr sz="1800" dirty="0"/>
          </a:p>
        </p:txBody>
      </p:sp>
      <p:sp>
        <p:nvSpPr>
          <p:cNvPr id="2" name="Arrow: Right 1">
            <a:extLst>
              <a:ext uri="{FF2B5EF4-FFF2-40B4-BE49-F238E27FC236}">
                <a16:creationId xmlns:a16="http://schemas.microsoft.com/office/drawing/2014/main" id="{DB0FD09F-B2E1-4D05-BE22-3303F24BFF27}"/>
              </a:ext>
            </a:extLst>
          </p:cNvPr>
          <p:cNvSpPr/>
          <p:nvPr/>
        </p:nvSpPr>
        <p:spPr>
          <a:xfrm>
            <a:off x="3852948" y="234945"/>
            <a:ext cx="606829" cy="532835"/>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62" name="Google Shape;328;p26">
            <a:extLst>
              <a:ext uri="{FF2B5EF4-FFF2-40B4-BE49-F238E27FC236}">
                <a16:creationId xmlns:a16="http://schemas.microsoft.com/office/drawing/2014/main" id="{1C368E3D-51B6-4AE4-AEC9-DC1E2310B087}"/>
              </a:ext>
            </a:extLst>
          </p:cNvPr>
          <p:cNvSpPr txBox="1"/>
          <p:nvPr/>
        </p:nvSpPr>
        <p:spPr>
          <a:xfrm>
            <a:off x="492000" y="3831326"/>
            <a:ext cx="3967777" cy="1015622"/>
          </a:xfrm>
          <a:prstGeom prst="rect">
            <a:avLst/>
          </a:prstGeom>
          <a:noFill/>
          <a:ln>
            <a:noFill/>
          </a:ln>
        </p:spPr>
        <p:txBody>
          <a:bodyPr spcFirstLastPara="1" wrap="square" lIns="91425" tIns="45700" rIns="91425" bIns="45700" anchor="t" anchorCtr="0">
            <a:spAutoFit/>
          </a:bodyPr>
          <a:lstStyle/>
          <a:p>
            <a:pPr marL="0" marR="0" lvl="0" indent="0" rtl="0">
              <a:spcBef>
                <a:spcPts val="0"/>
              </a:spcBef>
              <a:spcAft>
                <a:spcPts val="0"/>
              </a:spcAft>
              <a:buNone/>
            </a:pPr>
            <a:r>
              <a:rPr lang="en-US" sz="1200" dirty="0" err="1">
                <a:solidFill>
                  <a:schemeClr val="dk1"/>
                </a:solidFill>
                <a:latin typeface="Livvic" panose="020B0604020202020204" charset="0"/>
                <a:ea typeface="Calibri"/>
                <a:cs typeface="Calibri"/>
                <a:sym typeface="Calibri"/>
              </a:rPr>
              <a:t>Parti-parti</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politik</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pembangkang</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sebelum</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ini</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membentuk</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Pakatan</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Harapan</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memenangi</a:t>
            </a:r>
            <a:r>
              <a:rPr lang="en-US" sz="1200" dirty="0">
                <a:solidFill>
                  <a:schemeClr val="dk1"/>
                </a:solidFill>
                <a:latin typeface="Livvic" panose="020B0604020202020204" charset="0"/>
                <a:ea typeface="Calibri"/>
                <a:cs typeface="Calibri"/>
                <a:sym typeface="Calibri"/>
              </a:rPr>
              <a:t> PRU Ke-14 </a:t>
            </a:r>
            <a:r>
              <a:rPr lang="en-US" sz="1200" dirty="0" err="1">
                <a:solidFill>
                  <a:schemeClr val="dk1"/>
                </a:solidFill>
                <a:latin typeface="Livvic" panose="020B0604020202020204" charset="0"/>
                <a:ea typeface="Calibri"/>
                <a:cs typeface="Calibri"/>
                <a:sym typeface="Calibri"/>
              </a:rPr>
              <a:t>tanpa</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pertumpahan</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darah</a:t>
            </a:r>
            <a:r>
              <a:rPr lang="en-US" sz="1200" dirty="0">
                <a:solidFill>
                  <a:schemeClr val="dk1"/>
                </a:solidFill>
                <a:latin typeface="Livvic" panose="020B0604020202020204" charset="0"/>
                <a:ea typeface="Calibri"/>
                <a:cs typeface="Calibri"/>
                <a:sym typeface="Calibri"/>
              </a:rPr>
              <a:t>, dan </a:t>
            </a:r>
            <a:r>
              <a:rPr lang="en-US" sz="1200" dirty="0" err="1">
                <a:solidFill>
                  <a:schemeClr val="dk1"/>
                </a:solidFill>
                <a:latin typeface="Livvic" panose="020B0604020202020204" charset="0"/>
                <a:ea typeface="Calibri"/>
                <a:cs typeface="Calibri"/>
                <a:sym typeface="Calibri"/>
              </a:rPr>
              <a:t>membentuk</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kerajaan</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dalam</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tahun</a:t>
            </a:r>
            <a:r>
              <a:rPr lang="en-US" sz="1200" dirty="0">
                <a:solidFill>
                  <a:schemeClr val="dk1"/>
                </a:solidFill>
                <a:latin typeface="Livvic" panose="020B0604020202020204" charset="0"/>
                <a:ea typeface="Calibri"/>
                <a:cs typeface="Calibri"/>
                <a:sym typeface="Calibri"/>
              </a:rPr>
              <a:t> 2018. </a:t>
            </a:r>
            <a:r>
              <a:rPr lang="en-US" sz="1200" dirty="0" err="1">
                <a:solidFill>
                  <a:schemeClr val="dk1"/>
                </a:solidFill>
                <a:latin typeface="Livvic" panose="020B0604020202020204" charset="0"/>
                <a:ea typeface="Calibri"/>
                <a:cs typeface="Calibri"/>
                <a:sym typeface="Calibri"/>
              </a:rPr>
              <a:t>Sumber</a:t>
            </a:r>
            <a:r>
              <a:rPr lang="en-US" sz="1200" dirty="0">
                <a:solidFill>
                  <a:schemeClr val="dk1"/>
                </a:solidFill>
                <a:latin typeface="Livvic" panose="020B0604020202020204" charset="0"/>
                <a:ea typeface="Calibri"/>
                <a:cs typeface="Calibri"/>
                <a:sym typeface="Calibri"/>
              </a:rPr>
              <a:t>: </a:t>
            </a:r>
            <a:r>
              <a:rPr lang="en-US" sz="1200" u="sng" dirty="0">
                <a:solidFill>
                  <a:schemeClr val="dk1"/>
                </a:solidFill>
                <a:latin typeface="Livvic" panose="020B0604020202020204" charset="0"/>
                <a:ea typeface="Calibri"/>
                <a:cs typeface="Calibri"/>
                <a:sym typeface="Calibri"/>
                <a:hlinkClick r:id="rId3">
                  <a:extLst>
                    <a:ext uri="{A12FA001-AC4F-418D-AE19-62706E023703}">
                      <ahyp:hlinkClr xmlns:ahyp="http://schemas.microsoft.com/office/drawing/2018/hyperlinkcolor" val="tx"/>
                    </a:ext>
                  </a:extLst>
                </a:hlinkClick>
              </a:rPr>
              <a:t>http://nadisiswa.com/archives/tag/politik</a:t>
            </a:r>
            <a:r>
              <a:rPr lang="en-US" sz="1200" dirty="0">
                <a:solidFill>
                  <a:schemeClr val="dk1"/>
                </a:solidFill>
                <a:latin typeface="Livvic" panose="020B0604020202020204" charset="0"/>
                <a:ea typeface="Calibri"/>
                <a:cs typeface="Calibri"/>
                <a:sym typeface="Calibri"/>
              </a:rPr>
              <a:t> </a:t>
            </a:r>
            <a:endParaRPr dirty="0">
              <a:latin typeface="Livvic" panose="020B0604020202020204" charset="0"/>
            </a:endParaRPr>
          </a:p>
        </p:txBody>
      </p:sp>
      <p:pic>
        <p:nvPicPr>
          <p:cNvPr id="63" name="Google Shape;329;p26">
            <a:extLst>
              <a:ext uri="{FF2B5EF4-FFF2-40B4-BE49-F238E27FC236}">
                <a16:creationId xmlns:a16="http://schemas.microsoft.com/office/drawing/2014/main" id="{9CFBD3CD-3962-4261-B381-536F02692CA2}"/>
              </a:ext>
            </a:extLst>
          </p:cNvPr>
          <p:cNvPicPr preferRelativeResize="0"/>
          <p:nvPr/>
        </p:nvPicPr>
        <p:blipFill rotWithShape="1">
          <a:blip r:embed="rId4">
            <a:alphaModFix/>
          </a:blip>
          <a:srcRect/>
          <a:stretch/>
        </p:blipFill>
        <p:spPr>
          <a:xfrm>
            <a:off x="740902" y="1199398"/>
            <a:ext cx="3462915" cy="2285819"/>
          </a:xfrm>
          <a:prstGeom prst="rect">
            <a:avLst/>
          </a:prstGeom>
          <a:solidFill>
            <a:srgbClr val="ECECEC"/>
          </a:solidFill>
          <a:ln w="190500" cap="sq" cmpd="sng">
            <a:solidFill>
              <a:srgbClr val="FFFFFF"/>
            </a:solidFill>
            <a:prstDash val="solid"/>
            <a:miter lim="800000"/>
            <a:headEnd type="none" w="sm" len="sm"/>
            <a:tailEnd type="none" w="sm" len="sm"/>
          </a:ln>
          <a:effectLst>
            <a:outerShdw blurRad="55000" dist="18000" dir="5400000" algn="tl" rotWithShape="0">
              <a:srgbClr val="000000">
                <a:alpha val="40000"/>
              </a:srgbClr>
            </a:outerShdw>
          </a:effectLst>
        </p:spPr>
      </p:pic>
      <p:pic>
        <p:nvPicPr>
          <p:cNvPr id="64" name="Google Shape;330;p26">
            <a:extLst>
              <a:ext uri="{FF2B5EF4-FFF2-40B4-BE49-F238E27FC236}">
                <a16:creationId xmlns:a16="http://schemas.microsoft.com/office/drawing/2014/main" id="{5E8B3497-39E7-47AB-A137-CAA9A1265D29}"/>
              </a:ext>
            </a:extLst>
          </p:cNvPr>
          <p:cNvPicPr preferRelativeResize="0"/>
          <p:nvPr/>
        </p:nvPicPr>
        <p:blipFill rotWithShape="1">
          <a:blip r:embed="rId5">
            <a:alphaModFix/>
          </a:blip>
          <a:srcRect/>
          <a:stretch/>
        </p:blipFill>
        <p:spPr>
          <a:xfrm>
            <a:off x="4940185" y="1199397"/>
            <a:ext cx="3462915" cy="2285819"/>
          </a:xfrm>
          <a:prstGeom prst="rect">
            <a:avLst/>
          </a:prstGeom>
          <a:solidFill>
            <a:srgbClr val="ECECEC"/>
          </a:solidFill>
          <a:ln w="190500" cap="rnd" cmpd="sng">
            <a:solidFill>
              <a:srgbClr val="FFFFFF"/>
            </a:solidFill>
            <a:prstDash val="solid"/>
            <a:round/>
            <a:headEnd type="none" w="sm" len="sm"/>
            <a:tailEnd type="none" w="sm" len="sm"/>
          </a:ln>
          <a:effectLst>
            <a:outerShdw blurRad="50000" algn="tl" rotWithShape="0">
              <a:srgbClr val="000000">
                <a:alpha val="40784"/>
              </a:srgbClr>
            </a:outerShdw>
          </a:effectLst>
        </p:spPr>
      </p:pic>
      <p:sp>
        <p:nvSpPr>
          <p:cNvPr id="65" name="Google Shape;331;p26">
            <a:extLst>
              <a:ext uri="{FF2B5EF4-FFF2-40B4-BE49-F238E27FC236}">
                <a16:creationId xmlns:a16="http://schemas.microsoft.com/office/drawing/2014/main" id="{EEE9568A-E564-49A2-B308-8C84FBECA489}"/>
              </a:ext>
            </a:extLst>
          </p:cNvPr>
          <p:cNvSpPr txBox="1"/>
          <p:nvPr/>
        </p:nvSpPr>
        <p:spPr>
          <a:xfrm>
            <a:off x="4754181" y="3831285"/>
            <a:ext cx="3897819" cy="83099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200" dirty="0">
                <a:solidFill>
                  <a:schemeClr val="dk1"/>
                </a:solidFill>
                <a:latin typeface="Livvic" panose="020B0604020202020204" charset="0"/>
                <a:ea typeface="Calibri"/>
                <a:cs typeface="Calibri"/>
                <a:sym typeface="Calibri"/>
              </a:rPr>
              <a:t>UMNO dan PAS </a:t>
            </a:r>
            <a:r>
              <a:rPr lang="en-US" sz="1200" dirty="0" err="1">
                <a:solidFill>
                  <a:schemeClr val="dk1"/>
                </a:solidFill>
                <a:latin typeface="Livvic" panose="020B0604020202020204" charset="0"/>
                <a:ea typeface="Calibri"/>
                <a:cs typeface="Calibri"/>
                <a:sym typeface="Calibri"/>
              </a:rPr>
              <a:t>memeteri</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piagam</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muafakat</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nasional</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dalam</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perhimpunan</a:t>
            </a:r>
            <a:r>
              <a:rPr lang="en-US" sz="1200" dirty="0">
                <a:solidFill>
                  <a:schemeClr val="dk1"/>
                </a:solidFill>
                <a:latin typeface="Livvic" panose="020B0604020202020204" charset="0"/>
                <a:ea typeface="Calibri"/>
                <a:cs typeface="Calibri"/>
                <a:sym typeface="Calibri"/>
              </a:rPr>
              <a:t> </a:t>
            </a:r>
            <a:r>
              <a:rPr lang="en-US" sz="1200" dirty="0" err="1">
                <a:solidFill>
                  <a:schemeClr val="dk1"/>
                </a:solidFill>
                <a:latin typeface="Livvic" panose="020B0604020202020204" charset="0"/>
                <a:ea typeface="Calibri"/>
                <a:cs typeface="Calibri"/>
                <a:sym typeface="Calibri"/>
              </a:rPr>
              <a:t>penyatuan</a:t>
            </a:r>
            <a:r>
              <a:rPr lang="en-US" sz="1200" dirty="0">
                <a:solidFill>
                  <a:schemeClr val="dk1"/>
                </a:solidFill>
                <a:latin typeface="Livvic" panose="020B0604020202020204" charset="0"/>
                <a:ea typeface="Calibri"/>
                <a:cs typeface="Calibri"/>
                <a:sym typeface="Calibri"/>
              </a:rPr>
              <a:t> ummah. </a:t>
            </a:r>
            <a:r>
              <a:rPr lang="en-US" sz="1200" dirty="0" err="1">
                <a:solidFill>
                  <a:schemeClr val="dk1"/>
                </a:solidFill>
                <a:latin typeface="Livvic" panose="020B0604020202020204" charset="0"/>
                <a:ea typeface="Calibri"/>
                <a:cs typeface="Calibri"/>
                <a:sym typeface="Calibri"/>
              </a:rPr>
              <a:t>Sumber</a:t>
            </a:r>
            <a:r>
              <a:rPr lang="en-US" sz="1200" dirty="0">
                <a:solidFill>
                  <a:schemeClr val="dk1"/>
                </a:solidFill>
                <a:latin typeface="Livvic" panose="020B0604020202020204" charset="0"/>
                <a:ea typeface="Calibri"/>
                <a:cs typeface="Calibri"/>
                <a:sym typeface="Calibri"/>
              </a:rPr>
              <a:t>: </a:t>
            </a:r>
            <a:r>
              <a:rPr lang="en-US" sz="1200" u="sng" dirty="0">
                <a:solidFill>
                  <a:schemeClr val="dk1"/>
                </a:solidFill>
                <a:latin typeface="Livvic" panose="020B0604020202020204" charset="0"/>
                <a:ea typeface="Calibri"/>
                <a:cs typeface="Calibri"/>
                <a:sym typeface="Calibri"/>
                <a:hlinkClick r:id="rId6">
                  <a:extLst>
                    <a:ext uri="{A12FA001-AC4F-418D-AE19-62706E023703}">
                      <ahyp:hlinkClr xmlns:ahyp="http://schemas.microsoft.com/office/drawing/2018/hyperlinkcolor" val="tx"/>
                    </a:ext>
                  </a:extLst>
                </a:hlinkClick>
              </a:rPr>
              <a:t>https://www.bharian.com.my/berita/nasional/2019/09/606749/umno-pas-meterai-piagam (14</a:t>
            </a:r>
            <a:r>
              <a:rPr lang="en-US" sz="1200" dirty="0">
                <a:solidFill>
                  <a:schemeClr val="dk1"/>
                </a:solidFill>
                <a:latin typeface="Livvic" panose="020B0604020202020204" charset="0"/>
                <a:ea typeface="Calibri"/>
                <a:cs typeface="Calibri"/>
                <a:sym typeface="Calibri"/>
              </a:rPr>
              <a:t> Sept 2019)</a:t>
            </a:r>
            <a:endParaRPr dirty="0">
              <a:latin typeface="Livvic" panose="020B0604020202020204" charset="0"/>
            </a:endParaRPr>
          </a:p>
        </p:txBody>
      </p:sp>
    </p:spTree>
    <p:extLst>
      <p:ext uri="{BB962C8B-B14F-4D97-AF65-F5344CB8AC3E}">
        <p14:creationId xmlns:p14="http://schemas.microsoft.com/office/powerpoint/2010/main" val="1822641007"/>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22" name="Google Shape;11399;p50">
            <a:extLst>
              <a:ext uri="{FF2B5EF4-FFF2-40B4-BE49-F238E27FC236}">
                <a16:creationId xmlns:a16="http://schemas.microsoft.com/office/drawing/2014/main" id="{E856037B-FCE1-4504-90C2-35FFE907AAD1}"/>
              </a:ext>
            </a:extLst>
          </p:cNvPr>
          <p:cNvSpPr txBox="1">
            <a:spLocks noGrp="1"/>
          </p:cNvSpPr>
          <p:nvPr>
            <p:ph type="title"/>
          </p:nvPr>
        </p:nvSpPr>
        <p:spPr>
          <a:xfrm>
            <a:off x="1251065" y="280587"/>
            <a:ext cx="6641869"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err="1"/>
              <a:t>Kesepaduan</a:t>
            </a:r>
            <a:r>
              <a:rPr lang="en-US" sz="1800" dirty="0"/>
              <a:t> </a:t>
            </a:r>
            <a:r>
              <a:rPr lang="en-US" sz="1800" dirty="0" err="1"/>
              <a:t>Sosial</a:t>
            </a:r>
            <a:r>
              <a:rPr lang="en-US" sz="1800" dirty="0"/>
              <a:t>                 </a:t>
            </a:r>
            <a:r>
              <a:rPr lang="en-US" sz="1800" dirty="0" err="1"/>
              <a:t>Aspek</a:t>
            </a:r>
            <a:r>
              <a:rPr lang="en-US" sz="1800" dirty="0"/>
              <a:t> Bahasa</a:t>
            </a:r>
            <a:endParaRPr sz="1800" dirty="0"/>
          </a:p>
        </p:txBody>
      </p:sp>
      <p:sp>
        <p:nvSpPr>
          <p:cNvPr id="2" name="Arrow: Right 1">
            <a:extLst>
              <a:ext uri="{FF2B5EF4-FFF2-40B4-BE49-F238E27FC236}">
                <a16:creationId xmlns:a16="http://schemas.microsoft.com/office/drawing/2014/main" id="{DB0FD09F-B2E1-4D05-BE22-3303F24BFF27}"/>
              </a:ext>
            </a:extLst>
          </p:cNvPr>
          <p:cNvSpPr/>
          <p:nvPr/>
        </p:nvSpPr>
        <p:spPr>
          <a:xfrm>
            <a:off x="4571999" y="227069"/>
            <a:ext cx="606829" cy="532835"/>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pic>
        <p:nvPicPr>
          <p:cNvPr id="8" name="Google Shape;339;p27">
            <a:extLst>
              <a:ext uri="{FF2B5EF4-FFF2-40B4-BE49-F238E27FC236}">
                <a16:creationId xmlns:a16="http://schemas.microsoft.com/office/drawing/2014/main" id="{0D2B5465-D431-4D44-96F0-D3D4B19D5A94}"/>
              </a:ext>
            </a:extLst>
          </p:cNvPr>
          <p:cNvPicPr preferRelativeResize="0"/>
          <p:nvPr/>
        </p:nvPicPr>
        <p:blipFill rotWithShape="1">
          <a:blip r:embed="rId3">
            <a:alphaModFix/>
          </a:blip>
          <a:srcRect l="13937" r="13242"/>
          <a:stretch/>
        </p:blipFill>
        <p:spPr>
          <a:xfrm>
            <a:off x="439312" y="1563537"/>
            <a:ext cx="2262107" cy="1642993"/>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
        <p:nvSpPr>
          <p:cNvPr id="9" name="Google Shape;340;p27">
            <a:extLst>
              <a:ext uri="{FF2B5EF4-FFF2-40B4-BE49-F238E27FC236}">
                <a16:creationId xmlns:a16="http://schemas.microsoft.com/office/drawing/2014/main" id="{58EBD6F4-4409-4290-9567-7346DBF23073}"/>
              </a:ext>
            </a:extLst>
          </p:cNvPr>
          <p:cNvSpPr/>
          <p:nvPr/>
        </p:nvSpPr>
        <p:spPr>
          <a:xfrm>
            <a:off x="172612" y="3462975"/>
            <a:ext cx="2974000" cy="40006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00" u="sng" dirty="0" err="1">
                <a:solidFill>
                  <a:schemeClr val="dk1"/>
                </a:solidFill>
                <a:latin typeface="Livvic" panose="020B0604020202020204" charset="0"/>
                <a:ea typeface="Calibri"/>
                <a:cs typeface="Calibri"/>
                <a:sym typeface="Calibri"/>
                <a:hlinkClick r:id="rId4">
                  <a:extLst>
                    <a:ext uri="{A12FA001-AC4F-418D-AE19-62706E023703}">
                      <ahyp:hlinkClr xmlns:ahyp="http://schemas.microsoft.com/office/drawing/2018/hyperlinkcolor" val="tx"/>
                    </a:ext>
                  </a:extLst>
                </a:hlinkClick>
              </a:rPr>
              <a:t>Sumber</a:t>
            </a:r>
            <a:r>
              <a:rPr lang="en-US" sz="1000" u="sng" dirty="0">
                <a:solidFill>
                  <a:schemeClr val="dk1"/>
                </a:solidFill>
                <a:latin typeface="Livvic" panose="020B0604020202020204" charset="0"/>
                <a:ea typeface="Calibri"/>
                <a:cs typeface="Calibri"/>
                <a:sym typeface="Calibri"/>
                <a:hlinkClick r:id="rId4">
                  <a:extLst>
                    <a:ext uri="{A12FA001-AC4F-418D-AE19-62706E023703}">
                      <ahyp:hlinkClr xmlns:ahyp="http://schemas.microsoft.com/office/drawing/2018/hyperlinkcolor" val="tx"/>
                    </a:ext>
                  </a:extLst>
                </a:hlinkClick>
              </a:rPr>
              <a:t>: https://www.bharian.com.my/node/146328</a:t>
            </a:r>
            <a:endParaRPr sz="1000" dirty="0">
              <a:solidFill>
                <a:schemeClr val="dk1"/>
              </a:solidFill>
              <a:latin typeface="Livvic" panose="020B0604020202020204" charset="0"/>
              <a:ea typeface="Calibri"/>
              <a:cs typeface="Calibri"/>
              <a:sym typeface="Calibri"/>
            </a:endParaRPr>
          </a:p>
        </p:txBody>
      </p:sp>
      <p:pic>
        <p:nvPicPr>
          <p:cNvPr id="10" name="Google Shape;343;p27" descr="A picture containing text, newspaper, man&#10;&#10;Description automatically generated">
            <a:extLst>
              <a:ext uri="{FF2B5EF4-FFF2-40B4-BE49-F238E27FC236}">
                <a16:creationId xmlns:a16="http://schemas.microsoft.com/office/drawing/2014/main" id="{3C74DABE-3D78-4765-93BA-2C4AD2350A02}"/>
              </a:ext>
            </a:extLst>
          </p:cNvPr>
          <p:cNvPicPr preferRelativeResize="0"/>
          <p:nvPr/>
        </p:nvPicPr>
        <p:blipFill rotWithShape="1">
          <a:blip r:embed="rId5">
            <a:alphaModFix/>
          </a:blip>
          <a:srcRect/>
          <a:stretch/>
        </p:blipFill>
        <p:spPr>
          <a:xfrm>
            <a:off x="3438525" y="1117167"/>
            <a:ext cx="2361098" cy="2776655"/>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
        <p:nvSpPr>
          <p:cNvPr id="11" name="Google Shape;344;p27">
            <a:extLst>
              <a:ext uri="{FF2B5EF4-FFF2-40B4-BE49-F238E27FC236}">
                <a16:creationId xmlns:a16="http://schemas.microsoft.com/office/drawing/2014/main" id="{A47690DC-574E-4124-A8BD-DF117CBB2DB9}"/>
              </a:ext>
            </a:extLst>
          </p:cNvPr>
          <p:cNvSpPr/>
          <p:nvPr/>
        </p:nvSpPr>
        <p:spPr>
          <a:xfrm>
            <a:off x="3285214" y="4110312"/>
            <a:ext cx="2813027" cy="400069"/>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00" u="sng" dirty="0" err="1">
                <a:solidFill>
                  <a:schemeClr val="dk1"/>
                </a:solidFill>
                <a:latin typeface="Livvic" panose="020B0604020202020204" charset="0"/>
                <a:ea typeface="Calibri"/>
                <a:cs typeface="Calibri"/>
                <a:sym typeface="Calibri"/>
                <a:hlinkClick r:id="rId6">
                  <a:extLst>
                    <a:ext uri="{A12FA001-AC4F-418D-AE19-62706E023703}">
                      <ahyp:hlinkClr xmlns:ahyp="http://schemas.microsoft.com/office/drawing/2018/hyperlinkcolor" val="tx"/>
                    </a:ext>
                  </a:extLst>
                </a:hlinkClick>
              </a:rPr>
              <a:t>Sumber</a:t>
            </a:r>
            <a:r>
              <a:rPr lang="en-US" sz="1000" u="sng" dirty="0">
                <a:solidFill>
                  <a:schemeClr val="dk1"/>
                </a:solidFill>
                <a:latin typeface="Livvic" panose="020B0604020202020204" charset="0"/>
                <a:ea typeface="Calibri"/>
                <a:cs typeface="Calibri"/>
                <a:sym typeface="Calibri"/>
                <a:hlinkClick r:id="rId6">
                  <a:extLst>
                    <a:ext uri="{A12FA001-AC4F-418D-AE19-62706E023703}">
                      <ahyp:hlinkClr xmlns:ahyp="http://schemas.microsoft.com/office/drawing/2018/hyperlinkcolor" val="tx"/>
                    </a:ext>
                  </a:extLst>
                </a:hlinkClick>
              </a:rPr>
              <a:t> : https://www.malaysiakini.com/news/467089</a:t>
            </a:r>
            <a:endParaRPr sz="1000" dirty="0">
              <a:solidFill>
                <a:schemeClr val="dk1"/>
              </a:solidFill>
              <a:latin typeface="Livvic" panose="020B0604020202020204" charset="0"/>
              <a:ea typeface="Calibri"/>
              <a:cs typeface="Calibri"/>
              <a:sym typeface="Calibri"/>
            </a:endParaRPr>
          </a:p>
        </p:txBody>
      </p:sp>
      <p:pic>
        <p:nvPicPr>
          <p:cNvPr id="12" name="Google Shape;341;p27" descr="A screenshot of a social media post&#10;&#10;Description automatically generated">
            <a:extLst>
              <a:ext uri="{FF2B5EF4-FFF2-40B4-BE49-F238E27FC236}">
                <a16:creationId xmlns:a16="http://schemas.microsoft.com/office/drawing/2014/main" id="{E170EFD6-1A12-42A7-A461-983967B3D99F}"/>
              </a:ext>
            </a:extLst>
          </p:cNvPr>
          <p:cNvPicPr preferRelativeResize="0"/>
          <p:nvPr/>
        </p:nvPicPr>
        <p:blipFill rotWithShape="1">
          <a:blip r:embed="rId7">
            <a:alphaModFix/>
          </a:blip>
          <a:srcRect/>
          <a:stretch/>
        </p:blipFill>
        <p:spPr>
          <a:xfrm>
            <a:off x="6536729" y="1384746"/>
            <a:ext cx="2272734" cy="2388646"/>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
        <p:nvSpPr>
          <p:cNvPr id="13" name="Google Shape;342;p27">
            <a:extLst>
              <a:ext uri="{FF2B5EF4-FFF2-40B4-BE49-F238E27FC236}">
                <a16:creationId xmlns:a16="http://schemas.microsoft.com/office/drawing/2014/main" id="{428F8A04-472E-4A13-A69C-B657D3C10BD5}"/>
              </a:ext>
            </a:extLst>
          </p:cNvPr>
          <p:cNvSpPr/>
          <p:nvPr/>
        </p:nvSpPr>
        <p:spPr>
          <a:xfrm>
            <a:off x="6278392" y="4029500"/>
            <a:ext cx="2789408" cy="55395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00" u="sng" dirty="0" err="1">
                <a:solidFill>
                  <a:schemeClr val="dk1"/>
                </a:solidFill>
                <a:latin typeface="Livvic" panose="020B0604020202020204" charset="0"/>
                <a:ea typeface="Calibri"/>
                <a:cs typeface="Calibri"/>
                <a:sym typeface="Calibri"/>
                <a:hlinkClick r:id="rId8">
                  <a:extLst>
                    <a:ext uri="{A12FA001-AC4F-418D-AE19-62706E023703}">
                      <ahyp:hlinkClr xmlns:ahyp="http://schemas.microsoft.com/office/drawing/2018/hyperlinkcolor" val="tx"/>
                    </a:ext>
                  </a:extLst>
                </a:hlinkClick>
              </a:rPr>
              <a:t>Sumber</a:t>
            </a:r>
            <a:r>
              <a:rPr lang="en-US" sz="1000" u="sng" dirty="0">
                <a:solidFill>
                  <a:schemeClr val="dk1"/>
                </a:solidFill>
                <a:latin typeface="Livvic" panose="020B0604020202020204" charset="0"/>
                <a:ea typeface="Calibri"/>
                <a:cs typeface="Calibri"/>
                <a:sym typeface="Calibri"/>
                <a:hlinkClick r:id="rId8">
                  <a:extLst>
                    <a:ext uri="{A12FA001-AC4F-418D-AE19-62706E023703}">
                      <ahyp:hlinkClr xmlns:ahyp="http://schemas.microsoft.com/office/drawing/2018/hyperlinkcolor" val="tx"/>
                    </a:ext>
                  </a:extLst>
                </a:hlinkClick>
              </a:rPr>
              <a:t>: https://www.mstar.com.my/lokal/semasa/2017/11/19/malu-tak-fasih-bm</a:t>
            </a:r>
            <a:r>
              <a:rPr lang="en-US" sz="1000" dirty="0">
                <a:solidFill>
                  <a:schemeClr val="dk1"/>
                </a:solidFill>
                <a:latin typeface="Livvic" panose="020B0604020202020204" charset="0"/>
                <a:ea typeface="Calibri"/>
                <a:cs typeface="Calibri"/>
                <a:sym typeface="Calibri"/>
              </a:rPr>
              <a:t> (19 Nov 2017)</a:t>
            </a:r>
            <a:endParaRPr sz="1000" dirty="0">
              <a:solidFill>
                <a:schemeClr val="dk1"/>
              </a:solidFill>
              <a:latin typeface="Livvic" panose="020B0604020202020204" charset="0"/>
              <a:ea typeface="Calibri"/>
              <a:cs typeface="Calibri"/>
              <a:sym typeface="Calibri"/>
            </a:endParaRPr>
          </a:p>
        </p:txBody>
      </p:sp>
    </p:spTree>
    <p:extLst>
      <p:ext uri="{BB962C8B-B14F-4D97-AF65-F5344CB8AC3E}">
        <p14:creationId xmlns:p14="http://schemas.microsoft.com/office/powerpoint/2010/main" val="1961542464"/>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22" name="Google Shape;11399;p50">
            <a:extLst>
              <a:ext uri="{FF2B5EF4-FFF2-40B4-BE49-F238E27FC236}">
                <a16:creationId xmlns:a16="http://schemas.microsoft.com/office/drawing/2014/main" id="{E856037B-FCE1-4504-90C2-35FFE907AAD1}"/>
              </a:ext>
            </a:extLst>
          </p:cNvPr>
          <p:cNvSpPr txBox="1">
            <a:spLocks noGrp="1"/>
          </p:cNvSpPr>
          <p:nvPr>
            <p:ph type="title"/>
          </p:nvPr>
        </p:nvSpPr>
        <p:spPr>
          <a:xfrm>
            <a:off x="1251065" y="280587"/>
            <a:ext cx="6641869"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err="1"/>
              <a:t>Kesepaduan</a:t>
            </a:r>
            <a:r>
              <a:rPr lang="en-US" sz="1800" dirty="0"/>
              <a:t> </a:t>
            </a:r>
            <a:r>
              <a:rPr lang="en-US" sz="1800" dirty="0" err="1"/>
              <a:t>Sosial</a:t>
            </a:r>
            <a:r>
              <a:rPr lang="en-US" sz="1800" dirty="0"/>
              <a:t>                 </a:t>
            </a:r>
            <a:r>
              <a:rPr lang="en-US" sz="1800" dirty="0" err="1"/>
              <a:t>Aspek</a:t>
            </a:r>
            <a:r>
              <a:rPr lang="en-US" sz="1800" dirty="0"/>
              <a:t> </a:t>
            </a:r>
            <a:r>
              <a:rPr lang="en-US" sz="1800" dirty="0" err="1"/>
              <a:t>Etnisiti</a:t>
            </a:r>
            <a:endParaRPr sz="1800" dirty="0"/>
          </a:p>
        </p:txBody>
      </p:sp>
      <p:sp>
        <p:nvSpPr>
          <p:cNvPr id="2" name="Arrow: Right 1">
            <a:extLst>
              <a:ext uri="{FF2B5EF4-FFF2-40B4-BE49-F238E27FC236}">
                <a16:creationId xmlns:a16="http://schemas.microsoft.com/office/drawing/2014/main" id="{DB0FD09F-B2E1-4D05-BE22-3303F24BFF27}"/>
              </a:ext>
            </a:extLst>
          </p:cNvPr>
          <p:cNvSpPr/>
          <p:nvPr/>
        </p:nvSpPr>
        <p:spPr>
          <a:xfrm>
            <a:off x="4571999" y="227069"/>
            <a:ext cx="606829" cy="532835"/>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grpSp>
        <p:nvGrpSpPr>
          <p:cNvPr id="4" name="Group 3">
            <a:extLst>
              <a:ext uri="{FF2B5EF4-FFF2-40B4-BE49-F238E27FC236}">
                <a16:creationId xmlns:a16="http://schemas.microsoft.com/office/drawing/2014/main" id="{77E35948-BC6B-4623-8174-A36756BD44E9}"/>
              </a:ext>
            </a:extLst>
          </p:cNvPr>
          <p:cNvGrpSpPr/>
          <p:nvPr/>
        </p:nvGrpSpPr>
        <p:grpSpPr>
          <a:xfrm>
            <a:off x="10045" y="1087097"/>
            <a:ext cx="3029327" cy="3657476"/>
            <a:chOff x="38054" y="1087097"/>
            <a:chExt cx="3029327" cy="3657476"/>
          </a:xfrm>
        </p:grpSpPr>
        <p:pic>
          <p:nvPicPr>
            <p:cNvPr id="14" name="Google Shape;350;p28" descr="A group of people standing around a table&#10;&#10;Description automatically generated">
              <a:extLst>
                <a:ext uri="{FF2B5EF4-FFF2-40B4-BE49-F238E27FC236}">
                  <a16:creationId xmlns:a16="http://schemas.microsoft.com/office/drawing/2014/main" id="{73CFA63C-5291-41FB-A30E-6F7D20B5C775}"/>
                </a:ext>
              </a:extLst>
            </p:cNvPr>
            <p:cNvPicPr preferRelativeResize="0"/>
            <p:nvPr/>
          </p:nvPicPr>
          <p:blipFill rotWithShape="1">
            <a:blip r:embed="rId3">
              <a:alphaModFix/>
            </a:blip>
            <a:srcRect/>
            <a:stretch/>
          </p:blipFill>
          <p:spPr>
            <a:xfrm>
              <a:off x="362613" y="1087097"/>
              <a:ext cx="2411198" cy="1618003"/>
            </a:xfrm>
            <a:prstGeom prst="rect">
              <a:avLst/>
            </a:prstGeom>
            <a:solidFill>
              <a:srgbClr val="ECECEC"/>
            </a:solidFill>
            <a:ln w="190500" cap="rnd" cmpd="sng">
              <a:solidFill>
                <a:srgbClr val="FFFFFF"/>
              </a:solidFill>
              <a:prstDash val="solid"/>
              <a:round/>
              <a:headEnd type="none" w="sm" len="sm"/>
              <a:tailEnd type="none" w="sm" len="sm"/>
            </a:ln>
            <a:effectLst>
              <a:outerShdw blurRad="50000" algn="tl" rotWithShape="0">
                <a:srgbClr val="000000">
                  <a:alpha val="40784"/>
                </a:srgbClr>
              </a:outerShdw>
            </a:effectLst>
          </p:spPr>
        </p:pic>
        <p:sp>
          <p:nvSpPr>
            <p:cNvPr id="15" name="Google Shape;351;p28">
              <a:extLst>
                <a:ext uri="{FF2B5EF4-FFF2-40B4-BE49-F238E27FC236}">
                  <a16:creationId xmlns:a16="http://schemas.microsoft.com/office/drawing/2014/main" id="{63A0ED97-EAFB-4CE7-9F1F-D52422F1A0BB}"/>
                </a:ext>
              </a:extLst>
            </p:cNvPr>
            <p:cNvSpPr/>
            <p:nvPr/>
          </p:nvSpPr>
          <p:spPr>
            <a:xfrm>
              <a:off x="38054" y="2944120"/>
              <a:ext cx="3029327" cy="1800453"/>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dirty="0" err="1">
                  <a:solidFill>
                    <a:srgbClr val="111111"/>
                  </a:solidFill>
                  <a:latin typeface="Livvic" panose="020B0604020202020204" charset="0"/>
                  <a:ea typeface="Roboto"/>
                  <a:cs typeface="Roboto"/>
                  <a:sym typeface="Roboto"/>
                </a:rPr>
                <a:t>Bagaimana</a:t>
              </a:r>
              <a:r>
                <a:rPr lang="en-US" dirty="0">
                  <a:solidFill>
                    <a:srgbClr val="111111"/>
                  </a:solidFill>
                  <a:latin typeface="Livvic" panose="020B0604020202020204" charset="0"/>
                  <a:ea typeface="Roboto"/>
                  <a:cs typeface="Roboto"/>
                  <a:sym typeface="Roboto"/>
                </a:rPr>
                <a:t> </a:t>
              </a:r>
              <a:r>
                <a:rPr lang="en-US" dirty="0" err="1">
                  <a:solidFill>
                    <a:srgbClr val="111111"/>
                  </a:solidFill>
                  <a:latin typeface="Livvic" panose="020B0604020202020204" charset="0"/>
                  <a:ea typeface="Roboto"/>
                  <a:cs typeface="Roboto"/>
                  <a:sym typeface="Roboto"/>
                </a:rPr>
                <a:t>Melayu</a:t>
              </a:r>
              <a:r>
                <a:rPr lang="en-US" dirty="0">
                  <a:solidFill>
                    <a:srgbClr val="111111"/>
                  </a:solidFill>
                  <a:latin typeface="Livvic" panose="020B0604020202020204" charset="0"/>
                  <a:ea typeface="Roboto"/>
                  <a:cs typeface="Roboto"/>
                  <a:sym typeface="Roboto"/>
                </a:rPr>
                <a:t>, </a:t>
              </a:r>
              <a:r>
                <a:rPr lang="en-US" dirty="0" err="1">
                  <a:solidFill>
                    <a:srgbClr val="111111"/>
                  </a:solidFill>
                  <a:latin typeface="Livvic" panose="020B0604020202020204" charset="0"/>
                  <a:ea typeface="Roboto"/>
                  <a:cs typeface="Roboto"/>
                  <a:sym typeface="Roboto"/>
                </a:rPr>
                <a:t>Cina</a:t>
              </a:r>
              <a:r>
                <a:rPr lang="en-US" dirty="0">
                  <a:solidFill>
                    <a:srgbClr val="111111"/>
                  </a:solidFill>
                  <a:latin typeface="Livvic" panose="020B0604020202020204" charset="0"/>
                  <a:ea typeface="Roboto"/>
                  <a:cs typeface="Roboto"/>
                  <a:sym typeface="Roboto"/>
                </a:rPr>
                <a:t> </a:t>
              </a:r>
              <a:r>
                <a:rPr lang="en-US" dirty="0" err="1">
                  <a:solidFill>
                    <a:srgbClr val="111111"/>
                  </a:solidFill>
                  <a:latin typeface="Livvic" panose="020B0604020202020204" charset="0"/>
                  <a:ea typeface="Roboto"/>
                  <a:cs typeface="Roboto"/>
                  <a:sym typeface="Roboto"/>
                </a:rPr>
                <a:t>bersahabat</a:t>
              </a:r>
              <a:r>
                <a:rPr lang="en-US" dirty="0">
                  <a:solidFill>
                    <a:srgbClr val="111111"/>
                  </a:solidFill>
                  <a:latin typeface="Livvic" panose="020B0604020202020204" charset="0"/>
                  <a:ea typeface="Roboto"/>
                  <a:cs typeface="Roboto"/>
                  <a:sym typeface="Roboto"/>
                </a:rPr>
                <a:t> di Terengganu </a:t>
              </a:r>
              <a:r>
                <a:rPr lang="en-US" dirty="0" err="1">
                  <a:solidFill>
                    <a:srgbClr val="111111"/>
                  </a:solidFill>
                  <a:latin typeface="Livvic" panose="020B0604020202020204" charset="0"/>
                  <a:ea typeface="Roboto"/>
                  <a:cs typeface="Roboto"/>
                  <a:sym typeface="Roboto"/>
                </a:rPr>
                <a:t>sejak</a:t>
              </a:r>
              <a:r>
                <a:rPr lang="en-US" dirty="0">
                  <a:solidFill>
                    <a:srgbClr val="111111"/>
                  </a:solidFill>
                  <a:latin typeface="Livvic" panose="020B0604020202020204" charset="0"/>
                  <a:ea typeface="Roboto"/>
                  <a:cs typeface="Roboto"/>
                  <a:sym typeface="Roboto"/>
                </a:rPr>
                <a:t> </a:t>
              </a:r>
              <a:r>
                <a:rPr lang="en-US" dirty="0" err="1">
                  <a:solidFill>
                    <a:srgbClr val="111111"/>
                  </a:solidFill>
                  <a:latin typeface="Livvic" panose="020B0604020202020204" charset="0"/>
                  <a:ea typeface="Roboto"/>
                  <a:cs typeface="Roboto"/>
                  <a:sym typeface="Roboto"/>
                </a:rPr>
                <a:t>abad</a:t>
              </a:r>
              <a:r>
                <a:rPr lang="en-US" dirty="0">
                  <a:solidFill>
                    <a:srgbClr val="111111"/>
                  </a:solidFill>
                  <a:latin typeface="Livvic" panose="020B0604020202020204" charset="0"/>
                  <a:ea typeface="Roboto"/>
                  <a:cs typeface="Roboto"/>
                  <a:sym typeface="Roboto"/>
                </a:rPr>
                <a:t> ke-16.</a:t>
              </a:r>
            </a:p>
            <a:p>
              <a:pPr marL="0" marR="0" lvl="0" indent="0" algn="ctr" rtl="0">
                <a:spcBef>
                  <a:spcPts val="0"/>
                </a:spcBef>
                <a:spcAft>
                  <a:spcPts val="0"/>
                </a:spcAft>
                <a:buNone/>
              </a:pPr>
              <a:endParaRPr dirty="0"/>
            </a:p>
            <a:p>
              <a:pPr marL="0" marR="0" lvl="0" indent="0" algn="ctr" rtl="0">
                <a:spcBef>
                  <a:spcPts val="0"/>
                </a:spcBef>
                <a:spcAft>
                  <a:spcPts val="0"/>
                </a:spcAft>
                <a:buNone/>
              </a:pPr>
              <a:r>
                <a:rPr lang="en-US" sz="1050" i="1" dirty="0" err="1">
                  <a:solidFill>
                    <a:srgbClr val="111111"/>
                  </a:solidFill>
                  <a:latin typeface="Livvic" panose="020B0604020202020204" charset="0"/>
                  <a:ea typeface="Roboto"/>
                  <a:cs typeface="Roboto"/>
                  <a:sym typeface="Roboto"/>
                </a:rPr>
                <a:t>Sumber</a:t>
              </a:r>
              <a:r>
                <a:rPr lang="en-US" sz="1050" i="1" dirty="0">
                  <a:solidFill>
                    <a:srgbClr val="111111"/>
                  </a:solidFill>
                  <a:latin typeface="Livvic" panose="020B0604020202020204" charset="0"/>
                  <a:ea typeface="Roboto"/>
                  <a:cs typeface="Roboto"/>
                  <a:sym typeface="Roboto"/>
                </a:rPr>
                <a:t>: </a:t>
              </a:r>
              <a:r>
                <a:rPr lang="en-US" sz="1050" i="1" dirty="0">
                  <a:solidFill>
                    <a:srgbClr val="111111"/>
                  </a:solidFill>
                  <a:latin typeface="Livvic" panose="020B0604020202020204" charset="0"/>
                  <a:ea typeface="Roboto"/>
                  <a:cs typeface="Roboto"/>
                  <a:sym typeface="Roboto"/>
                  <a:hlinkClick r:id="rId4">
                    <a:extLst>
                      <a:ext uri="{A12FA001-AC4F-418D-AE19-62706E023703}">
                        <ahyp:hlinkClr xmlns:ahyp="http://schemas.microsoft.com/office/drawing/2018/hyperlinkcolor" val="tx"/>
                      </a:ext>
                    </a:extLst>
                  </a:hlinkClick>
                </a:rPr>
                <a:t>https://www.freemalaysiatoday.com/category/bahasa/2019/02/05/bagaimana-melayu-cina-bersahabat-di-terengganu-sejak-abad-ke-16/</a:t>
              </a:r>
              <a:r>
                <a:rPr lang="en-US" sz="1050" i="1" dirty="0">
                  <a:solidFill>
                    <a:srgbClr val="111111"/>
                  </a:solidFill>
                  <a:latin typeface="Livvic" panose="020B0604020202020204" charset="0"/>
                  <a:ea typeface="Roboto"/>
                  <a:cs typeface="Roboto"/>
                  <a:sym typeface="Roboto"/>
                </a:rPr>
                <a:t> (5 </a:t>
              </a:r>
              <a:r>
                <a:rPr lang="en-US" sz="1050" i="1" dirty="0" err="1">
                  <a:solidFill>
                    <a:srgbClr val="111111"/>
                  </a:solidFill>
                  <a:latin typeface="Livvic" panose="020B0604020202020204" charset="0"/>
                  <a:ea typeface="Roboto"/>
                  <a:cs typeface="Roboto"/>
                  <a:sym typeface="Roboto"/>
                </a:rPr>
                <a:t>Februari</a:t>
              </a:r>
              <a:r>
                <a:rPr lang="en-US" sz="1050" i="1" dirty="0">
                  <a:solidFill>
                    <a:srgbClr val="111111"/>
                  </a:solidFill>
                  <a:latin typeface="Livvic" panose="020B0604020202020204" charset="0"/>
                  <a:ea typeface="Roboto"/>
                  <a:cs typeface="Roboto"/>
                  <a:sym typeface="Roboto"/>
                </a:rPr>
                <a:t> 2019)</a:t>
              </a:r>
              <a:endParaRPr sz="1050" i="1" dirty="0">
                <a:solidFill>
                  <a:srgbClr val="111111"/>
                </a:solidFill>
                <a:latin typeface="Livvic" panose="020B0604020202020204" charset="0"/>
                <a:ea typeface="Roboto"/>
                <a:cs typeface="Roboto"/>
                <a:sym typeface="Roboto"/>
              </a:endParaRPr>
            </a:p>
          </p:txBody>
        </p:sp>
      </p:grpSp>
      <p:grpSp>
        <p:nvGrpSpPr>
          <p:cNvPr id="3" name="Group 2">
            <a:extLst>
              <a:ext uri="{FF2B5EF4-FFF2-40B4-BE49-F238E27FC236}">
                <a16:creationId xmlns:a16="http://schemas.microsoft.com/office/drawing/2014/main" id="{8AD73A71-30CA-42B4-8765-76F5A37345B7}"/>
              </a:ext>
            </a:extLst>
          </p:cNvPr>
          <p:cNvGrpSpPr/>
          <p:nvPr/>
        </p:nvGrpSpPr>
        <p:grpSpPr>
          <a:xfrm>
            <a:off x="6258364" y="1087097"/>
            <a:ext cx="2756542" cy="3382961"/>
            <a:chOff x="3038914" y="1087097"/>
            <a:chExt cx="2756542" cy="3382961"/>
          </a:xfrm>
        </p:grpSpPr>
        <p:pic>
          <p:nvPicPr>
            <p:cNvPr id="16" name="Google Shape;352;p28" descr="A person holding a sign&#10;&#10;Description automatically generated">
              <a:extLst>
                <a:ext uri="{FF2B5EF4-FFF2-40B4-BE49-F238E27FC236}">
                  <a16:creationId xmlns:a16="http://schemas.microsoft.com/office/drawing/2014/main" id="{C83E96FC-4C48-4804-AF91-DECC67972F8E}"/>
                </a:ext>
              </a:extLst>
            </p:cNvPr>
            <p:cNvPicPr preferRelativeResize="0"/>
            <p:nvPr/>
          </p:nvPicPr>
          <p:blipFill rotWithShape="1">
            <a:blip r:embed="rId5">
              <a:alphaModFix/>
            </a:blip>
            <a:srcRect/>
            <a:stretch/>
          </p:blipFill>
          <p:spPr>
            <a:xfrm>
              <a:off x="3248690" y="1087097"/>
              <a:ext cx="2304386" cy="1618003"/>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
          <p:nvSpPr>
            <p:cNvPr id="17" name="Google Shape;353;p28">
              <a:extLst>
                <a:ext uri="{FF2B5EF4-FFF2-40B4-BE49-F238E27FC236}">
                  <a16:creationId xmlns:a16="http://schemas.microsoft.com/office/drawing/2014/main" id="{4BA8145F-E731-4F1D-84BC-709602F9C559}"/>
                </a:ext>
              </a:extLst>
            </p:cNvPr>
            <p:cNvSpPr/>
            <p:nvPr/>
          </p:nvSpPr>
          <p:spPr>
            <a:xfrm>
              <a:off x="3038914" y="2938910"/>
              <a:ext cx="2756542" cy="1531148"/>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dirty="0" err="1">
                  <a:solidFill>
                    <a:srgbClr val="000000"/>
                  </a:solidFill>
                  <a:latin typeface="Livvic" panose="020B0604020202020204" charset="0"/>
                  <a:ea typeface="Source Sans Pro"/>
                  <a:cs typeface="Source Sans Pro"/>
                  <a:sym typeface="Source Sans Pro"/>
                </a:rPr>
                <a:t>Restoran</a:t>
              </a:r>
              <a:r>
                <a:rPr lang="en-US" dirty="0">
                  <a:solidFill>
                    <a:srgbClr val="000000"/>
                  </a:solidFill>
                  <a:latin typeface="Livvic" panose="020B0604020202020204" charset="0"/>
                  <a:ea typeface="Source Sans Pro"/>
                  <a:cs typeface="Source Sans Pro"/>
                  <a:sym typeface="Source Sans Pro"/>
                </a:rPr>
                <a:t> </a:t>
              </a:r>
              <a:r>
                <a:rPr lang="en-US" dirty="0" err="1">
                  <a:solidFill>
                    <a:srgbClr val="000000"/>
                  </a:solidFill>
                  <a:latin typeface="Livvic" panose="020B0604020202020204" charset="0"/>
                  <a:ea typeface="Source Sans Pro"/>
                  <a:cs typeface="Source Sans Pro"/>
                  <a:sym typeface="Source Sans Pro"/>
                </a:rPr>
                <a:t>Tiga</a:t>
              </a:r>
              <a:r>
                <a:rPr lang="en-US" dirty="0">
                  <a:solidFill>
                    <a:srgbClr val="000000"/>
                  </a:solidFill>
                  <a:latin typeface="Livvic" panose="020B0604020202020204" charset="0"/>
                  <a:ea typeface="Source Sans Pro"/>
                  <a:cs typeface="Source Sans Pro"/>
                  <a:sym typeface="Source Sans Pro"/>
                </a:rPr>
                <a:t> </a:t>
              </a:r>
              <a:r>
                <a:rPr lang="en-US" dirty="0" err="1">
                  <a:solidFill>
                    <a:srgbClr val="000000"/>
                  </a:solidFill>
                  <a:latin typeface="Livvic" panose="020B0604020202020204" charset="0"/>
                  <a:ea typeface="Source Sans Pro"/>
                  <a:cs typeface="Source Sans Pro"/>
                  <a:sym typeface="Source Sans Pro"/>
                </a:rPr>
                <a:t>Bangsa</a:t>
              </a:r>
              <a:r>
                <a:rPr lang="en-US" dirty="0">
                  <a:solidFill>
                    <a:srgbClr val="000000"/>
                  </a:solidFill>
                  <a:latin typeface="Livvic" panose="020B0604020202020204" charset="0"/>
                  <a:ea typeface="Source Sans Pro"/>
                  <a:cs typeface="Source Sans Pro"/>
                  <a:sym typeface="Source Sans Pro"/>
                </a:rPr>
                <a:t> </a:t>
              </a:r>
              <a:r>
                <a:rPr lang="en-US" dirty="0" err="1">
                  <a:solidFill>
                    <a:srgbClr val="000000"/>
                  </a:solidFill>
                  <a:latin typeface="Livvic" panose="020B0604020202020204" charset="0"/>
                  <a:ea typeface="Source Sans Pro"/>
                  <a:cs typeface="Source Sans Pro"/>
                  <a:sym typeface="Source Sans Pro"/>
                </a:rPr>
                <a:t>bukti</a:t>
              </a:r>
              <a:r>
                <a:rPr lang="en-US" dirty="0">
                  <a:solidFill>
                    <a:srgbClr val="000000"/>
                  </a:solidFill>
                  <a:latin typeface="Livvic" panose="020B0604020202020204" charset="0"/>
                  <a:ea typeface="Source Sans Pro"/>
                  <a:cs typeface="Source Sans Pro"/>
                  <a:sym typeface="Source Sans Pro"/>
                </a:rPr>
                <a:t> </a:t>
              </a:r>
              <a:r>
                <a:rPr lang="en-US" dirty="0" err="1">
                  <a:solidFill>
                    <a:srgbClr val="000000"/>
                  </a:solidFill>
                  <a:latin typeface="Livvic" panose="020B0604020202020204" charset="0"/>
                  <a:ea typeface="Source Sans Pro"/>
                  <a:cs typeface="Source Sans Pro"/>
                  <a:sym typeface="Source Sans Pro"/>
                </a:rPr>
                <a:t>kejayaan</a:t>
              </a:r>
              <a:r>
                <a:rPr lang="en-US" dirty="0">
                  <a:solidFill>
                    <a:srgbClr val="000000"/>
                  </a:solidFill>
                  <a:latin typeface="Livvic" panose="020B0604020202020204" charset="0"/>
                  <a:ea typeface="Source Sans Pro"/>
                  <a:cs typeface="Source Sans Pro"/>
                  <a:sym typeface="Source Sans Pro"/>
                </a:rPr>
                <a:t> </a:t>
              </a:r>
              <a:r>
                <a:rPr lang="en-US" dirty="0" err="1">
                  <a:solidFill>
                    <a:srgbClr val="000000"/>
                  </a:solidFill>
                  <a:latin typeface="Livvic" panose="020B0604020202020204" charset="0"/>
                  <a:ea typeface="Source Sans Pro"/>
                  <a:cs typeface="Source Sans Pro"/>
                  <a:sym typeface="Source Sans Pro"/>
                </a:rPr>
                <a:t>kesepakatan</a:t>
              </a:r>
              <a:r>
                <a:rPr lang="en-US" dirty="0">
                  <a:solidFill>
                    <a:srgbClr val="000000"/>
                  </a:solidFill>
                  <a:latin typeface="Livvic" panose="020B0604020202020204" charset="0"/>
                  <a:ea typeface="Source Sans Pro"/>
                  <a:cs typeface="Source Sans Pro"/>
                  <a:sym typeface="Source Sans Pro"/>
                </a:rPr>
                <a:t>. </a:t>
              </a:r>
              <a:endParaRPr dirty="0">
                <a:latin typeface="Livvic" panose="020B0604020202020204" charset="0"/>
              </a:endParaRPr>
            </a:p>
            <a:p>
              <a:pPr marL="0" marR="0" lvl="0" indent="0" algn="ctr" rtl="0">
                <a:spcBef>
                  <a:spcPts val="0"/>
                </a:spcBef>
                <a:spcAft>
                  <a:spcPts val="0"/>
                </a:spcAft>
                <a:buNone/>
              </a:pPr>
              <a:endParaRPr lang="en-US" sz="1050" dirty="0">
                <a:solidFill>
                  <a:srgbClr val="000000"/>
                </a:solidFill>
                <a:latin typeface="Source Sans Pro"/>
                <a:ea typeface="Source Sans Pro"/>
                <a:cs typeface="Source Sans Pro"/>
                <a:sym typeface="Source Sans Pro"/>
              </a:endParaRPr>
            </a:p>
            <a:p>
              <a:pPr marL="0" marR="0" lvl="0" indent="0" algn="ctr" rtl="0">
                <a:spcBef>
                  <a:spcPts val="0"/>
                </a:spcBef>
                <a:spcAft>
                  <a:spcPts val="0"/>
                </a:spcAft>
                <a:buNone/>
              </a:pPr>
              <a:r>
                <a:rPr lang="en-US" sz="1050" i="1" dirty="0" err="1">
                  <a:solidFill>
                    <a:srgbClr val="000000"/>
                  </a:solidFill>
                  <a:latin typeface="Livvic" panose="020B0604020202020204" charset="0"/>
                  <a:ea typeface="Source Sans Pro"/>
                  <a:cs typeface="Source Sans Pro"/>
                  <a:sym typeface="Source Sans Pro"/>
                </a:rPr>
                <a:t>Sumber</a:t>
              </a:r>
              <a:r>
                <a:rPr lang="en-US" sz="1050" i="1" dirty="0">
                  <a:solidFill>
                    <a:srgbClr val="000000"/>
                  </a:solidFill>
                  <a:latin typeface="Livvic" panose="020B0604020202020204" charset="0"/>
                  <a:ea typeface="Source Sans Pro"/>
                  <a:cs typeface="Source Sans Pro"/>
                  <a:sym typeface="Source Sans Pro"/>
                </a:rPr>
                <a:t>:</a:t>
              </a:r>
              <a:endParaRPr sz="1050" i="1" dirty="0">
                <a:latin typeface="Livvic" panose="020B0604020202020204" charset="0"/>
              </a:endParaRPr>
            </a:p>
            <a:p>
              <a:pPr marL="0" marR="0" lvl="0" indent="0" algn="ctr" rtl="0">
                <a:spcBef>
                  <a:spcPts val="0"/>
                </a:spcBef>
                <a:spcAft>
                  <a:spcPts val="0"/>
                </a:spcAft>
                <a:buNone/>
              </a:pPr>
              <a:r>
                <a:rPr lang="en-US" sz="1050" i="1" u="sng" dirty="0">
                  <a:solidFill>
                    <a:srgbClr val="000000"/>
                  </a:solidFill>
                  <a:latin typeface="Livvic" panose="020B0604020202020204" charset="0"/>
                  <a:ea typeface="Source Sans Pro"/>
                  <a:cs typeface="Source Sans Pro"/>
                  <a:sym typeface="Source Sans Pro"/>
                  <a:hlinkClick r:id="rId6">
                    <a:extLst>
                      <a:ext uri="{A12FA001-AC4F-418D-AE19-62706E023703}">
                        <ahyp:hlinkClr xmlns:ahyp="http://schemas.microsoft.com/office/drawing/2018/hyperlinkcolor" val="tx"/>
                      </a:ext>
                    </a:extLst>
                  </a:hlinkClick>
                </a:rPr>
                <a:t>http://www.astroawani.com/berita-malaysia/restoran-tiga-bangsa-bukti-kejayaan-kesepakatan-215673 (23</a:t>
              </a:r>
              <a:r>
                <a:rPr lang="en-US" sz="1050" i="1" dirty="0">
                  <a:solidFill>
                    <a:srgbClr val="000000"/>
                  </a:solidFill>
                  <a:latin typeface="Livvic" panose="020B0604020202020204" charset="0"/>
                  <a:ea typeface="Source Sans Pro"/>
                  <a:cs typeface="Source Sans Pro"/>
                  <a:sym typeface="Source Sans Pro"/>
                </a:rPr>
                <a:t> </a:t>
              </a:r>
              <a:r>
                <a:rPr lang="en-US" sz="1050" i="1" dirty="0" err="1">
                  <a:solidFill>
                    <a:srgbClr val="000000"/>
                  </a:solidFill>
                  <a:latin typeface="Livvic" panose="020B0604020202020204" charset="0"/>
                  <a:ea typeface="Source Sans Pro"/>
                  <a:cs typeface="Source Sans Pro"/>
                  <a:sym typeface="Source Sans Pro"/>
                </a:rPr>
                <a:t>Ogos</a:t>
              </a:r>
              <a:r>
                <a:rPr lang="en-US" sz="1050" i="1" dirty="0">
                  <a:solidFill>
                    <a:srgbClr val="000000"/>
                  </a:solidFill>
                  <a:latin typeface="Livvic" panose="020B0604020202020204" charset="0"/>
                  <a:ea typeface="Source Sans Pro"/>
                  <a:cs typeface="Source Sans Pro"/>
                  <a:sym typeface="Source Sans Pro"/>
                </a:rPr>
                <a:t> 2019)</a:t>
              </a:r>
              <a:endParaRPr sz="1050" i="1" dirty="0">
                <a:solidFill>
                  <a:srgbClr val="000000"/>
                </a:solidFill>
                <a:latin typeface="Livvic" panose="020B0604020202020204" charset="0"/>
                <a:ea typeface="Source Sans Pro"/>
                <a:cs typeface="Source Sans Pro"/>
                <a:sym typeface="Source Sans Pro"/>
              </a:endParaRPr>
            </a:p>
          </p:txBody>
        </p:sp>
      </p:grpSp>
      <p:grpSp>
        <p:nvGrpSpPr>
          <p:cNvPr id="5" name="Group 4">
            <a:extLst>
              <a:ext uri="{FF2B5EF4-FFF2-40B4-BE49-F238E27FC236}">
                <a16:creationId xmlns:a16="http://schemas.microsoft.com/office/drawing/2014/main" id="{AD6E337E-9966-44D2-BE08-B3121BBF4F93}"/>
              </a:ext>
            </a:extLst>
          </p:cNvPr>
          <p:cNvGrpSpPr/>
          <p:nvPr/>
        </p:nvGrpSpPr>
        <p:grpSpPr>
          <a:xfrm>
            <a:off x="3304935" y="1087097"/>
            <a:ext cx="2632080" cy="4001761"/>
            <a:chOff x="6134766" y="992684"/>
            <a:chExt cx="2632080" cy="4001761"/>
          </a:xfrm>
        </p:grpSpPr>
        <p:pic>
          <p:nvPicPr>
            <p:cNvPr id="18" name="Google Shape;354;p28" descr="A screenshot of a cell phone&#10;&#10;Description automatically generated">
              <a:extLst>
                <a:ext uri="{FF2B5EF4-FFF2-40B4-BE49-F238E27FC236}">
                  <a16:creationId xmlns:a16="http://schemas.microsoft.com/office/drawing/2014/main" id="{8255D43D-2531-482C-BCFF-2D807A420B10}"/>
                </a:ext>
              </a:extLst>
            </p:cNvPr>
            <p:cNvPicPr preferRelativeResize="0"/>
            <p:nvPr/>
          </p:nvPicPr>
          <p:blipFill rotWithShape="1">
            <a:blip r:embed="rId7">
              <a:alphaModFix/>
            </a:blip>
            <a:srcRect/>
            <a:stretch/>
          </p:blipFill>
          <p:spPr>
            <a:xfrm>
              <a:off x="6134766" y="992684"/>
              <a:ext cx="2632080" cy="3245941"/>
            </a:xfrm>
            <a:prstGeom prst="rect">
              <a:avLst/>
            </a:prstGeom>
            <a:solidFill>
              <a:srgbClr val="ECECEC"/>
            </a:solidFill>
            <a:ln w="190500" cap="rnd" cmpd="sng">
              <a:solidFill>
                <a:srgbClr val="FFFFFF"/>
              </a:solidFill>
              <a:prstDash val="solid"/>
              <a:round/>
              <a:headEnd type="none" w="sm" len="sm"/>
              <a:tailEnd type="none" w="sm" len="sm"/>
            </a:ln>
            <a:effectLst>
              <a:outerShdw blurRad="50000" algn="tl" rotWithShape="0">
                <a:srgbClr val="000000">
                  <a:alpha val="40784"/>
                </a:srgbClr>
              </a:outerShdw>
            </a:effectLst>
          </p:spPr>
        </p:pic>
        <p:sp>
          <p:nvSpPr>
            <p:cNvPr id="19" name="Google Shape;355;p28">
              <a:extLst>
                <a:ext uri="{FF2B5EF4-FFF2-40B4-BE49-F238E27FC236}">
                  <a16:creationId xmlns:a16="http://schemas.microsoft.com/office/drawing/2014/main" id="{53CB7D30-F7AF-4529-A375-BF91CA8E159F}"/>
                </a:ext>
              </a:extLst>
            </p:cNvPr>
            <p:cNvSpPr/>
            <p:nvPr/>
          </p:nvSpPr>
          <p:spPr>
            <a:xfrm>
              <a:off x="6181754" y="4440488"/>
              <a:ext cx="2538103" cy="553957"/>
            </a:xfrm>
            <a:prstGeom prst="rect">
              <a:avLst/>
            </a:prstGeom>
            <a:noFill/>
            <a:ln>
              <a:noFill/>
            </a:ln>
          </p:spPr>
          <p:txBody>
            <a:bodyPr spcFirstLastPara="1" wrap="square" lIns="91425" tIns="45700" rIns="91425" bIns="45700" anchor="t" anchorCtr="0">
              <a:spAutoFit/>
            </a:bodyPr>
            <a:lstStyle/>
            <a:p>
              <a:pPr marL="0" marR="0" lvl="0" indent="0" algn="ctr" rtl="0">
                <a:spcBef>
                  <a:spcPts val="0"/>
                </a:spcBef>
                <a:spcAft>
                  <a:spcPts val="0"/>
                </a:spcAft>
                <a:buNone/>
              </a:pPr>
              <a:r>
                <a:rPr lang="en-US" sz="1000" i="1" u="sng" dirty="0">
                  <a:solidFill>
                    <a:schemeClr val="dk1"/>
                  </a:solidFill>
                  <a:latin typeface="Livvic" panose="020B0604020202020204" charset="0"/>
                  <a:ea typeface="Calibri"/>
                  <a:cs typeface="Calibri"/>
                  <a:sym typeface="Calibri"/>
                  <a:hlinkClick r:id="rId8">
                    <a:extLst>
                      <a:ext uri="{A12FA001-AC4F-418D-AE19-62706E023703}">
                        <ahyp:hlinkClr xmlns:ahyp="http://schemas.microsoft.com/office/drawing/2018/hyperlinkcolor" val="tx"/>
                      </a:ext>
                    </a:extLst>
                  </a:hlinkClick>
                </a:rPr>
                <a:t>https://www.sinarharian.com.my/article/65453/BERITA/Nasional/Henti-main-isu-polarisasi-perkauman-politik-berlebihan</a:t>
              </a:r>
              <a:endParaRPr sz="1000" i="1" dirty="0">
                <a:solidFill>
                  <a:schemeClr val="dk1"/>
                </a:solidFill>
                <a:latin typeface="Livvic" panose="020B0604020202020204" charset="0"/>
                <a:ea typeface="Calibri"/>
                <a:cs typeface="Calibri"/>
                <a:sym typeface="Calibri"/>
              </a:endParaRPr>
            </a:p>
          </p:txBody>
        </p:sp>
      </p:grpSp>
    </p:spTree>
    <p:extLst>
      <p:ext uri="{BB962C8B-B14F-4D97-AF65-F5344CB8AC3E}">
        <p14:creationId xmlns:p14="http://schemas.microsoft.com/office/powerpoint/2010/main" val="2395109325"/>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22" name="Google Shape;11399;p50">
            <a:extLst>
              <a:ext uri="{FF2B5EF4-FFF2-40B4-BE49-F238E27FC236}">
                <a16:creationId xmlns:a16="http://schemas.microsoft.com/office/drawing/2014/main" id="{E856037B-FCE1-4504-90C2-35FFE907AAD1}"/>
              </a:ext>
            </a:extLst>
          </p:cNvPr>
          <p:cNvSpPr txBox="1">
            <a:spLocks noGrp="1"/>
          </p:cNvSpPr>
          <p:nvPr>
            <p:ph type="title"/>
          </p:nvPr>
        </p:nvSpPr>
        <p:spPr>
          <a:xfrm>
            <a:off x="-323849" y="234358"/>
            <a:ext cx="91440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1800" dirty="0" err="1"/>
              <a:t>Kesepaduan</a:t>
            </a:r>
            <a:r>
              <a:rPr lang="en-US" sz="1800" dirty="0"/>
              <a:t> </a:t>
            </a:r>
            <a:r>
              <a:rPr lang="en-US" sz="1800" dirty="0" err="1"/>
              <a:t>Sosial</a:t>
            </a:r>
            <a:r>
              <a:rPr lang="en-US" sz="1800" dirty="0"/>
              <a:t>                 </a:t>
            </a:r>
            <a:r>
              <a:rPr lang="en-US" sz="1800" dirty="0" err="1"/>
              <a:t>Aspek</a:t>
            </a:r>
            <a:r>
              <a:rPr lang="en-US" sz="1800" dirty="0"/>
              <a:t> Agama</a:t>
            </a:r>
            <a:endParaRPr sz="1800" dirty="0"/>
          </a:p>
        </p:txBody>
      </p:sp>
      <p:sp>
        <p:nvSpPr>
          <p:cNvPr id="2" name="Arrow: Right 1">
            <a:extLst>
              <a:ext uri="{FF2B5EF4-FFF2-40B4-BE49-F238E27FC236}">
                <a16:creationId xmlns:a16="http://schemas.microsoft.com/office/drawing/2014/main" id="{DB0FD09F-B2E1-4D05-BE22-3303F24BFF27}"/>
              </a:ext>
            </a:extLst>
          </p:cNvPr>
          <p:cNvSpPr/>
          <p:nvPr/>
        </p:nvSpPr>
        <p:spPr>
          <a:xfrm>
            <a:off x="4248149" y="180840"/>
            <a:ext cx="606829" cy="532835"/>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pic>
        <p:nvPicPr>
          <p:cNvPr id="13" name="Google Shape;361;p29" descr="A screenshot of a social media post&#10;&#10;Description automatically generated">
            <a:extLst>
              <a:ext uri="{FF2B5EF4-FFF2-40B4-BE49-F238E27FC236}">
                <a16:creationId xmlns:a16="http://schemas.microsoft.com/office/drawing/2014/main" id="{640DE95C-9D5F-4351-81C2-853F2170B16C}"/>
              </a:ext>
            </a:extLst>
          </p:cNvPr>
          <p:cNvPicPr preferRelativeResize="0"/>
          <p:nvPr/>
        </p:nvPicPr>
        <p:blipFill rotWithShape="1">
          <a:blip r:embed="rId3">
            <a:alphaModFix/>
          </a:blip>
          <a:srcRect/>
          <a:stretch/>
        </p:blipFill>
        <p:spPr>
          <a:xfrm>
            <a:off x="5156451" y="1060794"/>
            <a:ext cx="2691963" cy="3206406"/>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
        <p:nvSpPr>
          <p:cNvPr id="20" name="Google Shape;362;p29">
            <a:extLst>
              <a:ext uri="{FF2B5EF4-FFF2-40B4-BE49-F238E27FC236}">
                <a16:creationId xmlns:a16="http://schemas.microsoft.com/office/drawing/2014/main" id="{D1E01E71-C3DF-4F9D-806B-2DE42A12EC6E}"/>
              </a:ext>
            </a:extLst>
          </p:cNvPr>
          <p:cNvSpPr/>
          <p:nvPr/>
        </p:nvSpPr>
        <p:spPr>
          <a:xfrm>
            <a:off x="5156451" y="4477166"/>
            <a:ext cx="2948444" cy="577081"/>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50" u="sng" dirty="0">
                <a:solidFill>
                  <a:schemeClr val="dk1"/>
                </a:solidFill>
                <a:latin typeface="Livvic" panose="020B0604020202020204" charset="0"/>
                <a:ea typeface="Calibri"/>
                <a:cs typeface="Calibri"/>
                <a:sym typeface="Calibri"/>
                <a:hlinkClick r:id="rId4">
                  <a:extLst>
                    <a:ext uri="{A12FA001-AC4F-418D-AE19-62706E023703}">
                      <ahyp:hlinkClr xmlns:ahyp="http://schemas.microsoft.com/office/drawing/2018/hyperlinkcolor" val="tx"/>
                    </a:ext>
                  </a:extLst>
                </a:hlinkClick>
              </a:rPr>
              <a:t>https://www.sinarharian.com.my/article/65292/BERITA/Nasional/Hubungan-kaum-agama-semakin-parah-di-Malaysia</a:t>
            </a:r>
            <a:endParaRPr sz="1050" dirty="0">
              <a:solidFill>
                <a:schemeClr val="dk1"/>
              </a:solidFill>
              <a:latin typeface="Livvic" panose="020B0604020202020204" charset="0"/>
              <a:ea typeface="Calibri"/>
              <a:cs typeface="Calibri"/>
              <a:sym typeface="Calibri"/>
            </a:endParaRPr>
          </a:p>
        </p:txBody>
      </p:sp>
      <p:sp>
        <p:nvSpPr>
          <p:cNvPr id="21" name="Google Shape;363;p29">
            <a:extLst>
              <a:ext uri="{FF2B5EF4-FFF2-40B4-BE49-F238E27FC236}">
                <a16:creationId xmlns:a16="http://schemas.microsoft.com/office/drawing/2014/main" id="{893D9344-DA47-41DE-8A93-0258273259AE}"/>
              </a:ext>
            </a:extLst>
          </p:cNvPr>
          <p:cNvSpPr/>
          <p:nvPr/>
        </p:nvSpPr>
        <p:spPr>
          <a:xfrm>
            <a:off x="1039105" y="4565653"/>
            <a:ext cx="3045965" cy="553957"/>
          </a:xfrm>
          <a:prstGeom prst="rect">
            <a:avLst/>
          </a:prstGeom>
          <a:noFill/>
          <a:ln>
            <a:noFill/>
          </a:ln>
        </p:spPr>
        <p:txBody>
          <a:bodyPr spcFirstLastPara="1" wrap="square" lIns="91425" tIns="45700" rIns="91425" bIns="45700" anchor="t" anchorCtr="0">
            <a:spAutoFit/>
          </a:bodyPr>
          <a:lstStyle/>
          <a:p>
            <a:pPr marL="0" marR="0" lvl="0" indent="0" algn="l" rtl="0">
              <a:spcBef>
                <a:spcPts val="0"/>
              </a:spcBef>
              <a:spcAft>
                <a:spcPts val="0"/>
              </a:spcAft>
              <a:buNone/>
            </a:pPr>
            <a:r>
              <a:rPr lang="en-US" sz="1000" u="sng" dirty="0">
                <a:solidFill>
                  <a:schemeClr val="dk1"/>
                </a:solidFill>
                <a:latin typeface="Livvic" panose="020B0604020202020204" charset="0"/>
                <a:ea typeface="Calibri"/>
                <a:cs typeface="Calibri"/>
                <a:sym typeface="Calibri"/>
                <a:hlinkClick r:id="rId5">
                  <a:extLst>
                    <a:ext uri="{A12FA001-AC4F-418D-AE19-62706E023703}">
                      <ahyp:hlinkClr xmlns:ahyp="http://schemas.microsoft.com/office/drawing/2018/hyperlinkcolor" val="tx"/>
                    </a:ext>
                  </a:extLst>
                </a:hlinkClick>
              </a:rPr>
              <a:t>https://www.bharian.com.my/kolumnis/2018/12/509258/kepelbagaian-agama-budaya-perlu-dihormati</a:t>
            </a:r>
            <a:endParaRPr sz="1000" dirty="0">
              <a:solidFill>
                <a:schemeClr val="dk1"/>
              </a:solidFill>
              <a:latin typeface="Livvic" panose="020B0604020202020204" charset="0"/>
              <a:ea typeface="Calibri"/>
              <a:cs typeface="Calibri"/>
              <a:sym typeface="Calibri"/>
            </a:endParaRPr>
          </a:p>
        </p:txBody>
      </p:sp>
      <p:pic>
        <p:nvPicPr>
          <p:cNvPr id="23" name="Google Shape;364;p29" descr="A screenshot of a social media post&#10;&#10;Description automatically generated">
            <a:extLst>
              <a:ext uri="{FF2B5EF4-FFF2-40B4-BE49-F238E27FC236}">
                <a16:creationId xmlns:a16="http://schemas.microsoft.com/office/drawing/2014/main" id="{62BBB8F9-3208-4F9A-BCBC-B79A4F556CF7}"/>
              </a:ext>
            </a:extLst>
          </p:cNvPr>
          <p:cNvPicPr preferRelativeResize="0"/>
          <p:nvPr/>
        </p:nvPicPr>
        <p:blipFill rotWithShape="1">
          <a:blip r:embed="rId6">
            <a:alphaModFix/>
          </a:blip>
          <a:srcRect/>
          <a:stretch/>
        </p:blipFill>
        <p:spPr>
          <a:xfrm>
            <a:off x="1216107" y="1060794"/>
            <a:ext cx="2691962" cy="3206406"/>
          </a:xfrm>
          <a:prstGeom prst="rect">
            <a:avLst/>
          </a:prstGeom>
          <a:solidFill>
            <a:srgbClr val="ECECEC"/>
          </a:solidFill>
          <a:ln w="190500" cap="sq" cmpd="sng">
            <a:solidFill>
              <a:srgbClr val="FFFFFF"/>
            </a:solidFill>
            <a:prstDash val="solid"/>
            <a:miter lim="800000"/>
            <a:headEnd type="none" w="sm" len="sm"/>
            <a:tailEnd type="none" w="sm" len="sm"/>
          </a:ln>
          <a:effectLst>
            <a:outerShdw blurRad="65000" dist="50800" dir="12900000" kx="195000" ky="145000" algn="tl" rotWithShape="0">
              <a:srgbClr val="000000">
                <a:alpha val="29803"/>
              </a:srgbClr>
            </a:outerShdw>
          </a:effectLst>
        </p:spPr>
      </p:pic>
    </p:spTree>
    <p:extLst>
      <p:ext uri="{BB962C8B-B14F-4D97-AF65-F5344CB8AC3E}">
        <p14:creationId xmlns:p14="http://schemas.microsoft.com/office/powerpoint/2010/main" val="21249093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1591550" y="455000"/>
            <a:ext cx="3943846"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C) ETOS NASIONAL</a:t>
            </a:r>
            <a:endParaRPr sz="2400" dirty="0"/>
          </a:p>
        </p:txBody>
      </p:sp>
      <p:sp>
        <p:nvSpPr>
          <p:cNvPr id="11402" name="Google Shape;11402;p50"/>
          <p:cNvSpPr txBox="1">
            <a:spLocks noGrp="1"/>
          </p:cNvSpPr>
          <p:nvPr>
            <p:ph type="subTitle" idx="3"/>
          </p:nvPr>
        </p:nvSpPr>
        <p:spPr>
          <a:xfrm>
            <a:off x="698255" y="1778815"/>
            <a:ext cx="5746764" cy="2199858"/>
          </a:xfrm>
          <a:prstGeom prst="rect">
            <a:avLst/>
          </a:prstGeom>
        </p:spPr>
        <p:txBody>
          <a:bodyPr spcFirstLastPara="1" wrap="square" lIns="91425" tIns="91425" rIns="91425" bIns="91425" anchor="ctr" anchorCtr="0">
            <a:noAutofit/>
          </a:bodyPr>
          <a:lstStyle/>
          <a:p>
            <a:pPr marL="0" lvl="0" indent="0" algn="ctr"/>
            <a:r>
              <a:rPr lang="en-MY" sz="1800" b="1" dirty="0"/>
              <a:t>ETOS NASIONAL </a:t>
            </a:r>
            <a:r>
              <a:rPr lang="en-MY" sz="1800" dirty="0" err="1"/>
              <a:t>adalah</a:t>
            </a:r>
            <a:r>
              <a:rPr lang="en-MY" sz="1800" dirty="0"/>
              <a:t> </a:t>
            </a:r>
            <a:r>
              <a:rPr lang="en-MY" sz="1800" b="1" dirty="0" err="1">
                <a:solidFill>
                  <a:srgbClr val="0070C0"/>
                </a:solidFill>
              </a:rPr>
              <a:t>ciri-ciri</a:t>
            </a:r>
            <a:r>
              <a:rPr lang="en-MY" sz="1800" b="1" dirty="0">
                <a:solidFill>
                  <a:srgbClr val="0070C0"/>
                </a:solidFill>
              </a:rPr>
              <a:t> </a:t>
            </a:r>
            <a:r>
              <a:rPr lang="en-MY" sz="1800" b="1" dirty="0" err="1">
                <a:solidFill>
                  <a:srgbClr val="0070C0"/>
                </a:solidFill>
              </a:rPr>
              <a:t>unik</a:t>
            </a:r>
            <a:r>
              <a:rPr lang="en-MY" sz="1800" b="1" dirty="0">
                <a:solidFill>
                  <a:srgbClr val="0070C0"/>
                </a:solidFill>
              </a:rPr>
              <a:t> </a:t>
            </a:r>
            <a:r>
              <a:rPr lang="en-MY" sz="1800" b="1" dirty="0" err="1">
                <a:solidFill>
                  <a:srgbClr val="0070C0"/>
                </a:solidFill>
              </a:rPr>
              <a:t>masyarakat</a:t>
            </a:r>
            <a:r>
              <a:rPr lang="en-MY" sz="1800" b="1" dirty="0">
                <a:solidFill>
                  <a:srgbClr val="0070C0"/>
                </a:solidFill>
              </a:rPr>
              <a:t> </a:t>
            </a:r>
            <a:r>
              <a:rPr lang="en-MY" sz="1800" b="1" dirty="0" err="1">
                <a:solidFill>
                  <a:srgbClr val="0070C0"/>
                </a:solidFill>
              </a:rPr>
              <a:t>setempat</a:t>
            </a:r>
            <a:r>
              <a:rPr lang="en-MY" sz="1800" b="1" dirty="0">
                <a:solidFill>
                  <a:srgbClr val="0070C0"/>
                </a:solidFill>
              </a:rPr>
              <a:t> yang </a:t>
            </a:r>
            <a:r>
              <a:rPr lang="en-MY" sz="1800" b="1" dirty="0" err="1">
                <a:solidFill>
                  <a:srgbClr val="0070C0"/>
                </a:solidFill>
              </a:rPr>
              <a:t>mengikat</a:t>
            </a:r>
            <a:r>
              <a:rPr lang="en-MY" sz="1800" b="1" dirty="0">
                <a:solidFill>
                  <a:srgbClr val="0070C0"/>
                </a:solidFill>
              </a:rPr>
              <a:t> </a:t>
            </a:r>
            <a:r>
              <a:rPr lang="en-MY" sz="1800" b="1" dirty="0" err="1">
                <a:solidFill>
                  <a:srgbClr val="0070C0"/>
                </a:solidFill>
              </a:rPr>
              <a:t>seseorang</a:t>
            </a:r>
            <a:r>
              <a:rPr lang="en-MY" sz="1800" b="1" dirty="0">
                <a:solidFill>
                  <a:srgbClr val="0070C0"/>
                </a:solidFill>
              </a:rPr>
              <a:t> </a:t>
            </a:r>
            <a:r>
              <a:rPr lang="en-MY" sz="1800" b="1" dirty="0" err="1">
                <a:solidFill>
                  <a:srgbClr val="0070C0"/>
                </a:solidFill>
              </a:rPr>
              <a:t>individu</a:t>
            </a:r>
            <a:r>
              <a:rPr lang="en-MY" sz="1800" b="1" dirty="0">
                <a:solidFill>
                  <a:srgbClr val="0070C0"/>
                </a:solidFill>
              </a:rPr>
              <a:t> </a:t>
            </a:r>
            <a:r>
              <a:rPr lang="en-MY" sz="1800" b="1" dirty="0" err="1">
                <a:solidFill>
                  <a:srgbClr val="0070C0"/>
                </a:solidFill>
              </a:rPr>
              <a:t>dengan</a:t>
            </a:r>
            <a:r>
              <a:rPr lang="en-MY" sz="1800" b="1" dirty="0">
                <a:solidFill>
                  <a:srgbClr val="0070C0"/>
                </a:solidFill>
              </a:rPr>
              <a:t> </a:t>
            </a:r>
            <a:r>
              <a:rPr lang="en-MY" sz="1800" b="1" dirty="0" err="1">
                <a:solidFill>
                  <a:srgbClr val="0070C0"/>
                </a:solidFill>
              </a:rPr>
              <a:t>individu</a:t>
            </a:r>
            <a:r>
              <a:rPr lang="en-MY" sz="1800" b="1" dirty="0">
                <a:solidFill>
                  <a:srgbClr val="0070C0"/>
                </a:solidFill>
              </a:rPr>
              <a:t> yang lain</a:t>
            </a:r>
            <a:r>
              <a:rPr lang="en-MY" sz="1800" dirty="0">
                <a:solidFill>
                  <a:srgbClr val="0070C0"/>
                </a:solidFill>
              </a:rPr>
              <a:t> </a:t>
            </a:r>
            <a:r>
              <a:rPr lang="en-MY" sz="1800" dirty="0"/>
              <a:t>dan yang </a:t>
            </a:r>
            <a:r>
              <a:rPr lang="en-MY" sz="1800" b="1" dirty="0" err="1">
                <a:solidFill>
                  <a:srgbClr val="C00000"/>
                </a:solidFill>
              </a:rPr>
              <a:t>mengikat</a:t>
            </a:r>
            <a:r>
              <a:rPr lang="en-MY" sz="1800" b="1" dirty="0">
                <a:solidFill>
                  <a:srgbClr val="C00000"/>
                </a:solidFill>
              </a:rPr>
              <a:t> </a:t>
            </a:r>
            <a:r>
              <a:rPr lang="en-MY" sz="1800" b="1" dirty="0" err="1">
                <a:solidFill>
                  <a:srgbClr val="C00000"/>
                </a:solidFill>
              </a:rPr>
              <a:t>rakyat</a:t>
            </a:r>
            <a:r>
              <a:rPr lang="en-MY" sz="1800" b="1" dirty="0">
                <a:solidFill>
                  <a:srgbClr val="C00000"/>
                </a:solidFill>
              </a:rPr>
              <a:t> </a:t>
            </a:r>
            <a:r>
              <a:rPr lang="en-MY" sz="1800" b="1" dirty="0" err="1">
                <a:solidFill>
                  <a:srgbClr val="C00000"/>
                </a:solidFill>
              </a:rPr>
              <a:t>dengan</a:t>
            </a:r>
            <a:r>
              <a:rPr lang="en-MY" sz="1800" b="1" dirty="0">
                <a:solidFill>
                  <a:srgbClr val="C00000"/>
                </a:solidFill>
              </a:rPr>
              <a:t> negara  </a:t>
            </a:r>
            <a:r>
              <a:rPr lang="en-MY" sz="1800" b="1" dirty="0" err="1">
                <a:solidFill>
                  <a:srgbClr val="C00000"/>
                </a:solidFill>
              </a:rPr>
              <a:t>melalui</a:t>
            </a:r>
            <a:r>
              <a:rPr lang="en-MY" sz="1800" b="1" dirty="0">
                <a:solidFill>
                  <a:srgbClr val="C00000"/>
                </a:solidFill>
              </a:rPr>
              <a:t> </a:t>
            </a:r>
            <a:r>
              <a:rPr lang="en-MY" sz="1800" b="1" dirty="0" err="1">
                <a:solidFill>
                  <a:srgbClr val="C00000"/>
                </a:solidFill>
              </a:rPr>
              <a:t>perkongsian</a:t>
            </a:r>
            <a:r>
              <a:rPr lang="en-MY" sz="1800" b="1" dirty="0">
                <a:solidFill>
                  <a:srgbClr val="C00000"/>
                </a:solidFill>
              </a:rPr>
              <a:t> </a:t>
            </a:r>
            <a:r>
              <a:rPr lang="en-MY" sz="1800" b="1" dirty="0" err="1">
                <a:solidFill>
                  <a:srgbClr val="C00000"/>
                </a:solidFill>
              </a:rPr>
              <a:t>nilai</a:t>
            </a:r>
            <a:r>
              <a:rPr lang="en-MY" sz="1800" b="1" dirty="0">
                <a:solidFill>
                  <a:srgbClr val="C00000"/>
                </a:solidFill>
              </a:rPr>
              <a:t>, </a:t>
            </a:r>
            <a:r>
              <a:rPr lang="en-MY" sz="1800" b="1" dirty="0" err="1">
                <a:solidFill>
                  <a:srgbClr val="C00000"/>
                </a:solidFill>
              </a:rPr>
              <a:t>perasaan</a:t>
            </a:r>
            <a:r>
              <a:rPr lang="en-MY" sz="1800" b="1" dirty="0">
                <a:solidFill>
                  <a:srgbClr val="C00000"/>
                </a:solidFill>
              </a:rPr>
              <a:t> &amp; </a:t>
            </a:r>
            <a:r>
              <a:rPr lang="en-MY" sz="1800" b="1" dirty="0" err="1">
                <a:solidFill>
                  <a:srgbClr val="C00000"/>
                </a:solidFill>
              </a:rPr>
              <a:t>semangat</a:t>
            </a:r>
            <a:r>
              <a:rPr lang="en-MY" sz="1800" b="1" dirty="0">
                <a:solidFill>
                  <a:srgbClr val="C00000"/>
                </a:solidFill>
              </a:rPr>
              <a:t>, </a:t>
            </a:r>
            <a:r>
              <a:rPr lang="en-MY" sz="1800" b="1" dirty="0" err="1">
                <a:solidFill>
                  <a:srgbClr val="C00000"/>
                </a:solidFill>
              </a:rPr>
              <a:t>kepercayaan</a:t>
            </a:r>
            <a:r>
              <a:rPr lang="en-MY" sz="1800" b="1" dirty="0">
                <a:solidFill>
                  <a:srgbClr val="C00000"/>
                </a:solidFill>
              </a:rPr>
              <a:t> &amp; </a:t>
            </a:r>
            <a:r>
              <a:rPr lang="en-MY" sz="1800" b="1" dirty="0" err="1">
                <a:solidFill>
                  <a:srgbClr val="C00000"/>
                </a:solidFill>
              </a:rPr>
              <a:t>identiti</a:t>
            </a:r>
            <a:r>
              <a:rPr lang="en-MY" sz="1800" b="1" dirty="0">
                <a:solidFill>
                  <a:srgbClr val="C00000"/>
                </a:solidFill>
              </a:rPr>
              <a:t> </a:t>
            </a:r>
            <a:r>
              <a:rPr lang="en-MY" sz="1800" b="1" dirty="0" err="1">
                <a:solidFill>
                  <a:srgbClr val="C00000"/>
                </a:solidFill>
              </a:rPr>
              <a:t>bersama</a:t>
            </a:r>
            <a:r>
              <a:rPr lang="en-MY" sz="1800" dirty="0"/>
              <a:t>.</a:t>
            </a:r>
          </a:p>
          <a:p>
            <a:pPr marL="0" lvl="0" indent="0" algn="ctr"/>
            <a:endParaRPr lang="en-MY" sz="1800" dirty="0"/>
          </a:p>
          <a:p>
            <a:pPr marL="0" lvl="0" indent="0" algn="ctr"/>
            <a:r>
              <a:rPr lang="en-US" sz="1800" b="1" dirty="0"/>
              <a:t>(</a:t>
            </a:r>
            <a:r>
              <a:rPr lang="en-MY" sz="1800" b="1" dirty="0" err="1"/>
              <a:t>Mohd</a:t>
            </a:r>
            <a:r>
              <a:rPr lang="en-MY" sz="1800" b="1" dirty="0"/>
              <a:t> </a:t>
            </a:r>
            <a:r>
              <a:rPr lang="en-MY" sz="1800" b="1" dirty="0" err="1"/>
              <a:t>Mahadee</a:t>
            </a:r>
            <a:r>
              <a:rPr lang="en-MY" sz="1800" b="1" dirty="0"/>
              <a:t> Ismail, 2015)</a:t>
            </a:r>
          </a:p>
        </p:txBody>
      </p:sp>
      <p:grpSp>
        <p:nvGrpSpPr>
          <p:cNvPr id="5" name="Google Shape;4416;p30">
            <a:extLst>
              <a:ext uri="{FF2B5EF4-FFF2-40B4-BE49-F238E27FC236}">
                <a16:creationId xmlns:a16="http://schemas.microsoft.com/office/drawing/2014/main" id="{9A0A7FEE-447B-9333-0D1C-950D0B903295}"/>
              </a:ext>
            </a:extLst>
          </p:cNvPr>
          <p:cNvGrpSpPr/>
          <p:nvPr/>
        </p:nvGrpSpPr>
        <p:grpSpPr>
          <a:xfrm>
            <a:off x="7415141" y="247208"/>
            <a:ext cx="2319893" cy="4649083"/>
            <a:chOff x="5108075" y="1607775"/>
            <a:chExt cx="1235300" cy="2475550"/>
          </a:xfrm>
        </p:grpSpPr>
        <p:sp>
          <p:nvSpPr>
            <p:cNvPr id="6" name="Google Shape;4417;p30">
              <a:extLst>
                <a:ext uri="{FF2B5EF4-FFF2-40B4-BE49-F238E27FC236}">
                  <a16:creationId xmlns:a16="http://schemas.microsoft.com/office/drawing/2014/main" id="{09A6B636-BD69-09AB-BE6D-D2D28855657A}"/>
                </a:ext>
              </a:extLst>
            </p:cNvPr>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 name="Google Shape;4418;p30">
              <a:extLst>
                <a:ext uri="{FF2B5EF4-FFF2-40B4-BE49-F238E27FC236}">
                  <a16:creationId xmlns:a16="http://schemas.microsoft.com/office/drawing/2014/main" id="{A0C86A0E-1D0A-5E31-A787-741A6B863CAB}"/>
                </a:ext>
              </a:extLst>
            </p:cNvPr>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4419;p30">
              <a:extLst>
                <a:ext uri="{FF2B5EF4-FFF2-40B4-BE49-F238E27FC236}">
                  <a16:creationId xmlns:a16="http://schemas.microsoft.com/office/drawing/2014/main" id="{44EFF805-3332-1320-808F-F8BF0AAAA1D5}"/>
                </a:ext>
              </a:extLst>
            </p:cNvPr>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4420;p30">
              <a:extLst>
                <a:ext uri="{FF2B5EF4-FFF2-40B4-BE49-F238E27FC236}">
                  <a16:creationId xmlns:a16="http://schemas.microsoft.com/office/drawing/2014/main" id="{4F0C06D7-740F-2851-053E-FA3AD8F27CD0}"/>
                </a:ext>
              </a:extLst>
            </p:cNvPr>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4421;p30">
              <a:extLst>
                <a:ext uri="{FF2B5EF4-FFF2-40B4-BE49-F238E27FC236}">
                  <a16:creationId xmlns:a16="http://schemas.microsoft.com/office/drawing/2014/main" id="{635C0684-75AA-8D1B-3418-522B2992D7FD}"/>
                </a:ext>
              </a:extLst>
            </p:cNvPr>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4422;p30">
              <a:extLst>
                <a:ext uri="{FF2B5EF4-FFF2-40B4-BE49-F238E27FC236}">
                  <a16:creationId xmlns:a16="http://schemas.microsoft.com/office/drawing/2014/main" id="{F8685AC0-E7D4-E9D2-A5D4-3DF7684B8CB4}"/>
                </a:ext>
              </a:extLst>
            </p:cNvPr>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4423;p30">
              <a:extLst>
                <a:ext uri="{FF2B5EF4-FFF2-40B4-BE49-F238E27FC236}">
                  <a16:creationId xmlns:a16="http://schemas.microsoft.com/office/drawing/2014/main" id="{859189C0-23D1-6E6C-9B87-F4DB9BEFEC47}"/>
                </a:ext>
              </a:extLst>
            </p:cNvPr>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4424;p30">
              <a:extLst>
                <a:ext uri="{FF2B5EF4-FFF2-40B4-BE49-F238E27FC236}">
                  <a16:creationId xmlns:a16="http://schemas.microsoft.com/office/drawing/2014/main" id="{9FF961AC-6334-D53A-29C4-644EBC3FBF99}"/>
                </a:ext>
              </a:extLst>
            </p:cNvPr>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4425;p30">
              <a:extLst>
                <a:ext uri="{FF2B5EF4-FFF2-40B4-BE49-F238E27FC236}">
                  <a16:creationId xmlns:a16="http://schemas.microsoft.com/office/drawing/2014/main" id="{EDAAB3A7-951C-FFCC-6108-DFEE8CAD40A2}"/>
                </a:ext>
              </a:extLst>
            </p:cNvPr>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4426;p30">
              <a:extLst>
                <a:ext uri="{FF2B5EF4-FFF2-40B4-BE49-F238E27FC236}">
                  <a16:creationId xmlns:a16="http://schemas.microsoft.com/office/drawing/2014/main" id="{307A6D84-4A11-F323-E02C-4BE55C731564}"/>
                </a:ext>
              </a:extLst>
            </p:cNvPr>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4427;p30">
              <a:extLst>
                <a:ext uri="{FF2B5EF4-FFF2-40B4-BE49-F238E27FC236}">
                  <a16:creationId xmlns:a16="http://schemas.microsoft.com/office/drawing/2014/main" id="{6C0499C9-CC3D-BC90-A8CF-7B84B273B0BC}"/>
                </a:ext>
              </a:extLst>
            </p:cNvPr>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4428;p30">
              <a:extLst>
                <a:ext uri="{FF2B5EF4-FFF2-40B4-BE49-F238E27FC236}">
                  <a16:creationId xmlns:a16="http://schemas.microsoft.com/office/drawing/2014/main" id="{9E8C3E04-40B5-F961-BAC1-BC04DB639BE2}"/>
                </a:ext>
              </a:extLst>
            </p:cNvPr>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4429;p30">
              <a:extLst>
                <a:ext uri="{FF2B5EF4-FFF2-40B4-BE49-F238E27FC236}">
                  <a16:creationId xmlns:a16="http://schemas.microsoft.com/office/drawing/2014/main" id="{6E0CE8B5-8E89-5506-6175-B3F49C786E6A}"/>
                </a:ext>
              </a:extLst>
            </p:cNvPr>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4430;p30">
              <a:extLst>
                <a:ext uri="{FF2B5EF4-FFF2-40B4-BE49-F238E27FC236}">
                  <a16:creationId xmlns:a16="http://schemas.microsoft.com/office/drawing/2014/main" id="{CCCD3094-BF73-1838-4B61-E71F7A65F1F5}"/>
                </a:ext>
              </a:extLst>
            </p:cNvPr>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4431;p30">
              <a:extLst>
                <a:ext uri="{FF2B5EF4-FFF2-40B4-BE49-F238E27FC236}">
                  <a16:creationId xmlns:a16="http://schemas.microsoft.com/office/drawing/2014/main" id="{C3F19305-A926-51F7-330F-F5C9DE37D7BD}"/>
                </a:ext>
              </a:extLst>
            </p:cNvPr>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4432;p30">
              <a:extLst>
                <a:ext uri="{FF2B5EF4-FFF2-40B4-BE49-F238E27FC236}">
                  <a16:creationId xmlns:a16="http://schemas.microsoft.com/office/drawing/2014/main" id="{CC8EDC90-D8E2-0ABD-57B2-E10B6C2FCCC5}"/>
                </a:ext>
              </a:extLst>
            </p:cNvPr>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4433;p30">
              <a:extLst>
                <a:ext uri="{FF2B5EF4-FFF2-40B4-BE49-F238E27FC236}">
                  <a16:creationId xmlns:a16="http://schemas.microsoft.com/office/drawing/2014/main" id="{04D26A0A-0857-A75B-F941-69F278F1543A}"/>
                </a:ext>
              </a:extLst>
            </p:cNvPr>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4434;p30">
              <a:extLst>
                <a:ext uri="{FF2B5EF4-FFF2-40B4-BE49-F238E27FC236}">
                  <a16:creationId xmlns:a16="http://schemas.microsoft.com/office/drawing/2014/main" id="{C6E6CC4C-0288-8805-D16F-047BF4DAFA9F}"/>
                </a:ext>
              </a:extLst>
            </p:cNvPr>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4435;p30">
              <a:extLst>
                <a:ext uri="{FF2B5EF4-FFF2-40B4-BE49-F238E27FC236}">
                  <a16:creationId xmlns:a16="http://schemas.microsoft.com/office/drawing/2014/main" id="{D08D01E2-F738-7D1B-C813-AFD97D632CBD}"/>
                </a:ext>
              </a:extLst>
            </p:cNvPr>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4436;p30">
              <a:extLst>
                <a:ext uri="{FF2B5EF4-FFF2-40B4-BE49-F238E27FC236}">
                  <a16:creationId xmlns:a16="http://schemas.microsoft.com/office/drawing/2014/main" id="{9E8DA47A-2056-4180-A546-6C9E5ECC3AD3}"/>
                </a:ext>
              </a:extLst>
            </p:cNvPr>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4437;p30">
              <a:extLst>
                <a:ext uri="{FF2B5EF4-FFF2-40B4-BE49-F238E27FC236}">
                  <a16:creationId xmlns:a16="http://schemas.microsoft.com/office/drawing/2014/main" id="{F7B033B9-74B7-AA10-4F3E-E1C63DBC9AC3}"/>
                </a:ext>
              </a:extLst>
            </p:cNvPr>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4438;p30">
              <a:extLst>
                <a:ext uri="{FF2B5EF4-FFF2-40B4-BE49-F238E27FC236}">
                  <a16:creationId xmlns:a16="http://schemas.microsoft.com/office/drawing/2014/main" id="{1CD28283-ABDB-40DC-D6C7-63356944B930}"/>
                </a:ext>
              </a:extLst>
            </p:cNvPr>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4439;p30">
              <a:extLst>
                <a:ext uri="{FF2B5EF4-FFF2-40B4-BE49-F238E27FC236}">
                  <a16:creationId xmlns:a16="http://schemas.microsoft.com/office/drawing/2014/main" id="{B14AEE95-E551-9F9B-6B6B-F39D2647508C}"/>
                </a:ext>
              </a:extLst>
            </p:cNvPr>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4440;p30">
              <a:extLst>
                <a:ext uri="{FF2B5EF4-FFF2-40B4-BE49-F238E27FC236}">
                  <a16:creationId xmlns:a16="http://schemas.microsoft.com/office/drawing/2014/main" id="{ED425825-FD5E-38C5-2B36-9F1D8DA6C0DF}"/>
                </a:ext>
              </a:extLst>
            </p:cNvPr>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4441;p30">
              <a:extLst>
                <a:ext uri="{FF2B5EF4-FFF2-40B4-BE49-F238E27FC236}">
                  <a16:creationId xmlns:a16="http://schemas.microsoft.com/office/drawing/2014/main" id="{EF780D76-8BD3-14EA-280C-B5F7923F0333}"/>
                </a:ext>
              </a:extLst>
            </p:cNvPr>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4442;p30">
              <a:extLst>
                <a:ext uri="{FF2B5EF4-FFF2-40B4-BE49-F238E27FC236}">
                  <a16:creationId xmlns:a16="http://schemas.microsoft.com/office/drawing/2014/main" id="{9912C62A-112B-43D2-91E4-212D0C4DF9F2}"/>
                </a:ext>
              </a:extLst>
            </p:cNvPr>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4443;p30">
              <a:extLst>
                <a:ext uri="{FF2B5EF4-FFF2-40B4-BE49-F238E27FC236}">
                  <a16:creationId xmlns:a16="http://schemas.microsoft.com/office/drawing/2014/main" id="{0D8EF706-7806-7A26-194D-E5BD577BA0B3}"/>
                </a:ext>
              </a:extLst>
            </p:cNvPr>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4444;p30">
              <a:extLst>
                <a:ext uri="{FF2B5EF4-FFF2-40B4-BE49-F238E27FC236}">
                  <a16:creationId xmlns:a16="http://schemas.microsoft.com/office/drawing/2014/main" id="{B322CE8F-9F3D-0996-D26F-8E738B2CF8D9}"/>
                </a:ext>
              </a:extLst>
            </p:cNvPr>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4445;p30">
              <a:extLst>
                <a:ext uri="{FF2B5EF4-FFF2-40B4-BE49-F238E27FC236}">
                  <a16:creationId xmlns:a16="http://schemas.microsoft.com/office/drawing/2014/main" id="{D8E2365C-DA6C-52E3-6B59-353B66F7E29E}"/>
                </a:ext>
              </a:extLst>
            </p:cNvPr>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4446;p30">
              <a:extLst>
                <a:ext uri="{FF2B5EF4-FFF2-40B4-BE49-F238E27FC236}">
                  <a16:creationId xmlns:a16="http://schemas.microsoft.com/office/drawing/2014/main" id="{6B125FB1-0AED-B1A3-6980-647F2EFCBB92}"/>
                </a:ext>
              </a:extLst>
            </p:cNvPr>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4447;p30">
              <a:extLst>
                <a:ext uri="{FF2B5EF4-FFF2-40B4-BE49-F238E27FC236}">
                  <a16:creationId xmlns:a16="http://schemas.microsoft.com/office/drawing/2014/main" id="{A1D7C483-9FE2-9E23-EBBA-73ED26A93459}"/>
                </a:ext>
              </a:extLst>
            </p:cNvPr>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4448;p30">
              <a:extLst>
                <a:ext uri="{FF2B5EF4-FFF2-40B4-BE49-F238E27FC236}">
                  <a16:creationId xmlns:a16="http://schemas.microsoft.com/office/drawing/2014/main" id="{9A5188B1-0EA8-7DDA-A29B-C5361C6C6072}"/>
                </a:ext>
              </a:extLst>
            </p:cNvPr>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4449;p30">
              <a:extLst>
                <a:ext uri="{FF2B5EF4-FFF2-40B4-BE49-F238E27FC236}">
                  <a16:creationId xmlns:a16="http://schemas.microsoft.com/office/drawing/2014/main" id="{8C23A5E1-A3F3-6053-0558-BEFD896479C5}"/>
                </a:ext>
              </a:extLst>
            </p:cNvPr>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4450;p30">
              <a:extLst>
                <a:ext uri="{FF2B5EF4-FFF2-40B4-BE49-F238E27FC236}">
                  <a16:creationId xmlns:a16="http://schemas.microsoft.com/office/drawing/2014/main" id="{5A376AA6-56D7-3BDA-423F-7C1084C85120}"/>
                </a:ext>
              </a:extLst>
            </p:cNvPr>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451;p30">
              <a:extLst>
                <a:ext uri="{FF2B5EF4-FFF2-40B4-BE49-F238E27FC236}">
                  <a16:creationId xmlns:a16="http://schemas.microsoft.com/office/drawing/2014/main" id="{2D38063D-3769-A6CF-69D7-E27E14504334}"/>
                </a:ext>
              </a:extLst>
            </p:cNvPr>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452;p30">
              <a:extLst>
                <a:ext uri="{FF2B5EF4-FFF2-40B4-BE49-F238E27FC236}">
                  <a16:creationId xmlns:a16="http://schemas.microsoft.com/office/drawing/2014/main" id="{F00A6938-719B-7ECC-1DA9-355611B497E4}"/>
                </a:ext>
              </a:extLst>
            </p:cNvPr>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453;p30">
              <a:extLst>
                <a:ext uri="{FF2B5EF4-FFF2-40B4-BE49-F238E27FC236}">
                  <a16:creationId xmlns:a16="http://schemas.microsoft.com/office/drawing/2014/main" id="{D9B7779C-9547-653E-EA26-D7FBCC07E98F}"/>
                </a:ext>
              </a:extLst>
            </p:cNvPr>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454;p30">
              <a:extLst>
                <a:ext uri="{FF2B5EF4-FFF2-40B4-BE49-F238E27FC236}">
                  <a16:creationId xmlns:a16="http://schemas.microsoft.com/office/drawing/2014/main" id="{716264DA-7514-D01A-347E-CC5E4518D13D}"/>
                </a:ext>
              </a:extLst>
            </p:cNvPr>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55;p30">
              <a:extLst>
                <a:ext uri="{FF2B5EF4-FFF2-40B4-BE49-F238E27FC236}">
                  <a16:creationId xmlns:a16="http://schemas.microsoft.com/office/drawing/2014/main" id="{19293FD6-EC74-C2EA-0D45-39A93AF62A73}"/>
                </a:ext>
              </a:extLst>
            </p:cNvPr>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456;p30">
              <a:extLst>
                <a:ext uri="{FF2B5EF4-FFF2-40B4-BE49-F238E27FC236}">
                  <a16:creationId xmlns:a16="http://schemas.microsoft.com/office/drawing/2014/main" id="{3F1E2A92-9D16-822D-1040-084F2D92ADDE}"/>
                </a:ext>
              </a:extLst>
            </p:cNvPr>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457;p30">
              <a:extLst>
                <a:ext uri="{FF2B5EF4-FFF2-40B4-BE49-F238E27FC236}">
                  <a16:creationId xmlns:a16="http://schemas.microsoft.com/office/drawing/2014/main" id="{B38A6A8B-51AA-52FA-642A-0208909E37D1}"/>
                </a:ext>
              </a:extLst>
            </p:cNvPr>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458;p30">
              <a:extLst>
                <a:ext uri="{FF2B5EF4-FFF2-40B4-BE49-F238E27FC236}">
                  <a16:creationId xmlns:a16="http://schemas.microsoft.com/office/drawing/2014/main" id="{F0D6E155-210E-7FC8-C760-1F75396A3276}"/>
                </a:ext>
              </a:extLst>
            </p:cNvPr>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459;p30">
              <a:extLst>
                <a:ext uri="{FF2B5EF4-FFF2-40B4-BE49-F238E27FC236}">
                  <a16:creationId xmlns:a16="http://schemas.microsoft.com/office/drawing/2014/main" id="{4D87238C-FE06-03E9-B7AC-22E154CA5EE1}"/>
                </a:ext>
              </a:extLst>
            </p:cNvPr>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460;p30">
              <a:extLst>
                <a:ext uri="{FF2B5EF4-FFF2-40B4-BE49-F238E27FC236}">
                  <a16:creationId xmlns:a16="http://schemas.microsoft.com/office/drawing/2014/main" id="{C025E373-A2B0-059E-39C0-0C800DCF8D42}"/>
                </a:ext>
              </a:extLst>
            </p:cNvPr>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461;p30">
              <a:extLst>
                <a:ext uri="{FF2B5EF4-FFF2-40B4-BE49-F238E27FC236}">
                  <a16:creationId xmlns:a16="http://schemas.microsoft.com/office/drawing/2014/main" id="{4B9662A6-F7AA-23F1-DDD9-A44F641898D5}"/>
                </a:ext>
              </a:extLst>
            </p:cNvPr>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462;p30">
              <a:extLst>
                <a:ext uri="{FF2B5EF4-FFF2-40B4-BE49-F238E27FC236}">
                  <a16:creationId xmlns:a16="http://schemas.microsoft.com/office/drawing/2014/main" id="{DB0CE4BE-60B5-EF3E-6C12-064BAF0CCA11}"/>
                </a:ext>
              </a:extLst>
            </p:cNvPr>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463;p30">
              <a:extLst>
                <a:ext uri="{FF2B5EF4-FFF2-40B4-BE49-F238E27FC236}">
                  <a16:creationId xmlns:a16="http://schemas.microsoft.com/office/drawing/2014/main" id="{C0D47612-7361-2201-068E-92B6F210E024}"/>
                </a:ext>
              </a:extLst>
            </p:cNvPr>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464;p30">
              <a:extLst>
                <a:ext uri="{FF2B5EF4-FFF2-40B4-BE49-F238E27FC236}">
                  <a16:creationId xmlns:a16="http://schemas.microsoft.com/office/drawing/2014/main" id="{11730206-C3AF-07BE-DAF1-E68F476091CF}"/>
                </a:ext>
              </a:extLst>
            </p:cNvPr>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465;p30">
              <a:extLst>
                <a:ext uri="{FF2B5EF4-FFF2-40B4-BE49-F238E27FC236}">
                  <a16:creationId xmlns:a16="http://schemas.microsoft.com/office/drawing/2014/main" id="{E25F2E48-34B5-2862-45A7-7E2A6D11BCC0}"/>
                </a:ext>
              </a:extLst>
            </p:cNvPr>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466;p30">
              <a:extLst>
                <a:ext uri="{FF2B5EF4-FFF2-40B4-BE49-F238E27FC236}">
                  <a16:creationId xmlns:a16="http://schemas.microsoft.com/office/drawing/2014/main" id="{03E0B630-F112-DB14-FFC9-B5734E9AE431}"/>
                </a:ext>
              </a:extLst>
            </p:cNvPr>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467;p30">
              <a:extLst>
                <a:ext uri="{FF2B5EF4-FFF2-40B4-BE49-F238E27FC236}">
                  <a16:creationId xmlns:a16="http://schemas.microsoft.com/office/drawing/2014/main" id="{C4D6AA35-8C19-0448-A123-AA9DAB8BE6E2}"/>
                </a:ext>
              </a:extLst>
            </p:cNvPr>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468;p30">
              <a:extLst>
                <a:ext uri="{FF2B5EF4-FFF2-40B4-BE49-F238E27FC236}">
                  <a16:creationId xmlns:a16="http://schemas.microsoft.com/office/drawing/2014/main" id="{1527BAEE-8A89-1792-C35D-E48D77685B2E}"/>
                </a:ext>
              </a:extLst>
            </p:cNvPr>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469;p30">
              <a:extLst>
                <a:ext uri="{FF2B5EF4-FFF2-40B4-BE49-F238E27FC236}">
                  <a16:creationId xmlns:a16="http://schemas.microsoft.com/office/drawing/2014/main" id="{0708C6A6-FBFA-B162-A611-A4A009F0DAA2}"/>
                </a:ext>
              </a:extLst>
            </p:cNvPr>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470;p30">
              <a:extLst>
                <a:ext uri="{FF2B5EF4-FFF2-40B4-BE49-F238E27FC236}">
                  <a16:creationId xmlns:a16="http://schemas.microsoft.com/office/drawing/2014/main" id="{26125EAA-77C6-F048-BD80-A5F23888B4A4}"/>
                </a:ext>
              </a:extLst>
            </p:cNvPr>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471;p30">
              <a:extLst>
                <a:ext uri="{FF2B5EF4-FFF2-40B4-BE49-F238E27FC236}">
                  <a16:creationId xmlns:a16="http://schemas.microsoft.com/office/drawing/2014/main" id="{AD4B400D-439C-D397-9A6D-730159E740C1}"/>
                </a:ext>
              </a:extLst>
            </p:cNvPr>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472;p30">
              <a:extLst>
                <a:ext uri="{FF2B5EF4-FFF2-40B4-BE49-F238E27FC236}">
                  <a16:creationId xmlns:a16="http://schemas.microsoft.com/office/drawing/2014/main" id="{A44B3AAC-D933-3B5E-C9F0-B9EC1C4B0A08}"/>
                </a:ext>
              </a:extLst>
            </p:cNvPr>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473;p30">
              <a:extLst>
                <a:ext uri="{FF2B5EF4-FFF2-40B4-BE49-F238E27FC236}">
                  <a16:creationId xmlns:a16="http://schemas.microsoft.com/office/drawing/2014/main" id="{21B4DC24-57FC-22CF-182B-D0CCD035D29C}"/>
                </a:ext>
              </a:extLst>
            </p:cNvPr>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474;p30">
              <a:extLst>
                <a:ext uri="{FF2B5EF4-FFF2-40B4-BE49-F238E27FC236}">
                  <a16:creationId xmlns:a16="http://schemas.microsoft.com/office/drawing/2014/main" id="{E517E202-14D0-98ED-28C7-EC271396A42E}"/>
                </a:ext>
              </a:extLst>
            </p:cNvPr>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4475;p30">
              <a:extLst>
                <a:ext uri="{FF2B5EF4-FFF2-40B4-BE49-F238E27FC236}">
                  <a16:creationId xmlns:a16="http://schemas.microsoft.com/office/drawing/2014/main" id="{E443D49B-9B3D-EE2C-F2DC-E44AF0B51A52}"/>
                </a:ext>
              </a:extLst>
            </p:cNvPr>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4476;p30">
              <a:extLst>
                <a:ext uri="{FF2B5EF4-FFF2-40B4-BE49-F238E27FC236}">
                  <a16:creationId xmlns:a16="http://schemas.microsoft.com/office/drawing/2014/main" id="{1336B2D4-2205-D223-1113-2018C3564C98}"/>
                </a:ext>
              </a:extLst>
            </p:cNvPr>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477;p30">
              <a:extLst>
                <a:ext uri="{FF2B5EF4-FFF2-40B4-BE49-F238E27FC236}">
                  <a16:creationId xmlns:a16="http://schemas.microsoft.com/office/drawing/2014/main" id="{36ADA102-F964-5AA3-6DB2-9E2D7BF6B3F5}"/>
                </a:ext>
              </a:extLst>
            </p:cNvPr>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478;p30">
              <a:extLst>
                <a:ext uri="{FF2B5EF4-FFF2-40B4-BE49-F238E27FC236}">
                  <a16:creationId xmlns:a16="http://schemas.microsoft.com/office/drawing/2014/main" id="{799F1A67-63C0-4AAA-40F3-07523F2D95D8}"/>
                </a:ext>
              </a:extLst>
            </p:cNvPr>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479;p30">
              <a:extLst>
                <a:ext uri="{FF2B5EF4-FFF2-40B4-BE49-F238E27FC236}">
                  <a16:creationId xmlns:a16="http://schemas.microsoft.com/office/drawing/2014/main" id="{009F6AD6-1363-A6D1-F668-6F22BC194102}"/>
                </a:ext>
              </a:extLst>
            </p:cNvPr>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480;p30">
              <a:extLst>
                <a:ext uri="{FF2B5EF4-FFF2-40B4-BE49-F238E27FC236}">
                  <a16:creationId xmlns:a16="http://schemas.microsoft.com/office/drawing/2014/main" id="{A4334775-1666-B5E0-4AD4-3A7AF44FA77A}"/>
                </a:ext>
              </a:extLst>
            </p:cNvPr>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481;p30">
              <a:extLst>
                <a:ext uri="{FF2B5EF4-FFF2-40B4-BE49-F238E27FC236}">
                  <a16:creationId xmlns:a16="http://schemas.microsoft.com/office/drawing/2014/main" id="{2CC2E092-5B05-9EF3-A7C5-B8D2D0ACA5EF}"/>
                </a:ext>
              </a:extLst>
            </p:cNvPr>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482;p30">
              <a:extLst>
                <a:ext uri="{FF2B5EF4-FFF2-40B4-BE49-F238E27FC236}">
                  <a16:creationId xmlns:a16="http://schemas.microsoft.com/office/drawing/2014/main" id="{33E16BBE-75E3-1155-A1B4-806A69579E61}"/>
                </a:ext>
              </a:extLst>
            </p:cNvPr>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483;p30">
              <a:extLst>
                <a:ext uri="{FF2B5EF4-FFF2-40B4-BE49-F238E27FC236}">
                  <a16:creationId xmlns:a16="http://schemas.microsoft.com/office/drawing/2014/main" id="{01EE6492-D347-148B-441D-F1C655160809}"/>
                </a:ext>
              </a:extLst>
            </p:cNvPr>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484;p30">
              <a:extLst>
                <a:ext uri="{FF2B5EF4-FFF2-40B4-BE49-F238E27FC236}">
                  <a16:creationId xmlns:a16="http://schemas.microsoft.com/office/drawing/2014/main" id="{32C56460-5D0F-41A9-EF2B-4FAC9C8C6C88}"/>
                </a:ext>
              </a:extLst>
            </p:cNvPr>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485;p30">
              <a:extLst>
                <a:ext uri="{FF2B5EF4-FFF2-40B4-BE49-F238E27FC236}">
                  <a16:creationId xmlns:a16="http://schemas.microsoft.com/office/drawing/2014/main" id="{AD205C3F-81A9-6923-45C7-AAF6E8E796E9}"/>
                </a:ext>
              </a:extLst>
            </p:cNvPr>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486;p30">
              <a:extLst>
                <a:ext uri="{FF2B5EF4-FFF2-40B4-BE49-F238E27FC236}">
                  <a16:creationId xmlns:a16="http://schemas.microsoft.com/office/drawing/2014/main" id="{358EDFBF-6542-981B-4A46-4D9E58B41677}"/>
                </a:ext>
              </a:extLst>
            </p:cNvPr>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487;p30">
              <a:extLst>
                <a:ext uri="{FF2B5EF4-FFF2-40B4-BE49-F238E27FC236}">
                  <a16:creationId xmlns:a16="http://schemas.microsoft.com/office/drawing/2014/main" id="{02E50989-125B-D233-F77E-9A52D66606A5}"/>
                </a:ext>
              </a:extLst>
            </p:cNvPr>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488;p30">
              <a:extLst>
                <a:ext uri="{FF2B5EF4-FFF2-40B4-BE49-F238E27FC236}">
                  <a16:creationId xmlns:a16="http://schemas.microsoft.com/office/drawing/2014/main" id="{A70A5E80-9116-0A62-D17D-AC28658EEB9E}"/>
                </a:ext>
              </a:extLst>
            </p:cNvPr>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489;p30">
              <a:extLst>
                <a:ext uri="{FF2B5EF4-FFF2-40B4-BE49-F238E27FC236}">
                  <a16:creationId xmlns:a16="http://schemas.microsoft.com/office/drawing/2014/main" id="{B6A1E4E6-9F8A-DBA3-7FEE-03E2A6AAACDA}"/>
                </a:ext>
              </a:extLst>
            </p:cNvPr>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490;p30">
              <a:extLst>
                <a:ext uri="{FF2B5EF4-FFF2-40B4-BE49-F238E27FC236}">
                  <a16:creationId xmlns:a16="http://schemas.microsoft.com/office/drawing/2014/main" id="{E1690841-BA86-CDD4-98E4-301A737A5DF3}"/>
                </a:ext>
              </a:extLst>
            </p:cNvPr>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491;p30">
              <a:extLst>
                <a:ext uri="{FF2B5EF4-FFF2-40B4-BE49-F238E27FC236}">
                  <a16:creationId xmlns:a16="http://schemas.microsoft.com/office/drawing/2014/main" id="{2CAFDCA7-C389-E96B-81B4-A019CD185DDE}"/>
                </a:ext>
              </a:extLst>
            </p:cNvPr>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492;p30">
              <a:extLst>
                <a:ext uri="{FF2B5EF4-FFF2-40B4-BE49-F238E27FC236}">
                  <a16:creationId xmlns:a16="http://schemas.microsoft.com/office/drawing/2014/main" id="{63969268-1822-6599-954F-C1ABB74D915E}"/>
                </a:ext>
              </a:extLst>
            </p:cNvPr>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493;p30">
              <a:extLst>
                <a:ext uri="{FF2B5EF4-FFF2-40B4-BE49-F238E27FC236}">
                  <a16:creationId xmlns:a16="http://schemas.microsoft.com/office/drawing/2014/main" id="{5A92585E-3C90-5E37-04B4-F0930587A66F}"/>
                </a:ext>
              </a:extLst>
            </p:cNvPr>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494;p30">
              <a:extLst>
                <a:ext uri="{FF2B5EF4-FFF2-40B4-BE49-F238E27FC236}">
                  <a16:creationId xmlns:a16="http://schemas.microsoft.com/office/drawing/2014/main" id="{3422A449-7DDC-0959-C729-C91F8082F948}"/>
                </a:ext>
              </a:extLst>
            </p:cNvPr>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495;p30">
              <a:extLst>
                <a:ext uri="{FF2B5EF4-FFF2-40B4-BE49-F238E27FC236}">
                  <a16:creationId xmlns:a16="http://schemas.microsoft.com/office/drawing/2014/main" id="{F313727D-CFF6-22B1-1A62-3BB3EDAAC035}"/>
                </a:ext>
              </a:extLst>
            </p:cNvPr>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496;p30">
              <a:extLst>
                <a:ext uri="{FF2B5EF4-FFF2-40B4-BE49-F238E27FC236}">
                  <a16:creationId xmlns:a16="http://schemas.microsoft.com/office/drawing/2014/main" id="{1CB8E867-9AAA-BC0A-DC53-6FE2F77A5DB5}"/>
                </a:ext>
              </a:extLst>
            </p:cNvPr>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497;p30">
              <a:extLst>
                <a:ext uri="{FF2B5EF4-FFF2-40B4-BE49-F238E27FC236}">
                  <a16:creationId xmlns:a16="http://schemas.microsoft.com/office/drawing/2014/main" id="{CD95E739-3BDC-A964-D285-E36EDBCEC4B3}"/>
                </a:ext>
              </a:extLst>
            </p:cNvPr>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498;p30">
              <a:extLst>
                <a:ext uri="{FF2B5EF4-FFF2-40B4-BE49-F238E27FC236}">
                  <a16:creationId xmlns:a16="http://schemas.microsoft.com/office/drawing/2014/main" id="{80BE3A86-A318-7B0A-8D14-2103FEB3BD83}"/>
                </a:ext>
              </a:extLst>
            </p:cNvPr>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499;p30">
              <a:extLst>
                <a:ext uri="{FF2B5EF4-FFF2-40B4-BE49-F238E27FC236}">
                  <a16:creationId xmlns:a16="http://schemas.microsoft.com/office/drawing/2014/main" id="{DFB09473-A12A-7969-A26D-F375A411CCEA}"/>
                </a:ext>
              </a:extLst>
            </p:cNvPr>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500;p30">
              <a:extLst>
                <a:ext uri="{FF2B5EF4-FFF2-40B4-BE49-F238E27FC236}">
                  <a16:creationId xmlns:a16="http://schemas.microsoft.com/office/drawing/2014/main" id="{59AA327B-8FF3-2D58-DAEF-34EB170F9D73}"/>
                </a:ext>
              </a:extLst>
            </p:cNvPr>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501;p30">
              <a:extLst>
                <a:ext uri="{FF2B5EF4-FFF2-40B4-BE49-F238E27FC236}">
                  <a16:creationId xmlns:a16="http://schemas.microsoft.com/office/drawing/2014/main" id="{3F8621B9-5CFA-8DF6-9E91-F2BAE38F56FB}"/>
                </a:ext>
              </a:extLst>
            </p:cNvPr>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502;p30">
              <a:extLst>
                <a:ext uri="{FF2B5EF4-FFF2-40B4-BE49-F238E27FC236}">
                  <a16:creationId xmlns:a16="http://schemas.microsoft.com/office/drawing/2014/main" id="{EC502E88-E96E-4EE0-B21D-C669600F04FA}"/>
                </a:ext>
              </a:extLst>
            </p:cNvPr>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503;p30">
              <a:extLst>
                <a:ext uri="{FF2B5EF4-FFF2-40B4-BE49-F238E27FC236}">
                  <a16:creationId xmlns:a16="http://schemas.microsoft.com/office/drawing/2014/main" id="{13635BA3-9375-4C64-9464-EAA693C704A5}"/>
                </a:ext>
              </a:extLst>
            </p:cNvPr>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504;p30">
              <a:extLst>
                <a:ext uri="{FF2B5EF4-FFF2-40B4-BE49-F238E27FC236}">
                  <a16:creationId xmlns:a16="http://schemas.microsoft.com/office/drawing/2014/main" id="{0FA66A73-8F3B-B757-EB37-4A30956BEB63}"/>
                </a:ext>
              </a:extLst>
            </p:cNvPr>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505;p30">
              <a:extLst>
                <a:ext uri="{FF2B5EF4-FFF2-40B4-BE49-F238E27FC236}">
                  <a16:creationId xmlns:a16="http://schemas.microsoft.com/office/drawing/2014/main" id="{AD4A470B-95A6-8A7E-5001-B7E42894AF26}"/>
                </a:ext>
              </a:extLst>
            </p:cNvPr>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506;p30">
              <a:extLst>
                <a:ext uri="{FF2B5EF4-FFF2-40B4-BE49-F238E27FC236}">
                  <a16:creationId xmlns:a16="http://schemas.microsoft.com/office/drawing/2014/main" id="{BCFA9661-F36F-C9EA-2A69-555E7A0BE96E}"/>
                </a:ext>
              </a:extLst>
            </p:cNvPr>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507;p30">
              <a:extLst>
                <a:ext uri="{FF2B5EF4-FFF2-40B4-BE49-F238E27FC236}">
                  <a16:creationId xmlns:a16="http://schemas.microsoft.com/office/drawing/2014/main" id="{AF339377-517C-972F-BFE2-26E3B3FD1F2E}"/>
                </a:ext>
              </a:extLst>
            </p:cNvPr>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508;p30">
              <a:extLst>
                <a:ext uri="{FF2B5EF4-FFF2-40B4-BE49-F238E27FC236}">
                  <a16:creationId xmlns:a16="http://schemas.microsoft.com/office/drawing/2014/main" id="{B699729E-33B8-5657-4ADF-C96ABAA84685}"/>
                </a:ext>
              </a:extLst>
            </p:cNvPr>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509;p30">
              <a:extLst>
                <a:ext uri="{FF2B5EF4-FFF2-40B4-BE49-F238E27FC236}">
                  <a16:creationId xmlns:a16="http://schemas.microsoft.com/office/drawing/2014/main" id="{3781821D-4914-046A-BC24-205C7F6AFE95}"/>
                </a:ext>
              </a:extLst>
            </p:cNvPr>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510;p30">
              <a:extLst>
                <a:ext uri="{FF2B5EF4-FFF2-40B4-BE49-F238E27FC236}">
                  <a16:creationId xmlns:a16="http://schemas.microsoft.com/office/drawing/2014/main" id="{6697BBDD-12BD-8DAE-98BD-B9608361EB07}"/>
                </a:ext>
              </a:extLst>
            </p:cNvPr>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511;p30">
              <a:extLst>
                <a:ext uri="{FF2B5EF4-FFF2-40B4-BE49-F238E27FC236}">
                  <a16:creationId xmlns:a16="http://schemas.microsoft.com/office/drawing/2014/main" id="{44801FB5-B1FD-A6BA-2B61-F1563F3CFFFC}"/>
                </a:ext>
              </a:extLst>
            </p:cNvPr>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512;p30">
              <a:extLst>
                <a:ext uri="{FF2B5EF4-FFF2-40B4-BE49-F238E27FC236}">
                  <a16:creationId xmlns:a16="http://schemas.microsoft.com/office/drawing/2014/main" id="{1BC9B87F-0107-E27A-9D3E-84FE4ECD054C}"/>
                </a:ext>
              </a:extLst>
            </p:cNvPr>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513;p30">
              <a:extLst>
                <a:ext uri="{FF2B5EF4-FFF2-40B4-BE49-F238E27FC236}">
                  <a16:creationId xmlns:a16="http://schemas.microsoft.com/office/drawing/2014/main" id="{9264D967-26FF-BB33-77C6-80D48E1CB9A7}"/>
                </a:ext>
              </a:extLst>
            </p:cNvPr>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514;p30">
              <a:extLst>
                <a:ext uri="{FF2B5EF4-FFF2-40B4-BE49-F238E27FC236}">
                  <a16:creationId xmlns:a16="http://schemas.microsoft.com/office/drawing/2014/main" id="{DA181434-9472-32D2-936E-2D647C9ECC4D}"/>
                </a:ext>
              </a:extLst>
            </p:cNvPr>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515;p30">
              <a:extLst>
                <a:ext uri="{FF2B5EF4-FFF2-40B4-BE49-F238E27FC236}">
                  <a16:creationId xmlns:a16="http://schemas.microsoft.com/office/drawing/2014/main" id="{B2A78BBC-4653-9E2E-01F9-D5176EE83DA0}"/>
                </a:ext>
              </a:extLst>
            </p:cNvPr>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516;p30">
              <a:extLst>
                <a:ext uri="{FF2B5EF4-FFF2-40B4-BE49-F238E27FC236}">
                  <a16:creationId xmlns:a16="http://schemas.microsoft.com/office/drawing/2014/main" id="{7FDC19C6-77C7-100D-BA6B-FD862F74D5ED}"/>
                </a:ext>
              </a:extLst>
            </p:cNvPr>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517;p30">
              <a:extLst>
                <a:ext uri="{FF2B5EF4-FFF2-40B4-BE49-F238E27FC236}">
                  <a16:creationId xmlns:a16="http://schemas.microsoft.com/office/drawing/2014/main" id="{CCB841AA-91E9-A9A9-FA52-EC0F797762A6}"/>
                </a:ext>
              </a:extLst>
            </p:cNvPr>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518;p30">
              <a:extLst>
                <a:ext uri="{FF2B5EF4-FFF2-40B4-BE49-F238E27FC236}">
                  <a16:creationId xmlns:a16="http://schemas.microsoft.com/office/drawing/2014/main" id="{97E735B9-9D74-0DF2-CDDD-B71983FFF65A}"/>
                </a:ext>
              </a:extLst>
            </p:cNvPr>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519;p30">
              <a:extLst>
                <a:ext uri="{FF2B5EF4-FFF2-40B4-BE49-F238E27FC236}">
                  <a16:creationId xmlns:a16="http://schemas.microsoft.com/office/drawing/2014/main" id="{B99E72C0-D9B8-DEFB-E81B-8796B96BB9D0}"/>
                </a:ext>
              </a:extLst>
            </p:cNvPr>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520;p30">
              <a:extLst>
                <a:ext uri="{FF2B5EF4-FFF2-40B4-BE49-F238E27FC236}">
                  <a16:creationId xmlns:a16="http://schemas.microsoft.com/office/drawing/2014/main" id="{DDB19A82-AE75-DD93-91E4-AA83B83B3822}"/>
                </a:ext>
              </a:extLst>
            </p:cNvPr>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521;p30">
              <a:extLst>
                <a:ext uri="{FF2B5EF4-FFF2-40B4-BE49-F238E27FC236}">
                  <a16:creationId xmlns:a16="http://schemas.microsoft.com/office/drawing/2014/main" id="{213CB3C6-9D85-B5E9-A432-64617B42E359}"/>
                </a:ext>
              </a:extLst>
            </p:cNvPr>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522;p30">
              <a:extLst>
                <a:ext uri="{FF2B5EF4-FFF2-40B4-BE49-F238E27FC236}">
                  <a16:creationId xmlns:a16="http://schemas.microsoft.com/office/drawing/2014/main" id="{85DB6348-DD1E-BDF5-C220-FB3BC8ADA613}"/>
                </a:ext>
              </a:extLst>
            </p:cNvPr>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523;p30">
              <a:extLst>
                <a:ext uri="{FF2B5EF4-FFF2-40B4-BE49-F238E27FC236}">
                  <a16:creationId xmlns:a16="http://schemas.microsoft.com/office/drawing/2014/main" id="{2C063505-D341-80D9-A4A6-521D5333CE7A}"/>
                </a:ext>
              </a:extLst>
            </p:cNvPr>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524;p30">
              <a:extLst>
                <a:ext uri="{FF2B5EF4-FFF2-40B4-BE49-F238E27FC236}">
                  <a16:creationId xmlns:a16="http://schemas.microsoft.com/office/drawing/2014/main" id="{048734B6-B6C2-378E-7F80-440B0223C79F}"/>
                </a:ext>
              </a:extLst>
            </p:cNvPr>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525;p30">
              <a:extLst>
                <a:ext uri="{FF2B5EF4-FFF2-40B4-BE49-F238E27FC236}">
                  <a16:creationId xmlns:a16="http://schemas.microsoft.com/office/drawing/2014/main" id="{AC6480AC-F71A-0B62-EDB4-25FC7AB919D2}"/>
                </a:ext>
              </a:extLst>
            </p:cNvPr>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526;p30">
              <a:extLst>
                <a:ext uri="{FF2B5EF4-FFF2-40B4-BE49-F238E27FC236}">
                  <a16:creationId xmlns:a16="http://schemas.microsoft.com/office/drawing/2014/main" id="{2F763683-4C98-49D2-169D-F9FA4C343033}"/>
                </a:ext>
              </a:extLst>
            </p:cNvPr>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527;p30">
              <a:extLst>
                <a:ext uri="{FF2B5EF4-FFF2-40B4-BE49-F238E27FC236}">
                  <a16:creationId xmlns:a16="http://schemas.microsoft.com/office/drawing/2014/main" id="{380F2EEC-AD82-ED21-0385-3A90E979A347}"/>
                </a:ext>
              </a:extLst>
            </p:cNvPr>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528;p30">
              <a:extLst>
                <a:ext uri="{FF2B5EF4-FFF2-40B4-BE49-F238E27FC236}">
                  <a16:creationId xmlns:a16="http://schemas.microsoft.com/office/drawing/2014/main" id="{5E2ACE66-9899-EDCB-8C33-B323A17DB5D4}"/>
                </a:ext>
              </a:extLst>
            </p:cNvPr>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529;p30">
              <a:extLst>
                <a:ext uri="{FF2B5EF4-FFF2-40B4-BE49-F238E27FC236}">
                  <a16:creationId xmlns:a16="http://schemas.microsoft.com/office/drawing/2014/main" id="{24EFB0ED-3C2E-9477-79B1-BDE9947AC900}"/>
                </a:ext>
              </a:extLst>
            </p:cNvPr>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530;p30">
              <a:extLst>
                <a:ext uri="{FF2B5EF4-FFF2-40B4-BE49-F238E27FC236}">
                  <a16:creationId xmlns:a16="http://schemas.microsoft.com/office/drawing/2014/main" id="{DD99EE3D-AE0F-E66C-59E5-CCC90547A01B}"/>
                </a:ext>
              </a:extLst>
            </p:cNvPr>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531;p30">
              <a:extLst>
                <a:ext uri="{FF2B5EF4-FFF2-40B4-BE49-F238E27FC236}">
                  <a16:creationId xmlns:a16="http://schemas.microsoft.com/office/drawing/2014/main" id="{C1EDCBC8-4026-DCDF-A116-BBA26EA25DAD}"/>
                </a:ext>
              </a:extLst>
            </p:cNvPr>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532;p30">
              <a:extLst>
                <a:ext uri="{FF2B5EF4-FFF2-40B4-BE49-F238E27FC236}">
                  <a16:creationId xmlns:a16="http://schemas.microsoft.com/office/drawing/2014/main" id="{4DC15CFA-EEBE-7076-EE28-EA2E0ACA278F}"/>
                </a:ext>
              </a:extLst>
            </p:cNvPr>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533;p30">
              <a:extLst>
                <a:ext uri="{FF2B5EF4-FFF2-40B4-BE49-F238E27FC236}">
                  <a16:creationId xmlns:a16="http://schemas.microsoft.com/office/drawing/2014/main" id="{A079AE33-6DC2-0410-AEC5-3A075585B43A}"/>
                </a:ext>
              </a:extLst>
            </p:cNvPr>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534;p30">
              <a:extLst>
                <a:ext uri="{FF2B5EF4-FFF2-40B4-BE49-F238E27FC236}">
                  <a16:creationId xmlns:a16="http://schemas.microsoft.com/office/drawing/2014/main" id="{C239811A-CD61-C513-61E3-0FC750D9174B}"/>
                </a:ext>
              </a:extLst>
            </p:cNvPr>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535;p30">
              <a:extLst>
                <a:ext uri="{FF2B5EF4-FFF2-40B4-BE49-F238E27FC236}">
                  <a16:creationId xmlns:a16="http://schemas.microsoft.com/office/drawing/2014/main" id="{7C8EBD67-72A5-A062-DBFC-72BD7E802B04}"/>
                </a:ext>
              </a:extLst>
            </p:cNvPr>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536;p30">
              <a:extLst>
                <a:ext uri="{FF2B5EF4-FFF2-40B4-BE49-F238E27FC236}">
                  <a16:creationId xmlns:a16="http://schemas.microsoft.com/office/drawing/2014/main" id="{E5F77AED-189A-B70A-326A-F8B09263B7E0}"/>
                </a:ext>
              </a:extLst>
            </p:cNvPr>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537;p30">
              <a:extLst>
                <a:ext uri="{FF2B5EF4-FFF2-40B4-BE49-F238E27FC236}">
                  <a16:creationId xmlns:a16="http://schemas.microsoft.com/office/drawing/2014/main" id="{633AD872-A405-E0CB-BD99-56CCA307F50E}"/>
                </a:ext>
              </a:extLst>
            </p:cNvPr>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538;p30">
              <a:extLst>
                <a:ext uri="{FF2B5EF4-FFF2-40B4-BE49-F238E27FC236}">
                  <a16:creationId xmlns:a16="http://schemas.microsoft.com/office/drawing/2014/main" id="{89EB03BF-F655-D777-EF51-9BEB1CF6EFEB}"/>
                </a:ext>
              </a:extLst>
            </p:cNvPr>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539;p30">
              <a:extLst>
                <a:ext uri="{FF2B5EF4-FFF2-40B4-BE49-F238E27FC236}">
                  <a16:creationId xmlns:a16="http://schemas.microsoft.com/office/drawing/2014/main" id="{3667EA09-FDDB-43B5-21C2-7CC4CB71EE63}"/>
                </a:ext>
              </a:extLst>
            </p:cNvPr>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540;p30">
              <a:extLst>
                <a:ext uri="{FF2B5EF4-FFF2-40B4-BE49-F238E27FC236}">
                  <a16:creationId xmlns:a16="http://schemas.microsoft.com/office/drawing/2014/main" id="{7D33AF8C-BC7D-A3D8-1B20-AE4EA0C87639}"/>
                </a:ext>
              </a:extLst>
            </p:cNvPr>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541;p30">
              <a:extLst>
                <a:ext uri="{FF2B5EF4-FFF2-40B4-BE49-F238E27FC236}">
                  <a16:creationId xmlns:a16="http://schemas.microsoft.com/office/drawing/2014/main" id="{C9F0C730-70D8-ADD5-D1ED-381D1A0C355F}"/>
                </a:ext>
              </a:extLst>
            </p:cNvPr>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542;p30">
              <a:extLst>
                <a:ext uri="{FF2B5EF4-FFF2-40B4-BE49-F238E27FC236}">
                  <a16:creationId xmlns:a16="http://schemas.microsoft.com/office/drawing/2014/main" id="{0382AEBA-6AC5-77BF-FE91-72FE61B7D224}"/>
                </a:ext>
              </a:extLst>
            </p:cNvPr>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543;p30">
              <a:extLst>
                <a:ext uri="{FF2B5EF4-FFF2-40B4-BE49-F238E27FC236}">
                  <a16:creationId xmlns:a16="http://schemas.microsoft.com/office/drawing/2014/main" id="{8E0C13AF-98EC-7427-3A59-1AB8C780CC52}"/>
                </a:ext>
              </a:extLst>
            </p:cNvPr>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544;p30">
              <a:extLst>
                <a:ext uri="{FF2B5EF4-FFF2-40B4-BE49-F238E27FC236}">
                  <a16:creationId xmlns:a16="http://schemas.microsoft.com/office/drawing/2014/main" id="{0333BB82-4DE8-3D7A-1B20-12934499813A}"/>
                </a:ext>
              </a:extLst>
            </p:cNvPr>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545;p30">
              <a:extLst>
                <a:ext uri="{FF2B5EF4-FFF2-40B4-BE49-F238E27FC236}">
                  <a16:creationId xmlns:a16="http://schemas.microsoft.com/office/drawing/2014/main" id="{99960B68-A568-A004-F7D5-37AB0A5E2F55}"/>
                </a:ext>
              </a:extLst>
            </p:cNvPr>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546;p30">
              <a:extLst>
                <a:ext uri="{FF2B5EF4-FFF2-40B4-BE49-F238E27FC236}">
                  <a16:creationId xmlns:a16="http://schemas.microsoft.com/office/drawing/2014/main" id="{ACA11D45-6316-6FCD-71A4-86E838F4DB8E}"/>
                </a:ext>
              </a:extLst>
            </p:cNvPr>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547;p30">
              <a:extLst>
                <a:ext uri="{FF2B5EF4-FFF2-40B4-BE49-F238E27FC236}">
                  <a16:creationId xmlns:a16="http://schemas.microsoft.com/office/drawing/2014/main" id="{CF9CF937-A993-858E-81F2-64595E74362E}"/>
                </a:ext>
              </a:extLst>
            </p:cNvPr>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548;p30">
              <a:extLst>
                <a:ext uri="{FF2B5EF4-FFF2-40B4-BE49-F238E27FC236}">
                  <a16:creationId xmlns:a16="http://schemas.microsoft.com/office/drawing/2014/main" id="{E1C4CD78-7B55-7412-22BB-418E0BD3189A}"/>
                </a:ext>
              </a:extLst>
            </p:cNvPr>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549;p30">
              <a:extLst>
                <a:ext uri="{FF2B5EF4-FFF2-40B4-BE49-F238E27FC236}">
                  <a16:creationId xmlns:a16="http://schemas.microsoft.com/office/drawing/2014/main" id="{54882607-F3BC-CA55-92B6-1F6F98AC5D30}"/>
                </a:ext>
              </a:extLst>
            </p:cNvPr>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550;p30">
              <a:extLst>
                <a:ext uri="{FF2B5EF4-FFF2-40B4-BE49-F238E27FC236}">
                  <a16:creationId xmlns:a16="http://schemas.microsoft.com/office/drawing/2014/main" id="{E5DC39D6-0381-8764-547A-85E0FED46BF2}"/>
                </a:ext>
              </a:extLst>
            </p:cNvPr>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551;p30">
              <a:extLst>
                <a:ext uri="{FF2B5EF4-FFF2-40B4-BE49-F238E27FC236}">
                  <a16:creationId xmlns:a16="http://schemas.microsoft.com/office/drawing/2014/main" id="{00527059-B270-FD57-2AC1-05C8266D10D6}"/>
                </a:ext>
              </a:extLst>
            </p:cNvPr>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552;p30">
              <a:extLst>
                <a:ext uri="{FF2B5EF4-FFF2-40B4-BE49-F238E27FC236}">
                  <a16:creationId xmlns:a16="http://schemas.microsoft.com/office/drawing/2014/main" id="{29647E08-ADB9-F325-B4C1-7E0360BE2772}"/>
                </a:ext>
              </a:extLst>
            </p:cNvPr>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553;p30">
              <a:extLst>
                <a:ext uri="{FF2B5EF4-FFF2-40B4-BE49-F238E27FC236}">
                  <a16:creationId xmlns:a16="http://schemas.microsoft.com/office/drawing/2014/main" id="{B3433D59-E5A7-613A-B66C-DFB938B946B7}"/>
                </a:ext>
              </a:extLst>
            </p:cNvPr>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554;p30">
              <a:extLst>
                <a:ext uri="{FF2B5EF4-FFF2-40B4-BE49-F238E27FC236}">
                  <a16:creationId xmlns:a16="http://schemas.microsoft.com/office/drawing/2014/main" id="{04F1A051-4B66-8C50-F7D7-C61D88610F72}"/>
                </a:ext>
              </a:extLst>
            </p:cNvPr>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555;p30">
              <a:extLst>
                <a:ext uri="{FF2B5EF4-FFF2-40B4-BE49-F238E27FC236}">
                  <a16:creationId xmlns:a16="http://schemas.microsoft.com/office/drawing/2014/main" id="{614F7471-FDEF-4FA8-F9C0-0A0182A054A4}"/>
                </a:ext>
              </a:extLst>
            </p:cNvPr>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556;p30">
              <a:extLst>
                <a:ext uri="{FF2B5EF4-FFF2-40B4-BE49-F238E27FC236}">
                  <a16:creationId xmlns:a16="http://schemas.microsoft.com/office/drawing/2014/main" id="{77E9E3DB-60CF-1348-8EE5-46D6F1B20D9C}"/>
                </a:ext>
              </a:extLst>
            </p:cNvPr>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557;p30">
              <a:extLst>
                <a:ext uri="{FF2B5EF4-FFF2-40B4-BE49-F238E27FC236}">
                  <a16:creationId xmlns:a16="http://schemas.microsoft.com/office/drawing/2014/main" id="{A45AC581-7ACE-F994-A021-3E32570AD1C5}"/>
                </a:ext>
              </a:extLst>
            </p:cNvPr>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558;p30">
              <a:extLst>
                <a:ext uri="{FF2B5EF4-FFF2-40B4-BE49-F238E27FC236}">
                  <a16:creationId xmlns:a16="http://schemas.microsoft.com/office/drawing/2014/main" id="{28DAB9AD-40ED-7EA3-67FE-45C29756F6F3}"/>
                </a:ext>
              </a:extLst>
            </p:cNvPr>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559;p30">
              <a:extLst>
                <a:ext uri="{FF2B5EF4-FFF2-40B4-BE49-F238E27FC236}">
                  <a16:creationId xmlns:a16="http://schemas.microsoft.com/office/drawing/2014/main" id="{507492FB-B4E6-23A6-BE1D-6C974362D9B0}"/>
                </a:ext>
              </a:extLst>
            </p:cNvPr>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560;p30">
              <a:extLst>
                <a:ext uri="{FF2B5EF4-FFF2-40B4-BE49-F238E27FC236}">
                  <a16:creationId xmlns:a16="http://schemas.microsoft.com/office/drawing/2014/main" id="{F94663B6-804A-5C69-6CBF-DC1E08DA9A04}"/>
                </a:ext>
              </a:extLst>
            </p:cNvPr>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561;p30">
              <a:extLst>
                <a:ext uri="{FF2B5EF4-FFF2-40B4-BE49-F238E27FC236}">
                  <a16:creationId xmlns:a16="http://schemas.microsoft.com/office/drawing/2014/main" id="{03CF8DD1-A891-99E6-0118-0BD73B309D00}"/>
                </a:ext>
              </a:extLst>
            </p:cNvPr>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562;p30">
              <a:extLst>
                <a:ext uri="{FF2B5EF4-FFF2-40B4-BE49-F238E27FC236}">
                  <a16:creationId xmlns:a16="http://schemas.microsoft.com/office/drawing/2014/main" id="{D5AF1EA4-78AB-4426-572A-4BBC8F769621}"/>
                </a:ext>
              </a:extLst>
            </p:cNvPr>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563;p30">
              <a:extLst>
                <a:ext uri="{FF2B5EF4-FFF2-40B4-BE49-F238E27FC236}">
                  <a16:creationId xmlns:a16="http://schemas.microsoft.com/office/drawing/2014/main" id="{37EC961B-AFBB-56CB-EC1D-79F5453B72D9}"/>
                </a:ext>
              </a:extLst>
            </p:cNvPr>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564;p30">
              <a:extLst>
                <a:ext uri="{FF2B5EF4-FFF2-40B4-BE49-F238E27FC236}">
                  <a16:creationId xmlns:a16="http://schemas.microsoft.com/office/drawing/2014/main" id="{76278E23-BABB-24FC-FABE-2BF1D19D1571}"/>
                </a:ext>
              </a:extLst>
            </p:cNvPr>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565;p30">
              <a:extLst>
                <a:ext uri="{FF2B5EF4-FFF2-40B4-BE49-F238E27FC236}">
                  <a16:creationId xmlns:a16="http://schemas.microsoft.com/office/drawing/2014/main" id="{40C41B2E-184D-17D9-126E-C44561561552}"/>
                </a:ext>
              </a:extLst>
            </p:cNvPr>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566;p30">
              <a:extLst>
                <a:ext uri="{FF2B5EF4-FFF2-40B4-BE49-F238E27FC236}">
                  <a16:creationId xmlns:a16="http://schemas.microsoft.com/office/drawing/2014/main" id="{C7A47C51-7977-398B-A84C-2DCAB7D21990}"/>
                </a:ext>
              </a:extLst>
            </p:cNvPr>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567;p30">
              <a:extLst>
                <a:ext uri="{FF2B5EF4-FFF2-40B4-BE49-F238E27FC236}">
                  <a16:creationId xmlns:a16="http://schemas.microsoft.com/office/drawing/2014/main" id="{FEB2FEF3-538D-89E4-BC1C-418DC28B041C}"/>
                </a:ext>
              </a:extLst>
            </p:cNvPr>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568;p30">
              <a:extLst>
                <a:ext uri="{FF2B5EF4-FFF2-40B4-BE49-F238E27FC236}">
                  <a16:creationId xmlns:a16="http://schemas.microsoft.com/office/drawing/2014/main" id="{AFC6F0DC-1848-D98F-D8D7-23899350FEA3}"/>
                </a:ext>
              </a:extLst>
            </p:cNvPr>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569;p30">
              <a:extLst>
                <a:ext uri="{FF2B5EF4-FFF2-40B4-BE49-F238E27FC236}">
                  <a16:creationId xmlns:a16="http://schemas.microsoft.com/office/drawing/2014/main" id="{FBA6E2EC-4B55-72FA-77E8-7DDE8C8E13B2}"/>
                </a:ext>
              </a:extLst>
            </p:cNvPr>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570;p30">
              <a:extLst>
                <a:ext uri="{FF2B5EF4-FFF2-40B4-BE49-F238E27FC236}">
                  <a16:creationId xmlns:a16="http://schemas.microsoft.com/office/drawing/2014/main" id="{501136D2-2A58-72A3-3E95-0130874E09C7}"/>
                </a:ext>
              </a:extLst>
            </p:cNvPr>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571;p30">
              <a:extLst>
                <a:ext uri="{FF2B5EF4-FFF2-40B4-BE49-F238E27FC236}">
                  <a16:creationId xmlns:a16="http://schemas.microsoft.com/office/drawing/2014/main" id="{FB2E6F9B-236F-028D-AEF2-EFFB2391395D}"/>
                </a:ext>
              </a:extLst>
            </p:cNvPr>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572;p30">
              <a:extLst>
                <a:ext uri="{FF2B5EF4-FFF2-40B4-BE49-F238E27FC236}">
                  <a16:creationId xmlns:a16="http://schemas.microsoft.com/office/drawing/2014/main" id="{9147D309-AA60-584B-1C08-608B20ABBC9D}"/>
                </a:ext>
              </a:extLst>
            </p:cNvPr>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573;p30">
              <a:extLst>
                <a:ext uri="{FF2B5EF4-FFF2-40B4-BE49-F238E27FC236}">
                  <a16:creationId xmlns:a16="http://schemas.microsoft.com/office/drawing/2014/main" id="{6864F49C-E063-A1F2-C1CF-507B0B8FBF39}"/>
                </a:ext>
              </a:extLst>
            </p:cNvPr>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574;p30">
              <a:extLst>
                <a:ext uri="{FF2B5EF4-FFF2-40B4-BE49-F238E27FC236}">
                  <a16:creationId xmlns:a16="http://schemas.microsoft.com/office/drawing/2014/main" id="{FF6738E5-34E8-00EC-7907-2A0ACD1E0A8A}"/>
                </a:ext>
              </a:extLst>
            </p:cNvPr>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575;p30">
              <a:extLst>
                <a:ext uri="{FF2B5EF4-FFF2-40B4-BE49-F238E27FC236}">
                  <a16:creationId xmlns:a16="http://schemas.microsoft.com/office/drawing/2014/main" id="{25EC1316-EE52-017F-7AAC-5D79D98A3472}"/>
                </a:ext>
              </a:extLst>
            </p:cNvPr>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576;p30">
              <a:extLst>
                <a:ext uri="{FF2B5EF4-FFF2-40B4-BE49-F238E27FC236}">
                  <a16:creationId xmlns:a16="http://schemas.microsoft.com/office/drawing/2014/main" id="{A79B1C58-8195-4767-CC45-26217D7B4BD5}"/>
                </a:ext>
              </a:extLst>
            </p:cNvPr>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577;p30">
              <a:extLst>
                <a:ext uri="{FF2B5EF4-FFF2-40B4-BE49-F238E27FC236}">
                  <a16:creationId xmlns:a16="http://schemas.microsoft.com/office/drawing/2014/main" id="{C2C2E8F3-8793-AA92-95E7-FBE2CCFD3D65}"/>
                </a:ext>
              </a:extLst>
            </p:cNvPr>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578;p30">
              <a:extLst>
                <a:ext uri="{FF2B5EF4-FFF2-40B4-BE49-F238E27FC236}">
                  <a16:creationId xmlns:a16="http://schemas.microsoft.com/office/drawing/2014/main" id="{755ABCE9-966F-160B-9F48-3105E7EBB917}"/>
                </a:ext>
              </a:extLst>
            </p:cNvPr>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579;p30">
              <a:extLst>
                <a:ext uri="{FF2B5EF4-FFF2-40B4-BE49-F238E27FC236}">
                  <a16:creationId xmlns:a16="http://schemas.microsoft.com/office/drawing/2014/main" id="{19DD62E0-F884-3EAC-AE89-AA13B1E7541E}"/>
                </a:ext>
              </a:extLst>
            </p:cNvPr>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580;p30">
              <a:extLst>
                <a:ext uri="{FF2B5EF4-FFF2-40B4-BE49-F238E27FC236}">
                  <a16:creationId xmlns:a16="http://schemas.microsoft.com/office/drawing/2014/main" id="{18E0DAFC-E360-C483-6E0E-4BD0762969C5}"/>
                </a:ext>
              </a:extLst>
            </p:cNvPr>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4581;p30">
              <a:extLst>
                <a:ext uri="{FF2B5EF4-FFF2-40B4-BE49-F238E27FC236}">
                  <a16:creationId xmlns:a16="http://schemas.microsoft.com/office/drawing/2014/main" id="{2831FC0A-DC8D-1113-BE40-43CD7FB0BBA9}"/>
                </a:ext>
              </a:extLst>
            </p:cNvPr>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4582;p30">
              <a:extLst>
                <a:ext uri="{FF2B5EF4-FFF2-40B4-BE49-F238E27FC236}">
                  <a16:creationId xmlns:a16="http://schemas.microsoft.com/office/drawing/2014/main" id="{FE9CB528-1864-59D7-0BC7-5BDA98405CB6}"/>
                </a:ext>
              </a:extLst>
            </p:cNvPr>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4583;p30">
              <a:extLst>
                <a:ext uri="{FF2B5EF4-FFF2-40B4-BE49-F238E27FC236}">
                  <a16:creationId xmlns:a16="http://schemas.microsoft.com/office/drawing/2014/main" id="{CF0C7829-3653-D5E8-AEAA-F17D6146BBB1}"/>
                </a:ext>
              </a:extLst>
            </p:cNvPr>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4584;p30">
              <a:extLst>
                <a:ext uri="{FF2B5EF4-FFF2-40B4-BE49-F238E27FC236}">
                  <a16:creationId xmlns:a16="http://schemas.microsoft.com/office/drawing/2014/main" id="{5F6D627A-D15D-9DBF-A278-6BD3D1DD885F}"/>
                </a:ext>
              </a:extLst>
            </p:cNvPr>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4585;p30">
              <a:extLst>
                <a:ext uri="{FF2B5EF4-FFF2-40B4-BE49-F238E27FC236}">
                  <a16:creationId xmlns:a16="http://schemas.microsoft.com/office/drawing/2014/main" id="{C3278B4D-B2E9-B37B-E61B-D43098083399}"/>
                </a:ext>
              </a:extLst>
            </p:cNvPr>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4586;p30">
              <a:extLst>
                <a:ext uri="{FF2B5EF4-FFF2-40B4-BE49-F238E27FC236}">
                  <a16:creationId xmlns:a16="http://schemas.microsoft.com/office/drawing/2014/main" id="{49F1F821-7C72-58E4-070D-D706E291EF21}"/>
                </a:ext>
              </a:extLst>
            </p:cNvPr>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4587;p30">
              <a:extLst>
                <a:ext uri="{FF2B5EF4-FFF2-40B4-BE49-F238E27FC236}">
                  <a16:creationId xmlns:a16="http://schemas.microsoft.com/office/drawing/2014/main" id="{6B840D3B-0098-2DB0-32C3-0EC61137B9EB}"/>
                </a:ext>
              </a:extLst>
            </p:cNvPr>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4588;p30">
              <a:extLst>
                <a:ext uri="{FF2B5EF4-FFF2-40B4-BE49-F238E27FC236}">
                  <a16:creationId xmlns:a16="http://schemas.microsoft.com/office/drawing/2014/main" id="{7EEE8173-FAB3-540C-13CA-18C9F238B883}"/>
                </a:ext>
              </a:extLst>
            </p:cNvPr>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4589;p30">
              <a:extLst>
                <a:ext uri="{FF2B5EF4-FFF2-40B4-BE49-F238E27FC236}">
                  <a16:creationId xmlns:a16="http://schemas.microsoft.com/office/drawing/2014/main" id="{C383E60A-6041-6CB7-CD14-AE8069D98602}"/>
                </a:ext>
              </a:extLst>
            </p:cNvPr>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4590;p30">
              <a:extLst>
                <a:ext uri="{FF2B5EF4-FFF2-40B4-BE49-F238E27FC236}">
                  <a16:creationId xmlns:a16="http://schemas.microsoft.com/office/drawing/2014/main" id="{E1F154A2-D49B-9EF2-3FFF-13AFD9600E7E}"/>
                </a:ext>
              </a:extLst>
            </p:cNvPr>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4591;p30">
              <a:extLst>
                <a:ext uri="{FF2B5EF4-FFF2-40B4-BE49-F238E27FC236}">
                  <a16:creationId xmlns:a16="http://schemas.microsoft.com/office/drawing/2014/main" id="{0ADCCC8D-C9E4-7703-D414-64380AD57342}"/>
                </a:ext>
              </a:extLst>
            </p:cNvPr>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4592;p30">
              <a:extLst>
                <a:ext uri="{FF2B5EF4-FFF2-40B4-BE49-F238E27FC236}">
                  <a16:creationId xmlns:a16="http://schemas.microsoft.com/office/drawing/2014/main" id="{0C5673F6-035D-268D-379D-138D255F895D}"/>
                </a:ext>
              </a:extLst>
            </p:cNvPr>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4593;p30">
              <a:extLst>
                <a:ext uri="{FF2B5EF4-FFF2-40B4-BE49-F238E27FC236}">
                  <a16:creationId xmlns:a16="http://schemas.microsoft.com/office/drawing/2014/main" id="{883A14AD-2530-B62E-D02F-3622ECC04631}"/>
                </a:ext>
              </a:extLst>
            </p:cNvPr>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4594;p30">
              <a:extLst>
                <a:ext uri="{FF2B5EF4-FFF2-40B4-BE49-F238E27FC236}">
                  <a16:creationId xmlns:a16="http://schemas.microsoft.com/office/drawing/2014/main" id="{C661BC65-43D0-40C8-D571-0029144DB01E}"/>
                </a:ext>
              </a:extLst>
            </p:cNvPr>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4595;p30">
              <a:extLst>
                <a:ext uri="{FF2B5EF4-FFF2-40B4-BE49-F238E27FC236}">
                  <a16:creationId xmlns:a16="http://schemas.microsoft.com/office/drawing/2014/main" id="{9C3F99F4-6C62-71E3-A8F3-3BA00CF709DA}"/>
                </a:ext>
              </a:extLst>
            </p:cNvPr>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4596;p30">
              <a:extLst>
                <a:ext uri="{FF2B5EF4-FFF2-40B4-BE49-F238E27FC236}">
                  <a16:creationId xmlns:a16="http://schemas.microsoft.com/office/drawing/2014/main" id="{53B38A81-4084-8C44-BD10-7164E7938157}"/>
                </a:ext>
              </a:extLst>
            </p:cNvPr>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4597;p30">
              <a:extLst>
                <a:ext uri="{FF2B5EF4-FFF2-40B4-BE49-F238E27FC236}">
                  <a16:creationId xmlns:a16="http://schemas.microsoft.com/office/drawing/2014/main" id="{6FD380BA-0CDF-9A28-5433-855EF39F9AD4}"/>
                </a:ext>
              </a:extLst>
            </p:cNvPr>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4598;p30">
              <a:extLst>
                <a:ext uri="{FF2B5EF4-FFF2-40B4-BE49-F238E27FC236}">
                  <a16:creationId xmlns:a16="http://schemas.microsoft.com/office/drawing/2014/main" id="{F39B4FD6-28A2-F074-0BA1-D06D60F9BEC4}"/>
                </a:ext>
              </a:extLst>
            </p:cNvPr>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4599;p30">
              <a:extLst>
                <a:ext uri="{FF2B5EF4-FFF2-40B4-BE49-F238E27FC236}">
                  <a16:creationId xmlns:a16="http://schemas.microsoft.com/office/drawing/2014/main" id="{0B2178E2-758D-C114-1EF5-91FF484EAD9A}"/>
                </a:ext>
              </a:extLst>
            </p:cNvPr>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4600;p30">
              <a:extLst>
                <a:ext uri="{FF2B5EF4-FFF2-40B4-BE49-F238E27FC236}">
                  <a16:creationId xmlns:a16="http://schemas.microsoft.com/office/drawing/2014/main" id="{4CA7A9AB-DDDA-9997-698B-D498D2BA45BA}"/>
                </a:ext>
              </a:extLst>
            </p:cNvPr>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4601;p30">
              <a:extLst>
                <a:ext uri="{FF2B5EF4-FFF2-40B4-BE49-F238E27FC236}">
                  <a16:creationId xmlns:a16="http://schemas.microsoft.com/office/drawing/2014/main" id="{14F363C3-9B50-3BED-660B-B78E9896A303}"/>
                </a:ext>
              </a:extLst>
            </p:cNvPr>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4602;p30">
              <a:extLst>
                <a:ext uri="{FF2B5EF4-FFF2-40B4-BE49-F238E27FC236}">
                  <a16:creationId xmlns:a16="http://schemas.microsoft.com/office/drawing/2014/main" id="{CB42DFD2-337A-9AB3-B892-674B6A4FA1DD}"/>
                </a:ext>
              </a:extLst>
            </p:cNvPr>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4603;p30">
              <a:extLst>
                <a:ext uri="{FF2B5EF4-FFF2-40B4-BE49-F238E27FC236}">
                  <a16:creationId xmlns:a16="http://schemas.microsoft.com/office/drawing/2014/main" id="{4143447C-31F0-720F-87D8-AB29B9215271}"/>
                </a:ext>
              </a:extLst>
            </p:cNvPr>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4604;p30">
              <a:extLst>
                <a:ext uri="{FF2B5EF4-FFF2-40B4-BE49-F238E27FC236}">
                  <a16:creationId xmlns:a16="http://schemas.microsoft.com/office/drawing/2014/main" id="{A858AA01-3740-42C8-A4EE-20232FC7242E}"/>
                </a:ext>
              </a:extLst>
            </p:cNvPr>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4605;p30">
              <a:extLst>
                <a:ext uri="{FF2B5EF4-FFF2-40B4-BE49-F238E27FC236}">
                  <a16:creationId xmlns:a16="http://schemas.microsoft.com/office/drawing/2014/main" id="{DB8EA752-B404-CD36-E145-FD35AE03C89A}"/>
                </a:ext>
              </a:extLst>
            </p:cNvPr>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4606;p30">
              <a:extLst>
                <a:ext uri="{FF2B5EF4-FFF2-40B4-BE49-F238E27FC236}">
                  <a16:creationId xmlns:a16="http://schemas.microsoft.com/office/drawing/2014/main" id="{D50F34B6-8936-D65F-4E8C-D176BBE5525A}"/>
                </a:ext>
              </a:extLst>
            </p:cNvPr>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4607;p30">
              <a:extLst>
                <a:ext uri="{FF2B5EF4-FFF2-40B4-BE49-F238E27FC236}">
                  <a16:creationId xmlns:a16="http://schemas.microsoft.com/office/drawing/2014/main" id="{A526AE89-E496-5F59-1856-18E49E678235}"/>
                </a:ext>
              </a:extLst>
            </p:cNvPr>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4608;p30">
              <a:extLst>
                <a:ext uri="{FF2B5EF4-FFF2-40B4-BE49-F238E27FC236}">
                  <a16:creationId xmlns:a16="http://schemas.microsoft.com/office/drawing/2014/main" id="{2C675076-1FE6-B750-B730-572AC5FA5BF9}"/>
                </a:ext>
              </a:extLst>
            </p:cNvPr>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4609;p30">
              <a:extLst>
                <a:ext uri="{FF2B5EF4-FFF2-40B4-BE49-F238E27FC236}">
                  <a16:creationId xmlns:a16="http://schemas.microsoft.com/office/drawing/2014/main" id="{88306D59-AB18-21C3-8181-0C04CE4865C6}"/>
                </a:ext>
              </a:extLst>
            </p:cNvPr>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4610;p30">
              <a:extLst>
                <a:ext uri="{FF2B5EF4-FFF2-40B4-BE49-F238E27FC236}">
                  <a16:creationId xmlns:a16="http://schemas.microsoft.com/office/drawing/2014/main" id="{1AD0524F-357E-A762-1389-01664A226D18}"/>
                </a:ext>
              </a:extLst>
            </p:cNvPr>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4611;p30">
              <a:extLst>
                <a:ext uri="{FF2B5EF4-FFF2-40B4-BE49-F238E27FC236}">
                  <a16:creationId xmlns:a16="http://schemas.microsoft.com/office/drawing/2014/main" id="{DB609444-1450-5306-8464-12D1872342AC}"/>
                </a:ext>
              </a:extLst>
            </p:cNvPr>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4612;p30">
              <a:extLst>
                <a:ext uri="{FF2B5EF4-FFF2-40B4-BE49-F238E27FC236}">
                  <a16:creationId xmlns:a16="http://schemas.microsoft.com/office/drawing/2014/main" id="{86622506-B3C1-A479-84B3-E5097C831D87}"/>
                </a:ext>
              </a:extLst>
            </p:cNvPr>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4613;p30">
              <a:extLst>
                <a:ext uri="{FF2B5EF4-FFF2-40B4-BE49-F238E27FC236}">
                  <a16:creationId xmlns:a16="http://schemas.microsoft.com/office/drawing/2014/main" id="{1343AE25-1FE1-78C0-59FF-A6556FC79C2A}"/>
                </a:ext>
              </a:extLst>
            </p:cNvPr>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4614;p30">
              <a:extLst>
                <a:ext uri="{FF2B5EF4-FFF2-40B4-BE49-F238E27FC236}">
                  <a16:creationId xmlns:a16="http://schemas.microsoft.com/office/drawing/2014/main" id="{30000DF7-1B3F-CFCD-8511-D383F950B50D}"/>
                </a:ext>
              </a:extLst>
            </p:cNvPr>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4615;p30">
              <a:extLst>
                <a:ext uri="{FF2B5EF4-FFF2-40B4-BE49-F238E27FC236}">
                  <a16:creationId xmlns:a16="http://schemas.microsoft.com/office/drawing/2014/main" id="{E7709F71-82AA-DA1B-F50E-2AEF498CB0C4}"/>
                </a:ext>
              </a:extLst>
            </p:cNvPr>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4616;p30">
              <a:extLst>
                <a:ext uri="{FF2B5EF4-FFF2-40B4-BE49-F238E27FC236}">
                  <a16:creationId xmlns:a16="http://schemas.microsoft.com/office/drawing/2014/main" id="{31D041B4-E1C9-1D2A-E59B-CB4F707617DD}"/>
                </a:ext>
              </a:extLst>
            </p:cNvPr>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4617;p30">
              <a:extLst>
                <a:ext uri="{FF2B5EF4-FFF2-40B4-BE49-F238E27FC236}">
                  <a16:creationId xmlns:a16="http://schemas.microsoft.com/office/drawing/2014/main" id="{E80BAAC4-E2DC-2376-3BD7-65123BE8AE87}"/>
                </a:ext>
              </a:extLst>
            </p:cNvPr>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4618;p30">
              <a:extLst>
                <a:ext uri="{FF2B5EF4-FFF2-40B4-BE49-F238E27FC236}">
                  <a16:creationId xmlns:a16="http://schemas.microsoft.com/office/drawing/2014/main" id="{998DF411-B287-636C-E19B-62821C30F932}"/>
                </a:ext>
              </a:extLst>
            </p:cNvPr>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4619;p30">
              <a:extLst>
                <a:ext uri="{FF2B5EF4-FFF2-40B4-BE49-F238E27FC236}">
                  <a16:creationId xmlns:a16="http://schemas.microsoft.com/office/drawing/2014/main" id="{B291BEFB-573F-3180-01C9-219776FAF09A}"/>
                </a:ext>
              </a:extLst>
            </p:cNvPr>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4620;p30">
              <a:extLst>
                <a:ext uri="{FF2B5EF4-FFF2-40B4-BE49-F238E27FC236}">
                  <a16:creationId xmlns:a16="http://schemas.microsoft.com/office/drawing/2014/main" id="{2FAC03FD-4ED7-E148-2388-C177424F2631}"/>
                </a:ext>
              </a:extLst>
            </p:cNvPr>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4621;p30">
              <a:extLst>
                <a:ext uri="{FF2B5EF4-FFF2-40B4-BE49-F238E27FC236}">
                  <a16:creationId xmlns:a16="http://schemas.microsoft.com/office/drawing/2014/main" id="{9643F10C-A84B-127F-9971-B1849724CEA1}"/>
                </a:ext>
              </a:extLst>
            </p:cNvPr>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4622;p30">
              <a:extLst>
                <a:ext uri="{FF2B5EF4-FFF2-40B4-BE49-F238E27FC236}">
                  <a16:creationId xmlns:a16="http://schemas.microsoft.com/office/drawing/2014/main" id="{965B13E5-0E0D-A167-F39D-D75FE45957CA}"/>
                </a:ext>
              </a:extLst>
            </p:cNvPr>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4623;p30">
              <a:extLst>
                <a:ext uri="{FF2B5EF4-FFF2-40B4-BE49-F238E27FC236}">
                  <a16:creationId xmlns:a16="http://schemas.microsoft.com/office/drawing/2014/main" id="{2B6795CE-3758-B5BE-DAF7-2CBAD6E54D59}"/>
                </a:ext>
              </a:extLst>
            </p:cNvPr>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4624;p30">
              <a:extLst>
                <a:ext uri="{FF2B5EF4-FFF2-40B4-BE49-F238E27FC236}">
                  <a16:creationId xmlns:a16="http://schemas.microsoft.com/office/drawing/2014/main" id="{106E7BBC-6FB2-4603-2C48-C6E4AA6C3258}"/>
                </a:ext>
              </a:extLst>
            </p:cNvPr>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4625;p30">
              <a:extLst>
                <a:ext uri="{FF2B5EF4-FFF2-40B4-BE49-F238E27FC236}">
                  <a16:creationId xmlns:a16="http://schemas.microsoft.com/office/drawing/2014/main" id="{B9D319E4-4819-0501-B34B-573F369EF085}"/>
                </a:ext>
              </a:extLst>
            </p:cNvPr>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4626;p30">
              <a:extLst>
                <a:ext uri="{FF2B5EF4-FFF2-40B4-BE49-F238E27FC236}">
                  <a16:creationId xmlns:a16="http://schemas.microsoft.com/office/drawing/2014/main" id="{9F29ACF1-A4AD-17CF-28BE-C8814042446F}"/>
                </a:ext>
              </a:extLst>
            </p:cNvPr>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4627;p30">
              <a:extLst>
                <a:ext uri="{FF2B5EF4-FFF2-40B4-BE49-F238E27FC236}">
                  <a16:creationId xmlns:a16="http://schemas.microsoft.com/office/drawing/2014/main" id="{A5B55270-FB30-2D27-5CDC-D97E6E9B055E}"/>
                </a:ext>
              </a:extLst>
            </p:cNvPr>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4628;p30">
              <a:extLst>
                <a:ext uri="{FF2B5EF4-FFF2-40B4-BE49-F238E27FC236}">
                  <a16:creationId xmlns:a16="http://schemas.microsoft.com/office/drawing/2014/main" id="{A50817AE-F1CE-C9B2-3771-F506DACD7F06}"/>
                </a:ext>
              </a:extLst>
            </p:cNvPr>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4629;p30">
              <a:extLst>
                <a:ext uri="{FF2B5EF4-FFF2-40B4-BE49-F238E27FC236}">
                  <a16:creationId xmlns:a16="http://schemas.microsoft.com/office/drawing/2014/main" id="{2AFB432D-3608-8D64-B2DB-502FD4E647DF}"/>
                </a:ext>
              </a:extLst>
            </p:cNvPr>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4630;p30">
              <a:extLst>
                <a:ext uri="{FF2B5EF4-FFF2-40B4-BE49-F238E27FC236}">
                  <a16:creationId xmlns:a16="http://schemas.microsoft.com/office/drawing/2014/main" id="{19D708ED-029E-46CB-7345-84E98D8AE993}"/>
                </a:ext>
              </a:extLst>
            </p:cNvPr>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4631;p30">
              <a:extLst>
                <a:ext uri="{FF2B5EF4-FFF2-40B4-BE49-F238E27FC236}">
                  <a16:creationId xmlns:a16="http://schemas.microsoft.com/office/drawing/2014/main" id="{D4CFB328-F399-043C-1749-BD32E5004469}"/>
                </a:ext>
              </a:extLst>
            </p:cNvPr>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4632;p30">
              <a:extLst>
                <a:ext uri="{FF2B5EF4-FFF2-40B4-BE49-F238E27FC236}">
                  <a16:creationId xmlns:a16="http://schemas.microsoft.com/office/drawing/2014/main" id="{8C4DCC2C-B33C-E931-3493-AEB0314259D0}"/>
                </a:ext>
              </a:extLst>
            </p:cNvPr>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4633;p30">
              <a:extLst>
                <a:ext uri="{FF2B5EF4-FFF2-40B4-BE49-F238E27FC236}">
                  <a16:creationId xmlns:a16="http://schemas.microsoft.com/office/drawing/2014/main" id="{093F54C1-8EE7-E00E-9FA9-E7C890D4B2F2}"/>
                </a:ext>
              </a:extLst>
            </p:cNvPr>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4634;p30">
              <a:extLst>
                <a:ext uri="{FF2B5EF4-FFF2-40B4-BE49-F238E27FC236}">
                  <a16:creationId xmlns:a16="http://schemas.microsoft.com/office/drawing/2014/main" id="{2C292C88-1F0C-8A45-8064-B42B5B6B0759}"/>
                </a:ext>
              </a:extLst>
            </p:cNvPr>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4635;p30">
              <a:extLst>
                <a:ext uri="{FF2B5EF4-FFF2-40B4-BE49-F238E27FC236}">
                  <a16:creationId xmlns:a16="http://schemas.microsoft.com/office/drawing/2014/main" id="{54FBDEA9-CAD1-E66F-A1A8-B60710FBD820}"/>
                </a:ext>
              </a:extLst>
            </p:cNvPr>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4636;p30">
              <a:extLst>
                <a:ext uri="{FF2B5EF4-FFF2-40B4-BE49-F238E27FC236}">
                  <a16:creationId xmlns:a16="http://schemas.microsoft.com/office/drawing/2014/main" id="{790A9673-D914-72F7-FE60-FC21A9ECDA52}"/>
                </a:ext>
              </a:extLst>
            </p:cNvPr>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4637;p30">
              <a:extLst>
                <a:ext uri="{FF2B5EF4-FFF2-40B4-BE49-F238E27FC236}">
                  <a16:creationId xmlns:a16="http://schemas.microsoft.com/office/drawing/2014/main" id="{B9CF93CD-F01D-A1A6-95E1-E54167DC944D}"/>
                </a:ext>
              </a:extLst>
            </p:cNvPr>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4638;p30">
              <a:extLst>
                <a:ext uri="{FF2B5EF4-FFF2-40B4-BE49-F238E27FC236}">
                  <a16:creationId xmlns:a16="http://schemas.microsoft.com/office/drawing/2014/main" id="{250D8258-7C8A-67C6-EF89-1413981A689F}"/>
                </a:ext>
              </a:extLst>
            </p:cNvPr>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4639;p30">
              <a:extLst>
                <a:ext uri="{FF2B5EF4-FFF2-40B4-BE49-F238E27FC236}">
                  <a16:creationId xmlns:a16="http://schemas.microsoft.com/office/drawing/2014/main" id="{CFB1424F-FCD1-1DE7-0519-8FB4BBE98BF8}"/>
                </a:ext>
              </a:extLst>
            </p:cNvPr>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4640;p30">
              <a:extLst>
                <a:ext uri="{FF2B5EF4-FFF2-40B4-BE49-F238E27FC236}">
                  <a16:creationId xmlns:a16="http://schemas.microsoft.com/office/drawing/2014/main" id="{F6888E1B-4C76-184E-2FB4-82C73AA1BB99}"/>
                </a:ext>
              </a:extLst>
            </p:cNvPr>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4641;p30">
              <a:extLst>
                <a:ext uri="{FF2B5EF4-FFF2-40B4-BE49-F238E27FC236}">
                  <a16:creationId xmlns:a16="http://schemas.microsoft.com/office/drawing/2014/main" id="{73030CD2-CFCF-F4C2-D992-2F9A3683115A}"/>
                </a:ext>
              </a:extLst>
            </p:cNvPr>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4642;p30">
              <a:extLst>
                <a:ext uri="{FF2B5EF4-FFF2-40B4-BE49-F238E27FC236}">
                  <a16:creationId xmlns:a16="http://schemas.microsoft.com/office/drawing/2014/main" id="{B1E546AC-08BB-060F-D23B-4683E23B9CB0}"/>
                </a:ext>
              </a:extLst>
            </p:cNvPr>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4643;p30">
              <a:extLst>
                <a:ext uri="{FF2B5EF4-FFF2-40B4-BE49-F238E27FC236}">
                  <a16:creationId xmlns:a16="http://schemas.microsoft.com/office/drawing/2014/main" id="{9789BE37-9154-FC8A-C472-0C52F057B140}"/>
                </a:ext>
              </a:extLst>
            </p:cNvPr>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4644;p30">
              <a:extLst>
                <a:ext uri="{FF2B5EF4-FFF2-40B4-BE49-F238E27FC236}">
                  <a16:creationId xmlns:a16="http://schemas.microsoft.com/office/drawing/2014/main" id="{2BF8F049-4DC6-F77D-8312-D483C8443536}"/>
                </a:ext>
              </a:extLst>
            </p:cNvPr>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4645;p30">
              <a:extLst>
                <a:ext uri="{FF2B5EF4-FFF2-40B4-BE49-F238E27FC236}">
                  <a16:creationId xmlns:a16="http://schemas.microsoft.com/office/drawing/2014/main" id="{29FE493A-2751-6B55-F20C-E76D9406F098}"/>
                </a:ext>
              </a:extLst>
            </p:cNvPr>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4646;p30">
              <a:extLst>
                <a:ext uri="{FF2B5EF4-FFF2-40B4-BE49-F238E27FC236}">
                  <a16:creationId xmlns:a16="http://schemas.microsoft.com/office/drawing/2014/main" id="{754105A0-F20C-655B-757B-4D7FE4AD0CBD}"/>
                </a:ext>
              </a:extLst>
            </p:cNvPr>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4647;p30">
              <a:extLst>
                <a:ext uri="{FF2B5EF4-FFF2-40B4-BE49-F238E27FC236}">
                  <a16:creationId xmlns:a16="http://schemas.microsoft.com/office/drawing/2014/main" id="{455164D7-EA34-2E3B-1F16-13ABFE4CE502}"/>
                </a:ext>
              </a:extLst>
            </p:cNvPr>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4648;p30">
              <a:extLst>
                <a:ext uri="{FF2B5EF4-FFF2-40B4-BE49-F238E27FC236}">
                  <a16:creationId xmlns:a16="http://schemas.microsoft.com/office/drawing/2014/main" id="{D1727B71-C332-8A9B-0F52-10407C2E06CD}"/>
                </a:ext>
              </a:extLst>
            </p:cNvPr>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4649;p30">
              <a:extLst>
                <a:ext uri="{FF2B5EF4-FFF2-40B4-BE49-F238E27FC236}">
                  <a16:creationId xmlns:a16="http://schemas.microsoft.com/office/drawing/2014/main" id="{6F5E64E7-A4FF-6C4C-98AA-4ABDF42F68DB}"/>
                </a:ext>
              </a:extLst>
            </p:cNvPr>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4650;p30">
              <a:extLst>
                <a:ext uri="{FF2B5EF4-FFF2-40B4-BE49-F238E27FC236}">
                  <a16:creationId xmlns:a16="http://schemas.microsoft.com/office/drawing/2014/main" id="{7C58834F-3D9D-D2F0-17C5-283D8D42B299}"/>
                </a:ext>
              </a:extLst>
            </p:cNvPr>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4651;p30">
              <a:extLst>
                <a:ext uri="{FF2B5EF4-FFF2-40B4-BE49-F238E27FC236}">
                  <a16:creationId xmlns:a16="http://schemas.microsoft.com/office/drawing/2014/main" id="{7D63DCB1-FFA0-BB5B-190A-2456C78B9FE0}"/>
                </a:ext>
              </a:extLst>
            </p:cNvPr>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4652;p30">
              <a:extLst>
                <a:ext uri="{FF2B5EF4-FFF2-40B4-BE49-F238E27FC236}">
                  <a16:creationId xmlns:a16="http://schemas.microsoft.com/office/drawing/2014/main" id="{A2914224-1539-C1B1-B6FB-607A9EBF0FFC}"/>
                </a:ext>
              </a:extLst>
            </p:cNvPr>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4653;p30">
              <a:extLst>
                <a:ext uri="{FF2B5EF4-FFF2-40B4-BE49-F238E27FC236}">
                  <a16:creationId xmlns:a16="http://schemas.microsoft.com/office/drawing/2014/main" id="{C6AEF198-FF4C-CA94-5FAA-78711488848A}"/>
                </a:ext>
              </a:extLst>
            </p:cNvPr>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4654;p30">
              <a:extLst>
                <a:ext uri="{FF2B5EF4-FFF2-40B4-BE49-F238E27FC236}">
                  <a16:creationId xmlns:a16="http://schemas.microsoft.com/office/drawing/2014/main" id="{C02D8C3D-3CF1-E3D3-1835-1FBAD34598FD}"/>
                </a:ext>
              </a:extLst>
            </p:cNvPr>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4655;p30">
              <a:extLst>
                <a:ext uri="{FF2B5EF4-FFF2-40B4-BE49-F238E27FC236}">
                  <a16:creationId xmlns:a16="http://schemas.microsoft.com/office/drawing/2014/main" id="{464E7CFA-05EF-2D5E-737A-78FC3E424A35}"/>
                </a:ext>
              </a:extLst>
            </p:cNvPr>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4656;p30">
              <a:extLst>
                <a:ext uri="{FF2B5EF4-FFF2-40B4-BE49-F238E27FC236}">
                  <a16:creationId xmlns:a16="http://schemas.microsoft.com/office/drawing/2014/main" id="{8FC1EF21-57DF-B836-6367-F3769A1AE985}"/>
                </a:ext>
              </a:extLst>
            </p:cNvPr>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4657;p30">
              <a:extLst>
                <a:ext uri="{FF2B5EF4-FFF2-40B4-BE49-F238E27FC236}">
                  <a16:creationId xmlns:a16="http://schemas.microsoft.com/office/drawing/2014/main" id="{42DD5270-D11D-AC9C-9B5E-225BB7664CC7}"/>
                </a:ext>
              </a:extLst>
            </p:cNvPr>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4658;p30">
              <a:extLst>
                <a:ext uri="{FF2B5EF4-FFF2-40B4-BE49-F238E27FC236}">
                  <a16:creationId xmlns:a16="http://schemas.microsoft.com/office/drawing/2014/main" id="{E6496193-0292-E18F-0129-FCB64ECE697D}"/>
                </a:ext>
              </a:extLst>
            </p:cNvPr>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4659;p30">
              <a:extLst>
                <a:ext uri="{FF2B5EF4-FFF2-40B4-BE49-F238E27FC236}">
                  <a16:creationId xmlns:a16="http://schemas.microsoft.com/office/drawing/2014/main" id="{2312538C-A98E-B19E-D555-F6D9CDBA5844}"/>
                </a:ext>
              </a:extLst>
            </p:cNvPr>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4660;p30">
              <a:extLst>
                <a:ext uri="{FF2B5EF4-FFF2-40B4-BE49-F238E27FC236}">
                  <a16:creationId xmlns:a16="http://schemas.microsoft.com/office/drawing/2014/main" id="{560ADBE3-1114-692A-D82A-C4C96D9EBBC4}"/>
                </a:ext>
              </a:extLst>
            </p:cNvPr>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4661;p30">
              <a:extLst>
                <a:ext uri="{FF2B5EF4-FFF2-40B4-BE49-F238E27FC236}">
                  <a16:creationId xmlns:a16="http://schemas.microsoft.com/office/drawing/2014/main" id="{EDB73D45-DF9A-2E38-360D-204D0796EE9F}"/>
                </a:ext>
              </a:extLst>
            </p:cNvPr>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4662;p30">
              <a:extLst>
                <a:ext uri="{FF2B5EF4-FFF2-40B4-BE49-F238E27FC236}">
                  <a16:creationId xmlns:a16="http://schemas.microsoft.com/office/drawing/2014/main" id="{8DC1236F-2B65-51DB-6F69-952F757C05E7}"/>
                </a:ext>
              </a:extLst>
            </p:cNvPr>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4663;p30">
              <a:extLst>
                <a:ext uri="{FF2B5EF4-FFF2-40B4-BE49-F238E27FC236}">
                  <a16:creationId xmlns:a16="http://schemas.microsoft.com/office/drawing/2014/main" id="{C8342195-34DB-38B4-C3E2-256CBA13583D}"/>
                </a:ext>
              </a:extLst>
            </p:cNvPr>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4664;p30">
              <a:extLst>
                <a:ext uri="{FF2B5EF4-FFF2-40B4-BE49-F238E27FC236}">
                  <a16:creationId xmlns:a16="http://schemas.microsoft.com/office/drawing/2014/main" id="{76B8B718-D3CD-CC8E-ADC4-979C109AE81D}"/>
                </a:ext>
              </a:extLst>
            </p:cNvPr>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4665;p30">
              <a:extLst>
                <a:ext uri="{FF2B5EF4-FFF2-40B4-BE49-F238E27FC236}">
                  <a16:creationId xmlns:a16="http://schemas.microsoft.com/office/drawing/2014/main" id="{C5BE4A60-F364-17C4-7C18-344222C3A863}"/>
                </a:ext>
              </a:extLst>
            </p:cNvPr>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4666;p30">
              <a:extLst>
                <a:ext uri="{FF2B5EF4-FFF2-40B4-BE49-F238E27FC236}">
                  <a16:creationId xmlns:a16="http://schemas.microsoft.com/office/drawing/2014/main" id="{A29F89F0-61B2-5913-2075-33BAAAB2437C}"/>
                </a:ext>
              </a:extLst>
            </p:cNvPr>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4667;p30">
              <a:extLst>
                <a:ext uri="{FF2B5EF4-FFF2-40B4-BE49-F238E27FC236}">
                  <a16:creationId xmlns:a16="http://schemas.microsoft.com/office/drawing/2014/main" id="{B17CEACF-890D-88D6-7BE5-AE58B5C821C4}"/>
                </a:ext>
              </a:extLst>
            </p:cNvPr>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4668;p30">
              <a:extLst>
                <a:ext uri="{FF2B5EF4-FFF2-40B4-BE49-F238E27FC236}">
                  <a16:creationId xmlns:a16="http://schemas.microsoft.com/office/drawing/2014/main" id="{35064A93-597F-9330-42B4-3A1ED4E40790}"/>
                </a:ext>
              </a:extLst>
            </p:cNvPr>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4669;p30">
              <a:extLst>
                <a:ext uri="{FF2B5EF4-FFF2-40B4-BE49-F238E27FC236}">
                  <a16:creationId xmlns:a16="http://schemas.microsoft.com/office/drawing/2014/main" id="{F001A668-9569-211C-4BD1-F6A21AB17D3E}"/>
                </a:ext>
              </a:extLst>
            </p:cNvPr>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4670;p30">
              <a:extLst>
                <a:ext uri="{FF2B5EF4-FFF2-40B4-BE49-F238E27FC236}">
                  <a16:creationId xmlns:a16="http://schemas.microsoft.com/office/drawing/2014/main" id="{652367FD-7C54-BF11-729F-0365501A61CE}"/>
                </a:ext>
              </a:extLst>
            </p:cNvPr>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4671;p30">
              <a:extLst>
                <a:ext uri="{FF2B5EF4-FFF2-40B4-BE49-F238E27FC236}">
                  <a16:creationId xmlns:a16="http://schemas.microsoft.com/office/drawing/2014/main" id="{5179CEEE-4A04-132F-703C-0B7A2DA690CB}"/>
                </a:ext>
              </a:extLst>
            </p:cNvPr>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4672;p30">
              <a:extLst>
                <a:ext uri="{FF2B5EF4-FFF2-40B4-BE49-F238E27FC236}">
                  <a16:creationId xmlns:a16="http://schemas.microsoft.com/office/drawing/2014/main" id="{FD258D83-802F-0454-C7D9-25609C691BC0}"/>
                </a:ext>
              </a:extLst>
            </p:cNvPr>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4673;p30">
              <a:extLst>
                <a:ext uri="{FF2B5EF4-FFF2-40B4-BE49-F238E27FC236}">
                  <a16:creationId xmlns:a16="http://schemas.microsoft.com/office/drawing/2014/main" id="{C63473B2-5923-A938-4F25-60C2219FE853}"/>
                </a:ext>
              </a:extLst>
            </p:cNvPr>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4674;p30">
              <a:extLst>
                <a:ext uri="{FF2B5EF4-FFF2-40B4-BE49-F238E27FC236}">
                  <a16:creationId xmlns:a16="http://schemas.microsoft.com/office/drawing/2014/main" id="{6B69DB2D-DFD1-DBE4-C2CC-90E1746A688F}"/>
                </a:ext>
              </a:extLst>
            </p:cNvPr>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4675;p30">
              <a:extLst>
                <a:ext uri="{FF2B5EF4-FFF2-40B4-BE49-F238E27FC236}">
                  <a16:creationId xmlns:a16="http://schemas.microsoft.com/office/drawing/2014/main" id="{F465936C-9042-73C9-87C6-95DAA892C173}"/>
                </a:ext>
              </a:extLst>
            </p:cNvPr>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4676;p30">
              <a:extLst>
                <a:ext uri="{FF2B5EF4-FFF2-40B4-BE49-F238E27FC236}">
                  <a16:creationId xmlns:a16="http://schemas.microsoft.com/office/drawing/2014/main" id="{F8E33D6D-D953-BF62-A453-F643D732FBA4}"/>
                </a:ext>
              </a:extLst>
            </p:cNvPr>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4677;p30">
              <a:extLst>
                <a:ext uri="{FF2B5EF4-FFF2-40B4-BE49-F238E27FC236}">
                  <a16:creationId xmlns:a16="http://schemas.microsoft.com/office/drawing/2014/main" id="{E3E0F6F8-3F1C-674D-DC35-797C1DAA5847}"/>
                </a:ext>
              </a:extLst>
            </p:cNvPr>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4678;p30">
              <a:extLst>
                <a:ext uri="{FF2B5EF4-FFF2-40B4-BE49-F238E27FC236}">
                  <a16:creationId xmlns:a16="http://schemas.microsoft.com/office/drawing/2014/main" id="{EBC60F80-40CF-7553-A0F9-710060D51AAF}"/>
                </a:ext>
              </a:extLst>
            </p:cNvPr>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4679;p30">
              <a:extLst>
                <a:ext uri="{FF2B5EF4-FFF2-40B4-BE49-F238E27FC236}">
                  <a16:creationId xmlns:a16="http://schemas.microsoft.com/office/drawing/2014/main" id="{0FC9FC3C-BCF4-ACA4-4566-A27932BBB2AE}"/>
                </a:ext>
              </a:extLst>
            </p:cNvPr>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4680;p30">
              <a:extLst>
                <a:ext uri="{FF2B5EF4-FFF2-40B4-BE49-F238E27FC236}">
                  <a16:creationId xmlns:a16="http://schemas.microsoft.com/office/drawing/2014/main" id="{18FA5316-62B1-7043-A46D-A1A47B03ECE2}"/>
                </a:ext>
              </a:extLst>
            </p:cNvPr>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4681;p30">
              <a:extLst>
                <a:ext uri="{FF2B5EF4-FFF2-40B4-BE49-F238E27FC236}">
                  <a16:creationId xmlns:a16="http://schemas.microsoft.com/office/drawing/2014/main" id="{A263D999-3707-267A-70B3-93AA202B0C3B}"/>
                </a:ext>
              </a:extLst>
            </p:cNvPr>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4682;p30">
              <a:extLst>
                <a:ext uri="{FF2B5EF4-FFF2-40B4-BE49-F238E27FC236}">
                  <a16:creationId xmlns:a16="http://schemas.microsoft.com/office/drawing/2014/main" id="{B0820807-CA5C-8EFB-F6C3-9372FDAEEC27}"/>
                </a:ext>
              </a:extLst>
            </p:cNvPr>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4683;p30">
              <a:extLst>
                <a:ext uri="{FF2B5EF4-FFF2-40B4-BE49-F238E27FC236}">
                  <a16:creationId xmlns:a16="http://schemas.microsoft.com/office/drawing/2014/main" id="{9E298F36-2FAB-F0EA-1123-3580A5F3990D}"/>
                </a:ext>
              </a:extLst>
            </p:cNvPr>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4684;p30">
              <a:extLst>
                <a:ext uri="{FF2B5EF4-FFF2-40B4-BE49-F238E27FC236}">
                  <a16:creationId xmlns:a16="http://schemas.microsoft.com/office/drawing/2014/main" id="{F92E67C9-3370-C0F9-F8BA-84820F28EE82}"/>
                </a:ext>
              </a:extLst>
            </p:cNvPr>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4685;p30">
              <a:extLst>
                <a:ext uri="{FF2B5EF4-FFF2-40B4-BE49-F238E27FC236}">
                  <a16:creationId xmlns:a16="http://schemas.microsoft.com/office/drawing/2014/main" id="{E49FED56-6740-CD64-C452-8F666BF0FD80}"/>
                </a:ext>
              </a:extLst>
            </p:cNvPr>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4686;p30">
              <a:extLst>
                <a:ext uri="{FF2B5EF4-FFF2-40B4-BE49-F238E27FC236}">
                  <a16:creationId xmlns:a16="http://schemas.microsoft.com/office/drawing/2014/main" id="{D09BC219-B03A-FF2D-C2BB-AEEEBAFCC0B4}"/>
                </a:ext>
              </a:extLst>
            </p:cNvPr>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4687;p30">
              <a:extLst>
                <a:ext uri="{FF2B5EF4-FFF2-40B4-BE49-F238E27FC236}">
                  <a16:creationId xmlns:a16="http://schemas.microsoft.com/office/drawing/2014/main" id="{923F0C68-5691-E6EB-B078-EB4B53D3A46C}"/>
                </a:ext>
              </a:extLst>
            </p:cNvPr>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4688;p30">
              <a:extLst>
                <a:ext uri="{FF2B5EF4-FFF2-40B4-BE49-F238E27FC236}">
                  <a16:creationId xmlns:a16="http://schemas.microsoft.com/office/drawing/2014/main" id="{1CB67A79-738E-4D49-C41C-A94581F8505A}"/>
                </a:ext>
              </a:extLst>
            </p:cNvPr>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4689;p30">
              <a:extLst>
                <a:ext uri="{FF2B5EF4-FFF2-40B4-BE49-F238E27FC236}">
                  <a16:creationId xmlns:a16="http://schemas.microsoft.com/office/drawing/2014/main" id="{4C565C72-DAA6-69B4-F6C7-3E1A56FEF127}"/>
                </a:ext>
              </a:extLst>
            </p:cNvPr>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4690;p30">
              <a:extLst>
                <a:ext uri="{FF2B5EF4-FFF2-40B4-BE49-F238E27FC236}">
                  <a16:creationId xmlns:a16="http://schemas.microsoft.com/office/drawing/2014/main" id="{83BF0C71-4C84-E478-04BC-F67DD0C17781}"/>
                </a:ext>
              </a:extLst>
            </p:cNvPr>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4691;p30">
              <a:extLst>
                <a:ext uri="{FF2B5EF4-FFF2-40B4-BE49-F238E27FC236}">
                  <a16:creationId xmlns:a16="http://schemas.microsoft.com/office/drawing/2014/main" id="{64F35A3C-AEE1-EFF6-5744-B480E2F662CD}"/>
                </a:ext>
              </a:extLst>
            </p:cNvPr>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4692;p30">
              <a:extLst>
                <a:ext uri="{FF2B5EF4-FFF2-40B4-BE49-F238E27FC236}">
                  <a16:creationId xmlns:a16="http://schemas.microsoft.com/office/drawing/2014/main" id="{755BCED7-7B7D-63B3-45DC-E4CBD3D51EAD}"/>
                </a:ext>
              </a:extLst>
            </p:cNvPr>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4693;p30">
              <a:extLst>
                <a:ext uri="{FF2B5EF4-FFF2-40B4-BE49-F238E27FC236}">
                  <a16:creationId xmlns:a16="http://schemas.microsoft.com/office/drawing/2014/main" id="{5CD84B7D-D911-6E6E-8292-50532ECF29F7}"/>
                </a:ext>
              </a:extLst>
            </p:cNvPr>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4694;p30">
              <a:extLst>
                <a:ext uri="{FF2B5EF4-FFF2-40B4-BE49-F238E27FC236}">
                  <a16:creationId xmlns:a16="http://schemas.microsoft.com/office/drawing/2014/main" id="{07EC0F6C-2EA2-89F2-4D71-4A04C5D96082}"/>
                </a:ext>
              </a:extLst>
            </p:cNvPr>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4695;p30">
              <a:extLst>
                <a:ext uri="{FF2B5EF4-FFF2-40B4-BE49-F238E27FC236}">
                  <a16:creationId xmlns:a16="http://schemas.microsoft.com/office/drawing/2014/main" id="{F1E7A808-C1B3-EBD6-E0B2-67F0D6ACDAE2}"/>
                </a:ext>
              </a:extLst>
            </p:cNvPr>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4696;p30">
              <a:extLst>
                <a:ext uri="{FF2B5EF4-FFF2-40B4-BE49-F238E27FC236}">
                  <a16:creationId xmlns:a16="http://schemas.microsoft.com/office/drawing/2014/main" id="{9ED08E9E-EA07-6A96-312A-47E140587549}"/>
                </a:ext>
              </a:extLst>
            </p:cNvPr>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4697;p30">
              <a:extLst>
                <a:ext uri="{FF2B5EF4-FFF2-40B4-BE49-F238E27FC236}">
                  <a16:creationId xmlns:a16="http://schemas.microsoft.com/office/drawing/2014/main" id="{A204C013-10E9-9917-3317-8CAF4F94C45C}"/>
                </a:ext>
              </a:extLst>
            </p:cNvPr>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4698;p30">
              <a:extLst>
                <a:ext uri="{FF2B5EF4-FFF2-40B4-BE49-F238E27FC236}">
                  <a16:creationId xmlns:a16="http://schemas.microsoft.com/office/drawing/2014/main" id="{CD68C949-EEB7-36D1-6216-1B2B4D0A96D6}"/>
                </a:ext>
              </a:extLst>
            </p:cNvPr>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4699;p30">
              <a:extLst>
                <a:ext uri="{FF2B5EF4-FFF2-40B4-BE49-F238E27FC236}">
                  <a16:creationId xmlns:a16="http://schemas.microsoft.com/office/drawing/2014/main" id="{F9EC9C86-DE34-28EE-A2F3-7872AF2EE486}"/>
                </a:ext>
              </a:extLst>
            </p:cNvPr>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4700;p30">
              <a:extLst>
                <a:ext uri="{FF2B5EF4-FFF2-40B4-BE49-F238E27FC236}">
                  <a16:creationId xmlns:a16="http://schemas.microsoft.com/office/drawing/2014/main" id="{CE442FD0-D31B-E598-0B5C-217385AC7A49}"/>
                </a:ext>
              </a:extLst>
            </p:cNvPr>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4701;p30">
              <a:extLst>
                <a:ext uri="{FF2B5EF4-FFF2-40B4-BE49-F238E27FC236}">
                  <a16:creationId xmlns:a16="http://schemas.microsoft.com/office/drawing/2014/main" id="{00D2DB0E-DDD7-B772-4FC4-14C0D119B1FE}"/>
                </a:ext>
              </a:extLst>
            </p:cNvPr>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4702;p30">
              <a:extLst>
                <a:ext uri="{FF2B5EF4-FFF2-40B4-BE49-F238E27FC236}">
                  <a16:creationId xmlns:a16="http://schemas.microsoft.com/office/drawing/2014/main" id="{15C5CC6A-4514-FB99-F2E8-79FD569A342E}"/>
                </a:ext>
              </a:extLst>
            </p:cNvPr>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703;p30">
              <a:extLst>
                <a:ext uri="{FF2B5EF4-FFF2-40B4-BE49-F238E27FC236}">
                  <a16:creationId xmlns:a16="http://schemas.microsoft.com/office/drawing/2014/main" id="{93EF9EA4-9F80-CB47-F73D-B2A2033B51C8}"/>
                </a:ext>
              </a:extLst>
            </p:cNvPr>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704;p30">
              <a:extLst>
                <a:ext uri="{FF2B5EF4-FFF2-40B4-BE49-F238E27FC236}">
                  <a16:creationId xmlns:a16="http://schemas.microsoft.com/office/drawing/2014/main" id="{569623C9-F81E-8B1D-49DE-57FBDCAE52D3}"/>
                </a:ext>
              </a:extLst>
            </p:cNvPr>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705;p30">
              <a:extLst>
                <a:ext uri="{FF2B5EF4-FFF2-40B4-BE49-F238E27FC236}">
                  <a16:creationId xmlns:a16="http://schemas.microsoft.com/office/drawing/2014/main" id="{5A041517-021D-39C1-758B-96101035081A}"/>
                </a:ext>
              </a:extLst>
            </p:cNvPr>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706;p30">
              <a:extLst>
                <a:ext uri="{FF2B5EF4-FFF2-40B4-BE49-F238E27FC236}">
                  <a16:creationId xmlns:a16="http://schemas.microsoft.com/office/drawing/2014/main" id="{E8100F3C-B254-53F5-0350-67E978812557}"/>
                </a:ext>
              </a:extLst>
            </p:cNvPr>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707;p30">
              <a:extLst>
                <a:ext uri="{FF2B5EF4-FFF2-40B4-BE49-F238E27FC236}">
                  <a16:creationId xmlns:a16="http://schemas.microsoft.com/office/drawing/2014/main" id="{126CBC45-FEA2-66A5-099F-2F594C29075D}"/>
                </a:ext>
              </a:extLst>
            </p:cNvPr>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708;p30">
              <a:extLst>
                <a:ext uri="{FF2B5EF4-FFF2-40B4-BE49-F238E27FC236}">
                  <a16:creationId xmlns:a16="http://schemas.microsoft.com/office/drawing/2014/main" id="{BF01A7BC-D688-322B-DB3E-BA85B2266F43}"/>
                </a:ext>
              </a:extLst>
            </p:cNvPr>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709;p30">
              <a:extLst>
                <a:ext uri="{FF2B5EF4-FFF2-40B4-BE49-F238E27FC236}">
                  <a16:creationId xmlns:a16="http://schemas.microsoft.com/office/drawing/2014/main" id="{4DA75BFD-B393-D8E1-F496-6B1B9A0B8705}"/>
                </a:ext>
              </a:extLst>
            </p:cNvPr>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710;p30">
              <a:extLst>
                <a:ext uri="{FF2B5EF4-FFF2-40B4-BE49-F238E27FC236}">
                  <a16:creationId xmlns:a16="http://schemas.microsoft.com/office/drawing/2014/main" id="{42888AD0-4FE6-C81E-4F38-E276FA1EB069}"/>
                </a:ext>
              </a:extLst>
            </p:cNvPr>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711;p30">
              <a:extLst>
                <a:ext uri="{FF2B5EF4-FFF2-40B4-BE49-F238E27FC236}">
                  <a16:creationId xmlns:a16="http://schemas.microsoft.com/office/drawing/2014/main" id="{515E0B0F-14B1-112B-13BE-2781FF7D7EFB}"/>
                </a:ext>
              </a:extLst>
            </p:cNvPr>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712;p30">
              <a:extLst>
                <a:ext uri="{FF2B5EF4-FFF2-40B4-BE49-F238E27FC236}">
                  <a16:creationId xmlns:a16="http://schemas.microsoft.com/office/drawing/2014/main" id="{D6307304-F2D1-681C-7F23-996E69358B8A}"/>
                </a:ext>
              </a:extLst>
            </p:cNvPr>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713;p30">
              <a:extLst>
                <a:ext uri="{FF2B5EF4-FFF2-40B4-BE49-F238E27FC236}">
                  <a16:creationId xmlns:a16="http://schemas.microsoft.com/office/drawing/2014/main" id="{904C06C1-B8DC-5B7D-A893-BC122583CDE0}"/>
                </a:ext>
              </a:extLst>
            </p:cNvPr>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714;p30">
              <a:extLst>
                <a:ext uri="{FF2B5EF4-FFF2-40B4-BE49-F238E27FC236}">
                  <a16:creationId xmlns:a16="http://schemas.microsoft.com/office/drawing/2014/main" id="{84416F2A-FDC5-7603-69C9-28925EAB2022}"/>
                </a:ext>
              </a:extLst>
            </p:cNvPr>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715;p30">
              <a:extLst>
                <a:ext uri="{FF2B5EF4-FFF2-40B4-BE49-F238E27FC236}">
                  <a16:creationId xmlns:a16="http://schemas.microsoft.com/office/drawing/2014/main" id="{7F2F8DA5-CEC4-225B-02DC-500E10BDCBC1}"/>
                </a:ext>
              </a:extLst>
            </p:cNvPr>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716;p30">
              <a:extLst>
                <a:ext uri="{FF2B5EF4-FFF2-40B4-BE49-F238E27FC236}">
                  <a16:creationId xmlns:a16="http://schemas.microsoft.com/office/drawing/2014/main" id="{0147291F-2EE6-7E50-837C-312E9719ADB1}"/>
                </a:ext>
              </a:extLst>
            </p:cNvPr>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717;p30">
              <a:extLst>
                <a:ext uri="{FF2B5EF4-FFF2-40B4-BE49-F238E27FC236}">
                  <a16:creationId xmlns:a16="http://schemas.microsoft.com/office/drawing/2014/main" id="{53DD3D17-A438-C7EE-02E0-433D49FC5E0B}"/>
                </a:ext>
              </a:extLst>
            </p:cNvPr>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718;p30">
              <a:extLst>
                <a:ext uri="{FF2B5EF4-FFF2-40B4-BE49-F238E27FC236}">
                  <a16:creationId xmlns:a16="http://schemas.microsoft.com/office/drawing/2014/main" id="{02C295D7-525D-4313-4E8C-D2B5376E11FD}"/>
                </a:ext>
              </a:extLst>
            </p:cNvPr>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719;p30">
              <a:extLst>
                <a:ext uri="{FF2B5EF4-FFF2-40B4-BE49-F238E27FC236}">
                  <a16:creationId xmlns:a16="http://schemas.microsoft.com/office/drawing/2014/main" id="{4405837F-258D-B451-121E-86567C6042C5}"/>
                </a:ext>
              </a:extLst>
            </p:cNvPr>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720;p30">
              <a:extLst>
                <a:ext uri="{FF2B5EF4-FFF2-40B4-BE49-F238E27FC236}">
                  <a16:creationId xmlns:a16="http://schemas.microsoft.com/office/drawing/2014/main" id="{AA17F0C3-F392-DDC4-76F6-825F6091F45A}"/>
                </a:ext>
              </a:extLst>
            </p:cNvPr>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721;p30">
              <a:extLst>
                <a:ext uri="{FF2B5EF4-FFF2-40B4-BE49-F238E27FC236}">
                  <a16:creationId xmlns:a16="http://schemas.microsoft.com/office/drawing/2014/main" id="{1809A2F6-69A9-220C-3003-12A8735D9776}"/>
                </a:ext>
              </a:extLst>
            </p:cNvPr>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722;p30">
              <a:extLst>
                <a:ext uri="{FF2B5EF4-FFF2-40B4-BE49-F238E27FC236}">
                  <a16:creationId xmlns:a16="http://schemas.microsoft.com/office/drawing/2014/main" id="{A67D405B-1C41-B892-C2B7-2ED6E25C3025}"/>
                </a:ext>
              </a:extLst>
            </p:cNvPr>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723;p30">
              <a:extLst>
                <a:ext uri="{FF2B5EF4-FFF2-40B4-BE49-F238E27FC236}">
                  <a16:creationId xmlns:a16="http://schemas.microsoft.com/office/drawing/2014/main" id="{A1AE7745-3F56-704B-81C7-4CFC6C1C7FA3}"/>
                </a:ext>
              </a:extLst>
            </p:cNvPr>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724;p30">
              <a:extLst>
                <a:ext uri="{FF2B5EF4-FFF2-40B4-BE49-F238E27FC236}">
                  <a16:creationId xmlns:a16="http://schemas.microsoft.com/office/drawing/2014/main" id="{95E2C3C6-CD70-10FE-D081-239D833B9E9E}"/>
                </a:ext>
              </a:extLst>
            </p:cNvPr>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725;p30">
              <a:extLst>
                <a:ext uri="{FF2B5EF4-FFF2-40B4-BE49-F238E27FC236}">
                  <a16:creationId xmlns:a16="http://schemas.microsoft.com/office/drawing/2014/main" id="{430918DB-E972-5B41-5E24-DE8382B4B32B}"/>
                </a:ext>
              </a:extLst>
            </p:cNvPr>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726;p30">
              <a:extLst>
                <a:ext uri="{FF2B5EF4-FFF2-40B4-BE49-F238E27FC236}">
                  <a16:creationId xmlns:a16="http://schemas.microsoft.com/office/drawing/2014/main" id="{0256C398-B256-1CB6-6E8F-3F2323E76D36}"/>
                </a:ext>
              </a:extLst>
            </p:cNvPr>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727;p30">
              <a:extLst>
                <a:ext uri="{FF2B5EF4-FFF2-40B4-BE49-F238E27FC236}">
                  <a16:creationId xmlns:a16="http://schemas.microsoft.com/office/drawing/2014/main" id="{FA3456A3-0298-C7A7-EF4E-FC2E47309CA8}"/>
                </a:ext>
              </a:extLst>
            </p:cNvPr>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728;p30">
              <a:extLst>
                <a:ext uri="{FF2B5EF4-FFF2-40B4-BE49-F238E27FC236}">
                  <a16:creationId xmlns:a16="http://schemas.microsoft.com/office/drawing/2014/main" id="{3BD26A67-58AE-C91F-5BB3-C32BFF6A4DCF}"/>
                </a:ext>
              </a:extLst>
            </p:cNvPr>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729;p30">
              <a:extLst>
                <a:ext uri="{FF2B5EF4-FFF2-40B4-BE49-F238E27FC236}">
                  <a16:creationId xmlns:a16="http://schemas.microsoft.com/office/drawing/2014/main" id="{C7E0FCE5-9A4D-D24B-2DAE-4038F43630CF}"/>
                </a:ext>
              </a:extLst>
            </p:cNvPr>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730;p30">
              <a:extLst>
                <a:ext uri="{FF2B5EF4-FFF2-40B4-BE49-F238E27FC236}">
                  <a16:creationId xmlns:a16="http://schemas.microsoft.com/office/drawing/2014/main" id="{D0AE9F99-916E-AB1B-A5A2-17FAB2F59321}"/>
                </a:ext>
              </a:extLst>
            </p:cNvPr>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731;p30">
              <a:extLst>
                <a:ext uri="{FF2B5EF4-FFF2-40B4-BE49-F238E27FC236}">
                  <a16:creationId xmlns:a16="http://schemas.microsoft.com/office/drawing/2014/main" id="{D01D0046-EFF2-9105-4505-DD410DABDCCB}"/>
                </a:ext>
              </a:extLst>
            </p:cNvPr>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732;p30">
              <a:extLst>
                <a:ext uri="{FF2B5EF4-FFF2-40B4-BE49-F238E27FC236}">
                  <a16:creationId xmlns:a16="http://schemas.microsoft.com/office/drawing/2014/main" id="{19AA771F-2457-7724-6A7D-3CF44C4CF3F3}"/>
                </a:ext>
              </a:extLst>
            </p:cNvPr>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733;p30">
              <a:extLst>
                <a:ext uri="{FF2B5EF4-FFF2-40B4-BE49-F238E27FC236}">
                  <a16:creationId xmlns:a16="http://schemas.microsoft.com/office/drawing/2014/main" id="{ECB52ACC-4CD3-4523-99F8-ACA37E9A92B4}"/>
                </a:ext>
              </a:extLst>
            </p:cNvPr>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734;p30">
              <a:extLst>
                <a:ext uri="{FF2B5EF4-FFF2-40B4-BE49-F238E27FC236}">
                  <a16:creationId xmlns:a16="http://schemas.microsoft.com/office/drawing/2014/main" id="{15386557-FA0C-B095-86F8-70AF85BA1FB3}"/>
                </a:ext>
              </a:extLst>
            </p:cNvPr>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735;p30">
              <a:extLst>
                <a:ext uri="{FF2B5EF4-FFF2-40B4-BE49-F238E27FC236}">
                  <a16:creationId xmlns:a16="http://schemas.microsoft.com/office/drawing/2014/main" id="{07B9EE82-ED1C-38F7-848A-92A067DE2238}"/>
                </a:ext>
              </a:extLst>
            </p:cNvPr>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736;p30">
              <a:extLst>
                <a:ext uri="{FF2B5EF4-FFF2-40B4-BE49-F238E27FC236}">
                  <a16:creationId xmlns:a16="http://schemas.microsoft.com/office/drawing/2014/main" id="{8268C1DF-EEA7-F95B-5DC9-85C18C85EC2A}"/>
                </a:ext>
              </a:extLst>
            </p:cNvPr>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737;p30">
              <a:extLst>
                <a:ext uri="{FF2B5EF4-FFF2-40B4-BE49-F238E27FC236}">
                  <a16:creationId xmlns:a16="http://schemas.microsoft.com/office/drawing/2014/main" id="{23C55102-78F8-ED0E-BE56-F7D332B788B1}"/>
                </a:ext>
              </a:extLst>
            </p:cNvPr>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738;p30">
              <a:extLst>
                <a:ext uri="{FF2B5EF4-FFF2-40B4-BE49-F238E27FC236}">
                  <a16:creationId xmlns:a16="http://schemas.microsoft.com/office/drawing/2014/main" id="{86C7DCF5-BDC9-411A-A78B-FD7B7103F7D7}"/>
                </a:ext>
              </a:extLst>
            </p:cNvPr>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739;p30">
              <a:extLst>
                <a:ext uri="{FF2B5EF4-FFF2-40B4-BE49-F238E27FC236}">
                  <a16:creationId xmlns:a16="http://schemas.microsoft.com/office/drawing/2014/main" id="{94DECDDF-276B-71E9-758D-9130716062B9}"/>
                </a:ext>
              </a:extLst>
            </p:cNvPr>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740;p30">
              <a:extLst>
                <a:ext uri="{FF2B5EF4-FFF2-40B4-BE49-F238E27FC236}">
                  <a16:creationId xmlns:a16="http://schemas.microsoft.com/office/drawing/2014/main" id="{B4B951CD-7163-90A4-7B22-734B8C67F5C4}"/>
                </a:ext>
              </a:extLst>
            </p:cNvPr>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741;p30">
              <a:extLst>
                <a:ext uri="{FF2B5EF4-FFF2-40B4-BE49-F238E27FC236}">
                  <a16:creationId xmlns:a16="http://schemas.microsoft.com/office/drawing/2014/main" id="{410E0FD6-6F71-4D8C-CAC2-EE5630A917A9}"/>
                </a:ext>
              </a:extLst>
            </p:cNvPr>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742;p30">
              <a:extLst>
                <a:ext uri="{FF2B5EF4-FFF2-40B4-BE49-F238E27FC236}">
                  <a16:creationId xmlns:a16="http://schemas.microsoft.com/office/drawing/2014/main" id="{4E8CB5A2-A2A3-D7BD-65F9-C6D83DC7F141}"/>
                </a:ext>
              </a:extLst>
            </p:cNvPr>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743;p30">
              <a:extLst>
                <a:ext uri="{FF2B5EF4-FFF2-40B4-BE49-F238E27FC236}">
                  <a16:creationId xmlns:a16="http://schemas.microsoft.com/office/drawing/2014/main" id="{6A1896A1-9A2F-E510-6206-44B562C319BC}"/>
                </a:ext>
              </a:extLst>
            </p:cNvPr>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744;p30">
              <a:extLst>
                <a:ext uri="{FF2B5EF4-FFF2-40B4-BE49-F238E27FC236}">
                  <a16:creationId xmlns:a16="http://schemas.microsoft.com/office/drawing/2014/main" id="{F09FB617-C927-F4BB-788A-2CF69A10795E}"/>
                </a:ext>
              </a:extLst>
            </p:cNvPr>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745;p30">
              <a:extLst>
                <a:ext uri="{FF2B5EF4-FFF2-40B4-BE49-F238E27FC236}">
                  <a16:creationId xmlns:a16="http://schemas.microsoft.com/office/drawing/2014/main" id="{51603EFE-4DAA-B9DD-67B8-501866CE1DFF}"/>
                </a:ext>
              </a:extLst>
            </p:cNvPr>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746;p30">
              <a:extLst>
                <a:ext uri="{FF2B5EF4-FFF2-40B4-BE49-F238E27FC236}">
                  <a16:creationId xmlns:a16="http://schemas.microsoft.com/office/drawing/2014/main" id="{9293924F-08F8-284E-34F0-126A016D5916}"/>
                </a:ext>
              </a:extLst>
            </p:cNvPr>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747;p30">
              <a:extLst>
                <a:ext uri="{FF2B5EF4-FFF2-40B4-BE49-F238E27FC236}">
                  <a16:creationId xmlns:a16="http://schemas.microsoft.com/office/drawing/2014/main" id="{785592CB-1F82-A22A-9861-C7B774A905C7}"/>
                </a:ext>
              </a:extLst>
            </p:cNvPr>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748;p30">
              <a:extLst>
                <a:ext uri="{FF2B5EF4-FFF2-40B4-BE49-F238E27FC236}">
                  <a16:creationId xmlns:a16="http://schemas.microsoft.com/office/drawing/2014/main" id="{60C3DDA2-2F5B-4E14-FA46-425B64AA317A}"/>
                </a:ext>
              </a:extLst>
            </p:cNvPr>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749;p30">
              <a:extLst>
                <a:ext uri="{FF2B5EF4-FFF2-40B4-BE49-F238E27FC236}">
                  <a16:creationId xmlns:a16="http://schemas.microsoft.com/office/drawing/2014/main" id="{C8878720-E4A4-0ACC-2F0E-3FE8362DB42E}"/>
                </a:ext>
              </a:extLst>
            </p:cNvPr>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750;p30">
              <a:extLst>
                <a:ext uri="{FF2B5EF4-FFF2-40B4-BE49-F238E27FC236}">
                  <a16:creationId xmlns:a16="http://schemas.microsoft.com/office/drawing/2014/main" id="{782CAFA3-1713-0A5F-06F2-30E1FD9E1DB6}"/>
                </a:ext>
              </a:extLst>
            </p:cNvPr>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751;p30">
              <a:extLst>
                <a:ext uri="{FF2B5EF4-FFF2-40B4-BE49-F238E27FC236}">
                  <a16:creationId xmlns:a16="http://schemas.microsoft.com/office/drawing/2014/main" id="{088D6A20-CFFA-B5D7-073C-4315AAB551FD}"/>
                </a:ext>
              </a:extLst>
            </p:cNvPr>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752;p30">
              <a:extLst>
                <a:ext uri="{FF2B5EF4-FFF2-40B4-BE49-F238E27FC236}">
                  <a16:creationId xmlns:a16="http://schemas.microsoft.com/office/drawing/2014/main" id="{40D0A98C-59FB-8C25-BDE3-D9C7CB58C5BB}"/>
                </a:ext>
              </a:extLst>
            </p:cNvPr>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753;p30">
              <a:extLst>
                <a:ext uri="{FF2B5EF4-FFF2-40B4-BE49-F238E27FC236}">
                  <a16:creationId xmlns:a16="http://schemas.microsoft.com/office/drawing/2014/main" id="{34E48938-B85A-1345-9E28-FFB3ADC79735}"/>
                </a:ext>
              </a:extLst>
            </p:cNvPr>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754;p30">
              <a:extLst>
                <a:ext uri="{FF2B5EF4-FFF2-40B4-BE49-F238E27FC236}">
                  <a16:creationId xmlns:a16="http://schemas.microsoft.com/office/drawing/2014/main" id="{0B8C84C9-DFB6-74A4-883D-D8625F8AC56F}"/>
                </a:ext>
              </a:extLst>
            </p:cNvPr>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755;p30">
              <a:extLst>
                <a:ext uri="{FF2B5EF4-FFF2-40B4-BE49-F238E27FC236}">
                  <a16:creationId xmlns:a16="http://schemas.microsoft.com/office/drawing/2014/main" id="{9360FF8B-92BC-A192-EFA0-DB0E58298CBD}"/>
                </a:ext>
              </a:extLst>
            </p:cNvPr>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756;p30">
              <a:extLst>
                <a:ext uri="{FF2B5EF4-FFF2-40B4-BE49-F238E27FC236}">
                  <a16:creationId xmlns:a16="http://schemas.microsoft.com/office/drawing/2014/main" id="{E39694F3-2557-3D23-9D7E-D7BA0E0BBEB4}"/>
                </a:ext>
              </a:extLst>
            </p:cNvPr>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757;p30">
              <a:extLst>
                <a:ext uri="{FF2B5EF4-FFF2-40B4-BE49-F238E27FC236}">
                  <a16:creationId xmlns:a16="http://schemas.microsoft.com/office/drawing/2014/main" id="{9050DAEE-E18F-6318-9BA9-57BDA53B3219}"/>
                </a:ext>
              </a:extLst>
            </p:cNvPr>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758;p30">
              <a:extLst>
                <a:ext uri="{FF2B5EF4-FFF2-40B4-BE49-F238E27FC236}">
                  <a16:creationId xmlns:a16="http://schemas.microsoft.com/office/drawing/2014/main" id="{A98DBAC5-2943-B493-8208-9C773681DF33}"/>
                </a:ext>
              </a:extLst>
            </p:cNvPr>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759;p30">
              <a:extLst>
                <a:ext uri="{FF2B5EF4-FFF2-40B4-BE49-F238E27FC236}">
                  <a16:creationId xmlns:a16="http://schemas.microsoft.com/office/drawing/2014/main" id="{AE49618D-BE4A-E9E4-36E5-B1E7A0CAC06E}"/>
                </a:ext>
              </a:extLst>
            </p:cNvPr>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760;p30">
              <a:extLst>
                <a:ext uri="{FF2B5EF4-FFF2-40B4-BE49-F238E27FC236}">
                  <a16:creationId xmlns:a16="http://schemas.microsoft.com/office/drawing/2014/main" id="{E93A72C5-747E-81AB-2896-90E23D951B3A}"/>
                </a:ext>
              </a:extLst>
            </p:cNvPr>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761;p30">
              <a:extLst>
                <a:ext uri="{FF2B5EF4-FFF2-40B4-BE49-F238E27FC236}">
                  <a16:creationId xmlns:a16="http://schemas.microsoft.com/office/drawing/2014/main" id="{09C1171F-7092-ECEE-B268-365A53D01244}"/>
                </a:ext>
              </a:extLst>
            </p:cNvPr>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762;p30">
              <a:extLst>
                <a:ext uri="{FF2B5EF4-FFF2-40B4-BE49-F238E27FC236}">
                  <a16:creationId xmlns:a16="http://schemas.microsoft.com/office/drawing/2014/main" id="{BF9C71BF-E564-3B63-E39B-0C16A54C1113}"/>
                </a:ext>
              </a:extLst>
            </p:cNvPr>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763;p30">
              <a:extLst>
                <a:ext uri="{FF2B5EF4-FFF2-40B4-BE49-F238E27FC236}">
                  <a16:creationId xmlns:a16="http://schemas.microsoft.com/office/drawing/2014/main" id="{A7469AD0-44D2-4CFF-B555-9A103F592EE0}"/>
                </a:ext>
              </a:extLst>
            </p:cNvPr>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764;p30">
              <a:extLst>
                <a:ext uri="{FF2B5EF4-FFF2-40B4-BE49-F238E27FC236}">
                  <a16:creationId xmlns:a16="http://schemas.microsoft.com/office/drawing/2014/main" id="{3565E33C-EAED-B562-5955-AFDDC6E89559}"/>
                </a:ext>
              </a:extLst>
            </p:cNvPr>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765;p30">
              <a:extLst>
                <a:ext uri="{FF2B5EF4-FFF2-40B4-BE49-F238E27FC236}">
                  <a16:creationId xmlns:a16="http://schemas.microsoft.com/office/drawing/2014/main" id="{05FA40C5-5811-D55C-4373-70644E431E89}"/>
                </a:ext>
              </a:extLst>
            </p:cNvPr>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766;p30">
              <a:extLst>
                <a:ext uri="{FF2B5EF4-FFF2-40B4-BE49-F238E27FC236}">
                  <a16:creationId xmlns:a16="http://schemas.microsoft.com/office/drawing/2014/main" id="{D2E6702A-2710-187E-2EA6-C3588C4070E1}"/>
                </a:ext>
              </a:extLst>
            </p:cNvPr>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767;p30">
              <a:extLst>
                <a:ext uri="{FF2B5EF4-FFF2-40B4-BE49-F238E27FC236}">
                  <a16:creationId xmlns:a16="http://schemas.microsoft.com/office/drawing/2014/main" id="{7FD3AEC5-7F12-2E6A-D9C5-12D03BCBC5BF}"/>
                </a:ext>
              </a:extLst>
            </p:cNvPr>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768;p30">
              <a:extLst>
                <a:ext uri="{FF2B5EF4-FFF2-40B4-BE49-F238E27FC236}">
                  <a16:creationId xmlns:a16="http://schemas.microsoft.com/office/drawing/2014/main" id="{BD5D615F-EAF6-B791-522C-94E84E4135E4}"/>
                </a:ext>
              </a:extLst>
            </p:cNvPr>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769;p30">
              <a:extLst>
                <a:ext uri="{FF2B5EF4-FFF2-40B4-BE49-F238E27FC236}">
                  <a16:creationId xmlns:a16="http://schemas.microsoft.com/office/drawing/2014/main" id="{4514A66B-C50D-437F-7A92-AD64540733DA}"/>
                </a:ext>
              </a:extLst>
            </p:cNvPr>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770;p30">
              <a:extLst>
                <a:ext uri="{FF2B5EF4-FFF2-40B4-BE49-F238E27FC236}">
                  <a16:creationId xmlns:a16="http://schemas.microsoft.com/office/drawing/2014/main" id="{0C9A6B9E-43FA-5899-38E3-C46D5C091B0C}"/>
                </a:ext>
              </a:extLst>
            </p:cNvPr>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771;p30">
              <a:extLst>
                <a:ext uri="{FF2B5EF4-FFF2-40B4-BE49-F238E27FC236}">
                  <a16:creationId xmlns:a16="http://schemas.microsoft.com/office/drawing/2014/main" id="{E0A7F3CC-C2A1-99D2-5AE6-D01908E87ADF}"/>
                </a:ext>
              </a:extLst>
            </p:cNvPr>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772;p30">
              <a:extLst>
                <a:ext uri="{FF2B5EF4-FFF2-40B4-BE49-F238E27FC236}">
                  <a16:creationId xmlns:a16="http://schemas.microsoft.com/office/drawing/2014/main" id="{F3F003BF-BA55-EDBF-BE8E-9D74DF09C31C}"/>
                </a:ext>
              </a:extLst>
            </p:cNvPr>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773;p30">
              <a:extLst>
                <a:ext uri="{FF2B5EF4-FFF2-40B4-BE49-F238E27FC236}">
                  <a16:creationId xmlns:a16="http://schemas.microsoft.com/office/drawing/2014/main" id="{62617B24-AC0B-1F70-9B01-550AC3727DD2}"/>
                </a:ext>
              </a:extLst>
            </p:cNvPr>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774;p30">
              <a:extLst>
                <a:ext uri="{FF2B5EF4-FFF2-40B4-BE49-F238E27FC236}">
                  <a16:creationId xmlns:a16="http://schemas.microsoft.com/office/drawing/2014/main" id="{0F5106ED-6360-0100-E026-1F026B05BB23}"/>
                </a:ext>
              </a:extLst>
            </p:cNvPr>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775;p30">
              <a:extLst>
                <a:ext uri="{FF2B5EF4-FFF2-40B4-BE49-F238E27FC236}">
                  <a16:creationId xmlns:a16="http://schemas.microsoft.com/office/drawing/2014/main" id="{110E6070-794C-A01F-0885-94335991BC4C}"/>
                </a:ext>
              </a:extLst>
            </p:cNvPr>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776;p30">
              <a:extLst>
                <a:ext uri="{FF2B5EF4-FFF2-40B4-BE49-F238E27FC236}">
                  <a16:creationId xmlns:a16="http://schemas.microsoft.com/office/drawing/2014/main" id="{C8C93D21-5F50-3C4A-D63D-7900474828A5}"/>
                </a:ext>
              </a:extLst>
            </p:cNvPr>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777;p30">
              <a:extLst>
                <a:ext uri="{FF2B5EF4-FFF2-40B4-BE49-F238E27FC236}">
                  <a16:creationId xmlns:a16="http://schemas.microsoft.com/office/drawing/2014/main" id="{51ACEC31-C7C3-619F-4906-5108858A021A}"/>
                </a:ext>
              </a:extLst>
            </p:cNvPr>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778;p30">
              <a:extLst>
                <a:ext uri="{FF2B5EF4-FFF2-40B4-BE49-F238E27FC236}">
                  <a16:creationId xmlns:a16="http://schemas.microsoft.com/office/drawing/2014/main" id="{1949B358-421E-D6F2-042F-9115CFEEB435}"/>
                </a:ext>
              </a:extLst>
            </p:cNvPr>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779;p30">
              <a:extLst>
                <a:ext uri="{FF2B5EF4-FFF2-40B4-BE49-F238E27FC236}">
                  <a16:creationId xmlns:a16="http://schemas.microsoft.com/office/drawing/2014/main" id="{CE1EB130-9CB3-27B6-7B23-AD3C0722F005}"/>
                </a:ext>
              </a:extLst>
            </p:cNvPr>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780;p30">
              <a:extLst>
                <a:ext uri="{FF2B5EF4-FFF2-40B4-BE49-F238E27FC236}">
                  <a16:creationId xmlns:a16="http://schemas.microsoft.com/office/drawing/2014/main" id="{E50F775B-4C10-35A4-FF3D-EEEE5C400F40}"/>
                </a:ext>
              </a:extLst>
            </p:cNvPr>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781;p30">
              <a:extLst>
                <a:ext uri="{FF2B5EF4-FFF2-40B4-BE49-F238E27FC236}">
                  <a16:creationId xmlns:a16="http://schemas.microsoft.com/office/drawing/2014/main" id="{6169EDAA-9887-7C45-7106-BEABDCA08217}"/>
                </a:ext>
              </a:extLst>
            </p:cNvPr>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782;p30">
              <a:extLst>
                <a:ext uri="{FF2B5EF4-FFF2-40B4-BE49-F238E27FC236}">
                  <a16:creationId xmlns:a16="http://schemas.microsoft.com/office/drawing/2014/main" id="{6BAFA52F-649C-C042-A4FC-08CE93D49F2C}"/>
                </a:ext>
              </a:extLst>
            </p:cNvPr>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783;p30">
              <a:extLst>
                <a:ext uri="{FF2B5EF4-FFF2-40B4-BE49-F238E27FC236}">
                  <a16:creationId xmlns:a16="http://schemas.microsoft.com/office/drawing/2014/main" id="{A4D2E271-A2B9-07EC-4A56-ECC488A6F303}"/>
                </a:ext>
              </a:extLst>
            </p:cNvPr>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784;p30">
              <a:extLst>
                <a:ext uri="{FF2B5EF4-FFF2-40B4-BE49-F238E27FC236}">
                  <a16:creationId xmlns:a16="http://schemas.microsoft.com/office/drawing/2014/main" id="{4432987C-1CFC-3358-B0EC-0F8620AE14D3}"/>
                </a:ext>
              </a:extLst>
            </p:cNvPr>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785;p30">
              <a:extLst>
                <a:ext uri="{FF2B5EF4-FFF2-40B4-BE49-F238E27FC236}">
                  <a16:creationId xmlns:a16="http://schemas.microsoft.com/office/drawing/2014/main" id="{BBC27623-B673-3D95-49A7-D0C502950DB3}"/>
                </a:ext>
              </a:extLst>
            </p:cNvPr>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786;p30">
              <a:extLst>
                <a:ext uri="{FF2B5EF4-FFF2-40B4-BE49-F238E27FC236}">
                  <a16:creationId xmlns:a16="http://schemas.microsoft.com/office/drawing/2014/main" id="{C6584DAD-71C3-519E-B68C-4F24FD24C286}"/>
                </a:ext>
              </a:extLst>
            </p:cNvPr>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787;p30">
              <a:extLst>
                <a:ext uri="{FF2B5EF4-FFF2-40B4-BE49-F238E27FC236}">
                  <a16:creationId xmlns:a16="http://schemas.microsoft.com/office/drawing/2014/main" id="{BDE9B3F8-AAEB-1706-06B7-5F628D30DB69}"/>
                </a:ext>
              </a:extLst>
            </p:cNvPr>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788;p30">
              <a:extLst>
                <a:ext uri="{FF2B5EF4-FFF2-40B4-BE49-F238E27FC236}">
                  <a16:creationId xmlns:a16="http://schemas.microsoft.com/office/drawing/2014/main" id="{00F17A4E-A9A0-3A25-B7E4-20E89BDD7205}"/>
                </a:ext>
              </a:extLst>
            </p:cNvPr>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789;p30">
              <a:extLst>
                <a:ext uri="{FF2B5EF4-FFF2-40B4-BE49-F238E27FC236}">
                  <a16:creationId xmlns:a16="http://schemas.microsoft.com/office/drawing/2014/main" id="{1F8165EA-CF6E-82A5-CCDD-35A160B86111}"/>
                </a:ext>
              </a:extLst>
            </p:cNvPr>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790;p30">
              <a:extLst>
                <a:ext uri="{FF2B5EF4-FFF2-40B4-BE49-F238E27FC236}">
                  <a16:creationId xmlns:a16="http://schemas.microsoft.com/office/drawing/2014/main" id="{420CC968-F4AC-8B06-7CDA-881E4DF1B5BD}"/>
                </a:ext>
              </a:extLst>
            </p:cNvPr>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791;p30">
              <a:extLst>
                <a:ext uri="{FF2B5EF4-FFF2-40B4-BE49-F238E27FC236}">
                  <a16:creationId xmlns:a16="http://schemas.microsoft.com/office/drawing/2014/main" id="{3D55A956-D269-FAF1-5D29-F32684F20985}"/>
                </a:ext>
              </a:extLst>
            </p:cNvPr>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792;p30">
              <a:extLst>
                <a:ext uri="{FF2B5EF4-FFF2-40B4-BE49-F238E27FC236}">
                  <a16:creationId xmlns:a16="http://schemas.microsoft.com/office/drawing/2014/main" id="{832593C7-109B-6FC8-D786-2E42547CD924}"/>
                </a:ext>
              </a:extLst>
            </p:cNvPr>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793;p30">
              <a:extLst>
                <a:ext uri="{FF2B5EF4-FFF2-40B4-BE49-F238E27FC236}">
                  <a16:creationId xmlns:a16="http://schemas.microsoft.com/office/drawing/2014/main" id="{12A0DE71-FC32-7604-CD4B-7E3770C6D5BC}"/>
                </a:ext>
              </a:extLst>
            </p:cNvPr>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794;p30">
              <a:extLst>
                <a:ext uri="{FF2B5EF4-FFF2-40B4-BE49-F238E27FC236}">
                  <a16:creationId xmlns:a16="http://schemas.microsoft.com/office/drawing/2014/main" id="{D9DE90DC-0612-2165-6CEE-0E3F9F352C1A}"/>
                </a:ext>
              </a:extLst>
            </p:cNvPr>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795;p30">
              <a:extLst>
                <a:ext uri="{FF2B5EF4-FFF2-40B4-BE49-F238E27FC236}">
                  <a16:creationId xmlns:a16="http://schemas.microsoft.com/office/drawing/2014/main" id="{C0661439-2B90-CED4-1C7C-F9D7C321B8AB}"/>
                </a:ext>
              </a:extLst>
            </p:cNvPr>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4796;p30">
              <a:extLst>
                <a:ext uri="{FF2B5EF4-FFF2-40B4-BE49-F238E27FC236}">
                  <a16:creationId xmlns:a16="http://schemas.microsoft.com/office/drawing/2014/main" id="{EFDACB5A-81BE-18DA-1F28-79DAB6FE2721}"/>
                </a:ext>
              </a:extLst>
            </p:cNvPr>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4797;p30">
              <a:extLst>
                <a:ext uri="{FF2B5EF4-FFF2-40B4-BE49-F238E27FC236}">
                  <a16:creationId xmlns:a16="http://schemas.microsoft.com/office/drawing/2014/main" id="{43489FD9-78F4-C714-707E-9197D59AA010}"/>
                </a:ext>
              </a:extLst>
            </p:cNvPr>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4798;p30">
              <a:extLst>
                <a:ext uri="{FF2B5EF4-FFF2-40B4-BE49-F238E27FC236}">
                  <a16:creationId xmlns:a16="http://schemas.microsoft.com/office/drawing/2014/main" id="{626D3E80-3999-AE9C-941B-9A4626EC1339}"/>
                </a:ext>
              </a:extLst>
            </p:cNvPr>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4799;p30">
              <a:extLst>
                <a:ext uri="{FF2B5EF4-FFF2-40B4-BE49-F238E27FC236}">
                  <a16:creationId xmlns:a16="http://schemas.microsoft.com/office/drawing/2014/main" id="{5F4A1FC1-3039-8373-B206-2CBEFC06E28C}"/>
                </a:ext>
              </a:extLst>
            </p:cNvPr>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4800;p30">
              <a:extLst>
                <a:ext uri="{FF2B5EF4-FFF2-40B4-BE49-F238E27FC236}">
                  <a16:creationId xmlns:a16="http://schemas.microsoft.com/office/drawing/2014/main" id="{852BFD1A-CDB1-2DA9-2516-227A5F60317B}"/>
                </a:ext>
              </a:extLst>
            </p:cNvPr>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4801;p30">
              <a:extLst>
                <a:ext uri="{FF2B5EF4-FFF2-40B4-BE49-F238E27FC236}">
                  <a16:creationId xmlns:a16="http://schemas.microsoft.com/office/drawing/2014/main" id="{747AF0A1-1B1F-7151-4147-1E3FEFAEC58F}"/>
                </a:ext>
              </a:extLst>
            </p:cNvPr>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4802;p30">
              <a:extLst>
                <a:ext uri="{FF2B5EF4-FFF2-40B4-BE49-F238E27FC236}">
                  <a16:creationId xmlns:a16="http://schemas.microsoft.com/office/drawing/2014/main" id="{F45F9FA8-8736-5A25-B565-73F2D9FC0891}"/>
                </a:ext>
              </a:extLst>
            </p:cNvPr>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4803;p30">
              <a:extLst>
                <a:ext uri="{FF2B5EF4-FFF2-40B4-BE49-F238E27FC236}">
                  <a16:creationId xmlns:a16="http://schemas.microsoft.com/office/drawing/2014/main" id="{C08A50A0-6160-12E7-D20B-824744DA9496}"/>
                </a:ext>
              </a:extLst>
            </p:cNvPr>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4804;p30">
              <a:extLst>
                <a:ext uri="{FF2B5EF4-FFF2-40B4-BE49-F238E27FC236}">
                  <a16:creationId xmlns:a16="http://schemas.microsoft.com/office/drawing/2014/main" id="{760715B7-36CE-22CF-6106-BB47BEECD482}"/>
                </a:ext>
              </a:extLst>
            </p:cNvPr>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4805;p30">
              <a:extLst>
                <a:ext uri="{FF2B5EF4-FFF2-40B4-BE49-F238E27FC236}">
                  <a16:creationId xmlns:a16="http://schemas.microsoft.com/office/drawing/2014/main" id="{B8CA88FD-814B-8C2B-7F20-B41400707C18}"/>
                </a:ext>
              </a:extLst>
            </p:cNvPr>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4806;p30">
              <a:extLst>
                <a:ext uri="{FF2B5EF4-FFF2-40B4-BE49-F238E27FC236}">
                  <a16:creationId xmlns:a16="http://schemas.microsoft.com/office/drawing/2014/main" id="{ED6941D6-F91E-38B6-21CA-F3503D07D80B}"/>
                </a:ext>
              </a:extLst>
            </p:cNvPr>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4807;p30">
              <a:extLst>
                <a:ext uri="{FF2B5EF4-FFF2-40B4-BE49-F238E27FC236}">
                  <a16:creationId xmlns:a16="http://schemas.microsoft.com/office/drawing/2014/main" id="{D4FA57F3-4A4E-A27A-8DE3-3390CA6178F7}"/>
                </a:ext>
              </a:extLst>
            </p:cNvPr>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4808;p30">
              <a:extLst>
                <a:ext uri="{FF2B5EF4-FFF2-40B4-BE49-F238E27FC236}">
                  <a16:creationId xmlns:a16="http://schemas.microsoft.com/office/drawing/2014/main" id="{44DEA61F-729D-8178-A1B2-4DBE32BFD5AE}"/>
                </a:ext>
              </a:extLst>
            </p:cNvPr>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4809;p30">
              <a:extLst>
                <a:ext uri="{FF2B5EF4-FFF2-40B4-BE49-F238E27FC236}">
                  <a16:creationId xmlns:a16="http://schemas.microsoft.com/office/drawing/2014/main" id="{7D680644-41F4-98A7-5A02-12EF728012A5}"/>
                </a:ext>
              </a:extLst>
            </p:cNvPr>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810;p30">
              <a:extLst>
                <a:ext uri="{FF2B5EF4-FFF2-40B4-BE49-F238E27FC236}">
                  <a16:creationId xmlns:a16="http://schemas.microsoft.com/office/drawing/2014/main" id="{9D8F3615-959C-1D6D-098F-8793FBD01D81}"/>
                </a:ext>
              </a:extLst>
            </p:cNvPr>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811;p30">
              <a:extLst>
                <a:ext uri="{FF2B5EF4-FFF2-40B4-BE49-F238E27FC236}">
                  <a16:creationId xmlns:a16="http://schemas.microsoft.com/office/drawing/2014/main" id="{B285FF63-5578-6EAC-CB52-F07A90C760C4}"/>
                </a:ext>
              </a:extLst>
            </p:cNvPr>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812;p30">
              <a:extLst>
                <a:ext uri="{FF2B5EF4-FFF2-40B4-BE49-F238E27FC236}">
                  <a16:creationId xmlns:a16="http://schemas.microsoft.com/office/drawing/2014/main" id="{0BA40556-1BA7-DE2B-553C-E7D6610CDF1C}"/>
                </a:ext>
              </a:extLst>
            </p:cNvPr>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813;p30">
              <a:extLst>
                <a:ext uri="{FF2B5EF4-FFF2-40B4-BE49-F238E27FC236}">
                  <a16:creationId xmlns:a16="http://schemas.microsoft.com/office/drawing/2014/main" id="{2D2C63F0-3E42-1DC8-B097-CE5B3E3A5B2A}"/>
                </a:ext>
              </a:extLst>
            </p:cNvPr>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814;p30">
              <a:extLst>
                <a:ext uri="{FF2B5EF4-FFF2-40B4-BE49-F238E27FC236}">
                  <a16:creationId xmlns:a16="http://schemas.microsoft.com/office/drawing/2014/main" id="{B6177220-C061-F324-0A23-6B963FACD684}"/>
                </a:ext>
              </a:extLst>
            </p:cNvPr>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815;p30">
              <a:extLst>
                <a:ext uri="{FF2B5EF4-FFF2-40B4-BE49-F238E27FC236}">
                  <a16:creationId xmlns:a16="http://schemas.microsoft.com/office/drawing/2014/main" id="{7712341B-32A6-6B60-2C19-F2C6732252F4}"/>
                </a:ext>
              </a:extLst>
            </p:cNvPr>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816;p30">
              <a:extLst>
                <a:ext uri="{FF2B5EF4-FFF2-40B4-BE49-F238E27FC236}">
                  <a16:creationId xmlns:a16="http://schemas.microsoft.com/office/drawing/2014/main" id="{9929B5B6-B29F-4FC8-374A-E2B077E10444}"/>
                </a:ext>
              </a:extLst>
            </p:cNvPr>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817;p30">
              <a:extLst>
                <a:ext uri="{FF2B5EF4-FFF2-40B4-BE49-F238E27FC236}">
                  <a16:creationId xmlns:a16="http://schemas.microsoft.com/office/drawing/2014/main" id="{52167320-3AFF-DD89-4A8E-772F70835F19}"/>
                </a:ext>
              </a:extLst>
            </p:cNvPr>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818;p30">
              <a:extLst>
                <a:ext uri="{FF2B5EF4-FFF2-40B4-BE49-F238E27FC236}">
                  <a16:creationId xmlns:a16="http://schemas.microsoft.com/office/drawing/2014/main" id="{D2988446-B77E-1B68-E215-D6356E91A14C}"/>
                </a:ext>
              </a:extLst>
            </p:cNvPr>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819;p30">
              <a:extLst>
                <a:ext uri="{FF2B5EF4-FFF2-40B4-BE49-F238E27FC236}">
                  <a16:creationId xmlns:a16="http://schemas.microsoft.com/office/drawing/2014/main" id="{51B7F979-D907-C255-8DBF-AFB26927E654}"/>
                </a:ext>
              </a:extLst>
            </p:cNvPr>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820;p30">
              <a:extLst>
                <a:ext uri="{FF2B5EF4-FFF2-40B4-BE49-F238E27FC236}">
                  <a16:creationId xmlns:a16="http://schemas.microsoft.com/office/drawing/2014/main" id="{FBC713D5-FCEA-E1AD-EC71-177813B2E4E0}"/>
                </a:ext>
              </a:extLst>
            </p:cNvPr>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821;p30">
              <a:extLst>
                <a:ext uri="{FF2B5EF4-FFF2-40B4-BE49-F238E27FC236}">
                  <a16:creationId xmlns:a16="http://schemas.microsoft.com/office/drawing/2014/main" id="{22C9CF89-DAE3-5B3D-FE6E-36C544571E70}"/>
                </a:ext>
              </a:extLst>
            </p:cNvPr>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822;p30">
              <a:extLst>
                <a:ext uri="{FF2B5EF4-FFF2-40B4-BE49-F238E27FC236}">
                  <a16:creationId xmlns:a16="http://schemas.microsoft.com/office/drawing/2014/main" id="{96F8916F-9127-DEC9-C531-5EC339D3DB76}"/>
                </a:ext>
              </a:extLst>
            </p:cNvPr>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823;p30">
              <a:extLst>
                <a:ext uri="{FF2B5EF4-FFF2-40B4-BE49-F238E27FC236}">
                  <a16:creationId xmlns:a16="http://schemas.microsoft.com/office/drawing/2014/main" id="{041A7BA6-082E-6076-BC59-2978CECF6899}"/>
                </a:ext>
              </a:extLst>
            </p:cNvPr>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824;p30">
              <a:extLst>
                <a:ext uri="{FF2B5EF4-FFF2-40B4-BE49-F238E27FC236}">
                  <a16:creationId xmlns:a16="http://schemas.microsoft.com/office/drawing/2014/main" id="{7CD8E811-AA25-D086-F18A-F4966B7264D1}"/>
                </a:ext>
              </a:extLst>
            </p:cNvPr>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825;p30">
              <a:extLst>
                <a:ext uri="{FF2B5EF4-FFF2-40B4-BE49-F238E27FC236}">
                  <a16:creationId xmlns:a16="http://schemas.microsoft.com/office/drawing/2014/main" id="{20979C92-E32A-652D-50AE-D2F4D7E931EA}"/>
                </a:ext>
              </a:extLst>
            </p:cNvPr>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826;p30">
              <a:extLst>
                <a:ext uri="{FF2B5EF4-FFF2-40B4-BE49-F238E27FC236}">
                  <a16:creationId xmlns:a16="http://schemas.microsoft.com/office/drawing/2014/main" id="{DAD2B655-AB58-C96C-8813-79E220D595A1}"/>
                </a:ext>
              </a:extLst>
            </p:cNvPr>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827;p30">
              <a:extLst>
                <a:ext uri="{FF2B5EF4-FFF2-40B4-BE49-F238E27FC236}">
                  <a16:creationId xmlns:a16="http://schemas.microsoft.com/office/drawing/2014/main" id="{AD8D1321-3419-A271-7A4D-1FD62258401B}"/>
                </a:ext>
              </a:extLst>
            </p:cNvPr>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828;p30">
              <a:extLst>
                <a:ext uri="{FF2B5EF4-FFF2-40B4-BE49-F238E27FC236}">
                  <a16:creationId xmlns:a16="http://schemas.microsoft.com/office/drawing/2014/main" id="{74A05598-24DC-E040-0830-E178D4FB553E}"/>
                </a:ext>
              </a:extLst>
            </p:cNvPr>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829;p30">
              <a:extLst>
                <a:ext uri="{FF2B5EF4-FFF2-40B4-BE49-F238E27FC236}">
                  <a16:creationId xmlns:a16="http://schemas.microsoft.com/office/drawing/2014/main" id="{374B5889-7FE3-BCF7-D228-5EC0EFC48435}"/>
                </a:ext>
              </a:extLst>
            </p:cNvPr>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830;p30">
              <a:extLst>
                <a:ext uri="{FF2B5EF4-FFF2-40B4-BE49-F238E27FC236}">
                  <a16:creationId xmlns:a16="http://schemas.microsoft.com/office/drawing/2014/main" id="{AB72E181-C0CA-44E9-819F-55B2270BF7AA}"/>
                </a:ext>
              </a:extLst>
            </p:cNvPr>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831;p30">
              <a:extLst>
                <a:ext uri="{FF2B5EF4-FFF2-40B4-BE49-F238E27FC236}">
                  <a16:creationId xmlns:a16="http://schemas.microsoft.com/office/drawing/2014/main" id="{D2A6A687-274D-0AEF-1924-53B8D09C3CF7}"/>
                </a:ext>
              </a:extLst>
            </p:cNvPr>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832;p30">
              <a:extLst>
                <a:ext uri="{FF2B5EF4-FFF2-40B4-BE49-F238E27FC236}">
                  <a16:creationId xmlns:a16="http://schemas.microsoft.com/office/drawing/2014/main" id="{C7CCE090-6C52-9572-F838-9621B76EB63B}"/>
                </a:ext>
              </a:extLst>
            </p:cNvPr>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833;p30">
              <a:extLst>
                <a:ext uri="{FF2B5EF4-FFF2-40B4-BE49-F238E27FC236}">
                  <a16:creationId xmlns:a16="http://schemas.microsoft.com/office/drawing/2014/main" id="{88456500-7837-5C08-B191-336528CFEEF5}"/>
                </a:ext>
              </a:extLst>
            </p:cNvPr>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834;p30">
              <a:extLst>
                <a:ext uri="{FF2B5EF4-FFF2-40B4-BE49-F238E27FC236}">
                  <a16:creationId xmlns:a16="http://schemas.microsoft.com/office/drawing/2014/main" id="{7DF39C7F-37A3-5CDB-CCAB-B3AE68BB2D02}"/>
                </a:ext>
              </a:extLst>
            </p:cNvPr>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835;p30">
              <a:extLst>
                <a:ext uri="{FF2B5EF4-FFF2-40B4-BE49-F238E27FC236}">
                  <a16:creationId xmlns:a16="http://schemas.microsoft.com/office/drawing/2014/main" id="{84C9A769-2A3D-34CB-F29F-8B568502200D}"/>
                </a:ext>
              </a:extLst>
            </p:cNvPr>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836;p30">
              <a:extLst>
                <a:ext uri="{FF2B5EF4-FFF2-40B4-BE49-F238E27FC236}">
                  <a16:creationId xmlns:a16="http://schemas.microsoft.com/office/drawing/2014/main" id="{5534F9F9-CBBE-A6FE-6991-111BD8E58B6B}"/>
                </a:ext>
              </a:extLst>
            </p:cNvPr>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837;p30">
              <a:extLst>
                <a:ext uri="{FF2B5EF4-FFF2-40B4-BE49-F238E27FC236}">
                  <a16:creationId xmlns:a16="http://schemas.microsoft.com/office/drawing/2014/main" id="{447DFCAD-B984-5AA7-038D-9A27C07FE716}"/>
                </a:ext>
              </a:extLst>
            </p:cNvPr>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838;p30">
              <a:extLst>
                <a:ext uri="{FF2B5EF4-FFF2-40B4-BE49-F238E27FC236}">
                  <a16:creationId xmlns:a16="http://schemas.microsoft.com/office/drawing/2014/main" id="{F34B5507-1132-7A56-ADA9-C0AF24DF34DD}"/>
                </a:ext>
              </a:extLst>
            </p:cNvPr>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839;p30">
              <a:extLst>
                <a:ext uri="{FF2B5EF4-FFF2-40B4-BE49-F238E27FC236}">
                  <a16:creationId xmlns:a16="http://schemas.microsoft.com/office/drawing/2014/main" id="{C6345A76-3211-A2FC-1DE4-CDD3CAFA34A5}"/>
                </a:ext>
              </a:extLst>
            </p:cNvPr>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840;p30">
              <a:extLst>
                <a:ext uri="{FF2B5EF4-FFF2-40B4-BE49-F238E27FC236}">
                  <a16:creationId xmlns:a16="http://schemas.microsoft.com/office/drawing/2014/main" id="{505FD1AC-96E7-F27A-7856-1D758CF4FD19}"/>
                </a:ext>
              </a:extLst>
            </p:cNvPr>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841;p30">
              <a:extLst>
                <a:ext uri="{FF2B5EF4-FFF2-40B4-BE49-F238E27FC236}">
                  <a16:creationId xmlns:a16="http://schemas.microsoft.com/office/drawing/2014/main" id="{C2EF6348-CF00-44E6-9644-FC6BF526FFD0}"/>
                </a:ext>
              </a:extLst>
            </p:cNvPr>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842;p30">
              <a:extLst>
                <a:ext uri="{FF2B5EF4-FFF2-40B4-BE49-F238E27FC236}">
                  <a16:creationId xmlns:a16="http://schemas.microsoft.com/office/drawing/2014/main" id="{F2862099-5FA4-A14B-70D0-200513DD16F9}"/>
                </a:ext>
              </a:extLst>
            </p:cNvPr>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843;p30">
              <a:extLst>
                <a:ext uri="{FF2B5EF4-FFF2-40B4-BE49-F238E27FC236}">
                  <a16:creationId xmlns:a16="http://schemas.microsoft.com/office/drawing/2014/main" id="{57DB433D-511A-9D53-1484-571CA17195C6}"/>
                </a:ext>
              </a:extLst>
            </p:cNvPr>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844;p30">
              <a:extLst>
                <a:ext uri="{FF2B5EF4-FFF2-40B4-BE49-F238E27FC236}">
                  <a16:creationId xmlns:a16="http://schemas.microsoft.com/office/drawing/2014/main" id="{2C60B63B-B0B4-8D4F-887B-EA07D0D1FB32}"/>
                </a:ext>
              </a:extLst>
            </p:cNvPr>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845;p30">
              <a:extLst>
                <a:ext uri="{FF2B5EF4-FFF2-40B4-BE49-F238E27FC236}">
                  <a16:creationId xmlns:a16="http://schemas.microsoft.com/office/drawing/2014/main" id="{9A0E4C67-5FE2-CA12-140C-DF1A69AE5F9D}"/>
                </a:ext>
              </a:extLst>
            </p:cNvPr>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846;p30">
              <a:extLst>
                <a:ext uri="{FF2B5EF4-FFF2-40B4-BE49-F238E27FC236}">
                  <a16:creationId xmlns:a16="http://schemas.microsoft.com/office/drawing/2014/main" id="{FDFD6B8E-020C-58D4-D459-E1B07C53B6E2}"/>
                </a:ext>
              </a:extLst>
            </p:cNvPr>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847;p30">
              <a:extLst>
                <a:ext uri="{FF2B5EF4-FFF2-40B4-BE49-F238E27FC236}">
                  <a16:creationId xmlns:a16="http://schemas.microsoft.com/office/drawing/2014/main" id="{08624866-8E24-EEC3-4CE4-2E93B77D6CCF}"/>
                </a:ext>
              </a:extLst>
            </p:cNvPr>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848;p30">
              <a:extLst>
                <a:ext uri="{FF2B5EF4-FFF2-40B4-BE49-F238E27FC236}">
                  <a16:creationId xmlns:a16="http://schemas.microsoft.com/office/drawing/2014/main" id="{CED72ABA-BC98-3644-1065-9942A913E7C9}"/>
                </a:ext>
              </a:extLst>
            </p:cNvPr>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849;p30">
              <a:extLst>
                <a:ext uri="{FF2B5EF4-FFF2-40B4-BE49-F238E27FC236}">
                  <a16:creationId xmlns:a16="http://schemas.microsoft.com/office/drawing/2014/main" id="{BEF14769-9BA9-335B-721D-93E88C188AEE}"/>
                </a:ext>
              </a:extLst>
            </p:cNvPr>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850;p30">
              <a:extLst>
                <a:ext uri="{FF2B5EF4-FFF2-40B4-BE49-F238E27FC236}">
                  <a16:creationId xmlns:a16="http://schemas.microsoft.com/office/drawing/2014/main" id="{9740C119-9025-3618-1DC5-7C50C3D8157A}"/>
                </a:ext>
              </a:extLst>
            </p:cNvPr>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851;p30">
              <a:extLst>
                <a:ext uri="{FF2B5EF4-FFF2-40B4-BE49-F238E27FC236}">
                  <a16:creationId xmlns:a16="http://schemas.microsoft.com/office/drawing/2014/main" id="{8ECD8F00-ACC3-909A-5E6C-E9F39BEA4DD6}"/>
                </a:ext>
              </a:extLst>
            </p:cNvPr>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852;p30">
              <a:extLst>
                <a:ext uri="{FF2B5EF4-FFF2-40B4-BE49-F238E27FC236}">
                  <a16:creationId xmlns:a16="http://schemas.microsoft.com/office/drawing/2014/main" id="{FF75AA5E-5906-7EC6-63B2-06F8DBEA7365}"/>
                </a:ext>
              </a:extLst>
            </p:cNvPr>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853;p30">
              <a:extLst>
                <a:ext uri="{FF2B5EF4-FFF2-40B4-BE49-F238E27FC236}">
                  <a16:creationId xmlns:a16="http://schemas.microsoft.com/office/drawing/2014/main" id="{155C9178-D675-54DA-30C7-55D25B2C3F1D}"/>
                </a:ext>
              </a:extLst>
            </p:cNvPr>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854;p30">
              <a:extLst>
                <a:ext uri="{FF2B5EF4-FFF2-40B4-BE49-F238E27FC236}">
                  <a16:creationId xmlns:a16="http://schemas.microsoft.com/office/drawing/2014/main" id="{C07BF71A-925B-3FBE-A5A1-076CC0B80BBE}"/>
                </a:ext>
              </a:extLst>
            </p:cNvPr>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855;p30">
              <a:extLst>
                <a:ext uri="{FF2B5EF4-FFF2-40B4-BE49-F238E27FC236}">
                  <a16:creationId xmlns:a16="http://schemas.microsoft.com/office/drawing/2014/main" id="{9753270A-C71D-7897-4CFB-8D7A1A044BE7}"/>
                </a:ext>
              </a:extLst>
            </p:cNvPr>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856;p30">
              <a:extLst>
                <a:ext uri="{FF2B5EF4-FFF2-40B4-BE49-F238E27FC236}">
                  <a16:creationId xmlns:a16="http://schemas.microsoft.com/office/drawing/2014/main" id="{E43DE560-F888-8608-0CD1-D8DCD765E933}"/>
                </a:ext>
              </a:extLst>
            </p:cNvPr>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857;p30">
              <a:extLst>
                <a:ext uri="{FF2B5EF4-FFF2-40B4-BE49-F238E27FC236}">
                  <a16:creationId xmlns:a16="http://schemas.microsoft.com/office/drawing/2014/main" id="{0D2836AC-8C84-B82B-0F4C-0F17031BC821}"/>
                </a:ext>
              </a:extLst>
            </p:cNvPr>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858;p30">
              <a:extLst>
                <a:ext uri="{FF2B5EF4-FFF2-40B4-BE49-F238E27FC236}">
                  <a16:creationId xmlns:a16="http://schemas.microsoft.com/office/drawing/2014/main" id="{28DF41AB-EB54-46E8-6862-1277334B6B0D}"/>
                </a:ext>
              </a:extLst>
            </p:cNvPr>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859;p30">
              <a:extLst>
                <a:ext uri="{FF2B5EF4-FFF2-40B4-BE49-F238E27FC236}">
                  <a16:creationId xmlns:a16="http://schemas.microsoft.com/office/drawing/2014/main" id="{DCBAB5B5-D0E8-22F7-1BCD-3F62EB01C824}"/>
                </a:ext>
              </a:extLst>
            </p:cNvPr>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860;p30">
              <a:extLst>
                <a:ext uri="{FF2B5EF4-FFF2-40B4-BE49-F238E27FC236}">
                  <a16:creationId xmlns:a16="http://schemas.microsoft.com/office/drawing/2014/main" id="{34EA4B7C-2FA9-0418-7A50-4DDBF76E5259}"/>
                </a:ext>
              </a:extLst>
            </p:cNvPr>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861;p30">
              <a:extLst>
                <a:ext uri="{FF2B5EF4-FFF2-40B4-BE49-F238E27FC236}">
                  <a16:creationId xmlns:a16="http://schemas.microsoft.com/office/drawing/2014/main" id="{C690925D-D500-A770-4F9F-C30C995797C0}"/>
                </a:ext>
              </a:extLst>
            </p:cNvPr>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862;p30">
              <a:extLst>
                <a:ext uri="{FF2B5EF4-FFF2-40B4-BE49-F238E27FC236}">
                  <a16:creationId xmlns:a16="http://schemas.microsoft.com/office/drawing/2014/main" id="{50CE16B1-6FAF-6E73-D5EF-9CC0111264F1}"/>
                </a:ext>
              </a:extLst>
            </p:cNvPr>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863;p30">
              <a:extLst>
                <a:ext uri="{FF2B5EF4-FFF2-40B4-BE49-F238E27FC236}">
                  <a16:creationId xmlns:a16="http://schemas.microsoft.com/office/drawing/2014/main" id="{E92BF114-559C-7F10-7CE9-44E2402C3CAA}"/>
                </a:ext>
              </a:extLst>
            </p:cNvPr>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864;p30">
              <a:extLst>
                <a:ext uri="{FF2B5EF4-FFF2-40B4-BE49-F238E27FC236}">
                  <a16:creationId xmlns:a16="http://schemas.microsoft.com/office/drawing/2014/main" id="{D43A4A1B-B709-9906-B60B-C74AD79EB7E6}"/>
                </a:ext>
              </a:extLst>
            </p:cNvPr>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865;p30">
              <a:extLst>
                <a:ext uri="{FF2B5EF4-FFF2-40B4-BE49-F238E27FC236}">
                  <a16:creationId xmlns:a16="http://schemas.microsoft.com/office/drawing/2014/main" id="{0C07B97C-AB89-28D4-482C-4C1F52A77252}"/>
                </a:ext>
              </a:extLst>
            </p:cNvPr>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866;p30">
              <a:extLst>
                <a:ext uri="{FF2B5EF4-FFF2-40B4-BE49-F238E27FC236}">
                  <a16:creationId xmlns:a16="http://schemas.microsoft.com/office/drawing/2014/main" id="{9BF08F74-D18D-6F35-99F4-6FCB8B79840A}"/>
                </a:ext>
              </a:extLst>
            </p:cNvPr>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867;p30">
              <a:extLst>
                <a:ext uri="{FF2B5EF4-FFF2-40B4-BE49-F238E27FC236}">
                  <a16:creationId xmlns:a16="http://schemas.microsoft.com/office/drawing/2014/main" id="{F5E57870-CD66-3CF7-438B-3A908AAFE4D6}"/>
                </a:ext>
              </a:extLst>
            </p:cNvPr>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868;p30">
              <a:extLst>
                <a:ext uri="{FF2B5EF4-FFF2-40B4-BE49-F238E27FC236}">
                  <a16:creationId xmlns:a16="http://schemas.microsoft.com/office/drawing/2014/main" id="{F72A5259-A659-A156-46EA-66AC675B8615}"/>
                </a:ext>
              </a:extLst>
            </p:cNvPr>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869;p30">
              <a:extLst>
                <a:ext uri="{FF2B5EF4-FFF2-40B4-BE49-F238E27FC236}">
                  <a16:creationId xmlns:a16="http://schemas.microsoft.com/office/drawing/2014/main" id="{8182E865-A87D-9F54-E9F5-AFB79E047445}"/>
                </a:ext>
              </a:extLst>
            </p:cNvPr>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870;p30">
              <a:extLst>
                <a:ext uri="{FF2B5EF4-FFF2-40B4-BE49-F238E27FC236}">
                  <a16:creationId xmlns:a16="http://schemas.microsoft.com/office/drawing/2014/main" id="{51334B34-F20B-FE75-94F8-CE774F975637}"/>
                </a:ext>
              </a:extLst>
            </p:cNvPr>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871;p30">
              <a:extLst>
                <a:ext uri="{FF2B5EF4-FFF2-40B4-BE49-F238E27FC236}">
                  <a16:creationId xmlns:a16="http://schemas.microsoft.com/office/drawing/2014/main" id="{9B413A75-8F8E-EE0A-721F-8307FC6403A6}"/>
                </a:ext>
              </a:extLst>
            </p:cNvPr>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872;p30">
              <a:extLst>
                <a:ext uri="{FF2B5EF4-FFF2-40B4-BE49-F238E27FC236}">
                  <a16:creationId xmlns:a16="http://schemas.microsoft.com/office/drawing/2014/main" id="{194F6CA0-69E6-7C39-98B5-026ABBFEDBE9}"/>
                </a:ext>
              </a:extLst>
            </p:cNvPr>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873;p30">
              <a:extLst>
                <a:ext uri="{FF2B5EF4-FFF2-40B4-BE49-F238E27FC236}">
                  <a16:creationId xmlns:a16="http://schemas.microsoft.com/office/drawing/2014/main" id="{173EB68C-5A41-A617-C8B3-052E419DBC8D}"/>
                </a:ext>
              </a:extLst>
            </p:cNvPr>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874;p30">
              <a:extLst>
                <a:ext uri="{FF2B5EF4-FFF2-40B4-BE49-F238E27FC236}">
                  <a16:creationId xmlns:a16="http://schemas.microsoft.com/office/drawing/2014/main" id="{D87C454A-02D0-2BCC-EE26-83DE470F9D31}"/>
                </a:ext>
              </a:extLst>
            </p:cNvPr>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875;p30">
              <a:extLst>
                <a:ext uri="{FF2B5EF4-FFF2-40B4-BE49-F238E27FC236}">
                  <a16:creationId xmlns:a16="http://schemas.microsoft.com/office/drawing/2014/main" id="{2800A572-BFDF-9F25-46FF-B77D5F9C7017}"/>
                </a:ext>
              </a:extLst>
            </p:cNvPr>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876;p30">
              <a:extLst>
                <a:ext uri="{FF2B5EF4-FFF2-40B4-BE49-F238E27FC236}">
                  <a16:creationId xmlns:a16="http://schemas.microsoft.com/office/drawing/2014/main" id="{F5CE426F-571A-EA28-076D-47F091B58382}"/>
                </a:ext>
              </a:extLst>
            </p:cNvPr>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877;p30">
              <a:extLst>
                <a:ext uri="{FF2B5EF4-FFF2-40B4-BE49-F238E27FC236}">
                  <a16:creationId xmlns:a16="http://schemas.microsoft.com/office/drawing/2014/main" id="{A866897B-35FA-01D0-9B51-54FBBB6506F7}"/>
                </a:ext>
              </a:extLst>
            </p:cNvPr>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878;p30">
              <a:extLst>
                <a:ext uri="{FF2B5EF4-FFF2-40B4-BE49-F238E27FC236}">
                  <a16:creationId xmlns:a16="http://schemas.microsoft.com/office/drawing/2014/main" id="{20235E6C-807A-5A20-8252-8CEE147F0B1C}"/>
                </a:ext>
              </a:extLst>
            </p:cNvPr>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879;p30">
              <a:extLst>
                <a:ext uri="{FF2B5EF4-FFF2-40B4-BE49-F238E27FC236}">
                  <a16:creationId xmlns:a16="http://schemas.microsoft.com/office/drawing/2014/main" id="{90289CAF-F87B-9D0D-2E6D-FB8486589BCF}"/>
                </a:ext>
              </a:extLst>
            </p:cNvPr>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880;p30">
              <a:extLst>
                <a:ext uri="{FF2B5EF4-FFF2-40B4-BE49-F238E27FC236}">
                  <a16:creationId xmlns:a16="http://schemas.microsoft.com/office/drawing/2014/main" id="{F55784F6-F549-D2F6-3D80-06C97A109FAD}"/>
                </a:ext>
              </a:extLst>
            </p:cNvPr>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881;p30">
              <a:extLst>
                <a:ext uri="{FF2B5EF4-FFF2-40B4-BE49-F238E27FC236}">
                  <a16:creationId xmlns:a16="http://schemas.microsoft.com/office/drawing/2014/main" id="{646481A6-11A2-4091-DD03-D24651186707}"/>
                </a:ext>
              </a:extLst>
            </p:cNvPr>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882;p30">
              <a:extLst>
                <a:ext uri="{FF2B5EF4-FFF2-40B4-BE49-F238E27FC236}">
                  <a16:creationId xmlns:a16="http://schemas.microsoft.com/office/drawing/2014/main" id="{FAE34522-4FEF-A91D-8910-80C47696C94A}"/>
                </a:ext>
              </a:extLst>
            </p:cNvPr>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883;p30">
              <a:extLst>
                <a:ext uri="{FF2B5EF4-FFF2-40B4-BE49-F238E27FC236}">
                  <a16:creationId xmlns:a16="http://schemas.microsoft.com/office/drawing/2014/main" id="{B4BEDE70-8377-3840-CFC8-19AAF216CE6B}"/>
                </a:ext>
              </a:extLst>
            </p:cNvPr>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884;p30">
              <a:extLst>
                <a:ext uri="{FF2B5EF4-FFF2-40B4-BE49-F238E27FC236}">
                  <a16:creationId xmlns:a16="http://schemas.microsoft.com/office/drawing/2014/main" id="{2D03588B-FA8B-0D4C-AB7F-7D9D8DE0AD8C}"/>
                </a:ext>
              </a:extLst>
            </p:cNvPr>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885;p30">
              <a:extLst>
                <a:ext uri="{FF2B5EF4-FFF2-40B4-BE49-F238E27FC236}">
                  <a16:creationId xmlns:a16="http://schemas.microsoft.com/office/drawing/2014/main" id="{6D8FB1A4-9511-4C54-5303-150B8D20F7D6}"/>
                </a:ext>
              </a:extLst>
            </p:cNvPr>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886;p30">
              <a:extLst>
                <a:ext uri="{FF2B5EF4-FFF2-40B4-BE49-F238E27FC236}">
                  <a16:creationId xmlns:a16="http://schemas.microsoft.com/office/drawing/2014/main" id="{6F8E7EFB-80F0-2663-E124-705A5906A7F1}"/>
                </a:ext>
              </a:extLst>
            </p:cNvPr>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887;p30">
              <a:extLst>
                <a:ext uri="{FF2B5EF4-FFF2-40B4-BE49-F238E27FC236}">
                  <a16:creationId xmlns:a16="http://schemas.microsoft.com/office/drawing/2014/main" id="{7A930EF0-9A07-EC63-2ACA-27E0802647EA}"/>
                </a:ext>
              </a:extLst>
            </p:cNvPr>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888;p30">
              <a:extLst>
                <a:ext uri="{FF2B5EF4-FFF2-40B4-BE49-F238E27FC236}">
                  <a16:creationId xmlns:a16="http://schemas.microsoft.com/office/drawing/2014/main" id="{0A13B03B-2308-F5EE-4ECE-A28F6A157B6B}"/>
                </a:ext>
              </a:extLst>
            </p:cNvPr>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889;p30">
              <a:extLst>
                <a:ext uri="{FF2B5EF4-FFF2-40B4-BE49-F238E27FC236}">
                  <a16:creationId xmlns:a16="http://schemas.microsoft.com/office/drawing/2014/main" id="{F34240AF-2EC4-C357-E8C5-3BE5126E56B8}"/>
                </a:ext>
              </a:extLst>
            </p:cNvPr>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90;p30">
              <a:extLst>
                <a:ext uri="{FF2B5EF4-FFF2-40B4-BE49-F238E27FC236}">
                  <a16:creationId xmlns:a16="http://schemas.microsoft.com/office/drawing/2014/main" id="{CC971C32-CE52-4569-AAF9-FA0A83AF80A9}"/>
                </a:ext>
              </a:extLst>
            </p:cNvPr>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91;p30">
              <a:extLst>
                <a:ext uri="{FF2B5EF4-FFF2-40B4-BE49-F238E27FC236}">
                  <a16:creationId xmlns:a16="http://schemas.microsoft.com/office/drawing/2014/main" id="{F83C488C-80D4-4AAD-1AA4-3F0F9F1F1F91}"/>
                </a:ext>
              </a:extLst>
            </p:cNvPr>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92;p30">
              <a:extLst>
                <a:ext uri="{FF2B5EF4-FFF2-40B4-BE49-F238E27FC236}">
                  <a16:creationId xmlns:a16="http://schemas.microsoft.com/office/drawing/2014/main" id="{3AB4511D-4B04-EDCA-10B7-177451FDF636}"/>
                </a:ext>
              </a:extLst>
            </p:cNvPr>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93;p30">
              <a:extLst>
                <a:ext uri="{FF2B5EF4-FFF2-40B4-BE49-F238E27FC236}">
                  <a16:creationId xmlns:a16="http://schemas.microsoft.com/office/drawing/2014/main" id="{E5BFEE06-E180-CF28-8A34-88E26929EBF1}"/>
                </a:ext>
              </a:extLst>
            </p:cNvPr>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94;p30">
              <a:extLst>
                <a:ext uri="{FF2B5EF4-FFF2-40B4-BE49-F238E27FC236}">
                  <a16:creationId xmlns:a16="http://schemas.microsoft.com/office/drawing/2014/main" id="{D1B4E3EA-4718-BED3-6F14-9C7FCF653363}"/>
                </a:ext>
              </a:extLst>
            </p:cNvPr>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95;p30">
              <a:extLst>
                <a:ext uri="{FF2B5EF4-FFF2-40B4-BE49-F238E27FC236}">
                  <a16:creationId xmlns:a16="http://schemas.microsoft.com/office/drawing/2014/main" id="{38AAD071-3A39-D2FB-F745-1720A79E446F}"/>
                </a:ext>
              </a:extLst>
            </p:cNvPr>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96;p30">
              <a:extLst>
                <a:ext uri="{FF2B5EF4-FFF2-40B4-BE49-F238E27FC236}">
                  <a16:creationId xmlns:a16="http://schemas.microsoft.com/office/drawing/2014/main" id="{A5CB81BD-1EFF-2F15-B6E1-DE01FBC6D5DC}"/>
                </a:ext>
              </a:extLst>
            </p:cNvPr>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97;p30">
              <a:extLst>
                <a:ext uri="{FF2B5EF4-FFF2-40B4-BE49-F238E27FC236}">
                  <a16:creationId xmlns:a16="http://schemas.microsoft.com/office/drawing/2014/main" id="{C1B5FD4E-BFB9-C81D-F80B-A282A389AA7A}"/>
                </a:ext>
              </a:extLst>
            </p:cNvPr>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98;p30">
              <a:extLst>
                <a:ext uri="{FF2B5EF4-FFF2-40B4-BE49-F238E27FC236}">
                  <a16:creationId xmlns:a16="http://schemas.microsoft.com/office/drawing/2014/main" id="{345AD0AA-A041-2600-C8F1-EA880FA08E49}"/>
                </a:ext>
              </a:extLst>
            </p:cNvPr>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9;p30">
              <a:extLst>
                <a:ext uri="{FF2B5EF4-FFF2-40B4-BE49-F238E27FC236}">
                  <a16:creationId xmlns:a16="http://schemas.microsoft.com/office/drawing/2014/main" id="{F1D2CCA5-EE82-664F-957A-6214ADBF4263}"/>
                </a:ext>
              </a:extLst>
            </p:cNvPr>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0;p30">
              <a:extLst>
                <a:ext uri="{FF2B5EF4-FFF2-40B4-BE49-F238E27FC236}">
                  <a16:creationId xmlns:a16="http://schemas.microsoft.com/office/drawing/2014/main" id="{BA3831F8-3C12-D0B3-F30B-5D323C9DC117}"/>
                </a:ext>
              </a:extLst>
            </p:cNvPr>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01;p30">
              <a:extLst>
                <a:ext uri="{FF2B5EF4-FFF2-40B4-BE49-F238E27FC236}">
                  <a16:creationId xmlns:a16="http://schemas.microsoft.com/office/drawing/2014/main" id="{9E78074E-6D9C-5ACB-F976-A88F64AAE8EC}"/>
                </a:ext>
              </a:extLst>
            </p:cNvPr>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02;p30">
              <a:extLst>
                <a:ext uri="{FF2B5EF4-FFF2-40B4-BE49-F238E27FC236}">
                  <a16:creationId xmlns:a16="http://schemas.microsoft.com/office/drawing/2014/main" id="{81F98EBF-8CC5-C8AE-6A0A-0CA5214BE936}"/>
                </a:ext>
              </a:extLst>
            </p:cNvPr>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03;p30">
              <a:extLst>
                <a:ext uri="{FF2B5EF4-FFF2-40B4-BE49-F238E27FC236}">
                  <a16:creationId xmlns:a16="http://schemas.microsoft.com/office/drawing/2014/main" id="{9D5FE03B-A50E-B793-E17E-5E3D877F9463}"/>
                </a:ext>
              </a:extLst>
            </p:cNvPr>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04;p30">
              <a:extLst>
                <a:ext uri="{FF2B5EF4-FFF2-40B4-BE49-F238E27FC236}">
                  <a16:creationId xmlns:a16="http://schemas.microsoft.com/office/drawing/2014/main" id="{833C332A-49DF-B453-141A-A6D861020623}"/>
                </a:ext>
              </a:extLst>
            </p:cNvPr>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05;p30">
              <a:extLst>
                <a:ext uri="{FF2B5EF4-FFF2-40B4-BE49-F238E27FC236}">
                  <a16:creationId xmlns:a16="http://schemas.microsoft.com/office/drawing/2014/main" id="{EE1CCF34-1433-CC92-A9E5-4334F02AB6E9}"/>
                </a:ext>
              </a:extLst>
            </p:cNvPr>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06;p30">
              <a:extLst>
                <a:ext uri="{FF2B5EF4-FFF2-40B4-BE49-F238E27FC236}">
                  <a16:creationId xmlns:a16="http://schemas.microsoft.com/office/drawing/2014/main" id="{1D824A8D-5390-D681-C843-E3B148A839A3}"/>
                </a:ext>
              </a:extLst>
            </p:cNvPr>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07;p30">
              <a:extLst>
                <a:ext uri="{FF2B5EF4-FFF2-40B4-BE49-F238E27FC236}">
                  <a16:creationId xmlns:a16="http://schemas.microsoft.com/office/drawing/2014/main" id="{19C7C7D2-7A29-AED8-27EE-DA497E2B637B}"/>
                </a:ext>
              </a:extLst>
            </p:cNvPr>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08;p30">
              <a:extLst>
                <a:ext uri="{FF2B5EF4-FFF2-40B4-BE49-F238E27FC236}">
                  <a16:creationId xmlns:a16="http://schemas.microsoft.com/office/drawing/2014/main" id="{F5CB8D16-EB6B-B243-61BC-9D201F464D15}"/>
                </a:ext>
              </a:extLst>
            </p:cNvPr>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09;p30">
              <a:extLst>
                <a:ext uri="{FF2B5EF4-FFF2-40B4-BE49-F238E27FC236}">
                  <a16:creationId xmlns:a16="http://schemas.microsoft.com/office/drawing/2014/main" id="{8ADCDF23-1DA4-3C98-3C24-4A125E803309}"/>
                </a:ext>
              </a:extLst>
            </p:cNvPr>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4910;p30">
              <a:extLst>
                <a:ext uri="{FF2B5EF4-FFF2-40B4-BE49-F238E27FC236}">
                  <a16:creationId xmlns:a16="http://schemas.microsoft.com/office/drawing/2014/main" id="{64986E37-B3CB-CF7F-BF9B-CCDBF7AE2DE5}"/>
                </a:ext>
              </a:extLst>
            </p:cNvPr>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4911;p30">
              <a:extLst>
                <a:ext uri="{FF2B5EF4-FFF2-40B4-BE49-F238E27FC236}">
                  <a16:creationId xmlns:a16="http://schemas.microsoft.com/office/drawing/2014/main" id="{01B78E44-683C-5EA8-817D-B038BE60C278}"/>
                </a:ext>
              </a:extLst>
            </p:cNvPr>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4912;p30">
              <a:extLst>
                <a:ext uri="{FF2B5EF4-FFF2-40B4-BE49-F238E27FC236}">
                  <a16:creationId xmlns:a16="http://schemas.microsoft.com/office/drawing/2014/main" id="{F2E19AF3-FEE7-ECC4-0295-D34F4CB08A54}"/>
                </a:ext>
              </a:extLst>
            </p:cNvPr>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4913;p30">
              <a:extLst>
                <a:ext uri="{FF2B5EF4-FFF2-40B4-BE49-F238E27FC236}">
                  <a16:creationId xmlns:a16="http://schemas.microsoft.com/office/drawing/2014/main" id="{392BF4D9-4994-52E4-3C04-37044EFA044E}"/>
                </a:ext>
              </a:extLst>
            </p:cNvPr>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4914;p30">
              <a:extLst>
                <a:ext uri="{FF2B5EF4-FFF2-40B4-BE49-F238E27FC236}">
                  <a16:creationId xmlns:a16="http://schemas.microsoft.com/office/drawing/2014/main" id="{121CADF3-CD9D-B210-AA08-43FDA8352818}"/>
                </a:ext>
              </a:extLst>
            </p:cNvPr>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4915;p30">
              <a:extLst>
                <a:ext uri="{FF2B5EF4-FFF2-40B4-BE49-F238E27FC236}">
                  <a16:creationId xmlns:a16="http://schemas.microsoft.com/office/drawing/2014/main" id="{61116784-12E1-427F-53D1-1DA51DC8D7D3}"/>
                </a:ext>
              </a:extLst>
            </p:cNvPr>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4916;p30">
              <a:extLst>
                <a:ext uri="{FF2B5EF4-FFF2-40B4-BE49-F238E27FC236}">
                  <a16:creationId xmlns:a16="http://schemas.microsoft.com/office/drawing/2014/main" id="{43ACFE52-49F4-A795-105C-2EECE54BD95C}"/>
                </a:ext>
              </a:extLst>
            </p:cNvPr>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4917;p30">
              <a:extLst>
                <a:ext uri="{FF2B5EF4-FFF2-40B4-BE49-F238E27FC236}">
                  <a16:creationId xmlns:a16="http://schemas.microsoft.com/office/drawing/2014/main" id="{374BBA3F-5132-71DE-3CAE-207E814C3260}"/>
                </a:ext>
              </a:extLst>
            </p:cNvPr>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4918;p30">
              <a:extLst>
                <a:ext uri="{FF2B5EF4-FFF2-40B4-BE49-F238E27FC236}">
                  <a16:creationId xmlns:a16="http://schemas.microsoft.com/office/drawing/2014/main" id="{EC66DED6-7E77-FE1F-51C4-63548EF08705}"/>
                </a:ext>
              </a:extLst>
            </p:cNvPr>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4919;p30">
              <a:extLst>
                <a:ext uri="{FF2B5EF4-FFF2-40B4-BE49-F238E27FC236}">
                  <a16:creationId xmlns:a16="http://schemas.microsoft.com/office/drawing/2014/main" id="{D8324CE8-4C30-2D89-F3DE-276B6A62B841}"/>
                </a:ext>
              </a:extLst>
            </p:cNvPr>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4920;p30">
              <a:extLst>
                <a:ext uri="{FF2B5EF4-FFF2-40B4-BE49-F238E27FC236}">
                  <a16:creationId xmlns:a16="http://schemas.microsoft.com/office/drawing/2014/main" id="{09AFA50C-7C2E-38EA-23A3-8E51798EF647}"/>
                </a:ext>
              </a:extLst>
            </p:cNvPr>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4921;p30">
              <a:extLst>
                <a:ext uri="{FF2B5EF4-FFF2-40B4-BE49-F238E27FC236}">
                  <a16:creationId xmlns:a16="http://schemas.microsoft.com/office/drawing/2014/main" id="{D3B985A7-02D4-183B-8143-3F8B7AE3E58D}"/>
                </a:ext>
              </a:extLst>
            </p:cNvPr>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4922;p30">
              <a:extLst>
                <a:ext uri="{FF2B5EF4-FFF2-40B4-BE49-F238E27FC236}">
                  <a16:creationId xmlns:a16="http://schemas.microsoft.com/office/drawing/2014/main" id="{180A9CB1-EE45-A80A-A0EE-3D76147E4841}"/>
                </a:ext>
              </a:extLst>
            </p:cNvPr>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4923;p30">
              <a:extLst>
                <a:ext uri="{FF2B5EF4-FFF2-40B4-BE49-F238E27FC236}">
                  <a16:creationId xmlns:a16="http://schemas.microsoft.com/office/drawing/2014/main" id="{C9ECD285-EF55-B821-A3B8-FCC254845116}"/>
                </a:ext>
              </a:extLst>
            </p:cNvPr>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4924;p30">
              <a:extLst>
                <a:ext uri="{FF2B5EF4-FFF2-40B4-BE49-F238E27FC236}">
                  <a16:creationId xmlns:a16="http://schemas.microsoft.com/office/drawing/2014/main" id="{E2D2117D-8E46-6DC8-A666-170444BC68BE}"/>
                </a:ext>
              </a:extLst>
            </p:cNvPr>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4925;p30">
              <a:extLst>
                <a:ext uri="{FF2B5EF4-FFF2-40B4-BE49-F238E27FC236}">
                  <a16:creationId xmlns:a16="http://schemas.microsoft.com/office/drawing/2014/main" id="{F840236F-C96E-06C7-2133-F82F900A5704}"/>
                </a:ext>
              </a:extLst>
            </p:cNvPr>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4926;p30">
              <a:extLst>
                <a:ext uri="{FF2B5EF4-FFF2-40B4-BE49-F238E27FC236}">
                  <a16:creationId xmlns:a16="http://schemas.microsoft.com/office/drawing/2014/main" id="{6A524C14-E442-4E2B-A92F-1ED26B17887C}"/>
                </a:ext>
              </a:extLst>
            </p:cNvPr>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4927;p30">
              <a:extLst>
                <a:ext uri="{FF2B5EF4-FFF2-40B4-BE49-F238E27FC236}">
                  <a16:creationId xmlns:a16="http://schemas.microsoft.com/office/drawing/2014/main" id="{078AF62B-2617-39AF-340D-F36111388986}"/>
                </a:ext>
              </a:extLst>
            </p:cNvPr>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4928;p30">
              <a:extLst>
                <a:ext uri="{FF2B5EF4-FFF2-40B4-BE49-F238E27FC236}">
                  <a16:creationId xmlns:a16="http://schemas.microsoft.com/office/drawing/2014/main" id="{0C3FBFAB-23D1-4D49-9DBD-060843AD6FD4}"/>
                </a:ext>
              </a:extLst>
            </p:cNvPr>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4929;p30">
              <a:extLst>
                <a:ext uri="{FF2B5EF4-FFF2-40B4-BE49-F238E27FC236}">
                  <a16:creationId xmlns:a16="http://schemas.microsoft.com/office/drawing/2014/main" id="{016B87E7-1FC5-9080-F9F4-C1C7F0B6BD32}"/>
                </a:ext>
              </a:extLst>
            </p:cNvPr>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4930;p30">
              <a:extLst>
                <a:ext uri="{FF2B5EF4-FFF2-40B4-BE49-F238E27FC236}">
                  <a16:creationId xmlns:a16="http://schemas.microsoft.com/office/drawing/2014/main" id="{AA2253D1-765D-9E8F-FAD3-BBB151A51AE8}"/>
                </a:ext>
              </a:extLst>
            </p:cNvPr>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4931;p30">
              <a:extLst>
                <a:ext uri="{FF2B5EF4-FFF2-40B4-BE49-F238E27FC236}">
                  <a16:creationId xmlns:a16="http://schemas.microsoft.com/office/drawing/2014/main" id="{F5E7C167-B3B5-45BF-6A68-312568D1CA39}"/>
                </a:ext>
              </a:extLst>
            </p:cNvPr>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4932;p30">
              <a:extLst>
                <a:ext uri="{FF2B5EF4-FFF2-40B4-BE49-F238E27FC236}">
                  <a16:creationId xmlns:a16="http://schemas.microsoft.com/office/drawing/2014/main" id="{92078492-AD96-BF5C-D973-C53788DB5BAD}"/>
                </a:ext>
              </a:extLst>
            </p:cNvPr>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4933;p30">
              <a:extLst>
                <a:ext uri="{FF2B5EF4-FFF2-40B4-BE49-F238E27FC236}">
                  <a16:creationId xmlns:a16="http://schemas.microsoft.com/office/drawing/2014/main" id="{A6D1B616-99C9-2648-5E00-967F3DEA9323}"/>
                </a:ext>
              </a:extLst>
            </p:cNvPr>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4934;p30">
              <a:extLst>
                <a:ext uri="{FF2B5EF4-FFF2-40B4-BE49-F238E27FC236}">
                  <a16:creationId xmlns:a16="http://schemas.microsoft.com/office/drawing/2014/main" id="{EF309B10-D42D-FE07-EEF6-9DA16568D94F}"/>
                </a:ext>
              </a:extLst>
            </p:cNvPr>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4935;p30">
              <a:extLst>
                <a:ext uri="{FF2B5EF4-FFF2-40B4-BE49-F238E27FC236}">
                  <a16:creationId xmlns:a16="http://schemas.microsoft.com/office/drawing/2014/main" id="{7541BAD5-17BF-4C90-BBF3-4BC6C0207DD3}"/>
                </a:ext>
              </a:extLst>
            </p:cNvPr>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4936;p30">
              <a:extLst>
                <a:ext uri="{FF2B5EF4-FFF2-40B4-BE49-F238E27FC236}">
                  <a16:creationId xmlns:a16="http://schemas.microsoft.com/office/drawing/2014/main" id="{529804EB-328A-4454-1E60-F08813A2B846}"/>
                </a:ext>
              </a:extLst>
            </p:cNvPr>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4937;p30">
              <a:extLst>
                <a:ext uri="{FF2B5EF4-FFF2-40B4-BE49-F238E27FC236}">
                  <a16:creationId xmlns:a16="http://schemas.microsoft.com/office/drawing/2014/main" id="{678BA8C1-0711-BF2F-11AA-CC62613567CB}"/>
                </a:ext>
              </a:extLst>
            </p:cNvPr>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4938;p30">
              <a:extLst>
                <a:ext uri="{FF2B5EF4-FFF2-40B4-BE49-F238E27FC236}">
                  <a16:creationId xmlns:a16="http://schemas.microsoft.com/office/drawing/2014/main" id="{38BA1909-C57D-85E0-910E-60C5C0F8B426}"/>
                </a:ext>
              </a:extLst>
            </p:cNvPr>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4939;p30">
              <a:extLst>
                <a:ext uri="{FF2B5EF4-FFF2-40B4-BE49-F238E27FC236}">
                  <a16:creationId xmlns:a16="http://schemas.microsoft.com/office/drawing/2014/main" id="{305490A3-52E2-140A-DA61-3E6F32C578A7}"/>
                </a:ext>
              </a:extLst>
            </p:cNvPr>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4940;p30">
              <a:extLst>
                <a:ext uri="{FF2B5EF4-FFF2-40B4-BE49-F238E27FC236}">
                  <a16:creationId xmlns:a16="http://schemas.microsoft.com/office/drawing/2014/main" id="{560701B2-D08B-8C16-7B29-BE71F05E5DD4}"/>
                </a:ext>
              </a:extLst>
            </p:cNvPr>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4941;p30">
              <a:extLst>
                <a:ext uri="{FF2B5EF4-FFF2-40B4-BE49-F238E27FC236}">
                  <a16:creationId xmlns:a16="http://schemas.microsoft.com/office/drawing/2014/main" id="{B4CE9B0E-3EB0-500E-47E5-7BA749CC8D97}"/>
                </a:ext>
              </a:extLst>
            </p:cNvPr>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4942;p30">
              <a:extLst>
                <a:ext uri="{FF2B5EF4-FFF2-40B4-BE49-F238E27FC236}">
                  <a16:creationId xmlns:a16="http://schemas.microsoft.com/office/drawing/2014/main" id="{63288D43-AEA0-B022-E333-5788E3D6CFD2}"/>
                </a:ext>
              </a:extLst>
            </p:cNvPr>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4943;p30">
              <a:extLst>
                <a:ext uri="{FF2B5EF4-FFF2-40B4-BE49-F238E27FC236}">
                  <a16:creationId xmlns:a16="http://schemas.microsoft.com/office/drawing/2014/main" id="{E56ECCF0-6E19-61F9-8206-BB6E243CCF6D}"/>
                </a:ext>
              </a:extLst>
            </p:cNvPr>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4944;p30">
              <a:extLst>
                <a:ext uri="{FF2B5EF4-FFF2-40B4-BE49-F238E27FC236}">
                  <a16:creationId xmlns:a16="http://schemas.microsoft.com/office/drawing/2014/main" id="{C4CA13FB-C99F-275D-2351-5E32E5893956}"/>
                </a:ext>
              </a:extLst>
            </p:cNvPr>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4945;p30">
              <a:extLst>
                <a:ext uri="{FF2B5EF4-FFF2-40B4-BE49-F238E27FC236}">
                  <a16:creationId xmlns:a16="http://schemas.microsoft.com/office/drawing/2014/main" id="{EC835F18-84F1-EB89-F039-0E627B5FDDC5}"/>
                </a:ext>
              </a:extLst>
            </p:cNvPr>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4946;p30">
              <a:extLst>
                <a:ext uri="{FF2B5EF4-FFF2-40B4-BE49-F238E27FC236}">
                  <a16:creationId xmlns:a16="http://schemas.microsoft.com/office/drawing/2014/main" id="{6D0B2091-BEE6-3540-58E8-50C93412D177}"/>
                </a:ext>
              </a:extLst>
            </p:cNvPr>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4947;p30">
              <a:extLst>
                <a:ext uri="{FF2B5EF4-FFF2-40B4-BE49-F238E27FC236}">
                  <a16:creationId xmlns:a16="http://schemas.microsoft.com/office/drawing/2014/main" id="{C8A8CD69-FB4F-F077-62D2-A2324D683FB3}"/>
                </a:ext>
              </a:extLst>
            </p:cNvPr>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4948;p30">
              <a:extLst>
                <a:ext uri="{FF2B5EF4-FFF2-40B4-BE49-F238E27FC236}">
                  <a16:creationId xmlns:a16="http://schemas.microsoft.com/office/drawing/2014/main" id="{AE08ADC1-47F7-79A7-0773-4F0F5F137F07}"/>
                </a:ext>
              </a:extLst>
            </p:cNvPr>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4949;p30">
              <a:extLst>
                <a:ext uri="{FF2B5EF4-FFF2-40B4-BE49-F238E27FC236}">
                  <a16:creationId xmlns:a16="http://schemas.microsoft.com/office/drawing/2014/main" id="{E090DB19-B07F-30DA-7E67-A6C9C2E11557}"/>
                </a:ext>
              </a:extLst>
            </p:cNvPr>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4950;p30">
              <a:extLst>
                <a:ext uri="{FF2B5EF4-FFF2-40B4-BE49-F238E27FC236}">
                  <a16:creationId xmlns:a16="http://schemas.microsoft.com/office/drawing/2014/main" id="{EE2BE12F-AE9F-6545-A120-CB30D0A3AC99}"/>
                </a:ext>
              </a:extLst>
            </p:cNvPr>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4951;p30">
              <a:extLst>
                <a:ext uri="{FF2B5EF4-FFF2-40B4-BE49-F238E27FC236}">
                  <a16:creationId xmlns:a16="http://schemas.microsoft.com/office/drawing/2014/main" id="{3584F485-43AD-EEC0-67B5-DF48E884BCC9}"/>
                </a:ext>
              </a:extLst>
            </p:cNvPr>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4952;p30">
              <a:extLst>
                <a:ext uri="{FF2B5EF4-FFF2-40B4-BE49-F238E27FC236}">
                  <a16:creationId xmlns:a16="http://schemas.microsoft.com/office/drawing/2014/main" id="{F1812B92-9EBB-9E0A-B5B4-886242030627}"/>
                </a:ext>
              </a:extLst>
            </p:cNvPr>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4953;p30">
              <a:extLst>
                <a:ext uri="{FF2B5EF4-FFF2-40B4-BE49-F238E27FC236}">
                  <a16:creationId xmlns:a16="http://schemas.microsoft.com/office/drawing/2014/main" id="{B7614F91-CE12-8255-9AB4-6FC01B5B7A8D}"/>
                </a:ext>
              </a:extLst>
            </p:cNvPr>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4954;p30">
              <a:extLst>
                <a:ext uri="{FF2B5EF4-FFF2-40B4-BE49-F238E27FC236}">
                  <a16:creationId xmlns:a16="http://schemas.microsoft.com/office/drawing/2014/main" id="{BEFF3C12-A063-2A59-D1D3-A2891C69246C}"/>
                </a:ext>
              </a:extLst>
            </p:cNvPr>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4955;p30">
              <a:extLst>
                <a:ext uri="{FF2B5EF4-FFF2-40B4-BE49-F238E27FC236}">
                  <a16:creationId xmlns:a16="http://schemas.microsoft.com/office/drawing/2014/main" id="{7D695AD7-4348-72B5-623D-4F4A345A3FB3}"/>
                </a:ext>
              </a:extLst>
            </p:cNvPr>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4956;p30">
              <a:extLst>
                <a:ext uri="{FF2B5EF4-FFF2-40B4-BE49-F238E27FC236}">
                  <a16:creationId xmlns:a16="http://schemas.microsoft.com/office/drawing/2014/main" id="{ECA456A9-3236-9179-BC04-95981A96290C}"/>
                </a:ext>
              </a:extLst>
            </p:cNvPr>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4957;p30">
              <a:extLst>
                <a:ext uri="{FF2B5EF4-FFF2-40B4-BE49-F238E27FC236}">
                  <a16:creationId xmlns:a16="http://schemas.microsoft.com/office/drawing/2014/main" id="{FEB46DFF-593C-0974-9B41-507A982E36A0}"/>
                </a:ext>
              </a:extLst>
            </p:cNvPr>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4958;p30">
              <a:extLst>
                <a:ext uri="{FF2B5EF4-FFF2-40B4-BE49-F238E27FC236}">
                  <a16:creationId xmlns:a16="http://schemas.microsoft.com/office/drawing/2014/main" id="{3B9434CC-8895-3546-DCD2-6F1B2D8716AE}"/>
                </a:ext>
              </a:extLst>
            </p:cNvPr>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4959;p30">
              <a:extLst>
                <a:ext uri="{FF2B5EF4-FFF2-40B4-BE49-F238E27FC236}">
                  <a16:creationId xmlns:a16="http://schemas.microsoft.com/office/drawing/2014/main" id="{B98DE191-0A35-7BEC-1C96-EF19BE762B89}"/>
                </a:ext>
              </a:extLst>
            </p:cNvPr>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4960;p30">
              <a:extLst>
                <a:ext uri="{FF2B5EF4-FFF2-40B4-BE49-F238E27FC236}">
                  <a16:creationId xmlns:a16="http://schemas.microsoft.com/office/drawing/2014/main" id="{53ED3332-9EEB-BDC5-5B20-C26F363A17BF}"/>
                </a:ext>
              </a:extLst>
            </p:cNvPr>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4961;p30">
              <a:extLst>
                <a:ext uri="{FF2B5EF4-FFF2-40B4-BE49-F238E27FC236}">
                  <a16:creationId xmlns:a16="http://schemas.microsoft.com/office/drawing/2014/main" id="{BE69FBF1-3023-348C-21A6-CA72F1D063FD}"/>
                </a:ext>
              </a:extLst>
            </p:cNvPr>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4962;p30">
              <a:extLst>
                <a:ext uri="{FF2B5EF4-FFF2-40B4-BE49-F238E27FC236}">
                  <a16:creationId xmlns:a16="http://schemas.microsoft.com/office/drawing/2014/main" id="{F8E528DE-68D8-2F4E-4F09-5143C3D1E729}"/>
                </a:ext>
              </a:extLst>
            </p:cNvPr>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4963;p30">
              <a:extLst>
                <a:ext uri="{FF2B5EF4-FFF2-40B4-BE49-F238E27FC236}">
                  <a16:creationId xmlns:a16="http://schemas.microsoft.com/office/drawing/2014/main" id="{5266AC26-AE00-2693-D40B-007215ACACF1}"/>
                </a:ext>
              </a:extLst>
            </p:cNvPr>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4964;p30">
              <a:extLst>
                <a:ext uri="{FF2B5EF4-FFF2-40B4-BE49-F238E27FC236}">
                  <a16:creationId xmlns:a16="http://schemas.microsoft.com/office/drawing/2014/main" id="{95FF2701-8CEF-E77E-8EB8-1EE4825B3E4F}"/>
                </a:ext>
              </a:extLst>
            </p:cNvPr>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4965;p30">
              <a:extLst>
                <a:ext uri="{FF2B5EF4-FFF2-40B4-BE49-F238E27FC236}">
                  <a16:creationId xmlns:a16="http://schemas.microsoft.com/office/drawing/2014/main" id="{82029A72-7746-0993-3E8A-E28CE2FE7D1D}"/>
                </a:ext>
              </a:extLst>
            </p:cNvPr>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4966;p30">
              <a:extLst>
                <a:ext uri="{FF2B5EF4-FFF2-40B4-BE49-F238E27FC236}">
                  <a16:creationId xmlns:a16="http://schemas.microsoft.com/office/drawing/2014/main" id="{CDDFF371-C54F-C2CD-57C1-234FA8C4FD67}"/>
                </a:ext>
              </a:extLst>
            </p:cNvPr>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4967;p30">
              <a:extLst>
                <a:ext uri="{FF2B5EF4-FFF2-40B4-BE49-F238E27FC236}">
                  <a16:creationId xmlns:a16="http://schemas.microsoft.com/office/drawing/2014/main" id="{541AD7FE-276D-44A7-4F84-8408285B0D35}"/>
                </a:ext>
              </a:extLst>
            </p:cNvPr>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4968;p30">
              <a:extLst>
                <a:ext uri="{FF2B5EF4-FFF2-40B4-BE49-F238E27FC236}">
                  <a16:creationId xmlns:a16="http://schemas.microsoft.com/office/drawing/2014/main" id="{8E3EB426-E43C-5BA7-2F5A-2751E199958F}"/>
                </a:ext>
              </a:extLst>
            </p:cNvPr>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4969;p30">
              <a:extLst>
                <a:ext uri="{FF2B5EF4-FFF2-40B4-BE49-F238E27FC236}">
                  <a16:creationId xmlns:a16="http://schemas.microsoft.com/office/drawing/2014/main" id="{F2BB961E-07AB-B902-0E79-58630E05B807}"/>
                </a:ext>
              </a:extLst>
            </p:cNvPr>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4970;p30">
              <a:extLst>
                <a:ext uri="{FF2B5EF4-FFF2-40B4-BE49-F238E27FC236}">
                  <a16:creationId xmlns:a16="http://schemas.microsoft.com/office/drawing/2014/main" id="{C44C08D4-2545-14A4-41E4-D68D47ECF4CA}"/>
                </a:ext>
              </a:extLst>
            </p:cNvPr>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4971;p30">
              <a:extLst>
                <a:ext uri="{FF2B5EF4-FFF2-40B4-BE49-F238E27FC236}">
                  <a16:creationId xmlns:a16="http://schemas.microsoft.com/office/drawing/2014/main" id="{00F00FDF-DE00-DA4E-4C35-BE3DA51833D2}"/>
                </a:ext>
              </a:extLst>
            </p:cNvPr>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4972;p30">
              <a:extLst>
                <a:ext uri="{FF2B5EF4-FFF2-40B4-BE49-F238E27FC236}">
                  <a16:creationId xmlns:a16="http://schemas.microsoft.com/office/drawing/2014/main" id="{B633E592-60F2-7897-CE69-B3F4D30A06E7}"/>
                </a:ext>
              </a:extLst>
            </p:cNvPr>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4973;p30">
              <a:extLst>
                <a:ext uri="{FF2B5EF4-FFF2-40B4-BE49-F238E27FC236}">
                  <a16:creationId xmlns:a16="http://schemas.microsoft.com/office/drawing/2014/main" id="{5DA37951-6391-7887-7B9F-F00D39F9DEF7}"/>
                </a:ext>
              </a:extLst>
            </p:cNvPr>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4974;p30">
              <a:extLst>
                <a:ext uri="{FF2B5EF4-FFF2-40B4-BE49-F238E27FC236}">
                  <a16:creationId xmlns:a16="http://schemas.microsoft.com/office/drawing/2014/main" id="{4435364C-AA2E-388F-BD07-F1291114640D}"/>
                </a:ext>
              </a:extLst>
            </p:cNvPr>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4975;p30">
              <a:extLst>
                <a:ext uri="{FF2B5EF4-FFF2-40B4-BE49-F238E27FC236}">
                  <a16:creationId xmlns:a16="http://schemas.microsoft.com/office/drawing/2014/main" id="{9A14F0D9-4E22-F118-8EC8-D22267080020}"/>
                </a:ext>
              </a:extLst>
            </p:cNvPr>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4976;p30">
              <a:extLst>
                <a:ext uri="{FF2B5EF4-FFF2-40B4-BE49-F238E27FC236}">
                  <a16:creationId xmlns:a16="http://schemas.microsoft.com/office/drawing/2014/main" id="{15B8496C-04D7-4179-2D8F-1CFBDABEBFE8}"/>
                </a:ext>
              </a:extLst>
            </p:cNvPr>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4977;p30">
              <a:extLst>
                <a:ext uri="{FF2B5EF4-FFF2-40B4-BE49-F238E27FC236}">
                  <a16:creationId xmlns:a16="http://schemas.microsoft.com/office/drawing/2014/main" id="{28EA66EA-3A2D-F6E0-A4D1-F4E98D26FDB0}"/>
                </a:ext>
              </a:extLst>
            </p:cNvPr>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4978;p30">
              <a:extLst>
                <a:ext uri="{FF2B5EF4-FFF2-40B4-BE49-F238E27FC236}">
                  <a16:creationId xmlns:a16="http://schemas.microsoft.com/office/drawing/2014/main" id="{99BC32AD-DA38-5085-6EFE-307E14D2FD2E}"/>
                </a:ext>
              </a:extLst>
            </p:cNvPr>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4979;p30">
              <a:extLst>
                <a:ext uri="{FF2B5EF4-FFF2-40B4-BE49-F238E27FC236}">
                  <a16:creationId xmlns:a16="http://schemas.microsoft.com/office/drawing/2014/main" id="{B72C98F8-0F4F-4553-5EE9-1DE91C88677E}"/>
                </a:ext>
              </a:extLst>
            </p:cNvPr>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4980;p30">
              <a:extLst>
                <a:ext uri="{FF2B5EF4-FFF2-40B4-BE49-F238E27FC236}">
                  <a16:creationId xmlns:a16="http://schemas.microsoft.com/office/drawing/2014/main" id="{2D824A53-09B7-3774-DB04-40B96732A21A}"/>
                </a:ext>
              </a:extLst>
            </p:cNvPr>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4981;p30">
              <a:extLst>
                <a:ext uri="{FF2B5EF4-FFF2-40B4-BE49-F238E27FC236}">
                  <a16:creationId xmlns:a16="http://schemas.microsoft.com/office/drawing/2014/main" id="{526C2EEA-6A75-C480-AD8E-1F7A28F12941}"/>
                </a:ext>
              </a:extLst>
            </p:cNvPr>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4982;p30">
              <a:extLst>
                <a:ext uri="{FF2B5EF4-FFF2-40B4-BE49-F238E27FC236}">
                  <a16:creationId xmlns:a16="http://schemas.microsoft.com/office/drawing/2014/main" id="{7A00782C-B2EC-04F9-5526-4F9AD60B4656}"/>
                </a:ext>
              </a:extLst>
            </p:cNvPr>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4983;p30">
              <a:extLst>
                <a:ext uri="{FF2B5EF4-FFF2-40B4-BE49-F238E27FC236}">
                  <a16:creationId xmlns:a16="http://schemas.microsoft.com/office/drawing/2014/main" id="{46B145CB-55FC-6135-8EC4-3B51AC86549A}"/>
                </a:ext>
              </a:extLst>
            </p:cNvPr>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4984;p30">
              <a:extLst>
                <a:ext uri="{FF2B5EF4-FFF2-40B4-BE49-F238E27FC236}">
                  <a16:creationId xmlns:a16="http://schemas.microsoft.com/office/drawing/2014/main" id="{3D520A28-1F8F-3B1D-4D32-5DB7F59A3260}"/>
                </a:ext>
              </a:extLst>
            </p:cNvPr>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4985;p30">
              <a:extLst>
                <a:ext uri="{FF2B5EF4-FFF2-40B4-BE49-F238E27FC236}">
                  <a16:creationId xmlns:a16="http://schemas.microsoft.com/office/drawing/2014/main" id="{1EF7F29F-A3E4-8077-E9FC-24D77A47DD24}"/>
                </a:ext>
              </a:extLst>
            </p:cNvPr>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4986;p30">
              <a:extLst>
                <a:ext uri="{FF2B5EF4-FFF2-40B4-BE49-F238E27FC236}">
                  <a16:creationId xmlns:a16="http://schemas.microsoft.com/office/drawing/2014/main" id="{47172360-99A0-8435-FFA6-5F6F8DDC8292}"/>
                </a:ext>
              </a:extLst>
            </p:cNvPr>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4987;p30">
              <a:extLst>
                <a:ext uri="{FF2B5EF4-FFF2-40B4-BE49-F238E27FC236}">
                  <a16:creationId xmlns:a16="http://schemas.microsoft.com/office/drawing/2014/main" id="{14943437-80F0-BD85-F896-9B45DA5AC972}"/>
                </a:ext>
              </a:extLst>
            </p:cNvPr>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4988;p30">
              <a:extLst>
                <a:ext uri="{FF2B5EF4-FFF2-40B4-BE49-F238E27FC236}">
                  <a16:creationId xmlns:a16="http://schemas.microsoft.com/office/drawing/2014/main" id="{12FAB918-36A2-28DC-9433-3F1FA15BD0DA}"/>
                </a:ext>
              </a:extLst>
            </p:cNvPr>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4989;p30">
              <a:extLst>
                <a:ext uri="{FF2B5EF4-FFF2-40B4-BE49-F238E27FC236}">
                  <a16:creationId xmlns:a16="http://schemas.microsoft.com/office/drawing/2014/main" id="{068C93FE-3A53-DA29-1842-AD793019331D}"/>
                </a:ext>
              </a:extLst>
            </p:cNvPr>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4990;p30">
              <a:extLst>
                <a:ext uri="{FF2B5EF4-FFF2-40B4-BE49-F238E27FC236}">
                  <a16:creationId xmlns:a16="http://schemas.microsoft.com/office/drawing/2014/main" id="{258DCCB6-24B9-AAD0-F1CC-9845047231AB}"/>
                </a:ext>
              </a:extLst>
            </p:cNvPr>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4991;p30">
              <a:extLst>
                <a:ext uri="{FF2B5EF4-FFF2-40B4-BE49-F238E27FC236}">
                  <a16:creationId xmlns:a16="http://schemas.microsoft.com/office/drawing/2014/main" id="{8609651F-776D-16ED-07B3-DDFF05AC5CAE}"/>
                </a:ext>
              </a:extLst>
            </p:cNvPr>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4992;p30">
              <a:extLst>
                <a:ext uri="{FF2B5EF4-FFF2-40B4-BE49-F238E27FC236}">
                  <a16:creationId xmlns:a16="http://schemas.microsoft.com/office/drawing/2014/main" id="{CEC5471B-7987-76EA-8E25-E00435E7584A}"/>
                </a:ext>
              </a:extLst>
            </p:cNvPr>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4993;p30">
              <a:extLst>
                <a:ext uri="{FF2B5EF4-FFF2-40B4-BE49-F238E27FC236}">
                  <a16:creationId xmlns:a16="http://schemas.microsoft.com/office/drawing/2014/main" id="{C930473F-103F-6176-EAE5-332D4C45A8DC}"/>
                </a:ext>
              </a:extLst>
            </p:cNvPr>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4994;p30">
              <a:extLst>
                <a:ext uri="{FF2B5EF4-FFF2-40B4-BE49-F238E27FC236}">
                  <a16:creationId xmlns:a16="http://schemas.microsoft.com/office/drawing/2014/main" id="{4FA98AC1-0661-3879-7B2A-FAAB49B4B575}"/>
                </a:ext>
              </a:extLst>
            </p:cNvPr>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4995;p30">
              <a:extLst>
                <a:ext uri="{FF2B5EF4-FFF2-40B4-BE49-F238E27FC236}">
                  <a16:creationId xmlns:a16="http://schemas.microsoft.com/office/drawing/2014/main" id="{6CE83572-58AE-ABCC-74EF-F51C24475889}"/>
                </a:ext>
              </a:extLst>
            </p:cNvPr>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4996;p30">
              <a:extLst>
                <a:ext uri="{FF2B5EF4-FFF2-40B4-BE49-F238E27FC236}">
                  <a16:creationId xmlns:a16="http://schemas.microsoft.com/office/drawing/2014/main" id="{1A30AF6D-357E-F2CB-1747-4E91011A723F}"/>
                </a:ext>
              </a:extLst>
            </p:cNvPr>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4997;p30">
              <a:extLst>
                <a:ext uri="{FF2B5EF4-FFF2-40B4-BE49-F238E27FC236}">
                  <a16:creationId xmlns:a16="http://schemas.microsoft.com/office/drawing/2014/main" id="{E677EEEA-3576-8419-A59F-575FCDC39596}"/>
                </a:ext>
              </a:extLst>
            </p:cNvPr>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4998;p30">
              <a:extLst>
                <a:ext uri="{FF2B5EF4-FFF2-40B4-BE49-F238E27FC236}">
                  <a16:creationId xmlns:a16="http://schemas.microsoft.com/office/drawing/2014/main" id="{AF27956E-64F0-A310-265A-1B3808D0C3CC}"/>
                </a:ext>
              </a:extLst>
            </p:cNvPr>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4999;p30">
              <a:extLst>
                <a:ext uri="{FF2B5EF4-FFF2-40B4-BE49-F238E27FC236}">
                  <a16:creationId xmlns:a16="http://schemas.microsoft.com/office/drawing/2014/main" id="{6BDE37A4-1882-F71E-DA12-2FBE79365E1D}"/>
                </a:ext>
              </a:extLst>
            </p:cNvPr>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000;p30">
              <a:extLst>
                <a:ext uri="{FF2B5EF4-FFF2-40B4-BE49-F238E27FC236}">
                  <a16:creationId xmlns:a16="http://schemas.microsoft.com/office/drawing/2014/main" id="{34FB0B0E-BCE8-455E-B9C1-1E835258ECAE}"/>
                </a:ext>
              </a:extLst>
            </p:cNvPr>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001;p30">
              <a:extLst>
                <a:ext uri="{FF2B5EF4-FFF2-40B4-BE49-F238E27FC236}">
                  <a16:creationId xmlns:a16="http://schemas.microsoft.com/office/drawing/2014/main" id="{30FA0809-7111-B1E1-3154-882E93B7AAB4}"/>
                </a:ext>
              </a:extLst>
            </p:cNvPr>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002;p30">
              <a:extLst>
                <a:ext uri="{FF2B5EF4-FFF2-40B4-BE49-F238E27FC236}">
                  <a16:creationId xmlns:a16="http://schemas.microsoft.com/office/drawing/2014/main" id="{536F92BB-A1DE-F5C4-F421-CF21937AEB0C}"/>
                </a:ext>
              </a:extLst>
            </p:cNvPr>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003;p30">
              <a:extLst>
                <a:ext uri="{FF2B5EF4-FFF2-40B4-BE49-F238E27FC236}">
                  <a16:creationId xmlns:a16="http://schemas.microsoft.com/office/drawing/2014/main" id="{91F8CBDC-93DE-C524-2B7C-AF4DF3F9DB8B}"/>
                </a:ext>
              </a:extLst>
            </p:cNvPr>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004;p30">
              <a:extLst>
                <a:ext uri="{FF2B5EF4-FFF2-40B4-BE49-F238E27FC236}">
                  <a16:creationId xmlns:a16="http://schemas.microsoft.com/office/drawing/2014/main" id="{B6DE1562-F24C-8FBB-C63F-C789DA8472FD}"/>
                </a:ext>
              </a:extLst>
            </p:cNvPr>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005;p30">
              <a:extLst>
                <a:ext uri="{FF2B5EF4-FFF2-40B4-BE49-F238E27FC236}">
                  <a16:creationId xmlns:a16="http://schemas.microsoft.com/office/drawing/2014/main" id="{E3E69AB6-8319-FEBB-9FC2-83443D629260}"/>
                </a:ext>
              </a:extLst>
            </p:cNvPr>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006;p30">
              <a:extLst>
                <a:ext uri="{FF2B5EF4-FFF2-40B4-BE49-F238E27FC236}">
                  <a16:creationId xmlns:a16="http://schemas.microsoft.com/office/drawing/2014/main" id="{EB831C55-5FF5-150E-2ABD-28A03FBC41C8}"/>
                </a:ext>
              </a:extLst>
            </p:cNvPr>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007;p30">
              <a:extLst>
                <a:ext uri="{FF2B5EF4-FFF2-40B4-BE49-F238E27FC236}">
                  <a16:creationId xmlns:a16="http://schemas.microsoft.com/office/drawing/2014/main" id="{50B43BD1-42D7-CA1B-7EC0-140B001D0430}"/>
                </a:ext>
              </a:extLst>
            </p:cNvPr>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008;p30">
              <a:extLst>
                <a:ext uri="{FF2B5EF4-FFF2-40B4-BE49-F238E27FC236}">
                  <a16:creationId xmlns:a16="http://schemas.microsoft.com/office/drawing/2014/main" id="{440B45DF-9EAA-35E6-88E3-C667FC2914B7}"/>
                </a:ext>
              </a:extLst>
            </p:cNvPr>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009;p30">
              <a:extLst>
                <a:ext uri="{FF2B5EF4-FFF2-40B4-BE49-F238E27FC236}">
                  <a16:creationId xmlns:a16="http://schemas.microsoft.com/office/drawing/2014/main" id="{6CFBBD4B-6780-55DE-1F1D-77E064C1D104}"/>
                </a:ext>
              </a:extLst>
            </p:cNvPr>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5010;p30">
              <a:extLst>
                <a:ext uri="{FF2B5EF4-FFF2-40B4-BE49-F238E27FC236}">
                  <a16:creationId xmlns:a16="http://schemas.microsoft.com/office/drawing/2014/main" id="{78D8370E-669D-2F97-3CD9-F1FFEC0C9BEB}"/>
                </a:ext>
              </a:extLst>
            </p:cNvPr>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5011;p30">
              <a:extLst>
                <a:ext uri="{FF2B5EF4-FFF2-40B4-BE49-F238E27FC236}">
                  <a16:creationId xmlns:a16="http://schemas.microsoft.com/office/drawing/2014/main" id="{6D374AA7-CC65-DB50-2C31-C6737479ED09}"/>
                </a:ext>
              </a:extLst>
            </p:cNvPr>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5012;p30">
              <a:extLst>
                <a:ext uri="{FF2B5EF4-FFF2-40B4-BE49-F238E27FC236}">
                  <a16:creationId xmlns:a16="http://schemas.microsoft.com/office/drawing/2014/main" id="{1EDB55B9-FCFB-C82D-B587-B2105235B611}"/>
                </a:ext>
              </a:extLst>
            </p:cNvPr>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5013;p30">
              <a:extLst>
                <a:ext uri="{FF2B5EF4-FFF2-40B4-BE49-F238E27FC236}">
                  <a16:creationId xmlns:a16="http://schemas.microsoft.com/office/drawing/2014/main" id="{966CB449-0119-1817-5ED7-EB102D41C06A}"/>
                </a:ext>
              </a:extLst>
            </p:cNvPr>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5014;p30">
              <a:extLst>
                <a:ext uri="{FF2B5EF4-FFF2-40B4-BE49-F238E27FC236}">
                  <a16:creationId xmlns:a16="http://schemas.microsoft.com/office/drawing/2014/main" id="{D54C5C33-B997-DE49-0369-9F7F5E071D53}"/>
                </a:ext>
              </a:extLst>
            </p:cNvPr>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5015;p30">
              <a:extLst>
                <a:ext uri="{FF2B5EF4-FFF2-40B4-BE49-F238E27FC236}">
                  <a16:creationId xmlns:a16="http://schemas.microsoft.com/office/drawing/2014/main" id="{95367E0D-B94C-4D5B-D8EA-ABA69E1223B0}"/>
                </a:ext>
              </a:extLst>
            </p:cNvPr>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5016;p30">
              <a:extLst>
                <a:ext uri="{FF2B5EF4-FFF2-40B4-BE49-F238E27FC236}">
                  <a16:creationId xmlns:a16="http://schemas.microsoft.com/office/drawing/2014/main" id="{E21E49DD-0269-E910-6B4F-E4B324C7D04C}"/>
                </a:ext>
              </a:extLst>
            </p:cNvPr>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5017;p30">
              <a:extLst>
                <a:ext uri="{FF2B5EF4-FFF2-40B4-BE49-F238E27FC236}">
                  <a16:creationId xmlns:a16="http://schemas.microsoft.com/office/drawing/2014/main" id="{C8B88AAF-6062-0378-371F-E34547050664}"/>
                </a:ext>
              </a:extLst>
            </p:cNvPr>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5018;p30">
              <a:extLst>
                <a:ext uri="{FF2B5EF4-FFF2-40B4-BE49-F238E27FC236}">
                  <a16:creationId xmlns:a16="http://schemas.microsoft.com/office/drawing/2014/main" id="{A7785698-E5C0-748E-B1CE-13A011888326}"/>
                </a:ext>
              </a:extLst>
            </p:cNvPr>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5019;p30">
              <a:extLst>
                <a:ext uri="{FF2B5EF4-FFF2-40B4-BE49-F238E27FC236}">
                  <a16:creationId xmlns:a16="http://schemas.microsoft.com/office/drawing/2014/main" id="{FCCC548F-422F-F37C-EABF-32BAAEC91BB1}"/>
                </a:ext>
              </a:extLst>
            </p:cNvPr>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5020;p30">
              <a:extLst>
                <a:ext uri="{FF2B5EF4-FFF2-40B4-BE49-F238E27FC236}">
                  <a16:creationId xmlns:a16="http://schemas.microsoft.com/office/drawing/2014/main" id="{45D48AF3-CA9B-79DE-EEF0-EF65238D6DD3}"/>
                </a:ext>
              </a:extLst>
            </p:cNvPr>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5021;p30">
              <a:extLst>
                <a:ext uri="{FF2B5EF4-FFF2-40B4-BE49-F238E27FC236}">
                  <a16:creationId xmlns:a16="http://schemas.microsoft.com/office/drawing/2014/main" id="{5E9E058F-FDC7-1820-F7BB-B4A5033EFC24}"/>
                </a:ext>
              </a:extLst>
            </p:cNvPr>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5022;p30">
              <a:extLst>
                <a:ext uri="{FF2B5EF4-FFF2-40B4-BE49-F238E27FC236}">
                  <a16:creationId xmlns:a16="http://schemas.microsoft.com/office/drawing/2014/main" id="{4E162A6C-29AD-3B5C-4683-0C8B496217A6}"/>
                </a:ext>
              </a:extLst>
            </p:cNvPr>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5023;p30">
              <a:extLst>
                <a:ext uri="{FF2B5EF4-FFF2-40B4-BE49-F238E27FC236}">
                  <a16:creationId xmlns:a16="http://schemas.microsoft.com/office/drawing/2014/main" id="{B4568F87-49FE-052F-8A7B-142A4FCF7AFC}"/>
                </a:ext>
              </a:extLst>
            </p:cNvPr>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5024;p30">
              <a:extLst>
                <a:ext uri="{FF2B5EF4-FFF2-40B4-BE49-F238E27FC236}">
                  <a16:creationId xmlns:a16="http://schemas.microsoft.com/office/drawing/2014/main" id="{12027389-E9C5-2FA3-0A76-094FAC0FC3D8}"/>
                </a:ext>
              </a:extLst>
            </p:cNvPr>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5025;p30">
              <a:extLst>
                <a:ext uri="{FF2B5EF4-FFF2-40B4-BE49-F238E27FC236}">
                  <a16:creationId xmlns:a16="http://schemas.microsoft.com/office/drawing/2014/main" id="{2A698751-C21E-EB29-A910-6D8C3F1FD87F}"/>
                </a:ext>
              </a:extLst>
            </p:cNvPr>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5026;p30">
              <a:extLst>
                <a:ext uri="{FF2B5EF4-FFF2-40B4-BE49-F238E27FC236}">
                  <a16:creationId xmlns:a16="http://schemas.microsoft.com/office/drawing/2014/main" id="{7E3A473C-594D-EAB7-6378-70C096A308AF}"/>
                </a:ext>
              </a:extLst>
            </p:cNvPr>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5027;p30">
              <a:extLst>
                <a:ext uri="{FF2B5EF4-FFF2-40B4-BE49-F238E27FC236}">
                  <a16:creationId xmlns:a16="http://schemas.microsoft.com/office/drawing/2014/main" id="{0036CC6D-2646-AFBF-9107-BDBC2D8BD338}"/>
                </a:ext>
              </a:extLst>
            </p:cNvPr>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5028;p30">
              <a:extLst>
                <a:ext uri="{FF2B5EF4-FFF2-40B4-BE49-F238E27FC236}">
                  <a16:creationId xmlns:a16="http://schemas.microsoft.com/office/drawing/2014/main" id="{3CACB65B-76D9-3EDF-73DE-328938FD21AB}"/>
                </a:ext>
              </a:extLst>
            </p:cNvPr>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5029;p30">
              <a:extLst>
                <a:ext uri="{FF2B5EF4-FFF2-40B4-BE49-F238E27FC236}">
                  <a16:creationId xmlns:a16="http://schemas.microsoft.com/office/drawing/2014/main" id="{6D548E26-3862-2D83-B697-55C65EC70515}"/>
                </a:ext>
              </a:extLst>
            </p:cNvPr>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5030;p30">
              <a:extLst>
                <a:ext uri="{FF2B5EF4-FFF2-40B4-BE49-F238E27FC236}">
                  <a16:creationId xmlns:a16="http://schemas.microsoft.com/office/drawing/2014/main" id="{090F619F-3F85-6489-B5A7-0768936090E8}"/>
                </a:ext>
              </a:extLst>
            </p:cNvPr>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5031;p30">
              <a:extLst>
                <a:ext uri="{FF2B5EF4-FFF2-40B4-BE49-F238E27FC236}">
                  <a16:creationId xmlns:a16="http://schemas.microsoft.com/office/drawing/2014/main" id="{49F248BE-06BE-F1E3-B60A-9E2F4BD88BAE}"/>
                </a:ext>
              </a:extLst>
            </p:cNvPr>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5032;p30">
              <a:extLst>
                <a:ext uri="{FF2B5EF4-FFF2-40B4-BE49-F238E27FC236}">
                  <a16:creationId xmlns:a16="http://schemas.microsoft.com/office/drawing/2014/main" id="{66E35817-8341-476C-C767-9185A292F535}"/>
                </a:ext>
              </a:extLst>
            </p:cNvPr>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5033;p30">
              <a:extLst>
                <a:ext uri="{FF2B5EF4-FFF2-40B4-BE49-F238E27FC236}">
                  <a16:creationId xmlns:a16="http://schemas.microsoft.com/office/drawing/2014/main" id="{D3341954-5E15-2C0D-703E-08217199A957}"/>
                </a:ext>
              </a:extLst>
            </p:cNvPr>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5034;p30">
              <a:extLst>
                <a:ext uri="{FF2B5EF4-FFF2-40B4-BE49-F238E27FC236}">
                  <a16:creationId xmlns:a16="http://schemas.microsoft.com/office/drawing/2014/main" id="{4157FAEB-9B8D-5933-8DC9-0A6296966A94}"/>
                </a:ext>
              </a:extLst>
            </p:cNvPr>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5035;p30">
              <a:extLst>
                <a:ext uri="{FF2B5EF4-FFF2-40B4-BE49-F238E27FC236}">
                  <a16:creationId xmlns:a16="http://schemas.microsoft.com/office/drawing/2014/main" id="{94C84204-B66E-30E7-BD1D-CCCA3FAE90E1}"/>
                </a:ext>
              </a:extLst>
            </p:cNvPr>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5036;p30">
              <a:extLst>
                <a:ext uri="{FF2B5EF4-FFF2-40B4-BE49-F238E27FC236}">
                  <a16:creationId xmlns:a16="http://schemas.microsoft.com/office/drawing/2014/main" id="{B0223B97-36E0-D786-8203-0EC7BD01BF2C}"/>
                </a:ext>
              </a:extLst>
            </p:cNvPr>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5037;p30">
              <a:extLst>
                <a:ext uri="{FF2B5EF4-FFF2-40B4-BE49-F238E27FC236}">
                  <a16:creationId xmlns:a16="http://schemas.microsoft.com/office/drawing/2014/main" id="{90E1A04B-1D9B-9D45-D648-E3A4A62BA279}"/>
                </a:ext>
              </a:extLst>
            </p:cNvPr>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5038;p30">
              <a:extLst>
                <a:ext uri="{FF2B5EF4-FFF2-40B4-BE49-F238E27FC236}">
                  <a16:creationId xmlns:a16="http://schemas.microsoft.com/office/drawing/2014/main" id="{ABC87DA2-244F-7D68-186F-620812819513}"/>
                </a:ext>
              </a:extLst>
            </p:cNvPr>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5039;p30">
              <a:extLst>
                <a:ext uri="{FF2B5EF4-FFF2-40B4-BE49-F238E27FC236}">
                  <a16:creationId xmlns:a16="http://schemas.microsoft.com/office/drawing/2014/main" id="{6497940A-F513-6CEE-00F3-F2A3E52C2123}"/>
                </a:ext>
              </a:extLst>
            </p:cNvPr>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5040;p30">
              <a:extLst>
                <a:ext uri="{FF2B5EF4-FFF2-40B4-BE49-F238E27FC236}">
                  <a16:creationId xmlns:a16="http://schemas.microsoft.com/office/drawing/2014/main" id="{D7071D31-2BF3-2A97-6594-96511B342AE7}"/>
                </a:ext>
              </a:extLst>
            </p:cNvPr>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5041;p30">
              <a:extLst>
                <a:ext uri="{FF2B5EF4-FFF2-40B4-BE49-F238E27FC236}">
                  <a16:creationId xmlns:a16="http://schemas.microsoft.com/office/drawing/2014/main" id="{624B5199-1776-823D-4C36-85495DE5AAA3}"/>
                </a:ext>
              </a:extLst>
            </p:cNvPr>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5042;p30">
              <a:extLst>
                <a:ext uri="{FF2B5EF4-FFF2-40B4-BE49-F238E27FC236}">
                  <a16:creationId xmlns:a16="http://schemas.microsoft.com/office/drawing/2014/main" id="{59D931CE-3E45-859C-0378-962E7B02A62E}"/>
                </a:ext>
              </a:extLst>
            </p:cNvPr>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5043;p30">
              <a:extLst>
                <a:ext uri="{FF2B5EF4-FFF2-40B4-BE49-F238E27FC236}">
                  <a16:creationId xmlns:a16="http://schemas.microsoft.com/office/drawing/2014/main" id="{589F459B-F03A-6891-E362-F28F9530B2F1}"/>
                </a:ext>
              </a:extLst>
            </p:cNvPr>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5044;p30">
              <a:extLst>
                <a:ext uri="{FF2B5EF4-FFF2-40B4-BE49-F238E27FC236}">
                  <a16:creationId xmlns:a16="http://schemas.microsoft.com/office/drawing/2014/main" id="{377C2E97-8B2A-CEB7-8DF1-14BA8B5297B3}"/>
                </a:ext>
              </a:extLst>
            </p:cNvPr>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5045;p30">
              <a:extLst>
                <a:ext uri="{FF2B5EF4-FFF2-40B4-BE49-F238E27FC236}">
                  <a16:creationId xmlns:a16="http://schemas.microsoft.com/office/drawing/2014/main" id="{50095E19-AAAE-3C85-AF24-9F3A6DED1067}"/>
                </a:ext>
              </a:extLst>
            </p:cNvPr>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5046;p30">
              <a:extLst>
                <a:ext uri="{FF2B5EF4-FFF2-40B4-BE49-F238E27FC236}">
                  <a16:creationId xmlns:a16="http://schemas.microsoft.com/office/drawing/2014/main" id="{96741B0D-0CA4-D0AD-C810-02E79B43FCEC}"/>
                </a:ext>
              </a:extLst>
            </p:cNvPr>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5047;p30">
              <a:extLst>
                <a:ext uri="{FF2B5EF4-FFF2-40B4-BE49-F238E27FC236}">
                  <a16:creationId xmlns:a16="http://schemas.microsoft.com/office/drawing/2014/main" id="{E032C362-03E0-9E2F-9179-CA6C2F6B55D5}"/>
                </a:ext>
              </a:extLst>
            </p:cNvPr>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5048;p30">
              <a:extLst>
                <a:ext uri="{FF2B5EF4-FFF2-40B4-BE49-F238E27FC236}">
                  <a16:creationId xmlns:a16="http://schemas.microsoft.com/office/drawing/2014/main" id="{FC43E037-2B75-F330-82FA-29AC647C5ACF}"/>
                </a:ext>
              </a:extLst>
            </p:cNvPr>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5049;p30">
              <a:extLst>
                <a:ext uri="{FF2B5EF4-FFF2-40B4-BE49-F238E27FC236}">
                  <a16:creationId xmlns:a16="http://schemas.microsoft.com/office/drawing/2014/main" id="{F49FE130-FD95-3F70-0450-9A1A7C6038B4}"/>
                </a:ext>
              </a:extLst>
            </p:cNvPr>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5050;p30">
              <a:extLst>
                <a:ext uri="{FF2B5EF4-FFF2-40B4-BE49-F238E27FC236}">
                  <a16:creationId xmlns:a16="http://schemas.microsoft.com/office/drawing/2014/main" id="{7C09152B-A989-2BC9-07D5-84DEC43F0963}"/>
                </a:ext>
              </a:extLst>
            </p:cNvPr>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5051;p30">
              <a:extLst>
                <a:ext uri="{FF2B5EF4-FFF2-40B4-BE49-F238E27FC236}">
                  <a16:creationId xmlns:a16="http://schemas.microsoft.com/office/drawing/2014/main" id="{5579FD9E-CAB1-0E7E-93B2-EECBE82344B7}"/>
                </a:ext>
              </a:extLst>
            </p:cNvPr>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5052;p30">
              <a:extLst>
                <a:ext uri="{FF2B5EF4-FFF2-40B4-BE49-F238E27FC236}">
                  <a16:creationId xmlns:a16="http://schemas.microsoft.com/office/drawing/2014/main" id="{4EF8EE3C-8707-0BD4-7E95-134424B9D289}"/>
                </a:ext>
              </a:extLst>
            </p:cNvPr>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5053;p30">
              <a:extLst>
                <a:ext uri="{FF2B5EF4-FFF2-40B4-BE49-F238E27FC236}">
                  <a16:creationId xmlns:a16="http://schemas.microsoft.com/office/drawing/2014/main" id="{68D51CF6-380F-718B-CF53-42A3E8AD9C1B}"/>
                </a:ext>
              </a:extLst>
            </p:cNvPr>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5054;p30">
              <a:extLst>
                <a:ext uri="{FF2B5EF4-FFF2-40B4-BE49-F238E27FC236}">
                  <a16:creationId xmlns:a16="http://schemas.microsoft.com/office/drawing/2014/main" id="{A55A7E73-7E5D-BDA0-E195-67BC67320BD8}"/>
                </a:ext>
              </a:extLst>
            </p:cNvPr>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5055;p30">
              <a:extLst>
                <a:ext uri="{FF2B5EF4-FFF2-40B4-BE49-F238E27FC236}">
                  <a16:creationId xmlns:a16="http://schemas.microsoft.com/office/drawing/2014/main" id="{8041EA17-DE36-8683-CDED-8C68936BAEA7}"/>
                </a:ext>
              </a:extLst>
            </p:cNvPr>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5056;p30">
              <a:extLst>
                <a:ext uri="{FF2B5EF4-FFF2-40B4-BE49-F238E27FC236}">
                  <a16:creationId xmlns:a16="http://schemas.microsoft.com/office/drawing/2014/main" id="{3DE60669-DD5E-F0AD-3868-0987BAD76AED}"/>
                </a:ext>
              </a:extLst>
            </p:cNvPr>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5057;p30">
              <a:extLst>
                <a:ext uri="{FF2B5EF4-FFF2-40B4-BE49-F238E27FC236}">
                  <a16:creationId xmlns:a16="http://schemas.microsoft.com/office/drawing/2014/main" id="{ECF37A1A-8E7E-0B34-651D-3B4E5E00C520}"/>
                </a:ext>
              </a:extLst>
            </p:cNvPr>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5058;p30">
              <a:extLst>
                <a:ext uri="{FF2B5EF4-FFF2-40B4-BE49-F238E27FC236}">
                  <a16:creationId xmlns:a16="http://schemas.microsoft.com/office/drawing/2014/main" id="{788DDECD-669D-86F9-6594-4E8DC4CD2A89}"/>
                </a:ext>
              </a:extLst>
            </p:cNvPr>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5059;p30">
              <a:extLst>
                <a:ext uri="{FF2B5EF4-FFF2-40B4-BE49-F238E27FC236}">
                  <a16:creationId xmlns:a16="http://schemas.microsoft.com/office/drawing/2014/main" id="{8EE58F55-FF5B-9A17-9E5F-20CC54FB945E}"/>
                </a:ext>
              </a:extLst>
            </p:cNvPr>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5060;p30">
              <a:extLst>
                <a:ext uri="{FF2B5EF4-FFF2-40B4-BE49-F238E27FC236}">
                  <a16:creationId xmlns:a16="http://schemas.microsoft.com/office/drawing/2014/main" id="{2E22E12A-F058-AED5-E43B-06E4B50D8B80}"/>
                </a:ext>
              </a:extLst>
            </p:cNvPr>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5061;p30">
              <a:extLst>
                <a:ext uri="{FF2B5EF4-FFF2-40B4-BE49-F238E27FC236}">
                  <a16:creationId xmlns:a16="http://schemas.microsoft.com/office/drawing/2014/main" id="{F158C325-C715-EA3B-A925-F3816EA0CFCC}"/>
                </a:ext>
              </a:extLst>
            </p:cNvPr>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5062;p30">
              <a:extLst>
                <a:ext uri="{FF2B5EF4-FFF2-40B4-BE49-F238E27FC236}">
                  <a16:creationId xmlns:a16="http://schemas.microsoft.com/office/drawing/2014/main" id="{74CCA46F-FCBD-3148-AF2E-BFA919471B0F}"/>
                </a:ext>
              </a:extLst>
            </p:cNvPr>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5063;p30">
              <a:extLst>
                <a:ext uri="{FF2B5EF4-FFF2-40B4-BE49-F238E27FC236}">
                  <a16:creationId xmlns:a16="http://schemas.microsoft.com/office/drawing/2014/main" id="{468BA90F-064F-0AAD-736A-76A19E4932F5}"/>
                </a:ext>
              </a:extLst>
            </p:cNvPr>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5064;p30">
              <a:extLst>
                <a:ext uri="{FF2B5EF4-FFF2-40B4-BE49-F238E27FC236}">
                  <a16:creationId xmlns:a16="http://schemas.microsoft.com/office/drawing/2014/main" id="{03735AC0-6D52-0B10-C7F8-13965C2EC144}"/>
                </a:ext>
              </a:extLst>
            </p:cNvPr>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5065;p30">
              <a:extLst>
                <a:ext uri="{FF2B5EF4-FFF2-40B4-BE49-F238E27FC236}">
                  <a16:creationId xmlns:a16="http://schemas.microsoft.com/office/drawing/2014/main" id="{54F25623-1598-6019-3B53-4161C3EE0E58}"/>
                </a:ext>
              </a:extLst>
            </p:cNvPr>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5066;p30">
              <a:extLst>
                <a:ext uri="{FF2B5EF4-FFF2-40B4-BE49-F238E27FC236}">
                  <a16:creationId xmlns:a16="http://schemas.microsoft.com/office/drawing/2014/main" id="{086A1C26-F2B9-DF9C-752B-DE7736C8626C}"/>
                </a:ext>
              </a:extLst>
            </p:cNvPr>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5067;p30">
              <a:extLst>
                <a:ext uri="{FF2B5EF4-FFF2-40B4-BE49-F238E27FC236}">
                  <a16:creationId xmlns:a16="http://schemas.microsoft.com/office/drawing/2014/main" id="{6277B759-D830-4A35-8242-318DDA0BCE42}"/>
                </a:ext>
              </a:extLst>
            </p:cNvPr>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5068;p30">
              <a:extLst>
                <a:ext uri="{FF2B5EF4-FFF2-40B4-BE49-F238E27FC236}">
                  <a16:creationId xmlns:a16="http://schemas.microsoft.com/office/drawing/2014/main" id="{7B2F8BE5-1F64-164B-879F-22846903303C}"/>
                </a:ext>
              </a:extLst>
            </p:cNvPr>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5069;p30">
              <a:extLst>
                <a:ext uri="{FF2B5EF4-FFF2-40B4-BE49-F238E27FC236}">
                  <a16:creationId xmlns:a16="http://schemas.microsoft.com/office/drawing/2014/main" id="{F2E4BFA4-B476-9E5E-A63A-8A9F03FB87AE}"/>
                </a:ext>
              </a:extLst>
            </p:cNvPr>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5070;p30">
              <a:extLst>
                <a:ext uri="{FF2B5EF4-FFF2-40B4-BE49-F238E27FC236}">
                  <a16:creationId xmlns:a16="http://schemas.microsoft.com/office/drawing/2014/main" id="{F24FEF0B-FDC6-8425-020F-327D3C64EDD2}"/>
                </a:ext>
              </a:extLst>
            </p:cNvPr>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5071;p30">
              <a:extLst>
                <a:ext uri="{FF2B5EF4-FFF2-40B4-BE49-F238E27FC236}">
                  <a16:creationId xmlns:a16="http://schemas.microsoft.com/office/drawing/2014/main" id="{8E0BB9FB-250A-440A-E498-077471B0186F}"/>
                </a:ext>
              </a:extLst>
            </p:cNvPr>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5072;p30">
              <a:extLst>
                <a:ext uri="{FF2B5EF4-FFF2-40B4-BE49-F238E27FC236}">
                  <a16:creationId xmlns:a16="http://schemas.microsoft.com/office/drawing/2014/main" id="{83D6DA84-5367-4185-8953-507616C3C13E}"/>
                </a:ext>
              </a:extLst>
            </p:cNvPr>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5073;p30">
              <a:extLst>
                <a:ext uri="{FF2B5EF4-FFF2-40B4-BE49-F238E27FC236}">
                  <a16:creationId xmlns:a16="http://schemas.microsoft.com/office/drawing/2014/main" id="{60AA5B3C-1541-2FD0-ABD2-DAE40A71FD76}"/>
                </a:ext>
              </a:extLst>
            </p:cNvPr>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5074;p30">
              <a:extLst>
                <a:ext uri="{FF2B5EF4-FFF2-40B4-BE49-F238E27FC236}">
                  <a16:creationId xmlns:a16="http://schemas.microsoft.com/office/drawing/2014/main" id="{8E464A7E-E1B3-5800-0687-8F70B4A67FED}"/>
                </a:ext>
              </a:extLst>
            </p:cNvPr>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5075;p30">
              <a:extLst>
                <a:ext uri="{FF2B5EF4-FFF2-40B4-BE49-F238E27FC236}">
                  <a16:creationId xmlns:a16="http://schemas.microsoft.com/office/drawing/2014/main" id="{2ACB460B-941A-5E48-3508-75221041C740}"/>
                </a:ext>
              </a:extLst>
            </p:cNvPr>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5076;p30">
              <a:extLst>
                <a:ext uri="{FF2B5EF4-FFF2-40B4-BE49-F238E27FC236}">
                  <a16:creationId xmlns:a16="http://schemas.microsoft.com/office/drawing/2014/main" id="{77CA7E18-7D3B-D751-9518-0A56B5182D1E}"/>
                </a:ext>
              </a:extLst>
            </p:cNvPr>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5077;p30">
              <a:extLst>
                <a:ext uri="{FF2B5EF4-FFF2-40B4-BE49-F238E27FC236}">
                  <a16:creationId xmlns:a16="http://schemas.microsoft.com/office/drawing/2014/main" id="{944FAB71-98C5-A16E-6F10-FDAE8A4354E8}"/>
                </a:ext>
              </a:extLst>
            </p:cNvPr>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5078;p30">
              <a:extLst>
                <a:ext uri="{FF2B5EF4-FFF2-40B4-BE49-F238E27FC236}">
                  <a16:creationId xmlns:a16="http://schemas.microsoft.com/office/drawing/2014/main" id="{3D653AA8-FB7D-78EB-B7C6-B9F0B37BC273}"/>
                </a:ext>
              </a:extLst>
            </p:cNvPr>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5079;p30">
              <a:extLst>
                <a:ext uri="{FF2B5EF4-FFF2-40B4-BE49-F238E27FC236}">
                  <a16:creationId xmlns:a16="http://schemas.microsoft.com/office/drawing/2014/main" id="{926EB5A8-A830-FE3D-F3DA-5F13C4C640D2}"/>
                </a:ext>
              </a:extLst>
            </p:cNvPr>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5080;p30">
              <a:extLst>
                <a:ext uri="{FF2B5EF4-FFF2-40B4-BE49-F238E27FC236}">
                  <a16:creationId xmlns:a16="http://schemas.microsoft.com/office/drawing/2014/main" id="{87EE1497-0745-9A60-8BC1-8381A3EAD930}"/>
                </a:ext>
              </a:extLst>
            </p:cNvPr>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5081;p30">
              <a:extLst>
                <a:ext uri="{FF2B5EF4-FFF2-40B4-BE49-F238E27FC236}">
                  <a16:creationId xmlns:a16="http://schemas.microsoft.com/office/drawing/2014/main" id="{1667272F-731B-569F-A0FF-9C0BDFF4F767}"/>
                </a:ext>
              </a:extLst>
            </p:cNvPr>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5082;p30">
              <a:extLst>
                <a:ext uri="{FF2B5EF4-FFF2-40B4-BE49-F238E27FC236}">
                  <a16:creationId xmlns:a16="http://schemas.microsoft.com/office/drawing/2014/main" id="{1F6EEE99-4E0C-782C-0736-2DDDB376740F}"/>
                </a:ext>
              </a:extLst>
            </p:cNvPr>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5083;p30">
              <a:extLst>
                <a:ext uri="{FF2B5EF4-FFF2-40B4-BE49-F238E27FC236}">
                  <a16:creationId xmlns:a16="http://schemas.microsoft.com/office/drawing/2014/main" id="{C69F8BF0-1E03-F9DF-8B2C-C4F14CFF5877}"/>
                </a:ext>
              </a:extLst>
            </p:cNvPr>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5084;p30">
              <a:extLst>
                <a:ext uri="{FF2B5EF4-FFF2-40B4-BE49-F238E27FC236}">
                  <a16:creationId xmlns:a16="http://schemas.microsoft.com/office/drawing/2014/main" id="{BB086B4C-914E-CCDB-FCDF-B47A4A03DF42}"/>
                </a:ext>
              </a:extLst>
            </p:cNvPr>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5085;p30">
              <a:extLst>
                <a:ext uri="{FF2B5EF4-FFF2-40B4-BE49-F238E27FC236}">
                  <a16:creationId xmlns:a16="http://schemas.microsoft.com/office/drawing/2014/main" id="{6B4BF30C-E1EA-0179-8B4F-1FA6455D2A4C}"/>
                </a:ext>
              </a:extLst>
            </p:cNvPr>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5086;p30">
              <a:extLst>
                <a:ext uri="{FF2B5EF4-FFF2-40B4-BE49-F238E27FC236}">
                  <a16:creationId xmlns:a16="http://schemas.microsoft.com/office/drawing/2014/main" id="{2F636E19-5841-BC35-2508-C96A72C67F71}"/>
                </a:ext>
              </a:extLst>
            </p:cNvPr>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5087;p30">
              <a:extLst>
                <a:ext uri="{FF2B5EF4-FFF2-40B4-BE49-F238E27FC236}">
                  <a16:creationId xmlns:a16="http://schemas.microsoft.com/office/drawing/2014/main" id="{7C0D7F2C-4BAE-AF5A-C88A-BFC227C6F672}"/>
                </a:ext>
              </a:extLst>
            </p:cNvPr>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5088;p30">
              <a:extLst>
                <a:ext uri="{FF2B5EF4-FFF2-40B4-BE49-F238E27FC236}">
                  <a16:creationId xmlns:a16="http://schemas.microsoft.com/office/drawing/2014/main" id="{9884B65C-D97E-FAD1-53C7-BEF5E6C04923}"/>
                </a:ext>
              </a:extLst>
            </p:cNvPr>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5089;p30">
              <a:extLst>
                <a:ext uri="{FF2B5EF4-FFF2-40B4-BE49-F238E27FC236}">
                  <a16:creationId xmlns:a16="http://schemas.microsoft.com/office/drawing/2014/main" id="{8087BBFD-11EC-AE1E-E27E-1C28754E1556}"/>
                </a:ext>
              </a:extLst>
            </p:cNvPr>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5090;p30">
              <a:extLst>
                <a:ext uri="{FF2B5EF4-FFF2-40B4-BE49-F238E27FC236}">
                  <a16:creationId xmlns:a16="http://schemas.microsoft.com/office/drawing/2014/main" id="{B2AC6DA5-9972-D856-EF20-9BCCCF8E811B}"/>
                </a:ext>
              </a:extLst>
            </p:cNvPr>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5091;p30">
              <a:extLst>
                <a:ext uri="{FF2B5EF4-FFF2-40B4-BE49-F238E27FC236}">
                  <a16:creationId xmlns:a16="http://schemas.microsoft.com/office/drawing/2014/main" id="{E087BF09-3468-8C69-1EBA-5F833AE286BD}"/>
                </a:ext>
              </a:extLst>
            </p:cNvPr>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5092;p30">
              <a:extLst>
                <a:ext uri="{FF2B5EF4-FFF2-40B4-BE49-F238E27FC236}">
                  <a16:creationId xmlns:a16="http://schemas.microsoft.com/office/drawing/2014/main" id="{D2B89AF0-8E52-2391-62EA-044AB64B73E6}"/>
                </a:ext>
              </a:extLst>
            </p:cNvPr>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5093;p30">
              <a:extLst>
                <a:ext uri="{FF2B5EF4-FFF2-40B4-BE49-F238E27FC236}">
                  <a16:creationId xmlns:a16="http://schemas.microsoft.com/office/drawing/2014/main" id="{CE5DC0E1-EE70-42B8-67A4-363CA9570CFC}"/>
                </a:ext>
              </a:extLst>
            </p:cNvPr>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5094;p30">
              <a:extLst>
                <a:ext uri="{FF2B5EF4-FFF2-40B4-BE49-F238E27FC236}">
                  <a16:creationId xmlns:a16="http://schemas.microsoft.com/office/drawing/2014/main" id="{F1727427-A36D-3DB3-97CE-411D0C55E66B}"/>
                </a:ext>
              </a:extLst>
            </p:cNvPr>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5095;p30">
              <a:extLst>
                <a:ext uri="{FF2B5EF4-FFF2-40B4-BE49-F238E27FC236}">
                  <a16:creationId xmlns:a16="http://schemas.microsoft.com/office/drawing/2014/main" id="{3F571875-46C5-5B26-1BE4-0BC8DC4610F6}"/>
                </a:ext>
              </a:extLst>
            </p:cNvPr>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5096;p30">
              <a:extLst>
                <a:ext uri="{FF2B5EF4-FFF2-40B4-BE49-F238E27FC236}">
                  <a16:creationId xmlns:a16="http://schemas.microsoft.com/office/drawing/2014/main" id="{FD329818-893C-C0F6-ECE8-A2047653A6AA}"/>
                </a:ext>
              </a:extLst>
            </p:cNvPr>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5097;p30">
              <a:extLst>
                <a:ext uri="{FF2B5EF4-FFF2-40B4-BE49-F238E27FC236}">
                  <a16:creationId xmlns:a16="http://schemas.microsoft.com/office/drawing/2014/main" id="{24193C8E-4C59-6C93-7292-25A4026A06DD}"/>
                </a:ext>
              </a:extLst>
            </p:cNvPr>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5098;p30">
              <a:extLst>
                <a:ext uri="{FF2B5EF4-FFF2-40B4-BE49-F238E27FC236}">
                  <a16:creationId xmlns:a16="http://schemas.microsoft.com/office/drawing/2014/main" id="{3E082A7E-C3B0-A63C-DF17-291BC0D0F005}"/>
                </a:ext>
              </a:extLst>
            </p:cNvPr>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5099;p30">
              <a:extLst>
                <a:ext uri="{FF2B5EF4-FFF2-40B4-BE49-F238E27FC236}">
                  <a16:creationId xmlns:a16="http://schemas.microsoft.com/office/drawing/2014/main" id="{2125FB05-0153-E8B7-499B-8107E63D262E}"/>
                </a:ext>
              </a:extLst>
            </p:cNvPr>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5100;p30">
              <a:extLst>
                <a:ext uri="{FF2B5EF4-FFF2-40B4-BE49-F238E27FC236}">
                  <a16:creationId xmlns:a16="http://schemas.microsoft.com/office/drawing/2014/main" id="{D45E2823-26FB-4665-0DF8-054366AA7AEF}"/>
                </a:ext>
              </a:extLst>
            </p:cNvPr>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5101;p30">
              <a:extLst>
                <a:ext uri="{FF2B5EF4-FFF2-40B4-BE49-F238E27FC236}">
                  <a16:creationId xmlns:a16="http://schemas.microsoft.com/office/drawing/2014/main" id="{4A72C8CB-FC1F-8E91-53DF-C7BD3D1F160C}"/>
                </a:ext>
              </a:extLst>
            </p:cNvPr>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5102;p30">
              <a:extLst>
                <a:ext uri="{FF2B5EF4-FFF2-40B4-BE49-F238E27FC236}">
                  <a16:creationId xmlns:a16="http://schemas.microsoft.com/office/drawing/2014/main" id="{6E76AA11-B593-E353-8564-BBE05760302C}"/>
                </a:ext>
              </a:extLst>
            </p:cNvPr>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5103;p30">
              <a:extLst>
                <a:ext uri="{FF2B5EF4-FFF2-40B4-BE49-F238E27FC236}">
                  <a16:creationId xmlns:a16="http://schemas.microsoft.com/office/drawing/2014/main" id="{54C6D77C-FCE0-34E2-575D-7614C1D9B01A}"/>
                </a:ext>
              </a:extLst>
            </p:cNvPr>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5104;p30">
              <a:extLst>
                <a:ext uri="{FF2B5EF4-FFF2-40B4-BE49-F238E27FC236}">
                  <a16:creationId xmlns:a16="http://schemas.microsoft.com/office/drawing/2014/main" id="{E925D3CD-8F42-914B-0C8B-5C9307D58A2F}"/>
                </a:ext>
              </a:extLst>
            </p:cNvPr>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5105;p30">
              <a:extLst>
                <a:ext uri="{FF2B5EF4-FFF2-40B4-BE49-F238E27FC236}">
                  <a16:creationId xmlns:a16="http://schemas.microsoft.com/office/drawing/2014/main" id="{79CCB2FB-A385-6E2B-E8E8-4121622C3385}"/>
                </a:ext>
              </a:extLst>
            </p:cNvPr>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5106;p30">
              <a:extLst>
                <a:ext uri="{FF2B5EF4-FFF2-40B4-BE49-F238E27FC236}">
                  <a16:creationId xmlns:a16="http://schemas.microsoft.com/office/drawing/2014/main" id="{AC6A93DA-422A-3401-142D-E8944CF32ADF}"/>
                </a:ext>
              </a:extLst>
            </p:cNvPr>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5107;p30">
              <a:extLst>
                <a:ext uri="{FF2B5EF4-FFF2-40B4-BE49-F238E27FC236}">
                  <a16:creationId xmlns:a16="http://schemas.microsoft.com/office/drawing/2014/main" id="{4194317D-77C7-C21D-3CCD-366387B02C40}"/>
                </a:ext>
              </a:extLst>
            </p:cNvPr>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5108;p30">
              <a:extLst>
                <a:ext uri="{FF2B5EF4-FFF2-40B4-BE49-F238E27FC236}">
                  <a16:creationId xmlns:a16="http://schemas.microsoft.com/office/drawing/2014/main" id="{2DBA64BD-038B-15D4-D709-9564F538EF89}"/>
                </a:ext>
              </a:extLst>
            </p:cNvPr>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5109;p30">
              <a:extLst>
                <a:ext uri="{FF2B5EF4-FFF2-40B4-BE49-F238E27FC236}">
                  <a16:creationId xmlns:a16="http://schemas.microsoft.com/office/drawing/2014/main" id="{84EC56DB-EE0A-5774-176D-8A9A085B5FE9}"/>
                </a:ext>
              </a:extLst>
            </p:cNvPr>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5110;p30">
              <a:extLst>
                <a:ext uri="{FF2B5EF4-FFF2-40B4-BE49-F238E27FC236}">
                  <a16:creationId xmlns:a16="http://schemas.microsoft.com/office/drawing/2014/main" id="{7E79E463-C64D-FE80-AD89-38AF14F302E3}"/>
                </a:ext>
              </a:extLst>
            </p:cNvPr>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5111;p30">
              <a:extLst>
                <a:ext uri="{FF2B5EF4-FFF2-40B4-BE49-F238E27FC236}">
                  <a16:creationId xmlns:a16="http://schemas.microsoft.com/office/drawing/2014/main" id="{61BC675A-A64F-50AB-2D40-1961CAB21B5F}"/>
                </a:ext>
              </a:extLst>
            </p:cNvPr>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5112;p30">
              <a:extLst>
                <a:ext uri="{FF2B5EF4-FFF2-40B4-BE49-F238E27FC236}">
                  <a16:creationId xmlns:a16="http://schemas.microsoft.com/office/drawing/2014/main" id="{1554902B-B89A-07A3-C7B3-A4AA420E81DA}"/>
                </a:ext>
              </a:extLst>
            </p:cNvPr>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5113;p30">
              <a:extLst>
                <a:ext uri="{FF2B5EF4-FFF2-40B4-BE49-F238E27FC236}">
                  <a16:creationId xmlns:a16="http://schemas.microsoft.com/office/drawing/2014/main" id="{8E15A3BD-4C4F-C203-5933-7722B30180B7}"/>
                </a:ext>
              </a:extLst>
            </p:cNvPr>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5114;p30">
              <a:extLst>
                <a:ext uri="{FF2B5EF4-FFF2-40B4-BE49-F238E27FC236}">
                  <a16:creationId xmlns:a16="http://schemas.microsoft.com/office/drawing/2014/main" id="{ABE8BC17-681D-69C3-332E-4A87367047F4}"/>
                </a:ext>
              </a:extLst>
            </p:cNvPr>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5115;p30">
              <a:extLst>
                <a:ext uri="{FF2B5EF4-FFF2-40B4-BE49-F238E27FC236}">
                  <a16:creationId xmlns:a16="http://schemas.microsoft.com/office/drawing/2014/main" id="{5CAD4001-8A8D-B72D-E1C9-C5178D58B28E}"/>
                </a:ext>
              </a:extLst>
            </p:cNvPr>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5116;p30">
              <a:extLst>
                <a:ext uri="{FF2B5EF4-FFF2-40B4-BE49-F238E27FC236}">
                  <a16:creationId xmlns:a16="http://schemas.microsoft.com/office/drawing/2014/main" id="{46FE3054-3596-E25E-DEE2-41EF716018D8}"/>
                </a:ext>
              </a:extLst>
            </p:cNvPr>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5117;p30">
              <a:extLst>
                <a:ext uri="{FF2B5EF4-FFF2-40B4-BE49-F238E27FC236}">
                  <a16:creationId xmlns:a16="http://schemas.microsoft.com/office/drawing/2014/main" id="{BD7BAA22-E23C-99A8-98C8-035977840164}"/>
                </a:ext>
              </a:extLst>
            </p:cNvPr>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5118;p30">
              <a:extLst>
                <a:ext uri="{FF2B5EF4-FFF2-40B4-BE49-F238E27FC236}">
                  <a16:creationId xmlns:a16="http://schemas.microsoft.com/office/drawing/2014/main" id="{405491BF-626A-40E3-CE6D-ADEE7F944183}"/>
                </a:ext>
              </a:extLst>
            </p:cNvPr>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5119;p30">
              <a:extLst>
                <a:ext uri="{FF2B5EF4-FFF2-40B4-BE49-F238E27FC236}">
                  <a16:creationId xmlns:a16="http://schemas.microsoft.com/office/drawing/2014/main" id="{3B6D1C91-CB73-2362-782B-956040360287}"/>
                </a:ext>
              </a:extLst>
            </p:cNvPr>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5120;p30">
              <a:extLst>
                <a:ext uri="{FF2B5EF4-FFF2-40B4-BE49-F238E27FC236}">
                  <a16:creationId xmlns:a16="http://schemas.microsoft.com/office/drawing/2014/main" id="{EB8FEBBC-F8E5-A3E7-0ACE-0957627F7986}"/>
                </a:ext>
              </a:extLst>
            </p:cNvPr>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5121;p30">
              <a:extLst>
                <a:ext uri="{FF2B5EF4-FFF2-40B4-BE49-F238E27FC236}">
                  <a16:creationId xmlns:a16="http://schemas.microsoft.com/office/drawing/2014/main" id="{87472FE8-A44E-D80F-FF31-A68D619D46C1}"/>
                </a:ext>
              </a:extLst>
            </p:cNvPr>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5122;p30">
              <a:extLst>
                <a:ext uri="{FF2B5EF4-FFF2-40B4-BE49-F238E27FC236}">
                  <a16:creationId xmlns:a16="http://schemas.microsoft.com/office/drawing/2014/main" id="{28A00BAE-F1F1-A808-4D78-EE2D6F444209}"/>
                </a:ext>
              </a:extLst>
            </p:cNvPr>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5123;p30">
              <a:extLst>
                <a:ext uri="{FF2B5EF4-FFF2-40B4-BE49-F238E27FC236}">
                  <a16:creationId xmlns:a16="http://schemas.microsoft.com/office/drawing/2014/main" id="{C9711DF3-6D6D-F4B6-1544-5C30508546EB}"/>
                </a:ext>
              </a:extLst>
            </p:cNvPr>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5124;p30">
              <a:extLst>
                <a:ext uri="{FF2B5EF4-FFF2-40B4-BE49-F238E27FC236}">
                  <a16:creationId xmlns:a16="http://schemas.microsoft.com/office/drawing/2014/main" id="{E3702B39-3BC6-A3B6-650F-505E78919FD4}"/>
                </a:ext>
              </a:extLst>
            </p:cNvPr>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5125;p30">
              <a:extLst>
                <a:ext uri="{FF2B5EF4-FFF2-40B4-BE49-F238E27FC236}">
                  <a16:creationId xmlns:a16="http://schemas.microsoft.com/office/drawing/2014/main" id="{35ACA404-A8A6-5840-CA67-9DB46B747451}"/>
                </a:ext>
              </a:extLst>
            </p:cNvPr>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5126;p30">
              <a:extLst>
                <a:ext uri="{FF2B5EF4-FFF2-40B4-BE49-F238E27FC236}">
                  <a16:creationId xmlns:a16="http://schemas.microsoft.com/office/drawing/2014/main" id="{E4E7E1B5-EA29-977C-B498-65AE6C49107B}"/>
                </a:ext>
              </a:extLst>
            </p:cNvPr>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5127;p30">
              <a:extLst>
                <a:ext uri="{FF2B5EF4-FFF2-40B4-BE49-F238E27FC236}">
                  <a16:creationId xmlns:a16="http://schemas.microsoft.com/office/drawing/2014/main" id="{8A9C55FC-36B5-C748-C0CD-D3C9C3F7BB65}"/>
                </a:ext>
              </a:extLst>
            </p:cNvPr>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5128;p30">
              <a:extLst>
                <a:ext uri="{FF2B5EF4-FFF2-40B4-BE49-F238E27FC236}">
                  <a16:creationId xmlns:a16="http://schemas.microsoft.com/office/drawing/2014/main" id="{8D3DE982-D1FD-F6F7-1291-D4C9EC22FA3A}"/>
                </a:ext>
              </a:extLst>
            </p:cNvPr>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5129;p30">
              <a:extLst>
                <a:ext uri="{FF2B5EF4-FFF2-40B4-BE49-F238E27FC236}">
                  <a16:creationId xmlns:a16="http://schemas.microsoft.com/office/drawing/2014/main" id="{A5F3407E-7E4D-D3D4-F393-1897D9E3649C}"/>
                </a:ext>
              </a:extLst>
            </p:cNvPr>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5130;p30">
              <a:extLst>
                <a:ext uri="{FF2B5EF4-FFF2-40B4-BE49-F238E27FC236}">
                  <a16:creationId xmlns:a16="http://schemas.microsoft.com/office/drawing/2014/main" id="{163B36AD-77E6-7D24-D8EC-0FCDAE1940A7}"/>
                </a:ext>
              </a:extLst>
            </p:cNvPr>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5131;p30">
              <a:extLst>
                <a:ext uri="{FF2B5EF4-FFF2-40B4-BE49-F238E27FC236}">
                  <a16:creationId xmlns:a16="http://schemas.microsoft.com/office/drawing/2014/main" id="{AF7F33CA-3A2C-2468-F4E9-0190D3E91304}"/>
                </a:ext>
              </a:extLst>
            </p:cNvPr>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5132;p30">
              <a:extLst>
                <a:ext uri="{FF2B5EF4-FFF2-40B4-BE49-F238E27FC236}">
                  <a16:creationId xmlns:a16="http://schemas.microsoft.com/office/drawing/2014/main" id="{385AE476-6134-3E94-084F-416776329416}"/>
                </a:ext>
              </a:extLst>
            </p:cNvPr>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5133;p30">
              <a:extLst>
                <a:ext uri="{FF2B5EF4-FFF2-40B4-BE49-F238E27FC236}">
                  <a16:creationId xmlns:a16="http://schemas.microsoft.com/office/drawing/2014/main" id="{1144D788-15A4-6262-A1DD-D544E36602AB}"/>
                </a:ext>
              </a:extLst>
            </p:cNvPr>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5134;p30">
              <a:extLst>
                <a:ext uri="{FF2B5EF4-FFF2-40B4-BE49-F238E27FC236}">
                  <a16:creationId xmlns:a16="http://schemas.microsoft.com/office/drawing/2014/main" id="{9374FF3D-99E0-601B-3536-457762FBA425}"/>
                </a:ext>
              </a:extLst>
            </p:cNvPr>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5135;p30">
              <a:extLst>
                <a:ext uri="{FF2B5EF4-FFF2-40B4-BE49-F238E27FC236}">
                  <a16:creationId xmlns:a16="http://schemas.microsoft.com/office/drawing/2014/main" id="{A5706AE9-B985-DF69-C1EE-1B9B2AEDCEB8}"/>
                </a:ext>
              </a:extLst>
            </p:cNvPr>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5136;p30">
              <a:extLst>
                <a:ext uri="{FF2B5EF4-FFF2-40B4-BE49-F238E27FC236}">
                  <a16:creationId xmlns:a16="http://schemas.microsoft.com/office/drawing/2014/main" id="{9FD3285D-4C9A-B6DA-BD10-4FEF108D3BB4}"/>
                </a:ext>
              </a:extLst>
            </p:cNvPr>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5137;p30">
              <a:extLst>
                <a:ext uri="{FF2B5EF4-FFF2-40B4-BE49-F238E27FC236}">
                  <a16:creationId xmlns:a16="http://schemas.microsoft.com/office/drawing/2014/main" id="{06BECD53-3147-4CA0-0CF2-394826FD175C}"/>
                </a:ext>
              </a:extLst>
            </p:cNvPr>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5138;p30">
              <a:extLst>
                <a:ext uri="{FF2B5EF4-FFF2-40B4-BE49-F238E27FC236}">
                  <a16:creationId xmlns:a16="http://schemas.microsoft.com/office/drawing/2014/main" id="{56D6ADD5-14D0-4AE1-413B-EDAE93AEF7B1}"/>
                </a:ext>
              </a:extLst>
            </p:cNvPr>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5139;p30">
              <a:extLst>
                <a:ext uri="{FF2B5EF4-FFF2-40B4-BE49-F238E27FC236}">
                  <a16:creationId xmlns:a16="http://schemas.microsoft.com/office/drawing/2014/main" id="{B976E684-2ABB-831E-1F3C-0DFBCCC0494A}"/>
                </a:ext>
              </a:extLst>
            </p:cNvPr>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5140;p30">
              <a:extLst>
                <a:ext uri="{FF2B5EF4-FFF2-40B4-BE49-F238E27FC236}">
                  <a16:creationId xmlns:a16="http://schemas.microsoft.com/office/drawing/2014/main" id="{E3266D86-5777-D067-79F6-A91886DF8CC3}"/>
                </a:ext>
              </a:extLst>
            </p:cNvPr>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5141;p30">
              <a:extLst>
                <a:ext uri="{FF2B5EF4-FFF2-40B4-BE49-F238E27FC236}">
                  <a16:creationId xmlns:a16="http://schemas.microsoft.com/office/drawing/2014/main" id="{B7CE4A6D-7F1B-30F0-C934-5F83BDC86AF7}"/>
                </a:ext>
              </a:extLst>
            </p:cNvPr>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5142;p30">
              <a:extLst>
                <a:ext uri="{FF2B5EF4-FFF2-40B4-BE49-F238E27FC236}">
                  <a16:creationId xmlns:a16="http://schemas.microsoft.com/office/drawing/2014/main" id="{DD719C23-2422-CF0A-1975-040D5FBE43D8}"/>
                </a:ext>
              </a:extLst>
            </p:cNvPr>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5143;p30">
              <a:extLst>
                <a:ext uri="{FF2B5EF4-FFF2-40B4-BE49-F238E27FC236}">
                  <a16:creationId xmlns:a16="http://schemas.microsoft.com/office/drawing/2014/main" id="{5B53ACF8-3B1E-9144-F02A-8C015273686C}"/>
                </a:ext>
              </a:extLst>
            </p:cNvPr>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5144;p30">
              <a:extLst>
                <a:ext uri="{FF2B5EF4-FFF2-40B4-BE49-F238E27FC236}">
                  <a16:creationId xmlns:a16="http://schemas.microsoft.com/office/drawing/2014/main" id="{BC76AD4F-3CB4-F6EA-36A5-A3422D7D8F2C}"/>
                </a:ext>
              </a:extLst>
            </p:cNvPr>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5145;p30">
              <a:extLst>
                <a:ext uri="{FF2B5EF4-FFF2-40B4-BE49-F238E27FC236}">
                  <a16:creationId xmlns:a16="http://schemas.microsoft.com/office/drawing/2014/main" id="{BB323EC1-F3D3-DE06-42E5-69B43D2EE5F5}"/>
                </a:ext>
              </a:extLst>
            </p:cNvPr>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5146;p30">
              <a:extLst>
                <a:ext uri="{FF2B5EF4-FFF2-40B4-BE49-F238E27FC236}">
                  <a16:creationId xmlns:a16="http://schemas.microsoft.com/office/drawing/2014/main" id="{1FC108B1-CC11-9E70-F3BB-4403A8D753C7}"/>
                </a:ext>
              </a:extLst>
            </p:cNvPr>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5147;p30">
              <a:extLst>
                <a:ext uri="{FF2B5EF4-FFF2-40B4-BE49-F238E27FC236}">
                  <a16:creationId xmlns:a16="http://schemas.microsoft.com/office/drawing/2014/main" id="{C06E6D80-0B03-2686-A4E9-A17F18B02DA0}"/>
                </a:ext>
              </a:extLst>
            </p:cNvPr>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5148;p30">
              <a:extLst>
                <a:ext uri="{FF2B5EF4-FFF2-40B4-BE49-F238E27FC236}">
                  <a16:creationId xmlns:a16="http://schemas.microsoft.com/office/drawing/2014/main" id="{1B803F6F-DA72-EFD5-4F99-2ED1A4CA40D7}"/>
                </a:ext>
              </a:extLst>
            </p:cNvPr>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5149;p30">
              <a:extLst>
                <a:ext uri="{FF2B5EF4-FFF2-40B4-BE49-F238E27FC236}">
                  <a16:creationId xmlns:a16="http://schemas.microsoft.com/office/drawing/2014/main" id="{BD4CA44D-94C4-5745-CCF0-DAF4D7629C9D}"/>
                </a:ext>
              </a:extLst>
            </p:cNvPr>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5150;p30">
              <a:extLst>
                <a:ext uri="{FF2B5EF4-FFF2-40B4-BE49-F238E27FC236}">
                  <a16:creationId xmlns:a16="http://schemas.microsoft.com/office/drawing/2014/main" id="{309262D4-C14C-CA34-51B2-58BDE44038F0}"/>
                </a:ext>
              </a:extLst>
            </p:cNvPr>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5151;p30">
              <a:extLst>
                <a:ext uri="{FF2B5EF4-FFF2-40B4-BE49-F238E27FC236}">
                  <a16:creationId xmlns:a16="http://schemas.microsoft.com/office/drawing/2014/main" id="{C637F2E6-B80A-B9D0-4D0E-DA68E793A9BB}"/>
                </a:ext>
              </a:extLst>
            </p:cNvPr>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5152;p30">
              <a:extLst>
                <a:ext uri="{FF2B5EF4-FFF2-40B4-BE49-F238E27FC236}">
                  <a16:creationId xmlns:a16="http://schemas.microsoft.com/office/drawing/2014/main" id="{C180440A-0FF3-F3AB-98A1-BEEB5DA004D1}"/>
                </a:ext>
              </a:extLst>
            </p:cNvPr>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5153;p30">
              <a:extLst>
                <a:ext uri="{FF2B5EF4-FFF2-40B4-BE49-F238E27FC236}">
                  <a16:creationId xmlns:a16="http://schemas.microsoft.com/office/drawing/2014/main" id="{C79F6267-29C0-EC38-C505-261FF19A96BB}"/>
                </a:ext>
              </a:extLst>
            </p:cNvPr>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5154;p30">
              <a:extLst>
                <a:ext uri="{FF2B5EF4-FFF2-40B4-BE49-F238E27FC236}">
                  <a16:creationId xmlns:a16="http://schemas.microsoft.com/office/drawing/2014/main" id="{24EDB35B-E9BB-0465-38AE-4A3D2D08DA67}"/>
                </a:ext>
              </a:extLst>
            </p:cNvPr>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5155;p30">
              <a:extLst>
                <a:ext uri="{FF2B5EF4-FFF2-40B4-BE49-F238E27FC236}">
                  <a16:creationId xmlns:a16="http://schemas.microsoft.com/office/drawing/2014/main" id="{DCA19003-7015-3DC5-6AA9-20BE0807B83E}"/>
                </a:ext>
              </a:extLst>
            </p:cNvPr>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5156;p30">
              <a:extLst>
                <a:ext uri="{FF2B5EF4-FFF2-40B4-BE49-F238E27FC236}">
                  <a16:creationId xmlns:a16="http://schemas.microsoft.com/office/drawing/2014/main" id="{007CF4EC-620A-7846-949A-2E2D13C58FD4}"/>
                </a:ext>
              </a:extLst>
            </p:cNvPr>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5157;p30">
              <a:extLst>
                <a:ext uri="{FF2B5EF4-FFF2-40B4-BE49-F238E27FC236}">
                  <a16:creationId xmlns:a16="http://schemas.microsoft.com/office/drawing/2014/main" id="{DBDA6524-CEFC-CF6B-A561-218E105EACD9}"/>
                </a:ext>
              </a:extLst>
            </p:cNvPr>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5158;p30">
              <a:extLst>
                <a:ext uri="{FF2B5EF4-FFF2-40B4-BE49-F238E27FC236}">
                  <a16:creationId xmlns:a16="http://schemas.microsoft.com/office/drawing/2014/main" id="{865DE6B5-7DAD-FDB1-4FD4-886859EF2CF2}"/>
                </a:ext>
              </a:extLst>
            </p:cNvPr>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5159;p30">
              <a:extLst>
                <a:ext uri="{FF2B5EF4-FFF2-40B4-BE49-F238E27FC236}">
                  <a16:creationId xmlns:a16="http://schemas.microsoft.com/office/drawing/2014/main" id="{938719E5-3331-102D-D26F-362DD5E25D95}"/>
                </a:ext>
              </a:extLst>
            </p:cNvPr>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5160;p30">
              <a:extLst>
                <a:ext uri="{FF2B5EF4-FFF2-40B4-BE49-F238E27FC236}">
                  <a16:creationId xmlns:a16="http://schemas.microsoft.com/office/drawing/2014/main" id="{F8F92835-6FBB-14C1-B603-E7319E39084B}"/>
                </a:ext>
              </a:extLst>
            </p:cNvPr>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5161;p30">
              <a:extLst>
                <a:ext uri="{FF2B5EF4-FFF2-40B4-BE49-F238E27FC236}">
                  <a16:creationId xmlns:a16="http://schemas.microsoft.com/office/drawing/2014/main" id="{893DFE41-30AD-E433-3BE9-25F6292249E0}"/>
                </a:ext>
              </a:extLst>
            </p:cNvPr>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5162;p30">
              <a:extLst>
                <a:ext uri="{FF2B5EF4-FFF2-40B4-BE49-F238E27FC236}">
                  <a16:creationId xmlns:a16="http://schemas.microsoft.com/office/drawing/2014/main" id="{F79E8B62-6522-A7F2-7819-4C28928E03DD}"/>
                </a:ext>
              </a:extLst>
            </p:cNvPr>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5163;p30">
              <a:extLst>
                <a:ext uri="{FF2B5EF4-FFF2-40B4-BE49-F238E27FC236}">
                  <a16:creationId xmlns:a16="http://schemas.microsoft.com/office/drawing/2014/main" id="{53CCA422-9F0C-241F-E50F-9F3A6143B8DF}"/>
                </a:ext>
              </a:extLst>
            </p:cNvPr>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5164;p30">
              <a:extLst>
                <a:ext uri="{FF2B5EF4-FFF2-40B4-BE49-F238E27FC236}">
                  <a16:creationId xmlns:a16="http://schemas.microsoft.com/office/drawing/2014/main" id="{A4A840D6-36C0-852D-9335-36381BE5E918}"/>
                </a:ext>
              </a:extLst>
            </p:cNvPr>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5165;p30">
              <a:extLst>
                <a:ext uri="{FF2B5EF4-FFF2-40B4-BE49-F238E27FC236}">
                  <a16:creationId xmlns:a16="http://schemas.microsoft.com/office/drawing/2014/main" id="{AEBD7703-BDFB-E941-F177-3228AD52FEA5}"/>
                </a:ext>
              </a:extLst>
            </p:cNvPr>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5166;p30">
              <a:extLst>
                <a:ext uri="{FF2B5EF4-FFF2-40B4-BE49-F238E27FC236}">
                  <a16:creationId xmlns:a16="http://schemas.microsoft.com/office/drawing/2014/main" id="{B831C9C8-1CFE-8FEC-2770-1574EE8D7E7A}"/>
                </a:ext>
              </a:extLst>
            </p:cNvPr>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5167;p30">
              <a:extLst>
                <a:ext uri="{FF2B5EF4-FFF2-40B4-BE49-F238E27FC236}">
                  <a16:creationId xmlns:a16="http://schemas.microsoft.com/office/drawing/2014/main" id="{60BE73E9-DB97-37C7-4ABF-74223678C3D6}"/>
                </a:ext>
              </a:extLst>
            </p:cNvPr>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5168;p30">
              <a:extLst>
                <a:ext uri="{FF2B5EF4-FFF2-40B4-BE49-F238E27FC236}">
                  <a16:creationId xmlns:a16="http://schemas.microsoft.com/office/drawing/2014/main" id="{3B0D70BB-304C-686F-84E4-5B044EC41171}"/>
                </a:ext>
              </a:extLst>
            </p:cNvPr>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5169;p30">
              <a:extLst>
                <a:ext uri="{FF2B5EF4-FFF2-40B4-BE49-F238E27FC236}">
                  <a16:creationId xmlns:a16="http://schemas.microsoft.com/office/drawing/2014/main" id="{DE43EB2B-6B32-A2E9-0B77-0E0E131F7C92}"/>
                </a:ext>
              </a:extLst>
            </p:cNvPr>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5170;p30">
              <a:extLst>
                <a:ext uri="{FF2B5EF4-FFF2-40B4-BE49-F238E27FC236}">
                  <a16:creationId xmlns:a16="http://schemas.microsoft.com/office/drawing/2014/main" id="{B45CEE86-DB4A-4400-142B-8534AAD3D882}"/>
                </a:ext>
              </a:extLst>
            </p:cNvPr>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5171;p30">
              <a:extLst>
                <a:ext uri="{FF2B5EF4-FFF2-40B4-BE49-F238E27FC236}">
                  <a16:creationId xmlns:a16="http://schemas.microsoft.com/office/drawing/2014/main" id="{F096B2A2-AFC2-37F0-50E1-7E675A71BFD0}"/>
                </a:ext>
              </a:extLst>
            </p:cNvPr>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5172;p30">
              <a:extLst>
                <a:ext uri="{FF2B5EF4-FFF2-40B4-BE49-F238E27FC236}">
                  <a16:creationId xmlns:a16="http://schemas.microsoft.com/office/drawing/2014/main" id="{C4F54A0E-5783-0C2E-AC12-DBF980EDD964}"/>
                </a:ext>
              </a:extLst>
            </p:cNvPr>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5173;p30">
              <a:extLst>
                <a:ext uri="{FF2B5EF4-FFF2-40B4-BE49-F238E27FC236}">
                  <a16:creationId xmlns:a16="http://schemas.microsoft.com/office/drawing/2014/main" id="{3B187E83-1A64-FCE7-4C66-98596720A3E8}"/>
                </a:ext>
              </a:extLst>
            </p:cNvPr>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5174;p30">
              <a:extLst>
                <a:ext uri="{FF2B5EF4-FFF2-40B4-BE49-F238E27FC236}">
                  <a16:creationId xmlns:a16="http://schemas.microsoft.com/office/drawing/2014/main" id="{08A76DC6-0B46-1CA6-37A4-7B612FAEC760}"/>
                </a:ext>
              </a:extLst>
            </p:cNvPr>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5175;p30">
              <a:extLst>
                <a:ext uri="{FF2B5EF4-FFF2-40B4-BE49-F238E27FC236}">
                  <a16:creationId xmlns:a16="http://schemas.microsoft.com/office/drawing/2014/main" id="{82B54895-C917-0B24-540C-DF7316B7A2D5}"/>
                </a:ext>
              </a:extLst>
            </p:cNvPr>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5176;p30">
              <a:extLst>
                <a:ext uri="{FF2B5EF4-FFF2-40B4-BE49-F238E27FC236}">
                  <a16:creationId xmlns:a16="http://schemas.microsoft.com/office/drawing/2014/main" id="{BE338722-FD20-BC86-AA78-7A0FB6D6DEC9}"/>
                </a:ext>
              </a:extLst>
            </p:cNvPr>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5177;p30">
              <a:extLst>
                <a:ext uri="{FF2B5EF4-FFF2-40B4-BE49-F238E27FC236}">
                  <a16:creationId xmlns:a16="http://schemas.microsoft.com/office/drawing/2014/main" id="{10D517FC-4B55-0176-5703-EF35EF832872}"/>
                </a:ext>
              </a:extLst>
            </p:cNvPr>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5178;p30">
              <a:extLst>
                <a:ext uri="{FF2B5EF4-FFF2-40B4-BE49-F238E27FC236}">
                  <a16:creationId xmlns:a16="http://schemas.microsoft.com/office/drawing/2014/main" id="{EC0C97F8-58A7-BC9E-AD89-9296F9961A58}"/>
                </a:ext>
              </a:extLst>
            </p:cNvPr>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5179;p30">
              <a:extLst>
                <a:ext uri="{FF2B5EF4-FFF2-40B4-BE49-F238E27FC236}">
                  <a16:creationId xmlns:a16="http://schemas.microsoft.com/office/drawing/2014/main" id="{B6875A58-ADA2-19CD-CD23-3F96337368E8}"/>
                </a:ext>
              </a:extLst>
            </p:cNvPr>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5180;p30">
              <a:extLst>
                <a:ext uri="{FF2B5EF4-FFF2-40B4-BE49-F238E27FC236}">
                  <a16:creationId xmlns:a16="http://schemas.microsoft.com/office/drawing/2014/main" id="{F7212C2F-C68F-7F94-8DA0-55FBA5BBBBDF}"/>
                </a:ext>
              </a:extLst>
            </p:cNvPr>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5181;p30">
              <a:extLst>
                <a:ext uri="{FF2B5EF4-FFF2-40B4-BE49-F238E27FC236}">
                  <a16:creationId xmlns:a16="http://schemas.microsoft.com/office/drawing/2014/main" id="{1E8E946B-754A-0872-72E7-6FAED07FE114}"/>
                </a:ext>
              </a:extLst>
            </p:cNvPr>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5182;p30">
              <a:extLst>
                <a:ext uri="{FF2B5EF4-FFF2-40B4-BE49-F238E27FC236}">
                  <a16:creationId xmlns:a16="http://schemas.microsoft.com/office/drawing/2014/main" id="{66A71953-C124-AE80-B9C9-C34C43030BDD}"/>
                </a:ext>
              </a:extLst>
            </p:cNvPr>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5183;p30">
              <a:extLst>
                <a:ext uri="{FF2B5EF4-FFF2-40B4-BE49-F238E27FC236}">
                  <a16:creationId xmlns:a16="http://schemas.microsoft.com/office/drawing/2014/main" id="{2E182388-FDFD-7371-B8BC-1C281B03658E}"/>
                </a:ext>
              </a:extLst>
            </p:cNvPr>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5184;p30">
              <a:extLst>
                <a:ext uri="{FF2B5EF4-FFF2-40B4-BE49-F238E27FC236}">
                  <a16:creationId xmlns:a16="http://schemas.microsoft.com/office/drawing/2014/main" id="{236FF553-6202-9DE7-FB7B-E8B81DA6AFB3}"/>
                </a:ext>
              </a:extLst>
            </p:cNvPr>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5185;p30">
              <a:extLst>
                <a:ext uri="{FF2B5EF4-FFF2-40B4-BE49-F238E27FC236}">
                  <a16:creationId xmlns:a16="http://schemas.microsoft.com/office/drawing/2014/main" id="{BCB39023-A3F2-63C3-CA4A-D053CBD8F712}"/>
                </a:ext>
              </a:extLst>
            </p:cNvPr>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5186;p30">
              <a:extLst>
                <a:ext uri="{FF2B5EF4-FFF2-40B4-BE49-F238E27FC236}">
                  <a16:creationId xmlns:a16="http://schemas.microsoft.com/office/drawing/2014/main" id="{89693F80-09E1-A7E9-F9B8-58C130730104}"/>
                </a:ext>
              </a:extLst>
            </p:cNvPr>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5187;p30">
              <a:extLst>
                <a:ext uri="{FF2B5EF4-FFF2-40B4-BE49-F238E27FC236}">
                  <a16:creationId xmlns:a16="http://schemas.microsoft.com/office/drawing/2014/main" id="{BF8DE0AE-56BB-47CE-F928-F9B74F80078B}"/>
                </a:ext>
              </a:extLst>
            </p:cNvPr>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5188;p30">
              <a:extLst>
                <a:ext uri="{FF2B5EF4-FFF2-40B4-BE49-F238E27FC236}">
                  <a16:creationId xmlns:a16="http://schemas.microsoft.com/office/drawing/2014/main" id="{A3919498-973E-FF98-C9FF-C4F10D8D7EE3}"/>
                </a:ext>
              </a:extLst>
            </p:cNvPr>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5189;p30">
              <a:extLst>
                <a:ext uri="{FF2B5EF4-FFF2-40B4-BE49-F238E27FC236}">
                  <a16:creationId xmlns:a16="http://schemas.microsoft.com/office/drawing/2014/main" id="{9EE683A7-C241-4FC3-941F-BE3954F88C89}"/>
                </a:ext>
              </a:extLst>
            </p:cNvPr>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5190;p30">
              <a:extLst>
                <a:ext uri="{FF2B5EF4-FFF2-40B4-BE49-F238E27FC236}">
                  <a16:creationId xmlns:a16="http://schemas.microsoft.com/office/drawing/2014/main" id="{31171AE9-088C-2433-327D-6A842446EB8C}"/>
                </a:ext>
              </a:extLst>
            </p:cNvPr>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5191;p30">
              <a:extLst>
                <a:ext uri="{FF2B5EF4-FFF2-40B4-BE49-F238E27FC236}">
                  <a16:creationId xmlns:a16="http://schemas.microsoft.com/office/drawing/2014/main" id="{33CC7B86-E684-8EDB-A0F3-B0A3AAB9E6B1}"/>
                </a:ext>
              </a:extLst>
            </p:cNvPr>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5192;p30">
              <a:extLst>
                <a:ext uri="{FF2B5EF4-FFF2-40B4-BE49-F238E27FC236}">
                  <a16:creationId xmlns:a16="http://schemas.microsoft.com/office/drawing/2014/main" id="{869D4C20-C490-7986-F793-A8350F275FE8}"/>
                </a:ext>
              </a:extLst>
            </p:cNvPr>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5193;p30">
              <a:extLst>
                <a:ext uri="{FF2B5EF4-FFF2-40B4-BE49-F238E27FC236}">
                  <a16:creationId xmlns:a16="http://schemas.microsoft.com/office/drawing/2014/main" id="{2EED8AA0-5490-A7CE-CB8C-818D9EB49668}"/>
                </a:ext>
              </a:extLst>
            </p:cNvPr>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5194;p30">
              <a:extLst>
                <a:ext uri="{FF2B5EF4-FFF2-40B4-BE49-F238E27FC236}">
                  <a16:creationId xmlns:a16="http://schemas.microsoft.com/office/drawing/2014/main" id="{3BE6E1FB-CF71-9B31-3A81-3E868E90687A}"/>
                </a:ext>
              </a:extLst>
            </p:cNvPr>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5195;p30">
              <a:extLst>
                <a:ext uri="{FF2B5EF4-FFF2-40B4-BE49-F238E27FC236}">
                  <a16:creationId xmlns:a16="http://schemas.microsoft.com/office/drawing/2014/main" id="{DECFA802-68F0-B9FA-E415-9505ED322928}"/>
                </a:ext>
              </a:extLst>
            </p:cNvPr>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5196;p30">
              <a:extLst>
                <a:ext uri="{FF2B5EF4-FFF2-40B4-BE49-F238E27FC236}">
                  <a16:creationId xmlns:a16="http://schemas.microsoft.com/office/drawing/2014/main" id="{61EE86A5-B8C9-B74D-4730-33A5084F0A78}"/>
                </a:ext>
              </a:extLst>
            </p:cNvPr>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5197;p30">
              <a:extLst>
                <a:ext uri="{FF2B5EF4-FFF2-40B4-BE49-F238E27FC236}">
                  <a16:creationId xmlns:a16="http://schemas.microsoft.com/office/drawing/2014/main" id="{E4734AA7-93FA-6F53-C0F8-B80AAEDEDAF5}"/>
                </a:ext>
              </a:extLst>
            </p:cNvPr>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5198;p30">
              <a:extLst>
                <a:ext uri="{FF2B5EF4-FFF2-40B4-BE49-F238E27FC236}">
                  <a16:creationId xmlns:a16="http://schemas.microsoft.com/office/drawing/2014/main" id="{4BAC5EA7-0C85-9AD3-C797-6318CE7405B0}"/>
                </a:ext>
              </a:extLst>
            </p:cNvPr>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5199;p30">
              <a:extLst>
                <a:ext uri="{FF2B5EF4-FFF2-40B4-BE49-F238E27FC236}">
                  <a16:creationId xmlns:a16="http://schemas.microsoft.com/office/drawing/2014/main" id="{2196D97C-5106-9F43-6E71-7FB4D6DF5710}"/>
                </a:ext>
              </a:extLst>
            </p:cNvPr>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5200;p30">
              <a:extLst>
                <a:ext uri="{FF2B5EF4-FFF2-40B4-BE49-F238E27FC236}">
                  <a16:creationId xmlns:a16="http://schemas.microsoft.com/office/drawing/2014/main" id="{7F1DF229-7D6A-D7EA-320E-D975510D3E2F}"/>
                </a:ext>
              </a:extLst>
            </p:cNvPr>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5201;p30">
              <a:extLst>
                <a:ext uri="{FF2B5EF4-FFF2-40B4-BE49-F238E27FC236}">
                  <a16:creationId xmlns:a16="http://schemas.microsoft.com/office/drawing/2014/main" id="{8E2C9AAF-2945-3FB0-9757-64F8E1B42D87}"/>
                </a:ext>
              </a:extLst>
            </p:cNvPr>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5202;p30">
              <a:extLst>
                <a:ext uri="{FF2B5EF4-FFF2-40B4-BE49-F238E27FC236}">
                  <a16:creationId xmlns:a16="http://schemas.microsoft.com/office/drawing/2014/main" id="{1ED3EC9B-0E6D-62CB-26F3-241DF78D54FC}"/>
                </a:ext>
              </a:extLst>
            </p:cNvPr>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5203;p30">
              <a:extLst>
                <a:ext uri="{FF2B5EF4-FFF2-40B4-BE49-F238E27FC236}">
                  <a16:creationId xmlns:a16="http://schemas.microsoft.com/office/drawing/2014/main" id="{5FAC37F8-9479-0174-FB40-F6DAC46599BE}"/>
                </a:ext>
              </a:extLst>
            </p:cNvPr>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5204;p30">
              <a:extLst>
                <a:ext uri="{FF2B5EF4-FFF2-40B4-BE49-F238E27FC236}">
                  <a16:creationId xmlns:a16="http://schemas.microsoft.com/office/drawing/2014/main" id="{8D9EF7BD-D615-18DC-3400-AF0A1D36785D}"/>
                </a:ext>
              </a:extLst>
            </p:cNvPr>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5205;p30">
              <a:extLst>
                <a:ext uri="{FF2B5EF4-FFF2-40B4-BE49-F238E27FC236}">
                  <a16:creationId xmlns:a16="http://schemas.microsoft.com/office/drawing/2014/main" id="{58610981-C010-F5F4-E14C-314A2BEFFA0F}"/>
                </a:ext>
              </a:extLst>
            </p:cNvPr>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5206;p30">
              <a:extLst>
                <a:ext uri="{FF2B5EF4-FFF2-40B4-BE49-F238E27FC236}">
                  <a16:creationId xmlns:a16="http://schemas.microsoft.com/office/drawing/2014/main" id="{E836114C-4514-1B4B-79F4-F40F30DFA157}"/>
                </a:ext>
              </a:extLst>
            </p:cNvPr>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5207;p30">
              <a:extLst>
                <a:ext uri="{FF2B5EF4-FFF2-40B4-BE49-F238E27FC236}">
                  <a16:creationId xmlns:a16="http://schemas.microsoft.com/office/drawing/2014/main" id="{2D5E7555-4DBF-A196-E963-0DBE7566EE07}"/>
                </a:ext>
              </a:extLst>
            </p:cNvPr>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5208;p30">
              <a:extLst>
                <a:ext uri="{FF2B5EF4-FFF2-40B4-BE49-F238E27FC236}">
                  <a16:creationId xmlns:a16="http://schemas.microsoft.com/office/drawing/2014/main" id="{8B5B2EDB-91D3-24CB-3328-2CA20B1AEE25}"/>
                </a:ext>
              </a:extLst>
            </p:cNvPr>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5209;p30">
              <a:extLst>
                <a:ext uri="{FF2B5EF4-FFF2-40B4-BE49-F238E27FC236}">
                  <a16:creationId xmlns:a16="http://schemas.microsoft.com/office/drawing/2014/main" id="{02B88C68-A0F3-58E1-F9C2-5A744707F756}"/>
                </a:ext>
              </a:extLst>
            </p:cNvPr>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5210;p30">
              <a:extLst>
                <a:ext uri="{FF2B5EF4-FFF2-40B4-BE49-F238E27FC236}">
                  <a16:creationId xmlns:a16="http://schemas.microsoft.com/office/drawing/2014/main" id="{970681A3-1D03-E768-793D-F17008EB5576}"/>
                </a:ext>
              </a:extLst>
            </p:cNvPr>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5211;p30">
              <a:extLst>
                <a:ext uri="{FF2B5EF4-FFF2-40B4-BE49-F238E27FC236}">
                  <a16:creationId xmlns:a16="http://schemas.microsoft.com/office/drawing/2014/main" id="{9F8A7805-88F8-B4A5-E281-19AF321A6A94}"/>
                </a:ext>
              </a:extLst>
            </p:cNvPr>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5212;p30">
              <a:extLst>
                <a:ext uri="{FF2B5EF4-FFF2-40B4-BE49-F238E27FC236}">
                  <a16:creationId xmlns:a16="http://schemas.microsoft.com/office/drawing/2014/main" id="{D51B5680-77F6-30F5-3879-E9890CEB0B68}"/>
                </a:ext>
              </a:extLst>
            </p:cNvPr>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5213;p30">
              <a:extLst>
                <a:ext uri="{FF2B5EF4-FFF2-40B4-BE49-F238E27FC236}">
                  <a16:creationId xmlns:a16="http://schemas.microsoft.com/office/drawing/2014/main" id="{35639EE0-1AB9-6661-190A-CEF804E7CB0A}"/>
                </a:ext>
              </a:extLst>
            </p:cNvPr>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5214;p30">
              <a:extLst>
                <a:ext uri="{FF2B5EF4-FFF2-40B4-BE49-F238E27FC236}">
                  <a16:creationId xmlns:a16="http://schemas.microsoft.com/office/drawing/2014/main" id="{8F266DB9-C378-8564-8C11-5BAA8939AC42}"/>
                </a:ext>
              </a:extLst>
            </p:cNvPr>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5215;p30">
              <a:extLst>
                <a:ext uri="{FF2B5EF4-FFF2-40B4-BE49-F238E27FC236}">
                  <a16:creationId xmlns:a16="http://schemas.microsoft.com/office/drawing/2014/main" id="{6418B58F-3DBB-6416-3F05-5064D942232E}"/>
                </a:ext>
              </a:extLst>
            </p:cNvPr>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5216;p30">
              <a:extLst>
                <a:ext uri="{FF2B5EF4-FFF2-40B4-BE49-F238E27FC236}">
                  <a16:creationId xmlns:a16="http://schemas.microsoft.com/office/drawing/2014/main" id="{484BABA7-0B0D-F56E-84D9-C60F3CAA7C78}"/>
                </a:ext>
              </a:extLst>
            </p:cNvPr>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5217;p30">
              <a:extLst>
                <a:ext uri="{FF2B5EF4-FFF2-40B4-BE49-F238E27FC236}">
                  <a16:creationId xmlns:a16="http://schemas.microsoft.com/office/drawing/2014/main" id="{2CDA6D24-11CE-A9F9-EFF5-D7DD07FF57FA}"/>
                </a:ext>
              </a:extLst>
            </p:cNvPr>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5218;p30">
              <a:extLst>
                <a:ext uri="{FF2B5EF4-FFF2-40B4-BE49-F238E27FC236}">
                  <a16:creationId xmlns:a16="http://schemas.microsoft.com/office/drawing/2014/main" id="{A314141B-94F6-DFAD-5296-44FF541AE78E}"/>
                </a:ext>
              </a:extLst>
            </p:cNvPr>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5219;p30">
              <a:extLst>
                <a:ext uri="{FF2B5EF4-FFF2-40B4-BE49-F238E27FC236}">
                  <a16:creationId xmlns:a16="http://schemas.microsoft.com/office/drawing/2014/main" id="{54D3E96D-442A-EF77-CC61-61D40489D1B9}"/>
                </a:ext>
              </a:extLst>
            </p:cNvPr>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5220;p30">
              <a:extLst>
                <a:ext uri="{FF2B5EF4-FFF2-40B4-BE49-F238E27FC236}">
                  <a16:creationId xmlns:a16="http://schemas.microsoft.com/office/drawing/2014/main" id="{DC14B939-16EC-C297-6D6D-0273CA43D355}"/>
                </a:ext>
              </a:extLst>
            </p:cNvPr>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5221;p30">
              <a:extLst>
                <a:ext uri="{FF2B5EF4-FFF2-40B4-BE49-F238E27FC236}">
                  <a16:creationId xmlns:a16="http://schemas.microsoft.com/office/drawing/2014/main" id="{DE7F91C8-B1BE-41E2-5EED-7DEE5C36D165}"/>
                </a:ext>
              </a:extLst>
            </p:cNvPr>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5222;p30">
              <a:extLst>
                <a:ext uri="{FF2B5EF4-FFF2-40B4-BE49-F238E27FC236}">
                  <a16:creationId xmlns:a16="http://schemas.microsoft.com/office/drawing/2014/main" id="{54941613-A431-3188-697E-B17D67E10733}"/>
                </a:ext>
              </a:extLst>
            </p:cNvPr>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5223;p30">
              <a:extLst>
                <a:ext uri="{FF2B5EF4-FFF2-40B4-BE49-F238E27FC236}">
                  <a16:creationId xmlns:a16="http://schemas.microsoft.com/office/drawing/2014/main" id="{7EAA69B5-E587-7A0B-8AB7-808ABC424170}"/>
                </a:ext>
              </a:extLst>
            </p:cNvPr>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5224;p30">
              <a:extLst>
                <a:ext uri="{FF2B5EF4-FFF2-40B4-BE49-F238E27FC236}">
                  <a16:creationId xmlns:a16="http://schemas.microsoft.com/office/drawing/2014/main" id="{5D0F6325-AAFE-866F-C15D-550D658B4416}"/>
                </a:ext>
              </a:extLst>
            </p:cNvPr>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5225;p30">
              <a:extLst>
                <a:ext uri="{FF2B5EF4-FFF2-40B4-BE49-F238E27FC236}">
                  <a16:creationId xmlns:a16="http://schemas.microsoft.com/office/drawing/2014/main" id="{040A28BB-B71D-9863-8657-205BF524B5C4}"/>
                </a:ext>
              </a:extLst>
            </p:cNvPr>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5226;p30">
              <a:extLst>
                <a:ext uri="{FF2B5EF4-FFF2-40B4-BE49-F238E27FC236}">
                  <a16:creationId xmlns:a16="http://schemas.microsoft.com/office/drawing/2014/main" id="{47FA1D64-C91F-5E98-66DF-86D6F1080EA4}"/>
                </a:ext>
              </a:extLst>
            </p:cNvPr>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5227;p30">
              <a:extLst>
                <a:ext uri="{FF2B5EF4-FFF2-40B4-BE49-F238E27FC236}">
                  <a16:creationId xmlns:a16="http://schemas.microsoft.com/office/drawing/2014/main" id="{00B33B99-ABB3-4AAD-726C-C1990BE23B1D}"/>
                </a:ext>
              </a:extLst>
            </p:cNvPr>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5228;p30">
              <a:extLst>
                <a:ext uri="{FF2B5EF4-FFF2-40B4-BE49-F238E27FC236}">
                  <a16:creationId xmlns:a16="http://schemas.microsoft.com/office/drawing/2014/main" id="{DAF242BA-15D3-31BA-237D-3B1C4282824F}"/>
                </a:ext>
              </a:extLst>
            </p:cNvPr>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5229;p30">
              <a:extLst>
                <a:ext uri="{FF2B5EF4-FFF2-40B4-BE49-F238E27FC236}">
                  <a16:creationId xmlns:a16="http://schemas.microsoft.com/office/drawing/2014/main" id="{ED7A6434-9ECD-21E4-0507-AEDCF22A709F}"/>
                </a:ext>
              </a:extLst>
            </p:cNvPr>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5230;p30">
              <a:extLst>
                <a:ext uri="{FF2B5EF4-FFF2-40B4-BE49-F238E27FC236}">
                  <a16:creationId xmlns:a16="http://schemas.microsoft.com/office/drawing/2014/main" id="{20E72F3D-DEC7-1A1E-866E-C8733613D41C}"/>
                </a:ext>
              </a:extLst>
            </p:cNvPr>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5231;p30">
              <a:extLst>
                <a:ext uri="{FF2B5EF4-FFF2-40B4-BE49-F238E27FC236}">
                  <a16:creationId xmlns:a16="http://schemas.microsoft.com/office/drawing/2014/main" id="{979ADDE3-0DE2-7EF7-D69A-DF63BA057495}"/>
                </a:ext>
              </a:extLst>
            </p:cNvPr>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5232;p30">
              <a:extLst>
                <a:ext uri="{FF2B5EF4-FFF2-40B4-BE49-F238E27FC236}">
                  <a16:creationId xmlns:a16="http://schemas.microsoft.com/office/drawing/2014/main" id="{D1381D51-7DA3-0A7B-BEFD-14228281A9F2}"/>
                </a:ext>
              </a:extLst>
            </p:cNvPr>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5233;p30">
              <a:extLst>
                <a:ext uri="{FF2B5EF4-FFF2-40B4-BE49-F238E27FC236}">
                  <a16:creationId xmlns:a16="http://schemas.microsoft.com/office/drawing/2014/main" id="{43F4CC8F-1533-4F64-5069-91C598E84A14}"/>
                </a:ext>
              </a:extLst>
            </p:cNvPr>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5234;p30">
              <a:extLst>
                <a:ext uri="{FF2B5EF4-FFF2-40B4-BE49-F238E27FC236}">
                  <a16:creationId xmlns:a16="http://schemas.microsoft.com/office/drawing/2014/main" id="{9AFBA54E-BD06-9938-244B-5E112EB1B129}"/>
                </a:ext>
              </a:extLst>
            </p:cNvPr>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5235;p30">
              <a:extLst>
                <a:ext uri="{FF2B5EF4-FFF2-40B4-BE49-F238E27FC236}">
                  <a16:creationId xmlns:a16="http://schemas.microsoft.com/office/drawing/2014/main" id="{3783F779-8F2B-3C0D-CC32-7491B45C2E77}"/>
                </a:ext>
              </a:extLst>
            </p:cNvPr>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5236;p30">
              <a:extLst>
                <a:ext uri="{FF2B5EF4-FFF2-40B4-BE49-F238E27FC236}">
                  <a16:creationId xmlns:a16="http://schemas.microsoft.com/office/drawing/2014/main" id="{4F38B6B2-CF36-524D-E79A-697121428EC0}"/>
                </a:ext>
              </a:extLst>
            </p:cNvPr>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5237;p30">
              <a:extLst>
                <a:ext uri="{FF2B5EF4-FFF2-40B4-BE49-F238E27FC236}">
                  <a16:creationId xmlns:a16="http://schemas.microsoft.com/office/drawing/2014/main" id="{CDFFDDC9-32EB-A4EA-0777-C6B727CD02F4}"/>
                </a:ext>
              </a:extLst>
            </p:cNvPr>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5238;p30">
              <a:extLst>
                <a:ext uri="{FF2B5EF4-FFF2-40B4-BE49-F238E27FC236}">
                  <a16:creationId xmlns:a16="http://schemas.microsoft.com/office/drawing/2014/main" id="{2EF051AB-1E50-2E8C-F493-F47EE5F4CB8E}"/>
                </a:ext>
              </a:extLst>
            </p:cNvPr>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5239;p30">
              <a:extLst>
                <a:ext uri="{FF2B5EF4-FFF2-40B4-BE49-F238E27FC236}">
                  <a16:creationId xmlns:a16="http://schemas.microsoft.com/office/drawing/2014/main" id="{3166F68F-3E11-E0B2-401A-3C96D33D38F2}"/>
                </a:ext>
              </a:extLst>
            </p:cNvPr>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5240;p30">
              <a:extLst>
                <a:ext uri="{FF2B5EF4-FFF2-40B4-BE49-F238E27FC236}">
                  <a16:creationId xmlns:a16="http://schemas.microsoft.com/office/drawing/2014/main" id="{068A9F17-2F71-CC25-5EE9-3171574501F2}"/>
                </a:ext>
              </a:extLst>
            </p:cNvPr>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5241;p30">
              <a:extLst>
                <a:ext uri="{FF2B5EF4-FFF2-40B4-BE49-F238E27FC236}">
                  <a16:creationId xmlns:a16="http://schemas.microsoft.com/office/drawing/2014/main" id="{73EA149F-58B6-A1B1-A588-A58EB6093D4B}"/>
                </a:ext>
              </a:extLst>
            </p:cNvPr>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5242;p30">
              <a:extLst>
                <a:ext uri="{FF2B5EF4-FFF2-40B4-BE49-F238E27FC236}">
                  <a16:creationId xmlns:a16="http://schemas.microsoft.com/office/drawing/2014/main" id="{4A243A91-0ACA-AFF4-3362-7B17CBFDA11D}"/>
                </a:ext>
              </a:extLst>
            </p:cNvPr>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5243;p30">
              <a:extLst>
                <a:ext uri="{FF2B5EF4-FFF2-40B4-BE49-F238E27FC236}">
                  <a16:creationId xmlns:a16="http://schemas.microsoft.com/office/drawing/2014/main" id="{5E73504B-0108-B7AF-7F55-C1A2D1C162A6}"/>
                </a:ext>
              </a:extLst>
            </p:cNvPr>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5244;p30">
              <a:extLst>
                <a:ext uri="{FF2B5EF4-FFF2-40B4-BE49-F238E27FC236}">
                  <a16:creationId xmlns:a16="http://schemas.microsoft.com/office/drawing/2014/main" id="{C5001AFD-86F4-3CE7-FA29-A7A9ED7A2939}"/>
                </a:ext>
              </a:extLst>
            </p:cNvPr>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5245;p30">
              <a:extLst>
                <a:ext uri="{FF2B5EF4-FFF2-40B4-BE49-F238E27FC236}">
                  <a16:creationId xmlns:a16="http://schemas.microsoft.com/office/drawing/2014/main" id="{3016DF14-A1B0-FD92-16D9-6B20AE602E8C}"/>
                </a:ext>
              </a:extLst>
            </p:cNvPr>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5246;p30">
              <a:extLst>
                <a:ext uri="{FF2B5EF4-FFF2-40B4-BE49-F238E27FC236}">
                  <a16:creationId xmlns:a16="http://schemas.microsoft.com/office/drawing/2014/main" id="{24F6D803-98E5-AA62-7146-E5CA16217CA7}"/>
                </a:ext>
              </a:extLst>
            </p:cNvPr>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5247;p30">
              <a:extLst>
                <a:ext uri="{FF2B5EF4-FFF2-40B4-BE49-F238E27FC236}">
                  <a16:creationId xmlns:a16="http://schemas.microsoft.com/office/drawing/2014/main" id="{D963F521-AABD-E97D-D778-2BE2ED4DF8E3}"/>
                </a:ext>
              </a:extLst>
            </p:cNvPr>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5248;p30">
              <a:extLst>
                <a:ext uri="{FF2B5EF4-FFF2-40B4-BE49-F238E27FC236}">
                  <a16:creationId xmlns:a16="http://schemas.microsoft.com/office/drawing/2014/main" id="{2C115680-102A-1237-6D0D-6E153AEBB698}"/>
                </a:ext>
              </a:extLst>
            </p:cNvPr>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5249;p30">
              <a:extLst>
                <a:ext uri="{FF2B5EF4-FFF2-40B4-BE49-F238E27FC236}">
                  <a16:creationId xmlns:a16="http://schemas.microsoft.com/office/drawing/2014/main" id="{FA6C2542-61F1-D929-01AA-BD6037940F19}"/>
                </a:ext>
              </a:extLst>
            </p:cNvPr>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5250;p30">
              <a:extLst>
                <a:ext uri="{FF2B5EF4-FFF2-40B4-BE49-F238E27FC236}">
                  <a16:creationId xmlns:a16="http://schemas.microsoft.com/office/drawing/2014/main" id="{E0823AC6-4960-12B5-4E60-DA2D0C4620FD}"/>
                </a:ext>
              </a:extLst>
            </p:cNvPr>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5251;p30">
              <a:extLst>
                <a:ext uri="{FF2B5EF4-FFF2-40B4-BE49-F238E27FC236}">
                  <a16:creationId xmlns:a16="http://schemas.microsoft.com/office/drawing/2014/main" id="{84AB054B-DB3F-DBB9-0154-8E29CA80DEDD}"/>
                </a:ext>
              </a:extLst>
            </p:cNvPr>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5252;p30">
              <a:extLst>
                <a:ext uri="{FF2B5EF4-FFF2-40B4-BE49-F238E27FC236}">
                  <a16:creationId xmlns:a16="http://schemas.microsoft.com/office/drawing/2014/main" id="{EA62433E-3CBB-B8F9-D01B-DFC596705A8B}"/>
                </a:ext>
              </a:extLst>
            </p:cNvPr>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5253;p30">
              <a:extLst>
                <a:ext uri="{FF2B5EF4-FFF2-40B4-BE49-F238E27FC236}">
                  <a16:creationId xmlns:a16="http://schemas.microsoft.com/office/drawing/2014/main" id="{F909FDC7-004B-809B-504B-DDB7DF32DE5B}"/>
                </a:ext>
              </a:extLst>
            </p:cNvPr>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5254;p30">
              <a:extLst>
                <a:ext uri="{FF2B5EF4-FFF2-40B4-BE49-F238E27FC236}">
                  <a16:creationId xmlns:a16="http://schemas.microsoft.com/office/drawing/2014/main" id="{44D3076A-AB21-85D5-2F6B-1A3A07CC528B}"/>
                </a:ext>
              </a:extLst>
            </p:cNvPr>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5255;p30">
              <a:extLst>
                <a:ext uri="{FF2B5EF4-FFF2-40B4-BE49-F238E27FC236}">
                  <a16:creationId xmlns:a16="http://schemas.microsoft.com/office/drawing/2014/main" id="{8E6AD290-CBFC-27E1-5D18-67465B1CDE3C}"/>
                </a:ext>
              </a:extLst>
            </p:cNvPr>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5256;p30">
              <a:extLst>
                <a:ext uri="{FF2B5EF4-FFF2-40B4-BE49-F238E27FC236}">
                  <a16:creationId xmlns:a16="http://schemas.microsoft.com/office/drawing/2014/main" id="{32BFBE3D-05F5-1ABE-6115-FFBF0229E81F}"/>
                </a:ext>
              </a:extLst>
            </p:cNvPr>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5257;p30">
              <a:extLst>
                <a:ext uri="{FF2B5EF4-FFF2-40B4-BE49-F238E27FC236}">
                  <a16:creationId xmlns:a16="http://schemas.microsoft.com/office/drawing/2014/main" id="{A062FB2C-1B56-3EE3-3109-A6374D58DEA1}"/>
                </a:ext>
              </a:extLst>
            </p:cNvPr>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5258;p30">
              <a:extLst>
                <a:ext uri="{FF2B5EF4-FFF2-40B4-BE49-F238E27FC236}">
                  <a16:creationId xmlns:a16="http://schemas.microsoft.com/office/drawing/2014/main" id="{0223F8E8-CDF3-60E8-A12A-AF621DD55EFB}"/>
                </a:ext>
              </a:extLst>
            </p:cNvPr>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5259;p30">
              <a:extLst>
                <a:ext uri="{FF2B5EF4-FFF2-40B4-BE49-F238E27FC236}">
                  <a16:creationId xmlns:a16="http://schemas.microsoft.com/office/drawing/2014/main" id="{C59900A0-0918-B0FC-8949-013FDFD71542}"/>
                </a:ext>
              </a:extLst>
            </p:cNvPr>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5260;p30">
              <a:extLst>
                <a:ext uri="{FF2B5EF4-FFF2-40B4-BE49-F238E27FC236}">
                  <a16:creationId xmlns:a16="http://schemas.microsoft.com/office/drawing/2014/main" id="{A5E7210F-B3A6-A0BE-D12A-9A3F23E598BC}"/>
                </a:ext>
              </a:extLst>
            </p:cNvPr>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5261;p30">
              <a:extLst>
                <a:ext uri="{FF2B5EF4-FFF2-40B4-BE49-F238E27FC236}">
                  <a16:creationId xmlns:a16="http://schemas.microsoft.com/office/drawing/2014/main" id="{904416D7-638E-896D-34C9-646055545A9F}"/>
                </a:ext>
              </a:extLst>
            </p:cNvPr>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5262;p30">
              <a:extLst>
                <a:ext uri="{FF2B5EF4-FFF2-40B4-BE49-F238E27FC236}">
                  <a16:creationId xmlns:a16="http://schemas.microsoft.com/office/drawing/2014/main" id="{9301E4C9-5E2B-19EE-852A-864650E9D69C}"/>
                </a:ext>
              </a:extLst>
            </p:cNvPr>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5263;p30">
              <a:extLst>
                <a:ext uri="{FF2B5EF4-FFF2-40B4-BE49-F238E27FC236}">
                  <a16:creationId xmlns:a16="http://schemas.microsoft.com/office/drawing/2014/main" id="{012FBC66-592B-127C-7F13-AC311B84017D}"/>
                </a:ext>
              </a:extLst>
            </p:cNvPr>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5264;p30">
              <a:extLst>
                <a:ext uri="{FF2B5EF4-FFF2-40B4-BE49-F238E27FC236}">
                  <a16:creationId xmlns:a16="http://schemas.microsoft.com/office/drawing/2014/main" id="{11002A8B-A128-E0FF-0605-E3C97060869A}"/>
                </a:ext>
              </a:extLst>
            </p:cNvPr>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5265;p30">
              <a:extLst>
                <a:ext uri="{FF2B5EF4-FFF2-40B4-BE49-F238E27FC236}">
                  <a16:creationId xmlns:a16="http://schemas.microsoft.com/office/drawing/2014/main" id="{7650454A-F313-37FA-3EEA-D99FAEB016AB}"/>
                </a:ext>
              </a:extLst>
            </p:cNvPr>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5266;p30">
              <a:extLst>
                <a:ext uri="{FF2B5EF4-FFF2-40B4-BE49-F238E27FC236}">
                  <a16:creationId xmlns:a16="http://schemas.microsoft.com/office/drawing/2014/main" id="{AE63BE24-12A5-1FF2-7071-33B1A1FA53EB}"/>
                </a:ext>
              </a:extLst>
            </p:cNvPr>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5267;p30">
              <a:extLst>
                <a:ext uri="{FF2B5EF4-FFF2-40B4-BE49-F238E27FC236}">
                  <a16:creationId xmlns:a16="http://schemas.microsoft.com/office/drawing/2014/main" id="{2B73FD7C-E9B9-35A2-EDEA-ED921E3DEEDB}"/>
                </a:ext>
              </a:extLst>
            </p:cNvPr>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5268;p30">
              <a:extLst>
                <a:ext uri="{FF2B5EF4-FFF2-40B4-BE49-F238E27FC236}">
                  <a16:creationId xmlns:a16="http://schemas.microsoft.com/office/drawing/2014/main" id="{C4BF874E-A148-42EC-3CB1-FEA959A18455}"/>
                </a:ext>
              </a:extLst>
            </p:cNvPr>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5269;p30">
              <a:extLst>
                <a:ext uri="{FF2B5EF4-FFF2-40B4-BE49-F238E27FC236}">
                  <a16:creationId xmlns:a16="http://schemas.microsoft.com/office/drawing/2014/main" id="{6A58498F-47E0-D998-DDE0-3D6E3141B0C8}"/>
                </a:ext>
              </a:extLst>
            </p:cNvPr>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5270;p30">
              <a:extLst>
                <a:ext uri="{FF2B5EF4-FFF2-40B4-BE49-F238E27FC236}">
                  <a16:creationId xmlns:a16="http://schemas.microsoft.com/office/drawing/2014/main" id="{4763E0FF-8283-74D1-F0C1-6BAB3892EFE9}"/>
                </a:ext>
              </a:extLst>
            </p:cNvPr>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5271;p30">
              <a:extLst>
                <a:ext uri="{FF2B5EF4-FFF2-40B4-BE49-F238E27FC236}">
                  <a16:creationId xmlns:a16="http://schemas.microsoft.com/office/drawing/2014/main" id="{0F04C83A-A68B-10BD-B2EB-6E9B63057039}"/>
                </a:ext>
              </a:extLst>
            </p:cNvPr>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5272;p30">
              <a:extLst>
                <a:ext uri="{FF2B5EF4-FFF2-40B4-BE49-F238E27FC236}">
                  <a16:creationId xmlns:a16="http://schemas.microsoft.com/office/drawing/2014/main" id="{8F703BAE-C422-C5D6-89DE-220622FF1D5D}"/>
                </a:ext>
              </a:extLst>
            </p:cNvPr>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5273;p30">
              <a:extLst>
                <a:ext uri="{FF2B5EF4-FFF2-40B4-BE49-F238E27FC236}">
                  <a16:creationId xmlns:a16="http://schemas.microsoft.com/office/drawing/2014/main" id="{C691CC58-DF41-BFD7-8085-B01A1236E8DB}"/>
                </a:ext>
              </a:extLst>
            </p:cNvPr>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5274;p30">
              <a:extLst>
                <a:ext uri="{FF2B5EF4-FFF2-40B4-BE49-F238E27FC236}">
                  <a16:creationId xmlns:a16="http://schemas.microsoft.com/office/drawing/2014/main" id="{19CBCA4F-E926-82A6-423D-7F4801988D29}"/>
                </a:ext>
              </a:extLst>
            </p:cNvPr>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5275;p30">
              <a:extLst>
                <a:ext uri="{FF2B5EF4-FFF2-40B4-BE49-F238E27FC236}">
                  <a16:creationId xmlns:a16="http://schemas.microsoft.com/office/drawing/2014/main" id="{87D03DD3-BE75-CC1F-2FDB-F13E2C386BC6}"/>
                </a:ext>
              </a:extLst>
            </p:cNvPr>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5276;p30">
              <a:extLst>
                <a:ext uri="{FF2B5EF4-FFF2-40B4-BE49-F238E27FC236}">
                  <a16:creationId xmlns:a16="http://schemas.microsoft.com/office/drawing/2014/main" id="{9FA3D3A3-775B-A335-7792-9ED903D46EF7}"/>
                </a:ext>
              </a:extLst>
            </p:cNvPr>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5277;p30">
              <a:extLst>
                <a:ext uri="{FF2B5EF4-FFF2-40B4-BE49-F238E27FC236}">
                  <a16:creationId xmlns:a16="http://schemas.microsoft.com/office/drawing/2014/main" id="{D5FE792D-128E-2B55-071E-45504DD85C2F}"/>
                </a:ext>
              </a:extLst>
            </p:cNvPr>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5278;p30">
              <a:extLst>
                <a:ext uri="{FF2B5EF4-FFF2-40B4-BE49-F238E27FC236}">
                  <a16:creationId xmlns:a16="http://schemas.microsoft.com/office/drawing/2014/main" id="{7E849EA0-FAA9-3F2F-C09F-0E96096831DE}"/>
                </a:ext>
              </a:extLst>
            </p:cNvPr>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5279;p30">
              <a:extLst>
                <a:ext uri="{FF2B5EF4-FFF2-40B4-BE49-F238E27FC236}">
                  <a16:creationId xmlns:a16="http://schemas.microsoft.com/office/drawing/2014/main" id="{64A099B9-D0A6-9647-FE22-4198C8436196}"/>
                </a:ext>
              </a:extLst>
            </p:cNvPr>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5280;p30">
              <a:extLst>
                <a:ext uri="{FF2B5EF4-FFF2-40B4-BE49-F238E27FC236}">
                  <a16:creationId xmlns:a16="http://schemas.microsoft.com/office/drawing/2014/main" id="{CE05A97B-E361-6886-62F4-AA96220F7C2E}"/>
                </a:ext>
              </a:extLst>
            </p:cNvPr>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5281;p30">
              <a:extLst>
                <a:ext uri="{FF2B5EF4-FFF2-40B4-BE49-F238E27FC236}">
                  <a16:creationId xmlns:a16="http://schemas.microsoft.com/office/drawing/2014/main" id="{BE6B5002-9343-C545-48BD-19D38AF08683}"/>
                </a:ext>
              </a:extLst>
            </p:cNvPr>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5282;p30">
              <a:extLst>
                <a:ext uri="{FF2B5EF4-FFF2-40B4-BE49-F238E27FC236}">
                  <a16:creationId xmlns:a16="http://schemas.microsoft.com/office/drawing/2014/main" id="{47E1F527-1970-B0A9-3DCC-7C354787CD43}"/>
                </a:ext>
              </a:extLst>
            </p:cNvPr>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5283;p30">
              <a:extLst>
                <a:ext uri="{FF2B5EF4-FFF2-40B4-BE49-F238E27FC236}">
                  <a16:creationId xmlns:a16="http://schemas.microsoft.com/office/drawing/2014/main" id="{C1B9533B-590F-784A-9441-F23E333D4A35}"/>
                </a:ext>
              </a:extLst>
            </p:cNvPr>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5284;p30">
              <a:extLst>
                <a:ext uri="{FF2B5EF4-FFF2-40B4-BE49-F238E27FC236}">
                  <a16:creationId xmlns:a16="http://schemas.microsoft.com/office/drawing/2014/main" id="{E15D680F-9315-EFFD-789F-50E295211A73}"/>
                </a:ext>
              </a:extLst>
            </p:cNvPr>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5285;p30">
              <a:extLst>
                <a:ext uri="{FF2B5EF4-FFF2-40B4-BE49-F238E27FC236}">
                  <a16:creationId xmlns:a16="http://schemas.microsoft.com/office/drawing/2014/main" id="{C92C853F-F362-4748-35B5-872DFFB49E92}"/>
                </a:ext>
              </a:extLst>
            </p:cNvPr>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5286;p30">
              <a:extLst>
                <a:ext uri="{FF2B5EF4-FFF2-40B4-BE49-F238E27FC236}">
                  <a16:creationId xmlns:a16="http://schemas.microsoft.com/office/drawing/2014/main" id="{7321495C-7506-5447-905A-26781FC547B2}"/>
                </a:ext>
              </a:extLst>
            </p:cNvPr>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5287;p30">
              <a:extLst>
                <a:ext uri="{FF2B5EF4-FFF2-40B4-BE49-F238E27FC236}">
                  <a16:creationId xmlns:a16="http://schemas.microsoft.com/office/drawing/2014/main" id="{7AF2A750-85E4-1600-61C7-62BE9444EEFF}"/>
                </a:ext>
              </a:extLst>
            </p:cNvPr>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5288;p30">
              <a:extLst>
                <a:ext uri="{FF2B5EF4-FFF2-40B4-BE49-F238E27FC236}">
                  <a16:creationId xmlns:a16="http://schemas.microsoft.com/office/drawing/2014/main" id="{703D2998-7478-E12F-79A5-3D0D7C512137}"/>
                </a:ext>
              </a:extLst>
            </p:cNvPr>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5289;p30">
              <a:extLst>
                <a:ext uri="{FF2B5EF4-FFF2-40B4-BE49-F238E27FC236}">
                  <a16:creationId xmlns:a16="http://schemas.microsoft.com/office/drawing/2014/main" id="{FFAF9C73-0539-E645-F0A8-D22D9B6C8D3D}"/>
                </a:ext>
              </a:extLst>
            </p:cNvPr>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5290;p30">
              <a:extLst>
                <a:ext uri="{FF2B5EF4-FFF2-40B4-BE49-F238E27FC236}">
                  <a16:creationId xmlns:a16="http://schemas.microsoft.com/office/drawing/2014/main" id="{878D600F-A873-561B-4FD8-895660611BCC}"/>
                </a:ext>
              </a:extLst>
            </p:cNvPr>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5291;p30">
              <a:extLst>
                <a:ext uri="{FF2B5EF4-FFF2-40B4-BE49-F238E27FC236}">
                  <a16:creationId xmlns:a16="http://schemas.microsoft.com/office/drawing/2014/main" id="{1BC88D58-2CDF-089B-77B6-9EC163B8A991}"/>
                </a:ext>
              </a:extLst>
            </p:cNvPr>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5292;p30">
              <a:extLst>
                <a:ext uri="{FF2B5EF4-FFF2-40B4-BE49-F238E27FC236}">
                  <a16:creationId xmlns:a16="http://schemas.microsoft.com/office/drawing/2014/main" id="{B5489234-E3C7-6F6D-4980-88D5A6ECEBD5}"/>
                </a:ext>
              </a:extLst>
            </p:cNvPr>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5293;p30">
              <a:extLst>
                <a:ext uri="{FF2B5EF4-FFF2-40B4-BE49-F238E27FC236}">
                  <a16:creationId xmlns:a16="http://schemas.microsoft.com/office/drawing/2014/main" id="{DDE25DD1-49C5-4F9F-F333-78D4109429ED}"/>
                </a:ext>
              </a:extLst>
            </p:cNvPr>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5294;p30">
              <a:extLst>
                <a:ext uri="{FF2B5EF4-FFF2-40B4-BE49-F238E27FC236}">
                  <a16:creationId xmlns:a16="http://schemas.microsoft.com/office/drawing/2014/main" id="{50EAB140-3A50-6235-6A0A-6F052F424355}"/>
                </a:ext>
              </a:extLst>
            </p:cNvPr>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5295;p30">
              <a:extLst>
                <a:ext uri="{FF2B5EF4-FFF2-40B4-BE49-F238E27FC236}">
                  <a16:creationId xmlns:a16="http://schemas.microsoft.com/office/drawing/2014/main" id="{F27B1E57-C53B-5AD5-9D25-BC1B05BF2A18}"/>
                </a:ext>
              </a:extLst>
            </p:cNvPr>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5296;p30">
              <a:extLst>
                <a:ext uri="{FF2B5EF4-FFF2-40B4-BE49-F238E27FC236}">
                  <a16:creationId xmlns:a16="http://schemas.microsoft.com/office/drawing/2014/main" id="{5FD53D9E-99B7-BA06-EFCC-14E4E60732E8}"/>
                </a:ext>
              </a:extLst>
            </p:cNvPr>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5297;p30">
              <a:extLst>
                <a:ext uri="{FF2B5EF4-FFF2-40B4-BE49-F238E27FC236}">
                  <a16:creationId xmlns:a16="http://schemas.microsoft.com/office/drawing/2014/main" id="{B44427AF-DF9C-D7B0-1E7E-64A70CD90B55}"/>
                </a:ext>
              </a:extLst>
            </p:cNvPr>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5298;p30">
              <a:extLst>
                <a:ext uri="{FF2B5EF4-FFF2-40B4-BE49-F238E27FC236}">
                  <a16:creationId xmlns:a16="http://schemas.microsoft.com/office/drawing/2014/main" id="{56EBBA09-F089-CD28-3E93-23A39E58ABAD}"/>
                </a:ext>
              </a:extLst>
            </p:cNvPr>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5299;p30">
              <a:extLst>
                <a:ext uri="{FF2B5EF4-FFF2-40B4-BE49-F238E27FC236}">
                  <a16:creationId xmlns:a16="http://schemas.microsoft.com/office/drawing/2014/main" id="{6DD01CDE-9EC9-13C6-408F-FF8F8E1CCFBF}"/>
                </a:ext>
              </a:extLst>
            </p:cNvPr>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5300;p30">
              <a:extLst>
                <a:ext uri="{FF2B5EF4-FFF2-40B4-BE49-F238E27FC236}">
                  <a16:creationId xmlns:a16="http://schemas.microsoft.com/office/drawing/2014/main" id="{1A1D9958-BEC2-37CB-5286-6A8BA52140EE}"/>
                </a:ext>
              </a:extLst>
            </p:cNvPr>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5301;p30">
              <a:extLst>
                <a:ext uri="{FF2B5EF4-FFF2-40B4-BE49-F238E27FC236}">
                  <a16:creationId xmlns:a16="http://schemas.microsoft.com/office/drawing/2014/main" id="{7838E079-6A3A-119D-744F-FF9CAE17A5B7}"/>
                </a:ext>
              </a:extLst>
            </p:cNvPr>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5302;p30">
              <a:extLst>
                <a:ext uri="{FF2B5EF4-FFF2-40B4-BE49-F238E27FC236}">
                  <a16:creationId xmlns:a16="http://schemas.microsoft.com/office/drawing/2014/main" id="{B67C4C6E-BD56-5FF3-6069-F7B0DF9C64B3}"/>
                </a:ext>
              </a:extLst>
            </p:cNvPr>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5303;p30">
              <a:extLst>
                <a:ext uri="{FF2B5EF4-FFF2-40B4-BE49-F238E27FC236}">
                  <a16:creationId xmlns:a16="http://schemas.microsoft.com/office/drawing/2014/main" id="{CB0A2EB8-7037-D2DE-DF99-F723B401F264}"/>
                </a:ext>
              </a:extLst>
            </p:cNvPr>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5304;p30">
              <a:extLst>
                <a:ext uri="{FF2B5EF4-FFF2-40B4-BE49-F238E27FC236}">
                  <a16:creationId xmlns:a16="http://schemas.microsoft.com/office/drawing/2014/main" id="{DE270BC1-3BB7-E7EF-1B89-6960AFAB039A}"/>
                </a:ext>
              </a:extLst>
            </p:cNvPr>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5305;p30">
              <a:extLst>
                <a:ext uri="{FF2B5EF4-FFF2-40B4-BE49-F238E27FC236}">
                  <a16:creationId xmlns:a16="http://schemas.microsoft.com/office/drawing/2014/main" id="{C2A703ED-75BF-9B47-218E-F1122EA0E39B}"/>
                </a:ext>
              </a:extLst>
            </p:cNvPr>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5306;p30">
              <a:extLst>
                <a:ext uri="{FF2B5EF4-FFF2-40B4-BE49-F238E27FC236}">
                  <a16:creationId xmlns:a16="http://schemas.microsoft.com/office/drawing/2014/main" id="{44E51EAE-E444-1C64-038F-2B7547113EC9}"/>
                </a:ext>
              </a:extLst>
            </p:cNvPr>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5307;p30">
              <a:extLst>
                <a:ext uri="{FF2B5EF4-FFF2-40B4-BE49-F238E27FC236}">
                  <a16:creationId xmlns:a16="http://schemas.microsoft.com/office/drawing/2014/main" id="{5975CB90-3CFA-7F33-8B45-B17D0475DDA4}"/>
                </a:ext>
              </a:extLst>
            </p:cNvPr>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5308;p30">
              <a:extLst>
                <a:ext uri="{FF2B5EF4-FFF2-40B4-BE49-F238E27FC236}">
                  <a16:creationId xmlns:a16="http://schemas.microsoft.com/office/drawing/2014/main" id="{ED35E827-F947-EE56-038E-4A78AD77276C}"/>
                </a:ext>
              </a:extLst>
            </p:cNvPr>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5309;p30">
              <a:extLst>
                <a:ext uri="{FF2B5EF4-FFF2-40B4-BE49-F238E27FC236}">
                  <a16:creationId xmlns:a16="http://schemas.microsoft.com/office/drawing/2014/main" id="{62C17FF3-1EAB-F565-27ED-4496E77B0D8F}"/>
                </a:ext>
              </a:extLst>
            </p:cNvPr>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5310;p30">
              <a:extLst>
                <a:ext uri="{FF2B5EF4-FFF2-40B4-BE49-F238E27FC236}">
                  <a16:creationId xmlns:a16="http://schemas.microsoft.com/office/drawing/2014/main" id="{70EBFAB1-D224-D37E-1098-88BA2B231D13}"/>
                </a:ext>
              </a:extLst>
            </p:cNvPr>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5311;p30">
              <a:extLst>
                <a:ext uri="{FF2B5EF4-FFF2-40B4-BE49-F238E27FC236}">
                  <a16:creationId xmlns:a16="http://schemas.microsoft.com/office/drawing/2014/main" id="{1FE80145-2966-4A3B-AAE1-7F8DEFE9F64A}"/>
                </a:ext>
              </a:extLst>
            </p:cNvPr>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5312;p30">
              <a:extLst>
                <a:ext uri="{FF2B5EF4-FFF2-40B4-BE49-F238E27FC236}">
                  <a16:creationId xmlns:a16="http://schemas.microsoft.com/office/drawing/2014/main" id="{C21C630F-A31B-50C5-7542-0B49AFAA0944}"/>
                </a:ext>
              </a:extLst>
            </p:cNvPr>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5313;p30">
              <a:extLst>
                <a:ext uri="{FF2B5EF4-FFF2-40B4-BE49-F238E27FC236}">
                  <a16:creationId xmlns:a16="http://schemas.microsoft.com/office/drawing/2014/main" id="{D9DAD405-8D12-2229-A589-36D4185935CC}"/>
                </a:ext>
              </a:extLst>
            </p:cNvPr>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5314;p30">
              <a:extLst>
                <a:ext uri="{FF2B5EF4-FFF2-40B4-BE49-F238E27FC236}">
                  <a16:creationId xmlns:a16="http://schemas.microsoft.com/office/drawing/2014/main" id="{F3DD27CC-6B5B-D016-2101-66CA16128889}"/>
                </a:ext>
              </a:extLst>
            </p:cNvPr>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5315;p30">
              <a:extLst>
                <a:ext uri="{FF2B5EF4-FFF2-40B4-BE49-F238E27FC236}">
                  <a16:creationId xmlns:a16="http://schemas.microsoft.com/office/drawing/2014/main" id="{40EC1599-3603-356F-E4B8-A24BC461F8AD}"/>
                </a:ext>
              </a:extLst>
            </p:cNvPr>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5316;p30">
              <a:extLst>
                <a:ext uri="{FF2B5EF4-FFF2-40B4-BE49-F238E27FC236}">
                  <a16:creationId xmlns:a16="http://schemas.microsoft.com/office/drawing/2014/main" id="{3EB4DFE9-960F-88F7-10BA-D03F088B2D9A}"/>
                </a:ext>
              </a:extLst>
            </p:cNvPr>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5317;p30">
              <a:extLst>
                <a:ext uri="{FF2B5EF4-FFF2-40B4-BE49-F238E27FC236}">
                  <a16:creationId xmlns:a16="http://schemas.microsoft.com/office/drawing/2014/main" id="{89CA17DE-57CB-C020-1F8A-6817D50F62E1}"/>
                </a:ext>
              </a:extLst>
            </p:cNvPr>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5318;p30">
              <a:extLst>
                <a:ext uri="{FF2B5EF4-FFF2-40B4-BE49-F238E27FC236}">
                  <a16:creationId xmlns:a16="http://schemas.microsoft.com/office/drawing/2014/main" id="{63EE44E9-A62A-B453-B65F-49E3D73748DF}"/>
                </a:ext>
              </a:extLst>
            </p:cNvPr>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5319;p30">
              <a:extLst>
                <a:ext uri="{FF2B5EF4-FFF2-40B4-BE49-F238E27FC236}">
                  <a16:creationId xmlns:a16="http://schemas.microsoft.com/office/drawing/2014/main" id="{F5C6E9ED-8D01-EC31-64AE-A1FFA6AAC131}"/>
                </a:ext>
              </a:extLst>
            </p:cNvPr>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5320;p30">
              <a:extLst>
                <a:ext uri="{FF2B5EF4-FFF2-40B4-BE49-F238E27FC236}">
                  <a16:creationId xmlns:a16="http://schemas.microsoft.com/office/drawing/2014/main" id="{E6F136D5-AB35-E0E5-425C-ECD3E30EA500}"/>
                </a:ext>
              </a:extLst>
            </p:cNvPr>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5321;p30">
              <a:extLst>
                <a:ext uri="{FF2B5EF4-FFF2-40B4-BE49-F238E27FC236}">
                  <a16:creationId xmlns:a16="http://schemas.microsoft.com/office/drawing/2014/main" id="{10C6A301-6A1B-1269-7C4C-4DC35020A1E2}"/>
                </a:ext>
              </a:extLst>
            </p:cNvPr>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5322;p30">
              <a:extLst>
                <a:ext uri="{FF2B5EF4-FFF2-40B4-BE49-F238E27FC236}">
                  <a16:creationId xmlns:a16="http://schemas.microsoft.com/office/drawing/2014/main" id="{0E5BC749-D84B-C3F9-678B-0D3EBD00F105}"/>
                </a:ext>
              </a:extLst>
            </p:cNvPr>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5323;p30">
              <a:extLst>
                <a:ext uri="{FF2B5EF4-FFF2-40B4-BE49-F238E27FC236}">
                  <a16:creationId xmlns:a16="http://schemas.microsoft.com/office/drawing/2014/main" id="{F87FABE8-A49F-5C74-F301-91A2DB3FA44E}"/>
                </a:ext>
              </a:extLst>
            </p:cNvPr>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5324;p30">
              <a:extLst>
                <a:ext uri="{FF2B5EF4-FFF2-40B4-BE49-F238E27FC236}">
                  <a16:creationId xmlns:a16="http://schemas.microsoft.com/office/drawing/2014/main" id="{3C422CF1-D599-3D23-4143-D3F4FE03D659}"/>
                </a:ext>
              </a:extLst>
            </p:cNvPr>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5325;p30">
              <a:extLst>
                <a:ext uri="{FF2B5EF4-FFF2-40B4-BE49-F238E27FC236}">
                  <a16:creationId xmlns:a16="http://schemas.microsoft.com/office/drawing/2014/main" id="{74CD359F-0395-4D1E-5B58-27441DA051C5}"/>
                </a:ext>
              </a:extLst>
            </p:cNvPr>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5326;p30">
              <a:extLst>
                <a:ext uri="{FF2B5EF4-FFF2-40B4-BE49-F238E27FC236}">
                  <a16:creationId xmlns:a16="http://schemas.microsoft.com/office/drawing/2014/main" id="{1A629B58-223E-3395-5279-33547DAA53FC}"/>
                </a:ext>
              </a:extLst>
            </p:cNvPr>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5327;p30">
              <a:extLst>
                <a:ext uri="{FF2B5EF4-FFF2-40B4-BE49-F238E27FC236}">
                  <a16:creationId xmlns:a16="http://schemas.microsoft.com/office/drawing/2014/main" id="{CE40E1F3-E852-227C-9A7C-359CB60FC3CD}"/>
                </a:ext>
              </a:extLst>
            </p:cNvPr>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5328;p30">
              <a:extLst>
                <a:ext uri="{FF2B5EF4-FFF2-40B4-BE49-F238E27FC236}">
                  <a16:creationId xmlns:a16="http://schemas.microsoft.com/office/drawing/2014/main" id="{4D9B013C-474A-7C5B-BC6D-2CAA7F75FEFC}"/>
                </a:ext>
              </a:extLst>
            </p:cNvPr>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5329;p30">
              <a:extLst>
                <a:ext uri="{FF2B5EF4-FFF2-40B4-BE49-F238E27FC236}">
                  <a16:creationId xmlns:a16="http://schemas.microsoft.com/office/drawing/2014/main" id="{D8BC60E7-3672-190F-7479-98A9604042D8}"/>
                </a:ext>
              </a:extLst>
            </p:cNvPr>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5330;p30">
              <a:extLst>
                <a:ext uri="{FF2B5EF4-FFF2-40B4-BE49-F238E27FC236}">
                  <a16:creationId xmlns:a16="http://schemas.microsoft.com/office/drawing/2014/main" id="{78AFAC60-2257-7002-3855-64740E161BC2}"/>
                </a:ext>
              </a:extLst>
            </p:cNvPr>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5331;p30">
              <a:extLst>
                <a:ext uri="{FF2B5EF4-FFF2-40B4-BE49-F238E27FC236}">
                  <a16:creationId xmlns:a16="http://schemas.microsoft.com/office/drawing/2014/main" id="{F6D13C8E-EFF6-81D9-FDB4-69ED2F1BE7CC}"/>
                </a:ext>
              </a:extLst>
            </p:cNvPr>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5332;p30">
              <a:extLst>
                <a:ext uri="{FF2B5EF4-FFF2-40B4-BE49-F238E27FC236}">
                  <a16:creationId xmlns:a16="http://schemas.microsoft.com/office/drawing/2014/main" id="{7D83ACB9-3655-E3DD-1C55-4FCFD7EC4AE4}"/>
                </a:ext>
              </a:extLst>
            </p:cNvPr>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5333;p30">
              <a:extLst>
                <a:ext uri="{FF2B5EF4-FFF2-40B4-BE49-F238E27FC236}">
                  <a16:creationId xmlns:a16="http://schemas.microsoft.com/office/drawing/2014/main" id="{59B4AA78-4A1F-825B-F95A-63BDB9E3FB81}"/>
                </a:ext>
              </a:extLst>
            </p:cNvPr>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5334;p30">
              <a:extLst>
                <a:ext uri="{FF2B5EF4-FFF2-40B4-BE49-F238E27FC236}">
                  <a16:creationId xmlns:a16="http://schemas.microsoft.com/office/drawing/2014/main" id="{BD513FDF-FF44-B6EC-1298-E82E5A488107}"/>
                </a:ext>
              </a:extLst>
            </p:cNvPr>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5335;p30">
              <a:extLst>
                <a:ext uri="{FF2B5EF4-FFF2-40B4-BE49-F238E27FC236}">
                  <a16:creationId xmlns:a16="http://schemas.microsoft.com/office/drawing/2014/main" id="{928736DD-4CCF-0064-1CD0-8F51497297A0}"/>
                </a:ext>
              </a:extLst>
            </p:cNvPr>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5336;p30">
              <a:extLst>
                <a:ext uri="{FF2B5EF4-FFF2-40B4-BE49-F238E27FC236}">
                  <a16:creationId xmlns:a16="http://schemas.microsoft.com/office/drawing/2014/main" id="{3C19B65D-A7FE-18AA-3B3B-1BDAB39DFF3D}"/>
                </a:ext>
              </a:extLst>
            </p:cNvPr>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5337;p30">
              <a:extLst>
                <a:ext uri="{FF2B5EF4-FFF2-40B4-BE49-F238E27FC236}">
                  <a16:creationId xmlns:a16="http://schemas.microsoft.com/office/drawing/2014/main" id="{5C9C7F96-C708-4C5D-8319-880655F66898}"/>
                </a:ext>
              </a:extLst>
            </p:cNvPr>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5338;p30">
              <a:extLst>
                <a:ext uri="{FF2B5EF4-FFF2-40B4-BE49-F238E27FC236}">
                  <a16:creationId xmlns:a16="http://schemas.microsoft.com/office/drawing/2014/main" id="{3DD6C310-2B34-25EE-6F5F-462EE877D57C}"/>
                </a:ext>
              </a:extLst>
            </p:cNvPr>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5339;p30">
              <a:extLst>
                <a:ext uri="{FF2B5EF4-FFF2-40B4-BE49-F238E27FC236}">
                  <a16:creationId xmlns:a16="http://schemas.microsoft.com/office/drawing/2014/main" id="{568C4897-C9CB-BAD6-7179-134E6B6E5674}"/>
                </a:ext>
              </a:extLst>
            </p:cNvPr>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5340;p30">
              <a:extLst>
                <a:ext uri="{FF2B5EF4-FFF2-40B4-BE49-F238E27FC236}">
                  <a16:creationId xmlns:a16="http://schemas.microsoft.com/office/drawing/2014/main" id="{7331126A-85CD-B0CA-2B6B-DD6294DBB59D}"/>
                </a:ext>
              </a:extLst>
            </p:cNvPr>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5341;p30">
              <a:extLst>
                <a:ext uri="{FF2B5EF4-FFF2-40B4-BE49-F238E27FC236}">
                  <a16:creationId xmlns:a16="http://schemas.microsoft.com/office/drawing/2014/main" id="{89B9BB63-B6AB-B753-10EA-39B34EA7F7EE}"/>
                </a:ext>
              </a:extLst>
            </p:cNvPr>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5342;p30">
              <a:extLst>
                <a:ext uri="{FF2B5EF4-FFF2-40B4-BE49-F238E27FC236}">
                  <a16:creationId xmlns:a16="http://schemas.microsoft.com/office/drawing/2014/main" id="{1D38FF97-4C55-7170-0719-C647AF94D0F4}"/>
                </a:ext>
              </a:extLst>
            </p:cNvPr>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5343;p30">
              <a:extLst>
                <a:ext uri="{FF2B5EF4-FFF2-40B4-BE49-F238E27FC236}">
                  <a16:creationId xmlns:a16="http://schemas.microsoft.com/office/drawing/2014/main" id="{982D55DE-D29C-830F-B6E7-117F0F261129}"/>
                </a:ext>
              </a:extLst>
            </p:cNvPr>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5344;p30">
              <a:extLst>
                <a:ext uri="{FF2B5EF4-FFF2-40B4-BE49-F238E27FC236}">
                  <a16:creationId xmlns:a16="http://schemas.microsoft.com/office/drawing/2014/main" id="{C301F29A-3B8B-C73A-5339-71FE6CFA48A4}"/>
                </a:ext>
              </a:extLst>
            </p:cNvPr>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5345;p30">
              <a:extLst>
                <a:ext uri="{FF2B5EF4-FFF2-40B4-BE49-F238E27FC236}">
                  <a16:creationId xmlns:a16="http://schemas.microsoft.com/office/drawing/2014/main" id="{5A13E905-EF1C-997D-A24A-CDF7D9079B64}"/>
                </a:ext>
              </a:extLst>
            </p:cNvPr>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5346;p30">
              <a:extLst>
                <a:ext uri="{FF2B5EF4-FFF2-40B4-BE49-F238E27FC236}">
                  <a16:creationId xmlns:a16="http://schemas.microsoft.com/office/drawing/2014/main" id="{058373C1-2576-A13C-F4AD-523EDBB1E90C}"/>
                </a:ext>
              </a:extLst>
            </p:cNvPr>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5347;p30">
              <a:extLst>
                <a:ext uri="{FF2B5EF4-FFF2-40B4-BE49-F238E27FC236}">
                  <a16:creationId xmlns:a16="http://schemas.microsoft.com/office/drawing/2014/main" id="{4EF5D51F-C744-0C8D-CD83-4ECA1F0A3967}"/>
                </a:ext>
              </a:extLst>
            </p:cNvPr>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5348;p30">
              <a:extLst>
                <a:ext uri="{FF2B5EF4-FFF2-40B4-BE49-F238E27FC236}">
                  <a16:creationId xmlns:a16="http://schemas.microsoft.com/office/drawing/2014/main" id="{E58C8567-ABE4-9040-7E32-7904BE43AAAA}"/>
                </a:ext>
              </a:extLst>
            </p:cNvPr>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5349;p30">
              <a:extLst>
                <a:ext uri="{FF2B5EF4-FFF2-40B4-BE49-F238E27FC236}">
                  <a16:creationId xmlns:a16="http://schemas.microsoft.com/office/drawing/2014/main" id="{533D3051-58D7-891A-F810-3E009ECF77D5}"/>
                </a:ext>
              </a:extLst>
            </p:cNvPr>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5350;p30">
              <a:extLst>
                <a:ext uri="{FF2B5EF4-FFF2-40B4-BE49-F238E27FC236}">
                  <a16:creationId xmlns:a16="http://schemas.microsoft.com/office/drawing/2014/main" id="{95FC934B-D694-650B-0BB3-31D30256F482}"/>
                </a:ext>
              </a:extLst>
            </p:cNvPr>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5351;p30">
              <a:extLst>
                <a:ext uri="{FF2B5EF4-FFF2-40B4-BE49-F238E27FC236}">
                  <a16:creationId xmlns:a16="http://schemas.microsoft.com/office/drawing/2014/main" id="{532BCEA9-64FE-CB69-2A94-70AA3FD443B8}"/>
                </a:ext>
              </a:extLst>
            </p:cNvPr>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5352;p30">
              <a:extLst>
                <a:ext uri="{FF2B5EF4-FFF2-40B4-BE49-F238E27FC236}">
                  <a16:creationId xmlns:a16="http://schemas.microsoft.com/office/drawing/2014/main" id="{536F2176-2662-BBC9-4964-EE6353A476B1}"/>
                </a:ext>
              </a:extLst>
            </p:cNvPr>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5353;p30">
              <a:extLst>
                <a:ext uri="{FF2B5EF4-FFF2-40B4-BE49-F238E27FC236}">
                  <a16:creationId xmlns:a16="http://schemas.microsoft.com/office/drawing/2014/main" id="{4EF77318-0158-7238-5061-E1307F53D2F9}"/>
                </a:ext>
              </a:extLst>
            </p:cNvPr>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5354;p30">
              <a:extLst>
                <a:ext uri="{FF2B5EF4-FFF2-40B4-BE49-F238E27FC236}">
                  <a16:creationId xmlns:a16="http://schemas.microsoft.com/office/drawing/2014/main" id="{4D2222B5-63F7-ECB6-C3E6-171A193E0AAD}"/>
                </a:ext>
              </a:extLst>
            </p:cNvPr>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5355;p30">
              <a:extLst>
                <a:ext uri="{FF2B5EF4-FFF2-40B4-BE49-F238E27FC236}">
                  <a16:creationId xmlns:a16="http://schemas.microsoft.com/office/drawing/2014/main" id="{C591EDF3-1DF7-34B1-E95C-6E7C75ED80BF}"/>
                </a:ext>
              </a:extLst>
            </p:cNvPr>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5356;p30">
              <a:extLst>
                <a:ext uri="{FF2B5EF4-FFF2-40B4-BE49-F238E27FC236}">
                  <a16:creationId xmlns:a16="http://schemas.microsoft.com/office/drawing/2014/main" id="{9C382718-C697-6AD8-B5E5-24FDC022FFDA}"/>
                </a:ext>
              </a:extLst>
            </p:cNvPr>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5357;p30">
              <a:extLst>
                <a:ext uri="{FF2B5EF4-FFF2-40B4-BE49-F238E27FC236}">
                  <a16:creationId xmlns:a16="http://schemas.microsoft.com/office/drawing/2014/main" id="{CC627B12-A297-3D1A-C949-B2D638590D7D}"/>
                </a:ext>
              </a:extLst>
            </p:cNvPr>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5358;p30">
              <a:extLst>
                <a:ext uri="{FF2B5EF4-FFF2-40B4-BE49-F238E27FC236}">
                  <a16:creationId xmlns:a16="http://schemas.microsoft.com/office/drawing/2014/main" id="{DCEE1175-6053-1ABB-2BF7-D579DADCE3FB}"/>
                </a:ext>
              </a:extLst>
            </p:cNvPr>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5359;p30">
              <a:extLst>
                <a:ext uri="{FF2B5EF4-FFF2-40B4-BE49-F238E27FC236}">
                  <a16:creationId xmlns:a16="http://schemas.microsoft.com/office/drawing/2014/main" id="{4F59853B-FFAE-42D9-6EB4-6D6A45B36388}"/>
                </a:ext>
              </a:extLst>
            </p:cNvPr>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5360;p30">
              <a:extLst>
                <a:ext uri="{FF2B5EF4-FFF2-40B4-BE49-F238E27FC236}">
                  <a16:creationId xmlns:a16="http://schemas.microsoft.com/office/drawing/2014/main" id="{61CDF42C-DBA9-09D4-160D-7BE8244BA850}"/>
                </a:ext>
              </a:extLst>
            </p:cNvPr>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5361;p30">
              <a:extLst>
                <a:ext uri="{FF2B5EF4-FFF2-40B4-BE49-F238E27FC236}">
                  <a16:creationId xmlns:a16="http://schemas.microsoft.com/office/drawing/2014/main" id="{B0C3115D-B5F4-8415-1E30-58A13D447861}"/>
                </a:ext>
              </a:extLst>
            </p:cNvPr>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5362;p30">
              <a:extLst>
                <a:ext uri="{FF2B5EF4-FFF2-40B4-BE49-F238E27FC236}">
                  <a16:creationId xmlns:a16="http://schemas.microsoft.com/office/drawing/2014/main" id="{53AD9240-ED81-14E0-8231-267712C35E3C}"/>
                </a:ext>
              </a:extLst>
            </p:cNvPr>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5363;p30">
              <a:extLst>
                <a:ext uri="{FF2B5EF4-FFF2-40B4-BE49-F238E27FC236}">
                  <a16:creationId xmlns:a16="http://schemas.microsoft.com/office/drawing/2014/main" id="{8967C66C-120F-365E-8238-9C1CE98E4C8A}"/>
                </a:ext>
              </a:extLst>
            </p:cNvPr>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5364;p30">
              <a:extLst>
                <a:ext uri="{FF2B5EF4-FFF2-40B4-BE49-F238E27FC236}">
                  <a16:creationId xmlns:a16="http://schemas.microsoft.com/office/drawing/2014/main" id="{C29B7812-7D13-BB1B-B849-3D8BB9F547F5}"/>
                </a:ext>
              </a:extLst>
            </p:cNvPr>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5365;p30">
              <a:extLst>
                <a:ext uri="{FF2B5EF4-FFF2-40B4-BE49-F238E27FC236}">
                  <a16:creationId xmlns:a16="http://schemas.microsoft.com/office/drawing/2014/main" id="{98FF29B2-52DB-90AB-E36A-CFCFF4EBB418}"/>
                </a:ext>
              </a:extLst>
            </p:cNvPr>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5366;p30">
              <a:extLst>
                <a:ext uri="{FF2B5EF4-FFF2-40B4-BE49-F238E27FC236}">
                  <a16:creationId xmlns:a16="http://schemas.microsoft.com/office/drawing/2014/main" id="{E600DA89-55B7-E839-C515-C540D5D79EC1}"/>
                </a:ext>
              </a:extLst>
            </p:cNvPr>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5367;p30">
              <a:extLst>
                <a:ext uri="{FF2B5EF4-FFF2-40B4-BE49-F238E27FC236}">
                  <a16:creationId xmlns:a16="http://schemas.microsoft.com/office/drawing/2014/main" id="{BD3088E2-1513-042E-96FD-BD650CAE854B}"/>
                </a:ext>
              </a:extLst>
            </p:cNvPr>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5368;p30">
              <a:extLst>
                <a:ext uri="{FF2B5EF4-FFF2-40B4-BE49-F238E27FC236}">
                  <a16:creationId xmlns:a16="http://schemas.microsoft.com/office/drawing/2014/main" id="{C41360E5-B375-C594-9667-B506B83DDCFF}"/>
                </a:ext>
              </a:extLst>
            </p:cNvPr>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5369;p30">
              <a:extLst>
                <a:ext uri="{FF2B5EF4-FFF2-40B4-BE49-F238E27FC236}">
                  <a16:creationId xmlns:a16="http://schemas.microsoft.com/office/drawing/2014/main" id="{584DE788-F75F-F442-BA56-A69EB0F57930}"/>
                </a:ext>
              </a:extLst>
            </p:cNvPr>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5370;p30">
              <a:extLst>
                <a:ext uri="{FF2B5EF4-FFF2-40B4-BE49-F238E27FC236}">
                  <a16:creationId xmlns:a16="http://schemas.microsoft.com/office/drawing/2014/main" id="{60B48661-5D93-FF62-A47F-513625780966}"/>
                </a:ext>
              </a:extLst>
            </p:cNvPr>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5371;p30">
              <a:extLst>
                <a:ext uri="{FF2B5EF4-FFF2-40B4-BE49-F238E27FC236}">
                  <a16:creationId xmlns:a16="http://schemas.microsoft.com/office/drawing/2014/main" id="{CCA0055B-B539-B447-23E5-F5368094827E}"/>
                </a:ext>
              </a:extLst>
            </p:cNvPr>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5372;p30">
              <a:extLst>
                <a:ext uri="{FF2B5EF4-FFF2-40B4-BE49-F238E27FC236}">
                  <a16:creationId xmlns:a16="http://schemas.microsoft.com/office/drawing/2014/main" id="{D963D6DF-DA0A-5BFF-B785-DCD4961807C7}"/>
                </a:ext>
              </a:extLst>
            </p:cNvPr>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5373;p30">
              <a:extLst>
                <a:ext uri="{FF2B5EF4-FFF2-40B4-BE49-F238E27FC236}">
                  <a16:creationId xmlns:a16="http://schemas.microsoft.com/office/drawing/2014/main" id="{2E6ACAED-0227-2AC1-1926-F3CF80CA873F}"/>
                </a:ext>
              </a:extLst>
            </p:cNvPr>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5374;p30">
              <a:extLst>
                <a:ext uri="{FF2B5EF4-FFF2-40B4-BE49-F238E27FC236}">
                  <a16:creationId xmlns:a16="http://schemas.microsoft.com/office/drawing/2014/main" id="{72C89A43-5419-CDF9-7921-AAB8B6895C23}"/>
                </a:ext>
              </a:extLst>
            </p:cNvPr>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5375;p30">
              <a:extLst>
                <a:ext uri="{FF2B5EF4-FFF2-40B4-BE49-F238E27FC236}">
                  <a16:creationId xmlns:a16="http://schemas.microsoft.com/office/drawing/2014/main" id="{78CE30E0-295C-BB20-61F2-C548007473B4}"/>
                </a:ext>
              </a:extLst>
            </p:cNvPr>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5376;p30">
              <a:extLst>
                <a:ext uri="{FF2B5EF4-FFF2-40B4-BE49-F238E27FC236}">
                  <a16:creationId xmlns:a16="http://schemas.microsoft.com/office/drawing/2014/main" id="{52B48D04-6BA6-7808-9464-8BA64F42CE87}"/>
                </a:ext>
              </a:extLst>
            </p:cNvPr>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5377;p30">
              <a:extLst>
                <a:ext uri="{FF2B5EF4-FFF2-40B4-BE49-F238E27FC236}">
                  <a16:creationId xmlns:a16="http://schemas.microsoft.com/office/drawing/2014/main" id="{42B33613-ACC0-A6E7-3627-7D6C2D666D0B}"/>
                </a:ext>
              </a:extLst>
            </p:cNvPr>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5378;p30">
              <a:extLst>
                <a:ext uri="{FF2B5EF4-FFF2-40B4-BE49-F238E27FC236}">
                  <a16:creationId xmlns:a16="http://schemas.microsoft.com/office/drawing/2014/main" id="{19C4A77D-5D9A-152B-B180-A9B0DC022508}"/>
                </a:ext>
              </a:extLst>
            </p:cNvPr>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5379;p30">
              <a:extLst>
                <a:ext uri="{FF2B5EF4-FFF2-40B4-BE49-F238E27FC236}">
                  <a16:creationId xmlns:a16="http://schemas.microsoft.com/office/drawing/2014/main" id="{F498D56B-864D-1721-F812-4BE9227A6314}"/>
                </a:ext>
              </a:extLst>
            </p:cNvPr>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5380;p30">
              <a:extLst>
                <a:ext uri="{FF2B5EF4-FFF2-40B4-BE49-F238E27FC236}">
                  <a16:creationId xmlns:a16="http://schemas.microsoft.com/office/drawing/2014/main" id="{D178E122-A795-DD1F-49C4-7214B2E255E1}"/>
                </a:ext>
              </a:extLst>
            </p:cNvPr>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5381;p30">
              <a:extLst>
                <a:ext uri="{FF2B5EF4-FFF2-40B4-BE49-F238E27FC236}">
                  <a16:creationId xmlns:a16="http://schemas.microsoft.com/office/drawing/2014/main" id="{F4965EAA-A725-3D5F-970F-2207E5853A51}"/>
                </a:ext>
              </a:extLst>
            </p:cNvPr>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5382;p30">
              <a:extLst>
                <a:ext uri="{FF2B5EF4-FFF2-40B4-BE49-F238E27FC236}">
                  <a16:creationId xmlns:a16="http://schemas.microsoft.com/office/drawing/2014/main" id="{C162176E-9F28-7A74-5D8D-A8024DB89381}"/>
                </a:ext>
              </a:extLst>
            </p:cNvPr>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5383;p30">
              <a:extLst>
                <a:ext uri="{FF2B5EF4-FFF2-40B4-BE49-F238E27FC236}">
                  <a16:creationId xmlns:a16="http://schemas.microsoft.com/office/drawing/2014/main" id="{EBF6D1CD-8430-F864-13B5-F081B6A34A5D}"/>
                </a:ext>
              </a:extLst>
            </p:cNvPr>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5384;p30">
              <a:extLst>
                <a:ext uri="{FF2B5EF4-FFF2-40B4-BE49-F238E27FC236}">
                  <a16:creationId xmlns:a16="http://schemas.microsoft.com/office/drawing/2014/main" id="{219731D1-9A3D-6696-0037-C7622BD603BF}"/>
                </a:ext>
              </a:extLst>
            </p:cNvPr>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5385;p30">
              <a:extLst>
                <a:ext uri="{FF2B5EF4-FFF2-40B4-BE49-F238E27FC236}">
                  <a16:creationId xmlns:a16="http://schemas.microsoft.com/office/drawing/2014/main" id="{B3E20BBD-1FDE-B478-EF27-AFC6C251684D}"/>
                </a:ext>
              </a:extLst>
            </p:cNvPr>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5386;p30">
              <a:extLst>
                <a:ext uri="{FF2B5EF4-FFF2-40B4-BE49-F238E27FC236}">
                  <a16:creationId xmlns:a16="http://schemas.microsoft.com/office/drawing/2014/main" id="{1B6A8896-AB5E-67EB-F7AE-9BC8A5866C31}"/>
                </a:ext>
              </a:extLst>
            </p:cNvPr>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5387;p30">
              <a:extLst>
                <a:ext uri="{FF2B5EF4-FFF2-40B4-BE49-F238E27FC236}">
                  <a16:creationId xmlns:a16="http://schemas.microsoft.com/office/drawing/2014/main" id="{2A07FE77-2276-6EDD-356D-C766D47C2B02}"/>
                </a:ext>
              </a:extLst>
            </p:cNvPr>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5388;p30">
              <a:extLst>
                <a:ext uri="{FF2B5EF4-FFF2-40B4-BE49-F238E27FC236}">
                  <a16:creationId xmlns:a16="http://schemas.microsoft.com/office/drawing/2014/main" id="{61B38C5E-5612-7C3C-6A18-66B2948D8406}"/>
                </a:ext>
              </a:extLst>
            </p:cNvPr>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5389;p30">
              <a:extLst>
                <a:ext uri="{FF2B5EF4-FFF2-40B4-BE49-F238E27FC236}">
                  <a16:creationId xmlns:a16="http://schemas.microsoft.com/office/drawing/2014/main" id="{03B1B0A2-04A6-D519-18D0-C5CA0D759467}"/>
                </a:ext>
              </a:extLst>
            </p:cNvPr>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5390;p30">
              <a:extLst>
                <a:ext uri="{FF2B5EF4-FFF2-40B4-BE49-F238E27FC236}">
                  <a16:creationId xmlns:a16="http://schemas.microsoft.com/office/drawing/2014/main" id="{71209E1E-8779-5C6C-3B80-E54B69FC61F7}"/>
                </a:ext>
              </a:extLst>
            </p:cNvPr>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5391;p30">
              <a:extLst>
                <a:ext uri="{FF2B5EF4-FFF2-40B4-BE49-F238E27FC236}">
                  <a16:creationId xmlns:a16="http://schemas.microsoft.com/office/drawing/2014/main" id="{DCEC4D40-E2D6-48A4-FA71-287F4E18725C}"/>
                </a:ext>
              </a:extLst>
            </p:cNvPr>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5392;p30">
              <a:extLst>
                <a:ext uri="{FF2B5EF4-FFF2-40B4-BE49-F238E27FC236}">
                  <a16:creationId xmlns:a16="http://schemas.microsoft.com/office/drawing/2014/main" id="{2384BAAF-D5A7-F658-1B5E-5EED84C63B8D}"/>
                </a:ext>
              </a:extLst>
            </p:cNvPr>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5393;p30">
              <a:extLst>
                <a:ext uri="{FF2B5EF4-FFF2-40B4-BE49-F238E27FC236}">
                  <a16:creationId xmlns:a16="http://schemas.microsoft.com/office/drawing/2014/main" id="{AB381BF9-CEA5-7041-ED47-B417BB8C108F}"/>
                </a:ext>
              </a:extLst>
            </p:cNvPr>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5394;p30">
              <a:extLst>
                <a:ext uri="{FF2B5EF4-FFF2-40B4-BE49-F238E27FC236}">
                  <a16:creationId xmlns:a16="http://schemas.microsoft.com/office/drawing/2014/main" id="{9BAFD96B-E060-194F-E216-2177712AD2AF}"/>
                </a:ext>
              </a:extLst>
            </p:cNvPr>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5395;p30">
              <a:extLst>
                <a:ext uri="{FF2B5EF4-FFF2-40B4-BE49-F238E27FC236}">
                  <a16:creationId xmlns:a16="http://schemas.microsoft.com/office/drawing/2014/main" id="{83C0D224-F2B0-8AB7-3FFD-039E3B25F1EC}"/>
                </a:ext>
              </a:extLst>
            </p:cNvPr>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5396;p30">
              <a:extLst>
                <a:ext uri="{FF2B5EF4-FFF2-40B4-BE49-F238E27FC236}">
                  <a16:creationId xmlns:a16="http://schemas.microsoft.com/office/drawing/2014/main" id="{391A265D-D024-4DEF-54FA-72BC9BA410B3}"/>
                </a:ext>
              </a:extLst>
            </p:cNvPr>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5397;p30">
              <a:extLst>
                <a:ext uri="{FF2B5EF4-FFF2-40B4-BE49-F238E27FC236}">
                  <a16:creationId xmlns:a16="http://schemas.microsoft.com/office/drawing/2014/main" id="{0C4D360B-98D9-48FD-BE84-69968E313147}"/>
                </a:ext>
              </a:extLst>
            </p:cNvPr>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5398;p30">
              <a:extLst>
                <a:ext uri="{FF2B5EF4-FFF2-40B4-BE49-F238E27FC236}">
                  <a16:creationId xmlns:a16="http://schemas.microsoft.com/office/drawing/2014/main" id="{26E18123-3CDF-FEDF-579B-B01B0073D56D}"/>
                </a:ext>
              </a:extLst>
            </p:cNvPr>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5399;p30">
              <a:extLst>
                <a:ext uri="{FF2B5EF4-FFF2-40B4-BE49-F238E27FC236}">
                  <a16:creationId xmlns:a16="http://schemas.microsoft.com/office/drawing/2014/main" id="{C4444C79-E082-68CF-C6C3-2F910152E98F}"/>
                </a:ext>
              </a:extLst>
            </p:cNvPr>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5400;p30">
              <a:extLst>
                <a:ext uri="{FF2B5EF4-FFF2-40B4-BE49-F238E27FC236}">
                  <a16:creationId xmlns:a16="http://schemas.microsoft.com/office/drawing/2014/main" id="{D8E64F04-CACD-FD2F-CC07-4BBB99E96028}"/>
                </a:ext>
              </a:extLst>
            </p:cNvPr>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5401;p30">
              <a:extLst>
                <a:ext uri="{FF2B5EF4-FFF2-40B4-BE49-F238E27FC236}">
                  <a16:creationId xmlns:a16="http://schemas.microsoft.com/office/drawing/2014/main" id="{A3B18325-199A-C729-870D-E8FF436FA351}"/>
                </a:ext>
              </a:extLst>
            </p:cNvPr>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5402;p30">
              <a:extLst>
                <a:ext uri="{FF2B5EF4-FFF2-40B4-BE49-F238E27FC236}">
                  <a16:creationId xmlns:a16="http://schemas.microsoft.com/office/drawing/2014/main" id="{11B55CB0-8932-7A88-0CEE-A31A512230F7}"/>
                </a:ext>
              </a:extLst>
            </p:cNvPr>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5403;p30">
              <a:extLst>
                <a:ext uri="{FF2B5EF4-FFF2-40B4-BE49-F238E27FC236}">
                  <a16:creationId xmlns:a16="http://schemas.microsoft.com/office/drawing/2014/main" id="{57607817-41EB-E833-5445-63F3E213A257}"/>
                </a:ext>
              </a:extLst>
            </p:cNvPr>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5404;p30">
              <a:extLst>
                <a:ext uri="{FF2B5EF4-FFF2-40B4-BE49-F238E27FC236}">
                  <a16:creationId xmlns:a16="http://schemas.microsoft.com/office/drawing/2014/main" id="{3DBBCE90-8D25-E3D0-A6B3-111D00FEEE92}"/>
                </a:ext>
              </a:extLst>
            </p:cNvPr>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5405;p30">
              <a:extLst>
                <a:ext uri="{FF2B5EF4-FFF2-40B4-BE49-F238E27FC236}">
                  <a16:creationId xmlns:a16="http://schemas.microsoft.com/office/drawing/2014/main" id="{FB6F07B9-E6DE-7324-F119-1B8ECD1AC66D}"/>
                </a:ext>
              </a:extLst>
            </p:cNvPr>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5406;p30">
              <a:extLst>
                <a:ext uri="{FF2B5EF4-FFF2-40B4-BE49-F238E27FC236}">
                  <a16:creationId xmlns:a16="http://schemas.microsoft.com/office/drawing/2014/main" id="{139E427E-84D3-2EE9-872A-91A7E1849647}"/>
                </a:ext>
              </a:extLst>
            </p:cNvPr>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5407;p30">
              <a:extLst>
                <a:ext uri="{FF2B5EF4-FFF2-40B4-BE49-F238E27FC236}">
                  <a16:creationId xmlns:a16="http://schemas.microsoft.com/office/drawing/2014/main" id="{EAD6FF75-B96D-7619-8AFA-AE8BB15F3FDB}"/>
                </a:ext>
              </a:extLst>
            </p:cNvPr>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5408;p30">
              <a:extLst>
                <a:ext uri="{FF2B5EF4-FFF2-40B4-BE49-F238E27FC236}">
                  <a16:creationId xmlns:a16="http://schemas.microsoft.com/office/drawing/2014/main" id="{7526378F-D937-4D0A-1349-C8CC459BD16F}"/>
                </a:ext>
              </a:extLst>
            </p:cNvPr>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5409;p30">
              <a:extLst>
                <a:ext uri="{FF2B5EF4-FFF2-40B4-BE49-F238E27FC236}">
                  <a16:creationId xmlns:a16="http://schemas.microsoft.com/office/drawing/2014/main" id="{EF74513C-A2DA-B9E2-6B8D-5287B2C09EE2}"/>
                </a:ext>
              </a:extLst>
            </p:cNvPr>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5410;p30">
              <a:extLst>
                <a:ext uri="{FF2B5EF4-FFF2-40B4-BE49-F238E27FC236}">
                  <a16:creationId xmlns:a16="http://schemas.microsoft.com/office/drawing/2014/main" id="{F49AF8B1-0E7D-161E-04F4-E09A97D6048A}"/>
                </a:ext>
              </a:extLst>
            </p:cNvPr>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5411;p30">
              <a:extLst>
                <a:ext uri="{FF2B5EF4-FFF2-40B4-BE49-F238E27FC236}">
                  <a16:creationId xmlns:a16="http://schemas.microsoft.com/office/drawing/2014/main" id="{6C92B1E3-854D-E8E3-AA1C-FE01397B83BD}"/>
                </a:ext>
              </a:extLst>
            </p:cNvPr>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5412;p30">
              <a:extLst>
                <a:ext uri="{FF2B5EF4-FFF2-40B4-BE49-F238E27FC236}">
                  <a16:creationId xmlns:a16="http://schemas.microsoft.com/office/drawing/2014/main" id="{6A246F0F-D137-386E-DFD1-1D5224E8F896}"/>
                </a:ext>
              </a:extLst>
            </p:cNvPr>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5413;p30">
              <a:extLst>
                <a:ext uri="{FF2B5EF4-FFF2-40B4-BE49-F238E27FC236}">
                  <a16:creationId xmlns:a16="http://schemas.microsoft.com/office/drawing/2014/main" id="{542EB8C5-42A8-38A2-376B-57CF8EF7DFA8}"/>
                </a:ext>
              </a:extLst>
            </p:cNvPr>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5414;p30">
              <a:extLst>
                <a:ext uri="{FF2B5EF4-FFF2-40B4-BE49-F238E27FC236}">
                  <a16:creationId xmlns:a16="http://schemas.microsoft.com/office/drawing/2014/main" id="{C7E11988-CBB2-9C70-71B5-7B7B6AA98B31}"/>
                </a:ext>
              </a:extLst>
            </p:cNvPr>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5415;p30">
              <a:extLst>
                <a:ext uri="{FF2B5EF4-FFF2-40B4-BE49-F238E27FC236}">
                  <a16:creationId xmlns:a16="http://schemas.microsoft.com/office/drawing/2014/main" id="{83E0F45A-8C46-6EE2-E47F-2DB0142F1A03}"/>
                </a:ext>
              </a:extLst>
            </p:cNvPr>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5416;p30">
              <a:extLst>
                <a:ext uri="{FF2B5EF4-FFF2-40B4-BE49-F238E27FC236}">
                  <a16:creationId xmlns:a16="http://schemas.microsoft.com/office/drawing/2014/main" id="{528D5048-E1D6-3FD7-C7E4-A24C37E2CA40}"/>
                </a:ext>
              </a:extLst>
            </p:cNvPr>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5417;p30">
              <a:extLst>
                <a:ext uri="{FF2B5EF4-FFF2-40B4-BE49-F238E27FC236}">
                  <a16:creationId xmlns:a16="http://schemas.microsoft.com/office/drawing/2014/main" id="{346ED4B6-4673-75FD-E48C-2A0FF1B12882}"/>
                </a:ext>
              </a:extLst>
            </p:cNvPr>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5418;p30">
              <a:extLst>
                <a:ext uri="{FF2B5EF4-FFF2-40B4-BE49-F238E27FC236}">
                  <a16:creationId xmlns:a16="http://schemas.microsoft.com/office/drawing/2014/main" id="{B47C940A-D7BD-03FF-2269-D5971E92E439}"/>
                </a:ext>
              </a:extLst>
            </p:cNvPr>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5419;p30">
              <a:extLst>
                <a:ext uri="{FF2B5EF4-FFF2-40B4-BE49-F238E27FC236}">
                  <a16:creationId xmlns:a16="http://schemas.microsoft.com/office/drawing/2014/main" id="{9F87A63D-B3AC-9C22-C07D-3832931F5A55}"/>
                </a:ext>
              </a:extLst>
            </p:cNvPr>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5420;p30">
              <a:extLst>
                <a:ext uri="{FF2B5EF4-FFF2-40B4-BE49-F238E27FC236}">
                  <a16:creationId xmlns:a16="http://schemas.microsoft.com/office/drawing/2014/main" id="{7EAFECE0-0DFA-DB9F-BBF1-F3A451199E49}"/>
                </a:ext>
              </a:extLst>
            </p:cNvPr>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5421;p30">
              <a:extLst>
                <a:ext uri="{FF2B5EF4-FFF2-40B4-BE49-F238E27FC236}">
                  <a16:creationId xmlns:a16="http://schemas.microsoft.com/office/drawing/2014/main" id="{92E6412A-D391-FAA8-0452-429DC22AC2DA}"/>
                </a:ext>
              </a:extLst>
            </p:cNvPr>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5422;p30">
              <a:extLst>
                <a:ext uri="{FF2B5EF4-FFF2-40B4-BE49-F238E27FC236}">
                  <a16:creationId xmlns:a16="http://schemas.microsoft.com/office/drawing/2014/main" id="{C822AC8A-6E06-9C83-35DB-8B2F8F597E33}"/>
                </a:ext>
              </a:extLst>
            </p:cNvPr>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5423;p30">
              <a:extLst>
                <a:ext uri="{FF2B5EF4-FFF2-40B4-BE49-F238E27FC236}">
                  <a16:creationId xmlns:a16="http://schemas.microsoft.com/office/drawing/2014/main" id="{4D53A7A4-6CB5-7FCD-CE55-8F4AF6733DD3}"/>
                </a:ext>
              </a:extLst>
            </p:cNvPr>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5424;p30">
              <a:extLst>
                <a:ext uri="{FF2B5EF4-FFF2-40B4-BE49-F238E27FC236}">
                  <a16:creationId xmlns:a16="http://schemas.microsoft.com/office/drawing/2014/main" id="{F7B0A6EE-1986-D18F-F60E-4D8BE92E8CE0}"/>
                </a:ext>
              </a:extLst>
            </p:cNvPr>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5425;p30">
              <a:extLst>
                <a:ext uri="{FF2B5EF4-FFF2-40B4-BE49-F238E27FC236}">
                  <a16:creationId xmlns:a16="http://schemas.microsoft.com/office/drawing/2014/main" id="{912BFA0A-2BD3-6A0A-50FA-45D32D7C57E4}"/>
                </a:ext>
              </a:extLst>
            </p:cNvPr>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5426;p30">
              <a:extLst>
                <a:ext uri="{FF2B5EF4-FFF2-40B4-BE49-F238E27FC236}">
                  <a16:creationId xmlns:a16="http://schemas.microsoft.com/office/drawing/2014/main" id="{B72CC335-C875-8579-91E0-CE6A2D62E114}"/>
                </a:ext>
              </a:extLst>
            </p:cNvPr>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5427;p30">
              <a:extLst>
                <a:ext uri="{FF2B5EF4-FFF2-40B4-BE49-F238E27FC236}">
                  <a16:creationId xmlns:a16="http://schemas.microsoft.com/office/drawing/2014/main" id="{64CE798D-7FC9-86B9-8ADA-6B06238DDCDA}"/>
                </a:ext>
              </a:extLst>
            </p:cNvPr>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5428;p30">
              <a:extLst>
                <a:ext uri="{FF2B5EF4-FFF2-40B4-BE49-F238E27FC236}">
                  <a16:creationId xmlns:a16="http://schemas.microsoft.com/office/drawing/2014/main" id="{885EA765-7E60-1554-78A7-D8A424ADB12A}"/>
                </a:ext>
              </a:extLst>
            </p:cNvPr>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5429;p30">
              <a:extLst>
                <a:ext uri="{FF2B5EF4-FFF2-40B4-BE49-F238E27FC236}">
                  <a16:creationId xmlns:a16="http://schemas.microsoft.com/office/drawing/2014/main" id="{3DB53CB7-A3B7-949D-F569-F4BD620E64A6}"/>
                </a:ext>
              </a:extLst>
            </p:cNvPr>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5430;p30">
              <a:extLst>
                <a:ext uri="{FF2B5EF4-FFF2-40B4-BE49-F238E27FC236}">
                  <a16:creationId xmlns:a16="http://schemas.microsoft.com/office/drawing/2014/main" id="{A7BE537B-F632-EAAF-A2A5-E515D14DD851}"/>
                </a:ext>
              </a:extLst>
            </p:cNvPr>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5431;p30">
              <a:extLst>
                <a:ext uri="{FF2B5EF4-FFF2-40B4-BE49-F238E27FC236}">
                  <a16:creationId xmlns:a16="http://schemas.microsoft.com/office/drawing/2014/main" id="{00F65AB6-3F91-138B-977A-140528EA0787}"/>
                </a:ext>
              </a:extLst>
            </p:cNvPr>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5432;p30">
              <a:extLst>
                <a:ext uri="{FF2B5EF4-FFF2-40B4-BE49-F238E27FC236}">
                  <a16:creationId xmlns:a16="http://schemas.microsoft.com/office/drawing/2014/main" id="{76E4FE9A-F9F2-5EA2-DD92-7AB0074BAF7A}"/>
                </a:ext>
              </a:extLst>
            </p:cNvPr>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5433;p30">
              <a:extLst>
                <a:ext uri="{FF2B5EF4-FFF2-40B4-BE49-F238E27FC236}">
                  <a16:creationId xmlns:a16="http://schemas.microsoft.com/office/drawing/2014/main" id="{55D43B7F-3E01-4BBA-2FCD-3FAE669D5761}"/>
                </a:ext>
              </a:extLst>
            </p:cNvPr>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5434;p30">
              <a:extLst>
                <a:ext uri="{FF2B5EF4-FFF2-40B4-BE49-F238E27FC236}">
                  <a16:creationId xmlns:a16="http://schemas.microsoft.com/office/drawing/2014/main" id="{3EBCD775-862F-F345-EC7C-52D0881BF5B8}"/>
                </a:ext>
              </a:extLst>
            </p:cNvPr>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5435;p30">
              <a:extLst>
                <a:ext uri="{FF2B5EF4-FFF2-40B4-BE49-F238E27FC236}">
                  <a16:creationId xmlns:a16="http://schemas.microsoft.com/office/drawing/2014/main" id="{88BF765C-1FE7-9AF1-7E37-EA1D24E0CE6D}"/>
                </a:ext>
              </a:extLst>
            </p:cNvPr>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5436;p30">
              <a:extLst>
                <a:ext uri="{FF2B5EF4-FFF2-40B4-BE49-F238E27FC236}">
                  <a16:creationId xmlns:a16="http://schemas.microsoft.com/office/drawing/2014/main" id="{674EE4D4-AD36-E4A3-5A05-B44BDA89E988}"/>
                </a:ext>
              </a:extLst>
            </p:cNvPr>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5437;p30">
              <a:extLst>
                <a:ext uri="{FF2B5EF4-FFF2-40B4-BE49-F238E27FC236}">
                  <a16:creationId xmlns:a16="http://schemas.microsoft.com/office/drawing/2014/main" id="{4F78DA37-12CA-3563-F833-741AAC2B0D07}"/>
                </a:ext>
              </a:extLst>
            </p:cNvPr>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5438;p30">
              <a:extLst>
                <a:ext uri="{FF2B5EF4-FFF2-40B4-BE49-F238E27FC236}">
                  <a16:creationId xmlns:a16="http://schemas.microsoft.com/office/drawing/2014/main" id="{DD7902C4-8ECB-E67E-9A7A-8BF1659154F2}"/>
                </a:ext>
              </a:extLst>
            </p:cNvPr>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5439;p30">
              <a:extLst>
                <a:ext uri="{FF2B5EF4-FFF2-40B4-BE49-F238E27FC236}">
                  <a16:creationId xmlns:a16="http://schemas.microsoft.com/office/drawing/2014/main" id="{F62D2FF2-2CE8-4ACD-88D1-151BB5B0009E}"/>
                </a:ext>
              </a:extLst>
            </p:cNvPr>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5440;p30">
              <a:extLst>
                <a:ext uri="{FF2B5EF4-FFF2-40B4-BE49-F238E27FC236}">
                  <a16:creationId xmlns:a16="http://schemas.microsoft.com/office/drawing/2014/main" id="{75729CC2-A76B-2B58-C648-41ED9357C481}"/>
                </a:ext>
              </a:extLst>
            </p:cNvPr>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5441;p30">
              <a:extLst>
                <a:ext uri="{FF2B5EF4-FFF2-40B4-BE49-F238E27FC236}">
                  <a16:creationId xmlns:a16="http://schemas.microsoft.com/office/drawing/2014/main" id="{5E1A0CDA-A17B-7730-89CF-256BBB27FBEA}"/>
                </a:ext>
              </a:extLst>
            </p:cNvPr>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5442;p30">
              <a:extLst>
                <a:ext uri="{FF2B5EF4-FFF2-40B4-BE49-F238E27FC236}">
                  <a16:creationId xmlns:a16="http://schemas.microsoft.com/office/drawing/2014/main" id="{7DA24A8B-A639-F508-B57D-940C57942DF1}"/>
                </a:ext>
              </a:extLst>
            </p:cNvPr>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5443;p30">
              <a:extLst>
                <a:ext uri="{FF2B5EF4-FFF2-40B4-BE49-F238E27FC236}">
                  <a16:creationId xmlns:a16="http://schemas.microsoft.com/office/drawing/2014/main" id="{4659C1EB-6253-530F-286D-CC23B72EFFD1}"/>
                </a:ext>
              </a:extLst>
            </p:cNvPr>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5444;p30">
              <a:extLst>
                <a:ext uri="{FF2B5EF4-FFF2-40B4-BE49-F238E27FC236}">
                  <a16:creationId xmlns:a16="http://schemas.microsoft.com/office/drawing/2014/main" id="{F7BF5BFE-189C-B8E6-0DCD-96F9F403BE07}"/>
                </a:ext>
              </a:extLst>
            </p:cNvPr>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5445;p30">
              <a:extLst>
                <a:ext uri="{FF2B5EF4-FFF2-40B4-BE49-F238E27FC236}">
                  <a16:creationId xmlns:a16="http://schemas.microsoft.com/office/drawing/2014/main" id="{DA5C1DC6-6A84-6129-1752-E034A710B46B}"/>
                </a:ext>
              </a:extLst>
            </p:cNvPr>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5446;p30">
              <a:extLst>
                <a:ext uri="{FF2B5EF4-FFF2-40B4-BE49-F238E27FC236}">
                  <a16:creationId xmlns:a16="http://schemas.microsoft.com/office/drawing/2014/main" id="{46F70363-92EE-9978-65A2-6BA19A189074}"/>
                </a:ext>
              </a:extLst>
            </p:cNvPr>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5447;p30">
              <a:extLst>
                <a:ext uri="{FF2B5EF4-FFF2-40B4-BE49-F238E27FC236}">
                  <a16:creationId xmlns:a16="http://schemas.microsoft.com/office/drawing/2014/main" id="{8374B9AD-C8C1-EF96-B95F-C9D95CE7D7B9}"/>
                </a:ext>
              </a:extLst>
            </p:cNvPr>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5448;p30">
              <a:extLst>
                <a:ext uri="{FF2B5EF4-FFF2-40B4-BE49-F238E27FC236}">
                  <a16:creationId xmlns:a16="http://schemas.microsoft.com/office/drawing/2014/main" id="{7D652159-807E-14B8-9BDF-3D54127A062B}"/>
                </a:ext>
              </a:extLst>
            </p:cNvPr>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5449;p30">
              <a:extLst>
                <a:ext uri="{FF2B5EF4-FFF2-40B4-BE49-F238E27FC236}">
                  <a16:creationId xmlns:a16="http://schemas.microsoft.com/office/drawing/2014/main" id="{1229486B-EED1-C73D-1848-7E205204E3F1}"/>
                </a:ext>
              </a:extLst>
            </p:cNvPr>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5450;p30">
              <a:extLst>
                <a:ext uri="{FF2B5EF4-FFF2-40B4-BE49-F238E27FC236}">
                  <a16:creationId xmlns:a16="http://schemas.microsoft.com/office/drawing/2014/main" id="{4C47887A-352A-B4BA-CCB1-7AA704DC7159}"/>
                </a:ext>
              </a:extLst>
            </p:cNvPr>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5451;p30">
              <a:extLst>
                <a:ext uri="{FF2B5EF4-FFF2-40B4-BE49-F238E27FC236}">
                  <a16:creationId xmlns:a16="http://schemas.microsoft.com/office/drawing/2014/main" id="{5B85A5C2-18B1-B598-E99C-2213A9968EC5}"/>
                </a:ext>
              </a:extLst>
            </p:cNvPr>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5452;p30">
              <a:extLst>
                <a:ext uri="{FF2B5EF4-FFF2-40B4-BE49-F238E27FC236}">
                  <a16:creationId xmlns:a16="http://schemas.microsoft.com/office/drawing/2014/main" id="{22F14730-FDD6-F81D-1A5B-A3910BF86F52}"/>
                </a:ext>
              </a:extLst>
            </p:cNvPr>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5453;p30">
              <a:extLst>
                <a:ext uri="{FF2B5EF4-FFF2-40B4-BE49-F238E27FC236}">
                  <a16:creationId xmlns:a16="http://schemas.microsoft.com/office/drawing/2014/main" id="{C3B86CC2-B77B-0478-F367-417E4518AA03}"/>
                </a:ext>
              </a:extLst>
            </p:cNvPr>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5454;p30">
              <a:extLst>
                <a:ext uri="{FF2B5EF4-FFF2-40B4-BE49-F238E27FC236}">
                  <a16:creationId xmlns:a16="http://schemas.microsoft.com/office/drawing/2014/main" id="{7282617E-2000-5CCC-73E4-B5720FCCBFE1}"/>
                </a:ext>
              </a:extLst>
            </p:cNvPr>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5455;p30">
              <a:extLst>
                <a:ext uri="{FF2B5EF4-FFF2-40B4-BE49-F238E27FC236}">
                  <a16:creationId xmlns:a16="http://schemas.microsoft.com/office/drawing/2014/main" id="{03F4ECBA-061C-398E-3950-95C3CCBEBFC7}"/>
                </a:ext>
              </a:extLst>
            </p:cNvPr>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5456;p30">
              <a:extLst>
                <a:ext uri="{FF2B5EF4-FFF2-40B4-BE49-F238E27FC236}">
                  <a16:creationId xmlns:a16="http://schemas.microsoft.com/office/drawing/2014/main" id="{DB8CA498-EFB6-46B1-0908-22562C7C95F4}"/>
                </a:ext>
              </a:extLst>
            </p:cNvPr>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5457;p30">
              <a:extLst>
                <a:ext uri="{FF2B5EF4-FFF2-40B4-BE49-F238E27FC236}">
                  <a16:creationId xmlns:a16="http://schemas.microsoft.com/office/drawing/2014/main" id="{37146CE3-466D-8936-A569-47F8D59807B2}"/>
                </a:ext>
              </a:extLst>
            </p:cNvPr>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5458;p30">
              <a:extLst>
                <a:ext uri="{FF2B5EF4-FFF2-40B4-BE49-F238E27FC236}">
                  <a16:creationId xmlns:a16="http://schemas.microsoft.com/office/drawing/2014/main" id="{7B514167-73F8-C00B-C020-CB85AFEC37B8}"/>
                </a:ext>
              </a:extLst>
            </p:cNvPr>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5459;p30">
              <a:extLst>
                <a:ext uri="{FF2B5EF4-FFF2-40B4-BE49-F238E27FC236}">
                  <a16:creationId xmlns:a16="http://schemas.microsoft.com/office/drawing/2014/main" id="{A6D156B7-42F1-ADE0-E721-4BF588A4D41A}"/>
                </a:ext>
              </a:extLst>
            </p:cNvPr>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5460;p30">
              <a:extLst>
                <a:ext uri="{FF2B5EF4-FFF2-40B4-BE49-F238E27FC236}">
                  <a16:creationId xmlns:a16="http://schemas.microsoft.com/office/drawing/2014/main" id="{8236443A-6D98-56C7-7A58-EC7CED18B42D}"/>
                </a:ext>
              </a:extLst>
            </p:cNvPr>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5461;p30">
              <a:extLst>
                <a:ext uri="{FF2B5EF4-FFF2-40B4-BE49-F238E27FC236}">
                  <a16:creationId xmlns:a16="http://schemas.microsoft.com/office/drawing/2014/main" id="{AEB68450-3F28-6C13-0072-2CC6C3F28F83}"/>
                </a:ext>
              </a:extLst>
            </p:cNvPr>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5462;p30">
              <a:extLst>
                <a:ext uri="{FF2B5EF4-FFF2-40B4-BE49-F238E27FC236}">
                  <a16:creationId xmlns:a16="http://schemas.microsoft.com/office/drawing/2014/main" id="{8C8494CD-C976-CEF6-6020-B7F215FF5F3E}"/>
                </a:ext>
              </a:extLst>
            </p:cNvPr>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5463;p30">
              <a:extLst>
                <a:ext uri="{FF2B5EF4-FFF2-40B4-BE49-F238E27FC236}">
                  <a16:creationId xmlns:a16="http://schemas.microsoft.com/office/drawing/2014/main" id="{3BF4C0B2-90AC-9E4E-0C7C-A49E4DD7DCA0}"/>
                </a:ext>
              </a:extLst>
            </p:cNvPr>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5464;p30">
              <a:extLst>
                <a:ext uri="{FF2B5EF4-FFF2-40B4-BE49-F238E27FC236}">
                  <a16:creationId xmlns:a16="http://schemas.microsoft.com/office/drawing/2014/main" id="{30EF07EA-0B9F-C4D5-B6A8-A7E287C3E06F}"/>
                </a:ext>
              </a:extLst>
            </p:cNvPr>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5465;p30">
              <a:extLst>
                <a:ext uri="{FF2B5EF4-FFF2-40B4-BE49-F238E27FC236}">
                  <a16:creationId xmlns:a16="http://schemas.microsoft.com/office/drawing/2014/main" id="{A7069E01-1EF0-65EA-8337-F29D7493C684}"/>
                </a:ext>
              </a:extLst>
            </p:cNvPr>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5466;p30">
              <a:extLst>
                <a:ext uri="{FF2B5EF4-FFF2-40B4-BE49-F238E27FC236}">
                  <a16:creationId xmlns:a16="http://schemas.microsoft.com/office/drawing/2014/main" id="{B9310C67-250C-F083-46E4-29955162BBE8}"/>
                </a:ext>
              </a:extLst>
            </p:cNvPr>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5467;p30">
              <a:extLst>
                <a:ext uri="{FF2B5EF4-FFF2-40B4-BE49-F238E27FC236}">
                  <a16:creationId xmlns:a16="http://schemas.microsoft.com/office/drawing/2014/main" id="{E1A2FCE0-FD48-7DFE-F532-145FE5C64EFE}"/>
                </a:ext>
              </a:extLst>
            </p:cNvPr>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5468;p30">
              <a:extLst>
                <a:ext uri="{FF2B5EF4-FFF2-40B4-BE49-F238E27FC236}">
                  <a16:creationId xmlns:a16="http://schemas.microsoft.com/office/drawing/2014/main" id="{360B209E-A59A-604A-E7EB-C172D6B469AA}"/>
                </a:ext>
              </a:extLst>
            </p:cNvPr>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5469;p30">
              <a:extLst>
                <a:ext uri="{FF2B5EF4-FFF2-40B4-BE49-F238E27FC236}">
                  <a16:creationId xmlns:a16="http://schemas.microsoft.com/office/drawing/2014/main" id="{E3990757-BA56-4212-5864-4B6A5A2E4696}"/>
                </a:ext>
              </a:extLst>
            </p:cNvPr>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5470;p30">
              <a:extLst>
                <a:ext uri="{FF2B5EF4-FFF2-40B4-BE49-F238E27FC236}">
                  <a16:creationId xmlns:a16="http://schemas.microsoft.com/office/drawing/2014/main" id="{F95043CC-ADB5-83C8-347E-0BD01A0D2AD1}"/>
                </a:ext>
              </a:extLst>
            </p:cNvPr>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5471;p30">
              <a:extLst>
                <a:ext uri="{FF2B5EF4-FFF2-40B4-BE49-F238E27FC236}">
                  <a16:creationId xmlns:a16="http://schemas.microsoft.com/office/drawing/2014/main" id="{9A10B1EB-F3F0-19E7-842D-97162888C0EC}"/>
                </a:ext>
              </a:extLst>
            </p:cNvPr>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5472;p30">
              <a:extLst>
                <a:ext uri="{FF2B5EF4-FFF2-40B4-BE49-F238E27FC236}">
                  <a16:creationId xmlns:a16="http://schemas.microsoft.com/office/drawing/2014/main" id="{E23E77FC-160A-0CC3-A96D-F0280B8C305C}"/>
                </a:ext>
              </a:extLst>
            </p:cNvPr>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5473;p30">
              <a:extLst>
                <a:ext uri="{FF2B5EF4-FFF2-40B4-BE49-F238E27FC236}">
                  <a16:creationId xmlns:a16="http://schemas.microsoft.com/office/drawing/2014/main" id="{9C08AEE1-E334-45CE-AE86-5C7423259CF4}"/>
                </a:ext>
              </a:extLst>
            </p:cNvPr>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5474;p30">
              <a:extLst>
                <a:ext uri="{FF2B5EF4-FFF2-40B4-BE49-F238E27FC236}">
                  <a16:creationId xmlns:a16="http://schemas.microsoft.com/office/drawing/2014/main" id="{6B8FDCF0-1A7C-50C6-9B5D-6A3B0F0A4F57}"/>
                </a:ext>
              </a:extLst>
            </p:cNvPr>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5475;p30">
              <a:extLst>
                <a:ext uri="{FF2B5EF4-FFF2-40B4-BE49-F238E27FC236}">
                  <a16:creationId xmlns:a16="http://schemas.microsoft.com/office/drawing/2014/main" id="{57E26B36-50E1-D584-E57D-FA635F2B2892}"/>
                </a:ext>
              </a:extLst>
            </p:cNvPr>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5476;p30">
              <a:extLst>
                <a:ext uri="{FF2B5EF4-FFF2-40B4-BE49-F238E27FC236}">
                  <a16:creationId xmlns:a16="http://schemas.microsoft.com/office/drawing/2014/main" id="{F9861CDE-E102-BFC7-24A8-8E81BFFD654C}"/>
                </a:ext>
              </a:extLst>
            </p:cNvPr>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5477;p30">
              <a:extLst>
                <a:ext uri="{FF2B5EF4-FFF2-40B4-BE49-F238E27FC236}">
                  <a16:creationId xmlns:a16="http://schemas.microsoft.com/office/drawing/2014/main" id="{1FEC1890-1CE5-2E80-83F4-FEED2A827BA7}"/>
                </a:ext>
              </a:extLst>
            </p:cNvPr>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5478;p30">
              <a:extLst>
                <a:ext uri="{FF2B5EF4-FFF2-40B4-BE49-F238E27FC236}">
                  <a16:creationId xmlns:a16="http://schemas.microsoft.com/office/drawing/2014/main" id="{AB4B56BB-C0C9-CBD7-3D6F-EAEA41266DF6}"/>
                </a:ext>
              </a:extLst>
            </p:cNvPr>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5479;p30">
              <a:extLst>
                <a:ext uri="{FF2B5EF4-FFF2-40B4-BE49-F238E27FC236}">
                  <a16:creationId xmlns:a16="http://schemas.microsoft.com/office/drawing/2014/main" id="{74C6947E-278E-2BB1-94F5-5AA4D7D235AC}"/>
                </a:ext>
              </a:extLst>
            </p:cNvPr>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5480;p30">
              <a:extLst>
                <a:ext uri="{FF2B5EF4-FFF2-40B4-BE49-F238E27FC236}">
                  <a16:creationId xmlns:a16="http://schemas.microsoft.com/office/drawing/2014/main" id="{38BB535D-5625-B6F5-4527-5C7E43B67E65}"/>
                </a:ext>
              </a:extLst>
            </p:cNvPr>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5481;p30">
              <a:extLst>
                <a:ext uri="{FF2B5EF4-FFF2-40B4-BE49-F238E27FC236}">
                  <a16:creationId xmlns:a16="http://schemas.microsoft.com/office/drawing/2014/main" id="{CAB92825-1277-EFAB-8E04-6960DA590FAC}"/>
                </a:ext>
              </a:extLst>
            </p:cNvPr>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5482;p30">
              <a:extLst>
                <a:ext uri="{FF2B5EF4-FFF2-40B4-BE49-F238E27FC236}">
                  <a16:creationId xmlns:a16="http://schemas.microsoft.com/office/drawing/2014/main" id="{BCDBD54F-9EBF-C738-3F19-43291D0D0020}"/>
                </a:ext>
              </a:extLst>
            </p:cNvPr>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5483;p30">
              <a:extLst>
                <a:ext uri="{FF2B5EF4-FFF2-40B4-BE49-F238E27FC236}">
                  <a16:creationId xmlns:a16="http://schemas.microsoft.com/office/drawing/2014/main" id="{213622D9-FF13-22F3-F492-466FFA7B4014}"/>
                </a:ext>
              </a:extLst>
            </p:cNvPr>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5484;p30">
              <a:extLst>
                <a:ext uri="{FF2B5EF4-FFF2-40B4-BE49-F238E27FC236}">
                  <a16:creationId xmlns:a16="http://schemas.microsoft.com/office/drawing/2014/main" id="{E5A81F97-4FE3-CC32-C60A-FBB7E759A705}"/>
                </a:ext>
              </a:extLst>
            </p:cNvPr>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5485;p30">
              <a:extLst>
                <a:ext uri="{FF2B5EF4-FFF2-40B4-BE49-F238E27FC236}">
                  <a16:creationId xmlns:a16="http://schemas.microsoft.com/office/drawing/2014/main" id="{C0F12C80-F54D-E774-B7AE-AE0F3983024C}"/>
                </a:ext>
              </a:extLst>
            </p:cNvPr>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5486;p30">
              <a:extLst>
                <a:ext uri="{FF2B5EF4-FFF2-40B4-BE49-F238E27FC236}">
                  <a16:creationId xmlns:a16="http://schemas.microsoft.com/office/drawing/2014/main" id="{1C32F8F4-A915-C913-E0A9-38B275E679FA}"/>
                </a:ext>
              </a:extLst>
            </p:cNvPr>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5487;p30">
              <a:extLst>
                <a:ext uri="{FF2B5EF4-FFF2-40B4-BE49-F238E27FC236}">
                  <a16:creationId xmlns:a16="http://schemas.microsoft.com/office/drawing/2014/main" id="{CC80B290-EEBE-8290-8FBE-1477046B9A86}"/>
                </a:ext>
              </a:extLst>
            </p:cNvPr>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5488;p30">
              <a:extLst>
                <a:ext uri="{FF2B5EF4-FFF2-40B4-BE49-F238E27FC236}">
                  <a16:creationId xmlns:a16="http://schemas.microsoft.com/office/drawing/2014/main" id="{323D76A4-264A-8D2C-9F9E-C125B122EA9F}"/>
                </a:ext>
              </a:extLst>
            </p:cNvPr>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5489;p30">
              <a:extLst>
                <a:ext uri="{FF2B5EF4-FFF2-40B4-BE49-F238E27FC236}">
                  <a16:creationId xmlns:a16="http://schemas.microsoft.com/office/drawing/2014/main" id="{AF39F3A6-AC6B-5B92-AF9E-5BB9C3C9B82F}"/>
                </a:ext>
              </a:extLst>
            </p:cNvPr>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5490;p30">
              <a:extLst>
                <a:ext uri="{FF2B5EF4-FFF2-40B4-BE49-F238E27FC236}">
                  <a16:creationId xmlns:a16="http://schemas.microsoft.com/office/drawing/2014/main" id="{941F4FD5-13AD-1402-F38A-92120FECF1BC}"/>
                </a:ext>
              </a:extLst>
            </p:cNvPr>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5491;p30">
              <a:extLst>
                <a:ext uri="{FF2B5EF4-FFF2-40B4-BE49-F238E27FC236}">
                  <a16:creationId xmlns:a16="http://schemas.microsoft.com/office/drawing/2014/main" id="{184FCDB1-B452-1721-15DC-47F684731FB3}"/>
                </a:ext>
              </a:extLst>
            </p:cNvPr>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5492;p30">
              <a:extLst>
                <a:ext uri="{FF2B5EF4-FFF2-40B4-BE49-F238E27FC236}">
                  <a16:creationId xmlns:a16="http://schemas.microsoft.com/office/drawing/2014/main" id="{1E466B1C-02E4-7981-3752-F6E7C258185D}"/>
                </a:ext>
              </a:extLst>
            </p:cNvPr>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5493;p30">
              <a:extLst>
                <a:ext uri="{FF2B5EF4-FFF2-40B4-BE49-F238E27FC236}">
                  <a16:creationId xmlns:a16="http://schemas.microsoft.com/office/drawing/2014/main" id="{9A123844-4236-5EB5-035F-C5CABF2C274D}"/>
                </a:ext>
              </a:extLst>
            </p:cNvPr>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5494;p30">
              <a:extLst>
                <a:ext uri="{FF2B5EF4-FFF2-40B4-BE49-F238E27FC236}">
                  <a16:creationId xmlns:a16="http://schemas.microsoft.com/office/drawing/2014/main" id="{AB578383-2B6C-7FA6-EF43-454A480CBD1C}"/>
                </a:ext>
              </a:extLst>
            </p:cNvPr>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5495;p30">
              <a:extLst>
                <a:ext uri="{FF2B5EF4-FFF2-40B4-BE49-F238E27FC236}">
                  <a16:creationId xmlns:a16="http://schemas.microsoft.com/office/drawing/2014/main" id="{E8BBB8FC-1020-6C8B-7A16-EFF1911D4AFA}"/>
                </a:ext>
              </a:extLst>
            </p:cNvPr>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5496;p30">
              <a:extLst>
                <a:ext uri="{FF2B5EF4-FFF2-40B4-BE49-F238E27FC236}">
                  <a16:creationId xmlns:a16="http://schemas.microsoft.com/office/drawing/2014/main" id="{3B857B6A-1A2B-DE8E-7058-C257DD58C7B4}"/>
                </a:ext>
              </a:extLst>
            </p:cNvPr>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5497;p30">
              <a:extLst>
                <a:ext uri="{FF2B5EF4-FFF2-40B4-BE49-F238E27FC236}">
                  <a16:creationId xmlns:a16="http://schemas.microsoft.com/office/drawing/2014/main" id="{D20B2D04-FDC3-A341-9069-537733FB21F7}"/>
                </a:ext>
              </a:extLst>
            </p:cNvPr>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5498;p30">
              <a:extLst>
                <a:ext uri="{FF2B5EF4-FFF2-40B4-BE49-F238E27FC236}">
                  <a16:creationId xmlns:a16="http://schemas.microsoft.com/office/drawing/2014/main" id="{1A9B6BCF-BD44-6550-84AA-A43ADE29C573}"/>
                </a:ext>
              </a:extLst>
            </p:cNvPr>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5499;p30">
              <a:extLst>
                <a:ext uri="{FF2B5EF4-FFF2-40B4-BE49-F238E27FC236}">
                  <a16:creationId xmlns:a16="http://schemas.microsoft.com/office/drawing/2014/main" id="{31FE5A19-2819-171E-CE01-EFD576AD7865}"/>
                </a:ext>
              </a:extLst>
            </p:cNvPr>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5500;p30">
              <a:extLst>
                <a:ext uri="{FF2B5EF4-FFF2-40B4-BE49-F238E27FC236}">
                  <a16:creationId xmlns:a16="http://schemas.microsoft.com/office/drawing/2014/main" id="{B43019CC-46F7-DE53-676B-3C965DAB917D}"/>
                </a:ext>
              </a:extLst>
            </p:cNvPr>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5501;p30">
              <a:extLst>
                <a:ext uri="{FF2B5EF4-FFF2-40B4-BE49-F238E27FC236}">
                  <a16:creationId xmlns:a16="http://schemas.microsoft.com/office/drawing/2014/main" id="{3A57B7CD-2AD0-1A4E-57F5-22A32D203B50}"/>
                </a:ext>
              </a:extLst>
            </p:cNvPr>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5502;p30">
              <a:extLst>
                <a:ext uri="{FF2B5EF4-FFF2-40B4-BE49-F238E27FC236}">
                  <a16:creationId xmlns:a16="http://schemas.microsoft.com/office/drawing/2014/main" id="{E9119674-B4E1-81C7-A9F0-456FEA144CDF}"/>
                </a:ext>
              </a:extLst>
            </p:cNvPr>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5503;p30">
              <a:extLst>
                <a:ext uri="{FF2B5EF4-FFF2-40B4-BE49-F238E27FC236}">
                  <a16:creationId xmlns:a16="http://schemas.microsoft.com/office/drawing/2014/main" id="{1E069DDB-17D1-4D53-B2DC-AB0BC7EB9F15}"/>
                </a:ext>
              </a:extLst>
            </p:cNvPr>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5504;p30">
              <a:extLst>
                <a:ext uri="{FF2B5EF4-FFF2-40B4-BE49-F238E27FC236}">
                  <a16:creationId xmlns:a16="http://schemas.microsoft.com/office/drawing/2014/main" id="{EADD7CFB-D91C-61ED-0BB3-A9E84C56937C}"/>
                </a:ext>
              </a:extLst>
            </p:cNvPr>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5505;p30">
              <a:extLst>
                <a:ext uri="{FF2B5EF4-FFF2-40B4-BE49-F238E27FC236}">
                  <a16:creationId xmlns:a16="http://schemas.microsoft.com/office/drawing/2014/main" id="{2F7E7413-A344-4E9C-72EB-BFE9B281D199}"/>
                </a:ext>
              </a:extLst>
            </p:cNvPr>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5506;p30">
              <a:extLst>
                <a:ext uri="{FF2B5EF4-FFF2-40B4-BE49-F238E27FC236}">
                  <a16:creationId xmlns:a16="http://schemas.microsoft.com/office/drawing/2014/main" id="{10938088-A61A-F766-C018-C3D8199CBF1F}"/>
                </a:ext>
              </a:extLst>
            </p:cNvPr>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5507;p30">
              <a:extLst>
                <a:ext uri="{FF2B5EF4-FFF2-40B4-BE49-F238E27FC236}">
                  <a16:creationId xmlns:a16="http://schemas.microsoft.com/office/drawing/2014/main" id="{F8F5DCF9-7C8C-B16F-6D8C-8E69093A1A65}"/>
                </a:ext>
              </a:extLst>
            </p:cNvPr>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5508;p30">
              <a:extLst>
                <a:ext uri="{FF2B5EF4-FFF2-40B4-BE49-F238E27FC236}">
                  <a16:creationId xmlns:a16="http://schemas.microsoft.com/office/drawing/2014/main" id="{0EE739B1-0E0A-BCC9-0247-BB9CC2BB1F43}"/>
                </a:ext>
              </a:extLst>
            </p:cNvPr>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5509;p30">
              <a:extLst>
                <a:ext uri="{FF2B5EF4-FFF2-40B4-BE49-F238E27FC236}">
                  <a16:creationId xmlns:a16="http://schemas.microsoft.com/office/drawing/2014/main" id="{219D1D10-CF8E-AF03-80ED-D126EEF53206}"/>
                </a:ext>
              </a:extLst>
            </p:cNvPr>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5510;p30">
              <a:extLst>
                <a:ext uri="{FF2B5EF4-FFF2-40B4-BE49-F238E27FC236}">
                  <a16:creationId xmlns:a16="http://schemas.microsoft.com/office/drawing/2014/main" id="{F802A2A2-7139-D66D-C060-16DB7E028BE8}"/>
                </a:ext>
              </a:extLst>
            </p:cNvPr>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5511;p30">
              <a:extLst>
                <a:ext uri="{FF2B5EF4-FFF2-40B4-BE49-F238E27FC236}">
                  <a16:creationId xmlns:a16="http://schemas.microsoft.com/office/drawing/2014/main" id="{7461E68E-089F-02D5-F257-582E36A406D6}"/>
                </a:ext>
              </a:extLst>
            </p:cNvPr>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5512;p30">
              <a:extLst>
                <a:ext uri="{FF2B5EF4-FFF2-40B4-BE49-F238E27FC236}">
                  <a16:creationId xmlns:a16="http://schemas.microsoft.com/office/drawing/2014/main" id="{86AE9586-0656-3FA8-9473-F0AC5BE28FB9}"/>
                </a:ext>
              </a:extLst>
            </p:cNvPr>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5513;p30">
              <a:extLst>
                <a:ext uri="{FF2B5EF4-FFF2-40B4-BE49-F238E27FC236}">
                  <a16:creationId xmlns:a16="http://schemas.microsoft.com/office/drawing/2014/main" id="{3A265465-BCE8-EF96-3E7E-2531532716E2}"/>
                </a:ext>
              </a:extLst>
            </p:cNvPr>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5514;p30">
              <a:extLst>
                <a:ext uri="{FF2B5EF4-FFF2-40B4-BE49-F238E27FC236}">
                  <a16:creationId xmlns:a16="http://schemas.microsoft.com/office/drawing/2014/main" id="{AA57D3AF-48E5-32B1-52BE-E560A7C1C9E0}"/>
                </a:ext>
              </a:extLst>
            </p:cNvPr>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5515;p30">
              <a:extLst>
                <a:ext uri="{FF2B5EF4-FFF2-40B4-BE49-F238E27FC236}">
                  <a16:creationId xmlns:a16="http://schemas.microsoft.com/office/drawing/2014/main" id="{BFD422AB-C8B7-B0A6-9077-7A2749F0B93C}"/>
                </a:ext>
              </a:extLst>
            </p:cNvPr>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5516;p30">
              <a:extLst>
                <a:ext uri="{FF2B5EF4-FFF2-40B4-BE49-F238E27FC236}">
                  <a16:creationId xmlns:a16="http://schemas.microsoft.com/office/drawing/2014/main" id="{4DBDDC9C-FA2E-1E70-48A4-3D684917F62E}"/>
                </a:ext>
              </a:extLst>
            </p:cNvPr>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5517;p30">
              <a:extLst>
                <a:ext uri="{FF2B5EF4-FFF2-40B4-BE49-F238E27FC236}">
                  <a16:creationId xmlns:a16="http://schemas.microsoft.com/office/drawing/2014/main" id="{815AD77A-0D77-0486-0F3F-5739EC75D0E9}"/>
                </a:ext>
              </a:extLst>
            </p:cNvPr>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5518;p30">
              <a:extLst>
                <a:ext uri="{FF2B5EF4-FFF2-40B4-BE49-F238E27FC236}">
                  <a16:creationId xmlns:a16="http://schemas.microsoft.com/office/drawing/2014/main" id="{56B4F570-7E3A-0248-8614-F3B8074A75E9}"/>
                </a:ext>
              </a:extLst>
            </p:cNvPr>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5519;p30">
              <a:extLst>
                <a:ext uri="{FF2B5EF4-FFF2-40B4-BE49-F238E27FC236}">
                  <a16:creationId xmlns:a16="http://schemas.microsoft.com/office/drawing/2014/main" id="{0086B53B-B7FD-F2A6-2398-0406917F009C}"/>
                </a:ext>
              </a:extLst>
            </p:cNvPr>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5520;p30">
              <a:extLst>
                <a:ext uri="{FF2B5EF4-FFF2-40B4-BE49-F238E27FC236}">
                  <a16:creationId xmlns:a16="http://schemas.microsoft.com/office/drawing/2014/main" id="{26589D48-158C-C647-ACB2-75E33D822267}"/>
                </a:ext>
              </a:extLst>
            </p:cNvPr>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5521;p30">
              <a:extLst>
                <a:ext uri="{FF2B5EF4-FFF2-40B4-BE49-F238E27FC236}">
                  <a16:creationId xmlns:a16="http://schemas.microsoft.com/office/drawing/2014/main" id="{44DDD9F5-6177-5722-E827-8F7B5CD79CE3}"/>
                </a:ext>
              </a:extLst>
            </p:cNvPr>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5522;p30">
              <a:extLst>
                <a:ext uri="{FF2B5EF4-FFF2-40B4-BE49-F238E27FC236}">
                  <a16:creationId xmlns:a16="http://schemas.microsoft.com/office/drawing/2014/main" id="{04321E26-362D-DFF2-DAEC-3F1C261F5E85}"/>
                </a:ext>
              </a:extLst>
            </p:cNvPr>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5523;p30">
              <a:extLst>
                <a:ext uri="{FF2B5EF4-FFF2-40B4-BE49-F238E27FC236}">
                  <a16:creationId xmlns:a16="http://schemas.microsoft.com/office/drawing/2014/main" id="{A33C53EB-366A-1A21-6428-7A2C22C3070E}"/>
                </a:ext>
              </a:extLst>
            </p:cNvPr>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5524;p30">
              <a:extLst>
                <a:ext uri="{FF2B5EF4-FFF2-40B4-BE49-F238E27FC236}">
                  <a16:creationId xmlns:a16="http://schemas.microsoft.com/office/drawing/2014/main" id="{E68493A3-8DBE-EDD9-95D5-721895F68654}"/>
                </a:ext>
              </a:extLst>
            </p:cNvPr>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5525;p30">
              <a:extLst>
                <a:ext uri="{FF2B5EF4-FFF2-40B4-BE49-F238E27FC236}">
                  <a16:creationId xmlns:a16="http://schemas.microsoft.com/office/drawing/2014/main" id="{A934C0A0-AA6A-8F0A-BF75-15A57AFD6ACC}"/>
                </a:ext>
              </a:extLst>
            </p:cNvPr>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5526;p30">
              <a:extLst>
                <a:ext uri="{FF2B5EF4-FFF2-40B4-BE49-F238E27FC236}">
                  <a16:creationId xmlns:a16="http://schemas.microsoft.com/office/drawing/2014/main" id="{7E9F656D-03E5-E5FB-915E-383FB630CBED}"/>
                </a:ext>
              </a:extLst>
            </p:cNvPr>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5527;p30">
              <a:extLst>
                <a:ext uri="{FF2B5EF4-FFF2-40B4-BE49-F238E27FC236}">
                  <a16:creationId xmlns:a16="http://schemas.microsoft.com/office/drawing/2014/main" id="{EF48BBE3-CD2A-7A99-89F7-B8360FBDB47C}"/>
                </a:ext>
              </a:extLst>
            </p:cNvPr>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5528;p30">
              <a:extLst>
                <a:ext uri="{FF2B5EF4-FFF2-40B4-BE49-F238E27FC236}">
                  <a16:creationId xmlns:a16="http://schemas.microsoft.com/office/drawing/2014/main" id="{CF90BD4A-8124-3D5B-1250-89CA24E381C8}"/>
                </a:ext>
              </a:extLst>
            </p:cNvPr>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5529;p30">
              <a:extLst>
                <a:ext uri="{FF2B5EF4-FFF2-40B4-BE49-F238E27FC236}">
                  <a16:creationId xmlns:a16="http://schemas.microsoft.com/office/drawing/2014/main" id="{C08B6E4E-E7AE-C48E-3FEC-462827A8AB81}"/>
                </a:ext>
              </a:extLst>
            </p:cNvPr>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5530;p30">
              <a:extLst>
                <a:ext uri="{FF2B5EF4-FFF2-40B4-BE49-F238E27FC236}">
                  <a16:creationId xmlns:a16="http://schemas.microsoft.com/office/drawing/2014/main" id="{67775321-C32B-A2D1-114C-9D83C06A9D81}"/>
                </a:ext>
              </a:extLst>
            </p:cNvPr>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5531;p30">
              <a:extLst>
                <a:ext uri="{FF2B5EF4-FFF2-40B4-BE49-F238E27FC236}">
                  <a16:creationId xmlns:a16="http://schemas.microsoft.com/office/drawing/2014/main" id="{9B79DA83-9450-DC83-4275-77273E09F553}"/>
                </a:ext>
              </a:extLst>
            </p:cNvPr>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5532;p30">
              <a:extLst>
                <a:ext uri="{FF2B5EF4-FFF2-40B4-BE49-F238E27FC236}">
                  <a16:creationId xmlns:a16="http://schemas.microsoft.com/office/drawing/2014/main" id="{628E0D6D-ECC2-AC62-CCEF-355039A18ED9}"/>
                </a:ext>
              </a:extLst>
            </p:cNvPr>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5533;p30">
              <a:extLst>
                <a:ext uri="{FF2B5EF4-FFF2-40B4-BE49-F238E27FC236}">
                  <a16:creationId xmlns:a16="http://schemas.microsoft.com/office/drawing/2014/main" id="{034EE257-CEB4-4187-3982-3E5C1AE9A454}"/>
                </a:ext>
              </a:extLst>
            </p:cNvPr>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5534;p30">
              <a:extLst>
                <a:ext uri="{FF2B5EF4-FFF2-40B4-BE49-F238E27FC236}">
                  <a16:creationId xmlns:a16="http://schemas.microsoft.com/office/drawing/2014/main" id="{BA0C1E31-2C22-48D9-D509-FA1CF7161DB2}"/>
                </a:ext>
              </a:extLst>
            </p:cNvPr>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5535;p30">
              <a:extLst>
                <a:ext uri="{FF2B5EF4-FFF2-40B4-BE49-F238E27FC236}">
                  <a16:creationId xmlns:a16="http://schemas.microsoft.com/office/drawing/2014/main" id="{5AE6FF11-C378-EECF-01A1-C71A89C6C12A}"/>
                </a:ext>
              </a:extLst>
            </p:cNvPr>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5536;p30">
              <a:extLst>
                <a:ext uri="{FF2B5EF4-FFF2-40B4-BE49-F238E27FC236}">
                  <a16:creationId xmlns:a16="http://schemas.microsoft.com/office/drawing/2014/main" id="{07286B35-AB09-2805-73B6-AA700A3B689E}"/>
                </a:ext>
              </a:extLst>
            </p:cNvPr>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5537;p30">
              <a:extLst>
                <a:ext uri="{FF2B5EF4-FFF2-40B4-BE49-F238E27FC236}">
                  <a16:creationId xmlns:a16="http://schemas.microsoft.com/office/drawing/2014/main" id="{8D4F11AB-0198-9EFB-9B48-FFF3E512941A}"/>
                </a:ext>
              </a:extLst>
            </p:cNvPr>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5538;p30">
              <a:extLst>
                <a:ext uri="{FF2B5EF4-FFF2-40B4-BE49-F238E27FC236}">
                  <a16:creationId xmlns:a16="http://schemas.microsoft.com/office/drawing/2014/main" id="{7ADE967E-1DD7-8410-1842-57283BF25BBD}"/>
                </a:ext>
              </a:extLst>
            </p:cNvPr>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5539;p30">
              <a:extLst>
                <a:ext uri="{FF2B5EF4-FFF2-40B4-BE49-F238E27FC236}">
                  <a16:creationId xmlns:a16="http://schemas.microsoft.com/office/drawing/2014/main" id="{B3AF682D-B8D4-3108-0A68-AF9CC6F56B69}"/>
                </a:ext>
              </a:extLst>
            </p:cNvPr>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5540;p30">
              <a:extLst>
                <a:ext uri="{FF2B5EF4-FFF2-40B4-BE49-F238E27FC236}">
                  <a16:creationId xmlns:a16="http://schemas.microsoft.com/office/drawing/2014/main" id="{80E37B93-24BA-7157-B423-F948F78E040C}"/>
                </a:ext>
              </a:extLst>
            </p:cNvPr>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5541;p30">
              <a:extLst>
                <a:ext uri="{FF2B5EF4-FFF2-40B4-BE49-F238E27FC236}">
                  <a16:creationId xmlns:a16="http://schemas.microsoft.com/office/drawing/2014/main" id="{33C43BCF-0CC8-929A-0117-B76E33FB91DE}"/>
                </a:ext>
              </a:extLst>
            </p:cNvPr>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5542;p30">
              <a:extLst>
                <a:ext uri="{FF2B5EF4-FFF2-40B4-BE49-F238E27FC236}">
                  <a16:creationId xmlns:a16="http://schemas.microsoft.com/office/drawing/2014/main" id="{782195AC-36B5-3C51-59A0-BF457A49D1A5}"/>
                </a:ext>
              </a:extLst>
            </p:cNvPr>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5543;p30">
              <a:extLst>
                <a:ext uri="{FF2B5EF4-FFF2-40B4-BE49-F238E27FC236}">
                  <a16:creationId xmlns:a16="http://schemas.microsoft.com/office/drawing/2014/main" id="{C9D56F89-A5E5-2839-DA69-CD58003B7239}"/>
                </a:ext>
              </a:extLst>
            </p:cNvPr>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5544;p30">
              <a:extLst>
                <a:ext uri="{FF2B5EF4-FFF2-40B4-BE49-F238E27FC236}">
                  <a16:creationId xmlns:a16="http://schemas.microsoft.com/office/drawing/2014/main" id="{A7B9A158-8D98-9D50-104F-9B65F5CDBF94}"/>
                </a:ext>
              </a:extLst>
            </p:cNvPr>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5545;p30">
              <a:extLst>
                <a:ext uri="{FF2B5EF4-FFF2-40B4-BE49-F238E27FC236}">
                  <a16:creationId xmlns:a16="http://schemas.microsoft.com/office/drawing/2014/main" id="{E5170033-570B-A891-4E44-03DC5DEC1A37}"/>
                </a:ext>
              </a:extLst>
            </p:cNvPr>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5546;p30">
              <a:extLst>
                <a:ext uri="{FF2B5EF4-FFF2-40B4-BE49-F238E27FC236}">
                  <a16:creationId xmlns:a16="http://schemas.microsoft.com/office/drawing/2014/main" id="{DBE3237F-F06C-E9BE-699F-F6B0FA3996FD}"/>
                </a:ext>
              </a:extLst>
            </p:cNvPr>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5547;p30">
              <a:extLst>
                <a:ext uri="{FF2B5EF4-FFF2-40B4-BE49-F238E27FC236}">
                  <a16:creationId xmlns:a16="http://schemas.microsoft.com/office/drawing/2014/main" id="{B847C5C2-6D24-8352-C5FC-7666683FBF58}"/>
                </a:ext>
              </a:extLst>
            </p:cNvPr>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5548;p30">
              <a:extLst>
                <a:ext uri="{FF2B5EF4-FFF2-40B4-BE49-F238E27FC236}">
                  <a16:creationId xmlns:a16="http://schemas.microsoft.com/office/drawing/2014/main" id="{87B90A6F-BF6B-C4AE-27EE-753EC6C920C3}"/>
                </a:ext>
              </a:extLst>
            </p:cNvPr>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5549;p30">
              <a:extLst>
                <a:ext uri="{FF2B5EF4-FFF2-40B4-BE49-F238E27FC236}">
                  <a16:creationId xmlns:a16="http://schemas.microsoft.com/office/drawing/2014/main" id="{4DB05B5C-0C24-AC02-3A8D-4EAF42B01521}"/>
                </a:ext>
              </a:extLst>
            </p:cNvPr>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5550;p30">
              <a:extLst>
                <a:ext uri="{FF2B5EF4-FFF2-40B4-BE49-F238E27FC236}">
                  <a16:creationId xmlns:a16="http://schemas.microsoft.com/office/drawing/2014/main" id="{F7907007-26B7-38A2-91E7-00DE055A6B1E}"/>
                </a:ext>
              </a:extLst>
            </p:cNvPr>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5551;p30">
              <a:extLst>
                <a:ext uri="{FF2B5EF4-FFF2-40B4-BE49-F238E27FC236}">
                  <a16:creationId xmlns:a16="http://schemas.microsoft.com/office/drawing/2014/main" id="{FFFC12B9-9A40-931B-E71D-1027506B247E}"/>
                </a:ext>
              </a:extLst>
            </p:cNvPr>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5552;p30">
              <a:extLst>
                <a:ext uri="{FF2B5EF4-FFF2-40B4-BE49-F238E27FC236}">
                  <a16:creationId xmlns:a16="http://schemas.microsoft.com/office/drawing/2014/main" id="{6C739D87-3B27-7419-586B-E7E664B3F690}"/>
                </a:ext>
              </a:extLst>
            </p:cNvPr>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5553;p30">
              <a:extLst>
                <a:ext uri="{FF2B5EF4-FFF2-40B4-BE49-F238E27FC236}">
                  <a16:creationId xmlns:a16="http://schemas.microsoft.com/office/drawing/2014/main" id="{7D1E4F0E-214D-547E-FA2E-9CD8959179DF}"/>
                </a:ext>
              </a:extLst>
            </p:cNvPr>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5554;p30">
              <a:extLst>
                <a:ext uri="{FF2B5EF4-FFF2-40B4-BE49-F238E27FC236}">
                  <a16:creationId xmlns:a16="http://schemas.microsoft.com/office/drawing/2014/main" id="{B09E01BE-2637-2917-5D9C-A86BD1A89A78}"/>
                </a:ext>
              </a:extLst>
            </p:cNvPr>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5555;p30">
              <a:extLst>
                <a:ext uri="{FF2B5EF4-FFF2-40B4-BE49-F238E27FC236}">
                  <a16:creationId xmlns:a16="http://schemas.microsoft.com/office/drawing/2014/main" id="{EA553B22-F69C-086D-9F65-5CDD72FB1C6C}"/>
                </a:ext>
              </a:extLst>
            </p:cNvPr>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5556;p30">
              <a:extLst>
                <a:ext uri="{FF2B5EF4-FFF2-40B4-BE49-F238E27FC236}">
                  <a16:creationId xmlns:a16="http://schemas.microsoft.com/office/drawing/2014/main" id="{1C416671-23E3-C679-34E8-021076A79A25}"/>
                </a:ext>
              </a:extLst>
            </p:cNvPr>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5557;p30">
              <a:extLst>
                <a:ext uri="{FF2B5EF4-FFF2-40B4-BE49-F238E27FC236}">
                  <a16:creationId xmlns:a16="http://schemas.microsoft.com/office/drawing/2014/main" id="{6D0E40DC-BCDA-24F0-496D-F93F65C79B68}"/>
                </a:ext>
              </a:extLst>
            </p:cNvPr>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5558;p30">
              <a:extLst>
                <a:ext uri="{FF2B5EF4-FFF2-40B4-BE49-F238E27FC236}">
                  <a16:creationId xmlns:a16="http://schemas.microsoft.com/office/drawing/2014/main" id="{BA448258-28E9-07FC-9822-2DD43538CCE4}"/>
                </a:ext>
              </a:extLst>
            </p:cNvPr>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5559;p30">
              <a:extLst>
                <a:ext uri="{FF2B5EF4-FFF2-40B4-BE49-F238E27FC236}">
                  <a16:creationId xmlns:a16="http://schemas.microsoft.com/office/drawing/2014/main" id="{9A9D5390-8F50-FA9E-F2B9-BF41E5FBA90C}"/>
                </a:ext>
              </a:extLst>
            </p:cNvPr>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5560;p30">
              <a:extLst>
                <a:ext uri="{FF2B5EF4-FFF2-40B4-BE49-F238E27FC236}">
                  <a16:creationId xmlns:a16="http://schemas.microsoft.com/office/drawing/2014/main" id="{B422A60B-A31A-1E69-BA6A-5F040297EEE5}"/>
                </a:ext>
              </a:extLst>
            </p:cNvPr>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5561;p30">
              <a:extLst>
                <a:ext uri="{FF2B5EF4-FFF2-40B4-BE49-F238E27FC236}">
                  <a16:creationId xmlns:a16="http://schemas.microsoft.com/office/drawing/2014/main" id="{B94AFC9E-0956-7BFA-C7AC-ABF937F3D9C4}"/>
                </a:ext>
              </a:extLst>
            </p:cNvPr>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5562;p30">
              <a:extLst>
                <a:ext uri="{FF2B5EF4-FFF2-40B4-BE49-F238E27FC236}">
                  <a16:creationId xmlns:a16="http://schemas.microsoft.com/office/drawing/2014/main" id="{F23BD6FF-4271-BE6B-0BC1-3EF869C70619}"/>
                </a:ext>
              </a:extLst>
            </p:cNvPr>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5563;p30">
              <a:extLst>
                <a:ext uri="{FF2B5EF4-FFF2-40B4-BE49-F238E27FC236}">
                  <a16:creationId xmlns:a16="http://schemas.microsoft.com/office/drawing/2014/main" id="{1BE1975D-EA00-53BB-CDF4-57BA34A7DF02}"/>
                </a:ext>
              </a:extLst>
            </p:cNvPr>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5564;p30">
              <a:extLst>
                <a:ext uri="{FF2B5EF4-FFF2-40B4-BE49-F238E27FC236}">
                  <a16:creationId xmlns:a16="http://schemas.microsoft.com/office/drawing/2014/main" id="{43C44062-2709-CBB3-C212-A14CDA70CA1D}"/>
                </a:ext>
              </a:extLst>
            </p:cNvPr>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5565;p30">
              <a:extLst>
                <a:ext uri="{FF2B5EF4-FFF2-40B4-BE49-F238E27FC236}">
                  <a16:creationId xmlns:a16="http://schemas.microsoft.com/office/drawing/2014/main" id="{219A068F-6FAB-7D7C-30FB-106051037B3B}"/>
                </a:ext>
              </a:extLst>
            </p:cNvPr>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5566;p30">
              <a:extLst>
                <a:ext uri="{FF2B5EF4-FFF2-40B4-BE49-F238E27FC236}">
                  <a16:creationId xmlns:a16="http://schemas.microsoft.com/office/drawing/2014/main" id="{54EF46BA-FC27-69B0-637A-346A315432EB}"/>
                </a:ext>
              </a:extLst>
            </p:cNvPr>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5567;p30">
              <a:extLst>
                <a:ext uri="{FF2B5EF4-FFF2-40B4-BE49-F238E27FC236}">
                  <a16:creationId xmlns:a16="http://schemas.microsoft.com/office/drawing/2014/main" id="{FE709A62-8524-FB6F-46CA-F6522094DD98}"/>
                </a:ext>
              </a:extLst>
            </p:cNvPr>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5568;p30">
              <a:extLst>
                <a:ext uri="{FF2B5EF4-FFF2-40B4-BE49-F238E27FC236}">
                  <a16:creationId xmlns:a16="http://schemas.microsoft.com/office/drawing/2014/main" id="{4BBA4C24-E205-D7EF-401A-7CA9A13E30BE}"/>
                </a:ext>
              </a:extLst>
            </p:cNvPr>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5569;p30">
              <a:extLst>
                <a:ext uri="{FF2B5EF4-FFF2-40B4-BE49-F238E27FC236}">
                  <a16:creationId xmlns:a16="http://schemas.microsoft.com/office/drawing/2014/main" id="{6909A78C-DFB5-B3E0-D849-D77591276500}"/>
                </a:ext>
              </a:extLst>
            </p:cNvPr>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5570;p30">
              <a:extLst>
                <a:ext uri="{FF2B5EF4-FFF2-40B4-BE49-F238E27FC236}">
                  <a16:creationId xmlns:a16="http://schemas.microsoft.com/office/drawing/2014/main" id="{6374CB83-C802-2630-C968-73E364118254}"/>
                </a:ext>
              </a:extLst>
            </p:cNvPr>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5571;p30">
              <a:extLst>
                <a:ext uri="{FF2B5EF4-FFF2-40B4-BE49-F238E27FC236}">
                  <a16:creationId xmlns:a16="http://schemas.microsoft.com/office/drawing/2014/main" id="{A8A7C33D-E3FF-7E07-5481-7418833CADF5}"/>
                </a:ext>
              </a:extLst>
            </p:cNvPr>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5572;p30">
              <a:extLst>
                <a:ext uri="{FF2B5EF4-FFF2-40B4-BE49-F238E27FC236}">
                  <a16:creationId xmlns:a16="http://schemas.microsoft.com/office/drawing/2014/main" id="{5D24C0B7-308B-103A-B005-7A11CDD31144}"/>
                </a:ext>
              </a:extLst>
            </p:cNvPr>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5573;p30">
              <a:extLst>
                <a:ext uri="{FF2B5EF4-FFF2-40B4-BE49-F238E27FC236}">
                  <a16:creationId xmlns:a16="http://schemas.microsoft.com/office/drawing/2014/main" id="{42826500-FED7-4549-ECD2-631C3AC61BDF}"/>
                </a:ext>
              </a:extLst>
            </p:cNvPr>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5574;p30">
              <a:extLst>
                <a:ext uri="{FF2B5EF4-FFF2-40B4-BE49-F238E27FC236}">
                  <a16:creationId xmlns:a16="http://schemas.microsoft.com/office/drawing/2014/main" id="{ADD16BBD-30B5-B551-98DA-68D6F6CAAE5F}"/>
                </a:ext>
              </a:extLst>
            </p:cNvPr>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5575;p30">
              <a:extLst>
                <a:ext uri="{FF2B5EF4-FFF2-40B4-BE49-F238E27FC236}">
                  <a16:creationId xmlns:a16="http://schemas.microsoft.com/office/drawing/2014/main" id="{86EE25AB-4610-957B-5853-8D8A8ED6304F}"/>
                </a:ext>
              </a:extLst>
            </p:cNvPr>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5576;p30">
              <a:extLst>
                <a:ext uri="{FF2B5EF4-FFF2-40B4-BE49-F238E27FC236}">
                  <a16:creationId xmlns:a16="http://schemas.microsoft.com/office/drawing/2014/main" id="{31FB9821-F950-DF36-E6FB-BBEAB446EBFD}"/>
                </a:ext>
              </a:extLst>
            </p:cNvPr>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5577;p30">
              <a:extLst>
                <a:ext uri="{FF2B5EF4-FFF2-40B4-BE49-F238E27FC236}">
                  <a16:creationId xmlns:a16="http://schemas.microsoft.com/office/drawing/2014/main" id="{D933AF7E-CA02-A039-1F87-84766D58869D}"/>
                </a:ext>
              </a:extLst>
            </p:cNvPr>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5578;p30">
              <a:extLst>
                <a:ext uri="{FF2B5EF4-FFF2-40B4-BE49-F238E27FC236}">
                  <a16:creationId xmlns:a16="http://schemas.microsoft.com/office/drawing/2014/main" id="{79370351-3ACE-E982-27DC-BA66ABCD450A}"/>
                </a:ext>
              </a:extLst>
            </p:cNvPr>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5579;p30">
              <a:extLst>
                <a:ext uri="{FF2B5EF4-FFF2-40B4-BE49-F238E27FC236}">
                  <a16:creationId xmlns:a16="http://schemas.microsoft.com/office/drawing/2014/main" id="{A1AF24BF-217C-8E9F-6E89-EBE572F87BB3}"/>
                </a:ext>
              </a:extLst>
            </p:cNvPr>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5580;p30">
              <a:extLst>
                <a:ext uri="{FF2B5EF4-FFF2-40B4-BE49-F238E27FC236}">
                  <a16:creationId xmlns:a16="http://schemas.microsoft.com/office/drawing/2014/main" id="{7DF2A10B-5A50-E879-8DAE-AD8139B489F5}"/>
                </a:ext>
              </a:extLst>
            </p:cNvPr>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5581;p30">
              <a:extLst>
                <a:ext uri="{FF2B5EF4-FFF2-40B4-BE49-F238E27FC236}">
                  <a16:creationId xmlns:a16="http://schemas.microsoft.com/office/drawing/2014/main" id="{DFD614A4-80E7-B745-8F14-97818383F595}"/>
                </a:ext>
              </a:extLst>
            </p:cNvPr>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5582;p30">
              <a:extLst>
                <a:ext uri="{FF2B5EF4-FFF2-40B4-BE49-F238E27FC236}">
                  <a16:creationId xmlns:a16="http://schemas.microsoft.com/office/drawing/2014/main" id="{F9CBAEA4-7437-34A5-5333-7AE0E5B37352}"/>
                </a:ext>
              </a:extLst>
            </p:cNvPr>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5583;p30">
              <a:extLst>
                <a:ext uri="{FF2B5EF4-FFF2-40B4-BE49-F238E27FC236}">
                  <a16:creationId xmlns:a16="http://schemas.microsoft.com/office/drawing/2014/main" id="{F36A5836-3867-E0BF-4BD5-7C31350959C1}"/>
                </a:ext>
              </a:extLst>
            </p:cNvPr>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5584;p30">
              <a:extLst>
                <a:ext uri="{FF2B5EF4-FFF2-40B4-BE49-F238E27FC236}">
                  <a16:creationId xmlns:a16="http://schemas.microsoft.com/office/drawing/2014/main" id="{F47A91FC-CA8A-897A-151E-951CD0A85686}"/>
                </a:ext>
              </a:extLst>
            </p:cNvPr>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5585;p30">
              <a:extLst>
                <a:ext uri="{FF2B5EF4-FFF2-40B4-BE49-F238E27FC236}">
                  <a16:creationId xmlns:a16="http://schemas.microsoft.com/office/drawing/2014/main" id="{941178F3-92A4-19AF-51CB-C4F99B8951E6}"/>
                </a:ext>
              </a:extLst>
            </p:cNvPr>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5586;p30">
              <a:extLst>
                <a:ext uri="{FF2B5EF4-FFF2-40B4-BE49-F238E27FC236}">
                  <a16:creationId xmlns:a16="http://schemas.microsoft.com/office/drawing/2014/main" id="{D6BAB258-0CD4-E9B4-4648-38A6E83F6432}"/>
                </a:ext>
              </a:extLst>
            </p:cNvPr>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5587;p30">
              <a:extLst>
                <a:ext uri="{FF2B5EF4-FFF2-40B4-BE49-F238E27FC236}">
                  <a16:creationId xmlns:a16="http://schemas.microsoft.com/office/drawing/2014/main" id="{38C1C84A-7210-32DF-7EEC-02D410AD6212}"/>
                </a:ext>
              </a:extLst>
            </p:cNvPr>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5588;p30">
              <a:extLst>
                <a:ext uri="{FF2B5EF4-FFF2-40B4-BE49-F238E27FC236}">
                  <a16:creationId xmlns:a16="http://schemas.microsoft.com/office/drawing/2014/main" id="{EFB9014C-2FBF-F7B5-BC19-3C021D56CD29}"/>
                </a:ext>
              </a:extLst>
            </p:cNvPr>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5589;p30">
              <a:extLst>
                <a:ext uri="{FF2B5EF4-FFF2-40B4-BE49-F238E27FC236}">
                  <a16:creationId xmlns:a16="http://schemas.microsoft.com/office/drawing/2014/main" id="{0ACF4537-5D49-5005-73D0-6B2BEF65DFE8}"/>
                </a:ext>
              </a:extLst>
            </p:cNvPr>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5590;p30">
              <a:extLst>
                <a:ext uri="{FF2B5EF4-FFF2-40B4-BE49-F238E27FC236}">
                  <a16:creationId xmlns:a16="http://schemas.microsoft.com/office/drawing/2014/main" id="{C67AF69E-40C1-D451-F451-4D1578CC1FF3}"/>
                </a:ext>
              </a:extLst>
            </p:cNvPr>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5591;p30">
              <a:extLst>
                <a:ext uri="{FF2B5EF4-FFF2-40B4-BE49-F238E27FC236}">
                  <a16:creationId xmlns:a16="http://schemas.microsoft.com/office/drawing/2014/main" id="{DAC70890-6757-DAB4-200F-E1C0161ECA97}"/>
                </a:ext>
              </a:extLst>
            </p:cNvPr>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5592;p30">
              <a:extLst>
                <a:ext uri="{FF2B5EF4-FFF2-40B4-BE49-F238E27FC236}">
                  <a16:creationId xmlns:a16="http://schemas.microsoft.com/office/drawing/2014/main" id="{2E3DD9C2-15FC-FD7E-54C3-CF6A55A0ED3F}"/>
                </a:ext>
              </a:extLst>
            </p:cNvPr>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5593;p30">
              <a:extLst>
                <a:ext uri="{FF2B5EF4-FFF2-40B4-BE49-F238E27FC236}">
                  <a16:creationId xmlns:a16="http://schemas.microsoft.com/office/drawing/2014/main" id="{E7742D9F-F534-D4B0-8791-83D50E415E5A}"/>
                </a:ext>
              </a:extLst>
            </p:cNvPr>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5594;p30">
              <a:extLst>
                <a:ext uri="{FF2B5EF4-FFF2-40B4-BE49-F238E27FC236}">
                  <a16:creationId xmlns:a16="http://schemas.microsoft.com/office/drawing/2014/main" id="{AF4BA0BE-C389-FF24-1C62-7314F47107FE}"/>
                </a:ext>
              </a:extLst>
            </p:cNvPr>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5595;p30">
              <a:extLst>
                <a:ext uri="{FF2B5EF4-FFF2-40B4-BE49-F238E27FC236}">
                  <a16:creationId xmlns:a16="http://schemas.microsoft.com/office/drawing/2014/main" id="{1FE9B2B7-DD34-8263-7EB3-FC30865748A8}"/>
                </a:ext>
              </a:extLst>
            </p:cNvPr>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5596;p30">
              <a:extLst>
                <a:ext uri="{FF2B5EF4-FFF2-40B4-BE49-F238E27FC236}">
                  <a16:creationId xmlns:a16="http://schemas.microsoft.com/office/drawing/2014/main" id="{4A4923AD-B9E1-35A1-54AE-928DD19C80DC}"/>
                </a:ext>
              </a:extLst>
            </p:cNvPr>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5597;p30">
              <a:extLst>
                <a:ext uri="{FF2B5EF4-FFF2-40B4-BE49-F238E27FC236}">
                  <a16:creationId xmlns:a16="http://schemas.microsoft.com/office/drawing/2014/main" id="{D8F27FF7-4111-6BEF-F9B0-B52061E7507B}"/>
                </a:ext>
              </a:extLst>
            </p:cNvPr>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5598;p30">
              <a:extLst>
                <a:ext uri="{FF2B5EF4-FFF2-40B4-BE49-F238E27FC236}">
                  <a16:creationId xmlns:a16="http://schemas.microsoft.com/office/drawing/2014/main" id="{011E4052-2227-553A-F8C3-30C437CA59E8}"/>
                </a:ext>
              </a:extLst>
            </p:cNvPr>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5599;p30">
              <a:extLst>
                <a:ext uri="{FF2B5EF4-FFF2-40B4-BE49-F238E27FC236}">
                  <a16:creationId xmlns:a16="http://schemas.microsoft.com/office/drawing/2014/main" id="{0BA437E6-B5E1-28E7-627B-C72EC45C3AA1}"/>
                </a:ext>
              </a:extLst>
            </p:cNvPr>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5600;p30">
              <a:extLst>
                <a:ext uri="{FF2B5EF4-FFF2-40B4-BE49-F238E27FC236}">
                  <a16:creationId xmlns:a16="http://schemas.microsoft.com/office/drawing/2014/main" id="{67D89F26-B731-4EF2-DF17-0F73776EEB7F}"/>
                </a:ext>
              </a:extLst>
            </p:cNvPr>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5601;p30">
              <a:extLst>
                <a:ext uri="{FF2B5EF4-FFF2-40B4-BE49-F238E27FC236}">
                  <a16:creationId xmlns:a16="http://schemas.microsoft.com/office/drawing/2014/main" id="{86ED50DF-93BA-641C-412F-85EC9619C12C}"/>
                </a:ext>
              </a:extLst>
            </p:cNvPr>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5602;p30">
              <a:extLst>
                <a:ext uri="{FF2B5EF4-FFF2-40B4-BE49-F238E27FC236}">
                  <a16:creationId xmlns:a16="http://schemas.microsoft.com/office/drawing/2014/main" id="{2A56BA5C-3DDA-673D-9078-C84346E66056}"/>
                </a:ext>
              </a:extLst>
            </p:cNvPr>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5603;p30">
              <a:extLst>
                <a:ext uri="{FF2B5EF4-FFF2-40B4-BE49-F238E27FC236}">
                  <a16:creationId xmlns:a16="http://schemas.microsoft.com/office/drawing/2014/main" id="{508022A7-8737-838C-90E1-741E04700871}"/>
                </a:ext>
              </a:extLst>
            </p:cNvPr>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5604;p30">
              <a:extLst>
                <a:ext uri="{FF2B5EF4-FFF2-40B4-BE49-F238E27FC236}">
                  <a16:creationId xmlns:a16="http://schemas.microsoft.com/office/drawing/2014/main" id="{F271F320-DD1C-E288-9E73-D4E4B2E5503A}"/>
                </a:ext>
              </a:extLst>
            </p:cNvPr>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5605;p30">
              <a:extLst>
                <a:ext uri="{FF2B5EF4-FFF2-40B4-BE49-F238E27FC236}">
                  <a16:creationId xmlns:a16="http://schemas.microsoft.com/office/drawing/2014/main" id="{5A5BE1B2-93F7-C5DD-9CE1-C7149A1ECD51}"/>
                </a:ext>
              </a:extLst>
            </p:cNvPr>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5606;p30">
              <a:extLst>
                <a:ext uri="{FF2B5EF4-FFF2-40B4-BE49-F238E27FC236}">
                  <a16:creationId xmlns:a16="http://schemas.microsoft.com/office/drawing/2014/main" id="{5C23BFB6-50D9-35AE-0BB5-2A3FAAAD1BF2}"/>
                </a:ext>
              </a:extLst>
            </p:cNvPr>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5607;p30">
              <a:extLst>
                <a:ext uri="{FF2B5EF4-FFF2-40B4-BE49-F238E27FC236}">
                  <a16:creationId xmlns:a16="http://schemas.microsoft.com/office/drawing/2014/main" id="{046A7980-DB23-37C9-5026-5DF353B641F3}"/>
                </a:ext>
              </a:extLst>
            </p:cNvPr>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5608;p30">
              <a:extLst>
                <a:ext uri="{FF2B5EF4-FFF2-40B4-BE49-F238E27FC236}">
                  <a16:creationId xmlns:a16="http://schemas.microsoft.com/office/drawing/2014/main" id="{2C7AC6AE-A8B1-678A-92E5-8E88E26398AD}"/>
                </a:ext>
              </a:extLst>
            </p:cNvPr>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5609;p30">
              <a:extLst>
                <a:ext uri="{FF2B5EF4-FFF2-40B4-BE49-F238E27FC236}">
                  <a16:creationId xmlns:a16="http://schemas.microsoft.com/office/drawing/2014/main" id="{19EFB63E-5258-6A9E-152F-7B89EFABDDFE}"/>
                </a:ext>
              </a:extLst>
            </p:cNvPr>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5610;p30">
              <a:extLst>
                <a:ext uri="{FF2B5EF4-FFF2-40B4-BE49-F238E27FC236}">
                  <a16:creationId xmlns:a16="http://schemas.microsoft.com/office/drawing/2014/main" id="{15BA67C9-12A7-528B-2E18-9C779851C0D8}"/>
                </a:ext>
              </a:extLst>
            </p:cNvPr>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5611;p30">
              <a:extLst>
                <a:ext uri="{FF2B5EF4-FFF2-40B4-BE49-F238E27FC236}">
                  <a16:creationId xmlns:a16="http://schemas.microsoft.com/office/drawing/2014/main" id="{E783A3C8-E82E-DC5B-6B3A-A0665A043EC7}"/>
                </a:ext>
              </a:extLst>
            </p:cNvPr>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5612;p30">
              <a:extLst>
                <a:ext uri="{FF2B5EF4-FFF2-40B4-BE49-F238E27FC236}">
                  <a16:creationId xmlns:a16="http://schemas.microsoft.com/office/drawing/2014/main" id="{8817D7C1-DA7E-83FE-2DE0-E564022B61F9}"/>
                </a:ext>
              </a:extLst>
            </p:cNvPr>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5613;p30">
              <a:extLst>
                <a:ext uri="{FF2B5EF4-FFF2-40B4-BE49-F238E27FC236}">
                  <a16:creationId xmlns:a16="http://schemas.microsoft.com/office/drawing/2014/main" id="{9FEE3D8A-0C5C-6D3B-3E00-1137DC9149F5}"/>
                </a:ext>
              </a:extLst>
            </p:cNvPr>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5614;p30">
              <a:extLst>
                <a:ext uri="{FF2B5EF4-FFF2-40B4-BE49-F238E27FC236}">
                  <a16:creationId xmlns:a16="http://schemas.microsoft.com/office/drawing/2014/main" id="{5FAD6483-373D-1DDB-3967-C12E282F0180}"/>
                </a:ext>
              </a:extLst>
            </p:cNvPr>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5615;p30">
              <a:extLst>
                <a:ext uri="{FF2B5EF4-FFF2-40B4-BE49-F238E27FC236}">
                  <a16:creationId xmlns:a16="http://schemas.microsoft.com/office/drawing/2014/main" id="{50B164E7-F4C8-2DFD-9DB9-6534C8F3AB2F}"/>
                </a:ext>
              </a:extLst>
            </p:cNvPr>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5616;p30">
              <a:extLst>
                <a:ext uri="{FF2B5EF4-FFF2-40B4-BE49-F238E27FC236}">
                  <a16:creationId xmlns:a16="http://schemas.microsoft.com/office/drawing/2014/main" id="{3B7BFB58-C69A-AEAA-CD9B-D87A6BDA25D6}"/>
                </a:ext>
              </a:extLst>
            </p:cNvPr>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5617;p30">
              <a:extLst>
                <a:ext uri="{FF2B5EF4-FFF2-40B4-BE49-F238E27FC236}">
                  <a16:creationId xmlns:a16="http://schemas.microsoft.com/office/drawing/2014/main" id="{481C1C6A-41B4-8538-AEFA-D0C715DA39E5}"/>
                </a:ext>
              </a:extLst>
            </p:cNvPr>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5618;p30">
              <a:extLst>
                <a:ext uri="{FF2B5EF4-FFF2-40B4-BE49-F238E27FC236}">
                  <a16:creationId xmlns:a16="http://schemas.microsoft.com/office/drawing/2014/main" id="{D4B6917D-9D5D-A2C4-CF96-6F563E22D2AC}"/>
                </a:ext>
              </a:extLst>
            </p:cNvPr>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5619;p30">
              <a:extLst>
                <a:ext uri="{FF2B5EF4-FFF2-40B4-BE49-F238E27FC236}">
                  <a16:creationId xmlns:a16="http://schemas.microsoft.com/office/drawing/2014/main" id="{3538CF06-37F5-B777-1D9B-77AC21EE661A}"/>
                </a:ext>
              </a:extLst>
            </p:cNvPr>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5620;p30">
              <a:extLst>
                <a:ext uri="{FF2B5EF4-FFF2-40B4-BE49-F238E27FC236}">
                  <a16:creationId xmlns:a16="http://schemas.microsoft.com/office/drawing/2014/main" id="{F40CB5D6-6095-04B1-94E5-FA709B28C096}"/>
                </a:ext>
              </a:extLst>
            </p:cNvPr>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5621;p30">
              <a:extLst>
                <a:ext uri="{FF2B5EF4-FFF2-40B4-BE49-F238E27FC236}">
                  <a16:creationId xmlns:a16="http://schemas.microsoft.com/office/drawing/2014/main" id="{8BB995FC-2644-1F27-D6C8-4B8C3D7E5ECB}"/>
                </a:ext>
              </a:extLst>
            </p:cNvPr>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5622;p30">
              <a:extLst>
                <a:ext uri="{FF2B5EF4-FFF2-40B4-BE49-F238E27FC236}">
                  <a16:creationId xmlns:a16="http://schemas.microsoft.com/office/drawing/2014/main" id="{C1E3D682-D43A-96E2-8A84-B5DDBC2045F8}"/>
                </a:ext>
              </a:extLst>
            </p:cNvPr>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5623;p30">
              <a:extLst>
                <a:ext uri="{FF2B5EF4-FFF2-40B4-BE49-F238E27FC236}">
                  <a16:creationId xmlns:a16="http://schemas.microsoft.com/office/drawing/2014/main" id="{D24070DE-D4E8-3449-BAE1-E2E7449E01A7}"/>
                </a:ext>
              </a:extLst>
            </p:cNvPr>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5624;p30">
              <a:extLst>
                <a:ext uri="{FF2B5EF4-FFF2-40B4-BE49-F238E27FC236}">
                  <a16:creationId xmlns:a16="http://schemas.microsoft.com/office/drawing/2014/main" id="{7AEADC8F-A0D3-51C0-4783-6D1E53B1E8AE}"/>
                </a:ext>
              </a:extLst>
            </p:cNvPr>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5625;p30">
              <a:extLst>
                <a:ext uri="{FF2B5EF4-FFF2-40B4-BE49-F238E27FC236}">
                  <a16:creationId xmlns:a16="http://schemas.microsoft.com/office/drawing/2014/main" id="{CBC1D352-076C-D63F-C913-E4C9B5564309}"/>
                </a:ext>
              </a:extLst>
            </p:cNvPr>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5626;p30">
              <a:extLst>
                <a:ext uri="{FF2B5EF4-FFF2-40B4-BE49-F238E27FC236}">
                  <a16:creationId xmlns:a16="http://schemas.microsoft.com/office/drawing/2014/main" id="{1EB4A106-2D3D-F884-661C-7BCE8964F5DC}"/>
                </a:ext>
              </a:extLst>
            </p:cNvPr>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5627;p30">
              <a:extLst>
                <a:ext uri="{FF2B5EF4-FFF2-40B4-BE49-F238E27FC236}">
                  <a16:creationId xmlns:a16="http://schemas.microsoft.com/office/drawing/2014/main" id="{88AB95CD-895A-6E49-1F92-4C73854B62C9}"/>
                </a:ext>
              </a:extLst>
            </p:cNvPr>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5628;p30">
              <a:extLst>
                <a:ext uri="{FF2B5EF4-FFF2-40B4-BE49-F238E27FC236}">
                  <a16:creationId xmlns:a16="http://schemas.microsoft.com/office/drawing/2014/main" id="{69C45850-E1C1-DFEE-B5C9-46C7884624EE}"/>
                </a:ext>
              </a:extLst>
            </p:cNvPr>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5629;p30">
              <a:extLst>
                <a:ext uri="{FF2B5EF4-FFF2-40B4-BE49-F238E27FC236}">
                  <a16:creationId xmlns:a16="http://schemas.microsoft.com/office/drawing/2014/main" id="{CC6FF48C-552A-5F7E-6FDB-1862A995085C}"/>
                </a:ext>
              </a:extLst>
            </p:cNvPr>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5630;p30">
              <a:extLst>
                <a:ext uri="{FF2B5EF4-FFF2-40B4-BE49-F238E27FC236}">
                  <a16:creationId xmlns:a16="http://schemas.microsoft.com/office/drawing/2014/main" id="{2FD5DA6A-E43E-9EA7-1E85-F6BB90A96F0F}"/>
                </a:ext>
              </a:extLst>
            </p:cNvPr>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5631;p30">
              <a:extLst>
                <a:ext uri="{FF2B5EF4-FFF2-40B4-BE49-F238E27FC236}">
                  <a16:creationId xmlns:a16="http://schemas.microsoft.com/office/drawing/2014/main" id="{851DA11B-72D8-BD9E-8B50-D75160BA206E}"/>
                </a:ext>
              </a:extLst>
            </p:cNvPr>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5632;p30">
              <a:extLst>
                <a:ext uri="{FF2B5EF4-FFF2-40B4-BE49-F238E27FC236}">
                  <a16:creationId xmlns:a16="http://schemas.microsoft.com/office/drawing/2014/main" id="{EBCB0E15-4BBC-A7BB-9626-E3D899B21ECE}"/>
                </a:ext>
              </a:extLst>
            </p:cNvPr>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5633;p30">
              <a:extLst>
                <a:ext uri="{FF2B5EF4-FFF2-40B4-BE49-F238E27FC236}">
                  <a16:creationId xmlns:a16="http://schemas.microsoft.com/office/drawing/2014/main" id="{497EE6E2-4AD0-9AAD-90F5-92B7A954A591}"/>
                </a:ext>
              </a:extLst>
            </p:cNvPr>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5634;p30">
              <a:extLst>
                <a:ext uri="{FF2B5EF4-FFF2-40B4-BE49-F238E27FC236}">
                  <a16:creationId xmlns:a16="http://schemas.microsoft.com/office/drawing/2014/main" id="{4A92EE94-F914-06E9-512E-5FB7FEB9F0FA}"/>
                </a:ext>
              </a:extLst>
            </p:cNvPr>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5635;p30">
              <a:extLst>
                <a:ext uri="{FF2B5EF4-FFF2-40B4-BE49-F238E27FC236}">
                  <a16:creationId xmlns:a16="http://schemas.microsoft.com/office/drawing/2014/main" id="{CB9CCDE4-AC10-1EC2-862A-EE96757D8B8D}"/>
                </a:ext>
              </a:extLst>
            </p:cNvPr>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5636;p30">
              <a:extLst>
                <a:ext uri="{FF2B5EF4-FFF2-40B4-BE49-F238E27FC236}">
                  <a16:creationId xmlns:a16="http://schemas.microsoft.com/office/drawing/2014/main" id="{BFF2E09D-45E2-D42A-9B4D-30096DC0ECBA}"/>
                </a:ext>
              </a:extLst>
            </p:cNvPr>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5637;p30">
              <a:extLst>
                <a:ext uri="{FF2B5EF4-FFF2-40B4-BE49-F238E27FC236}">
                  <a16:creationId xmlns:a16="http://schemas.microsoft.com/office/drawing/2014/main" id="{748A549F-A256-56D2-3AC3-FEAEC111F09A}"/>
                </a:ext>
              </a:extLst>
            </p:cNvPr>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5638;p30">
              <a:extLst>
                <a:ext uri="{FF2B5EF4-FFF2-40B4-BE49-F238E27FC236}">
                  <a16:creationId xmlns:a16="http://schemas.microsoft.com/office/drawing/2014/main" id="{8EB9CD46-5BBC-A399-9888-EF4B8EEF7837}"/>
                </a:ext>
              </a:extLst>
            </p:cNvPr>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5639;p30">
              <a:extLst>
                <a:ext uri="{FF2B5EF4-FFF2-40B4-BE49-F238E27FC236}">
                  <a16:creationId xmlns:a16="http://schemas.microsoft.com/office/drawing/2014/main" id="{C26F4CCA-7B0C-3069-1D97-CD485E0483C3}"/>
                </a:ext>
              </a:extLst>
            </p:cNvPr>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5640;p30">
              <a:extLst>
                <a:ext uri="{FF2B5EF4-FFF2-40B4-BE49-F238E27FC236}">
                  <a16:creationId xmlns:a16="http://schemas.microsoft.com/office/drawing/2014/main" id="{2EE8384D-CA85-2744-D27F-A9A62480F221}"/>
                </a:ext>
              </a:extLst>
            </p:cNvPr>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5641;p30">
              <a:extLst>
                <a:ext uri="{FF2B5EF4-FFF2-40B4-BE49-F238E27FC236}">
                  <a16:creationId xmlns:a16="http://schemas.microsoft.com/office/drawing/2014/main" id="{39D8A7B0-C2DD-5789-84BA-DB4B0E7A3E12}"/>
                </a:ext>
              </a:extLst>
            </p:cNvPr>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5642;p30">
              <a:extLst>
                <a:ext uri="{FF2B5EF4-FFF2-40B4-BE49-F238E27FC236}">
                  <a16:creationId xmlns:a16="http://schemas.microsoft.com/office/drawing/2014/main" id="{9430C11D-7DF7-865D-0B2B-B10DBF85AB60}"/>
                </a:ext>
              </a:extLst>
            </p:cNvPr>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5643;p30">
              <a:extLst>
                <a:ext uri="{FF2B5EF4-FFF2-40B4-BE49-F238E27FC236}">
                  <a16:creationId xmlns:a16="http://schemas.microsoft.com/office/drawing/2014/main" id="{26EC9B72-CD78-4F07-8040-5456CCC0B275}"/>
                </a:ext>
              </a:extLst>
            </p:cNvPr>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5644;p30">
              <a:extLst>
                <a:ext uri="{FF2B5EF4-FFF2-40B4-BE49-F238E27FC236}">
                  <a16:creationId xmlns:a16="http://schemas.microsoft.com/office/drawing/2014/main" id="{5B1A7D00-11F7-34EE-AF5A-598BBBE0C317}"/>
                </a:ext>
              </a:extLst>
            </p:cNvPr>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5645;p30">
              <a:extLst>
                <a:ext uri="{FF2B5EF4-FFF2-40B4-BE49-F238E27FC236}">
                  <a16:creationId xmlns:a16="http://schemas.microsoft.com/office/drawing/2014/main" id="{487FB0A9-A4E8-7A76-0E29-8948C180D783}"/>
                </a:ext>
              </a:extLst>
            </p:cNvPr>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5646;p30">
              <a:extLst>
                <a:ext uri="{FF2B5EF4-FFF2-40B4-BE49-F238E27FC236}">
                  <a16:creationId xmlns:a16="http://schemas.microsoft.com/office/drawing/2014/main" id="{BAD09363-99F2-69D9-95A7-EFCC0D0D20FF}"/>
                </a:ext>
              </a:extLst>
            </p:cNvPr>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5647;p30">
              <a:extLst>
                <a:ext uri="{FF2B5EF4-FFF2-40B4-BE49-F238E27FC236}">
                  <a16:creationId xmlns:a16="http://schemas.microsoft.com/office/drawing/2014/main" id="{67FD9C8E-DE24-C59E-596C-B62A666765A5}"/>
                </a:ext>
              </a:extLst>
            </p:cNvPr>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5648;p30">
              <a:extLst>
                <a:ext uri="{FF2B5EF4-FFF2-40B4-BE49-F238E27FC236}">
                  <a16:creationId xmlns:a16="http://schemas.microsoft.com/office/drawing/2014/main" id="{527726C5-78F1-81E3-3A65-638201732E1D}"/>
                </a:ext>
              </a:extLst>
            </p:cNvPr>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5649;p30">
              <a:extLst>
                <a:ext uri="{FF2B5EF4-FFF2-40B4-BE49-F238E27FC236}">
                  <a16:creationId xmlns:a16="http://schemas.microsoft.com/office/drawing/2014/main" id="{9E2F69D5-3B7D-0839-979C-455F14A9F8D3}"/>
                </a:ext>
              </a:extLst>
            </p:cNvPr>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5650;p30">
              <a:extLst>
                <a:ext uri="{FF2B5EF4-FFF2-40B4-BE49-F238E27FC236}">
                  <a16:creationId xmlns:a16="http://schemas.microsoft.com/office/drawing/2014/main" id="{32D03B88-67A2-3E23-5F2B-45A891862609}"/>
                </a:ext>
              </a:extLst>
            </p:cNvPr>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5651;p30">
              <a:extLst>
                <a:ext uri="{FF2B5EF4-FFF2-40B4-BE49-F238E27FC236}">
                  <a16:creationId xmlns:a16="http://schemas.microsoft.com/office/drawing/2014/main" id="{FEEF5B3F-C5D5-D0FF-1339-EEBAD7ED423C}"/>
                </a:ext>
              </a:extLst>
            </p:cNvPr>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5652;p30">
              <a:extLst>
                <a:ext uri="{FF2B5EF4-FFF2-40B4-BE49-F238E27FC236}">
                  <a16:creationId xmlns:a16="http://schemas.microsoft.com/office/drawing/2014/main" id="{82856145-7EE6-1C7D-997D-F030925CDFD5}"/>
                </a:ext>
              </a:extLst>
            </p:cNvPr>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5653;p30">
              <a:extLst>
                <a:ext uri="{FF2B5EF4-FFF2-40B4-BE49-F238E27FC236}">
                  <a16:creationId xmlns:a16="http://schemas.microsoft.com/office/drawing/2014/main" id="{45BFB066-1280-28EA-534C-9548F3E4A06E}"/>
                </a:ext>
              </a:extLst>
            </p:cNvPr>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5654;p30">
              <a:extLst>
                <a:ext uri="{FF2B5EF4-FFF2-40B4-BE49-F238E27FC236}">
                  <a16:creationId xmlns:a16="http://schemas.microsoft.com/office/drawing/2014/main" id="{F10B0190-ACBE-55DB-1948-D51AD1F13609}"/>
                </a:ext>
              </a:extLst>
            </p:cNvPr>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5655;p30">
              <a:extLst>
                <a:ext uri="{FF2B5EF4-FFF2-40B4-BE49-F238E27FC236}">
                  <a16:creationId xmlns:a16="http://schemas.microsoft.com/office/drawing/2014/main" id="{4295FFA6-A6CC-DC36-FE85-2AB6031C9667}"/>
                </a:ext>
              </a:extLst>
            </p:cNvPr>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5656;p30">
              <a:extLst>
                <a:ext uri="{FF2B5EF4-FFF2-40B4-BE49-F238E27FC236}">
                  <a16:creationId xmlns:a16="http://schemas.microsoft.com/office/drawing/2014/main" id="{05526EFE-9E61-93B2-FEE3-06512858304C}"/>
                </a:ext>
              </a:extLst>
            </p:cNvPr>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5657;p30">
              <a:extLst>
                <a:ext uri="{FF2B5EF4-FFF2-40B4-BE49-F238E27FC236}">
                  <a16:creationId xmlns:a16="http://schemas.microsoft.com/office/drawing/2014/main" id="{A73A1CCE-2C9F-F330-0ADD-E0B439F87DC9}"/>
                </a:ext>
              </a:extLst>
            </p:cNvPr>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5658;p30">
              <a:extLst>
                <a:ext uri="{FF2B5EF4-FFF2-40B4-BE49-F238E27FC236}">
                  <a16:creationId xmlns:a16="http://schemas.microsoft.com/office/drawing/2014/main" id="{5D0F16CF-CAD3-CE5A-EC1D-C03E0C591E2D}"/>
                </a:ext>
              </a:extLst>
            </p:cNvPr>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5659;p30">
              <a:extLst>
                <a:ext uri="{FF2B5EF4-FFF2-40B4-BE49-F238E27FC236}">
                  <a16:creationId xmlns:a16="http://schemas.microsoft.com/office/drawing/2014/main" id="{88F07BF5-73B1-FBDC-5E7C-66A793C4A0AC}"/>
                </a:ext>
              </a:extLst>
            </p:cNvPr>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5660;p30">
              <a:extLst>
                <a:ext uri="{FF2B5EF4-FFF2-40B4-BE49-F238E27FC236}">
                  <a16:creationId xmlns:a16="http://schemas.microsoft.com/office/drawing/2014/main" id="{C9F4ADB6-DF1D-2D55-715B-01663899153A}"/>
                </a:ext>
              </a:extLst>
            </p:cNvPr>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5661;p30">
              <a:extLst>
                <a:ext uri="{FF2B5EF4-FFF2-40B4-BE49-F238E27FC236}">
                  <a16:creationId xmlns:a16="http://schemas.microsoft.com/office/drawing/2014/main" id="{CE835A21-04F3-6AD9-0817-454599B75CCD}"/>
                </a:ext>
              </a:extLst>
            </p:cNvPr>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5662;p30">
              <a:extLst>
                <a:ext uri="{FF2B5EF4-FFF2-40B4-BE49-F238E27FC236}">
                  <a16:creationId xmlns:a16="http://schemas.microsoft.com/office/drawing/2014/main" id="{1D6A15F4-FBC4-ABED-7F79-242EC849A449}"/>
                </a:ext>
              </a:extLst>
            </p:cNvPr>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5663;p30">
              <a:extLst>
                <a:ext uri="{FF2B5EF4-FFF2-40B4-BE49-F238E27FC236}">
                  <a16:creationId xmlns:a16="http://schemas.microsoft.com/office/drawing/2014/main" id="{1CA9F891-A439-AA26-2443-03FF3B56DCE5}"/>
                </a:ext>
              </a:extLst>
            </p:cNvPr>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5664;p30">
              <a:extLst>
                <a:ext uri="{FF2B5EF4-FFF2-40B4-BE49-F238E27FC236}">
                  <a16:creationId xmlns:a16="http://schemas.microsoft.com/office/drawing/2014/main" id="{684E5940-9F2F-C4C2-495D-B8260FE0B368}"/>
                </a:ext>
              </a:extLst>
            </p:cNvPr>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5665;p30">
              <a:extLst>
                <a:ext uri="{FF2B5EF4-FFF2-40B4-BE49-F238E27FC236}">
                  <a16:creationId xmlns:a16="http://schemas.microsoft.com/office/drawing/2014/main" id="{647A4B07-561A-B6F3-ACE0-D9BE20628064}"/>
                </a:ext>
              </a:extLst>
            </p:cNvPr>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5666;p30">
              <a:extLst>
                <a:ext uri="{FF2B5EF4-FFF2-40B4-BE49-F238E27FC236}">
                  <a16:creationId xmlns:a16="http://schemas.microsoft.com/office/drawing/2014/main" id="{E9E57EB0-5027-B74E-F759-A3BC3BB768D1}"/>
                </a:ext>
              </a:extLst>
            </p:cNvPr>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5667;p30">
              <a:extLst>
                <a:ext uri="{FF2B5EF4-FFF2-40B4-BE49-F238E27FC236}">
                  <a16:creationId xmlns:a16="http://schemas.microsoft.com/office/drawing/2014/main" id="{BC6634CE-4A32-5290-B32D-EF46E8851E93}"/>
                </a:ext>
              </a:extLst>
            </p:cNvPr>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5668;p30">
              <a:extLst>
                <a:ext uri="{FF2B5EF4-FFF2-40B4-BE49-F238E27FC236}">
                  <a16:creationId xmlns:a16="http://schemas.microsoft.com/office/drawing/2014/main" id="{697AE868-BA91-0AEA-3A42-F48EC90ACA0D}"/>
                </a:ext>
              </a:extLst>
            </p:cNvPr>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5669;p30">
              <a:extLst>
                <a:ext uri="{FF2B5EF4-FFF2-40B4-BE49-F238E27FC236}">
                  <a16:creationId xmlns:a16="http://schemas.microsoft.com/office/drawing/2014/main" id="{887B01B1-F907-DCC8-E0AE-DCD781F70C41}"/>
                </a:ext>
              </a:extLst>
            </p:cNvPr>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5670;p30">
              <a:extLst>
                <a:ext uri="{FF2B5EF4-FFF2-40B4-BE49-F238E27FC236}">
                  <a16:creationId xmlns:a16="http://schemas.microsoft.com/office/drawing/2014/main" id="{33D74A62-CC9B-A324-A722-4CF72A700599}"/>
                </a:ext>
              </a:extLst>
            </p:cNvPr>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5671;p30">
              <a:extLst>
                <a:ext uri="{FF2B5EF4-FFF2-40B4-BE49-F238E27FC236}">
                  <a16:creationId xmlns:a16="http://schemas.microsoft.com/office/drawing/2014/main" id="{F6520BDE-DC05-B048-8296-AE6CFE2798A4}"/>
                </a:ext>
              </a:extLst>
            </p:cNvPr>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5672;p30">
              <a:extLst>
                <a:ext uri="{FF2B5EF4-FFF2-40B4-BE49-F238E27FC236}">
                  <a16:creationId xmlns:a16="http://schemas.microsoft.com/office/drawing/2014/main" id="{E3FFD6EF-A7F9-D428-90E3-EF9A54FE638A}"/>
                </a:ext>
              </a:extLst>
            </p:cNvPr>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5673;p30">
              <a:extLst>
                <a:ext uri="{FF2B5EF4-FFF2-40B4-BE49-F238E27FC236}">
                  <a16:creationId xmlns:a16="http://schemas.microsoft.com/office/drawing/2014/main" id="{EF2D8D07-87A4-2FEF-F8C7-2C2C71978096}"/>
                </a:ext>
              </a:extLst>
            </p:cNvPr>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5674;p30">
              <a:extLst>
                <a:ext uri="{FF2B5EF4-FFF2-40B4-BE49-F238E27FC236}">
                  <a16:creationId xmlns:a16="http://schemas.microsoft.com/office/drawing/2014/main" id="{979455B5-A2D8-F42C-0991-2C9166BB9727}"/>
                </a:ext>
              </a:extLst>
            </p:cNvPr>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5675;p30">
              <a:extLst>
                <a:ext uri="{FF2B5EF4-FFF2-40B4-BE49-F238E27FC236}">
                  <a16:creationId xmlns:a16="http://schemas.microsoft.com/office/drawing/2014/main" id="{4A129904-209A-BE1A-F7F6-84FE6CD04D89}"/>
                </a:ext>
              </a:extLst>
            </p:cNvPr>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5676;p30">
              <a:extLst>
                <a:ext uri="{FF2B5EF4-FFF2-40B4-BE49-F238E27FC236}">
                  <a16:creationId xmlns:a16="http://schemas.microsoft.com/office/drawing/2014/main" id="{A093FC6D-3F61-5816-6911-F60AB6D489CB}"/>
                </a:ext>
              </a:extLst>
            </p:cNvPr>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5677;p30">
              <a:extLst>
                <a:ext uri="{FF2B5EF4-FFF2-40B4-BE49-F238E27FC236}">
                  <a16:creationId xmlns:a16="http://schemas.microsoft.com/office/drawing/2014/main" id="{06DBE58E-103D-A986-5562-9A8BB9D3D851}"/>
                </a:ext>
              </a:extLst>
            </p:cNvPr>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5678;p30">
              <a:extLst>
                <a:ext uri="{FF2B5EF4-FFF2-40B4-BE49-F238E27FC236}">
                  <a16:creationId xmlns:a16="http://schemas.microsoft.com/office/drawing/2014/main" id="{BB26FED4-9A41-D495-4E14-5A77640BFE8A}"/>
                </a:ext>
              </a:extLst>
            </p:cNvPr>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5679;p30">
              <a:extLst>
                <a:ext uri="{FF2B5EF4-FFF2-40B4-BE49-F238E27FC236}">
                  <a16:creationId xmlns:a16="http://schemas.microsoft.com/office/drawing/2014/main" id="{DC674DD8-85E5-D4C5-90B6-A6ECBE3E1A1A}"/>
                </a:ext>
              </a:extLst>
            </p:cNvPr>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5680;p30">
              <a:extLst>
                <a:ext uri="{FF2B5EF4-FFF2-40B4-BE49-F238E27FC236}">
                  <a16:creationId xmlns:a16="http://schemas.microsoft.com/office/drawing/2014/main" id="{617A97C2-760B-24D4-76B4-8EFFF0AF5F48}"/>
                </a:ext>
              </a:extLst>
            </p:cNvPr>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5681;p30">
              <a:extLst>
                <a:ext uri="{FF2B5EF4-FFF2-40B4-BE49-F238E27FC236}">
                  <a16:creationId xmlns:a16="http://schemas.microsoft.com/office/drawing/2014/main" id="{0D54DD17-0B84-06A9-458B-4866E15CCEE1}"/>
                </a:ext>
              </a:extLst>
            </p:cNvPr>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5682;p30">
              <a:extLst>
                <a:ext uri="{FF2B5EF4-FFF2-40B4-BE49-F238E27FC236}">
                  <a16:creationId xmlns:a16="http://schemas.microsoft.com/office/drawing/2014/main" id="{44CFCFE8-9DFD-8C41-CFA0-071930DE125F}"/>
                </a:ext>
              </a:extLst>
            </p:cNvPr>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5683;p30">
              <a:extLst>
                <a:ext uri="{FF2B5EF4-FFF2-40B4-BE49-F238E27FC236}">
                  <a16:creationId xmlns:a16="http://schemas.microsoft.com/office/drawing/2014/main" id="{65BDBA19-DAA8-9A2E-AE31-20BC159C118E}"/>
                </a:ext>
              </a:extLst>
            </p:cNvPr>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5684;p30">
              <a:extLst>
                <a:ext uri="{FF2B5EF4-FFF2-40B4-BE49-F238E27FC236}">
                  <a16:creationId xmlns:a16="http://schemas.microsoft.com/office/drawing/2014/main" id="{737681B2-A122-90D9-79B8-7F0BB75F1B34}"/>
                </a:ext>
              </a:extLst>
            </p:cNvPr>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5685;p30">
              <a:extLst>
                <a:ext uri="{FF2B5EF4-FFF2-40B4-BE49-F238E27FC236}">
                  <a16:creationId xmlns:a16="http://schemas.microsoft.com/office/drawing/2014/main" id="{7FCE0597-7353-7B49-FA76-EC76F7C0B9C3}"/>
                </a:ext>
              </a:extLst>
            </p:cNvPr>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5686;p30">
              <a:extLst>
                <a:ext uri="{FF2B5EF4-FFF2-40B4-BE49-F238E27FC236}">
                  <a16:creationId xmlns:a16="http://schemas.microsoft.com/office/drawing/2014/main" id="{D638617D-381C-AF25-0247-4260C6D891AB}"/>
                </a:ext>
              </a:extLst>
            </p:cNvPr>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5687;p30">
              <a:extLst>
                <a:ext uri="{FF2B5EF4-FFF2-40B4-BE49-F238E27FC236}">
                  <a16:creationId xmlns:a16="http://schemas.microsoft.com/office/drawing/2014/main" id="{EBC5AFD1-361F-C750-6645-876FFEFEE862}"/>
                </a:ext>
              </a:extLst>
            </p:cNvPr>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5688;p30">
              <a:extLst>
                <a:ext uri="{FF2B5EF4-FFF2-40B4-BE49-F238E27FC236}">
                  <a16:creationId xmlns:a16="http://schemas.microsoft.com/office/drawing/2014/main" id="{1B101A74-3D4D-B9FF-AFEB-10BB715CC4E8}"/>
                </a:ext>
              </a:extLst>
            </p:cNvPr>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5689;p30">
              <a:extLst>
                <a:ext uri="{FF2B5EF4-FFF2-40B4-BE49-F238E27FC236}">
                  <a16:creationId xmlns:a16="http://schemas.microsoft.com/office/drawing/2014/main" id="{09AB8288-61D3-F80C-E97E-3DE95ABE800A}"/>
                </a:ext>
              </a:extLst>
            </p:cNvPr>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5690;p30">
              <a:extLst>
                <a:ext uri="{FF2B5EF4-FFF2-40B4-BE49-F238E27FC236}">
                  <a16:creationId xmlns:a16="http://schemas.microsoft.com/office/drawing/2014/main" id="{957F6368-8B0E-9849-8694-3C4D98B7B6F2}"/>
                </a:ext>
              </a:extLst>
            </p:cNvPr>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5691;p30">
              <a:extLst>
                <a:ext uri="{FF2B5EF4-FFF2-40B4-BE49-F238E27FC236}">
                  <a16:creationId xmlns:a16="http://schemas.microsoft.com/office/drawing/2014/main" id="{B2BBF636-6509-773E-5A80-1E9E192F66CB}"/>
                </a:ext>
              </a:extLst>
            </p:cNvPr>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5692;p30">
              <a:extLst>
                <a:ext uri="{FF2B5EF4-FFF2-40B4-BE49-F238E27FC236}">
                  <a16:creationId xmlns:a16="http://schemas.microsoft.com/office/drawing/2014/main" id="{6E27177A-2D49-A9ED-8ED7-11743A9FA6FE}"/>
                </a:ext>
              </a:extLst>
            </p:cNvPr>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5693;p30">
              <a:extLst>
                <a:ext uri="{FF2B5EF4-FFF2-40B4-BE49-F238E27FC236}">
                  <a16:creationId xmlns:a16="http://schemas.microsoft.com/office/drawing/2014/main" id="{4F6B1E64-6416-6F1C-AAC0-15FAFF5E941C}"/>
                </a:ext>
              </a:extLst>
            </p:cNvPr>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5694;p30">
              <a:extLst>
                <a:ext uri="{FF2B5EF4-FFF2-40B4-BE49-F238E27FC236}">
                  <a16:creationId xmlns:a16="http://schemas.microsoft.com/office/drawing/2014/main" id="{A534FE51-F957-3AE8-E183-5B9A79FBD6C6}"/>
                </a:ext>
              </a:extLst>
            </p:cNvPr>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5695;p30">
              <a:extLst>
                <a:ext uri="{FF2B5EF4-FFF2-40B4-BE49-F238E27FC236}">
                  <a16:creationId xmlns:a16="http://schemas.microsoft.com/office/drawing/2014/main" id="{F8CD0285-6179-76AE-C27A-6AB1605F4882}"/>
                </a:ext>
              </a:extLst>
            </p:cNvPr>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5696;p30">
              <a:extLst>
                <a:ext uri="{FF2B5EF4-FFF2-40B4-BE49-F238E27FC236}">
                  <a16:creationId xmlns:a16="http://schemas.microsoft.com/office/drawing/2014/main" id="{C9EDC2A1-D064-AA7B-8243-87C3CB4C4E4B}"/>
                </a:ext>
              </a:extLst>
            </p:cNvPr>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5697;p30">
              <a:extLst>
                <a:ext uri="{FF2B5EF4-FFF2-40B4-BE49-F238E27FC236}">
                  <a16:creationId xmlns:a16="http://schemas.microsoft.com/office/drawing/2014/main" id="{9D1E25B6-FEDC-F519-B822-1763C9BDEB49}"/>
                </a:ext>
              </a:extLst>
            </p:cNvPr>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5698;p30">
              <a:extLst>
                <a:ext uri="{FF2B5EF4-FFF2-40B4-BE49-F238E27FC236}">
                  <a16:creationId xmlns:a16="http://schemas.microsoft.com/office/drawing/2014/main" id="{D664F3C4-5B8B-862C-C6C1-3AB8C074D5DB}"/>
                </a:ext>
              </a:extLst>
            </p:cNvPr>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5699;p30">
              <a:extLst>
                <a:ext uri="{FF2B5EF4-FFF2-40B4-BE49-F238E27FC236}">
                  <a16:creationId xmlns:a16="http://schemas.microsoft.com/office/drawing/2014/main" id="{3390C776-406E-42FC-9095-9F41A99E2770}"/>
                </a:ext>
              </a:extLst>
            </p:cNvPr>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5700;p30">
              <a:extLst>
                <a:ext uri="{FF2B5EF4-FFF2-40B4-BE49-F238E27FC236}">
                  <a16:creationId xmlns:a16="http://schemas.microsoft.com/office/drawing/2014/main" id="{83226E79-CEDE-E6FE-54E5-F2A5064F208C}"/>
                </a:ext>
              </a:extLst>
            </p:cNvPr>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5701;p30">
              <a:extLst>
                <a:ext uri="{FF2B5EF4-FFF2-40B4-BE49-F238E27FC236}">
                  <a16:creationId xmlns:a16="http://schemas.microsoft.com/office/drawing/2014/main" id="{E2AF8CB8-D154-83B2-061A-5431B5B73D2E}"/>
                </a:ext>
              </a:extLst>
            </p:cNvPr>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5702;p30">
              <a:extLst>
                <a:ext uri="{FF2B5EF4-FFF2-40B4-BE49-F238E27FC236}">
                  <a16:creationId xmlns:a16="http://schemas.microsoft.com/office/drawing/2014/main" id="{56E33E63-9DAE-712A-313F-868670D67F9F}"/>
                </a:ext>
              </a:extLst>
            </p:cNvPr>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5703;p30">
              <a:extLst>
                <a:ext uri="{FF2B5EF4-FFF2-40B4-BE49-F238E27FC236}">
                  <a16:creationId xmlns:a16="http://schemas.microsoft.com/office/drawing/2014/main" id="{FD61542D-0FCB-E938-833D-2CD8DBFF5791}"/>
                </a:ext>
              </a:extLst>
            </p:cNvPr>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5704;p30">
              <a:extLst>
                <a:ext uri="{FF2B5EF4-FFF2-40B4-BE49-F238E27FC236}">
                  <a16:creationId xmlns:a16="http://schemas.microsoft.com/office/drawing/2014/main" id="{02EB343A-5D76-4C67-9ED0-AAB4736B7506}"/>
                </a:ext>
              </a:extLst>
            </p:cNvPr>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5705;p30">
              <a:extLst>
                <a:ext uri="{FF2B5EF4-FFF2-40B4-BE49-F238E27FC236}">
                  <a16:creationId xmlns:a16="http://schemas.microsoft.com/office/drawing/2014/main" id="{3D13500A-1133-E854-8610-586DFB6BC01F}"/>
                </a:ext>
              </a:extLst>
            </p:cNvPr>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5706;p30">
              <a:extLst>
                <a:ext uri="{FF2B5EF4-FFF2-40B4-BE49-F238E27FC236}">
                  <a16:creationId xmlns:a16="http://schemas.microsoft.com/office/drawing/2014/main" id="{95687115-F18C-5694-D0DC-480166263087}"/>
                </a:ext>
              </a:extLst>
            </p:cNvPr>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5707;p30">
              <a:extLst>
                <a:ext uri="{FF2B5EF4-FFF2-40B4-BE49-F238E27FC236}">
                  <a16:creationId xmlns:a16="http://schemas.microsoft.com/office/drawing/2014/main" id="{0F0DF911-BEE8-4039-8BC8-B9156B27702F}"/>
                </a:ext>
              </a:extLst>
            </p:cNvPr>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5708;p30">
              <a:extLst>
                <a:ext uri="{FF2B5EF4-FFF2-40B4-BE49-F238E27FC236}">
                  <a16:creationId xmlns:a16="http://schemas.microsoft.com/office/drawing/2014/main" id="{B25895F3-622D-E734-8067-C555EBEA9404}"/>
                </a:ext>
              </a:extLst>
            </p:cNvPr>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5709;p30">
              <a:extLst>
                <a:ext uri="{FF2B5EF4-FFF2-40B4-BE49-F238E27FC236}">
                  <a16:creationId xmlns:a16="http://schemas.microsoft.com/office/drawing/2014/main" id="{90733F29-2D64-B414-919F-9CBFA0D61BCF}"/>
                </a:ext>
              </a:extLst>
            </p:cNvPr>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5710;p30">
              <a:extLst>
                <a:ext uri="{FF2B5EF4-FFF2-40B4-BE49-F238E27FC236}">
                  <a16:creationId xmlns:a16="http://schemas.microsoft.com/office/drawing/2014/main" id="{94D0FC35-8CF3-D6D3-86D5-F8F8D4B4A35B}"/>
                </a:ext>
              </a:extLst>
            </p:cNvPr>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5711;p30">
              <a:extLst>
                <a:ext uri="{FF2B5EF4-FFF2-40B4-BE49-F238E27FC236}">
                  <a16:creationId xmlns:a16="http://schemas.microsoft.com/office/drawing/2014/main" id="{95007CAB-2A0F-AF21-14EC-120E85F56A29}"/>
                </a:ext>
              </a:extLst>
            </p:cNvPr>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5712;p30">
              <a:extLst>
                <a:ext uri="{FF2B5EF4-FFF2-40B4-BE49-F238E27FC236}">
                  <a16:creationId xmlns:a16="http://schemas.microsoft.com/office/drawing/2014/main" id="{94BFC5A2-0139-7406-0480-D059777D7F19}"/>
                </a:ext>
              </a:extLst>
            </p:cNvPr>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5713;p30">
              <a:extLst>
                <a:ext uri="{FF2B5EF4-FFF2-40B4-BE49-F238E27FC236}">
                  <a16:creationId xmlns:a16="http://schemas.microsoft.com/office/drawing/2014/main" id="{AA0D2C73-E023-CFF1-5A59-2C2400D0B404}"/>
                </a:ext>
              </a:extLst>
            </p:cNvPr>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5714;p30">
              <a:extLst>
                <a:ext uri="{FF2B5EF4-FFF2-40B4-BE49-F238E27FC236}">
                  <a16:creationId xmlns:a16="http://schemas.microsoft.com/office/drawing/2014/main" id="{4B0445EB-D9ED-D7B3-09B6-CDA7474C60AD}"/>
                </a:ext>
              </a:extLst>
            </p:cNvPr>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5715;p30">
              <a:extLst>
                <a:ext uri="{FF2B5EF4-FFF2-40B4-BE49-F238E27FC236}">
                  <a16:creationId xmlns:a16="http://schemas.microsoft.com/office/drawing/2014/main" id="{9B000D99-4575-A8F8-F838-814117D4B830}"/>
                </a:ext>
              </a:extLst>
            </p:cNvPr>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5716;p30">
              <a:extLst>
                <a:ext uri="{FF2B5EF4-FFF2-40B4-BE49-F238E27FC236}">
                  <a16:creationId xmlns:a16="http://schemas.microsoft.com/office/drawing/2014/main" id="{FB24B1D3-F483-8FB2-5E6C-BD228AE4DC3B}"/>
                </a:ext>
              </a:extLst>
            </p:cNvPr>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5717;p30">
              <a:extLst>
                <a:ext uri="{FF2B5EF4-FFF2-40B4-BE49-F238E27FC236}">
                  <a16:creationId xmlns:a16="http://schemas.microsoft.com/office/drawing/2014/main" id="{9E0797A3-4195-7AB8-7EB1-2C752054EE9B}"/>
                </a:ext>
              </a:extLst>
            </p:cNvPr>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5718;p30">
              <a:extLst>
                <a:ext uri="{FF2B5EF4-FFF2-40B4-BE49-F238E27FC236}">
                  <a16:creationId xmlns:a16="http://schemas.microsoft.com/office/drawing/2014/main" id="{3813E40C-3BA5-5CC8-6D3B-3BB8DB1F7B91}"/>
                </a:ext>
              </a:extLst>
            </p:cNvPr>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5719;p30">
              <a:extLst>
                <a:ext uri="{FF2B5EF4-FFF2-40B4-BE49-F238E27FC236}">
                  <a16:creationId xmlns:a16="http://schemas.microsoft.com/office/drawing/2014/main" id="{3A7F55BC-17C6-FC90-F3A0-B54616B9077C}"/>
                </a:ext>
              </a:extLst>
            </p:cNvPr>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5720;p30">
              <a:extLst>
                <a:ext uri="{FF2B5EF4-FFF2-40B4-BE49-F238E27FC236}">
                  <a16:creationId xmlns:a16="http://schemas.microsoft.com/office/drawing/2014/main" id="{3A5E517B-788B-CDA6-7322-815DFD5E107E}"/>
                </a:ext>
              </a:extLst>
            </p:cNvPr>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5721;p30">
              <a:extLst>
                <a:ext uri="{FF2B5EF4-FFF2-40B4-BE49-F238E27FC236}">
                  <a16:creationId xmlns:a16="http://schemas.microsoft.com/office/drawing/2014/main" id="{29E24CDC-872F-1F78-0695-C61906EC4FC5}"/>
                </a:ext>
              </a:extLst>
            </p:cNvPr>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5722;p30">
              <a:extLst>
                <a:ext uri="{FF2B5EF4-FFF2-40B4-BE49-F238E27FC236}">
                  <a16:creationId xmlns:a16="http://schemas.microsoft.com/office/drawing/2014/main" id="{091AD17B-9289-320D-E093-1D7314D1A354}"/>
                </a:ext>
              </a:extLst>
            </p:cNvPr>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5723;p30">
              <a:extLst>
                <a:ext uri="{FF2B5EF4-FFF2-40B4-BE49-F238E27FC236}">
                  <a16:creationId xmlns:a16="http://schemas.microsoft.com/office/drawing/2014/main" id="{BC273FB0-DEBD-4BE2-959B-D618546F693E}"/>
                </a:ext>
              </a:extLst>
            </p:cNvPr>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5724;p30">
              <a:extLst>
                <a:ext uri="{FF2B5EF4-FFF2-40B4-BE49-F238E27FC236}">
                  <a16:creationId xmlns:a16="http://schemas.microsoft.com/office/drawing/2014/main" id="{8FA830B2-6E8E-C1ED-C569-FB710897781F}"/>
                </a:ext>
              </a:extLst>
            </p:cNvPr>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5725;p30">
              <a:extLst>
                <a:ext uri="{FF2B5EF4-FFF2-40B4-BE49-F238E27FC236}">
                  <a16:creationId xmlns:a16="http://schemas.microsoft.com/office/drawing/2014/main" id="{639ED7B3-A62F-F5B1-93E9-E28154791D24}"/>
                </a:ext>
              </a:extLst>
            </p:cNvPr>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5726;p30">
              <a:extLst>
                <a:ext uri="{FF2B5EF4-FFF2-40B4-BE49-F238E27FC236}">
                  <a16:creationId xmlns:a16="http://schemas.microsoft.com/office/drawing/2014/main" id="{E2431B00-C908-D10F-0E9C-CD9872D4ACCB}"/>
                </a:ext>
              </a:extLst>
            </p:cNvPr>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5727;p30">
              <a:extLst>
                <a:ext uri="{FF2B5EF4-FFF2-40B4-BE49-F238E27FC236}">
                  <a16:creationId xmlns:a16="http://schemas.microsoft.com/office/drawing/2014/main" id="{6929F230-E531-93DB-43B5-D54BCF19A8B1}"/>
                </a:ext>
              </a:extLst>
            </p:cNvPr>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5728;p30">
              <a:extLst>
                <a:ext uri="{FF2B5EF4-FFF2-40B4-BE49-F238E27FC236}">
                  <a16:creationId xmlns:a16="http://schemas.microsoft.com/office/drawing/2014/main" id="{8035C6C1-9CF5-5553-37CD-604E35C1FC76}"/>
                </a:ext>
              </a:extLst>
            </p:cNvPr>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5729;p30">
              <a:extLst>
                <a:ext uri="{FF2B5EF4-FFF2-40B4-BE49-F238E27FC236}">
                  <a16:creationId xmlns:a16="http://schemas.microsoft.com/office/drawing/2014/main" id="{3A0E8FCE-48F6-9243-1B91-1AB455B58F8E}"/>
                </a:ext>
              </a:extLst>
            </p:cNvPr>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5730;p30">
              <a:extLst>
                <a:ext uri="{FF2B5EF4-FFF2-40B4-BE49-F238E27FC236}">
                  <a16:creationId xmlns:a16="http://schemas.microsoft.com/office/drawing/2014/main" id="{D2C4B854-D72D-23B7-CE4D-0F876A825D4A}"/>
                </a:ext>
              </a:extLst>
            </p:cNvPr>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5731;p30">
              <a:extLst>
                <a:ext uri="{FF2B5EF4-FFF2-40B4-BE49-F238E27FC236}">
                  <a16:creationId xmlns:a16="http://schemas.microsoft.com/office/drawing/2014/main" id="{A10EAC0E-3768-7FFE-EA2A-821356E4A4FE}"/>
                </a:ext>
              </a:extLst>
            </p:cNvPr>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5732;p30">
              <a:extLst>
                <a:ext uri="{FF2B5EF4-FFF2-40B4-BE49-F238E27FC236}">
                  <a16:creationId xmlns:a16="http://schemas.microsoft.com/office/drawing/2014/main" id="{F34997E2-DF42-DBE2-7135-EBBC017F5CB4}"/>
                </a:ext>
              </a:extLst>
            </p:cNvPr>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5733;p30">
              <a:extLst>
                <a:ext uri="{FF2B5EF4-FFF2-40B4-BE49-F238E27FC236}">
                  <a16:creationId xmlns:a16="http://schemas.microsoft.com/office/drawing/2014/main" id="{D3E9EFC3-108D-0A3D-3F5C-3880B806BDD9}"/>
                </a:ext>
              </a:extLst>
            </p:cNvPr>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5734;p30">
              <a:extLst>
                <a:ext uri="{FF2B5EF4-FFF2-40B4-BE49-F238E27FC236}">
                  <a16:creationId xmlns:a16="http://schemas.microsoft.com/office/drawing/2014/main" id="{32147F39-1BBD-EAAF-EED8-46D12782B78C}"/>
                </a:ext>
              </a:extLst>
            </p:cNvPr>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5735;p30">
              <a:extLst>
                <a:ext uri="{FF2B5EF4-FFF2-40B4-BE49-F238E27FC236}">
                  <a16:creationId xmlns:a16="http://schemas.microsoft.com/office/drawing/2014/main" id="{CA07F43B-9166-4D8D-CA8B-1CDFF8E56B5F}"/>
                </a:ext>
              </a:extLst>
            </p:cNvPr>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5736;p30">
              <a:extLst>
                <a:ext uri="{FF2B5EF4-FFF2-40B4-BE49-F238E27FC236}">
                  <a16:creationId xmlns:a16="http://schemas.microsoft.com/office/drawing/2014/main" id="{E06630EA-1756-C09E-8A3E-D57F4B05604B}"/>
                </a:ext>
              </a:extLst>
            </p:cNvPr>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5737;p30">
              <a:extLst>
                <a:ext uri="{FF2B5EF4-FFF2-40B4-BE49-F238E27FC236}">
                  <a16:creationId xmlns:a16="http://schemas.microsoft.com/office/drawing/2014/main" id="{BED3E942-9277-6A26-9FA2-3EB2C02BC905}"/>
                </a:ext>
              </a:extLst>
            </p:cNvPr>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5738;p30">
              <a:extLst>
                <a:ext uri="{FF2B5EF4-FFF2-40B4-BE49-F238E27FC236}">
                  <a16:creationId xmlns:a16="http://schemas.microsoft.com/office/drawing/2014/main" id="{9D38C143-F3CD-C8E3-7E1C-2F1620E2BAB5}"/>
                </a:ext>
              </a:extLst>
            </p:cNvPr>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5739;p30">
              <a:extLst>
                <a:ext uri="{FF2B5EF4-FFF2-40B4-BE49-F238E27FC236}">
                  <a16:creationId xmlns:a16="http://schemas.microsoft.com/office/drawing/2014/main" id="{5206852A-AE42-58AD-7885-EF86B4F61EA0}"/>
                </a:ext>
              </a:extLst>
            </p:cNvPr>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5740;p30">
              <a:extLst>
                <a:ext uri="{FF2B5EF4-FFF2-40B4-BE49-F238E27FC236}">
                  <a16:creationId xmlns:a16="http://schemas.microsoft.com/office/drawing/2014/main" id="{5EBA3435-EFC8-935B-997E-D36F4AF2D23E}"/>
                </a:ext>
              </a:extLst>
            </p:cNvPr>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5741;p30">
              <a:extLst>
                <a:ext uri="{FF2B5EF4-FFF2-40B4-BE49-F238E27FC236}">
                  <a16:creationId xmlns:a16="http://schemas.microsoft.com/office/drawing/2014/main" id="{AF9DA42D-23EA-7C98-E4C9-C166D1E9C94A}"/>
                </a:ext>
              </a:extLst>
            </p:cNvPr>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5742;p30">
              <a:extLst>
                <a:ext uri="{FF2B5EF4-FFF2-40B4-BE49-F238E27FC236}">
                  <a16:creationId xmlns:a16="http://schemas.microsoft.com/office/drawing/2014/main" id="{BA352019-9334-4F27-78BA-B5EB8EF1D76D}"/>
                </a:ext>
              </a:extLst>
            </p:cNvPr>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5743;p30">
              <a:extLst>
                <a:ext uri="{FF2B5EF4-FFF2-40B4-BE49-F238E27FC236}">
                  <a16:creationId xmlns:a16="http://schemas.microsoft.com/office/drawing/2014/main" id="{8E1BF87D-6FB8-F9E5-C197-42EECCD60647}"/>
                </a:ext>
              </a:extLst>
            </p:cNvPr>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5744;p30">
              <a:extLst>
                <a:ext uri="{FF2B5EF4-FFF2-40B4-BE49-F238E27FC236}">
                  <a16:creationId xmlns:a16="http://schemas.microsoft.com/office/drawing/2014/main" id="{4634486C-74E1-EA98-4B7C-8F65C6197D41}"/>
                </a:ext>
              </a:extLst>
            </p:cNvPr>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5745;p30">
              <a:extLst>
                <a:ext uri="{FF2B5EF4-FFF2-40B4-BE49-F238E27FC236}">
                  <a16:creationId xmlns:a16="http://schemas.microsoft.com/office/drawing/2014/main" id="{313651C3-E64B-9DCD-055D-00A5C78FC9DE}"/>
                </a:ext>
              </a:extLst>
            </p:cNvPr>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5746;p30">
              <a:extLst>
                <a:ext uri="{FF2B5EF4-FFF2-40B4-BE49-F238E27FC236}">
                  <a16:creationId xmlns:a16="http://schemas.microsoft.com/office/drawing/2014/main" id="{5C257C23-E8CA-D33E-B66C-DFAE4D880491}"/>
                </a:ext>
              </a:extLst>
            </p:cNvPr>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5747;p30">
              <a:extLst>
                <a:ext uri="{FF2B5EF4-FFF2-40B4-BE49-F238E27FC236}">
                  <a16:creationId xmlns:a16="http://schemas.microsoft.com/office/drawing/2014/main" id="{6A6ECA5B-E49B-85EB-B5EA-2637B96A918E}"/>
                </a:ext>
              </a:extLst>
            </p:cNvPr>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5748;p30">
              <a:extLst>
                <a:ext uri="{FF2B5EF4-FFF2-40B4-BE49-F238E27FC236}">
                  <a16:creationId xmlns:a16="http://schemas.microsoft.com/office/drawing/2014/main" id="{AFCE2F0B-7AED-0ECA-CE1A-7922702D394A}"/>
                </a:ext>
              </a:extLst>
            </p:cNvPr>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5749;p30">
              <a:extLst>
                <a:ext uri="{FF2B5EF4-FFF2-40B4-BE49-F238E27FC236}">
                  <a16:creationId xmlns:a16="http://schemas.microsoft.com/office/drawing/2014/main" id="{5D8975CD-2B50-B6D0-8E7E-15A3DED7D1FF}"/>
                </a:ext>
              </a:extLst>
            </p:cNvPr>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5750;p30">
              <a:extLst>
                <a:ext uri="{FF2B5EF4-FFF2-40B4-BE49-F238E27FC236}">
                  <a16:creationId xmlns:a16="http://schemas.microsoft.com/office/drawing/2014/main" id="{01E6864C-CBEC-9D3F-E36C-C3CD63CD195B}"/>
                </a:ext>
              </a:extLst>
            </p:cNvPr>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5751;p30">
              <a:extLst>
                <a:ext uri="{FF2B5EF4-FFF2-40B4-BE49-F238E27FC236}">
                  <a16:creationId xmlns:a16="http://schemas.microsoft.com/office/drawing/2014/main" id="{948841A4-AF89-3012-AB4C-A639552DB1C8}"/>
                </a:ext>
              </a:extLst>
            </p:cNvPr>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5752;p30">
              <a:extLst>
                <a:ext uri="{FF2B5EF4-FFF2-40B4-BE49-F238E27FC236}">
                  <a16:creationId xmlns:a16="http://schemas.microsoft.com/office/drawing/2014/main" id="{666A4D11-1C43-670B-E8A4-37E44D61B5F9}"/>
                </a:ext>
              </a:extLst>
            </p:cNvPr>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5753;p30">
              <a:extLst>
                <a:ext uri="{FF2B5EF4-FFF2-40B4-BE49-F238E27FC236}">
                  <a16:creationId xmlns:a16="http://schemas.microsoft.com/office/drawing/2014/main" id="{16A9BDDF-E213-DE4E-A79B-42CEA117EBDC}"/>
                </a:ext>
              </a:extLst>
            </p:cNvPr>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5754;p30">
              <a:extLst>
                <a:ext uri="{FF2B5EF4-FFF2-40B4-BE49-F238E27FC236}">
                  <a16:creationId xmlns:a16="http://schemas.microsoft.com/office/drawing/2014/main" id="{531EAAF9-C75B-D320-D05B-07E9A0FF6BDE}"/>
                </a:ext>
              </a:extLst>
            </p:cNvPr>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5755;p30">
              <a:extLst>
                <a:ext uri="{FF2B5EF4-FFF2-40B4-BE49-F238E27FC236}">
                  <a16:creationId xmlns:a16="http://schemas.microsoft.com/office/drawing/2014/main" id="{6A3F933A-73B1-7D59-261A-07F7DF2EF298}"/>
                </a:ext>
              </a:extLst>
            </p:cNvPr>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5756;p30">
              <a:extLst>
                <a:ext uri="{FF2B5EF4-FFF2-40B4-BE49-F238E27FC236}">
                  <a16:creationId xmlns:a16="http://schemas.microsoft.com/office/drawing/2014/main" id="{9D0F7DE6-B1CD-60F6-6B4D-661AD6A510FD}"/>
                </a:ext>
              </a:extLst>
            </p:cNvPr>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5757;p30">
              <a:extLst>
                <a:ext uri="{FF2B5EF4-FFF2-40B4-BE49-F238E27FC236}">
                  <a16:creationId xmlns:a16="http://schemas.microsoft.com/office/drawing/2014/main" id="{1DF98009-45AE-BEDB-2E8F-491C10D9BB95}"/>
                </a:ext>
              </a:extLst>
            </p:cNvPr>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5758;p30">
              <a:extLst>
                <a:ext uri="{FF2B5EF4-FFF2-40B4-BE49-F238E27FC236}">
                  <a16:creationId xmlns:a16="http://schemas.microsoft.com/office/drawing/2014/main" id="{8B24078C-EE6B-9CC8-0003-919897B62569}"/>
                </a:ext>
              </a:extLst>
            </p:cNvPr>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5759;p30">
              <a:extLst>
                <a:ext uri="{FF2B5EF4-FFF2-40B4-BE49-F238E27FC236}">
                  <a16:creationId xmlns:a16="http://schemas.microsoft.com/office/drawing/2014/main" id="{937AE496-22F4-DC40-E50A-89F09ABB5085}"/>
                </a:ext>
              </a:extLst>
            </p:cNvPr>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5760;p30">
              <a:extLst>
                <a:ext uri="{FF2B5EF4-FFF2-40B4-BE49-F238E27FC236}">
                  <a16:creationId xmlns:a16="http://schemas.microsoft.com/office/drawing/2014/main" id="{6B0A7C73-92E2-9676-948A-373D555C79A2}"/>
                </a:ext>
              </a:extLst>
            </p:cNvPr>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5761;p30">
              <a:extLst>
                <a:ext uri="{FF2B5EF4-FFF2-40B4-BE49-F238E27FC236}">
                  <a16:creationId xmlns:a16="http://schemas.microsoft.com/office/drawing/2014/main" id="{6C0AC008-4109-E9C9-B006-9A0F471E2A9D}"/>
                </a:ext>
              </a:extLst>
            </p:cNvPr>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5762;p30">
              <a:extLst>
                <a:ext uri="{FF2B5EF4-FFF2-40B4-BE49-F238E27FC236}">
                  <a16:creationId xmlns:a16="http://schemas.microsoft.com/office/drawing/2014/main" id="{9A2385AB-979C-1E73-44B9-67DFB85322BF}"/>
                </a:ext>
              </a:extLst>
            </p:cNvPr>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5763;p30">
              <a:extLst>
                <a:ext uri="{FF2B5EF4-FFF2-40B4-BE49-F238E27FC236}">
                  <a16:creationId xmlns:a16="http://schemas.microsoft.com/office/drawing/2014/main" id="{66239A3F-531D-F55D-A511-4FAF74706CD4}"/>
                </a:ext>
              </a:extLst>
            </p:cNvPr>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5764;p30">
              <a:extLst>
                <a:ext uri="{FF2B5EF4-FFF2-40B4-BE49-F238E27FC236}">
                  <a16:creationId xmlns:a16="http://schemas.microsoft.com/office/drawing/2014/main" id="{6004A8FE-0E01-47B0-A274-3615346CCEB6}"/>
                </a:ext>
              </a:extLst>
            </p:cNvPr>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5765;p30">
              <a:extLst>
                <a:ext uri="{FF2B5EF4-FFF2-40B4-BE49-F238E27FC236}">
                  <a16:creationId xmlns:a16="http://schemas.microsoft.com/office/drawing/2014/main" id="{4B9B458B-5F8E-A570-4374-25E340E760E9}"/>
                </a:ext>
              </a:extLst>
            </p:cNvPr>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5766;p30">
              <a:extLst>
                <a:ext uri="{FF2B5EF4-FFF2-40B4-BE49-F238E27FC236}">
                  <a16:creationId xmlns:a16="http://schemas.microsoft.com/office/drawing/2014/main" id="{97EFEE74-AECB-C8FE-45D8-81AADCC7F2A7}"/>
                </a:ext>
              </a:extLst>
            </p:cNvPr>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5767;p30">
              <a:extLst>
                <a:ext uri="{FF2B5EF4-FFF2-40B4-BE49-F238E27FC236}">
                  <a16:creationId xmlns:a16="http://schemas.microsoft.com/office/drawing/2014/main" id="{6930E3D8-7B8C-7042-9DC4-618EF1A74628}"/>
                </a:ext>
              </a:extLst>
            </p:cNvPr>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5768;p30">
              <a:extLst>
                <a:ext uri="{FF2B5EF4-FFF2-40B4-BE49-F238E27FC236}">
                  <a16:creationId xmlns:a16="http://schemas.microsoft.com/office/drawing/2014/main" id="{AA4BFC5A-8B96-CFC9-ECD2-2EDB9E18BF8C}"/>
                </a:ext>
              </a:extLst>
            </p:cNvPr>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5769;p30">
              <a:extLst>
                <a:ext uri="{FF2B5EF4-FFF2-40B4-BE49-F238E27FC236}">
                  <a16:creationId xmlns:a16="http://schemas.microsoft.com/office/drawing/2014/main" id="{B2CBE7F8-CC34-357C-8F22-8E0AD2189B82}"/>
                </a:ext>
              </a:extLst>
            </p:cNvPr>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5770;p30">
              <a:extLst>
                <a:ext uri="{FF2B5EF4-FFF2-40B4-BE49-F238E27FC236}">
                  <a16:creationId xmlns:a16="http://schemas.microsoft.com/office/drawing/2014/main" id="{96C77A4E-4F37-487A-3304-CEF00EDD50CA}"/>
                </a:ext>
              </a:extLst>
            </p:cNvPr>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5771;p30">
              <a:extLst>
                <a:ext uri="{FF2B5EF4-FFF2-40B4-BE49-F238E27FC236}">
                  <a16:creationId xmlns:a16="http://schemas.microsoft.com/office/drawing/2014/main" id="{9871530E-A1C7-1546-86E4-8D27A2DFACDC}"/>
                </a:ext>
              </a:extLst>
            </p:cNvPr>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5772;p30">
              <a:extLst>
                <a:ext uri="{FF2B5EF4-FFF2-40B4-BE49-F238E27FC236}">
                  <a16:creationId xmlns:a16="http://schemas.microsoft.com/office/drawing/2014/main" id="{F649C05E-B0A9-4633-C8B2-C823F4252076}"/>
                </a:ext>
              </a:extLst>
            </p:cNvPr>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5773;p30">
              <a:extLst>
                <a:ext uri="{FF2B5EF4-FFF2-40B4-BE49-F238E27FC236}">
                  <a16:creationId xmlns:a16="http://schemas.microsoft.com/office/drawing/2014/main" id="{571C96AD-1631-21E1-49AD-8635124D5253}"/>
                </a:ext>
              </a:extLst>
            </p:cNvPr>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5774;p30">
              <a:extLst>
                <a:ext uri="{FF2B5EF4-FFF2-40B4-BE49-F238E27FC236}">
                  <a16:creationId xmlns:a16="http://schemas.microsoft.com/office/drawing/2014/main" id="{8795657F-731F-CDAA-0458-549E3EA8DD41}"/>
                </a:ext>
              </a:extLst>
            </p:cNvPr>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5775;p30">
              <a:extLst>
                <a:ext uri="{FF2B5EF4-FFF2-40B4-BE49-F238E27FC236}">
                  <a16:creationId xmlns:a16="http://schemas.microsoft.com/office/drawing/2014/main" id="{486D0BDA-CFEA-28C0-911C-B4896BA928A9}"/>
                </a:ext>
              </a:extLst>
            </p:cNvPr>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5776;p30">
              <a:extLst>
                <a:ext uri="{FF2B5EF4-FFF2-40B4-BE49-F238E27FC236}">
                  <a16:creationId xmlns:a16="http://schemas.microsoft.com/office/drawing/2014/main" id="{515695DD-DD90-B960-90DF-DA7C928BE244}"/>
                </a:ext>
              </a:extLst>
            </p:cNvPr>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5777;p30">
              <a:extLst>
                <a:ext uri="{FF2B5EF4-FFF2-40B4-BE49-F238E27FC236}">
                  <a16:creationId xmlns:a16="http://schemas.microsoft.com/office/drawing/2014/main" id="{B583C6B6-F9D9-46D1-C68C-28F350694DE5}"/>
                </a:ext>
              </a:extLst>
            </p:cNvPr>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5778;p30">
              <a:extLst>
                <a:ext uri="{FF2B5EF4-FFF2-40B4-BE49-F238E27FC236}">
                  <a16:creationId xmlns:a16="http://schemas.microsoft.com/office/drawing/2014/main" id="{ED9345DD-88C6-4B12-826F-C2C75B336059}"/>
                </a:ext>
              </a:extLst>
            </p:cNvPr>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5779;p30">
              <a:extLst>
                <a:ext uri="{FF2B5EF4-FFF2-40B4-BE49-F238E27FC236}">
                  <a16:creationId xmlns:a16="http://schemas.microsoft.com/office/drawing/2014/main" id="{AA0E10AA-7299-566F-9EA5-8B19B5E50CA9}"/>
                </a:ext>
              </a:extLst>
            </p:cNvPr>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5780;p30">
              <a:extLst>
                <a:ext uri="{FF2B5EF4-FFF2-40B4-BE49-F238E27FC236}">
                  <a16:creationId xmlns:a16="http://schemas.microsoft.com/office/drawing/2014/main" id="{F87B8E74-6D37-09D7-9DF2-3AE36E66E2FC}"/>
                </a:ext>
              </a:extLst>
            </p:cNvPr>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5781;p30">
              <a:extLst>
                <a:ext uri="{FF2B5EF4-FFF2-40B4-BE49-F238E27FC236}">
                  <a16:creationId xmlns:a16="http://schemas.microsoft.com/office/drawing/2014/main" id="{D3F0C9F0-87B0-6FF3-B2D4-6B1338458D4A}"/>
                </a:ext>
              </a:extLst>
            </p:cNvPr>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5782;p30">
              <a:extLst>
                <a:ext uri="{FF2B5EF4-FFF2-40B4-BE49-F238E27FC236}">
                  <a16:creationId xmlns:a16="http://schemas.microsoft.com/office/drawing/2014/main" id="{B8534E0F-C6B3-5CBF-6794-3C09CC8BFE35}"/>
                </a:ext>
              </a:extLst>
            </p:cNvPr>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5783;p30">
              <a:extLst>
                <a:ext uri="{FF2B5EF4-FFF2-40B4-BE49-F238E27FC236}">
                  <a16:creationId xmlns:a16="http://schemas.microsoft.com/office/drawing/2014/main" id="{B2997BD6-353D-ECDE-0C52-980CDECC094A}"/>
                </a:ext>
              </a:extLst>
            </p:cNvPr>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5784;p30">
              <a:extLst>
                <a:ext uri="{FF2B5EF4-FFF2-40B4-BE49-F238E27FC236}">
                  <a16:creationId xmlns:a16="http://schemas.microsoft.com/office/drawing/2014/main" id="{E1645ECD-83C5-682D-B29B-E77E4FE842C7}"/>
                </a:ext>
              </a:extLst>
            </p:cNvPr>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5785;p30">
              <a:extLst>
                <a:ext uri="{FF2B5EF4-FFF2-40B4-BE49-F238E27FC236}">
                  <a16:creationId xmlns:a16="http://schemas.microsoft.com/office/drawing/2014/main" id="{E7907426-407B-C68C-CDED-F6B0030A8A51}"/>
                </a:ext>
              </a:extLst>
            </p:cNvPr>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5786;p30">
              <a:extLst>
                <a:ext uri="{FF2B5EF4-FFF2-40B4-BE49-F238E27FC236}">
                  <a16:creationId xmlns:a16="http://schemas.microsoft.com/office/drawing/2014/main" id="{4D29C88C-E3C8-4D92-2CB9-4785F512C1BB}"/>
                </a:ext>
              </a:extLst>
            </p:cNvPr>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5787;p30">
              <a:extLst>
                <a:ext uri="{FF2B5EF4-FFF2-40B4-BE49-F238E27FC236}">
                  <a16:creationId xmlns:a16="http://schemas.microsoft.com/office/drawing/2014/main" id="{E152B155-9FC8-AED8-E153-0EE7D2A57547}"/>
                </a:ext>
              </a:extLst>
            </p:cNvPr>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5788;p30">
              <a:extLst>
                <a:ext uri="{FF2B5EF4-FFF2-40B4-BE49-F238E27FC236}">
                  <a16:creationId xmlns:a16="http://schemas.microsoft.com/office/drawing/2014/main" id="{0C07C849-D639-A7E4-CF23-14EF33506B85}"/>
                </a:ext>
              </a:extLst>
            </p:cNvPr>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5789;p30">
              <a:extLst>
                <a:ext uri="{FF2B5EF4-FFF2-40B4-BE49-F238E27FC236}">
                  <a16:creationId xmlns:a16="http://schemas.microsoft.com/office/drawing/2014/main" id="{31BC86D3-678F-3F65-0DB2-E5042AAAA4F8}"/>
                </a:ext>
              </a:extLst>
            </p:cNvPr>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5790;p30">
              <a:extLst>
                <a:ext uri="{FF2B5EF4-FFF2-40B4-BE49-F238E27FC236}">
                  <a16:creationId xmlns:a16="http://schemas.microsoft.com/office/drawing/2014/main" id="{041F80F5-8B44-38DF-73C1-E4AEF5B9D270}"/>
                </a:ext>
              </a:extLst>
            </p:cNvPr>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5791;p30">
              <a:extLst>
                <a:ext uri="{FF2B5EF4-FFF2-40B4-BE49-F238E27FC236}">
                  <a16:creationId xmlns:a16="http://schemas.microsoft.com/office/drawing/2014/main" id="{25BB7AED-5053-1F05-EA73-475F190A58C3}"/>
                </a:ext>
              </a:extLst>
            </p:cNvPr>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5792;p30">
              <a:extLst>
                <a:ext uri="{FF2B5EF4-FFF2-40B4-BE49-F238E27FC236}">
                  <a16:creationId xmlns:a16="http://schemas.microsoft.com/office/drawing/2014/main" id="{A9D1FDD5-1CC1-4DAF-5C9A-C6A3F82A84D5}"/>
                </a:ext>
              </a:extLst>
            </p:cNvPr>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5793;p30">
              <a:extLst>
                <a:ext uri="{FF2B5EF4-FFF2-40B4-BE49-F238E27FC236}">
                  <a16:creationId xmlns:a16="http://schemas.microsoft.com/office/drawing/2014/main" id="{28F588F0-9D7B-BB76-03BE-F3B849F5B9E8}"/>
                </a:ext>
              </a:extLst>
            </p:cNvPr>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5794;p30">
              <a:extLst>
                <a:ext uri="{FF2B5EF4-FFF2-40B4-BE49-F238E27FC236}">
                  <a16:creationId xmlns:a16="http://schemas.microsoft.com/office/drawing/2014/main" id="{FDF538E9-A97D-4E9C-9450-4DD475341E7E}"/>
                </a:ext>
              </a:extLst>
            </p:cNvPr>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5795;p30">
              <a:extLst>
                <a:ext uri="{FF2B5EF4-FFF2-40B4-BE49-F238E27FC236}">
                  <a16:creationId xmlns:a16="http://schemas.microsoft.com/office/drawing/2014/main" id="{CFF064EC-0A83-2082-5C28-8A45EE3FCB1F}"/>
                </a:ext>
              </a:extLst>
            </p:cNvPr>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5796;p30">
              <a:extLst>
                <a:ext uri="{FF2B5EF4-FFF2-40B4-BE49-F238E27FC236}">
                  <a16:creationId xmlns:a16="http://schemas.microsoft.com/office/drawing/2014/main" id="{F07B5015-6BC4-9B8A-DA57-CE9E7B66C1D2}"/>
                </a:ext>
              </a:extLst>
            </p:cNvPr>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5797;p30">
              <a:extLst>
                <a:ext uri="{FF2B5EF4-FFF2-40B4-BE49-F238E27FC236}">
                  <a16:creationId xmlns:a16="http://schemas.microsoft.com/office/drawing/2014/main" id="{7AB373DE-F72A-9D54-6FD5-3F24649014F5}"/>
                </a:ext>
              </a:extLst>
            </p:cNvPr>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5798;p30">
              <a:extLst>
                <a:ext uri="{FF2B5EF4-FFF2-40B4-BE49-F238E27FC236}">
                  <a16:creationId xmlns:a16="http://schemas.microsoft.com/office/drawing/2014/main" id="{3F51F44C-A61C-8B1C-FC44-C59B4D1946B7}"/>
                </a:ext>
              </a:extLst>
            </p:cNvPr>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5799;p30">
              <a:extLst>
                <a:ext uri="{FF2B5EF4-FFF2-40B4-BE49-F238E27FC236}">
                  <a16:creationId xmlns:a16="http://schemas.microsoft.com/office/drawing/2014/main" id="{BC34B5E7-4AEC-A7D3-B012-BCF25DEC5758}"/>
                </a:ext>
              </a:extLst>
            </p:cNvPr>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5800;p30">
              <a:extLst>
                <a:ext uri="{FF2B5EF4-FFF2-40B4-BE49-F238E27FC236}">
                  <a16:creationId xmlns:a16="http://schemas.microsoft.com/office/drawing/2014/main" id="{E526DB16-46B5-2FCC-3006-5B9FA79B9C35}"/>
                </a:ext>
              </a:extLst>
            </p:cNvPr>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5801;p30">
              <a:extLst>
                <a:ext uri="{FF2B5EF4-FFF2-40B4-BE49-F238E27FC236}">
                  <a16:creationId xmlns:a16="http://schemas.microsoft.com/office/drawing/2014/main" id="{19043199-5729-6723-5F8F-E305087D9798}"/>
                </a:ext>
              </a:extLst>
            </p:cNvPr>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5802;p30">
              <a:extLst>
                <a:ext uri="{FF2B5EF4-FFF2-40B4-BE49-F238E27FC236}">
                  <a16:creationId xmlns:a16="http://schemas.microsoft.com/office/drawing/2014/main" id="{F0B747DD-71FD-35B6-63F8-AC7920987729}"/>
                </a:ext>
              </a:extLst>
            </p:cNvPr>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5803;p30">
              <a:extLst>
                <a:ext uri="{FF2B5EF4-FFF2-40B4-BE49-F238E27FC236}">
                  <a16:creationId xmlns:a16="http://schemas.microsoft.com/office/drawing/2014/main" id="{FEA48969-AD18-F759-23A0-1216503E1443}"/>
                </a:ext>
              </a:extLst>
            </p:cNvPr>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5804;p30">
              <a:extLst>
                <a:ext uri="{FF2B5EF4-FFF2-40B4-BE49-F238E27FC236}">
                  <a16:creationId xmlns:a16="http://schemas.microsoft.com/office/drawing/2014/main" id="{0B3B3CC6-7ABB-F69B-B9B9-CD723C414FFF}"/>
                </a:ext>
              </a:extLst>
            </p:cNvPr>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5805;p30">
              <a:extLst>
                <a:ext uri="{FF2B5EF4-FFF2-40B4-BE49-F238E27FC236}">
                  <a16:creationId xmlns:a16="http://schemas.microsoft.com/office/drawing/2014/main" id="{EA94C40A-335F-C212-A1F8-4F7CE2F52C8B}"/>
                </a:ext>
              </a:extLst>
            </p:cNvPr>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5806;p30">
              <a:extLst>
                <a:ext uri="{FF2B5EF4-FFF2-40B4-BE49-F238E27FC236}">
                  <a16:creationId xmlns:a16="http://schemas.microsoft.com/office/drawing/2014/main" id="{53DC3FF6-D03D-37F6-39DE-1F79DF3A34B3}"/>
                </a:ext>
              </a:extLst>
            </p:cNvPr>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5807;p30">
              <a:extLst>
                <a:ext uri="{FF2B5EF4-FFF2-40B4-BE49-F238E27FC236}">
                  <a16:creationId xmlns:a16="http://schemas.microsoft.com/office/drawing/2014/main" id="{78B62E56-7498-3817-2AAB-45AA19FC3761}"/>
                </a:ext>
              </a:extLst>
            </p:cNvPr>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5808;p30">
              <a:extLst>
                <a:ext uri="{FF2B5EF4-FFF2-40B4-BE49-F238E27FC236}">
                  <a16:creationId xmlns:a16="http://schemas.microsoft.com/office/drawing/2014/main" id="{BDEEB926-433E-8D34-A129-1D4F71A0658E}"/>
                </a:ext>
              </a:extLst>
            </p:cNvPr>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5809;p30">
              <a:extLst>
                <a:ext uri="{FF2B5EF4-FFF2-40B4-BE49-F238E27FC236}">
                  <a16:creationId xmlns:a16="http://schemas.microsoft.com/office/drawing/2014/main" id="{25CB570B-7508-B1E3-3BC8-E76C1A47BB85}"/>
                </a:ext>
              </a:extLst>
            </p:cNvPr>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5810;p30">
              <a:extLst>
                <a:ext uri="{FF2B5EF4-FFF2-40B4-BE49-F238E27FC236}">
                  <a16:creationId xmlns:a16="http://schemas.microsoft.com/office/drawing/2014/main" id="{62D93874-00B6-BB2A-6F2E-D4F454EC666F}"/>
                </a:ext>
              </a:extLst>
            </p:cNvPr>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5811;p30">
              <a:extLst>
                <a:ext uri="{FF2B5EF4-FFF2-40B4-BE49-F238E27FC236}">
                  <a16:creationId xmlns:a16="http://schemas.microsoft.com/office/drawing/2014/main" id="{4D6B27B0-E3EE-79F3-AB38-47731542F89A}"/>
                </a:ext>
              </a:extLst>
            </p:cNvPr>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5812;p30">
              <a:extLst>
                <a:ext uri="{FF2B5EF4-FFF2-40B4-BE49-F238E27FC236}">
                  <a16:creationId xmlns:a16="http://schemas.microsoft.com/office/drawing/2014/main" id="{2AD16832-89E5-6639-0D55-64D80C8E6D9E}"/>
                </a:ext>
              </a:extLst>
            </p:cNvPr>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5813;p30">
              <a:extLst>
                <a:ext uri="{FF2B5EF4-FFF2-40B4-BE49-F238E27FC236}">
                  <a16:creationId xmlns:a16="http://schemas.microsoft.com/office/drawing/2014/main" id="{31DDE431-FAF2-B625-C777-E04CF4B98BE5}"/>
                </a:ext>
              </a:extLst>
            </p:cNvPr>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5814;p30">
              <a:extLst>
                <a:ext uri="{FF2B5EF4-FFF2-40B4-BE49-F238E27FC236}">
                  <a16:creationId xmlns:a16="http://schemas.microsoft.com/office/drawing/2014/main" id="{BE21A37D-8BFB-FAF2-C7CE-305F6C8F995C}"/>
                </a:ext>
              </a:extLst>
            </p:cNvPr>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5815;p30">
              <a:extLst>
                <a:ext uri="{FF2B5EF4-FFF2-40B4-BE49-F238E27FC236}">
                  <a16:creationId xmlns:a16="http://schemas.microsoft.com/office/drawing/2014/main" id="{B34EE74F-C0D8-868C-1EAB-27E785B88191}"/>
                </a:ext>
              </a:extLst>
            </p:cNvPr>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5816;p30">
              <a:extLst>
                <a:ext uri="{FF2B5EF4-FFF2-40B4-BE49-F238E27FC236}">
                  <a16:creationId xmlns:a16="http://schemas.microsoft.com/office/drawing/2014/main" id="{DF74F8DD-3187-B834-83CD-1B72BBF4A133}"/>
                </a:ext>
              </a:extLst>
            </p:cNvPr>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5817;p30">
              <a:extLst>
                <a:ext uri="{FF2B5EF4-FFF2-40B4-BE49-F238E27FC236}">
                  <a16:creationId xmlns:a16="http://schemas.microsoft.com/office/drawing/2014/main" id="{06E9C899-B367-BE6B-D387-6346A8D5720A}"/>
                </a:ext>
              </a:extLst>
            </p:cNvPr>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5818;p30">
              <a:extLst>
                <a:ext uri="{FF2B5EF4-FFF2-40B4-BE49-F238E27FC236}">
                  <a16:creationId xmlns:a16="http://schemas.microsoft.com/office/drawing/2014/main" id="{22E7140D-B1CE-46B1-0901-99C6A5CFF87F}"/>
                </a:ext>
              </a:extLst>
            </p:cNvPr>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5819;p30">
              <a:extLst>
                <a:ext uri="{FF2B5EF4-FFF2-40B4-BE49-F238E27FC236}">
                  <a16:creationId xmlns:a16="http://schemas.microsoft.com/office/drawing/2014/main" id="{8452ECB8-35FD-CD37-DD10-D55DAB8CD840}"/>
                </a:ext>
              </a:extLst>
            </p:cNvPr>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5820;p30">
              <a:extLst>
                <a:ext uri="{FF2B5EF4-FFF2-40B4-BE49-F238E27FC236}">
                  <a16:creationId xmlns:a16="http://schemas.microsoft.com/office/drawing/2014/main" id="{823CD3F1-75C3-E32E-5BD8-21BCFCC89975}"/>
                </a:ext>
              </a:extLst>
            </p:cNvPr>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5821;p30">
              <a:extLst>
                <a:ext uri="{FF2B5EF4-FFF2-40B4-BE49-F238E27FC236}">
                  <a16:creationId xmlns:a16="http://schemas.microsoft.com/office/drawing/2014/main" id="{E6C7297F-2A3F-15F4-85C5-7B7684D6800B}"/>
                </a:ext>
              </a:extLst>
            </p:cNvPr>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5822;p30">
              <a:extLst>
                <a:ext uri="{FF2B5EF4-FFF2-40B4-BE49-F238E27FC236}">
                  <a16:creationId xmlns:a16="http://schemas.microsoft.com/office/drawing/2014/main" id="{A3FC0F91-E82C-04F3-E518-AC3FBB2A0941}"/>
                </a:ext>
              </a:extLst>
            </p:cNvPr>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5823;p30">
              <a:extLst>
                <a:ext uri="{FF2B5EF4-FFF2-40B4-BE49-F238E27FC236}">
                  <a16:creationId xmlns:a16="http://schemas.microsoft.com/office/drawing/2014/main" id="{05A79DA1-543A-3B6B-C6D5-6F8A19AB84F1}"/>
                </a:ext>
              </a:extLst>
            </p:cNvPr>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5824;p30">
              <a:extLst>
                <a:ext uri="{FF2B5EF4-FFF2-40B4-BE49-F238E27FC236}">
                  <a16:creationId xmlns:a16="http://schemas.microsoft.com/office/drawing/2014/main" id="{0C98DDB8-4F9E-AC22-06D0-A9EF2C759BA2}"/>
                </a:ext>
              </a:extLst>
            </p:cNvPr>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5825;p30">
              <a:extLst>
                <a:ext uri="{FF2B5EF4-FFF2-40B4-BE49-F238E27FC236}">
                  <a16:creationId xmlns:a16="http://schemas.microsoft.com/office/drawing/2014/main" id="{FAC8DFD3-3F61-B64D-45BC-E5368B6F096B}"/>
                </a:ext>
              </a:extLst>
            </p:cNvPr>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5826;p30">
              <a:extLst>
                <a:ext uri="{FF2B5EF4-FFF2-40B4-BE49-F238E27FC236}">
                  <a16:creationId xmlns:a16="http://schemas.microsoft.com/office/drawing/2014/main" id="{E3B5EA11-6071-04DE-3428-292B3895BC66}"/>
                </a:ext>
              </a:extLst>
            </p:cNvPr>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5827;p30">
              <a:extLst>
                <a:ext uri="{FF2B5EF4-FFF2-40B4-BE49-F238E27FC236}">
                  <a16:creationId xmlns:a16="http://schemas.microsoft.com/office/drawing/2014/main" id="{18441C48-7A31-8125-10FB-E38B6EE271DF}"/>
                </a:ext>
              </a:extLst>
            </p:cNvPr>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5828;p30">
              <a:extLst>
                <a:ext uri="{FF2B5EF4-FFF2-40B4-BE49-F238E27FC236}">
                  <a16:creationId xmlns:a16="http://schemas.microsoft.com/office/drawing/2014/main" id="{F4FDFEBE-7E54-5671-1278-C0A568CE2A39}"/>
                </a:ext>
              </a:extLst>
            </p:cNvPr>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5829;p30">
              <a:extLst>
                <a:ext uri="{FF2B5EF4-FFF2-40B4-BE49-F238E27FC236}">
                  <a16:creationId xmlns:a16="http://schemas.microsoft.com/office/drawing/2014/main" id="{E5264E80-A045-6017-70C6-AD37A0BD81E0}"/>
                </a:ext>
              </a:extLst>
            </p:cNvPr>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5830;p30">
              <a:extLst>
                <a:ext uri="{FF2B5EF4-FFF2-40B4-BE49-F238E27FC236}">
                  <a16:creationId xmlns:a16="http://schemas.microsoft.com/office/drawing/2014/main" id="{8056FCAD-060E-E195-0330-71438228BB49}"/>
                </a:ext>
              </a:extLst>
            </p:cNvPr>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5831;p30">
              <a:extLst>
                <a:ext uri="{FF2B5EF4-FFF2-40B4-BE49-F238E27FC236}">
                  <a16:creationId xmlns:a16="http://schemas.microsoft.com/office/drawing/2014/main" id="{AEFC9665-9405-37AC-2552-B4EAD6001194}"/>
                </a:ext>
              </a:extLst>
            </p:cNvPr>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5832;p30">
              <a:extLst>
                <a:ext uri="{FF2B5EF4-FFF2-40B4-BE49-F238E27FC236}">
                  <a16:creationId xmlns:a16="http://schemas.microsoft.com/office/drawing/2014/main" id="{BD3D608F-C27A-ABDB-FC4E-8FE9F1AC20E4}"/>
                </a:ext>
              </a:extLst>
            </p:cNvPr>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5833;p30">
              <a:extLst>
                <a:ext uri="{FF2B5EF4-FFF2-40B4-BE49-F238E27FC236}">
                  <a16:creationId xmlns:a16="http://schemas.microsoft.com/office/drawing/2014/main" id="{4E8F2733-F259-7086-6EE3-D837029938EA}"/>
                </a:ext>
              </a:extLst>
            </p:cNvPr>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5834;p30">
              <a:extLst>
                <a:ext uri="{FF2B5EF4-FFF2-40B4-BE49-F238E27FC236}">
                  <a16:creationId xmlns:a16="http://schemas.microsoft.com/office/drawing/2014/main" id="{0B25BE04-1D71-378C-6AA5-890F0694CA33}"/>
                </a:ext>
              </a:extLst>
            </p:cNvPr>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5835;p30">
              <a:extLst>
                <a:ext uri="{FF2B5EF4-FFF2-40B4-BE49-F238E27FC236}">
                  <a16:creationId xmlns:a16="http://schemas.microsoft.com/office/drawing/2014/main" id="{F7123461-514C-DB8D-4E3F-07006ADB698E}"/>
                </a:ext>
              </a:extLst>
            </p:cNvPr>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5836;p30">
              <a:extLst>
                <a:ext uri="{FF2B5EF4-FFF2-40B4-BE49-F238E27FC236}">
                  <a16:creationId xmlns:a16="http://schemas.microsoft.com/office/drawing/2014/main" id="{DBC6BAC1-E5C2-07A5-66D0-D241C82954C2}"/>
                </a:ext>
              </a:extLst>
            </p:cNvPr>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5837;p30">
              <a:extLst>
                <a:ext uri="{FF2B5EF4-FFF2-40B4-BE49-F238E27FC236}">
                  <a16:creationId xmlns:a16="http://schemas.microsoft.com/office/drawing/2014/main" id="{89EB3A8B-3557-389E-E36F-3C190F1F1E05}"/>
                </a:ext>
              </a:extLst>
            </p:cNvPr>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5838;p30">
              <a:extLst>
                <a:ext uri="{FF2B5EF4-FFF2-40B4-BE49-F238E27FC236}">
                  <a16:creationId xmlns:a16="http://schemas.microsoft.com/office/drawing/2014/main" id="{74D7FC68-D6BD-65E6-8715-860DF11D4E47}"/>
                </a:ext>
              </a:extLst>
            </p:cNvPr>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5839;p30">
              <a:extLst>
                <a:ext uri="{FF2B5EF4-FFF2-40B4-BE49-F238E27FC236}">
                  <a16:creationId xmlns:a16="http://schemas.microsoft.com/office/drawing/2014/main" id="{748BD49B-1B11-B69D-37BF-705648603367}"/>
                </a:ext>
              </a:extLst>
            </p:cNvPr>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5840;p30">
              <a:extLst>
                <a:ext uri="{FF2B5EF4-FFF2-40B4-BE49-F238E27FC236}">
                  <a16:creationId xmlns:a16="http://schemas.microsoft.com/office/drawing/2014/main" id="{A76862E4-B900-68DD-F060-D68D9E679AD1}"/>
                </a:ext>
              </a:extLst>
            </p:cNvPr>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5841;p30">
              <a:extLst>
                <a:ext uri="{FF2B5EF4-FFF2-40B4-BE49-F238E27FC236}">
                  <a16:creationId xmlns:a16="http://schemas.microsoft.com/office/drawing/2014/main" id="{953336E5-5639-5138-0663-8058C854127E}"/>
                </a:ext>
              </a:extLst>
            </p:cNvPr>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5842;p30">
              <a:extLst>
                <a:ext uri="{FF2B5EF4-FFF2-40B4-BE49-F238E27FC236}">
                  <a16:creationId xmlns:a16="http://schemas.microsoft.com/office/drawing/2014/main" id="{BDA617B3-120F-060E-DABD-A38C7D3B385C}"/>
                </a:ext>
              </a:extLst>
            </p:cNvPr>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5843;p30">
              <a:extLst>
                <a:ext uri="{FF2B5EF4-FFF2-40B4-BE49-F238E27FC236}">
                  <a16:creationId xmlns:a16="http://schemas.microsoft.com/office/drawing/2014/main" id="{D3E51FA3-5B4E-6482-6299-9A9B3867CB60}"/>
                </a:ext>
              </a:extLst>
            </p:cNvPr>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5844;p30">
              <a:extLst>
                <a:ext uri="{FF2B5EF4-FFF2-40B4-BE49-F238E27FC236}">
                  <a16:creationId xmlns:a16="http://schemas.microsoft.com/office/drawing/2014/main" id="{06B71D20-FD42-E07F-BB45-28E3058789D7}"/>
                </a:ext>
              </a:extLst>
            </p:cNvPr>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5845;p30">
              <a:extLst>
                <a:ext uri="{FF2B5EF4-FFF2-40B4-BE49-F238E27FC236}">
                  <a16:creationId xmlns:a16="http://schemas.microsoft.com/office/drawing/2014/main" id="{A20D8981-A588-23DD-D396-41CB816EA8C8}"/>
                </a:ext>
              </a:extLst>
            </p:cNvPr>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5846;p30">
              <a:extLst>
                <a:ext uri="{FF2B5EF4-FFF2-40B4-BE49-F238E27FC236}">
                  <a16:creationId xmlns:a16="http://schemas.microsoft.com/office/drawing/2014/main" id="{5A9CB57F-FD13-E964-761A-2B1134AA19E2}"/>
                </a:ext>
              </a:extLst>
            </p:cNvPr>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5847;p30">
              <a:extLst>
                <a:ext uri="{FF2B5EF4-FFF2-40B4-BE49-F238E27FC236}">
                  <a16:creationId xmlns:a16="http://schemas.microsoft.com/office/drawing/2014/main" id="{E912C41D-E9F8-B1F9-8501-0558549F8741}"/>
                </a:ext>
              </a:extLst>
            </p:cNvPr>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5848;p30">
              <a:extLst>
                <a:ext uri="{FF2B5EF4-FFF2-40B4-BE49-F238E27FC236}">
                  <a16:creationId xmlns:a16="http://schemas.microsoft.com/office/drawing/2014/main" id="{6E2EA0AB-ECAF-7AEB-E9B0-4F7336014446}"/>
                </a:ext>
              </a:extLst>
            </p:cNvPr>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5849;p30">
              <a:extLst>
                <a:ext uri="{FF2B5EF4-FFF2-40B4-BE49-F238E27FC236}">
                  <a16:creationId xmlns:a16="http://schemas.microsoft.com/office/drawing/2014/main" id="{0EEC80D0-4C14-4C31-083C-CE4B5C6BA0D2}"/>
                </a:ext>
              </a:extLst>
            </p:cNvPr>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5850;p30">
              <a:extLst>
                <a:ext uri="{FF2B5EF4-FFF2-40B4-BE49-F238E27FC236}">
                  <a16:creationId xmlns:a16="http://schemas.microsoft.com/office/drawing/2014/main" id="{4F64D347-E5BB-8FD3-0BEF-D6D4B7625667}"/>
                </a:ext>
              </a:extLst>
            </p:cNvPr>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5851;p30">
              <a:extLst>
                <a:ext uri="{FF2B5EF4-FFF2-40B4-BE49-F238E27FC236}">
                  <a16:creationId xmlns:a16="http://schemas.microsoft.com/office/drawing/2014/main" id="{F1E12CB3-29D6-3E9E-FB71-7DF21FB023AC}"/>
                </a:ext>
              </a:extLst>
            </p:cNvPr>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5852;p30">
              <a:extLst>
                <a:ext uri="{FF2B5EF4-FFF2-40B4-BE49-F238E27FC236}">
                  <a16:creationId xmlns:a16="http://schemas.microsoft.com/office/drawing/2014/main" id="{7CB74ED1-6BAD-B617-F199-D40998297C15}"/>
                </a:ext>
              </a:extLst>
            </p:cNvPr>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5853;p30">
              <a:extLst>
                <a:ext uri="{FF2B5EF4-FFF2-40B4-BE49-F238E27FC236}">
                  <a16:creationId xmlns:a16="http://schemas.microsoft.com/office/drawing/2014/main" id="{EF98602B-A537-77BB-18FC-F8D3D6113AC1}"/>
                </a:ext>
              </a:extLst>
            </p:cNvPr>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5854;p30">
              <a:extLst>
                <a:ext uri="{FF2B5EF4-FFF2-40B4-BE49-F238E27FC236}">
                  <a16:creationId xmlns:a16="http://schemas.microsoft.com/office/drawing/2014/main" id="{04599348-6644-E809-E1C9-47DAD9FD005F}"/>
                </a:ext>
              </a:extLst>
            </p:cNvPr>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5855;p30">
              <a:extLst>
                <a:ext uri="{FF2B5EF4-FFF2-40B4-BE49-F238E27FC236}">
                  <a16:creationId xmlns:a16="http://schemas.microsoft.com/office/drawing/2014/main" id="{A5C9BD10-C5B6-CD71-4636-6FDBC3FEC916}"/>
                </a:ext>
              </a:extLst>
            </p:cNvPr>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5856;p30">
              <a:extLst>
                <a:ext uri="{FF2B5EF4-FFF2-40B4-BE49-F238E27FC236}">
                  <a16:creationId xmlns:a16="http://schemas.microsoft.com/office/drawing/2014/main" id="{47104EA2-C75F-C662-7705-57594B2147B2}"/>
                </a:ext>
              </a:extLst>
            </p:cNvPr>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5857;p30">
              <a:extLst>
                <a:ext uri="{FF2B5EF4-FFF2-40B4-BE49-F238E27FC236}">
                  <a16:creationId xmlns:a16="http://schemas.microsoft.com/office/drawing/2014/main" id="{46CD7FE1-21BD-BC68-F1BA-E85B625BD18A}"/>
                </a:ext>
              </a:extLst>
            </p:cNvPr>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5858;p30">
              <a:extLst>
                <a:ext uri="{FF2B5EF4-FFF2-40B4-BE49-F238E27FC236}">
                  <a16:creationId xmlns:a16="http://schemas.microsoft.com/office/drawing/2014/main" id="{E2B2063B-0C9D-27FF-630C-4CBA4FB41909}"/>
                </a:ext>
              </a:extLst>
            </p:cNvPr>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5859;p30">
              <a:extLst>
                <a:ext uri="{FF2B5EF4-FFF2-40B4-BE49-F238E27FC236}">
                  <a16:creationId xmlns:a16="http://schemas.microsoft.com/office/drawing/2014/main" id="{F56982CA-5360-31C1-C5E6-DD8B3964C391}"/>
                </a:ext>
              </a:extLst>
            </p:cNvPr>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5860;p30">
              <a:extLst>
                <a:ext uri="{FF2B5EF4-FFF2-40B4-BE49-F238E27FC236}">
                  <a16:creationId xmlns:a16="http://schemas.microsoft.com/office/drawing/2014/main" id="{4F8C2957-9BA3-C8CF-3614-15914E37C881}"/>
                </a:ext>
              </a:extLst>
            </p:cNvPr>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5861;p30">
              <a:extLst>
                <a:ext uri="{FF2B5EF4-FFF2-40B4-BE49-F238E27FC236}">
                  <a16:creationId xmlns:a16="http://schemas.microsoft.com/office/drawing/2014/main" id="{23B9EF0D-A31E-E3B7-9A24-75CAEFBF857D}"/>
                </a:ext>
              </a:extLst>
            </p:cNvPr>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5862;p30">
              <a:extLst>
                <a:ext uri="{FF2B5EF4-FFF2-40B4-BE49-F238E27FC236}">
                  <a16:creationId xmlns:a16="http://schemas.microsoft.com/office/drawing/2014/main" id="{B60E3283-21C0-BB27-6153-6854FD3CC7F8}"/>
                </a:ext>
              </a:extLst>
            </p:cNvPr>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5863;p30">
              <a:extLst>
                <a:ext uri="{FF2B5EF4-FFF2-40B4-BE49-F238E27FC236}">
                  <a16:creationId xmlns:a16="http://schemas.microsoft.com/office/drawing/2014/main" id="{30B8FD7F-D765-785A-6284-46BFC1A1371D}"/>
                </a:ext>
              </a:extLst>
            </p:cNvPr>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5864;p30">
              <a:extLst>
                <a:ext uri="{FF2B5EF4-FFF2-40B4-BE49-F238E27FC236}">
                  <a16:creationId xmlns:a16="http://schemas.microsoft.com/office/drawing/2014/main" id="{01F9AD8C-C8EB-D248-C82A-D733C4049497}"/>
                </a:ext>
              </a:extLst>
            </p:cNvPr>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5865;p30">
              <a:extLst>
                <a:ext uri="{FF2B5EF4-FFF2-40B4-BE49-F238E27FC236}">
                  <a16:creationId xmlns:a16="http://schemas.microsoft.com/office/drawing/2014/main" id="{829A1590-5F35-559E-022E-967676849F7D}"/>
                </a:ext>
              </a:extLst>
            </p:cNvPr>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5866;p30">
              <a:extLst>
                <a:ext uri="{FF2B5EF4-FFF2-40B4-BE49-F238E27FC236}">
                  <a16:creationId xmlns:a16="http://schemas.microsoft.com/office/drawing/2014/main" id="{47C1BB4A-0E22-152F-BAC4-2A58A732A879}"/>
                </a:ext>
              </a:extLst>
            </p:cNvPr>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5867;p30">
              <a:extLst>
                <a:ext uri="{FF2B5EF4-FFF2-40B4-BE49-F238E27FC236}">
                  <a16:creationId xmlns:a16="http://schemas.microsoft.com/office/drawing/2014/main" id="{FC0EEE9E-AECC-14F4-9B4C-3181E90047B8}"/>
                </a:ext>
              </a:extLst>
            </p:cNvPr>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5868;p30">
              <a:extLst>
                <a:ext uri="{FF2B5EF4-FFF2-40B4-BE49-F238E27FC236}">
                  <a16:creationId xmlns:a16="http://schemas.microsoft.com/office/drawing/2014/main" id="{D408259A-B4FB-2200-C829-DD10DA624EC9}"/>
                </a:ext>
              </a:extLst>
            </p:cNvPr>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5869;p30">
              <a:extLst>
                <a:ext uri="{FF2B5EF4-FFF2-40B4-BE49-F238E27FC236}">
                  <a16:creationId xmlns:a16="http://schemas.microsoft.com/office/drawing/2014/main" id="{83D9EF42-951E-20E1-BF98-D2699E2C0460}"/>
                </a:ext>
              </a:extLst>
            </p:cNvPr>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5870;p30">
              <a:extLst>
                <a:ext uri="{FF2B5EF4-FFF2-40B4-BE49-F238E27FC236}">
                  <a16:creationId xmlns:a16="http://schemas.microsoft.com/office/drawing/2014/main" id="{6DA79E4E-844B-8200-67A8-88EA06578699}"/>
                </a:ext>
              </a:extLst>
            </p:cNvPr>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5871;p30">
              <a:extLst>
                <a:ext uri="{FF2B5EF4-FFF2-40B4-BE49-F238E27FC236}">
                  <a16:creationId xmlns:a16="http://schemas.microsoft.com/office/drawing/2014/main" id="{91F2485A-F0E9-79E8-C702-B646E509DD08}"/>
                </a:ext>
              </a:extLst>
            </p:cNvPr>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5872;p30">
              <a:extLst>
                <a:ext uri="{FF2B5EF4-FFF2-40B4-BE49-F238E27FC236}">
                  <a16:creationId xmlns:a16="http://schemas.microsoft.com/office/drawing/2014/main" id="{989AE48D-C4B7-B88B-1EEE-DB7EAF16EECD}"/>
                </a:ext>
              </a:extLst>
            </p:cNvPr>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5873;p30">
              <a:extLst>
                <a:ext uri="{FF2B5EF4-FFF2-40B4-BE49-F238E27FC236}">
                  <a16:creationId xmlns:a16="http://schemas.microsoft.com/office/drawing/2014/main" id="{90C7B0B9-F128-EB2F-062E-19147870B0C6}"/>
                </a:ext>
              </a:extLst>
            </p:cNvPr>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5874;p30">
              <a:extLst>
                <a:ext uri="{FF2B5EF4-FFF2-40B4-BE49-F238E27FC236}">
                  <a16:creationId xmlns:a16="http://schemas.microsoft.com/office/drawing/2014/main" id="{2D147E97-1DD9-4055-95E8-B80FAECCD86C}"/>
                </a:ext>
              </a:extLst>
            </p:cNvPr>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5875;p30">
              <a:extLst>
                <a:ext uri="{FF2B5EF4-FFF2-40B4-BE49-F238E27FC236}">
                  <a16:creationId xmlns:a16="http://schemas.microsoft.com/office/drawing/2014/main" id="{A344FAFD-71A9-4798-B74C-0781A5F85487}"/>
                </a:ext>
              </a:extLst>
            </p:cNvPr>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5876;p30">
              <a:extLst>
                <a:ext uri="{FF2B5EF4-FFF2-40B4-BE49-F238E27FC236}">
                  <a16:creationId xmlns:a16="http://schemas.microsoft.com/office/drawing/2014/main" id="{A300F6BA-8B0F-6DDB-0AE1-C11E9B6B5027}"/>
                </a:ext>
              </a:extLst>
            </p:cNvPr>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5877;p30">
              <a:extLst>
                <a:ext uri="{FF2B5EF4-FFF2-40B4-BE49-F238E27FC236}">
                  <a16:creationId xmlns:a16="http://schemas.microsoft.com/office/drawing/2014/main" id="{D4CF871D-9316-D88C-3DD9-4783CD7737DB}"/>
                </a:ext>
              </a:extLst>
            </p:cNvPr>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5878;p30">
              <a:extLst>
                <a:ext uri="{FF2B5EF4-FFF2-40B4-BE49-F238E27FC236}">
                  <a16:creationId xmlns:a16="http://schemas.microsoft.com/office/drawing/2014/main" id="{80224B78-D0CD-C6E0-5BC5-1F997DDF6B7F}"/>
                </a:ext>
              </a:extLst>
            </p:cNvPr>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5879;p30">
              <a:extLst>
                <a:ext uri="{FF2B5EF4-FFF2-40B4-BE49-F238E27FC236}">
                  <a16:creationId xmlns:a16="http://schemas.microsoft.com/office/drawing/2014/main" id="{8F9AEBEE-0957-3AE6-5E73-440292A2B1D3}"/>
                </a:ext>
              </a:extLst>
            </p:cNvPr>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5880;p30">
              <a:extLst>
                <a:ext uri="{FF2B5EF4-FFF2-40B4-BE49-F238E27FC236}">
                  <a16:creationId xmlns:a16="http://schemas.microsoft.com/office/drawing/2014/main" id="{E05708A0-0CEF-C8C7-4789-2C446313210A}"/>
                </a:ext>
              </a:extLst>
            </p:cNvPr>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5881;p30">
              <a:extLst>
                <a:ext uri="{FF2B5EF4-FFF2-40B4-BE49-F238E27FC236}">
                  <a16:creationId xmlns:a16="http://schemas.microsoft.com/office/drawing/2014/main" id="{DC52A3E8-38C4-3288-FAE2-73F1B4208094}"/>
                </a:ext>
              </a:extLst>
            </p:cNvPr>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5882;p30">
              <a:extLst>
                <a:ext uri="{FF2B5EF4-FFF2-40B4-BE49-F238E27FC236}">
                  <a16:creationId xmlns:a16="http://schemas.microsoft.com/office/drawing/2014/main" id="{35CFD4FE-CA01-57AC-3627-D3F24EEECAFE}"/>
                </a:ext>
              </a:extLst>
            </p:cNvPr>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5883;p30">
              <a:extLst>
                <a:ext uri="{FF2B5EF4-FFF2-40B4-BE49-F238E27FC236}">
                  <a16:creationId xmlns:a16="http://schemas.microsoft.com/office/drawing/2014/main" id="{690C0B00-373D-BED9-B5FB-25F58A80BF7C}"/>
                </a:ext>
              </a:extLst>
            </p:cNvPr>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5884;p30">
              <a:extLst>
                <a:ext uri="{FF2B5EF4-FFF2-40B4-BE49-F238E27FC236}">
                  <a16:creationId xmlns:a16="http://schemas.microsoft.com/office/drawing/2014/main" id="{127370F5-7218-8450-80CD-3AB535A4DE89}"/>
                </a:ext>
              </a:extLst>
            </p:cNvPr>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5885;p30">
              <a:extLst>
                <a:ext uri="{FF2B5EF4-FFF2-40B4-BE49-F238E27FC236}">
                  <a16:creationId xmlns:a16="http://schemas.microsoft.com/office/drawing/2014/main" id="{9EECBB36-46CC-2BB1-D93B-48BD6ECDDA6E}"/>
                </a:ext>
              </a:extLst>
            </p:cNvPr>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5886;p30">
              <a:extLst>
                <a:ext uri="{FF2B5EF4-FFF2-40B4-BE49-F238E27FC236}">
                  <a16:creationId xmlns:a16="http://schemas.microsoft.com/office/drawing/2014/main" id="{E2040B75-D490-8B03-E83F-A87684EEDC73}"/>
                </a:ext>
              </a:extLst>
            </p:cNvPr>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5887;p30">
              <a:extLst>
                <a:ext uri="{FF2B5EF4-FFF2-40B4-BE49-F238E27FC236}">
                  <a16:creationId xmlns:a16="http://schemas.microsoft.com/office/drawing/2014/main" id="{DCE48163-2179-2CB9-3D44-E4EBCD2EB7E9}"/>
                </a:ext>
              </a:extLst>
            </p:cNvPr>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5888;p30">
              <a:extLst>
                <a:ext uri="{FF2B5EF4-FFF2-40B4-BE49-F238E27FC236}">
                  <a16:creationId xmlns:a16="http://schemas.microsoft.com/office/drawing/2014/main" id="{000C61EC-DE56-5A05-274F-9CAAC28DB002}"/>
                </a:ext>
              </a:extLst>
            </p:cNvPr>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5889;p30">
              <a:extLst>
                <a:ext uri="{FF2B5EF4-FFF2-40B4-BE49-F238E27FC236}">
                  <a16:creationId xmlns:a16="http://schemas.microsoft.com/office/drawing/2014/main" id="{02CD5AA8-D184-F98F-E025-5447337B18B2}"/>
                </a:ext>
              </a:extLst>
            </p:cNvPr>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5890;p30">
              <a:extLst>
                <a:ext uri="{FF2B5EF4-FFF2-40B4-BE49-F238E27FC236}">
                  <a16:creationId xmlns:a16="http://schemas.microsoft.com/office/drawing/2014/main" id="{06263F89-A20F-624D-9EC2-773E08D138C9}"/>
                </a:ext>
              </a:extLst>
            </p:cNvPr>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5891;p30">
              <a:extLst>
                <a:ext uri="{FF2B5EF4-FFF2-40B4-BE49-F238E27FC236}">
                  <a16:creationId xmlns:a16="http://schemas.microsoft.com/office/drawing/2014/main" id="{9B75F39C-333E-8F19-D659-7C2CF159A078}"/>
                </a:ext>
              </a:extLst>
            </p:cNvPr>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5892;p30">
              <a:extLst>
                <a:ext uri="{FF2B5EF4-FFF2-40B4-BE49-F238E27FC236}">
                  <a16:creationId xmlns:a16="http://schemas.microsoft.com/office/drawing/2014/main" id="{2D73819F-8436-4062-45CD-C6C4A5BE3189}"/>
                </a:ext>
              </a:extLst>
            </p:cNvPr>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5893;p30">
              <a:extLst>
                <a:ext uri="{FF2B5EF4-FFF2-40B4-BE49-F238E27FC236}">
                  <a16:creationId xmlns:a16="http://schemas.microsoft.com/office/drawing/2014/main" id="{05C6B84A-8C3F-A58F-F4AA-92D6F881C8C7}"/>
                </a:ext>
              </a:extLst>
            </p:cNvPr>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5894;p30">
              <a:extLst>
                <a:ext uri="{FF2B5EF4-FFF2-40B4-BE49-F238E27FC236}">
                  <a16:creationId xmlns:a16="http://schemas.microsoft.com/office/drawing/2014/main" id="{56E8B140-D98A-783C-0E0D-0E3F51D68BEF}"/>
                </a:ext>
              </a:extLst>
            </p:cNvPr>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5895;p30">
              <a:extLst>
                <a:ext uri="{FF2B5EF4-FFF2-40B4-BE49-F238E27FC236}">
                  <a16:creationId xmlns:a16="http://schemas.microsoft.com/office/drawing/2014/main" id="{2342CAF5-DE1F-3FFC-BA00-03980653AB91}"/>
                </a:ext>
              </a:extLst>
            </p:cNvPr>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5896;p30">
              <a:extLst>
                <a:ext uri="{FF2B5EF4-FFF2-40B4-BE49-F238E27FC236}">
                  <a16:creationId xmlns:a16="http://schemas.microsoft.com/office/drawing/2014/main" id="{283BB9F1-4433-C378-000B-E31FAD391614}"/>
                </a:ext>
              </a:extLst>
            </p:cNvPr>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5897;p30">
              <a:extLst>
                <a:ext uri="{FF2B5EF4-FFF2-40B4-BE49-F238E27FC236}">
                  <a16:creationId xmlns:a16="http://schemas.microsoft.com/office/drawing/2014/main" id="{0F5E82FD-FF85-18A2-393C-F45E2C0ED3C8}"/>
                </a:ext>
              </a:extLst>
            </p:cNvPr>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5898;p30">
              <a:extLst>
                <a:ext uri="{FF2B5EF4-FFF2-40B4-BE49-F238E27FC236}">
                  <a16:creationId xmlns:a16="http://schemas.microsoft.com/office/drawing/2014/main" id="{C9382A69-5368-6567-818F-EBFCC7F09A8B}"/>
                </a:ext>
              </a:extLst>
            </p:cNvPr>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5899;p30">
              <a:extLst>
                <a:ext uri="{FF2B5EF4-FFF2-40B4-BE49-F238E27FC236}">
                  <a16:creationId xmlns:a16="http://schemas.microsoft.com/office/drawing/2014/main" id="{59B4907B-3BC1-9671-6834-984E44E467A3}"/>
                </a:ext>
              </a:extLst>
            </p:cNvPr>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5900;p30">
              <a:extLst>
                <a:ext uri="{FF2B5EF4-FFF2-40B4-BE49-F238E27FC236}">
                  <a16:creationId xmlns:a16="http://schemas.microsoft.com/office/drawing/2014/main" id="{4E6E4DFF-83EB-9A88-5294-0BF056CBC380}"/>
                </a:ext>
              </a:extLst>
            </p:cNvPr>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5901;p30">
              <a:extLst>
                <a:ext uri="{FF2B5EF4-FFF2-40B4-BE49-F238E27FC236}">
                  <a16:creationId xmlns:a16="http://schemas.microsoft.com/office/drawing/2014/main" id="{D4F3C2D9-7CC8-3D92-617A-A2AE0E997056}"/>
                </a:ext>
              </a:extLst>
            </p:cNvPr>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5902;p30">
              <a:extLst>
                <a:ext uri="{FF2B5EF4-FFF2-40B4-BE49-F238E27FC236}">
                  <a16:creationId xmlns:a16="http://schemas.microsoft.com/office/drawing/2014/main" id="{6B90BE3A-267D-0AB8-2E2F-FE6C4B28FFB4}"/>
                </a:ext>
              </a:extLst>
            </p:cNvPr>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5903;p30">
              <a:extLst>
                <a:ext uri="{FF2B5EF4-FFF2-40B4-BE49-F238E27FC236}">
                  <a16:creationId xmlns:a16="http://schemas.microsoft.com/office/drawing/2014/main" id="{3F6377E2-5DE1-F0D7-96D9-8FBF19D9D69C}"/>
                </a:ext>
              </a:extLst>
            </p:cNvPr>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5904;p30">
              <a:extLst>
                <a:ext uri="{FF2B5EF4-FFF2-40B4-BE49-F238E27FC236}">
                  <a16:creationId xmlns:a16="http://schemas.microsoft.com/office/drawing/2014/main" id="{3F34D3FB-F4C5-33BA-3FB3-FA635476CFE5}"/>
                </a:ext>
              </a:extLst>
            </p:cNvPr>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5905;p30">
              <a:extLst>
                <a:ext uri="{FF2B5EF4-FFF2-40B4-BE49-F238E27FC236}">
                  <a16:creationId xmlns:a16="http://schemas.microsoft.com/office/drawing/2014/main" id="{6934CFC8-B57A-14D6-77D5-DD7CAE29F068}"/>
                </a:ext>
              </a:extLst>
            </p:cNvPr>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5906;p30">
              <a:extLst>
                <a:ext uri="{FF2B5EF4-FFF2-40B4-BE49-F238E27FC236}">
                  <a16:creationId xmlns:a16="http://schemas.microsoft.com/office/drawing/2014/main" id="{B5150359-4DDA-3D45-4A60-111661709442}"/>
                </a:ext>
              </a:extLst>
            </p:cNvPr>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5907;p30">
              <a:extLst>
                <a:ext uri="{FF2B5EF4-FFF2-40B4-BE49-F238E27FC236}">
                  <a16:creationId xmlns:a16="http://schemas.microsoft.com/office/drawing/2014/main" id="{54AF64F7-76BE-B48D-1207-9C68F2FF273D}"/>
                </a:ext>
              </a:extLst>
            </p:cNvPr>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5908;p30">
              <a:extLst>
                <a:ext uri="{FF2B5EF4-FFF2-40B4-BE49-F238E27FC236}">
                  <a16:creationId xmlns:a16="http://schemas.microsoft.com/office/drawing/2014/main" id="{D855EB1D-CB9E-7C7E-5432-CBF537014F2C}"/>
                </a:ext>
              </a:extLst>
            </p:cNvPr>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5909;p30">
              <a:extLst>
                <a:ext uri="{FF2B5EF4-FFF2-40B4-BE49-F238E27FC236}">
                  <a16:creationId xmlns:a16="http://schemas.microsoft.com/office/drawing/2014/main" id="{92EE0DF6-0B0D-98CB-F4CE-AD8A60C6198B}"/>
                </a:ext>
              </a:extLst>
            </p:cNvPr>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5910;p30">
              <a:extLst>
                <a:ext uri="{FF2B5EF4-FFF2-40B4-BE49-F238E27FC236}">
                  <a16:creationId xmlns:a16="http://schemas.microsoft.com/office/drawing/2014/main" id="{7891E51D-0B01-1C0D-5ADE-2731D8312B92}"/>
                </a:ext>
              </a:extLst>
            </p:cNvPr>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5911;p30">
              <a:extLst>
                <a:ext uri="{FF2B5EF4-FFF2-40B4-BE49-F238E27FC236}">
                  <a16:creationId xmlns:a16="http://schemas.microsoft.com/office/drawing/2014/main" id="{89E70A53-F1AC-8432-7516-88682325B7BE}"/>
                </a:ext>
              </a:extLst>
            </p:cNvPr>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5912;p30">
              <a:extLst>
                <a:ext uri="{FF2B5EF4-FFF2-40B4-BE49-F238E27FC236}">
                  <a16:creationId xmlns:a16="http://schemas.microsoft.com/office/drawing/2014/main" id="{02C84241-522A-CEB8-587F-922C396FB873}"/>
                </a:ext>
              </a:extLst>
            </p:cNvPr>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5913;p30">
              <a:extLst>
                <a:ext uri="{FF2B5EF4-FFF2-40B4-BE49-F238E27FC236}">
                  <a16:creationId xmlns:a16="http://schemas.microsoft.com/office/drawing/2014/main" id="{1566A5EB-CF77-70FD-A6EF-0BCC7D035F60}"/>
                </a:ext>
              </a:extLst>
            </p:cNvPr>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5914;p30">
              <a:extLst>
                <a:ext uri="{FF2B5EF4-FFF2-40B4-BE49-F238E27FC236}">
                  <a16:creationId xmlns:a16="http://schemas.microsoft.com/office/drawing/2014/main" id="{ABCEAD68-3F8B-C71F-59CB-BB46347887F0}"/>
                </a:ext>
              </a:extLst>
            </p:cNvPr>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5915;p30">
              <a:extLst>
                <a:ext uri="{FF2B5EF4-FFF2-40B4-BE49-F238E27FC236}">
                  <a16:creationId xmlns:a16="http://schemas.microsoft.com/office/drawing/2014/main" id="{7960C629-75AF-CB90-1E1C-985FA9D3A61B}"/>
                </a:ext>
              </a:extLst>
            </p:cNvPr>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5916;p30">
              <a:extLst>
                <a:ext uri="{FF2B5EF4-FFF2-40B4-BE49-F238E27FC236}">
                  <a16:creationId xmlns:a16="http://schemas.microsoft.com/office/drawing/2014/main" id="{5C5E69A5-0C2A-A381-66ED-0E9009A79853}"/>
                </a:ext>
              </a:extLst>
            </p:cNvPr>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5917;p30">
              <a:extLst>
                <a:ext uri="{FF2B5EF4-FFF2-40B4-BE49-F238E27FC236}">
                  <a16:creationId xmlns:a16="http://schemas.microsoft.com/office/drawing/2014/main" id="{8E7913E3-6F74-2C63-3903-60305F2C58CB}"/>
                </a:ext>
              </a:extLst>
            </p:cNvPr>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5918;p30">
              <a:extLst>
                <a:ext uri="{FF2B5EF4-FFF2-40B4-BE49-F238E27FC236}">
                  <a16:creationId xmlns:a16="http://schemas.microsoft.com/office/drawing/2014/main" id="{72E90774-92EB-749F-6B1D-1D376C6B5303}"/>
                </a:ext>
              </a:extLst>
            </p:cNvPr>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5919;p30">
              <a:extLst>
                <a:ext uri="{FF2B5EF4-FFF2-40B4-BE49-F238E27FC236}">
                  <a16:creationId xmlns:a16="http://schemas.microsoft.com/office/drawing/2014/main" id="{52440C79-5166-A852-5CC6-7E5BC308A885}"/>
                </a:ext>
              </a:extLst>
            </p:cNvPr>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5920;p30">
              <a:extLst>
                <a:ext uri="{FF2B5EF4-FFF2-40B4-BE49-F238E27FC236}">
                  <a16:creationId xmlns:a16="http://schemas.microsoft.com/office/drawing/2014/main" id="{2293C7C6-1F5A-36DB-BEA2-78BC093B4A1E}"/>
                </a:ext>
              </a:extLst>
            </p:cNvPr>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5921;p30">
              <a:extLst>
                <a:ext uri="{FF2B5EF4-FFF2-40B4-BE49-F238E27FC236}">
                  <a16:creationId xmlns:a16="http://schemas.microsoft.com/office/drawing/2014/main" id="{C2546A94-FC91-7592-BE1C-07A221C3344F}"/>
                </a:ext>
              </a:extLst>
            </p:cNvPr>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5922;p30">
              <a:extLst>
                <a:ext uri="{FF2B5EF4-FFF2-40B4-BE49-F238E27FC236}">
                  <a16:creationId xmlns:a16="http://schemas.microsoft.com/office/drawing/2014/main" id="{7D2EFA12-DE24-7841-B6B3-8BD8228302F0}"/>
                </a:ext>
              </a:extLst>
            </p:cNvPr>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5923;p30">
              <a:extLst>
                <a:ext uri="{FF2B5EF4-FFF2-40B4-BE49-F238E27FC236}">
                  <a16:creationId xmlns:a16="http://schemas.microsoft.com/office/drawing/2014/main" id="{A5FB3A1A-179E-B784-BE2B-973D8103A8B6}"/>
                </a:ext>
              </a:extLst>
            </p:cNvPr>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5924;p30">
              <a:extLst>
                <a:ext uri="{FF2B5EF4-FFF2-40B4-BE49-F238E27FC236}">
                  <a16:creationId xmlns:a16="http://schemas.microsoft.com/office/drawing/2014/main" id="{E5D2581E-0687-B92F-CA76-1194A0931F9B}"/>
                </a:ext>
              </a:extLst>
            </p:cNvPr>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5925;p30">
              <a:extLst>
                <a:ext uri="{FF2B5EF4-FFF2-40B4-BE49-F238E27FC236}">
                  <a16:creationId xmlns:a16="http://schemas.microsoft.com/office/drawing/2014/main" id="{F591B89C-63F8-30F0-F66A-966A80E8CCCC}"/>
                </a:ext>
              </a:extLst>
            </p:cNvPr>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5926;p30">
              <a:extLst>
                <a:ext uri="{FF2B5EF4-FFF2-40B4-BE49-F238E27FC236}">
                  <a16:creationId xmlns:a16="http://schemas.microsoft.com/office/drawing/2014/main" id="{41267850-6631-FD4D-F40D-483EFEF33E89}"/>
                </a:ext>
              </a:extLst>
            </p:cNvPr>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5927;p30">
              <a:extLst>
                <a:ext uri="{FF2B5EF4-FFF2-40B4-BE49-F238E27FC236}">
                  <a16:creationId xmlns:a16="http://schemas.microsoft.com/office/drawing/2014/main" id="{7C4A75E4-08F6-8373-647F-F0D03D1061D4}"/>
                </a:ext>
              </a:extLst>
            </p:cNvPr>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5928;p30">
              <a:extLst>
                <a:ext uri="{FF2B5EF4-FFF2-40B4-BE49-F238E27FC236}">
                  <a16:creationId xmlns:a16="http://schemas.microsoft.com/office/drawing/2014/main" id="{03BAB3FF-AE21-058A-7C47-D5461DF1ADB4}"/>
                </a:ext>
              </a:extLst>
            </p:cNvPr>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5929;p30">
              <a:extLst>
                <a:ext uri="{FF2B5EF4-FFF2-40B4-BE49-F238E27FC236}">
                  <a16:creationId xmlns:a16="http://schemas.microsoft.com/office/drawing/2014/main" id="{B870F380-F13F-BD24-F80B-5C4548452261}"/>
                </a:ext>
              </a:extLst>
            </p:cNvPr>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5930;p30">
              <a:extLst>
                <a:ext uri="{FF2B5EF4-FFF2-40B4-BE49-F238E27FC236}">
                  <a16:creationId xmlns:a16="http://schemas.microsoft.com/office/drawing/2014/main" id="{346FA218-01AD-A91E-2E9F-D29C35240EA0}"/>
                </a:ext>
              </a:extLst>
            </p:cNvPr>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5931;p30">
              <a:extLst>
                <a:ext uri="{FF2B5EF4-FFF2-40B4-BE49-F238E27FC236}">
                  <a16:creationId xmlns:a16="http://schemas.microsoft.com/office/drawing/2014/main" id="{C932BF49-2F80-A929-3B11-6D7B0C19D8E2}"/>
                </a:ext>
              </a:extLst>
            </p:cNvPr>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5932;p30">
              <a:extLst>
                <a:ext uri="{FF2B5EF4-FFF2-40B4-BE49-F238E27FC236}">
                  <a16:creationId xmlns:a16="http://schemas.microsoft.com/office/drawing/2014/main" id="{9BA183AA-27E5-69CB-4C0E-B6A45293E883}"/>
                </a:ext>
              </a:extLst>
            </p:cNvPr>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5933;p30">
              <a:extLst>
                <a:ext uri="{FF2B5EF4-FFF2-40B4-BE49-F238E27FC236}">
                  <a16:creationId xmlns:a16="http://schemas.microsoft.com/office/drawing/2014/main" id="{8C4D63A5-526C-8A46-C79A-6339195D274F}"/>
                </a:ext>
              </a:extLst>
            </p:cNvPr>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5934;p30">
              <a:extLst>
                <a:ext uri="{FF2B5EF4-FFF2-40B4-BE49-F238E27FC236}">
                  <a16:creationId xmlns:a16="http://schemas.microsoft.com/office/drawing/2014/main" id="{536FE787-E1C7-22CC-DDA4-8394D5BACEF6}"/>
                </a:ext>
              </a:extLst>
            </p:cNvPr>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5935;p30">
              <a:extLst>
                <a:ext uri="{FF2B5EF4-FFF2-40B4-BE49-F238E27FC236}">
                  <a16:creationId xmlns:a16="http://schemas.microsoft.com/office/drawing/2014/main" id="{7C0BF3ED-CE5C-69DF-00E7-A8D980BB84C3}"/>
                </a:ext>
              </a:extLst>
            </p:cNvPr>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5936;p30">
              <a:extLst>
                <a:ext uri="{FF2B5EF4-FFF2-40B4-BE49-F238E27FC236}">
                  <a16:creationId xmlns:a16="http://schemas.microsoft.com/office/drawing/2014/main" id="{E17195A8-8E29-15B0-0837-64B3E313A44A}"/>
                </a:ext>
              </a:extLst>
            </p:cNvPr>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5937;p30">
              <a:extLst>
                <a:ext uri="{FF2B5EF4-FFF2-40B4-BE49-F238E27FC236}">
                  <a16:creationId xmlns:a16="http://schemas.microsoft.com/office/drawing/2014/main" id="{015C9DDD-4C01-BCD4-0CAE-985D1834615F}"/>
                </a:ext>
              </a:extLst>
            </p:cNvPr>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5938;p30">
              <a:extLst>
                <a:ext uri="{FF2B5EF4-FFF2-40B4-BE49-F238E27FC236}">
                  <a16:creationId xmlns:a16="http://schemas.microsoft.com/office/drawing/2014/main" id="{811BD0C7-1D40-07D5-9E87-8F82EAFFFD10}"/>
                </a:ext>
              </a:extLst>
            </p:cNvPr>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5939;p30">
              <a:extLst>
                <a:ext uri="{FF2B5EF4-FFF2-40B4-BE49-F238E27FC236}">
                  <a16:creationId xmlns:a16="http://schemas.microsoft.com/office/drawing/2014/main" id="{17FEB5A3-DD11-3819-CE0E-53A100F2A58D}"/>
                </a:ext>
              </a:extLst>
            </p:cNvPr>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5940;p30">
              <a:extLst>
                <a:ext uri="{FF2B5EF4-FFF2-40B4-BE49-F238E27FC236}">
                  <a16:creationId xmlns:a16="http://schemas.microsoft.com/office/drawing/2014/main" id="{30D13815-7C93-9E2B-D1EE-D720606DD19F}"/>
                </a:ext>
              </a:extLst>
            </p:cNvPr>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5941;p30">
              <a:extLst>
                <a:ext uri="{FF2B5EF4-FFF2-40B4-BE49-F238E27FC236}">
                  <a16:creationId xmlns:a16="http://schemas.microsoft.com/office/drawing/2014/main" id="{1FE48870-44B6-F296-10BA-15A6DC98B678}"/>
                </a:ext>
              </a:extLst>
            </p:cNvPr>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5942;p30">
              <a:extLst>
                <a:ext uri="{FF2B5EF4-FFF2-40B4-BE49-F238E27FC236}">
                  <a16:creationId xmlns:a16="http://schemas.microsoft.com/office/drawing/2014/main" id="{A2B8FCCE-1F8B-DE84-B593-88A1EB4DA857}"/>
                </a:ext>
              </a:extLst>
            </p:cNvPr>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5943;p30">
              <a:extLst>
                <a:ext uri="{FF2B5EF4-FFF2-40B4-BE49-F238E27FC236}">
                  <a16:creationId xmlns:a16="http://schemas.microsoft.com/office/drawing/2014/main" id="{1689F9F0-C7E2-A49C-71C7-E4519AA9BE75}"/>
                </a:ext>
              </a:extLst>
            </p:cNvPr>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5944;p30">
              <a:extLst>
                <a:ext uri="{FF2B5EF4-FFF2-40B4-BE49-F238E27FC236}">
                  <a16:creationId xmlns:a16="http://schemas.microsoft.com/office/drawing/2014/main" id="{BE85A1BF-21DA-0510-D0D5-3473889FA2D5}"/>
                </a:ext>
              </a:extLst>
            </p:cNvPr>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5945;p30">
              <a:extLst>
                <a:ext uri="{FF2B5EF4-FFF2-40B4-BE49-F238E27FC236}">
                  <a16:creationId xmlns:a16="http://schemas.microsoft.com/office/drawing/2014/main" id="{E942A88C-EAF3-531F-D6E5-F5EA7BDA7EC1}"/>
                </a:ext>
              </a:extLst>
            </p:cNvPr>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5946;p30">
              <a:extLst>
                <a:ext uri="{FF2B5EF4-FFF2-40B4-BE49-F238E27FC236}">
                  <a16:creationId xmlns:a16="http://schemas.microsoft.com/office/drawing/2014/main" id="{60627566-732B-6EED-77C3-0D1BE64EE03A}"/>
                </a:ext>
              </a:extLst>
            </p:cNvPr>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5947;p30">
              <a:extLst>
                <a:ext uri="{FF2B5EF4-FFF2-40B4-BE49-F238E27FC236}">
                  <a16:creationId xmlns:a16="http://schemas.microsoft.com/office/drawing/2014/main" id="{7FCBDC1A-839F-715D-A8D5-89EB9A9742D0}"/>
                </a:ext>
              </a:extLst>
            </p:cNvPr>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5948;p30">
              <a:extLst>
                <a:ext uri="{FF2B5EF4-FFF2-40B4-BE49-F238E27FC236}">
                  <a16:creationId xmlns:a16="http://schemas.microsoft.com/office/drawing/2014/main" id="{98CE52CF-291A-A6EE-0B55-530095DEEBB3}"/>
                </a:ext>
              </a:extLst>
            </p:cNvPr>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5949;p30">
              <a:extLst>
                <a:ext uri="{FF2B5EF4-FFF2-40B4-BE49-F238E27FC236}">
                  <a16:creationId xmlns:a16="http://schemas.microsoft.com/office/drawing/2014/main" id="{52AEEF08-3C27-ACC8-C4E8-5949278E2F92}"/>
                </a:ext>
              </a:extLst>
            </p:cNvPr>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5950;p30">
              <a:extLst>
                <a:ext uri="{FF2B5EF4-FFF2-40B4-BE49-F238E27FC236}">
                  <a16:creationId xmlns:a16="http://schemas.microsoft.com/office/drawing/2014/main" id="{570609E3-BAF1-8850-7924-CF6ADD0AC8B1}"/>
                </a:ext>
              </a:extLst>
            </p:cNvPr>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5951;p30">
              <a:extLst>
                <a:ext uri="{FF2B5EF4-FFF2-40B4-BE49-F238E27FC236}">
                  <a16:creationId xmlns:a16="http://schemas.microsoft.com/office/drawing/2014/main" id="{8534177A-FAC1-81EB-3141-DF2C5D48416E}"/>
                </a:ext>
              </a:extLst>
            </p:cNvPr>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5952;p30">
              <a:extLst>
                <a:ext uri="{FF2B5EF4-FFF2-40B4-BE49-F238E27FC236}">
                  <a16:creationId xmlns:a16="http://schemas.microsoft.com/office/drawing/2014/main" id="{0595EC28-C2EC-932B-0CFA-2D12F028497D}"/>
                </a:ext>
              </a:extLst>
            </p:cNvPr>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5953;p30">
              <a:extLst>
                <a:ext uri="{FF2B5EF4-FFF2-40B4-BE49-F238E27FC236}">
                  <a16:creationId xmlns:a16="http://schemas.microsoft.com/office/drawing/2014/main" id="{06BAFE5E-1100-F533-9A94-F48128B22E35}"/>
                </a:ext>
              </a:extLst>
            </p:cNvPr>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5954;p30">
              <a:extLst>
                <a:ext uri="{FF2B5EF4-FFF2-40B4-BE49-F238E27FC236}">
                  <a16:creationId xmlns:a16="http://schemas.microsoft.com/office/drawing/2014/main" id="{35095D0E-6A56-9D7B-F139-CB31AF083D79}"/>
                </a:ext>
              </a:extLst>
            </p:cNvPr>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5955;p30">
              <a:extLst>
                <a:ext uri="{FF2B5EF4-FFF2-40B4-BE49-F238E27FC236}">
                  <a16:creationId xmlns:a16="http://schemas.microsoft.com/office/drawing/2014/main" id="{936C4BD6-605B-644C-BA8E-FB497D669190}"/>
                </a:ext>
              </a:extLst>
            </p:cNvPr>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5956;p30">
              <a:extLst>
                <a:ext uri="{FF2B5EF4-FFF2-40B4-BE49-F238E27FC236}">
                  <a16:creationId xmlns:a16="http://schemas.microsoft.com/office/drawing/2014/main" id="{1BFD2F29-5085-6C20-292D-0E7E0552B1C3}"/>
                </a:ext>
              </a:extLst>
            </p:cNvPr>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5957;p30">
              <a:extLst>
                <a:ext uri="{FF2B5EF4-FFF2-40B4-BE49-F238E27FC236}">
                  <a16:creationId xmlns:a16="http://schemas.microsoft.com/office/drawing/2014/main" id="{B633C9AB-E013-3CF0-713C-4D30E11AA2FC}"/>
                </a:ext>
              </a:extLst>
            </p:cNvPr>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5958;p30">
              <a:extLst>
                <a:ext uri="{FF2B5EF4-FFF2-40B4-BE49-F238E27FC236}">
                  <a16:creationId xmlns:a16="http://schemas.microsoft.com/office/drawing/2014/main" id="{D3D931A1-92F8-1F3C-BC36-13313F15E371}"/>
                </a:ext>
              </a:extLst>
            </p:cNvPr>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5959;p30">
              <a:extLst>
                <a:ext uri="{FF2B5EF4-FFF2-40B4-BE49-F238E27FC236}">
                  <a16:creationId xmlns:a16="http://schemas.microsoft.com/office/drawing/2014/main" id="{760B40E7-1937-EBD2-BEF1-BABDAEB23279}"/>
                </a:ext>
              </a:extLst>
            </p:cNvPr>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5960;p30">
              <a:extLst>
                <a:ext uri="{FF2B5EF4-FFF2-40B4-BE49-F238E27FC236}">
                  <a16:creationId xmlns:a16="http://schemas.microsoft.com/office/drawing/2014/main" id="{6F773253-A680-ED83-1BAE-D96A1FF6FC37}"/>
                </a:ext>
              </a:extLst>
            </p:cNvPr>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5961;p30">
              <a:extLst>
                <a:ext uri="{FF2B5EF4-FFF2-40B4-BE49-F238E27FC236}">
                  <a16:creationId xmlns:a16="http://schemas.microsoft.com/office/drawing/2014/main" id="{5449FA56-BD5B-8EF3-9A0A-F705A6A5C612}"/>
                </a:ext>
              </a:extLst>
            </p:cNvPr>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5962;p30">
              <a:extLst>
                <a:ext uri="{FF2B5EF4-FFF2-40B4-BE49-F238E27FC236}">
                  <a16:creationId xmlns:a16="http://schemas.microsoft.com/office/drawing/2014/main" id="{E4FACC48-C233-F3EE-F5F2-46B18D1C00DE}"/>
                </a:ext>
              </a:extLst>
            </p:cNvPr>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5963;p30">
              <a:extLst>
                <a:ext uri="{FF2B5EF4-FFF2-40B4-BE49-F238E27FC236}">
                  <a16:creationId xmlns:a16="http://schemas.microsoft.com/office/drawing/2014/main" id="{BF75608F-865A-29C2-E3A6-8EE52DF58CD2}"/>
                </a:ext>
              </a:extLst>
            </p:cNvPr>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5964;p30">
              <a:extLst>
                <a:ext uri="{FF2B5EF4-FFF2-40B4-BE49-F238E27FC236}">
                  <a16:creationId xmlns:a16="http://schemas.microsoft.com/office/drawing/2014/main" id="{BA014B46-B5DA-23E7-E636-7CBA6C19BD73}"/>
                </a:ext>
              </a:extLst>
            </p:cNvPr>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5965;p30">
              <a:extLst>
                <a:ext uri="{FF2B5EF4-FFF2-40B4-BE49-F238E27FC236}">
                  <a16:creationId xmlns:a16="http://schemas.microsoft.com/office/drawing/2014/main" id="{C8D3994E-5FC6-A1FF-1A35-1B4BA23FF41D}"/>
                </a:ext>
              </a:extLst>
            </p:cNvPr>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5966;p30">
              <a:extLst>
                <a:ext uri="{FF2B5EF4-FFF2-40B4-BE49-F238E27FC236}">
                  <a16:creationId xmlns:a16="http://schemas.microsoft.com/office/drawing/2014/main" id="{104C9B58-0786-3121-526F-0FFECCF3EB72}"/>
                </a:ext>
              </a:extLst>
            </p:cNvPr>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5967;p30">
              <a:extLst>
                <a:ext uri="{FF2B5EF4-FFF2-40B4-BE49-F238E27FC236}">
                  <a16:creationId xmlns:a16="http://schemas.microsoft.com/office/drawing/2014/main" id="{24DDABD9-BE54-6513-07D2-D3FED56E291F}"/>
                </a:ext>
              </a:extLst>
            </p:cNvPr>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5968;p30">
              <a:extLst>
                <a:ext uri="{FF2B5EF4-FFF2-40B4-BE49-F238E27FC236}">
                  <a16:creationId xmlns:a16="http://schemas.microsoft.com/office/drawing/2014/main" id="{D6D42F71-936B-9AAC-9666-74CC1BC85E5E}"/>
                </a:ext>
              </a:extLst>
            </p:cNvPr>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5969;p30">
              <a:extLst>
                <a:ext uri="{FF2B5EF4-FFF2-40B4-BE49-F238E27FC236}">
                  <a16:creationId xmlns:a16="http://schemas.microsoft.com/office/drawing/2014/main" id="{0B7B6C56-B3A8-9793-DDE8-822A7057224B}"/>
                </a:ext>
              </a:extLst>
            </p:cNvPr>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5970;p30">
              <a:extLst>
                <a:ext uri="{FF2B5EF4-FFF2-40B4-BE49-F238E27FC236}">
                  <a16:creationId xmlns:a16="http://schemas.microsoft.com/office/drawing/2014/main" id="{54AC17BF-2ACE-2F82-2114-550EEB7577B6}"/>
                </a:ext>
              </a:extLst>
            </p:cNvPr>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5971;p30">
              <a:extLst>
                <a:ext uri="{FF2B5EF4-FFF2-40B4-BE49-F238E27FC236}">
                  <a16:creationId xmlns:a16="http://schemas.microsoft.com/office/drawing/2014/main" id="{E894D4BE-3ABC-AAEE-332C-4274C003A7FF}"/>
                </a:ext>
              </a:extLst>
            </p:cNvPr>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5972;p30">
              <a:extLst>
                <a:ext uri="{FF2B5EF4-FFF2-40B4-BE49-F238E27FC236}">
                  <a16:creationId xmlns:a16="http://schemas.microsoft.com/office/drawing/2014/main" id="{A5140DBE-9053-D118-581D-EA2DC8A3C2CE}"/>
                </a:ext>
              </a:extLst>
            </p:cNvPr>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5973;p30">
              <a:extLst>
                <a:ext uri="{FF2B5EF4-FFF2-40B4-BE49-F238E27FC236}">
                  <a16:creationId xmlns:a16="http://schemas.microsoft.com/office/drawing/2014/main" id="{8DC1012F-190A-31F0-15C5-16EEB3805931}"/>
                </a:ext>
              </a:extLst>
            </p:cNvPr>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5974;p30">
              <a:extLst>
                <a:ext uri="{FF2B5EF4-FFF2-40B4-BE49-F238E27FC236}">
                  <a16:creationId xmlns:a16="http://schemas.microsoft.com/office/drawing/2014/main" id="{2FEE4F45-C554-F1D7-6916-AB59735CEE95}"/>
                </a:ext>
              </a:extLst>
            </p:cNvPr>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5975;p30">
              <a:extLst>
                <a:ext uri="{FF2B5EF4-FFF2-40B4-BE49-F238E27FC236}">
                  <a16:creationId xmlns:a16="http://schemas.microsoft.com/office/drawing/2014/main" id="{2FE0335F-F0A7-930A-16F4-DA1F24689DEA}"/>
                </a:ext>
              </a:extLst>
            </p:cNvPr>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5976;p30">
              <a:extLst>
                <a:ext uri="{FF2B5EF4-FFF2-40B4-BE49-F238E27FC236}">
                  <a16:creationId xmlns:a16="http://schemas.microsoft.com/office/drawing/2014/main" id="{7C3B56F1-9131-D162-D7C8-D89926282F5E}"/>
                </a:ext>
              </a:extLst>
            </p:cNvPr>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5977;p30">
              <a:extLst>
                <a:ext uri="{FF2B5EF4-FFF2-40B4-BE49-F238E27FC236}">
                  <a16:creationId xmlns:a16="http://schemas.microsoft.com/office/drawing/2014/main" id="{FB5C0F93-05EB-A840-8532-5B68C2850DD0}"/>
                </a:ext>
              </a:extLst>
            </p:cNvPr>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5978;p30">
              <a:extLst>
                <a:ext uri="{FF2B5EF4-FFF2-40B4-BE49-F238E27FC236}">
                  <a16:creationId xmlns:a16="http://schemas.microsoft.com/office/drawing/2014/main" id="{68074EE0-251B-64C1-BA04-72AB82983EAE}"/>
                </a:ext>
              </a:extLst>
            </p:cNvPr>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5979;p30">
              <a:extLst>
                <a:ext uri="{FF2B5EF4-FFF2-40B4-BE49-F238E27FC236}">
                  <a16:creationId xmlns:a16="http://schemas.microsoft.com/office/drawing/2014/main" id="{A902C163-6155-8C07-9AE1-0A9680101644}"/>
                </a:ext>
              </a:extLst>
            </p:cNvPr>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5980;p30">
              <a:extLst>
                <a:ext uri="{FF2B5EF4-FFF2-40B4-BE49-F238E27FC236}">
                  <a16:creationId xmlns:a16="http://schemas.microsoft.com/office/drawing/2014/main" id="{9A9C337C-D339-A33A-4F65-225C2384B7C3}"/>
                </a:ext>
              </a:extLst>
            </p:cNvPr>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5981;p30">
              <a:extLst>
                <a:ext uri="{FF2B5EF4-FFF2-40B4-BE49-F238E27FC236}">
                  <a16:creationId xmlns:a16="http://schemas.microsoft.com/office/drawing/2014/main" id="{AF5705F9-A6A2-C4F1-5E5C-1B790414BB69}"/>
                </a:ext>
              </a:extLst>
            </p:cNvPr>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5982;p30">
              <a:extLst>
                <a:ext uri="{FF2B5EF4-FFF2-40B4-BE49-F238E27FC236}">
                  <a16:creationId xmlns:a16="http://schemas.microsoft.com/office/drawing/2014/main" id="{B56A1423-94DC-417C-96AC-7A18CE671437}"/>
                </a:ext>
              </a:extLst>
            </p:cNvPr>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5983;p30">
              <a:extLst>
                <a:ext uri="{FF2B5EF4-FFF2-40B4-BE49-F238E27FC236}">
                  <a16:creationId xmlns:a16="http://schemas.microsoft.com/office/drawing/2014/main" id="{AAAF079C-5547-C4C6-04DA-103C9C65AD94}"/>
                </a:ext>
              </a:extLst>
            </p:cNvPr>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5984;p30">
              <a:extLst>
                <a:ext uri="{FF2B5EF4-FFF2-40B4-BE49-F238E27FC236}">
                  <a16:creationId xmlns:a16="http://schemas.microsoft.com/office/drawing/2014/main" id="{F713FEDC-4157-1E9F-9DA9-5F99B9547F90}"/>
                </a:ext>
              </a:extLst>
            </p:cNvPr>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5985;p30">
              <a:extLst>
                <a:ext uri="{FF2B5EF4-FFF2-40B4-BE49-F238E27FC236}">
                  <a16:creationId xmlns:a16="http://schemas.microsoft.com/office/drawing/2014/main" id="{246AE06F-1D33-F3B8-8F2B-F1038FA3DD6E}"/>
                </a:ext>
              </a:extLst>
            </p:cNvPr>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5986;p30">
              <a:extLst>
                <a:ext uri="{FF2B5EF4-FFF2-40B4-BE49-F238E27FC236}">
                  <a16:creationId xmlns:a16="http://schemas.microsoft.com/office/drawing/2014/main" id="{EF08E27D-40D2-8EE9-2BE4-7E0264AC84DC}"/>
                </a:ext>
              </a:extLst>
            </p:cNvPr>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5987;p30">
              <a:extLst>
                <a:ext uri="{FF2B5EF4-FFF2-40B4-BE49-F238E27FC236}">
                  <a16:creationId xmlns:a16="http://schemas.microsoft.com/office/drawing/2014/main" id="{8FD11D5D-6A66-2D38-A54C-7DAC643AD3E9}"/>
                </a:ext>
              </a:extLst>
            </p:cNvPr>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5988;p30">
              <a:extLst>
                <a:ext uri="{FF2B5EF4-FFF2-40B4-BE49-F238E27FC236}">
                  <a16:creationId xmlns:a16="http://schemas.microsoft.com/office/drawing/2014/main" id="{AFBD3B58-2DDF-0C9A-D730-96F335315368}"/>
                </a:ext>
              </a:extLst>
            </p:cNvPr>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5989;p30">
              <a:extLst>
                <a:ext uri="{FF2B5EF4-FFF2-40B4-BE49-F238E27FC236}">
                  <a16:creationId xmlns:a16="http://schemas.microsoft.com/office/drawing/2014/main" id="{D60B111E-A879-E8EB-B5FF-C51C9206285A}"/>
                </a:ext>
              </a:extLst>
            </p:cNvPr>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5990;p30">
              <a:extLst>
                <a:ext uri="{FF2B5EF4-FFF2-40B4-BE49-F238E27FC236}">
                  <a16:creationId xmlns:a16="http://schemas.microsoft.com/office/drawing/2014/main" id="{2D01D921-90E1-D128-D2AD-1423993EB483}"/>
                </a:ext>
              </a:extLst>
            </p:cNvPr>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5991;p30">
              <a:extLst>
                <a:ext uri="{FF2B5EF4-FFF2-40B4-BE49-F238E27FC236}">
                  <a16:creationId xmlns:a16="http://schemas.microsoft.com/office/drawing/2014/main" id="{59F46B60-9BB0-5E91-B926-6E2B81DB0767}"/>
                </a:ext>
              </a:extLst>
            </p:cNvPr>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5992;p30">
              <a:extLst>
                <a:ext uri="{FF2B5EF4-FFF2-40B4-BE49-F238E27FC236}">
                  <a16:creationId xmlns:a16="http://schemas.microsoft.com/office/drawing/2014/main" id="{1DCF8325-2EC9-B066-C190-F37738C04511}"/>
                </a:ext>
              </a:extLst>
            </p:cNvPr>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5993;p30">
              <a:extLst>
                <a:ext uri="{FF2B5EF4-FFF2-40B4-BE49-F238E27FC236}">
                  <a16:creationId xmlns:a16="http://schemas.microsoft.com/office/drawing/2014/main" id="{D0E6A324-59A5-CC7F-A320-A96B34E2971C}"/>
                </a:ext>
              </a:extLst>
            </p:cNvPr>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5994;p30">
              <a:extLst>
                <a:ext uri="{FF2B5EF4-FFF2-40B4-BE49-F238E27FC236}">
                  <a16:creationId xmlns:a16="http://schemas.microsoft.com/office/drawing/2014/main" id="{FCCE8DEA-AFD7-FDE3-5EB4-B4110377A8D0}"/>
                </a:ext>
              </a:extLst>
            </p:cNvPr>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5995;p30">
              <a:extLst>
                <a:ext uri="{FF2B5EF4-FFF2-40B4-BE49-F238E27FC236}">
                  <a16:creationId xmlns:a16="http://schemas.microsoft.com/office/drawing/2014/main" id="{3F03D6F5-F8DE-E137-6BBC-B6B057B8D04A}"/>
                </a:ext>
              </a:extLst>
            </p:cNvPr>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5996;p30">
              <a:extLst>
                <a:ext uri="{FF2B5EF4-FFF2-40B4-BE49-F238E27FC236}">
                  <a16:creationId xmlns:a16="http://schemas.microsoft.com/office/drawing/2014/main" id="{8E77FB07-1527-E7C1-7233-430C5CCC23F6}"/>
                </a:ext>
              </a:extLst>
            </p:cNvPr>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5997;p30">
              <a:extLst>
                <a:ext uri="{FF2B5EF4-FFF2-40B4-BE49-F238E27FC236}">
                  <a16:creationId xmlns:a16="http://schemas.microsoft.com/office/drawing/2014/main" id="{325E04DD-5781-C90F-01F1-E860C60F33E2}"/>
                </a:ext>
              </a:extLst>
            </p:cNvPr>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5998;p30">
              <a:extLst>
                <a:ext uri="{FF2B5EF4-FFF2-40B4-BE49-F238E27FC236}">
                  <a16:creationId xmlns:a16="http://schemas.microsoft.com/office/drawing/2014/main" id="{210F4D0D-789A-D003-8BE3-3709973459A3}"/>
                </a:ext>
              </a:extLst>
            </p:cNvPr>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5999;p30">
              <a:extLst>
                <a:ext uri="{FF2B5EF4-FFF2-40B4-BE49-F238E27FC236}">
                  <a16:creationId xmlns:a16="http://schemas.microsoft.com/office/drawing/2014/main" id="{B872C944-51D7-5950-AB26-AB07A45B7811}"/>
                </a:ext>
              </a:extLst>
            </p:cNvPr>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6000;p30">
              <a:extLst>
                <a:ext uri="{FF2B5EF4-FFF2-40B4-BE49-F238E27FC236}">
                  <a16:creationId xmlns:a16="http://schemas.microsoft.com/office/drawing/2014/main" id="{3D2CC1EB-4C4C-26D8-816B-3601205FF82C}"/>
                </a:ext>
              </a:extLst>
            </p:cNvPr>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6001;p30">
              <a:extLst>
                <a:ext uri="{FF2B5EF4-FFF2-40B4-BE49-F238E27FC236}">
                  <a16:creationId xmlns:a16="http://schemas.microsoft.com/office/drawing/2014/main" id="{532E0C7D-0B67-2E35-D958-58503796013C}"/>
                </a:ext>
              </a:extLst>
            </p:cNvPr>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6002;p30">
              <a:extLst>
                <a:ext uri="{FF2B5EF4-FFF2-40B4-BE49-F238E27FC236}">
                  <a16:creationId xmlns:a16="http://schemas.microsoft.com/office/drawing/2014/main" id="{17D7898C-09B5-931B-A0FE-275BF36E5BA6}"/>
                </a:ext>
              </a:extLst>
            </p:cNvPr>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6003;p30">
              <a:extLst>
                <a:ext uri="{FF2B5EF4-FFF2-40B4-BE49-F238E27FC236}">
                  <a16:creationId xmlns:a16="http://schemas.microsoft.com/office/drawing/2014/main" id="{D426D2ED-3373-BE71-6178-50613590CB48}"/>
                </a:ext>
              </a:extLst>
            </p:cNvPr>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6004;p30">
              <a:extLst>
                <a:ext uri="{FF2B5EF4-FFF2-40B4-BE49-F238E27FC236}">
                  <a16:creationId xmlns:a16="http://schemas.microsoft.com/office/drawing/2014/main" id="{41F92E21-5423-76D5-7CEB-6C2B6312608F}"/>
                </a:ext>
              </a:extLst>
            </p:cNvPr>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6005;p30">
              <a:extLst>
                <a:ext uri="{FF2B5EF4-FFF2-40B4-BE49-F238E27FC236}">
                  <a16:creationId xmlns:a16="http://schemas.microsoft.com/office/drawing/2014/main" id="{367E3636-4F12-83A1-53AF-532602AD7296}"/>
                </a:ext>
              </a:extLst>
            </p:cNvPr>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6006;p30">
              <a:extLst>
                <a:ext uri="{FF2B5EF4-FFF2-40B4-BE49-F238E27FC236}">
                  <a16:creationId xmlns:a16="http://schemas.microsoft.com/office/drawing/2014/main" id="{EE7124C0-4708-6907-FE18-E482357B5445}"/>
                </a:ext>
              </a:extLst>
            </p:cNvPr>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6007;p30">
              <a:extLst>
                <a:ext uri="{FF2B5EF4-FFF2-40B4-BE49-F238E27FC236}">
                  <a16:creationId xmlns:a16="http://schemas.microsoft.com/office/drawing/2014/main" id="{F7FE0E8C-0A38-8D3C-3A3A-53F7DFA8C841}"/>
                </a:ext>
              </a:extLst>
            </p:cNvPr>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6008;p30">
              <a:extLst>
                <a:ext uri="{FF2B5EF4-FFF2-40B4-BE49-F238E27FC236}">
                  <a16:creationId xmlns:a16="http://schemas.microsoft.com/office/drawing/2014/main" id="{02E8D273-BEB6-2052-EDBD-23BDDF28EC85}"/>
                </a:ext>
              </a:extLst>
            </p:cNvPr>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6009;p30">
              <a:extLst>
                <a:ext uri="{FF2B5EF4-FFF2-40B4-BE49-F238E27FC236}">
                  <a16:creationId xmlns:a16="http://schemas.microsoft.com/office/drawing/2014/main" id="{F042ACDC-A8E5-6AAC-D220-C80AED7349E0}"/>
                </a:ext>
              </a:extLst>
            </p:cNvPr>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6010;p30">
              <a:extLst>
                <a:ext uri="{FF2B5EF4-FFF2-40B4-BE49-F238E27FC236}">
                  <a16:creationId xmlns:a16="http://schemas.microsoft.com/office/drawing/2014/main" id="{B9F56C2B-DE7C-6FC1-CE98-4A133A1566FA}"/>
                </a:ext>
              </a:extLst>
            </p:cNvPr>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6011;p30">
              <a:extLst>
                <a:ext uri="{FF2B5EF4-FFF2-40B4-BE49-F238E27FC236}">
                  <a16:creationId xmlns:a16="http://schemas.microsoft.com/office/drawing/2014/main" id="{C5612F81-80F1-8FC0-06D8-B8FD35722DF9}"/>
                </a:ext>
              </a:extLst>
            </p:cNvPr>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6012;p30">
              <a:extLst>
                <a:ext uri="{FF2B5EF4-FFF2-40B4-BE49-F238E27FC236}">
                  <a16:creationId xmlns:a16="http://schemas.microsoft.com/office/drawing/2014/main" id="{ACBA6250-E860-2290-D1CC-FBA6467718DD}"/>
                </a:ext>
              </a:extLst>
            </p:cNvPr>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6013;p30">
              <a:extLst>
                <a:ext uri="{FF2B5EF4-FFF2-40B4-BE49-F238E27FC236}">
                  <a16:creationId xmlns:a16="http://schemas.microsoft.com/office/drawing/2014/main" id="{7E977A4D-9A60-4F9B-B6F2-C6BFBC1DE70A}"/>
                </a:ext>
              </a:extLst>
            </p:cNvPr>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6014;p30">
              <a:extLst>
                <a:ext uri="{FF2B5EF4-FFF2-40B4-BE49-F238E27FC236}">
                  <a16:creationId xmlns:a16="http://schemas.microsoft.com/office/drawing/2014/main" id="{DD974898-7419-9725-4D16-EAF569785A27}"/>
                </a:ext>
              </a:extLst>
            </p:cNvPr>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6015;p30">
              <a:extLst>
                <a:ext uri="{FF2B5EF4-FFF2-40B4-BE49-F238E27FC236}">
                  <a16:creationId xmlns:a16="http://schemas.microsoft.com/office/drawing/2014/main" id="{9C540D7D-D3D9-2012-9C38-382818DF3EE7}"/>
                </a:ext>
              </a:extLst>
            </p:cNvPr>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6016;p30">
              <a:extLst>
                <a:ext uri="{FF2B5EF4-FFF2-40B4-BE49-F238E27FC236}">
                  <a16:creationId xmlns:a16="http://schemas.microsoft.com/office/drawing/2014/main" id="{CB61FB19-3A2A-E43A-A284-D6877701C1F3}"/>
                </a:ext>
              </a:extLst>
            </p:cNvPr>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6017;p30">
              <a:extLst>
                <a:ext uri="{FF2B5EF4-FFF2-40B4-BE49-F238E27FC236}">
                  <a16:creationId xmlns:a16="http://schemas.microsoft.com/office/drawing/2014/main" id="{57601D3A-E832-DBE3-53FC-42BC60A48EAB}"/>
                </a:ext>
              </a:extLst>
            </p:cNvPr>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6018;p30">
              <a:extLst>
                <a:ext uri="{FF2B5EF4-FFF2-40B4-BE49-F238E27FC236}">
                  <a16:creationId xmlns:a16="http://schemas.microsoft.com/office/drawing/2014/main" id="{755B7E0C-259F-B9D8-4A77-3EEA48D1F1D5}"/>
                </a:ext>
              </a:extLst>
            </p:cNvPr>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6019;p30">
              <a:extLst>
                <a:ext uri="{FF2B5EF4-FFF2-40B4-BE49-F238E27FC236}">
                  <a16:creationId xmlns:a16="http://schemas.microsoft.com/office/drawing/2014/main" id="{63040AEC-7A37-1101-59C8-52BB06AD63C8}"/>
                </a:ext>
              </a:extLst>
            </p:cNvPr>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6020;p30">
              <a:extLst>
                <a:ext uri="{FF2B5EF4-FFF2-40B4-BE49-F238E27FC236}">
                  <a16:creationId xmlns:a16="http://schemas.microsoft.com/office/drawing/2014/main" id="{D8DE642E-93CF-1DB9-B291-1C9E2125F634}"/>
                </a:ext>
              </a:extLst>
            </p:cNvPr>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6021;p30">
              <a:extLst>
                <a:ext uri="{FF2B5EF4-FFF2-40B4-BE49-F238E27FC236}">
                  <a16:creationId xmlns:a16="http://schemas.microsoft.com/office/drawing/2014/main" id="{2235F599-EA5F-55F1-C042-BD1BE97FFE72}"/>
                </a:ext>
              </a:extLst>
            </p:cNvPr>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6022;p30">
              <a:extLst>
                <a:ext uri="{FF2B5EF4-FFF2-40B4-BE49-F238E27FC236}">
                  <a16:creationId xmlns:a16="http://schemas.microsoft.com/office/drawing/2014/main" id="{9E6C1BD3-44B9-7820-9177-FA06DD3694A3}"/>
                </a:ext>
              </a:extLst>
            </p:cNvPr>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6023;p30">
              <a:extLst>
                <a:ext uri="{FF2B5EF4-FFF2-40B4-BE49-F238E27FC236}">
                  <a16:creationId xmlns:a16="http://schemas.microsoft.com/office/drawing/2014/main" id="{34A77C50-8E3A-F118-6248-6E1EDBD87F4F}"/>
                </a:ext>
              </a:extLst>
            </p:cNvPr>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6024;p30">
              <a:extLst>
                <a:ext uri="{FF2B5EF4-FFF2-40B4-BE49-F238E27FC236}">
                  <a16:creationId xmlns:a16="http://schemas.microsoft.com/office/drawing/2014/main" id="{378B90F8-F439-F63C-5D7C-4E5B3A50DDC3}"/>
                </a:ext>
              </a:extLst>
            </p:cNvPr>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6025;p30">
              <a:extLst>
                <a:ext uri="{FF2B5EF4-FFF2-40B4-BE49-F238E27FC236}">
                  <a16:creationId xmlns:a16="http://schemas.microsoft.com/office/drawing/2014/main" id="{C3D5FDDA-CABB-81B6-4EFC-2DAF8CA596B6}"/>
                </a:ext>
              </a:extLst>
            </p:cNvPr>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6026;p30">
              <a:extLst>
                <a:ext uri="{FF2B5EF4-FFF2-40B4-BE49-F238E27FC236}">
                  <a16:creationId xmlns:a16="http://schemas.microsoft.com/office/drawing/2014/main" id="{13F0CDA3-BE53-0BEC-D1A1-F877B06218D0}"/>
                </a:ext>
              </a:extLst>
            </p:cNvPr>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6027;p30">
              <a:extLst>
                <a:ext uri="{FF2B5EF4-FFF2-40B4-BE49-F238E27FC236}">
                  <a16:creationId xmlns:a16="http://schemas.microsoft.com/office/drawing/2014/main" id="{E3200925-3AE6-EAF4-98EE-676E1FDD9E13}"/>
                </a:ext>
              </a:extLst>
            </p:cNvPr>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6028;p30">
              <a:extLst>
                <a:ext uri="{FF2B5EF4-FFF2-40B4-BE49-F238E27FC236}">
                  <a16:creationId xmlns:a16="http://schemas.microsoft.com/office/drawing/2014/main" id="{22C2A158-37FC-05ED-71D4-6A2642E8408E}"/>
                </a:ext>
              </a:extLst>
            </p:cNvPr>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6029;p30">
              <a:extLst>
                <a:ext uri="{FF2B5EF4-FFF2-40B4-BE49-F238E27FC236}">
                  <a16:creationId xmlns:a16="http://schemas.microsoft.com/office/drawing/2014/main" id="{C62ADEDA-6A86-BE28-87A5-C1EC8F51A181}"/>
                </a:ext>
              </a:extLst>
            </p:cNvPr>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6030;p30">
              <a:extLst>
                <a:ext uri="{FF2B5EF4-FFF2-40B4-BE49-F238E27FC236}">
                  <a16:creationId xmlns:a16="http://schemas.microsoft.com/office/drawing/2014/main" id="{44B208CD-95BD-B0EF-E71F-8EDBE8630EE5}"/>
                </a:ext>
              </a:extLst>
            </p:cNvPr>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6031;p30">
              <a:extLst>
                <a:ext uri="{FF2B5EF4-FFF2-40B4-BE49-F238E27FC236}">
                  <a16:creationId xmlns:a16="http://schemas.microsoft.com/office/drawing/2014/main" id="{6F95636D-9446-5F53-9320-C85BA297DC5D}"/>
                </a:ext>
              </a:extLst>
            </p:cNvPr>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6032;p30">
              <a:extLst>
                <a:ext uri="{FF2B5EF4-FFF2-40B4-BE49-F238E27FC236}">
                  <a16:creationId xmlns:a16="http://schemas.microsoft.com/office/drawing/2014/main" id="{CA37C53C-1C23-B21B-9FEE-CFAB663ED925}"/>
                </a:ext>
              </a:extLst>
            </p:cNvPr>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6033;p30">
              <a:extLst>
                <a:ext uri="{FF2B5EF4-FFF2-40B4-BE49-F238E27FC236}">
                  <a16:creationId xmlns:a16="http://schemas.microsoft.com/office/drawing/2014/main" id="{1CBD1600-1BC3-EAE0-119C-1F85BF68E91D}"/>
                </a:ext>
              </a:extLst>
            </p:cNvPr>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6034;p30">
              <a:extLst>
                <a:ext uri="{FF2B5EF4-FFF2-40B4-BE49-F238E27FC236}">
                  <a16:creationId xmlns:a16="http://schemas.microsoft.com/office/drawing/2014/main" id="{452120AA-4803-DACF-C7A3-265ADAD2B4C8}"/>
                </a:ext>
              </a:extLst>
            </p:cNvPr>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6035;p30">
              <a:extLst>
                <a:ext uri="{FF2B5EF4-FFF2-40B4-BE49-F238E27FC236}">
                  <a16:creationId xmlns:a16="http://schemas.microsoft.com/office/drawing/2014/main" id="{EEDFB6E3-45D0-348A-21EB-6A8826A9F954}"/>
                </a:ext>
              </a:extLst>
            </p:cNvPr>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6036;p30">
              <a:extLst>
                <a:ext uri="{FF2B5EF4-FFF2-40B4-BE49-F238E27FC236}">
                  <a16:creationId xmlns:a16="http://schemas.microsoft.com/office/drawing/2014/main" id="{16DBCA35-0622-E084-D495-9DDBB94ADF2C}"/>
                </a:ext>
              </a:extLst>
            </p:cNvPr>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6037;p30">
              <a:extLst>
                <a:ext uri="{FF2B5EF4-FFF2-40B4-BE49-F238E27FC236}">
                  <a16:creationId xmlns:a16="http://schemas.microsoft.com/office/drawing/2014/main" id="{D9EF433C-0DE7-6147-9642-BF13AA21ABD0}"/>
                </a:ext>
              </a:extLst>
            </p:cNvPr>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6038;p30">
              <a:extLst>
                <a:ext uri="{FF2B5EF4-FFF2-40B4-BE49-F238E27FC236}">
                  <a16:creationId xmlns:a16="http://schemas.microsoft.com/office/drawing/2014/main" id="{AC1E51D6-7822-3EC1-D521-E36668C09C9E}"/>
                </a:ext>
              </a:extLst>
            </p:cNvPr>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6039;p30">
              <a:extLst>
                <a:ext uri="{FF2B5EF4-FFF2-40B4-BE49-F238E27FC236}">
                  <a16:creationId xmlns:a16="http://schemas.microsoft.com/office/drawing/2014/main" id="{7796B1A6-BB16-4424-A10C-BA9EA3B2804E}"/>
                </a:ext>
              </a:extLst>
            </p:cNvPr>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6040;p30">
              <a:extLst>
                <a:ext uri="{FF2B5EF4-FFF2-40B4-BE49-F238E27FC236}">
                  <a16:creationId xmlns:a16="http://schemas.microsoft.com/office/drawing/2014/main" id="{5EEC7DAB-DD23-DDB5-46B3-2D68A0DF77EE}"/>
                </a:ext>
              </a:extLst>
            </p:cNvPr>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6041;p30">
              <a:extLst>
                <a:ext uri="{FF2B5EF4-FFF2-40B4-BE49-F238E27FC236}">
                  <a16:creationId xmlns:a16="http://schemas.microsoft.com/office/drawing/2014/main" id="{A92B8A5E-83EA-75C5-D2F5-8CEE7E652C56}"/>
                </a:ext>
              </a:extLst>
            </p:cNvPr>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6042;p30">
              <a:extLst>
                <a:ext uri="{FF2B5EF4-FFF2-40B4-BE49-F238E27FC236}">
                  <a16:creationId xmlns:a16="http://schemas.microsoft.com/office/drawing/2014/main" id="{DB47FB13-A1E3-2F32-C044-C7D87D1A6B21}"/>
                </a:ext>
              </a:extLst>
            </p:cNvPr>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6043;p30">
              <a:extLst>
                <a:ext uri="{FF2B5EF4-FFF2-40B4-BE49-F238E27FC236}">
                  <a16:creationId xmlns:a16="http://schemas.microsoft.com/office/drawing/2014/main" id="{184E5AC0-23DE-8569-5334-A0FCDB7D2710}"/>
                </a:ext>
              </a:extLst>
            </p:cNvPr>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6044;p30">
              <a:extLst>
                <a:ext uri="{FF2B5EF4-FFF2-40B4-BE49-F238E27FC236}">
                  <a16:creationId xmlns:a16="http://schemas.microsoft.com/office/drawing/2014/main" id="{61955A94-9817-E9F2-FDD1-B6866F9CDEC3}"/>
                </a:ext>
              </a:extLst>
            </p:cNvPr>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6045;p30">
              <a:extLst>
                <a:ext uri="{FF2B5EF4-FFF2-40B4-BE49-F238E27FC236}">
                  <a16:creationId xmlns:a16="http://schemas.microsoft.com/office/drawing/2014/main" id="{6AFDEEEA-C529-D02B-B3F6-3DAA11462ABD}"/>
                </a:ext>
              </a:extLst>
            </p:cNvPr>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6046;p30">
              <a:extLst>
                <a:ext uri="{FF2B5EF4-FFF2-40B4-BE49-F238E27FC236}">
                  <a16:creationId xmlns:a16="http://schemas.microsoft.com/office/drawing/2014/main" id="{BF0301E3-A184-CD7F-F0A3-E81C8B21AFDA}"/>
                </a:ext>
              </a:extLst>
            </p:cNvPr>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6047;p30">
              <a:extLst>
                <a:ext uri="{FF2B5EF4-FFF2-40B4-BE49-F238E27FC236}">
                  <a16:creationId xmlns:a16="http://schemas.microsoft.com/office/drawing/2014/main" id="{E384AF5E-B80B-50C2-2A01-F987FB4ED146}"/>
                </a:ext>
              </a:extLst>
            </p:cNvPr>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6048;p30">
              <a:extLst>
                <a:ext uri="{FF2B5EF4-FFF2-40B4-BE49-F238E27FC236}">
                  <a16:creationId xmlns:a16="http://schemas.microsoft.com/office/drawing/2014/main" id="{49F61182-13FE-E6F9-FFF1-CA97A53BFDD5}"/>
                </a:ext>
              </a:extLst>
            </p:cNvPr>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6049;p30">
              <a:extLst>
                <a:ext uri="{FF2B5EF4-FFF2-40B4-BE49-F238E27FC236}">
                  <a16:creationId xmlns:a16="http://schemas.microsoft.com/office/drawing/2014/main" id="{727FB2C0-74A7-88AE-450F-22F9386AB7BE}"/>
                </a:ext>
              </a:extLst>
            </p:cNvPr>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6050;p30">
              <a:extLst>
                <a:ext uri="{FF2B5EF4-FFF2-40B4-BE49-F238E27FC236}">
                  <a16:creationId xmlns:a16="http://schemas.microsoft.com/office/drawing/2014/main" id="{0AB838C1-31F4-90EB-291A-3A6ECD15337C}"/>
                </a:ext>
              </a:extLst>
            </p:cNvPr>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6051;p30">
              <a:extLst>
                <a:ext uri="{FF2B5EF4-FFF2-40B4-BE49-F238E27FC236}">
                  <a16:creationId xmlns:a16="http://schemas.microsoft.com/office/drawing/2014/main" id="{84B2A981-4070-2427-52A2-162BC704FA55}"/>
                </a:ext>
              </a:extLst>
            </p:cNvPr>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6052;p30">
              <a:extLst>
                <a:ext uri="{FF2B5EF4-FFF2-40B4-BE49-F238E27FC236}">
                  <a16:creationId xmlns:a16="http://schemas.microsoft.com/office/drawing/2014/main" id="{118C1D08-D7F2-9C4E-2C4B-F7266CC5FA31}"/>
                </a:ext>
              </a:extLst>
            </p:cNvPr>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6053;p30">
              <a:extLst>
                <a:ext uri="{FF2B5EF4-FFF2-40B4-BE49-F238E27FC236}">
                  <a16:creationId xmlns:a16="http://schemas.microsoft.com/office/drawing/2014/main" id="{7724B656-4117-EC58-D7A5-530C67CDE6A0}"/>
                </a:ext>
              </a:extLst>
            </p:cNvPr>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6054;p30">
              <a:extLst>
                <a:ext uri="{FF2B5EF4-FFF2-40B4-BE49-F238E27FC236}">
                  <a16:creationId xmlns:a16="http://schemas.microsoft.com/office/drawing/2014/main" id="{86B4440A-CFFC-3BC4-9EC6-9F13FF7B1046}"/>
                </a:ext>
              </a:extLst>
            </p:cNvPr>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6055;p30">
              <a:extLst>
                <a:ext uri="{FF2B5EF4-FFF2-40B4-BE49-F238E27FC236}">
                  <a16:creationId xmlns:a16="http://schemas.microsoft.com/office/drawing/2014/main" id="{B0ED4759-2EF7-C0A1-5170-8CC3244696AC}"/>
                </a:ext>
              </a:extLst>
            </p:cNvPr>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6056;p30">
              <a:extLst>
                <a:ext uri="{FF2B5EF4-FFF2-40B4-BE49-F238E27FC236}">
                  <a16:creationId xmlns:a16="http://schemas.microsoft.com/office/drawing/2014/main" id="{235D3D57-65F3-F82F-9016-8A737AEE2411}"/>
                </a:ext>
              </a:extLst>
            </p:cNvPr>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6057;p30">
              <a:extLst>
                <a:ext uri="{FF2B5EF4-FFF2-40B4-BE49-F238E27FC236}">
                  <a16:creationId xmlns:a16="http://schemas.microsoft.com/office/drawing/2014/main" id="{C95E0B68-7C5B-CFF8-F83E-D9DA298B78B0}"/>
                </a:ext>
              </a:extLst>
            </p:cNvPr>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6058;p30">
              <a:extLst>
                <a:ext uri="{FF2B5EF4-FFF2-40B4-BE49-F238E27FC236}">
                  <a16:creationId xmlns:a16="http://schemas.microsoft.com/office/drawing/2014/main" id="{BCC90F3F-9EF9-C3EF-CF11-6E8FE9B672B8}"/>
                </a:ext>
              </a:extLst>
            </p:cNvPr>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6059;p30">
              <a:extLst>
                <a:ext uri="{FF2B5EF4-FFF2-40B4-BE49-F238E27FC236}">
                  <a16:creationId xmlns:a16="http://schemas.microsoft.com/office/drawing/2014/main" id="{8944BFD0-2918-E187-F6FD-EDBB75E7DA96}"/>
                </a:ext>
              </a:extLst>
            </p:cNvPr>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6060;p30">
              <a:extLst>
                <a:ext uri="{FF2B5EF4-FFF2-40B4-BE49-F238E27FC236}">
                  <a16:creationId xmlns:a16="http://schemas.microsoft.com/office/drawing/2014/main" id="{FA47034B-9260-314C-682A-A9E519999453}"/>
                </a:ext>
              </a:extLst>
            </p:cNvPr>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6061;p30">
              <a:extLst>
                <a:ext uri="{FF2B5EF4-FFF2-40B4-BE49-F238E27FC236}">
                  <a16:creationId xmlns:a16="http://schemas.microsoft.com/office/drawing/2014/main" id="{A9709FF0-C145-6137-D46C-650920D6F66B}"/>
                </a:ext>
              </a:extLst>
            </p:cNvPr>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6062;p30">
              <a:extLst>
                <a:ext uri="{FF2B5EF4-FFF2-40B4-BE49-F238E27FC236}">
                  <a16:creationId xmlns:a16="http://schemas.microsoft.com/office/drawing/2014/main" id="{4F0E11D1-4819-8E45-7756-7FB44C765A9E}"/>
                </a:ext>
              </a:extLst>
            </p:cNvPr>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6063;p30">
              <a:extLst>
                <a:ext uri="{FF2B5EF4-FFF2-40B4-BE49-F238E27FC236}">
                  <a16:creationId xmlns:a16="http://schemas.microsoft.com/office/drawing/2014/main" id="{D337FA6A-2707-3E00-A769-36ABE671BEB2}"/>
                </a:ext>
              </a:extLst>
            </p:cNvPr>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6064;p30">
              <a:extLst>
                <a:ext uri="{FF2B5EF4-FFF2-40B4-BE49-F238E27FC236}">
                  <a16:creationId xmlns:a16="http://schemas.microsoft.com/office/drawing/2014/main" id="{7B0779C1-B205-FD40-67B3-3ACE82AF40CB}"/>
                </a:ext>
              </a:extLst>
            </p:cNvPr>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6065;p30">
              <a:extLst>
                <a:ext uri="{FF2B5EF4-FFF2-40B4-BE49-F238E27FC236}">
                  <a16:creationId xmlns:a16="http://schemas.microsoft.com/office/drawing/2014/main" id="{73BBCE2D-E61C-386E-FCA7-57B66749EBE9}"/>
                </a:ext>
              </a:extLst>
            </p:cNvPr>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6066;p30">
              <a:extLst>
                <a:ext uri="{FF2B5EF4-FFF2-40B4-BE49-F238E27FC236}">
                  <a16:creationId xmlns:a16="http://schemas.microsoft.com/office/drawing/2014/main" id="{FFD34E74-54E4-D519-A837-37C25136BCEF}"/>
                </a:ext>
              </a:extLst>
            </p:cNvPr>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6067;p30">
              <a:extLst>
                <a:ext uri="{FF2B5EF4-FFF2-40B4-BE49-F238E27FC236}">
                  <a16:creationId xmlns:a16="http://schemas.microsoft.com/office/drawing/2014/main" id="{18738AF8-B94E-8903-4126-B88F265A9482}"/>
                </a:ext>
              </a:extLst>
            </p:cNvPr>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6068;p30">
              <a:extLst>
                <a:ext uri="{FF2B5EF4-FFF2-40B4-BE49-F238E27FC236}">
                  <a16:creationId xmlns:a16="http://schemas.microsoft.com/office/drawing/2014/main" id="{BCFB3CE9-7938-07B7-2B28-18E684EC6191}"/>
                </a:ext>
              </a:extLst>
            </p:cNvPr>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6069;p30">
              <a:extLst>
                <a:ext uri="{FF2B5EF4-FFF2-40B4-BE49-F238E27FC236}">
                  <a16:creationId xmlns:a16="http://schemas.microsoft.com/office/drawing/2014/main" id="{F1A9F3CB-9538-8ABD-E054-542D9EBB99FB}"/>
                </a:ext>
              </a:extLst>
            </p:cNvPr>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6070;p30">
              <a:extLst>
                <a:ext uri="{FF2B5EF4-FFF2-40B4-BE49-F238E27FC236}">
                  <a16:creationId xmlns:a16="http://schemas.microsoft.com/office/drawing/2014/main" id="{7AC7F333-42A6-7D1D-5111-A730A715CB00}"/>
                </a:ext>
              </a:extLst>
            </p:cNvPr>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6071;p30">
              <a:extLst>
                <a:ext uri="{FF2B5EF4-FFF2-40B4-BE49-F238E27FC236}">
                  <a16:creationId xmlns:a16="http://schemas.microsoft.com/office/drawing/2014/main" id="{71830080-BBEB-0773-6AF2-DC63A224CCF6}"/>
                </a:ext>
              </a:extLst>
            </p:cNvPr>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6072;p30">
              <a:extLst>
                <a:ext uri="{FF2B5EF4-FFF2-40B4-BE49-F238E27FC236}">
                  <a16:creationId xmlns:a16="http://schemas.microsoft.com/office/drawing/2014/main" id="{B34D0BE3-5762-D1EF-9853-C569D766E428}"/>
                </a:ext>
              </a:extLst>
            </p:cNvPr>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6073;p30">
              <a:extLst>
                <a:ext uri="{FF2B5EF4-FFF2-40B4-BE49-F238E27FC236}">
                  <a16:creationId xmlns:a16="http://schemas.microsoft.com/office/drawing/2014/main" id="{8703CA1A-DA7A-0159-6477-36323CFF1701}"/>
                </a:ext>
              </a:extLst>
            </p:cNvPr>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6074;p30">
              <a:extLst>
                <a:ext uri="{FF2B5EF4-FFF2-40B4-BE49-F238E27FC236}">
                  <a16:creationId xmlns:a16="http://schemas.microsoft.com/office/drawing/2014/main" id="{E8CCC542-6EBD-462A-EEEF-6B11E5DD2846}"/>
                </a:ext>
              </a:extLst>
            </p:cNvPr>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6075;p30">
              <a:extLst>
                <a:ext uri="{FF2B5EF4-FFF2-40B4-BE49-F238E27FC236}">
                  <a16:creationId xmlns:a16="http://schemas.microsoft.com/office/drawing/2014/main" id="{E117AD41-E9D3-B917-B35C-963B33488E15}"/>
                </a:ext>
              </a:extLst>
            </p:cNvPr>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6076;p30">
              <a:extLst>
                <a:ext uri="{FF2B5EF4-FFF2-40B4-BE49-F238E27FC236}">
                  <a16:creationId xmlns:a16="http://schemas.microsoft.com/office/drawing/2014/main" id="{8D1F2B83-5F9D-122E-5B7B-92860C605803}"/>
                </a:ext>
              </a:extLst>
            </p:cNvPr>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6077;p30">
              <a:extLst>
                <a:ext uri="{FF2B5EF4-FFF2-40B4-BE49-F238E27FC236}">
                  <a16:creationId xmlns:a16="http://schemas.microsoft.com/office/drawing/2014/main" id="{226E1C26-09A3-7022-4009-D90F2F470534}"/>
                </a:ext>
              </a:extLst>
            </p:cNvPr>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6078;p30">
              <a:extLst>
                <a:ext uri="{FF2B5EF4-FFF2-40B4-BE49-F238E27FC236}">
                  <a16:creationId xmlns:a16="http://schemas.microsoft.com/office/drawing/2014/main" id="{81995558-CAF0-F153-A180-920041EEE3B5}"/>
                </a:ext>
              </a:extLst>
            </p:cNvPr>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6079;p30">
              <a:extLst>
                <a:ext uri="{FF2B5EF4-FFF2-40B4-BE49-F238E27FC236}">
                  <a16:creationId xmlns:a16="http://schemas.microsoft.com/office/drawing/2014/main" id="{67D720A1-9656-8029-49CF-104395685402}"/>
                </a:ext>
              </a:extLst>
            </p:cNvPr>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6080;p30">
              <a:extLst>
                <a:ext uri="{FF2B5EF4-FFF2-40B4-BE49-F238E27FC236}">
                  <a16:creationId xmlns:a16="http://schemas.microsoft.com/office/drawing/2014/main" id="{ECDB7D74-1D83-00BC-18A3-F6B8652977CF}"/>
                </a:ext>
              </a:extLst>
            </p:cNvPr>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6081;p30">
              <a:extLst>
                <a:ext uri="{FF2B5EF4-FFF2-40B4-BE49-F238E27FC236}">
                  <a16:creationId xmlns:a16="http://schemas.microsoft.com/office/drawing/2014/main" id="{68E748F9-6F62-8CE9-1E91-7FFBFBDDA24C}"/>
                </a:ext>
              </a:extLst>
            </p:cNvPr>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6082;p30">
              <a:extLst>
                <a:ext uri="{FF2B5EF4-FFF2-40B4-BE49-F238E27FC236}">
                  <a16:creationId xmlns:a16="http://schemas.microsoft.com/office/drawing/2014/main" id="{C3D88A74-8684-CE00-F259-9E2922F90863}"/>
                </a:ext>
              </a:extLst>
            </p:cNvPr>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6083;p30">
              <a:extLst>
                <a:ext uri="{FF2B5EF4-FFF2-40B4-BE49-F238E27FC236}">
                  <a16:creationId xmlns:a16="http://schemas.microsoft.com/office/drawing/2014/main" id="{45280424-A37B-B3EC-AD96-6B7F03F1A406}"/>
                </a:ext>
              </a:extLst>
            </p:cNvPr>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6084;p30">
              <a:extLst>
                <a:ext uri="{FF2B5EF4-FFF2-40B4-BE49-F238E27FC236}">
                  <a16:creationId xmlns:a16="http://schemas.microsoft.com/office/drawing/2014/main" id="{F0E79D12-63F5-25CB-DD48-BD8D6E24BABD}"/>
                </a:ext>
              </a:extLst>
            </p:cNvPr>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6085;p30">
              <a:extLst>
                <a:ext uri="{FF2B5EF4-FFF2-40B4-BE49-F238E27FC236}">
                  <a16:creationId xmlns:a16="http://schemas.microsoft.com/office/drawing/2014/main" id="{C7084967-9E7A-7D10-9E61-564286558D04}"/>
                </a:ext>
              </a:extLst>
            </p:cNvPr>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6086;p30">
              <a:extLst>
                <a:ext uri="{FF2B5EF4-FFF2-40B4-BE49-F238E27FC236}">
                  <a16:creationId xmlns:a16="http://schemas.microsoft.com/office/drawing/2014/main" id="{6EA6C383-1439-67D9-B2A5-652476D2A825}"/>
                </a:ext>
              </a:extLst>
            </p:cNvPr>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6087;p30">
              <a:extLst>
                <a:ext uri="{FF2B5EF4-FFF2-40B4-BE49-F238E27FC236}">
                  <a16:creationId xmlns:a16="http://schemas.microsoft.com/office/drawing/2014/main" id="{E107E099-39D4-F2DD-CEEF-C3CA9BB38674}"/>
                </a:ext>
              </a:extLst>
            </p:cNvPr>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6088;p30">
              <a:extLst>
                <a:ext uri="{FF2B5EF4-FFF2-40B4-BE49-F238E27FC236}">
                  <a16:creationId xmlns:a16="http://schemas.microsoft.com/office/drawing/2014/main" id="{B63BDC5D-E839-AC2D-F11A-B57A2574385C}"/>
                </a:ext>
              </a:extLst>
            </p:cNvPr>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6089;p30">
              <a:extLst>
                <a:ext uri="{FF2B5EF4-FFF2-40B4-BE49-F238E27FC236}">
                  <a16:creationId xmlns:a16="http://schemas.microsoft.com/office/drawing/2014/main" id="{851400E5-0455-C6E6-5983-061F545B23AC}"/>
                </a:ext>
              </a:extLst>
            </p:cNvPr>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6090;p30">
              <a:extLst>
                <a:ext uri="{FF2B5EF4-FFF2-40B4-BE49-F238E27FC236}">
                  <a16:creationId xmlns:a16="http://schemas.microsoft.com/office/drawing/2014/main" id="{EEF31A2F-F378-25DC-2B1E-A404A14E4249}"/>
                </a:ext>
              </a:extLst>
            </p:cNvPr>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6091;p30">
              <a:extLst>
                <a:ext uri="{FF2B5EF4-FFF2-40B4-BE49-F238E27FC236}">
                  <a16:creationId xmlns:a16="http://schemas.microsoft.com/office/drawing/2014/main" id="{43CD1FA6-26C4-DAB9-0517-8DF80604B2CB}"/>
                </a:ext>
              </a:extLst>
            </p:cNvPr>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6092;p30">
              <a:extLst>
                <a:ext uri="{FF2B5EF4-FFF2-40B4-BE49-F238E27FC236}">
                  <a16:creationId xmlns:a16="http://schemas.microsoft.com/office/drawing/2014/main" id="{75F843DA-54C7-3858-EB99-FFB61132E569}"/>
                </a:ext>
              </a:extLst>
            </p:cNvPr>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6093;p30">
              <a:extLst>
                <a:ext uri="{FF2B5EF4-FFF2-40B4-BE49-F238E27FC236}">
                  <a16:creationId xmlns:a16="http://schemas.microsoft.com/office/drawing/2014/main" id="{8FA3EA68-1F36-7452-B1C1-3A875CA995BD}"/>
                </a:ext>
              </a:extLst>
            </p:cNvPr>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6094;p30">
              <a:extLst>
                <a:ext uri="{FF2B5EF4-FFF2-40B4-BE49-F238E27FC236}">
                  <a16:creationId xmlns:a16="http://schemas.microsoft.com/office/drawing/2014/main" id="{1F629933-5274-0323-BF8D-67AD5A3F490F}"/>
                </a:ext>
              </a:extLst>
            </p:cNvPr>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6095;p30">
              <a:extLst>
                <a:ext uri="{FF2B5EF4-FFF2-40B4-BE49-F238E27FC236}">
                  <a16:creationId xmlns:a16="http://schemas.microsoft.com/office/drawing/2014/main" id="{FB860110-2B4A-D74F-D6D9-A0E5DFC0E3E6}"/>
                </a:ext>
              </a:extLst>
            </p:cNvPr>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6096;p30">
              <a:extLst>
                <a:ext uri="{FF2B5EF4-FFF2-40B4-BE49-F238E27FC236}">
                  <a16:creationId xmlns:a16="http://schemas.microsoft.com/office/drawing/2014/main" id="{137DD96D-730B-3A31-BDDC-DED20B7905A3}"/>
                </a:ext>
              </a:extLst>
            </p:cNvPr>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6097;p30">
              <a:extLst>
                <a:ext uri="{FF2B5EF4-FFF2-40B4-BE49-F238E27FC236}">
                  <a16:creationId xmlns:a16="http://schemas.microsoft.com/office/drawing/2014/main" id="{58127D3C-0643-A423-55F9-5953562AFE39}"/>
                </a:ext>
              </a:extLst>
            </p:cNvPr>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6098;p30">
              <a:extLst>
                <a:ext uri="{FF2B5EF4-FFF2-40B4-BE49-F238E27FC236}">
                  <a16:creationId xmlns:a16="http://schemas.microsoft.com/office/drawing/2014/main" id="{AF5034DA-EF95-9B81-FE22-558FB33BF634}"/>
                </a:ext>
              </a:extLst>
            </p:cNvPr>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6099;p30">
              <a:extLst>
                <a:ext uri="{FF2B5EF4-FFF2-40B4-BE49-F238E27FC236}">
                  <a16:creationId xmlns:a16="http://schemas.microsoft.com/office/drawing/2014/main" id="{F83AADE4-1744-88E5-4F51-EE2A1D699B69}"/>
                </a:ext>
              </a:extLst>
            </p:cNvPr>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6100;p30">
              <a:extLst>
                <a:ext uri="{FF2B5EF4-FFF2-40B4-BE49-F238E27FC236}">
                  <a16:creationId xmlns:a16="http://schemas.microsoft.com/office/drawing/2014/main" id="{4C139EAB-6979-A86C-F99C-50CB16E550EA}"/>
                </a:ext>
              </a:extLst>
            </p:cNvPr>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6101;p30">
              <a:extLst>
                <a:ext uri="{FF2B5EF4-FFF2-40B4-BE49-F238E27FC236}">
                  <a16:creationId xmlns:a16="http://schemas.microsoft.com/office/drawing/2014/main" id="{1DF7C5A8-A006-B679-2AA9-6D0BE39AAC3D}"/>
                </a:ext>
              </a:extLst>
            </p:cNvPr>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6102;p30">
              <a:extLst>
                <a:ext uri="{FF2B5EF4-FFF2-40B4-BE49-F238E27FC236}">
                  <a16:creationId xmlns:a16="http://schemas.microsoft.com/office/drawing/2014/main" id="{F20C46B9-23A1-0924-3074-67B30FF9FD10}"/>
                </a:ext>
              </a:extLst>
            </p:cNvPr>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6103;p30">
              <a:extLst>
                <a:ext uri="{FF2B5EF4-FFF2-40B4-BE49-F238E27FC236}">
                  <a16:creationId xmlns:a16="http://schemas.microsoft.com/office/drawing/2014/main" id="{A5331324-7DB0-0FB4-FE62-1783B4C4C4AF}"/>
                </a:ext>
              </a:extLst>
            </p:cNvPr>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6104;p30">
              <a:extLst>
                <a:ext uri="{FF2B5EF4-FFF2-40B4-BE49-F238E27FC236}">
                  <a16:creationId xmlns:a16="http://schemas.microsoft.com/office/drawing/2014/main" id="{EEF3F7D6-5D51-2D92-C30F-8324BF2A3475}"/>
                </a:ext>
              </a:extLst>
            </p:cNvPr>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6105;p30">
              <a:extLst>
                <a:ext uri="{FF2B5EF4-FFF2-40B4-BE49-F238E27FC236}">
                  <a16:creationId xmlns:a16="http://schemas.microsoft.com/office/drawing/2014/main" id="{8815C479-A326-BCE5-43D4-4251A9787389}"/>
                </a:ext>
              </a:extLst>
            </p:cNvPr>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6106;p30">
              <a:extLst>
                <a:ext uri="{FF2B5EF4-FFF2-40B4-BE49-F238E27FC236}">
                  <a16:creationId xmlns:a16="http://schemas.microsoft.com/office/drawing/2014/main" id="{41631288-7B45-A8A0-3172-968B3A7E5F56}"/>
                </a:ext>
              </a:extLst>
            </p:cNvPr>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6107;p30">
              <a:extLst>
                <a:ext uri="{FF2B5EF4-FFF2-40B4-BE49-F238E27FC236}">
                  <a16:creationId xmlns:a16="http://schemas.microsoft.com/office/drawing/2014/main" id="{581A8E5D-AE0E-2326-C4EE-53D6E10A9CD9}"/>
                </a:ext>
              </a:extLst>
            </p:cNvPr>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6108;p30">
              <a:extLst>
                <a:ext uri="{FF2B5EF4-FFF2-40B4-BE49-F238E27FC236}">
                  <a16:creationId xmlns:a16="http://schemas.microsoft.com/office/drawing/2014/main" id="{0553E3D6-D1BF-1880-8BC1-AE2731990A69}"/>
                </a:ext>
              </a:extLst>
            </p:cNvPr>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6109;p30">
              <a:extLst>
                <a:ext uri="{FF2B5EF4-FFF2-40B4-BE49-F238E27FC236}">
                  <a16:creationId xmlns:a16="http://schemas.microsoft.com/office/drawing/2014/main" id="{97D6729C-92AB-83DA-E9AF-B345156242B2}"/>
                </a:ext>
              </a:extLst>
            </p:cNvPr>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6110;p30">
              <a:extLst>
                <a:ext uri="{FF2B5EF4-FFF2-40B4-BE49-F238E27FC236}">
                  <a16:creationId xmlns:a16="http://schemas.microsoft.com/office/drawing/2014/main" id="{8A925F20-B3EE-62CB-937C-FCD9A9AAEC0F}"/>
                </a:ext>
              </a:extLst>
            </p:cNvPr>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6111;p30">
              <a:extLst>
                <a:ext uri="{FF2B5EF4-FFF2-40B4-BE49-F238E27FC236}">
                  <a16:creationId xmlns:a16="http://schemas.microsoft.com/office/drawing/2014/main" id="{B60037FD-A545-0FF4-FFAF-29F44877B015}"/>
                </a:ext>
              </a:extLst>
            </p:cNvPr>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6112;p30">
              <a:extLst>
                <a:ext uri="{FF2B5EF4-FFF2-40B4-BE49-F238E27FC236}">
                  <a16:creationId xmlns:a16="http://schemas.microsoft.com/office/drawing/2014/main" id="{50C8FB2C-F9B6-6C2E-C9D4-3BB88DE87597}"/>
                </a:ext>
              </a:extLst>
            </p:cNvPr>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6113;p30">
              <a:extLst>
                <a:ext uri="{FF2B5EF4-FFF2-40B4-BE49-F238E27FC236}">
                  <a16:creationId xmlns:a16="http://schemas.microsoft.com/office/drawing/2014/main" id="{FE21E226-7111-A2D2-9ED8-3BFEECF9C37B}"/>
                </a:ext>
              </a:extLst>
            </p:cNvPr>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6114;p30">
              <a:extLst>
                <a:ext uri="{FF2B5EF4-FFF2-40B4-BE49-F238E27FC236}">
                  <a16:creationId xmlns:a16="http://schemas.microsoft.com/office/drawing/2014/main" id="{533C7FF8-858F-E905-9D1E-2D74DA81A9D1}"/>
                </a:ext>
              </a:extLst>
            </p:cNvPr>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6115;p30">
              <a:extLst>
                <a:ext uri="{FF2B5EF4-FFF2-40B4-BE49-F238E27FC236}">
                  <a16:creationId xmlns:a16="http://schemas.microsoft.com/office/drawing/2014/main" id="{FC8750C9-83A9-731A-85E6-BBADF349B60E}"/>
                </a:ext>
              </a:extLst>
            </p:cNvPr>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6116;p30">
              <a:extLst>
                <a:ext uri="{FF2B5EF4-FFF2-40B4-BE49-F238E27FC236}">
                  <a16:creationId xmlns:a16="http://schemas.microsoft.com/office/drawing/2014/main" id="{93951BB9-5AD5-5D8D-BDC4-0B489C258505}"/>
                </a:ext>
              </a:extLst>
            </p:cNvPr>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6117;p30">
              <a:extLst>
                <a:ext uri="{FF2B5EF4-FFF2-40B4-BE49-F238E27FC236}">
                  <a16:creationId xmlns:a16="http://schemas.microsoft.com/office/drawing/2014/main" id="{91B51129-1B63-6612-68E7-FA6162A748C1}"/>
                </a:ext>
              </a:extLst>
            </p:cNvPr>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6118;p30">
              <a:extLst>
                <a:ext uri="{FF2B5EF4-FFF2-40B4-BE49-F238E27FC236}">
                  <a16:creationId xmlns:a16="http://schemas.microsoft.com/office/drawing/2014/main" id="{813F011F-CF18-CF7F-545F-6F05195AC7B6}"/>
                </a:ext>
              </a:extLst>
            </p:cNvPr>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6119;p30">
              <a:extLst>
                <a:ext uri="{FF2B5EF4-FFF2-40B4-BE49-F238E27FC236}">
                  <a16:creationId xmlns:a16="http://schemas.microsoft.com/office/drawing/2014/main" id="{60E9025F-40EC-CB09-A066-FB6DF79493B1}"/>
                </a:ext>
              </a:extLst>
            </p:cNvPr>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6120;p30">
              <a:extLst>
                <a:ext uri="{FF2B5EF4-FFF2-40B4-BE49-F238E27FC236}">
                  <a16:creationId xmlns:a16="http://schemas.microsoft.com/office/drawing/2014/main" id="{1359AE1C-22A2-211A-F64E-1C53DD94F029}"/>
                </a:ext>
              </a:extLst>
            </p:cNvPr>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6121;p30">
              <a:extLst>
                <a:ext uri="{FF2B5EF4-FFF2-40B4-BE49-F238E27FC236}">
                  <a16:creationId xmlns:a16="http://schemas.microsoft.com/office/drawing/2014/main" id="{ABDE8B94-F2F4-6971-08D2-B3AA006D45C2}"/>
                </a:ext>
              </a:extLst>
            </p:cNvPr>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6122;p30">
              <a:extLst>
                <a:ext uri="{FF2B5EF4-FFF2-40B4-BE49-F238E27FC236}">
                  <a16:creationId xmlns:a16="http://schemas.microsoft.com/office/drawing/2014/main" id="{02953E34-002D-682C-0738-607457286233}"/>
                </a:ext>
              </a:extLst>
            </p:cNvPr>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6123;p30">
              <a:extLst>
                <a:ext uri="{FF2B5EF4-FFF2-40B4-BE49-F238E27FC236}">
                  <a16:creationId xmlns:a16="http://schemas.microsoft.com/office/drawing/2014/main" id="{E1C82EB2-7056-0799-B54B-888A0269D680}"/>
                </a:ext>
              </a:extLst>
            </p:cNvPr>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6124;p30">
              <a:extLst>
                <a:ext uri="{FF2B5EF4-FFF2-40B4-BE49-F238E27FC236}">
                  <a16:creationId xmlns:a16="http://schemas.microsoft.com/office/drawing/2014/main" id="{CC8C53CE-F940-61E2-C0A8-35DBB801711F}"/>
                </a:ext>
              </a:extLst>
            </p:cNvPr>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6125;p30">
              <a:extLst>
                <a:ext uri="{FF2B5EF4-FFF2-40B4-BE49-F238E27FC236}">
                  <a16:creationId xmlns:a16="http://schemas.microsoft.com/office/drawing/2014/main" id="{84FBB363-1C31-C291-19AF-3119F15200B6}"/>
                </a:ext>
              </a:extLst>
            </p:cNvPr>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6126;p30">
              <a:extLst>
                <a:ext uri="{FF2B5EF4-FFF2-40B4-BE49-F238E27FC236}">
                  <a16:creationId xmlns:a16="http://schemas.microsoft.com/office/drawing/2014/main" id="{2033F956-7474-E948-F70F-A556AB14572E}"/>
                </a:ext>
              </a:extLst>
            </p:cNvPr>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6127;p30">
              <a:extLst>
                <a:ext uri="{FF2B5EF4-FFF2-40B4-BE49-F238E27FC236}">
                  <a16:creationId xmlns:a16="http://schemas.microsoft.com/office/drawing/2014/main" id="{AC197578-132F-3D6C-CB78-C644AFEA196B}"/>
                </a:ext>
              </a:extLst>
            </p:cNvPr>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6128;p30">
              <a:extLst>
                <a:ext uri="{FF2B5EF4-FFF2-40B4-BE49-F238E27FC236}">
                  <a16:creationId xmlns:a16="http://schemas.microsoft.com/office/drawing/2014/main" id="{1AA55B0B-9667-0775-DDA6-7DE0BBD09D03}"/>
                </a:ext>
              </a:extLst>
            </p:cNvPr>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6129;p30">
              <a:extLst>
                <a:ext uri="{FF2B5EF4-FFF2-40B4-BE49-F238E27FC236}">
                  <a16:creationId xmlns:a16="http://schemas.microsoft.com/office/drawing/2014/main" id="{91DB9174-D15E-D9AF-3194-9179E7D43DEF}"/>
                </a:ext>
              </a:extLst>
            </p:cNvPr>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6130;p30">
              <a:extLst>
                <a:ext uri="{FF2B5EF4-FFF2-40B4-BE49-F238E27FC236}">
                  <a16:creationId xmlns:a16="http://schemas.microsoft.com/office/drawing/2014/main" id="{A7FDBBCE-4CDF-6A5E-F20D-F7C0324A1678}"/>
                </a:ext>
              </a:extLst>
            </p:cNvPr>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6131;p30">
              <a:extLst>
                <a:ext uri="{FF2B5EF4-FFF2-40B4-BE49-F238E27FC236}">
                  <a16:creationId xmlns:a16="http://schemas.microsoft.com/office/drawing/2014/main" id="{A376BDF4-8ECB-292F-0C77-7CB07549A7BD}"/>
                </a:ext>
              </a:extLst>
            </p:cNvPr>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6132;p30">
              <a:extLst>
                <a:ext uri="{FF2B5EF4-FFF2-40B4-BE49-F238E27FC236}">
                  <a16:creationId xmlns:a16="http://schemas.microsoft.com/office/drawing/2014/main" id="{45918DDC-44EB-030B-9054-69C1CFBE6032}"/>
                </a:ext>
              </a:extLst>
            </p:cNvPr>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6133;p30">
              <a:extLst>
                <a:ext uri="{FF2B5EF4-FFF2-40B4-BE49-F238E27FC236}">
                  <a16:creationId xmlns:a16="http://schemas.microsoft.com/office/drawing/2014/main" id="{3EAF2390-0197-18F0-262F-E0BBB89D7ECF}"/>
                </a:ext>
              </a:extLst>
            </p:cNvPr>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6134;p30">
              <a:extLst>
                <a:ext uri="{FF2B5EF4-FFF2-40B4-BE49-F238E27FC236}">
                  <a16:creationId xmlns:a16="http://schemas.microsoft.com/office/drawing/2014/main" id="{F803CCC2-89A1-BF28-F124-049DB4590149}"/>
                </a:ext>
              </a:extLst>
            </p:cNvPr>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6135;p30">
              <a:extLst>
                <a:ext uri="{FF2B5EF4-FFF2-40B4-BE49-F238E27FC236}">
                  <a16:creationId xmlns:a16="http://schemas.microsoft.com/office/drawing/2014/main" id="{E080A50D-6FA9-B472-C4FA-AD21BB2ACFAB}"/>
                </a:ext>
              </a:extLst>
            </p:cNvPr>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6136;p30">
              <a:extLst>
                <a:ext uri="{FF2B5EF4-FFF2-40B4-BE49-F238E27FC236}">
                  <a16:creationId xmlns:a16="http://schemas.microsoft.com/office/drawing/2014/main" id="{37F9964C-A49C-B0B2-0A18-1E5E8892063B}"/>
                </a:ext>
              </a:extLst>
            </p:cNvPr>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6137;p30">
              <a:extLst>
                <a:ext uri="{FF2B5EF4-FFF2-40B4-BE49-F238E27FC236}">
                  <a16:creationId xmlns:a16="http://schemas.microsoft.com/office/drawing/2014/main" id="{3B144898-0435-F44F-F61A-131A901E1B31}"/>
                </a:ext>
              </a:extLst>
            </p:cNvPr>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6138;p30">
              <a:extLst>
                <a:ext uri="{FF2B5EF4-FFF2-40B4-BE49-F238E27FC236}">
                  <a16:creationId xmlns:a16="http://schemas.microsoft.com/office/drawing/2014/main" id="{909512D0-C150-8793-5DF6-662E7FEB4C96}"/>
                </a:ext>
              </a:extLst>
            </p:cNvPr>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6139;p30">
              <a:extLst>
                <a:ext uri="{FF2B5EF4-FFF2-40B4-BE49-F238E27FC236}">
                  <a16:creationId xmlns:a16="http://schemas.microsoft.com/office/drawing/2014/main" id="{F9917BEA-BAD5-6A8C-DF92-186901FE62BD}"/>
                </a:ext>
              </a:extLst>
            </p:cNvPr>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6140;p30">
              <a:extLst>
                <a:ext uri="{FF2B5EF4-FFF2-40B4-BE49-F238E27FC236}">
                  <a16:creationId xmlns:a16="http://schemas.microsoft.com/office/drawing/2014/main" id="{A4A0D59E-45FE-523D-C65C-1A5E009C07E2}"/>
                </a:ext>
              </a:extLst>
            </p:cNvPr>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6141;p30">
              <a:extLst>
                <a:ext uri="{FF2B5EF4-FFF2-40B4-BE49-F238E27FC236}">
                  <a16:creationId xmlns:a16="http://schemas.microsoft.com/office/drawing/2014/main" id="{376006E5-587D-BED6-CBDE-B0390CDA27AE}"/>
                </a:ext>
              </a:extLst>
            </p:cNvPr>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6142;p30">
              <a:extLst>
                <a:ext uri="{FF2B5EF4-FFF2-40B4-BE49-F238E27FC236}">
                  <a16:creationId xmlns:a16="http://schemas.microsoft.com/office/drawing/2014/main" id="{A296B921-1D65-C417-F87D-2D3DA8CF9DDD}"/>
                </a:ext>
              </a:extLst>
            </p:cNvPr>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6143;p30">
              <a:extLst>
                <a:ext uri="{FF2B5EF4-FFF2-40B4-BE49-F238E27FC236}">
                  <a16:creationId xmlns:a16="http://schemas.microsoft.com/office/drawing/2014/main" id="{601A4328-A7B2-580B-D257-8D7A6431CA08}"/>
                </a:ext>
              </a:extLst>
            </p:cNvPr>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6144;p30">
              <a:extLst>
                <a:ext uri="{FF2B5EF4-FFF2-40B4-BE49-F238E27FC236}">
                  <a16:creationId xmlns:a16="http://schemas.microsoft.com/office/drawing/2014/main" id="{10EFDC2A-6FEE-3151-1A69-E6A5EA8F51F8}"/>
                </a:ext>
              </a:extLst>
            </p:cNvPr>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6145;p30">
              <a:extLst>
                <a:ext uri="{FF2B5EF4-FFF2-40B4-BE49-F238E27FC236}">
                  <a16:creationId xmlns:a16="http://schemas.microsoft.com/office/drawing/2014/main" id="{8F383AE1-9BFE-7A29-E9C8-794514DA16AD}"/>
                </a:ext>
              </a:extLst>
            </p:cNvPr>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6146;p30">
              <a:extLst>
                <a:ext uri="{FF2B5EF4-FFF2-40B4-BE49-F238E27FC236}">
                  <a16:creationId xmlns:a16="http://schemas.microsoft.com/office/drawing/2014/main" id="{CD84C52A-3B33-CF71-E632-70CA37EF8474}"/>
                </a:ext>
              </a:extLst>
            </p:cNvPr>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6147;p30">
              <a:extLst>
                <a:ext uri="{FF2B5EF4-FFF2-40B4-BE49-F238E27FC236}">
                  <a16:creationId xmlns:a16="http://schemas.microsoft.com/office/drawing/2014/main" id="{391ADB5F-8414-F5D0-CF8C-6CE2CABD2308}"/>
                </a:ext>
              </a:extLst>
            </p:cNvPr>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6148;p30">
              <a:extLst>
                <a:ext uri="{FF2B5EF4-FFF2-40B4-BE49-F238E27FC236}">
                  <a16:creationId xmlns:a16="http://schemas.microsoft.com/office/drawing/2014/main" id="{F023551A-5649-8009-9B8A-218D7C342C00}"/>
                </a:ext>
              </a:extLst>
            </p:cNvPr>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6149;p30">
              <a:extLst>
                <a:ext uri="{FF2B5EF4-FFF2-40B4-BE49-F238E27FC236}">
                  <a16:creationId xmlns:a16="http://schemas.microsoft.com/office/drawing/2014/main" id="{30A557E4-403D-CCF8-117D-324637C8B72A}"/>
                </a:ext>
              </a:extLst>
            </p:cNvPr>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6150;p30">
              <a:extLst>
                <a:ext uri="{FF2B5EF4-FFF2-40B4-BE49-F238E27FC236}">
                  <a16:creationId xmlns:a16="http://schemas.microsoft.com/office/drawing/2014/main" id="{14D6FAA8-597D-439B-9D04-213F20C9045C}"/>
                </a:ext>
              </a:extLst>
            </p:cNvPr>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6151;p30">
              <a:extLst>
                <a:ext uri="{FF2B5EF4-FFF2-40B4-BE49-F238E27FC236}">
                  <a16:creationId xmlns:a16="http://schemas.microsoft.com/office/drawing/2014/main" id="{8DEC0B13-C31E-2218-7FA7-77E80374227F}"/>
                </a:ext>
              </a:extLst>
            </p:cNvPr>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6152;p30">
              <a:extLst>
                <a:ext uri="{FF2B5EF4-FFF2-40B4-BE49-F238E27FC236}">
                  <a16:creationId xmlns:a16="http://schemas.microsoft.com/office/drawing/2014/main" id="{1D9FFF6F-3543-1FE3-B8EA-06DDA7EC8DF9}"/>
                </a:ext>
              </a:extLst>
            </p:cNvPr>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6153;p30">
              <a:extLst>
                <a:ext uri="{FF2B5EF4-FFF2-40B4-BE49-F238E27FC236}">
                  <a16:creationId xmlns:a16="http://schemas.microsoft.com/office/drawing/2014/main" id="{F4B5FE6E-D23B-D297-F75C-2436A5651730}"/>
                </a:ext>
              </a:extLst>
            </p:cNvPr>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6154;p30">
              <a:extLst>
                <a:ext uri="{FF2B5EF4-FFF2-40B4-BE49-F238E27FC236}">
                  <a16:creationId xmlns:a16="http://schemas.microsoft.com/office/drawing/2014/main" id="{8E7A218A-0DCF-EBEC-37C0-6BC41576574D}"/>
                </a:ext>
              </a:extLst>
            </p:cNvPr>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6155;p30">
              <a:extLst>
                <a:ext uri="{FF2B5EF4-FFF2-40B4-BE49-F238E27FC236}">
                  <a16:creationId xmlns:a16="http://schemas.microsoft.com/office/drawing/2014/main" id="{143E85C4-01E3-6AB6-98AF-829589638BD9}"/>
                </a:ext>
              </a:extLst>
            </p:cNvPr>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6156;p30">
              <a:extLst>
                <a:ext uri="{FF2B5EF4-FFF2-40B4-BE49-F238E27FC236}">
                  <a16:creationId xmlns:a16="http://schemas.microsoft.com/office/drawing/2014/main" id="{E0C9F50F-750F-2338-44CF-DEBCFFC042A6}"/>
                </a:ext>
              </a:extLst>
            </p:cNvPr>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6157;p30">
              <a:extLst>
                <a:ext uri="{FF2B5EF4-FFF2-40B4-BE49-F238E27FC236}">
                  <a16:creationId xmlns:a16="http://schemas.microsoft.com/office/drawing/2014/main" id="{2B02A2FA-0FC2-6555-F4C7-BABFD178627C}"/>
                </a:ext>
              </a:extLst>
            </p:cNvPr>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6158;p30">
              <a:extLst>
                <a:ext uri="{FF2B5EF4-FFF2-40B4-BE49-F238E27FC236}">
                  <a16:creationId xmlns:a16="http://schemas.microsoft.com/office/drawing/2014/main" id="{CEC9E903-57D6-140A-A63A-E3BE7C4082F3}"/>
                </a:ext>
              </a:extLst>
            </p:cNvPr>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6159;p30">
              <a:extLst>
                <a:ext uri="{FF2B5EF4-FFF2-40B4-BE49-F238E27FC236}">
                  <a16:creationId xmlns:a16="http://schemas.microsoft.com/office/drawing/2014/main" id="{2C07E057-B81B-2E97-E650-D611A1EB3D7F}"/>
                </a:ext>
              </a:extLst>
            </p:cNvPr>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6160;p30">
              <a:extLst>
                <a:ext uri="{FF2B5EF4-FFF2-40B4-BE49-F238E27FC236}">
                  <a16:creationId xmlns:a16="http://schemas.microsoft.com/office/drawing/2014/main" id="{F8F5884D-E213-185C-2EC8-F7B503FD75B5}"/>
                </a:ext>
              </a:extLst>
            </p:cNvPr>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6161;p30">
              <a:extLst>
                <a:ext uri="{FF2B5EF4-FFF2-40B4-BE49-F238E27FC236}">
                  <a16:creationId xmlns:a16="http://schemas.microsoft.com/office/drawing/2014/main" id="{2DB4F83F-B283-3747-1551-B7A01DF00C60}"/>
                </a:ext>
              </a:extLst>
            </p:cNvPr>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6162;p30">
              <a:extLst>
                <a:ext uri="{FF2B5EF4-FFF2-40B4-BE49-F238E27FC236}">
                  <a16:creationId xmlns:a16="http://schemas.microsoft.com/office/drawing/2014/main" id="{A4A9AA1F-278E-D923-E016-35056F8D3283}"/>
                </a:ext>
              </a:extLst>
            </p:cNvPr>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6163;p30">
              <a:extLst>
                <a:ext uri="{FF2B5EF4-FFF2-40B4-BE49-F238E27FC236}">
                  <a16:creationId xmlns:a16="http://schemas.microsoft.com/office/drawing/2014/main" id="{A4506ECD-7B6A-CF13-1859-316785731D3E}"/>
                </a:ext>
              </a:extLst>
            </p:cNvPr>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6164;p30">
              <a:extLst>
                <a:ext uri="{FF2B5EF4-FFF2-40B4-BE49-F238E27FC236}">
                  <a16:creationId xmlns:a16="http://schemas.microsoft.com/office/drawing/2014/main" id="{C54CFDCE-44DA-6697-CAEB-C7B66CFB0001}"/>
                </a:ext>
              </a:extLst>
            </p:cNvPr>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6165;p30">
              <a:extLst>
                <a:ext uri="{FF2B5EF4-FFF2-40B4-BE49-F238E27FC236}">
                  <a16:creationId xmlns:a16="http://schemas.microsoft.com/office/drawing/2014/main" id="{508B943F-2858-FE19-5052-E2711844DED1}"/>
                </a:ext>
              </a:extLst>
            </p:cNvPr>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6166;p30">
              <a:extLst>
                <a:ext uri="{FF2B5EF4-FFF2-40B4-BE49-F238E27FC236}">
                  <a16:creationId xmlns:a16="http://schemas.microsoft.com/office/drawing/2014/main" id="{A1524A1C-E903-C7FB-0494-A55E2FD241B6}"/>
                </a:ext>
              </a:extLst>
            </p:cNvPr>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6167;p30">
              <a:extLst>
                <a:ext uri="{FF2B5EF4-FFF2-40B4-BE49-F238E27FC236}">
                  <a16:creationId xmlns:a16="http://schemas.microsoft.com/office/drawing/2014/main" id="{68419D3B-5BDC-8BDA-9931-983CBAA45D29}"/>
                </a:ext>
              </a:extLst>
            </p:cNvPr>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6168;p30">
              <a:extLst>
                <a:ext uri="{FF2B5EF4-FFF2-40B4-BE49-F238E27FC236}">
                  <a16:creationId xmlns:a16="http://schemas.microsoft.com/office/drawing/2014/main" id="{985C890B-0475-376A-CC23-DE6DB73A3D4A}"/>
                </a:ext>
              </a:extLst>
            </p:cNvPr>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6169;p30">
              <a:extLst>
                <a:ext uri="{FF2B5EF4-FFF2-40B4-BE49-F238E27FC236}">
                  <a16:creationId xmlns:a16="http://schemas.microsoft.com/office/drawing/2014/main" id="{44EF27B4-4EE4-9086-393B-0D8018032632}"/>
                </a:ext>
              </a:extLst>
            </p:cNvPr>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6170;p30">
              <a:extLst>
                <a:ext uri="{FF2B5EF4-FFF2-40B4-BE49-F238E27FC236}">
                  <a16:creationId xmlns:a16="http://schemas.microsoft.com/office/drawing/2014/main" id="{2EB0ED5F-58B7-6250-650F-D04CDECD0517}"/>
                </a:ext>
              </a:extLst>
            </p:cNvPr>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6171;p30">
              <a:extLst>
                <a:ext uri="{FF2B5EF4-FFF2-40B4-BE49-F238E27FC236}">
                  <a16:creationId xmlns:a16="http://schemas.microsoft.com/office/drawing/2014/main" id="{5CBB25E0-A780-5A3E-04CF-92C851D83CE9}"/>
                </a:ext>
              </a:extLst>
            </p:cNvPr>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6172;p30">
              <a:extLst>
                <a:ext uri="{FF2B5EF4-FFF2-40B4-BE49-F238E27FC236}">
                  <a16:creationId xmlns:a16="http://schemas.microsoft.com/office/drawing/2014/main" id="{D2B3809C-50F0-D08C-A5E9-BD679EA206E1}"/>
                </a:ext>
              </a:extLst>
            </p:cNvPr>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6173;p30">
              <a:extLst>
                <a:ext uri="{FF2B5EF4-FFF2-40B4-BE49-F238E27FC236}">
                  <a16:creationId xmlns:a16="http://schemas.microsoft.com/office/drawing/2014/main" id="{C2A90994-2D3E-AE4E-9DD6-B312F580A340}"/>
                </a:ext>
              </a:extLst>
            </p:cNvPr>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6174;p30">
              <a:extLst>
                <a:ext uri="{FF2B5EF4-FFF2-40B4-BE49-F238E27FC236}">
                  <a16:creationId xmlns:a16="http://schemas.microsoft.com/office/drawing/2014/main" id="{DBF38E92-3744-C464-524C-03EE730548A8}"/>
                </a:ext>
              </a:extLst>
            </p:cNvPr>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6175;p30">
              <a:extLst>
                <a:ext uri="{FF2B5EF4-FFF2-40B4-BE49-F238E27FC236}">
                  <a16:creationId xmlns:a16="http://schemas.microsoft.com/office/drawing/2014/main" id="{D0B16A68-0C7C-CBCC-EF73-56F857C89428}"/>
                </a:ext>
              </a:extLst>
            </p:cNvPr>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6176;p30">
              <a:extLst>
                <a:ext uri="{FF2B5EF4-FFF2-40B4-BE49-F238E27FC236}">
                  <a16:creationId xmlns:a16="http://schemas.microsoft.com/office/drawing/2014/main" id="{144EA2C5-5909-6037-227D-AE0B425364AE}"/>
                </a:ext>
              </a:extLst>
            </p:cNvPr>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6177;p30">
              <a:extLst>
                <a:ext uri="{FF2B5EF4-FFF2-40B4-BE49-F238E27FC236}">
                  <a16:creationId xmlns:a16="http://schemas.microsoft.com/office/drawing/2014/main" id="{F40B9A04-4469-4215-3826-11B68098A217}"/>
                </a:ext>
              </a:extLst>
            </p:cNvPr>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6178;p30">
              <a:extLst>
                <a:ext uri="{FF2B5EF4-FFF2-40B4-BE49-F238E27FC236}">
                  <a16:creationId xmlns:a16="http://schemas.microsoft.com/office/drawing/2014/main" id="{B5B7C79B-D8BC-94C8-DCE6-30D9D617A4DA}"/>
                </a:ext>
              </a:extLst>
            </p:cNvPr>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6179;p30">
              <a:extLst>
                <a:ext uri="{FF2B5EF4-FFF2-40B4-BE49-F238E27FC236}">
                  <a16:creationId xmlns:a16="http://schemas.microsoft.com/office/drawing/2014/main" id="{6F0112A5-E810-71F1-7D3F-067711CCEA7D}"/>
                </a:ext>
              </a:extLst>
            </p:cNvPr>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6180;p30">
              <a:extLst>
                <a:ext uri="{FF2B5EF4-FFF2-40B4-BE49-F238E27FC236}">
                  <a16:creationId xmlns:a16="http://schemas.microsoft.com/office/drawing/2014/main" id="{0FBC2778-8405-25ED-0654-F9A53911BCE4}"/>
                </a:ext>
              </a:extLst>
            </p:cNvPr>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6181;p30">
              <a:extLst>
                <a:ext uri="{FF2B5EF4-FFF2-40B4-BE49-F238E27FC236}">
                  <a16:creationId xmlns:a16="http://schemas.microsoft.com/office/drawing/2014/main" id="{227BEA70-6E5C-FF0C-D6BF-ADEC0CCBD0C9}"/>
                </a:ext>
              </a:extLst>
            </p:cNvPr>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6182;p30">
              <a:extLst>
                <a:ext uri="{FF2B5EF4-FFF2-40B4-BE49-F238E27FC236}">
                  <a16:creationId xmlns:a16="http://schemas.microsoft.com/office/drawing/2014/main" id="{AE3A1BD8-EE8E-0E2B-1D21-32EC0AC60EC9}"/>
                </a:ext>
              </a:extLst>
            </p:cNvPr>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6183;p30">
              <a:extLst>
                <a:ext uri="{FF2B5EF4-FFF2-40B4-BE49-F238E27FC236}">
                  <a16:creationId xmlns:a16="http://schemas.microsoft.com/office/drawing/2014/main" id="{2C2A6270-5709-7883-F9D5-0D8A710B7A95}"/>
                </a:ext>
              </a:extLst>
            </p:cNvPr>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6184;p30">
              <a:extLst>
                <a:ext uri="{FF2B5EF4-FFF2-40B4-BE49-F238E27FC236}">
                  <a16:creationId xmlns:a16="http://schemas.microsoft.com/office/drawing/2014/main" id="{53800072-7F86-D62A-3577-1A9AE9798CDE}"/>
                </a:ext>
              </a:extLst>
            </p:cNvPr>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6185;p30">
              <a:extLst>
                <a:ext uri="{FF2B5EF4-FFF2-40B4-BE49-F238E27FC236}">
                  <a16:creationId xmlns:a16="http://schemas.microsoft.com/office/drawing/2014/main" id="{71F8D583-3693-5C48-1AAD-256C973757C3}"/>
                </a:ext>
              </a:extLst>
            </p:cNvPr>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6186;p30">
              <a:extLst>
                <a:ext uri="{FF2B5EF4-FFF2-40B4-BE49-F238E27FC236}">
                  <a16:creationId xmlns:a16="http://schemas.microsoft.com/office/drawing/2014/main" id="{331AD917-AA05-F9E2-579A-B1D3F85B15AC}"/>
                </a:ext>
              </a:extLst>
            </p:cNvPr>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6187;p30">
              <a:extLst>
                <a:ext uri="{FF2B5EF4-FFF2-40B4-BE49-F238E27FC236}">
                  <a16:creationId xmlns:a16="http://schemas.microsoft.com/office/drawing/2014/main" id="{CFEF2519-3C64-2902-262D-C96AF21D6EC4}"/>
                </a:ext>
              </a:extLst>
            </p:cNvPr>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6188;p30">
              <a:extLst>
                <a:ext uri="{FF2B5EF4-FFF2-40B4-BE49-F238E27FC236}">
                  <a16:creationId xmlns:a16="http://schemas.microsoft.com/office/drawing/2014/main" id="{7977BE8F-8826-69B4-F9A8-51DBB5247332}"/>
                </a:ext>
              </a:extLst>
            </p:cNvPr>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6189;p30">
              <a:extLst>
                <a:ext uri="{FF2B5EF4-FFF2-40B4-BE49-F238E27FC236}">
                  <a16:creationId xmlns:a16="http://schemas.microsoft.com/office/drawing/2014/main" id="{CBC593AF-3032-95CC-079D-06AD214D3BC9}"/>
                </a:ext>
              </a:extLst>
            </p:cNvPr>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6190;p30">
              <a:extLst>
                <a:ext uri="{FF2B5EF4-FFF2-40B4-BE49-F238E27FC236}">
                  <a16:creationId xmlns:a16="http://schemas.microsoft.com/office/drawing/2014/main" id="{046A1795-2AE6-B803-CC9B-1BB1410A43C0}"/>
                </a:ext>
              </a:extLst>
            </p:cNvPr>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6191;p30">
              <a:extLst>
                <a:ext uri="{FF2B5EF4-FFF2-40B4-BE49-F238E27FC236}">
                  <a16:creationId xmlns:a16="http://schemas.microsoft.com/office/drawing/2014/main" id="{9A5AC1B1-C2D6-0718-9447-EADB3DCF04BA}"/>
                </a:ext>
              </a:extLst>
            </p:cNvPr>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6192;p30">
              <a:extLst>
                <a:ext uri="{FF2B5EF4-FFF2-40B4-BE49-F238E27FC236}">
                  <a16:creationId xmlns:a16="http://schemas.microsoft.com/office/drawing/2014/main" id="{EEF43723-39C4-4B43-D93C-7E7387BEE8E1}"/>
                </a:ext>
              </a:extLst>
            </p:cNvPr>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6193;p30">
              <a:extLst>
                <a:ext uri="{FF2B5EF4-FFF2-40B4-BE49-F238E27FC236}">
                  <a16:creationId xmlns:a16="http://schemas.microsoft.com/office/drawing/2014/main" id="{9096FCF1-70AD-86C6-7140-3E53777880BA}"/>
                </a:ext>
              </a:extLst>
            </p:cNvPr>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6194;p30">
              <a:extLst>
                <a:ext uri="{FF2B5EF4-FFF2-40B4-BE49-F238E27FC236}">
                  <a16:creationId xmlns:a16="http://schemas.microsoft.com/office/drawing/2014/main" id="{3381A082-1CBA-139D-8FF2-61A2ECBE4C00}"/>
                </a:ext>
              </a:extLst>
            </p:cNvPr>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6195;p30">
              <a:extLst>
                <a:ext uri="{FF2B5EF4-FFF2-40B4-BE49-F238E27FC236}">
                  <a16:creationId xmlns:a16="http://schemas.microsoft.com/office/drawing/2014/main" id="{9FD194E1-3E54-8AC2-402F-20C3ED090017}"/>
                </a:ext>
              </a:extLst>
            </p:cNvPr>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6196;p30">
              <a:extLst>
                <a:ext uri="{FF2B5EF4-FFF2-40B4-BE49-F238E27FC236}">
                  <a16:creationId xmlns:a16="http://schemas.microsoft.com/office/drawing/2014/main" id="{2BB8D6D7-C013-E155-83FA-F3057BE7D4D6}"/>
                </a:ext>
              </a:extLst>
            </p:cNvPr>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6197;p30">
              <a:extLst>
                <a:ext uri="{FF2B5EF4-FFF2-40B4-BE49-F238E27FC236}">
                  <a16:creationId xmlns:a16="http://schemas.microsoft.com/office/drawing/2014/main" id="{21171F41-E032-83D2-B616-22286067DAAD}"/>
                </a:ext>
              </a:extLst>
            </p:cNvPr>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6198;p30">
              <a:extLst>
                <a:ext uri="{FF2B5EF4-FFF2-40B4-BE49-F238E27FC236}">
                  <a16:creationId xmlns:a16="http://schemas.microsoft.com/office/drawing/2014/main" id="{3F26864C-B2D1-579E-227E-C76E10E2EB23}"/>
                </a:ext>
              </a:extLst>
            </p:cNvPr>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6199;p30">
              <a:extLst>
                <a:ext uri="{FF2B5EF4-FFF2-40B4-BE49-F238E27FC236}">
                  <a16:creationId xmlns:a16="http://schemas.microsoft.com/office/drawing/2014/main" id="{B32BFE17-DE5D-06ED-3FEA-F2A1315F692C}"/>
                </a:ext>
              </a:extLst>
            </p:cNvPr>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6200;p30">
              <a:extLst>
                <a:ext uri="{FF2B5EF4-FFF2-40B4-BE49-F238E27FC236}">
                  <a16:creationId xmlns:a16="http://schemas.microsoft.com/office/drawing/2014/main" id="{930D60D5-8300-3082-82C1-3AFB9A54B8FE}"/>
                </a:ext>
              </a:extLst>
            </p:cNvPr>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6201;p30">
              <a:extLst>
                <a:ext uri="{FF2B5EF4-FFF2-40B4-BE49-F238E27FC236}">
                  <a16:creationId xmlns:a16="http://schemas.microsoft.com/office/drawing/2014/main" id="{8C1EA1DF-FA3C-5C94-ABB2-D35E47E18B8E}"/>
                </a:ext>
              </a:extLst>
            </p:cNvPr>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6202;p30">
              <a:extLst>
                <a:ext uri="{FF2B5EF4-FFF2-40B4-BE49-F238E27FC236}">
                  <a16:creationId xmlns:a16="http://schemas.microsoft.com/office/drawing/2014/main" id="{A9CDD337-E321-F6E8-D693-AED300FC6567}"/>
                </a:ext>
              </a:extLst>
            </p:cNvPr>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6203;p30">
              <a:extLst>
                <a:ext uri="{FF2B5EF4-FFF2-40B4-BE49-F238E27FC236}">
                  <a16:creationId xmlns:a16="http://schemas.microsoft.com/office/drawing/2014/main" id="{091F1F34-DCFA-1FD4-15D1-0B118C68CDF7}"/>
                </a:ext>
              </a:extLst>
            </p:cNvPr>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6204;p30">
              <a:extLst>
                <a:ext uri="{FF2B5EF4-FFF2-40B4-BE49-F238E27FC236}">
                  <a16:creationId xmlns:a16="http://schemas.microsoft.com/office/drawing/2014/main" id="{0344AEC0-1D8E-D9EF-2C36-F19DCE8E353C}"/>
                </a:ext>
              </a:extLst>
            </p:cNvPr>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6205;p30">
              <a:extLst>
                <a:ext uri="{FF2B5EF4-FFF2-40B4-BE49-F238E27FC236}">
                  <a16:creationId xmlns:a16="http://schemas.microsoft.com/office/drawing/2014/main" id="{0EC0EAC5-C4AB-4268-B6FE-A88C4534B7FC}"/>
                </a:ext>
              </a:extLst>
            </p:cNvPr>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6206;p30">
              <a:extLst>
                <a:ext uri="{FF2B5EF4-FFF2-40B4-BE49-F238E27FC236}">
                  <a16:creationId xmlns:a16="http://schemas.microsoft.com/office/drawing/2014/main" id="{4D164F17-962C-8532-9FA0-646A77789765}"/>
                </a:ext>
              </a:extLst>
            </p:cNvPr>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6207;p30">
              <a:extLst>
                <a:ext uri="{FF2B5EF4-FFF2-40B4-BE49-F238E27FC236}">
                  <a16:creationId xmlns:a16="http://schemas.microsoft.com/office/drawing/2014/main" id="{CC6C321F-F210-6B65-6BAA-FCABC112A667}"/>
                </a:ext>
              </a:extLst>
            </p:cNvPr>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6208;p30">
              <a:extLst>
                <a:ext uri="{FF2B5EF4-FFF2-40B4-BE49-F238E27FC236}">
                  <a16:creationId xmlns:a16="http://schemas.microsoft.com/office/drawing/2014/main" id="{5FCEF64B-7E12-0E4D-B0AC-A59196B5251F}"/>
                </a:ext>
              </a:extLst>
            </p:cNvPr>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6209;p30">
              <a:extLst>
                <a:ext uri="{FF2B5EF4-FFF2-40B4-BE49-F238E27FC236}">
                  <a16:creationId xmlns:a16="http://schemas.microsoft.com/office/drawing/2014/main" id="{FA6B31DE-6C72-FCD4-C7F6-96D30F2BC536}"/>
                </a:ext>
              </a:extLst>
            </p:cNvPr>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6210;p30">
              <a:extLst>
                <a:ext uri="{FF2B5EF4-FFF2-40B4-BE49-F238E27FC236}">
                  <a16:creationId xmlns:a16="http://schemas.microsoft.com/office/drawing/2014/main" id="{1A43E37B-2FD7-6E4D-C636-77B46C695FD6}"/>
                </a:ext>
              </a:extLst>
            </p:cNvPr>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6211;p30">
              <a:extLst>
                <a:ext uri="{FF2B5EF4-FFF2-40B4-BE49-F238E27FC236}">
                  <a16:creationId xmlns:a16="http://schemas.microsoft.com/office/drawing/2014/main" id="{049FBC46-B74E-35B8-693C-E978D57D8440}"/>
                </a:ext>
              </a:extLst>
            </p:cNvPr>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6212;p30">
              <a:extLst>
                <a:ext uri="{FF2B5EF4-FFF2-40B4-BE49-F238E27FC236}">
                  <a16:creationId xmlns:a16="http://schemas.microsoft.com/office/drawing/2014/main" id="{7FC26D10-3C5C-69CC-F276-B39C893A759E}"/>
                </a:ext>
              </a:extLst>
            </p:cNvPr>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6213;p30">
              <a:extLst>
                <a:ext uri="{FF2B5EF4-FFF2-40B4-BE49-F238E27FC236}">
                  <a16:creationId xmlns:a16="http://schemas.microsoft.com/office/drawing/2014/main" id="{68591DC5-5958-0D98-73F5-E15870B47E36}"/>
                </a:ext>
              </a:extLst>
            </p:cNvPr>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6214;p30">
              <a:extLst>
                <a:ext uri="{FF2B5EF4-FFF2-40B4-BE49-F238E27FC236}">
                  <a16:creationId xmlns:a16="http://schemas.microsoft.com/office/drawing/2014/main" id="{DFF509E7-CD75-0390-9FFB-802A5673DEA6}"/>
                </a:ext>
              </a:extLst>
            </p:cNvPr>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6215;p30">
              <a:extLst>
                <a:ext uri="{FF2B5EF4-FFF2-40B4-BE49-F238E27FC236}">
                  <a16:creationId xmlns:a16="http://schemas.microsoft.com/office/drawing/2014/main" id="{8650A945-1257-D389-12D6-1E8A030D8BE9}"/>
                </a:ext>
              </a:extLst>
            </p:cNvPr>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6216;p30">
              <a:extLst>
                <a:ext uri="{FF2B5EF4-FFF2-40B4-BE49-F238E27FC236}">
                  <a16:creationId xmlns:a16="http://schemas.microsoft.com/office/drawing/2014/main" id="{6A1C3651-6290-F197-E4D2-7DBD7907144C}"/>
                </a:ext>
              </a:extLst>
            </p:cNvPr>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6217;p30">
              <a:extLst>
                <a:ext uri="{FF2B5EF4-FFF2-40B4-BE49-F238E27FC236}">
                  <a16:creationId xmlns:a16="http://schemas.microsoft.com/office/drawing/2014/main" id="{4AE9733F-F340-A0E3-71A7-862093B17FF7}"/>
                </a:ext>
              </a:extLst>
            </p:cNvPr>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6218;p30">
              <a:extLst>
                <a:ext uri="{FF2B5EF4-FFF2-40B4-BE49-F238E27FC236}">
                  <a16:creationId xmlns:a16="http://schemas.microsoft.com/office/drawing/2014/main" id="{AAECE546-5AC7-2AA1-DB81-61EC92C8BB99}"/>
                </a:ext>
              </a:extLst>
            </p:cNvPr>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6219;p30">
              <a:extLst>
                <a:ext uri="{FF2B5EF4-FFF2-40B4-BE49-F238E27FC236}">
                  <a16:creationId xmlns:a16="http://schemas.microsoft.com/office/drawing/2014/main" id="{B2F3D659-CD2D-F6F2-B2C1-41164C2266B1}"/>
                </a:ext>
              </a:extLst>
            </p:cNvPr>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6220;p30">
              <a:extLst>
                <a:ext uri="{FF2B5EF4-FFF2-40B4-BE49-F238E27FC236}">
                  <a16:creationId xmlns:a16="http://schemas.microsoft.com/office/drawing/2014/main" id="{CF03BBBB-CC90-D66F-EB6F-8089D6DF5389}"/>
                </a:ext>
              </a:extLst>
            </p:cNvPr>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6221;p30">
              <a:extLst>
                <a:ext uri="{FF2B5EF4-FFF2-40B4-BE49-F238E27FC236}">
                  <a16:creationId xmlns:a16="http://schemas.microsoft.com/office/drawing/2014/main" id="{B478011E-205C-A36B-C75D-17384907FCC0}"/>
                </a:ext>
              </a:extLst>
            </p:cNvPr>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6222;p30">
              <a:extLst>
                <a:ext uri="{FF2B5EF4-FFF2-40B4-BE49-F238E27FC236}">
                  <a16:creationId xmlns:a16="http://schemas.microsoft.com/office/drawing/2014/main" id="{89D2EF34-EEB9-9AEA-B350-5AA803B5EB19}"/>
                </a:ext>
              </a:extLst>
            </p:cNvPr>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6223;p30">
              <a:extLst>
                <a:ext uri="{FF2B5EF4-FFF2-40B4-BE49-F238E27FC236}">
                  <a16:creationId xmlns:a16="http://schemas.microsoft.com/office/drawing/2014/main" id="{5705E671-8C73-26C4-C9CD-9765B86555DA}"/>
                </a:ext>
              </a:extLst>
            </p:cNvPr>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6224;p30">
              <a:extLst>
                <a:ext uri="{FF2B5EF4-FFF2-40B4-BE49-F238E27FC236}">
                  <a16:creationId xmlns:a16="http://schemas.microsoft.com/office/drawing/2014/main" id="{7BBC418F-FAEC-00D2-DB36-9953A98FCC48}"/>
                </a:ext>
              </a:extLst>
            </p:cNvPr>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6225;p30">
              <a:extLst>
                <a:ext uri="{FF2B5EF4-FFF2-40B4-BE49-F238E27FC236}">
                  <a16:creationId xmlns:a16="http://schemas.microsoft.com/office/drawing/2014/main" id="{A27930E8-6B5B-D677-2E57-B65CCC931B5D}"/>
                </a:ext>
              </a:extLst>
            </p:cNvPr>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6226;p30">
              <a:extLst>
                <a:ext uri="{FF2B5EF4-FFF2-40B4-BE49-F238E27FC236}">
                  <a16:creationId xmlns:a16="http://schemas.microsoft.com/office/drawing/2014/main" id="{D5751C67-8438-388F-76BF-EE5DB9D61D1F}"/>
                </a:ext>
              </a:extLst>
            </p:cNvPr>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6227;p30">
              <a:extLst>
                <a:ext uri="{FF2B5EF4-FFF2-40B4-BE49-F238E27FC236}">
                  <a16:creationId xmlns:a16="http://schemas.microsoft.com/office/drawing/2014/main" id="{292B1DAF-8457-DFDE-A4A6-3AF231AD6E1F}"/>
                </a:ext>
              </a:extLst>
            </p:cNvPr>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6228;p30">
              <a:extLst>
                <a:ext uri="{FF2B5EF4-FFF2-40B4-BE49-F238E27FC236}">
                  <a16:creationId xmlns:a16="http://schemas.microsoft.com/office/drawing/2014/main" id="{0BEFFAC8-1CE7-872A-C9B8-495E3716268D}"/>
                </a:ext>
              </a:extLst>
            </p:cNvPr>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6229;p30">
              <a:extLst>
                <a:ext uri="{FF2B5EF4-FFF2-40B4-BE49-F238E27FC236}">
                  <a16:creationId xmlns:a16="http://schemas.microsoft.com/office/drawing/2014/main" id="{823A4290-B01B-86D1-0E8F-476C193FB5D8}"/>
                </a:ext>
              </a:extLst>
            </p:cNvPr>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6230;p30">
              <a:extLst>
                <a:ext uri="{FF2B5EF4-FFF2-40B4-BE49-F238E27FC236}">
                  <a16:creationId xmlns:a16="http://schemas.microsoft.com/office/drawing/2014/main" id="{3C5E0E1C-DD2F-B44D-97B1-28AAC40974E0}"/>
                </a:ext>
              </a:extLst>
            </p:cNvPr>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6231;p30">
              <a:extLst>
                <a:ext uri="{FF2B5EF4-FFF2-40B4-BE49-F238E27FC236}">
                  <a16:creationId xmlns:a16="http://schemas.microsoft.com/office/drawing/2014/main" id="{4FAE2D5D-7562-6FBE-DCA0-BF6F7984F8E2}"/>
                </a:ext>
              </a:extLst>
            </p:cNvPr>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6232;p30">
              <a:extLst>
                <a:ext uri="{FF2B5EF4-FFF2-40B4-BE49-F238E27FC236}">
                  <a16:creationId xmlns:a16="http://schemas.microsoft.com/office/drawing/2014/main" id="{694ADC19-9400-E1E1-73D0-628510E7A883}"/>
                </a:ext>
              </a:extLst>
            </p:cNvPr>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6233;p30">
              <a:extLst>
                <a:ext uri="{FF2B5EF4-FFF2-40B4-BE49-F238E27FC236}">
                  <a16:creationId xmlns:a16="http://schemas.microsoft.com/office/drawing/2014/main" id="{DCB96438-9CCE-ED21-B26E-D91BAC2D26B3}"/>
                </a:ext>
              </a:extLst>
            </p:cNvPr>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6234;p30">
              <a:extLst>
                <a:ext uri="{FF2B5EF4-FFF2-40B4-BE49-F238E27FC236}">
                  <a16:creationId xmlns:a16="http://schemas.microsoft.com/office/drawing/2014/main" id="{95D34B6D-CB92-7FD2-6010-189F75E3D41A}"/>
                </a:ext>
              </a:extLst>
            </p:cNvPr>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6235;p30">
              <a:extLst>
                <a:ext uri="{FF2B5EF4-FFF2-40B4-BE49-F238E27FC236}">
                  <a16:creationId xmlns:a16="http://schemas.microsoft.com/office/drawing/2014/main" id="{2DB4FFBC-A037-0C5A-2670-0B55465CB3B4}"/>
                </a:ext>
              </a:extLst>
            </p:cNvPr>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6236;p30">
              <a:extLst>
                <a:ext uri="{FF2B5EF4-FFF2-40B4-BE49-F238E27FC236}">
                  <a16:creationId xmlns:a16="http://schemas.microsoft.com/office/drawing/2014/main" id="{0A752EFE-3CA2-2A5F-A205-BE2728FA7FBF}"/>
                </a:ext>
              </a:extLst>
            </p:cNvPr>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6237;p30">
              <a:extLst>
                <a:ext uri="{FF2B5EF4-FFF2-40B4-BE49-F238E27FC236}">
                  <a16:creationId xmlns:a16="http://schemas.microsoft.com/office/drawing/2014/main" id="{46D7E0D3-0EDC-62F7-0083-C99FB9175C40}"/>
                </a:ext>
              </a:extLst>
            </p:cNvPr>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6238;p30">
              <a:extLst>
                <a:ext uri="{FF2B5EF4-FFF2-40B4-BE49-F238E27FC236}">
                  <a16:creationId xmlns:a16="http://schemas.microsoft.com/office/drawing/2014/main" id="{E5B54AFF-92F8-261A-B03E-862D0EC52445}"/>
                </a:ext>
              </a:extLst>
            </p:cNvPr>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6239;p30">
              <a:extLst>
                <a:ext uri="{FF2B5EF4-FFF2-40B4-BE49-F238E27FC236}">
                  <a16:creationId xmlns:a16="http://schemas.microsoft.com/office/drawing/2014/main" id="{10E1F6B2-568C-08B7-920F-E0FA514E5B18}"/>
                </a:ext>
              </a:extLst>
            </p:cNvPr>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6240;p30">
              <a:extLst>
                <a:ext uri="{FF2B5EF4-FFF2-40B4-BE49-F238E27FC236}">
                  <a16:creationId xmlns:a16="http://schemas.microsoft.com/office/drawing/2014/main" id="{92563903-3AD6-607C-EF3D-F3FDE844EC04}"/>
                </a:ext>
              </a:extLst>
            </p:cNvPr>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6241;p30">
              <a:extLst>
                <a:ext uri="{FF2B5EF4-FFF2-40B4-BE49-F238E27FC236}">
                  <a16:creationId xmlns:a16="http://schemas.microsoft.com/office/drawing/2014/main" id="{13BA3374-8904-E940-9C6F-5FE163E27B2E}"/>
                </a:ext>
              </a:extLst>
            </p:cNvPr>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6242;p30">
              <a:extLst>
                <a:ext uri="{FF2B5EF4-FFF2-40B4-BE49-F238E27FC236}">
                  <a16:creationId xmlns:a16="http://schemas.microsoft.com/office/drawing/2014/main" id="{7BC8BCC6-7329-A9C1-AA19-948E584D6A05}"/>
                </a:ext>
              </a:extLst>
            </p:cNvPr>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6243;p30">
              <a:extLst>
                <a:ext uri="{FF2B5EF4-FFF2-40B4-BE49-F238E27FC236}">
                  <a16:creationId xmlns:a16="http://schemas.microsoft.com/office/drawing/2014/main" id="{C9724D5E-BA36-50A2-A4B1-E38A0058F593}"/>
                </a:ext>
              </a:extLst>
            </p:cNvPr>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6244;p30">
              <a:extLst>
                <a:ext uri="{FF2B5EF4-FFF2-40B4-BE49-F238E27FC236}">
                  <a16:creationId xmlns:a16="http://schemas.microsoft.com/office/drawing/2014/main" id="{A654D363-50F0-0EA7-721F-59FDABB03DC3}"/>
                </a:ext>
              </a:extLst>
            </p:cNvPr>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6245;p30">
              <a:extLst>
                <a:ext uri="{FF2B5EF4-FFF2-40B4-BE49-F238E27FC236}">
                  <a16:creationId xmlns:a16="http://schemas.microsoft.com/office/drawing/2014/main" id="{C697D92A-1E07-ABE3-ED94-75AB55DD6B5B}"/>
                </a:ext>
              </a:extLst>
            </p:cNvPr>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6246;p30">
              <a:extLst>
                <a:ext uri="{FF2B5EF4-FFF2-40B4-BE49-F238E27FC236}">
                  <a16:creationId xmlns:a16="http://schemas.microsoft.com/office/drawing/2014/main" id="{37ED9AB6-BC34-C4B3-52A6-459CF626F17C}"/>
                </a:ext>
              </a:extLst>
            </p:cNvPr>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6247;p30">
              <a:extLst>
                <a:ext uri="{FF2B5EF4-FFF2-40B4-BE49-F238E27FC236}">
                  <a16:creationId xmlns:a16="http://schemas.microsoft.com/office/drawing/2014/main" id="{79B553D7-9E25-2F77-DC83-91349D60B50E}"/>
                </a:ext>
              </a:extLst>
            </p:cNvPr>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6248;p30">
              <a:extLst>
                <a:ext uri="{FF2B5EF4-FFF2-40B4-BE49-F238E27FC236}">
                  <a16:creationId xmlns:a16="http://schemas.microsoft.com/office/drawing/2014/main" id="{62935030-9715-D219-6BB0-A9DFC77358B7}"/>
                </a:ext>
              </a:extLst>
            </p:cNvPr>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6249;p30">
              <a:extLst>
                <a:ext uri="{FF2B5EF4-FFF2-40B4-BE49-F238E27FC236}">
                  <a16:creationId xmlns:a16="http://schemas.microsoft.com/office/drawing/2014/main" id="{5DE27A83-5598-32B2-2DD9-9D06BC458141}"/>
                </a:ext>
              </a:extLst>
            </p:cNvPr>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6250;p30">
              <a:extLst>
                <a:ext uri="{FF2B5EF4-FFF2-40B4-BE49-F238E27FC236}">
                  <a16:creationId xmlns:a16="http://schemas.microsoft.com/office/drawing/2014/main" id="{74EADDAE-734C-C035-E5B6-71F0E3EB808D}"/>
                </a:ext>
              </a:extLst>
            </p:cNvPr>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6251;p30">
              <a:extLst>
                <a:ext uri="{FF2B5EF4-FFF2-40B4-BE49-F238E27FC236}">
                  <a16:creationId xmlns:a16="http://schemas.microsoft.com/office/drawing/2014/main" id="{16ABEED7-41E0-29CC-3A93-EB2405AA41DF}"/>
                </a:ext>
              </a:extLst>
            </p:cNvPr>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6252;p30">
              <a:extLst>
                <a:ext uri="{FF2B5EF4-FFF2-40B4-BE49-F238E27FC236}">
                  <a16:creationId xmlns:a16="http://schemas.microsoft.com/office/drawing/2014/main" id="{B00AF035-3907-FF96-EAF0-8FE01BEE095B}"/>
                </a:ext>
              </a:extLst>
            </p:cNvPr>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6253;p30">
              <a:extLst>
                <a:ext uri="{FF2B5EF4-FFF2-40B4-BE49-F238E27FC236}">
                  <a16:creationId xmlns:a16="http://schemas.microsoft.com/office/drawing/2014/main" id="{01A6D08F-61DA-6D09-F3D3-3B4C6CD665F3}"/>
                </a:ext>
              </a:extLst>
            </p:cNvPr>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6254;p30">
              <a:extLst>
                <a:ext uri="{FF2B5EF4-FFF2-40B4-BE49-F238E27FC236}">
                  <a16:creationId xmlns:a16="http://schemas.microsoft.com/office/drawing/2014/main" id="{114FC955-1837-C77D-19E9-6416AF2A2427}"/>
                </a:ext>
              </a:extLst>
            </p:cNvPr>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6255;p30">
              <a:extLst>
                <a:ext uri="{FF2B5EF4-FFF2-40B4-BE49-F238E27FC236}">
                  <a16:creationId xmlns:a16="http://schemas.microsoft.com/office/drawing/2014/main" id="{04424E27-198A-B0DD-684C-70045E99DF7D}"/>
                </a:ext>
              </a:extLst>
            </p:cNvPr>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6256;p30">
              <a:extLst>
                <a:ext uri="{FF2B5EF4-FFF2-40B4-BE49-F238E27FC236}">
                  <a16:creationId xmlns:a16="http://schemas.microsoft.com/office/drawing/2014/main" id="{2B0A394A-2CD7-6D96-FF2A-BA64F361BF24}"/>
                </a:ext>
              </a:extLst>
            </p:cNvPr>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6257;p30">
              <a:extLst>
                <a:ext uri="{FF2B5EF4-FFF2-40B4-BE49-F238E27FC236}">
                  <a16:creationId xmlns:a16="http://schemas.microsoft.com/office/drawing/2014/main" id="{3EC39A26-4F65-095A-D981-10ACE4BDF34B}"/>
                </a:ext>
              </a:extLst>
            </p:cNvPr>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6258;p30">
              <a:extLst>
                <a:ext uri="{FF2B5EF4-FFF2-40B4-BE49-F238E27FC236}">
                  <a16:creationId xmlns:a16="http://schemas.microsoft.com/office/drawing/2014/main" id="{44680071-77F2-75DD-83EE-CCAC9672FE30}"/>
                </a:ext>
              </a:extLst>
            </p:cNvPr>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6259;p30">
              <a:extLst>
                <a:ext uri="{FF2B5EF4-FFF2-40B4-BE49-F238E27FC236}">
                  <a16:creationId xmlns:a16="http://schemas.microsoft.com/office/drawing/2014/main" id="{C4F52D54-3531-5FDA-1E61-BB926489DD5E}"/>
                </a:ext>
              </a:extLst>
            </p:cNvPr>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6260;p30">
              <a:extLst>
                <a:ext uri="{FF2B5EF4-FFF2-40B4-BE49-F238E27FC236}">
                  <a16:creationId xmlns:a16="http://schemas.microsoft.com/office/drawing/2014/main" id="{2C066DAD-B6C8-E770-4951-F6B2F9EB3F53}"/>
                </a:ext>
              </a:extLst>
            </p:cNvPr>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6261;p30">
              <a:extLst>
                <a:ext uri="{FF2B5EF4-FFF2-40B4-BE49-F238E27FC236}">
                  <a16:creationId xmlns:a16="http://schemas.microsoft.com/office/drawing/2014/main" id="{FCBD381E-3B81-9961-988C-4E5F040845E3}"/>
                </a:ext>
              </a:extLst>
            </p:cNvPr>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6262;p30">
              <a:extLst>
                <a:ext uri="{FF2B5EF4-FFF2-40B4-BE49-F238E27FC236}">
                  <a16:creationId xmlns:a16="http://schemas.microsoft.com/office/drawing/2014/main" id="{C3FA5DA5-7F76-7D87-677A-46D12DF54B6D}"/>
                </a:ext>
              </a:extLst>
            </p:cNvPr>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6263;p30">
              <a:extLst>
                <a:ext uri="{FF2B5EF4-FFF2-40B4-BE49-F238E27FC236}">
                  <a16:creationId xmlns:a16="http://schemas.microsoft.com/office/drawing/2014/main" id="{D21D0452-A5C4-62B6-366F-F5263F8141F0}"/>
                </a:ext>
              </a:extLst>
            </p:cNvPr>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6264;p30">
              <a:extLst>
                <a:ext uri="{FF2B5EF4-FFF2-40B4-BE49-F238E27FC236}">
                  <a16:creationId xmlns:a16="http://schemas.microsoft.com/office/drawing/2014/main" id="{D25C266C-138D-0634-3C30-57BCC21675C6}"/>
                </a:ext>
              </a:extLst>
            </p:cNvPr>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6265;p30">
              <a:extLst>
                <a:ext uri="{FF2B5EF4-FFF2-40B4-BE49-F238E27FC236}">
                  <a16:creationId xmlns:a16="http://schemas.microsoft.com/office/drawing/2014/main" id="{228FEDF0-A86D-D272-944F-97C760AB8F4D}"/>
                </a:ext>
              </a:extLst>
            </p:cNvPr>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6266;p30">
              <a:extLst>
                <a:ext uri="{FF2B5EF4-FFF2-40B4-BE49-F238E27FC236}">
                  <a16:creationId xmlns:a16="http://schemas.microsoft.com/office/drawing/2014/main" id="{6E30C136-4827-947E-BBCA-27C35DAE2A00}"/>
                </a:ext>
              </a:extLst>
            </p:cNvPr>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6267;p30">
              <a:extLst>
                <a:ext uri="{FF2B5EF4-FFF2-40B4-BE49-F238E27FC236}">
                  <a16:creationId xmlns:a16="http://schemas.microsoft.com/office/drawing/2014/main" id="{271A5F46-BB10-C974-109E-F25EDA6AC3B6}"/>
                </a:ext>
              </a:extLst>
            </p:cNvPr>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6268;p30">
              <a:extLst>
                <a:ext uri="{FF2B5EF4-FFF2-40B4-BE49-F238E27FC236}">
                  <a16:creationId xmlns:a16="http://schemas.microsoft.com/office/drawing/2014/main" id="{2B94ADD6-9259-56BA-6E0E-06F4E6002EEC}"/>
                </a:ext>
              </a:extLst>
            </p:cNvPr>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6269;p30">
              <a:extLst>
                <a:ext uri="{FF2B5EF4-FFF2-40B4-BE49-F238E27FC236}">
                  <a16:creationId xmlns:a16="http://schemas.microsoft.com/office/drawing/2014/main" id="{0DC19844-6218-49E5-6DBC-EBAF21A86DDE}"/>
                </a:ext>
              </a:extLst>
            </p:cNvPr>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6270;p30">
              <a:extLst>
                <a:ext uri="{FF2B5EF4-FFF2-40B4-BE49-F238E27FC236}">
                  <a16:creationId xmlns:a16="http://schemas.microsoft.com/office/drawing/2014/main" id="{700ED2D7-3CDF-17F8-3757-7C37EB96E4C7}"/>
                </a:ext>
              </a:extLst>
            </p:cNvPr>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6271;p30">
              <a:extLst>
                <a:ext uri="{FF2B5EF4-FFF2-40B4-BE49-F238E27FC236}">
                  <a16:creationId xmlns:a16="http://schemas.microsoft.com/office/drawing/2014/main" id="{9698A0A0-2AC1-D288-DBE2-3A2A4B63888C}"/>
                </a:ext>
              </a:extLst>
            </p:cNvPr>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6272;p30">
              <a:extLst>
                <a:ext uri="{FF2B5EF4-FFF2-40B4-BE49-F238E27FC236}">
                  <a16:creationId xmlns:a16="http://schemas.microsoft.com/office/drawing/2014/main" id="{0809A233-D36C-6EE7-4E69-7751BAAFC161}"/>
                </a:ext>
              </a:extLst>
            </p:cNvPr>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6273;p30">
              <a:extLst>
                <a:ext uri="{FF2B5EF4-FFF2-40B4-BE49-F238E27FC236}">
                  <a16:creationId xmlns:a16="http://schemas.microsoft.com/office/drawing/2014/main" id="{A5D186D9-71AE-A44E-34C3-B9BD8074AD64}"/>
                </a:ext>
              </a:extLst>
            </p:cNvPr>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6274;p30">
              <a:extLst>
                <a:ext uri="{FF2B5EF4-FFF2-40B4-BE49-F238E27FC236}">
                  <a16:creationId xmlns:a16="http://schemas.microsoft.com/office/drawing/2014/main" id="{BEF250FF-69E0-1E34-2BD5-8934D885D852}"/>
                </a:ext>
              </a:extLst>
            </p:cNvPr>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6275;p30">
              <a:extLst>
                <a:ext uri="{FF2B5EF4-FFF2-40B4-BE49-F238E27FC236}">
                  <a16:creationId xmlns:a16="http://schemas.microsoft.com/office/drawing/2014/main" id="{65840AC1-357D-3CA8-34BE-D15DE6074C66}"/>
                </a:ext>
              </a:extLst>
            </p:cNvPr>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6276;p30">
              <a:extLst>
                <a:ext uri="{FF2B5EF4-FFF2-40B4-BE49-F238E27FC236}">
                  <a16:creationId xmlns:a16="http://schemas.microsoft.com/office/drawing/2014/main" id="{AD7AF8A0-6F83-66EC-6B69-294B8393229F}"/>
                </a:ext>
              </a:extLst>
            </p:cNvPr>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6277;p30">
              <a:extLst>
                <a:ext uri="{FF2B5EF4-FFF2-40B4-BE49-F238E27FC236}">
                  <a16:creationId xmlns:a16="http://schemas.microsoft.com/office/drawing/2014/main" id="{76CFB8D7-E6E9-5260-4ADB-9FD72353B979}"/>
                </a:ext>
              </a:extLst>
            </p:cNvPr>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6278;p30">
              <a:extLst>
                <a:ext uri="{FF2B5EF4-FFF2-40B4-BE49-F238E27FC236}">
                  <a16:creationId xmlns:a16="http://schemas.microsoft.com/office/drawing/2014/main" id="{E2D28B0E-CFD2-D3AA-F0DE-D1D83EC6A92B}"/>
                </a:ext>
              </a:extLst>
            </p:cNvPr>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6279;p30">
              <a:extLst>
                <a:ext uri="{FF2B5EF4-FFF2-40B4-BE49-F238E27FC236}">
                  <a16:creationId xmlns:a16="http://schemas.microsoft.com/office/drawing/2014/main" id="{BE2F3720-B091-82A7-C0D0-8D799B225FE9}"/>
                </a:ext>
              </a:extLst>
            </p:cNvPr>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6280;p30">
              <a:extLst>
                <a:ext uri="{FF2B5EF4-FFF2-40B4-BE49-F238E27FC236}">
                  <a16:creationId xmlns:a16="http://schemas.microsoft.com/office/drawing/2014/main" id="{C5B8827E-9E92-DF15-3740-719C929D6516}"/>
                </a:ext>
              </a:extLst>
            </p:cNvPr>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6281;p30">
              <a:extLst>
                <a:ext uri="{FF2B5EF4-FFF2-40B4-BE49-F238E27FC236}">
                  <a16:creationId xmlns:a16="http://schemas.microsoft.com/office/drawing/2014/main" id="{32045C1D-1381-B924-12E7-799135DFD57B}"/>
                </a:ext>
              </a:extLst>
            </p:cNvPr>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6282;p30">
              <a:extLst>
                <a:ext uri="{FF2B5EF4-FFF2-40B4-BE49-F238E27FC236}">
                  <a16:creationId xmlns:a16="http://schemas.microsoft.com/office/drawing/2014/main" id="{F2B22A5C-1D6D-850D-D2D3-60AABEF62B2B}"/>
                </a:ext>
              </a:extLst>
            </p:cNvPr>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6283;p30">
              <a:extLst>
                <a:ext uri="{FF2B5EF4-FFF2-40B4-BE49-F238E27FC236}">
                  <a16:creationId xmlns:a16="http://schemas.microsoft.com/office/drawing/2014/main" id="{64FDF32C-9C4C-F132-8496-3FB8CE6AEED1}"/>
                </a:ext>
              </a:extLst>
            </p:cNvPr>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6284;p30">
              <a:extLst>
                <a:ext uri="{FF2B5EF4-FFF2-40B4-BE49-F238E27FC236}">
                  <a16:creationId xmlns:a16="http://schemas.microsoft.com/office/drawing/2014/main" id="{32B6AE49-21AC-D30F-75BE-CA8A53F3A408}"/>
                </a:ext>
              </a:extLst>
            </p:cNvPr>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6285;p30">
              <a:extLst>
                <a:ext uri="{FF2B5EF4-FFF2-40B4-BE49-F238E27FC236}">
                  <a16:creationId xmlns:a16="http://schemas.microsoft.com/office/drawing/2014/main" id="{E87C97D3-4076-748B-6633-3CEBB794FF10}"/>
                </a:ext>
              </a:extLst>
            </p:cNvPr>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6286;p30">
              <a:extLst>
                <a:ext uri="{FF2B5EF4-FFF2-40B4-BE49-F238E27FC236}">
                  <a16:creationId xmlns:a16="http://schemas.microsoft.com/office/drawing/2014/main" id="{DBB96EA6-19A7-B4FF-5285-550C6343E368}"/>
                </a:ext>
              </a:extLst>
            </p:cNvPr>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6287;p30">
              <a:extLst>
                <a:ext uri="{FF2B5EF4-FFF2-40B4-BE49-F238E27FC236}">
                  <a16:creationId xmlns:a16="http://schemas.microsoft.com/office/drawing/2014/main" id="{82B283AE-331C-C38A-FF60-77AE43F9D8EB}"/>
                </a:ext>
              </a:extLst>
            </p:cNvPr>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6288;p30">
              <a:extLst>
                <a:ext uri="{FF2B5EF4-FFF2-40B4-BE49-F238E27FC236}">
                  <a16:creationId xmlns:a16="http://schemas.microsoft.com/office/drawing/2014/main" id="{C53BF402-F624-8485-05CE-DDD67BDA3947}"/>
                </a:ext>
              </a:extLst>
            </p:cNvPr>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6289;p30">
              <a:extLst>
                <a:ext uri="{FF2B5EF4-FFF2-40B4-BE49-F238E27FC236}">
                  <a16:creationId xmlns:a16="http://schemas.microsoft.com/office/drawing/2014/main" id="{D03C50D2-9145-EA7A-4BE7-18FE2255F965}"/>
                </a:ext>
              </a:extLst>
            </p:cNvPr>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6290;p30">
              <a:extLst>
                <a:ext uri="{FF2B5EF4-FFF2-40B4-BE49-F238E27FC236}">
                  <a16:creationId xmlns:a16="http://schemas.microsoft.com/office/drawing/2014/main" id="{72E2AEEE-6A1A-F3AC-82D6-AEFCE110704D}"/>
                </a:ext>
              </a:extLst>
            </p:cNvPr>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6291;p30">
              <a:extLst>
                <a:ext uri="{FF2B5EF4-FFF2-40B4-BE49-F238E27FC236}">
                  <a16:creationId xmlns:a16="http://schemas.microsoft.com/office/drawing/2014/main" id="{AD30F9F5-034D-EFBE-FC19-206C46C12231}"/>
                </a:ext>
              </a:extLst>
            </p:cNvPr>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6292;p30">
              <a:extLst>
                <a:ext uri="{FF2B5EF4-FFF2-40B4-BE49-F238E27FC236}">
                  <a16:creationId xmlns:a16="http://schemas.microsoft.com/office/drawing/2014/main" id="{C4697010-FB45-3F8A-EBCD-EA57015617BB}"/>
                </a:ext>
              </a:extLst>
            </p:cNvPr>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6293;p30">
              <a:extLst>
                <a:ext uri="{FF2B5EF4-FFF2-40B4-BE49-F238E27FC236}">
                  <a16:creationId xmlns:a16="http://schemas.microsoft.com/office/drawing/2014/main" id="{29C210CF-68CB-045E-2BE8-D51914627E9A}"/>
                </a:ext>
              </a:extLst>
            </p:cNvPr>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6294;p30">
              <a:extLst>
                <a:ext uri="{FF2B5EF4-FFF2-40B4-BE49-F238E27FC236}">
                  <a16:creationId xmlns:a16="http://schemas.microsoft.com/office/drawing/2014/main" id="{17498B3C-99D6-7F03-32B0-6D6DFB20DCBC}"/>
                </a:ext>
              </a:extLst>
            </p:cNvPr>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6295;p30">
              <a:extLst>
                <a:ext uri="{FF2B5EF4-FFF2-40B4-BE49-F238E27FC236}">
                  <a16:creationId xmlns:a16="http://schemas.microsoft.com/office/drawing/2014/main" id="{AE668ED3-636E-AF6B-71FA-42F487BBAB9A}"/>
                </a:ext>
              </a:extLst>
            </p:cNvPr>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6296;p30">
              <a:extLst>
                <a:ext uri="{FF2B5EF4-FFF2-40B4-BE49-F238E27FC236}">
                  <a16:creationId xmlns:a16="http://schemas.microsoft.com/office/drawing/2014/main" id="{F515A6A9-A376-9DCD-5D0B-C2C0CA456E33}"/>
                </a:ext>
              </a:extLst>
            </p:cNvPr>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6297;p30">
              <a:extLst>
                <a:ext uri="{FF2B5EF4-FFF2-40B4-BE49-F238E27FC236}">
                  <a16:creationId xmlns:a16="http://schemas.microsoft.com/office/drawing/2014/main" id="{FDC5B061-CE4B-AC74-A95A-477F601C724E}"/>
                </a:ext>
              </a:extLst>
            </p:cNvPr>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6298;p30">
              <a:extLst>
                <a:ext uri="{FF2B5EF4-FFF2-40B4-BE49-F238E27FC236}">
                  <a16:creationId xmlns:a16="http://schemas.microsoft.com/office/drawing/2014/main" id="{DED06E57-1A16-676F-BD8A-FF64D6BB4425}"/>
                </a:ext>
              </a:extLst>
            </p:cNvPr>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6299;p30">
              <a:extLst>
                <a:ext uri="{FF2B5EF4-FFF2-40B4-BE49-F238E27FC236}">
                  <a16:creationId xmlns:a16="http://schemas.microsoft.com/office/drawing/2014/main" id="{DF5330B5-F469-9AEC-C503-2D49F8F82C56}"/>
                </a:ext>
              </a:extLst>
            </p:cNvPr>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6300;p30">
              <a:extLst>
                <a:ext uri="{FF2B5EF4-FFF2-40B4-BE49-F238E27FC236}">
                  <a16:creationId xmlns:a16="http://schemas.microsoft.com/office/drawing/2014/main" id="{56FEF146-4F25-BB2A-C48E-DABA201A3BA1}"/>
                </a:ext>
              </a:extLst>
            </p:cNvPr>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6301;p30">
              <a:extLst>
                <a:ext uri="{FF2B5EF4-FFF2-40B4-BE49-F238E27FC236}">
                  <a16:creationId xmlns:a16="http://schemas.microsoft.com/office/drawing/2014/main" id="{4DE0B282-ECE5-5B62-20ED-4EA7BBEC5F1B}"/>
                </a:ext>
              </a:extLst>
            </p:cNvPr>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6302;p30">
              <a:extLst>
                <a:ext uri="{FF2B5EF4-FFF2-40B4-BE49-F238E27FC236}">
                  <a16:creationId xmlns:a16="http://schemas.microsoft.com/office/drawing/2014/main" id="{98FDF12A-FDE1-ED5F-4FAD-34732E2D0B88}"/>
                </a:ext>
              </a:extLst>
            </p:cNvPr>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6303;p30">
              <a:extLst>
                <a:ext uri="{FF2B5EF4-FFF2-40B4-BE49-F238E27FC236}">
                  <a16:creationId xmlns:a16="http://schemas.microsoft.com/office/drawing/2014/main" id="{6290D8A0-D6C3-650C-7A8A-C1A9BEF72003}"/>
                </a:ext>
              </a:extLst>
            </p:cNvPr>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6304;p30">
              <a:extLst>
                <a:ext uri="{FF2B5EF4-FFF2-40B4-BE49-F238E27FC236}">
                  <a16:creationId xmlns:a16="http://schemas.microsoft.com/office/drawing/2014/main" id="{F8DD0F3E-4A2E-938E-4553-D68ABA93ECFA}"/>
                </a:ext>
              </a:extLst>
            </p:cNvPr>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6305;p30">
              <a:extLst>
                <a:ext uri="{FF2B5EF4-FFF2-40B4-BE49-F238E27FC236}">
                  <a16:creationId xmlns:a16="http://schemas.microsoft.com/office/drawing/2014/main" id="{65AD2C8B-8805-D14C-2BC4-C215386C5423}"/>
                </a:ext>
              </a:extLst>
            </p:cNvPr>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6306;p30">
              <a:extLst>
                <a:ext uri="{FF2B5EF4-FFF2-40B4-BE49-F238E27FC236}">
                  <a16:creationId xmlns:a16="http://schemas.microsoft.com/office/drawing/2014/main" id="{AC322485-FD68-B9DE-E0D5-63E6FC9F9CD7}"/>
                </a:ext>
              </a:extLst>
            </p:cNvPr>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6307;p30">
              <a:extLst>
                <a:ext uri="{FF2B5EF4-FFF2-40B4-BE49-F238E27FC236}">
                  <a16:creationId xmlns:a16="http://schemas.microsoft.com/office/drawing/2014/main" id="{56F7E23F-A371-2BBD-FC40-58EE78EEE942}"/>
                </a:ext>
              </a:extLst>
            </p:cNvPr>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6308;p30">
              <a:extLst>
                <a:ext uri="{FF2B5EF4-FFF2-40B4-BE49-F238E27FC236}">
                  <a16:creationId xmlns:a16="http://schemas.microsoft.com/office/drawing/2014/main" id="{03351714-DD5C-BE80-627D-5B7F33FDA36D}"/>
                </a:ext>
              </a:extLst>
            </p:cNvPr>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6309;p30">
              <a:extLst>
                <a:ext uri="{FF2B5EF4-FFF2-40B4-BE49-F238E27FC236}">
                  <a16:creationId xmlns:a16="http://schemas.microsoft.com/office/drawing/2014/main" id="{81BC9B40-52FF-16DC-E9DD-B66D44D19694}"/>
                </a:ext>
              </a:extLst>
            </p:cNvPr>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6310;p30">
              <a:extLst>
                <a:ext uri="{FF2B5EF4-FFF2-40B4-BE49-F238E27FC236}">
                  <a16:creationId xmlns:a16="http://schemas.microsoft.com/office/drawing/2014/main" id="{5EACA02B-1E36-436E-1895-E52F65F0A00C}"/>
                </a:ext>
              </a:extLst>
            </p:cNvPr>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6311;p30">
              <a:extLst>
                <a:ext uri="{FF2B5EF4-FFF2-40B4-BE49-F238E27FC236}">
                  <a16:creationId xmlns:a16="http://schemas.microsoft.com/office/drawing/2014/main" id="{6909B3A6-78A7-F90F-874B-9B5FD645C7A5}"/>
                </a:ext>
              </a:extLst>
            </p:cNvPr>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6312;p30">
              <a:extLst>
                <a:ext uri="{FF2B5EF4-FFF2-40B4-BE49-F238E27FC236}">
                  <a16:creationId xmlns:a16="http://schemas.microsoft.com/office/drawing/2014/main" id="{89208F68-AFCE-A500-D54B-FCBA53343A63}"/>
                </a:ext>
              </a:extLst>
            </p:cNvPr>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6313;p30">
              <a:extLst>
                <a:ext uri="{FF2B5EF4-FFF2-40B4-BE49-F238E27FC236}">
                  <a16:creationId xmlns:a16="http://schemas.microsoft.com/office/drawing/2014/main" id="{8C106381-9489-D4EF-8DBE-4E951499C5FC}"/>
                </a:ext>
              </a:extLst>
            </p:cNvPr>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6314;p30">
              <a:extLst>
                <a:ext uri="{FF2B5EF4-FFF2-40B4-BE49-F238E27FC236}">
                  <a16:creationId xmlns:a16="http://schemas.microsoft.com/office/drawing/2014/main" id="{4BF37823-D487-19EA-AFFA-02F8EBCCA658}"/>
                </a:ext>
              </a:extLst>
            </p:cNvPr>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6315;p30">
              <a:extLst>
                <a:ext uri="{FF2B5EF4-FFF2-40B4-BE49-F238E27FC236}">
                  <a16:creationId xmlns:a16="http://schemas.microsoft.com/office/drawing/2014/main" id="{B086FD0E-EE7D-7E37-93A5-1BD1746CBBEE}"/>
                </a:ext>
              </a:extLst>
            </p:cNvPr>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6316;p30">
              <a:extLst>
                <a:ext uri="{FF2B5EF4-FFF2-40B4-BE49-F238E27FC236}">
                  <a16:creationId xmlns:a16="http://schemas.microsoft.com/office/drawing/2014/main" id="{9198999C-22C6-AA4F-6B75-82DCE31FBFF7}"/>
                </a:ext>
              </a:extLst>
            </p:cNvPr>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6317;p30">
              <a:extLst>
                <a:ext uri="{FF2B5EF4-FFF2-40B4-BE49-F238E27FC236}">
                  <a16:creationId xmlns:a16="http://schemas.microsoft.com/office/drawing/2014/main" id="{60DF57C1-D82E-B7F5-D847-A55D1A9BEA94}"/>
                </a:ext>
              </a:extLst>
            </p:cNvPr>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6318;p30">
              <a:extLst>
                <a:ext uri="{FF2B5EF4-FFF2-40B4-BE49-F238E27FC236}">
                  <a16:creationId xmlns:a16="http://schemas.microsoft.com/office/drawing/2014/main" id="{9295785F-67BA-E845-C0DB-815F5D24B209}"/>
                </a:ext>
              </a:extLst>
            </p:cNvPr>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6319;p30">
              <a:extLst>
                <a:ext uri="{FF2B5EF4-FFF2-40B4-BE49-F238E27FC236}">
                  <a16:creationId xmlns:a16="http://schemas.microsoft.com/office/drawing/2014/main" id="{2E13CA2F-89C9-3AA4-140E-A2F5B8F562BF}"/>
                </a:ext>
              </a:extLst>
            </p:cNvPr>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6320;p30">
              <a:extLst>
                <a:ext uri="{FF2B5EF4-FFF2-40B4-BE49-F238E27FC236}">
                  <a16:creationId xmlns:a16="http://schemas.microsoft.com/office/drawing/2014/main" id="{51368EFD-04FB-7014-3C94-D96DA01E6C65}"/>
                </a:ext>
              </a:extLst>
            </p:cNvPr>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6321;p30">
              <a:extLst>
                <a:ext uri="{FF2B5EF4-FFF2-40B4-BE49-F238E27FC236}">
                  <a16:creationId xmlns:a16="http://schemas.microsoft.com/office/drawing/2014/main" id="{A9387863-7DF8-CBA0-46C1-A47CDD024571}"/>
                </a:ext>
              </a:extLst>
            </p:cNvPr>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6322;p30">
              <a:extLst>
                <a:ext uri="{FF2B5EF4-FFF2-40B4-BE49-F238E27FC236}">
                  <a16:creationId xmlns:a16="http://schemas.microsoft.com/office/drawing/2014/main" id="{F00C481E-7CD3-EF14-1ABD-79A7BB3F83E0}"/>
                </a:ext>
              </a:extLst>
            </p:cNvPr>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6323;p30">
              <a:extLst>
                <a:ext uri="{FF2B5EF4-FFF2-40B4-BE49-F238E27FC236}">
                  <a16:creationId xmlns:a16="http://schemas.microsoft.com/office/drawing/2014/main" id="{E652F09A-7AA4-766F-1CA8-B2E2BB3C4914}"/>
                </a:ext>
              </a:extLst>
            </p:cNvPr>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6324;p30">
              <a:extLst>
                <a:ext uri="{FF2B5EF4-FFF2-40B4-BE49-F238E27FC236}">
                  <a16:creationId xmlns:a16="http://schemas.microsoft.com/office/drawing/2014/main" id="{69FFDB49-D2C1-A95F-BE6A-F15D67A54DBE}"/>
                </a:ext>
              </a:extLst>
            </p:cNvPr>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6325;p30">
              <a:extLst>
                <a:ext uri="{FF2B5EF4-FFF2-40B4-BE49-F238E27FC236}">
                  <a16:creationId xmlns:a16="http://schemas.microsoft.com/office/drawing/2014/main" id="{F0D78680-903C-1C0F-6FD3-2C412B40A436}"/>
                </a:ext>
              </a:extLst>
            </p:cNvPr>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6326;p30">
              <a:extLst>
                <a:ext uri="{FF2B5EF4-FFF2-40B4-BE49-F238E27FC236}">
                  <a16:creationId xmlns:a16="http://schemas.microsoft.com/office/drawing/2014/main" id="{CE019BF6-3764-B64F-D0D5-5B35F9F1643F}"/>
                </a:ext>
              </a:extLst>
            </p:cNvPr>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6327;p30">
              <a:extLst>
                <a:ext uri="{FF2B5EF4-FFF2-40B4-BE49-F238E27FC236}">
                  <a16:creationId xmlns:a16="http://schemas.microsoft.com/office/drawing/2014/main" id="{24C02B6A-CDB0-9670-A66B-E8AD96503B08}"/>
                </a:ext>
              </a:extLst>
            </p:cNvPr>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6328;p30">
              <a:extLst>
                <a:ext uri="{FF2B5EF4-FFF2-40B4-BE49-F238E27FC236}">
                  <a16:creationId xmlns:a16="http://schemas.microsoft.com/office/drawing/2014/main" id="{4A2EBB3D-E7B3-FD24-7E06-8F57B2FABF0D}"/>
                </a:ext>
              </a:extLst>
            </p:cNvPr>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6329;p30">
              <a:extLst>
                <a:ext uri="{FF2B5EF4-FFF2-40B4-BE49-F238E27FC236}">
                  <a16:creationId xmlns:a16="http://schemas.microsoft.com/office/drawing/2014/main" id="{44E82C77-5BD3-F79D-021A-8230FABCCF3D}"/>
                </a:ext>
              </a:extLst>
            </p:cNvPr>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6330;p30">
              <a:extLst>
                <a:ext uri="{FF2B5EF4-FFF2-40B4-BE49-F238E27FC236}">
                  <a16:creationId xmlns:a16="http://schemas.microsoft.com/office/drawing/2014/main" id="{7838F5E6-962B-F5D6-8B27-50453CCE884E}"/>
                </a:ext>
              </a:extLst>
            </p:cNvPr>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6331;p30">
              <a:extLst>
                <a:ext uri="{FF2B5EF4-FFF2-40B4-BE49-F238E27FC236}">
                  <a16:creationId xmlns:a16="http://schemas.microsoft.com/office/drawing/2014/main" id="{5F87D62A-4A5C-E4B5-80DD-98FB266F35A6}"/>
                </a:ext>
              </a:extLst>
            </p:cNvPr>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6332;p30">
              <a:extLst>
                <a:ext uri="{FF2B5EF4-FFF2-40B4-BE49-F238E27FC236}">
                  <a16:creationId xmlns:a16="http://schemas.microsoft.com/office/drawing/2014/main" id="{3A94B7FC-3A3C-82B4-EC67-33CEC1A7A2A2}"/>
                </a:ext>
              </a:extLst>
            </p:cNvPr>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6333;p30">
              <a:extLst>
                <a:ext uri="{FF2B5EF4-FFF2-40B4-BE49-F238E27FC236}">
                  <a16:creationId xmlns:a16="http://schemas.microsoft.com/office/drawing/2014/main" id="{9599AB8E-B626-9680-21CE-E810DFC93B9B}"/>
                </a:ext>
              </a:extLst>
            </p:cNvPr>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6334;p30">
              <a:extLst>
                <a:ext uri="{FF2B5EF4-FFF2-40B4-BE49-F238E27FC236}">
                  <a16:creationId xmlns:a16="http://schemas.microsoft.com/office/drawing/2014/main" id="{A42FCDF9-C7A8-6B9B-0F91-25B3F6BB3DF7}"/>
                </a:ext>
              </a:extLst>
            </p:cNvPr>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6335;p30">
              <a:extLst>
                <a:ext uri="{FF2B5EF4-FFF2-40B4-BE49-F238E27FC236}">
                  <a16:creationId xmlns:a16="http://schemas.microsoft.com/office/drawing/2014/main" id="{F9E8FFD4-731F-5AD3-D46A-475ACBC4D10B}"/>
                </a:ext>
              </a:extLst>
            </p:cNvPr>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6336;p30">
              <a:extLst>
                <a:ext uri="{FF2B5EF4-FFF2-40B4-BE49-F238E27FC236}">
                  <a16:creationId xmlns:a16="http://schemas.microsoft.com/office/drawing/2014/main" id="{E5993F01-01F2-E948-80D3-4D93186C94A7}"/>
                </a:ext>
              </a:extLst>
            </p:cNvPr>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6337;p30">
              <a:extLst>
                <a:ext uri="{FF2B5EF4-FFF2-40B4-BE49-F238E27FC236}">
                  <a16:creationId xmlns:a16="http://schemas.microsoft.com/office/drawing/2014/main" id="{B7EFCD91-1FD2-C721-9275-FFE5EA58FFA0}"/>
                </a:ext>
              </a:extLst>
            </p:cNvPr>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6338;p30">
              <a:extLst>
                <a:ext uri="{FF2B5EF4-FFF2-40B4-BE49-F238E27FC236}">
                  <a16:creationId xmlns:a16="http://schemas.microsoft.com/office/drawing/2014/main" id="{C23B85B7-DD17-B523-88FF-8CDA58799F74}"/>
                </a:ext>
              </a:extLst>
            </p:cNvPr>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6339;p30">
              <a:extLst>
                <a:ext uri="{FF2B5EF4-FFF2-40B4-BE49-F238E27FC236}">
                  <a16:creationId xmlns:a16="http://schemas.microsoft.com/office/drawing/2014/main" id="{14F4D739-3B12-B2A3-C8E4-B29DC96EE626}"/>
                </a:ext>
              </a:extLst>
            </p:cNvPr>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6340;p30">
              <a:extLst>
                <a:ext uri="{FF2B5EF4-FFF2-40B4-BE49-F238E27FC236}">
                  <a16:creationId xmlns:a16="http://schemas.microsoft.com/office/drawing/2014/main" id="{2F0B5A43-114E-8837-81CC-95EACCB6BF9B}"/>
                </a:ext>
              </a:extLst>
            </p:cNvPr>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6341;p30">
              <a:extLst>
                <a:ext uri="{FF2B5EF4-FFF2-40B4-BE49-F238E27FC236}">
                  <a16:creationId xmlns:a16="http://schemas.microsoft.com/office/drawing/2014/main" id="{FF53BF0D-6C96-5548-4423-9CDD2FB7ACCF}"/>
                </a:ext>
              </a:extLst>
            </p:cNvPr>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6342;p30">
              <a:extLst>
                <a:ext uri="{FF2B5EF4-FFF2-40B4-BE49-F238E27FC236}">
                  <a16:creationId xmlns:a16="http://schemas.microsoft.com/office/drawing/2014/main" id="{B558BA13-9F0A-1FB7-AE86-426B774C61F9}"/>
                </a:ext>
              </a:extLst>
            </p:cNvPr>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6343;p30">
              <a:extLst>
                <a:ext uri="{FF2B5EF4-FFF2-40B4-BE49-F238E27FC236}">
                  <a16:creationId xmlns:a16="http://schemas.microsoft.com/office/drawing/2014/main" id="{C47F9E1B-773C-3045-88C1-0968242932A6}"/>
                </a:ext>
              </a:extLst>
            </p:cNvPr>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6344;p30">
              <a:extLst>
                <a:ext uri="{FF2B5EF4-FFF2-40B4-BE49-F238E27FC236}">
                  <a16:creationId xmlns:a16="http://schemas.microsoft.com/office/drawing/2014/main" id="{D5AB5784-AF01-6BDA-894D-4A3D7FB81594}"/>
                </a:ext>
              </a:extLst>
            </p:cNvPr>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6345;p30">
              <a:extLst>
                <a:ext uri="{FF2B5EF4-FFF2-40B4-BE49-F238E27FC236}">
                  <a16:creationId xmlns:a16="http://schemas.microsoft.com/office/drawing/2014/main" id="{2E596270-3F5A-53DC-7A9E-E71AF98B071A}"/>
                </a:ext>
              </a:extLst>
            </p:cNvPr>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6346;p30">
              <a:extLst>
                <a:ext uri="{FF2B5EF4-FFF2-40B4-BE49-F238E27FC236}">
                  <a16:creationId xmlns:a16="http://schemas.microsoft.com/office/drawing/2014/main" id="{1E02E520-7AE4-DED6-EACC-F3D846374225}"/>
                </a:ext>
              </a:extLst>
            </p:cNvPr>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6347;p30">
              <a:extLst>
                <a:ext uri="{FF2B5EF4-FFF2-40B4-BE49-F238E27FC236}">
                  <a16:creationId xmlns:a16="http://schemas.microsoft.com/office/drawing/2014/main" id="{CCE1FB4A-C7B4-8D7E-3157-D8B9231804B4}"/>
                </a:ext>
              </a:extLst>
            </p:cNvPr>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6348;p30">
              <a:extLst>
                <a:ext uri="{FF2B5EF4-FFF2-40B4-BE49-F238E27FC236}">
                  <a16:creationId xmlns:a16="http://schemas.microsoft.com/office/drawing/2014/main" id="{B8DAD05B-68EB-A04F-9E87-762BD932EECF}"/>
                </a:ext>
              </a:extLst>
            </p:cNvPr>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6349;p30">
              <a:extLst>
                <a:ext uri="{FF2B5EF4-FFF2-40B4-BE49-F238E27FC236}">
                  <a16:creationId xmlns:a16="http://schemas.microsoft.com/office/drawing/2014/main" id="{1DAF764B-B7A3-1BC4-A126-5DEC319ED3E6}"/>
                </a:ext>
              </a:extLst>
            </p:cNvPr>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6350;p30">
              <a:extLst>
                <a:ext uri="{FF2B5EF4-FFF2-40B4-BE49-F238E27FC236}">
                  <a16:creationId xmlns:a16="http://schemas.microsoft.com/office/drawing/2014/main" id="{7BF3BF45-C31F-A070-FFC7-20DC52A0D61D}"/>
                </a:ext>
              </a:extLst>
            </p:cNvPr>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6351;p30">
              <a:extLst>
                <a:ext uri="{FF2B5EF4-FFF2-40B4-BE49-F238E27FC236}">
                  <a16:creationId xmlns:a16="http://schemas.microsoft.com/office/drawing/2014/main" id="{95EF5726-345A-6E70-1541-986CC1EDE7B7}"/>
                </a:ext>
              </a:extLst>
            </p:cNvPr>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6352;p30">
              <a:extLst>
                <a:ext uri="{FF2B5EF4-FFF2-40B4-BE49-F238E27FC236}">
                  <a16:creationId xmlns:a16="http://schemas.microsoft.com/office/drawing/2014/main" id="{ADFC39EB-B685-FD94-7B4B-B64221FF2BEE}"/>
                </a:ext>
              </a:extLst>
            </p:cNvPr>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6353;p30">
              <a:extLst>
                <a:ext uri="{FF2B5EF4-FFF2-40B4-BE49-F238E27FC236}">
                  <a16:creationId xmlns:a16="http://schemas.microsoft.com/office/drawing/2014/main" id="{8087BE82-F2C0-42FC-D744-E7496B580490}"/>
                </a:ext>
              </a:extLst>
            </p:cNvPr>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6354;p30">
              <a:extLst>
                <a:ext uri="{FF2B5EF4-FFF2-40B4-BE49-F238E27FC236}">
                  <a16:creationId xmlns:a16="http://schemas.microsoft.com/office/drawing/2014/main" id="{876515FB-B973-0910-424B-F1D2A7B68F30}"/>
                </a:ext>
              </a:extLst>
            </p:cNvPr>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6355;p30">
              <a:extLst>
                <a:ext uri="{FF2B5EF4-FFF2-40B4-BE49-F238E27FC236}">
                  <a16:creationId xmlns:a16="http://schemas.microsoft.com/office/drawing/2014/main" id="{47EC53AC-D306-844A-6363-53CCE38A3193}"/>
                </a:ext>
              </a:extLst>
            </p:cNvPr>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6356;p30">
              <a:extLst>
                <a:ext uri="{FF2B5EF4-FFF2-40B4-BE49-F238E27FC236}">
                  <a16:creationId xmlns:a16="http://schemas.microsoft.com/office/drawing/2014/main" id="{5B72367D-5BD9-6867-16D2-42BEF8BB3518}"/>
                </a:ext>
              </a:extLst>
            </p:cNvPr>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6357;p30">
              <a:extLst>
                <a:ext uri="{FF2B5EF4-FFF2-40B4-BE49-F238E27FC236}">
                  <a16:creationId xmlns:a16="http://schemas.microsoft.com/office/drawing/2014/main" id="{9B0855D7-9452-B94F-6BBF-E84FD668AFC1}"/>
                </a:ext>
              </a:extLst>
            </p:cNvPr>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6358;p30">
              <a:extLst>
                <a:ext uri="{FF2B5EF4-FFF2-40B4-BE49-F238E27FC236}">
                  <a16:creationId xmlns:a16="http://schemas.microsoft.com/office/drawing/2014/main" id="{7E809164-F7C4-210D-9B28-98319CCB6950}"/>
                </a:ext>
              </a:extLst>
            </p:cNvPr>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6359;p30">
              <a:extLst>
                <a:ext uri="{FF2B5EF4-FFF2-40B4-BE49-F238E27FC236}">
                  <a16:creationId xmlns:a16="http://schemas.microsoft.com/office/drawing/2014/main" id="{81FE69AE-F146-85D6-6103-9A0599F0F10D}"/>
                </a:ext>
              </a:extLst>
            </p:cNvPr>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6360;p30">
              <a:extLst>
                <a:ext uri="{FF2B5EF4-FFF2-40B4-BE49-F238E27FC236}">
                  <a16:creationId xmlns:a16="http://schemas.microsoft.com/office/drawing/2014/main" id="{ECB4CFA8-D455-1FE9-E54C-CC1C0697453B}"/>
                </a:ext>
              </a:extLst>
            </p:cNvPr>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6361;p30">
              <a:extLst>
                <a:ext uri="{FF2B5EF4-FFF2-40B4-BE49-F238E27FC236}">
                  <a16:creationId xmlns:a16="http://schemas.microsoft.com/office/drawing/2014/main" id="{50D93AD6-B9DA-D077-9245-3F758C53387A}"/>
                </a:ext>
              </a:extLst>
            </p:cNvPr>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6362;p30">
              <a:extLst>
                <a:ext uri="{FF2B5EF4-FFF2-40B4-BE49-F238E27FC236}">
                  <a16:creationId xmlns:a16="http://schemas.microsoft.com/office/drawing/2014/main" id="{5530A71B-E4D8-D4DC-A401-9E4A56679729}"/>
                </a:ext>
              </a:extLst>
            </p:cNvPr>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6363;p30">
              <a:extLst>
                <a:ext uri="{FF2B5EF4-FFF2-40B4-BE49-F238E27FC236}">
                  <a16:creationId xmlns:a16="http://schemas.microsoft.com/office/drawing/2014/main" id="{1467F7A8-30FA-DD89-3727-98F1BDD433DF}"/>
                </a:ext>
              </a:extLst>
            </p:cNvPr>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6364;p30">
              <a:extLst>
                <a:ext uri="{FF2B5EF4-FFF2-40B4-BE49-F238E27FC236}">
                  <a16:creationId xmlns:a16="http://schemas.microsoft.com/office/drawing/2014/main" id="{0CCC0E99-42D2-01F0-E840-1D28A372C8F6}"/>
                </a:ext>
              </a:extLst>
            </p:cNvPr>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6365;p30">
              <a:extLst>
                <a:ext uri="{FF2B5EF4-FFF2-40B4-BE49-F238E27FC236}">
                  <a16:creationId xmlns:a16="http://schemas.microsoft.com/office/drawing/2014/main" id="{8D9D929A-01D6-4D75-3727-3E4F065336F0}"/>
                </a:ext>
              </a:extLst>
            </p:cNvPr>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6366;p30">
              <a:extLst>
                <a:ext uri="{FF2B5EF4-FFF2-40B4-BE49-F238E27FC236}">
                  <a16:creationId xmlns:a16="http://schemas.microsoft.com/office/drawing/2014/main" id="{816AE9BA-7993-B264-DDA0-3DA9A08D60A9}"/>
                </a:ext>
              </a:extLst>
            </p:cNvPr>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6367;p30">
              <a:extLst>
                <a:ext uri="{FF2B5EF4-FFF2-40B4-BE49-F238E27FC236}">
                  <a16:creationId xmlns:a16="http://schemas.microsoft.com/office/drawing/2014/main" id="{6B4D703B-27C0-D6EB-8710-7593CEC11A8F}"/>
                </a:ext>
              </a:extLst>
            </p:cNvPr>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6368;p30">
              <a:extLst>
                <a:ext uri="{FF2B5EF4-FFF2-40B4-BE49-F238E27FC236}">
                  <a16:creationId xmlns:a16="http://schemas.microsoft.com/office/drawing/2014/main" id="{D3D08F82-ACEB-2942-E8C3-4810CDDCFC3F}"/>
                </a:ext>
              </a:extLst>
            </p:cNvPr>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6369;p30">
              <a:extLst>
                <a:ext uri="{FF2B5EF4-FFF2-40B4-BE49-F238E27FC236}">
                  <a16:creationId xmlns:a16="http://schemas.microsoft.com/office/drawing/2014/main" id="{018F3741-9BC9-A718-F881-347D3CE23E05}"/>
                </a:ext>
              </a:extLst>
            </p:cNvPr>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6370;p30">
              <a:extLst>
                <a:ext uri="{FF2B5EF4-FFF2-40B4-BE49-F238E27FC236}">
                  <a16:creationId xmlns:a16="http://schemas.microsoft.com/office/drawing/2014/main" id="{7A7505F7-3C1C-9BC6-98A7-A0248F377F43}"/>
                </a:ext>
              </a:extLst>
            </p:cNvPr>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6371;p30">
              <a:extLst>
                <a:ext uri="{FF2B5EF4-FFF2-40B4-BE49-F238E27FC236}">
                  <a16:creationId xmlns:a16="http://schemas.microsoft.com/office/drawing/2014/main" id="{162DAA00-67CF-9D84-D985-01E9E75B7574}"/>
                </a:ext>
              </a:extLst>
            </p:cNvPr>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6372;p30">
              <a:extLst>
                <a:ext uri="{FF2B5EF4-FFF2-40B4-BE49-F238E27FC236}">
                  <a16:creationId xmlns:a16="http://schemas.microsoft.com/office/drawing/2014/main" id="{99BF323E-EB0F-0659-5C7F-C19F101943F6}"/>
                </a:ext>
              </a:extLst>
            </p:cNvPr>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6373;p30">
              <a:extLst>
                <a:ext uri="{FF2B5EF4-FFF2-40B4-BE49-F238E27FC236}">
                  <a16:creationId xmlns:a16="http://schemas.microsoft.com/office/drawing/2014/main" id="{7A349F09-CEEE-202F-E3D3-AFE59B537BF2}"/>
                </a:ext>
              </a:extLst>
            </p:cNvPr>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6374;p30">
              <a:extLst>
                <a:ext uri="{FF2B5EF4-FFF2-40B4-BE49-F238E27FC236}">
                  <a16:creationId xmlns:a16="http://schemas.microsoft.com/office/drawing/2014/main" id="{DC87B1C1-7777-6D9F-BA58-94618B4E2841}"/>
                </a:ext>
              </a:extLst>
            </p:cNvPr>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6375;p30">
              <a:extLst>
                <a:ext uri="{FF2B5EF4-FFF2-40B4-BE49-F238E27FC236}">
                  <a16:creationId xmlns:a16="http://schemas.microsoft.com/office/drawing/2014/main" id="{1D7D926B-2268-A285-7AFF-59F432F942C4}"/>
                </a:ext>
              </a:extLst>
            </p:cNvPr>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6376;p30">
              <a:extLst>
                <a:ext uri="{FF2B5EF4-FFF2-40B4-BE49-F238E27FC236}">
                  <a16:creationId xmlns:a16="http://schemas.microsoft.com/office/drawing/2014/main" id="{8B2D9C19-E271-7320-6AAC-5D0095391DBB}"/>
                </a:ext>
              </a:extLst>
            </p:cNvPr>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6377;p30">
              <a:extLst>
                <a:ext uri="{FF2B5EF4-FFF2-40B4-BE49-F238E27FC236}">
                  <a16:creationId xmlns:a16="http://schemas.microsoft.com/office/drawing/2014/main" id="{0F4B3049-046D-75A0-48C5-91C450C25E36}"/>
                </a:ext>
              </a:extLst>
            </p:cNvPr>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6378;p30">
              <a:extLst>
                <a:ext uri="{FF2B5EF4-FFF2-40B4-BE49-F238E27FC236}">
                  <a16:creationId xmlns:a16="http://schemas.microsoft.com/office/drawing/2014/main" id="{191B05CA-91AA-99C6-0F56-D443611AA28A}"/>
                </a:ext>
              </a:extLst>
            </p:cNvPr>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6379;p30">
              <a:extLst>
                <a:ext uri="{FF2B5EF4-FFF2-40B4-BE49-F238E27FC236}">
                  <a16:creationId xmlns:a16="http://schemas.microsoft.com/office/drawing/2014/main" id="{2BE00ED5-4424-C7AF-A64A-207BB9B1009A}"/>
                </a:ext>
              </a:extLst>
            </p:cNvPr>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6380;p30">
              <a:extLst>
                <a:ext uri="{FF2B5EF4-FFF2-40B4-BE49-F238E27FC236}">
                  <a16:creationId xmlns:a16="http://schemas.microsoft.com/office/drawing/2014/main" id="{CC5BA778-7DC9-3ED9-1534-CFB169237851}"/>
                </a:ext>
              </a:extLst>
            </p:cNvPr>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6381;p30">
              <a:extLst>
                <a:ext uri="{FF2B5EF4-FFF2-40B4-BE49-F238E27FC236}">
                  <a16:creationId xmlns:a16="http://schemas.microsoft.com/office/drawing/2014/main" id="{6BDA8B4A-908E-74A9-0DBD-6EE5AB8AC9ED}"/>
                </a:ext>
              </a:extLst>
            </p:cNvPr>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6382;p30">
              <a:extLst>
                <a:ext uri="{FF2B5EF4-FFF2-40B4-BE49-F238E27FC236}">
                  <a16:creationId xmlns:a16="http://schemas.microsoft.com/office/drawing/2014/main" id="{E2F47118-8D14-8EEC-59D0-70DB334D7C03}"/>
                </a:ext>
              </a:extLst>
            </p:cNvPr>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6383;p30">
              <a:extLst>
                <a:ext uri="{FF2B5EF4-FFF2-40B4-BE49-F238E27FC236}">
                  <a16:creationId xmlns:a16="http://schemas.microsoft.com/office/drawing/2014/main" id="{F5849DE2-2D35-CF12-A84F-0B138F636E02}"/>
                </a:ext>
              </a:extLst>
            </p:cNvPr>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6384;p30">
              <a:extLst>
                <a:ext uri="{FF2B5EF4-FFF2-40B4-BE49-F238E27FC236}">
                  <a16:creationId xmlns:a16="http://schemas.microsoft.com/office/drawing/2014/main" id="{665DA0E3-C15F-7DE7-0A55-2DD25F012F3B}"/>
                </a:ext>
              </a:extLst>
            </p:cNvPr>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6385;p30">
              <a:extLst>
                <a:ext uri="{FF2B5EF4-FFF2-40B4-BE49-F238E27FC236}">
                  <a16:creationId xmlns:a16="http://schemas.microsoft.com/office/drawing/2014/main" id="{EECD8086-BAAF-FC72-C17F-E78D3F28375E}"/>
                </a:ext>
              </a:extLst>
            </p:cNvPr>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6386;p30">
              <a:extLst>
                <a:ext uri="{FF2B5EF4-FFF2-40B4-BE49-F238E27FC236}">
                  <a16:creationId xmlns:a16="http://schemas.microsoft.com/office/drawing/2014/main" id="{55ADFAE3-684B-4633-5917-0E5F274D7EB9}"/>
                </a:ext>
              </a:extLst>
            </p:cNvPr>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6387;p30">
              <a:extLst>
                <a:ext uri="{FF2B5EF4-FFF2-40B4-BE49-F238E27FC236}">
                  <a16:creationId xmlns:a16="http://schemas.microsoft.com/office/drawing/2014/main" id="{885F8870-BCAD-C0B6-F72B-DBF8BF0FE39F}"/>
                </a:ext>
              </a:extLst>
            </p:cNvPr>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6388;p30">
              <a:extLst>
                <a:ext uri="{FF2B5EF4-FFF2-40B4-BE49-F238E27FC236}">
                  <a16:creationId xmlns:a16="http://schemas.microsoft.com/office/drawing/2014/main" id="{A1D8FB1D-2DCD-2134-890B-DE3FBB85318F}"/>
                </a:ext>
              </a:extLst>
            </p:cNvPr>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6389;p30">
              <a:extLst>
                <a:ext uri="{FF2B5EF4-FFF2-40B4-BE49-F238E27FC236}">
                  <a16:creationId xmlns:a16="http://schemas.microsoft.com/office/drawing/2014/main" id="{1B62AB20-E889-C42D-32AF-B1E54D2B2320}"/>
                </a:ext>
              </a:extLst>
            </p:cNvPr>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6390;p30">
              <a:extLst>
                <a:ext uri="{FF2B5EF4-FFF2-40B4-BE49-F238E27FC236}">
                  <a16:creationId xmlns:a16="http://schemas.microsoft.com/office/drawing/2014/main" id="{A5B0DB94-0C46-5A46-6521-38C751864C7B}"/>
                </a:ext>
              </a:extLst>
            </p:cNvPr>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6391;p30">
              <a:extLst>
                <a:ext uri="{FF2B5EF4-FFF2-40B4-BE49-F238E27FC236}">
                  <a16:creationId xmlns:a16="http://schemas.microsoft.com/office/drawing/2014/main" id="{A7471D8D-CE7A-6A80-A933-E8175ED40DB5}"/>
                </a:ext>
              </a:extLst>
            </p:cNvPr>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6392;p30">
              <a:extLst>
                <a:ext uri="{FF2B5EF4-FFF2-40B4-BE49-F238E27FC236}">
                  <a16:creationId xmlns:a16="http://schemas.microsoft.com/office/drawing/2014/main" id="{9C9D1E31-91B9-7849-1F3E-7A95A45B89F5}"/>
                </a:ext>
              </a:extLst>
            </p:cNvPr>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6393;p30">
              <a:extLst>
                <a:ext uri="{FF2B5EF4-FFF2-40B4-BE49-F238E27FC236}">
                  <a16:creationId xmlns:a16="http://schemas.microsoft.com/office/drawing/2014/main" id="{611C1868-FEC0-5FA8-4A48-89EB003F2BDB}"/>
                </a:ext>
              </a:extLst>
            </p:cNvPr>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6394;p30">
              <a:extLst>
                <a:ext uri="{FF2B5EF4-FFF2-40B4-BE49-F238E27FC236}">
                  <a16:creationId xmlns:a16="http://schemas.microsoft.com/office/drawing/2014/main" id="{38587277-B0FF-B079-1F99-3A0C9FEDBA4B}"/>
                </a:ext>
              </a:extLst>
            </p:cNvPr>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6395;p30">
              <a:extLst>
                <a:ext uri="{FF2B5EF4-FFF2-40B4-BE49-F238E27FC236}">
                  <a16:creationId xmlns:a16="http://schemas.microsoft.com/office/drawing/2014/main" id="{35A0A9DF-0E94-9DB8-6DFB-A7CC8D6B39DB}"/>
                </a:ext>
              </a:extLst>
            </p:cNvPr>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6396;p30">
              <a:extLst>
                <a:ext uri="{FF2B5EF4-FFF2-40B4-BE49-F238E27FC236}">
                  <a16:creationId xmlns:a16="http://schemas.microsoft.com/office/drawing/2014/main" id="{5E6EC2CC-A572-BC99-02CC-0E5F31513D0E}"/>
                </a:ext>
              </a:extLst>
            </p:cNvPr>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6397;p30">
              <a:extLst>
                <a:ext uri="{FF2B5EF4-FFF2-40B4-BE49-F238E27FC236}">
                  <a16:creationId xmlns:a16="http://schemas.microsoft.com/office/drawing/2014/main" id="{ECB77A5D-3684-C737-05CF-F06832677542}"/>
                </a:ext>
              </a:extLst>
            </p:cNvPr>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6398;p30">
              <a:extLst>
                <a:ext uri="{FF2B5EF4-FFF2-40B4-BE49-F238E27FC236}">
                  <a16:creationId xmlns:a16="http://schemas.microsoft.com/office/drawing/2014/main" id="{1EE25D36-78F1-E375-80AF-7823D406B3FF}"/>
                </a:ext>
              </a:extLst>
            </p:cNvPr>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6399;p30">
              <a:extLst>
                <a:ext uri="{FF2B5EF4-FFF2-40B4-BE49-F238E27FC236}">
                  <a16:creationId xmlns:a16="http://schemas.microsoft.com/office/drawing/2014/main" id="{1438EE2D-06FB-F365-2C35-57C6DF6C2C61}"/>
                </a:ext>
              </a:extLst>
            </p:cNvPr>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6400;p30">
              <a:extLst>
                <a:ext uri="{FF2B5EF4-FFF2-40B4-BE49-F238E27FC236}">
                  <a16:creationId xmlns:a16="http://schemas.microsoft.com/office/drawing/2014/main" id="{51726B21-9382-B0F7-6180-D0D60E39B281}"/>
                </a:ext>
              </a:extLst>
            </p:cNvPr>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6401;p30">
              <a:extLst>
                <a:ext uri="{FF2B5EF4-FFF2-40B4-BE49-F238E27FC236}">
                  <a16:creationId xmlns:a16="http://schemas.microsoft.com/office/drawing/2014/main" id="{6B3E10F7-B219-7543-D4D7-726F8E3B9F41}"/>
                </a:ext>
              </a:extLst>
            </p:cNvPr>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6402;p30">
              <a:extLst>
                <a:ext uri="{FF2B5EF4-FFF2-40B4-BE49-F238E27FC236}">
                  <a16:creationId xmlns:a16="http://schemas.microsoft.com/office/drawing/2014/main" id="{F3669E16-A7DA-E0DD-7C0B-A1FC0FC7E083}"/>
                </a:ext>
              </a:extLst>
            </p:cNvPr>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6403;p30">
              <a:extLst>
                <a:ext uri="{FF2B5EF4-FFF2-40B4-BE49-F238E27FC236}">
                  <a16:creationId xmlns:a16="http://schemas.microsoft.com/office/drawing/2014/main" id="{7004FAAC-D547-E85E-5BB3-DC31B7CB0274}"/>
                </a:ext>
              </a:extLst>
            </p:cNvPr>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6404;p30">
              <a:extLst>
                <a:ext uri="{FF2B5EF4-FFF2-40B4-BE49-F238E27FC236}">
                  <a16:creationId xmlns:a16="http://schemas.microsoft.com/office/drawing/2014/main" id="{2276641F-5290-8B99-D81D-85F50448EA26}"/>
                </a:ext>
              </a:extLst>
            </p:cNvPr>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6405;p30">
              <a:extLst>
                <a:ext uri="{FF2B5EF4-FFF2-40B4-BE49-F238E27FC236}">
                  <a16:creationId xmlns:a16="http://schemas.microsoft.com/office/drawing/2014/main" id="{B78959B3-4F79-2342-09FF-97390DF8565D}"/>
                </a:ext>
              </a:extLst>
            </p:cNvPr>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6406;p30">
              <a:extLst>
                <a:ext uri="{FF2B5EF4-FFF2-40B4-BE49-F238E27FC236}">
                  <a16:creationId xmlns:a16="http://schemas.microsoft.com/office/drawing/2014/main" id="{60E03E7E-4BB5-ED16-FEE5-D13DF7EECE4B}"/>
                </a:ext>
              </a:extLst>
            </p:cNvPr>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6407;p30">
              <a:extLst>
                <a:ext uri="{FF2B5EF4-FFF2-40B4-BE49-F238E27FC236}">
                  <a16:creationId xmlns:a16="http://schemas.microsoft.com/office/drawing/2014/main" id="{C67F1C0C-F2AE-A276-5DDC-C1C5BC77B04C}"/>
                </a:ext>
              </a:extLst>
            </p:cNvPr>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6408;p30">
              <a:extLst>
                <a:ext uri="{FF2B5EF4-FFF2-40B4-BE49-F238E27FC236}">
                  <a16:creationId xmlns:a16="http://schemas.microsoft.com/office/drawing/2014/main" id="{E8100831-37AB-4A5A-E037-1637F734378F}"/>
                </a:ext>
              </a:extLst>
            </p:cNvPr>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6409;p30">
              <a:extLst>
                <a:ext uri="{FF2B5EF4-FFF2-40B4-BE49-F238E27FC236}">
                  <a16:creationId xmlns:a16="http://schemas.microsoft.com/office/drawing/2014/main" id="{AFAC3D7F-78DF-8CFB-7C7B-5A4F78BE4FD5}"/>
                </a:ext>
              </a:extLst>
            </p:cNvPr>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6410;p30">
              <a:extLst>
                <a:ext uri="{FF2B5EF4-FFF2-40B4-BE49-F238E27FC236}">
                  <a16:creationId xmlns:a16="http://schemas.microsoft.com/office/drawing/2014/main" id="{4FCD96E6-4DBF-0A71-5989-BF954D4222F2}"/>
                </a:ext>
              </a:extLst>
            </p:cNvPr>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6411;p30">
              <a:extLst>
                <a:ext uri="{FF2B5EF4-FFF2-40B4-BE49-F238E27FC236}">
                  <a16:creationId xmlns:a16="http://schemas.microsoft.com/office/drawing/2014/main" id="{756234FA-0BD3-FDB4-158F-509DC4D4C98A}"/>
                </a:ext>
              </a:extLst>
            </p:cNvPr>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6412;p30">
              <a:extLst>
                <a:ext uri="{FF2B5EF4-FFF2-40B4-BE49-F238E27FC236}">
                  <a16:creationId xmlns:a16="http://schemas.microsoft.com/office/drawing/2014/main" id="{79197075-2109-FB42-FBFE-D095C8D9B390}"/>
                </a:ext>
              </a:extLst>
            </p:cNvPr>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6413;p30">
              <a:extLst>
                <a:ext uri="{FF2B5EF4-FFF2-40B4-BE49-F238E27FC236}">
                  <a16:creationId xmlns:a16="http://schemas.microsoft.com/office/drawing/2014/main" id="{19CC43F3-F550-B57D-FB2F-B615D7682EAC}"/>
                </a:ext>
              </a:extLst>
            </p:cNvPr>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6414;p30">
              <a:extLst>
                <a:ext uri="{FF2B5EF4-FFF2-40B4-BE49-F238E27FC236}">
                  <a16:creationId xmlns:a16="http://schemas.microsoft.com/office/drawing/2014/main" id="{781510EF-56B7-2C0E-6E31-956E088321D9}"/>
                </a:ext>
              </a:extLst>
            </p:cNvPr>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6415;p30">
              <a:extLst>
                <a:ext uri="{FF2B5EF4-FFF2-40B4-BE49-F238E27FC236}">
                  <a16:creationId xmlns:a16="http://schemas.microsoft.com/office/drawing/2014/main" id="{37C4E28A-FC71-B07E-C1A1-7ABE7000F0C7}"/>
                </a:ext>
              </a:extLst>
            </p:cNvPr>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6416;p30">
              <a:extLst>
                <a:ext uri="{FF2B5EF4-FFF2-40B4-BE49-F238E27FC236}">
                  <a16:creationId xmlns:a16="http://schemas.microsoft.com/office/drawing/2014/main" id="{AE5CF350-6B11-75EE-093A-481A564F4CC5}"/>
                </a:ext>
              </a:extLst>
            </p:cNvPr>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6417;p30">
              <a:extLst>
                <a:ext uri="{FF2B5EF4-FFF2-40B4-BE49-F238E27FC236}">
                  <a16:creationId xmlns:a16="http://schemas.microsoft.com/office/drawing/2014/main" id="{CAACD839-8C7B-F883-B86F-85CCFAD37569}"/>
                </a:ext>
              </a:extLst>
            </p:cNvPr>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6418;p30">
              <a:extLst>
                <a:ext uri="{FF2B5EF4-FFF2-40B4-BE49-F238E27FC236}">
                  <a16:creationId xmlns:a16="http://schemas.microsoft.com/office/drawing/2014/main" id="{43EF423E-379D-EBBC-22CB-6360E6831876}"/>
                </a:ext>
              </a:extLst>
            </p:cNvPr>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6419;p30">
              <a:extLst>
                <a:ext uri="{FF2B5EF4-FFF2-40B4-BE49-F238E27FC236}">
                  <a16:creationId xmlns:a16="http://schemas.microsoft.com/office/drawing/2014/main" id="{33A89500-8044-35BC-F990-B7A48B186252}"/>
                </a:ext>
              </a:extLst>
            </p:cNvPr>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6420;p30">
              <a:extLst>
                <a:ext uri="{FF2B5EF4-FFF2-40B4-BE49-F238E27FC236}">
                  <a16:creationId xmlns:a16="http://schemas.microsoft.com/office/drawing/2014/main" id="{0844BB8D-1D39-D093-6A24-0F3B40E9DFAF}"/>
                </a:ext>
              </a:extLst>
            </p:cNvPr>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6421;p30">
              <a:extLst>
                <a:ext uri="{FF2B5EF4-FFF2-40B4-BE49-F238E27FC236}">
                  <a16:creationId xmlns:a16="http://schemas.microsoft.com/office/drawing/2014/main" id="{6F81CEC1-369E-12EE-4CA8-7B2DD6B87B92}"/>
                </a:ext>
              </a:extLst>
            </p:cNvPr>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6422;p30">
              <a:extLst>
                <a:ext uri="{FF2B5EF4-FFF2-40B4-BE49-F238E27FC236}">
                  <a16:creationId xmlns:a16="http://schemas.microsoft.com/office/drawing/2014/main" id="{2229A5F0-3EDF-27C3-1139-6E1CDC7BE11E}"/>
                </a:ext>
              </a:extLst>
            </p:cNvPr>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6423;p30">
              <a:extLst>
                <a:ext uri="{FF2B5EF4-FFF2-40B4-BE49-F238E27FC236}">
                  <a16:creationId xmlns:a16="http://schemas.microsoft.com/office/drawing/2014/main" id="{80676535-54AF-6F56-2F02-A5835A809C97}"/>
                </a:ext>
              </a:extLst>
            </p:cNvPr>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6424;p30">
              <a:extLst>
                <a:ext uri="{FF2B5EF4-FFF2-40B4-BE49-F238E27FC236}">
                  <a16:creationId xmlns:a16="http://schemas.microsoft.com/office/drawing/2014/main" id="{43FF6289-075D-20D8-2D31-3F3BF51E7432}"/>
                </a:ext>
              </a:extLst>
            </p:cNvPr>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6425;p30">
              <a:extLst>
                <a:ext uri="{FF2B5EF4-FFF2-40B4-BE49-F238E27FC236}">
                  <a16:creationId xmlns:a16="http://schemas.microsoft.com/office/drawing/2014/main" id="{126FC57B-3BB0-6487-F0B7-9CE735672149}"/>
                </a:ext>
              </a:extLst>
            </p:cNvPr>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6426;p30">
              <a:extLst>
                <a:ext uri="{FF2B5EF4-FFF2-40B4-BE49-F238E27FC236}">
                  <a16:creationId xmlns:a16="http://schemas.microsoft.com/office/drawing/2014/main" id="{CAD27EE7-D151-9B8A-8EAB-AAF22E6FF692}"/>
                </a:ext>
              </a:extLst>
            </p:cNvPr>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6427;p30">
              <a:extLst>
                <a:ext uri="{FF2B5EF4-FFF2-40B4-BE49-F238E27FC236}">
                  <a16:creationId xmlns:a16="http://schemas.microsoft.com/office/drawing/2014/main" id="{B0DD0DBD-8EC3-97FE-EDF2-AF21A4D8EF9C}"/>
                </a:ext>
              </a:extLst>
            </p:cNvPr>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6428;p30">
              <a:extLst>
                <a:ext uri="{FF2B5EF4-FFF2-40B4-BE49-F238E27FC236}">
                  <a16:creationId xmlns:a16="http://schemas.microsoft.com/office/drawing/2014/main" id="{1722EAFB-12A5-AFE3-C4DF-AD2E6029D051}"/>
                </a:ext>
              </a:extLst>
            </p:cNvPr>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6429;p30">
              <a:extLst>
                <a:ext uri="{FF2B5EF4-FFF2-40B4-BE49-F238E27FC236}">
                  <a16:creationId xmlns:a16="http://schemas.microsoft.com/office/drawing/2014/main" id="{CF65E6E0-AADC-DEFF-4559-66C9332E817C}"/>
                </a:ext>
              </a:extLst>
            </p:cNvPr>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6430;p30">
              <a:extLst>
                <a:ext uri="{FF2B5EF4-FFF2-40B4-BE49-F238E27FC236}">
                  <a16:creationId xmlns:a16="http://schemas.microsoft.com/office/drawing/2014/main" id="{DEADC275-1B73-166B-513A-4741D80A482B}"/>
                </a:ext>
              </a:extLst>
            </p:cNvPr>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6431;p30">
              <a:extLst>
                <a:ext uri="{FF2B5EF4-FFF2-40B4-BE49-F238E27FC236}">
                  <a16:creationId xmlns:a16="http://schemas.microsoft.com/office/drawing/2014/main" id="{78B6C580-761E-F10D-FC14-D25A93199B9C}"/>
                </a:ext>
              </a:extLst>
            </p:cNvPr>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6432;p30">
              <a:extLst>
                <a:ext uri="{FF2B5EF4-FFF2-40B4-BE49-F238E27FC236}">
                  <a16:creationId xmlns:a16="http://schemas.microsoft.com/office/drawing/2014/main" id="{0E669CB3-4DB0-89E6-DDA8-948F5CDB7314}"/>
                </a:ext>
              </a:extLst>
            </p:cNvPr>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6433;p30">
              <a:extLst>
                <a:ext uri="{FF2B5EF4-FFF2-40B4-BE49-F238E27FC236}">
                  <a16:creationId xmlns:a16="http://schemas.microsoft.com/office/drawing/2014/main" id="{9CCD235A-09C9-1F21-A2C2-5355FD0B6C0E}"/>
                </a:ext>
              </a:extLst>
            </p:cNvPr>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6434;p30">
              <a:extLst>
                <a:ext uri="{FF2B5EF4-FFF2-40B4-BE49-F238E27FC236}">
                  <a16:creationId xmlns:a16="http://schemas.microsoft.com/office/drawing/2014/main" id="{0CCAC4A2-7CE9-0943-95AA-94D0AC5C628A}"/>
                </a:ext>
              </a:extLst>
            </p:cNvPr>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6435;p30">
              <a:extLst>
                <a:ext uri="{FF2B5EF4-FFF2-40B4-BE49-F238E27FC236}">
                  <a16:creationId xmlns:a16="http://schemas.microsoft.com/office/drawing/2014/main" id="{A73DE48E-CF8A-4898-49ED-7D31CA1AF32F}"/>
                </a:ext>
              </a:extLst>
            </p:cNvPr>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6436;p30">
              <a:extLst>
                <a:ext uri="{FF2B5EF4-FFF2-40B4-BE49-F238E27FC236}">
                  <a16:creationId xmlns:a16="http://schemas.microsoft.com/office/drawing/2014/main" id="{36773325-AB3B-617C-3FA6-BDFEB2B06074}"/>
                </a:ext>
              </a:extLst>
            </p:cNvPr>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6437;p30">
              <a:extLst>
                <a:ext uri="{FF2B5EF4-FFF2-40B4-BE49-F238E27FC236}">
                  <a16:creationId xmlns:a16="http://schemas.microsoft.com/office/drawing/2014/main" id="{39ADC8D4-D652-EC30-E09A-04500182810A}"/>
                </a:ext>
              </a:extLst>
            </p:cNvPr>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6438;p30">
              <a:extLst>
                <a:ext uri="{FF2B5EF4-FFF2-40B4-BE49-F238E27FC236}">
                  <a16:creationId xmlns:a16="http://schemas.microsoft.com/office/drawing/2014/main" id="{3E3B4C74-EFA8-D41B-9297-D17AF4CDA2E1}"/>
                </a:ext>
              </a:extLst>
            </p:cNvPr>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6439;p30">
              <a:extLst>
                <a:ext uri="{FF2B5EF4-FFF2-40B4-BE49-F238E27FC236}">
                  <a16:creationId xmlns:a16="http://schemas.microsoft.com/office/drawing/2014/main" id="{946DB0AC-2567-ABC9-2620-314CA5BC2886}"/>
                </a:ext>
              </a:extLst>
            </p:cNvPr>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6440;p30">
              <a:extLst>
                <a:ext uri="{FF2B5EF4-FFF2-40B4-BE49-F238E27FC236}">
                  <a16:creationId xmlns:a16="http://schemas.microsoft.com/office/drawing/2014/main" id="{E4EDE5A2-7EE6-F677-3EE6-67C1E5457BD9}"/>
                </a:ext>
              </a:extLst>
            </p:cNvPr>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6441;p30">
              <a:extLst>
                <a:ext uri="{FF2B5EF4-FFF2-40B4-BE49-F238E27FC236}">
                  <a16:creationId xmlns:a16="http://schemas.microsoft.com/office/drawing/2014/main" id="{5E4B7220-0377-F777-E476-AD0A875F7A61}"/>
                </a:ext>
              </a:extLst>
            </p:cNvPr>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6442;p30">
              <a:extLst>
                <a:ext uri="{FF2B5EF4-FFF2-40B4-BE49-F238E27FC236}">
                  <a16:creationId xmlns:a16="http://schemas.microsoft.com/office/drawing/2014/main" id="{69717CCE-7CF5-F7BC-B32E-A77B699F7746}"/>
                </a:ext>
              </a:extLst>
            </p:cNvPr>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6443;p30">
              <a:extLst>
                <a:ext uri="{FF2B5EF4-FFF2-40B4-BE49-F238E27FC236}">
                  <a16:creationId xmlns:a16="http://schemas.microsoft.com/office/drawing/2014/main" id="{7F8222C9-7FE7-A2BD-0103-69B483B9BF45}"/>
                </a:ext>
              </a:extLst>
            </p:cNvPr>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6444;p30">
              <a:extLst>
                <a:ext uri="{FF2B5EF4-FFF2-40B4-BE49-F238E27FC236}">
                  <a16:creationId xmlns:a16="http://schemas.microsoft.com/office/drawing/2014/main" id="{75331FE1-CF6A-2693-CC43-4CABEFA1F77D}"/>
                </a:ext>
              </a:extLst>
            </p:cNvPr>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6445;p30">
              <a:extLst>
                <a:ext uri="{FF2B5EF4-FFF2-40B4-BE49-F238E27FC236}">
                  <a16:creationId xmlns:a16="http://schemas.microsoft.com/office/drawing/2014/main" id="{C1D16C4C-16C4-EC0F-2CC3-1D7B390ABC5B}"/>
                </a:ext>
              </a:extLst>
            </p:cNvPr>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6446;p30">
              <a:extLst>
                <a:ext uri="{FF2B5EF4-FFF2-40B4-BE49-F238E27FC236}">
                  <a16:creationId xmlns:a16="http://schemas.microsoft.com/office/drawing/2014/main" id="{7197F2C8-69B2-C80B-C11A-0DF6FA7D967F}"/>
                </a:ext>
              </a:extLst>
            </p:cNvPr>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6447;p30">
              <a:extLst>
                <a:ext uri="{FF2B5EF4-FFF2-40B4-BE49-F238E27FC236}">
                  <a16:creationId xmlns:a16="http://schemas.microsoft.com/office/drawing/2014/main" id="{37F4848F-896B-B8EB-4837-4713A14E175B}"/>
                </a:ext>
              </a:extLst>
            </p:cNvPr>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6448;p30">
              <a:extLst>
                <a:ext uri="{FF2B5EF4-FFF2-40B4-BE49-F238E27FC236}">
                  <a16:creationId xmlns:a16="http://schemas.microsoft.com/office/drawing/2014/main" id="{9745AD6A-988C-A440-1BCC-7A1CECE46F1A}"/>
                </a:ext>
              </a:extLst>
            </p:cNvPr>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6449;p30">
              <a:extLst>
                <a:ext uri="{FF2B5EF4-FFF2-40B4-BE49-F238E27FC236}">
                  <a16:creationId xmlns:a16="http://schemas.microsoft.com/office/drawing/2014/main" id="{B4C70BE0-BE77-CDB3-AF52-159A46472B64}"/>
                </a:ext>
              </a:extLst>
            </p:cNvPr>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6450;p30">
              <a:extLst>
                <a:ext uri="{FF2B5EF4-FFF2-40B4-BE49-F238E27FC236}">
                  <a16:creationId xmlns:a16="http://schemas.microsoft.com/office/drawing/2014/main" id="{2235020F-FD85-86FB-5600-9983B60772F8}"/>
                </a:ext>
              </a:extLst>
            </p:cNvPr>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6451;p30">
              <a:extLst>
                <a:ext uri="{FF2B5EF4-FFF2-40B4-BE49-F238E27FC236}">
                  <a16:creationId xmlns:a16="http://schemas.microsoft.com/office/drawing/2014/main" id="{E926FD9F-21E1-A4BE-BFBE-F33C2C266567}"/>
                </a:ext>
              </a:extLst>
            </p:cNvPr>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6452;p30">
              <a:extLst>
                <a:ext uri="{FF2B5EF4-FFF2-40B4-BE49-F238E27FC236}">
                  <a16:creationId xmlns:a16="http://schemas.microsoft.com/office/drawing/2014/main" id="{310B7109-DA17-040E-E384-1EF60239A2D1}"/>
                </a:ext>
              </a:extLst>
            </p:cNvPr>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6453;p30">
              <a:extLst>
                <a:ext uri="{FF2B5EF4-FFF2-40B4-BE49-F238E27FC236}">
                  <a16:creationId xmlns:a16="http://schemas.microsoft.com/office/drawing/2014/main" id="{B12B807E-8611-A804-BC40-039E3C8A6874}"/>
                </a:ext>
              </a:extLst>
            </p:cNvPr>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6454;p30">
              <a:extLst>
                <a:ext uri="{FF2B5EF4-FFF2-40B4-BE49-F238E27FC236}">
                  <a16:creationId xmlns:a16="http://schemas.microsoft.com/office/drawing/2014/main" id="{9CD09A1D-8500-1A03-B819-B0CCB927472A}"/>
                </a:ext>
              </a:extLst>
            </p:cNvPr>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6455;p30">
              <a:extLst>
                <a:ext uri="{FF2B5EF4-FFF2-40B4-BE49-F238E27FC236}">
                  <a16:creationId xmlns:a16="http://schemas.microsoft.com/office/drawing/2014/main" id="{D273F251-8053-0869-8A0C-049E52519D68}"/>
                </a:ext>
              </a:extLst>
            </p:cNvPr>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6456;p30">
              <a:extLst>
                <a:ext uri="{FF2B5EF4-FFF2-40B4-BE49-F238E27FC236}">
                  <a16:creationId xmlns:a16="http://schemas.microsoft.com/office/drawing/2014/main" id="{7F7A039A-9868-B01B-58FE-33A9BF7D752F}"/>
                </a:ext>
              </a:extLst>
            </p:cNvPr>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6457;p30">
              <a:extLst>
                <a:ext uri="{FF2B5EF4-FFF2-40B4-BE49-F238E27FC236}">
                  <a16:creationId xmlns:a16="http://schemas.microsoft.com/office/drawing/2014/main" id="{3488692D-DE31-6CB2-BCA6-B14E3C6DEB77}"/>
                </a:ext>
              </a:extLst>
            </p:cNvPr>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6458;p30">
              <a:extLst>
                <a:ext uri="{FF2B5EF4-FFF2-40B4-BE49-F238E27FC236}">
                  <a16:creationId xmlns:a16="http://schemas.microsoft.com/office/drawing/2014/main" id="{5CF8F254-64AA-CD94-7442-2EFBC35BF601}"/>
                </a:ext>
              </a:extLst>
            </p:cNvPr>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6459;p30">
              <a:extLst>
                <a:ext uri="{FF2B5EF4-FFF2-40B4-BE49-F238E27FC236}">
                  <a16:creationId xmlns:a16="http://schemas.microsoft.com/office/drawing/2014/main" id="{CC2054D6-FC0D-6CF1-A1BB-E3F428B677BC}"/>
                </a:ext>
              </a:extLst>
            </p:cNvPr>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6460;p30">
              <a:extLst>
                <a:ext uri="{FF2B5EF4-FFF2-40B4-BE49-F238E27FC236}">
                  <a16:creationId xmlns:a16="http://schemas.microsoft.com/office/drawing/2014/main" id="{46CF0418-FACE-F562-047A-04A7A7CF8CD9}"/>
                </a:ext>
              </a:extLst>
            </p:cNvPr>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6461;p30">
              <a:extLst>
                <a:ext uri="{FF2B5EF4-FFF2-40B4-BE49-F238E27FC236}">
                  <a16:creationId xmlns:a16="http://schemas.microsoft.com/office/drawing/2014/main" id="{54F30737-A58D-D5AF-F948-917BBF77BCFA}"/>
                </a:ext>
              </a:extLst>
            </p:cNvPr>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6462;p30">
              <a:extLst>
                <a:ext uri="{FF2B5EF4-FFF2-40B4-BE49-F238E27FC236}">
                  <a16:creationId xmlns:a16="http://schemas.microsoft.com/office/drawing/2014/main" id="{0BDD6DA9-777F-F091-71F6-CC1B315BC9A9}"/>
                </a:ext>
              </a:extLst>
            </p:cNvPr>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6463;p30">
              <a:extLst>
                <a:ext uri="{FF2B5EF4-FFF2-40B4-BE49-F238E27FC236}">
                  <a16:creationId xmlns:a16="http://schemas.microsoft.com/office/drawing/2014/main" id="{49D91D2C-31F6-CA8C-17B5-B3DD89EF14F8}"/>
                </a:ext>
              </a:extLst>
            </p:cNvPr>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6464;p30">
              <a:extLst>
                <a:ext uri="{FF2B5EF4-FFF2-40B4-BE49-F238E27FC236}">
                  <a16:creationId xmlns:a16="http://schemas.microsoft.com/office/drawing/2014/main" id="{988237C8-E304-417C-3C2A-5386358CE6F3}"/>
                </a:ext>
              </a:extLst>
            </p:cNvPr>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6465;p30">
              <a:extLst>
                <a:ext uri="{FF2B5EF4-FFF2-40B4-BE49-F238E27FC236}">
                  <a16:creationId xmlns:a16="http://schemas.microsoft.com/office/drawing/2014/main" id="{FD35BA60-85DB-9575-99CD-934BBB8F035D}"/>
                </a:ext>
              </a:extLst>
            </p:cNvPr>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6466;p30">
              <a:extLst>
                <a:ext uri="{FF2B5EF4-FFF2-40B4-BE49-F238E27FC236}">
                  <a16:creationId xmlns:a16="http://schemas.microsoft.com/office/drawing/2014/main" id="{E3741AA2-3918-263B-CF8A-D174552AB2E1}"/>
                </a:ext>
              </a:extLst>
            </p:cNvPr>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6467;p30">
              <a:extLst>
                <a:ext uri="{FF2B5EF4-FFF2-40B4-BE49-F238E27FC236}">
                  <a16:creationId xmlns:a16="http://schemas.microsoft.com/office/drawing/2014/main" id="{7BA181CD-C794-99A6-B709-3E3F8A67512E}"/>
                </a:ext>
              </a:extLst>
            </p:cNvPr>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6468;p30">
              <a:extLst>
                <a:ext uri="{FF2B5EF4-FFF2-40B4-BE49-F238E27FC236}">
                  <a16:creationId xmlns:a16="http://schemas.microsoft.com/office/drawing/2014/main" id="{8966C437-8173-F8D1-20B9-8CE62E0A1212}"/>
                </a:ext>
              </a:extLst>
            </p:cNvPr>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6469;p30">
              <a:extLst>
                <a:ext uri="{FF2B5EF4-FFF2-40B4-BE49-F238E27FC236}">
                  <a16:creationId xmlns:a16="http://schemas.microsoft.com/office/drawing/2014/main" id="{8A071446-7B7D-2A28-0A47-98B45F1941D8}"/>
                </a:ext>
              </a:extLst>
            </p:cNvPr>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6470;p30">
              <a:extLst>
                <a:ext uri="{FF2B5EF4-FFF2-40B4-BE49-F238E27FC236}">
                  <a16:creationId xmlns:a16="http://schemas.microsoft.com/office/drawing/2014/main" id="{F8761A32-DBFB-A383-8923-AB3404916DAC}"/>
                </a:ext>
              </a:extLst>
            </p:cNvPr>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6471;p30">
              <a:extLst>
                <a:ext uri="{FF2B5EF4-FFF2-40B4-BE49-F238E27FC236}">
                  <a16:creationId xmlns:a16="http://schemas.microsoft.com/office/drawing/2014/main" id="{42180C5C-6619-133F-9F1D-66018F638CE4}"/>
                </a:ext>
              </a:extLst>
            </p:cNvPr>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6472;p30">
              <a:extLst>
                <a:ext uri="{FF2B5EF4-FFF2-40B4-BE49-F238E27FC236}">
                  <a16:creationId xmlns:a16="http://schemas.microsoft.com/office/drawing/2014/main" id="{ABDEF91A-1693-8394-4957-8D47B6DC611C}"/>
                </a:ext>
              </a:extLst>
            </p:cNvPr>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6473;p30">
              <a:extLst>
                <a:ext uri="{FF2B5EF4-FFF2-40B4-BE49-F238E27FC236}">
                  <a16:creationId xmlns:a16="http://schemas.microsoft.com/office/drawing/2014/main" id="{5E8894BD-4225-4FB0-AD09-F88654A75D31}"/>
                </a:ext>
              </a:extLst>
            </p:cNvPr>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6474;p30">
              <a:extLst>
                <a:ext uri="{FF2B5EF4-FFF2-40B4-BE49-F238E27FC236}">
                  <a16:creationId xmlns:a16="http://schemas.microsoft.com/office/drawing/2014/main" id="{9BCB31AD-EF7D-1D73-1DFA-1BB55F165720}"/>
                </a:ext>
              </a:extLst>
            </p:cNvPr>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6475;p30">
              <a:extLst>
                <a:ext uri="{FF2B5EF4-FFF2-40B4-BE49-F238E27FC236}">
                  <a16:creationId xmlns:a16="http://schemas.microsoft.com/office/drawing/2014/main" id="{C223BE47-C903-D59B-1AE5-7CD0E1FB3816}"/>
                </a:ext>
              </a:extLst>
            </p:cNvPr>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6476;p30">
              <a:extLst>
                <a:ext uri="{FF2B5EF4-FFF2-40B4-BE49-F238E27FC236}">
                  <a16:creationId xmlns:a16="http://schemas.microsoft.com/office/drawing/2014/main" id="{187E2655-5E4C-A10F-67B8-DEE627BC8B2E}"/>
                </a:ext>
              </a:extLst>
            </p:cNvPr>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6477;p30">
              <a:extLst>
                <a:ext uri="{FF2B5EF4-FFF2-40B4-BE49-F238E27FC236}">
                  <a16:creationId xmlns:a16="http://schemas.microsoft.com/office/drawing/2014/main" id="{88D7EEC3-DA1F-2CE1-120B-E1869E2ED7EC}"/>
                </a:ext>
              </a:extLst>
            </p:cNvPr>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6478;p30">
              <a:extLst>
                <a:ext uri="{FF2B5EF4-FFF2-40B4-BE49-F238E27FC236}">
                  <a16:creationId xmlns:a16="http://schemas.microsoft.com/office/drawing/2014/main" id="{FCD51880-7E7E-2603-0D64-17DA3409B354}"/>
                </a:ext>
              </a:extLst>
            </p:cNvPr>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6479;p30">
              <a:extLst>
                <a:ext uri="{FF2B5EF4-FFF2-40B4-BE49-F238E27FC236}">
                  <a16:creationId xmlns:a16="http://schemas.microsoft.com/office/drawing/2014/main" id="{F470484C-6F6E-51AE-C87C-E5584AA9500F}"/>
                </a:ext>
              </a:extLst>
            </p:cNvPr>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6480;p30">
              <a:extLst>
                <a:ext uri="{FF2B5EF4-FFF2-40B4-BE49-F238E27FC236}">
                  <a16:creationId xmlns:a16="http://schemas.microsoft.com/office/drawing/2014/main" id="{05708F71-8AA4-89B9-34C3-C2263D2D6E7E}"/>
                </a:ext>
              </a:extLst>
            </p:cNvPr>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6481;p30">
              <a:extLst>
                <a:ext uri="{FF2B5EF4-FFF2-40B4-BE49-F238E27FC236}">
                  <a16:creationId xmlns:a16="http://schemas.microsoft.com/office/drawing/2014/main" id="{E770C2E9-0F0C-0081-5F0B-19B93F665D25}"/>
                </a:ext>
              </a:extLst>
            </p:cNvPr>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6482;p30">
              <a:extLst>
                <a:ext uri="{FF2B5EF4-FFF2-40B4-BE49-F238E27FC236}">
                  <a16:creationId xmlns:a16="http://schemas.microsoft.com/office/drawing/2014/main" id="{2483ABF5-C725-CE1B-26B5-AC3228D73AC5}"/>
                </a:ext>
              </a:extLst>
            </p:cNvPr>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6483;p30">
              <a:extLst>
                <a:ext uri="{FF2B5EF4-FFF2-40B4-BE49-F238E27FC236}">
                  <a16:creationId xmlns:a16="http://schemas.microsoft.com/office/drawing/2014/main" id="{8B78BF2A-CA2E-A9E7-1C89-574C34EA48C1}"/>
                </a:ext>
              </a:extLst>
            </p:cNvPr>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6484;p30">
              <a:extLst>
                <a:ext uri="{FF2B5EF4-FFF2-40B4-BE49-F238E27FC236}">
                  <a16:creationId xmlns:a16="http://schemas.microsoft.com/office/drawing/2014/main" id="{67650804-E49C-EAA8-2590-33A5A80BBAD9}"/>
                </a:ext>
              </a:extLst>
            </p:cNvPr>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6485;p30">
              <a:extLst>
                <a:ext uri="{FF2B5EF4-FFF2-40B4-BE49-F238E27FC236}">
                  <a16:creationId xmlns:a16="http://schemas.microsoft.com/office/drawing/2014/main" id="{7487090A-AD41-3736-692A-C165F2EAB36E}"/>
                </a:ext>
              </a:extLst>
            </p:cNvPr>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6486;p30">
              <a:extLst>
                <a:ext uri="{FF2B5EF4-FFF2-40B4-BE49-F238E27FC236}">
                  <a16:creationId xmlns:a16="http://schemas.microsoft.com/office/drawing/2014/main" id="{A356AF2B-C86B-B422-1567-2D838FCA3297}"/>
                </a:ext>
              </a:extLst>
            </p:cNvPr>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6487;p30">
              <a:extLst>
                <a:ext uri="{FF2B5EF4-FFF2-40B4-BE49-F238E27FC236}">
                  <a16:creationId xmlns:a16="http://schemas.microsoft.com/office/drawing/2014/main" id="{92A2CA18-A208-60B7-D743-3C6663C00FC2}"/>
                </a:ext>
              </a:extLst>
            </p:cNvPr>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6488;p30">
              <a:extLst>
                <a:ext uri="{FF2B5EF4-FFF2-40B4-BE49-F238E27FC236}">
                  <a16:creationId xmlns:a16="http://schemas.microsoft.com/office/drawing/2014/main" id="{B41574F1-1133-D1F6-0DB1-3FB1B8CCD3D8}"/>
                </a:ext>
              </a:extLst>
            </p:cNvPr>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6489;p30">
              <a:extLst>
                <a:ext uri="{FF2B5EF4-FFF2-40B4-BE49-F238E27FC236}">
                  <a16:creationId xmlns:a16="http://schemas.microsoft.com/office/drawing/2014/main" id="{1215045E-FBE6-ECD4-49EC-37E27EA66A66}"/>
                </a:ext>
              </a:extLst>
            </p:cNvPr>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6490;p30">
              <a:extLst>
                <a:ext uri="{FF2B5EF4-FFF2-40B4-BE49-F238E27FC236}">
                  <a16:creationId xmlns:a16="http://schemas.microsoft.com/office/drawing/2014/main" id="{AE8F5AE5-004F-5957-B7E9-8052ECCBA0C1}"/>
                </a:ext>
              </a:extLst>
            </p:cNvPr>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6491;p30">
              <a:extLst>
                <a:ext uri="{FF2B5EF4-FFF2-40B4-BE49-F238E27FC236}">
                  <a16:creationId xmlns:a16="http://schemas.microsoft.com/office/drawing/2014/main" id="{D94C6A8D-AA42-1EC5-8B44-6895BE724092}"/>
                </a:ext>
              </a:extLst>
            </p:cNvPr>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6492;p30">
              <a:extLst>
                <a:ext uri="{FF2B5EF4-FFF2-40B4-BE49-F238E27FC236}">
                  <a16:creationId xmlns:a16="http://schemas.microsoft.com/office/drawing/2014/main" id="{3E03C00F-4539-077C-9D8D-39DCCB6C796B}"/>
                </a:ext>
              </a:extLst>
            </p:cNvPr>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6493;p30">
              <a:extLst>
                <a:ext uri="{FF2B5EF4-FFF2-40B4-BE49-F238E27FC236}">
                  <a16:creationId xmlns:a16="http://schemas.microsoft.com/office/drawing/2014/main" id="{4D7FA862-0FDC-E09A-F7B8-D7E1774D09EB}"/>
                </a:ext>
              </a:extLst>
            </p:cNvPr>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6494;p30">
              <a:extLst>
                <a:ext uri="{FF2B5EF4-FFF2-40B4-BE49-F238E27FC236}">
                  <a16:creationId xmlns:a16="http://schemas.microsoft.com/office/drawing/2014/main" id="{36EC33AD-CDEB-BB6E-E1AD-46CA69420EC9}"/>
                </a:ext>
              </a:extLst>
            </p:cNvPr>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6495;p30">
              <a:extLst>
                <a:ext uri="{FF2B5EF4-FFF2-40B4-BE49-F238E27FC236}">
                  <a16:creationId xmlns:a16="http://schemas.microsoft.com/office/drawing/2014/main" id="{A2AD045D-71F3-CCB6-EDDC-2BDEE060E519}"/>
                </a:ext>
              </a:extLst>
            </p:cNvPr>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6496;p30">
              <a:extLst>
                <a:ext uri="{FF2B5EF4-FFF2-40B4-BE49-F238E27FC236}">
                  <a16:creationId xmlns:a16="http://schemas.microsoft.com/office/drawing/2014/main" id="{605DF554-0ED3-C2A0-DDCD-1AB2C6AB7B4E}"/>
                </a:ext>
              </a:extLst>
            </p:cNvPr>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6497;p30">
              <a:extLst>
                <a:ext uri="{FF2B5EF4-FFF2-40B4-BE49-F238E27FC236}">
                  <a16:creationId xmlns:a16="http://schemas.microsoft.com/office/drawing/2014/main" id="{467093F7-F5DC-4666-5903-409C5780A86E}"/>
                </a:ext>
              </a:extLst>
            </p:cNvPr>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6498;p30">
              <a:extLst>
                <a:ext uri="{FF2B5EF4-FFF2-40B4-BE49-F238E27FC236}">
                  <a16:creationId xmlns:a16="http://schemas.microsoft.com/office/drawing/2014/main" id="{F47756EE-A406-CDCB-C334-33420D7144CE}"/>
                </a:ext>
              </a:extLst>
            </p:cNvPr>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6499;p30">
              <a:extLst>
                <a:ext uri="{FF2B5EF4-FFF2-40B4-BE49-F238E27FC236}">
                  <a16:creationId xmlns:a16="http://schemas.microsoft.com/office/drawing/2014/main" id="{9836BD5F-CAAD-7FD7-60F5-EDA34D0414D3}"/>
                </a:ext>
              </a:extLst>
            </p:cNvPr>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6500;p30">
              <a:extLst>
                <a:ext uri="{FF2B5EF4-FFF2-40B4-BE49-F238E27FC236}">
                  <a16:creationId xmlns:a16="http://schemas.microsoft.com/office/drawing/2014/main" id="{0D34FB7F-91D5-B167-8A2C-6C99B5FF6920}"/>
                </a:ext>
              </a:extLst>
            </p:cNvPr>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6501;p30">
              <a:extLst>
                <a:ext uri="{FF2B5EF4-FFF2-40B4-BE49-F238E27FC236}">
                  <a16:creationId xmlns:a16="http://schemas.microsoft.com/office/drawing/2014/main" id="{AFF7BDFA-FE38-2AD3-EB40-41A937C97454}"/>
                </a:ext>
              </a:extLst>
            </p:cNvPr>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6502;p30">
              <a:extLst>
                <a:ext uri="{FF2B5EF4-FFF2-40B4-BE49-F238E27FC236}">
                  <a16:creationId xmlns:a16="http://schemas.microsoft.com/office/drawing/2014/main" id="{A37AADDB-AF68-67CB-8140-1B89687F3B59}"/>
                </a:ext>
              </a:extLst>
            </p:cNvPr>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6503;p30">
              <a:extLst>
                <a:ext uri="{FF2B5EF4-FFF2-40B4-BE49-F238E27FC236}">
                  <a16:creationId xmlns:a16="http://schemas.microsoft.com/office/drawing/2014/main" id="{F27B45B1-8D26-C0AE-3909-A94CE99E7E78}"/>
                </a:ext>
              </a:extLst>
            </p:cNvPr>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6504;p30">
              <a:extLst>
                <a:ext uri="{FF2B5EF4-FFF2-40B4-BE49-F238E27FC236}">
                  <a16:creationId xmlns:a16="http://schemas.microsoft.com/office/drawing/2014/main" id="{3A3EF807-0CB5-DC2C-2E87-53788B27A16B}"/>
                </a:ext>
              </a:extLst>
            </p:cNvPr>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6505;p30">
              <a:extLst>
                <a:ext uri="{FF2B5EF4-FFF2-40B4-BE49-F238E27FC236}">
                  <a16:creationId xmlns:a16="http://schemas.microsoft.com/office/drawing/2014/main" id="{A59737CF-DF8D-E2FF-70C8-87B5B7C52ADF}"/>
                </a:ext>
              </a:extLst>
            </p:cNvPr>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6506;p30">
              <a:extLst>
                <a:ext uri="{FF2B5EF4-FFF2-40B4-BE49-F238E27FC236}">
                  <a16:creationId xmlns:a16="http://schemas.microsoft.com/office/drawing/2014/main" id="{7D9D65FF-A9C4-F1D1-C4C8-A34D01F34079}"/>
                </a:ext>
              </a:extLst>
            </p:cNvPr>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6507;p30">
              <a:extLst>
                <a:ext uri="{FF2B5EF4-FFF2-40B4-BE49-F238E27FC236}">
                  <a16:creationId xmlns:a16="http://schemas.microsoft.com/office/drawing/2014/main" id="{E01356E9-6F58-4B53-87E2-E0D69AB1A8C3}"/>
                </a:ext>
              </a:extLst>
            </p:cNvPr>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6508;p30">
              <a:extLst>
                <a:ext uri="{FF2B5EF4-FFF2-40B4-BE49-F238E27FC236}">
                  <a16:creationId xmlns:a16="http://schemas.microsoft.com/office/drawing/2014/main" id="{774BF5CB-C3F7-D671-386F-2C4B2F43B5B0}"/>
                </a:ext>
              </a:extLst>
            </p:cNvPr>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6509;p30">
              <a:extLst>
                <a:ext uri="{FF2B5EF4-FFF2-40B4-BE49-F238E27FC236}">
                  <a16:creationId xmlns:a16="http://schemas.microsoft.com/office/drawing/2014/main" id="{3CBA644A-A506-FFE5-4F40-F1B8969C1E50}"/>
                </a:ext>
              </a:extLst>
            </p:cNvPr>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6510;p30">
              <a:extLst>
                <a:ext uri="{FF2B5EF4-FFF2-40B4-BE49-F238E27FC236}">
                  <a16:creationId xmlns:a16="http://schemas.microsoft.com/office/drawing/2014/main" id="{98047D9F-56DD-5F97-6937-80D88195BF27}"/>
                </a:ext>
              </a:extLst>
            </p:cNvPr>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6511;p30">
              <a:extLst>
                <a:ext uri="{FF2B5EF4-FFF2-40B4-BE49-F238E27FC236}">
                  <a16:creationId xmlns:a16="http://schemas.microsoft.com/office/drawing/2014/main" id="{44584A33-07C1-1BE0-9328-635CEABF7073}"/>
                </a:ext>
              </a:extLst>
            </p:cNvPr>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6512;p30">
              <a:extLst>
                <a:ext uri="{FF2B5EF4-FFF2-40B4-BE49-F238E27FC236}">
                  <a16:creationId xmlns:a16="http://schemas.microsoft.com/office/drawing/2014/main" id="{7FF68B52-D0E2-BA67-8DA8-263202BB5B5E}"/>
                </a:ext>
              </a:extLst>
            </p:cNvPr>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6513;p30">
              <a:extLst>
                <a:ext uri="{FF2B5EF4-FFF2-40B4-BE49-F238E27FC236}">
                  <a16:creationId xmlns:a16="http://schemas.microsoft.com/office/drawing/2014/main" id="{BC93D5C3-CAEA-776D-4197-022E38FFC256}"/>
                </a:ext>
              </a:extLst>
            </p:cNvPr>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6514;p30">
              <a:extLst>
                <a:ext uri="{FF2B5EF4-FFF2-40B4-BE49-F238E27FC236}">
                  <a16:creationId xmlns:a16="http://schemas.microsoft.com/office/drawing/2014/main" id="{9BB0BB1C-BAF7-E0B0-D80F-2B166A48A172}"/>
                </a:ext>
              </a:extLst>
            </p:cNvPr>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6515;p30">
              <a:extLst>
                <a:ext uri="{FF2B5EF4-FFF2-40B4-BE49-F238E27FC236}">
                  <a16:creationId xmlns:a16="http://schemas.microsoft.com/office/drawing/2014/main" id="{29EB9D0A-68B0-35AF-7C91-DE344592EFB0}"/>
                </a:ext>
              </a:extLst>
            </p:cNvPr>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6516;p30">
              <a:extLst>
                <a:ext uri="{FF2B5EF4-FFF2-40B4-BE49-F238E27FC236}">
                  <a16:creationId xmlns:a16="http://schemas.microsoft.com/office/drawing/2014/main" id="{CED6A364-4438-D741-6052-8259BABF79D0}"/>
                </a:ext>
              </a:extLst>
            </p:cNvPr>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6517;p30">
              <a:extLst>
                <a:ext uri="{FF2B5EF4-FFF2-40B4-BE49-F238E27FC236}">
                  <a16:creationId xmlns:a16="http://schemas.microsoft.com/office/drawing/2014/main" id="{CA8EA849-8089-49E3-7876-35DDFA096FF8}"/>
                </a:ext>
              </a:extLst>
            </p:cNvPr>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6518;p30">
              <a:extLst>
                <a:ext uri="{FF2B5EF4-FFF2-40B4-BE49-F238E27FC236}">
                  <a16:creationId xmlns:a16="http://schemas.microsoft.com/office/drawing/2014/main" id="{02603F16-FEAD-0AFE-BB64-5DCC7A24844C}"/>
                </a:ext>
              </a:extLst>
            </p:cNvPr>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6519;p30">
              <a:extLst>
                <a:ext uri="{FF2B5EF4-FFF2-40B4-BE49-F238E27FC236}">
                  <a16:creationId xmlns:a16="http://schemas.microsoft.com/office/drawing/2014/main" id="{44FA833E-9F30-B7E1-39A9-9AD11EC40499}"/>
                </a:ext>
              </a:extLst>
            </p:cNvPr>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6520;p30">
              <a:extLst>
                <a:ext uri="{FF2B5EF4-FFF2-40B4-BE49-F238E27FC236}">
                  <a16:creationId xmlns:a16="http://schemas.microsoft.com/office/drawing/2014/main" id="{B378FEF1-868E-55C9-6B35-B9AC286A5B2E}"/>
                </a:ext>
              </a:extLst>
            </p:cNvPr>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6521;p30">
              <a:extLst>
                <a:ext uri="{FF2B5EF4-FFF2-40B4-BE49-F238E27FC236}">
                  <a16:creationId xmlns:a16="http://schemas.microsoft.com/office/drawing/2014/main" id="{71FEA3E3-BBF2-B2AE-EAD1-0A0988029A9D}"/>
                </a:ext>
              </a:extLst>
            </p:cNvPr>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6522;p30">
              <a:extLst>
                <a:ext uri="{FF2B5EF4-FFF2-40B4-BE49-F238E27FC236}">
                  <a16:creationId xmlns:a16="http://schemas.microsoft.com/office/drawing/2014/main" id="{66AFABFF-7D22-116F-F277-09BBE7EF4AD2}"/>
                </a:ext>
              </a:extLst>
            </p:cNvPr>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6523;p30">
              <a:extLst>
                <a:ext uri="{FF2B5EF4-FFF2-40B4-BE49-F238E27FC236}">
                  <a16:creationId xmlns:a16="http://schemas.microsoft.com/office/drawing/2014/main" id="{D67A524F-24D6-8D45-A5BC-AF7CB41D9F77}"/>
                </a:ext>
              </a:extLst>
            </p:cNvPr>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6524;p30">
              <a:extLst>
                <a:ext uri="{FF2B5EF4-FFF2-40B4-BE49-F238E27FC236}">
                  <a16:creationId xmlns:a16="http://schemas.microsoft.com/office/drawing/2014/main" id="{03C730CC-AD86-6783-9BD9-8EE1E1518CFE}"/>
                </a:ext>
              </a:extLst>
            </p:cNvPr>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6525;p30">
              <a:extLst>
                <a:ext uri="{FF2B5EF4-FFF2-40B4-BE49-F238E27FC236}">
                  <a16:creationId xmlns:a16="http://schemas.microsoft.com/office/drawing/2014/main" id="{10860A25-65DD-1426-140A-16DBD9A4BF19}"/>
                </a:ext>
              </a:extLst>
            </p:cNvPr>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6526;p30">
              <a:extLst>
                <a:ext uri="{FF2B5EF4-FFF2-40B4-BE49-F238E27FC236}">
                  <a16:creationId xmlns:a16="http://schemas.microsoft.com/office/drawing/2014/main" id="{94BDCAEE-CD16-E67F-1A63-28D6FAFD182D}"/>
                </a:ext>
              </a:extLst>
            </p:cNvPr>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6527;p30">
              <a:extLst>
                <a:ext uri="{FF2B5EF4-FFF2-40B4-BE49-F238E27FC236}">
                  <a16:creationId xmlns:a16="http://schemas.microsoft.com/office/drawing/2014/main" id="{87AD43AA-70D1-4D40-BBE0-CD6041CCDA69}"/>
                </a:ext>
              </a:extLst>
            </p:cNvPr>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6528;p30">
              <a:extLst>
                <a:ext uri="{FF2B5EF4-FFF2-40B4-BE49-F238E27FC236}">
                  <a16:creationId xmlns:a16="http://schemas.microsoft.com/office/drawing/2014/main" id="{FB1E55B9-14FD-CE22-CEE3-9C426CAAABE5}"/>
                </a:ext>
              </a:extLst>
            </p:cNvPr>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6529;p30">
              <a:extLst>
                <a:ext uri="{FF2B5EF4-FFF2-40B4-BE49-F238E27FC236}">
                  <a16:creationId xmlns:a16="http://schemas.microsoft.com/office/drawing/2014/main" id="{454C900F-7E42-47E0-EE9C-A764F3626510}"/>
                </a:ext>
              </a:extLst>
            </p:cNvPr>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6530;p30">
              <a:extLst>
                <a:ext uri="{FF2B5EF4-FFF2-40B4-BE49-F238E27FC236}">
                  <a16:creationId xmlns:a16="http://schemas.microsoft.com/office/drawing/2014/main" id="{AFA4DFC0-3F7E-AD0D-44C3-F8C20B9E298B}"/>
                </a:ext>
              </a:extLst>
            </p:cNvPr>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6531;p30">
              <a:extLst>
                <a:ext uri="{FF2B5EF4-FFF2-40B4-BE49-F238E27FC236}">
                  <a16:creationId xmlns:a16="http://schemas.microsoft.com/office/drawing/2014/main" id="{58BD16C3-DE73-3C0F-872E-839CAD3C1494}"/>
                </a:ext>
              </a:extLst>
            </p:cNvPr>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6532;p30">
              <a:extLst>
                <a:ext uri="{FF2B5EF4-FFF2-40B4-BE49-F238E27FC236}">
                  <a16:creationId xmlns:a16="http://schemas.microsoft.com/office/drawing/2014/main" id="{2108A990-82B9-605D-BFDC-81ABAD074561}"/>
                </a:ext>
              </a:extLst>
            </p:cNvPr>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6533;p30">
              <a:extLst>
                <a:ext uri="{FF2B5EF4-FFF2-40B4-BE49-F238E27FC236}">
                  <a16:creationId xmlns:a16="http://schemas.microsoft.com/office/drawing/2014/main" id="{C59B8DB0-4286-A47B-A3DD-3EA38F2E8C78}"/>
                </a:ext>
              </a:extLst>
            </p:cNvPr>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6534;p30">
              <a:extLst>
                <a:ext uri="{FF2B5EF4-FFF2-40B4-BE49-F238E27FC236}">
                  <a16:creationId xmlns:a16="http://schemas.microsoft.com/office/drawing/2014/main" id="{85C5C2EE-BF4E-B5CB-E4F6-57EBF187F925}"/>
                </a:ext>
              </a:extLst>
            </p:cNvPr>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6535;p30">
              <a:extLst>
                <a:ext uri="{FF2B5EF4-FFF2-40B4-BE49-F238E27FC236}">
                  <a16:creationId xmlns:a16="http://schemas.microsoft.com/office/drawing/2014/main" id="{81B38BBB-950A-B9C6-FF2C-16E51F687A92}"/>
                </a:ext>
              </a:extLst>
            </p:cNvPr>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6536;p30">
              <a:extLst>
                <a:ext uri="{FF2B5EF4-FFF2-40B4-BE49-F238E27FC236}">
                  <a16:creationId xmlns:a16="http://schemas.microsoft.com/office/drawing/2014/main" id="{65FA13BD-BE84-8270-BB52-6FFED515619F}"/>
                </a:ext>
              </a:extLst>
            </p:cNvPr>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6537;p30">
              <a:extLst>
                <a:ext uri="{FF2B5EF4-FFF2-40B4-BE49-F238E27FC236}">
                  <a16:creationId xmlns:a16="http://schemas.microsoft.com/office/drawing/2014/main" id="{3E42F4FA-3515-603E-EE8C-F53ED6673147}"/>
                </a:ext>
              </a:extLst>
            </p:cNvPr>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6538;p30">
              <a:extLst>
                <a:ext uri="{FF2B5EF4-FFF2-40B4-BE49-F238E27FC236}">
                  <a16:creationId xmlns:a16="http://schemas.microsoft.com/office/drawing/2014/main" id="{9BEE35D7-A232-93F2-88F7-3801246E46AF}"/>
                </a:ext>
              </a:extLst>
            </p:cNvPr>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6539;p30">
              <a:extLst>
                <a:ext uri="{FF2B5EF4-FFF2-40B4-BE49-F238E27FC236}">
                  <a16:creationId xmlns:a16="http://schemas.microsoft.com/office/drawing/2014/main" id="{B8C6BD1A-EB6F-43E7-3A42-5035C83D063A}"/>
                </a:ext>
              </a:extLst>
            </p:cNvPr>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6540;p30">
              <a:extLst>
                <a:ext uri="{FF2B5EF4-FFF2-40B4-BE49-F238E27FC236}">
                  <a16:creationId xmlns:a16="http://schemas.microsoft.com/office/drawing/2014/main" id="{2FF63FE2-8FC6-8C1A-4245-63BD20D8D3BE}"/>
                </a:ext>
              </a:extLst>
            </p:cNvPr>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6541;p30">
              <a:extLst>
                <a:ext uri="{FF2B5EF4-FFF2-40B4-BE49-F238E27FC236}">
                  <a16:creationId xmlns:a16="http://schemas.microsoft.com/office/drawing/2014/main" id="{12E5A120-1376-2341-865A-70DA94ABB252}"/>
                </a:ext>
              </a:extLst>
            </p:cNvPr>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6542;p30">
              <a:extLst>
                <a:ext uri="{FF2B5EF4-FFF2-40B4-BE49-F238E27FC236}">
                  <a16:creationId xmlns:a16="http://schemas.microsoft.com/office/drawing/2014/main" id="{E06D5387-B9ED-6CE8-848C-70B9D7C0CB6B}"/>
                </a:ext>
              </a:extLst>
            </p:cNvPr>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6543;p30">
              <a:extLst>
                <a:ext uri="{FF2B5EF4-FFF2-40B4-BE49-F238E27FC236}">
                  <a16:creationId xmlns:a16="http://schemas.microsoft.com/office/drawing/2014/main" id="{5F973A3B-E60F-1D71-745B-C3B9E3A2D8F1}"/>
                </a:ext>
              </a:extLst>
            </p:cNvPr>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6544;p30">
              <a:extLst>
                <a:ext uri="{FF2B5EF4-FFF2-40B4-BE49-F238E27FC236}">
                  <a16:creationId xmlns:a16="http://schemas.microsoft.com/office/drawing/2014/main" id="{BC32780A-54AA-8BA7-66B9-377012B39F7D}"/>
                </a:ext>
              </a:extLst>
            </p:cNvPr>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6545;p30">
              <a:extLst>
                <a:ext uri="{FF2B5EF4-FFF2-40B4-BE49-F238E27FC236}">
                  <a16:creationId xmlns:a16="http://schemas.microsoft.com/office/drawing/2014/main" id="{B75E6BD9-47B5-853D-C78B-8F91FE329214}"/>
                </a:ext>
              </a:extLst>
            </p:cNvPr>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6546;p30">
              <a:extLst>
                <a:ext uri="{FF2B5EF4-FFF2-40B4-BE49-F238E27FC236}">
                  <a16:creationId xmlns:a16="http://schemas.microsoft.com/office/drawing/2014/main" id="{3ECEB5F7-7311-88B2-74A0-7334B376A04D}"/>
                </a:ext>
              </a:extLst>
            </p:cNvPr>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6547;p30">
              <a:extLst>
                <a:ext uri="{FF2B5EF4-FFF2-40B4-BE49-F238E27FC236}">
                  <a16:creationId xmlns:a16="http://schemas.microsoft.com/office/drawing/2014/main" id="{30B130DF-DCD3-5466-3A5F-F8DAA7D8ABA7}"/>
                </a:ext>
              </a:extLst>
            </p:cNvPr>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6548;p30">
              <a:extLst>
                <a:ext uri="{FF2B5EF4-FFF2-40B4-BE49-F238E27FC236}">
                  <a16:creationId xmlns:a16="http://schemas.microsoft.com/office/drawing/2014/main" id="{5BE96808-ADB8-49B1-F165-AB823CCC0329}"/>
                </a:ext>
              </a:extLst>
            </p:cNvPr>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6549;p30">
              <a:extLst>
                <a:ext uri="{FF2B5EF4-FFF2-40B4-BE49-F238E27FC236}">
                  <a16:creationId xmlns:a16="http://schemas.microsoft.com/office/drawing/2014/main" id="{73871A8E-750F-7C55-5DE7-FED06F7305D1}"/>
                </a:ext>
              </a:extLst>
            </p:cNvPr>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6550;p30">
              <a:extLst>
                <a:ext uri="{FF2B5EF4-FFF2-40B4-BE49-F238E27FC236}">
                  <a16:creationId xmlns:a16="http://schemas.microsoft.com/office/drawing/2014/main" id="{DF84E425-B6DD-5675-3F84-195B362813B8}"/>
                </a:ext>
              </a:extLst>
            </p:cNvPr>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6551;p30">
              <a:extLst>
                <a:ext uri="{FF2B5EF4-FFF2-40B4-BE49-F238E27FC236}">
                  <a16:creationId xmlns:a16="http://schemas.microsoft.com/office/drawing/2014/main" id="{C2A135CA-0F30-F249-C46D-312CF2C0F9D8}"/>
                </a:ext>
              </a:extLst>
            </p:cNvPr>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6552;p30">
              <a:extLst>
                <a:ext uri="{FF2B5EF4-FFF2-40B4-BE49-F238E27FC236}">
                  <a16:creationId xmlns:a16="http://schemas.microsoft.com/office/drawing/2014/main" id="{3B7ABB1B-7AFB-1FB1-D857-F7694774ABD0}"/>
                </a:ext>
              </a:extLst>
            </p:cNvPr>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6553;p30">
              <a:extLst>
                <a:ext uri="{FF2B5EF4-FFF2-40B4-BE49-F238E27FC236}">
                  <a16:creationId xmlns:a16="http://schemas.microsoft.com/office/drawing/2014/main" id="{05123A95-B95E-2767-5E52-68E076686F83}"/>
                </a:ext>
              </a:extLst>
            </p:cNvPr>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6554;p30">
              <a:extLst>
                <a:ext uri="{FF2B5EF4-FFF2-40B4-BE49-F238E27FC236}">
                  <a16:creationId xmlns:a16="http://schemas.microsoft.com/office/drawing/2014/main" id="{434DECFF-E680-B329-0370-1005BFCA5645}"/>
                </a:ext>
              </a:extLst>
            </p:cNvPr>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6555;p30">
              <a:extLst>
                <a:ext uri="{FF2B5EF4-FFF2-40B4-BE49-F238E27FC236}">
                  <a16:creationId xmlns:a16="http://schemas.microsoft.com/office/drawing/2014/main" id="{26DF4D55-5EBB-2247-1088-5676559CFBC6}"/>
                </a:ext>
              </a:extLst>
            </p:cNvPr>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6556;p30">
              <a:extLst>
                <a:ext uri="{FF2B5EF4-FFF2-40B4-BE49-F238E27FC236}">
                  <a16:creationId xmlns:a16="http://schemas.microsoft.com/office/drawing/2014/main" id="{9C8389A4-9C1D-B671-AE7F-1D439DC8110B}"/>
                </a:ext>
              </a:extLst>
            </p:cNvPr>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6557;p30">
              <a:extLst>
                <a:ext uri="{FF2B5EF4-FFF2-40B4-BE49-F238E27FC236}">
                  <a16:creationId xmlns:a16="http://schemas.microsoft.com/office/drawing/2014/main" id="{EC08A35D-3D61-650B-3978-8F8674D07A20}"/>
                </a:ext>
              </a:extLst>
            </p:cNvPr>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6558;p30">
              <a:extLst>
                <a:ext uri="{FF2B5EF4-FFF2-40B4-BE49-F238E27FC236}">
                  <a16:creationId xmlns:a16="http://schemas.microsoft.com/office/drawing/2014/main" id="{73888484-603A-98AD-B311-54ED59E70B5F}"/>
                </a:ext>
              </a:extLst>
            </p:cNvPr>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6559;p30">
              <a:extLst>
                <a:ext uri="{FF2B5EF4-FFF2-40B4-BE49-F238E27FC236}">
                  <a16:creationId xmlns:a16="http://schemas.microsoft.com/office/drawing/2014/main" id="{B8D669A4-5797-D500-FD20-B8F51E92DF95}"/>
                </a:ext>
              </a:extLst>
            </p:cNvPr>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6560;p30">
              <a:extLst>
                <a:ext uri="{FF2B5EF4-FFF2-40B4-BE49-F238E27FC236}">
                  <a16:creationId xmlns:a16="http://schemas.microsoft.com/office/drawing/2014/main" id="{FA664E7B-A943-CCE7-0D2E-897CDC1DB82F}"/>
                </a:ext>
              </a:extLst>
            </p:cNvPr>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6561;p30">
              <a:extLst>
                <a:ext uri="{FF2B5EF4-FFF2-40B4-BE49-F238E27FC236}">
                  <a16:creationId xmlns:a16="http://schemas.microsoft.com/office/drawing/2014/main" id="{31F69EB8-96EA-7387-6D37-1C6EFDEC7614}"/>
                </a:ext>
              </a:extLst>
            </p:cNvPr>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6562;p30">
              <a:extLst>
                <a:ext uri="{FF2B5EF4-FFF2-40B4-BE49-F238E27FC236}">
                  <a16:creationId xmlns:a16="http://schemas.microsoft.com/office/drawing/2014/main" id="{BBDE3FBF-A70B-EDF7-4A70-D3F64280146F}"/>
                </a:ext>
              </a:extLst>
            </p:cNvPr>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6563;p30">
              <a:extLst>
                <a:ext uri="{FF2B5EF4-FFF2-40B4-BE49-F238E27FC236}">
                  <a16:creationId xmlns:a16="http://schemas.microsoft.com/office/drawing/2014/main" id="{F5A13AE2-EF1F-51C3-3539-105E14031195}"/>
                </a:ext>
              </a:extLst>
            </p:cNvPr>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6564;p30">
              <a:extLst>
                <a:ext uri="{FF2B5EF4-FFF2-40B4-BE49-F238E27FC236}">
                  <a16:creationId xmlns:a16="http://schemas.microsoft.com/office/drawing/2014/main" id="{2030D089-1D1E-99B7-D3C3-30152B725F30}"/>
                </a:ext>
              </a:extLst>
            </p:cNvPr>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6565;p30">
              <a:extLst>
                <a:ext uri="{FF2B5EF4-FFF2-40B4-BE49-F238E27FC236}">
                  <a16:creationId xmlns:a16="http://schemas.microsoft.com/office/drawing/2014/main" id="{25324EAE-1853-EDD8-C6C5-CDD7419E4994}"/>
                </a:ext>
              </a:extLst>
            </p:cNvPr>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6566;p30">
              <a:extLst>
                <a:ext uri="{FF2B5EF4-FFF2-40B4-BE49-F238E27FC236}">
                  <a16:creationId xmlns:a16="http://schemas.microsoft.com/office/drawing/2014/main" id="{24397A24-8821-E965-AE09-444244FD6187}"/>
                </a:ext>
              </a:extLst>
            </p:cNvPr>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6567;p30">
              <a:extLst>
                <a:ext uri="{FF2B5EF4-FFF2-40B4-BE49-F238E27FC236}">
                  <a16:creationId xmlns:a16="http://schemas.microsoft.com/office/drawing/2014/main" id="{3F417FC0-3E75-1711-A984-90CCA00BE131}"/>
                </a:ext>
              </a:extLst>
            </p:cNvPr>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6568;p30">
              <a:extLst>
                <a:ext uri="{FF2B5EF4-FFF2-40B4-BE49-F238E27FC236}">
                  <a16:creationId xmlns:a16="http://schemas.microsoft.com/office/drawing/2014/main" id="{63ED0C98-0EE1-89E4-9CF8-F4483F14E713}"/>
                </a:ext>
              </a:extLst>
            </p:cNvPr>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6569;p30">
              <a:extLst>
                <a:ext uri="{FF2B5EF4-FFF2-40B4-BE49-F238E27FC236}">
                  <a16:creationId xmlns:a16="http://schemas.microsoft.com/office/drawing/2014/main" id="{2459953E-803E-DB41-34C6-FB7E870F1ED0}"/>
                </a:ext>
              </a:extLst>
            </p:cNvPr>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6570;p30">
              <a:extLst>
                <a:ext uri="{FF2B5EF4-FFF2-40B4-BE49-F238E27FC236}">
                  <a16:creationId xmlns:a16="http://schemas.microsoft.com/office/drawing/2014/main" id="{DA3CCD56-F837-5E5B-2153-D9360598515C}"/>
                </a:ext>
              </a:extLst>
            </p:cNvPr>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6571;p30">
              <a:extLst>
                <a:ext uri="{FF2B5EF4-FFF2-40B4-BE49-F238E27FC236}">
                  <a16:creationId xmlns:a16="http://schemas.microsoft.com/office/drawing/2014/main" id="{174B5CB6-4F9A-4E2E-3799-786508712272}"/>
                </a:ext>
              </a:extLst>
            </p:cNvPr>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6572;p30">
              <a:extLst>
                <a:ext uri="{FF2B5EF4-FFF2-40B4-BE49-F238E27FC236}">
                  <a16:creationId xmlns:a16="http://schemas.microsoft.com/office/drawing/2014/main" id="{1967CCB6-72A0-1A06-2683-C4C80393F7F8}"/>
                </a:ext>
              </a:extLst>
            </p:cNvPr>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6573;p30">
              <a:extLst>
                <a:ext uri="{FF2B5EF4-FFF2-40B4-BE49-F238E27FC236}">
                  <a16:creationId xmlns:a16="http://schemas.microsoft.com/office/drawing/2014/main" id="{59A3F98D-2E2C-54DD-55E8-D4B19456F1E9}"/>
                </a:ext>
              </a:extLst>
            </p:cNvPr>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6574;p30">
              <a:extLst>
                <a:ext uri="{FF2B5EF4-FFF2-40B4-BE49-F238E27FC236}">
                  <a16:creationId xmlns:a16="http://schemas.microsoft.com/office/drawing/2014/main" id="{8EA37774-5E1E-FAC0-F6C6-CFF3B333D0FE}"/>
                </a:ext>
              </a:extLst>
            </p:cNvPr>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6575;p30">
              <a:extLst>
                <a:ext uri="{FF2B5EF4-FFF2-40B4-BE49-F238E27FC236}">
                  <a16:creationId xmlns:a16="http://schemas.microsoft.com/office/drawing/2014/main" id="{D1D97847-4700-A554-BEF8-A953DFF02A63}"/>
                </a:ext>
              </a:extLst>
            </p:cNvPr>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6576;p30">
              <a:extLst>
                <a:ext uri="{FF2B5EF4-FFF2-40B4-BE49-F238E27FC236}">
                  <a16:creationId xmlns:a16="http://schemas.microsoft.com/office/drawing/2014/main" id="{1CF5468F-0F3F-838E-8BE6-202217140C35}"/>
                </a:ext>
              </a:extLst>
            </p:cNvPr>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6577;p30">
              <a:extLst>
                <a:ext uri="{FF2B5EF4-FFF2-40B4-BE49-F238E27FC236}">
                  <a16:creationId xmlns:a16="http://schemas.microsoft.com/office/drawing/2014/main" id="{6049811D-7F5F-E465-B836-8C5588FAEDFF}"/>
                </a:ext>
              </a:extLst>
            </p:cNvPr>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6578;p30">
              <a:extLst>
                <a:ext uri="{FF2B5EF4-FFF2-40B4-BE49-F238E27FC236}">
                  <a16:creationId xmlns:a16="http://schemas.microsoft.com/office/drawing/2014/main" id="{3175D6BC-4AB7-6E0C-5CDA-EC3AED52B7D1}"/>
                </a:ext>
              </a:extLst>
            </p:cNvPr>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6579;p30">
              <a:extLst>
                <a:ext uri="{FF2B5EF4-FFF2-40B4-BE49-F238E27FC236}">
                  <a16:creationId xmlns:a16="http://schemas.microsoft.com/office/drawing/2014/main" id="{4F36D6B0-5832-E78F-DAF1-A448902255C4}"/>
                </a:ext>
              </a:extLst>
            </p:cNvPr>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6580;p30">
              <a:extLst>
                <a:ext uri="{FF2B5EF4-FFF2-40B4-BE49-F238E27FC236}">
                  <a16:creationId xmlns:a16="http://schemas.microsoft.com/office/drawing/2014/main" id="{95B397AC-3BA2-4B6B-97A7-5DDC59B08C71}"/>
                </a:ext>
              </a:extLst>
            </p:cNvPr>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6581;p30">
              <a:extLst>
                <a:ext uri="{FF2B5EF4-FFF2-40B4-BE49-F238E27FC236}">
                  <a16:creationId xmlns:a16="http://schemas.microsoft.com/office/drawing/2014/main" id="{F64A177E-F6FB-F5E7-8345-B13C11E7531B}"/>
                </a:ext>
              </a:extLst>
            </p:cNvPr>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6582;p30">
              <a:extLst>
                <a:ext uri="{FF2B5EF4-FFF2-40B4-BE49-F238E27FC236}">
                  <a16:creationId xmlns:a16="http://schemas.microsoft.com/office/drawing/2014/main" id="{0C20518C-895F-A2E9-596B-FA3A9C7FA7F8}"/>
                </a:ext>
              </a:extLst>
            </p:cNvPr>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6583;p30">
              <a:extLst>
                <a:ext uri="{FF2B5EF4-FFF2-40B4-BE49-F238E27FC236}">
                  <a16:creationId xmlns:a16="http://schemas.microsoft.com/office/drawing/2014/main" id="{4FFCC945-B123-7E9E-D011-812CC8974CC5}"/>
                </a:ext>
              </a:extLst>
            </p:cNvPr>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6584;p30">
              <a:extLst>
                <a:ext uri="{FF2B5EF4-FFF2-40B4-BE49-F238E27FC236}">
                  <a16:creationId xmlns:a16="http://schemas.microsoft.com/office/drawing/2014/main" id="{9A59A766-90A3-D6A6-AD81-EB60387F6102}"/>
                </a:ext>
              </a:extLst>
            </p:cNvPr>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6585;p30">
              <a:extLst>
                <a:ext uri="{FF2B5EF4-FFF2-40B4-BE49-F238E27FC236}">
                  <a16:creationId xmlns:a16="http://schemas.microsoft.com/office/drawing/2014/main" id="{71F58A68-F62E-498B-4AF2-791643942A7B}"/>
                </a:ext>
              </a:extLst>
            </p:cNvPr>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6586;p30">
              <a:extLst>
                <a:ext uri="{FF2B5EF4-FFF2-40B4-BE49-F238E27FC236}">
                  <a16:creationId xmlns:a16="http://schemas.microsoft.com/office/drawing/2014/main" id="{871EDCC6-4D40-C9C7-ECE1-4752A4D4C436}"/>
                </a:ext>
              </a:extLst>
            </p:cNvPr>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6587;p30">
              <a:extLst>
                <a:ext uri="{FF2B5EF4-FFF2-40B4-BE49-F238E27FC236}">
                  <a16:creationId xmlns:a16="http://schemas.microsoft.com/office/drawing/2014/main" id="{77A54164-68E2-C058-056A-BBEAD0178395}"/>
                </a:ext>
              </a:extLst>
            </p:cNvPr>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6588;p30">
              <a:extLst>
                <a:ext uri="{FF2B5EF4-FFF2-40B4-BE49-F238E27FC236}">
                  <a16:creationId xmlns:a16="http://schemas.microsoft.com/office/drawing/2014/main" id="{8EB76926-3AAA-D960-8B10-04191A656A82}"/>
                </a:ext>
              </a:extLst>
            </p:cNvPr>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6589;p30">
              <a:extLst>
                <a:ext uri="{FF2B5EF4-FFF2-40B4-BE49-F238E27FC236}">
                  <a16:creationId xmlns:a16="http://schemas.microsoft.com/office/drawing/2014/main" id="{C88ACC2D-09B0-D1C8-243C-59E0DE223EEC}"/>
                </a:ext>
              </a:extLst>
            </p:cNvPr>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6590;p30">
              <a:extLst>
                <a:ext uri="{FF2B5EF4-FFF2-40B4-BE49-F238E27FC236}">
                  <a16:creationId xmlns:a16="http://schemas.microsoft.com/office/drawing/2014/main" id="{3ED47190-F095-AEAD-5D60-E46674D12315}"/>
                </a:ext>
              </a:extLst>
            </p:cNvPr>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6591;p30">
              <a:extLst>
                <a:ext uri="{FF2B5EF4-FFF2-40B4-BE49-F238E27FC236}">
                  <a16:creationId xmlns:a16="http://schemas.microsoft.com/office/drawing/2014/main" id="{DE9B5CA1-BF76-6206-E143-27631B3815F0}"/>
                </a:ext>
              </a:extLst>
            </p:cNvPr>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6592;p30">
              <a:extLst>
                <a:ext uri="{FF2B5EF4-FFF2-40B4-BE49-F238E27FC236}">
                  <a16:creationId xmlns:a16="http://schemas.microsoft.com/office/drawing/2014/main" id="{532B5A11-365F-C653-2EE2-94BD7C2E4E19}"/>
                </a:ext>
              </a:extLst>
            </p:cNvPr>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6593;p30">
              <a:extLst>
                <a:ext uri="{FF2B5EF4-FFF2-40B4-BE49-F238E27FC236}">
                  <a16:creationId xmlns:a16="http://schemas.microsoft.com/office/drawing/2014/main" id="{EC7DFE93-5697-C303-57FD-AB46EA807A9E}"/>
                </a:ext>
              </a:extLst>
            </p:cNvPr>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6594;p30">
              <a:extLst>
                <a:ext uri="{FF2B5EF4-FFF2-40B4-BE49-F238E27FC236}">
                  <a16:creationId xmlns:a16="http://schemas.microsoft.com/office/drawing/2014/main" id="{F5F78EF4-8A9E-44EE-A119-DCC2386235C9}"/>
                </a:ext>
              </a:extLst>
            </p:cNvPr>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6595;p30">
              <a:extLst>
                <a:ext uri="{FF2B5EF4-FFF2-40B4-BE49-F238E27FC236}">
                  <a16:creationId xmlns:a16="http://schemas.microsoft.com/office/drawing/2014/main" id="{9A7EC901-0797-8492-2A74-FE2E5E41B8AE}"/>
                </a:ext>
              </a:extLst>
            </p:cNvPr>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6596;p30">
              <a:extLst>
                <a:ext uri="{FF2B5EF4-FFF2-40B4-BE49-F238E27FC236}">
                  <a16:creationId xmlns:a16="http://schemas.microsoft.com/office/drawing/2014/main" id="{95361DDE-B7FD-CD8E-96C5-C9B89CEEA1B0}"/>
                </a:ext>
              </a:extLst>
            </p:cNvPr>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6597;p30">
              <a:extLst>
                <a:ext uri="{FF2B5EF4-FFF2-40B4-BE49-F238E27FC236}">
                  <a16:creationId xmlns:a16="http://schemas.microsoft.com/office/drawing/2014/main" id="{11838BA7-1EB6-5F45-9B3D-B7EF71BC419F}"/>
                </a:ext>
              </a:extLst>
            </p:cNvPr>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6598;p30">
              <a:extLst>
                <a:ext uri="{FF2B5EF4-FFF2-40B4-BE49-F238E27FC236}">
                  <a16:creationId xmlns:a16="http://schemas.microsoft.com/office/drawing/2014/main" id="{B20925F4-958A-7C38-6941-2250B82533CB}"/>
                </a:ext>
              </a:extLst>
            </p:cNvPr>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6599;p30">
              <a:extLst>
                <a:ext uri="{FF2B5EF4-FFF2-40B4-BE49-F238E27FC236}">
                  <a16:creationId xmlns:a16="http://schemas.microsoft.com/office/drawing/2014/main" id="{C19A8E7B-2095-D1E9-F345-6E2C37A4F087}"/>
                </a:ext>
              </a:extLst>
            </p:cNvPr>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6600;p30">
              <a:extLst>
                <a:ext uri="{FF2B5EF4-FFF2-40B4-BE49-F238E27FC236}">
                  <a16:creationId xmlns:a16="http://schemas.microsoft.com/office/drawing/2014/main" id="{09325539-510A-58F2-0CB9-201B53383875}"/>
                </a:ext>
              </a:extLst>
            </p:cNvPr>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6601;p30">
              <a:extLst>
                <a:ext uri="{FF2B5EF4-FFF2-40B4-BE49-F238E27FC236}">
                  <a16:creationId xmlns:a16="http://schemas.microsoft.com/office/drawing/2014/main" id="{2A684807-7F11-0B47-EFBD-3AA69799004F}"/>
                </a:ext>
              </a:extLst>
            </p:cNvPr>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6602;p30">
              <a:extLst>
                <a:ext uri="{FF2B5EF4-FFF2-40B4-BE49-F238E27FC236}">
                  <a16:creationId xmlns:a16="http://schemas.microsoft.com/office/drawing/2014/main" id="{5DEA9FB7-2BC4-F30D-FA6E-8389BA77FA37}"/>
                </a:ext>
              </a:extLst>
            </p:cNvPr>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6603;p30">
              <a:extLst>
                <a:ext uri="{FF2B5EF4-FFF2-40B4-BE49-F238E27FC236}">
                  <a16:creationId xmlns:a16="http://schemas.microsoft.com/office/drawing/2014/main" id="{8BE22113-F43F-556F-E416-3198BD9863BA}"/>
                </a:ext>
              </a:extLst>
            </p:cNvPr>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6604;p30">
              <a:extLst>
                <a:ext uri="{FF2B5EF4-FFF2-40B4-BE49-F238E27FC236}">
                  <a16:creationId xmlns:a16="http://schemas.microsoft.com/office/drawing/2014/main" id="{5E520E12-D36B-6E50-6189-F98A73F0A125}"/>
                </a:ext>
              </a:extLst>
            </p:cNvPr>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6605;p30">
              <a:extLst>
                <a:ext uri="{FF2B5EF4-FFF2-40B4-BE49-F238E27FC236}">
                  <a16:creationId xmlns:a16="http://schemas.microsoft.com/office/drawing/2014/main" id="{31DD786C-190D-0F1D-096C-1C6B1CC1C17A}"/>
                </a:ext>
              </a:extLst>
            </p:cNvPr>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6606;p30">
              <a:extLst>
                <a:ext uri="{FF2B5EF4-FFF2-40B4-BE49-F238E27FC236}">
                  <a16:creationId xmlns:a16="http://schemas.microsoft.com/office/drawing/2014/main" id="{5D40E1B2-3E88-803A-34ED-CF0074A536E1}"/>
                </a:ext>
              </a:extLst>
            </p:cNvPr>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6607;p30">
              <a:extLst>
                <a:ext uri="{FF2B5EF4-FFF2-40B4-BE49-F238E27FC236}">
                  <a16:creationId xmlns:a16="http://schemas.microsoft.com/office/drawing/2014/main" id="{D3FEB7C4-D989-10CB-472A-716EA476F613}"/>
                </a:ext>
              </a:extLst>
            </p:cNvPr>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6608;p30">
              <a:extLst>
                <a:ext uri="{FF2B5EF4-FFF2-40B4-BE49-F238E27FC236}">
                  <a16:creationId xmlns:a16="http://schemas.microsoft.com/office/drawing/2014/main" id="{28F7283E-10AD-EB09-D255-BCC8561FC3A1}"/>
                </a:ext>
              </a:extLst>
            </p:cNvPr>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6609;p30">
              <a:extLst>
                <a:ext uri="{FF2B5EF4-FFF2-40B4-BE49-F238E27FC236}">
                  <a16:creationId xmlns:a16="http://schemas.microsoft.com/office/drawing/2014/main" id="{F14727E8-211D-BBC4-E986-3ABB0B0DA2FE}"/>
                </a:ext>
              </a:extLst>
            </p:cNvPr>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6610;p30">
              <a:extLst>
                <a:ext uri="{FF2B5EF4-FFF2-40B4-BE49-F238E27FC236}">
                  <a16:creationId xmlns:a16="http://schemas.microsoft.com/office/drawing/2014/main" id="{6F20879B-319E-6211-5080-13D82F3EA19E}"/>
                </a:ext>
              </a:extLst>
            </p:cNvPr>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6611;p30">
              <a:extLst>
                <a:ext uri="{FF2B5EF4-FFF2-40B4-BE49-F238E27FC236}">
                  <a16:creationId xmlns:a16="http://schemas.microsoft.com/office/drawing/2014/main" id="{27B9F1C7-9A2E-B5FB-AD6B-CEAD656DA63E}"/>
                </a:ext>
              </a:extLst>
            </p:cNvPr>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6612;p30">
              <a:extLst>
                <a:ext uri="{FF2B5EF4-FFF2-40B4-BE49-F238E27FC236}">
                  <a16:creationId xmlns:a16="http://schemas.microsoft.com/office/drawing/2014/main" id="{2D9AF21A-F8FD-F831-37F3-0C3CBC6D0F0C}"/>
                </a:ext>
              </a:extLst>
            </p:cNvPr>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6613;p30">
              <a:extLst>
                <a:ext uri="{FF2B5EF4-FFF2-40B4-BE49-F238E27FC236}">
                  <a16:creationId xmlns:a16="http://schemas.microsoft.com/office/drawing/2014/main" id="{6B49E69A-599B-5A9C-3FFD-C984B71C8AFF}"/>
                </a:ext>
              </a:extLst>
            </p:cNvPr>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6614;p30">
              <a:extLst>
                <a:ext uri="{FF2B5EF4-FFF2-40B4-BE49-F238E27FC236}">
                  <a16:creationId xmlns:a16="http://schemas.microsoft.com/office/drawing/2014/main" id="{8B04F4D7-13D7-D556-504D-2E2CECAC1DFD}"/>
                </a:ext>
              </a:extLst>
            </p:cNvPr>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6615;p30">
              <a:extLst>
                <a:ext uri="{FF2B5EF4-FFF2-40B4-BE49-F238E27FC236}">
                  <a16:creationId xmlns:a16="http://schemas.microsoft.com/office/drawing/2014/main" id="{96F7F8AD-71A2-12A3-CDAD-99E49480592A}"/>
                </a:ext>
              </a:extLst>
            </p:cNvPr>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6616;p30">
              <a:extLst>
                <a:ext uri="{FF2B5EF4-FFF2-40B4-BE49-F238E27FC236}">
                  <a16:creationId xmlns:a16="http://schemas.microsoft.com/office/drawing/2014/main" id="{49963824-D42B-1BE2-C98C-6F1DDB4845E8}"/>
                </a:ext>
              </a:extLst>
            </p:cNvPr>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6617;p30">
              <a:extLst>
                <a:ext uri="{FF2B5EF4-FFF2-40B4-BE49-F238E27FC236}">
                  <a16:creationId xmlns:a16="http://schemas.microsoft.com/office/drawing/2014/main" id="{C88997D1-0120-B224-172C-0E9C86EB7D38}"/>
                </a:ext>
              </a:extLst>
            </p:cNvPr>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6618;p30">
              <a:extLst>
                <a:ext uri="{FF2B5EF4-FFF2-40B4-BE49-F238E27FC236}">
                  <a16:creationId xmlns:a16="http://schemas.microsoft.com/office/drawing/2014/main" id="{2AD18723-2A01-E906-2075-AFD685E8422D}"/>
                </a:ext>
              </a:extLst>
            </p:cNvPr>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6619;p30">
              <a:extLst>
                <a:ext uri="{FF2B5EF4-FFF2-40B4-BE49-F238E27FC236}">
                  <a16:creationId xmlns:a16="http://schemas.microsoft.com/office/drawing/2014/main" id="{A60A06B1-0ADC-FF06-7CED-7B9D283ECD95}"/>
                </a:ext>
              </a:extLst>
            </p:cNvPr>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6620;p30">
              <a:extLst>
                <a:ext uri="{FF2B5EF4-FFF2-40B4-BE49-F238E27FC236}">
                  <a16:creationId xmlns:a16="http://schemas.microsoft.com/office/drawing/2014/main" id="{7107DB9D-7C37-2EB5-32D9-CBC4E62E11A4}"/>
                </a:ext>
              </a:extLst>
            </p:cNvPr>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6621;p30">
              <a:extLst>
                <a:ext uri="{FF2B5EF4-FFF2-40B4-BE49-F238E27FC236}">
                  <a16:creationId xmlns:a16="http://schemas.microsoft.com/office/drawing/2014/main" id="{98B5826F-F2A1-182B-FE3D-A359997AAF18}"/>
                </a:ext>
              </a:extLst>
            </p:cNvPr>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6622;p30">
              <a:extLst>
                <a:ext uri="{FF2B5EF4-FFF2-40B4-BE49-F238E27FC236}">
                  <a16:creationId xmlns:a16="http://schemas.microsoft.com/office/drawing/2014/main" id="{DF5E835E-7A54-FCEC-A741-69E181C832B6}"/>
                </a:ext>
              </a:extLst>
            </p:cNvPr>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6623;p30">
              <a:extLst>
                <a:ext uri="{FF2B5EF4-FFF2-40B4-BE49-F238E27FC236}">
                  <a16:creationId xmlns:a16="http://schemas.microsoft.com/office/drawing/2014/main" id="{E9D6C9E6-271D-CFDF-1B17-156580BA781C}"/>
                </a:ext>
              </a:extLst>
            </p:cNvPr>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6624;p30">
              <a:extLst>
                <a:ext uri="{FF2B5EF4-FFF2-40B4-BE49-F238E27FC236}">
                  <a16:creationId xmlns:a16="http://schemas.microsoft.com/office/drawing/2014/main" id="{41B4B89B-1762-A6DD-06CF-622924FB986A}"/>
                </a:ext>
              </a:extLst>
            </p:cNvPr>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6625;p30">
              <a:extLst>
                <a:ext uri="{FF2B5EF4-FFF2-40B4-BE49-F238E27FC236}">
                  <a16:creationId xmlns:a16="http://schemas.microsoft.com/office/drawing/2014/main" id="{76AFC9F4-0810-3E08-FF05-169266D4DD6A}"/>
                </a:ext>
              </a:extLst>
            </p:cNvPr>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6626;p30">
              <a:extLst>
                <a:ext uri="{FF2B5EF4-FFF2-40B4-BE49-F238E27FC236}">
                  <a16:creationId xmlns:a16="http://schemas.microsoft.com/office/drawing/2014/main" id="{173C09F2-8676-D8CD-DE72-28CB97B9A376}"/>
                </a:ext>
              </a:extLst>
            </p:cNvPr>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6627;p30">
              <a:extLst>
                <a:ext uri="{FF2B5EF4-FFF2-40B4-BE49-F238E27FC236}">
                  <a16:creationId xmlns:a16="http://schemas.microsoft.com/office/drawing/2014/main" id="{A077EABB-89B2-E9D5-2202-FDA3D3B6CF89}"/>
                </a:ext>
              </a:extLst>
            </p:cNvPr>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6628;p30">
              <a:extLst>
                <a:ext uri="{FF2B5EF4-FFF2-40B4-BE49-F238E27FC236}">
                  <a16:creationId xmlns:a16="http://schemas.microsoft.com/office/drawing/2014/main" id="{4951BC02-FC68-4150-F90A-5D0194B00606}"/>
                </a:ext>
              </a:extLst>
            </p:cNvPr>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6629;p30">
              <a:extLst>
                <a:ext uri="{FF2B5EF4-FFF2-40B4-BE49-F238E27FC236}">
                  <a16:creationId xmlns:a16="http://schemas.microsoft.com/office/drawing/2014/main" id="{27913B49-2FD1-6DD5-8291-C45B8117D323}"/>
                </a:ext>
              </a:extLst>
            </p:cNvPr>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6630;p30">
              <a:extLst>
                <a:ext uri="{FF2B5EF4-FFF2-40B4-BE49-F238E27FC236}">
                  <a16:creationId xmlns:a16="http://schemas.microsoft.com/office/drawing/2014/main" id="{408F4079-6D81-3DA7-84B1-813C9E4035A4}"/>
                </a:ext>
              </a:extLst>
            </p:cNvPr>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6631;p30">
              <a:extLst>
                <a:ext uri="{FF2B5EF4-FFF2-40B4-BE49-F238E27FC236}">
                  <a16:creationId xmlns:a16="http://schemas.microsoft.com/office/drawing/2014/main" id="{2FB98290-E99D-6E51-DC06-FE50793F4644}"/>
                </a:ext>
              </a:extLst>
            </p:cNvPr>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6632;p30">
              <a:extLst>
                <a:ext uri="{FF2B5EF4-FFF2-40B4-BE49-F238E27FC236}">
                  <a16:creationId xmlns:a16="http://schemas.microsoft.com/office/drawing/2014/main" id="{BD49F965-3257-31D7-AF0E-55C9E6864A25}"/>
                </a:ext>
              </a:extLst>
            </p:cNvPr>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6633;p30">
              <a:extLst>
                <a:ext uri="{FF2B5EF4-FFF2-40B4-BE49-F238E27FC236}">
                  <a16:creationId xmlns:a16="http://schemas.microsoft.com/office/drawing/2014/main" id="{193E8E6F-EA5C-4EC4-2963-E72C39DF9E10}"/>
                </a:ext>
              </a:extLst>
            </p:cNvPr>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6634;p30">
              <a:extLst>
                <a:ext uri="{FF2B5EF4-FFF2-40B4-BE49-F238E27FC236}">
                  <a16:creationId xmlns:a16="http://schemas.microsoft.com/office/drawing/2014/main" id="{7CA99049-9906-6CBA-9DC2-FA0CE3725629}"/>
                </a:ext>
              </a:extLst>
            </p:cNvPr>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6635;p30">
              <a:extLst>
                <a:ext uri="{FF2B5EF4-FFF2-40B4-BE49-F238E27FC236}">
                  <a16:creationId xmlns:a16="http://schemas.microsoft.com/office/drawing/2014/main" id="{F690F093-ED5B-76CF-0A2A-61D8CDE0FFDC}"/>
                </a:ext>
              </a:extLst>
            </p:cNvPr>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6636;p30">
              <a:extLst>
                <a:ext uri="{FF2B5EF4-FFF2-40B4-BE49-F238E27FC236}">
                  <a16:creationId xmlns:a16="http://schemas.microsoft.com/office/drawing/2014/main" id="{4B8EBC46-BD8C-5E63-9AA0-A62CBE1D9323}"/>
                </a:ext>
              </a:extLst>
            </p:cNvPr>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6637;p30">
              <a:extLst>
                <a:ext uri="{FF2B5EF4-FFF2-40B4-BE49-F238E27FC236}">
                  <a16:creationId xmlns:a16="http://schemas.microsoft.com/office/drawing/2014/main" id="{EABA7492-6DC6-1CA1-658E-A3A3AF429E23}"/>
                </a:ext>
              </a:extLst>
            </p:cNvPr>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6638;p30">
              <a:extLst>
                <a:ext uri="{FF2B5EF4-FFF2-40B4-BE49-F238E27FC236}">
                  <a16:creationId xmlns:a16="http://schemas.microsoft.com/office/drawing/2014/main" id="{2D38D936-0A10-F95C-3DBD-2ADCED9F1B42}"/>
                </a:ext>
              </a:extLst>
            </p:cNvPr>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6639;p30">
              <a:extLst>
                <a:ext uri="{FF2B5EF4-FFF2-40B4-BE49-F238E27FC236}">
                  <a16:creationId xmlns:a16="http://schemas.microsoft.com/office/drawing/2014/main" id="{466D171B-160C-B0BC-C570-7C248957546B}"/>
                </a:ext>
              </a:extLst>
            </p:cNvPr>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6640;p30">
              <a:extLst>
                <a:ext uri="{FF2B5EF4-FFF2-40B4-BE49-F238E27FC236}">
                  <a16:creationId xmlns:a16="http://schemas.microsoft.com/office/drawing/2014/main" id="{020F504B-129E-9DA0-6CE6-7ABDB48218B0}"/>
                </a:ext>
              </a:extLst>
            </p:cNvPr>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6641;p30">
              <a:extLst>
                <a:ext uri="{FF2B5EF4-FFF2-40B4-BE49-F238E27FC236}">
                  <a16:creationId xmlns:a16="http://schemas.microsoft.com/office/drawing/2014/main" id="{AE611587-86C1-B374-AB7D-E5C1FA02CFBA}"/>
                </a:ext>
              </a:extLst>
            </p:cNvPr>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6642;p30">
              <a:extLst>
                <a:ext uri="{FF2B5EF4-FFF2-40B4-BE49-F238E27FC236}">
                  <a16:creationId xmlns:a16="http://schemas.microsoft.com/office/drawing/2014/main" id="{E3C865F9-DCF9-29AB-F434-323248BBCAF5}"/>
                </a:ext>
              </a:extLst>
            </p:cNvPr>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6643;p30">
              <a:extLst>
                <a:ext uri="{FF2B5EF4-FFF2-40B4-BE49-F238E27FC236}">
                  <a16:creationId xmlns:a16="http://schemas.microsoft.com/office/drawing/2014/main" id="{4316D0EA-BADE-27DD-4B08-92699DF4795E}"/>
                </a:ext>
              </a:extLst>
            </p:cNvPr>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6644;p30">
              <a:extLst>
                <a:ext uri="{FF2B5EF4-FFF2-40B4-BE49-F238E27FC236}">
                  <a16:creationId xmlns:a16="http://schemas.microsoft.com/office/drawing/2014/main" id="{AF3761AB-5038-50AD-8BD6-CC8F5F019330}"/>
                </a:ext>
              </a:extLst>
            </p:cNvPr>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6645;p30">
              <a:extLst>
                <a:ext uri="{FF2B5EF4-FFF2-40B4-BE49-F238E27FC236}">
                  <a16:creationId xmlns:a16="http://schemas.microsoft.com/office/drawing/2014/main" id="{05039898-30D5-2A8D-5244-D9FDCF8C7FF0}"/>
                </a:ext>
              </a:extLst>
            </p:cNvPr>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6646;p30">
              <a:extLst>
                <a:ext uri="{FF2B5EF4-FFF2-40B4-BE49-F238E27FC236}">
                  <a16:creationId xmlns:a16="http://schemas.microsoft.com/office/drawing/2014/main" id="{88DF11E4-1E8F-E976-4C68-235C416DDC2E}"/>
                </a:ext>
              </a:extLst>
            </p:cNvPr>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6647;p30">
              <a:extLst>
                <a:ext uri="{FF2B5EF4-FFF2-40B4-BE49-F238E27FC236}">
                  <a16:creationId xmlns:a16="http://schemas.microsoft.com/office/drawing/2014/main" id="{86550793-F9BF-0FAB-55C4-DBDB34A3E3FD}"/>
                </a:ext>
              </a:extLst>
            </p:cNvPr>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6648;p30">
              <a:extLst>
                <a:ext uri="{FF2B5EF4-FFF2-40B4-BE49-F238E27FC236}">
                  <a16:creationId xmlns:a16="http://schemas.microsoft.com/office/drawing/2014/main" id="{9E6FFF45-B0B0-FD35-9EC6-A0B4CD557BFB}"/>
                </a:ext>
              </a:extLst>
            </p:cNvPr>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6649;p30">
              <a:extLst>
                <a:ext uri="{FF2B5EF4-FFF2-40B4-BE49-F238E27FC236}">
                  <a16:creationId xmlns:a16="http://schemas.microsoft.com/office/drawing/2014/main" id="{9DB89B2B-9AC8-2FC1-3478-65B202CE3429}"/>
                </a:ext>
              </a:extLst>
            </p:cNvPr>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6650;p30">
              <a:extLst>
                <a:ext uri="{FF2B5EF4-FFF2-40B4-BE49-F238E27FC236}">
                  <a16:creationId xmlns:a16="http://schemas.microsoft.com/office/drawing/2014/main" id="{DCC323A6-0BFD-F4B3-A489-9985A6F2542B}"/>
                </a:ext>
              </a:extLst>
            </p:cNvPr>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6651;p30">
              <a:extLst>
                <a:ext uri="{FF2B5EF4-FFF2-40B4-BE49-F238E27FC236}">
                  <a16:creationId xmlns:a16="http://schemas.microsoft.com/office/drawing/2014/main" id="{9344DC2B-9E2E-9B97-E77D-BA3B9F7B44CF}"/>
                </a:ext>
              </a:extLst>
            </p:cNvPr>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6652;p30">
              <a:extLst>
                <a:ext uri="{FF2B5EF4-FFF2-40B4-BE49-F238E27FC236}">
                  <a16:creationId xmlns:a16="http://schemas.microsoft.com/office/drawing/2014/main" id="{BBC17DCE-CE32-DB1C-3FD3-D2116CB1605C}"/>
                </a:ext>
              </a:extLst>
            </p:cNvPr>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6653;p30">
              <a:extLst>
                <a:ext uri="{FF2B5EF4-FFF2-40B4-BE49-F238E27FC236}">
                  <a16:creationId xmlns:a16="http://schemas.microsoft.com/office/drawing/2014/main" id="{1270F0AD-5599-2F0C-B620-FB5D4CCED221}"/>
                </a:ext>
              </a:extLst>
            </p:cNvPr>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6654;p30">
              <a:extLst>
                <a:ext uri="{FF2B5EF4-FFF2-40B4-BE49-F238E27FC236}">
                  <a16:creationId xmlns:a16="http://schemas.microsoft.com/office/drawing/2014/main" id="{05042910-8D52-6BAF-9859-0D8DC9792F67}"/>
                </a:ext>
              </a:extLst>
            </p:cNvPr>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6655;p30">
              <a:extLst>
                <a:ext uri="{FF2B5EF4-FFF2-40B4-BE49-F238E27FC236}">
                  <a16:creationId xmlns:a16="http://schemas.microsoft.com/office/drawing/2014/main" id="{15EED19B-B2E1-98D4-E1D8-2A745AA98FCC}"/>
                </a:ext>
              </a:extLst>
            </p:cNvPr>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6656;p30">
              <a:extLst>
                <a:ext uri="{FF2B5EF4-FFF2-40B4-BE49-F238E27FC236}">
                  <a16:creationId xmlns:a16="http://schemas.microsoft.com/office/drawing/2014/main" id="{017374AB-A1E1-A427-8EBA-D430D135EF46}"/>
                </a:ext>
              </a:extLst>
            </p:cNvPr>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6657;p30">
              <a:extLst>
                <a:ext uri="{FF2B5EF4-FFF2-40B4-BE49-F238E27FC236}">
                  <a16:creationId xmlns:a16="http://schemas.microsoft.com/office/drawing/2014/main" id="{0839187D-9C55-08CC-DD3B-AB35A81671FE}"/>
                </a:ext>
              </a:extLst>
            </p:cNvPr>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6658;p30">
              <a:extLst>
                <a:ext uri="{FF2B5EF4-FFF2-40B4-BE49-F238E27FC236}">
                  <a16:creationId xmlns:a16="http://schemas.microsoft.com/office/drawing/2014/main" id="{779B5099-C961-C45F-1F0B-F8AE7F6DDD13}"/>
                </a:ext>
              </a:extLst>
            </p:cNvPr>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6659;p30">
              <a:extLst>
                <a:ext uri="{FF2B5EF4-FFF2-40B4-BE49-F238E27FC236}">
                  <a16:creationId xmlns:a16="http://schemas.microsoft.com/office/drawing/2014/main" id="{3ADC06AD-B6B8-B664-3D9C-FAECC38966D4}"/>
                </a:ext>
              </a:extLst>
            </p:cNvPr>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6660;p30">
              <a:extLst>
                <a:ext uri="{FF2B5EF4-FFF2-40B4-BE49-F238E27FC236}">
                  <a16:creationId xmlns:a16="http://schemas.microsoft.com/office/drawing/2014/main" id="{DB47973A-800C-901E-D24D-FC9CB06A5E79}"/>
                </a:ext>
              </a:extLst>
            </p:cNvPr>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6661;p30">
              <a:extLst>
                <a:ext uri="{FF2B5EF4-FFF2-40B4-BE49-F238E27FC236}">
                  <a16:creationId xmlns:a16="http://schemas.microsoft.com/office/drawing/2014/main" id="{BED7E084-9035-9D58-B36F-A5D59CC0A0A6}"/>
                </a:ext>
              </a:extLst>
            </p:cNvPr>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6662;p30">
              <a:extLst>
                <a:ext uri="{FF2B5EF4-FFF2-40B4-BE49-F238E27FC236}">
                  <a16:creationId xmlns:a16="http://schemas.microsoft.com/office/drawing/2014/main" id="{CFFB7AC0-0141-E090-3E82-75EB9EF30DDC}"/>
                </a:ext>
              </a:extLst>
            </p:cNvPr>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6663;p30">
              <a:extLst>
                <a:ext uri="{FF2B5EF4-FFF2-40B4-BE49-F238E27FC236}">
                  <a16:creationId xmlns:a16="http://schemas.microsoft.com/office/drawing/2014/main" id="{3A1D6F0F-8C3D-3127-3D5C-82A029D24A85}"/>
                </a:ext>
              </a:extLst>
            </p:cNvPr>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6664;p30">
              <a:extLst>
                <a:ext uri="{FF2B5EF4-FFF2-40B4-BE49-F238E27FC236}">
                  <a16:creationId xmlns:a16="http://schemas.microsoft.com/office/drawing/2014/main" id="{16302241-4958-6215-5796-09B5D6C16B93}"/>
                </a:ext>
              </a:extLst>
            </p:cNvPr>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6665;p30">
              <a:extLst>
                <a:ext uri="{FF2B5EF4-FFF2-40B4-BE49-F238E27FC236}">
                  <a16:creationId xmlns:a16="http://schemas.microsoft.com/office/drawing/2014/main" id="{BF325A53-9ACE-0A46-AA2C-FD1FBE272D02}"/>
                </a:ext>
              </a:extLst>
            </p:cNvPr>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6666;p30">
              <a:extLst>
                <a:ext uri="{FF2B5EF4-FFF2-40B4-BE49-F238E27FC236}">
                  <a16:creationId xmlns:a16="http://schemas.microsoft.com/office/drawing/2014/main" id="{BDDD3AA6-FAEE-EDB2-B23B-5240574538DD}"/>
                </a:ext>
              </a:extLst>
            </p:cNvPr>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6667;p30">
              <a:extLst>
                <a:ext uri="{FF2B5EF4-FFF2-40B4-BE49-F238E27FC236}">
                  <a16:creationId xmlns:a16="http://schemas.microsoft.com/office/drawing/2014/main" id="{CD6E8CC1-9626-72D1-307C-8CE134370A66}"/>
                </a:ext>
              </a:extLst>
            </p:cNvPr>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6668;p30">
              <a:extLst>
                <a:ext uri="{FF2B5EF4-FFF2-40B4-BE49-F238E27FC236}">
                  <a16:creationId xmlns:a16="http://schemas.microsoft.com/office/drawing/2014/main" id="{15C0619A-5B6F-5937-84EA-CB8EED099D59}"/>
                </a:ext>
              </a:extLst>
            </p:cNvPr>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6669;p30">
              <a:extLst>
                <a:ext uri="{FF2B5EF4-FFF2-40B4-BE49-F238E27FC236}">
                  <a16:creationId xmlns:a16="http://schemas.microsoft.com/office/drawing/2014/main" id="{3034F4A4-1DB0-DAD0-8C55-99FC8AEB1FE0}"/>
                </a:ext>
              </a:extLst>
            </p:cNvPr>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6670;p30">
              <a:extLst>
                <a:ext uri="{FF2B5EF4-FFF2-40B4-BE49-F238E27FC236}">
                  <a16:creationId xmlns:a16="http://schemas.microsoft.com/office/drawing/2014/main" id="{D79FEC62-A6CE-3177-9CD5-9AA69B760D3A}"/>
                </a:ext>
              </a:extLst>
            </p:cNvPr>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6671;p30">
              <a:extLst>
                <a:ext uri="{FF2B5EF4-FFF2-40B4-BE49-F238E27FC236}">
                  <a16:creationId xmlns:a16="http://schemas.microsoft.com/office/drawing/2014/main" id="{5498C1AA-7772-86C8-371D-07F0E4FE12ED}"/>
                </a:ext>
              </a:extLst>
            </p:cNvPr>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6672;p30">
              <a:extLst>
                <a:ext uri="{FF2B5EF4-FFF2-40B4-BE49-F238E27FC236}">
                  <a16:creationId xmlns:a16="http://schemas.microsoft.com/office/drawing/2014/main" id="{85915BAA-F015-CFF6-1ECF-78D7C23E5DDC}"/>
                </a:ext>
              </a:extLst>
            </p:cNvPr>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6673;p30">
              <a:extLst>
                <a:ext uri="{FF2B5EF4-FFF2-40B4-BE49-F238E27FC236}">
                  <a16:creationId xmlns:a16="http://schemas.microsoft.com/office/drawing/2014/main" id="{D644CC4C-8AC3-7006-00E2-A3F62E503731}"/>
                </a:ext>
              </a:extLst>
            </p:cNvPr>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6674;p30">
              <a:extLst>
                <a:ext uri="{FF2B5EF4-FFF2-40B4-BE49-F238E27FC236}">
                  <a16:creationId xmlns:a16="http://schemas.microsoft.com/office/drawing/2014/main" id="{1BA34584-0471-B8CD-A84D-FA71BDBF7711}"/>
                </a:ext>
              </a:extLst>
            </p:cNvPr>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6675;p30">
              <a:extLst>
                <a:ext uri="{FF2B5EF4-FFF2-40B4-BE49-F238E27FC236}">
                  <a16:creationId xmlns:a16="http://schemas.microsoft.com/office/drawing/2014/main" id="{50E533AB-BFFD-CD85-CD0D-0462BD23E856}"/>
                </a:ext>
              </a:extLst>
            </p:cNvPr>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6676;p30">
              <a:extLst>
                <a:ext uri="{FF2B5EF4-FFF2-40B4-BE49-F238E27FC236}">
                  <a16:creationId xmlns:a16="http://schemas.microsoft.com/office/drawing/2014/main" id="{DEB921E5-3792-3BCF-7CB5-4B4F76AB755D}"/>
                </a:ext>
              </a:extLst>
            </p:cNvPr>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6677;p30">
              <a:extLst>
                <a:ext uri="{FF2B5EF4-FFF2-40B4-BE49-F238E27FC236}">
                  <a16:creationId xmlns:a16="http://schemas.microsoft.com/office/drawing/2014/main" id="{81FC4DC4-D0C2-49E7-6915-1CA62454B5D3}"/>
                </a:ext>
              </a:extLst>
            </p:cNvPr>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6678;p30">
              <a:extLst>
                <a:ext uri="{FF2B5EF4-FFF2-40B4-BE49-F238E27FC236}">
                  <a16:creationId xmlns:a16="http://schemas.microsoft.com/office/drawing/2014/main" id="{ECA1BAEB-BED8-39CF-9996-541EDCD5DAFB}"/>
                </a:ext>
              </a:extLst>
            </p:cNvPr>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6679;p30">
              <a:extLst>
                <a:ext uri="{FF2B5EF4-FFF2-40B4-BE49-F238E27FC236}">
                  <a16:creationId xmlns:a16="http://schemas.microsoft.com/office/drawing/2014/main" id="{B0BA148A-31CB-7D4B-B865-D64450CCBFAE}"/>
                </a:ext>
              </a:extLst>
            </p:cNvPr>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6680;p30">
              <a:extLst>
                <a:ext uri="{FF2B5EF4-FFF2-40B4-BE49-F238E27FC236}">
                  <a16:creationId xmlns:a16="http://schemas.microsoft.com/office/drawing/2014/main" id="{F10C7902-4E14-1EC0-AA3E-F5FE576A5360}"/>
                </a:ext>
              </a:extLst>
            </p:cNvPr>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6681;p30">
              <a:extLst>
                <a:ext uri="{FF2B5EF4-FFF2-40B4-BE49-F238E27FC236}">
                  <a16:creationId xmlns:a16="http://schemas.microsoft.com/office/drawing/2014/main" id="{505F7E2F-9D10-E63E-000D-36296546154F}"/>
                </a:ext>
              </a:extLst>
            </p:cNvPr>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6682;p30">
              <a:extLst>
                <a:ext uri="{FF2B5EF4-FFF2-40B4-BE49-F238E27FC236}">
                  <a16:creationId xmlns:a16="http://schemas.microsoft.com/office/drawing/2014/main" id="{E41F03F0-86F8-784B-4981-D68402F1CEAE}"/>
                </a:ext>
              </a:extLst>
            </p:cNvPr>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6683;p30">
              <a:extLst>
                <a:ext uri="{FF2B5EF4-FFF2-40B4-BE49-F238E27FC236}">
                  <a16:creationId xmlns:a16="http://schemas.microsoft.com/office/drawing/2014/main" id="{03F31285-7CCE-7327-F78A-62B8AFBFBF9C}"/>
                </a:ext>
              </a:extLst>
            </p:cNvPr>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6684;p30">
              <a:extLst>
                <a:ext uri="{FF2B5EF4-FFF2-40B4-BE49-F238E27FC236}">
                  <a16:creationId xmlns:a16="http://schemas.microsoft.com/office/drawing/2014/main" id="{87443BAD-29A5-D478-53B9-C626D44BAAA6}"/>
                </a:ext>
              </a:extLst>
            </p:cNvPr>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6685;p30">
              <a:extLst>
                <a:ext uri="{FF2B5EF4-FFF2-40B4-BE49-F238E27FC236}">
                  <a16:creationId xmlns:a16="http://schemas.microsoft.com/office/drawing/2014/main" id="{3C81496D-00F1-9C0A-0A87-C9A1E0DCDAE9}"/>
                </a:ext>
              </a:extLst>
            </p:cNvPr>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6686;p30">
              <a:extLst>
                <a:ext uri="{FF2B5EF4-FFF2-40B4-BE49-F238E27FC236}">
                  <a16:creationId xmlns:a16="http://schemas.microsoft.com/office/drawing/2014/main" id="{FC4F2F84-AE1E-F659-74A0-C68E67FF9469}"/>
                </a:ext>
              </a:extLst>
            </p:cNvPr>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6687;p30">
              <a:extLst>
                <a:ext uri="{FF2B5EF4-FFF2-40B4-BE49-F238E27FC236}">
                  <a16:creationId xmlns:a16="http://schemas.microsoft.com/office/drawing/2014/main" id="{CE5F742C-2637-5F87-6CF1-EAEC1AD0C49F}"/>
                </a:ext>
              </a:extLst>
            </p:cNvPr>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6688;p30">
              <a:extLst>
                <a:ext uri="{FF2B5EF4-FFF2-40B4-BE49-F238E27FC236}">
                  <a16:creationId xmlns:a16="http://schemas.microsoft.com/office/drawing/2014/main" id="{5CD46073-8C37-C355-7800-E536A1AD99A6}"/>
                </a:ext>
              </a:extLst>
            </p:cNvPr>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6689;p30">
              <a:extLst>
                <a:ext uri="{FF2B5EF4-FFF2-40B4-BE49-F238E27FC236}">
                  <a16:creationId xmlns:a16="http://schemas.microsoft.com/office/drawing/2014/main" id="{E2BB05B7-6DB0-A2EB-C1ED-EA7A802C2251}"/>
                </a:ext>
              </a:extLst>
            </p:cNvPr>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6690;p30">
              <a:extLst>
                <a:ext uri="{FF2B5EF4-FFF2-40B4-BE49-F238E27FC236}">
                  <a16:creationId xmlns:a16="http://schemas.microsoft.com/office/drawing/2014/main" id="{972538FC-4F2D-05DF-6434-9E6495F86CDA}"/>
                </a:ext>
              </a:extLst>
            </p:cNvPr>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6691;p30">
              <a:extLst>
                <a:ext uri="{FF2B5EF4-FFF2-40B4-BE49-F238E27FC236}">
                  <a16:creationId xmlns:a16="http://schemas.microsoft.com/office/drawing/2014/main" id="{7C9E90DA-641B-4AF4-4601-AA2E0DABAB01}"/>
                </a:ext>
              </a:extLst>
            </p:cNvPr>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6692;p30">
              <a:extLst>
                <a:ext uri="{FF2B5EF4-FFF2-40B4-BE49-F238E27FC236}">
                  <a16:creationId xmlns:a16="http://schemas.microsoft.com/office/drawing/2014/main" id="{F3DE7AB3-DA39-2B07-E954-502D9F20D144}"/>
                </a:ext>
              </a:extLst>
            </p:cNvPr>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6693;p30">
              <a:extLst>
                <a:ext uri="{FF2B5EF4-FFF2-40B4-BE49-F238E27FC236}">
                  <a16:creationId xmlns:a16="http://schemas.microsoft.com/office/drawing/2014/main" id="{8E73F38E-F3CF-C9B6-421E-94E4BC536C62}"/>
                </a:ext>
              </a:extLst>
            </p:cNvPr>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6694;p30">
              <a:extLst>
                <a:ext uri="{FF2B5EF4-FFF2-40B4-BE49-F238E27FC236}">
                  <a16:creationId xmlns:a16="http://schemas.microsoft.com/office/drawing/2014/main" id="{FA2BF0CA-3B01-BF8D-6E3A-8B7BFF71F224}"/>
                </a:ext>
              </a:extLst>
            </p:cNvPr>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6695;p30">
              <a:extLst>
                <a:ext uri="{FF2B5EF4-FFF2-40B4-BE49-F238E27FC236}">
                  <a16:creationId xmlns:a16="http://schemas.microsoft.com/office/drawing/2014/main" id="{83B267C1-0341-0674-C170-DAB7561FD99F}"/>
                </a:ext>
              </a:extLst>
            </p:cNvPr>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6696;p30">
              <a:extLst>
                <a:ext uri="{FF2B5EF4-FFF2-40B4-BE49-F238E27FC236}">
                  <a16:creationId xmlns:a16="http://schemas.microsoft.com/office/drawing/2014/main" id="{E75AE43A-560D-882D-2FD7-1CBAA20CE28B}"/>
                </a:ext>
              </a:extLst>
            </p:cNvPr>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6697;p30">
              <a:extLst>
                <a:ext uri="{FF2B5EF4-FFF2-40B4-BE49-F238E27FC236}">
                  <a16:creationId xmlns:a16="http://schemas.microsoft.com/office/drawing/2014/main" id="{C57B378E-ADC1-48D6-7CAB-3F56F5AB48ED}"/>
                </a:ext>
              </a:extLst>
            </p:cNvPr>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6698;p30">
              <a:extLst>
                <a:ext uri="{FF2B5EF4-FFF2-40B4-BE49-F238E27FC236}">
                  <a16:creationId xmlns:a16="http://schemas.microsoft.com/office/drawing/2014/main" id="{CDF5EFCB-CA21-A21A-1E82-F0CF56D1D0D4}"/>
                </a:ext>
              </a:extLst>
            </p:cNvPr>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6699;p30">
              <a:extLst>
                <a:ext uri="{FF2B5EF4-FFF2-40B4-BE49-F238E27FC236}">
                  <a16:creationId xmlns:a16="http://schemas.microsoft.com/office/drawing/2014/main" id="{7FD039A0-DF64-30E8-1A5D-A39A93FA4222}"/>
                </a:ext>
              </a:extLst>
            </p:cNvPr>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6700;p30">
              <a:extLst>
                <a:ext uri="{FF2B5EF4-FFF2-40B4-BE49-F238E27FC236}">
                  <a16:creationId xmlns:a16="http://schemas.microsoft.com/office/drawing/2014/main" id="{4FBE9B0D-7863-167A-C3CD-8794C0F1F8CC}"/>
                </a:ext>
              </a:extLst>
            </p:cNvPr>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6701;p30">
              <a:extLst>
                <a:ext uri="{FF2B5EF4-FFF2-40B4-BE49-F238E27FC236}">
                  <a16:creationId xmlns:a16="http://schemas.microsoft.com/office/drawing/2014/main" id="{87991080-0AA4-DB32-0FA9-851D2CD0F650}"/>
                </a:ext>
              </a:extLst>
            </p:cNvPr>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6702;p30">
              <a:extLst>
                <a:ext uri="{FF2B5EF4-FFF2-40B4-BE49-F238E27FC236}">
                  <a16:creationId xmlns:a16="http://schemas.microsoft.com/office/drawing/2014/main" id="{E130A813-848A-AB09-E988-CC3312234118}"/>
                </a:ext>
              </a:extLst>
            </p:cNvPr>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6703;p30">
              <a:extLst>
                <a:ext uri="{FF2B5EF4-FFF2-40B4-BE49-F238E27FC236}">
                  <a16:creationId xmlns:a16="http://schemas.microsoft.com/office/drawing/2014/main" id="{EEF5FC44-A727-00B4-128B-D300AFCCB941}"/>
                </a:ext>
              </a:extLst>
            </p:cNvPr>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6704;p30">
              <a:extLst>
                <a:ext uri="{FF2B5EF4-FFF2-40B4-BE49-F238E27FC236}">
                  <a16:creationId xmlns:a16="http://schemas.microsoft.com/office/drawing/2014/main" id="{716A7874-F10D-AF67-CD0C-719DBBAAF13C}"/>
                </a:ext>
              </a:extLst>
            </p:cNvPr>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6705;p30">
              <a:extLst>
                <a:ext uri="{FF2B5EF4-FFF2-40B4-BE49-F238E27FC236}">
                  <a16:creationId xmlns:a16="http://schemas.microsoft.com/office/drawing/2014/main" id="{B35D256D-F482-B2EE-3EB5-BE1BC913CD9E}"/>
                </a:ext>
              </a:extLst>
            </p:cNvPr>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6706;p30">
              <a:extLst>
                <a:ext uri="{FF2B5EF4-FFF2-40B4-BE49-F238E27FC236}">
                  <a16:creationId xmlns:a16="http://schemas.microsoft.com/office/drawing/2014/main" id="{C526B418-C5EA-9862-295F-4AC2C2A2BB35}"/>
                </a:ext>
              </a:extLst>
            </p:cNvPr>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6707;p30">
              <a:extLst>
                <a:ext uri="{FF2B5EF4-FFF2-40B4-BE49-F238E27FC236}">
                  <a16:creationId xmlns:a16="http://schemas.microsoft.com/office/drawing/2014/main" id="{61DDCBD4-331A-5FEE-EDC2-CF3DF409DF3B}"/>
                </a:ext>
              </a:extLst>
            </p:cNvPr>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6708;p30">
              <a:extLst>
                <a:ext uri="{FF2B5EF4-FFF2-40B4-BE49-F238E27FC236}">
                  <a16:creationId xmlns:a16="http://schemas.microsoft.com/office/drawing/2014/main" id="{7BE2A4CE-66AD-FCC4-89DD-D49C95D515E7}"/>
                </a:ext>
              </a:extLst>
            </p:cNvPr>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6709;p30">
              <a:extLst>
                <a:ext uri="{FF2B5EF4-FFF2-40B4-BE49-F238E27FC236}">
                  <a16:creationId xmlns:a16="http://schemas.microsoft.com/office/drawing/2014/main" id="{FB84E48A-FDF5-763D-88F8-1434169AEF24}"/>
                </a:ext>
              </a:extLst>
            </p:cNvPr>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6710;p30">
              <a:extLst>
                <a:ext uri="{FF2B5EF4-FFF2-40B4-BE49-F238E27FC236}">
                  <a16:creationId xmlns:a16="http://schemas.microsoft.com/office/drawing/2014/main" id="{2E380F2F-6ED4-D5ED-4F14-103B7BABE9BA}"/>
                </a:ext>
              </a:extLst>
            </p:cNvPr>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6711;p30">
              <a:extLst>
                <a:ext uri="{FF2B5EF4-FFF2-40B4-BE49-F238E27FC236}">
                  <a16:creationId xmlns:a16="http://schemas.microsoft.com/office/drawing/2014/main" id="{7048EB95-22E8-24A1-D480-22209186AD2B}"/>
                </a:ext>
              </a:extLst>
            </p:cNvPr>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6712;p30">
              <a:extLst>
                <a:ext uri="{FF2B5EF4-FFF2-40B4-BE49-F238E27FC236}">
                  <a16:creationId xmlns:a16="http://schemas.microsoft.com/office/drawing/2014/main" id="{C2D2186C-9884-BDAD-6D53-55F1D6D22309}"/>
                </a:ext>
              </a:extLst>
            </p:cNvPr>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6713;p30">
              <a:extLst>
                <a:ext uri="{FF2B5EF4-FFF2-40B4-BE49-F238E27FC236}">
                  <a16:creationId xmlns:a16="http://schemas.microsoft.com/office/drawing/2014/main" id="{40350A19-4C16-05EE-852C-2C1924C815E9}"/>
                </a:ext>
              </a:extLst>
            </p:cNvPr>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6714;p30">
              <a:extLst>
                <a:ext uri="{FF2B5EF4-FFF2-40B4-BE49-F238E27FC236}">
                  <a16:creationId xmlns:a16="http://schemas.microsoft.com/office/drawing/2014/main" id="{C7AFF370-6495-2946-4B54-040B150F9EBB}"/>
                </a:ext>
              </a:extLst>
            </p:cNvPr>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6715;p30">
              <a:extLst>
                <a:ext uri="{FF2B5EF4-FFF2-40B4-BE49-F238E27FC236}">
                  <a16:creationId xmlns:a16="http://schemas.microsoft.com/office/drawing/2014/main" id="{0ECC36EB-EE60-9F51-007A-5ECEFC10D817}"/>
                </a:ext>
              </a:extLst>
            </p:cNvPr>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6716;p30">
              <a:extLst>
                <a:ext uri="{FF2B5EF4-FFF2-40B4-BE49-F238E27FC236}">
                  <a16:creationId xmlns:a16="http://schemas.microsoft.com/office/drawing/2014/main" id="{C0F894CC-51CA-2DFC-C00C-ED9B5E95CCA7}"/>
                </a:ext>
              </a:extLst>
            </p:cNvPr>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6717;p30">
              <a:extLst>
                <a:ext uri="{FF2B5EF4-FFF2-40B4-BE49-F238E27FC236}">
                  <a16:creationId xmlns:a16="http://schemas.microsoft.com/office/drawing/2014/main" id="{0DAA6C1F-66B6-4E29-6C6C-5846E605A1D5}"/>
                </a:ext>
              </a:extLst>
            </p:cNvPr>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6718;p30">
              <a:extLst>
                <a:ext uri="{FF2B5EF4-FFF2-40B4-BE49-F238E27FC236}">
                  <a16:creationId xmlns:a16="http://schemas.microsoft.com/office/drawing/2014/main" id="{D412D077-6DDF-D9B9-5BEE-6DA3E4A066E2}"/>
                </a:ext>
              </a:extLst>
            </p:cNvPr>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6719;p30">
              <a:extLst>
                <a:ext uri="{FF2B5EF4-FFF2-40B4-BE49-F238E27FC236}">
                  <a16:creationId xmlns:a16="http://schemas.microsoft.com/office/drawing/2014/main" id="{AA35CE2A-7319-7BBF-D5A6-CEB9321E8AA4}"/>
                </a:ext>
              </a:extLst>
            </p:cNvPr>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6720;p30">
              <a:extLst>
                <a:ext uri="{FF2B5EF4-FFF2-40B4-BE49-F238E27FC236}">
                  <a16:creationId xmlns:a16="http://schemas.microsoft.com/office/drawing/2014/main" id="{95ECB50A-0D42-E0D1-68AB-9ACBCD99898B}"/>
                </a:ext>
              </a:extLst>
            </p:cNvPr>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6721;p30">
              <a:extLst>
                <a:ext uri="{FF2B5EF4-FFF2-40B4-BE49-F238E27FC236}">
                  <a16:creationId xmlns:a16="http://schemas.microsoft.com/office/drawing/2014/main" id="{06398D9C-BD4D-4965-E73D-FF9D0FACBECD}"/>
                </a:ext>
              </a:extLst>
            </p:cNvPr>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6722;p30">
              <a:extLst>
                <a:ext uri="{FF2B5EF4-FFF2-40B4-BE49-F238E27FC236}">
                  <a16:creationId xmlns:a16="http://schemas.microsoft.com/office/drawing/2014/main" id="{841A4FBA-C71B-F1D1-2312-685B3EF41C67}"/>
                </a:ext>
              </a:extLst>
            </p:cNvPr>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6723;p30">
              <a:extLst>
                <a:ext uri="{FF2B5EF4-FFF2-40B4-BE49-F238E27FC236}">
                  <a16:creationId xmlns:a16="http://schemas.microsoft.com/office/drawing/2014/main" id="{C0D44D1D-6F14-F112-BEB8-8B50EB477058}"/>
                </a:ext>
              </a:extLst>
            </p:cNvPr>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6724;p30">
              <a:extLst>
                <a:ext uri="{FF2B5EF4-FFF2-40B4-BE49-F238E27FC236}">
                  <a16:creationId xmlns:a16="http://schemas.microsoft.com/office/drawing/2014/main" id="{E878D321-B63C-B1C2-D7EE-A2963D826BF8}"/>
                </a:ext>
              </a:extLst>
            </p:cNvPr>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6725;p30">
              <a:extLst>
                <a:ext uri="{FF2B5EF4-FFF2-40B4-BE49-F238E27FC236}">
                  <a16:creationId xmlns:a16="http://schemas.microsoft.com/office/drawing/2014/main" id="{CD1C7104-1D94-B216-209F-5A2D9698F099}"/>
                </a:ext>
              </a:extLst>
            </p:cNvPr>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6726;p30">
              <a:extLst>
                <a:ext uri="{FF2B5EF4-FFF2-40B4-BE49-F238E27FC236}">
                  <a16:creationId xmlns:a16="http://schemas.microsoft.com/office/drawing/2014/main" id="{A053D47C-538A-BAF6-588D-ABF0354C8C0A}"/>
                </a:ext>
              </a:extLst>
            </p:cNvPr>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6727;p30">
              <a:extLst>
                <a:ext uri="{FF2B5EF4-FFF2-40B4-BE49-F238E27FC236}">
                  <a16:creationId xmlns:a16="http://schemas.microsoft.com/office/drawing/2014/main" id="{93478D98-1E89-2795-AE3F-8BC2A6B0DCBD}"/>
                </a:ext>
              </a:extLst>
            </p:cNvPr>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6728;p30">
              <a:extLst>
                <a:ext uri="{FF2B5EF4-FFF2-40B4-BE49-F238E27FC236}">
                  <a16:creationId xmlns:a16="http://schemas.microsoft.com/office/drawing/2014/main" id="{6144FAFE-6375-6171-59BF-B4D3C83B4D66}"/>
                </a:ext>
              </a:extLst>
            </p:cNvPr>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6729;p30">
              <a:extLst>
                <a:ext uri="{FF2B5EF4-FFF2-40B4-BE49-F238E27FC236}">
                  <a16:creationId xmlns:a16="http://schemas.microsoft.com/office/drawing/2014/main" id="{E3443850-CA90-2703-E8A7-43AE2D2A2AD6}"/>
                </a:ext>
              </a:extLst>
            </p:cNvPr>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6730;p30">
              <a:extLst>
                <a:ext uri="{FF2B5EF4-FFF2-40B4-BE49-F238E27FC236}">
                  <a16:creationId xmlns:a16="http://schemas.microsoft.com/office/drawing/2014/main" id="{C048877D-8FA8-83E8-0E2B-B054A950F709}"/>
                </a:ext>
              </a:extLst>
            </p:cNvPr>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6731;p30">
              <a:extLst>
                <a:ext uri="{FF2B5EF4-FFF2-40B4-BE49-F238E27FC236}">
                  <a16:creationId xmlns:a16="http://schemas.microsoft.com/office/drawing/2014/main" id="{539379AE-7C2E-0A1D-A678-89BB9017EEA0}"/>
                </a:ext>
              </a:extLst>
            </p:cNvPr>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6732;p30">
              <a:extLst>
                <a:ext uri="{FF2B5EF4-FFF2-40B4-BE49-F238E27FC236}">
                  <a16:creationId xmlns:a16="http://schemas.microsoft.com/office/drawing/2014/main" id="{77B2ED40-1FEF-A4F4-96F0-732CFF04398F}"/>
                </a:ext>
              </a:extLst>
            </p:cNvPr>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6733;p30">
              <a:extLst>
                <a:ext uri="{FF2B5EF4-FFF2-40B4-BE49-F238E27FC236}">
                  <a16:creationId xmlns:a16="http://schemas.microsoft.com/office/drawing/2014/main" id="{4F19B55B-ADCE-67B4-B84C-7E1BCE6F6DFC}"/>
                </a:ext>
              </a:extLst>
            </p:cNvPr>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6734;p30">
              <a:extLst>
                <a:ext uri="{FF2B5EF4-FFF2-40B4-BE49-F238E27FC236}">
                  <a16:creationId xmlns:a16="http://schemas.microsoft.com/office/drawing/2014/main" id="{814204A1-62A3-7D44-92CC-738EF1717CCE}"/>
                </a:ext>
              </a:extLst>
            </p:cNvPr>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6735;p30">
              <a:extLst>
                <a:ext uri="{FF2B5EF4-FFF2-40B4-BE49-F238E27FC236}">
                  <a16:creationId xmlns:a16="http://schemas.microsoft.com/office/drawing/2014/main" id="{70BC0624-30F6-1695-A3AB-09CA9B4EF0EB}"/>
                </a:ext>
              </a:extLst>
            </p:cNvPr>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6736;p30">
              <a:extLst>
                <a:ext uri="{FF2B5EF4-FFF2-40B4-BE49-F238E27FC236}">
                  <a16:creationId xmlns:a16="http://schemas.microsoft.com/office/drawing/2014/main" id="{E61CD37F-E476-79AB-583B-A68A404ED97A}"/>
                </a:ext>
              </a:extLst>
            </p:cNvPr>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6737;p30">
              <a:extLst>
                <a:ext uri="{FF2B5EF4-FFF2-40B4-BE49-F238E27FC236}">
                  <a16:creationId xmlns:a16="http://schemas.microsoft.com/office/drawing/2014/main" id="{4798B36D-F8BA-8C3F-4B7A-A369BDF0836F}"/>
                </a:ext>
              </a:extLst>
            </p:cNvPr>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6738;p30">
              <a:extLst>
                <a:ext uri="{FF2B5EF4-FFF2-40B4-BE49-F238E27FC236}">
                  <a16:creationId xmlns:a16="http://schemas.microsoft.com/office/drawing/2014/main" id="{C531D584-EE47-AF49-DED3-F3E4BF897B4A}"/>
                </a:ext>
              </a:extLst>
            </p:cNvPr>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6739;p30">
              <a:extLst>
                <a:ext uri="{FF2B5EF4-FFF2-40B4-BE49-F238E27FC236}">
                  <a16:creationId xmlns:a16="http://schemas.microsoft.com/office/drawing/2014/main" id="{295752C7-7CA1-4C2E-4E59-8A207B1DDC35}"/>
                </a:ext>
              </a:extLst>
            </p:cNvPr>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6740;p30">
              <a:extLst>
                <a:ext uri="{FF2B5EF4-FFF2-40B4-BE49-F238E27FC236}">
                  <a16:creationId xmlns:a16="http://schemas.microsoft.com/office/drawing/2014/main" id="{B649F488-6E91-5ACB-BD7E-5983A0F58710}"/>
                </a:ext>
              </a:extLst>
            </p:cNvPr>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6741;p30">
              <a:extLst>
                <a:ext uri="{FF2B5EF4-FFF2-40B4-BE49-F238E27FC236}">
                  <a16:creationId xmlns:a16="http://schemas.microsoft.com/office/drawing/2014/main" id="{28F2BC72-AAA7-CC8D-7E09-C29860F5FBB2}"/>
                </a:ext>
              </a:extLst>
            </p:cNvPr>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6742;p30">
              <a:extLst>
                <a:ext uri="{FF2B5EF4-FFF2-40B4-BE49-F238E27FC236}">
                  <a16:creationId xmlns:a16="http://schemas.microsoft.com/office/drawing/2014/main" id="{67369957-7FB8-73D4-A116-9724D5D5121B}"/>
                </a:ext>
              </a:extLst>
            </p:cNvPr>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6743;p30">
              <a:extLst>
                <a:ext uri="{FF2B5EF4-FFF2-40B4-BE49-F238E27FC236}">
                  <a16:creationId xmlns:a16="http://schemas.microsoft.com/office/drawing/2014/main" id="{7508F202-F621-B543-3864-23B60358E7B7}"/>
                </a:ext>
              </a:extLst>
            </p:cNvPr>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6744;p30">
              <a:extLst>
                <a:ext uri="{FF2B5EF4-FFF2-40B4-BE49-F238E27FC236}">
                  <a16:creationId xmlns:a16="http://schemas.microsoft.com/office/drawing/2014/main" id="{46B30E32-58F4-3A0F-8E0F-C0439E9FEB67}"/>
                </a:ext>
              </a:extLst>
            </p:cNvPr>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6745;p30">
              <a:extLst>
                <a:ext uri="{FF2B5EF4-FFF2-40B4-BE49-F238E27FC236}">
                  <a16:creationId xmlns:a16="http://schemas.microsoft.com/office/drawing/2014/main" id="{7072B1E2-AD73-5E6D-C165-E15FDA572360}"/>
                </a:ext>
              </a:extLst>
            </p:cNvPr>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6746;p30">
              <a:extLst>
                <a:ext uri="{FF2B5EF4-FFF2-40B4-BE49-F238E27FC236}">
                  <a16:creationId xmlns:a16="http://schemas.microsoft.com/office/drawing/2014/main" id="{9289C5CA-110B-E451-812E-16D3D1786D60}"/>
                </a:ext>
              </a:extLst>
            </p:cNvPr>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6747;p30">
              <a:extLst>
                <a:ext uri="{FF2B5EF4-FFF2-40B4-BE49-F238E27FC236}">
                  <a16:creationId xmlns:a16="http://schemas.microsoft.com/office/drawing/2014/main" id="{C5457E6B-8D76-0813-C5B6-79A8F609292F}"/>
                </a:ext>
              </a:extLst>
            </p:cNvPr>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6748;p30">
              <a:extLst>
                <a:ext uri="{FF2B5EF4-FFF2-40B4-BE49-F238E27FC236}">
                  <a16:creationId xmlns:a16="http://schemas.microsoft.com/office/drawing/2014/main" id="{E7A8A0D3-8758-4017-528F-8A381ADFD1B3}"/>
                </a:ext>
              </a:extLst>
            </p:cNvPr>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6749;p30">
              <a:extLst>
                <a:ext uri="{FF2B5EF4-FFF2-40B4-BE49-F238E27FC236}">
                  <a16:creationId xmlns:a16="http://schemas.microsoft.com/office/drawing/2014/main" id="{B82A4B48-E8BA-22BC-ACF4-9FA689C693AC}"/>
                </a:ext>
              </a:extLst>
            </p:cNvPr>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6750;p30">
              <a:extLst>
                <a:ext uri="{FF2B5EF4-FFF2-40B4-BE49-F238E27FC236}">
                  <a16:creationId xmlns:a16="http://schemas.microsoft.com/office/drawing/2014/main" id="{1FBD3412-95B7-8651-4963-9839C16F07B1}"/>
                </a:ext>
              </a:extLst>
            </p:cNvPr>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6751;p30">
              <a:extLst>
                <a:ext uri="{FF2B5EF4-FFF2-40B4-BE49-F238E27FC236}">
                  <a16:creationId xmlns:a16="http://schemas.microsoft.com/office/drawing/2014/main" id="{B1245D44-C611-480F-AEC2-8CD1FC37425E}"/>
                </a:ext>
              </a:extLst>
            </p:cNvPr>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6752;p30">
              <a:extLst>
                <a:ext uri="{FF2B5EF4-FFF2-40B4-BE49-F238E27FC236}">
                  <a16:creationId xmlns:a16="http://schemas.microsoft.com/office/drawing/2014/main" id="{A4150B88-5170-21CA-A1C6-332C43E44CD0}"/>
                </a:ext>
              </a:extLst>
            </p:cNvPr>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6753;p30">
              <a:extLst>
                <a:ext uri="{FF2B5EF4-FFF2-40B4-BE49-F238E27FC236}">
                  <a16:creationId xmlns:a16="http://schemas.microsoft.com/office/drawing/2014/main" id="{B15EAD91-437E-E792-1966-A9E9B6B791F1}"/>
                </a:ext>
              </a:extLst>
            </p:cNvPr>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6754;p30">
              <a:extLst>
                <a:ext uri="{FF2B5EF4-FFF2-40B4-BE49-F238E27FC236}">
                  <a16:creationId xmlns:a16="http://schemas.microsoft.com/office/drawing/2014/main" id="{E2B079CA-4D37-1C4E-7A7A-85E49D89AA96}"/>
                </a:ext>
              </a:extLst>
            </p:cNvPr>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6755;p30">
              <a:extLst>
                <a:ext uri="{FF2B5EF4-FFF2-40B4-BE49-F238E27FC236}">
                  <a16:creationId xmlns:a16="http://schemas.microsoft.com/office/drawing/2014/main" id="{A5875325-9C16-D9C6-29C5-04813F2ACC8E}"/>
                </a:ext>
              </a:extLst>
            </p:cNvPr>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6756;p30">
              <a:extLst>
                <a:ext uri="{FF2B5EF4-FFF2-40B4-BE49-F238E27FC236}">
                  <a16:creationId xmlns:a16="http://schemas.microsoft.com/office/drawing/2014/main" id="{44674A41-B0D9-B09B-7447-4029CDA0A62D}"/>
                </a:ext>
              </a:extLst>
            </p:cNvPr>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6757;p30">
              <a:extLst>
                <a:ext uri="{FF2B5EF4-FFF2-40B4-BE49-F238E27FC236}">
                  <a16:creationId xmlns:a16="http://schemas.microsoft.com/office/drawing/2014/main" id="{489AF350-A53B-774B-281E-D71218A167F3}"/>
                </a:ext>
              </a:extLst>
            </p:cNvPr>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6758;p30">
              <a:extLst>
                <a:ext uri="{FF2B5EF4-FFF2-40B4-BE49-F238E27FC236}">
                  <a16:creationId xmlns:a16="http://schemas.microsoft.com/office/drawing/2014/main" id="{AA9CC665-1481-9DF2-0F3C-622DF5DB5D3D}"/>
                </a:ext>
              </a:extLst>
            </p:cNvPr>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6759;p30">
              <a:extLst>
                <a:ext uri="{FF2B5EF4-FFF2-40B4-BE49-F238E27FC236}">
                  <a16:creationId xmlns:a16="http://schemas.microsoft.com/office/drawing/2014/main" id="{819C2919-F3D3-8BAB-AFF1-DDA8EC18E226}"/>
                </a:ext>
              </a:extLst>
            </p:cNvPr>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6760;p30">
              <a:extLst>
                <a:ext uri="{FF2B5EF4-FFF2-40B4-BE49-F238E27FC236}">
                  <a16:creationId xmlns:a16="http://schemas.microsoft.com/office/drawing/2014/main" id="{6890866A-55A0-09A5-7E97-28CD354A6034}"/>
                </a:ext>
              </a:extLst>
            </p:cNvPr>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6761;p30">
              <a:extLst>
                <a:ext uri="{FF2B5EF4-FFF2-40B4-BE49-F238E27FC236}">
                  <a16:creationId xmlns:a16="http://schemas.microsoft.com/office/drawing/2014/main" id="{B2FA8C60-8F76-525B-7169-F07D49F19B49}"/>
                </a:ext>
              </a:extLst>
            </p:cNvPr>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6762;p30">
              <a:extLst>
                <a:ext uri="{FF2B5EF4-FFF2-40B4-BE49-F238E27FC236}">
                  <a16:creationId xmlns:a16="http://schemas.microsoft.com/office/drawing/2014/main" id="{20A860EE-864E-FC23-A9CD-092A5FDB79DA}"/>
                </a:ext>
              </a:extLst>
            </p:cNvPr>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6763;p30">
              <a:extLst>
                <a:ext uri="{FF2B5EF4-FFF2-40B4-BE49-F238E27FC236}">
                  <a16:creationId xmlns:a16="http://schemas.microsoft.com/office/drawing/2014/main" id="{76A7EB57-D2ED-E15F-1994-A74B9BFEED76}"/>
                </a:ext>
              </a:extLst>
            </p:cNvPr>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6764;p30">
              <a:extLst>
                <a:ext uri="{FF2B5EF4-FFF2-40B4-BE49-F238E27FC236}">
                  <a16:creationId xmlns:a16="http://schemas.microsoft.com/office/drawing/2014/main" id="{E9425683-4841-5CEC-38EA-AD106B7912E3}"/>
                </a:ext>
              </a:extLst>
            </p:cNvPr>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6765;p30">
              <a:extLst>
                <a:ext uri="{FF2B5EF4-FFF2-40B4-BE49-F238E27FC236}">
                  <a16:creationId xmlns:a16="http://schemas.microsoft.com/office/drawing/2014/main" id="{E7DF1C37-65BE-5A13-09D2-46FCD0A435D6}"/>
                </a:ext>
              </a:extLst>
            </p:cNvPr>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6766;p30">
              <a:extLst>
                <a:ext uri="{FF2B5EF4-FFF2-40B4-BE49-F238E27FC236}">
                  <a16:creationId xmlns:a16="http://schemas.microsoft.com/office/drawing/2014/main" id="{D608955D-B436-0573-FD8F-AEEA4D51BC3E}"/>
                </a:ext>
              </a:extLst>
            </p:cNvPr>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6767;p30">
              <a:extLst>
                <a:ext uri="{FF2B5EF4-FFF2-40B4-BE49-F238E27FC236}">
                  <a16:creationId xmlns:a16="http://schemas.microsoft.com/office/drawing/2014/main" id="{B0C338D4-A8E0-E976-80B2-246CE0D538E4}"/>
                </a:ext>
              </a:extLst>
            </p:cNvPr>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6768;p30">
              <a:extLst>
                <a:ext uri="{FF2B5EF4-FFF2-40B4-BE49-F238E27FC236}">
                  <a16:creationId xmlns:a16="http://schemas.microsoft.com/office/drawing/2014/main" id="{3A586D1B-2FF8-AB1C-BF54-69F398360125}"/>
                </a:ext>
              </a:extLst>
            </p:cNvPr>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6769;p30">
              <a:extLst>
                <a:ext uri="{FF2B5EF4-FFF2-40B4-BE49-F238E27FC236}">
                  <a16:creationId xmlns:a16="http://schemas.microsoft.com/office/drawing/2014/main" id="{5DBB7ADE-5DD7-E803-8383-7BC3751AEDEA}"/>
                </a:ext>
              </a:extLst>
            </p:cNvPr>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6770;p30">
              <a:extLst>
                <a:ext uri="{FF2B5EF4-FFF2-40B4-BE49-F238E27FC236}">
                  <a16:creationId xmlns:a16="http://schemas.microsoft.com/office/drawing/2014/main" id="{A48D3282-8B76-2E2C-9F53-1307C27C7DC0}"/>
                </a:ext>
              </a:extLst>
            </p:cNvPr>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6771;p30">
              <a:extLst>
                <a:ext uri="{FF2B5EF4-FFF2-40B4-BE49-F238E27FC236}">
                  <a16:creationId xmlns:a16="http://schemas.microsoft.com/office/drawing/2014/main" id="{F81CEFD4-A41D-1C15-EBE0-9C19B5C921B2}"/>
                </a:ext>
              </a:extLst>
            </p:cNvPr>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6772;p30">
              <a:extLst>
                <a:ext uri="{FF2B5EF4-FFF2-40B4-BE49-F238E27FC236}">
                  <a16:creationId xmlns:a16="http://schemas.microsoft.com/office/drawing/2014/main" id="{DAA36663-C785-AC55-073C-AAD9A99CFEBC}"/>
                </a:ext>
              </a:extLst>
            </p:cNvPr>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6773;p30">
              <a:extLst>
                <a:ext uri="{FF2B5EF4-FFF2-40B4-BE49-F238E27FC236}">
                  <a16:creationId xmlns:a16="http://schemas.microsoft.com/office/drawing/2014/main" id="{B792C631-195F-B852-F459-E0A6BEBC349B}"/>
                </a:ext>
              </a:extLst>
            </p:cNvPr>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6774;p30">
              <a:extLst>
                <a:ext uri="{FF2B5EF4-FFF2-40B4-BE49-F238E27FC236}">
                  <a16:creationId xmlns:a16="http://schemas.microsoft.com/office/drawing/2014/main" id="{F34DD75A-81B4-D839-4BAF-3DBB75C4005D}"/>
                </a:ext>
              </a:extLst>
            </p:cNvPr>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6775;p30">
              <a:extLst>
                <a:ext uri="{FF2B5EF4-FFF2-40B4-BE49-F238E27FC236}">
                  <a16:creationId xmlns:a16="http://schemas.microsoft.com/office/drawing/2014/main" id="{605C396A-F1CD-A746-1977-902546735BEF}"/>
                </a:ext>
              </a:extLst>
            </p:cNvPr>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6776;p30">
              <a:extLst>
                <a:ext uri="{FF2B5EF4-FFF2-40B4-BE49-F238E27FC236}">
                  <a16:creationId xmlns:a16="http://schemas.microsoft.com/office/drawing/2014/main" id="{0CCA3118-BE54-EDCC-BAB4-7E935BB83C6C}"/>
                </a:ext>
              </a:extLst>
            </p:cNvPr>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6777;p30">
              <a:extLst>
                <a:ext uri="{FF2B5EF4-FFF2-40B4-BE49-F238E27FC236}">
                  <a16:creationId xmlns:a16="http://schemas.microsoft.com/office/drawing/2014/main" id="{1D22C0BB-F427-35D0-15C6-8127E9F9CB72}"/>
                </a:ext>
              </a:extLst>
            </p:cNvPr>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6778;p30">
              <a:extLst>
                <a:ext uri="{FF2B5EF4-FFF2-40B4-BE49-F238E27FC236}">
                  <a16:creationId xmlns:a16="http://schemas.microsoft.com/office/drawing/2014/main" id="{7A8F2141-02CA-6468-B63A-74AACEC7F1B2}"/>
                </a:ext>
              </a:extLst>
            </p:cNvPr>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6779;p30">
              <a:extLst>
                <a:ext uri="{FF2B5EF4-FFF2-40B4-BE49-F238E27FC236}">
                  <a16:creationId xmlns:a16="http://schemas.microsoft.com/office/drawing/2014/main" id="{4B8F9A97-9A40-0FB9-8E7E-19DAE2AD1C36}"/>
                </a:ext>
              </a:extLst>
            </p:cNvPr>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6780;p30">
              <a:extLst>
                <a:ext uri="{FF2B5EF4-FFF2-40B4-BE49-F238E27FC236}">
                  <a16:creationId xmlns:a16="http://schemas.microsoft.com/office/drawing/2014/main" id="{7522E965-B9D6-20CF-6218-CEFAA6B080EF}"/>
                </a:ext>
              </a:extLst>
            </p:cNvPr>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6781;p30">
              <a:extLst>
                <a:ext uri="{FF2B5EF4-FFF2-40B4-BE49-F238E27FC236}">
                  <a16:creationId xmlns:a16="http://schemas.microsoft.com/office/drawing/2014/main" id="{8B823015-7C50-B1AF-2929-43B0140EC15A}"/>
                </a:ext>
              </a:extLst>
            </p:cNvPr>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6782;p30">
              <a:extLst>
                <a:ext uri="{FF2B5EF4-FFF2-40B4-BE49-F238E27FC236}">
                  <a16:creationId xmlns:a16="http://schemas.microsoft.com/office/drawing/2014/main" id="{295B669C-E80C-88AC-9E8A-8F6D8D372FC0}"/>
                </a:ext>
              </a:extLst>
            </p:cNvPr>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6783;p30">
              <a:extLst>
                <a:ext uri="{FF2B5EF4-FFF2-40B4-BE49-F238E27FC236}">
                  <a16:creationId xmlns:a16="http://schemas.microsoft.com/office/drawing/2014/main" id="{B34D4149-2B6D-C3C0-A8C5-B4FF0AA51F1C}"/>
                </a:ext>
              </a:extLst>
            </p:cNvPr>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6784;p30">
              <a:extLst>
                <a:ext uri="{FF2B5EF4-FFF2-40B4-BE49-F238E27FC236}">
                  <a16:creationId xmlns:a16="http://schemas.microsoft.com/office/drawing/2014/main" id="{C13055A6-E47B-F9CF-A5B7-3685A9FC7185}"/>
                </a:ext>
              </a:extLst>
            </p:cNvPr>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6785;p30">
              <a:extLst>
                <a:ext uri="{FF2B5EF4-FFF2-40B4-BE49-F238E27FC236}">
                  <a16:creationId xmlns:a16="http://schemas.microsoft.com/office/drawing/2014/main" id="{BD14B4D7-9A6D-4F6C-3801-E813443A3AB7}"/>
                </a:ext>
              </a:extLst>
            </p:cNvPr>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6786;p30">
              <a:extLst>
                <a:ext uri="{FF2B5EF4-FFF2-40B4-BE49-F238E27FC236}">
                  <a16:creationId xmlns:a16="http://schemas.microsoft.com/office/drawing/2014/main" id="{914342E1-3614-B983-9FFC-EADD0CCEEFCF}"/>
                </a:ext>
              </a:extLst>
            </p:cNvPr>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6787;p30">
              <a:extLst>
                <a:ext uri="{FF2B5EF4-FFF2-40B4-BE49-F238E27FC236}">
                  <a16:creationId xmlns:a16="http://schemas.microsoft.com/office/drawing/2014/main" id="{76A4A557-E982-83A5-37C2-D60F463B4A83}"/>
                </a:ext>
              </a:extLst>
            </p:cNvPr>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6788;p30">
              <a:extLst>
                <a:ext uri="{FF2B5EF4-FFF2-40B4-BE49-F238E27FC236}">
                  <a16:creationId xmlns:a16="http://schemas.microsoft.com/office/drawing/2014/main" id="{D34A1E51-1747-F129-F90F-3B4C64CD47AF}"/>
                </a:ext>
              </a:extLst>
            </p:cNvPr>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6789;p30">
              <a:extLst>
                <a:ext uri="{FF2B5EF4-FFF2-40B4-BE49-F238E27FC236}">
                  <a16:creationId xmlns:a16="http://schemas.microsoft.com/office/drawing/2014/main" id="{582B601A-ACBB-E3E7-9BC0-F2DF4E741BC7}"/>
                </a:ext>
              </a:extLst>
            </p:cNvPr>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6790;p30">
              <a:extLst>
                <a:ext uri="{FF2B5EF4-FFF2-40B4-BE49-F238E27FC236}">
                  <a16:creationId xmlns:a16="http://schemas.microsoft.com/office/drawing/2014/main" id="{E3265980-DE44-A286-690C-34AC35C110D7}"/>
                </a:ext>
              </a:extLst>
            </p:cNvPr>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6791;p30">
              <a:extLst>
                <a:ext uri="{FF2B5EF4-FFF2-40B4-BE49-F238E27FC236}">
                  <a16:creationId xmlns:a16="http://schemas.microsoft.com/office/drawing/2014/main" id="{FE7875F8-71BB-8BEE-9305-773E8C703259}"/>
                </a:ext>
              </a:extLst>
            </p:cNvPr>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6792;p30">
              <a:extLst>
                <a:ext uri="{FF2B5EF4-FFF2-40B4-BE49-F238E27FC236}">
                  <a16:creationId xmlns:a16="http://schemas.microsoft.com/office/drawing/2014/main" id="{79213B5D-1778-FDE7-FB43-A21A62656D9E}"/>
                </a:ext>
              </a:extLst>
            </p:cNvPr>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6793;p30">
              <a:extLst>
                <a:ext uri="{FF2B5EF4-FFF2-40B4-BE49-F238E27FC236}">
                  <a16:creationId xmlns:a16="http://schemas.microsoft.com/office/drawing/2014/main" id="{3190BAA2-70F8-D3D3-A768-FA60A8F9A134}"/>
                </a:ext>
              </a:extLst>
            </p:cNvPr>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6794;p30">
              <a:extLst>
                <a:ext uri="{FF2B5EF4-FFF2-40B4-BE49-F238E27FC236}">
                  <a16:creationId xmlns:a16="http://schemas.microsoft.com/office/drawing/2014/main" id="{A252C459-E126-51B3-83BB-9BCEE5DA44A7}"/>
                </a:ext>
              </a:extLst>
            </p:cNvPr>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6795;p30">
              <a:extLst>
                <a:ext uri="{FF2B5EF4-FFF2-40B4-BE49-F238E27FC236}">
                  <a16:creationId xmlns:a16="http://schemas.microsoft.com/office/drawing/2014/main" id="{0F2AF0ED-E574-8F4E-D4CC-056F3E433548}"/>
                </a:ext>
              </a:extLst>
            </p:cNvPr>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6796;p30">
              <a:extLst>
                <a:ext uri="{FF2B5EF4-FFF2-40B4-BE49-F238E27FC236}">
                  <a16:creationId xmlns:a16="http://schemas.microsoft.com/office/drawing/2014/main" id="{72600F0E-2B3C-ABE6-C079-BC8FA1D199C4}"/>
                </a:ext>
              </a:extLst>
            </p:cNvPr>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6797;p30">
              <a:extLst>
                <a:ext uri="{FF2B5EF4-FFF2-40B4-BE49-F238E27FC236}">
                  <a16:creationId xmlns:a16="http://schemas.microsoft.com/office/drawing/2014/main" id="{8674ACF5-D464-825B-E01C-3BBD96EC43A4}"/>
                </a:ext>
              </a:extLst>
            </p:cNvPr>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6798;p30">
              <a:extLst>
                <a:ext uri="{FF2B5EF4-FFF2-40B4-BE49-F238E27FC236}">
                  <a16:creationId xmlns:a16="http://schemas.microsoft.com/office/drawing/2014/main" id="{35AA4AD9-7C98-456C-91E3-675F9D8888C8}"/>
                </a:ext>
              </a:extLst>
            </p:cNvPr>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6799;p30">
              <a:extLst>
                <a:ext uri="{FF2B5EF4-FFF2-40B4-BE49-F238E27FC236}">
                  <a16:creationId xmlns:a16="http://schemas.microsoft.com/office/drawing/2014/main" id="{9F9640D5-0384-BBE7-0584-B435085248FE}"/>
                </a:ext>
              </a:extLst>
            </p:cNvPr>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6800;p30">
              <a:extLst>
                <a:ext uri="{FF2B5EF4-FFF2-40B4-BE49-F238E27FC236}">
                  <a16:creationId xmlns:a16="http://schemas.microsoft.com/office/drawing/2014/main" id="{BF450160-5183-6CF0-5661-66D38EC2C7AB}"/>
                </a:ext>
              </a:extLst>
            </p:cNvPr>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6801;p30">
              <a:extLst>
                <a:ext uri="{FF2B5EF4-FFF2-40B4-BE49-F238E27FC236}">
                  <a16:creationId xmlns:a16="http://schemas.microsoft.com/office/drawing/2014/main" id="{44AB0CA1-D5FC-D972-2C9C-81FC2E37C883}"/>
                </a:ext>
              </a:extLst>
            </p:cNvPr>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6802;p30">
              <a:extLst>
                <a:ext uri="{FF2B5EF4-FFF2-40B4-BE49-F238E27FC236}">
                  <a16:creationId xmlns:a16="http://schemas.microsoft.com/office/drawing/2014/main" id="{F19FA0B2-F165-A691-B3FB-BC1CE8C7B78E}"/>
                </a:ext>
              </a:extLst>
            </p:cNvPr>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6803;p30">
              <a:extLst>
                <a:ext uri="{FF2B5EF4-FFF2-40B4-BE49-F238E27FC236}">
                  <a16:creationId xmlns:a16="http://schemas.microsoft.com/office/drawing/2014/main" id="{77E93E47-482C-365D-4654-142598EBD935}"/>
                </a:ext>
              </a:extLst>
            </p:cNvPr>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6804;p30">
              <a:extLst>
                <a:ext uri="{FF2B5EF4-FFF2-40B4-BE49-F238E27FC236}">
                  <a16:creationId xmlns:a16="http://schemas.microsoft.com/office/drawing/2014/main" id="{6C41F100-DEDC-3130-AEA2-4FBD428A6D63}"/>
                </a:ext>
              </a:extLst>
            </p:cNvPr>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6805;p30">
              <a:extLst>
                <a:ext uri="{FF2B5EF4-FFF2-40B4-BE49-F238E27FC236}">
                  <a16:creationId xmlns:a16="http://schemas.microsoft.com/office/drawing/2014/main" id="{8B0246F8-6B02-8304-597F-67413CB8E49E}"/>
                </a:ext>
              </a:extLst>
            </p:cNvPr>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6806;p30">
              <a:extLst>
                <a:ext uri="{FF2B5EF4-FFF2-40B4-BE49-F238E27FC236}">
                  <a16:creationId xmlns:a16="http://schemas.microsoft.com/office/drawing/2014/main" id="{775C926B-9C13-2366-F976-72775AE87102}"/>
                </a:ext>
              </a:extLst>
            </p:cNvPr>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6807;p30">
              <a:extLst>
                <a:ext uri="{FF2B5EF4-FFF2-40B4-BE49-F238E27FC236}">
                  <a16:creationId xmlns:a16="http://schemas.microsoft.com/office/drawing/2014/main" id="{A6A97C86-9537-7D19-0278-17A59A2D26E7}"/>
                </a:ext>
              </a:extLst>
            </p:cNvPr>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6808;p30">
              <a:extLst>
                <a:ext uri="{FF2B5EF4-FFF2-40B4-BE49-F238E27FC236}">
                  <a16:creationId xmlns:a16="http://schemas.microsoft.com/office/drawing/2014/main" id="{AF723729-BE0C-336B-641F-B1D7C1B9BFD4}"/>
                </a:ext>
              </a:extLst>
            </p:cNvPr>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6809;p30">
              <a:extLst>
                <a:ext uri="{FF2B5EF4-FFF2-40B4-BE49-F238E27FC236}">
                  <a16:creationId xmlns:a16="http://schemas.microsoft.com/office/drawing/2014/main" id="{C7C0305C-0E5D-92FB-A72C-E21B5924EA9C}"/>
                </a:ext>
              </a:extLst>
            </p:cNvPr>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6810;p30">
              <a:extLst>
                <a:ext uri="{FF2B5EF4-FFF2-40B4-BE49-F238E27FC236}">
                  <a16:creationId xmlns:a16="http://schemas.microsoft.com/office/drawing/2014/main" id="{3B74F843-6C2F-B986-E455-74AB9FCADD3C}"/>
                </a:ext>
              </a:extLst>
            </p:cNvPr>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6811;p30">
              <a:extLst>
                <a:ext uri="{FF2B5EF4-FFF2-40B4-BE49-F238E27FC236}">
                  <a16:creationId xmlns:a16="http://schemas.microsoft.com/office/drawing/2014/main" id="{76475E6A-BDF0-D82F-6DAE-46EE511F712A}"/>
                </a:ext>
              </a:extLst>
            </p:cNvPr>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6812;p30">
              <a:extLst>
                <a:ext uri="{FF2B5EF4-FFF2-40B4-BE49-F238E27FC236}">
                  <a16:creationId xmlns:a16="http://schemas.microsoft.com/office/drawing/2014/main" id="{B4DC8EC8-DAE6-4515-2512-814CC9CB6ED7}"/>
                </a:ext>
              </a:extLst>
            </p:cNvPr>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6813;p30">
              <a:extLst>
                <a:ext uri="{FF2B5EF4-FFF2-40B4-BE49-F238E27FC236}">
                  <a16:creationId xmlns:a16="http://schemas.microsoft.com/office/drawing/2014/main" id="{5AD46355-2B44-F748-DC9B-134B3B0025C1}"/>
                </a:ext>
              </a:extLst>
            </p:cNvPr>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6814;p30">
              <a:extLst>
                <a:ext uri="{FF2B5EF4-FFF2-40B4-BE49-F238E27FC236}">
                  <a16:creationId xmlns:a16="http://schemas.microsoft.com/office/drawing/2014/main" id="{2524A593-720E-3FF2-1C43-40C0486244F3}"/>
                </a:ext>
              </a:extLst>
            </p:cNvPr>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6815;p30">
              <a:extLst>
                <a:ext uri="{FF2B5EF4-FFF2-40B4-BE49-F238E27FC236}">
                  <a16:creationId xmlns:a16="http://schemas.microsoft.com/office/drawing/2014/main" id="{EB87AB64-A7BD-3F09-921A-F58A1109F916}"/>
                </a:ext>
              </a:extLst>
            </p:cNvPr>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6816;p30">
              <a:extLst>
                <a:ext uri="{FF2B5EF4-FFF2-40B4-BE49-F238E27FC236}">
                  <a16:creationId xmlns:a16="http://schemas.microsoft.com/office/drawing/2014/main" id="{D0EA6912-891D-F95F-25A7-CD4ACD1AAECD}"/>
                </a:ext>
              </a:extLst>
            </p:cNvPr>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6817;p30">
              <a:extLst>
                <a:ext uri="{FF2B5EF4-FFF2-40B4-BE49-F238E27FC236}">
                  <a16:creationId xmlns:a16="http://schemas.microsoft.com/office/drawing/2014/main" id="{594231CC-9849-B869-24A8-B53D9B3F4F45}"/>
                </a:ext>
              </a:extLst>
            </p:cNvPr>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6818;p30">
              <a:extLst>
                <a:ext uri="{FF2B5EF4-FFF2-40B4-BE49-F238E27FC236}">
                  <a16:creationId xmlns:a16="http://schemas.microsoft.com/office/drawing/2014/main" id="{B5B0027C-08FE-8DA3-40CA-E6B62945044A}"/>
                </a:ext>
              </a:extLst>
            </p:cNvPr>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6819;p30">
              <a:extLst>
                <a:ext uri="{FF2B5EF4-FFF2-40B4-BE49-F238E27FC236}">
                  <a16:creationId xmlns:a16="http://schemas.microsoft.com/office/drawing/2014/main" id="{C4F81816-1C1A-8525-2558-5988D1EF0DD0}"/>
                </a:ext>
              </a:extLst>
            </p:cNvPr>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6820;p30">
              <a:extLst>
                <a:ext uri="{FF2B5EF4-FFF2-40B4-BE49-F238E27FC236}">
                  <a16:creationId xmlns:a16="http://schemas.microsoft.com/office/drawing/2014/main" id="{1C1B0AC5-7D2F-D4B8-D739-7C7E3E9ED11A}"/>
                </a:ext>
              </a:extLst>
            </p:cNvPr>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6821;p30">
              <a:extLst>
                <a:ext uri="{FF2B5EF4-FFF2-40B4-BE49-F238E27FC236}">
                  <a16:creationId xmlns:a16="http://schemas.microsoft.com/office/drawing/2014/main" id="{32212ED0-388E-1E30-BF5F-B7AC6C333185}"/>
                </a:ext>
              </a:extLst>
            </p:cNvPr>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6822;p30">
              <a:extLst>
                <a:ext uri="{FF2B5EF4-FFF2-40B4-BE49-F238E27FC236}">
                  <a16:creationId xmlns:a16="http://schemas.microsoft.com/office/drawing/2014/main" id="{2610BC39-680E-F4E1-E137-42A423917A64}"/>
                </a:ext>
              </a:extLst>
            </p:cNvPr>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6823;p30">
              <a:extLst>
                <a:ext uri="{FF2B5EF4-FFF2-40B4-BE49-F238E27FC236}">
                  <a16:creationId xmlns:a16="http://schemas.microsoft.com/office/drawing/2014/main" id="{EDC3026A-78F5-23AA-2000-CD4C52093AC3}"/>
                </a:ext>
              </a:extLst>
            </p:cNvPr>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6824;p30">
              <a:extLst>
                <a:ext uri="{FF2B5EF4-FFF2-40B4-BE49-F238E27FC236}">
                  <a16:creationId xmlns:a16="http://schemas.microsoft.com/office/drawing/2014/main" id="{D6F3179A-9428-523C-3CD6-E9CE9FECAE95}"/>
                </a:ext>
              </a:extLst>
            </p:cNvPr>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6825;p30">
              <a:extLst>
                <a:ext uri="{FF2B5EF4-FFF2-40B4-BE49-F238E27FC236}">
                  <a16:creationId xmlns:a16="http://schemas.microsoft.com/office/drawing/2014/main" id="{B8685EE5-BC48-17E0-B396-21C3C26AFDD2}"/>
                </a:ext>
              </a:extLst>
            </p:cNvPr>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6826;p30">
              <a:extLst>
                <a:ext uri="{FF2B5EF4-FFF2-40B4-BE49-F238E27FC236}">
                  <a16:creationId xmlns:a16="http://schemas.microsoft.com/office/drawing/2014/main" id="{3BA62750-A95F-D927-CBFE-04FC578A2175}"/>
                </a:ext>
              </a:extLst>
            </p:cNvPr>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6827;p30">
              <a:extLst>
                <a:ext uri="{FF2B5EF4-FFF2-40B4-BE49-F238E27FC236}">
                  <a16:creationId xmlns:a16="http://schemas.microsoft.com/office/drawing/2014/main" id="{7D41846C-49DB-11D4-E358-F2674B5BAE97}"/>
                </a:ext>
              </a:extLst>
            </p:cNvPr>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6828;p30">
              <a:extLst>
                <a:ext uri="{FF2B5EF4-FFF2-40B4-BE49-F238E27FC236}">
                  <a16:creationId xmlns:a16="http://schemas.microsoft.com/office/drawing/2014/main" id="{604F6FCF-092D-A422-FCFF-6A9B5480F07C}"/>
                </a:ext>
              </a:extLst>
            </p:cNvPr>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6829;p30">
              <a:extLst>
                <a:ext uri="{FF2B5EF4-FFF2-40B4-BE49-F238E27FC236}">
                  <a16:creationId xmlns:a16="http://schemas.microsoft.com/office/drawing/2014/main" id="{973A5469-88A6-0EF0-0E6A-0094B0C5AC1A}"/>
                </a:ext>
              </a:extLst>
            </p:cNvPr>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6830;p30">
              <a:extLst>
                <a:ext uri="{FF2B5EF4-FFF2-40B4-BE49-F238E27FC236}">
                  <a16:creationId xmlns:a16="http://schemas.microsoft.com/office/drawing/2014/main" id="{9F8A3300-9A9B-45A7-3998-FAF4802CCAF0}"/>
                </a:ext>
              </a:extLst>
            </p:cNvPr>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6831;p30">
              <a:extLst>
                <a:ext uri="{FF2B5EF4-FFF2-40B4-BE49-F238E27FC236}">
                  <a16:creationId xmlns:a16="http://schemas.microsoft.com/office/drawing/2014/main" id="{0ADC135C-6172-4793-235B-FDCB7B78324F}"/>
                </a:ext>
              </a:extLst>
            </p:cNvPr>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6832;p30">
              <a:extLst>
                <a:ext uri="{FF2B5EF4-FFF2-40B4-BE49-F238E27FC236}">
                  <a16:creationId xmlns:a16="http://schemas.microsoft.com/office/drawing/2014/main" id="{AD6D2B66-96C6-D206-AE17-0C3CA914DD58}"/>
                </a:ext>
              </a:extLst>
            </p:cNvPr>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6833;p30">
              <a:extLst>
                <a:ext uri="{FF2B5EF4-FFF2-40B4-BE49-F238E27FC236}">
                  <a16:creationId xmlns:a16="http://schemas.microsoft.com/office/drawing/2014/main" id="{48C683CB-D1C7-094F-F040-221F4BFC0D39}"/>
                </a:ext>
              </a:extLst>
            </p:cNvPr>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6834;p30">
              <a:extLst>
                <a:ext uri="{FF2B5EF4-FFF2-40B4-BE49-F238E27FC236}">
                  <a16:creationId xmlns:a16="http://schemas.microsoft.com/office/drawing/2014/main" id="{A334EBD8-B877-7B14-956F-319FFF255923}"/>
                </a:ext>
              </a:extLst>
            </p:cNvPr>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6835;p30">
              <a:extLst>
                <a:ext uri="{FF2B5EF4-FFF2-40B4-BE49-F238E27FC236}">
                  <a16:creationId xmlns:a16="http://schemas.microsoft.com/office/drawing/2014/main" id="{B29EC2B5-35DF-E60F-1D21-0EA13C98B678}"/>
                </a:ext>
              </a:extLst>
            </p:cNvPr>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6836;p30">
              <a:extLst>
                <a:ext uri="{FF2B5EF4-FFF2-40B4-BE49-F238E27FC236}">
                  <a16:creationId xmlns:a16="http://schemas.microsoft.com/office/drawing/2014/main" id="{F9806EAF-16A6-E2F2-3C38-88EE8D12F6FD}"/>
                </a:ext>
              </a:extLst>
            </p:cNvPr>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6837;p30">
              <a:extLst>
                <a:ext uri="{FF2B5EF4-FFF2-40B4-BE49-F238E27FC236}">
                  <a16:creationId xmlns:a16="http://schemas.microsoft.com/office/drawing/2014/main" id="{D65A59E9-1EEB-A16D-B35D-EB8CAF7C2F31}"/>
                </a:ext>
              </a:extLst>
            </p:cNvPr>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6838;p30">
              <a:extLst>
                <a:ext uri="{FF2B5EF4-FFF2-40B4-BE49-F238E27FC236}">
                  <a16:creationId xmlns:a16="http://schemas.microsoft.com/office/drawing/2014/main" id="{5447AF62-9DE0-FC39-A2E5-F6875FE330F0}"/>
                </a:ext>
              </a:extLst>
            </p:cNvPr>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6839;p30">
              <a:extLst>
                <a:ext uri="{FF2B5EF4-FFF2-40B4-BE49-F238E27FC236}">
                  <a16:creationId xmlns:a16="http://schemas.microsoft.com/office/drawing/2014/main" id="{4BAEFCDD-305A-1B1A-046D-C6AEDC5E47EE}"/>
                </a:ext>
              </a:extLst>
            </p:cNvPr>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6840;p30">
              <a:extLst>
                <a:ext uri="{FF2B5EF4-FFF2-40B4-BE49-F238E27FC236}">
                  <a16:creationId xmlns:a16="http://schemas.microsoft.com/office/drawing/2014/main" id="{46490F22-1616-DAFF-5951-2208701DB41B}"/>
                </a:ext>
              </a:extLst>
            </p:cNvPr>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6841;p30">
              <a:extLst>
                <a:ext uri="{FF2B5EF4-FFF2-40B4-BE49-F238E27FC236}">
                  <a16:creationId xmlns:a16="http://schemas.microsoft.com/office/drawing/2014/main" id="{180ECD77-0B02-337F-C974-215925B7385B}"/>
                </a:ext>
              </a:extLst>
            </p:cNvPr>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6842;p30">
              <a:extLst>
                <a:ext uri="{FF2B5EF4-FFF2-40B4-BE49-F238E27FC236}">
                  <a16:creationId xmlns:a16="http://schemas.microsoft.com/office/drawing/2014/main" id="{15837253-7008-D7D7-3D68-6B001AB1B051}"/>
                </a:ext>
              </a:extLst>
            </p:cNvPr>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6843;p30">
              <a:extLst>
                <a:ext uri="{FF2B5EF4-FFF2-40B4-BE49-F238E27FC236}">
                  <a16:creationId xmlns:a16="http://schemas.microsoft.com/office/drawing/2014/main" id="{77AB8C51-F969-2B75-4614-A267CDFBC573}"/>
                </a:ext>
              </a:extLst>
            </p:cNvPr>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6844;p30">
              <a:extLst>
                <a:ext uri="{FF2B5EF4-FFF2-40B4-BE49-F238E27FC236}">
                  <a16:creationId xmlns:a16="http://schemas.microsoft.com/office/drawing/2014/main" id="{75BBC3D2-4BB8-EEEA-340F-65395955AC12}"/>
                </a:ext>
              </a:extLst>
            </p:cNvPr>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6845;p30">
              <a:extLst>
                <a:ext uri="{FF2B5EF4-FFF2-40B4-BE49-F238E27FC236}">
                  <a16:creationId xmlns:a16="http://schemas.microsoft.com/office/drawing/2014/main" id="{081CA514-BEF9-E578-6E96-50A94E3E67DA}"/>
                </a:ext>
              </a:extLst>
            </p:cNvPr>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6846;p30">
              <a:extLst>
                <a:ext uri="{FF2B5EF4-FFF2-40B4-BE49-F238E27FC236}">
                  <a16:creationId xmlns:a16="http://schemas.microsoft.com/office/drawing/2014/main" id="{E723BAB0-DF25-2968-23AB-8F8042C1FA29}"/>
                </a:ext>
              </a:extLst>
            </p:cNvPr>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6847;p30">
              <a:extLst>
                <a:ext uri="{FF2B5EF4-FFF2-40B4-BE49-F238E27FC236}">
                  <a16:creationId xmlns:a16="http://schemas.microsoft.com/office/drawing/2014/main" id="{79ED3434-641E-8001-F317-26A80199F496}"/>
                </a:ext>
              </a:extLst>
            </p:cNvPr>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6848;p30">
              <a:extLst>
                <a:ext uri="{FF2B5EF4-FFF2-40B4-BE49-F238E27FC236}">
                  <a16:creationId xmlns:a16="http://schemas.microsoft.com/office/drawing/2014/main" id="{3759E244-4F58-0530-F203-67EF5687B241}"/>
                </a:ext>
              </a:extLst>
            </p:cNvPr>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6849;p30">
              <a:extLst>
                <a:ext uri="{FF2B5EF4-FFF2-40B4-BE49-F238E27FC236}">
                  <a16:creationId xmlns:a16="http://schemas.microsoft.com/office/drawing/2014/main" id="{3D80290A-9E03-BBCA-B10E-8569BBD6B708}"/>
                </a:ext>
              </a:extLst>
            </p:cNvPr>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6850;p30">
              <a:extLst>
                <a:ext uri="{FF2B5EF4-FFF2-40B4-BE49-F238E27FC236}">
                  <a16:creationId xmlns:a16="http://schemas.microsoft.com/office/drawing/2014/main" id="{E35B28E8-701E-98F5-E232-C8D83780FE26}"/>
                </a:ext>
              </a:extLst>
            </p:cNvPr>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6851;p30">
              <a:extLst>
                <a:ext uri="{FF2B5EF4-FFF2-40B4-BE49-F238E27FC236}">
                  <a16:creationId xmlns:a16="http://schemas.microsoft.com/office/drawing/2014/main" id="{51F561BC-E56B-A94A-4C37-7F916BD147C9}"/>
                </a:ext>
              </a:extLst>
            </p:cNvPr>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6852;p30">
              <a:extLst>
                <a:ext uri="{FF2B5EF4-FFF2-40B4-BE49-F238E27FC236}">
                  <a16:creationId xmlns:a16="http://schemas.microsoft.com/office/drawing/2014/main" id="{6AA5F5F3-85DD-EB26-0AB9-ADF0FBC7B6A6}"/>
                </a:ext>
              </a:extLst>
            </p:cNvPr>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6853;p30">
              <a:extLst>
                <a:ext uri="{FF2B5EF4-FFF2-40B4-BE49-F238E27FC236}">
                  <a16:creationId xmlns:a16="http://schemas.microsoft.com/office/drawing/2014/main" id="{FE212A7E-5EF9-C9EE-7977-8688D8F03847}"/>
                </a:ext>
              </a:extLst>
            </p:cNvPr>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6854;p30">
              <a:extLst>
                <a:ext uri="{FF2B5EF4-FFF2-40B4-BE49-F238E27FC236}">
                  <a16:creationId xmlns:a16="http://schemas.microsoft.com/office/drawing/2014/main" id="{2B10FFCB-0541-C316-44FF-84CBE5E94C86}"/>
                </a:ext>
              </a:extLst>
            </p:cNvPr>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6855;p30">
              <a:extLst>
                <a:ext uri="{FF2B5EF4-FFF2-40B4-BE49-F238E27FC236}">
                  <a16:creationId xmlns:a16="http://schemas.microsoft.com/office/drawing/2014/main" id="{87A66C75-12B3-1D13-4800-103F3BE0A3BD}"/>
                </a:ext>
              </a:extLst>
            </p:cNvPr>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6856;p30">
              <a:extLst>
                <a:ext uri="{FF2B5EF4-FFF2-40B4-BE49-F238E27FC236}">
                  <a16:creationId xmlns:a16="http://schemas.microsoft.com/office/drawing/2014/main" id="{51B19848-14E2-06B9-BEEE-DEF364CC90D8}"/>
                </a:ext>
              </a:extLst>
            </p:cNvPr>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6857;p30">
              <a:extLst>
                <a:ext uri="{FF2B5EF4-FFF2-40B4-BE49-F238E27FC236}">
                  <a16:creationId xmlns:a16="http://schemas.microsoft.com/office/drawing/2014/main" id="{20338097-2F86-7F74-5B64-4866CC21E80A}"/>
                </a:ext>
              </a:extLst>
            </p:cNvPr>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6858;p30">
              <a:extLst>
                <a:ext uri="{FF2B5EF4-FFF2-40B4-BE49-F238E27FC236}">
                  <a16:creationId xmlns:a16="http://schemas.microsoft.com/office/drawing/2014/main" id="{650FF094-E65B-9B62-9546-524106455228}"/>
                </a:ext>
              </a:extLst>
            </p:cNvPr>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6859;p30">
              <a:extLst>
                <a:ext uri="{FF2B5EF4-FFF2-40B4-BE49-F238E27FC236}">
                  <a16:creationId xmlns:a16="http://schemas.microsoft.com/office/drawing/2014/main" id="{B9E575DB-3BFD-5903-7210-C5874AB95667}"/>
                </a:ext>
              </a:extLst>
            </p:cNvPr>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6860;p30">
              <a:extLst>
                <a:ext uri="{FF2B5EF4-FFF2-40B4-BE49-F238E27FC236}">
                  <a16:creationId xmlns:a16="http://schemas.microsoft.com/office/drawing/2014/main" id="{70E1D50B-9A02-50EE-40A2-D572943366C3}"/>
                </a:ext>
              </a:extLst>
            </p:cNvPr>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6861;p30">
              <a:extLst>
                <a:ext uri="{FF2B5EF4-FFF2-40B4-BE49-F238E27FC236}">
                  <a16:creationId xmlns:a16="http://schemas.microsoft.com/office/drawing/2014/main" id="{619FAE04-2546-902A-33AE-DFFBDEBBDA87}"/>
                </a:ext>
              </a:extLst>
            </p:cNvPr>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6862;p30">
              <a:extLst>
                <a:ext uri="{FF2B5EF4-FFF2-40B4-BE49-F238E27FC236}">
                  <a16:creationId xmlns:a16="http://schemas.microsoft.com/office/drawing/2014/main" id="{58D3C269-8D65-AEF1-D09B-D29367393D31}"/>
                </a:ext>
              </a:extLst>
            </p:cNvPr>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6863;p30">
              <a:extLst>
                <a:ext uri="{FF2B5EF4-FFF2-40B4-BE49-F238E27FC236}">
                  <a16:creationId xmlns:a16="http://schemas.microsoft.com/office/drawing/2014/main" id="{9B6EE3BF-7819-FDE6-156B-19F029B72A11}"/>
                </a:ext>
              </a:extLst>
            </p:cNvPr>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6864;p30">
              <a:extLst>
                <a:ext uri="{FF2B5EF4-FFF2-40B4-BE49-F238E27FC236}">
                  <a16:creationId xmlns:a16="http://schemas.microsoft.com/office/drawing/2014/main" id="{C9DE11B6-62AF-AE61-1D05-16F00D3D26FC}"/>
                </a:ext>
              </a:extLst>
            </p:cNvPr>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6865;p30">
              <a:extLst>
                <a:ext uri="{FF2B5EF4-FFF2-40B4-BE49-F238E27FC236}">
                  <a16:creationId xmlns:a16="http://schemas.microsoft.com/office/drawing/2014/main" id="{BAB8E60F-DDB5-B028-A43D-351C8CC28E5C}"/>
                </a:ext>
              </a:extLst>
            </p:cNvPr>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6866;p30">
              <a:extLst>
                <a:ext uri="{FF2B5EF4-FFF2-40B4-BE49-F238E27FC236}">
                  <a16:creationId xmlns:a16="http://schemas.microsoft.com/office/drawing/2014/main" id="{49CD6803-8CBE-C9ED-8AAC-0B39766F5CB9}"/>
                </a:ext>
              </a:extLst>
            </p:cNvPr>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6867;p30">
              <a:extLst>
                <a:ext uri="{FF2B5EF4-FFF2-40B4-BE49-F238E27FC236}">
                  <a16:creationId xmlns:a16="http://schemas.microsoft.com/office/drawing/2014/main" id="{635919EA-5974-2B4D-B10C-DA545F770A87}"/>
                </a:ext>
              </a:extLst>
            </p:cNvPr>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6868;p30">
              <a:extLst>
                <a:ext uri="{FF2B5EF4-FFF2-40B4-BE49-F238E27FC236}">
                  <a16:creationId xmlns:a16="http://schemas.microsoft.com/office/drawing/2014/main" id="{FB427157-224A-C247-CBCC-A3F321C2F462}"/>
                </a:ext>
              </a:extLst>
            </p:cNvPr>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6869;p30">
              <a:extLst>
                <a:ext uri="{FF2B5EF4-FFF2-40B4-BE49-F238E27FC236}">
                  <a16:creationId xmlns:a16="http://schemas.microsoft.com/office/drawing/2014/main" id="{6BC30BB5-0DA0-61E4-3B7A-DB2D4C895884}"/>
                </a:ext>
              </a:extLst>
            </p:cNvPr>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6870;p30">
              <a:extLst>
                <a:ext uri="{FF2B5EF4-FFF2-40B4-BE49-F238E27FC236}">
                  <a16:creationId xmlns:a16="http://schemas.microsoft.com/office/drawing/2014/main" id="{CB6EB229-CA41-0FE3-5405-A21098D5F4ED}"/>
                </a:ext>
              </a:extLst>
            </p:cNvPr>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6871;p30">
              <a:extLst>
                <a:ext uri="{FF2B5EF4-FFF2-40B4-BE49-F238E27FC236}">
                  <a16:creationId xmlns:a16="http://schemas.microsoft.com/office/drawing/2014/main" id="{92592F72-B14E-6436-A2ED-A9E52D25C608}"/>
                </a:ext>
              </a:extLst>
            </p:cNvPr>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6872;p30">
              <a:extLst>
                <a:ext uri="{FF2B5EF4-FFF2-40B4-BE49-F238E27FC236}">
                  <a16:creationId xmlns:a16="http://schemas.microsoft.com/office/drawing/2014/main" id="{BDEFCF79-7145-1C4A-A081-3EF27A4C8440}"/>
                </a:ext>
              </a:extLst>
            </p:cNvPr>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6873;p30">
              <a:extLst>
                <a:ext uri="{FF2B5EF4-FFF2-40B4-BE49-F238E27FC236}">
                  <a16:creationId xmlns:a16="http://schemas.microsoft.com/office/drawing/2014/main" id="{F53D82EA-E392-67A9-EB6F-3221CBE98AF8}"/>
                </a:ext>
              </a:extLst>
            </p:cNvPr>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6874;p30">
              <a:extLst>
                <a:ext uri="{FF2B5EF4-FFF2-40B4-BE49-F238E27FC236}">
                  <a16:creationId xmlns:a16="http://schemas.microsoft.com/office/drawing/2014/main" id="{D9784CE5-1C34-ECB2-B757-1CBABC3289D8}"/>
                </a:ext>
              </a:extLst>
            </p:cNvPr>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6875;p30">
              <a:extLst>
                <a:ext uri="{FF2B5EF4-FFF2-40B4-BE49-F238E27FC236}">
                  <a16:creationId xmlns:a16="http://schemas.microsoft.com/office/drawing/2014/main" id="{8A967DDE-6644-70CC-4D54-E976235CBF10}"/>
                </a:ext>
              </a:extLst>
            </p:cNvPr>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6876;p30">
              <a:extLst>
                <a:ext uri="{FF2B5EF4-FFF2-40B4-BE49-F238E27FC236}">
                  <a16:creationId xmlns:a16="http://schemas.microsoft.com/office/drawing/2014/main" id="{A02113E0-680E-54E5-80DA-FA43E25B31B7}"/>
                </a:ext>
              </a:extLst>
            </p:cNvPr>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6877;p30">
              <a:extLst>
                <a:ext uri="{FF2B5EF4-FFF2-40B4-BE49-F238E27FC236}">
                  <a16:creationId xmlns:a16="http://schemas.microsoft.com/office/drawing/2014/main" id="{DCAA3D00-CB21-4F1C-A1A3-2E84B276E12B}"/>
                </a:ext>
              </a:extLst>
            </p:cNvPr>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6878;p30">
              <a:extLst>
                <a:ext uri="{FF2B5EF4-FFF2-40B4-BE49-F238E27FC236}">
                  <a16:creationId xmlns:a16="http://schemas.microsoft.com/office/drawing/2014/main" id="{B274E30F-4F40-91C8-2D32-BF28CCFBD021}"/>
                </a:ext>
              </a:extLst>
            </p:cNvPr>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6879;p30">
              <a:extLst>
                <a:ext uri="{FF2B5EF4-FFF2-40B4-BE49-F238E27FC236}">
                  <a16:creationId xmlns:a16="http://schemas.microsoft.com/office/drawing/2014/main" id="{85F3FE6E-0E59-F4E1-E9A7-5AE13D9087CA}"/>
                </a:ext>
              </a:extLst>
            </p:cNvPr>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6880;p30">
              <a:extLst>
                <a:ext uri="{FF2B5EF4-FFF2-40B4-BE49-F238E27FC236}">
                  <a16:creationId xmlns:a16="http://schemas.microsoft.com/office/drawing/2014/main" id="{DB89D748-E5D5-A607-E07A-7EBA6B59D343}"/>
                </a:ext>
              </a:extLst>
            </p:cNvPr>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6881;p30">
              <a:extLst>
                <a:ext uri="{FF2B5EF4-FFF2-40B4-BE49-F238E27FC236}">
                  <a16:creationId xmlns:a16="http://schemas.microsoft.com/office/drawing/2014/main" id="{F8D9E960-FE44-2403-0AF7-1B82A0B005E9}"/>
                </a:ext>
              </a:extLst>
            </p:cNvPr>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6882;p30">
              <a:extLst>
                <a:ext uri="{FF2B5EF4-FFF2-40B4-BE49-F238E27FC236}">
                  <a16:creationId xmlns:a16="http://schemas.microsoft.com/office/drawing/2014/main" id="{19676895-F3F7-9F5E-45C2-8425AC77DD89}"/>
                </a:ext>
              </a:extLst>
            </p:cNvPr>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6883;p30">
              <a:extLst>
                <a:ext uri="{FF2B5EF4-FFF2-40B4-BE49-F238E27FC236}">
                  <a16:creationId xmlns:a16="http://schemas.microsoft.com/office/drawing/2014/main" id="{8192BB0B-3D0F-65E1-7DA9-19540B8CDFAC}"/>
                </a:ext>
              </a:extLst>
            </p:cNvPr>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6884;p30">
              <a:extLst>
                <a:ext uri="{FF2B5EF4-FFF2-40B4-BE49-F238E27FC236}">
                  <a16:creationId xmlns:a16="http://schemas.microsoft.com/office/drawing/2014/main" id="{CBC005D8-546E-8AE8-3614-7BE896401BFE}"/>
                </a:ext>
              </a:extLst>
            </p:cNvPr>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6885;p30">
              <a:extLst>
                <a:ext uri="{FF2B5EF4-FFF2-40B4-BE49-F238E27FC236}">
                  <a16:creationId xmlns:a16="http://schemas.microsoft.com/office/drawing/2014/main" id="{BCBA1249-1EE0-BFD1-717C-D09C4F741194}"/>
                </a:ext>
              </a:extLst>
            </p:cNvPr>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6886;p30">
              <a:extLst>
                <a:ext uri="{FF2B5EF4-FFF2-40B4-BE49-F238E27FC236}">
                  <a16:creationId xmlns:a16="http://schemas.microsoft.com/office/drawing/2014/main" id="{67D8C1EA-EF0D-49F0-1931-93928687EF58}"/>
                </a:ext>
              </a:extLst>
            </p:cNvPr>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6887;p30">
              <a:extLst>
                <a:ext uri="{FF2B5EF4-FFF2-40B4-BE49-F238E27FC236}">
                  <a16:creationId xmlns:a16="http://schemas.microsoft.com/office/drawing/2014/main" id="{049E3DD5-CFD6-546B-B461-DA1950F06B01}"/>
                </a:ext>
              </a:extLst>
            </p:cNvPr>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6888;p30">
              <a:extLst>
                <a:ext uri="{FF2B5EF4-FFF2-40B4-BE49-F238E27FC236}">
                  <a16:creationId xmlns:a16="http://schemas.microsoft.com/office/drawing/2014/main" id="{898A073D-138C-BA6A-9767-C241F966F642}"/>
                </a:ext>
              </a:extLst>
            </p:cNvPr>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6889;p30">
              <a:extLst>
                <a:ext uri="{FF2B5EF4-FFF2-40B4-BE49-F238E27FC236}">
                  <a16:creationId xmlns:a16="http://schemas.microsoft.com/office/drawing/2014/main" id="{88B56896-0565-A0B9-884F-3DB6185B2424}"/>
                </a:ext>
              </a:extLst>
            </p:cNvPr>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6890;p30">
              <a:extLst>
                <a:ext uri="{FF2B5EF4-FFF2-40B4-BE49-F238E27FC236}">
                  <a16:creationId xmlns:a16="http://schemas.microsoft.com/office/drawing/2014/main" id="{38242E77-62A5-45DD-0325-51F918C42C84}"/>
                </a:ext>
              </a:extLst>
            </p:cNvPr>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6891;p30">
              <a:extLst>
                <a:ext uri="{FF2B5EF4-FFF2-40B4-BE49-F238E27FC236}">
                  <a16:creationId xmlns:a16="http://schemas.microsoft.com/office/drawing/2014/main" id="{08B39BDD-9190-4368-8E09-0BCCA5426E28}"/>
                </a:ext>
              </a:extLst>
            </p:cNvPr>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6892;p30">
              <a:extLst>
                <a:ext uri="{FF2B5EF4-FFF2-40B4-BE49-F238E27FC236}">
                  <a16:creationId xmlns:a16="http://schemas.microsoft.com/office/drawing/2014/main" id="{62F50E88-82F3-155A-EC80-E4A22A03C485}"/>
                </a:ext>
              </a:extLst>
            </p:cNvPr>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6893;p30">
              <a:extLst>
                <a:ext uri="{FF2B5EF4-FFF2-40B4-BE49-F238E27FC236}">
                  <a16:creationId xmlns:a16="http://schemas.microsoft.com/office/drawing/2014/main" id="{7F37AD29-0E4D-9139-8A72-D9826495FC0C}"/>
                </a:ext>
              </a:extLst>
            </p:cNvPr>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6894;p30">
              <a:extLst>
                <a:ext uri="{FF2B5EF4-FFF2-40B4-BE49-F238E27FC236}">
                  <a16:creationId xmlns:a16="http://schemas.microsoft.com/office/drawing/2014/main" id="{E38BFC14-EDC4-B4F6-1865-3BA29C144038}"/>
                </a:ext>
              </a:extLst>
            </p:cNvPr>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6895;p30">
              <a:extLst>
                <a:ext uri="{FF2B5EF4-FFF2-40B4-BE49-F238E27FC236}">
                  <a16:creationId xmlns:a16="http://schemas.microsoft.com/office/drawing/2014/main" id="{8E2C7780-AAD3-C083-2BF8-B2663FF090B4}"/>
                </a:ext>
              </a:extLst>
            </p:cNvPr>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6896;p30">
              <a:extLst>
                <a:ext uri="{FF2B5EF4-FFF2-40B4-BE49-F238E27FC236}">
                  <a16:creationId xmlns:a16="http://schemas.microsoft.com/office/drawing/2014/main" id="{89A15015-5405-647B-1A46-114925F5E5AF}"/>
                </a:ext>
              </a:extLst>
            </p:cNvPr>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6897;p30">
              <a:extLst>
                <a:ext uri="{FF2B5EF4-FFF2-40B4-BE49-F238E27FC236}">
                  <a16:creationId xmlns:a16="http://schemas.microsoft.com/office/drawing/2014/main" id="{6FB33A58-8AC0-8666-4567-20DE81C01521}"/>
                </a:ext>
              </a:extLst>
            </p:cNvPr>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6898;p30">
              <a:extLst>
                <a:ext uri="{FF2B5EF4-FFF2-40B4-BE49-F238E27FC236}">
                  <a16:creationId xmlns:a16="http://schemas.microsoft.com/office/drawing/2014/main" id="{2B3FDD79-910B-E7DD-F321-38428AFFC394}"/>
                </a:ext>
              </a:extLst>
            </p:cNvPr>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6899;p30">
              <a:extLst>
                <a:ext uri="{FF2B5EF4-FFF2-40B4-BE49-F238E27FC236}">
                  <a16:creationId xmlns:a16="http://schemas.microsoft.com/office/drawing/2014/main" id="{DD9C2B51-930E-24B9-AC5D-19B0363A2A15}"/>
                </a:ext>
              </a:extLst>
            </p:cNvPr>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6900;p30">
              <a:extLst>
                <a:ext uri="{FF2B5EF4-FFF2-40B4-BE49-F238E27FC236}">
                  <a16:creationId xmlns:a16="http://schemas.microsoft.com/office/drawing/2014/main" id="{A52541CA-7432-F440-5316-183536315458}"/>
                </a:ext>
              </a:extLst>
            </p:cNvPr>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6901;p30">
              <a:extLst>
                <a:ext uri="{FF2B5EF4-FFF2-40B4-BE49-F238E27FC236}">
                  <a16:creationId xmlns:a16="http://schemas.microsoft.com/office/drawing/2014/main" id="{81A6E6C3-40E0-0873-B0C4-7BEE3ED6E807}"/>
                </a:ext>
              </a:extLst>
            </p:cNvPr>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6902;p30">
              <a:extLst>
                <a:ext uri="{FF2B5EF4-FFF2-40B4-BE49-F238E27FC236}">
                  <a16:creationId xmlns:a16="http://schemas.microsoft.com/office/drawing/2014/main" id="{843B37F0-AD57-B6E4-21FC-3E82DC82D7AF}"/>
                </a:ext>
              </a:extLst>
            </p:cNvPr>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6903;p30">
              <a:extLst>
                <a:ext uri="{FF2B5EF4-FFF2-40B4-BE49-F238E27FC236}">
                  <a16:creationId xmlns:a16="http://schemas.microsoft.com/office/drawing/2014/main" id="{A8E644D2-9858-DDCC-8413-107B9CC12054}"/>
                </a:ext>
              </a:extLst>
            </p:cNvPr>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6904;p30">
              <a:extLst>
                <a:ext uri="{FF2B5EF4-FFF2-40B4-BE49-F238E27FC236}">
                  <a16:creationId xmlns:a16="http://schemas.microsoft.com/office/drawing/2014/main" id="{3A4A139E-3667-78B7-D62D-F445D17C5086}"/>
                </a:ext>
              </a:extLst>
            </p:cNvPr>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6905;p30">
              <a:extLst>
                <a:ext uri="{FF2B5EF4-FFF2-40B4-BE49-F238E27FC236}">
                  <a16:creationId xmlns:a16="http://schemas.microsoft.com/office/drawing/2014/main" id="{E91E269E-5B32-DFC0-1AC7-F2500644170C}"/>
                </a:ext>
              </a:extLst>
            </p:cNvPr>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6906;p30">
              <a:extLst>
                <a:ext uri="{FF2B5EF4-FFF2-40B4-BE49-F238E27FC236}">
                  <a16:creationId xmlns:a16="http://schemas.microsoft.com/office/drawing/2014/main" id="{D61F7C9C-E8A6-8CEB-56BF-CDE9311201F3}"/>
                </a:ext>
              </a:extLst>
            </p:cNvPr>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6907;p30">
              <a:extLst>
                <a:ext uri="{FF2B5EF4-FFF2-40B4-BE49-F238E27FC236}">
                  <a16:creationId xmlns:a16="http://schemas.microsoft.com/office/drawing/2014/main" id="{609CD10C-B088-BFE3-5DC8-5D4838332D54}"/>
                </a:ext>
              </a:extLst>
            </p:cNvPr>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6908;p30">
              <a:extLst>
                <a:ext uri="{FF2B5EF4-FFF2-40B4-BE49-F238E27FC236}">
                  <a16:creationId xmlns:a16="http://schemas.microsoft.com/office/drawing/2014/main" id="{927F39A5-6CD5-6D15-4B72-8E91F6687904}"/>
                </a:ext>
              </a:extLst>
            </p:cNvPr>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6909;p30">
              <a:extLst>
                <a:ext uri="{FF2B5EF4-FFF2-40B4-BE49-F238E27FC236}">
                  <a16:creationId xmlns:a16="http://schemas.microsoft.com/office/drawing/2014/main" id="{8A040232-7F16-938D-1FDE-5E8268931255}"/>
                </a:ext>
              </a:extLst>
            </p:cNvPr>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6910;p30">
              <a:extLst>
                <a:ext uri="{FF2B5EF4-FFF2-40B4-BE49-F238E27FC236}">
                  <a16:creationId xmlns:a16="http://schemas.microsoft.com/office/drawing/2014/main" id="{FF7075EB-C1F1-FDC1-224C-1FB933B4BF00}"/>
                </a:ext>
              </a:extLst>
            </p:cNvPr>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6911;p30">
              <a:extLst>
                <a:ext uri="{FF2B5EF4-FFF2-40B4-BE49-F238E27FC236}">
                  <a16:creationId xmlns:a16="http://schemas.microsoft.com/office/drawing/2014/main" id="{165F37B9-928F-48AC-5F4A-A58FA92F8DD2}"/>
                </a:ext>
              </a:extLst>
            </p:cNvPr>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6912;p30">
              <a:extLst>
                <a:ext uri="{FF2B5EF4-FFF2-40B4-BE49-F238E27FC236}">
                  <a16:creationId xmlns:a16="http://schemas.microsoft.com/office/drawing/2014/main" id="{A10B3D24-C586-B38A-2B19-8C71E3951AA5}"/>
                </a:ext>
              </a:extLst>
            </p:cNvPr>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6913;p30">
              <a:extLst>
                <a:ext uri="{FF2B5EF4-FFF2-40B4-BE49-F238E27FC236}">
                  <a16:creationId xmlns:a16="http://schemas.microsoft.com/office/drawing/2014/main" id="{35B1EDC9-79A7-9D18-3966-37A72CB48BF4}"/>
                </a:ext>
              </a:extLst>
            </p:cNvPr>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6914;p30">
              <a:extLst>
                <a:ext uri="{FF2B5EF4-FFF2-40B4-BE49-F238E27FC236}">
                  <a16:creationId xmlns:a16="http://schemas.microsoft.com/office/drawing/2014/main" id="{F1B57837-B5FD-7D02-89E1-3F9D2E6E3D9A}"/>
                </a:ext>
              </a:extLst>
            </p:cNvPr>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6915;p30">
              <a:extLst>
                <a:ext uri="{FF2B5EF4-FFF2-40B4-BE49-F238E27FC236}">
                  <a16:creationId xmlns:a16="http://schemas.microsoft.com/office/drawing/2014/main" id="{137653CC-DD07-E5EE-3507-93BABD76F76B}"/>
                </a:ext>
              </a:extLst>
            </p:cNvPr>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6916;p30">
              <a:extLst>
                <a:ext uri="{FF2B5EF4-FFF2-40B4-BE49-F238E27FC236}">
                  <a16:creationId xmlns:a16="http://schemas.microsoft.com/office/drawing/2014/main" id="{B8CDF94A-05AB-FA55-E0D7-7623F1B59E7D}"/>
                </a:ext>
              </a:extLst>
            </p:cNvPr>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6917;p30">
              <a:extLst>
                <a:ext uri="{FF2B5EF4-FFF2-40B4-BE49-F238E27FC236}">
                  <a16:creationId xmlns:a16="http://schemas.microsoft.com/office/drawing/2014/main" id="{54160734-1265-93DF-03A0-067B9E9D3AEE}"/>
                </a:ext>
              </a:extLst>
            </p:cNvPr>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6918;p30">
              <a:extLst>
                <a:ext uri="{FF2B5EF4-FFF2-40B4-BE49-F238E27FC236}">
                  <a16:creationId xmlns:a16="http://schemas.microsoft.com/office/drawing/2014/main" id="{94941765-D189-C60B-84CF-BB188F7AC15B}"/>
                </a:ext>
              </a:extLst>
            </p:cNvPr>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6919;p30">
              <a:extLst>
                <a:ext uri="{FF2B5EF4-FFF2-40B4-BE49-F238E27FC236}">
                  <a16:creationId xmlns:a16="http://schemas.microsoft.com/office/drawing/2014/main" id="{DB587276-DF4C-00B9-3DB9-2A48C03C340C}"/>
                </a:ext>
              </a:extLst>
            </p:cNvPr>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6920;p30">
              <a:extLst>
                <a:ext uri="{FF2B5EF4-FFF2-40B4-BE49-F238E27FC236}">
                  <a16:creationId xmlns:a16="http://schemas.microsoft.com/office/drawing/2014/main" id="{198FB2FE-8826-8135-AD26-658F41789AF7}"/>
                </a:ext>
              </a:extLst>
            </p:cNvPr>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6921;p30">
              <a:extLst>
                <a:ext uri="{FF2B5EF4-FFF2-40B4-BE49-F238E27FC236}">
                  <a16:creationId xmlns:a16="http://schemas.microsoft.com/office/drawing/2014/main" id="{E65F1130-644B-267F-6B81-6697AD73918A}"/>
                </a:ext>
              </a:extLst>
            </p:cNvPr>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6922;p30">
              <a:extLst>
                <a:ext uri="{FF2B5EF4-FFF2-40B4-BE49-F238E27FC236}">
                  <a16:creationId xmlns:a16="http://schemas.microsoft.com/office/drawing/2014/main" id="{9519C724-327D-38AE-997E-74F3FD3DF234}"/>
                </a:ext>
              </a:extLst>
            </p:cNvPr>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6923;p30">
              <a:extLst>
                <a:ext uri="{FF2B5EF4-FFF2-40B4-BE49-F238E27FC236}">
                  <a16:creationId xmlns:a16="http://schemas.microsoft.com/office/drawing/2014/main" id="{18575438-EF7A-83EF-5287-B4A7AEF4A2C3}"/>
                </a:ext>
              </a:extLst>
            </p:cNvPr>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6924;p30">
              <a:extLst>
                <a:ext uri="{FF2B5EF4-FFF2-40B4-BE49-F238E27FC236}">
                  <a16:creationId xmlns:a16="http://schemas.microsoft.com/office/drawing/2014/main" id="{8C30E04F-1BD7-E59B-FE1D-FBC0013CA1E3}"/>
                </a:ext>
              </a:extLst>
            </p:cNvPr>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6925;p30">
              <a:extLst>
                <a:ext uri="{FF2B5EF4-FFF2-40B4-BE49-F238E27FC236}">
                  <a16:creationId xmlns:a16="http://schemas.microsoft.com/office/drawing/2014/main" id="{0913C0F7-DA9C-54E0-CDD7-A497C85BEC46}"/>
                </a:ext>
              </a:extLst>
            </p:cNvPr>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6926;p30">
              <a:extLst>
                <a:ext uri="{FF2B5EF4-FFF2-40B4-BE49-F238E27FC236}">
                  <a16:creationId xmlns:a16="http://schemas.microsoft.com/office/drawing/2014/main" id="{00EE811A-80BE-9766-801F-BCE9D83F3242}"/>
                </a:ext>
              </a:extLst>
            </p:cNvPr>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6927;p30">
              <a:extLst>
                <a:ext uri="{FF2B5EF4-FFF2-40B4-BE49-F238E27FC236}">
                  <a16:creationId xmlns:a16="http://schemas.microsoft.com/office/drawing/2014/main" id="{E56BFF9F-9A24-FD4B-0743-EF81A7D28DF8}"/>
                </a:ext>
              </a:extLst>
            </p:cNvPr>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6928;p30">
              <a:extLst>
                <a:ext uri="{FF2B5EF4-FFF2-40B4-BE49-F238E27FC236}">
                  <a16:creationId xmlns:a16="http://schemas.microsoft.com/office/drawing/2014/main" id="{4B7AC7FB-9213-1B5D-4BBA-206036B6BDED}"/>
                </a:ext>
              </a:extLst>
            </p:cNvPr>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6929;p30">
              <a:extLst>
                <a:ext uri="{FF2B5EF4-FFF2-40B4-BE49-F238E27FC236}">
                  <a16:creationId xmlns:a16="http://schemas.microsoft.com/office/drawing/2014/main" id="{49B900B5-7FFF-28F8-BFC5-68B58DD69E6E}"/>
                </a:ext>
              </a:extLst>
            </p:cNvPr>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6930;p30">
              <a:extLst>
                <a:ext uri="{FF2B5EF4-FFF2-40B4-BE49-F238E27FC236}">
                  <a16:creationId xmlns:a16="http://schemas.microsoft.com/office/drawing/2014/main" id="{D6FABC37-12B8-D309-6D25-FE4D95ED3E6D}"/>
                </a:ext>
              </a:extLst>
            </p:cNvPr>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6931;p30">
              <a:extLst>
                <a:ext uri="{FF2B5EF4-FFF2-40B4-BE49-F238E27FC236}">
                  <a16:creationId xmlns:a16="http://schemas.microsoft.com/office/drawing/2014/main" id="{EAF20DCD-7BAD-5794-007D-773759001D5C}"/>
                </a:ext>
              </a:extLst>
            </p:cNvPr>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6932;p30">
              <a:extLst>
                <a:ext uri="{FF2B5EF4-FFF2-40B4-BE49-F238E27FC236}">
                  <a16:creationId xmlns:a16="http://schemas.microsoft.com/office/drawing/2014/main" id="{EF91F96F-0AFA-ABE9-E1EF-0D8CE349FED8}"/>
                </a:ext>
              </a:extLst>
            </p:cNvPr>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6933;p30">
              <a:extLst>
                <a:ext uri="{FF2B5EF4-FFF2-40B4-BE49-F238E27FC236}">
                  <a16:creationId xmlns:a16="http://schemas.microsoft.com/office/drawing/2014/main" id="{555986F6-BF8A-1F7F-263E-363B7AF77962}"/>
                </a:ext>
              </a:extLst>
            </p:cNvPr>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6934;p30">
              <a:extLst>
                <a:ext uri="{FF2B5EF4-FFF2-40B4-BE49-F238E27FC236}">
                  <a16:creationId xmlns:a16="http://schemas.microsoft.com/office/drawing/2014/main" id="{88446BFB-14B8-403F-C963-AD3C3180CF70}"/>
                </a:ext>
              </a:extLst>
            </p:cNvPr>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6935;p30">
              <a:extLst>
                <a:ext uri="{FF2B5EF4-FFF2-40B4-BE49-F238E27FC236}">
                  <a16:creationId xmlns:a16="http://schemas.microsoft.com/office/drawing/2014/main" id="{E338E9D3-A95F-D964-A0CA-C6D63706B6DE}"/>
                </a:ext>
              </a:extLst>
            </p:cNvPr>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6936;p30">
              <a:extLst>
                <a:ext uri="{FF2B5EF4-FFF2-40B4-BE49-F238E27FC236}">
                  <a16:creationId xmlns:a16="http://schemas.microsoft.com/office/drawing/2014/main" id="{152DD6F3-50DF-2670-6E65-29D065CDB94A}"/>
                </a:ext>
              </a:extLst>
            </p:cNvPr>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6937;p30">
              <a:extLst>
                <a:ext uri="{FF2B5EF4-FFF2-40B4-BE49-F238E27FC236}">
                  <a16:creationId xmlns:a16="http://schemas.microsoft.com/office/drawing/2014/main" id="{103923DB-CF3E-2D59-A49E-83488FD933F0}"/>
                </a:ext>
              </a:extLst>
            </p:cNvPr>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6938;p30">
              <a:extLst>
                <a:ext uri="{FF2B5EF4-FFF2-40B4-BE49-F238E27FC236}">
                  <a16:creationId xmlns:a16="http://schemas.microsoft.com/office/drawing/2014/main" id="{E0782733-2249-B2F5-BBC4-D4A0D8600AF6}"/>
                </a:ext>
              </a:extLst>
            </p:cNvPr>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6939;p30">
              <a:extLst>
                <a:ext uri="{FF2B5EF4-FFF2-40B4-BE49-F238E27FC236}">
                  <a16:creationId xmlns:a16="http://schemas.microsoft.com/office/drawing/2014/main" id="{19029D4C-40E5-2BA0-CFE4-E6C03B37A5DF}"/>
                </a:ext>
              </a:extLst>
            </p:cNvPr>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6940;p30">
              <a:extLst>
                <a:ext uri="{FF2B5EF4-FFF2-40B4-BE49-F238E27FC236}">
                  <a16:creationId xmlns:a16="http://schemas.microsoft.com/office/drawing/2014/main" id="{2302BBF0-9FBC-6BA9-B4DF-2D28826323AF}"/>
                </a:ext>
              </a:extLst>
            </p:cNvPr>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6941;p30">
              <a:extLst>
                <a:ext uri="{FF2B5EF4-FFF2-40B4-BE49-F238E27FC236}">
                  <a16:creationId xmlns:a16="http://schemas.microsoft.com/office/drawing/2014/main" id="{E59C6A5C-BEF8-1DA4-3915-FEDB819057BC}"/>
                </a:ext>
              </a:extLst>
            </p:cNvPr>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6942;p30">
              <a:extLst>
                <a:ext uri="{FF2B5EF4-FFF2-40B4-BE49-F238E27FC236}">
                  <a16:creationId xmlns:a16="http://schemas.microsoft.com/office/drawing/2014/main" id="{89B7CEA4-9C3E-B486-44FD-616EE2BF8297}"/>
                </a:ext>
              </a:extLst>
            </p:cNvPr>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6943;p30">
              <a:extLst>
                <a:ext uri="{FF2B5EF4-FFF2-40B4-BE49-F238E27FC236}">
                  <a16:creationId xmlns:a16="http://schemas.microsoft.com/office/drawing/2014/main" id="{8FF38A83-CFE9-86FB-C4E5-C891B81D40DD}"/>
                </a:ext>
              </a:extLst>
            </p:cNvPr>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6944;p30">
              <a:extLst>
                <a:ext uri="{FF2B5EF4-FFF2-40B4-BE49-F238E27FC236}">
                  <a16:creationId xmlns:a16="http://schemas.microsoft.com/office/drawing/2014/main" id="{815CC552-B435-D967-3695-786B8526CA2A}"/>
                </a:ext>
              </a:extLst>
            </p:cNvPr>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6945;p30">
              <a:extLst>
                <a:ext uri="{FF2B5EF4-FFF2-40B4-BE49-F238E27FC236}">
                  <a16:creationId xmlns:a16="http://schemas.microsoft.com/office/drawing/2014/main" id="{F89B2682-8209-DDD1-4F7F-3EB6FB2ECC5D}"/>
                </a:ext>
              </a:extLst>
            </p:cNvPr>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6946;p30">
              <a:extLst>
                <a:ext uri="{FF2B5EF4-FFF2-40B4-BE49-F238E27FC236}">
                  <a16:creationId xmlns:a16="http://schemas.microsoft.com/office/drawing/2014/main" id="{4C57FE95-E304-F3A5-00FF-E269D03831B5}"/>
                </a:ext>
              </a:extLst>
            </p:cNvPr>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6947;p30">
              <a:extLst>
                <a:ext uri="{FF2B5EF4-FFF2-40B4-BE49-F238E27FC236}">
                  <a16:creationId xmlns:a16="http://schemas.microsoft.com/office/drawing/2014/main" id="{D1DBB47D-89B6-AD2E-041C-5D3202C1ACE5}"/>
                </a:ext>
              </a:extLst>
            </p:cNvPr>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6948;p30">
              <a:extLst>
                <a:ext uri="{FF2B5EF4-FFF2-40B4-BE49-F238E27FC236}">
                  <a16:creationId xmlns:a16="http://schemas.microsoft.com/office/drawing/2014/main" id="{378E8AC4-50F8-57CA-0904-129FEDCA871E}"/>
                </a:ext>
              </a:extLst>
            </p:cNvPr>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6949;p30">
              <a:extLst>
                <a:ext uri="{FF2B5EF4-FFF2-40B4-BE49-F238E27FC236}">
                  <a16:creationId xmlns:a16="http://schemas.microsoft.com/office/drawing/2014/main" id="{5BEA7BC2-D855-3BEF-D4AC-F170A4BB1313}"/>
                </a:ext>
              </a:extLst>
            </p:cNvPr>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6950;p30">
              <a:extLst>
                <a:ext uri="{FF2B5EF4-FFF2-40B4-BE49-F238E27FC236}">
                  <a16:creationId xmlns:a16="http://schemas.microsoft.com/office/drawing/2014/main" id="{D71C9632-841D-8600-5236-13E719493FAE}"/>
                </a:ext>
              </a:extLst>
            </p:cNvPr>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6951;p30">
              <a:extLst>
                <a:ext uri="{FF2B5EF4-FFF2-40B4-BE49-F238E27FC236}">
                  <a16:creationId xmlns:a16="http://schemas.microsoft.com/office/drawing/2014/main" id="{1D0A3F48-CD4C-8C22-7595-144C3BFF9688}"/>
                </a:ext>
              </a:extLst>
            </p:cNvPr>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6952;p30">
              <a:extLst>
                <a:ext uri="{FF2B5EF4-FFF2-40B4-BE49-F238E27FC236}">
                  <a16:creationId xmlns:a16="http://schemas.microsoft.com/office/drawing/2014/main" id="{E59E9E85-C04D-C194-E8E9-3E5CD030813E}"/>
                </a:ext>
              </a:extLst>
            </p:cNvPr>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6953;p30">
              <a:extLst>
                <a:ext uri="{FF2B5EF4-FFF2-40B4-BE49-F238E27FC236}">
                  <a16:creationId xmlns:a16="http://schemas.microsoft.com/office/drawing/2014/main" id="{18479B9B-113D-6784-C21A-45388837DAF6}"/>
                </a:ext>
              </a:extLst>
            </p:cNvPr>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6954;p30">
              <a:extLst>
                <a:ext uri="{FF2B5EF4-FFF2-40B4-BE49-F238E27FC236}">
                  <a16:creationId xmlns:a16="http://schemas.microsoft.com/office/drawing/2014/main" id="{9FBEB276-086D-88B0-E14A-FFE4B542B5AD}"/>
                </a:ext>
              </a:extLst>
            </p:cNvPr>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6955;p30">
              <a:extLst>
                <a:ext uri="{FF2B5EF4-FFF2-40B4-BE49-F238E27FC236}">
                  <a16:creationId xmlns:a16="http://schemas.microsoft.com/office/drawing/2014/main" id="{709FF750-E27D-F58B-A9D6-FBC653EC3F86}"/>
                </a:ext>
              </a:extLst>
            </p:cNvPr>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6956;p30">
              <a:extLst>
                <a:ext uri="{FF2B5EF4-FFF2-40B4-BE49-F238E27FC236}">
                  <a16:creationId xmlns:a16="http://schemas.microsoft.com/office/drawing/2014/main" id="{A2B3265A-B8FC-EE33-0DB0-6C5F36FD8D45}"/>
                </a:ext>
              </a:extLst>
            </p:cNvPr>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6957;p30">
              <a:extLst>
                <a:ext uri="{FF2B5EF4-FFF2-40B4-BE49-F238E27FC236}">
                  <a16:creationId xmlns:a16="http://schemas.microsoft.com/office/drawing/2014/main" id="{865EB45C-7ADA-FB16-7E0A-0F5E3B946399}"/>
                </a:ext>
              </a:extLst>
            </p:cNvPr>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6958;p30">
              <a:extLst>
                <a:ext uri="{FF2B5EF4-FFF2-40B4-BE49-F238E27FC236}">
                  <a16:creationId xmlns:a16="http://schemas.microsoft.com/office/drawing/2014/main" id="{41A7E22D-3F60-8089-9EE7-D8A93B85B2EA}"/>
                </a:ext>
              </a:extLst>
            </p:cNvPr>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6959;p30">
              <a:extLst>
                <a:ext uri="{FF2B5EF4-FFF2-40B4-BE49-F238E27FC236}">
                  <a16:creationId xmlns:a16="http://schemas.microsoft.com/office/drawing/2014/main" id="{908E9852-48B4-9DE4-7E74-AD9FCEEFEE25}"/>
                </a:ext>
              </a:extLst>
            </p:cNvPr>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6960;p30">
              <a:extLst>
                <a:ext uri="{FF2B5EF4-FFF2-40B4-BE49-F238E27FC236}">
                  <a16:creationId xmlns:a16="http://schemas.microsoft.com/office/drawing/2014/main" id="{011ACC59-66A7-9420-F919-DACC33A552DF}"/>
                </a:ext>
              </a:extLst>
            </p:cNvPr>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6961;p30">
              <a:extLst>
                <a:ext uri="{FF2B5EF4-FFF2-40B4-BE49-F238E27FC236}">
                  <a16:creationId xmlns:a16="http://schemas.microsoft.com/office/drawing/2014/main" id="{D821CBC6-5F15-9B53-0B98-B14D1C0D9926}"/>
                </a:ext>
              </a:extLst>
            </p:cNvPr>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6962;p30">
              <a:extLst>
                <a:ext uri="{FF2B5EF4-FFF2-40B4-BE49-F238E27FC236}">
                  <a16:creationId xmlns:a16="http://schemas.microsoft.com/office/drawing/2014/main" id="{0E839B48-96C0-D3D5-8C25-C95479DAB610}"/>
                </a:ext>
              </a:extLst>
            </p:cNvPr>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6963;p30">
              <a:extLst>
                <a:ext uri="{FF2B5EF4-FFF2-40B4-BE49-F238E27FC236}">
                  <a16:creationId xmlns:a16="http://schemas.microsoft.com/office/drawing/2014/main" id="{0C9EE0D8-589E-F289-DB28-4C77DF7B72F1}"/>
                </a:ext>
              </a:extLst>
            </p:cNvPr>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6964;p30">
              <a:extLst>
                <a:ext uri="{FF2B5EF4-FFF2-40B4-BE49-F238E27FC236}">
                  <a16:creationId xmlns:a16="http://schemas.microsoft.com/office/drawing/2014/main" id="{240DC506-E5F2-ECB6-6B4C-BE74E1B60A7C}"/>
                </a:ext>
              </a:extLst>
            </p:cNvPr>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6965;p30">
              <a:extLst>
                <a:ext uri="{FF2B5EF4-FFF2-40B4-BE49-F238E27FC236}">
                  <a16:creationId xmlns:a16="http://schemas.microsoft.com/office/drawing/2014/main" id="{01038C3A-9C5A-7349-340E-9FF0104A1723}"/>
                </a:ext>
              </a:extLst>
            </p:cNvPr>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6966;p30">
              <a:extLst>
                <a:ext uri="{FF2B5EF4-FFF2-40B4-BE49-F238E27FC236}">
                  <a16:creationId xmlns:a16="http://schemas.microsoft.com/office/drawing/2014/main" id="{01FD9E09-1393-8EA9-45C2-A66854766871}"/>
                </a:ext>
              </a:extLst>
            </p:cNvPr>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6967;p30">
              <a:extLst>
                <a:ext uri="{FF2B5EF4-FFF2-40B4-BE49-F238E27FC236}">
                  <a16:creationId xmlns:a16="http://schemas.microsoft.com/office/drawing/2014/main" id="{7ACD6E64-3E8B-0BB5-F0A9-DFE4AE804C77}"/>
                </a:ext>
              </a:extLst>
            </p:cNvPr>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6968;p30">
              <a:extLst>
                <a:ext uri="{FF2B5EF4-FFF2-40B4-BE49-F238E27FC236}">
                  <a16:creationId xmlns:a16="http://schemas.microsoft.com/office/drawing/2014/main" id="{1F4A2880-3F02-FF5F-AD8B-A447D098E365}"/>
                </a:ext>
              </a:extLst>
            </p:cNvPr>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6969;p30">
              <a:extLst>
                <a:ext uri="{FF2B5EF4-FFF2-40B4-BE49-F238E27FC236}">
                  <a16:creationId xmlns:a16="http://schemas.microsoft.com/office/drawing/2014/main" id="{ACECE588-9C15-B388-09A2-9BE69453AE56}"/>
                </a:ext>
              </a:extLst>
            </p:cNvPr>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6970;p30">
              <a:extLst>
                <a:ext uri="{FF2B5EF4-FFF2-40B4-BE49-F238E27FC236}">
                  <a16:creationId xmlns:a16="http://schemas.microsoft.com/office/drawing/2014/main" id="{7EC84600-9AD6-2871-465D-B302E0DCF4A9}"/>
                </a:ext>
              </a:extLst>
            </p:cNvPr>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6971;p30">
              <a:extLst>
                <a:ext uri="{FF2B5EF4-FFF2-40B4-BE49-F238E27FC236}">
                  <a16:creationId xmlns:a16="http://schemas.microsoft.com/office/drawing/2014/main" id="{6DB97A86-C157-3B00-8387-070A088B561E}"/>
                </a:ext>
              </a:extLst>
            </p:cNvPr>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6972;p30">
              <a:extLst>
                <a:ext uri="{FF2B5EF4-FFF2-40B4-BE49-F238E27FC236}">
                  <a16:creationId xmlns:a16="http://schemas.microsoft.com/office/drawing/2014/main" id="{6604F2B8-A7BF-AAA2-23F6-18DE81A62E2E}"/>
                </a:ext>
              </a:extLst>
            </p:cNvPr>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6973;p30">
              <a:extLst>
                <a:ext uri="{FF2B5EF4-FFF2-40B4-BE49-F238E27FC236}">
                  <a16:creationId xmlns:a16="http://schemas.microsoft.com/office/drawing/2014/main" id="{0B8B713D-BC45-88DB-F828-57C7DF2379E7}"/>
                </a:ext>
              </a:extLst>
            </p:cNvPr>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6974;p30">
              <a:extLst>
                <a:ext uri="{FF2B5EF4-FFF2-40B4-BE49-F238E27FC236}">
                  <a16:creationId xmlns:a16="http://schemas.microsoft.com/office/drawing/2014/main" id="{237A29ED-0F92-B5E2-252D-0B62869CAEE4}"/>
                </a:ext>
              </a:extLst>
            </p:cNvPr>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6975;p30">
              <a:extLst>
                <a:ext uri="{FF2B5EF4-FFF2-40B4-BE49-F238E27FC236}">
                  <a16:creationId xmlns:a16="http://schemas.microsoft.com/office/drawing/2014/main" id="{392E8061-5043-9EE7-E9AB-20B1C63F4027}"/>
                </a:ext>
              </a:extLst>
            </p:cNvPr>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6976;p30">
              <a:extLst>
                <a:ext uri="{FF2B5EF4-FFF2-40B4-BE49-F238E27FC236}">
                  <a16:creationId xmlns:a16="http://schemas.microsoft.com/office/drawing/2014/main" id="{A20AB191-162C-C981-740A-8899419B0A48}"/>
                </a:ext>
              </a:extLst>
            </p:cNvPr>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6977;p30">
              <a:extLst>
                <a:ext uri="{FF2B5EF4-FFF2-40B4-BE49-F238E27FC236}">
                  <a16:creationId xmlns:a16="http://schemas.microsoft.com/office/drawing/2014/main" id="{8FDFCBB3-D8FD-4CF6-FF7D-5DABCB0435E3}"/>
                </a:ext>
              </a:extLst>
            </p:cNvPr>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6978;p30">
              <a:extLst>
                <a:ext uri="{FF2B5EF4-FFF2-40B4-BE49-F238E27FC236}">
                  <a16:creationId xmlns:a16="http://schemas.microsoft.com/office/drawing/2014/main" id="{E5F943D1-7CA3-308A-03DF-E0E5915E5E59}"/>
                </a:ext>
              </a:extLst>
            </p:cNvPr>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6979;p30">
              <a:extLst>
                <a:ext uri="{FF2B5EF4-FFF2-40B4-BE49-F238E27FC236}">
                  <a16:creationId xmlns:a16="http://schemas.microsoft.com/office/drawing/2014/main" id="{08CA2BCC-94F3-5268-EF8D-A6C8E8ECE86F}"/>
                </a:ext>
              </a:extLst>
            </p:cNvPr>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6980;p30">
              <a:extLst>
                <a:ext uri="{FF2B5EF4-FFF2-40B4-BE49-F238E27FC236}">
                  <a16:creationId xmlns:a16="http://schemas.microsoft.com/office/drawing/2014/main" id="{C7B2A925-A525-8626-BB2D-DD126A71D04F}"/>
                </a:ext>
              </a:extLst>
            </p:cNvPr>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6981;p30">
              <a:extLst>
                <a:ext uri="{FF2B5EF4-FFF2-40B4-BE49-F238E27FC236}">
                  <a16:creationId xmlns:a16="http://schemas.microsoft.com/office/drawing/2014/main" id="{79549E71-6A98-CCD2-EEA8-CD4D7CC76218}"/>
                </a:ext>
              </a:extLst>
            </p:cNvPr>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6982;p30">
              <a:extLst>
                <a:ext uri="{FF2B5EF4-FFF2-40B4-BE49-F238E27FC236}">
                  <a16:creationId xmlns:a16="http://schemas.microsoft.com/office/drawing/2014/main" id="{CF4B3CC5-3EA1-1735-FFDE-BE7F2746BEF7}"/>
                </a:ext>
              </a:extLst>
            </p:cNvPr>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6983;p30">
              <a:extLst>
                <a:ext uri="{FF2B5EF4-FFF2-40B4-BE49-F238E27FC236}">
                  <a16:creationId xmlns:a16="http://schemas.microsoft.com/office/drawing/2014/main" id="{3FD2B184-25E2-FCAA-A323-5407AFC731D3}"/>
                </a:ext>
              </a:extLst>
            </p:cNvPr>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6984;p30">
              <a:extLst>
                <a:ext uri="{FF2B5EF4-FFF2-40B4-BE49-F238E27FC236}">
                  <a16:creationId xmlns:a16="http://schemas.microsoft.com/office/drawing/2014/main" id="{7F5BBFD2-5F78-8C64-28CC-7E654E82CDC6}"/>
                </a:ext>
              </a:extLst>
            </p:cNvPr>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6985;p30">
              <a:extLst>
                <a:ext uri="{FF2B5EF4-FFF2-40B4-BE49-F238E27FC236}">
                  <a16:creationId xmlns:a16="http://schemas.microsoft.com/office/drawing/2014/main" id="{4E4B0B30-5822-B3D0-647B-73A4148FDDA8}"/>
                </a:ext>
              </a:extLst>
            </p:cNvPr>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6986;p30">
              <a:extLst>
                <a:ext uri="{FF2B5EF4-FFF2-40B4-BE49-F238E27FC236}">
                  <a16:creationId xmlns:a16="http://schemas.microsoft.com/office/drawing/2014/main" id="{F2D4F651-8276-0C3B-1DBB-F6343253A54E}"/>
                </a:ext>
              </a:extLst>
            </p:cNvPr>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6987;p30">
              <a:extLst>
                <a:ext uri="{FF2B5EF4-FFF2-40B4-BE49-F238E27FC236}">
                  <a16:creationId xmlns:a16="http://schemas.microsoft.com/office/drawing/2014/main" id="{9C53A491-1CA4-89D2-5FFC-0F20528272D7}"/>
                </a:ext>
              </a:extLst>
            </p:cNvPr>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6988;p30">
              <a:extLst>
                <a:ext uri="{FF2B5EF4-FFF2-40B4-BE49-F238E27FC236}">
                  <a16:creationId xmlns:a16="http://schemas.microsoft.com/office/drawing/2014/main" id="{D6C64117-ACBE-B318-D360-4534B0AC06C5}"/>
                </a:ext>
              </a:extLst>
            </p:cNvPr>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6989;p30">
              <a:extLst>
                <a:ext uri="{FF2B5EF4-FFF2-40B4-BE49-F238E27FC236}">
                  <a16:creationId xmlns:a16="http://schemas.microsoft.com/office/drawing/2014/main" id="{5618DD24-56C9-8DF5-CA4E-E36CA69C3851}"/>
                </a:ext>
              </a:extLst>
            </p:cNvPr>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6990;p30">
              <a:extLst>
                <a:ext uri="{FF2B5EF4-FFF2-40B4-BE49-F238E27FC236}">
                  <a16:creationId xmlns:a16="http://schemas.microsoft.com/office/drawing/2014/main" id="{CA0AB88A-293F-A361-0893-171FC7C5F839}"/>
                </a:ext>
              </a:extLst>
            </p:cNvPr>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6991;p30">
              <a:extLst>
                <a:ext uri="{FF2B5EF4-FFF2-40B4-BE49-F238E27FC236}">
                  <a16:creationId xmlns:a16="http://schemas.microsoft.com/office/drawing/2014/main" id="{37D8242A-161E-35B9-D0CA-78893772F5F0}"/>
                </a:ext>
              </a:extLst>
            </p:cNvPr>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6992;p30">
              <a:extLst>
                <a:ext uri="{FF2B5EF4-FFF2-40B4-BE49-F238E27FC236}">
                  <a16:creationId xmlns:a16="http://schemas.microsoft.com/office/drawing/2014/main" id="{15889EDB-A4F0-A8C6-021A-EAFA2B337E6F}"/>
                </a:ext>
              </a:extLst>
            </p:cNvPr>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6993;p30">
              <a:extLst>
                <a:ext uri="{FF2B5EF4-FFF2-40B4-BE49-F238E27FC236}">
                  <a16:creationId xmlns:a16="http://schemas.microsoft.com/office/drawing/2014/main" id="{7E128745-71FB-96DD-78A1-812E02AD893F}"/>
                </a:ext>
              </a:extLst>
            </p:cNvPr>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6994;p30">
              <a:extLst>
                <a:ext uri="{FF2B5EF4-FFF2-40B4-BE49-F238E27FC236}">
                  <a16:creationId xmlns:a16="http://schemas.microsoft.com/office/drawing/2014/main" id="{81E0FF74-D667-3324-497A-9DE02FCE7099}"/>
                </a:ext>
              </a:extLst>
            </p:cNvPr>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6995;p30">
              <a:extLst>
                <a:ext uri="{FF2B5EF4-FFF2-40B4-BE49-F238E27FC236}">
                  <a16:creationId xmlns:a16="http://schemas.microsoft.com/office/drawing/2014/main" id="{249F50FD-B7FE-C880-7EC0-90236DBA842D}"/>
                </a:ext>
              </a:extLst>
            </p:cNvPr>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6996;p30">
              <a:extLst>
                <a:ext uri="{FF2B5EF4-FFF2-40B4-BE49-F238E27FC236}">
                  <a16:creationId xmlns:a16="http://schemas.microsoft.com/office/drawing/2014/main" id="{B62AD747-67B8-E5B6-7F3F-87F1F0A7562D}"/>
                </a:ext>
              </a:extLst>
            </p:cNvPr>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6997;p30">
              <a:extLst>
                <a:ext uri="{FF2B5EF4-FFF2-40B4-BE49-F238E27FC236}">
                  <a16:creationId xmlns:a16="http://schemas.microsoft.com/office/drawing/2014/main" id="{C740AF0F-6CE0-5E58-7BDC-D41FEC618B6D}"/>
                </a:ext>
              </a:extLst>
            </p:cNvPr>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6998;p30">
              <a:extLst>
                <a:ext uri="{FF2B5EF4-FFF2-40B4-BE49-F238E27FC236}">
                  <a16:creationId xmlns:a16="http://schemas.microsoft.com/office/drawing/2014/main" id="{3B739104-2143-BC01-10A3-52B53B067A0C}"/>
                </a:ext>
              </a:extLst>
            </p:cNvPr>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6999;p30">
              <a:extLst>
                <a:ext uri="{FF2B5EF4-FFF2-40B4-BE49-F238E27FC236}">
                  <a16:creationId xmlns:a16="http://schemas.microsoft.com/office/drawing/2014/main" id="{6FB225BE-4EAC-65A2-B7F7-09EE07C78249}"/>
                </a:ext>
              </a:extLst>
            </p:cNvPr>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7000;p30">
              <a:extLst>
                <a:ext uri="{FF2B5EF4-FFF2-40B4-BE49-F238E27FC236}">
                  <a16:creationId xmlns:a16="http://schemas.microsoft.com/office/drawing/2014/main" id="{28E4A548-0F57-2820-3D02-98D28BC9C2C6}"/>
                </a:ext>
              </a:extLst>
            </p:cNvPr>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7001;p30">
              <a:extLst>
                <a:ext uri="{FF2B5EF4-FFF2-40B4-BE49-F238E27FC236}">
                  <a16:creationId xmlns:a16="http://schemas.microsoft.com/office/drawing/2014/main" id="{9ECB1FAC-25E6-1D67-6DA5-B54CFDCFD873}"/>
                </a:ext>
              </a:extLst>
            </p:cNvPr>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7002;p30">
              <a:extLst>
                <a:ext uri="{FF2B5EF4-FFF2-40B4-BE49-F238E27FC236}">
                  <a16:creationId xmlns:a16="http://schemas.microsoft.com/office/drawing/2014/main" id="{C3F96EC3-8CE2-1F3E-4751-DC405EED909F}"/>
                </a:ext>
              </a:extLst>
            </p:cNvPr>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7003;p30">
              <a:extLst>
                <a:ext uri="{FF2B5EF4-FFF2-40B4-BE49-F238E27FC236}">
                  <a16:creationId xmlns:a16="http://schemas.microsoft.com/office/drawing/2014/main" id="{F6E68740-D6D0-181B-B96C-F8DAF3B0B229}"/>
                </a:ext>
              </a:extLst>
            </p:cNvPr>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7004;p30">
              <a:extLst>
                <a:ext uri="{FF2B5EF4-FFF2-40B4-BE49-F238E27FC236}">
                  <a16:creationId xmlns:a16="http://schemas.microsoft.com/office/drawing/2014/main" id="{249B2F63-C818-DCD3-BFC8-FA534A2C6FCB}"/>
                </a:ext>
              </a:extLst>
            </p:cNvPr>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7005;p30">
              <a:extLst>
                <a:ext uri="{FF2B5EF4-FFF2-40B4-BE49-F238E27FC236}">
                  <a16:creationId xmlns:a16="http://schemas.microsoft.com/office/drawing/2014/main" id="{AA09028B-BFA6-FD6B-5BF5-4A02CDF96C41}"/>
                </a:ext>
              </a:extLst>
            </p:cNvPr>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7006;p30">
              <a:extLst>
                <a:ext uri="{FF2B5EF4-FFF2-40B4-BE49-F238E27FC236}">
                  <a16:creationId xmlns:a16="http://schemas.microsoft.com/office/drawing/2014/main" id="{84F3CB67-45CA-ED0D-7514-4D58C7D21904}"/>
                </a:ext>
              </a:extLst>
            </p:cNvPr>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7007;p30">
              <a:extLst>
                <a:ext uri="{FF2B5EF4-FFF2-40B4-BE49-F238E27FC236}">
                  <a16:creationId xmlns:a16="http://schemas.microsoft.com/office/drawing/2014/main" id="{92A79147-ACA1-5AA7-EA3F-800A5947E1F8}"/>
                </a:ext>
              </a:extLst>
            </p:cNvPr>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7008;p30">
              <a:extLst>
                <a:ext uri="{FF2B5EF4-FFF2-40B4-BE49-F238E27FC236}">
                  <a16:creationId xmlns:a16="http://schemas.microsoft.com/office/drawing/2014/main" id="{79EF1B04-D840-C3DD-0033-C9CD695B1FCA}"/>
                </a:ext>
              </a:extLst>
            </p:cNvPr>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7009;p30">
              <a:extLst>
                <a:ext uri="{FF2B5EF4-FFF2-40B4-BE49-F238E27FC236}">
                  <a16:creationId xmlns:a16="http://schemas.microsoft.com/office/drawing/2014/main" id="{56F7A412-A12B-E4EE-5694-EC8D97183782}"/>
                </a:ext>
              </a:extLst>
            </p:cNvPr>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7010;p30">
              <a:extLst>
                <a:ext uri="{FF2B5EF4-FFF2-40B4-BE49-F238E27FC236}">
                  <a16:creationId xmlns:a16="http://schemas.microsoft.com/office/drawing/2014/main" id="{53574DA8-61CD-2154-9B03-69E6850357AA}"/>
                </a:ext>
              </a:extLst>
            </p:cNvPr>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7011;p30">
              <a:extLst>
                <a:ext uri="{FF2B5EF4-FFF2-40B4-BE49-F238E27FC236}">
                  <a16:creationId xmlns:a16="http://schemas.microsoft.com/office/drawing/2014/main" id="{A066A492-6E56-D67A-676A-E9BC952BA432}"/>
                </a:ext>
              </a:extLst>
            </p:cNvPr>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7012;p30">
              <a:extLst>
                <a:ext uri="{FF2B5EF4-FFF2-40B4-BE49-F238E27FC236}">
                  <a16:creationId xmlns:a16="http://schemas.microsoft.com/office/drawing/2014/main" id="{4FD5AD0B-A13B-9592-1184-8E8C900F6355}"/>
                </a:ext>
              </a:extLst>
            </p:cNvPr>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7013;p30">
              <a:extLst>
                <a:ext uri="{FF2B5EF4-FFF2-40B4-BE49-F238E27FC236}">
                  <a16:creationId xmlns:a16="http://schemas.microsoft.com/office/drawing/2014/main" id="{F8D13116-2AC9-8267-B353-D5C1DFA8A8C7}"/>
                </a:ext>
              </a:extLst>
            </p:cNvPr>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7014;p30">
              <a:extLst>
                <a:ext uri="{FF2B5EF4-FFF2-40B4-BE49-F238E27FC236}">
                  <a16:creationId xmlns:a16="http://schemas.microsoft.com/office/drawing/2014/main" id="{6B5D1124-8263-3393-7769-D9B7BF360B42}"/>
                </a:ext>
              </a:extLst>
            </p:cNvPr>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7015;p30">
              <a:extLst>
                <a:ext uri="{FF2B5EF4-FFF2-40B4-BE49-F238E27FC236}">
                  <a16:creationId xmlns:a16="http://schemas.microsoft.com/office/drawing/2014/main" id="{87319E3B-41B5-95D2-5236-3D9CBBB17925}"/>
                </a:ext>
              </a:extLst>
            </p:cNvPr>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7016;p30">
              <a:extLst>
                <a:ext uri="{FF2B5EF4-FFF2-40B4-BE49-F238E27FC236}">
                  <a16:creationId xmlns:a16="http://schemas.microsoft.com/office/drawing/2014/main" id="{B40FE02C-16B9-3040-E227-C90754D5885F}"/>
                </a:ext>
              </a:extLst>
            </p:cNvPr>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7017;p30">
              <a:extLst>
                <a:ext uri="{FF2B5EF4-FFF2-40B4-BE49-F238E27FC236}">
                  <a16:creationId xmlns:a16="http://schemas.microsoft.com/office/drawing/2014/main" id="{DA412E1C-6827-3423-75AA-B864B7C9CB21}"/>
                </a:ext>
              </a:extLst>
            </p:cNvPr>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7018;p30">
              <a:extLst>
                <a:ext uri="{FF2B5EF4-FFF2-40B4-BE49-F238E27FC236}">
                  <a16:creationId xmlns:a16="http://schemas.microsoft.com/office/drawing/2014/main" id="{8CC135C0-F086-DCB1-9846-B967A552E8BC}"/>
                </a:ext>
              </a:extLst>
            </p:cNvPr>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7019;p30">
              <a:extLst>
                <a:ext uri="{FF2B5EF4-FFF2-40B4-BE49-F238E27FC236}">
                  <a16:creationId xmlns:a16="http://schemas.microsoft.com/office/drawing/2014/main" id="{0ADC17E0-3D0B-8096-BD24-42B3FBFF8D2C}"/>
                </a:ext>
              </a:extLst>
            </p:cNvPr>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7020;p30">
              <a:extLst>
                <a:ext uri="{FF2B5EF4-FFF2-40B4-BE49-F238E27FC236}">
                  <a16:creationId xmlns:a16="http://schemas.microsoft.com/office/drawing/2014/main" id="{B4609C93-4B49-D364-6A36-3588F5F1F21E}"/>
                </a:ext>
              </a:extLst>
            </p:cNvPr>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7021;p30">
              <a:extLst>
                <a:ext uri="{FF2B5EF4-FFF2-40B4-BE49-F238E27FC236}">
                  <a16:creationId xmlns:a16="http://schemas.microsoft.com/office/drawing/2014/main" id="{8A85AFEB-3A65-3E55-AFE8-4926B01BD360}"/>
                </a:ext>
              </a:extLst>
            </p:cNvPr>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7022;p30">
              <a:extLst>
                <a:ext uri="{FF2B5EF4-FFF2-40B4-BE49-F238E27FC236}">
                  <a16:creationId xmlns:a16="http://schemas.microsoft.com/office/drawing/2014/main" id="{2CA84877-FCE8-49A6-43B1-0D87FCBE37B8}"/>
                </a:ext>
              </a:extLst>
            </p:cNvPr>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7023;p30">
              <a:extLst>
                <a:ext uri="{FF2B5EF4-FFF2-40B4-BE49-F238E27FC236}">
                  <a16:creationId xmlns:a16="http://schemas.microsoft.com/office/drawing/2014/main" id="{80942731-BD52-BC14-B6AF-C52E59EA73D1}"/>
                </a:ext>
              </a:extLst>
            </p:cNvPr>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7024;p30">
              <a:extLst>
                <a:ext uri="{FF2B5EF4-FFF2-40B4-BE49-F238E27FC236}">
                  <a16:creationId xmlns:a16="http://schemas.microsoft.com/office/drawing/2014/main" id="{A722D9FE-EA84-1C39-2B64-995093407442}"/>
                </a:ext>
              </a:extLst>
            </p:cNvPr>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7025;p30">
              <a:extLst>
                <a:ext uri="{FF2B5EF4-FFF2-40B4-BE49-F238E27FC236}">
                  <a16:creationId xmlns:a16="http://schemas.microsoft.com/office/drawing/2014/main" id="{F67409A1-ADA7-FA56-AFFD-FFFE478BF71F}"/>
                </a:ext>
              </a:extLst>
            </p:cNvPr>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7026;p30">
              <a:extLst>
                <a:ext uri="{FF2B5EF4-FFF2-40B4-BE49-F238E27FC236}">
                  <a16:creationId xmlns:a16="http://schemas.microsoft.com/office/drawing/2014/main" id="{D73F29FF-2961-64EF-C276-114D6B281B3D}"/>
                </a:ext>
              </a:extLst>
            </p:cNvPr>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7027;p30">
              <a:extLst>
                <a:ext uri="{FF2B5EF4-FFF2-40B4-BE49-F238E27FC236}">
                  <a16:creationId xmlns:a16="http://schemas.microsoft.com/office/drawing/2014/main" id="{E60742AB-2943-6BB4-0473-3CD03A1E6D34}"/>
                </a:ext>
              </a:extLst>
            </p:cNvPr>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7028;p30">
              <a:extLst>
                <a:ext uri="{FF2B5EF4-FFF2-40B4-BE49-F238E27FC236}">
                  <a16:creationId xmlns:a16="http://schemas.microsoft.com/office/drawing/2014/main" id="{F8681654-779C-71D5-7C29-D53E4D41D7CD}"/>
                </a:ext>
              </a:extLst>
            </p:cNvPr>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7029;p30">
              <a:extLst>
                <a:ext uri="{FF2B5EF4-FFF2-40B4-BE49-F238E27FC236}">
                  <a16:creationId xmlns:a16="http://schemas.microsoft.com/office/drawing/2014/main" id="{27EAA0F3-E0DA-8BE9-B4DA-0D0427D4BC9F}"/>
                </a:ext>
              </a:extLst>
            </p:cNvPr>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7030;p30">
              <a:extLst>
                <a:ext uri="{FF2B5EF4-FFF2-40B4-BE49-F238E27FC236}">
                  <a16:creationId xmlns:a16="http://schemas.microsoft.com/office/drawing/2014/main" id="{CD011C1B-C275-6BD4-D913-8989480EA248}"/>
                </a:ext>
              </a:extLst>
            </p:cNvPr>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7031;p30">
              <a:extLst>
                <a:ext uri="{FF2B5EF4-FFF2-40B4-BE49-F238E27FC236}">
                  <a16:creationId xmlns:a16="http://schemas.microsoft.com/office/drawing/2014/main" id="{7A3312AD-C91A-C780-572E-65EF75C30421}"/>
                </a:ext>
              </a:extLst>
            </p:cNvPr>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7032;p30">
              <a:extLst>
                <a:ext uri="{FF2B5EF4-FFF2-40B4-BE49-F238E27FC236}">
                  <a16:creationId xmlns:a16="http://schemas.microsoft.com/office/drawing/2014/main" id="{C94A0425-426F-8B41-8DE1-795DD3B71759}"/>
                </a:ext>
              </a:extLst>
            </p:cNvPr>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7033;p30">
              <a:extLst>
                <a:ext uri="{FF2B5EF4-FFF2-40B4-BE49-F238E27FC236}">
                  <a16:creationId xmlns:a16="http://schemas.microsoft.com/office/drawing/2014/main" id="{970DABB7-2382-3F19-73DE-B8E403DDC0B4}"/>
                </a:ext>
              </a:extLst>
            </p:cNvPr>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7034;p30">
              <a:extLst>
                <a:ext uri="{FF2B5EF4-FFF2-40B4-BE49-F238E27FC236}">
                  <a16:creationId xmlns:a16="http://schemas.microsoft.com/office/drawing/2014/main" id="{ACF9EF1D-74FE-E8C5-8C0B-BAE6A499DE8F}"/>
                </a:ext>
              </a:extLst>
            </p:cNvPr>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7035;p30">
              <a:extLst>
                <a:ext uri="{FF2B5EF4-FFF2-40B4-BE49-F238E27FC236}">
                  <a16:creationId xmlns:a16="http://schemas.microsoft.com/office/drawing/2014/main" id="{5B1D8974-E973-35C0-2145-959256051C80}"/>
                </a:ext>
              </a:extLst>
            </p:cNvPr>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7036;p30">
              <a:extLst>
                <a:ext uri="{FF2B5EF4-FFF2-40B4-BE49-F238E27FC236}">
                  <a16:creationId xmlns:a16="http://schemas.microsoft.com/office/drawing/2014/main" id="{15616168-0F69-C7B2-F9FB-D22D1E313DDB}"/>
                </a:ext>
              </a:extLst>
            </p:cNvPr>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7037;p30">
              <a:extLst>
                <a:ext uri="{FF2B5EF4-FFF2-40B4-BE49-F238E27FC236}">
                  <a16:creationId xmlns:a16="http://schemas.microsoft.com/office/drawing/2014/main" id="{7E48308E-6D78-B79A-1961-15C86FB0C0FC}"/>
                </a:ext>
              </a:extLst>
            </p:cNvPr>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7038;p30">
              <a:extLst>
                <a:ext uri="{FF2B5EF4-FFF2-40B4-BE49-F238E27FC236}">
                  <a16:creationId xmlns:a16="http://schemas.microsoft.com/office/drawing/2014/main" id="{286D12E3-0DE8-49BF-F3D3-2F64B343DA0C}"/>
                </a:ext>
              </a:extLst>
            </p:cNvPr>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7039;p30">
              <a:extLst>
                <a:ext uri="{FF2B5EF4-FFF2-40B4-BE49-F238E27FC236}">
                  <a16:creationId xmlns:a16="http://schemas.microsoft.com/office/drawing/2014/main" id="{93DA96CC-604D-8FF2-F6DC-B782FAAF59E1}"/>
                </a:ext>
              </a:extLst>
            </p:cNvPr>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7040;p30">
              <a:extLst>
                <a:ext uri="{FF2B5EF4-FFF2-40B4-BE49-F238E27FC236}">
                  <a16:creationId xmlns:a16="http://schemas.microsoft.com/office/drawing/2014/main" id="{470E4120-490A-C58E-AB13-DABF819809AB}"/>
                </a:ext>
              </a:extLst>
            </p:cNvPr>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7041;p30">
              <a:extLst>
                <a:ext uri="{FF2B5EF4-FFF2-40B4-BE49-F238E27FC236}">
                  <a16:creationId xmlns:a16="http://schemas.microsoft.com/office/drawing/2014/main" id="{CBD6AE2B-6C10-922F-784A-DE2FFD6CA735}"/>
                </a:ext>
              </a:extLst>
            </p:cNvPr>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7042;p30">
              <a:extLst>
                <a:ext uri="{FF2B5EF4-FFF2-40B4-BE49-F238E27FC236}">
                  <a16:creationId xmlns:a16="http://schemas.microsoft.com/office/drawing/2014/main" id="{98422AF1-5AA6-D6E9-62EC-808C17251B15}"/>
                </a:ext>
              </a:extLst>
            </p:cNvPr>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7043;p30">
              <a:extLst>
                <a:ext uri="{FF2B5EF4-FFF2-40B4-BE49-F238E27FC236}">
                  <a16:creationId xmlns:a16="http://schemas.microsoft.com/office/drawing/2014/main" id="{7CEC9EA6-9857-F40D-F9F3-B3CE0F4E32B6}"/>
                </a:ext>
              </a:extLst>
            </p:cNvPr>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7044;p30">
              <a:extLst>
                <a:ext uri="{FF2B5EF4-FFF2-40B4-BE49-F238E27FC236}">
                  <a16:creationId xmlns:a16="http://schemas.microsoft.com/office/drawing/2014/main" id="{2CE45E4A-C8CC-9E4B-9FD7-DB33456C89E9}"/>
                </a:ext>
              </a:extLst>
            </p:cNvPr>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7045;p30">
              <a:extLst>
                <a:ext uri="{FF2B5EF4-FFF2-40B4-BE49-F238E27FC236}">
                  <a16:creationId xmlns:a16="http://schemas.microsoft.com/office/drawing/2014/main" id="{0EA1BB4E-8E98-3262-8DA8-72F9A87DD8A8}"/>
                </a:ext>
              </a:extLst>
            </p:cNvPr>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7046;p30">
              <a:extLst>
                <a:ext uri="{FF2B5EF4-FFF2-40B4-BE49-F238E27FC236}">
                  <a16:creationId xmlns:a16="http://schemas.microsoft.com/office/drawing/2014/main" id="{43F15480-0816-98C9-A879-55B5F41BAB78}"/>
                </a:ext>
              </a:extLst>
            </p:cNvPr>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7047;p30">
              <a:extLst>
                <a:ext uri="{FF2B5EF4-FFF2-40B4-BE49-F238E27FC236}">
                  <a16:creationId xmlns:a16="http://schemas.microsoft.com/office/drawing/2014/main" id="{4262738B-4C7E-65BE-472C-2930F2FCE07E}"/>
                </a:ext>
              </a:extLst>
            </p:cNvPr>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7048;p30">
              <a:extLst>
                <a:ext uri="{FF2B5EF4-FFF2-40B4-BE49-F238E27FC236}">
                  <a16:creationId xmlns:a16="http://schemas.microsoft.com/office/drawing/2014/main" id="{3A466BA6-E8C4-4CE2-FC23-DA4F7B3404BF}"/>
                </a:ext>
              </a:extLst>
            </p:cNvPr>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7049;p30">
              <a:extLst>
                <a:ext uri="{FF2B5EF4-FFF2-40B4-BE49-F238E27FC236}">
                  <a16:creationId xmlns:a16="http://schemas.microsoft.com/office/drawing/2014/main" id="{F8806732-6C00-FF99-ED14-163332CDD057}"/>
                </a:ext>
              </a:extLst>
            </p:cNvPr>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7050;p30">
              <a:extLst>
                <a:ext uri="{FF2B5EF4-FFF2-40B4-BE49-F238E27FC236}">
                  <a16:creationId xmlns:a16="http://schemas.microsoft.com/office/drawing/2014/main" id="{366A0476-14FF-2844-C9EB-86165DAF3564}"/>
                </a:ext>
              </a:extLst>
            </p:cNvPr>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7051;p30">
              <a:extLst>
                <a:ext uri="{FF2B5EF4-FFF2-40B4-BE49-F238E27FC236}">
                  <a16:creationId xmlns:a16="http://schemas.microsoft.com/office/drawing/2014/main" id="{C94FCA1E-E2AE-EE32-0543-167DE86F7385}"/>
                </a:ext>
              </a:extLst>
            </p:cNvPr>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7052;p30">
              <a:extLst>
                <a:ext uri="{FF2B5EF4-FFF2-40B4-BE49-F238E27FC236}">
                  <a16:creationId xmlns:a16="http://schemas.microsoft.com/office/drawing/2014/main" id="{EAA620E9-33FE-3B3A-2D81-6BD8BB503D29}"/>
                </a:ext>
              </a:extLst>
            </p:cNvPr>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7053;p30">
              <a:extLst>
                <a:ext uri="{FF2B5EF4-FFF2-40B4-BE49-F238E27FC236}">
                  <a16:creationId xmlns:a16="http://schemas.microsoft.com/office/drawing/2014/main" id="{3E5AE42D-AEA0-71FD-8077-D9229FA35AF6}"/>
                </a:ext>
              </a:extLst>
            </p:cNvPr>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7054;p30">
              <a:extLst>
                <a:ext uri="{FF2B5EF4-FFF2-40B4-BE49-F238E27FC236}">
                  <a16:creationId xmlns:a16="http://schemas.microsoft.com/office/drawing/2014/main" id="{974AC98B-D8D6-39DF-5819-91AAB4F912FC}"/>
                </a:ext>
              </a:extLst>
            </p:cNvPr>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7055;p30">
              <a:extLst>
                <a:ext uri="{FF2B5EF4-FFF2-40B4-BE49-F238E27FC236}">
                  <a16:creationId xmlns:a16="http://schemas.microsoft.com/office/drawing/2014/main" id="{F01FD9F5-4FC2-6086-FB31-7322069F7CD0}"/>
                </a:ext>
              </a:extLst>
            </p:cNvPr>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7056;p30">
              <a:extLst>
                <a:ext uri="{FF2B5EF4-FFF2-40B4-BE49-F238E27FC236}">
                  <a16:creationId xmlns:a16="http://schemas.microsoft.com/office/drawing/2014/main" id="{E493CAC3-8B3C-49FD-90AD-BCCEF2A28B51}"/>
                </a:ext>
              </a:extLst>
            </p:cNvPr>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7057;p30">
              <a:extLst>
                <a:ext uri="{FF2B5EF4-FFF2-40B4-BE49-F238E27FC236}">
                  <a16:creationId xmlns:a16="http://schemas.microsoft.com/office/drawing/2014/main" id="{28528ABD-D717-8773-3F05-8DDBEECE60EF}"/>
                </a:ext>
              </a:extLst>
            </p:cNvPr>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7058;p30">
              <a:extLst>
                <a:ext uri="{FF2B5EF4-FFF2-40B4-BE49-F238E27FC236}">
                  <a16:creationId xmlns:a16="http://schemas.microsoft.com/office/drawing/2014/main" id="{24BC418D-AD6D-DAA6-65DF-F32A6A1E9035}"/>
                </a:ext>
              </a:extLst>
            </p:cNvPr>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7059;p30">
              <a:extLst>
                <a:ext uri="{FF2B5EF4-FFF2-40B4-BE49-F238E27FC236}">
                  <a16:creationId xmlns:a16="http://schemas.microsoft.com/office/drawing/2014/main" id="{29F90455-4BF1-4AE2-C571-DDAE7549E36C}"/>
                </a:ext>
              </a:extLst>
            </p:cNvPr>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7060;p30">
              <a:extLst>
                <a:ext uri="{FF2B5EF4-FFF2-40B4-BE49-F238E27FC236}">
                  <a16:creationId xmlns:a16="http://schemas.microsoft.com/office/drawing/2014/main" id="{35D6E1FA-9485-99A8-F380-AB54E289A36C}"/>
                </a:ext>
              </a:extLst>
            </p:cNvPr>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7061;p30">
              <a:extLst>
                <a:ext uri="{FF2B5EF4-FFF2-40B4-BE49-F238E27FC236}">
                  <a16:creationId xmlns:a16="http://schemas.microsoft.com/office/drawing/2014/main" id="{5F210767-A9A8-66F1-FED1-A88E03609716}"/>
                </a:ext>
              </a:extLst>
            </p:cNvPr>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7062;p30">
              <a:extLst>
                <a:ext uri="{FF2B5EF4-FFF2-40B4-BE49-F238E27FC236}">
                  <a16:creationId xmlns:a16="http://schemas.microsoft.com/office/drawing/2014/main" id="{F92D0400-0828-3E49-317B-BBF193F4AC90}"/>
                </a:ext>
              </a:extLst>
            </p:cNvPr>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7063;p30">
              <a:extLst>
                <a:ext uri="{FF2B5EF4-FFF2-40B4-BE49-F238E27FC236}">
                  <a16:creationId xmlns:a16="http://schemas.microsoft.com/office/drawing/2014/main" id="{7371612E-D314-C874-3296-5389AA29B4BB}"/>
                </a:ext>
              </a:extLst>
            </p:cNvPr>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7064;p30">
              <a:extLst>
                <a:ext uri="{FF2B5EF4-FFF2-40B4-BE49-F238E27FC236}">
                  <a16:creationId xmlns:a16="http://schemas.microsoft.com/office/drawing/2014/main" id="{1A409286-08F7-13DE-4F05-180F9F98E738}"/>
                </a:ext>
              </a:extLst>
            </p:cNvPr>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7065;p30">
              <a:extLst>
                <a:ext uri="{FF2B5EF4-FFF2-40B4-BE49-F238E27FC236}">
                  <a16:creationId xmlns:a16="http://schemas.microsoft.com/office/drawing/2014/main" id="{955B55BC-D72D-C369-E8E2-D9B925DBDCDD}"/>
                </a:ext>
              </a:extLst>
            </p:cNvPr>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7066;p30">
              <a:extLst>
                <a:ext uri="{FF2B5EF4-FFF2-40B4-BE49-F238E27FC236}">
                  <a16:creationId xmlns:a16="http://schemas.microsoft.com/office/drawing/2014/main" id="{239D9F94-8615-1569-1282-5C8585FA0CF3}"/>
                </a:ext>
              </a:extLst>
            </p:cNvPr>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7067;p30">
              <a:extLst>
                <a:ext uri="{FF2B5EF4-FFF2-40B4-BE49-F238E27FC236}">
                  <a16:creationId xmlns:a16="http://schemas.microsoft.com/office/drawing/2014/main" id="{3B23A7F9-1D5C-FB00-6D60-B66F2501ACF9}"/>
                </a:ext>
              </a:extLst>
            </p:cNvPr>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7068;p30">
              <a:extLst>
                <a:ext uri="{FF2B5EF4-FFF2-40B4-BE49-F238E27FC236}">
                  <a16:creationId xmlns:a16="http://schemas.microsoft.com/office/drawing/2014/main" id="{45830CCE-53B2-8B67-9706-783ECA64BDBE}"/>
                </a:ext>
              </a:extLst>
            </p:cNvPr>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7069;p30">
              <a:extLst>
                <a:ext uri="{FF2B5EF4-FFF2-40B4-BE49-F238E27FC236}">
                  <a16:creationId xmlns:a16="http://schemas.microsoft.com/office/drawing/2014/main" id="{CC08B3D4-FC15-30C1-5EFD-2F7F33DCEE75}"/>
                </a:ext>
              </a:extLst>
            </p:cNvPr>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7070;p30">
              <a:extLst>
                <a:ext uri="{FF2B5EF4-FFF2-40B4-BE49-F238E27FC236}">
                  <a16:creationId xmlns:a16="http://schemas.microsoft.com/office/drawing/2014/main" id="{26B620CD-00F7-990D-29F3-41274CA06E7B}"/>
                </a:ext>
              </a:extLst>
            </p:cNvPr>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7071;p30">
              <a:extLst>
                <a:ext uri="{FF2B5EF4-FFF2-40B4-BE49-F238E27FC236}">
                  <a16:creationId xmlns:a16="http://schemas.microsoft.com/office/drawing/2014/main" id="{DB182443-A25E-A311-4173-09F3A2DC12AA}"/>
                </a:ext>
              </a:extLst>
            </p:cNvPr>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7072;p30">
              <a:extLst>
                <a:ext uri="{FF2B5EF4-FFF2-40B4-BE49-F238E27FC236}">
                  <a16:creationId xmlns:a16="http://schemas.microsoft.com/office/drawing/2014/main" id="{CCB418F1-5CE3-8048-5A07-6D3DC52CB4B1}"/>
                </a:ext>
              </a:extLst>
            </p:cNvPr>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7073;p30">
              <a:extLst>
                <a:ext uri="{FF2B5EF4-FFF2-40B4-BE49-F238E27FC236}">
                  <a16:creationId xmlns:a16="http://schemas.microsoft.com/office/drawing/2014/main" id="{2D3CC9B1-3648-2456-D3DD-68E2AC59ABC0}"/>
                </a:ext>
              </a:extLst>
            </p:cNvPr>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7074;p30">
              <a:extLst>
                <a:ext uri="{FF2B5EF4-FFF2-40B4-BE49-F238E27FC236}">
                  <a16:creationId xmlns:a16="http://schemas.microsoft.com/office/drawing/2014/main" id="{F69BA9C4-36A0-FBEF-0EDD-095E3D2CAACB}"/>
                </a:ext>
              </a:extLst>
            </p:cNvPr>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7075;p30">
              <a:extLst>
                <a:ext uri="{FF2B5EF4-FFF2-40B4-BE49-F238E27FC236}">
                  <a16:creationId xmlns:a16="http://schemas.microsoft.com/office/drawing/2014/main" id="{A8CE7F85-F4B7-06F3-45CE-08CD8680C0C1}"/>
                </a:ext>
              </a:extLst>
            </p:cNvPr>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7076;p30">
              <a:extLst>
                <a:ext uri="{FF2B5EF4-FFF2-40B4-BE49-F238E27FC236}">
                  <a16:creationId xmlns:a16="http://schemas.microsoft.com/office/drawing/2014/main" id="{2C5CA09C-FD0F-7B37-F92B-69C99FDFAF5E}"/>
                </a:ext>
              </a:extLst>
            </p:cNvPr>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7077;p30">
              <a:extLst>
                <a:ext uri="{FF2B5EF4-FFF2-40B4-BE49-F238E27FC236}">
                  <a16:creationId xmlns:a16="http://schemas.microsoft.com/office/drawing/2014/main" id="{1ACC1D94-7D67-B413-90FE-68FB6A55B3F9}"/>
                </a:ext>
              </a:extLst>
            </p:cNvPr>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7078;p30">
              <a:extLst>
                <a:ext uri="{FF2B5EF4-FFF2-40B4-BE49-F238E27FC236}">
                  <a16:creationId xmlns:a16="http://schemas.microsoft.com/office/drawing/2014/main" id="{9C80DB9D-2B04-410E-9B78-5D0027BC8189}"/>
                </a:ext>
              </a:extLst>
            </p:cNvPr>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7079;p30">
              <a:extLst>
                <a:ext uri="{FF2B5EF4-FFF2-40B4-BE49-F238E27FC236}">
                  <a16:creationId xmlns:a16="http://schemas.microsoft.com/office/drawing/2014/main" id="{D145DEEC-6287-83E0-BC5F-AC6DABC22AF2}"/>
                </a:ext>
              </a:extLst>
            </p:cNvPr>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7080;p30">
              <a:extLst>
                <a:ext uri="{FF2B5EF4-FFF2-40B4-BE49-F238E27FC236}">
                  <a16:creationId xmlns:a16="http://schemas.microsoft.com/office/drawing/2014/main" id="{AD100D7C-5960-EF3C-C267-0356EC1CCD75}"/>
                </a:ext>
              </a:extLst>
            </p:cNvPr>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7081;p30">
              <a:extLst>
                <a:ext uri="{FF2B5EF4-FFF2-40B4-BE49-F238E27FC236}">
                  <a16:creationId xmlns:a16="http://schemas.microsoft.com/office/drawing/2014/main" id="{CF53DE45-D7D3-3108-56D4-9B113D0D67AB}"/>
                </a:ext>
              </a:extLst>
            </p:cNvPr>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7082;p30">
              <a:extLst>
                <a:ext uri="{FF2B5EF4-FFF2-40B4-BE49-F238E27FC236}">
                  <a16:creationId xmlns:a16="http://schemas.microsoft.com/office/drawing/2014/main" id="{DA884AD6-6832-DB01-E339-0528DFA14B20}"/>
                </a:ext>
              </a:extLst>
            </p:cNvPr>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7083;p30">
              <a:extLst>
                <a:ext uri="{FF2B5EF4-FFF2-40B4-BE49-F238E27FC236}">
                  <a16:creationId xmlns:a16="http://schemas.microsoft.com/office/drawing/2014/main" id="{04801909-2E2B-5BAA-D308-92C388C2F0E7}"/>
                </a:ext>
              </a:extLst>
            </p:cNvPr>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7084;p30">
              <a:extLst>
                <a:ext uri="{FF2B5EF4-FFF2-40B4-BE49-F238E27FC236}">
                  <a16:creationId xmlns:a16="http://schemas.microsoft.com/office/drawing/2014/main" id="{6E4021B5-F23A-7A74-F3DE-28B28CD07D5B}"/>
                </a:ext>
              </a:extLst>
            </p:cNvPr>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7085;p30">
              <a:extLst>
                <a:ext uri="{FF2B5EF4-FFF2-40B4-BE49-F238E27FC236}">
                  <a16:creationId xmlns:a16="http://schemas.microsoft.com/office/drawing/2014/main" id="{F402D8CE-6395-0379-8155-FBCADD448C1B}"/>
                </a:ext>
              </a:extLst>
            </p:cNvPr>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7086;p30">
              <a:extLst>
                <a:ext uri="{FF2B5EF4-FFF2-40B4-BE49-F238E27FC236}">
                  <a16:creationId xmlns:a16="http://schemas.microsoft.com/office/drawing/2014/main" id="{293585BF-75BA-E33E-FC50-BFA7146C1724}"/>
                </a:ext>
              </a:extLst>
            </p:cNvPr>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7087;p30">
              <a:extLst>
                <a:ext uri="{FF2B5EF4-FFF2-40B4-BE49-F238E27FC236}">
                  <a16:creationId xmlns:a16="http://schemas.microsoft.com/office/drawing/2014/main" id="{50FDA687-EFE1-CE8A-F260-E21FFB4FE3A3}"/>
                </a:ext>
              </a:extLst>
            </p:cNvPr>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7088;p30">
              <a:extLst>
                <a:ext uri="{FF2B5EF4-FFF2-40B4-BE49-F238E27FC236}">
                  <a16:creationId xmlns:a16="http://schemas.microsoft.com/office/drawing/2014/main" id="{5FFC0048-0E06-F8DA-14C3-CA81840AECF8}"/>
                </a:ext>
              </a:extLst>
            </p:cNvPr>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7089;p30">
              <a:extLst>
                <a:ext uri="{FF2B5EF4-FFF2-40B4-BE49-F238E27FC236}">
                  <a16:creationId xmlns:a16="http://schemas.microsoft.com/office/drawing/2014/main" id="{50A213EB-1372-CA48-2A77-E91669310262}"/>
                </a:ext>
              </a:extLst>
            </p:cNvPr>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7090;p30">
              <a:extLst>
                <a:ext uri="{FF2B5EF4-FFF2-40B4-BE49-F238E27FC236}">
                  <a16:creationId xmlns:a16="http://schemas.microsoft.com/office/drawing/2014/main" id="{2F8B0CC2-0E7A-B111-A2B2-C61EB21E6B9E}"/>
                </a:ext>
              </a:extLst>
            </p:cNvPr>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7091;p30">
              <a:extLst>
                <a:ext uri="{FF2B5EF4-FFF2-40B4-BE49-F238E27FC236}">
                  <a16:creationId xmlns:a16="http://schemas.microsoft.com/office/drawing/2014/main" id="{B0556181-6199-6AD2-A0E3-B1D52AE1D4A2}"/>
                </a:ext>
              </a:extLst>
            </p:cNvPr>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7092;p30">
              <a:extLst>
                <a:ext uri="{FF2B5EF4-FFF2-40B4-BE49-F238E27FC236}">
                  <a16:creationId xmlns:a16="http://schemas.microsoft.com/office/drawing/2014/main" id="{4C364A72-AB35-4F70-A175-A8EC61C650F5}"/>
                </a:ext>
              </a:extLst>
            </p:cNvPr>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7093;p30">
              <a:extLst>
                <a:ext uri="{FF2B5EF4-FFF2-40B4-BE49-F238E27FC236}">
                  <a16:creationId xmlns:a16="http://schemas.microsoft.com/office/drawing/2014/main" id="{0BB53278-A34D-53E4-C557-E7CE9BE4DD28}"/>
                </a:ext>
              </a:extLst>
            </p:cNvPr>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7094;p30">
              <a:extLst>
                <a:ext uri="{FF2B5EF4-FFF2-40B4-BE49-F238E27FC236}">
                  <a16:creationId xmlns:a16="http://schemas.microsoft.com/office/drawing/2014/main" id="{E575118C-E859-1828-9EFF-3C13160F8261}"/>
                </a:ext>
              </a:extLst>
            </p:cNvPr>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7095;p30">
              <a:extLst>
                <a:ext uri="{FF2B5EF4-FFF2-40B4-BE49-F238E27FC236}">
                  <a16:creationId xmlns:a16="http://schemas.microsoft.com/office/drawing/2014/main" id="{97B6F561-A7E9-BDCC-38A8-C4C0951C82F8}"/>
                </a:ext>
              </a:extLst>
            </p:cNvPr>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7096;p30">
              <a:extLst>
                <a:ext uri="{FF2B5EF4-FFF2-40B4-BE49-F238E27FC236}">
                  <a16:creationId xmlns:a16="http://schemas.microsoft.com/office/drawing/2014/main" id="{CBD548F7-EE61-791D-D1BA-BD62E3315AB5}"/>
                </a:ext>
              </a:extLst>
            </p:cNvPr>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7097;p30">
              <a:extLst>
                <a:ext uri="{FF2B5EF4-FFF2-40B4-BE49-F238E27FC236}">
                  <a16:creationId xmlns:a16="http://schemas.microsoft.com/office/drawing/2014/main" id="{B38F452E-AF62-FD20-A14B-6B4361A7827F}"/>
                </a:ext>
              </a:extLst>
            </p:cNvPr>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7098;p30">
              <a:extLst>
                <a:ext uri="{FF2B5EF4-FFF2-40B4-BE49-F238E27FC236}">
                  <a16:creationId xmlns:a16="http://schemas.microsoft.com/office/drawing/2014/main" id="{FAE125A5-F336-2D16-3430-9E7573921F44}"/>
                </a:ext>
              </a:extLst>
            </p:cNvPr>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7099;p30">
              <a:extLst>
                <a:ext uri="{FF2B5EF4-FFF2-40B4-BE49-F238E27FC236}">
                  <a16:creationId xmlns:a16="http://schemas.microsoft.com/office/drawing/2014/main" id="{2EFBBC35-77F7-0C0F-D999-D27EDC43429A}"/>
                </a:ext>
              </a:extLst>
            </p:cNvPr>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7100;p30">
              <a:extLst>
                <a:ext uri="{FF2B5EF4-FFF2-40B4-BE49-F238E27FC236}">
                  <a16:creationId xmlns:a16="http://schemas.microsoft.com/office/drawing/2014/main" id="{980C45C8-FDCE-0413-6BBA-C4955BF675D5}"/>
                </a:ext>
              </a:extLst>
            </p:cNvPr>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7101;p30">
              <a:extLst>
                <a:ext uri="{FF2B5EF4-FFF2-40B4-BE49-F238E27FC236}">
                  <a16:creationId xmlns:a16="http://schemas.microsoft.com/office/drawing/2014/main" id="{2B06ACCB-4174-4BDA-926B-FC62D7D8BF83}"/>
                </a:ext>
              </a:extLst>
            </p:cNvPr>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7102;p30">
              <a:extLst>
                <a:ext uri="{FF2B5EF4-FFF2-40B4-BE49-F238E27FC236}">
                  <a16:creationId xmlns:a16="http://schemas.microsoft.com/office/drawing/2014/main" id="{7738D756-CC53-D0DE-5396-8311DF710898}"/>
                </a:ext>
              </a:extLst>
            </p:cNvPr>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7103;p30">
              <a:extLst>
                <a:ext uri="{FF2B5EF4-FFF2-40B4-BE49-F238E27FC236}">
                  <a16:creationId xmlns:a16="http://schemas.microsoft.com/office/drawing/2014/main" id="{6CBBE7D5-CEEA-5BA3-931D-9EA6E4B4DAAA}"/>
                </a:ext>
              </a:extLst>
            </p:cNvPr>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7104;p30">
              <a:extLst>
                <a:ext uri="{FF2B5EF4-FFF2-40B4-BE49-F238E27FC236}">
                  <a16:creationId xmlns:a16="http://schemas.microsoft.com/office/drawing/2014/main" id="{8CDC580F-7CF3-2CF3-ACC9-07EADB834E8D}"/>
                </a:ext>
              </a:extLst>
            </p:cNvPr>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7105;p30">
              <a:extLst>
                <a:ext uri="{FF2B5EF4-FFF2-40B4-BE49-F238E27FC236}">
                  <a16:creationId xmlns:a16="http://schemas.microsoft.com/office/drawing/2014/main" id="{95C4AA6E-BD8D-C4DD-653B-864D68EAFC29}"/>
                </a:ext>
              </a:extLst>
            </p:cNvPr>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7106;p30">
              <a:extLst>
                <a:ext uri="{FF2B5EF4-FFF2-40B4-BE49-F238E27FC236}">
                  <a16:creationId xmlns:a16="http://schemas.microsoft.com/office/drawing/2014/main" id="{B52613C4-8B53-8C72-20AD-2B73DB185094}"/>
                </a:ext>
              </a:extLst>
            </p:cNvPr>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7107;p30">
              <a:extLst>
                <a:ext uri="{FF2B5EF4-FFF2-40B4-BE49-F238E27FC236}">
                  <a16:creationId xmlns:a16="http://schemas.microsoft.com/office/drawing/2014/main" id="{909732AB-56C3-BEF8-B810-D75DCFF52A00}"/>
                </a:ext>
              </a:extLst>
            </p:cNvPr>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7108;p30">
              <a:extLst>
                <a:ext uri="{FF2B5EF4-FFF2-40B4-BE49-F238E27FC236}">
                  <a16:creationId xmlns:a16="http://schemas.microsoft.com/office/drawing/2014/main" id="{22E09967-87FB-53A5-D321-9E6A9ED71B1D}"/>
                </a:ext>
              </a:extLst>
            </p:cNvPr>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7109;p30">
              <a:extLst>
                <a:ext uri="{FF2B5EF4-FFF2-40B4-BE49-F238E27FC236}">
                  <a16:creationId xmlns:a16="http://schemas.microsoft.com/office/drawing/2014/main" id="{29DE34FD-1498-DB91-256F-8E0E3DFC2AE6}"/>
                </a:ext>
              </a:extLst>
            </p:cNvPr>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7110;p30">
              <a:extLst>
                <a:ext uri="{FF2B5EF4-FFF2-40B4-BE49-F238E27FC236}">
                  <a16:creationId xmlns:a16="http://schemas.microsoft.com/office/drawing/2014/main" id="{F30E747D-104F-43D3-615A-F32F614EC77D}"/>
                </a:ext>
              </a:extLst>
            </p:cNvPr>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7111;p30">
              <a:extLst>
                <a:ext uri="{FF2B5EF4-FFF2-40B4-BE49-F238E27FC236}">
                  <a16:creationId xmlns:a16="http://schemas.microsoft.com/office/drawing/2014/main" id="{24BD3D19-AAFC-A9A9-CC55-C208EC7CBA4D}"/>
                </a:ext>
              </a:extLst>
            </p:cNvPr>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7112;p30">
              <a:extLst>
                <a:ext uri="{FF2B5EF4-FFF2-40B4-BE49-F238E27FC236}">
                  <a16:creationId xmlns:a16="http://schemas.microsoft.com/office/drawing/2014/main" id="{A777BF75-5A36-D284-F42E-88B4F72919C0}"/>
                </a:ext>
              </a:extLst>
            </p:cNvPr>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7113;p30">
              <a:extLst>
                <a:ext uri="{FF2B5EF4-FFF2-40B4-BE49-F238E27FC236}">
                  <a16:creationId xmlns:a16="http://schemas.microsoft.com/office/drawing/2014/main" id="{906138AA-3E6F-1A39-C338-29A0A0B96EC7}"/>
                </a:ext>
              </a:extLst>
            </p:cNvPr>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7114;p30">
              <a:extLst>
                <a:ext uri="{FF2B5EF4-FFF2-40B4-BE49-F238E27FC236}">
                  <a16:creationId xmlns:a16="http://schemas.microsoft.com/office/drawing/2014/main" id="{08EBDE05-E019-2830-92EB-CFE681A8DDB5}"/>
                </a:ext>
              </a:extLst>
            </p:cNvPr>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7115;p30">
              <a:extLst>
                <a:ext uri="{FF2B5EF4-FFF2-40B4-BE49-F238E27FC236}">
                  <a16:creationId xmlns:a16="http://schemas.microsoft.com/office/drawing/2014/main" id="{7D176529-6C77-7EC6-9635-7E6E2883EA79}"/>
                </a:ext>
              </a:extLst>
            </p:cNvPr>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7116;p30">
              <a:extLst>
                <a:ext uri="{FF2B5EF4-FFF2-40B4-BE49-F238E27FC236}">
                  <a16:creationId xmlns:a16="http://schemas.microsoft.com/office/drawing/2014/main" id="{067DD826-70B4-7C60-0D28-B4DC2171A47F}"/>
                </a:ext>
              </a:extLst>
            </p:cNvPr>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7117;p30">
              <a:extLst>
                <a:ext uri="{FF2B5EF4-FFF2-40B4-BE49-F238E27FC236}">
                  <a16:creationId xmlns:a16="http://schemas.microsoft.com/office/drawing/2014/main" id="{8E2BC0C6-CEFE-94D4-A247-5856F76C44DA}"/>
                </a:ext>
              </a:extLst>
            </p:cNvPr>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7118;p30">
              <a:extLst>
                <a:ext uri="{FF2B5EF4-FFF2-40B4-BE49-F238E27FC236}">
                  <a16:creationId xmlns:a16="http://schemas.microsoft.com/office/drawing/2014/main" id="{FE68FD64-9DC2-63CA-3329-F47C82B3DFF4}"/>
                </a:ext>
              </a:extLst>
            </p:cNvPr>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7119;p30">
              <a:extLst>
                <a:ext uri="{FF2B5EF4-FFF2-40B4-BE49-F238E27FC236}">
                  <a16:creationId xmlns:a16="http://schemas.microsoft.com/office/drawing/2014/main" id="{61E1E88F-8351-4955-586B-AFBD2EB6B58F}"/>
                </a:ext>
              </a:extLst>
            </p:cNvPr>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7120;p30">
              <a:extLst>
                <a:ext uri="{FF2B5EF4-FFF2-40B4-BE49-F238E27FC236}">
                  <a16:creationId xmlns:a16="http://schemas.microsoft.com/office/drawing/2014/main" id="{72765F4E-4F24-1FEF-0F00-B22C716353FD}"/>
                </a:ext>
              </a:extLst>
            </p:cNvPr>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7121;p30">
              <a:extLst>
                <a:ext uri="{FF2B5EF4-FFF2-40B4-BE49-F238E27FC236}">
                  <a16:creationId xmlns:a16="http://schemas.microsoft.com/office/drawing/2014/main" id="{44C4F907-7AA7-5A3F-8A17-99634742BE27}"/>
                </a:ext>
              </a:extLst>
            </p:cNvPr>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7122;p30">
              <a:extLst>
                <a:ext uri="{FF2B5EF4-FFF2-40B4-BE49-F238E27FC236}">
                  <a16:creationId xmlns:a16="http://schemas.microsoft.com/office/drawing/2014/main" id="{1536486A-51A5-F264-662E-C488858B6A4A}"/>
                </a:ext>
              </a:extLst>
            </p:cNvPr>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7123;p30">
              <a:extLst>
                <a:ext uri="{FF2B5EF4-FFF2-40B4-BE49-F238E27FC236}">
                  <a16:creationId xmlns:a16="http://schemas.microsoft.com/office/drawing/2014/main" id="{FCD3D4D2-4B3D-E9F0-34F8-853B4C896205}"/>
                </a:ext>
              </a:extLst>
            </p:cNvPr>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7124;p30">
              <a:extLst>
                <a:ext uri="{FF2B5EF4-FFF2-40B4-BE49-F238E27FC236}">
                  <a16:creationId xmlns:a16="http://schemas.microsoft.com/office/drawing/2014/main" id="{BC2E3748-D372-24CC-83B8-58FC9110EC49}"/>
                </a:ext>
              </a:extLst>
            </p:cNvPr>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7125;p30">
              <a:extLst>
                <a:ext uri="{FF2B5EF4-FFF2-40B4-BE49-F238E27FC236}">
                  <a16:creationId xmlns:a16="http://schemas.microsoft.com/office/drawing/2014/main" id="{EC2D8D63-F655-94F7-A169-FD68BD6C9BF5}"/>
                </a:ext>
              </a:extLst>
            </p:cNvPr>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7126;p30">
              <a:extLst>
                <a:ext uri="{FF2B5EF4-FFF2-40B4-BE49-F238E27FC236}">
                  <a16:creationId xmlns:a16="http://schemas.microsoft.com/office/drawing/2014/main" id="{9E69342B-3835-F8C3-471D-A85A12575855}"/>
                </a:ext>
              </a:extLst>
            </p:cNvPr>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7127;p30">
              <a:extLst>
                <a:ext uri="{FF2B5EF4-FFF2-40B4-BE49-F238E27FC236}">
                  <a16:creationId xmlns:a16="http://schemas.microsoft.com/office/drawing/2014/main" id="{BB0F5F7D-580A-C10A-DEBF-C92E82F033A3}"/>
                </a:ext>
              </a:extLst>
            </p:cNvPr>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7128;p30">
              <a:extLst>
                <a:ext uri="{FF2B5EF4-FFF2-40B4-BE49-F238E27FC236}">
                  <a16:creationId xmlns:a16="http://schemas.microsoft.com/office/drawing/2014/main" id="{1E1CAE64-5C4E-7876-7D56-442591B34272}"/>
                </a:ext>
              </a:extLst>
            </p:cNvPr>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7129;p30">
              <a:extLst>
                <a:ext uri="{FF2B5EF4-FFF2-40B4-BE49-F238E27FC236}">
                  <a16:creationId xmlns:a16="http://schemas.microsoft.com/office/drawing/2014/main" id="{3B907691-D6CD-B1F6-097D-2F5408F4611B}"/>
                </a:ext>
              </a:extLst>
            </p:cNvPr>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7130;p30">
              <a:extLst>
                <a:ext uri="{FF2B5EF4-FFF2-40B4-BE49-F238E27FC236}">
                  <a16:creationId xmlns:a16="http://schemas.microsoft.com/office/drawing/2014/main" id="{72A805F8-379F-4C29-6C12-C82B0CAEEC8D}"/>
                </a:ext>
              </a:extLst>
            </p:cNvPr>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7131;p30">
              <a:extLst>
                <a:ext uri="{FF2B5EF4-FFF2-40B4-BE49-F238E27FC236}">
                  <a16:creationId xmlns:a16="http://schemas.microsoft.com/office/drawing/2014/main" id="{6016EC47-7010-30C0-02E9-A86CBACF1294}"/>
                </a:ext>
              </a:extLst>
            </p:cNvPr>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7132;p30">
              <a:extLst>
                <a:ext uri="{FF2B5EF4-FFF2-40B4-BE49-F238E27FC236}">
                  <a16:creationId xmlns:a16="http://schemas.microsoft.com/office/drawing/2014/main" id="{CD7EA0BA-B1D6-C89F-D175-35E2228AAD70}"/>
                </a:ext>
              </a:extLst>
            </p:cNvPr>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7133;p30">
              <a:extLst>
                <a:ext uri="{FF2B5EF4-FFF2-40B4-BE49-F238E27FC236}">
                  <a16:creationId xmlns:a16="http://schemas.microsoft.com/office/drawing/2014/main" id="{653DC53A-7E39-82F0-9049-855811E2DE3F}"/>
                </a:ext>
              </a:extLst>
            </p:cNvPr>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7134;p30">
              <a:extLst>
                <a:ext uri="{FF2B5EF4-FFF2-40B4-BE49-F238E27FC236}">
                  <a16:creationId xmlns:a16="http://schemas.microsoft.com/office/drawing/2014/main" id="{E63C4990-C5B0-EF41-AAF3-8ACB4E5C2E0C}"/>
                </a:ext>
              </a:extLst>
            </p:cNvPr>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7135;p30">
              <a:extLst>
                <a:ext uri="{FF2B5EF4-FFF2-40B4-BE49-F238E27FC236}">
                  <a16:creationId xmlns:a16="http://schemas.microsoft.com/office/drawing/2014/main" id="{88565570-67AE-3DD2-1E73-28EC26A9CE54}"/>
                </a:ext>
              </a:extLst>
            </p:cNvPr>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7136;p30">
              <a:extLst>
                <a:ext uri="{FF2B5EF4-FFF2-40B4-BE49-F238E27FC236}">
                  <a16:creationId xmlns:a16="http://schemas.microsoft.com/office/drawing/2014/main" id="{1C301EA4-806C-5E3D-30B5-FA4D1F6618E9}"/>
                </a:ext>
              </a:extLst>
            </p:cNvPr>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7137;p30">
              <a:extLst>
                <a:ext uri="{FF2B5EF4-FFF2-40B4-BE49-F238E27FC236}">
                  <a16:creationId xmlns:a16="http://schemas.microsoft.com/office/drawing/2014/main" id="{6A28CA7F-2097-2BDC-3C24-95906761F47E}"/>
                </a:ext>
              </a:extLst>
            </p:cNvPr>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7138;p30">
              <a:extLst>
                <a:ext uri="{FF2B5EF4-FFF2-40B4-BE49-F238E27FC236}">
                  <a16:creationId xmlns:a16="http://schemas.microsoft.com/office/drawing/2014/main" id="{FC057316-F848-8FB1-07CE-89AC9F969ECE}"/>
                </a:ext>
              </a:extLst>
            </p:cNvPr>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7139;p30">
              <a:extLst>
                <a:ext uri="{FF2B5EF4-FFF2-40B4-BE49-F238E27FC236}">
                  <a16:creationId xmlns:a16="http://schemas.microsoft.com/office/drawing/2014/main" id="{AC9D0065-2C75-1775-75FF-98CF90292AA7}"/>
                </a:ext>
              </a:extLst>
            </p:cNvPr>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7140;p30">
              <a:extLst>
                <a:ext uri="{FF2B5EF4-FFF2-40B4-BE49-F238E27FC236}">
                  <a16:creationId xmlns:a16="http://schemas.microsoft.com/office/drawing/2014/main" id="{4E7451EE-7F05-F285-4008-B01FA5435653}"/>
                </a:ext>
              </a:extLst>
            </p:cNvPr>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7141;p30">
              <a:extLst>
                <a:ext uri="{FF2B5EF4-FFF2-40B4-BE49-F238E27FC236}">
                  <a16:creationId xmlns:a16="http://schemas.microsoft.com/office/drawing/2014/main" id="{E305D371-AD09-A25B-D416-AE2891BA54F5}"/>
                </a:ext>
              </a:extLst>
            </p:cNvPr>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7142;p30">
              <a:extLst>
                <a:ext uri="{FF2B5EF4-FFF2-40B4-BE49-F238E27FC236}">
                  <a16:creationId xmlns:a16="http://schemas.microsoft.com/office/drawing/2014/main" id="{9BB07D9E-1A57-4E72-A340-610F85D945DC}"/>
                </a:ext>
              </a:extLst>
            </p:cNvPr>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7143;p30">
              <a:extLst>
                <a:ext uri="{FF2B5EF4-FFF2-40B4-BE49-F238E27FC236}">
                  <a16:creationId xmlns:a16="http://schemas.microsoft.com/office/drawing/2014/main" id="{486015C0-C08A-E512-325A-F550CCE7246A}"/>
                </a:ext>
              </a:extLst>
            </p:cNvPr>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7144;p30">
              <a:extLst>
                <a:ext uri="{FF2B5EF4-FFF2-40B4-BE49-F238E27FC236}">
                  <a16:creationId xmlns:a16="http://schemas.microsoft.com/office/drawing/2014/main" id="{695E16AD-F942-57B5-62FA-F3F894887672}"/>
                </a:ext>
              </a:extLst>
            </p:cNvPr>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7145;p30">
              <a:extLst>
                <a:ext uri="{FF2B5EF4-FFF2-40B4-BE49-F238E27FC236}">
                  <a16:creationId xmlns:a16="http://schemas.microsoft.com/office/drawing/2014/main" id="{9C9C0FD7-80A4-4454-AAD9-2DF531B8FDC4}"/>
                </a:ext>
              </a:extLst>
            </p:cNvPr>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7146;p30">
              <a:extLst>
                <a:ext uri="{FF2B5EF4-FFF2-40B4-BE49-F238E27FC236}">
                  <a16:creationId xmlns:a16="http://schemas.microsoft.com/office/drawing/2014/main" id="{81AED0A4-FB33-5479-E30B-A1FCAE1C1D65}"/>
                </a:ext>
              </a:extLst>
            </p:cNvPr>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7147;p30">
              <a:extLst>
                <a:ext uri="{FF2B5EF4-FFF2-40B4-BE49-F238E27FC236}">
                  <a16:creationId xmlns:a16="http://schemas.microsoft.com/office/drawing/2014/main" id="{96511168-EFCE-E3AF-3938-7BC34C82692C}"/>
                </a:ext>
              </a:extLst>
            </p:cNvPr>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7148;p30">
              <a:extLst>
                <a:ext uri="{FF2B5EF4-FFF2-40B4-BE49-F238E27FC236}">
                  <a16:creationId xmlns:a16="http://schemas.microsoft.com/office/drawing/2014/main" id="{99EE6584-C47C-0D97-BFFA-1DFABEF367E7}"/>
                </a:ext>
              </a:extLst>
            </p:cNvPr>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7149;p30">
              <a:extLst>
                <a:ext uri="{FF2B5EF4-FFF2-40B4-BE49-F238E27FC236}">
                  <a16:creationId xmlns:a16="http://schemas.microsoft.com/office/drawing/2014/main" id="{3D320F5E-06F1-00EE-B841-517A1BE20BA4}"/>
                </a:ext>
              </a:extLst>
            </p:cNvPr>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7150;p30">
              <a:extLst>
                <a:ext uri="{FF2B5EF4-FFF2-40B4-BE49-F238E27FC236}">
                  <a16:creationId xmlns:a16="http://schemas.microsoft.com/office/drawing/2014/main" id="{B4C001B3-7102-3B7B-3953-FE7DCA8DBF5E}"/>
                </a:ext>
              </a:extLst>
            </p:cNvPr>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7151;p30">
              <a:extLst>
                <a:ext uri="{FF2B5EF4-FFF2-40B4-BE49-F238E27FC236}">
                  <a16:creationId xmlns:a16="http://schemas.microsoft.com/office/drawing/2014/main" id="{B26231D3-6E85-AA2F-C90C-E299B92499CE}"/>
                </a:ext>
              </a:extLst>
            </p:cNvPr>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7152;p30">
              <a:extLst>
                <a:ext uri="{FF2B5EF4-FFF2-40B4-BE49-F238E27FC236}">
                  <a16:creationId xmlns:a16="http://schemas.microsoft.com/office/drawing/2014/main" id="{EB779D91-7A81-EBF6-58AF-0B1D4C09DAA2}"/>
                </a:ext>
              </a:extLst>
            </p:cNvPr>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7153;p30">
              <a:extLst>
                <a:ext uri="{FF2B5EF4-FFF2-40B4-BE49-F238E27FC236}">
                  <a16:creationId xmlns:a16="http://schemas.microsoft.com/office/drawing/2014/main" id="{954D2CC4-E4C3-3DE6-4489-B00E0180B68E}"/>
                </a:ext>
              </a:extLst>
            </p:cNvPr>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7154;p30">
              <a:extLst>
                <a:ext uri="{FF2B5EF4-FFF2-40B4-BE49-F238E27FC236}">
                  <a16:creationId xmlns:a16="http://schemas.microsoft.com/office/drawing/2014/main" id="{C4300B2C-84AD-8B54-8652-E9F1ABA33DFD}"/>
                </a:ext>
              </a:extLst>
            </p:cNvPr>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7155;p30">
              <a:extLst>
                <a:ext uri="{FF2B5EF4-FFF2-40B4-BE49-F238E27FC236}">
                  <a16:creationId xmlns:a16="http://schemas.microsoft.com/office/drawing/2014/main" id="{3A63FB30-F465-FCC4-E128-771A9761A914}"/>
                </a:ext>
              </a:extLst>
            </p:cNvPr>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7156;p30">
              <a:extLst>
                <a:ext uri="{FF2B5EF4-FFF2-40B4-BE49-F238E27FC236}">
                  <a16:creationId xmlns:a16="http://schemas.microsoft.com/office/drawing/2014/main" id="{69A44729-2F1E-5EDA-6BD2-DBECDAAADB1E}"/>
                </a:ext>
              </a:extLst>
            </p:cNvPr>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7157;p30">
              <a:extLst>
                <a:ext uri="{FF2B5EF4-FFF2-40B4-BE49-F238E27FC236}">
                  <a16:creationId xmlns:a16="http://schemas.microsoft.com/office/drawing/2014/main" id="{A15F2696-2420-F8D2-8873-B9572A43E51E}"/>
                </a:ext>
              </a:extLst>
            </p:cNvPr>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7158;p30">
              <a:extLst>
                <a:ext uri="{FF2B5EF4-FFF2-40B4-BE49-F238E27FC236}">
                  <a16:creationId xmlns:a16="http://schemas.microsoft.com/office/drawing/2014/main" id="{3181EC6C-3FD3-D54A-F66C-1B4523999706}"/>
                </a:ext>
              </a:extLst>
            </p:cNvPr>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7159;p30">
              <a:extLst>
                <a:ext uri="{FF2B5EF4-FFF2-40B4-BE49-F238E27FC236}">
                  <a16:creationId xmlns:a16="http://schemas.microsoft.com/office/drawing/2014/main" id="{6D9BB2DA-FCAC-94C8-BC11-0C47324394C6}"/>
                </a:ext>
              </a:extLst>
            </p:cNvPr>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7160;p30">
              <a:extLst>
                <a:ext uri="{FF2B5EF4-FFF2-40B4-BE49-F238E27FC236}">
                  <a16:creationId xmlns:a16="http://schemas.microsoft.com/office/drawing/2014/main" id="{A36416EB-B06A-B3BA-1276-4AD5211F5EAB}"/>
                </a:ext>
              </a:extLst>
            </p:cNvPr>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7161;p30">
              <a:extLst>
                <a:ext uri="{FF2B5EF4-FFF2-40B4-BE49-F238E27FC236}">
                  <a16:creationId xmlns:a16="http://schemas.microsoft.com/office/drawing/2014/main" id="{6DB9F213-2C00-400D-7292-55DC642A4392}"/>
                </a:ext>
              </a:extLst>
            </p:cNvPr>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7162;p30">
              <a:extLst>
                <a:ext uri="{FF2B5EF4-FFF2-40B4-BE49-F238E27FC236}">
                  <a16:creationId xmlns:a16="http://schemas.microsoft.com/office/drawing/2014/main" id="{4E1FD28F-1C62-542F-2DD5-89D971130F56}"/>
                </a:ext>
              </a:extLst>
            </p:cNvPr>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7163;p30">
              <a:extLst>
                <a:ext uri="{FF2B5EF4-FFF2-40B4-BE49-F238E27FC236}">
                  <a16:creationId xmlns:a16="http://schemas.microsoft.com/office/drawing/2014/main" id="{C2D16FEF-1525-DBC6-6ECB-EF959ADAB68B}"/>
                </a:ext>
              </a:extLst>
            </p:cNvPr>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7164;p30">
              <a:extLst>
                <a:ext uri="{FF2B5EF4-FFF2-40B4-BE49-F238E27FC236}">
                  <a16:creationId xmlns:a16="http://schemas.microsoft.com/office/drawing/2014/main" id="{75CD6127-C5C8-3E6D-B592-4F1A78EF22C9}"/>
                </a:ext>
              </a:extLst>
            </p:cNvPr>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7165;p30">
              <a:extLst>
                <a:ext uri="{FF2B5EF4-FFF2-40B4-BE49-F238E27FC236}">
                  <a16:creationId xmlns:a16="http://schemas.microsoft.com/office/drawing/2014/main" id="{1B824098-880D-664E-1044-88953465493B}"/>
                </a:ext>
              </a:extLst>
            </p:cNvPr>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7166;p30">
              <a:extLst>
                <a:ext uri="{FF2B5EF4-FFF2-40B4-BE49-F238E27FC236}">
                  <a16:creationId xmlns:a16="http://schemas.microsoft.com/office/drawing/2014/main" id="{8C2B00A5-073A-5AE4-FDF6-3248E51F581C}"/>
                </a:ext>
              </a:extLst>
            </p:cNvPr>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7167;p30">
              <a:extLst>
                <a:ext uri="{FF2B5EF4-FFF2-40B4-BE49-F238E27FC236}">
                  <a16:creationId xmlns:a16="http://schemas.microsoft.com/office/drawing/2014/main" id="{C6F89A19-FA36-F29B-9B67-D958573A9344}"/>
                </a:ext>
              </a:extLst>
            </p:cNvPr>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7168;p30">
              <a:extLst>
                <a:ext uri="{FF2B5EF4-FFF2-40B4-BE49-F238E27FC236}">
                  <a16:creationId xmlns:a16="http://schemas.microsoft.com/office/drawing/2014/main" id="{083C62AB-E458-4F8F-489E-5452E157BE6D}"/>
                </a:ext>
              </a:extLst>
            </p:cNvPr>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7169;p30">
              <a:extLst>
                <a:ext uri="{FF2B5EF4-FFF2-40B4-BE49-F238E27FC236}">
                  <a16:creationId xmlns:a16="http://schemas.microsoft.com/office/drawing/2014/main" id="{173DAEE3-A092-DAE2-459A-C5A5D5B0A764}"/>
                </a:ext>
              </a:extLst>
            </p:cNvPr>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7170;p30">
              <a:extLst>
                <a:ext uri="{FF2B5EF4-FFF2-40B4-BE49-F238E27FC236}">
                  <a16:creationId xmlns:a16="http://schemas.microsoft.com/office/drawing/2014/main" id="{0637EBE9-A7C6-D5AB-50B6-C15824F06A25}"/>
                </a:ext>
              </a:extLst>
            </p:cNvPr>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7171;p30">
              <a:extLst>
                <a:ext uri="{FF2B5EF4-FFF2-40B4-BE49-F238E27FC236}">
                  <a16:creationId xmlns:a16="http://schemas.microsoft.com/office/drawing/2014/main" id="{F656C2B7-2F69-E0B3-449B-077D27F7A8A7}"/>
                </a:ext>
              </a:extLst>
            </p:cNvPr>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7172;p30">
              <a:extLst>
                <a:ext uri="{FF2B5EF4-FFF2-40B4-BE49-F238E27FC236}">
                  <a16:creationId xmlns:a16="http://schemas.microsoft.com/office/drawing/2014/main" id="{7C5C23F4-0065-BC71-73EB-336E2FF6E194}"/>
                </a:ext>
              </a:extLst>
            </p:cNvPr>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7173;p30">
              <a:extLst>
                <a:ext uri="{FF2B5EF4-FFF2-40B4-BE49-F238E27FC236}">
                  <a16:creationId xmlns:a16="http://schemas.microsoft.com/office/drawing/2014/main" id="{0C7B8661-4722-D292-97D9-9044E26FF981}"/>
                </a:ext>
              </a:extLst>
            </p:cNvPr>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7174;p30">
              <a:extLst>
                <a:ext uri="{FF2B5EF4-FFF2-40B4-BE49-F238E27FC236}">
                  <a16:creationId xmlns:a16="http://schemas.microsoft.com/office/drawing/2014/main" id="{D71D0756-C0E9-72BA-B115-E490D9B4FDA0}"/>
                </a:ext>
              </a:extLst>
            </p:cNvPr>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7175;p30">
              <a:extLst>
                <a:ext uri="{FF2B5EF4-FFF2-40B4-BE49-F238E27FC236}">
                  <a16:creationId xmlns:a16="http://schemas.microsoft.com/office/drawing/2014/main" id="{2F7E2DB2-CB1F-E4D0-1A92-636E9D1B3C1D}"/>
                </a:ext>
              </a:extLst>
            </p:cNvPr>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7176;p30">
              <a:extLst>
                <a:ext uri="{FF2B5EF4-FFF2-40B4-BE49-F238E27FC236}">
                  <a16:creationId xmlns:a16="http://schemas.microsoft.com/office/drawing/2014/main" id="{48DE9846-EDE5-BEE4-A327-374F92CD3526}"/>
                </a:ext>
              </a:extLst>
            </p:cNvPr>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7177;p30">
              <a:extLst>
                <a:ext uri="{FF2B5EF4-FFF2-40B4-BE49-F238E27FC236}">
                  <a16:creationId xmlns:a16="http://schemas.microsoft.com/office/drawing/2014/main" id="{9B2C7C3C-4874-C7AF-036F-A1322917A2AC}"/>
                </a:ext>
              </a:extLst>
            </p:cNvPr>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7178;p30">
              <a:extLst>
                <a:ext uri="{FF2B5EF4-FFF2-40B4-BE49-F238E27FC236}">
                  <a16:creationId xmlns:a16="http://schemas.microsoft.com/office/drawing/2014/main" id="{4C7145B7-832B-6F75-D215-8C6BEF7C5744}"/>
                </a:ext>
              </a:extLst>
            </p:cNvPr>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7179;p30">
              <a:extLst>
                <a:ext uri="{FF2B5EF4-FFF2-40B4-BE49-F238E27FC236}">
                  <a16:creationId xmlns:a16="http://schemas.microsoft.com/office/drawing/2014/main" id="{AE8FA9DD-D785-51A7-3880-277C4A902A40}"/>
                </a:ext>
              </a:extLst>
            </p:cNvPr>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7180;p30">
              <a:extLst>
                <a:ext uri="{FF2B5EF4-FFF2-40B4-BE49-F238E27FC236}">
                  <a16:creationId xmlns:a16="http://schemas.microsoft.com/office/drawing/2014/main" id="{02369C65-0550-275B-3F2D-EDB39D433565}"/>
                </a:ext>
              </a:extLst>
            </p:cNvPr>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7181;p30">
              <a:extLst>
                <a:ext uri="{FF2B5EF4-FFF2-40B4-BE49-F238E27FC236}">
                  <a16:creationId xmlns:a16="http://schemas.microsoft.com/office/drawing/2014/main" id="{5A39A957-F4B6-2119-6731-B1F35CA36A23}"/>
                </a:ext>
              </a:extLst>
            </p:cNvPr>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7182;p30">
              <a:extLst>
                <a:ext uri="{FF2B5EF4-FFF2-40B4-BE49-F238E27FC236}">
                  <a16:creationId xmlns:a16="http://schemas.microsoft.com/office/drawing/2014/main" id="{2127E708-195D-F8D2-CF5A-D871067BDB50}"/>
                </a:ext>
              </a:extLst>
            </p:cNvPr>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7183;p30">
              <a:extLst>
                <a:ext uri="{FF2B5EF4-FFF2-40B4-BE49-F238E27FC236}">
                  <a16:creationId xmlns:a16="http://schemas.microsoft.com/office/drawing/2014/main" id="{5BF05571-45F5-F25A-FDE0-3424320C044B}"/>
                </a:ext>
              </a:extLst>
            </p:cNvPr>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7184;p30">
              <a:extLst>
                <a:ext uri="{FF2B5EF4-FFF2-40B4-BE49-F238E27FC236}">
                  <a16:creationId xmlns:a16="http://schemas.microsoft.com/office/drawing/2014/main" id="{A57B8E0C-A0B3-D267-16A7-C65DD664A532}"/>
                </a:ext>
              </a:extLst>
            </p:cNvPr>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7185;p30">
              <a:extLst>
                <a:ext uri="{FF2B5EF4-FFF2-40B4-BE49-F238E27FC236}">
                  <a16:creationId xmlns:a16="http://schemas.microsoft.com/office/drawing/2014/main" id="{13B85305-394C-D04D-1D65-DFEF568A6AB1}"/>
                </a:ext>
              </a:extLst>
            </p:cNvPr>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7186;p30">
              <a:extLst>
                <a:ext uri="{FF2B5EF4-FFF2-40B4-BE49-F238E27FC236}">
                  <a16:creationId xmlns:a16="http://schemas.microsoft.com/office/drawing/2014/main" id="{60AF6733-1394-8891-ED5A-B6D5F3733210}"/>
                </a:ext>
              </a:extLst>
            </p:cNvPr>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7187;p30">
              <a:extLst>
                <a:ext uri="{FF2B5EF4-FFF2-40B4-BE49-F238E27FC236}">
                  <a16:creationId xmlns:a16="http://schemas.microsoft.com/office/drawing/2014/main" id="{7B6555AA-2257-25DF-4A44-C7E29F2E3F74}"/>
                </a:ext>
              </a:extLst>
            </p:cNvPr>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7188;p30">
              <a:extLst>
                <a:ext uri="{FF2B5EF4-FFF2-40B4-BE49-F238E27FC236}">
                  <a16:creationId xmlns:a16="http://schemas.microsoft.com/office/drawing/2014/main" id="{840C69A9-3440-86A9-09CA-26999CB5415D}"/>
                </a:ext>
              </a:extLst>
            </p:cNvPr>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7189;p30">
              <a:extLst>
                <a:ext uri="{FF2B5EF4-FFF2-40B4-BE49-F238E27FC236}">
                  <a16:creationId xmlns:a16="http://schemas.microsoft.com/office/drawing/2014/main" id="{2CDC9821-4DDA-4CEB-2AD5-A543DE6520CC}"/>
                </a:ext>
              </a:extLst>
            </p:cNvPr>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7190;p30">
              <a:extLst>
                <a:ext uri="{FF2B5EF4-FFF2-40B4-BE49-F238E27FC236}">
                  <a16:creationId xmlns:a16="http://schemas.microsoft.com/office/drawing/2014/main" id="{571B322F-FAE7-8B4B-923D-C55E01DF63DF}"/>
                </a:ext>
              </a:extLst>
            </p:cNvPr>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7191;p30">
              <a:extLst>
                <a:ext uri="{FF2B5EF4-FFF2-40B4-BE49-F238E27FC236}">
                  <a16:creationId xmlns:a16="http://schemas.microsoft.com/office/drawing/2014/main" id="{61E9A18E-9B49-3A77-570B-E443DE724A95}"/>
                </a:ext>
              </a:extLst>
            </p:cNvPr>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7192;p30">
              <a:extLst>
                <a:ext uri="{FF2B5EF4-FFF2-40B4-BE49-F238E27FC236}">
                  <a16:creationId xmlns:a16="http://schemas.microsoft.com/office/drawing/2014/main" id="{6CC34C2E-7868-B2E0-80E3-00F384FE4AC8}"/>
                </a:ext>
              </a:extLst>
            </p:cNvPr>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7193;p30">
              <a:extLst>
                <a:ext uri="{FF2B5EF4-FFF2-40B4-BE49-F238E27FC236}">
                  <a16:creationId xmlns:a16="http://schemas.microsoft.com/office/drawing/2014/main" id="{D59C0899-38C1-31C5-6128-6605F1E9DDAF}"/>
                </a:ext>
              </a:extLst>
            </p:cNvPr>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7194;p30">
              <a:extLst>
                <a:ext uri="{FF2B5EF4-FFF2-40B4-BE49-F238E27FC236}">
                  <a16:creationId xmlns:a16="http://schemas.microsoft.com/office/drawing/2014/main" id="{28B0C57E-32A1-F260-9A53-7F73D81431B2}"/>
                </a:ext>
              </a:extLst>
            </p:cNvPr>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7195;p30">
              <a:extLst>
                <a:ext uri="{FF2B5EF4-FFF2-40B4-BE49-F238E27FC236}">
                  <a16:creationId xmlns:a16="http://schemas.microsoft.com/office/drawing/2014/main" id="{79BC58A4-514C-91B4-E3F1-3FCA79ABCCD0}"/>
                </a:ext>
              </a:extLst>
            </p:cNvPr>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7196;p30">
              <a:extLst>
                <a:ext uri="{FF2B5EF4-FFF2-40B4-BE49-F238E27FC236}">
                  <a16:creationId xmlns:a16="http://schemas.microsoft.com/office/drawing/2014/main" id="{5415E3E6-E1D4-B1DC-1EEE-3098C9BC9775}"/>
                </a:ext>
              </a:extLst>
            </p:cNvPr>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7197;p30">
              <a:extLst>
                <a:ext uri="{FF2B5EF4-FFF2-40B4-BE49-F238E27FC236}">
                  <a16:creationId xmlns:a16="http://schemas.microsoft.com/office/drawing/2014/main" id="{C9CAB7D8-CC46-EE59-ECC7-B496E5B16B63}"/>
                </a:ext>
              </a:extLst>
            </p:cNvPr>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7198;p30">
              <a:extLst>
                <a:ext uri="{FF2B5EF4-FFF2-40B4-BE49-F238E27FC236}">
                  <a16:creationId xmlns:a16="http://schemas.microsoft.com/office/drawing/2014/main" id="{A35A163D-54B3-EBF0-9D1C-C046AE3837E5}"/>
                </a:ext>
              </a:extLst>
            </p:cNvPr>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7199;p30">
              <a:extLst>
                <a:ext uri="{FF2B5EF4-FFF2-40B4-BE49-F238E27FC236}">
                  <a16:creationId xmlns:a16="http://schemas.microsoft.com/office/drawing/2014/main" id="{6559E49C-6727-253F-3128-BD5374DCD068}"/>
                </a:ext>
              </a:extLst>
            </p:cNvPr>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7200;p30">
              <a:extLst>
                <a:ext uri="{FF2B5EF4-FFF2-40B4-BE49-F238E27FC236}">
                  <a16:creationId xmlns:a16="http://schemas.microsoft.com/office/drawing/2014/main" id="{3D37091B-35C1-8079-81E0-B74F83C914D9}"/>
                </a:ext>
              </a:extLst>
            </p:cNvPr>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7201;p30">
              <a:extLst>
                <a:ext uri="{FF2B5EF4-FFF2-40B4-BE49-F238E27FC236}">
                  <a16:creationId xmlns:a16="http://schemas.microsoft.com/office/drawing/2014/main" id="{38C83007-F509-7976-E4FF-EFF00ACEBFE1}"/>
                </a:ext>
              </a:extLst>
            </p:cNvPr>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7202;p30">
              <a:extLst>
                <a:ext uri="{FF2B5EF4-FFF2-40B4-BE49-F238E27FC236}">
                  <a16:creationId xmlns:a16="http://schemas.microsoft.com/office/drawing/2014/main" id="{C130DF34-0874-D5A9-953A-3B04C6FDB3E5}"/>
                </a:ext>
              </a:extLst>
            </p:cNvPr>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7203;p30">
              <a:extLst>
                <a:ext uri="{FF2B5EF4-FFF2-40B4-BE49-F238E27FC236}">
                  <a16:creationId xmlns:a16="http://schemas.microsoft.com/office/drawing/2014/main" id="{BEE3B33A-6C8E-2081-7C6E-91E90E7B111A}"/>
                </a:ext>
              </a:extLst>
            </p:cNvPr>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7204;p30">
              <a:extLst>
                <a:ext uri="{FF2B5EF4-FFF2-40B4-BE49-F238E27FC236}">
                  <a16:creationId xmlns:a16="http://schemas.microsoft.com/office/drawing/2014/main" id="{D5959493-5BBB-2F53-C6E3-5763F1AAFA7B}"/>
                </a:ext>
              </a:extLst>
            </p:cNvPr>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7205;p30">
              <a:extLst>
                <a:ext uri="{FF2B5EF4-FFF2-40B4-BE49-F238E27FC236}">
                  <a16:creationId xmlns:a16="http://schemas.microsoft.com/office/drawing/2014/main" id="{8EB99AF2-BAB1-690B-A9BF-7BC44D6ED8E9}"/>
                </a:ext>
              </a:extLst>
            </p:cNvPr>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7206;p30">
              <a:extLst>
                <a:ext uri="{FF2B5EF4-FFF2-40B4-BE49-F238E27FC236}">
                  <a16:creationId xmlns:a16="http://schemas.microsoft.com/office/drawing/2014/main" id="{1DC1E96C-02A0-BB47-9A02-147BF670F26F}"/>
                </a:ext>
              </a:extLst>
            </p:cNvPr>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7207;p30">
              <a:extLst>
                <a:ext uri="{FF2B5EF4-FFF2-40B4-BE49-F238E27FC236}">
                  <a16:creationId xmlns:a16="http://schemas.microsoft.com/office/drawing/2014/main" id="{53105CF6-1F3D-981B-5800-68DF8A03344A}"/>
                </a:ext>
              </a:extLst>
            </p:cNvPr>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7208;p30">
              <a:extLst>
                <a:ext uri="{FF2B5EF4-FFF2-40B4-BE49-F238E27FC236}">
                  <a16:creationId xmlns:a16="http://schemas.microsoft.com/office/drawing/2014/main" id="{A094162C-1102-AC33-6D36-4CCB64B00902}"/>
                </a:ext>
              </a:extLst>
            </p:cNvPr>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7209;p30">
              <a:extLst>
                <a:ext uri="{FF2B5EF4-FFF2-40B4-BE49-F238E27FC236}">
                  <a16:creationId xmlns:a16="http://schemas.microsoft.com/office/drawing/2014/main" id="{F3B65D61-B9A1-93AF-8B90-EE20EA94D602}"/>
                </a:ext>
              </a:extLst>
            </p:cNvPr>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7210;p30">
              <a:extLst>
                <a:ext uri="{FF2B5EF4-FFF2-40B4-BE49-F238E27FC236}">
                  <a16:creationId xmlns:a16="http://schemas.microsoft.com/office/drawing/2014/main" id="{38EA4454-E2D6-E201-2804-8BD9BB41CA10}"/>
                </a:ext>
              </a:extLst>
            </p:cNvPr>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7211;p30">
              <a:extLst>
                <a:ext uri="{FF2B5EF4-FFF2-40B4-BE49-F238E27FC236}">
                  <a16:creationId xmlns:a16="http://schemas.microsoft.com/office/drawing/2014/main" id="{E74A9921-A617-2820-923F-920F7857A79A}"/>
                </a:ext>
              </a:extLst>
            </p:cNvPr>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7212;p30">
              <a:extLst>
                <a:ext uri="{FF2B5EF4-FFF2-40B4-BE49-F238E27FC236}">
                  <a16:creationId xmlns:a16="http://schemas.microsoft.com/office/drawing/2014/main" id="{2ABC955F-ECF5-6EA8-9FF4-83093916A97E}"/>
                </a:ext>
              </a:extLst>
            </p:cNvPr>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7213;p30">
              <a:extLst>
                <a:ext uri="{FF2B5EF4-FFF2-40B4-BE49-F238E27FC236}">
                  <a16:creationId xmlns:a16="http://schemas.microsoft.com/office/drawing/2014/main" id="{DDD3ACF2-F134-2EFD-7BF6-38B651CA9D9B}"/>
                </a:ext>
              </a:extLst>
            </p:cNvPr>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7214;p30">
              <a:extLst>
                <a:ext uri="{FF2B5EF4-FFF2-40B4-BE49-F238E27FC236}">
                  <a16:creationId xmlns:a16="http://schemas.microsoft.com/office/drawing/2014/main" id="{41CDFDCE-42B9-5218-4A5D-18FA1A6ABD81}"/>
                </a:ext>
              </a:extLst>
            </p:cNvPr>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7215;p30">
              <a:extLst>
                <a:ext uri="{FF2B5EF4-FFF2-40B4-BE49-F238E27FC236}">
                  <a16:creationId xmlns:a16="http://schemas.microsoft.com/office/drawing/2014/main" id="{55C6B5A7-2B03-858D-822A-41B6E2B85DEA}"/>
                </a:ext>
              </a:extLst>
            </p:cNvPr>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7216;p30">
              <a:extLst>
                <a:ext uri="{FF2B5EF4-FFF2-40B4-BE49-F238E27FC236}">
                  <a16:creationId xmlns:a16="http://schemas.microsoft.com/office/drawing/2014/main" id="{6A1FBE1F-883A-B57D-2676-5DA0CF03A979}"/>
                </a:ext>
              </a:extLst>
            </p:cNvPr>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7217;p30">
              <a:extLst>
                <a:ext uri="{FF2B5EF4-FFF2-40B4-BE49-F238E27FC236}">
                  <a16:creationId xmlns:a16="http://schemas.microsoft.com/office/drawing/2014/main" id="{603DAE18-6130-9996-A6DE-2A87B80F9DA3}"/>
                </a:ext>
              </a:extLst>
            </p:cNvPr>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7218;p30">
              <a:extLst>
                <a:ext uri="{FF2B5EF4-FFF2-40B4-BE49-F238E27FC236}">
                  <a16:creationId xmlns:a16="http://schemas.microsoft.com/office/drawing/2014/main" id="{29643267-9365-FBB8-C1A8-526B19E28946}"/>
                </a:ext>
              </a:extLst>
            </p:cNvPr>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7219;p30">
              <a:extLst>
                <a:ext uri="{FF2B5EF4-FFF2-40B4-BE49-F238E27FC236}">
                  <a16:creationId xmlns:a16="http://schemas.microsoft.com/office/drawing/2014/main" id="{DE0CED48-8BBD-8EBB-F858-1C38CA665F4B}"/>
                </a:ext>
              </a:extLst>
            </p:cNvPr>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7220;p30">
              <a:extLst>
                <a:ext uri="{FF2B5EF4-FFF2-40B4-BE49-F238E27FC236}">
                  <a16:creationId xmlns:a16="http://schemas.microsoft.com/office/drawing/2014/main" id="{780CC466-DFF9-1D52-6CF6-B12E37D3028E}"/>
                </a:ext>
              </a:extLst>
            </p:cNvPr>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7221;p30">
              <a:extLst>
                <a:ext uri="{FF2B5EF4-FFF2-40B4-BE49-F238E27FC236}">
                  <a16:creationId xmlns:a16="http://schemas.microsoft.com/office/drawing/2014/main" id="{AB3D3B6A-4E08-6286-989E-E77DCE662B06}"/>
                </a:ext>
              </a:extLst>
            </p:cNvPr>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7222;p30">
              <a:extLst>
                <a:ext uri="{FF2B5EF4-FFF2-40B4-BE49-F238E27FC236}">
                  <a16:creationId xmlns:a16="http://schemas.microsoft.com/office/drawing/2014/main" id="{AC4B007F-0F95-81FD-9EFB-4548EA2BEBCC}"/>
                </a:ext>
              </a:extLst>
            </p:cNvPr>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7223;p30">
              <a:extLst>
                <a:ext uri="{FF2B5EF4-FFF2-40B4-BE49-F238E27FC236}">
                  <a16:creationId xmlns:a16="http://schemas.microsoft.com/office/drawing/2014/main" id="{0CA85726-A35B-3762-0483-D3EF5B4ED9A1}"/>
                </a:ext>
              </a:extLst>
            </p:cNvPr>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7224;p30">
              <a:extLst>
                <a:ext uri="{FF2B5EF4-FFF2-40B4-BE49-F238E27FC236}">
                  <a16:creationId xmlns:a16="http://schemas.microsoft.com/office/drawing/2014/main" id="{C379E78C-B2FC-DE77-0C97-B2CF1CA88ABC}"/>
                </a:ext>
              </a:extLst>
            </p:cNvPr>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7225;p30">
              <a:extLst>
                <a:ext uri="{FF2B5EF4-FFF2-40B4-BE49-F238E27FC236}">
                  <a16:creationId xmlns:a16="http://schemas.microsoft.com/office/drawing/2014/main" id="{8ED2C953-9106-0992-B045-FEE5FC152B2E}"/>
                </a:ext>
              </a:extLst>
            </p:cNvPr>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7226;p30">
              <a:extLst>
                <a:ext uri="{FF2B5EF4-FFF2-40B4-BE49-F238E27FC236}">
                  <a16:creationId xmlns:a16="http://schemas.microsoft.com/office/drawing/2014/main" id="{32C9C3FF-912A-4F44-202C-924500EC81B1}"/>
                </a:ext>
              </a:extLst>
            </p:cNvPr>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7227;p30">
              <a:extLst>
                <a:ext uri="{FF2B5EF4-FFF2-40B4-BE49-F238E27FC236}">
                  <a16:creationId xmlns:a16="http://schemas.microsoft.com/office/drawing/2014/main" id="{030EA560-901E-D5A0-064C-F9417B311EC7}"/>
                </a:ext>
              </a:extLst>
            </p:cNvPr>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7228;p30">
              <a:extLst>
                <a:ext uri="{FF2B5EF4-FFF2-40B4-BE49-F238E27FC236}">
                  <a16:creationId xmlns:a16="http://schemas.microsoft.com/office/drawing/2014/main" id="{E494F524-B9A5-DE73-988E-6FDA50D46E69}"/>
                </a:ext>
              </a:extLst>
            </p:cNvPr>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7229;p30">
              <a:extLst>
                <a:ext uri="{FF2B5EF4-FFF2-40B4-BE49-F238E27FC236}">
                  <a16:creationId xmlns:a16="http://schemas.microsoft.com/office/drawing/2014/main" id="{B4F4A694-4576-B794-C19C-CDF6238BA6C5}"/>
                </a:ext>
              </a:extLst>
            </p:cNvPr>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7230;p30">
              <a:extLst>
                <a:ext uri="{FF2B5EF4-FFF2-40B4-BE49-F238E27FC236}">
                  <a16:creationId xmlns:a16="http://schemas.microsoft.com/office/drawing/2014/main" id="{DBF790B4-44DA-E848-A804-DF6EF883C620}"/>
                </a:ext>
              </a:extLst>
            </p:cNvPr>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7231;p30">
              <a:extLst>
                <a:ext uri="{FF2B5EF4-FFF2-40B4-BE49-F238E27FC236}">
                  <a16:creationId xmlns:a16="http://schemas.microsoft.com/office/drawing/2014/main" id="{D0FBDF5C-0F2A-E139-B66D-F09896D52D06}"/>
                </a:ext>
              </a:extLst>
            </p:cNvPr>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7232;p30">
              <a:extLst>
                <a:ext uri="{FF2B5EF4-FFF2-40B4-BE49-F238E27FC236}">
                  <a16:creationId xmlns:a16="http://schemas.microsoft.com/office/drawing/2014/main" id="{887A6D33-D3A9-DBCA-F2A7-1A8B6B28FBEC}"/>
                </a:ext>
              </a:extLst>
            </p:cNvPr>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7233;p30">
              <a:extLst>
                <a:ext uri="{FF2B5EF4-FFF2-40B4-BE49-F238E27FC236}">
                  <a16:creationId xmlns:a16="http://schemas.microsoft.com/office/drawing/2014/main" id="{E87B3E45-01DA-9E6F-33F4-2744C548ADAD}"/>
                </a:ext>
              </a:extLst>
            </p:cNvPr>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7234;p30">
              <a:extLst>
                <a:ext uri="{FF2B5EF4-FFF2-40B4-BE49-F238E27FC236}">
                  <a16:creationId xmlns:a16="http://schemas.microsoft.com/office/drawing/2014/main" id="{F939571A-E6BF-7854-270A-6573CAC08682}"/>
                </a:ext>
              </a:extLst>
            </p:cNvPr>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7235;p30">
              <a:extLst>
                <a:ext uri="{FF2B5EF4-FFF2-40B4-BE49-F238E27FC236}">
                  <a16:creationId xmlns:a16="http://schemas.microsoft.com/office/drawing/2014/main" id="{FA3F6FA8-C8F8-A935-2D75-18761F38E2AE}"/>
                </a:ext>
              </a:extLst>
            </p:cNvPr>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7236;p30">
              <a:extLst>
                <a:ext uri="{FF2B5EF4-FFF2-40B4-BE49-F238E27FC236}">
                  <a16:creationId xmlns:a16="http://schemas.microsoft.com/office/drawing/2014/main" id="{F3ACE565-E5EE-1828-FE06-7968BB41CE20}"/>
                </a:ext>
              </a:extLst>
            </p:cNvPr>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7237;p30">
              <a:extLst>
                <a:ext uri="{FF2B5EF4-FFF2-40B4-BE49-F238E27FC236}">
                  <a16:creationId xmlns:a16="http://schemas.microsoft.com/office/drawing/2014/main" id="{18581363-DBCB-9E18-A247-0E2D9BF671A2}"/>
                </a:ext>
              </a:extLst>
            </p:cNvPr>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7238;p30">
              <a:extLst>
                <a:ext uri="{FF2B5EF4-FFF2-40B4-BE49-F238E27FC236}">
                  <a16:creationId xmlns:a16="http://schemas.microsoft.com/office/drawing/2014/main" id="{18D03F3D-C361-1A2B-7A55-8717E4A19B8C}"/>
                </a:ext>
              </a:extLst>
            </p:cNvPr>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7239;p30">
              <a:extLst>
                <a:ext uri="{FF2B5EF4-FFF2-40B4-BE49-F238E27FC236}">
                  <a16:creationId xmlns:a16="http://schemas.microsoft.com/office/drawing/2014/main" id="{0BD45F11-72E3-3E7C-D254-A67A734C70EE}"/>
                </a:ext>
              </a:extLst>
            </p:cNvPr>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7240;p30">
              <a:extLst>
                <a:ext uri="{FF2B5EF4-FFF2-40B4-BE49-F238E27FC236}">
                  <a16:creationId xmlns:a16="http://schemas.microsoft.com/office/drawing/2014/main" id="{BC1723E8-2DA0-9D0B-632F-6CCECB9BC0B4}"/>
                </a:ext>
              </a:extLst>
            </p:cNvPr>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7241;p30">
              <a:extLst>
                <a:ext uri="{FF2B5EF4-FFF2-40B4-BE49-F238E27FC236}">
                  <a16:creationId xmlns:a16="http://schemas.microsoft.com/office/drawing/2014/main" id="{3DD1B5D5-6CE9-2610-BA45-D051362DF96E}"/>
                </a:ext>
              </a:extLst>
            </p:cNvPr>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7242;p30">
              <a:extLst>
                <a:ext uri="{FF2B5EF4-FFF2-40B4-BE49-F238E27FC236}">
                  <a16:creationId xmlns:a16="http://schemas.microsoft.com/office/drawing/2014/main" id="{5E1292E1-224A-71DC-3391-0E1CA5EAAE98}"/>
                </a:ext>
              </a:extLst>
            </p:cNvPr>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7243;p30">
              <a:extLst>
                <a:ext uri="{FF2B5EF4-FFF2-40B4-BE49-F238E27FC236}">
                  <a16:creationId xmlns:a16="http://schemas.microsoft.com/office/drawing/2014/main" id="{02E9EF2F-B1EA-A52A-282E-139255EE3856}"/>
                </a:ext>
              </a:extLst>
            </p:cNvPr>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7244;p30">
              <a:extLst>
                <a:ext uri="{FF2B5EF4-FFF2-40B4-BE49-F238E27FC236}">
                  <a16:creationId xmlns:a16="http://schemas.microsoft.com/office/drawing/2014/main" id="{C837C31A-5E72-F9DD-98E4-C14BCEAA71C0}"/>
                </a:ext>
              </a:extLst>
            </p:cNvPr>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7245;p30">
              <a:extLst>
                <a:ext uri="{FF2B5EF4-FFF2-40B4-BE49-F238E27FC236}">
                  <a16:creationId xmlns:a16="http://schemas.microsoft.com/office/drawing/2014/main" id="{AFF442B2-9E32-B8F7-C5A6-BDC8C5ADB20C}"/>
                </a:ext>
              </a:extLst>
            </p:cNvPr>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7246;p30">
              <a:extLst>
                <a:ext uri="{FF2B5EF4-FFF2-40B4-BE49-F238E27FC236}">
                  <a16:creationId xmlns:a16="http://schemas.microsoft.com/office/drawing/2014/main" id="{A544A018-1934-7067-FDD8-BDD1F4DFD5A3}"/>
                </a:ext>
              </a:extLst>
            </p:cNvPr>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7247;p30">
              <a:extLst>
                <a:ext uri="{FF2B5EF4-FFF2-40B4-BE49-F238E27FC236}">
                  <a16:creationId xmlns:a16="http://schemas.microsoft.com/office/drawing/2014/main" id="{6B3A2824-3D4B-4985-2C03-E1F352C73454}"/>
                </a:ext>
              </a:extLst>
            </p:cNvPr>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7248;p30">
              <a:extLst>
                <a:ext uri="{FF2B5EF4-FFF2-40B4-BE49-F238E27FC236}">
                  <a16:creationId xmlns:a16="http://schemas.microsoft.com/office/drawing/2014/main" id="{77A25F38-2186-9CC3-E2E3-9BA2C47ADBD5}"/>
                </a:ext>
              </a:extLst>
            </p:cNvPr>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7249;p30">
              <a:extLst>
                <a:ext uri="{FF2B5EF4-FFF2-40B4-BE49-F238E27FC236}">
                  <a16:creationId xmlns:a16="http://schemas.microsoft.com/office/drawing/2014/main" id="{959DC915-1EA1-52D8-A46D-5EC3D9D39C16}"/>
                </a:ext>
              </a:extLst>
            </p:cNvPr>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7250;p30">
              <a:extLst>
                <a:ext uri="{FF2B5EF4-FFF2-40B4-BE49-F238E27FC236}">
                  <a16:creationId xmlns:a16="http://schemas.microsoft.com/office/drawing/2014/main" id="{1610E196-90B5-EBC6-0E86-F2386BE03C38}"/>
                </a:ext>
              </a:extLst>
            </p:cNvPr>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7251;p30">
              <a:extLst>
                <a:ext uri="{FF2B5EF4-FFF2-40B4-BE49-F238E27FC236}">
                  <a16:creationId xmlns:a16="http://schemas.microsoft.com/office/drawing/2014/main" id="{65197FE8-6F67-B9AF-6437-F835104E514E}"/>
                </a:ext>
              </a:extLst>
            </p:cNvPr>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7252;p30">
              <a:extLst>
                <a:ext uri="{FF2B5EF4-FFF2-40B4-BE49-F238E27FC236}">
                  <a16:creationId xmlns:a16="http://schemas.microsoft.com/office/drawing/2014/main" id="{5A3E08DC-4B40-CFC7-0FAB-B89B10BA422A}"/>
                </a:ext>
              </a:extLst>
            </p:cNvPr>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7253;p30">
              <a:extLst>
                <a:ext uri="{FF2B5EF4-FFF2-40B4-BE49-F238E27FC236}">
                  <a16:creationId xmlns:a16="http://schemas.microsoft.com/office/drawing/2014/main" id="{47CB154F-0376-B7B6-62E5-526187D7120C}"/>
                </a:ext>
              </a:extLst>
            </p:cNvPr>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7254;p30">
              <a:extLst>
                <a:ext uri="{FF2B5EF4-FFF2-40B4-BE49-F238E27FC236}">
                  <a16:creationId xmlns:a16="http://schemas.microsoft.com/office/drawing/2014/main" id="{ADBCB34F-9DF7-2A6A-4E38-D34139F917DC}"/>
                </a:ext>
              </a:extLst>
            </p:cNvPr>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7255;p30">
              <a:extLst>
                <a:ext uri="{FF2B5EF4-FFF2-40B4-BE49-F238E27FC236}">
                  <a16:creationId xmlns:a16="http://schemas.microsoft.com/office/drawing/2014/main" id="{F629EB61-3049-A510-B148-3DED32CF8622}"/>
                </a:ext>
              </a:extLst>
            </p:cNvPr>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7256;p30">
              <a:extLst>
                <a:ext uri="{FF2B5EF4-FFF2-40B4-BE49-F238E27FC236}">
                  <a16:creationId xmlns:a16="http://schemas.microsoft.com/office/drawing/2014/main" id="{244E8CBE-8771-DF52-D2BE-77FBBE633551}"/>
                </a:ext>
              </a:extLst>
            </p:cNvPr>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7257;p30">
              <a:extLst>
                <a:ext uri="{FF2B5EF4-FFF2-40B4-BE49-F238E27FC236}">
                  <a16:creationId xmlns:a16="http://schemas.microsoft.com/office/drawing/2014/main" id="{24C4C647-878F-1E89-67E2-1E3206244259}"/>
                </a:ext>
              </a:extLst>
            </p:cNvPr>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7258;p30">
              <a:extLst>
                <a:ext uri="{FF2B5EF4-FFF2-40B4-BE49-F238E27FC236}">
                  <a16:creationId xmlns:a16="http://schemas.microsoft.com/office/drawing/2014/main" id="{8572241E-BA89-06F1-2533-F7DB1B75F6E0}"/>
                </a:ext>
              </a:extLst>
            </p:cNvPr>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7259;p30">
              <a:extLst>
                <a:ext uri="{FF2B5EF4-FFF2-40B4-BE49-F238E27FC236}">
                  <a16:creationId xmlns:a16="http://schemas.microsoft.com/office/drawing/2014/main" id="{43EB1DE8-F25B-281C-9E32-67C96AB1A38A}"/>
                </a:ext>
              </a:extLst>
            </p:cNvPr>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7260;p30">
              <a:extLst>
                <a:ext uri="{FF2B5EF4-FFF2-40B4-BE49-F238E27FC236}">
                  <a16:creationId xmlns:a16="http://schemas.microsoft.com/office/drawing/2014/main" id="{C61ECB41-F2E8-9466-031D-933411E88803}"/>
                </a:ext>
              </a:extLst>
            </p:cNvPr>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7261;p30">
              <a:extLst>
                <a:ext uri="{FF2B5EF4-FFF2-40B4-BE49-F238E27FC236}">
                  <a16:creationId xmlns:a16="http://schemas.microsoft.com/office/drawing/2014/main" id="{5843EB3D-6CF4-B4DB-A699-7B6EFE0EDD58}"/>
                </a:ext>
              </a:extLst>
            </p:cNvPr>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7262;p30">
              <a:extLst>
                <a:ext uri="{FF2B5EF4-FFF2-40B4-BE49-F238E27FC236}">
                  <a16:creationId xmlns:a16="http://schemas.microsoft.com/office/drawing/2014/main" id="{81D36F5A-32E2-3CD8-A441-BB85E511EF12}"/>
                </a:ext>
              </a:extLst>
            </p:cNvPr>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7263;p30">
              <a:extLst>
                <a:ext uri="{FF2B5EF4-FFF2-40B4-BE49-F238E27FC236}">
                  <a16:creationId xmlns:a16="http://schemas.microsoft.com/office/drawing/2014/main" id="{441BDBE1-6F31-ABE9-A54A-CA826BD75739}"/>
                </a:ext>
              </a:extLst>
            </p:cNvPr>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7264;p30">
              <a:extLst>
                <a:ext uri="{FF2B5EF4-FFF2-40B4-BE49-F238E27FC236}">
                  <a16:creationId xmlns:a16="http://schemas.microsoft.com/office/drawing/2014/main" id="{21184E0B-43F7-3703-6D1B-98682F45C2F2}"/>
                </a:ext>
              </a:extLst>
            </p:cNvPr>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7265;p30">
              <a:extLst>
                <a:ext uri="{FF2B5EF4-FFF2-40B4-BE49-F238E27FC236}">
                  <a16:creationId xmlns:a16="http://schemas.microsoft.com/office/drawing/2014/main" id="{4E0C0571-1774-FB2F-0F8D-5269F09342A3}"/>
                </a:ext>
              </a:extLst>
            </p:cNvPr>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7266;p30">
              <a:extLst>
                <a:ext uri="{FF2B5EF4-FFF2-40B4-BE49-F238E27FC236}">
                  <a16:creationId xmlns:a16="http://schemas.microsoft.com/office/drawing/2014/main" id="{FBDD30FF-61D4-7890-909F-A04854F933DA}"/>
                </a:ext>
              </a:extLst>
            </p:cNvPr>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7267;p30">
              <a:extLst>
                <a:ext uri="{FF2B5EF4-FFF2-40B4-BE49-F238E27FC236}">
                  <a16:creationId xmlns:a16="http://schemas.microsoft.com/office/drawing/2014/main" id="{FE48F7C7-E480-D484-1877-4E2E78ED20C2}"/>
                </a:ext>
              </a:extLst>
            </p:cNvPr>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7268;p30">
              <a:extLst>
                <a:ext uri="{FF2B5EF4-FFF2-40B4-BE49-F238E27FC236}">
                  <a16:creationId xmlns:a16="http://schemas.microsoft.com/office/drawing/2014/main" id="{FE0D0D47-72EC-129B-BF46-AEED8B046137}"/>
                </a:ext>
              </a:extLst>
            </p:cNvPr>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7269;p30">
              <a:extLst>
                <a:ext uri="{FF2B5EF4-FFF2-40B4-BE49-F238E27FC236}">
                  <a16:creationId xmlns:a16="http://schemas.microsoft.com/office/drawing/2014/main" id="{90C9D2F2-CA22-209F-B92A-DD58340046CF}"/>
                </a:ext>
              </a:extLst>
            </p:cNvPr>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7270;p30">
              <a:extLst>
                <a:ext uri="{FF2B5EF4-FFF2-40B4-BE49-F238E27FC236}">
                  <a16:creationId xmlns:a16="http://schemas.microsoft.com/office/drawing/2014/main" id="{062BDF13-6CC5-5302-12E3-7347E0D10DC3}"/>
                </a:ext>
              </a:extLst>
            </p:cNvPr>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7271;p30">
              <a:extLst>
                <a:ext uri="{FF2B5EF4-FFF2-40B4-BE49-F238E27FC236}">
                  <a16:creationId xmlns:a16="http://schemas.microsoft.com/office/drawing/2014/main" id="{8A323040-64AF-9BC9-C002-43D3CF22F92A}"/>
                </a:ext>
              </a:extLst>
            </p:cNvPr>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7272;p30">
              <a:extLst>
                <a:ext uri="{FF2B5EF4-FFF2-40B4-BE49-F238E27FC236}">
                  <a16:creationId xmlns:a16="http://schemas.microsoft.com/office/drawing/2014/main" id="{C291AA89-5F08-E5D2-9E26-42034E71AEFB}"/>
                </a:ext>
              </a:extLst>
            </p:cNvPr>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7273;p30">
              <a:extLst>
                <a:ext uri="{FF2B5EF4-FFF2-40B4-BE49-F238E27FC236}">
                  <a16:creationId xmlns:a16="http://schemas.microsoft.com/office/drawing/2014/main" id="{193ED714-FB4D-AFB6-C202-3861A11EC97D}"/>
                </a:ext>
              </a:extLst>
            </p:cNvPr>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7274;p30">
              <a:extLst>
                <a:ext uri="{FF2B5EF4-FFF2-40B4-BE49-F238E27FC236}">
                  <a16:creationId xmlns:a16="http://schemas.microsoft.com/office/drawing/2014/main" id="{A906B665-CF24-0B18-0ADD-988A5C2DA374}"/>
                </a:ext>
              </a:extLst>
            </p:cNvPr>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7275;p30">
              <a:extLst>
                <a:ext uri="{FF2B5EF4-FFF2-40B4-BE49-F238E27FC236}">
                  <a16:creationId xmlns:a16="http://schemas.microsoft.com/office/drawing/2014/main" id="{9CCEA09A-3B1E-8734-C6DD-AA78F8DC65EA}"/>
                </a:ext>
              </a:extLst>
            </p:cNvPr>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7276;p30">
              <a:extLst>
                <a:ext uri="{FF2B5EF4-FFF2-40B4-BE49-F238E27FC236}">
                  <a16:creationId xmlns:a16="http://schemas.microsoft.com/office/drawing/2014/main" id="{8E60E6AE-4AA5-79EB-2962-085339BC6E8B}"/>
                </a:ext>
              </a:extLst>
            </p:cNvPr>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7277;p30">
              <a:extLst>
                <a:ext uri="{FF2B5EF4-FFF2-40B4-BE49-F238E27FC236}">
                  <a16:creationId xmlns:a16="http://schemas.microsoft.com/office/drawing/2014/main" id="{6BA80570-6656-61DA-428D-35748C7B746E}"/>
                </a:ext>
              </a:extLst>
            </p:cNvPr>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7278;p30">
              <a:extLst>
                <a:ext uri="{FF2B5EF4-FFF2-40B4-BE49-F238E27FC236}">
                  <a16:creationId xmlns:a16="http://schemas.microsoft.com/office/drawing/2014/main" id="{72487EAA-1DB6-0634-6B0E-8DF0D6A1A477}"/>
                </a:ext>
              </a:extLst>
            </p:cNvPr>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7279;p30">
              <a:extLst>
                <a:ext uri="{FF2B5EF4-FFF2-40B4-BE49-F238E27FC236}">
                  <a16:creationId xmlns:a16="http://schemas.microsoft.com/office/drawing/2014/main" id="{63946016-13F4-D2BB-4922-6AD0FC510799}"/>
                </a:ext>
              </a:extLst>
            </p:cNvPr>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7280;p30">
              <a:extLst>
                <a:ext uri="{FF2B5EF4-FFF2-40B4-BE49-F238E27FC236}">
                  <a16:creationId xmlns:a16="http://schemas.microsoft.com/office/drawing/2014/main" id="{67D71A59-F48F-D06B-A55A-AA614780DA34}"/>
                </a:ext>
              </a:extLst>
            </p:cNvPr>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7281;p30">
              <a:extLst>
                <a:ext uri="{FF2B5EF4-FFF2-40B4-BE49-F238E27FC236}">
                  <a16:creationId xmlns:a16="http://schemas.microsoft.com/office/drawing/2014/main" id="{DFE5F51E-EA0B-5767-560D-30444788C36B}"/>
                </a:ext>
              </a:extLst>
            </p:cNvPr>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7282;p30">
              <a:extLst>
                <a:ext uri="{FF2B5EF4-FFF2-40B4-BE49-F238E27FC236}">
                  <a16:creationId xmlns:a16="http://schemas.microsoft.com/office/drawing/2014/main" id="{7A45AD24-DB24-D807-4AE5-FBAC8097CD4D}"/>
                </a:ext>
              </a:extLst>
            </p:cNvPr>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7283;p30">
              <a:extLst>
                <a:ext uri="{FF2B5EF4-FFF2-40B4-BE49-F238E27FC236}">
                  <a16:creationId xmlns:a16="http://schemas.microsoft.com/office/drawing/2014/main" id="{6BB1BEEC-A416-E1A4-FFDB-F8B56F792B0E}"/>
                </a:ext>
              </a:extLst>
            </p:cNvPr>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7284;p30">
              <a:extLst>
                <a:ext uri="{FF2B5EF4-FFF2-40B4-BE49-F238E27FC236}">
                  <a16:creationId xmlns:a16="http://schemas.microsoft.com/office/drawing/2014/main" id="{23DD562B-7EB4-7DB4-FB18-CD306F3EB817}"/>
                </a:ext>
              </a:extLst>
            </p:cNvPr>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7285;p30">
              <a:extLst>
                <a:ext uri="{FF2B5EF4-FFF2-40B4-BE49-F238E27FC236}">
                  <a16:creationId xmlns:a16="http://schemas.microsoft.com/office/drawing/2014/main" id="{465909F8-19EE-4DD3-EC43-DF4CE19A6F61}"/>
                </a:ext>
              </a:extLst>
            </p:cNvPr>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7286;p30">
              <a:extLst>
                <a:ext uri="{FF2B5EF4-FFF2-40B4-BE49-F238E27FC236}">
                  <a16:creationId xmlns:a16="http://schemas.microsoft.com/office/drawing/2014/main" id="{C6A0D36B-C67A-988A-B416-2DCA330550B4}"/>
                </a:ext>
              </a:extLst>
            </p:cNvPr>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7287;p30">
              <a:extLst>
                <a:ext uri="{FF2B5EF4-FFF2-40B4-BE49-F238E27FC236}">
                  <a16:creationId xmlns:a16="http://schemas.microsoft.com/office/drawing/2014/main" id="{D9517CA8-9A60-0D49-5C7C-53CD4E3B975B}"/>
                </a:ext>
              </a:extLst>
            </p:cNvPr>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7288;p30">
              <a:extLst>
                <a:ext uri="{FF2B5EF4-FFF2-40B4-BE49-F238E27FC236}">
                  <a16:creationId xmlns:a16="http://schemas.microsoft.com/office/drawing/2014/main" id="{5D58F4A4-2623-EFF1-3AFF-237AFDA26AF1}"/>
                </a:ext>
              </a:extLst>
            </p:cNvPr>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7289;p30">
              <a:extLst>
                <a:ext uri="{FF2B5EF4-FFF2-40B4-BE49-F238E27FC236}">
                  <a16:creationId xmlns:a16="http://schemas.microsoft.com/office/drawing/2014/main" id="{1D3D5662-E9C5-740B-46C5-96B1FE9FB78A}"/>
                </a:ext>
              </a:extLst>
            </p:cNvPr>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7290;p30">
              <a:extLst>
                <a:ext uri="{FF2B5EF4-FFF2-40B4-BE49-F238E27FC236}">
                  <a16:creationId xmlns:a16="http://schemas.microsoft.com/office/drawing/2014/main" id="{3EA87626-2EA9-E436-419D-29670AE5CE0D}"/>
                </a:ext>
              </a:extLst>
            </p:cNvPr>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7291;p30">
              <a:extLst>
                <a:ext uri="{FF2B5EF4-FFF2-40B4-BE49-F238E27FC236}">
                  <a16:creationId xmlns:a16="http://schemas.microsoft.com/office/drawing/2014/main" id="{B61D1CDD-62EF-1ED1-FBBC-47CA0047B822}"/>
                </a:ext>
              </a:extLst>
            </p:cNvPr>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7292;p30">
              <a:extLst>
                <a:ext uri="{FF2B5EF4-FFF2-40B4-BE49-F238E27FC236}">
                  <a16:creationId xmlns:a16="http://schemas.microsoft.com/office/drawing/2014/main" id="{84F3A70C-05B6-A55B-ECCA-40431730C226}"/>
                </a:ext>
              </a:extLst>
            </p:cNvPr>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7293;p30">
              <a:extLst>
                <a:ext uri="{FF2B5EF4-FFF2-40B4-BE49-F238E27FC236}">
                  <a16:creationId xmlns:a16="http://schemas.microsoft.com/office/drawing/2014/main" id="{D51664A1-5C0D-D53B-E05B-0B2273CB20AD}"/>
                </a:ext>
              </a:extLst>
            </p:cNvPr>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7294;p30">
              <a:extLst>
                <a:ext uri="{FF2B5EF4-FFF2-40B4-BE49-F238E27FC236}">
                  <a16:creationId xmlns:a16="http://schemas.microsoft.com/office/drawing/2014/main" id="{759E3CB2-2CC4-FF73-BE36-F02BCDA08352}"/>
                </a:ext>
              </a:extLst>
            </p:cNvPr>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7295;p30">
              <a:extLst>
                <a:ext uri="{FF2B5EF4-FFF2-40B4-BE49-F238E27FC236}">
                  <a16:creationId xmlns:a16="http://schemas.microsoft.com/office/drawing/2014/main" id="{92EFFC03-A0A8-1014-0C08-23C4FC5C664A}"/>
                </a:ext>
              </a:extLst>
            </p:cNvPr>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7296;p30">
              <a:extLst>
                <a:ext uri="{FF2B5EF4-FFF2-40B4-BE49-F238E27FC236}">
                  <a16:creationId xmlns:a16="http://schemas.microsoft.com/office/drawing/2014/main" id="{5D08DB4B-B42C-57C9-5902-6CA557916A8B}"/>
                </a:ext>
              </a:extLst>
            </p:cNvPr>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7297;p30">
              <a:extLst>
                <a:ext uri="{FF2B5EF4-FFF2-40B4-BE49-F238E27FC236}">
                  <a16:creationId xmlns:a16="http://schemas.microsoft.com/office/drawing/2014/main" id="{5EA592B7-60A6-29A7-4DB1-1A9B0192A024}"/>
                </a:ext>
              </a:extLst>
            </p:cNvPr>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7298;p30">
              <a:extLst>
                <a:ext uri="{FF2B5EF4-FFF2-40B4-BE49-F238E27FC236}">
                  <a16:creationId xmlns:a16="http://schemas.microsoft.com/office/drawing/2014/main" id="{C565E713-2D9A-85BD-7B6B-84BA1AB80168}"/>
                </a:ext>
              </a:extLst>
            </p:cNvPr>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7299;p30">
              <a:extLst>
                <a:ext uri="{FF2B5EF4-FFF2-40B4-BE49-F238E27FC236}">
                  <a16:creationId xmlns:a16="http://schemas.microsoft.com/office/drawing/2014/main" id="{B1255D0F-99B8-95DC-592F-A96AAA36C68B}"/>
                </a:ext>
              </a:extLst>
            </p:cNvPr>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7300;p30">
              <a:extLst>
                <a:ext uri="{FF2B5EF4-FFF2-40B4-BE49-F238E27FC236}">
                  <a16:creationId xmlns:a16="http://schemas.microsoft.com/office/drawing/2014/main" id="{0C6C8628-2DC2-2AD2-6743-B0BE19D0BB46}"/>
                </a:ext>
              </a:extLst>
            </p:cNvPr>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7301;p30">
              <a:extLst>
                <a:ext uri="{FF2B5EF4-FFF2-40B4-BE49-F238E27FC236}">
                  <a16:creationId xmlns:a16="http://schemas.microsoft.com/office/drawing/2014/main" id="{16724B53-247A-E656-3F32-11264C6F702D}"/>
                </a:ext>
              </a:extLst>
            </p:cNvPr>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7302;p30">
              <a:extLst>
                <a:ext uri="{FF2B5EF4-FFF2-40B4-BE49-F238E27FC236}">
                  <a16:creationId xmlns:a16="http://schemas.microsoft.com/office/drawing/2014/main" id="{E4A73FD3-70E5-2C4E-FA5A-599844AF1A4B}"/>
                </a:ext>
              </a:extLst>
            </p:cNvPr>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7303;p30">
              <a:extLst>
                <a:ext uri="{FF2B5EF4-FFF2-40B4-BE49-F238E27FC236}">
                  <a16:creationId xmlns:a16="http://schemas.microsoft.com/office/drawing/2014/main" id="{9EC61EA6-E8B6-F6D0-1276-530393E7108D}"/>
                </a:ext>
              </a:extLst>
            </p:cNvPr>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7304;p30">
              <a:extLst>
                <a:ext uri="{FF2B5EF4-FFF2-40B4-BE49-F238E27FC236}">
                  <a16:creationId xmlns:a16="http://schemas.microsoft.com/office/drawing/2014/main" id="{EAF240B5-23DC-DE36-5CCA-BD8C16D5B24A}"/>
                </a:ext>
              </a:extLst>
            </p:cNvPr>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7305;p30">
              <a:extLst>
                <a:ext uri="{FF2B5EF4-FFF2-40B4-BE49-F238E27FC236}">
                  <a16:creationId xmlns:a16="http://schemas.microsoft.com/office/drawing/2014/main" id="{D8F9CE87-A914-BA8B-0C2E-3694AEC2480F}"/>
                </a:ext>
              </a:extLst>
            </p:cNvPr>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7306;p30">
              <a:extLst>
                <a:ext uri="{FF2B5EF4-FFF2-40B4-BE49-F238E27FC236}">
                  <a16:creationId xmlns:a16="http://schemas.microsoft.com/office/drawing/2014/main" id="{2C4637F4-7B0A-6088-E704-732820E054B5}"/>
                </a:ext>
              </a:extLst>
            </p:cNvPr>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7307;p30">
              <a:extLst>
                <a:ext uri="{FF2B5EF4-FFF2-40B4-BE49-F238E27FC236}">
                  <a16:creationId xmlns:a16="http://schemas.microsoft.com/office/drawing/2014/main" id="{6127E507-1F63-22C9-3E43-3668FB653838}"/>
                </a:ext>
              </a:extLst>
            </p:cNvPr>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7308;p30">
              <a:extLst>
                <a:ext uri="{FF2B5EF4-FFF2-40B4-BE49-F238E27FC236}">
                  <a16:creationId xmlns:a16="http://schemas.microsoft.com/office/drawing/2014/main" id="{B91C2DDD-6030-25D1-20D4-59D9C45B1948}"/>
                </a:ext>
              </a:extLst>
            </p:cNvPr>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7309;p30">
              <a:extLst>
                <a:ext uri="{FF2B5EF4-FFF2-40B4-BE49-F238E27FC236}">
                  <a16:creationId xmlns:a16="http://schemas.microsoft.com/office/drawing/2014/main" id="{8A2F5C35-BA90-A526-8B9D-705B3BD1B8B6}"/>
                </a:ext>
              </a:extLst>
            </p:cNvPr>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7310;p30">
              <a:extLst>
                <a:ext uri="{FF2B5EF4-FFF2-40B4-BE49-F238E27FC236}">
                  <a16:creationId xmlns:a16="http://schemas.microsoft.com/office/drawing/2014/main" id="{17C70DB7-663B-6DC6-A9DC-4555B2A01892}"/>
                </a:ext>
              </a:extLst>
            </p:cNvPr>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7311;p30">
              <a:extLst>
                <a:ext uri="{FF2B5EF4-FFF2-40B4-BE49-F238E27FC236}">
                  <a16:creationId xmlns:a16="http://schemas.microsoft.com/office/drawing/2014/main" id="{F3819D87-D824-68AE-B9D7-C889353CBF99}"/>
                </a:ext>
              </a:extLst>
            </p:cNvPr>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7312;p30">
              <a:extLst>
                <a:ext uri="{FF2B5EF4-FFF2-40B4-BE49-F238E27FC236}">
                  <a16:creationId xmlns:a16="http://schemas.microsoft.com/office/drawing/2014/main" id="{417AE64A-9D47-8D23-871F-F1567FEE2C63}"/>
                </a:ext>
              </a:extLst>
            </p:cNvPr>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7313;p30">
              <a:extLst>
                <a:ext uri="{FF2B5EF4-FFF2-40B4-BE49-F238E27FC236}">
                  <a16:creationId xmlns:a16="http://schemas.microsoft.com/office/drawing/2014/main" id="{2E86324E-6392-52A0-17DF-9F33945DC240}"/>
                </a:ext>
              </a:extLst>
            </p:cNvPr>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7314;p30">
              <a:extLst>
                <a:ext uri="{FF2B5EF4-FFF2-40B4-BE49-F238E27FC236}">
                  <a16:creationId xmlns:a16="http://schemas.microsoft.com/office/drawing/2014/main" id="{C10DF6F0-AE24-8319-316A-1F6E8443F0E4}"/>
                </a:ext>
              </a:extLst>
            </p:cNvPr>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7315;p30">
              <a:extLst>
                <a:ext uri="{FF2B5EF4-FFF2-40B4-BE49-F238E27FC236}">
                  <a16:creationId xmlns:a16="http://schemas.microsoft.com/office/drawing/2014/main" id="{5FA13D61-33BB-4B52-9D6B-E19565B7936D}"/>
                </a:ext>
              </a:extLst>
            </p:cNvPr>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7316;p30">
              <a:extLst>
                <a:ext uri="{FF2B5EF4-FFF2-40B4-BE49-F238E27FC236}">
                  <a16:creationId xmlns:a16="http://schemas.microsoft.com/office/drawing/2014/main" id="{7A836AF4-CA38-DC07-7FBF-D05FFB3E25F3}"/>
                </a:ext>
              </a:extLst>
            </p:cNvPr>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7317;p30">
              <a:extLst>
                <a:ext uri="{FF2B5EF4-FFF2-40B4-BE49-F238E27FC236}">
                  <a16:creationId xmlns:a16="http://schemas.microsoft.com/office/drawing/2014/main" id="{9697B557-5DFB-13E3-4A00-81C3609D704E}"/>
                </a:ext>
              </a:extLst>
            </p:cNvPr>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7318;p30">
              <a:extLst>
                <a:ext uri="{FF2B5EF4-FFF2-40B4-BE49-F238E27FC236}">
                  <a16:creationId xmlns:a16="http://schemas.microsoft.com/office/drawing/2014/main" id="{61E8433F-35C9-3B96-39C9-CC99FF296103}"/>
                </a:ext>
              </a:extLst>
            </p:cNvPr>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7319;p30">
              <a:extLst>
                <a:ext uri="{FF2B5EF4-FFF2-40B4-BE49-F238E27FC236}">
                  <a16:creationId xmlns:a16="http://schemas.microsoft.com/office/drawing/2014/main" id="{691D777C-231A-7258-6519-59E4C9854AAA}"/>
                </a:ext>
              </a:extLst>
            </p:cNvPr>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7320;p30">
              <a:extLst>
                <a:ext uri="{FF2B5EF4-FFF2-40B4-BE49-F238E27FC236}">
                  <a16:creationId xmlns:a16="http://schemas.microsoft.com/office/drawing/2014/main" id="{63123F88-E2AF-E12D-5825-31EF55F55DD8}"/>
                </a:ext>
              </a:extLst>
            </p:cNvPr>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7321;p30">
              <a:extLst>
                <a:ext uri="{FF2B5EF4-FFF2-40B4-BE49-F238E27FC236}">
                  <a16:creationId xmlns:a16="http://schemas.microsoft.com/office/drawing/2014/main" id="{49BD4C2D-0BA0-0997-8374-6F0D157C771F}"/>
                </a:ext>
              </a:extLst>
            </p:cNvPr>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7322;p30">
              <a:extLst>
                <a:ext uri="{FF2B5EF4-FFF2-40B4-BE49-F238E27FC236}">
                  <a16:creationId xmlns:a16="http://schemas.microsoft.com/office/drawing/2014/main" id="{942E21C6-C0B7-11C9-379E-142990C9A3BE}"/>
                </a:ext>
              </a:extLst>
            </p:cNvPr>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7323;p30">
              <a:extLst>
                <a:ext uri="{FF2B5EF4-FFF2-40B4-BE49-F238E27FC236}">
                  <a16:creationId xmlns:a16="http://schemas.microsoft.com/office/drawing/2014/main" id="{46A07A1B-F04D-5FC1-4672-BEE1D0734B23}"/>
                </a:ext>
              </a:extLst>
            </p:cNvPr>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7324;p30">
              <a:extLst>
                <a:ext uri="{FF2B5EF4-FFF2-40B4-BE49-F238E27FC236}">
                  <a16:creationId xmlns:a16="http://schemas.microsoft.com/office/drawing/2014/main" id="{7C741D7A-C666-EE1E-F874-4ADE208AE5A7}"/>
                </a:ext>
              </a:extLst>
            </p:cNvPr>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7325;p30">
              <a:extLst>
                <a:ext uri="{FF2B5EF4-FFF2-40B4-BE49-F238E27FC236}">
                  <a16:creationId xmlns:a16="http://schemas.microsoft.com/office/drawing/2014/main" id="{E80C3FB8-0361-3633-B92A-B9CA291F80D9}"/>
                </a:ext>
              </a:extLst>
            </p:cNvPr>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7326;p30">
              <a:extLst>
                <a:ext uri="{FF2B5EF4-FFF2-40B4-BE49-F238E27FC236}">
                  <a16:creationId xmlns:a16="http://schemas.microsoft.com/office/drawing/2014/main" id="{043C7563-2DEB-CD03-26F2-625B9341EA38}"/>
                </a:ext>
              </a:extLst>
            </p:cNvPr>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7327;p30">
              <a:extLst>
                <a:ext uri="{FF2B5EF4-FFF2-40B4-BE49-F238E27FC236}">
                  <a16:creationId xmlns:a16="http://schemas.microsoft.com/office/drawing/2014/main" id="{350AE928-3D41-6BAF-EA83-9410142F5CA4}"/>
                </a:ext>
              </a:extLst>
            </p:cNvPr>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7328;p30">
              <a:extLst>
                <a:ext uri="{FF2B5EF4-FFF2-40B4-BE49-F238E27FC236}">
                  <a16:creationId xmlns:a16="http://schemas.microsoft.com/office/drawing/2014/main" id="{A4CA5F1D-D000-44A7-EAF4-AA602206E25E}"/>
                </a:ext>
              </a:extLst>
            </p:cNvPr>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7329;p30">
              <a:extLst>
                <a:ext uri="{FF2B5EF4-FFF2-40B4-BE49-F238E27FC236}">
                  <a16:creationId xmlns:a16="http://schemas.microsoft.com/office/drawing/2014/main" id="{8F589B05-83AD-0F86-BDAC-8595F43BBC95}"/>
                </a:ext>
              </a:extLst>
            </p:cNvPr>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7330;p30">
              <a:extLst>
                <a:ext uri="{FF2B5EF4-FFF2-40B4-BE49-F238E27FC236}">
                  <a16:creationId xmlns:a16="http://schemas.microsoft.com/office/drawing/2014/main" id="{298528A4-62FC-7016-1553-8DCF72140963}"/>
                </a:ext>
              </a:extLst>
            </p:cNvPr>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7331;p30">
              <a:extLst>
                <a:ext uri="{FF2B5EF4-FFF2-40B4-BE49-F238E27FC236}">
                  <a16:creationId xmlns:a16="http://schemas.microsoft.com/office/drawing/2014/main" id="{A556B4DF-D35C-D797-AD29-D077992C21A5}"/>
                </a:ext>
              </a:extLst>
            </p:cNvPr>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7332;p30">
              <a:extLst>
                <a:ext uri="{FF2B5EF4-FFF2-40B4-BE49-F238E27FC236}">
                  <a16:creationId xmlns:a16="http://schemas.microsoft.com/office/drawing/2014/main" id="{0BBB5956-240B-4905-FF54-C07BE673A640}"/>
                </a:ext>
              </a:extLst>
            </p:cNvPr>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7333;p30">
              <a:extLst>
                <a:ext uri="{FF2B5EF4-FFF2-40B4-BE49-F238E27FC236}">
                  <a16:creationId xmlns:a16="http://schemas.microsoft.com/office/drawing/2014/main" id="{60347A6A-3C57-5A4C-3F30-F2660BC67069}"/>
                </a:ext>
              </a:extLst>
            </p:cNvPr>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7334;p30">
              <a:extLst>
                <a:ext uri="{FF2B5EF4-FFF2-40B4-BE49-F238E27FC236}">
                  <a16:creationId xmlns:a16="http://schemas.microsoft.com/office/drawing/2014/main" id="{232F9304-6E86-3A69-1E11-1198C0F9F0B8}"/>
                </a:ext>
              </a:extLst>
            </p:cNvPr>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7335;p30">
              <a:extLst>
                <a:ext uri="{FF2B5EF4-FFF2-40B4-BE49-F238E27FC236}">
                  <a16:creationId xmlns:a16="http://schemas.microsoft.com/office/drawing/2014/main" id="{3B8C15BC-1D7F-B2FF-6D05-7269C780F623}"/>
                </a:ext>
              </a:extLst>
            </p:cNvPr>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7336;p30">
              <a:extLst>
                <a:ext uri="{FF2B5EF4-FFF2-40B4-BE49-F238E27FC236}">
                  <a16:creationId xmlns:a16="http://schemas.microsoft.com/office/drawing/2014/main" id="{0604C4C6-1EB7-D620-F5C1-9DDB4BC72B9D}"/>
                </a:ext>
              </a:extLst>
            </p:cNvPr>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7337;p30">
              <a:extLst>
                <a:ext uri="{FF2B5EF4-FFF2-40B4-BE49-F238E27FC236}">
                  <a16:creationId xmlns:a16="http://schemas.microsoft.com/office/drawing/2014/main" id="{6ABFAD38-7B73-4523-CB72-C4BA65D80FA0}"/>
                </a:ext>
              </a:extLst>
            </p:cNvPr>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7338;p30">
              <a:extLst>
                <a:ext uri="{FF2B5EF4-FFF2-40B4-BE49-F238E27FC236}">
                  <a16:creationId xmlns:a16="http://schemas.microsoft.com/office/drawing/2014/main" id="{34E7C594-5628-5ADD-7CA5-DB78935D61F8}"/>
                </a:ext>
              </a:extLst>
            </p:cNvPr>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7339;p30">
              <a:extLst>
                <a:ext uri="{FF2B5EF4-FFF2-40B4-BE49-F238E27FC236}">
                  <a16:creationId xmlns:a16="http://schemas.microsoft.com/office/drawing/2014/main" id="{2E1072F5-2B81-3B76-CB67-0FAB636E2D34}"/>
                </a:ext>
              </a:extLst>
            </p:cNvPr>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7340;p30">
              <a:extLst>
                <a:ext uri="{FF2B5EF4-FFF2-40B4-BE49-F238E27FC236}">
                  <a16:creationId xmlns:a16="http://schemas.microsoft.com/office/drawing/2014/main" id="{061769BA-CBF3-D6BC-CA4E-889B797C77BB}"/>
                </a:ext>
              </a:extLst>
            </p:cNvPr>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7341;p30">
              <a:extLst>
                <a:ext uri="{FF2B5EF4-FFF2-40B4-BE49-F238E27FC236}">
                  <a16:creationId xmlns:a16="http://schemas.microsoft.com/office/drawing/2014/main" id="{5505B5EB-C28B-6D4D-AAFF-A29DB70E2ACB}"/>
                </a:ext>
              </a:extLst>
            </p:cNvPr>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7342;p30">
              <a:extLst>
                <a:ext uri="{FF2B5EF4-FFF2-40B4-BE49-F238E27FC236}">
                  <a16:creationId xmlns:a16="http://schemas.microsoft.com/office/drawing/2014/main" id="{B5B5A062-F7FA-1392-BAA6-0BB8F5DBAA15}"/>
                </a:ext>
              </a:extLst>
            </p:cNvPr>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7343;p30">
              <a:extLst>
                <a:ext uri="{FF2B5EF4-FFF2-40B4-BE49-F238E27FC236}">
                  <a16:creationId xmlns:a16="http://schemas.microsoft.com/office/drawing/2014/main" id="{B9F75482-5C94-DA70-85DC-A1624A490AFC}"/>
                </a:ext>
              </a:extLst>
            </p:cNvPr>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7344;p30">
              <a:extLst>
                <a:ext uri="{FF2B5EF4-FFF2-40B4-BE49-F238E27FC236}">
                  <a16:creationId xmlns:a16="http://schemas.microsoft.com/office/drawing/2014/main" id="{3AD53539-0E1A-1792-25AF-C9C49B750771}"/>
                </a:ext>
              </a:extLst>
            </p:cNvPr>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7345;p30">
              <a:extLst>
                <a:ext uri="{FF2B5EF4-FFF2-40B4-BE49-F238E27FC236}">
                  <a16:creationId xmlns:a16="http://schemas.microsoft.com/office/drawing/2014/main" id="{47BDF3FC-39B4-5C3D-90B8-0C5DC2CE72FE}"/>
                </a:ext>
              </a:extLst>
            </p:cNvPr>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7346;p30">
              <a:extLst>
                <a:ext uri="{FF2B5EF4-FFF2-40B4-BE49-F238E27FC236}">
                  <a16:creationId xmlns:a16="http://schemas.microsoft.com/office/drawing/2014/main" id="{0A1FD054-47D8-AF1A-0F4A-46AB9FD83527}"/>
                </a:ext>
              </a:extLst>
            </p:cNvPr>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7347;p30">
              <a:extLst>
                <a:ext uri="{FF2B5EF4-FFF2-40B4-BE49-F238E27FC236}">
                  <a16:creationId xmlns:a16="http://schemas.microsoft.com/office/drawing/2014/main" id="{A1E437BE-A22C-F611-0362-C9D89B33CBCE}"/>
                </a:ext>
              </a:extLst>
            </p:cNvPr>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7348;p30">
              <a:extLst>
                <a:ext uri="{FF2B5EF4-FFF2-40B4-BE49-F238E27FC236}">
                  <a16:creationId xmlns:a16="http://schemas.microsoft.com/office/drawing/2014/main" id="{63AE0668-4397-F418-1B64-9E8ECC65F600}"/>
                </a:ext>
              </a:extLst>
            </p:cNvPr>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7349;p30">
              <a:extLst>
                <a:ext uri="{FF2B5EF4-FFF2-40B4-BE49-F238E27FC236}">
                  <a16:creationId xmlns:a16="http://schemas.microsoft.com/office/drawing/2014/main" id="{CAC74299-5015-9CD4-E2A2-76426FFCCDCF}"/>
                </a:ext>
              </a:extLst>
            </p:cNvPr>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7350;p30">
              <a:extLst>
                <a:ext uri="{FF2B5EF4-FFF2-40B4-BE49-F238E27FC236}">
                  <a16:creationId xmlns:a16="http://schemas.microsoft.com/office/drawing/2014/main" id="{67D1F0A3-669B-58A6-5097-4D1462E94612}"/>
                </a:ext>
              </a:extLst>
            </p:cNvPr>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7351;p30">
              <a:extLst>
                <a:ext uri="{FF2B5EF4-FFF2-40B4-BE49-F238E27FC236}">
                  <a16:creationId xmlns:a16="http://schemas.microsoft.com/office/drawing/2014/main" id="{C07DC24A-770C-C25F-8808-7CC809F7DF78}"/>
                </a:ext>
              </a:extLst>
            </p:cNvPr>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7352;p30">
              <a:extLst>
                <a:ext uri="{FF2B5EF4-FFF2-40B4-BE49-F238E27FC236}">
                  <a16:creationId xmlns:a16="http://schemas.microsoft.com/office/drawing/2014/main" id="{C7B34B3F-A6BD-052B-2668-7D9A99380F30}"/>
                </a:ext>
              </a:extLst>
            </p:cNvPr>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7353;p30">
              <a:extLst>
                <a:ext uri="{FF2B5EF4-FFF2-40B4-BE49-F238E27FC236}">
                  <a16:creationId xmlns:a16="http://schemas.microsoft.com/office/drawing/2014/main" id="{2C2E7D0A-C649-27FB-CB8D-946C7FA12C89}"/>
                </a:ext>
              </a:extLst>
            </p:cNvPr>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7354;p30">
              <a:extLst>
                <a:ext uri="{FF2B5EF4-FFF2-40B4-BE49-F238E27FC236}">
                  <a16:creationId xmlns:a16="http://schemas.microsoft.com/office/drawing/2014/main" id="{EFBB8AE7-BC65-9C64-17CF-1F1647266FF9}"/>
                </a:ext>
              </a:extLst>
            </p:cNvPr>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7355;p30">
              <a:extLst>
                <a:ext uri="{FF2B5EF4-FFF2-40B4-BE49-F238E27FC236}">
                  <a16:creationId xmlns:a16="http://schemas.microsoft.com/office/drawing/2014/main" id="{02D58F20-5317-4EBB-D88E-859905F9FB52}"/>
                </a:ext>
              </a:extLst>
            </p:cNvPr>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7356;p30">
              <a:extLst>
                <a:ext uri="{FF2B5EF4-FFF2-40B4-BE49-F238E27FC236}">
                  <a16:creationId xmlns:a16="http://schemas.microsoft.com/office/drawing/2014/main" id="{28F8B16C-919F-E0C7-DD9A-753B55C5C5C4}"/>
                </a:ext>
              </a:extLst>
            </p:cNvPr>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7357;p30">
              <a:extLst>
                <a:ext uri="{FF2B5EF4-FFF2-40B4-BE49-F238E27FC236}">
                  <a16:creationId xmlns:a16="http://schemas.microsoft.com/office/drawing/2014/main" id="{E7A74424-ACBC-B4FA-B60B-8970562BDB52}"/>
                </a:ext>
              </a:extLst>
            </p:cNvPr>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7358;p30">
              <a:extLst>
                <a:ext uri="{FF2B5EF4-FFF2-40B4-BE49-F238E27FC236}">
                  <a16:creationId xmlns:a16="http://schemas.microsoft.com/office/drawing/2014/main" id="{1393D02D-3E0E-70AC-96AB-31192510B3C0}"/>
                </a:ext>
              </a:extLst>
            </p:cNvPr>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7359;p30">
              <a:extLst>
                <a:ext uri="{FF2B5EF4-FFF2-40B4-BE49-F238E27FC236}">
                  <a16:creationId xmlns:a16="http://schemas.microsoft.com/office/drawing/2014/main" id="{64DB6C1C-1E2D-B357-1DF3-3BE6526B1469}"/>
                </a:ext>
              </a:extLst>
            </p:cNvPr>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7360;p30">
              <a:extLst>
                <a:ext uri="{FF2B5EF4-FFF2-40B4-BE49-F238E27FC236}">
                  <a16:creationId xmlns:a16="http://schemas.microsoft.com/office/drawing/2014/main" id="{A845D8C8-4F09-FFF3-4B3C-854BEFB76B8C}"/>
                </a:ext>
              </a:extLst>
            </p:cNvPr>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7361;p30">
              <a:extLst>
                <a:ext uri="{FF2B5EF4-FFF2-40B4-BE49-F238E27FC236}">
                  <a16:creationId xmlns:a16="http://schemas.microsoft.com/office/drawing/2014/main" id="{B00FC055-B598-3B85-B621-DAD334A0D017}"/>
                </a:ext>
              </a:extLst>
            </p:cNvPr>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7362;p30">
              <a:extLst>
                <a:ext uri="{FF2B5EF4-FFF2-40B4-BE49-F238E27FC236}">
                  <a16:creationId xmlns:a16="http://schemas.microsoft.com/office/drawing/2014/main" id="{487AB0F0-3B55-604B-58BB-4404BE22C8C5}"/>
                </a:ext>
              </a:extLst>
            </p:cNvPr>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7363;p30">
              <a:extLst>
                <a:ext uri="{FF2B5EF4-FFF2-40B4-BE49-F238E27FC236}">
                  <a16:creationId xmlns:a16="http://schemas.microsoft.com/office/drawing/2014/main" id="{9B040BC1-7C96-CA66-D4CA-F6DA7920D4D7}"/>
                </a:ext>
              </a:extLst>
            </p:cNvPr>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7364;p30">
              <a:extLst>
                <a:ext uri="{FF2B5EF4-FFF2-40B4-BE49-F238E27FC236}">
                  <a16:creationId xmlns:a16="http://schemas.microsoft.com/office/drawing/2014/main" id="{50883B94-DD33-7F3A-D43D-A7CB03C29502}"/>
                </a:ext>
              </a:extLst>
            </p:cNvPr>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7365;p30">
              <a:extLst>
                <a:ext uri="{FF2B5EF4-FFF2-40B4-BE49-F238E27FC236}">
                  <a16:creationId xmlns:a16="http://schemas.microsoft.com/office/drawing/2014/main" id="{50B8F626-20BD-9387-342C-E8BEA3597991}"/>
                </a:ext>
              </a:extLst>
            </p:cNvPr>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7366;p30">
              <a:extLst>
                <a:ext uri="{FF2B5EF4-FFF2-40B4-BE49-F238E27FC236}">
                  <a16:creationId xmlns:a16="http://schemas.microsoft.com/office/drawing/2014/main" id="{EA5D6B1D-5135-78AC-1844-2DFF4FA99319}"/>
                </a:ext>
              </a:extLst>
            </p:cNvPr>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7367;p30">
              <a:extLst>
                <a:ext uri="{FF2B5EF4-FFF2-40B4-BE49-F238E27FC236}">
                  <a16:creationId xmlns:a16="http://schemas.microsoft.com/office/drawing/2014/main" id="{D67561C6-A3E2-0E78-567F-0D272C342C0A}"/>
                </a:ext>
              </a:extLst>
            </p:cNvPr>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7368;p30">
              <a:extLst>
                <a:ext uri="{FF2B5EF4-FFF2-40B4-BE49-F238E27FC236}">
                  <a16:creationId xmlns:a16="http://schemas.microsoft.com/office/drawing/2014/main" id="{FDA40529-E76D-3B0E-D403-89842A33DAB1}"/>
                </a:ext>
              </a:extLst>
            </p:cNvPr>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7369;p30">
              <a:extLst>
                <a:ext uri="{FF2B5EF4-FFF2-40B4-BE49-F238E27FC236}">
                  <a16:creationId xmlns:a16="http://schemas.microsoft.com/office/drawing/2014/main" id="{C74963CD-F567-6E3B-1CA1-F21855FAB557}"/>
                </a:ext>
              </a:extLst>
            </p:cNvPr>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7370;p30">
              <a:extLst>
                <a:ext uri="{FF2B5EF4-FFF2-40B4-BE49-F238E27FC236}">
                  <a16:creationId xmlns:a16="http://schemas.microsoft.com/office/drawing/2014/main" id="{DE219CB9-495F-008B-7EEF-936FD88D0F87}"/>
                </a:ext>
              </a:extLst>
            </p:cNvPr>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7371;p30">
              <a:extLst>
                <a:ext uri="{FF2B5EF4-FFF2-40B4-BE49-F238E27FC236}">
                  <a16:creationId xmlns:a16="http://schemas.microsoft.com/office/drawing/2014/main" id="{6AB346F9-DA7C-6D94-19B3-21A984EF3F92}"/>
                </a:ext>
              </a:extLst>
            </p:cNvPr>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7372;p30">
              <a:extLst>
                <a:ext uri="{FF2B5EF4-FFF2-40B4-BE49-F238E27FC236}">
                  <a16:creationId xmlns:a16="http://schemas.microsoft.com/office/drawing/2014/main" id="{DED00659-C1AE-3FA1-AE40-F8B105ACD2C3}"/>
                </a:ext>
              </a:extLst>
            </p:cNvPr>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7373;p30">
              <a:extLst>
                <a:ext uri="{FF2B5EF4-FFF2-40B4-BE49-F238E27FC236}">
                  <a16:creationId xmlns:a16="http://schemas.microsoft.com/office/drawing/2014/main" id="{E4E6E94C-41F8-2A93-204C-E6DE97D8DE43}"/>
                </a:ext>
              </a:extLst>
            </p:cNvPr>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7374;p30">
              <a:extLst>
                <a:ext uri="{FF2B5EF4-FFF2-40B4-BE49-F238E27FC236}">
                  <a16:creationId xmlns:a16="http://schemas.microsoft.com/office/drawing/2014/main" id="{DCC53D79-450C-0335-15E4-96D15760E782}"/>
                </a:ext>
              </a:extLst>
            </p:cNvPr>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7375;p30">
              <a:extLst>
                <a:ext uri="{FF2B5EF4-FFF2-40B4-BE49-F238E27FC236}">
                  <a16:creationId xmlns:a16="http://schemas.microsoft.com/office/drawing/2014/main" id="{F85E382A-37E8-6884-7CBC-1FD08747FE1D}"/>
                </a:ext>
              </a:extLst>
            </p:cNvPr>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7376;p30">
              <a:extLst>
                <a:ext uri="{FF2B5EF4-FFF2-40B4-BE49-F238E27FC236}">
                  <a16:creationId xmlns:a16="http://schemas.microsoft.com/office/drawing/2014/main" id="{76C98CF6-D2BB-8C9C-5220-5C03DF89B1CA}"/>
                </a:ext>
              </a:extLst>
            </p:cNvPr>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7377;p30">
              <a:extLst>
                <a:ext uri="{FF2B5EF4-FFF2-40B4-BE49-F238E27FC236}">
                  <a16:creationId xmlns:a16="http://schemas.microsoft.com/office/drawing/2014/main" id="{0EC3D8BC-9BF6-8B1F-5DBF-E3AA0C0292C4}"/>
                </a:ext>
              </a:extLst>
            </p:cNvPr>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7378;p30">
              <a:extLst>
                <a:ext uri="{FF2B5EF4-FFF2-40B4-BE49-F238E27FC236}">
                  <a16:creationId xmlns:a16="http://schemas.microsoft.com/office/drawing/2014/main" id="{89E9D24A-B495-4CC6-8B07-6791BC70C959}"/>
                </a:ext>
              </a:extLst>
            </p:cNvPr>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7379;p30">
              <a:extLst>
                <a:ext uri="{FF2B5EF4-FFF2-40B4-BE49-F238E27FC236}">
                  <a16:creationId xmlns:a16="http://schemas.microsoft.com/office/drawing/2014/main" id="{9F7F8916-3044-939F-B988-A2050968F272}"/>
                </a:ext>
              </a:extLst>
            </p:cNvPr>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7380;p30">
              <a:extLst>
                <a:ext uri="{FF2B5EF4-FFF2-40B4-BE49-F238E27FC236}">
                  <a16:creationId xmlns:a16="http://schemas.microsoft.com/office/drawing/2014/main" id="{55DEEF5A-8FCA-74E0-3C20-41B50B4E9BD8}"/>
                </a:ext>
              </a:extLst>
            </p:cNvPr>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7381;p30">
              <a:extLst>
                <a:ext uri="{FF2B5EF4-FFF2-40B4-BE49-F238E27FC236}">
                  <a16:creationId xmlns:a16="http://schemas.microsoft.com/office/drawing/2014/main" id="{3EE320B2-659D-AAF6-BB26-F4F6B0690864}"/>
                </a:ext>
              </a:extLst>
            </p:cNvPr>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7382;p30">
              <a:extLst>
                <a:ext uri="{FF2B5EF4-FFF2-40B4-BE49-F238E27FC236}">
                  <a16:creationId xmlns:a16="http://schemas.microsoft.com/office/drawing/2014/main" id="{5A4B1F48-AA3E-3BE5-AF57-03454A72470D}"/>
                </a:ext>
              </a:extLst>
            </p:cNvPr>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7383;p30">
              <a:extLst>
                <a:ext uri="{FF2B5EF4-FFF2-40B4-BE49-F238E27FC236}">
                  <a16:creationId xmlns:a16="http://schemas.microsoft.com/office/drawing/2014/main" id="{C43DE37D-B868-8C69-44CF-BA4DCDAE63AA}"/>
                </a:ext>
              </a:extLst>
            </p:cNvPr>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7384;p30">
              <a:extLst>
                <a:ext uri="{FF2B5EF4-FFF2-40B4-BE49-F238E27FC236}">
                  <a16:creationId xmlns:a16="http://schemas.microsoft.com/office/drawing/2014/main" id="{5C2E388A-12B2-F72B-CCB9-869613EF86B9}"/>
                </a:ext>
              </a:extLst>
            </p:cNvPr>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7385;p30">
              <a:extLst>
                <a:ext uri="{FF2B5EF4-FFF2-40B4-BE49-F238E27FC236}">
                  <a16:creationId xmlns:a16="http://schemas.microsoft.com/office/drawing/2014/main" id="{8D45AA31-1619-6460-4357-57E7C9297833}"/>
                </a:ext>
              </a:extLst>
            </p:cNvPr>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7386;p30">
              <a:extLst>
                <a:ext uri="{FF2B5EF4-FFF2-40B4-BE49-F238E27FC236}">
                  <a16:creationId xmlns:a16="http://schemas.microsoft.com/office/drawing/2014/main" id="{B9D3D1D1-D704-1BE9-7F03-D0D10977A211}"/>
                </a:ext>
              </a:extLst>
            </p:cNvPr>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7387;p30">
              <a:extLst>
                <a:ext uri="{FF2B5EF4-FFF2-40B4-BE49-F238E27FC236}">
                  <a16:creationId xmlns:a16="http://schemas.microsoft.com/office/drawing/2014/main" id="{4C80E732-F3B5-67ED-87D6-A9FB34DE4520}"/>
                </a:ext>
              </a:extLst>
            </p:cNvPr>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7388;p30">
              <a:extLst>
                <a:ext uri="{FF2B5EF4-FFF2-40B4-BE49-F238E27FC236}">
                  <a16:creationId xmlns:a16="http://schemas.microsoft.com/office/drawing/2014/main" id="{646E6508-A3E0-B490-0B4D-7F941DC32960}"/>
                </a:ext>
              </a:extLst>
            </p:cNvPr>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7389;p30">
              <a:extLst>
                <a:ext uri="{FF2B5EF4-FFF2-40B4-BE49-F238E27FC236}">
                  <a16:creationId xmlns:a16="http://schemas.microsoft.com/office/drawing/2014/main" id="{8C66F238-53AC-6A88-536D-88A9466B459E}"/>
                </a:ext>
              </a:extLst>
            </p:cNvPr>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7390;p30">
              <a:extLst>
                <a:ext uri="{FF2B5EF4-FFF2-40B4-BE49-F238E27FC236}">
                  <a16:creationId xmlns:a16="http://schemas.microsoft.com/office/drawing/2014/main" id="{C1483B10-A171-DF8F-8EC3-7234A493E44C}"/>
                </a:ext>
              </a:extLst>
            </p:cNvPr>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7391;p30">
              <a:extLst>
                <a:ext uri="{FF2B5EF4-FFF2-40B4-BE49-F238E27FC236}">
                  <a16:creationId xmlns:a16="http://schemas.microsoft.com/office/drawing/2014/main" id="{0EC49E35-B10F-B0B9-C9F8-A1F692C51295}"/>
                </a:ext>
              </a:extLst>
            </p:cNvPr>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7392;p30">
              <a:extLst>
                <a:ext uri="{FF2B5EF4-FFF2-40B4-BE49-F238E27FC236}">
                  <a16:creationId xmlns:a16="http://schemas.microsoft.com/office/drawing/2014/main" id="{5D23EF76-8D80-74FD-8DD7-22B1576335DA}"/>
                </a:ext>
              </a:extLst>
            </p:cNvPr>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7393;p30">
              <a:extLst>
                <a:ext uri="{FF2B5EF4-FFF2-40B4-BE49-F238E27FC236}">
                  <a16:creationId xmlns:a16="http://schemas.microsoft.com/office/drawing/2014/main" id="{9BC2DE24-BAA9-AE77-40D7-55071B3F0A37}"/>
                </a:ext>
              </a:extLst>
            </p:cNvPr>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7394;p30">
              <a:extLst>
                <a:ext uri="{FF2B5EF4-FFF2-40B4-BE49-F238E27FC236}">
                  <a16:creationId xmlns:a16="http://schemas.microsoft.com/office/drawing/2014/main" id="{364125AD-63A1-BAAC-1997-55E04F242EB0}"/>
                </a:ext>
              </a:extLst>
            </p:cNvPr>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7395;p30">
              <a:extLst>
                <a:ext uri="{FF2B5EF4-FFF2-40B4-BE49-F238E27FC236}">
                  <a16:creationId xmlns:a16="http://schemas.microsoft.com/office/drawing/2014/main" id="{1BEA90E9-CA75-3B2F-F80D-C7C008F78CB6}"/>
                </a:ext>
              </a:extLst>
            </p:cNvPr>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7396;p30">
              <a:extLst>
                <a:ext uri="{FF2B5EF4-FFF2-40B4-BE49-F238E27FC236}">
                  <a16:creationId xmlns:a16="http://schemas.microsoft.com/office/drawing/2014/main" id="{9883CCE2-D6DB-E5C5-B6F1-911AAF84F827}"/>
                </a:ext>
              </a:extLst>
            </p:cNvPr>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7397;p30">
              <a:extLst>
                <a:ext uri="{FF2B5EF4-FFF2-40B4-BE49-F238E27FC236}">
                  <a16:creationId xmlns:a16="http://schemas.microsoft.com/office/drawing/2014/main" id="{B24DC01D-7B63-666D-3882-979D44687912}"/>
                </a:ext>
              </a:extLst>
            </p:cNvPr>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7398;p30">
              <a:extLst>
                <a:ext uri="{FF2B5EF4-FFF2-40B4-BE49-F238E27FC236}">
                  <a16:creationId xmlns:a16="http://schemas.microsoft.com/office/drawing/2014/main" id="{E790F87F-8DF1-3BCF-7F79-7C4A1403B8EE}"/>
                </a:ext>
              </a:extLst>
            </p:cNvPr>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7399;p30">
              <a:extLst>
                <a:ext uri="{FF2B5EF4-FFF2-40B4-BE49-F238E27FC236}">
                  <a16:creationId xmlns:a16="http://schemas.microsoft.com/office/drawing/2014/main" id="{A52F7A92-7006-3EBC-82BD-94F05BDE2E44}"/>
                </a:ext>
              </a:extLst>
            </p:cNvPr>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7400;p30">
              <a:extLst>
                <a:ext uri="{FF2B5EF4-FFF2-40B4-BE49-F238E27FC236}">
                  <a16:creationId xmlns:a16="http://schemas.microsoft.com/office/drawing/2014/main" id="{65165AE9-7F8B-663C-B955-5698AB839628}"/>
                </a:ext>
              </a:extLst>
            </p:cNvPr>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7401;p30">
              <a:extLst>
                <a:ext uri="{FF2B5EF4-FFF2-40B4-BE49-F238E27FC236}">
                  <a16:creationId xmlns:a16="http://schemas.microsoft.com/office/drawing/2014/main" id="{8838C922-18AA-DCE3-5B6F-2C25815077E7}"/>
                </a:ext>
              </a:extLst>
            </p:cNvPr>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7402;p30">
              <a:extLst>
                <a:ext uri="{FF2B5EF4-FFF2-40B4-BE49-F238E27FC236}">
                  <a16:creationId xmlns:a16="http://schemas.microsoft.com/office/drawing/2014/main" id="{24AF19E9-32EA-E936-1477-B77BFC966F69}"/>
                </a:ext>
              </a:extLst>
            </p:cNvPr>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7403;p30">
              <a:extLst>
                <a:ext uri="{FF2B5EF4-FFF2-40B4-BE49-F238E27FC236}">
                  <a16:creationId xmlns:a16="http://schemas.microsoft.com/office/drawing/2014/main" id="{BB6BE8CF-565C-4C22-DF2E-07915D3DCB18}"/>
                </a:ext>
              </a:extLst>
            </p:cNvPr>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7404;p30">
              <a:extLst>
                <a:ext uri="{FF2B5EF4-FFF2-40B4-BE49-F238E27FC236}">
                  <a16:creationId xmlns:a16="http://schemas.microsoft.com/office/drawing/2014/main" id="{0F388687-512D-DAD5-648E-FD7286DB45B3}"/>
                </a:ext>
              </a:extLst>
            </p:cNvPr>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7405;p30">
              <a:extLst>
                <a:ext uri="{FF2B5EF4-FFF2-40B4-BE49-F238E27FC236}">
                  <a16:creationId xmlns:a16="http://schemas.microsoft.com/office/drawing/2014/main" id="{471A006B-29D1-3D5C-CA2B-E529432BF3B6}"/>
                </a:ext>
              </a:extLst>
            </p:cNvPr>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7406;p30">
              <a:extLst>
                <a:ext uri="{FF2B5EF4-FFF2-40B4-BE49-F238E27FC236}">
                  <a16:creationId xmlns:a16="http://schemas.microsoft.com/office/drawing/2014/main" id="{B325BA41-C262-90BA-0BF1-F949A67744B0}"/>
                </a:ext>
              </a:extLst>
            </p:cNvPr>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7407;p30">
              <a:extLst>
                <a:ext uri="{FF2B5EF4-FFF2-40B4-BE49-F238E27FC236}">
                  <a16:creationId xmlns:a16="http://schemas.microsoft.com/office/drawing/2014/main" id="{67649FF5-95CB-3678-26C3-9273CC4FE1F5}"/>
                </a:ext>
              </a:extLst>
            </p:cNvPr>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7408;p30">
              <a:extLst>
                <a:ext uri="{FF2B5EF4-FFF2-40B4-BE49-F238E27FC236}">
                  <a16:creationId xmlns:a16="http://schemas.microsoft.com/office/drawing/2014/main" id="{E4A3AD43-AF4A-7A2A-6EEC-4AC12DD8C8EE}"/>
                </a:ext>
              </a:extLst>
            </p:cNvPr>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7409;p30">
              <a:extLst>
                <a:ext uri="{FF2B5EF4-FFF2-40B4-BE49-F238E27FC236}">
                  <a16:creationId xmlns:a16="http://schemas.microsoft.com/office/drawing/2014/main" id="{2E65A543-263E-2F38-6F21-B35B3EC43644}"/>
                </a:ext>
              </a:extLst>
            </p:cNvPr>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7410;p30">
              <a:extLst>
                <a:ext uri="{FF2B5EF4-FFF2-40B4-BE49-F238E27FC236}">
                  <a16:creationId xmlns:a16="http://schemas.microsoft.com/office/drawing/2014/main" id="{55B30853-FF14-12B6-8CBC-30B590A7A17E}"/>
                </a:ext>
              </a:extLst>
            </p:cNvPr>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7411;p30">
              <a:extLst>
                <a:ext uri="{FF2B5EF4-FFF2-40B4-BE49-F238E27FC236}">
                  <a16:creationId xmlns:a16="http://schemas.microsoft.com/office/drawing/2014/main" id="{F1CE07B7-72A3-EB74-5DB0-E6CE1B41E8BD}"/>
                </a:ext>
              </a:extLst>
            </p:cNvPr>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7412;p30">
              <a:extLst>
                <a:ext uri="{FF2B5EF4-FFF2-40B4-BE49-F238E27FC236}">
                  <a16:creationId xmlns:a16="http://schemas.microsoft.com/office/drawing/2014/main" id="{02E8A3C7-F5E8-6F5B-DCF6-1A533B44A2F0}"/>
                </a:ext>
              </a:extLst>
            </p:cNvPr>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7413;p30">
              <a:extLst>
                <a:ext uri="{FF2B5EF4-FFF2-40B4-BE49-F238E27FC236}">
                  <a16:creationId xmlns:a16="http://schemas.microsoft.com/office/drawing/2014/main" id="{420382F0-7AF5-BBE1-03EB-F5E7F921E583}"/>
                </a:ext>
              </a:extLst>
            </p:cNvPr>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7414;p30">
              <a:extLst>
                <a:ext uri="{FF2B5EF4-FFF2-40B4-BE49-F238E27FC236}">
                  <a16:creationId xmlns:a16="http://schemas.microsoft.com/office/drawing/2014/main" id="{546A7891-47D3-99CA-185C-A0E05E77F37E}"/>
                </a:ext>
              </a:extLst>
            </p:cNvPr>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7415;p30">
              <a:extLst>
                <a:ext uri="{FF2B5EF4-FFF2-40B4-BE49-F238E27FC236}">
                  <a16:creationId xmlns:a16="http://schemas.microsoft.com/office/drawing/2014/main" id="{B546EB90-6BF8-010F-0C0C-603EBFD77B6B}"/>
                </a:ext>
              </a:extLst>
            </p:cNvPr>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7416;p30">
              <a:extLst>
                <a:ext uri="{FF2B5EF4-FFF2-40B4-BE49-F238E27FC236}">
                  <a16:creationId xmlns:a16="http://schemas.microsoft.com/office/drawing/2014/main" id="{C47002D5-6AA3-27F0-9356-16A17CB9EA3F}"/>
                </a:ext>
              </a:extLst>
            </p:cNvPr>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7417;p30">
              <a:extLst>
                <a:ext uri="{FF2B5EF4-FFF2-40B4-BE49-F238E27FC236}">
                  <a16:creationId xmlns:a16="http://schemas.microsoft.com/office/drawing/2014/main" id="{1C2198A2-47ED-317D-A10B-18992C03B40C}"/>
                </a:ext>
              </a:extLst>
            </p:cNvPr>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7418;p30">
              <a:extLst>
                <a:ext uri="{FF2B5EF4-FFF2-40B4-BE49-F238E27FC236}">
                  <a16:creationId xmlns:a16="http://schemas.microsoft.com/office/drawing/2014/main" id="{A039DDB4-0D30-197C-AFAA-BE1F29700768}"/>
                </a:ext>
              </a:extLst>
            </p:cNvPr>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7419;p30">
              <a:extLst>
                <a:ext uri="{FF2B5EF4-FFF2-40B4-BE49-F238E27FC236}">
                  <a16:creationId xmlns:a16="http://schemas.microsoft.com/office/drawing/2014/main" id="{D32C1EE6-EE2D-D74A-800D-2207036D6736}"/>
                </a:ext>
              </a:extLst>
            </p:cNvPr>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7420;p30">
              <a:extLst>
                <a:ext uri="{FF2B5EF4-FFF2-40B4-BE49-F238E27FC236}">
                  <a16:creationId xmlns:a16="http://schemas.microsoft.com/office/drawing/2014/main" id="{EB35B00F-E770-A06D-C62C-EECD93AB2EC1}"/>
                </a:ext>
              </a:extLst>
            </p:cNvPr>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7421;p30">
              <a:extLst>
                <a:ext uri="{FF2B5EF4-FFF2-40B4-BE49-F238E27FC236}">
                  <a16:creationId xmlns:a16="http://schemas.microsoft.com/office/drawing/2014/main" id="{EC32D0AE-B13E-CB17-20FA-2370E8429E1E}"/>
                </a:ext>
              </a:extLst>
            </p:cNvPr>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7422;p30">
              <a:extLst>
                <a:ext uri="{FF2B5EF4-FFF2-40B4-BE49-F238E27FC236}">
                  <a16:creationId xmlns:a16="http://schemas.microsoft.com/office/drawing/2014/main" id="{E7BA1CDA-6492-8F53-C9C5-B93D3D9F4A2D}"/>
                </a:ext>
              </a:extLst>
            </p:cNvPr>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7423;p30">
              <a:extLst>
                <a:ext uri="{FF2B5EF4-FFF2-40B4-BE49-F238E27FC236}">
                  <a16:creationId xmlns:a16="http://schemas.microsoft.com/office/drawing/2014/main" id="{F3E0AE90-9E73-E513-A4B1-E21EF4B29406}"/>
                </a:ext>
              </a:extLst>
            </p:cNvPr>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7424;p30">
              <a:extLst>
                <a:ext uri="{FF2B5EF4-FFF2-40B4-BE49-F238E27FC236}">
                  <a16:creationId xmlns:a16="http://schemas.microsoft.com/office/drawing/2014/main" id="{EA545F0D-9337-A443-329B-6CCCB28BE56E}"/>
                </a:ext>
              </a:extLst>
            </p:cNvPr>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7425;p30">
              <a:extLst>
                <a:ext uri="{FF2B5EF4-FFF2-40B4-BE49-F238E27FC236}">
                  <a16:creationId xmlns:a16="http://schemas.microsoft.com/office/drawing/2014/main" id="{4B67CE9C-187A-9C1B-5042-24B423E95A05}"/>
                </a:ext>
              </a:extLst>
            </p:cNvPr>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7426;p30">
              <a:extLst>
                <a:ext uri="{FF2B5EF4-FFF2-40B4-BE49-F238E27FC236}">
                  <a16:creationId xmlns:a16="http://schemas.microsoft.com/office/drawing/2014/main" id="{B64F12A2-FAFF-455F-8CEB-064701936080}"/>
                </a:ext>
              </a:extLst>
            </p:cNvPr>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7427;p30">
              <a:extLst>
                <a:ext uri="{FF2B5EF4-FFF2-40B4-BE49-F238E27FC236}">
                  <a16:creationId xmlns:a16="http://schemas.microsoft.com/office/drawing/2014/main" id="{F1435A2E-A8D7-DB0A-C5C8-EB932C910E8D}"/>
                </a:ext>
              </a:extLst>
            </p:cNvPr>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7428;p30">
              <a:extLst>
                <a:ext uri="{FF2B5EF4-FFF2-40B4-BE49-F238E27FC236}">
                  <a16:creationId xmlns:a16="http://schemas.microsoft.com/office/drawing/2014/main" id="{40AB03F2-5B2B-FC81-3F42-13165727A9CE}"/>
                </a:ext>
              </a:extLst>
            </p:cNvPr>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7429;p30">
              <a:extLst>
                <a:ext uri="{FF2B5EF4-FFF2-40B4-BE49-F238E27FC236}">
                  <a16:creationId xmlns:a16="http://schemas.microsoft.com/office/drawing/2014/main" id="{5C1EDB32-55B2-6B2C-D0BD-A4FBDB0F16DB}"/>
                </a:ext>
              </a:extLst>
            </p:cNvPr>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7430;p30">
              <a:extLst>
                <a:ext uri="{FF2B5EF4-FFF2-40B4-BE49-F238E27FC236}">
                  <a16:creationId xmlns:a16="http://schemas.microsoft.com/office/drawing/2014/main" id="{0E6B203A-011B-7872-F4D6-47D6BEDBD922}"/>
                </a:ext>
              </a:extLst>
            </p:cNvPr>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7431;p30">
              <a:extLst>
                <a:ext uri="{FF2B5EF4-FFF2-40B4-BE49-F238E27FC236}">
                  <a16:creationId xmlns:a16="http://schemas.microsoft.com/office/drawing/2014/main" id="{8BE1FF0E-9623-5D8C-26C3-44D1B345CD1E}"/>
                </a:ext>
              </a:extLst>
            </p:cNvPr>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7432;p30">
              <a:extLst>
                <a:ext uri="{FF2B5EF4-FFF2-40B4-BE49-F238E27FC236}">
                  <a16:creationId xmlns:a16="http://schemas.microsoft.com/office/drawing/2014/main" id="{72C243CF-574A-4483-734A-4A136B747482}"/>
                </a:ext>
              </a:extLst>
            </p:cNvPr>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7433;p30">
              <a:extLst>
                <a:ext uri="{FF2B5EF4-FFF2-40B4-BE49-F238E27FC236}">
                  <a16:creationId xmlns:a16="http://schemas.microsoft.com/office/drawing/2014/main" id="{232CC172-97D4-DAF7-48D2-587EC239EF6F}"/>
                </a:ext>
              </a:extLst>
            </p:cNvPr>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7434;p30">
              <a:extLst>
                <a:ext uri="{FF2B5EF4-FFF2-40B4-BE49-F238E27FC236}">
                  <a16:creationId xmlns:a16="http://schemas.microsoft.com/office/drawing/2014/main" id="{C13A2447-0912-60E4-699A-0B07B203A80A}"/>
                </a:ext>
              </a:extLst>
            </p:cNvPr>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7435;p30">
              <a:extLst>
                <a:ext uri="{FF2B5EF4-FFF2-40B4-BE49-F238E27FC236}">
                  <a16:creationId xmlns:a16="http://schemas.microsoft.com/office/drawing/2014/main" id="{2CB02736-B36E-8C3C-C5E6-C0E568E3CDC1}"/>
                </a:ext>
              </a:extLst>
            </p:cNvPr>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7436;p30">
              <a:extLst>
                <a:ext uri="{FF2B5EF4-FFF2-40B4-BE49-F238E27FC236}">
                  <a16:creationId xmlns:a16="http://schemas.microsoft.com/office/drawing/2014/main" id="{936F3CC8-9CBF-2A08-BB33-8BA14997ADAA}"/>
                </a:ext>
              </a:extLst>
            </p:cNvPr>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7437;p30">
              <a:extLst>
                <a:ext uri="{FF2B5EF4-FFF2-40B4-BE49-F238E27FC236}">
                  <a16:creationId xmlns:a16="http://schemas.microsoft.com/office/drawing/2014/main" id="{A0CBEDD9-E68D-8633-89B0-60D4AB7C6BCF}"/>
                </a:ext>
              </a:extLst>
            </p:cNvPr>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7438;p30">
              <a:extLst>
                <a:ext uri="{FF2B5EF4-FFF2-40B4-BE49-F238E27FC236}">
                  <a16:creationId xmlns:a16="http://schemas.microsoft.com/office/drawing/2014/main" id="{2651EDB2-075C-825F-424A-34BB989BCB9A}"/>
                </a:ext>
              </a:extLst>
            </p:cNvPr>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7439;p30">
              <a:extLst>
                <a:ext uri="{FF2B5EF4-FFF2-40B4-BE49-F238E27FC236}">
                  <a16:creationId xmlns:a16="http://schemas.microsoft.com/office/drawing/2014/main" id="{28215AFA-850A-A642-3AC5-D3EBB07E042A}"/>
                </a:ext>
              </a:extLst>
            </p:cNvPr>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7440;p30">
              <a:extLst>
                <a:ext uri="{FF2B5EF4-FFF2-40B4-BE49-F238E27FC236}">
                  <a16:creationId xmlns:a16="http://schemas.microsoft.com/office/drawing/2014/main" id="{8AC3EA17-A7F4-5F22-93FC-6DE2DC509358}"/>
                </a:ext>
              </a:extLst>
            </p:cNvPr>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7441;p30">
              <a:extLst>
                <a:ext uri="{FF2B5EF4-FFF2-40B4-BE49-F238E27FC236}">
                  <a16:creationId xmlns:a16="http://schemas.microsoft.com/office/drawing/2014/main" id="{6B62F648-F86D-8B44-FA51-B63F2E1FCB4A}"/>
                </a:ext>
              </a:extLst>
            </p:cNvPr>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7442;p30">
              <a:extLst>
                <a:ext uri="{FF2B5EF4-FFF2-40B4-BE49-F238E27FC236}">
                  <a16:creationId xmlns:a16="http://schemas.microsoft.com/office/drawing/2014/main" id="{DCD6469B-BF65-7A2D-1156-E54A91924AE9}"/>
                </a:ext>
              </a:extLst>
            </p:cNvPr>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7443;p30">
              <a:extLst>
                <a:ext uri="{FF2B5EF4-FFF2-40B4-BE49-F238E27FC236}">
                  <a16:creationId xmlns:a16="http://schemas.microsoft.com/office/drawing/2014/main" id="{58A0058A-5A4C-1D55-928A-9A95935DC38F}"/>
                </a:ext>
              </a:extLst>
            </p:cNvPr>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7444;p30">
              <a:extLst>
                <a:ext uri="{FF2B5EF4-FFF2-40B4-BE49-F238E27FC236}">
                  <a16:creationId xmlns:a16="http://schemas.microsoft.com/office/drawing/2014/main" id="{57A989A4-EAB3-0F27-7BDB-C6725BC4B071}"/>
                </a:ext>
              </a:extLst>
            </p:cNvPr>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7445;p30">
              <a:extLst>
                <a:ext uri="{FF2B5EF4-FFF2-40B4-BE49-F238E27FC236}">
                  <a16:creationId xmlns:a16="http://schemas.microsoft.com/office/drawing/2014/main" id="{F542BB47-9480-0363-2927-28D0BA3551B7}"/>
                </a:ext>
              </a:extLst>
            </p:cNvPr>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7446;p30">
              <a:extLst>
                <a:ext uri="{FF2B5EF4-FFF2-40B4-BE49-F238E27FC236}">
                  <a16:creationId xmlns:a16="http://schemas.microsoft.com/office/drawing/2014/main" id="{95299388-367C-FB07-A502-53A5896608EA}"/>
                </a:ext>
              </a:extLst>
            </p:cNvPr>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7447;p30">
              <a:extLst>
                <a:ext uri="{FF2B5EF4-FFF2-40B4-BE49-F238E27FC236}">
                  <a16:creationId xmlns:a16="http://schemas.microsoft.com/office/drawing/2014/main" id="{790E41C3-D9C5-C6E3-55E0-2C36D827548E}"/>
                </a:ext>
              </a:extLst>
            </p:cNvPr>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7448;p30">
              <a:extLst>
                <a:ext uri="{FF2B5EF4-FFF2-40B4-BE49-F238E27FC236}">
                  <a16:creationId xmlns:a16="http://schemas.microsoft.com/office/drawing/2014/main" id="{8B1A9413-292E-835C-23E6-B11FB2FB7F03}"/>
                </a:ext>
              </a:extLst>
            </p:cNvPr>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7449;p30">
              <a:extLst>
                <a:ext uri="{FF2B5EF4-FFF2-40B4-BE49-F238E27FC236}">
                  <a16:creationId xmlns:a16="http://schemas.microsoft.com/office/drawing/2014/main" id="{6BAF5133-DE56-B065-0A03-5BC49B3AF023}"/>
                </a:ext>
              </a:extLst>
            </p:cNvPr>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7450;p30">
              <a:extLst>
                <a:ext uri="{FF2B5EF4-FFF2-40B4-BE49-F238E27FC236}">
                  <a16:creationId xmlns:a16="http://schemas.microsoft.com/office/drawing/2014/main" id="{1F7F9B70-8FD2-A050-10E4-FB4B556535A7}"/>
                </a:ext>
              </a:extLst>
            </p:cNvPr>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7451;p30">
              <a:extLst>
                <a:ext uri="{FF2B5EF4-FFF2-40B4-BE49-F238E27FC236}">
                  <a16:creationId xmlns:a16="http://schemas.microsoft.com/office/drawing/2014/main" id="{54F05D2C-9929-BD5B-B642-E1D2D7C04AE5}"/>
                </a:ext>
              </a:extLst>
            </p:cNvPr>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7452;p30">
              <a:extLst>
                <a:ext uri="{FF2B5EF4-FFF2-40B4-BE49-F238E27FC236}">
                  <a16:creationId xmlns:a16="http://schemas.microsoft.com/office/drawing/2014/main" id="{71688C62-9314-E575-ED10-9C975E11AE1D}"/>
                </a:ext>
              </a:extLst>
            </p:cNvPr>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7453;p30">
              <a:extLst>
                <a:ext uri="{FF2B5EF4-FFF2-40B4-BE49-F238E27FC236}">
                  <a16:creationId xmlns:a16="http://schemas.microsoft.com/office/drawing/2014/main" id="{79D9995E-28F1-E606-8DFC-3DC1E8B719D2}"/>
                </a:ext>
              </a:extLst>
            </p:cNvPr>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7454;p30">
              <a:extLst>
                <a:ext uri="{FF2B5EF4-FFF2-40B4-BE49-F238E27FC236}">
                  <a16:creationId xmlns:a16="http://schemas.microsoft.com/office/drawing/2014/main" id="{42204A35-3DD7-BAB6-A142-EE459BF6BE19}"/>
                </a:ext>
              </a:extLst>
            </p:cNvPr>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7455;p30">
              <a:extLst>
                <a:ext uri="{FF2B5EF4-FFF2-40B4-BE49-F238E27FC236}">
                  <a16:creationId xmlns:a16="http://schemas.microsoft.com/office/drawing/2014/main" id="{F712F1CE-9A7B-3412-FEC4-AAE4294B3516}"/>
                </a:ext>
              </a:extLst>
            </p:cNvPr>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7456;p30">
              <a:extLst>
                <a:ext uri="{FF2B5EF4-FFF2-40B4-BE49-F238E27FC236}">
                  <a16:creationId xmlns:a16="http://schemas.microsoft.com/office/drawing/2014/main" id="{CC8CA026-5D83-CD6E-95DE-4BEDE2EB0C7E}"/>
                </a:ext>
              </a:extLst>
            </p:cNvPr>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7457;p30">
              <a:extLst>
                <a:ext uri="{FF2B5EF4-FFF2-40B4-BE49-F238E27FC236}">
                  <a16:creationId xmlns:a16="http://schemas.microsoft.com/office/drawing/2014/main" id="{B66AEAAF-307B-38FD-A6A0-1BE87F51819C}"/>
                </a:ext>
              </a:extLst>
            </p:cNvPr>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7458;p30">
              <a:extLst>
                <a:ext uri="{FF2B5EF4-FFF2-40B4-BE49-F238E27FC236}">
                  <a16:creationId xmlns:a16="http://schemas.microsoft.com/office/drawing/2014/main" id="{01FF8D66-58EE-019A-872B-FF2AA61C1B35}"/>
                </a:ext>
              </a:extLst>
            </p:cNvPr>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7459;p30">
              <a:extLst>
                <a:ext uri="{FF2B5EF4-FFF2-40B4-BE49-F238E27FC236}">
                  <a16:creationId xmlns:a16="http://schemas.microsoft.com/office/drawing/2014/main" id="{CDB918E7-855C-5534-7445-873F93AFEBE9}"/>
                </a:ext>
              </a:extLst>
            </p:cNvPr>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7460;p30">
              <a:extLst>
                <a:ext uri="{FF2B5EF4-FFF2-40B4-BE49-F238E27FC236}">
                  <a16:creationId xmlns:a16="http://schemas.microsoft.com/office/drawing/2014/main" id="{DDF5B831-87D0-956B-C130-D18ED00C03F8}"/>
                </a:ext>
              </a:extLst>
            </p:cNvPr>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7461;p30">
              <a:extLst>
                <a:ext uri="{FF2B5EF4-FFF2-40B4-BE49-F238E27FC236}">
                  <a16:creationId xmlns:a16="http://schemas.microsoft.com/office/drawing/2014/main" id="{368431DB-D7F0-4DE7-1639-9B684797172A}"/>
                </a:ext>
              </a:extLst>
            </p:cNvPr>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7462;p30">
              <a:extLst>
                <a:ext uri="{FF2B5EF4-FFF2-40B4-BE49-F238E27FC236}">
                  <a16:creationId xmlns:a16="http://schemas.microsoft.com/office/drawing/2014/main" id="{EF12769E-A8DE-B09C-BCE8-A97C18AD52C0}"/>
                </a:ext>
              </a:extLst>
            </p:cNvPr>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7463;p30">
              <a:extLst>
                <a:ext uri="{FF2B5EF4-FFF2-40B4-BE49-F238E27FC236}">
                  <a16:creationId xmlns:a16="http://schemas.microsoft.com/office/drawing/2014/main" id="{27B8543C-6218-6FD7-926C-AB46B195341B}"/>
                </a:ext>
              </a:extLst>
            </p:cNvPr>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7464;p30">
              <a:extLst>
                <a:ext uri="{FF2B5EF4-FFF2-40B4-BE49-F238E27FC236}">
                  <a16:creationId xmlns:a16="http://schemas.microsoft.com/office/drawing/2014/main" id="{2B3363B7-E5FD-0879-B491-50B3F95C2BA0}"/>
                </a:ext>
              </a:extLst>
            </p:cNvPr>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7465;p30">
              <a:extLst>
                <a:ext uri="{FF2B5EF4-FFF2-40B4-BE49-F238E27FC236}">
                  <a16:creationId xmlns:a16="http://schemas.microsoft.com/office/drawing/2014/main" id="{2AB82428-AFB4-F222-E814-20EBB837050C}"/>
                </a:ext>
              </a:extLst>
            </p:cNvPr>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7466;p30">
              <a:extLst>
                <a:ext uri="{FF2B5EF4-FFF2-40B4-BE49-F238E27FC236}">
                  <a16:creationId xmlns:a16="http://schemas.microsoft.com/office/drawing/2014/main" id="{915C6F86-0139-4DF9-4608-6B4D9A0525B9}"/>
                </a:ext>
              </a:extLst>
            </p:cNvPr>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7467;p30">
              <a:extLst>
                <a:ext uri="{FF2B5EF4-FFF2-40B4-BE49-F238E27FC236}">
                  <a16:creationId xmlns:a16="http://schemas.microsoft.com/office/drawing/2014/main" id="{030237E1-54AC-A11D-B9A2-71CD9630BE40}"/>
                </a:ext>
              </a:extLst>
            </p:cNvPr>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7468;p30">
              <a:extLst>
                <a:ext uri="{FF2B5EF4-FFF2-40B4-BE49-F238E27FC236}">
                  <a16:creationId xmlns:a16="http://schemas.microsoft.com/office/drawing/2014/main" id="{AA1CAB6B-5BA5-3570-845A-EA1A1262B1A9}"/>
                </a:ext>
              </a:extLst>
            </p:cNvPr>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7469;p30">
              <a:extLst>
                <a:ext uri="{FF2B5EF4-FFF2-40B4-BE49-F238E27FC236}">
                  <a16:creationId xmlns:a16="http://schemas.microsoft.com/office/drawing/2014/main" id="{FB1D8ACF-6ACF-1733-F6F8-742AF56FB3F8}"/>
                </a:ext>
              </a:extLst>
            </p:cNvPr>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7470;p30">
              <a:extLst>
                <a:ext uri="{FF2B5EF4-FFF2-40B4-BE49-F238E27FC236}">
                  <a16:creationId xmlns:a16="http://schemas.microsoft.com/office/drawing/2014/main" id="{D4B3EF10-5FA6-D043-1628-0F655469A4F1}"/>
                </a:ext>
              </a:extLst>
            </p:cNvPr>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7471;p30">
              <a:extLst>
                <a:ext uri="{FF2B5EF4-FFF2-40B4-BE49-F238E27FC236}">
                  <a16:creationId xmlns:a16="http://schemas.microsoft.com/office/drawing/2014/main" id="{61690C14-549C-4CCF-67A0-86747200972B}"/>
                </a:ext>
              </a:extLst>
            </p:cNvPr>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7472;p30">
              <a:extLst>
                <a:ext uri="{FF2B5EF4-FFF2-40B4-BE49-F238E27FC236}">
                  <a16:creationId xmlns:a16="http://schemas.microsoft.com/office/drawing/2014/main" id="{B791280A-D884-7EA3-0406-679024DE562F}"/>
                </a:ext>
              </a:extLst>
            </p:cNvPr>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7473;p30">
              <a:extLst>
                <a:ext uri="{FF2B5EF4-FFF2-40B4-BE49-F238E27FC236}">
                  <a16:creationId xmlns:a16="http://schemas.microsoft.com/office/drawing/2014/main" id="{E1C1592A-8E05-080F-A430-424AFC677976}"/>
                </a:ext>
              </a:extLst>
            </p:cNvPr>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7474;p30">
              <a:extLst>
                <a:ext uri="{FF2B5EF4-FFF2-40B4-BE49-F238E27FC236}">
                  <a16:creationId xmlns:a16="http://schemas.microsoft.com/office/drawing/2014/main" id="{2F1C1FB0-D846-30B0-8681-3F62468171B7}"/>
                </a:ext>
              </a:extLst>
            </p:cNvPr>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7475;p30">
              <a:extLst>
                <a:ext uri="{FF2B5EF4-FFF2-40B4-BE49-F238E27FC236}">
                  <a16:creationId xmlns:a16="http://schemas.microsoft.com/office/drawing/2014/main" id="{268C4C40-61E5-849D-2BCF-7F8995DA9F99}"/>
                </a:ext>
              </a:extLst>
            </p:cNvPr>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7476;p30">
              <a:extLst>
                <a:ext uri="{FF2B5EF4-FFF2-40B4-BE49-F238E27FC236}">
                  <a16:creationId xmlns:a16="http://schemas.microsoft.com/office/drawing/2014/main" id="{843B0424-1B8F-A423-8CB8-49D9822F5F90}"/>
                </a:ext>
              </a:extLst>
            </p:cNvPr>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7477;p30">
              <a:extLst>
                <a:ext uri="{FF2B5EF4-FFF2-40B4-BE49-F238E27FC236}">
                  <a16:creationId xmlns:a16="http://schemas.microsoft.com/office/drawing/2014/main" id="{C8221EAF-9D14-C522-01F5-FCDF4A7742B7}"/>
                </a:ext>
              </a:extLst>
            </p:cNvPr>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7478;p30">
              <a:extLst>
                <a:ext uri="{FF2B5EF4-FFF2-40B4-BE49-F238E27FC236}">
                  <a16:creationId xmlns:a16="http://schemas.microsoft.com/office/drawing/2014/main" id="{5819CF14-E333-7EAA-E1EA-D063AAD69E91}"/>
                </a:ext>
              </a:extLst>
            </p:cNvPr>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7479;p30">
              <a:extLst>
                <a:ext uri="{FF2B5EF4-FFF2-40B4-BE49-F238E27FC236}">
                  <a16:creationId xmlns:a16="http://schemas.microsoft.com/office/drawing/2014/main" id="{94454C70-D956-E93D-30D1-E54760F7B20E}"/>
                </a:ext>
              </a:extLst>
            </p:cNvPr>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7480;p30">
              <a:extLst>
                <a:ext uri="{FF2B5EF4-FFF2-40B4-BE49-F238E27FC236}">
                  <a16:creationId xmlns:a16="http://schemas.microsoft.com/office/drawing/2014/main" id="{B851C96B-A701-13A4-7A44-75AE62821156}"/>
                </a:ext>
              </a:extLst>
            </p:cNvPr>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7481;p30">
              <a:extLst>
                <a:ext uri="{FF2B5EF4-FFF2-40B4-BE49-F238E27FC236}">
                  <a16:creationId xmlns:a16="http://schemas.microsoft.com/office/drawing/2014/main" id="{4E240359-B755-9CD4-FE81-7B5C703FE339}"/>
                </a:ext>
              </a:extLst>
            </p:cNvPr>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7482;p30">
              <a:extLst>
                <a:ext uri="{FF2B5EF4-FFF2-40B4-BE49-F238E27FC236}">
                  <a16:creationId xmlns:a16="http://schemas.microsoft.com/office/drawing/2014/main" id="{0F62E04D-456D-0676-54AF-F7D49F08B777}"/>
                </a:ext>
              </a:extLst>
            </p:cNvPr>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7483;p30">
              <a:extLst>
                <a:ext uri="{FF2B5EF4-FFF2-40B4-BE49-F238E27FC236}">
                  <a16:creationId xmlns:a16="http://schemas.microsoft.com/office/drawing/2014/main" id="{B612444C-69F7-D701-0E3C-86DFC1411001}"/>
                </a:ext>
              </a:extLst>
            </p:cNvPr>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7484;p30">
              <a:extLst>
                <a:ext uri="{FF2B5EF4-FFF2-40B4-BE49-F238E27FC236}">
                  <a16:creationId xmlns:a16="http://schemas.microsoft.com/office/drawing/2014/main" id="{BF2EDCF0-2D58-54D5-7519-3673A23FDA80}"/>
                </a:ext>
              </a:extLst>
            </p:cNvPr>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7485;p30">
              <a:extLst>
                <a:ext uri="{FF2B5EF4-FFF2-40B4-BE49-F238E27FC236}">
                  <a16:creationId xmlns:a16="http://schemas.microsoft.com/office/drawing/2014/main" id="{FBA07B50-27E5-41A2-D898-464AEC222A2E}"/>
                </a:ext>
              </a:extLst>
            </p:cNvPr>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7486;p30">
              <a:extLst>
                <a:ext uri="{FF2B5EF4-FFF2-40B4-BE49-F238E27FC236}">
                  <a16:creationId xmlns:a16="http://schemas.microsoft.com/office/drawing/2014/main" id="{9A6A6CE1-48DB-AE92-CDE6-ACCF86E6164D}"/>
                </a:ext>
              </a:extLst>
            </p:cNvPr>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7487;p30">
              <a:extLst>
                <a:ext uri="{FF2B5EF4-FFF2-40B4-BE49-F238E27FC236}">
                  <a16:creationId xmlns:a16="http://schemas.microsoft.com/office/drawing/2014/main" id="{6D81FE3F-4013-B762-7867-8D02E1B78B53}"/>
                </a:ext>
              </a:extLst>
            </p:cNvPr>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7488;p30">
              <a:extLst>
                <a:ext uri="{FF2B5EF4-FFF2-40B4-BE49-F238E27FC236}">
                  <a16:creationId xmlns:a16="http://schemas.microsoft.com/office/drawing/2014/main" id="{4142A2BB-3A92-BFD5-C451-D24F3FFF7511}"/>
                </a:ext>
              </a:extLst>
            </p:cNvPr>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7489;p30">
              <a:extLst>
                <a:ext uri="{FF2B5EF4-FFF2-40B4-BE49-F238E27FC236}">
                  <a16:creationId xmlns:a16="http://schemas.microsoft.com/office/drawing/2014/main" id="{C3258CFE-0736-D418-BCFA-2CE1823ECFBF}"/>
                </a:ext>
              </a:extLst>
            </p:cNvPr>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7490;p30">
              <a:extLst>
                <a:ext uri="{FF2B5EF4-FFF2-40B4-BE49-F238E27FC236}">
                  <a16:creationId xmlns:a16="http://schemas.microsoft.com/office/drawing/2014/main" id="{144D3D9B-BA25-991C-1193-E2D2381E1F84}"/>
                </a:ext>
              </a:extLst>
            </p:cNvPr>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7491;p30">
              <a:extLst>
                <a:ext uri="{FF2B5EF4-FFF2-40B4-BE49-F238E27FC236}">
                  <a16:creationId xmlns:a16="http://schemas.microsoft.com/office/drawing/2014/main" id="{A7B08DFF-7432-8D55-EA47-4A68E6D28B3A}"/>
                </a:ext>
              </a:extLst>
            </p:cNvPr>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7492;p30">
              <a:extLst>
                <a:ext uri="{FF2B5EF4-FFF2-40B4-BE49-F238E27FC236}">
                  <a16:creationId xmlns:a16="http://schemas.microsoft.com/office/drawing/2014/main" id="{62037ACA-FB35-CAA4-471A-D813D2235DD3}"/>
                </a:ext>
              </a:extLst>
            </p:cNvPr>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7493;p30">
              <a:extLst>
                <a:ext uri="{FF2B5EF4-FFF2-40B4-BE49-F238E27FC236}">
                  <a16:creationId xmlns:a16="http://schemas.microsoft.com/office/drawing/2014/main" id="{DAB0E769-23EF-FD49-794D-F92591344F5D}"/>
                </a:ext>
              </a:extLst>
            </p:cNvPr>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7494;p30">
              <a:extLst>
                <a:ext uri="{FF2B5EF4-FFF2-40B4-BE49-F238E27FC236}">
                  <a16:creationId xmlns:a16="http://schemas.microsoft.com/office/drawing/2014/main" id="{82C53899-4A4B-4B60-8C77-6CDEE7E60590}"/>
                </a:ext>
              </a:extLst>
            </p:cNvPr>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7495;p30">
              <a:extLst>
                <a:ext uri="{FF2B5EF4-FFF2-40B4-BE49-F238E27FC236}">
                  <a16:creationId xmlns:a16="http://schemas.microsoft.com/office/drawing/2014/main" id="{55844682-3B5D-0D65-B46B-8DB430A0DF2F}"/>
                </a:ext>
              </a:extLst>
            </p:cNvPr>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7496;p30">
              <a:extLst>
                <a:ext uri="{FF2B5EF4-FFF2-40B4-BE49-F238E27FC236}">
                  <a16:creationId xmlns:a16="http://schemas.microsoft.com/office/drawing/2014/main" id="{1F2FACDA-F989-0F39-DCA6-76E4FD6C74BA}"/>
                </a:ext>
              </a:extLst>
            </p:cNvPr>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7497;p30">
              <a:extLst>
                <a:ext uri="{FF2B5EF4-FFF2-40B4-BE49-F238E27FC236}">
                  <a16:creationId xmlns:a16="http://schemas.microsoft.com/office/drawing/2014/main" id="{850EDBA5-7F9D-3D22-B73E-1EF12CED7DA9}"/>
                </a:ext>
              </a:extLst>
            </p:cNvPr>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7498;p30">
              <a:extLst>
                <a:ext uri="{FF2B5EF4-FFF2-40B4-BE49-F238E27FC236}">
                  <a16:creationId xmlns:a16="http://schemas.microsoft.com/office/drawing/2014/main" id="{B74679F5-F4CB-85E5-039D-ACFE3AB95E00}"/>
                </a:ext>
              </a:extLst>
            </p:cNvPr>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7499;p30">
              <a:extLst>
                <a:ext uri="{FF2B5EF4-FFF2-40B4-BE49-F238E27FC236}">
                  <a16:creationId xmlns:a16="http://schemas.microsoft.com/office/drawing/2014/main" id="{64427D1D-C58C-AC0F-40DE-26D596A25E77}"/>
                </a:ext>
              </a:extLst>
            </p:cNvPr>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7500;p30">
              <a:extLst>
                <a:ext uri="{FF2B5EF4-FFF2-40B4-BE49-F238E27FC236}">
                  <a16:creationId xmlns:a16="http://schemas.microsoft.com/office/drawing/2014/main" id="{0494C0F9-2ED3-5FB5-A90F-84F49F832C3E}"/>
                </a:ext>
              </a:extLst>
            </p:cNvPr>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7501;p30">
              <a:extLst>
                <a:ext uri="{FF2B5EF4-FFF2-40B4-BE49-F238E27FC236}">
                  <a16:creationId xmlns:a16="http://schemas.microsoft.com/office/drawing/2014/main" id="{90C02AD6-D0D3-ABC4-5BB0-23F9587A221D}"/>
                </a:ext>
              </a:extLst>
            </p:cNvPr>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7502;p30">
              <a:extLst>
                <a:ext uri="{FF2B5EF4-FFF2-40B4-BE49-F238E27FC236}">
                  <a16:creationId xmlns:a16="http://schemas.microsoft.com/office/drawing/2014/main" id="{74483529-774D-9209-28E2-B4EDD38F00BB}"/>
                </a:ext>
              </a:extLst>
            </p:cNvPr>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7503;p30">
              <a:extLst>
                <a:ext uri="{FF2B5EF4-FFF2-40B4-BE49-F238E27FC236}">
                  <a16:creationId xmlns:a16="http://schemas.microsoft.com/office/drawing/2014/main" id="{66A78748-F690-F95F-237F-4828C6D79667}"/>
                </a:ext>
              </a:extLst>
            </p:cNvPr>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7504;p30">
              <a:extLst>
                <a:ext uri="{FF2B5EF4-FFF2-40B4-BE49-F238E27FC236}">
                  <a16:creationId xmlns:a16="http://schemas.microsoft.com/office/drawing/2014/main" id="{E2031945-75F6-D1B0-6E50-02F5A0EDD741}"/>
                </a:ext>
              </a:extLst>
            </p:cNvPr>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7505;p30">
              <a:extLst>
                <a:ext uri="{FF2B5EF4-FFF2-40B4-BE49-F238E27FC236}">
                  <a16:creationId xmlns:a16="http://schemas.microsoft.com/office/drawing/2014/main" id="{7C508DAF-11EB-D191-76E3-234B9D3124CF}"/>
                </a:ext>
              </a:extLst>
            </p:cNvPr>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7506;p30">
              <a:extLst>
                <a:ext uri="{FF2B5EF4-FFF2-40B4-BE49-F238E27FC236}">
                  <a16:creationId xmlns:a16="http://schemas.microsoft.com/office/drawing/2014/main" id="{725A365C-F625-5542-CD7D-A0B34301D376}"/>
                </a:ext>
              </a:extLst>
            </p:cNvPr>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7507;p30">
              <a:extLst>
                <a:ext uri="{FF2B5EF4-FFF2-40B4-BE49-F238E27FC236}">
                  <a16:creationId xmlns:a16="http://schemas.microsoft.com/office/drawing/2014/main" id="{65EA88BB-5E74-2288-2D14-09B14DFDFF9D}"/>
                </a:ext>
              </a:extLst>
            </p:cNvPr>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7508;p30">
              <a:extLst>
                <a:ext uri="{FF2B5EF4-FFF2-40B4-BE49-F238E27FC236}">
                  <a16:creationId xmlns:a16="http://schemas.microsoft.com/office/drawing/2014/main" id="{E0CC376E-6A31-0142-2642-4CD95D253E23}"/>
                </a:ext>
              </a:extLst>
            </p:cNvPr>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7509;p30">
              <a:extLst>
                <a:ext uri="{FF2B5EF4-FFF2-40B4-BE49-F238E27FC236}">
                  <a16:creationId xmlns:a16="http://schemas.microsoft.com/office/drawing/2014/main" id="{9C3DA717-AD9C-C699-77DA-F227DC9E3EC5}"/>
                </a:ext>
              </a:extLst>
            </p:cNvPr>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7510;p30">
              <a:extLst>
                <a:ext uri="{FF2B5EF4-FFF2-40B4-BE49-F238E27FC236}">
                  <a16:creationId xmlns:a16="http://schemas.microsoft.com/office/drawing/2014/main" id="{CA18B438-7348-0AC3-1DF0-D064C5B6AFCD}"/>
                </a:ext>
              </a:extLst>
            </p:cNvPr>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7511;p30">
              <a:extLst>
                <a:ext uri="{FF2B5EF4-FFF2-40B4-BE49-F238E27FC236}">
                  <a16:creationId xmlns:a16="http://schemas.microsoft.com/office/drawing/2014/main" id="{E217E173-8198-77E1-D2A6-36616E974419}"/>
                </a:ext>
              </a:extLst>
            </p:cNvPr>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7512;p30">
              <a:extLst>
                <a:ext uri="{FF2B5EF4-FFF2-40B4-BE49-F238E27FC236}">
                  <a16:creationId xmlns:a16="http://schemas.microsoft.com/office/drawing/2014/main" id="{297E52AB-7E5A-B6D9-A035-38BAFFF8834D}"/>
                </a:ext>
              </a:extLst>
            </p:cNvPr>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7513;p30">
              <a:extLst>
                <a:ext uri="{FF2B5EF4-FFF2-40B4-BE49-F238E27FC236}">
                  <a16:creationId xmlns:a16="http://schemas.microsoft.com/office/drawing/2014/main" id="{4552B9BB-F0FC-9745-4E4F-D602164B40B1}"/>
                </a:ext>
              </a:extLst>
            </p:cNvPr>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7514;p30">
              <a:extLst>
                <a:ext uri="{FF2B5EF4-FFF2-40B4-BE49-F238E27FC236}">
                  <a16:creationId xmlns:a16="http://schemas.microsoft.com/office/drawing/2014/main" id="{F6C01845-3105-4539-2164-B34550DB092F}"/>
                </a:ext>
              </a:extLst>
            </p:cNvPr>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7515;p30">
              <a:extLst>
                <a:ext uri="{FF2B5EF4-FFF2-40B4-BE49-F238E27FC236}">
                  <a16:creationId xmlns:a16="http://schemas.microsoft.com/office/drawing/2014/main" id="{E7843158-03F0-9425-BBF8-CFCD492DA273}"/>
                </a:ext>
              </a:extLst>
            </p:cNvPr>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7516;p30">
              <a:extLst>
                <a:ext uri="{FF2B5EF4-FFF2-40B4-BE49-F238E27FC236}">
                  <a16:creationId xmlns:a16="http://schemas.microsoft.com/office/drawing/2014/main" id="{6950131D-E662-AD0D-E86D-7E8219AA22B0}"/>
                </a:ext>
              </a:extLst>
            </p:cNvPr>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7517;p30">
              <a:extLst>
                <a:ext uri="{FF2B5EF4-FFF2-40B4-BE49-F238E27FC236}">
                  <a16:creationId xmlns:a16="http://schemas.microsoft.com/office/drawing/2014/main" id="{C27BDE19-74FA-CFE2-E7FD-03B1032054AB}"/>
                </a:ext>
              </a:extLst>
            </p:cNvPr>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7518;p30">
              <a:extLst>
                <a:ext uri="{FF2B5EF4-FFF2-40B4-BE49-F238E27FC236}">
                  <a16:creationId xmlns:a16="http://schemas.microsoft.com/office/drawing/2014/main" id="{5F0C85B6-3DFC-D8A0-C414-4407319BE8D0}"/>
                </a:ext>
              </a:extLst>
            </p:cNvPr>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7519;p30">
              <a:extLst>
                <a:ext uri="{FF2B5EF4-FFF2-40B4-BE49-F238E27FC236}">
                  <a16:creationId xmlns:a16="http://schemas.microsoft.com/office/drawing/2014/main" id="{CB76D78B-5FAE-8708-8208-A4D3BC68F3AD}"/>
                </a:ext>
              </a:extLst>
            </p:cNvPr>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7520;p30">
              <a:extLst>
                <a:ext uri="{FF2B5EF4-FFF2-40B4-BE49-F238E27FC236}">
                  <a16:creationId xmlns:a16="http://schemas.microsoft.com/office/drawing/2014/main" id="{E4639B09-931C-F172-6B00-84943356A62B}"/>
                </a:ext>
              </a:extLst>
            </p:cNvPr>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7521;p30">
              <a:extLst>
                <a:ext uri="{FF2B5EF4-FFF2-40B4-BE49-F238E27FC236}">
                  <a16:creationId xmlns:a16="http://schemas.microsoft.com/office/drawing/2014/main" id="{44F9D00A-62DB-191F-97EE-93759878256F}"/>
                </a:ext>
              </a:extLst>
            </p:cNvPr>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7522;p30">
              <a:extLst>
                <a:ext uri="{FF2B5EF4-FFF2-40B4-BE49-F238E27FC236}">
                  <a16:creationId xmlns:a16="http://schemas.microsoft.com/office/drawing/2014/main" id="{C5932697-1B5C-0C9A-BEB2-A908843D88B2}"/>
                </a:ext>
              </a:extLst>
            </p:cNvPr>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7523;p30">
              <a:extLst>
                <a:ext uri="{FF2B5EF4-FFF2-40B4-BE49-F238E27FC236}">
                  <a16:creationId xmlns:a16="http://schemas.microsoft.com/office/drawing/2014/main" id="{13340FFE-D2FE-35CE-94DE-F1747D6F6D0C}"/>
                </a:ext>
              </a:extLst>
            </p:cNvPr>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7524;p30">
              <a:extLst>
                <a:ext uri="{FF2B5EF4-FFF2-40B4-BE49-F238E27FC236}">
                  <a16:creationId xmlns:a16="http://schemas.microsoft.com/office/drawing/2014/main" id="{AC34417C-D3C0-FF9D-B263-C208807CCF85}"/>
                </a:ext>
              </a:extLst>
            </p:cNvPr>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7525;p30">
              <a:extLst>
                <a:ext uri="{FF2B5EF4-FFF2-40B4-BE49-F238E27FC236}">
                  <a16:creationId xmlns:a16="http://schemas.microsoft.com/office/drawing/2014/main" id="{CCC868D5-0EB1-1863-92DE-ECC28855F6E8}"/>
                </a:ext>
              </a:extLst>
            </p:cNvPr>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7526;p30">
              <a:extLst>
                <a:ext uri="{FF2B5EF4-FFF2-40B4-BE49-F238E27FC236}">
                  <a16:creationId xmlns:a16="http://schemas.microsoft.com/office/drawing/2014/main" id="{AEAD1BBE-F329-4335-8DB8-75ECECADEB25}"/>
                </a:ext>
              </a:extLst>
            </p:cNvPr>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7527;p30">
              <a:extLst>
                <a:ext uri="{FF2B5EF4-FFF2-40B4-BE49-F238E27FC236}">
                  <a16:creationId xmlns:a16="http://schemas.microsoft.com/office/drawing/2014/main" id="{C06C1F2A-7526-8316-596E-C87EE8294915}"/>
                </a:ext>
              </a:extLst>
            </p:cNvPr>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7528;p30">
              <a:extLst>
                <a:ext uri="{FF2B5EF4-FFF2-40B4-BE49-F238E27FC236}">
                  <a16:creationId xmlns:a16="http://schemas.microsoft.com/office/drawing/2014/main" id="{B6342783-B943-9513-408A-AA7963A4A639}"/>
                </a:ext>
              </a:extLst>
            </p:cNvPr>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7529;p30">
              <a:extLst>
                <a:ext uri="{FF2B5EF4-FFF2-40B4-BE49-F238E27FC236}">
                  <a16:creationId xmlns:a16="http://schemas.microsoft.com/office/drawing/2014/main" id="{966F28B1-B6A0-E7B1-0655-2BC23BB66704}"/>
                </a:ext>
              </a:extLst>
            </p:cNvPr>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7530;p30">
              <a:extLst>
                <a:ext uri="{FF2B5EF4-FFF2-40B4-BE49-F238E27FC236}">
                  <a16:creationId xmlns:a16="http://schemas.microsoft.com/office/drawing/2014/main" id="{9784E488-96EE-1035-09E6-0F128456C420}"/>
                </a:ext>
              </a:extLst>
            </p:cNvPr>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7531;p30">
              <a:extLst>
                <a:ext uri="{FF2B5EF4-FFF2-40B4-BE49-F238E27FC236}">
                  <a16:creationId xmlns:a16="http://schemas.microsoft.com/office/drawing/2014/main" id="{41563682-C85B-E72A-57CE-C596FAF32492}"/>
                </a:ext>
              </a:extLst>
            </p:cNvPr>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7532;p30">
              <a:extLst>
                <a:ext uri="{FF2B5EF4-FFF2-40B4-BE49-F238E27FC236}">
                  <a16:creationId xmlns:a16="http://schemas.microsoft.com/office/drawing/2014/main" id="{5C0E74D3-F6A1-CFAA-8831-3E12AE357009}"/>
                </a:ext>
              </a:extLst>
            </p:cNvPr>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7533;p30">
              <a:extLst>
                <a:ext uri="{FF2B5EF4-FFF2-40B4-BE49-F238E27FC236}">
                  <a16:creationId xmlns:a16="http://schemas.microsoft.com/office/drawing/2014/main" id="{75406B9D-82A7-9132-699B-FE4F0E61AF14}"/>
                </a:ext>
              </a:extLst>
            </p:cNvPr>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7534;p30">
              <a:extLst>
                <a:ext uri="{FF2B5EF4-FFF2-40B4-BE49-F238E27FC236}">
                  <a16:creationId xmlns:a16="http://schemas.microsoft.com/office/drawing/2014/main" id="{26C6FDEB-9A40-00E4-7C58-7D3287877925}"/>
                </a:ext>
              </a:extLst>
            </p:cNvPr>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7535;p30">
              <a:extLst>
                <a:ext uri="{FF2B5EF4-FFF2-40B4-BE49-F238E27FC236}">
                  <a16:creationId xmlns:a16="http://schemas.microsoft.com/office/drawing/2014/main" id="{96D27825-ECD0-B147-4454-157005BFF595}"/>
                </a:ext>
              </a:extLst>
            </p:cNvPr>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7536;p30">
              <a:extLst>
                <a:ext uri="{FF2B5EF4-FFF2-40B4-BE49-F238E27FC236}">
                  <a16:creationId xmlns:a16="http://schemas.microsoft.com/office/drawing/2014/main" id="{3AE1F3D4-3162-CCF3-85B5-E73F44C1B232}"/>
                </a:ext>
              </a:extLst>
            </p:cNvPr>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7537;p30">
              <a:extLst>
                <a:ext uri="{FF2B5EF4-FFF2-40B4-BE49-F238E27FC236}">
                  <a16:creationId xmlns:a16="http://schemas.microsoft.com/office/drawing/2014/main" id="{348C00D6-6379-A4A3-D4D9-A030EE406F4B}"/>
                </a:ext>
              </a:extLst>
            </p:cNvPr>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7538;p30">
              <a:extLst>
                <a:ext uri="{FF2B5EF4-FFF2-40B4-BE49-F238E27FC236}">
                  <a16:creationId xmlns:a16="http://schemas.microsoft.com/office/drawing/2014/main" id="{47927243-D7D3-9A3B-21DC-55F7D484E130}"/>
                </a:ext>
              </a:extLst>
            </p:cNvPr>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7539;p30">
              <a:extLst>
                <a:ext uri="{FF2B5EF4-FFF2-40B4-BE49-F238E27FC236}">
                  <a16:creationId xmlns:a16="http://schemas.microsoft.com/office/drawing/2014/main" id="{C8254474-4B41-C410-C1C6-9D005DE9B067}"/>
                </a:ext>
              </a:extLst>
            </p:cNvPr>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7540;p30">
              <a:extLst>
                <a:ext uri="{FF2B5EF4-FFF2-40B4-BE49-F238E27FC236}">
                  <a16:creationId xmlns:a16="http://schemas.microsoft.com/office/drawing/2014/main" id="{15720E1F-5E69-53A6-2E50-5263BC577666}"/>
                </a:ext>
              </a:extLst>
            </p:cNvPr>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7541;p30">
              <a:extLst>
                <a:ext uri="{FF2B5EF4-FFF2-40B4-BE49-F238E27FC236}">
                  <a16:creationId xmlns:a16="http://schemas.microsoft.com/office/drawing/2014/main" id="{3028720F-9948-E3A4-5B4D-CBE704954AD4}"/>
                </a:ext>
              </a:extLst>
            </p:cNvPr>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7542;p30">
              <a:extLst>
                <a:ext uri="{FF2B5EF4-FFF2-40B4-BE49-F238E27FC236}">
                  <a16:creationId xmlns:a16="http://schemas.microsoft.com/office/drawing/2014/main" id="{7640CE92-43CB-59B2-FDFB-763240796D33}"/>
                </a:ext>
              </a:extLst>
            </p:cNvPr>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7543;p30">
              <a:extLst>
                <a:ext uri="{FF2B5EF4-FFF2-40B4-BE49-F238E27FC236}">
                  <a16:creationId xmlns:a16="http://schemas.microsoft.com/office/drawing/2014/main" id="{EB4A4FC9-F004-1CC1-7B23-D06AB0DB0326}"/>
                </a:ext>
              </a:extLst>
            </p:cNvPr>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7544;p30">
              <a:extLst>
                <a:ext uri="{FF2B5EF4-FFF2-40B4-BE49-F238E27FC236}">
                  <a16:creationId xmlns:a16="http://schemas.microsoft.com/office/drawing/2014/main" id="{72BD62FE-EAD8-D8F4-BB2E-C2A606566338}"/>
                </a:ext>
              </a:extLst>
            </p:cNvPr>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7545;p30">
              <a:extLst>
                <a:ext uri="{FF2B5EF4-FFF2-40B4-BE49-F238E27FC236}">
                  <a16:creationId xmlns:a16="http://schemas.microsoft.com/office/drawing/2014/main" id="{2F1A7E1D-2AE9-C95A-504C-D67C43F6E8FA}"/>
                </a:ext>
              </a:extLst>
            </p:cNvPr>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7546;p30">
              <a:extLst>
                <a:ext uri="{FF2B5EF4-FFF2-40B4-BE49-F238E27FC236}">
                  <a16:creationId xmlns:a16="http://schemas.microsoft.com/office/drawing/2014/main" id="{9F8F7E15-DFA1-FAB2-5916-8D4AFFF2B85B}"/>
                </a:ext>
              </a:extLst>
            </p:cNvPr>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7547;p30">
              <a:extLst>
                <a:ext uri="{FF2B5EF4-FFF2-40B4-BE49-F238E27FC236}">
                  <a16:creationId xmlns:a16="http://schemas.microsoft.com/office/drawing/2014/main" id="{C5D0F0DD-7CCB-1599-14BD-8F0C1828C1FC}"/>
                </a:ext>
              </a:extLst>
            </p:cNvPr>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7548;p30">
              <a:extLst>
                <a:ext uri="{FF2B5EF4-FFF2-40B4-BE49-F238E27FC236}">
                  <a16:creationId xmlns:a16="http://schemas.microsoft.com/office/drawing/2014/main" id="{64DD7651-9996-03D4-AC9B-F21E345BBF29}"/>
                </a:ext>
              </a:extLst>
            </p:cNvPr>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7549;p30">
              <a:extLst>
                <a:ext uri="{FF2B5EF4-FFF2-40B4-BE49-F238E27FC236}">
                  <a16:creationId xmlns:a16="http://schemas.microsoft.com/office/drawing/2014/main" id="{43B5B184-2A25-C320-2305-91A9F0B37A7E}"/>
                </a:ext>
              </a:extLst>
            </p:cNvPr>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7550;p30">
              <a:extLst>
                <a:ext uri="{FF2B5EF4-FFF2-40B4-BE49-F238E27FC236}">
                  <a16:creationId xmlns:a16="http://schemas.microsoft.com/office/drawing/2014/main" id="{D262BA50-7589-39D8-9020-150538461A38}"/>
                </a:ext>
              </a:extLst>
            </p:cNvPr>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7551;p30">
              <a:extLst>
                <a:ext uri="{FF2B5EF4-FFF2-40B4-BE49-F238E27FC236}">
                  <a16:creationId xmlns:a16="http://schemas.microsoft.com/office/drawing/2014/main" id="{FFF1E00F-3B72-7016-AAE2-9BE8182ACAD4}"/>
                </a:ext>
              </a:extLst>
            </p:cNvPr>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7552;p30">
              <a:extLst>
                <a:ext uri="{FF2B5EF4-FFF2-40B4-BE49-F238E27FC236}">
                  <a16:creationId xmlns:a16="http://schemas.microsoft.com/office/drawing/2014/main" id="{5C722766-7400-D4F3-1B29-1BF8367F0D94}"/>
                </a:ext>
              </a:extLst>
            </p:cNvPr>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7553;p30">
              <a:extLst>
                <a:ext uri="{FF2B5EF4-FFF2-40B4-BE49-F238E27FC236}">
                  <a16:creationId xmlns:a16="http://schemas.microsoft.com/office/drawing/2014/main" id="{FE80685A-EF63-EBA5-41A0-09ABE02269AB}"/>
                </a:ext>
              </a:extLst>
            </p:cNvPr>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7554;p30">
              <a:extLst>
                <a:ext uri="{FF2B5EF4-FFF2-40B4-BE49-F238E27FC236}">
                  <a16:creationId xmlns:a16="http://schemas.microsoft.com/office/drawing/2014/main" id="{35F09397-2A52-61B7-EE88-49ED0E76BB0A}"/>
                </a:ext>
              </a:extLst>
            </p:cNvPr>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7555;p30">
              <a:extLst>
                <a:ext uri="{FF2B5EF4-FFF2-40B4-BE49-F238E27FC236}">
                  <a16:creationId xmlns:a16="http://schemas.microsoft.com/office/drawing/2014/main" id="{26C879FD-2CE2-130D-8A3A-2FBB571AE6C3}"/>
                </a:ext>
              </a:extLst>
            </p:cNvPr>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7556;p30">
              <a:extLst>
                <a:ext uri="{FF2B5EF4-FFF2-40B4-BE49-F238E27FC236}">
                  <a16:creationId xmlns:a16="http://schemas.microsoft.com/office/drawing/2014/main" id="{0D81FCE3-73DA-2321-6370-0D38A183C82A}"/>
                </a:ext>
              </a:extLst>
            </p:cNvPr>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7557;p30">
              <a:extLst>
                <a:ext uri="{FF2B5EF4-FFF2-40B4-BE49-F238E27FC236}">
                  <a16:creationId xmlns:a16="http://schemas.microsoft.com/office/drawing/2014/main" id="{A2DC4EAC-51BE-1CAA-B06D-9C6FE0B0573F}"/>
                </a:ext>
              </a:extLst>
            </p:cNvPr>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7558;p30">
              <a:extLst>
                <a:ext uri="{FF2B5EF4-FFF2-40B4-BE49-F238E27FC236}">
                  <a16:creationId xmlns:a16="http://schemas.microsoft.com/office/drawing/2014/main" id="{AE1BD215-A70C-FB19-F5C0-7576027341E7}"/>
                </a:ext>
              </a:extLst>
            </p:cNvPr>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7559;p30">
              <a:extLst>
                <a:ext uri="{FF2B5EF4-FFF2-40B4-BE49-F238E27FC236}">
                  <a16:creationId xmlns:a16="http://schemas.microsoft.com/office/drawing/2014/main" id="{EED9746E-0379-DB85-AA89-8C8E90700EDC}"/>
                </a:ext>
              </a:extLst>
            </p:cNvPr>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7560;p30">
              <a:extLst>
                <a:ext uri="{FF2B5EF4-FFF2-40B4-BE49-F238E27FC236}">
                  <a16:creationId xmlns:a16="http://schemas.microsoft.com/office/drawing/2014/main" id="{A1CA752C-89F4-3219-0B43-7E42F2B62525}"/>
                </a:ext>
              </a:extLst>
            </p:cNvPr>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7561;p30">
              <a:extLst>
                <a:ext uri="{FF2B5EF4-FFF2-40B4-BE49-F238E27FC236}">
                  <a16:creationId xmlns:a16="http://schemas.microsoft.com/office/drawing/2014/main" id="{FEE4498F-C3EE-6FB9-7F57-BF80F9A0FEF1}"/>
                </a:ext>
              </a:extLst>
            </p:cNvPr>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7562;p30">
              <a:extLst>
                <a:ext uri="{FF2B5EF4-FFF2-40B4-BE49-F238E27FC236}">
                  <a16:creationId xmlns:a16="http://schemas.microsoft.com/office/drawing/2014/main" id="{9BB71DB9-2882-6672-5018-831AD4885ACF}"/>
                </a:ext>
              </a:extLst>
            </p:cNvPr>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7563;p30">
              <a:extLst>
                <a:ext uri="{FF2B5EF4-FFF2-40B4-BE49-F238E27FC236}">
                  <a16:creationId xmlns:a16="http://schemas.microsoft.com/office/drawing/2014/main" id="{37D6E103-3982-E568-DC08-36C728282EAD}"/>
                </a:ext>
              </a:extLst>
            </p:cNvPr>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7564;p30">
              <a:extLst>
                <a:ext uri="{FF2B5EF4-FFF2-40B4-BE49-F238E27FC236}">
                  <a16:creationId xmlns:a16="http://schemas.microsoft.com/office/drawing/2014/main" id="{04454B83-70D4-EBF0-023B-D950E9320A01}"/>
                </a:ext>
              </a:extLst>
            </p:cNvPr>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7565;p30">
              <a:extLst>
                <a:ext uri="{FF2B5EF4-FFF2-40B4-BE49-F238E27FC236}">
                  <a16:creationId xmlns:a16="http://schemas.microsoft.com/office/drawing/2014/main" id="{B3954B01-7158-6BD7-47C2-754BB03AB0EE}"/>
                </a:ext>
              </a:extLst>
            </p:cNvPr>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7566;p30">
              <a:extLst>
                <a:ext uri="{FF2B5EF4-FFF2-40B4-BE49-F238E27FC236}">
                  <a16:creationId xmlns:a16="http://schemas.microsoft.com/office/drawing/2014/main" id="{238E74D3-DF8E-51F8-7083-0E363659CF75}"/>
                </a:ext>
              </a:extLst>
            </p:cNvPr>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7567;p30">
              <a:extLst>
                <a:ext uri="{FF2B5EF4-FFF2-40B4-BE49-F238E27FC236}">
                  <a16:creationId xmlns:a16="http://schemas.microsoft.com/office/drawing/2014/main" id="{F056A786-1199-CDFA-9113-970300BA1FAB}"/>
                </a:ext>
              </a:extLst>
            </p:cNvPr>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7568;p30">
              <a:extLst>
                <a:ext uri="{FF2B5EF4-FFF2-40B4-BE49-F238E27FC236}">
                  <a16:creationId xmlns:a16="http://schemas.microsoft.com/office/drawing/2014/main" id="{817629AF-E05F-DC3F-C9B6-CA1E90E8BE94}"/>
                </a:ext>
              </a:extLst>
            </p:cNvPr>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7569;p30">
              <a:extLst>
                <a:ext uri="{FF2B5EF4-FFF2-40B4-BE49-F238E27FC236}">
                  <a16:creationId xmlns:a16="http://schemas.microsoft.com/office/drawing/2014/main" id="{0681DA1C-83CC-0C7D-CCBD-A8E539E109D5}"/>
                </a:ext>
              </a:extLst>
            </p:cNvPr>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7570;p30">
              <a:extLst>
                <a:ext uri="{FF2B5EF4-FFF2-40B4-BE49-F238E27FC236}">
                  <a16:creationId xmlns:a16="http://schemas.microsoft.com/office/drawing/2014/main" id="{B95D9529-C6A3-0C5A-CE6D-C0D2D0271273}"/>
                </a:ext>
              </a:extLst>
            </p:cNvPr>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7571;p30">
              <a:extLst>
                <a:ext uri="{FF2B5EF4-FFF2-40B4-BE49-F238E27FC236}">
                  <a16:creationId xmlns:a16="http://schemas.microsoft.com/office/drawing/2014/main" id="{A35A7EC7-51D0-6BEF-D761-D6F3781CE4DC}"/>
                </a:ext>
              </a:extLst>
            </p:cNvPr>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7572;p30">
              <a:extLst>
                <a:ext uri="{FF2B5EF4-FFF2-40B4-BE49-F238E27FC236}">
                  <a16:creationId xmlns:a16="http://schemas.microsoft.com/office/drawing/2014/main" id="{5E0BE2BB-FF40-587B-ECB1-81CB83D5E143}"/>
                </a:ext>
              </a:extLst>
            </p:cNvPr>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7573;p30">
              <a:extLst>
                <a:ext uri="{FF2B5EF4-FFF2-40B4-BE49-F238E27FC236}">
                  <a16:creationId xmlns:a16="http://schemas.microsoft.com/office/drawing/2014/main" id="{6CB92320-F291-6FAD-AF3A-0D49409C375D}"/>
                </a:ext>
              </a:extLst>
            </p:cNvPr>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7574;p30">
              <a:extLst>
                <a:ext uri="{FF2B5EF4-FFF2-40B4-BE49-F238E27FC236}">
                  <a16:creationId xmlns:a16="http://schemas.microsoft.com/office/drawing/2014/main" id="{A5777B22-44D0-936A-25F0-FCF517E7B5BC}"/>
                </a:ext>
              </a:extLst>
            </p:cNvPr>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7575;p30">
              <a:extLst>
                <a:ext uri="{FF2B5EF4-FFF2-40B4-BE49-F238E27FC236}">
                  <a16:creationId xmlns:a16="http://schemas.microsoft.com/office/drawing/2014/main" id="{8032BDD6-C8C2-2549-5F1E-61C3E513E35A}"/>
                </a:ext>
              </a:extLst>
            </p:cNvPr>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7576;p30">
              <a:extLst>
                <a:ext uri="{FF2B5EF4-FFF2-40B4-BE49-F238E27FC236}">
                  <a16:creationId xmlns:a16="http://schemas.microsoft.com/office/drawing/2014/main" id="{2C4507D9-DA87-0058-A0ED-43C2DCB217F2}"/>
                </a:ext>
              </a:extLst>
            </p:cNvPr>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7577;p30">
              <a:extLst>
                <a:ext uri="{FF2B5EF4-FFF2-40B4-BE49-F238E27FC236}">
                  <a16:creationId xmlns:a16="http://schemas.microsoft.com/office/drawing/2014/main" id="{1838A904-0091-D5CF-8FFD-E447B7A885F9}"/>
                </a:ext>
              </a:extLst>
            </p:cNvPr>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7578;p30">
              <a:extLst>
                <a:ext uri="{FF2B5EF4-FFF2-40B4-BE49-F238E27FC236}">
                  <a16:creationId xmlns:a16="http://schemas.microsoft.com/office/drawing/2014/main" id="{34F3E8DB-C28E-ACB2-AACB-B8DB15865486}"/>
                </a:ext>
              </a:extLst>
            </p:cNvPr>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7579;p30">
              <a:extLst>
                <a:ext uri="{FF2B5EF4-FFF2-40B4-BE49-F238E27FC236}">
                  <a16:creationId xmlns:a16="http://schemas.microsoft.com/office/drawing/2014/main" id="{6BCE1513-565C-4C81-576C-91CF49B8D68F}"/>
                </a:ext>
              </a:extLst>
            </p:cNvPr>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7580;p30">
              <a:extLst>
                <a:ext uri="{FF2B5EF4-FFF2-40B4-BE49-F238E27FC236}">
                  <a16:creationId xmlns:a16="http://schemas.microsoft.com/office/drawing/2014/main" id="{4BD7AC3C-7BE9-0249-DD86-CD2AC62F042F}"/>
                </a:ext>
              </a:extLst>
            </p:cNvPr>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7581;p30">
              <a:extLst>
                <a:ext uri="{FF2B5EF4-FFF2-40B4-BE49-F238E27FC236}">
                  <a16:creationId xmlns:a16="http://schemas.microsoft.com/office/drawing/2014/main" id="{9B6C19C0-0971-B9DB-30CB-4F826B87B1B8}"/>
                </a:ext>
              </a:extLst>
            </p:cNvPr>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7582;p30">
              <a:extLst>
                <a:ext uri="{FF2B5EF4-FFF2-40B4-BE49-F238E27FC236}">
                  <a16:creationId xmlns:a16="http://schemas.microsoft.com/office/drawing/2014/main" id="{17AC3837-FDD8-EE56-327F-948D1BD78C24}"/>
                </a:ext>
              </a:extLst>
            </p:cNvPr>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7583;p30">
              <a:extLst>
                <a:ext uri="{FF2B5EF4-FFF2-40B4-BE49-F238E27FC236}">
                  <a16:creationId xmlns:a16="http://schemas.microsoft.com/office/drawing/2014/main" id="{938B4869-D3BC-4182-C326-4D94CAC503AF}"/>
                </a:ext>
              </a:extLst>
            </p:cNvPr>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7584;p30">
              <a:extLst>
                <a:ext uri="{FF2B5EF4-FFF2-40B4-BE49-F238E27FC236}">
                  <a16:creationId xmlns:a16="http://schemas.microsoft.com/office/drawing/2014/main" id="{5629AF90-FF49-63C4-06AB-68116C7C5723}"/>
                </a:ext>
              </a:extLst>
            </p:cNvPr>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7585;p30">
              <a:extLst>
                <a:ext uri="{FF2B5EF4-FFF2-40B4-BE49-F238E27FC236}">
                  <a16:creationId xmlns:a16="http://schemas.microsoft.com/office/drawing/2014/main" id="{0067E7C5-F901-47ED-73E4-716C37DE3D05}"/>
                </a:ext>
              </a:extLst>
            </p:cNvPr>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7586;p30">
              <a:extLst>
                <a:ext uri="{FF2B5EF4-FFF2-40B4-BE49-F238E27FC236}">
                  <a16:creationId xmlns:a16="http://schemas.microsoft.com/office/drawing/2014/main" id="{94D06126-0C2B-31D5-6688-0A4D7EA27BBA}"/>
                </a:ext>
              </a:extLst>
            </p:cNvPr>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7587;p30">
              <a:extLst>
                <a:ext uri="{FF2B5EF4-FFF2-40B4-BE49-F238E27FC236}">
                  <a16:creationId xmlns:a16="http://schemas.microsoft.com/office/drawing/2014/main" id="{97E241F7-7E11-1D8A-12E6-9A7C38E4714D}"/>
                </a:ext>
              </a:extLst>
            </p:cNvPr>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7588;p30">
              <a:extLst>
                <a:ext uri="{FF2B5EF4-FFF2-40B4-BE49-F238E27FC236}">
                  <a16:creationId xmlns:a16="http://schemas.microsoft.com/office/drawing/2014/main" id="{3E944F29-5F1F-72FB-C397-E5F13785795E}"/>
                </a:ext>
              </a:extLst>
            </p:cNvPr>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7589;p30">
              <a:extLst>
                <a:ext uri="{FF2B5EF4-FFF2-40B4-BE49-F238E27FC236}">
                  <a16:creationId xmlns:a16="http://schemas.microsoft.com/office/drawing/2014/main" id="{19F50860-AE54-7EE4-9423-2F3D30840CCE}"/>
                </a:ext>
              </a:extLst>
            </p:cNvPr>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7590;p30">
              <a:extLst>
                <a:ext uri="{FF2B5EF4-FFF2-40B4-BE49-F238E27FC236}">
                  <a16:creationId xmlns:a16="http://schemas.microsoft.com/office/drawing/2014/main" id="{3127D645-D169-ABB5-C975-D1B6DC64B960}"/>
                </a:ext>
              </a:extLst>
            </p:cNvPr>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7591;p30">
              <a:extLst>
                <a:ext uri="{FF2B5EF4-FFF2-40B4-BE49-F238E27FC236}">
                  <a16:creationId xmlns:a16="http://schemas.microsoft.com/office/drawing/2014/main" id="{949CC8FF-2F8F-EACC-33D9-BCD712DA39CB}"/>
                </a:ext>
              </a:extLst>
            </p:cNvPr>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7592;p30">
              <a:extLst>
                <a:ext uri="{FF2B5EF4-FFF2-40B4-BE49-F238E27FC236}">
                  <a16:creationId xmlns:a16="http://schemas.microsoft.com/office/drawing/2014/main" id="{4961F45F-0348-8A62-C323-B7F63544A748}"/>
                </a:ext>
              </a:extLst>
            </p:cNvPr>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7593;p30">
              <a:extLst>
                <a:ext uri="{FF2B5EF4-FFF2-40B4-BE49-F238E27FC236}">
                  <a16:creationId xmlns:a16="http://schemas.microsoft.com/office/drawing/2014/main" id="{8EC52001-C912-3757-6569-728608E4214C}"/>
                </a:ext>
              </a:extLst>
            </p:cNvPr>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7594;p30">
              <a:extLst>
                <a:ext uri="{FF2B5EF4-FFF2-40B4-BE49-F238E27FC236}">
                  <a16:creationId xmlns:a16="http://schemas.microsoft.com/office/drawing/2014/main" id="{239A9761-78A0-495B-FE40-192AB862741A}"/>
                </a:ext>
              </a:extLst>
            </p:cNvPr>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7595;p30">
              <a:extLst>
                <a:ext uri="{FF2B5EF4-FFF2-40B4-BE49-F238E27FC236}">
                  <a16:creationId xmlns:a16="http://schemas.microsoft.com/office/drawing/2014/main" id="{4D0C1219-C87D-BC32-EB63-A40B637E83D3}"/>
                </a:ext>
              </a:extLst>
            </p:cNvPr>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7596;p30">
              <a:extLst>
                <a:ext uri="{FF2B5EF4-FFF2-40B4-BE49-F238E27FC236}">
                  <a16:creationId xmlns:a16="http://schemas.microsoft.com/office/drawing/2014/main" id="{48B8A626-686E-B876-FC14-9028DD7882DC}"/>
                </a:ext>
              </a:extLst>
            </p:cNvPr>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7597;p30">
              <a:extLst>
                <a:ext uri="{FF2B5EF4-FFF2-40B4-BE49-F238E27FC236}">
                  <a16:creationId xmlns:a16="http://schemas.microsoft.com/office/drawing/2014/main" id="{B341F969-FFCF-6876-522E-C56EAC82DE86}"/>
                </a:ext>
              </a:extLst>
            </p:cNvPr>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7598;p30">
              <a:extLst>
                <a:ext uri="{FF2B5EF4-FFF2-40B4-BE49-F238E27FC236}">
                  <a16:creationId xmlns:a16="http://schemas.microsoft.com/office/drawing/2014/main" id="{708B92E6-32E8-3CD5-98A8-431E4C3B3F44}"/>
                </a:ext>
              </a:extLst>
            </p:cNvPr>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7599;p30">
              <a:extLst>
                <a:ext uri="{FF2B5EF4-FFF2-40B4-BE49-F238E27FC236}">
                  <a16:creationId xmlns:a16="http://schemas.microsoft.com/office/drawing/2014/main" id="{DB957838-61F2-96CD-67C5-A96BE4E44E20}"/>
                </a:ext>
              </a:extLst>
            </p:cNvPr>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7600;p30">
              <a:extLst>
                <a:ext uri="{FF2B5EF4-FFF2-40B4-BE49-F238E27FC236}">
                  <a16:creationId xmlns:a16="http://schemas.microsoft.com/office/drawing/2014/main" id="{BE16EF26-8D93-8FDA-98B6-55772F7ECF0C}"/>
                </a:ext>
              </a:extLst>
            </p:cNvPr>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7601;p30">
              <a:extLst>
                <a:ext uri="{FF2B5EF4-FFF2-40B4-BE49-F238E27FC236}">
                  <a16:creationId xmlns:a16="http://schemas.microsoft.com/office/drawing/2014/main" id="{DD8E6002-FB68-CF07-2675-B33ADAFC1495}"/>
                </a:ext>
              </a:extLst>
            </p:cNvPr>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7602;p30">
              <a:extLst>
                <a:ext uri="{FF2B5EF4-FFF2-40B4-BE49-F238E27FC236}">
                  <a16:creationId xmlns:a16="http://schemas.microsoft.com/office/drawing/2014/main" id="{5E3348D7-D0B4-01D6-71B9-059F64465919}"/>
                </a:ext>
              </a:extLst>
            </p:cNvPr>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7603;p30">
              <a:extLst>
                <a:ext uri="{FF2B5EF4-FFF2-40B4-BE49-F238E27FC236}">
                  <a16:creationId xmlns:a16="http://schemas.microsoft.com/office/drawing/2014/main" id="{B59F64BB-03E2-15F6-9DFE-06151E9CF6C9}"/>
                </a:ext>
              </a:extLst>
            </p:cNvPr>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7604;p30">
              <a:extLst>
                <a:ext uri="{FF2B5EF4-FFF2-40B4-BE49-F238E27FC236}">
                  <a16:creationId xmlns:a16="http://schemas.microsoft.com/office/drawing/2014/main" id="{C2DEFDA2-098A-BDCD-55D3-335C34701C47}"/>
                </a:ext>
              </a:extLst>
            </p:cNvPr>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7605;p30">
              <a:extLst>
                <a:ext uri="{FF2B5EF4-FFF2-40B4-BE49-F238E27FC236}">
                  <a16:creationId xmlns:a16="http://schemas.microsoft.com/office/drawing/2014/main" id="{1D53DB8F-5737-6D17-816C-263807EA8E76}"/>
                </a:ext>
              </a:extLst>
            </p:cNvPr>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7606;p30">
              <a:extLst>
                <a:ext uri="{FF2B5EF4-FFF2-40B4-BE49-F238E27FC236}">
                  <a16:creationId xmlns:a16="http://schemas.microsoft.com/office/drawing/2014/main" id="{FA9C996D-AAB3-B6B7-8115-D885683311FA}"/>
                </a:ext>
              </a:extLst>
            </p:cNvPr>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7607;p30">
              <a:extLst>
                <a:ext uri="{FF2B5EF4-FFF2-40B4-BE49-F238E27FC236}">
                  <a16:creationId xmlns:a16="http://schemas.microsoft.com/office/drawing/2014/main" id="{69D33613-3A55-8269-CC8D-D20FFEA4F036}"/>
                </a:ext>
              </a:extLst>
            </p:cNvPr>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7608;p30">
              <a:extLst>
                <a:ext uri="{FF2B5EF4-FFF2-40B4-BE49-F238E27FC236}">
                  <a16:creationId xmlns:a16="http://schemas.microsoft.com/office/drawing/2014/main" id="{76C97006-FE03-35C2-ED04-7B716F7F2C2B}"/>
                </a:ext>
              </a:extLst>
            </p:cNvPr>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7609;p30">
              <a:extLst>
                <a:ext uri="{FF2B5EF4-FFF2-40B4-BE49-F238E27FC236}">
                  <a16:creationId xmlns:a16="http://schemas.microsoft.com/office/drawing/2014/main" id="{14C9083A-0D67-2391-ACE4-E27ECFAE62B1}"/>
                </a:ext>
              </a:extLst>
            </p:cNvPr>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7610;p30">
              <a:extLst>
                <a:ext uri="{FF2B5EF4-FFF2-40B4-BE49-F238E27FC236}">
                  <a16:creationId xmlns:a16="http://schemas.microsoft.com/office/drawing/2014/main" id="{43E8DC52-2951-445E-06E2-8BF81E278FEA}"/>
                </a:ext>
              </a:extLst>
            </p:cNvPr>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7611;p30">
              <a:extLst>
                <a:ext uri="{FF2B5EF4-FFF2-40B4-BE49-F238E27FC236}">
                  <a16:creationId xmlns:a16="http://schemas.microsoft.com/office/drawing/2014/main" id="{A4FFCB5C-B8CB-684F-A29C-CD4DE5FE96D0}"/>
                </a:ext>
              </a:extLst>
            </p:cNvPr>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7612;p30">
              <a:extLst>
                <a:ext uri="{FF2B5EF4-FFF2-40B4-BE49-F238E27FC236}">
                  <a16:creationId xmlns:a16="http://schemas.microsoft.com/office/drawing/2014/main" id="{50641ADE-8A7A-79EF-7349-5DEE81AFB81D}"/>
                </a:ext>
              </a:extLst>
            </p:cNvPr>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7613;p30">
              <a:extLst>
                <a:ext uri="{FF2B5EF4-FFF2-40B4-BE49-F238E27FC236}">
                  <a16:creationId xmlns:a16="http://schemas.microsoft.com/office/drawing/2014/main" id="{BEEE780D-A48F-B9D0-3620-4CA5DAF60F27}"/>
                </a:ext>
              </a:extLst>
            </p:cNvPr>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7614;p30">
              <a:extLst>
                <a:ext uri="{FF2B5EF4-FFF2-40B4-BE49-F238E27FC236}">
                  <a16:creationId xmlns:a16="http://schemas.microsoft.com/office/drawing/2014/main" id="{5887563A-DFC3-0A1B-3B07-5A6BA868B627}"/>
                </a:ext>
              </a:extLst>
            </p:cNvPr>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7615;p30">
              <a:extLst>
                <a:ext uri="{FF2B5EF4-FFF2-40B4-BE49-F238E27FC236}">
                  <a16:creationId xmlns:a16="http://schemas.microsoft.com/office/drawing/2014/main" id="{4833878B-E6BD-B0AF-EACF-DBAB92CEF4FA}"/>
                </a:ext>
              </a:extLst>
            </p:cNvPr>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7616;p30">
              <a:extLst>
                <a:ext uri="{FF2B5EF4-FFF2-40B4-BE49-F238E27FC236}">
                  <a16:creationId xmlns:a16="http://schemas.microsoft.com/office/drawing/2014/main" id="{321739EB-E1AF-15A2-332C-5838271D6299}"/>
                </a:ext>
              </a:extLst>
            </p:cNvPr>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7617;p30">
              <a:extLst>
                <a:ext uri="{FF2B5EF4-FFF2-40B4-BE49-F238E27FC236}">
                  <a16:creationId xmlns:a16="http://schemas.microsoft.com/office/drawing/2014/main" id="{B6A0ED61-C231-782C-66B1-97DA7D54BE55}"/>
                </a:ext>
              </a:extLst>
            </p:cNvPr>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7618;p30">
              <a:extLst>
                <a:ext uri="{FF2B5EF4-FFF2-40B4-BE49-F238E27FC236}">
                  <a16:creationId xmlns:a16="http://schemas.microsoft.com/office/drawing/2014/main" id="{8D778C67-F379-DA8F-BD9A-09566A4AAE41}"/>
                </a:ext>
              </a:extLst>
            </p:cNvPr>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7619;p30">
              <a:extLst>
                <a:ext uri="{FF2B5EF4-FFF2-40B4-BE49-F238E27FC236}">
                  <a16:creationId xmlns:a16="http://schemas.microsoft.com/office/drawing/2014/main" id="{958BA436-9181-895C-3AA2-92D85A9BE571}"/>
                </a:ext>
              </a:extLst>
            </p:cNvPr>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7620;p30">
              <a:extLst>
                <a:ext uri="{FF2B5EF4-FFF2-40B4-BE49-F238E27FC236}">
                  <a16:creationId xmlns:a16="http://schemas.microsoft.com/office/drawing/2014/main" id="{DA2F4E7E-BA9A-4BDE-3C8F-B01A9E7AD4B4}"/>
                </a:ext>
              </a:extLst>
            </p:cNvPr>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7621;p30">
              <a:extLst>
                <a:ext uri="{FF2B5EF4-FFF2-40B4-BE49-F238E27FC236}">
                  <a16:creationId xmlns:a16="http://schemas.microsoft.com/office/drawing/2014/main" id="{AE236E37-3C27-0070-E421-CBA324467CF6}"/>
                </a:ext>
              </a:extLst>
            </p:cNvPr>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7622;p30">
              <a:extLst>
                <a:ext uri="{FF2B5EF4-FFF2-40B4-BE49-F238E27FC236}">
                  <a16:creationId xmlns:a16="http://schemas.microsoft.com/office/drawing/2014/main" id="{0FDF9F7D-3285-2988-BEC5-AD9A74FC2E55}"/>
                </a:ext>
              </a:extLst>
            </p:cNvPr>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7623;p30">
              <a:extLst>
                <a:ext uri="{FF2B5EF4-FFF2-40B4-BE49-F238E27FC236}">
                  <a16:creationId xmlns:a16="http://schemas.microsoft.com/office/drawing/2014/main" id="{D1EDCFD6-DEBF-10F4-94E1-E7B11D7EFBEA}"/>
                </a:ext>
              </a:extLst>
            </p:cNvPr>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7624;p30">
              <a:extLst>
                <a:ext uri="{FF2B5EF4-FFF2-40B4-BE49-F238E27FC236}">
                  <a16:creationId xmlns:a16="http://schemas.microsoft.com/office/drawing/2014/main" id="{B6C5C099-62CE-4B48-F7A7-1B87A1646A92}"/>
                </a:ext>
              </a:extLst>
            </p:cNvPr>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7625;p30">
              <a:extLst>
                <a:ext uri="{FF2B5EF4-FFF2-40B4-BE49-F238E27FC236}">
                  <a16:creationId xmlns:a16="http://schemas.microsoft.com/office/drawing/2014/main" id="{D65270C4-2D43-9C09-5976-6677E63AB0E4}"/>
                </a:ext>
              </a:extLst>
            </p:cNvPr>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7626;p30">
              <a:extLst>
                <a:ext uri="{FF2B5EF4-FFF2-40B4-BE49-F238E27FC236}">
                  <a16:creationId xmlns:a16="http://schemas.microsoft.com/office/drawing/2014/main" id="{F14C0FB8-57A4-D5E6-A9D1-5056974B78CC}"/>
                </a:ext>
              </a:extLst>
            </p:cNvPr>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7627;p30">
              <a:extLst>
                <a:ext uri="{FF2B5EF4-FFF2-40B4-BE49-F238E27FC236}">
                  <a16:creationId xmlns:a16="http://schemas.microsoft.com/office/drawing/2014/main" id="{9E14692B-1236-7F5F-7A24-6A5EA95EE853}"/>
                </a:ext>
              </a:extLst>
            </p:cNvPr>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7628;p30">
              <a:extLst>
                <a:ext uri="{FF2B5EF4-FFF2-40B4-BE49-F238E27FC236}">
                  <a16:creationId xmlns:a16="http://schemas.microsoft.com/office/drawing/2014/main" id="{81002FEE-369C-0A96-E906-F9516EE3E8B0}"/>
                </a:ext>
              </a:extLst>
            </p:cNvPr>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7629;p30">
              <a:extLst>
                <a:ext uri="{FF2B5EF4-FFF2-40B4-BE49-F238E27FC236}">
                  <a16:creationId xmlns:a16="http://schemas.microsoft.com/office/drawing/2014/main" id="{58D3A738-1A1C-15DB-9700-BCB9C8559699}"/>
                </a:ext>
              </a:extLst>
            </p:cNvPr>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7630;p30">
              <a:extLst>
                <a:ext uri="{FF2B5EF4-FFF2-40B4-BE49-F238E27FC236}">
                  <a16:creationId xmlns:a16="http://schemas.microsoft.com/office/drawing/2014/main" id="{B69273D7-7CE4-7ACA-0208-76D7AEEFA639}"/>
                </a:ext>
              </a:extLst>
            </p:cNvPr>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7631;p30">
              <a:extLst>
                <a:ext uri="{FF2B5EF4-FFF2-40B4-BE49-F238E27FC236}">
                  <a16:creationId xmlns:a16="http://schemas.microsoft.com/office/drawing/2014/main" id="{4A2F7986-F0CD-4ABB-3D11-8D9CBD4A0C44}"/>
                </a:ext>
              </a:extLst>
            </p:cNvPr>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7632;p30">
              <a:extLst>
                <a:ext uri="{FF2B5EF4-FFF2-40B4-BE49-F238E27FC236}">
                  <a16:creationId xmlns:a16="http://schemas.microsoft.com/office/drawing/2014/main" id="{CD1CE02A-05D5-B098-318D-C3FAE552E6AA}"/>
                </a:ext>
              </a:extLst>
            </p:cNvPr>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7633;p30">
              <a:extLst>
                <a:ext uri="{FF2B5EF4-FFF2-40B4-BE49-F238E27FC236}">
                  <a16:creationId xmlns:a16="http://schemas.microsoft.com/office/drawing/2014/main" id="{AE711C74-E9B0-A7AD-BDD7-990CE84C39F6}"/>
                </a:ext>
              </a:extLst>
            </p:cNvPr>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7634;p30">
              <a:extLst>
                <a:ext uri="{FF2B5EF4-FFF2-40B4-BE49-F238E27FC236}">
                  <a16:creationId xmlns:a16="http://schemas.microsoft.com/office/drawing/2014/main" id="{2C958C81-C862-0B9C-4356-CB7711720E4D}"/>
                </a:ext>
              </a:extLst>
            </p:cNvPr>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7635;p30">
              <a:extLst>
                <a:ext uri="{FF2B5EF4-FFF2-40B4-BE49-F238E27FC236}">
                  <a16:creationId xmlns:a16="http://schemas.microsoft.com/office/drawing/2014/main" id="{6721C22D-EF34-D62A-96D9-6867F3CD04A1}"/>
                </a:ext>
              </a:extLst>
            </p:cNvPr>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7636;p30">
              <a:extLst>
                <a:ext uri="{FF2B5EF4-FFF2-40B4-BE49-F238E27FC236}">
                  <a16:creationId xmlns:a16="http://schemas.microsoft.com/office/drawing/2014/main" id="{85BC932C-D2B8-6482-7E0C-7B403067AE3F}"/>
                </a:ext>
              </a:extLst>
            </p:cNvPr>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7637;p30">
              <a:extLst>
                <a:ext uri="{FF2B5EF4-FFF2-40B4-BE49-F238E27FC236}">
                  <a16:creationId xmlns:a16="http://schemas.microsoft.com/office/drawing/2014/main" id="{CF96D46F-0F3F-BD3B-4133-790C5F9B2120}"/>
                </a:ext>
              </a:extLst>
            </p:cNvPr>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7638;p30">
              <a:extLst>
                <a:ext uri="{FF2B5EF4-FFF2-40B4-BE49-F238E27FC236}">
                  <a16:creationId xmlns:a16="http://schemas.microsoft.com/office/drawing/2014/main" id="{3123B8ED-8BC3-4ED1-8104-2AACDF1D1B79}"/>
                </a:ext>
              </a:extLst>
            </p:cNvPr>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7639;p30">
              <a:extLst>
                <a:ext uri="{FF2B5EF4-FFF2-40B4-BE49-F238E27FC236}">
                  <a16:creationId xmlns:a16="http://schemas.microsoft.com/office/drawing/2014/main" id="{53F017AA-754C-B96A-076C-899B4C4FB5AF}"/>
                </a:ext>
              </a:extLst>
            </p:cNvPr>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7640;p30">
              <a:extLst>
                <a:ext uri="{FF2B5EF4-FFF2-40B4-BE49-F238E27FC236}">
                  <a16:creationId xmlns:a16="http://schemas.microsoft.com/office/drawing/2014/main" id="{5BF61BB3-494C-F380-C068-BF755CD331BC}"/>
                </a:ext>
              </a:extLst>
            </p:cNvPr>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7641;p30">
              <a:extLst>
                <a:ext uri="{FF2B5EF4-FFF2-40B4-BE49-F238E27FC236}">
                  <a16:creationId xmlns:a16="http://schemas.microsoft.com/office/drawing/2014/main" id="{97A093A6-10D4-5FA1-BAA7-DBE963FBDC11}"/>
                </a:ext>
              </a:extLst>
            </p:cNvPr>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7642;p30">
              <a:extLst>
                <a:ext uri="{FF2B5EF4-FFF2-40B4-BE49-F238E27FC236}">
                  <a16:creationId xmlns:a16="http://schemas.microsoft.com/office/drawing/2014/main" id="{C74D3704-A7C8-42AE-4021-7C47792D4DA0}"/>
                </a:ext>
              </a:extLst>
            </p:cNvPr>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7643;p30">
              <a:extLst>
                <a:ext uri="{FF2B5EF4-FFF2-40B4-BE49-F238E27FC236}">
                  <a16:creationId xmlns:a16="http://schemas.microsoft.com/office/drawing/2014/main" id="{52800CC1-1232-5EA1-D8EB-4E538AC75113}"/>
                </a:ext>
              </a:extLst>
            </p:cNvPr>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7644;p30">
              <a:extLst>
                <a:ext uri="{FF2B5EF4-FFF2-40B4-BE49-F238E27FC236}">
                  <a16:creationId xmlns:a16="http://schemas.microsoft.com/office/drawing/2014/main" id="{A6748FEC-3BF6-031A-5531-75F72274C01F}"/>
                </a:ext>
              </a:extLst>
            </p:cNvPr>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7645;p30">
              <a:extLst>
                <a:ext uri="{FF2B5EF4-FFF2-40B4-BE49-F238E27FC236}">
                  <a16:creationId xmlns:a16="http://schemas.microsoft.com/office/drawing/2014/main" id="{A772D3CB-C895-D584-A9A9-586BB195B7C0}"/>
                </a:ext>
              </a:extLst>
            </p:cNvPr>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7646;p30">
              <a:extLst>
                <a:ext uri="{FF2B5EF4-FFF2-40B4-BE49-F238E27FC236}">
                  <a16:creationId xmlns:a16="http://schemas.microsoft.com/office/drawing/2014/main" id="{3731EFC9-277C-E4DB-FD42-13C0E8682DC4}"/>
                </a:ext>
              </a:extLst>
            </p:cNvPr>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7647;p30">
              <a:extLst>
                <a:ext uri="{FF2B5EF4-FFF2-40B4-BE49-F238E27FC236}">
                  <a16:creationId xmlns:a16="http://schemas.microsoft.com/office/drawing/2014/main" id="{9F40D7A3-70F4-4473-FB6A-5273F4AF093D}"/>
                </a:ext>
              </a:extLst>
            </p:cNvPr>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7648;p30">
              <a:extLst>
                <a:ext uri="{FF2B5EF4-FFF2-40B4-BE49-F238E27FC236}">
                  <a16:creationId xmlns:a16="http://schemas.microsoft.com/office/drawing/2014/main" id="{79CBC12D-D066-6CA2-3FFF-E68C07A39217}"/>
                </a:ext>
              </a:extLst>
            </p:cNvPr>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7649;p30">
              <a:extLst>
                <a:ext uri="{FF2B5EF4-FFF2-40B4-BE49-F238E27FC236}">
                  <a16:creationId xmlns:a16="http://schemas.microsoft.com/office/drawing/2014/main" id="{430AA065-C2B9-65D9-34E3-5FDD4C7C9680}"/>
                </a:ext>
              </a:extLst>
            </p:cNvPr>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7650;p30">
              <a:extLst>
                <a:ext uri="{FF2B5EF4-FFF2-40B4-BE49-F238E27FC236}">
                  <a16:creationId xmlns:a16="http://schemas.microsoft.com/office/drawing/2014/main" id="{FFC08DA4-8D65-F486-F5A4-5CF5603B7FB6}"/>
                </a:ext>
              </a:extLst>
            </p:cNvPr>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7651;p30">
              <a:extLst>
                <a:ext uri="{FF2B5EF4-FFF2-40B4-BE49-F238E27FC236}">
                  <a16:creationId xmlns:a16="http://schemas.microsoft.com/office/drawing/2014/main" id="{45608BA8-DF97-2C3A-A98D-F1759AA91DB2}"/>
                </a:ext>
              </a:extLst>
            </p:cNvPr>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7652;p30">
              <a:extLst>
                <a:ext uri="{FF2B5EF4-FFF2-40B4-BE49-F238E27FC236}">
                  <a16:creationId xmlns:a16="http://schemas.microsoft.com/office/drawing/2014/main" id="{EE72322C-56BE-0D42-7E2D-091DB733B098}"/>
                </a:ext>
              </a:extLst>
            </p:cNvPr>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7653;p30">
              <a:extLst>
                <a:ext uri="{FF2B5EF4-FFF2-40B4-BE49-F238E27FC236}">
                  <a16:creationId xmlns:a16="http://schemas.microsoft.com/office/drawing/2014/main" id="{813D1D49-DC11-B35E-8036-208FE847FEE3}"/>
                </a:ext>
              </a:extLst>
            </p:cNvPr>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7654;p30">
              <a:extLst>
                <a:ext uri="{FF2B5EF4-FFF2-40B4-BE49-F238E27FC236}">
                  <a16:creationId xmlns:a16="http://schemas.microsoft.com/office/drawing/2014/main" id="{539295D0-D408-8868-E5E8-B2AC52652034}"/>
                </a:ext>
              </a:extLst>
            </p:cNvPr>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7655;p30">
              <a:extLst>
                <a:ext uri="{FF2B5EF4-FFF2-40B4-BE49-F238E27FC236}">
                  <a16:creationId xmlns:a16="http://schemas.microsoft.com/office/drawing/2014/main" id="{BAA063A5-BF56-E909-B311-7275FFCCACD6}"/>
                </a:ext>
              </a:extLst>
            </p:cNvPr>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7656;p30">
              <a:extLst>
                <a:ext uri="{FF2B5EF4-FFF2-40B4-BE49-F238E27FC236}">
                  <a16:creationId xmlns:a16="http://schemas.microsoft.com/office/drawing/2014/main" id="{8E7B1325-3BC9-FB5D-6552-1F0BEEC0AC19}"/>
                </a:ext>
              </a:extLst>
            </p:cNvPr>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7657;p30">
              <a:extLst>
                <a:ext uri="{FF2B5EF4-FFF2-40B4-BE49-F238E27FC236}">
                  <a16:creationId xmlns:a16="http://schemas.microsoft.com/office/drawing/2014/main" id="{1A058746-43DC-3B0D-4972-8444E025C105}"/>
                </a:ext>
              </a:extLst>
            </p:cNvPr>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7658;p30">
              <a:extLst>
                <a:ext uri="{FF2B5EF4-FFF2-40B4-BE49-F238E27FC236}">
                  <a16:creationId xmlns:a16="http://schemas.microsoft.com/office/drawing/2014/main" id="{B7DF62ED-2D19-73B2-3C5C-5D2FBA36EFE3}"/>
                </a:ext>
              </a:extLst>
            </p:cNvPr>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7659;p30">
              <a:extLst>
                <a:ext uri="{FF2B5EF4-FFF2-40B4-BE49-F238E27FC236}">
                  <a16:creationId xmlns:a16="http://schemas.microsoft.com/office/drawing/2014/main" id="{0BED2103-45B9-2B50-05EE-A77FDB54C061}"/>
                </a:ext>
              </a:extLst>
            </p:cNvPr>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7660;p30">
              <a:extLst>
                <a:ext uri="{FF2B5EF4-FFF2-40B4-BE49-F238E27FC236}">
                  <a16:creationId xmlns:a16="http://schemas.microsoft.com/office/drawing/2014/main" id="{13E8DEFC-732E-8008-3BC9-DFD71F21ED25}"/>
                </a:ext>
              </a:extLst>
            </p:cNvPr>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7661;p30">
              <a:extLst>
                <a:ext uri="{FF2B5EF4-FFF2-40B4-BE49-F238E27FC236}">
                  <a16:creationId xmlns:a16="http://schemas.microsoft.com/office/drawing/2014/main" id="{C4789F61-84AB-9583-7C94-8F54875D15AB}"/>
                </a:ext>
              </a:extLst>
            </p:cNvPr>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7662;p30">
              <a:extLst>
                <a:ext uri="{FF2B5EF4-FFF2-40B4-BE49-F238E27FC236}">
                  <a16:creationId xmlns:a16="http://schemas.microsoft.com/office/drawing/2014/main" id="{C5F558AA-5B43-F24B-7F4D-9882DA25A3CD}"/>
                </a:ext>
              </a:extLst>
            </p:cNvPr>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7663;p30">
              <a:extLst>
                <a:ext uri="{FF2B5EF4-FFF2-40B4-BE49-F238E27FC236}">
                  <a16:creationId xmlns:a16="http://schemas.microsoft.com/office/drawing/2014/main" id="{BEAF24C3-E3A9-967D-55D4-43F274568CB1}"/>
                </a:ext>
              </a:extLst>
            </p:cNvPr>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7664;p30">
              <a:extLst>
                <a:ext uri="{FF2B5EF4-FFF2-40B4-BE49-F238E27FC236}">
                  <a16:creationId xmlns:a16="http://schemas.microsoft.com/office/drawing/2014/main" id="{970FB697-1230-5AE3-C678-C2075098564F}"/>
                </a:ext>
              </a:extLst>
            </p:cNvPr>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7665;p30">
              <a:extLst>
                <a:ext uri="{FF2B5EF4-FFF2-40B4-BE49-F238E27FC236}">
                  <a16:creationId xmlns:a16="http://schemas.microsoft.com/office/drawing/2014/main" id="{6C323AE0-7EDE-328B-8263-22BAC8949612}"/>
                </a:ext>
              </a:extLst>
            </p:cNvPr>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7666;p30">
              <a:extLst>
                <a:ext uri="{FF2B5EF4-FFF2-40B4-BE49-F238E27FC236}">
                  <a16:creationId xmlns:a16="http://schemas.microsoft.com/office/drawing/2014/main" id="{15C4B3E3-B77A-7033-932D-A60047F59A41}"/>
                </a:ext>
              </a:extLst>
            </p:cNvPr>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7667;p30">
              <a:extLst>
                <a:ext uri="{FF2B5EF4-FFF2-40B4-BE49-F238E27FC236}">
                  <a16:creationId xmlns:a16="http://schemas.microsoft.com/office/drawing/2014/main" id="{AAD6446A-6BD1-DE52-921E-0525F57F0D01}"/>
                </a:ext>
              </a:extLst>
            </p:cNvPr>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7668;p30">
              <a:extLst>
                <a:ext uri="{FF2B5EF4-FFF2-40B4-BE49-F238E27FC236}">
                  <a16:creationId xmlns:a16="http://schemas.microsoft.com/office/drawing/2014/main" id="{B0C8F216-086A-144C-24D6-8B95418F9966}"/>
                </a:ext>
              </a:extLst>
            </p:cNvPr>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7669;p30">
              <a:extLst>
                <a:ext uri="{FF2B5EF4-FFF2-40B4-BE49-F238E27FC236}">
                  <a16:creationId xmlns:a16="http://schemas.microsoft.com/office/drawing/2014/main" id="{3B7FEE23-5D0E-1B5B-BC15-434B7CD5DA28}"/>
                </a:ext>
              </a:extLst>
            </p:cNvPr>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7670;p30">
              <a:extLst>
                <a:ext uri="{FF2B5EF4-FFF2-40B4-BE49-F238E27FC236}">
                  <a16:creationId xmlns:a16="http://schemas.microsoft.com/office/drawing/2014/main" id="{0ED889C5-C518-4EDA-FFAB-F5F87D94B74C}"/>
                </a:ext>
              </a:extLst>
            </p:cNvPr>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7671;p30">
              <a:extLst>
                <a:ext uri="{FF2B5EF4-FFF2-40B4-BE49-F238E27FC236}">
                  <a16:creationId xmlns:a16="http://schemas.microsoft.com/office/drawing/2014/main" id="{4D5F64C9-8CA7-71A6-9A51-AD3B5BD21388}"/>
                </a:ext>
              </a:extLst>
            </p:cNvPr>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7672;p30">
              <a:extLst>
                <a:ext uri="{FF2B5EF4-FFF2-40B4-BE49-F238E27FC236}">
                  <a16:creationId xmlns:a16="http://schemas.microsoft.com/office/drawing/2014/main" id="{90321CE9-3501-18F7-5063-1579C3CDAA84}"/>
                </a:ext>
              </a:extLst>
            </p:cNvPr>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7673;p30">
              <a:extLst>
                <a:ext uri="{FF2B5EF4-FFF2-40B4-BE49-F238E27FC236}">
                  <a16:creationId xmlns:a16="http://schemas.microsoft.com/office/drawing/2014/main" id="{80801BF5-EC03-76CC-FE96-7901DF831D4B}"/>
                </a:ext>
              </a:extLst>
            </p:cNvPr>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7674;p30">
              <a:extLst>
                <a:ext uri="{FF2B5EF4-FFF2-40B4-BE49-F238E27FC236}">
                  <a16:creationId xmlns:a16="http://schemas.microsoft.com/office/drawing/2014/main" id="{A6FD4CB6-E7A1-DC47-4CF6-2230D6ADFD39}"/>
                </a:ext>
              </a:extLst>
            </p:cNvPr>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7675;p30">
              <a:extLst>
                <a:ext uri="{FF2B5EF4-FFF2-40B4-BE49-F238E27FC236}">
                  <a16:creationId xmlns:a16="http://schemas.microsoft.com/office/drawing/2014/main" id="{AD5E4AD9-4B38-AE2C-1D04-480BACF25F72}"/>
                </a:ext>
              </a:extLst>
            </p:cNvPr>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7676;p30">
              <a:extLst>
                <a:ext uri="{FF2B5EF4-FFF2-40B4-BE49-F238E27FC236}">
                  <a16:creationId xmlns:a16="http://schemas.microsoft.com/office/drawing/2014/main" id="{D474DAFF-BF43-9312-2D5D-471CC6EBA148}"/>
                </a:ext>
              </a:extLst>
            </p:cNvPr>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7677;p30">
              <a:extLst>
                <a:ext uri="{FF2B5EF4-FFF2-40B4-BE49-F238E27FC236}">
                  <a16:creationId xmlns:a16="http://schemas.microsoft.com/office/drawing/2014/main" id="{D3B308C0-65B4-BD92-5C68-47CB1B77EE35}"/>
                </a:ext>
              </a:extLst>
            </p:cNvPr>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7678;p30">
              <a:extLst>
                <a:ext uri="{FF2B5EF4-FFF2-40B4-BE49-F238E27FC236}">
                  <a16:creationId xmlns:a16="http://schemas.microsoft.com/office/drawing/2014/main" id="{71BC282A-86F0-5308-C6FE-C0770BA32FE4}"/>
                </a:ext>
              </a:extLst>
            </p:cNvPr>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7679;p30">
              <a:extLst>
                <a:ext uri="{FF2B5EF4-FFF2-40B4-BE49-F238E27FC236}">
                  <a16:creationId xmlns:a16="http://schemas.microsoft.com/office/drawing/2014/main" id="{E11E4C01-BA56-C2DB-70B2-ECF1F8E6C89D}"/>
                </a:ext>
              </a:extLst>
            </p:cNvPr>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7680;p30">
              <a:extLst>
                <a:ext uri="{FF2B5EF4-FFF2-40B4-BE49-F238E27FC236}">
                  <a16:creationId xmlns:a16="http://schemas.microsoft.com/office/drawing/2014/main" id="{585BC384-B353-F4EA-D444-4185DEC613B0}"/>
                </a:ext>
              </a:extLst>
            </p:cNvPr>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7681;p30">
              <a:extLst>
                <a:ext uri="{FF2B5EF4-FFF2-40B4-BE49-F238E27FC236}">
                  <a16:creationId xmlns:a16="http://schemas.microsoft.com/office/drawing/2014/main" id="{95E141E1-84FE-7D83-96BB-CF410DBF5085}"/>
                </a:ext>
              </a:extLst>
            </p:cNvPr>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7682;p30">
              <a:extLst>
                <a:ext uri="{FF2B5EF4-FFF2-40B4-BE49-F238E27FC236}">
                  <a16:creationId xmlns:a16="http://schemas.microsoft.com/office/drawing/2014/main" id="{6B3F969A-99F2-93A7-1F6A-F22B676D8D27}"/>
                </a:ext>
              </a:extLst>
            </p:cNvPr>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7683;p30">
              <a:extLst>
                <a:ext uri="{FF2B5EF4-FFF2-40B4-BE49-F238E27FC236}">
                  <a16:creationId xmlns:a16="http://schemas.microsoft.com/office/drawing/2014/main" id="{050324E0-578D-FE87-9085-EEA415BB2BDD}"/>
                </a:ext>
              </a:extLst>
            </p:cNvPr>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7684;p30">
              <a:extLst>
                <a:ext uri="{FF2B5EF4-FFF2-40B4-BE49-F238E27FC236}">
                  <a16:creationId xmlns:a16="http://schemas.microsoft.com/office/drawing/2014/main" id="{D48F0D93-281A-1955-8118-C9DAEAD295B6}"/>
                </a:ext>
              </a:extLst>
            </p:cNvPr>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7685;p30">
              <a:extLst>
                <a:ext uri="{FF2B5EF4-FFF2-40B4-BE49-F238E27FC236}">
                  <a16:creationId xmlns:a16="http://schemas.microsoft.com/office/drawing/2014/main" id="{E91A0176-72B0-9DAE-A960-D75D3E2E2F7E}"/>
                </a:ext>
              </a:extLst>
            </p:cNvPr>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7686;p30">
              <a:extLst>
                <a:ext uri="{FF2B5EF4-FFF2-40B4-BE49-F238E27FC236}">
                  <a16:creationId xmlns:a16="http://schemas.microsoft.com/office/drawing/2014/main" id="{8C99ACFC-1FC8-7B21-B42E-EA6D9606A172}"/>
                </a:ext>
              </a:extLst>
            </p:cNvPr>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7687;p30">
              <a:extLst>
                <a:ext uri="{FF2B5EF4-FFF2-40B4-BE49-F238E27FC236}">
                  <a16:creationId xmlns:a16="http://schemas.microsoft.com/office/drawing/2014/main" id="{BBE16DDA-DD5B-9F68-A512-FAD16084EDA1}"/>
                </a:ext>
              </a:extLst>
            </p:cNvPr>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7688;p30">
              <a:extLst>
                <a:ext uri="{FF2B5EF4-FFF2-40B4-BE49-F238E27FC236}">
                  <a16:creationId xmlns:a16="http://schemas.microsoft.com/office/drawing/2014/main" id="{76ECCE80-5841-480A-AE3A-CB19A5548331}"/>
                </a:ext>
              </a:extLst>
            </p:cNvPr>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7689;p30">
              <a:extLst>
                <a:ext uri="{FF2B5EF4-FFF2-40B4-BE49-F238E27FC236}">
                  <a16:creationId xmlns:a16="http://schemas.microsoft.com/office/drawing/2014/main" id="{07E9BAE6-A37A-3BDB-1793-FBA9714AEE58}"/>
                </a:ext>
              </a:extLst>
            </p:cNvPr>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7690;p30">
              <a:extLst>
                <a:ext uri="{FF2B5EF4-FFF2-40B4-BE49-F238E27FC236}">
                  <a16:creationId xmlns:a16="http://schemas.microsoft.com/office/drawing/2014/main" id="{F27D9444-499F-9930-7CC9-944ED159060C}"/>
                </a:ext>
              </a:extLst>
            </p:cNvPr>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7691;p30">
              <a:extLst>
                <a:ext uri="{FF2B5EF4-FFF2-40B4-BE49-F238E27FC236}">
                  <a16:creationId xmlns:a16="http://schemas.microsoft.com/office/drawing/2014/main" id="{6A6F7059-4F17-4E98-1698-2C7937520EB3}"/>
                </a:ext>
              </a:extLst>
            </p:cNvPr>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7692;p30">
              <a:extLst>
                <a:ext uri="{FF2B5EF4-FFF2-40B4-BE49-F238E27FC236}">
                  <a16:creationId xmlns:a16="http://schemas.microsoft.com/office/drawing/2014/main" id="{862D98F5-851B-5EEA-BAD0-FC8A9BA6A76D}"/>
                </a:ext>
              </a:extLst>
            </p:cNvPr>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7693;p30">
              <a:extLst>
                <a:ext uri="{FF2B5EF4-FFF2-40B4-BE49-F238E27FC236}">
                  <a16:creationId xmlns:a16="http://schemas.microsoft.com/office/drawing/2014/main" id="{E68C6CF2-0026-FC08-4FEC-C82B749A6CAB}"/>
                </a:ext>
              </a:extLst>
            </p:cNvPr>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7694;p30">
              <a:extLst>
                <a:ext uri="{FF2B5EF4-FFF2-40B4-BE49-F238E27FC236}">
                  <a16:creationId xmlns:a16="http://schemas.microsoft.com/office/drawing/2014/main" id="{9020AAB2-3C65-1E5D-8D4B-34C4B7EE7B9A}"/>
                </a:ext>
              </a:extLst>
            </p:cNvPr>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7695;p30">
              <a:extLst>
                <a:ext uri="{FF2B5EF4-FFF2-40B4-BE49-F238E27FC236}">
                  <a16:creationId xmlns:a16="http://schemas.microsoft.com/office/drawing/2014/main" id="{DE8D72B5-D1C7-824E-0C97-56F18A024FCE}"/>
                </a:ext>
              </a:extLst>
            </p:cNvPr>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7696;p30">
              <a:extLst>
                <a:ext uri="{FF2B5EF4-FFF2-40B4-BE49-F238E27FC236}">
                  <a16:creationId xmlns:a16="http://schemas.microsoft.com/office/drawing/2014/main" id="{1639F48A-DD4B-C5BC-8901-0E8D1D6C604B}"/>
                </a:ext>
              </a:extLst>
            </p:cNvPr>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7697;p30">
              <a:extLst>
                <a:ext uri="{FF2B5EF4-FFF2-40B4-BE49-F238E27FC236}">
                  <a16:creationId xmlns:a16="http://schemas.microsoft.com/office/drawing/2014/main" id="{8BCDA250-61A6-3D2D-81E6-FB96E1899211}"/>
                </a:ext>
              </a:extLst>
            </p:cNvPr>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7698;p30">
              <a:extLst>
                <a:ext uri="{FF2B5EF4-FFF2-40B4-BE49-F238E27FC236}">
                  <a16:creationId xmlns:a16="http://schemas.microsoft.com/office/drawing/2014/main" id="{24FF932A-9163-BF44-43DE-9AC6486E316C}"/>
                </a:ext>
              </a:extLst>
            </p:cNvPr>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7699;p30">
              <a:extLst>
                <a:ext uri="{FF2B5EF4-FFF2-40B4-BE49-F238E27FC236}">
                  <a16:creationId xmlns:a16="http://schemas.microsoft.com/office/drawing/2014/main" id="{9AC2DBF3-3A9B-9731-F9EB-A9444A309815}"/>
                </a:ext>
              </a:extLst>
            </p:cNvPr>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7700;p30">
              <a:extLst>
                <a:ext uri="{FF2B5EF4-FFF2-40B4-BE49-F238E27FC236}">
                  <a16:creationId xmlns:a16="http://schemas.microsoft.com/office/drawing/2014/main" id="{A3F146CD-11C2-55F7-40D5-5B03B915B95F}"/>
                </a:ext>
              </a:extLst>
            </p:cNvPr>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7701;p30">
              <a:extLst>
                <a:ext uri="{FF2B5EF4-FFF2-40B4-BE49-F238E27FC236}">
                  <a16:creationId xmlns:a16="http://schemas.microsoft.com/office/drawing/2014/main" id="{B3AE1604-5D36-4745-70E0-72B19F5FA31C}"/>
                </a:ext>
              </a:extLst>
            </p:cNvPr>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7702;p30">
              <a:extLst>
                <a:ext uri="{FF2B5EF4-FFF2-40B4-BE49-F238E27FC236}">
                  <a16:creationId xmlns:a16="http://schemas.microsoft.com/office/drawing/2014/main" id="{98989E9B-F880-056D-92FB-A6136C6622A0}"/>
                </a:ext>
              </a:extLst>
            </p:cNvPr>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7703;p30">
              <a:extLst>
                <a:ext uri="{FF2B5EF4-FFF2-40B4-BE49-F238E27FC236}">
                  <a16:creationId xmlns:a16="http://schemas.microsoft.com/office/drawing/2014/main" id="{C89DF84F-4B07-C0C1-E9DC-088A92F74017}"/>
                </a:ext>
              </a:extLst>
            </p:cNvPr>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7704;p30">
              <a:extLst>
                <a:ext uri="{FF2B5EF4-FFF2-40B4-BE49-F238E27FC236}">
                  <a16:creationId xmlns:a16="http://schemas.microsoft.com/office/drawing/2014/main" id="{A18E8F27-0A01-E842-9ABD-90596B56C857}"/>
                </a:ext>
              </a:extLst>
            </p:cNvPr>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7705;p30">
              <a:extLst>
                <a:ext uri="{FF2B5EF4-FFF2-40B4-BE49-F238E27FC236}">
                  <a16:creationId xmlns:a16="http://schemas.microsoft.com/office/drawing/2014/main" id="{1812D993-F900-0EFB-C38E-A04CEC62D270}"/>
                </a:ext>
              </a:extLst>
            </p:cNvPr>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7706;p30">
              <a:extLst>
                <a:ext uri="{FF2B5EF4-FFF2-40B4-BE49-F238E27FC236}">
                  <a16:creationId xmlns:a16="http://schemas.microsoft.com/office/drawing/2014/main" id="{4394EFD2-E77B-3620-7719-F2B7E6A74AF1}"/>
                </a:ext>
              </a:extLst>
            </p:cNvPr>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7707;p30">
              <a:extLst>
                <a:ext uri="{FF2B5EF4-FFF2-40B4-BE49-F238E27FC236}">
                  <a16:creationId xmlns:a16="http://schemas.microsoft.com/office/drawing/2014/main" id="{E316682C-4C3D-F0B9-9408-D275E86D1449}"/>
                </a:ext>
              </a:extLst>
            </p:cNvPr>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7708;p30">
              <a:extLst>
                <a:ext uri="{FF2B5EF4-FFF2-40B4-BE49-F238E27FC236}">
                  <a16:creationId xmlns:a16="http://schemas.microsoft.com/office/drawing/2014/main" id="{8327A39E-A64D-96DB-1FDB-CEA2294BD933}"/>
                </a:ext>
              </a:extLst>
            </p:cNvPr>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7709;p30">
              <a:extLst>
                <a:ext uri="{FF2B5EF4-FFF2-40B4-BE49-F238E27FC236}">
                  <a16:creationId xmlns:a16="http://schemas.microsoft.com/office/drawing/2014/main" id="{6FAD77E0-7C37-755F-31A1-817BA1779809}"/>
                </a:ext>
              </a:extLst>
            </p:cNvPr>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7710;p30">
              <a:extLst>
                <a:ext uri="{FF2B5EF4-FFF2-40B4-BE49-F238E27FC236}">
                  <a16:creationId xmlns:a16="http://schemas.microsoft.com/office/drawing/2014/main" id="{8399C71D-7FB8-7096-7D3C-291A5387B3CA}"/>
                </a:ext>
              </a:extLst>
            </p:cNvPr>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7711;p30">
              <a:extLst>
                <a:ext uri="{FF2B5EF4-FFF2-40B4-BE49-F238E27FC236}">
                  <a16:creationId xmlns:a16="http://schemas.microsoft.com/office/drawing/2014/main" id="{E8312D7B-374A-3BC2-42F4-BB3E3C05C7F4}"/>
                </a:ext>
              </a:extLst>
            </p:cNvPr>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7712;p30">
              <a:extLst>
                <a:ext uri="{FF2B5EF4-FFF2-40B4-BE49-F238E27FC236}">
                  <a16:creationId xmlns:a16="http://schemas.microsoft.com/office/drawing/2014/main" id="{2FD1FAD1-1CB9-3EA0-CE93-2CF06BB8E1DD}"/>
                </a:ext>
              </a:extLst>
            </p:cNvPr>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7713;p30">
              <a:extLst>
                <a:ext uri="{FF2B5EF4-FFF2-40B4-BE49-F238E27FC236}">
                  <a16:creationId xmlns:a16="http://schemas.microsoft.com/office/drawing/2014/main" id="{4BC0352D-6652-753D-C057-699D64E182FE}"/>
                </a:ext>
              </a:extLst>
            </p:cNvPr>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7714;p30">
              <a:extLst>
                <a:ext uri="{FF2B5EF4-FFF2-40B4-BE49-F238E27FC236}">
                  <a16:creationId xmlns:a16="http://schemas.microsoft.com/office/drawing/2014/main" id="{374DA27C-E8D3-F559-E639-0D46D5ABB929}"/>
                </a:ext>
              </a:extLst>
            </p:cNvPr>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7715;p30">
              <a:extLst>
                <a:ext uri="{FF2B5EF4-FFF2-40B4-BE49-F238E27FC236}">
                  <a16:creationId xmlns:a16="http://schemas.microsoft.com/office/drawing/2014/main" id="{B524778C-3858-B49D-9A16-26C9F34E4936}"/>
                </a:ext>
              </a:extLst>
            </p:cNvPr>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7716;p30">
              <a:extLst>
                <a:ext uri="{FF2B5EF4-FFF2-40B4-BE49-F238E27FC236}">
                  <a16:creationId xmlns:a16="http://schemas.microsoft.com/office/drawing/2014/main" id="{682B0D7C-E133-5B35-353A-CB0C8F4C174D}"/>
                </a:ext>
              </a:extLst>
            </p:cNvPr>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7717;p30">
              <a:extLst>
                <a:ext uri="{FF2B5EF4-FFF2-40B4-BE49-F238E27FC236}">
                  <a16:creationId xmlns:a16="http://schemas.microsoft.com/office/drawing/2014/main" id="{85CA72F8-8CF7-B5FF-8394-4E2E234459A1}"/>
                </a:ext>
              </a:extLst>
            </p:cNvPr>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7718;p30">
              <a:extLst>
                <a:ext uri="{FF2B5EF4-FFF2-40B4-BE49-F238E27FC236}">
                  <a16:creationId xmlns:a16="http://schemas.microsoft.com/office/drawing/2014/main" id="{54387788-CDAE-E1DE-FDAA-8F26E487F09E}"/>
                </a:ext>
              </a:extLst>
            </p:cNvPr>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7719;p30">
              <a:extLst>
                <a:ext uri="{FF2B5EF4-FFF2-40B4-BE49-F238E27FC236}">
                  <a16:creationId xmlns:a16="http://schemas.microsoft.com/office/drawing/2014/main" id="{75543896-0226-BBF8-3001-3C216A469024}"/>
                </a:ext>
              </a:extLst>
            </p:cNvPr>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7720;p30">
              <a:extLst>
                <a:ext uri="{FF2B5EF4-FFF2-40B4-BE49-F238E27FC236}">
                  <a16:creationId xmlns:a16="http://schemas.microsoft.com/office/drawing/2014/main" id="{267DA17B-CB17-D4FF-287B-1A4DF2348C6D}"/>
                </a:ext>
              </a:extLst>
            </p:cNvPr>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7721;p30">
              <a:extLst>
                <a:ext uri="{FF2B5EF4-FFF2-40B4-BE49-F238E27FC236}">
                  <a16:creationId xmlns:a16="http://schemas.microsoft.com/office/drawing/2014/main" id="{F9684E6C-178F-E18A-EF7A-AB2EED134505}"/>
                </a:ext>
              </a:extLst>
            </p:cNvPr>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7722;p30">
              <a:extLst>
                <a:ext uri="{FF2B5EF4-FFF2-40B4-BE49-F238E27FC236}">
                  <a16:creationId xmlns:a16="http://schemas.microsoft.com/office/drawing/2014/main" id="{2E5129B7-59EB-82EB-03F3-48C97601664D}"/>
                </a:ext>
              </a:extLst>
            </p:cNvPr>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7723;p30">
              <a:extLst>
                <a:ext uri="{FF2B5EF4-FFF2-40B4-BE49-F238E27FC236}">
                  <a16:creationId xmlns:a16="http://schemas.microsoft.com/office/drawing/2014/main" id="{69C57919-6AB8-BB82-5DA1-6922033272FF}"/>
                </a:ext>
              </a:extLst>
            </p:cNvPr>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7724;p30">
              <a:extLst>
                <a:ext uri="{FF2B5EF4-FFF2-40B4-BE49-F238E27FC236}">
                  <a16:creationId xmlns:a16="http://schemas.microsoft.com/office/drawing/2014/main" id="{03A6A947-F021-C4D6-F3B2-44B5C0114267}"/>
                </a:ext>
              </a:extLst>
            </p:cNvPr>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7725;p30">
              <a:extLst>
                <a:ext uri="{FF2B5EF4-FFF2-40B4-BE49-F238E27FC236}">
                  <a16:creationId xmlns:a16="http://schemas.microsoft.com/office/drawing/2014/main" id="{AA13B509-76D4-76EB-B87D-082A33AE5F61}"/>
                </a:ext>
              </a:extLst>
            </p:cNvPr>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7726;p30">
              <a:extLst>
                <a:ext uri="{FF2B5EF4-FFF2-40B4-BE49-F238E27FC236}">
                  <a16:creationId xmlns:a16="http://schemas.microsoft.com/office/drawing/2014/main" id="{A7B3DFFB-A07F-6D98-E8D8-3CA7AA5CE26C}"/>
                </a:ext>
              </a:extLst>
            </p:cNvPr>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7727;p30">
              <a:extLst>
                <a:ext uri="{FF2B5EF4-FFF2-40B4-BE49-F238E27FC236}">
                  <a16:creationId xmlns:a16="http://schemas.microsoft.com/office/drawing/2014/main" id="{E37CD9B3-A354-5914-A0DD-64FD59781E5B}"/>
                </a:ext>
              </a:extLst>
            </p:cNvPr>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7728;p30">
              <a:extLst>
                <a:ext uri="{FF2B5EF4-FFF2-40B4-BE49-F238E27FC236}">
                  <a16:creationId xmlns:a16="http://schemas.microsoft.com/office/drawing/2014/main" id="{CDF5A435-D6EE-5390-C5BB-3D6EBF979E8B}"/>
                </a:ext>
              </a:extLst>
            </p:cNvPr>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7729;p30">
              <a:extLst>
                <a:ext uri="{FF2B5EF4-FFF2-40B4-BE49-F238E27FC236}">
                  <a16:creationId xmlns:a16="http://schemas.microsoft.com/office/drawing/2014/main" id="{6C7AF5A3-2CAC-8203-27FA-8335461A2930}"/>
                </a:ext>
              </a:extLst>
            </p:cNvPr>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7730;p30">
              <a:extLst>
                <a:ext uri="{FF2B5EF4-FFF2-40B4-BE49-F238E27FC236}">
                  <a16:creationId xmlns:a16="http://schemas.microsoft.com/office/drawing/2014/main" id="{7F43396C-C829-9A49-D352-0513BE764605}"/>
                </a:ext>
              </a:extLst>
            </p:cNvPr>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7731;p30">
              <a:extLst>
                <a:ext uri="{FF2B5EF4-FFF2-40B4-BE49-F238E27FC236}">
                  <a16:creationId xmlns:a16="http://schemas.microsoft.com/office/drawing/2014/main" id="{6CF5163B-3098-08B1-CF50-83DDDD2A6515}"/>
                </a:ext>
              </a:extLst>
            </p:cNvPr>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7732;p30">
              <a:extLst>
                <a:ext uri="{FF2B5EF4-FFF2-40B4-BE49-F238E27FC236}">
                  <a16:creationId xmlns:a16="http://schemas.microsoft.com/office/drawing/2014/main" id="{2B50A34A-5C71-E52F-91D6-41DCED5875B6}"/>
                </a:ext>
              </a:extLst>
            </p:cNvPr>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7733;p30">
              <a:extLst>
                <a:ext uri="{FF2B5EF4-FFF2-40B4-BE49-F238E27FC236}">
                  <a16:creationId xmlns:a16="http://schemas.microsoft.com/office/drawing/2014/main" id="{03840FD7-7C57-D247-5938-79D14DD22A1F}"/>
                </a:ext>
              </a:extLst>
            </p:cNvPr>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7734;p30">
              <a:extLst>
                <a:ext uri="{FF2B5EF4-FFF2-40B4-BE49-F238E27FC236}">
                  <a16:creationId xmlns:a16="http://schemas.microsoft.com/office/drawing/2014/main" id="{188A2E1B-7F1B-5CD5-BD1A-368DE3DE0945}"/>
                </a:ext>
              </a:extLst>
            </p:cNvPr>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7735;p30">
              <a:extLst>
                <a:ext uri="{FF2B5EF4-FFF2-40B4-BE49-F238E27FC236}">
                  <a16:creationId xmlns:a16="http://schemas.microsoft.com/office/drawing/2014/main" id="{878D280A-53F9-F67F-BFEF-6FD0665D880B}"/>
                </a:ext>
              </a:extLst>
            </p:cNvPr>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7736;p30">
              <a:extLst>
                <a:ext uri="{FF2B5EF4-FFF2-40B4-BE49-F238E27FC236}">
                  <a16:creationId xmlns:a16="http://schemas.microsoft.com/office/drawing/2014/main" id="{656E2D4D-635A-F156-4339-4D26E05F57D6}"/>
                </a:ext>
              </a:extLst>
            </p:cNvPr>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7737;p30">
              <a:extLst>
                <a:ext uri="{FF2B5EF4-FFF2-40B4-BE49-F238E27FC236}">
                  <a16:creationId xmlns:a16="http://schemas.microsoft.com/office/drawing/2014/main" id="{F1223777-269C-3135-8625-62135D3FE4D5}"/>
                </a:ext>
              </a:extLst>
            </p:cNvPr>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7738;p30">
              <a:extLst>
                <a:ext uri="{FF2B5EF4-FFF2-40B4-BE49-F238E27FC236}">
                  <a16:creationId xmlns:a16="http://schemas.microsoft.com/office/drawing/2014/main" id="{E5CD4C50-E426-A10D-7312-08536090E609}"/>
                </a:ext>
              </a:extLst>
            </p:cNvPr>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7739;p30">
              <a:extLst>
                <a:ext uri="{FF2B5EF4-FFF2-40B4-BE49-F238E27FC236}">
                  <a16:creationId xmlns:a16="http://schemas.microsoft.com/office/drawing/2014/main" id="{C57313E1-6643-ABEA-979B-5702CF6AC7D7}"/>
                </a:ext>
              </a:extLst>
            </p:cNvPr>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7740;p30">
              <a:extLst>
                <a:ext uri="{FF2B5EF4-FFF2-40B4-BE49-F238E27FC236}">
                  <a16:creationId xmlns:a16="http://schemas.microsoft.com/office/drawing/2014/main" id="{C08FD04E-7873-D7D6-A2EA-82DA4E45D626}"/>
                </a:ext>
              </a:extLst>
            </p:cNvPr>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7741;p30">
              <a:extLst>
                <a:ext uri="{FF2B5EF4-FFF2-40B4-BE49-F238E27FC236}">
                  <a16:creationId xmlns:a16="http://schemas.microsoft.com/office/drawing/2014/main" id="{BD1DA130-814B-82FC-3301-ACD1622AE382}"/>
                </a:ext>
              </a:extLst>
            </p:cNvPr>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7742;p30">
              <a:extLst>
                <a:ext uri="{FF2B5EF4-FFF2-40B4-BE49-F238E27FC236}">
                  <a16:creationId xmlns:a16="http://schemas.microsoft.com/office/drawing/2014/main" id="{01A415A8-A192-3EB2-165E-2B34CF6ABE12}"/>
                </a:ext>
              </a:extLst>
            </p:cNvPr>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7743;p30">
              <a:extLst>
                <a:ext uri="{FF2B5EF4-FFF2-40B4-BE49-F238E27FC236}">
                  <a16:creationId xmlns:a16="http://schemas.microsoft.com/office/drawing/2014/main" id="{51CAADE6-EFD1-D950-4E7E-361AB8CFE105}"/>
                </a:ext>
              </a:extLst>
            </p:cNvPr>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7744;p30">
              <a:extLst>
                <a:ext uri="{FF2B5EF4-FFF2-40B4-BE49-F238E27FC236}">
                  <a16:creationId xmlns:a16="http://schemas.microsoft.com/office/drawing/2014/main" id="{1B09E7B2-E16F-F9A2-1B52-AFFE6A03ECA2}"/>
                </a:ext>
              </a:extLst>
            </p:cNvPr>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7745;p30">
              <a:extLst>
                <a:ext uri="{FF2B5EF4-FFF2-40B4-BE49-F238E27FC236}">
                  <a16:creationId xmlns:a16="http://schemas.microsoft.com/office/drawing/2014/main" id="{BFB81757-0240-9B75-BD63-B77B80E86FCE}"/>
                </a:ext>
              </a:extLst>
            </p:cNvPr>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7746;p30">
              <a:extLst>
                <a:ext uri="{FF2B5EF4-FFF2-40B4-BE49-F238E27FC236}">
                  <a16:creationId xmlns:a16="http://schemas.microsoft.com/office/drawing/2014/main" id="{3BE9D427-8689-DF07-9F51-DD78C5EA73DF}"/>
                </a:ext>
              </a:extLst>
            </p:cNvPr>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7747;p30">
              <a:extLst>
                <a:ext uri="{FF2B5EF4-FFF2-40B4-BE49-F238E27FC236}">
                  <a16:creationId xmlns:a16="http://schemas.microsoft.com/office/drawing/2014/main" id="{C9F9D065-7569-4DEE-A0B6-23D565F42EE8}"/>
                </a:ext>
              </a:extLst>
            </p:cNvPr>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7748;p30">
              <a:extLst>
                <a:ext uri="{FF2B5EF4-FFF2-40B4-BE49-F238E27FC236}">
                  <a16:creationId xmlns:a16="http://schemas.microsoft.com/office/drawing/2014/main" id="{72461D61-D518-FBF4-E2B9-E646FD8745C9}"/>
                </a:ext>
              </a:extLst>
            </p:cNvPr>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7749;p30">
              <a:extLst>
                <a:ext uri="{FF2B5EF4-FFF2-40B4-BE49-F238E27FC236}">
                  <a16:creationId xmlns:a16="http://schemas.microsoft.com/office/drawing/2014/main" id="{9CFEC90B-93BD-035A-05C3-333705927877}"/>
                </a:ext>
              </a:extLst>
            </p:cNvPr>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7750;p30">
              <a:extLst>
                <a:ext uri="{FF2B5EF4-FFF2-40B4-BE49-F238E27FC236}">
                  <a16:creationId xmlns:a16="http://schemas.microsoft.com/office/drawing/2014/main" id="{9DA67406-73C3-41E1-1ABD-0B0DC154D4D3}"/>
                </a:ext>
              </a:extLst>
            </p:cNvPr>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7751;p30">
              <a:extLst>
                <a:ext uri="{FF2B5EF4-FFF2-40B4-BE49-F238E27FC236}">
                  <a16:creationId xmlns:a16="http://schemas.microsoft.com/office/drawing/2014/main" id="{C10EEB6E-FBC1-3E57-663B-703C2D9F57F6}"/>
                </a:ext>
              </a:extLst>
            </p:cNvPr>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7752;p30">
              <a:extLst>
                <a:ext uri="{FF2B5EF4-FFF2-40B4-BE49-F238E27FC236}">
                  <a16:creationId xmlns:a16="http://schemas.microsoft.com/office/drawing/2014/main" id="{6AB062EE-257D-285C-C421-AD9E28569D23}"/>
                </a:ext>
              </a:extLst>
            </p:cNvPr>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7753;p30">
              <a:extLst>
                <a:ext uri="{FF2B5EF4-FFF2-40B4-BE49-F238E27FC236}">
                  <a16:creationId xmlns:a16="http://schemas.microsoft.com/office/drawing/2014/main" id="{B6F43C70-0864-4BE5-C3AD-FB33EE9B1CFE}"/>
                </a:ext>
              </a:extLst>
            </p:cNvPr>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7754;p30">
              <a:extLst>
                <a:ext uri="{FF2B5EF4-FFF2-40B4-BE49-F238E27FC236}">
                  <a16:creationId xmlns:a16="http://schemas.microsoft.com/office/drawing/2014/main" id="{F193EBF2-FB79-2122-B5FD-8BA27A4AF385}"/>
                </a:ext>
              </a:extLst>
            </p:cNvPr>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7755;p30">
              <a:extLst>
                <a:ext uri="{FF2B5EF4-FFF2-40B4-BE49-F238E27FC236}">
                  <a16:creationId xmlns:a16="http://schemas.microsoft.com/office/drawing/2014/main" id="{B907E2DD-DA26-8B35-94CF-C5FD96729EE6}"/>
                </a:ext>
              </a:extLst>
            </p:cNvPr>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7756;p30">
              <a:extLst>
                <a:ext uri="{FF2B5EF4-FFF2-40B4-BE49-F238E27FC236}">
                  <a16:creationId xmlns:a16="http://schemas.microsoft.com/office/drawing/2014/main" id="{AF648064-F3F8-8A84-9322-94B03C872B3A}"/>
                </a:ext>
              </a:extLst>
            </p:cNvPr>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7757;p30">
              <a:extLst>
                <a:ext uri="{FF2B5EF4-FFF2-40B4-BE49-F238E27FC236}">
                  <a16:creationId xmlns:a16="http://schemas.microsoft.com/office/drawing/2014/main" id="{9625FC5A-CA8E-9BDC-6E93-13D326C77E80}"/>
                </a:ext>
              </a:extLst>
            </p:cNvPr>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7758;p30">
              <a:extLst>
                <a:ext uri="{FF2B5EF4-FFF2-40B4-BE49-F238E27FC236}">
                  <a16:creationId xmlns:a16="http://schemas.microsoft.com/office/drawing/2014/main" id="{5F5F5AF8-DD2D-C3A3-2BA9-376B5B3E8A9E}"/>
                </a:ext>
              </a:extLst>
            </p:cNvPr>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7759;p30">
              <a:extLst>
                <a:ext uri="{FF2B5EF4-FFF2-40B4-BE49-F238E27FC236}">
                  <a16:creationId xmlns:a16="http://schemas.microsoft.com/office/drawing/2014/main" id="{AECAE186-2586-840C-0853-9E5065814F4B}"/>
                </a:ext>
              </a:extLst>
            </p:cNvPr>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7760;p30">
              <a:extLst>
                <a:ext uri="{FF2B5EF4-FFF2-40B4-BE49-F238E27FC236}">
                  <a16:creationId xmlns:a16="http://schemas.microsoft.com/office/drawing/2014/main" id="{721A5524-A059-A4D7-D478-7C45CBDB8E4F}"/>
                </a:ext>
              </a:extLst>
            </p:cNvPr>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7761;p30">
              <a:extLst>
                <a:ext uri="{FF2B5EF4-FFF2-40B4-BE49-F238E27FC236}">
                  <a16:creationId xmlns:a16="http://schemas.microsoft.com/office/drawing/2014/main" id="{CDE9D5A6-BA69-8D37-B126-C6F89164D197}"/>
                </a:ext>
              </a:extLst>
            </p:cNvPr>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7762;p30">
              <a:extLst>
                <a:ext uri="{FF2B5EF4-FFF2-40B4-BE49-F238E27FC236}">
                  <a16:creationId xmlns:a16="http://schemas.microsoft.com/office/drawing/2014/main" id="{041BCDC9-394A-394F-96FC-EBC4AC4B8D39}"/>
                </a:ext>
              </a:extLst>
            </p:cNvPr>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7763;p30">
              <a:extLst>
                <a:ext uri="{FF2B5EF4-FFF2-40B4-BE49-F238E27FC236}">
                  <a16:creationId xmlns:a16="http://schemas.microsoft.com/office/drawing/2014/main" id="{D7D7EB23-CE46-EE68-9FD9-E67A1F6B798E}"/>
                </a:ext>
              </a:extLst>
            </p:cNvPr>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7764;p30">
              <a:extLst>
                <a:ext uri="{FF2B5EF4-FFF2-40B4-BE49-F238E27FC236}">
                  <a16:creationId xmlns:a16="http://schemas.microsoft.com/office/drawing/2014/main" id="{94205AF5-95DA-ADD0-2D30-539F7285AF93}"/>
                </a:ext>
              </a:extLst>
            </p:cNvPr>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7765;p30">
              <a:extLst>
                <a:ext uri="{FF2B5EF4-FFF2-40B4-BE49-F238E27FC236}">
                  <a16:creationId xmlns:a16="http://schemas.microsoft.com/office/drawing/2014/main" id="{F973A5F8-6F4B-0FD0-0AC5-4BBA873E922C}"/>
                </a:ext>
              </a:extLst>
            </p:cNvPr>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7766;p30">
              <a:extLst>
                <a:ext uri="{FF2B5EF4-FFF2-40B4-BE49-F238E27FC236}">
                  <a16:creationId xmlns:a16="http://schemas.microsoft.com/office/drawing/2014/main" id="{98A596CC-BB50-7955-22FD-23E27FFDB1A8}"/>
                </a:ext>
              </a:extLst>
            </p:cNvPr>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7767;p30">
              <a:extLst>
                <a:ext uri="{FF2B5EF4-FFF2-40B4-BE49-F238E27FC236}">
                  <a16:creationId xmlns:a16="http://schemas.microsoft.com/office/drawing/2014/main" id="{F5FFD721-FC2F-D49E-6595-08C4B2690FA7}"/>
                </a:ext>
              </a:extLst>
            </p:cNvPr>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7768;p30">
              <a:extLst>
                <a:ext uri="{FF2B5EF4-FFF2-40B4-BE49-F238E27FC236}">
                  <a16:creationId xmlns:a16="http://schemas.microsoft.com/office/drawing/2014/main" id="{CE2ADDA0-6FCB-9A98-EF8A-CE562F608F6D}"/>
                </a:ext>
              </a:extLst>
            </p:cNvPr>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7769;p30">
              <a:extLst>
                <a:ext uri="{FF2B5EF4-FFF2-40B4-BE49-F238E27FC236}">
                  <a16:creationId xmlns:a16="http://schemas.microsoft.com/office/drawing/2014/main" id="{9D9AB6D9-5DEF-CB5C-FE13-699FC4B30336}"/>
                </a:ext>
              </a:extLst>
            </p:cNvPr>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7770;p30">
              <a:extLst>
                <a:ext uri="{FF2B5EF4-FFF2-40B4-BE49-F238E27FC236}">
                  <a16:creationId xmlns:a16="http://schemas.microsoft.com/office/drawing/2014/main" id="{706893FE-B7D6-538C-4C70-E47045CE8C47}"/>
                </a:ext>
              </a:extLst>
            </p:cNvPr>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7771;p30">
              <a:extLst>
                <a:ext uri="{FF2B5EF4-FFF2-40B4-BE49-F238E27FC236}">
                  <a16:creationId xmlns:a16="http://schemas.microsoft.com/office/drawing/2014/main" id="{04D64673-56C5-DA3F-45ED-2AAB63C54AC8}"/>
                </a:ext>
              </a:extLst>
            </p:cNvPr>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7772;p30">
              <a:extLst>
                <a:ext uri="{FF2B5EF4-FFF2-40B4-BE49-F238E27FC236}">
                  <a16:creationId xmlns:a16="http://schemas.microsoft.com/office/drawing/2014/main" id="{0F691700-9438-4768-80AF-5A34DFDB95D5}"/>
                </a:ext>
              </a:extLst>
            </p:cNvPr>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7773;p30">
              <a:extLst>
                <a:ext uri="{FF2B5EF4-FFF2-40B4-BE49-F238E27FC236}">
                  <a16:creationId xmlns:a16="http://schemas.microsoft.com/office/drawing/2014/main" id="{2F2F4D7E-6809-337F-C9C7-5815A29EB3CF}"/>
                </a:ext>
              </a:extLst>
            </p:cNvPr>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7774;p30">
              <a:extLst>
                <a:ext uri="{FF2B5EF4-FFF2-40B4-BE49-F238E27FC236}">
                  <a16:creationId xmlns:a16="http://schemas.microsoft.com/office/drawing/2014/main" id="{1ED80266-6B5F-6910-E6D6-5CD11716FC19}"/>
                </a:ext>
              </a:extLst>
            </p:cNvPr>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7775;p30">
              <a:extLst>
                <a:ext uri="{FF2B5EF4-FFF2-40B4-BE49-F238E27FC236}">
                  <a16:creationId xmlns:a16="http://schemas.microsoft.com/office/drawing/2014/main" id="{8331BE07-0582-0C29-5985-23068D672C4A}"/>
                </a:ext>
              </a:extLst>
            </p:cNvPr>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7776;p30">
              <a:extLst>
                <a:ext uri="{FF2B5EF4-FFF2-40B4-BE49-F238E27FC236}">
                  <a16:creationId xmlns:a16="http://schemas.microsoft.com/office/drawing/2014/main" id="{6024FA6D-7BAC-1533-C6DD-BCDF5704A05E}"/>
                </a:ext>
              </a:extLst>
            </p:cNvPr>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7777;p30">
              <a:extLst>
                <a:ext uri="{FF2B5EF4-FFF2-40B4-BE49-F238E27FC236}">
                  <a16:creationId xmlns:a16="http://schemas.microsoft.com/office/drawing/2014/main" id="{2A8F28E8-884C-077C-FE8D-8D63376523E7}"/>
                </a:ext>
              </a:extLst>
            </p:cNvPr>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7778;p30">
              <a:extLst>
                <a:ext uri="{FF2B5EF4-FFF2-40B4-BE49-F238E27FC236}">
                  <a16:creationId xmlns:a16="http://schemas.microsoft.com/office/drawing/2014/main" id="{87850232-B344-22DA-1108-4CEB97E1B019}"/>
                </a:ext>
              </a:extLst>
            </p:cNvPr>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7779;p30">
              <a:extLst>
                <a:ext uri="{FF2B5EF4-FFF2-40B4-BE49-F238E27FC236}">
                  <a16:creationId xmlns:a16="http://schemas.microsoft.com/office/drawing/2014/main" id="{F04B9154-1C63-598F-0E84-9ED8F6DD62C1}"/>
                </a:ext>
              </a:extLst>
            </p:cNvPr>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7780;p30">
              <a:extLst>
                <a:ext uri="{FF2B5EF4-FFF2-40B4-BE49-F238E27FC236}">
                  <a16:creationId xmlns:a16="http://schemas.microsoft.com/office/drawing/2014/main" id="{6FD23A22-1C0D-4607-D59A-368AD5043763}"/>
                </a:ext>
              </a:extLst>
            </p:cNvPr>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7781;p30">
              <a:extLst>
                <a:ext uri="{FF2B5EF4-FFF2-40B4-BE49-F238E27FC236}">
                  <a16:creationId xmlns:a16="http://schemas.microsoft.com/office/drawing/2014/main" id="{59198890-EA4D-4BB5-1B2C-27042FE7BA80}"/>
                </a:ext>
              </a:extLst>
            </p:cNvPr>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7782;p30">
              <a:extLst>
                <a:ext uri="{FF2B5EF4-FFF2-40B4-BE49-F238E27FC236}">
                  <a16:creationId xmlns:a16="http://schemas.microsoft.com/office/drawing/2014/main" id="{1FC5BC34-78AA-A748-E01D-158EB0C97213}"/>
                </a:ext>
              </a:extLst>
            </p:cNvPr>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7783;p30">
              <a:extLst>
                <a:ext uri="{FF2B5EF4-FFF2-40B4-BE49-F238E27FC236}">
                  <a16:creationId xmlns:a16="http://schemas.microsoft.com/office/drawing/2014/main" id="{ACD6604B-323D-E41C-DBC3-4BA2E02E3025}"/>
                </a:ext>
              </a:extLst>
            </p:cNvPr>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7784;p30">
              <a:extLst>
                <a:ext uri="{FF2B5EF4-FFF2-40B4-BE49-F238E27FC236}">
                  <a16:creationId xmlns:a16="http://schemas.microsoft.com/office/drawing/2014/main" id="{915F9CB0-94E9-42E4-B0C7-B3756DCDD8E9}"/>
                </a:ext>
              </a:extLst>
            </p:cNvPr>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7785;p30">
              <a:extLst>
                <a:ext uri="{FF2B5EF4-FFF2-40B4-BE49-F238E27FC236}">
                  <a16:creationId xmlns:a16="http://schemas.microsoft.com/office/drawing/2014/main" id="{D6A28B78-904C-3BFC-C420-432102C09986}"/>
                </a:ext>
              </a:extLst>
            </p:cNvPr>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7786;p30">
              <a:extLst>
                <a:ext uri="{FF2B5EF4-FFF2-40B4-BE49-F238E27FC236}">
                  <a16:creationId xmlns:a16="http://schemas.microsoft.com/office/drawing/2014/main" id="{D8DE4AE9-B953-6E08-3F5F-E9D4A6E5B3F9}"/>
                </a:ext>
              </a:extLst>
            </p:cNvPr>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7787;p30">
              <a:extLst>
                <a:ext uri="{FF2B5EF4-FFF2-40B4-BE49-F238E27FC236}">
                  <a16:creationId xmlns:a16="http://schemas.microsoft.com/office/drawing/2014/main" id="{66FCC7B6-5097-7E61-2037-0865C30BE52B}"/>
                </a:ext>
              </a:extLst>
            </p:cNvPr>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7788;p30">
              <a:extLst>
                <a:ext uri="{FF2B5EF4-FFF2-40B4-BE49-F238E27FC236}">
                  <a16:creationId xmlns:a16="http://schemas.microsoft.com/office/drawing/2014/main" id="{48AE74B8-D035-1E68-6CA7-56E3A63C2B76}"/>
                </a:ext>
              </a:extLst>
            </p:cNvPr>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7789;p30">
              <a:extLst>
                <a:ext uri="{FF2B5EF4-FFF2-40B4-BE49-F238E27FC236}">
                  <a16:creationId xmlns:a16="http://schemas.microsoft.com/office/drawing/2014/main" id="{0155FEFC-A515-6431-F294-B2B74F01AE05}"/>
                </a:ext>
              </a:extLst>
            </p:cNvPr>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7790;p30">
              <a:extLst>
                <a:ext uri="{FF2B5EF4-FFF2-40B4-BE49-F238E27FC236}">
                  <a16:creationId xmlns:a16="http://schemas.microsoft.com/office/drawing/2014/main" id="{24B5AB4C-D165-E4CC-0AEA-BCBBF362313D}"/>
                </a:ext>
              </a:extLst>
            </p:cNvPr>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7791;p30">
              <a:extLst>
                <a:ext uri="{FF2B5EF4-FFF2-40B4-BE49-F238E27FC236}">
                  <a16:creationId xmlns:a16="http://schemas.microsoft.com/office/drawing/2014/main" id="{02C75F7B-9913-012D-C1F3-021A73200734}"/>
                </a:ext>
              </a:extLst>
            </p:cNvPr>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7792;p30">
              <a:extLst>
                <a:ext uri="{FF2B5EF4-FFF2-40B4-BE49-F238E27FC236}">
                  <a16:creationId xmlns:a16="http://schemas.microsoft.com/office/drawing/2014/main" id="{23A8DD7E-BE77-1246-3882-593BEFDFCBAA}"/>
                </a:ext>
              </a:extLst>
            </p:cNvPr>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7793;p30">
              <a:extLst>
                <a:ext uri="{FF2B5EF4-FFF2-40B4-BE49-F238E27FC236}">
                  <a16:creationId xmlns:a16="http://schemas.microsoft.com/office/drawing/2014/main" id="{7A6DD05F-A561-BD6C-220B-4483F11536AA}"/>
                </a:ext>
              </a:extLst>
            </p:cNvPr>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7794;p30">
              <a:extLst>
                <a:ext uri="{FF2B5EF4-FFF2-40B4-BE49-F238E27FC236}">
                  <a16:creationId xmlns:a16="http://schemas.microsoft.com/office/drawing/2014/main" id="{F8FD6979-B503-8798-6887-78FBF5BA24DF}"/>
                </a:ext>
              </a:extLst>
            </p:cNvPr>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7795;p30">
              <a:extLst>
                <a:ext uri="{FF2B5EF4-FFF2-40B4-BE49-F238E27FC236}">
                  <a16:creationId xmlns:a16="http://schemas.microsoft.com/office/drawing/2014/main" id="{4E49F887-51E6-1EEF-38E0-0FBCDEF63B78}"/>
                </a:ext>
              </a:extLst>
            </p:cNvPr>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7796;p30">
              <a:extLst>
                <a:ext uri="{FF2B5EF4-FFF2-40B4-BE49-F238E27FC236}">
                  <a16:creationId xmlns:a16="http://schemas.microsoft.com/office/drawing/2014/main" id="{40297DC1-6D63-21C8-3F77-E2A6E37899D1}"/>
                </a:ext>
              </a:extLst>
            </p:cNvPr>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7797;p30">
              <a:extLst>
                <a:ext uri="{FF2B5EF4-FFF2-40B4-BE49-F238E27FC236}">
                  <a16:creationId xmlns:a16="http://schemas.microsoft.com/office/drawing/2014/main" id="{C4AEBC9C-18D9-F758-EE2E-079475825D9B}"/>
                </a:ext>
              </a:extLst>
            </p:cNvPr>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7798;p30">
              <a:extLst>
                <a:ext uri="{FF2B5EF4-FFF2-40B4-BE49-F238E27FC236}">
                  <a16:creationId xmlns:a16="http://schemas.microsoft.com/office/drawing/2014/main" id="{BDA5C6C0-FAD0-B583-3686-921CB759D153}"/>
                </a:ext>
              </a:extLst>
            </p:cNvPr>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7799;p30">
              <a:extLst>
                <a:ext uri="{FF2B5EF4-FFF2-40B4-BE49-F238E27FC236}">
                  <a16:creationId xmlns:a16="http://schemas.microsoft.com/office/drawing/2014/main" id="{47CFE7DF-E8D7-6390-447A-DA6D731CB1BF}"/>
                </a:ext>
              </a:extLst>
            </p:cNvPr>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7800;p30">
              <a:extLst>
                <a:ext uri="{FF2B5EF4-FFF2-40B4-BE49-F238E27FC236}">
                  <a16:creationId xmlns:a16="http://schemas.microsoft.com/office/drawing/2014/main" id="{C9BC85D7-9015-069C-1243-D3D181757E8C}"/>
                </a:ext>
              </a:extLst>
            </p:cNvPr>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7801;p30">
              <a:extLst>
                <a:ext uri="{FF2B5EF4-FFF2-40B4-BE49-F238E27FC236}">
                  <a16:creationId xmlns:a16="http://schemas.microsoft.com/office/drawing/2014/main" id="{D108E79B-53E4-F217-0BA3-03F5E4DB899F}"/>
                </a:ext>
              </a:extLst>
            </p:cNvPr>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7802;p30">
              <a:extLst>
                <a:ext uri="{FF2B5EF4-FFF2-40B4-BE49-F238E27FC236}">
                  <a16:creationId xmlns:a16="http://schemas.microsoft.com/office/drawing/2014/main" id="{6D779877-70D2-4A4F-E9B6-37E35682A90F}"/>
                </a:ext>
              </a:extLst>
            </p:cNvPr>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7803;p30">
              <a:extLst>
                <a:ext uri="{FF2B5EF4-FFF2-40B4-BE49-F238E27FC236}">
                  <a16:creationId xmlns:a16="http://schemas.microsoft.com/office/drawing/2014/main" id="{D81F21BC-D30A-19EC-4365-F36AA3CFD70A}"/>
                </a:ext>
              </a:extLst>
            </p:cNvPr>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7804;p30">
              <a:extLst>
                <a:ext uri="{FF2B5EF4-FFF2-40B4-BE49-F238E27FC236}">
                  <a16:creationId xmlns:a16="http://schemas.microsoft.com/office/drawing/2014/main" id="{0B406F03-6905-DBB3-BEEC-B8D29F7D68B1}"/>
                </a:ext>
              </a:extLst>
            </p:cNvPr>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7805;p30">
              <a:extLst>
                <a:ext uri="{FF2B5EF4-FFF2-40B4-BE49-F238E27FC236}">
                  <a16:creationId xmlns:a16="http://schemas.microsoft.com/office/drawing/2014/main" id="{6F6AC1B2-0547-55B0-0E69-1A210849D6B1}"/>
                </a:ext>
              </a:extLst>
            </p:cNvPr>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7806;p30">
              <a:extLst>
                <a:ext uri="{FF2B5EF4-FFF2-40B4-BE49-F238E27FC236}">
                  <a16:creationId xmlns:a16="http://schemas.microsoft.com/office/drawing/2014/main" id="{0A589490-E524-8E7D-C85B-F1F2DC5419EA}"/>
                </a:ext>
              </a:extLst>
            </p:cNvPr>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7807;p30">
              <a:extLst>
                <a:ext uri="{FF2B5EF4-FFF2-40B4-BE49-F238E27FC236}">
                  <a16:creationId xmlns:a16="http://schemas.microsoft.com/office/drawing/2014/main" id="{188E1056-B392-9C11-C8E8-3ABAD8190068}"/>
                </a:ext>
              </a:extLst>
            </p:cNvPr>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7808;p30">
              <a:extLst>
                <a:ext uri="{FF2B5EF4-FFF2-40B4-BE49-F238E27FC236}">
                  <a16:creationId xmlns:a16="http://schemas.microsoft.com/office/drawing/2014/main" id="{8E366E54-C920-993D-2799-16FC54C31DBF}"/>
                </a:ext>
              </a:extLst>
            </p:cNvPr>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7809;p30">
              <a:extLst>
                <a:ext uri="{FF2B5EF4-FFF2-40B4-BE49-F238E27FC236}">
                  <a16:creationId xmlns:a16="http://schemas.microsoft.com/office/drawing/2014/main" id="{3318B90D-69FF-CDA5-F72E-5F5BC60091ED}"/>
                </a:ext>
              </a:extLst>
            </p:cNvPr>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7810;p30">
              <a:extLst>
                <a:ext uri="{FF2B5EF4-FFF2-40B4-BE49-F238E27FC236}">
                  <a16:creationId xmlns:a16="http://schemas.microsoft.com/office/drawing/2014/main" id="{DA6CBF3D-4244-D081-FCE4-43B7808EF888}"/>
                </a:ext>
              </a:extLst>
            </p:cNvPr>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7811;p30">
              <a:extLst>
                <a:ext uri="{FF2B5EF4-FFF2-40B4-BE49-F238E27FC236}">
                  <a16:creationId xmlns:a16="http://schemas.microsoft.com/office/drawing/2014/main" id="{024DF6DA-6BE9-05B6-178D-7E4CCC6E1C20}"/>
                </a:ext>
              </a:extLst>
            </p:cNvPr>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7812;p30">
              <a:extLst>
                <a:ext uri="{FF2B5EF4-FFF2-40B4-BE49-F238E27FC236}">
                  <a16:creationId xmlns:a16="http://schemas.microsoft.com/office/drawing/2014/main" id="{0D37F2BA-A6E0-EB02-8E83-1F5316627706}"/>
                </a:ext>
              </a:extLst>
            </p:cNvPr>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7813;p30">
              <a:extLst>
                <a:ext uri="{FF2B5EF4-FFF2-40B4-BE49-F238E27FC236}">
                  <a16:creationId xmlns:a16="http://schemas.microsoft.com/office/drawing/2014/main" id="{C44E9D4C-6CC6-746D-588C-F258F4A3B278}"/>
                </a:ext>
              </a:extLst>
            </p:cNvPr>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7814;p30">
              <a:extLst>
                <a:ext uri="{FF2B5EF4-FFF2-40B4-BE49-F238E27FC236}">
                  <a16:creationId xmlns:a16="http://schemas.microsoft.com/office/drawing/2014/main" id="{4001E962-97D2-E716-E8D2-12139D4A61F9}"/>
                </a:ext>
              </a:extLst>
            </p:cNvPr>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7815;p30">
              <a:extLst>
                <a:ext uri="{FF2B5EF4-FFF2-40B4-BE49-F238E27FC236}">
                  <a16:creationId xmlns:a16="http://schemas.microsoft.com/office/drawing/2014/main" id="{1A022781-0413-2C1F-335B-986D74741E6A}"/>
                </a:ext>
              </a:extLst>
            </p:cNvPr>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7816;p30">
              <a:extLst>
                <a:ext uri="{FF2B5EF4-FFF2-40B4-BE49-F238E27FC236}">
                  <a16:creationId xmlns:a16="http://schemas.microsoft.com/office/drawing/2014/main" id="{1652E57D-B3EB-D618-AD21-5CD7CD6FDD2B}"/>
                </a:ext>
              </a:extLst>
            </p:cNvPr>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7817;p30">
              <a:extLst>
                <a:ext uri="{FF2B5EF4-FFF2-40B4-BE49-F238E27FC236}">
                  <a16:creationId xmlns:a16="http://schemas.microsoft.com/office/drawing/2014/main" id="{2BF52A97-9299-A8D9-6BD4-B2E58EDD913E}"/>
                </a:ext>
              </a:extLst>
            </p:cNvPr>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7818;p30">
              <a:extLst>
                <a:ext uri="{FF2B5EF4-FFF2-40B4-BE49-F238E27FC236}">
                  <a16:creationId xmlns:a16="http://schemas.microsoft.com/office/drawing/2014/main" id="{78D9D5A1-98F5-1193-972B-68C9A398C6C6}"/>
                </a:ext>
              </a:extLst>
            </p:cNvPr>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7819;p30">
              <a:extLst>
                <a:ext uri="{FF2B5EF4-FFF2-40B4-BE49-F238E27FC236}">
                  <a16:creationId xmlns:a16="http://schemas.microsoft.com/office/drawing/2014/main" id="{3B9F8050-4C2B-B51E-245C-74B6C8EFEDB1}"/>
                </a:ext>
              </a:extLst>
            </p:cNvPr>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7820;p30">
              <a:extLst>
                <a:ext uri="{FF2B5EF4-FFF2-40B4-BE49-F238E27FC236}">
                  <a16:creationId xmlns:a16="http://schemas.microsoft.com/office/drawing/2014/main" id="{890DCC05-028E-EE13-CDC4-88D18B144AD1}"/>
                </a:ext>
              </a:extLst>
            </p:cNvPr>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7821;p30">
              <a:extLst>
                <a:ext uri="{FF2B5EF4-FFF2-40B4-BE49-F238E27FC236}">
                  <a16:creationId xmlns:a16="http://schemas.microsoft.com/office/drawing/2014/main" id="{1608463C-9413-31C3-998F-FEA33E74AE63}"/>
                </a:ext>
              </a:extLst>
            </p:cNvPr>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7822;p30">
              <a:extLst>
                <a:ext uri="{FF2B5EF4-FFF2-40B4-BE49-F238E27FC236}">
                  <a16:creationId xmlns:a16="http://schemas.microsoft.com/office/drawing/2014/main" id="{A52811A9-E5B1-CF15-D6BC-A002D7F9FFC7}"/>
                </a:ext>
              </a:extLst>
            </p:cNvPr>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7823;p30">
              <a:extLst>
                <a:ext uri="{FF2B5EF4-FFF2-40B4-BE49-F238E27FC236}">
                  <a16:creationId xmlns:a16="http://schemas.microsoft.com/office/drawing/2014/main" id="{F7D9EC9E-5D6E-3419-937E-63BF1E176D3F}"/>
                </a:ext>
              </a:extLst>
            </p:cNvPr>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7824;p30">
              <a:extLst>
                <a:ext uri="{FF2B5EF4-FFF2-40B4-BE49-F238E27FC236}">
                  <a16:creationId xmlns:a16="http://schemas.microsoft.com/office/drawing/2014/main" id="{BC288AF8-ADD6-CDD7-AB2F-6AAC8A3921DC}"/>
                </a:ext>
              </a:extLst>
            </p:cNvPr>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7825;p30">
              <a:extLst>
                <a:ext uri="{FF2B5EF4-FFF2-40B4-BE49-F238E27FC236}">
                  <a16:creationId xmlns:a16="http://schemas.microsoft.com/office/drawing/2014/main" id="{464032FC-3B38-4076-1A15-3E09D155C215}"/>
                </a:ext>
              </a:extLst>
            </p:cNvPr>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7826;p30">
              <a:extLst>
                <a:ext uri="{FF2B5EF4-FFF2-40B4-BE49-F238E27FC236}">
                  <a16:creationId xmlns:a16="http://schemas.microsoft.com/office/drawing/2014/main" id="{6A22043C-5315-FE40-F49E-12D9F3C99EC4}"/>
                </a:ext>
              </a:extLst>
            </p:cNvPr>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7827;p30">
              <a:extLst>
                <a:ext uri="{FF2B5EF4-FFF2-40B4-BE49-F238E27FC236}">
                  <a16:creationId xmlns:a16="http://schemas.microsoft.com/office/drawing/2014/main" id="{22D6F9C3-C2E5-496D-7CCF-D8E465F519E6}"/>
                </a:ext>
              </a:extLst>
            </p:cNvPr>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7828;p30">
              <a:extLst>
                <a:ext uri="{FF2B5EF4-FFF2-40B4-BE49-F238E27FC236}">
                  <a16:creationId xmlns:a16="http://schemas.microsoft.com/office/drawing/2014/main" id="{DE1848C6-F242-AC3D-5F47-A34C1764B980}"/>
                </a:ext>
              </a:extLst>
            </p:cNvPr>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7829;p30">
              <a:extLst>
                <a:ext uri="{FF2B5EF4-FFF2-40B4-BE49-F238E27FC236}">
                  <a16:creationId xmlns:a16="http://schemas.microsoft.com/office/drawing/2014/main" id="{0541A71E-37A2-BA17-0EE7-680CFB4409FF}"/>
                </a:ext>
              </a:extLst>
            </p:cNvPr>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7830;p30">
              <a:extLst>
                <a:ext uri="{FF2B5EF4-FFF2-40B4-BE49-F238E27FC236}">
                  <a16:creationId xmlns:a16="http://schemas.microsoft.com/office/drawing/2014/main" id="{A8D94D43-993A-EA5F-711B-FF0EE0D207A6}"/>
                </a:ext>
              </a:extLst>
            </p:cNvPr>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7831;p30">
              <a:extLst>
                <a:ext uri="{FF2B5EF4-FFF2-40B4-BE49-F238E27FC236}">
                  <a16:creationId xmlns:a16="http://schemas.microsoft.com/office/drawing/2014/main" id="{9C74F35B-E48C-0857-C5D8-8584081ECF5F}"/>
                </a:ext>
              </a:extLst>
            </p:cNvPr>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7832;p30">
              <a:extLst>
                <a:ext uri="{FF2B5EF4-FFF2-40B4-BE49-F238E27FC236}">
                  <a16:creationId xmlns:a16="http://schemas.microsoft.com/office/drawing/2014/main" id="{5395BE0C-ABAD-250E-2EC8-0B1C78A097A2}"/>
                </a:ext>
              </a:extLst>
            </p:cNvPr>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7833;p30">
              <a:extLst>
                <a:ext uri="{FF2B5EF4-FFF2-40B4-BE49-F238E27FC236}">
                  <a16:creationId xmlns:a16="http://schemas.microsoft.com/office/drawing/2014/main" id="{89A57E42-7238-AF45-E274-7ED437E25858}"/>
                </a:ext>
              </a:extLst>
            </p:cNvPr>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7834;p30">
              <a:extLst>
                <a:ext uri="{FF2B5EF4-FFF2-40B4-BE49-F238E27FC236}">
                  <a16:creationId xmlns:a16="http://schemas.microsoft.com/office/drawing/2014/main" id="{D7262015-ABEC-A7F1-7D5C-71E1791B1047}"/>
                </a:ext>
              </a:extLst>
            </p:cNvPr>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7835;p30">
              <a:extLst>
                <a:ext uri="{FF2B5EF4-FFF2-40B4-BE49-F238E27FC236}">
                  <a16:creationId xmlns:a16="http://schemas.microsoft.com/office/drawing/2014/main" id="{3D22F71D-A5AC-58FD-83B9-FFA85A7E808E}"/>
                </a:ext>
              </a:extLst>
            </p:cNvPr>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7836;p30">
              <a:extLst>
                <a:ext uri="{FF2B5EF4-FFF2-40B4-BE49-F238E27FC236}">
                  <a16:creationId xmlns:a16="http://schemas.microsoft.com/office/drawing/2014/main" id="{2122D4C0-908D-6445-2089-D5FF286A20D5}"/>
                </a:ext>
              </a:extLst>
            </p:cNvPr>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7837;p30">
              <a:extLst>
                <a:ext uri="{FF2B5EF4-FFF2-40B4-BE49-F238E27FC236}">
                  <a16:creationId xmlns:a16="http://schemas.microsoft.com/office/drawing/2014/main" id="{D6FE0833-94A6-9534-C92E-E9DFB3804DD7}"/>
                </a:ext>
              </a:extLst>
            </p:cNvPr>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7838;p30">
              <a:extLst>
                <a:ext uri="{FF2B5EF4-FFF2-40B4-BE49-F238E27FC236}">
                  <a16:creationId xmlns:a16="http://schemas.microsoft.com/office/drawing/2014/main" id="{FE367B06-ADBD-FAD2-B470-450B57E963FE}"/>
                </a:ext>
              </a:extLst>
            </p:cNvPr>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7839;p30">
              <a:extLst>
                <a:ext uri="{FF2B5EF4-FFF2-40B4-BE49-F238E27FC236}">
                  <a16:creationId xmlns:a16="http://schemas.microsoft.com/office/drawing/2014/main" id="{266B3D38-019C-FA45-FA83-A72898AD364F}"/>
                </a:ext>
              </a:extLst>
            </p:cNvPr>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7840;p30">
              <a:extLst>
                <a:ext uri="{FF2B5EF4-FFF2-40B4-BE49-F238E27FC236}">
                  <a16:creationId xmlns:a16="http://schemas.microsoft.com/office/drawing/2014/main" id="{0DC52085-863E-E03D-ACFD-4A27742F6C54}"/>
                </a:ext>
              </a:extLst>
            </p:cNvPr>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7841;p30">
              <a:extLst>
                <a:ext uri="{FF2B5EF4-FFF2-40B4-BE49-F238E27FC236}">
                  <a16:creationId xmlns:a16="http://schemas.microsoft.com/office/drawing/2014/main" id="{4A9E87D3-8832-6C23-A681-70BFBF36D343}"/>
                </a:ext>
              </a:extLst>
            </p:cNvPr>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7842;p30">
              <a:extLst>
                <a:ext uri="{FF2B5EF4-FFF2-40B4-BE49-F238E27FC236}">
                  <a16:creationId xmlns:a16="http://schemas.microsoft.com/office/drawing/2014/main" id="{520B47DB-8CAD-9710-A37D-5C8422565222}"/>
                </a:ext>
              </a:extLst>
            </p:cNvPr>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7843;p30">
              <a:extLst>
                <a:ext uri="{FF2B5EF4-FFF2-40B4-BE49-F238E27FC236}">
                  <a16:creationId xmlns:a16="http://schemas.microsoft.com/office/drawing/2014/main" id="{CF8B4236-88F2-CA47-83CD-04CF7145F97D}"/>
                </a:ext>
              </a:extLst>
            </p:cNvPr>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7844;p30">
              <a:extLst>
                <a:ext uri="{FF2B5EF4-FFF2-40B4-BE49-F238E27FC236}">
                  <a16:creationId xmlns:a16="http://schemas.microsoft.com/office/drawing/2014/main" id="{97DC6D91-C3E6-4FF8-922B-856BB0C70AC7}"/>
                </a:ext>
              </a:extLst>
            </p:cNvPr>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7845;p30">
              <a:extLst>
                <a:ext uri="{FF2B5EF4-FFF2-40B4-BE49-F238E27FC236}">
                  <a16:creationId xmlns:a16="http://schemas.microsoft.com/office/drawing/2014/main" id="{80DE2257-D704-C88E-19B7-DA790B881D4D}"/>
                </a:ext>
              </a:extLst>
            </p:cNvPr>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7846;p30">
              <a:extLst>
                <a:ext uri="{FF2B5EF4-FFF2-40B4-BE49-F238E27FC236}">
                  <a16:creationId xmlns:a16="http://schemas.microsoft.com/office/drawing/2014/main" id="{58249F80-A404-4A7E-A221-571AE95ED7BF}"/>
                </a:ext>
              </a:extLst>
            </p:cNvPr>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7847;p30">
              <a:extLst>
                <a:ext uri="{FF2B5EF4-FFF2-40B4-BE49-F238E27FC236}">
                  <a16:creationId xmlns:a16="http://schemas.microsoft.com/office/drawing/2014/main" id="{9A835E0B-DD61-4640-8600-A0EC0FE2EC4C}"/>
                </a:ext>
              </a:extLst>
            </p:cNvPr>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7848;p30">
              <a:extLst>
                <a:ext uri="{FF2B5EF4-FFF2-40B4-BE49-F238E27FC236}">
                  <a16:creationId xmlns:a16="http://schemas.microsoft.com/office/drawing/2014/main" id="{FA279D12-9637-1895-2A48-1A20FCF03B90}"/>
                </a:ext>
              </a:extLst>
            </p:cNvPr>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7849;p30">
              <a:extLst>
                <a:ext uri="{FF2B5EF4-FFF2-40B4-BE49-F238E27FC236}">
                  <a16:creationId xmlns:a16="http://schemas.microsoft.com/office/drawing/2014/main" id="{EA1FAEC8-0D60-6313-AD57-F3D4DE38C7E2}"/>
                </a:ext>
              </a:extLst>
            </p:cNvPr>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7850;p30">
              <a:extLst>
                <a:ext uri="{FF2B5EF4-FFF2-40B4-BE49-F238E27FC236}">
                  <a16:creationId xmlns:a16="http://schemas.microsoft.com/office/drawing/2014/main" id="{9B877BA4-6ED6-555C-DC41-4EA596F4FCC4}"/>
                </a:ext>
              </a:extLst>
            </p:cNvPr>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7851;p30">
              <a:extLst>
                <a:ext uri="{FF2B5EF4-FFF2-40B4-BE49-F238E27FC236}">
                  <a16:creationId xmlns:a16="http://schemas.microsoft.com/office/drawing/2014/main" id="{13EB34FD-72C6-2152-0C41-68EFC651DD86}"/>
                </a:ext>
              </a:extLst>
            </p:cNvPr>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7852;p30">
              <a:extLst>
                <a:ext uri="{FF2B5EF4-FFF2-40B4-BE49-F238E27FC236}">
                  <a16:creationId xmlns:a16="http://schemas.microsoft.com/office/drawing/2014/main" id="{A04965B9-7E12-6605-779B-1E67AD910ED7}"/>
                </a:ext>
              </a:extLst>
            </p:cNvPr>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7853;p30">
              <a:extLst>
                <a:ext uri="{FF2B5EF4-FFF2-40B4-BE49-F238E27FC236}">
                  <a16:creationId xmlns:a16="http://schemas.microsoft.com/office/drawing/2014/main" id="{449A9D31-2A3A-BC87-986F-31C5B4C38175}"/>
                </a:ext>
              </a:extLst>
            </p:cNvPr>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7854;p30">
              <a:extLst>
                <a:ext uri="{FF2B5EF4-FFF2-40B4-BE49-F238E27FC236}">
                  <a16:creationId xmlns:a16="http://schemas.microsoft.com/office/drawing/2014/main" id="{769F3982-52A8-D57D-D328-882933A0D873}"/>
                </a:ext>
              </a:extLst>
            </p:cNvPr>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7855;p30">
              <a:extLst>
                <a:ext uri="{FF2B5EF4-FFF2-40B4-BE49-F238E27FC236}">
                  <a16:creationId xmlns:a16="http://schemas.microsoft.com/office/drawing/2014/main" id="{372ED101-0697-A242-2CFD-AEFCB56E68E3}"/>
                </a:ext>
              </a:extLst>
            </p:cNvPr>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7856;p30">
              <a:extLst>
                <a:ext uri="{FF2B5EF4-FFF2-40B4-BE49-F238E27FC236}">
                  <a16:creationId xmlns:a16="http://schemas.microsoft.com/office/drawing/2014/main" id="{7A383EBC-19F1-DC33-C283-1F77684F0FB2}"/>
                </a:ext>
              </a:extLst>
            </p:cNvPr>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7857;p30">
              <a:extLst>
                <a:ext uri="{FF2B5EF4-FFF2-40B4-BE49-F238E27FC236}">
                  <a16:creationId xmlns:a16="http://schemas.microsoft.com/office/drawing/2014/main" id="{E78BD7CC-7C57-7A36-752E-331FE9D214A6}"/>
                </a:ext>
              </a:extLst>
            </p:cNvPr>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7858;p30">
              <a:extLst>
                <a:ext uri="{FF2B5EF4-FFF2-40B4-BE49-F238E27FC236}">
                  <a16:creationId xmlns:a16="http://schemas.microsoft.com/office/drawing/2014/main" id="{1159E9C6-CD77-B3D2-1927-0732C01AC305}"/>
                </a:ext>
              </a:extLst>
            </p:cNvPr>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7859;p30">
              <a:extLst>
                <a:ext uri="{FF2B5EF4-FFF2-40B4-BE49-F238E27FC236}">
                  <a16:creationId xmlns:a16="http://schemas.microsoft.com/office/drawing/2014/main" id="{F06F781D-F148-115E-571B-4FBEDF79C6EF}"/>
                </a:ext>
              </a:extLst>
            </p:cNvPr>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7860;p30">
              <a:extLst>
                <a:ext uri="{FF2B5EF4-FFF2-40B4-BE49-F238E27FC236}">
                  <a16:creationId xmlns:a16="http://schemas.microsoft.com/office/drawing/2014/main" id="{DC230A32-5FA7-8AA1-264E-04C85895FDF6}"/>
                </a:ext>
              </a:extLst>
            </p:cNvPr>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7861;p30">
              <a:extLst>
                <a:ext uri="{FF2B5EF4-FFF2-40B4-BE49-F238E27FC236}">
                  <a16:creationId xmlns:a16="http://schemas.microsoft.com/office/drawing/2014/main" id="{91D51A85-DE6B-A4CD-0BE7-DCAAE90C5E27}"/>
                </a:ext>
              </a:extLst>
            </p:cNvPr>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7862;p30">
              <a:extLst>
                <a:ext uri="{FF2B5EF4-FFF2-40B4-BE49-F238E27FC236}">
                  <a16:creationId xmlns:a16="http://schemas.microsoft.com/office/drawing/2014/main" id="{8EF5C1EB-81EE-672C-6BBE-32F50B8D5849}"/>
                </a:ext>
              </a:extLst>
            </p:cNvPr>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7863;p30">
              <a:extLst>
                <a:ext uri="{FF2B5EF4-FFF2-40B4-BE49-F238E27FC236}">
                  <a16:creationId xmlns:a16="http://schemas.microsoft.com/office/drawing/2014/main" id="{0BA4590A-22AE-49E0-C0A8-6FBF82B561BD}"/>
                </a:ext>
              </a:extLst>
            </p:cNvPr>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7864;p30">
              <a:extLst>
                <a:ext uri="{FF2B5EF4-FFF2-40B4-BE49-F238E27FC236}">
                  <a16:creationId xmlns:a16="http://schemas.microsoft.com/office/drawing/2014/main" id="{B4659BA8-7620-D92A-7341-EC3874B6AA76}"/>
                </a:ext>
              </a:extLst>
            </p:cNvPr>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7865;p30">
              <a:extLst>
                <a:ext uri="{FF2B5EF4-FFF2-40B4-BE49-F238E27FC236}">
                  <a16:creationId xmlns:a16="http://schemas.microsoft.com/office/drawing/2014/main" id="{BCC4B932-B637-C8EA-6C33-797E8F79A8FC}"/>
                </a:ext>
              </a:extLst>
            </p:cNvPr>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7866;p30">
              <a:extLst>
                <a:ext uri="{FF2B5EF4-FFF2-40B4-BE49-F238E27FC236}">
                  <a16:creationId xmlns:a16="http://schemas.microsoft.com/office/drawing/2014/main" id="{F0A90CA6-1516-8309-7C7D-A60E65450D8D}"/>
                </a:ext>
              </a:extLst>
            </p:cNvPr>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7867;p30">
              <a:extLst>
                <a:ext uri="{FF2B5EF4-FFF2-40B4-BE49-F238E27FC236}">
                  <a16:creationId xmlns:a16="http://schemas.microsoft.com/office/drawing/2014/main" id="{5352C8FA-366A-2F7F-6A74-EE439A6A88A1}"/>
                </a:ext>
              </a:extLst>
            </p:cNvPr>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7868;p30">
              <a:extLst>
                <a:ext uri="{FF2B5EF4-FFF2-40B4-BE49-F238E27FC236}">
                  <a16:creationId xmlns:a16="http://schemas.microsoft.com/office/drawing/2014/main" id="{CEE85A5E-1D89-EE39-8C30-E10DC21E2D4A}"/>
                </a:ext>
              </a:extLst>
            </p:cNvPr>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7869;p30">
              <a:extLst>
                <a:ext uri="{FF2B5EF4-FFF2-40B4-BE49-F238E27FC236}">
                  <a16:creationId xmlns:a16="http://schemas.microsoft.com/office/drawing/2014/main" id="{52A2046A-02B4-DBF2-5C13-1FC5030A8948}"/>
                </a:ext>
              </a:extLst>
            </p:cNvPr>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7870;p30">
              <a:extLst>
                <a:ext uri="{FF2B5EF4-FFF2-40B4-BE49-F238E27FC236}">
                  <a16:creationId xmlns:a16="http://schemas.microsoft.com/office/drawing/2014/main" id="{FDD77ABA-8D92-99D8-2926-F503970B3E0E}"/>
                </a:ext>
              </a:extLst>
            </p:cNvPr>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7871;p30">
              <a:extLst>
                <a:ext uri="{FF2B5EF4-FFF2-40B4-BE49-F238E27FC236}">
                  <a16:creationId xmlns:a16="http://schemas.microsoft.com/office/drawing/2014/main" id="{DB65E170-578C-FDC4-A833-09092C0A32C3}"/>
                </a:ext>
              </a:extLst>
            </p:cNvPr>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7872;p30">
              <a:extLst>
                <a:ext uri="{FF2B5EF4-FFF2-40B4-BE49-F238E27FC236}">
                  <a16:creationId xmlns:a16="http://schemas.microsoft.com/office/drawing/2014/main" id="{7BD8902D-AF11-3FAC-0740-661C51DDE7A9}"/>
                </a:ext>
              </a:extLst>
            </p:cNvPr>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7873;p30">
              <a:extLst>
                <a:ext uri="{FF2B5EF4-FFF2-40B4-BE49-F238E27FC236}">
                  <a16:creationId xmlns:a16="http://schemas.microsoft.com/office/drawing/2014/main" id="{CD250AD8-563C-0004-13AF-F2A766E38E1A}"/>
                </a:ext>
              </a:extLst>
            </p:cNvPr>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7874;p30">
              <a:extLst>
                <a:ext uri="{FF2B5EF4-FFF2-40B4-BE49-F238E27FC236}">
                  <a16:creationId xmlns:a16="http://schemas.microsoft.com/office/drawing/2014/main" id="{9DBB7AE8-273C-27AF-371B-8380A6004B9D}"/>
                </a:ext>
              </a:extLst>
            </p:cNvPr>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7875;p30">
              <a:extLst>
                <a:ext uri="{FF2B5EF4-FFF2-40B4-BE49-F238E27FC236}">
                  <a16:creationId xmlns:a16="http://schemas.microsoft.com/office/drawing/2014/main" id="{8D36B509-7C0B-E123-F8AA-DCB9D80FE0CB}"/>
                </a:ext>
              </a:extLst>
            </p:cNvPr>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7876;p30">
              <a:extLst>
                <a:ext uri="{FF2B5EF4-FFF2-40B4-BE49-F238E27FC236}">
                  <a16:creationId xmlns:a16="http://schemas.microsoft.com/office/drawing/2014/main" id="{9DA1352F-155E-321B-62A4-9D393EF2DC6F}"/>
                </a:ext>
              </a:extLst>
            </p:cNvPr>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7877;p30">
              <a:extLst>
                <a:ext uri="{FF2B5EF4-FFF2-40B4-BE49-F238E27FC236}">
                  <a16:creationId xmlns:a16="http://schemas.microsoft.com/office/drawing/2014/main" id="{B5E46C6E-9820-D722-0B3D-193958B027DD}"/>
                </a:ext>
              </a:extLst>
            </p:cNvPr>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7878;p30">
              <a:extLst>
                <a:ext uri="{FF2B5EF4-FFF2-40B4-BE49-F238E27FC236}">
                  <a16:creationId xmlns:a16="http://schemas.microsoft.com/office/drawing/2014/main" id="{A3C7AE68-60F1-53C3-7CC2-087D647A40CA}"/>
                </a:ext>
              </a:extLst>
            </p:cNvPr>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7879;p30">
              <a:extLst>
                <a:ext uri="{FF2B5EF4-FFF2-40B4-BE49-F238E27FC236}">
                  <a16:creationId xmlns:a16="http://schemas.microsoft.com/office/drawing/2014/main" id="{0D24B58D-0DB9-CEFF-CF22-CAD2F220BA09}"/>
                </a:ext>
              </a:extLst>
            </p:cNvPr>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7880;p30">
              <a:extLst>
                <a:ext uri="{FF2B5EF4-FFF2-40B4-BE49-F238E27FC236}">
                  <a16:creationId xmlns:a16="http://schemas.microsoft.com/office/drawing/2014/main" id="{1BC14733-6E68-F83D-DFBC-9EA4A0FF3188}"/>
                </a:ext>
              </a:extLst>
            </p:cNvPr>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7881;p30">
              <a:extLst>
                <a:ext uri="{FF2B5EF4-FFF2-40B4-BE49-F238E27FC236}">
                  <a16:creationId xmlns:a16="http://schemas.microsoft.com/office/drawing/2014/main" id="{7DC6EEA6-FF5A-CAB9-BDA5-14C952AC6018}"/>
                </a:ext>
              </a:extLst>
            </p:cNvPr>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7882;p30">
              <a:extLst>
                <a:ext uri="{FF2B5EF4-FFF2-40B4-BE49-F238E27FC236}">
                  <a16:creationId xmlns:a16="http://schemas.microsoft.com/office/drawing/2014/main" id="{DDF4215F-3038-3219-2AAD-B4EEEB5577C4}"/>
                </a:ext>
              </a:extLst>
            </p:cNvPr>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7883;p30">
              <a:extLst>
                <a:ext uri="{FF2B5EF4-FFF2-40B4-BE49-F238E27FC236}">
                  <a16:creationId xmlns:a16="http://schemas.microsoft.com/office/drawing/2014/main" id="{BDDA97A2-CB61-DB0A-4E21-014CCA8239FC}"/>
                </a:ext>
              </a:extLst>
            </p:cNvPr>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7884;p30">
              <a:extLst>
                <a:ext uri="{FF2B5EF4-FFF2-40B4-BE49-F238E27FC236}">
                  <a16:creationId xmlns:a16="http://schemas.microsoft.com/office/drawing/2014/main" id="{8E4C88E3-8DC0-FFCB-98FC-D3281AB414EB}"/>
                </a:ext>
              </a:extLst>
            </p:cNvPr>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7885;p30">
              <a:extLst>
                <a:ext uri="{FF2B5EF4-FFF2-40B4-BE49-F238E27FC236}">
                  <a16:creationId xmlns:a16="http://schemas.microsoft.com/office/drawing/2014/main" id="{AA0B9647-182C-AC88-EC04-A7EB1EBBCFB6}"/>
                </a:ext>
              </a:extLst>
            </p:cNvPr>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7886;p30">
              <a:extLst>
                <a:ext uri="{FF2B5EF4-FFF2-40B4-BE49-F238E27FC236}">
                  <a16:creationId xmlns:a16="http://schemas.microsoft.com/office/drawing/2014/main" id="{7786CA19-5860-BEC8-F635-65515E8D683C}"/>
                </a:ext>
              </a:extLst>
            </p:cNvPr>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7887;p30">
              <a:extLst>
                <a:ext uri="{FF2B5EF4-FFF2-40B4-BE49-F238E27FC236}">
                  <a16:creationId xmlns:a16="http://schemas.microsoft.com/office/drawing/2014/main" id="{53AC5A1F-C7C6-8DEA-9803-DCF52699A4BA}"/>
                </a:ext>
              </a:extLst>
            </p:cNvPr>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7888;p30">
              <a:extLst>
                <a:ext uri="{FF2B5EF4-FFF2-40B4-BE49-F238E27FC236}">
                  <a16:creationId xmlns:a16="http://schemas.microsoft.com/office/drawing/2014/main" id="{C44A4695-46DF-6A75-FD4C-876FD60CE33B}"/>
                </a:ext>
              </a:extLst>
            </p:cNvPr>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7889;p30">
              <a:extLst>
                <a:ext uri="{FF2B5EF4-FFF2-40B4-BE49-F238E27FC236}">
                  <a16:creationId xmlns:a16="http://schemas.microsoft.com/office/drawing/2014/main" id="{9F656C57-FB72-F613-AA05-4730914AEB63}"/>
                </a:ext>
              </a:extLst>
            </p:cNvPr>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7890;p30">
              <a:extLst>
                <a:ext uri="{FF2B5EF4-FFF2-40B4-BE49-F238E27FC236}">
                  <a16:creationId xmlns:a16="http://schemas.microsoft.com/office/drawing/2014/main" id="{E2CEBF9C-1206-FCFA-B302-45BC99597E1E}"/>
                </a:ext>
              </a:extLst>
            </p:cNvPr>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7891;p30">
              <a:extLst>
                <a:ext uri="{FF2B5EF4-FFF2-40B4-BE49-F238E27FC236}">
                  <a16:creationId xmlns:a16="http://schemas.microsoft.com/office/drawing/2014/main" id="{DC02C3B9-9545-3875-2463-C05370DBD62B}"/>
                </a:ext>
              </a:extLst>
            </p:cNvPr>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7892;p30">
              <a:extLst>
                <a:ext uri="{FF2B5EF4-FFF2-40B4-BE49-F238E27FC236}">
                  <a16:creationId xmlns:a16="http://schemas.microsoft.com/office/drawing/2014/main" id="{C780CBC3-9FE9-9878-AF97-0D5BE8288ACD}"/>
                </a:ext>
              </a:extLst>
            </p:cNvPr>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7893;p30">
              <a:extLst>
                <a:ext uri="{FF2B5EF4-FFF2-40B4-BE49-F238E27FC236}">
                  <a16:creationId xmlns:a16="http://schemas.microsoft.com/office/drawing/2014/main" id="{30381A96-719F-0CF0-2AC8-837CB4367613}"/>
                </a:ext>
              </a:extLst>
            </p:cNvPr>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7894;p30">
              <a:extLst>
                <a:ext uri="{FF2B5EF4-FFF2-40B4-BE49-F238E27FC236}">
                  <a16:creationId xmlns:a16="http://schemas.microsoft.com/office/drawing/2014/main" id="{A89F78F3-5F17-7AF2-B411-CC6E51014E9D}"/>
                </a:ext>
              </a:extLst>
            </p:cNvPr>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7895;p30">
              <a:extLst>
                <a:ext uri="{FF2B5EF4-FFF2-40B4-BE49-F238E27FC236}">
                  <a16:creationId xmlns:a16="http://schemas.microsoft.com/office/drawing/2014/main" id="{EC9C70E0-54A1-EE81-AB40-F96BD68C16B3}"/>
                </a:ext>
              </a:extLst>
            </p:cNvPr>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7896;p30">
              <a:extLst>
                <a:ext uri="{FF2B5EF4-FFF2-40B4-BE49-F238E27FC236}">
                  <a16:creationId xmlns:a16="http://schemas.microsoft.com/office/drawing/2014/main" id="{2499502E-7812-752A-2A45-9BDE4EB0A6B8}"/>
                </a:ext>
              </a:extLst>
            </p:cNvPr>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7897;p30">
              <a:extLst>
                <a:ext uri="{FF2B5EF4-FFF2-40B4-BE49-F238E27FC236}">
                  <a16:creationId xmlns:a16="http://schemas.microsoft.com/office/drawing/2014/main" id="{77E056D1-34DE-1F31-ECA6-49876B77909B}"/>
                </a:ext>
              </a:extLst>
            </p:cNvPr>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7898;p30">
              <a:extLst>
                <a:ext uri="{FF2B5EF4-FFF2-40B4-BE49-F238E27FC236}">
                  <a16:creationId xmlns:a16="http://schemas.microsoft.com/office/drawing/2014/main" id="{1FA9B9E7-24DE-A097-684A-02DE4C861BA0}"/>
                </a:ext>
              </a:extLst>
            </p:cNvPr>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7899;p30">
              <a:extLst>
                <a:ext uri="{FF2B5EF4-FFF2-40B4-BE49-F238E27FC236}">
                  <a16:creationId xmlns:a16="http://schemas.microsoft.com/office/drawing/2014/main" id="{A8A8A580-CE81-0DF4-BEDB-EAC8C5974FD8}"/>
                </a:ext>
              </a:extLst>
            </p:cNvPr>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7900;p30">
              <a:extLst>
                <a:ext uri="{FF2B5EF4-FFF2-40B4-BE49-F238E27FC236}">
                  <a16:creationId xmlns:a16="http://schemas.microsoft.com/office/drawing/2014/main" id="{4720132E-5B06-07BF-6DF3-D32584B5D461}"/>
                </a:ext>
              </a:extLst>
            </p:cNvPr>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7901;p30">
              <a:extLst>
                <a:ext uri="{FF2B5EF4-FFF2-40B4-BE49-F238E27FC236}">
                  <a16:creationId xmlns:a16="http://schemas.microsoft.com/office/drawing/2014/main" id="{7C1C4689-6CC6-7D0B-A731-82C6EA8AC81D}"/>
                </a:ext>
              </a:extLst>
            </p:cNvPr>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7902;p30">
              <a:extLst>
                <a:ext uri="{FF2B5EF4-FFF2-40B4-BE49-F238E27FC236}">
                  <a16:creationId xmlns:a16="http://schemas.microsoft.com/office/drawing/2014/main" id="{C6D253AF-ECF9-330A-1F54-CC814BAA28DB}"/>
                </a:ext>
              </a:extLst>
            </p:cNvPr>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7903;p30">
              <a:extLst>
                <a:ext uri="{FF2B5EF4-FFF2-40B4-BE49-F238E27FC236}">
                  <a16:creationId xmlns:a16="http://schemas.microsoft.com/office/drawing/2014/main" id="{B5074D45-766E-CF5D-2F4B-5ADA7F95DFE8}"/>
                </a:ext>
              </a:extLst>
            </p:cNvPr>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7904;p30">
              <a:extLst>
                <a:ext uri="{FF2B5EF4-FFF2-40B4-BE49-F238E27FC236}">
                  <a16:creationId xmlns:a16="http://schemas.microsoft.com/office/drawing/2014/main" id="{486BC4D4-F0CC-0675-292D-7EF46E7306C3}"/>
                </a:ext>
              </a:extLst>
            </p:cNvPr>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7905;p30">
              <a:extLst>
                <a:ext uri="{FF2B5EF4-FFF2-40B4-BE49-F238E27FC236}">
                  <a16:creationId xmlns:a16="http://schemas.microsoft.com/office/drawing/2014/main" id="{9025CC98-9F83-2586-4937-633E87D2A18E}"/>
                </a:ext>
              </a:extLst>
            </p:cNvPr>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7906;p30">
              <a:extLst>
                <a:ext uri="{FF2B5EF4-FFF2-40B4-BE49-F238E27FC236}">
                  <a16:creationId xmlns:a16="http://schemas.microsoft.com/office/drawing/2014/main" id="{6728535F-2ECA-CA2F-E1B2-FCD778A5A86A}"/>
                </a:ext>
              </a:extLst>
            </p:cNvPr>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7907;p30">
              <a:extLst>
                <a:ext uri="{FF2B5EF4-FFF2-40B4-BE49-F238E27FC236}">
                  <a16:creationId xmlns:a16="http://schemas.microsoft.com/office/drawing/2014/main" id="{CC332607-BF1A-A8EC-C42C-F60F7B5A0835}"/>
                </a:ext>
              </a:extLst>
            </p:cNvPr>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7908;p30">
              <a:extLst>
                <a:ext uri="{FF2B5EF4-FFF2-40B4-BE49-F238E27FC236}">
                  <a16:creationId xmlns:a16="http://schemas.microsoft.com/office/drawing/2014/main" id="{30599693-8AB1-FA7E-87D0-8E9699897156}"/>
                </a:ext>
              </a:extLst>
            </p:cNvPr>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7909;p30">
              <a:extLst>
                <a:ext uri="{FF2B5EF4-FFF2-40B4-BE49-F238E27FC236}">
                  <a16:creationId xmlns:a16="http://schemas.microsoft.com/office/drawing/2014/main" id="{A1974C0E-A97F-65F6-683A-9DFBD464DAD5}"/>
                </a:ext>
              </a:extLst>
            </p:cNvPr>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7910;p30">
              <a:extLst>
                <a:ext uri="{FF2B5EF4-FFF2-40B4-BE49-F238E27FC236}">
                  <a16:creationId xmlns:a16="http://schemas.microsoft.com/office/drawing/2014/main" id="{8DF84B9C-7A3C-B03B-8951-5DEB077FFCFB}"/>
                </a:ext>
              </a:extLst>
            </p:cNvPr>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7911;p30">
              <a:extLst>
                <a:ext uri="{FF2B5EF4-FFF2-40B4-BE49-F238E27FC236}">
                  <a16:creationId xmlns:a16="http://schemas.microsoft.com/office/drawing/2014/main" id="{05837C57-2E7C-78DE-BA36-75DB711A0296}"/>
                </a:ext>
              </a:extLst>
            </p:cNvPr>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7912;p30">
              <a:extLst>
                <a:ext uri="{FF2B5EF4-FFF2-40B4-BE49-F238E27FC236}">
                  <a16:creationId xmlns:a16="http://schemas.microsoft.com/office/drawing/2014/main" id="{DC836D80-762D-0B2D-B6CD-88C7ABC3FDB4}"/>
                </a:ext>
              </a:extLst>
            </p:cNvPr>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7913;p30">
              <a:extLst>
                <a:ext uri="{FF2B5EF4-FFF2-40B4-BE49-F238E27FC236}">
                  <a16:creationId xmlns:a16="http://schemas.microsoft.com/office/drawing/2014/main" id="{8DFCA399-6768-0BFE-0080-7F2C571790F2}"/>
                </a:ext>
              </a:extLst>
            </p:cNvPr>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7914;p30">
              <a:extLst>
                <a:ext uri="{FF2B5EF4-FFF2-40B4-BE49-F238E27FC236}">
                  <a16:creationId xmlns:a16="http://schemas.microsoft.com/office/drawing/2014/main" id="{CA3E8977-D7A8-482D-218F-54CCF1178865}"/>
                </a:ext>
              </a:extLst>
            </p:cNvPr>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7915;p30">
              <a:extLst>
                <a:ext uri="{FF2B5EF4-FFF2-40B4-BE49-F238E27FC236}">
                  <a16:creationId xmlns:a16="http://schemas.microsoft.com/office/drawing/2014/main" id="{CB748E2B-349A-D857-787E-91251FA05836}"/>
                </a:ext>
              </a:extLst>
            </p:cNvPr>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7916;p30">
              <a:extLst>
                <a:ext uri="{FF2B5EF4-FFF2-40B4-BE49-F238E27FC236}">
                  <a16:creationId xmlns:a16="http://schemas.microsoft.com/office/drawing/2014/main" id="{946F2E5D-336D-A263-7CFD-7BE4051D1EA6}"/>
                </a:ext>
              </a:extLst>
            </p:cNvPr>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7917;p30">
              <a:extLst>
                <a:ext uri="{FF2B5EF4-FFF2-40B4-BE49-F238E27FC236}">
                  <a16:creationId xmlns:a16="http://schemas.microsoft.com/office/drawing/2014/main" id="{BDF028A2-ADFD-CA67-E058-BBB179D9123D}"/>
                </a:ext>
              </a:extLst>
            </p:cNvPr>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7918;p30">
              <a:extLst>
                <a:ext uri="{FF2B5EF4-FFF2-40B4-BE49-F238E27FC236}">
                  <a16:creationId xmlns:a16="http://schemas.microsoft.com/office/drawing/2014/main" id="{5146E1F5-1604-B3E2-CB11-BA8C9E36DC4D}"/>
                </a:ext>
              </a:extLst>
            </p:cNvPr>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7919;p30">
              <a:extLst>
                <a:ext uri="{FF2B5EF4-FFF2-40B4-BE49-F238E27FC236}">
                  <a16:creationId xmlns:a16="http://schemas.microsoft.com/office/drawing/2014/main" id="{B62A118F-CB13-49BF-D25F-E63E1813A3A5}"/>
                </a:ext>
              </a:extLst>
            </p:cNvPr>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7920;p30">
              <a:extLst>
                <a:ext uri="{FF2B5EF4-FFF2-40B4-BE49-F238E27FC236}">
                  <a16:creationId xmlns:a16="http://schemas.microsoft.com/office/drawing/2014/main" id="{301CB137-7223-5DF2-3081-952A92330B02}"/>
                </a:ext>
              </a:extLst>
            </p:cNvPr>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7921;p30">
              <a:extLst>
                <a:ext uri="{FF2B5EF4-FFF2-40B4-BE49-F238E27FC236}">
                  <a16:creationId xmlns:a16="http://schemas.microsoft.com/office/drawing/2014/main" id="{9591EA86-025A-1BD0-EDC7-AFBBBB7A8FEF}"/>
                </a:ext>
              </a:extLst>
            </p:cNvPr>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7922;p30">
              <a:extLst>
                <a:ext uri="{FF2B5EF4-FFF2-40B4-BE49-F238E27FC236}">
                  <a16:creationId xmlns:a16="http://schemas.microsoft.com/office/drawing/2014/main" id="{B79CDE08-25FE-BB26-2A9B-22A59306AC3B}"/>
                </a:ext>
              </a:extLst>
            </p:cNvPr>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7923;p30">
              <a:extLst>
                <a:ext uri="{FF2B5EF4-FFF2-40B4-BE49-F238E27FC236}">
                  <a16:creationId xmlns:a16="http://schemas.microsoft.com/office/drawing/2014/main" id="{E06876C1-4DC9-8C75-1991-950EFC40056D}"/>
                </a:ext>
              </a:extLst>
            </p:cNvPr>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7924;p30">
              <a:extLst>
                <a:ext uri="{FF2B5EF4-FFF2-40B4-BE49-F238E27FC236}">
                  <a16:creationId xmlns:a16="http://schemas.microsoft.com/office/drawing/2014/main" id="{683BFE70-0174-1519-9113-1C1E12C865A7}"/>
                </a:ext>
              </a:extLst>
            </p:cNvPr>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7925;p30">
              <a:extLst>
                <a:ext uri="{FF2B5EF4-FFF2-40B4-BE49-F238E27FC236}">
                  <a16:creationId xmlns:a16="http://schemas.microsoft.com/office/drawing/2014/main" id="{5A4E3018-1F91-2615-896A-768C5ADD9DC8}"/>
                </a:ext>
              </a:extLst>
            </p:cNvPr>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7926;p30">
              <a:extLst>
                <a:ext uri="{FF2B5EF4-FFF2-40B4-BE49-F238E27FC236}">
                  <a16:creationId xmlns:a16="http://schemas.microsoft.com/office/drawing/2014/main" id="{EF40D263-C717-AF1A-DC3E-A95DF2BF193E}"/>
                </a:ext>
              </a:extLst>
            </p:cNvPr>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7927;p30">
              <a:extLst>
                <a:ext uri="{FF2B5EF4-FFF2-40B4-BE49-F238E27FC236}">
                  <a16:creationId xmlns:a16="http://schemas.microsoft.com/office/drawing/2014/main" id="{93A49A88-D8D1-C1AE-0E7F-84956B7401BA}"/>
                </a:ext>
              </a:extLst>
            </p:cNvPr>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7928;p30">
              <a:extLst>
                <a:ext uri="{FF2B5EF4-FFF2-40B4-BE49-F238E27FC236}">
                  <a16:creationId xmlns:a16="http://schemas.microsoft.com/office/drawing/2014/main" id="{FE0C57A5-5A61-E0B6-6318-3E01C3A38614}"/>
                </a:ext>
              </a:extLst>
            </p:cNvPr>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7929;p30">
              <a:extLst>
                <a:ext uri="{FF2B5EF4-FFF2-40B4-BE49-F238E27FC236}">
                  <a16:creationId xmlns:a16="http://schemas.microsoft.com/office/drawing/2014/main" id="{9C9D0485-9874-AE85-07B5-23BF0E37C9A4}"/>
                </a:ext>
              </a:extLst>
            </p:cNvPr>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7930;p30">
              <a:extLst>
                <a:ext uri="{FF2B5EF4-FFF2-40B4-BE49-F238E27FC236}">
                  <a16:creationId xmlns:a16="http://schemas.microsoft.com/office/drawing/2014/main" id="{2452FB45-9009-4F30-CF6E-2F117754BE7C}"/>
                </a:ext>
              </a:extLst>
            </p:cNvPr>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7931;p30">
              <a:extLst>
                <a:ext uri="{FF2B5EF4-FFF2-40B4-BE49-F238E27FC236}">
                  <a16:creationId xmlns:a16="http://schemas.microsoft.com/office/drawing/2014/main" id="{05649D86-8FC8-78AF-922C-A526EC35F10D}"/>
                </a:ext>
              </a:extLst>
            </p:cNvPr>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7932;p30">
              <a:extLst>
                <a:ext uri="{FF2B5EF4-FFF2-40B4-BE49-F238E27FC236}">
                  <a16:creationId xmlns:a16="http://schemas.microsoft.com/office/drawing/2014/main" id="{9EBFA5AD-7D99-D6E5-8B71-AC38B0CEB5C2}"/>
                </a:ext>
              </a:extLst>
            </p:cNvPr>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7933;p30">
              <a:extLst>
                <a:ext uri="{FF2B5EF4-FFF2-40B4-BE49-F238E27FC236}">
                  <a16:creationId xmlns:a16="http://schemas.microsoft.com/office/drawing/2014/main" id="{23A3BDD5-4FB6-4544-0AEB-0ECF8DECDDAB}"/>
                </a:ext>
              </a:extLst>
            </p:cNvPr>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7934;p30">
              <a:extLst>
                <a:ext uri="{FF2B5EF4-FFF2-40B4-BE49-F238E27FC236}">
                  <a16:creationId xmlns:a16="http://schemas.microsoft.com/office/drawing/2014/main" id="{2CE17675-8BFF-9B30-DA4A-09178C4D8E74}"/>
                </a:ext>
              </a:extLst>
            </p:cNvPr>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7935;p30">
              <a:extLst>
                <a:ext uri="{FF2B5EF4-FFF2-40B4-BE49-F238E27FC236}">
                  <a16:creationId xmlns:a16="http://schemas.microsoft.com/office/drawing/2014/main" id="{79DF6D63-F3E8-E23F-F762-16DAA22DB8FF}"/>
                </a:ext>
              </a:extLst>
            </p:cNvPr>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7936;p30">
              <a:extLst>
                <a:ext uri="{FF2B5EF4-FFF2-40B4-BE49-F238E27FC236}">
                  <a16:creationId xmlns:a16="http://schemas.microsoft.com/office/drawing/2014/main" id="{07B9B6F3-C1F1-29D8-ECD6-71DA98928F0C}"/>
                </a:ext>
              </a:extLst>
            </p:cNvPr>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7937;p30">
              <a:extLst>
                <a:ext uri="{FF2B5EF4-FFF2-40B4-BE49-F238E27FC236}">
                  <a16:creationId xmlns:a16="http://schemas.microsoft.com/office/drawing/2014/main" id="{5F5F59B1-142B-A869-1F9B-C0A701B0218E}"/>
                </a:ext>
              </a:extLst>
            </p:cNvPr>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7938;p30">
              <a:extLst>
                <a:ext uri="{FF2B5EF4-FFF2-40B4-BE49-F238E27FC236}">
                  <a16:creationId xmlns:a16="http://schemas.microsoft.com/office/drawing/2014/main" id="{526B876C-D72C-7E38-3860-839A31BB2E17}"/>
                </a:ext>
              </a:extLst>
            </p:cNvPr>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7939;p30">
              <a:extLst>
                <a:ext uri="{FF2B5EF4-FFF2-40B4-BE49-F238E27FC236}">
                  <a16:creationId xmlns:a16="http://schemas.microsoft.com/office/drawing/2014/main" id="{1134B2CA-8653-5155-81F6-9F2B1DE038F6}"/>
                </a:ext>
              </a:extLst>
            </p:cNvPr>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7940;p30">
              <a:extLst>
                <a:ext uri="{FF2B5EF4-FFF2-40B4-BE49-F238E27FC236}">
                  <a16:creationId xmlns:a16="http://schemas.microsoft.com/office/drawing/2014/main" id="{ED781CF6-8A5B-3E98-963A-40834B0F0E67}"/>
                </a:ext>
              </a:extLst>
            </p:cNvPr>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7941;p30">
              <a:extLst>
                <a:ext uri="{FF2B5EF4-FFF2-40B4-BE49-F238E27FC236}">
                  <a16:creationId xmlns:a16="http://schemas.microsoft.com/office/drawing/2014/main" id="{12802FC3-3E74-5D81-E837-0F57864C118A}"/>
                </a:ext>
              </a:extLst>
            </p:cNvPr>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7942;p30">
              <a:extLst>
                <a:ext uri="{FF2B5EF4-FFF2-40B4-BE49-F238E27FC236}">
                  <a16:creationId xmlns:a16="http://schemas.microsoft.com/office/drawing/2014/main" id="{4C9F1A65-0318-AF5D-5C52-EA2C0048006F}"/>
                </a:ext>
              </a:extLst>
            </p:cNvPr>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7943;p30">
              <a:extLst>
                <a:ext uri="{FF2B5EF4-FFF2-40B4-BE49-F238E27FC236}">
                  <a16:creationId xmlns:a16="http://schemas.microsoft.com/office/drawing/2014/main" id="{12F03779-FA20-9D3D-7D26-FCF3DA5B160D}"/>
                </a:ext>
              </a:extLst>
            </p:cNvPr>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7944;p30">
              <a:extLst>
                <a:ext uri="{FF2B5EF4-FFF2-40B4-BE49-F238E27FC236}">
                  <a16:creationId xmlns:a16="http://schemas.microsoft.com/office/drawing/2014/main" id="{EA4CADD1-8793-B704-AA3F-3DF8A414FC09}"/>
                </a:ext>
              </a:extLst>
            </p:cNvPr>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7945;p30">
              <a:extLst>
                <a:ext uri="{FF2B5EF4-FFF2-40B4-BE49-F238E27FC236}">
                  <a16:creationId xmlns:a16="http://schemas.microsoft.com/office/drawing/2014/main" id="{5EBBA039-8621-26ED-49F6-BD41E18CC2EA}"/>
                </a:ext>
              </a:extLst>
            </p:cNvPr>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7946;p30">
              <a:extLst>
                <a:ext uri="{FF2B5EF4-FFF2-40B4-BE49-F238E27FC236}">
                  <a16:creationId xmlns:a16="http://schemas.microsoft.com/office/drawing/2014/main" id="{1E0B9B1F-38A7-F485-3787-B8237DC9F656}"/>
                </a:ext>
              </a:extLst>
            </p:cNvPr>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7947;p30">
              <a:extLst>
                <a:ext uri="{FF2B5EF4-FFF2-40B4-BE49-F238E27FC236}">
                  <a16:creationId xmlns:a16="http://schemas.microsoft.com/office/drawing/2014/main" id="{1D355DF7-0310-3C7B-08BA-6EC779CD5747}"/>
                </a:ext>
              </a:extLst>
            </p:cNvPr>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7948;p30">
              <a:extLst>
                <a:ext uri="{FF2B5EF4-FFF2-40B4-BE49-F238E27FC236}">
                  <a16:creationId xmlns:a16="http://schemas.microsoft.com/office/drawing/2014/main" id="{F0A27B87-C05D-769E-3AC5-134EEBD28002}"/>
                </a:ext>
              </a:extLst>
            </p:cNvPr>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7949;p30">
              <a:extLst>
                <a:ext uri="{FF2B5EF4-FFF2-40B4-BE49-F238E27FC236}">
                  <a16:creationId xmlns:a16="http://schemas.microsoft.com/office/drawing/2014/main" id="{EB2E7BC5-272F-EDBF-5D49-544BB48983EC}"/>
                </a:ext>
              </a:extLst>
            </p:cNvPr>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7950;p30">
              <a:extLst>
                <a:ext uri="{FF2B5EF4-FFF2-40B4-BE49-F238E27FC236}">
                  <a16:creationId xmlns:a16="http://schemas.microsoft.com/office/drawing/2014/main" id="{969AC15E-F96D-FF42-800B-7152F3ABBD7E}"/>
                </a:ext>
              </a:extLst>
            </p:cNvPr>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7951;p30">
              <a:extLst>
                <a:ext uri="{FF2B5EF4-FFF2-40B4-BE49-F238E27FC236}">
                  <a16:creationId xmlns:a16="http://schemas.microsoft.com/office/drawing/2014/main" id="{6E89E97F-2C3E-C122-696C-60F2E5C8DA51}"/>
                </a:ext>
              </a:extLst>
            </p:cNvPr>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7952;p30">
              <a:extLst>
                <a:ext uri="{FF2B5EF4-FFF2-40B4-BE49-F238E27FC236}">
                  <a16:creationId xmlns:a16="http://schemas.microsoft.com/office/drawing/2014/main" id="{C79070AF-A579-3C63-C308-91AB82EA87BC}"/>
                </a:ext>
              </a:extLst>
            </p:cNvPr>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7953;p30">
              <a:extLst>
                <a:ext uri="{FF2B5EF4-FFF2-40B4-BE49-F238E27FC236}">
                  <a16:creationId xmlns:a16="http://schemas.microsoft.com/office/drawing/2014/main" id="{D79F63CB-B49E-5683-5C37-664C32C12565}"/>
                </a:ext>
              </a:extLst>
            </p:cNvPr>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7954;p30">
              <a:extLst>
                <a:ext uri="{FF2B5EF4-FFF2-40B4-BE49-F238E27FC236}">
                  <a16:creationId xmlns:a16="http://schemas.microsoft.com/office/drawing/2014/main" id="{E35F9A06-61BA-258D-4AF9-C35AEB77DC66}"/>
                </a:ext>
              </a:extLst>
            </p:cNvPr>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7955;p30">
              <a:extLst>
                <a:ext uri="{FF2B5EF4-FFF2-40B4-BE49-F238E27FC236}">
                  <a16:creationId xmlns:a16="http://schemas.microsoft.com/office/drawing/2014/main" id="{5F45B22A-DAC6-96B0-9078-279DCCA41543}"/>
                </a:ext>
              </a:extLst>
            </p:cNvPr>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7956;p30">
              <a:extLst>
                <a:ext uri="{FF2B5EF4-FFF2-40B4-BE49-F238E27FC236}">
                  <a16:creationId xmlns:a16="http://schemas.microsoft.com/office/drawing/2014/main" id="{9ED27E07-C524-8247-A0F8-D0EF289040DE}"/>
                </a:ext>
              </a:extLst>
            </p:cNvPr>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7957;p30">
              <a:extLst>
                <a:ext uri="{FF2B5EF4-FFF2-40B4-BE49-F238E27FC236}">
                  <a16:creationId xmlns:a16="http://schemas.microsoft.com/office/drawing/2014/main" id="{AFE25447-64AB-5742-8C71-1B046DBA0D44}"/>
                </a:ext>
              </a:extLst>
            </p:cNvPr>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7958;p30">
              <a:extLst>
                <a:ext uri="{FF2B5EF4-FFF2-40B4-BE49-F238E27FC236}">
                  <a16:creationId xmlns:a16="http://schemas.microsoft.com/office/drawing/2014/main" id="{40FB7D78-0133-BC61-16F6-FB5B6484F238}"/>
                </a:ext>
              </a:extLst>
            </p:cNvPr>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7959;p30">
              <a:extLst>
                <a:ext uri="{FF2B5EF4-FFF2-40B4-BE49-F238E27FC236}">
                  <a16:creationId xmlns:a16="http://schemas.microsoft.com/office/drawing/2014/main" id="{AE1D8B52-ED17-3447-B524-6F969F47424F}"/>
                </a:ext>
              </a:extLst>
            </p:cNvPr>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7960;p30">
              <a:extLst>
                <a:ext uri="{FF2B5EF4-FFF2-40B4-BE49-F238E27FC236}">
                  <a16:creationId xmlns:a16="http://schemas.microsoft.com/office/drawing/2014/main" id="{27B6B265-0F3A-0255-DFA5-19C8840EEBE7}"/>
                </a:ext>
              </a:extLst>
            </p:cNvPr>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7961;p30">
              <a:extLst>
                <a:ext uri="{FF2B5EF4-FFF2-40B4-BE49-F238E27FC236}">
                  <a16:creationId xmlns:a16="http://schemas.microsoft.com/office/drawing/2014/main" id="{EB577320-7B98-6E15-AD09-3EB3D4827039}"/>
                </a:ext>
              </a:extLst>
            </p:cNvPr>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7962;p30">
              <a:extLst>
                <a:ext uri="{FF2B5EF4-FFF2-40B4-BE49-F238E27FC236}">
                  <a16:creationId xmlns:a16="http://schemas.microsoft.com/office/drawing/2014/main" id="{620BE849-F0F7-AC5E-0B1A-6CA446DB4141}"/>
                </a:ext>
              </a:extLst>
            </p:cNvPr>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7963;p30">
              <a:extLst>
                <a:ext uri="{FF2B5EF4-FFF2-40B4-BE49-F238E27FC236}">
                  <a16:creationId xmlns:a16="http://schemas.microsoft.com/office/drawing/2014/main" id="{AED18AAF-5ECA-9C27-5680-B69329718C22}"/>
                </a:ext>
              </a:extLst>
            </p:cNvPr>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7964;p30">
              <a:extLst>
                <a:ext uri="{FF2B5EF4-FFF2-40B4-BE49-F238E27FC236}">
                  <a16:creationId xmlns:a16="http://schemas.microsoft.com/office/drawing/2014/main" id="{110241AE-B758-F54C-7D42-412E013194A2}"/>
                </a:ext>
              </a:extLst>
            </p:cNvPr>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7965;p30">
              <a:extLst>
                <a:ext uri="{FF2B5EF4-FFF2-40B4-BE49-F238E27FC236}">
                  <a16:creationId xmlns:a16="http://schemas.microsoft.com/office/drawing/2014/main" id="{B2186318-BB4D-4EB0-D972-A4FECED210F7}"/>
                </a:ext>
              </a:extLst>
            </p:cNvPr>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7966;p30">
              <a:extLst>
                <a:ext uri="{FF2B5EF4-FFF2-40B4-BE49-F238E27FC236}">
                  <a16:creationId xmlns:a16="http://schemas.microsoft.com/office/drawing/2014/main" id="{92588F4D-0825-11FF-35EB-64B23E9BF3C2}"/>
                </a:ext>
              </a:extLst>
            </p:cNvPr>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7967;p30">
              <a:extLst>
                <a:ext uri="{FF2B5EF4-FFF2-40B4-BE49-F238E27FC236}">
                  <a16:creationId xmlns:a16="http://schemas.microsoft.com/office/drawing/2014/main" id="{B73D01ED-B914-4D35-020B-EFC0FD60CC59}"/>
                </a:ext>
              </a:extLst>
            </p:cNvPr>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7968;p30">
              <a:extLst>
                <a:ext uri="{FF2B5EF4-FFF2-40B4-BE49-F238E27FC236}">
                  <a16:creationId xmlns:a16="http://schemas.microsoft.com/office/drawing/2014/main" id="{9BAF7699-B932-DEDC-4E89-EC67C8F60AE5}"/>
                </a:ext>
              </a:extLst>
            </p:cNvPr>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7969;p30">
              <a:extLst>
                <a:ext uri="{FF2B5EF4-FFF2-40B4-BE49-F238E27FC236}">
                  <a16:creationId xmlns:a16="http://schemas.microsoft.com/office/drawing/2014/main" id="{E58AEF31-26F4-C044-C824-398349967CB3}"/>
                </a:ext>
              </a:extLst>
            </p:cNvPr>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7970;p30">
              <a:extLst>
                <a:ext uri="{FF2B5EF4-FFF2-40B4-BE49-F238E27FC236}">
                  <a16:creationId xmlns:a16="http://schemas.microsoft.com/office/drawing/2014/main" id="{E4E3793C-693B-D1E4-2F63-5FEF8E0E3DC2}"/>
                </a:ext>
              </a:extLst>
            </p:cNvPr>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7971;p30">
              <a:extLst>
                <a:ext uri="{FF2B5EF4-FFF2-40B4-BE49-F238E27FC236}">
                  <a16:creationId xmlns:a16="http://schemas.microsoft.com/office/drawing/2014/main" id="{46ECBFEC-C15A-3B01-B9A6-2A588D96F383}"/>
                </a:ext>
              </a:extLst>
            </p:cNvPr>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7972;p30">
              <a:extLst>
                <a:ext uri="{FF2B5EF4-FFF2-40B4-BE49-F238E27FC236}">
                  <a16:creationId xmlns:a16="http://schemas.microsoft.com/office/drawing/2014/main" id="{1F83DE19-003D-8EC9-0DD5-EFF1A16E0FB5}"/>
                </a:ext>
              </a:extLst>
            </p:cNvPr>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7973;p30">
              <a:extLst>
                <a:ext uri="{FF2B5EF4-FFF2-40B4-BE49-F238E27FC236}">
                  <a16:creationId xmlns:a16="http://schemas.microsoft.com/office/drawing/2014/main" id="{B0980691-702B-EC2F-06F3-AB5F002D3632}"/>
                </a:ext>
              </a:extLst>
            </p:cNvPr>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7974;p30">
              <a:extLst>
                <a:ext uri="{FF2B5EF4-FFF2-40B4-BE49-F238E27FC236}">
                  <a16:creationId xmlns:a16="http://schemas.microsoft.com/office/drawing/2014/main" id="{642AFBCA-8E55-1F4A-0D66-7D07860D7B2F}"/>
                </a:ext>
              </a:extLst>
            </p:cNvPr>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7975;p30">
              <a:extLst>
                <a:ext uri="{FF2B5EF4-FFF2-40B4-BE49-F238E27FC236}">
                  <a16:creationId xmlns:a16="http://schemas.microsoft.com/office/drawing/2014/main" id="{ED6660AD-63E7-F3A2-3230-A98B1E8C5FAF}"/>
                </a:ext>
              </a:extLst>
            </p:cNvPr>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7976;p30">
              <a:extLst>
                <a:ext uri="{FF2B5EF4-FFF2-40B4-BE49-F238E27FC236}">
                  <a16:creationId xmlns:a16="http://schemas.microsoft.com/office/drawing/2014/main" id="{66EA7470-B6F8-2912-BD5F-1726A32042F5}"/>
                </a:ext>
              </a:extLst>
            </p:cNvPr>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7977;p30">
              <a:extLst>
                <a:ext uri="{FF2B5EF4-FFF2-40B4-BE49-F238E27FC236}">
                  <a16:creationId xmlns:a16="http://schemas.microsoft.com/office/drawing/2014/main" id="{A2C71109-C826-2D19-9294-227AC3963AEA}"/>
                </a:ext>
              </a:extLst>
            </p:cNvPr>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7978;p30">
              <a:extLst>
                <a:ext uri="{FF2B5EF4-FFF2-40B4-BE49-F238E27FC236}">
                  <a16:creationId xmlns:a16="http://schemas.microsoft.com/office/drawing/2014/main" id="{EA538E0D-C88F-25DE-62F4-C426B50623C4}"/>
                </a:ext>
              </a:extLst>
            </p:cNvPr>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7979;p30">
              <a:extLst>
                <a:ext uri="{FF2B5EF4-FFF2-40B4-BE49-F238E27FC236}">
                  <a16:creationId xmlns:a16="http://schemas.microsoft.com/office/drawing/2014/main" id="{D7FBF392-D83F-3BC7-2C9E-F7EA1A3090C2}"/>
                </a:ext>
              </a:extLst>
            </p:cNvPr>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7980;p30">
              <a:extLst>
                <a:ext uri="{FF2B5EF4-FFF2-40B4-BE49-F238E27FC236}">
                  <a16:creationId xmlns:a16="http://schemas.microsoft.com/office/drawing/2014/main" id="{98D18990-C4C9-C1C6-FDBD-803E855AA86F}"/>
                </a:ext>
              </a:extLst>
            </p:cNvPr>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7981;p30">
              <a:extLst>
                <a:ext uri="{FF2B5EF4-FFF2-40B4-BE49-F238E27FC236}">
                  <a16:creationId xmlns:a16="http://schemas.microsoft.com/office/drawing/2014/main" id="{946D1750-F890-B95B-37EE-D5E9E5DCCA20}"/>
                </a:ext>
              </a:extLst>
            </p:cNvPr>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7982;p30">
              <a:extLst>
                <a:ext uri="{FF2B5EF4-FFF2-40B4-BE49-F238E27FC236}">
                  <a16:creationId xmlns:a16="http://schemas.microsoft.com/office/drawing/2014/main" id="{24ADFCD3-58A3-9DE7-CD9E-360D4FDB59B7}"/>
                </a:ext>
              </a:extLst>
            </p:cNvPr>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7983;p30">
              <a:extLst>
                <a:ext uri="{FF2B5EF4-FFF2-40B4-BE49-F238E27FC236}">
                  <a16:creationId xmlns:a16="http://schemas.microsoft.com/office/drawing/2014/main" id="{55A8845F-6860-A00A-2E7A-7DF533C8DC51}"/>
                </a:ext>
              </a:extLst>
            </p:cNvPr>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7984;p30">
              <a:extLst>
                <a:ext uri="{FF2B5EF4-FFF2-40B4-BE49-F238E27FC236}">
                  <a16:creationId xmlns:a16="http://schemas.microsoft.com/office/drawing/2014/main" id="{54039FF9-476C-D01A-7518-24CBF5A51607}"/>
                </a:ext>
              </a:extLst>
            </p:cNvPr>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7985;p30">
              <a:extLst>
                <a:ext uri="{FF2B5EF4-FFF2-40B4-BE49-F238E27FC236}">
                  <a16:creationId xmlns:a16="http://schemas.microsoft.com/office/drawing/2014/main" id="{A0BEA2DB-4BF0-5383-1E43-C8424D267250}"/>
                </a:ext>
              </a:extLst>
            </p:cNvPr>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7986;p30">
              <a:extLst>
                <a:ext uri="{FF2B5EF4-FFF2-40B4-BE49-F238E27FC236}">
                  <a16:creationId xmlns:a16="http://schemas.microsoft.com/office/drawing/2014/main" id="{66B7886C-5E84-3D0B-C22C-B509286C7C8A}"/>
                </a:ext>
              </a:extLst>
            </p:cNvPr>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7987;p30">
              <a:extLst>
                <a:ext uri="{FF2B5EF4-FFF2-40B4-BE49-F238E27FC236}">
                  <a16:creationId xmlns:a16="http://schemas.microsoft.com/office/drawing/2014/main" id="{DAAACC6E-DE59-EA4E-50F1-4CD10BA35761}"/>
                </a:ext>
              </a:extLst>
            </p:cNvPr>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7988;p30">
              <a:extLst>
                <a:ext uri="{FF2B5EF4-FFF2-40B4-BE49-F238E27FC236}">
                  <a16:creationId xmlns:a16="http://schemas.microsoft.com/office/drawing/2014/main" id="{26BE1907-3876-AD68-7A0E-15CDD4CEEF89}"/>
                </a:ext>
              </a:extLst>
            </p:cNvPr>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7989;p30">
              <a:extLst>
                <a:ext uri="{FF2B5EF4-FFF2-40B4-BE49-F238E27FC236}">
                  <a16:creationId xmlns:a16="http://schemas.microsoft.com/office/drawing/2014/main" id="{8CF74D65-924A-641B-9EDD-6E26D19D3EB0}"/>
                </a:ext>
              </a:extLst>
            </p:cNvPr>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7990;p30">
              <a:extLst>
                <a:ext uri="{FF2B5EF4-FFF2-40B4-BE49-F238E27FC236}">
                  <a16:creationId xmlns:a16="http://schemas.microsoft.com/office/drawing/2014/main" id="{07F876FD-41DE-8BF1-E236-913C38628DAE}"/>
                </a:ext>
              </a:extLst>
            </p:cNvPr>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7991;p30">
              <a:extLst>
                <a:ext uri="{FF2B5EF4-FFF2-40B4-BE49-F238E27FC236}">
                  <a16:creationId xmlns:a16="http://schemas.microsoft.com/office/drawing/2014/main" id="{3D09C050-2D63-8AB0-1B33-707BFFC469E4}"/>
                </a:ext>
              </a:extLst>
            </p:cNvPr>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7992;p30">
              <a:extLst>
                <a:ext uri="{FF2B5EF4-FFF2-40B4-BE49-F238E27FC236}">
                  <a16:creationId xmlns:a16="http://schemas.microsoft.com/office/drawing/2014/main" id="{A54CD64F-9969-F296-7489-945032E474C9}"/>
                </a:ext>
              </a:extLst>
            </p:cNvPr>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7993;p30">
              <a:extLst>
                <a:ext uri="{FF2B5EF4-FFF2-40B4-BE49-F238E27FC236}">
                  <a16:creationId xmlns:a16="http://schemas.microsoft.com/office/drawing/2014/main" id="{31A00A02-FB7D-0134-06F5-531170A66150}"/>
                </a:ext>
              </a:extLst>
            </p:cNvPr>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7994;p30">
              <a:extLst>
                <a:ext uri="{FF2B5EF4-FFF2-40B4-BE49-F238E27FC236}">
                  <a16:creationId xmlns:a16="http://schemas.microsoft.com/office/drawing/2014/main" id="{17769F91-FBA9-C300-1F68-8968FC3827D7}"/>
                </a:ext>
              </a:extLst>
            </p:cNvPr>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7995;p30">
              <a:extLst>
                <a:ext uri="{FF2B5EF4-FFF2-40B4-BE49-F238E27FC236}">
                  <a16:creationId xmlns:a16="http://schemas.microsoft.com/office/drawing/2014/main" id="{08B21E14-F6A6-7A87-EA24-63C75DAFCA0E}"/>
                </a:ext>
              </a:extLst>
            </p:cNvPr>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7996;p30">
              <a:extLst>
                <a:ext uri="{FF2B5EF4-FFF2-40B4-BE49-F238E27FC236}">
                  <a16:creationId xmlns:a16="http://schemas.microsoft.com/office/drawing/2014/main" id="{86F8BE26-BBDC-C2EA-47C3-6790A6C8668D}"/>
                </a:ext>
              </a:extLst>
            </p:cNvPr>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7997;p30">
              <a:extLst>
                <a:ext uri="{FF2B5EF4-FFF2-40B4-BE49-F238E27FC236}">
                  <a16:creationId xmlns:a16="http://schemas.microsoft.com/office/drawing/2014/main" id="{7D006F5A-7CAD-B464-1833-2E6F000180CD}"/>
                </a:ext>
              </a:extLst>
            </p:cNvPr>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7998;p30">
              <a:extLst>
                <a:ext uri="{FF2B5EF4-FFF2-40B4-BE49-F238E27FC236}">
                  <a16:creationId xmlns:a16="http://schemas.microsoft.com/office/drawing/2014/main" id="{48AF2751-C03C-F0A9-BBF2-BD7694163387}"/>
                </a:ext>
              </a:extLst>
            </p:cNvPr>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7999;p30">
              <a:extLst>
                <a:ext uri="{FF2B5EF4-FFF2-40B4-BE49-F238E27FC236}">
                  <a16:creationId xmlns:a16="http://schemas.microsoft.com/office/drawing/2014/main" id="{3CA8204A-904E-F54D-E0DF-ED13CEC12C8E}"/>
                </a:ext>
              </a:extLst>
            </p:cNvPr>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8000;p30">
              <a:extLst>
                <a:ext uri="{FF2B5EF4-FFF2-40B4-BE49-F238E27FC236}">
                  <a16:creationId xmlns:a16="http://schemas.microsoft.com/office/drawing/2014/main" id="{81EDF0E6-4FB5-D296-21D7-F4D5F2B7125A}"/>
                </a:ext>
              </a:extLst>
            </p:cNvPr>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8001;p30">
              <a:extLst>
                <a:ext uri="{FF2B5EF4-FFF2-40B4-BE49-F238E27FC236}">
                  <a16:creationId xmlns:a16="http://schemas.microsoft.com/office/drawing/2014/main" id="{F5225871-3F56-255E-6633-8A5B7AAF1360}"/>
                </a:ext>
              </a:extLst>
            </p:cNvPr>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8002;p30">
              <a:extLst>
                <a:ext uri="{FF2B5EF4-FFF2-40B4-BE49-F238E27FC236}">
                  <a16:creationId xmlns:a16="http://schemas.microsoft.com/office/drawing/2014/main" id="{5A6643DB-0CCB-B39B-0276-CA6D28B0F27B}"/>
                </a:ext>
              </a:extLst>
            </p:cNvPr>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8003;p30">
              <a:extLst>
                <a:ext uri="{FF2B5EF4-FFF2-40B4-BE49-F238E27FC236}">
                  <a16:creationId xmlns:a16="http://schemas.microsoft.com/office/drawing/2014/main" id="{420DA978-1646-5490-8850-F78115C4869C}"/>
                </a:ext>
              </a:extLst>
            </p:cNvPr>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8004;p30">
              <a:extLst>
                <a:ext uri="{FF2B5EF4-FFF2-40B4-BE49-F238E27FC236}">
                  <a16:creationId xmlns:a16="http://schemas.microsoft.com/office/drawing/2014/main" id="{678EE429-07AF-B0DE-8736-3BB6FBF831FC}"/>
                </a:ext>
              </a:extLst>
            </p:cNvPr>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8005;p30">
              <a:extLst>
                <a:ext uri="{FF2B5EF4-FFF2-40B4-BE49-F238E27FC236}">
                  <a16:creationId xmlns:a16="http://schemas.microsoft.com/office/drawing/2014/main" id="{BCB1B4B3-6B27-E31E-15F0-2A70C5C9AE06}"/>
                </a:ext>
              </a:extLst>
            </p:cNvPr>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8006;p30">
              <a:extLst>
                <a:ext uri="{FF2B5EF4-FFF2-40B4-BE49-F238E27FC236}">
                  <a16:creationId xmlns:a16="http://schemas.microsoft.com/office/drawing/2014/main" id="{32CFC636-C4CA-0DCE-190C-649A9EE6B478}"/>
                </a:ext>
              </a:extLst>
            </p:cNvPr>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8007;p30">
              <a:extLst>
                <a:ext uri="{FF2B5EF4-FFF2-40B4-BE49-F238E27FC236}">
                  <a16:creationId xmlns:a16="http://schemas.microsoft.com/office/drawing/2014/main" id="{F83EAC37-D2F0-CD98-F6D2-431377A0AE89}"/>
                </a:ext>
              </a:extLst>
            </p:cNvPr>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8008;p30">
              <a:extLst>
                <a:ext uri="{FF2B5EF4-FFF2-40B4-BE49-F238E27FC236}">
                  <a16:creationId xmlns:a16="http://schemas.microsoft.com/office/drawing/2014/main" id="{0FFD215A-4DB8-85A8-303C-87231E8D2016}"/>
                </a:ext>
              </a:extLst>
            </p:cNvPr>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8009;p30">
              <a:extLst>
                <a:ext uri="{FF2B5EF4-FFF2-40B4-BE49-F238E27FC236}">
                  <a16:creationId xmlns:a16="http://schemas.microsoft.com/office/drawing/2014/main" id="{EB383D6F-E9E0-9912-837A-56AD6A835FDE}"/>
                </a:ext>
              </a:extLst>
            </p:cNvPr>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8010;p30">
              <a:extLst>
                <a:ext uri="{FF2B5EF4-FFF2-40B4-BE49-F238E27FC236}">
                  <a16:creationId xmlns:a16="http://schemas.microsoft.com/office/drawing/2014/main" id="{66365C47-449B-6134-9A9E-80BE7EAB384C}"/>
                </a:ext>
              </a:extLst>
            </p:cNvPr>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8011;p30">
              <a:extLst>
                <a:ext uri="{FF2B5EF4-FFF2-40B4-BE49-F238E27FC236}">
                  <a16:creationId xmlns:a16="http://schemas.microsoft.com/office/drawing/2014/main" id="{0EF837A4-3349-8C49-A58F-D9417C16883B}"/>
                </a:ext>
              </a:extLst>
            </p:cNvPr>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8012;p30">
              <a:extLst>
                <a:ext uri="{FF2B5EF4-FFF2-40B4-BE49-F238E27FC236}">
                  <a16:creationId xmlns:a16="http://schemas.microsoft.com/office/drawing/2014/main" id="{11708CD7-E524-2B97-04BE-F73A0E509B71}"/>
                </a:ext>
              </a:extLst>
            </p:cNvPr>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8013;p30">
              <a:extLst>
                <a:ext uri="{FF2B5EF4-FFF2-40B4-BE49-F238E27FC236}">
                  <a16:creationId xmlns:a16="http://schemas.microsoft.com/office/drawing/2014/main" id="{4ACA0A9C-A014-60D0-710C-078B1E1C9DAF}"/>
                </a:ext>
              </a:extLst>
            </p:cNvPr>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8014;p30">
              <a:extLst>
                <a:ext uri="{FF2B5EF4-FFF2-40B4-BE49-F238E27FC236}">
                  <a16:creationId xmlns:a16="http://schemas.microsoft.com/office/drawing/2014/main" id="{FE2C5D96-6E51-1C40-6628-C4659DC63363}"/>
                </a:ext>
              </a:extLst>
            </p:cNvPr>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8015;p30">
              <a:extLst>
                <a:ext uri="{FF2B5EF4-FFF2-40B4-BE49-F238E27FC236}">
                  <a16:creationId xmlns:a16="http://schemas.microsoft.com/office/drawing/2014/main" id="{9B2D0BF8-0D6C-53FA-751B-872A7D27C1A4}"/>
                </a:ext>
              </a:extLst>
            </p:cNvPr>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8016;p30">
              <a:extLst>
                <a:ext uri="{FF2B5EF4-FFF2-40B4-BE49-F238E27FC236}">
                  <a16:creationId xmlns:a16="http://schemas.microsoft.com/office/drawing/2014/main" id="{654888EA-FA76-162D-ABA3-40C316E4E3D0}"/>
                </a:ext>
              </a:extLst>
            </p:cNvPr>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8017;p30">
              <a:extLst>
                <a:ext uri="{FF2B5EF4-FFF2-40B4-BE49-F238E27FC236}">
                  <a16:creationId xmlns:a16="http://schemas.microsoft.com/office/drawing/2014/main" id="{C12CAFB8-EDD3-265E-A5CB-EB4E13D61AD1}"/>
                </a:ext>
              </a:extLst>
            </p:cNvPr>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8018;p30">
              <a:extLst>
                <a:ext uri="{FF2B5EF4-FFF2-40B4-BE49-F238E27FC236}">
                  <a16:creationId xmlns:a16="http://schemas.microsoft.com/office/drawing/2014/main" id="{6AFB254E-2794-E239-21E5-596059D666CC}"/>
                </a:ext>
              </a:extLst>
            </p:cNvPr>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8019;p30">
              <a:extLst>
                <a:ext uri="{FF2B5EF4-FFF2-40B4-BE49-F238E27FC236}">
                  <a16:creationId xmlns:a16="http://schemas.microsoft.com/office/drawing/2014/main" id="{3F24EF2C-0477-E58E-65A7-1095904C17AC}"/>
                </a:ext>
              </a:extLst>
            </p:cNvPr>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8020;p30">
              <a:extLst>
                <a:ext uri="{FF2B5EF4-FFF2-40B4-BE49-F238E27FC236}">
                  <a16:creationId xmlns:a16="http://schemas.microsoft.com/office/drawing/2014/main" id="{C16EC190-04F2-87F9-59B7-A6E1419AE509}"/>
                </a:ext>
              </a:extLst>
            </p:cNvPr>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8021;p30">
              <a:extLst>
                <a:ext uri="{FF2B5EF4-FFF2-40B4-BE49-F238E27FC236}">
                  <a16:creationId xmlns:a16="http://schemas.microsoft.com/office/drawing/2014/main" id="{8B66798E-9B22-08D7-1C1C-DC97E0B656CB}"/>
                </a:ext>
              </a:extLst>
            </p:cNvPr>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8022;p30">
              <a:extLst>
                <a:ext uri="{FF2B5EF4-FFF2-40B4-BE49-F238E27FC236}">
                  <a16:creationId xmlns:a16="http://schemas.microsoft.com/office/drawing/2014/main" id="{15F03551-B4EB-7630-E989-56D9E1B62B8D}"/>
                </a:ext>
              </a:extLst>
            </p:cNvPr>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8023;p30">
              <a:extLst>
                <a:ext uri="{FF2B5EF4-FFF2-40B4-BE49-F238E27FC236}">
                  <a16:creationId xmlns:a16="http://schemas.microsoft.com/office/drawing/2014/main" id="{8912003B-9A4A-FBAF-DBBB-51C48B718CBE}"/>
                </a:ext>
              </a:extLst>
            </p:cNvPr>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8024;p30">
              <a:extLst>
                <a:ext uri="{FF2B5EF4-FFF2-40B4-BE49-F238E27FC236}">
                  <a16:creationId xmlns:a16="http://schemas.microsoft.com/office/drawing/2014/main" id="{7248F435-BC2C-5CD6-5C0E-7477B84BC8D7}"/>
                </a:ext>
              </a:extLst>
            </p:cNvPr>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8025;p30">
              <a:extLst>
                <a:ext uri="{FF2B5EF4-FFF2-40B4-BE49-F238E27FC236}">
                  <a16:creationId xmlns:a16="http://schemas.microsoft.com/office/drawing/2014/main" id="{94CE9F23-9236-DC5B-9120-AF2479931DFE}"/>
                </a:ext>
              </a:extLst>
            </p:cNvPr>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8026;p30">
              <a:extLst>
                <a:ext uri="{FF2B5EF4-FFF2-40B4-BE49-F238E27FC236}">
                  <a16:creationId xmlns:a16="http://schemas.microsoft.com/office/drawing/2014/main" id="{E8030B28-A2F6-1F17-9AAF-B7A14F89D736}"/>
                </a:ext>
              </a:extLst>
            </p:cNvPr>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8027;p30">
              <a:extLst>
                <a:ext uri="{FF2B5EF4-FFF2-40B4-BE49-F238E27FC236}">
                  <a16:creationId xmlns:a16="http://schemas.microsoft.com/office/drawing/2014/main" id="{2164C1CD-079C-AA9E-861F-FC51DD0D76F9}"/>
                </a:ext>
              </a:extLst>
            </p:cNvPr>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8028;p30">
              <a:extLst>
                <a:ext uri="{FF2B5EF4-FFF2-40B4-BE49-F238E27FC236}">
                  <a16:creationId xmlns:a16="http://schemas.microsoft.com/office/drawing/2014/main" id="{9507E779-6144-160D-DDC3-426065025AAE}"/>
                </a:ext>
              </a:extLst>
            </p:cNvPr>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8029;p30">
              <a:extLst>
                <a:ext uri="{FF2B5EF4-FFF2-40B4-BE49-F238E27FC236}">
                  <a16:creationId xmlns:a16="http://schemas.microsoft.com/office/drawing/2014/main" id="{F5E4DC81-377F-951D-FE24-0EE4CC5BB958}"/>
                </a:ext>
              </a:extLst>
            </p:cNvPr>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8030;p30">
              <a:extLst>
                <a:ext uri="{FF2B5EF4-FFF2-40B4-BE49-F238E27FC236}">
                  <a16:creationId xmlns:a16="http://schemas.microsoft.com/office/drawing/2014/main" id="{C5F41AB7-5CF1-9A4F-75CE-7CB859079D97}"/>
                </a:ext>
              </a:extLst>
            </p:cNvPr>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8031;p30">
              <a:extLst>
                <a:ext uri="{FF2B5EF4-FFF2-40B4-BE49-F238E27FC236}">
                  <a16:creationId xmlns:a16="http://schemas.microsoft.com/office/drawing/2014/main" id="{6E7DB092-FAE4-2A98-49B6-457FCD384E4B}"/>
                </a:ext>
              </a:extLst>
            </p:cNvPr>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8032;p30">
              <a:extLst>
                <a:ext uri="{FF2B5EF4-FFF2-40B4-BE49-F238E27FC236}">
                  <a16:creationId xmlns:a16="http://schemas.microsoft.com/office/drawing/2014/main" id="{B794A63C-4588-F4A4-65C5-289BF830FE2D}"/>
                </a:ext>
              </a:extLst>
            </p:cNvPr>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8033;p30">
              <a:extLst>
                <a:ext uri="{FF2B5EF4-FFF2-40B4-BE49-F238E27FC236}">
                  <a16:creationId xmlns:a16="http://schemas.microsoft.com/office/drawing/2014/main" id="{CEA1EC6A-19DB-05B7-A456-CD71EBA835D2}"/>
                </a:ext>
              </a:extLst>
            </p:cNvPr>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8034;p30">
              <a:extLst>
                <a:ext uri="{FF2B5EF4-FFF2-40B4-BE49-F238E27FC236}">
                  <a16:creationId xmlns:a16="http://schemas.microsoft.com/office/drawing/2014/main" id="{B04F2A2C-1C9E-806B-A57B-32470BB60FAC}"/>
                </a:ext>
              </a:extLst>
            </p:cNvPr>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8035;p30">
              <a:extLst>
                <a:ext uri="{FF2B5EF4-FFF2-40B4-BE49-F238E27FC236}">
                  <a16:creationId xmlns:a16="http://schemas.microsoft.com/office/drawing/2014/main" id="{ECD47EEF-3F9D-3F3E-5F8F-0A9C2DAFC8D7}"/>
                </a:ext>
              </a:extLst>
            </p:cNvPr>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8036;p30">
              <a:extLst>
                <a:ext uri="{FF2B5EF4-FFF2-40B4-BE49-F238E27FC236}">
                  <a16:creationId xmlns:a16="http://schemas.microsoft.com/office/drawing/2014/main" id="{34C55CC9-7A2D-E02A-E60D-7BB490EECD40}"/>
                </a:ext>
              </a:extLst>
            </p:cNvPr>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8037;p30">
              <a:extLst>
                <a:ext uri="{FF2B5EF4-FFF2-40B4-BE49-F238E27FC236}">
                  <a16:creationId xmlns:a16="http://schemas.microsoft.com/office/drawing/2014/main" id="{5C900B23-8B19-D0A4-4804-F468DE38B998}"/>
                </a:ext>
              </a:extLst>
            </p:cNvPr>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8038;p30">
              <a:extLst>
                <a:ext uri="{FF2B5EF4-FFF2-40B4-BE49-F238E27FC236}">
                  <a16:creationId xmlns:a16="http://schemas.microsoft.com/office/drawing/2014/main" id="{3C672A59-7C1E-5199-749A-7A9F228C9CA5}"/>
                </a:ext>
              </a:extLst>
            </p:cNvPr>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8039;p30">
              <a:extLst>
                <a:ext uri="{FF2B5EF4-FFF2-40B4-BE49-F238E27FC236}">
                  <a16:creationId xmlns:a16="http://schemas.microsoft.com/office/drawing/2014/main" id="{F7754A2E-65F5-615C-BDCA-3498AE1449F2}"/>
                </a:ext>
              </a:extLst>
            </p:cNvPr>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8040;p30">
              <a:extLst>
                <a:ext uri="{FF2B5EF4-FFF2-40B4-BE49-F238E27FC236}">
                  <a16:creationId xmlns:a16="http://schemas.microsoft.com/office/drawing/2014/main" id="{AD530603-FD03-AB31-7913-64F6EE6C6D3B}"/>
                </a:ext>
              </a:extLst>
            </p:cNvPr>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8041;p30">
              <a:extLst>
                <a:ext uri="{FF2B5EF4-FFF2-40B4-BE49-F238E27FC236}">
                  <a16:creationId xmlns:a16="http://schemas.microsoft.com/office/drawing/2014/main" id="{12B3D317-15D8-4DEE-30FE-92C6D3D79C74}"/>
                </a:ext>
              </a:extLst>
            </p:cNvPr>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8042;p30">
              <a:extLst>
                <a:ext uri="{FF2B5EF4-FFF2-40B4-BE49-F238E27FC236}">
                  <a16:creationId xmlns:a16="http://schemas.microsoft.com/office/drawing/2014/main" id="{FF36653E-4AC6-CA4F-91D6-DD82407B9FE0}"/>
                </a:ext>
              </a:extLst>
            </p:cNvPr>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8043;p30">
              <a:extLst>
                <a:ext uri="{FF2B5EF4-FFF2-40B4-BE49-F238E27FC236}">
                  <a16:creationId xmlns:a16="http://schemas.microsoft.com/office/drawing/2014/main" id="{E7FAB4AF-8F9B-D720-7B01-F681842CA07A}"/>
                </a:ext>
              </a:extLst>
            </p:cNvPr>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8044;p30">
              <a:extLst>
                <a:ext uri="{FF2B5EF4-FFF2-40B4-BE49-F238E27FC236}">
                  <a16:creationId xmlns:a16="http://schemas.microsoft.com/office/drawing/2014/main" id="{4C70C1C7-95FE-5C5C-8574-E648CDDA8B4D}"/>
                </a:ext>
              </a:extLst>
            </p:cNvPr>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8045;p30">
              <a:extLst>
                <a:ext uri="{FF2B5EF4-FFF2-40B4-BE49-F238E27FC236}">
                  <a16:creationId xmlns:a16="http://schemas.microsoft.com/office/drawing/2014/main" id="{BEE4048E-5264-8477-6D32-4043C5A723E7}"/>
                </a:ext>
              </a:extLst>
            </p:cNvPr>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8046;p30">
              <a:extLst>
                <a:ext uri="{FF2B5EF4-FFF2-40B4-BE49-F238E27FC236}">
                  <a16:creationId xmlns:a16="http://schemas.microsoft.com/office/drawing/2014/main" id="{4A3A3A43-06F2-760B-42D5-098FA372D24A}"/>
                </a:ext>
              </a:extLst>
            </p:cNvPr>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8047;p30">
              <a:extLst>
                <a:ext uri="{FF2B5EF4-FFF2-40B4-BE49-F238E27FC236}">
                  <a16:creationId xmlns:a16="http://schemas.microsoft.com/office/drawing/2014/main" id="{4D1530A4-05D6-768E-AC12-EEE4F8921468}"/>
                </a:ext>
              </a:extLst>
            </p:cNvPr>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8048;p30">
              <a:extLst>
                <a:ext uri="{FF2B5EF4-FFF2-40B4-BE49-F238E27FC236}">
                  <a16:creationId xmlns:a16="http://schemas.microsoft.com/office/drawing/2014/main" id="{BF261C4C-9B3D-2DAB-23C6-C0F5DD0BB730}"/>
                </a:ext>
              </a:extLst>
            </p:cNvPr>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8049;p30">
              <a:extLst>
                <a:ext uri="{FF2B5EF4-FFF2-40B4-BE49-F238E27FC236}">
                  <a16:creationId xmlns:a16="http://schemas.microsoft.com/office/drawing/2014/main" id="{E1331107-73D6-DFF7-6D73-020219F814B5}"/>
                </a:ext>
              </a:extLst>
            </p:cNvPr>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8050;p30">
              <a:extLst>
                <a:ext uri="{FF2B5EF4-FFF2-40B4-BE49-F238E27FC236}">
                  <a16:creationId xmlns:a16="http://schemas.microsoft.com/office/drawing/2014/main" id="{3F44D4CE-0C05-1091-D1FB-4B6D26AE2B11}"/>
                </a:ext>
              </a:extLst>
            </p:cNvPr>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8051;p30">
              <a:extLst>
                <a:ext uri="{FF2B5EF4-FFF2-40B4-BE49-F238E27FC236}">
                  <a16:creationId xmlns:a16="http://schemas.microsoft.com/office/drawing/2014/main" id="{B739A48B-0C2E-48B4-10B7-CF65408129B6}"/>
                </a:ext>
              </a:extLst>
            </p:cNvPr>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8052;p30">
              <a:extLst>
                <a:ext uri="{FF2B5EF4-FFF2-40B4-BE49-F238E27FC236}">
                  <a16:creationId xmlns:a16="http://schemas.microsoft.com/office/drawing/2014/main" id="{4BD3BCE3-90D1-6780-A1FD-530E84CA8C01}"/>
                </a:ext>
              </a:extLst>
            </p:cNvPr>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8053;p30">
              <a:extLst>
                <a:ext uri="{FF2B5EF4-FFF2-40B4-BE49-F238E27FC236}">
                  <a16:creationId xmlns:a16="http://schemas.microsoft.com/office/drawing/2014/main" id="{C17790CF-AC0F-EC7C-676B-2DFE4E597895}"/>
                </a:ext>
              </a:extLst>
            </p:cNvPr>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8054;p30">
              <a:extLst>
                <a:ext uri="{FF2B5EF4-FFF2-40B4-BE49-F238E27FC236}">
                  <a16:creationId xmlns:a16="http://schemas.microsoft.com/office/drawing/2014/main" id="{6EBC9BD1-B264-162F-1351-072501B59739}"/>
                </a:ext>
              </a:extLst>
            </p:cNvPr>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8055;p30">
              <a:extLst>
                <a:ext uri="{FF2B5EF4-FFF2-40B4-BE49-F238E27FC236}">
                  <a16:creationId xmlns:a16="http://schemas.microsoft.com/office/drawing/2014/main" id="{038F4F3F-77C5-43A8-B43E-10741E57DEC2}"/>
                </a:ext>
              </a:extLst>
            </p:cNvPr>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8056;p30">
              <a:extLst>
                <a:ext uri="{FF2B5EF4-FFF2-40B4-BE49-F238E27FC236}">
                  <a16:creationId xmlns:a16="http://schemas.microsoft.com/office/drawing/2014/main" id="{71D0EC32-57F1-D75B-4DF5-A2C90F62B483}"/>
                </a:ext>
              </a:extLst>
            </p:cNvPr>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8057;p30">
              <a:extLst>
                <a:ext uri="{FF2B5EF4-FFF2-40B4-BE49-F238E27FC236}">
                  <a16:creationId xmlns:a16="http://schemas.microsoft.com/office/drawing/2014/main" id="{22E84073-9E80-6743-EC31-5BCA682D4F7B}"/>
                </a:ext>
              </a:extLst>
            </p:cNvPr>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8058;p30">
              <a:extLst>
                <a:ext uri="{FF2B5EF4-FFF2-40B4-BE49-F238E27FC236}">
                  <a16:creationId xmlns:a16="http://schemas.microsoft.com/office/drawing/2014/main" id="{889DE7FF-B69F-FC9A-3797-3FFFADC0AB93}"/>
                </a:ext>
              </a:extLst>
            </p:cNvPr>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8059;p30">
              <a:extLst>
                <a:ext uri="{FF2B5EF4-FFF2-40B4-BE49-F238E27FC236}">
                  <a16:creationId xmlns:a16="http://schemas.microsoft.com/office/drawing/2014/main" id="{ADA64DE9-00D1-01CD-6E89-B218FEB7D03B}"/>
                </a:ext>
              </a:extLst>
            </p:cNvPr>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8060;p30">
              <a:extLst>
                <a:ext uri="{FF2B5EF4-FFF2-40B4-BE49-F238E27FC236}">
                  <a16:creationId xmlns:a16="http://schemas.microsoft.com/office/drawing/2014/main" id="{06D20AAD-A079-C2F1-4409-3A1840E1968B}"/>
                </a:ext>
              </a:extLst>
            </p:cNvPr>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8061;p30">
              <a:extLst>
                <a:ext uri="{FF2B5EF4-FFF2-40B4-BE49-F238E27FC236}">
                  <a16:creationId xmlns:a16="http://schemas.microsoft.com/office/drawing/2014/main" id="{C7373F94-079F-5DB8-1E34-D0FB0A88F002}"/>
                </a:ext>
              </a:extLst>
            </p:cNvPr>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8062;p30">
              <a:extLst>
                <a:ext uri="{FF2B5EF4-FFF2-40B4-BE49-F238E27FC236}">
                  <a16:creationId xmlns:a16="http://schemas.microsoft.com/office/drawing/2014/main" id="{73BC77BE-8179-A116-0C65-77A88020569F}"/>
                </a:ext>
              </a:extLst>
            </p:cNvPr>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8063;p30">
              <a:extLst>
                <a:ext uri="{FF2B5EF4-FFF2-40B4-BE49-F238E27FC236}">
                  <a16:creationId xmlns:a16="http://schemas.microsoft.com/office/drawing/2014/main" id="{D08ED5D4-200F-88FC-1AD7-4FA3AA5AD914}"/>
                </a:ext>
              </a:extLst>
            </p:cNvPr>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8064;p30">
              <a:extLst>
                <a:ext uri="{FF2B5EF4-FFF2-40B4-BE49-F238E27FC236}">
                  <a16:creationId xmlns:a16="http://schemas.microsoft.com/office/drawing/2014/main" id="{C849BC75-1FF1-A92D-97A9-13DDA0AF9919}"/>
                </a:ext>
              </a:extLst>
            </p:cNvPr>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8065;p30">
              <a:extLst>
                <a:ext uri="{FF2B5EF4-FFF2-40B4-BE49-F238E27FC236}">
                  <a16:creationId xmlns:a16="http://schemas.microsoft.com/office/drawing/2014/main" id="{CB7A5454-A1E4-BC5C-0BE0-6F6E8562BAED}"/>
                </a:ext>
              </a:extLst>
            </p:cNvPr>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8066;p30">
              <a:extLst>
                <a:ext uri="{FF2B5EF4-FFF2-40B4-BE49-F238E27FC236}">
                  <a16:creationId xmlns:a16="http://schemas.microsoft.com/office/drawing/2014/main" id="{E23BDE5D-D6EB-6376-742F-E05852771D19}"/>
                </a:ext>
              </a:extLst>
            </p:cNvPr>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8067;p30">
              <a:extLst>
                <a:ext uri="{FF2B5EF4-FFF2-40B4-BE49-F238E27FC236}">
                  <a16:creationId xmlns:a16="http://schemas.microsoft.com/office/drawing/2014/main" id="{C74E41DA-5465-67FF-E7DA-1B270461E931}"/>
                </a:ext>
              </a:extLst>
            </p:cNvPr>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8068;p30">
              <a:extLst>
                <a:ext uri="{FF2B5EF4-FFF2-40B4-BE49-F238E27FC236}">
                  <a16:creationId xmlns:a16="http://schemas.microsoft.com/office/drawing/2014/main" id="{DDF8E91E-FD2A-2AC3-64F7-E3B1C96E3A4B}"/>
                </a:ext>
              </a:extLst>
            </p:cNvPr>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8069;p30">
              <a:extLst>
                <a:ext uri="{FF2B5EF4-FFF2-40B4-BE49-F238E27FC236}">
                  <a16:creationId xmlns:a16="http://schemas.microsoft.com/office/drawing/2014/main" id="{97F1E6C7-FD78-8AC2-FE42-64CF08113199}"/>
                </a:ext>
              </a:extLst>
            </p:cNvPr>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8070;p30">
              <a:extLst>
                <a:ext uri="{FF2B5EF4-FFF2-40B4-BE49-F238E27FC236}">
                  <a16:creationId xmlns:a16="http://schemas.microsoft.com/office/drawing/2014/main" id="{01EB12E5-ED54-7476-6153-89C55856F72A}"/>
                </a:ext>
              </a:extLst>
            </p:cNvPr>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8071;p30">
              <a:extLst>
                <a:ext uri="{FF2B5EF4-FFF2-40B4-BE49-F238E27FC236}">
                  <a16:creationId xmlns:a16="http://schemas.microsoft.com/office/drawing/2014/main" id="{83DBA5D0-1E09-60C2-A046-2E19A6419AAA}"/>
                </a:ext>
              </a:extLst>
            </p:cNvPr>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8072;p30">
              <a:extLst>
                <a:ext uri="{FF2B5EF4-FFF2-40B4-BE49-F238E27FC236}">
                  <a16:creationId xmlns:a16="http://schemas.microsoft.com/office/drawing/2014/main" id="{E809DE03-0392-2031-9204-E9D437F214FB}"/>
                </a:ext>
              </a:extLst>
            </p:cNvPr>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8073;p30">
              <a:extLst>
                <a:ext uri="{FF2B5EF4-FFF2-40B4-BE49-F238E27FC236}">
                  <a16:creationId xmlns:a16="http://schemas.microsoft.com/office/drawing/2014/main" id="{CEB7C384-47A4-AF59-574D-0B9145F6B211}"/>
                </a:ext>
              </a:extLst>
            </p:cNvPr>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8074;p30">
              <a:extLst>
                <a:ext uri="{FF2B5EF4-FFF2-40B4-BE49-F238E27FC236}">
                  <a16:creationId xmlns:a16="http://schemas.microsoft.com/office/drawing/2014/main" id="{B045B1E0-A5C6-605E-3239-8793674DFD8D}"/>
                </a:ext>
              </a:extLst>
            </p:cNvPr>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8075;p30">
              <a:extLst>
                <a:ext uri="{FF2B5EF4-FFF2-40B4-BE49-F238E27FC236}">
                  <a16:creationId xmlns:a16="http://schemas.microsoft.com/office/drawing/2014/main" id="{07CE8D6F-9B88-7E10-AB5D-039E973DDA0B}"/>
                </a:ext>
              </a:extLst>
            </p:cNvPr>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8076;p30">
              <a:extLst>
                <a:ext uri="{FF2B5EF4-FFF2-40B4-BE49-F238E27FC236}">
                  <a16:creationId xmlns:a16="http://schemas.microsoft.com/office/drawing/2014/main" id="{12821ABB-2EB5-A15B-B16C-C78B8B011A8D}"/>
                </a:ext>
              </a:extLst>
            </p:cNvPr>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8077;p30">
              <a:extLst>
                <a:ext uri="{FF2B5EF4-FFF2-40B4-BE49-F238E27FC236}">
                  <a16:creationId xmlns:a16="http://schemas.microsoft.com/office/drawing/2014/main" id="{F102E291-65DB-66F1-D092-EEE703FCE3E6}"/>
                </a:ext>
              </a:extLst>
            </p:cNvPr>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8078;p30">
              <a:extLst>
                <a:ext uri="{FF2B5EF4-FFF2-40B4-BE49-F238E27FC236}">
                  <a16:creationId xmlns:a16="http://schemas.microsoft.com/office/drawing/2014/main" id="{F8C9F6CE-8495-FE89-80C5-5B616278F5D5}"/>
                </a:ext>
              </a:extLst>
            </p:cNvPr>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8079;p30">
              <a:extLst>
                <a:ext uri="{FF2B5EF4-FFF2-40B4-BE49-F238E27FC236}">
                  <a16:creationId xmlns:a16="http://schemas.microsoft.com/office/drawing/2014/main" id="{1F73887E-8B63-98B7-9EB4-6F63B09B8F99}"/>
                </a:ext>
              </a:extLst>
            </p:cNvPr>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8080;p30">
              <a:extLst>
                <a:ext uri="{FF2B5EF4-FFF2-40B4-BE49-F238E27FC236}">
                  <a16:creationId xmlns:a16="http://schemas.microsoft.com/office/drawing/2014/main" id="{2D5294E2-5743-2D9C-BE26-B71247E70E48}"/>
                </a:ext>
              </a:extLst>
            </p:cNvPr>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8081;p30">
              <a:extLst>
                <a:ext uri="{FF2B5EF4-FFF2-40B4-BE49-F238E27FC236}">
                  <a16:creationId xmlns:a16="http://schemas.microsoft.com/office/drawing/2014/main" id="{4DD9AC2A-6C8B-1C85-10FD-2FDEE262076E}"/>
                </a:ext>
              </a:extLst>
            </p:cNvPr>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8082;p30">
              <a:extLst>
                <a:ext uri="{FF2B5EF4-FFF2-40B4-BE49-F238E27FC236}">
                  <a16:creationId xmlns:a16="http://schemas.microsoft.com/office/drawing/2014/main" id="{FF96AF91-0A20-D980-54EA-34BA371AF30C}"/>
                </a:ext>
              </a:extLst>
            </p:cNvPr>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8083;p30">
              <a:extLst>
                <a:ext uri="{FF2B5EF4-FFF2-40B4-BE49-F238E27FC236}">
                  <a16:creationId xmlns:a16="http://schemas.microsoft.com/office/drawing/2014/main" id="{A5B027EC-7929-A550-8056-075D83ADE06B}"/>
                </a:ext>
              </a:extLst>
            </p:cNvPr>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8084;p30">
              <a:extLst>
                <a:ext uri="{FF2B5EF4-FFF2-40B4-BE49-F238E27FC236}">
                  <a16:creationId xmlns:a16="http://schemas.microsoft.com/office/drawing/2014/main" id="{CDBF7B09-2587-CF3A-E9BD-BD42BA913031}"/>
                </a:ext>
              </a:extLst>
            </p:cNvPr>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8085;p30">
              <a:extLst>
                <a:ext uri="{FF2B5EF4-FFF2-40B4-BE49-F238E27FC236}">
                  <a16:creationId xmlns:a16="http://schemas.microsoft.com/office/drawing/2014/main" id="{D2460814-4CCD-F430-85B9-912342715B8C}"/>
                </a:ext>
              </a:extLst>
            </p:cNvPr>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8086;p30">
              <a:extLst>
                <a:ext uri="{FF2B5EF4-FFF2-40B4-BE49-F238E27FC236}">
                  <a16:creationId xmlns:a16="http://schemas.microsoft.com/office/drawing/2014/main" id="{57F3568A-9620-4B65-796B-A035B199250F}"/>
                </a:ext>
              </a:extLst>
            </p:cNvPr>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8087;p30">
              <a:extLst>
                <a:ext uri="{FF2B5EF4-FFF2-40B4-BE49-F238E27FC236}">
                  <a16:creationId xmlns:a16="http://schemas.microsoft.com/office/drawing/2014/main" id="{90DE416C-F62F-5F3D-0523-995856E7518D}"/>
                </a:ext>
              </a:extLst>
            </p:cNvPr>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8088;p30">
              <a:extLst>
                <a:ext uri="{FF2B5EF4-FFF2-40B4-BE49-F238E27FC236}">
                  <a16:creationId xmlns:a16="http://schemas.microsoft.com/office/drawing/2014/main" id="{4103D48B-5A6C-323F-F396-2382BF84D200}"/>
                </a:ext>
              </a:extLst>
            </p:cNvPr>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8089;p30">
              <a:extLst>
                <a:ext uri="{FF2B5EF4-FFF2-40B4-BE49-F238E27FC236}">
                  <a16:creationId xmlns:a16="http://schemas.microsoft.com/office/drawing/2014/main" id="{2C9B23F9-8DFD-5210-ED10-A562F7128C79}"/>
                </a:ext>
              </a:extLst>
            </p:cNvPr>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8090;p30">
              <a:extLst>
                <a:ext uri="{FF2B5EF4-FFF2-40B4-BE49-F238E27FC236}">
                  <a16:creationId xmlns:a16="http://schemas.microsoft.com/office/drawing/2014/main" id="{3DA9A7AE-C4EF-A380-9633-A2201C2C4F50}"/>
                </a:ext>
              </a:extLst>
            </p:cNvPr>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8091;p30">
              <a:extLst>
                <a:ext uri="{FF2B5EF4-FFF2-40B4-BE49-F238E27FC236}">
                  <a16:creationId xmlns:a16="http://schemas.microsoft.com/office/drawing/2014/main" id="{F71143A6-747B-A880-2226-202BE21C6FF1}"/>
                </a:ext>
              </a:extLst>
            </p:cNvPr>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8092;p30">
              <a:extLst>
                <a:ext uri="{FF2B5EF4-FFF2-40B4-BE49-F238E27FC236}">
                  <a16:creationId xmlns:a16="http://schemas.microsoft.com/office/drawing/2014/main" id="{E4AEC281-B506-A464-4932-5B24026F6664}"/>
                </a:ext>
              </a:extLst>
            </p:cNvPr>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8093;p30">
              <a:extLst>
                <a:ext uri="{FF2B5EF4-FFF2-40B4-BE49-F238E27FC236}">
                  <a16:creationId xmlns:a16="http://schemas.microsoft.com/office/drawing/2014/main" id="{15B4B3E4-0D78-8A41-5C30-A2732B1053A4}"/>
                </a:ext>
              </a:extLst>
            </p:cNvPr>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8094;p30">
              <a:extLst>
                <a:ext uri="{FF2B5EF4-FFF2-40B4-BE49-F238E27FC236}">
                  <a16:creationId xmlns:a16="http://schemas.microsoft.com/office/drawing/2014/main" id="{E7857423-1EDD-1D9C-928F-D382270E006B}"/>
                </a:ext>
              </a:extLst>
            </p:cNvPr>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8095;p30">
              <a:extLst>
                <a:ext uri="{FF2B5EF4-FFF2-40B4-BE49-F238E27FC236}">
                  <a16:creationId xmlns:a16="http://schemas.microsoft.com/office/drawing/2014/main" id="{D13DFF3D-2E8C-0F06-9D3B-ED9ABC6B6B3F}"/>
                </a:ext>
              </a:extLst>
            </p:cNvPr>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8096;p30">
              <a:extLst>
                <a:ext uri="{FF2B5EF4-FFF2-40B4-BE49-F238E27FC236}">
                  <a16:creationId xmlns:a16="http://schemas.microsoft.com/office/drawing/2014/main" id="{A7B4E8BE-2650-E1BF-FD77-DEF3C2DD9F53}"/>
                </a:ext>
              </a:extLst>
            </p:cNvPr>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8097;p30">
              <a:extLst>
                <a:ext uri="{FF2B5EF4-FFF2-40B4-BE49-F238E27FC236}">
                  <a16:creationId xmlns:a16="http://schemas.microsoft.com/office/drawing/2014/main" id="{63950EC7-EC8C-638B-7EF6-0FDEDD1965B0}"/>
                </a:ext>
              </a:extLst>
            </p:cNvPr>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8098;p30">
              <a:extLst>
                <a:ext uri="{FF2B5EF4-FFF2-40B4-BE49-F238E27FC236}">
                  <a16:creationId xmlns:a16="http://schemas.microsoft.com/office/drawing/2014/main" id="{24E3E52E-097A-6891-802F-0FF91E7DE649}"/>
                </a:ext>
              </a:extLst>
            </p:cNvPr>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8099;p30">
              <a:extLst>
                <a:ext uri="{FF2B5EF4-FFF2-40B4-BE49-F238E27FC236}">
                  <a16:creationId xmlns:a16="http://schemas.microsoft.com/office/drawing/2014/main" id="{5636F79A-CFBA-4EDF-1E0A-835D15D9703C}"/>
                </a:ext>
              </a:extLst>
            </p:cNvPr>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8100;p30">
              <a:extLst>
                <a:ext uri="{FF2B5EF4-FFF2-40B4-BE49-F238E27FC236}">
                  <a16:creationId xmlns:a16="http://schemas.microsoft.com/office/drawing/2014/main" id="{62C1F501-1575-C94F-E781-00A60A0FB09D}"/>
                </a:ext>
              </a:extLst>
            </p:cNvPr>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8101;p30">
              <a:extLst>
                <a:ext uri="{FF2B5EF4-FFF2-40B4-BE49-F238E27FC236}">
                  <a16:creationId xmlns:a16="http://schemas.microsoft.com/office/drawing/2014/main" id="{A3AE737A-B754-081D-6CC2-9C69CA056BA2}"/>
                </a:ext>
              </a:extLst>
            </p:cNvPr>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8102;p30">
              <a:extLst>
                <a:ext uri="{FF2B5EF4-FFF2-40B4-BE49-F238E27FC236}">
                  <a16:creationId xmlns:a16="http://schemas.microsoft.com/office/drawing/2014/main" id="{CD08AC5C-F56C-6895-A18E-EF5039213D16}"/>
                </a:ext>
              </a:extLst>
            </p:cNvPr>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8103;p30">
              <a:extLst>
                <a:ext uri="{FF2B5EF4-FFF2-40B4-BE49-F238E27FC236}">
                  <a16:creationId xmlns:a16="http://schemas.microsoft.com/office/drawing/2014/main" id="{CF58FD61-0979-0FFD-7522-0421368B001C}"/>
                </a:ext>
              </a:extLst>
            </p:cNvPr>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8104;p30">
              <a:extLst>
                <a:ext uri="{FF2B5EF4-FFF2-40B4-BE49-F238E27FC236}">
                  <a16:creationId xmlns:a16="http://schemas.microsoft.com/office/drawing/2014/main" id="{B131E1FC-9A8B-0196-751A-9AA3A08A8018}"/>
                </a:ext>
              </a:extLst>
            </p:cNvPr>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8105;p30">
              <a:extLst>
                <a:ext uri="{FF2B5EF4-FFF2-40B4-BE49-F238E27FC236}">
                  <a16:creationId xmlns:a16="http://schemas.microsoft.com/office/drawing/2014/main" id="{7640E953-A527-5845-A3B1-11C051D5CA17}"/>
                </a:ext>
              </a:extLst>
            </p:cNvPr>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8106;p30">
              <a:extLst>
                <a:ext uri="{FF2B5EF4-FFF2-40B4-BE49-F238E27FC236}">
                  <a16:creationId xmlns:a16="http://schemas.microsoft.com/office/drawing/2014/main" id="{67A96270-9C59-AB90-50ED-861A8D180DB9}"/>
                </a:ext>
              </a:extLst>
            </p:cNvPr>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8107;p30">
              <a:extLst>
                <a:ext uri="{FF2B5EF4-FFF2-40B4-BE49-F238E27FC236}">
                  <a16:creationId xmlns:a16="http://schemas.microsoft.com/office/drawing/2014/main" id="{24393483-0DC8-D4F1-3436-F6E11E5D501B}"/>
                </a:ext>
              </a:extLst>
            </p:cNvPr>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8108;p30">
              <a:extLst>
                <a:ext uri="{FF2B5EF4-FFF2-40B4-BE49-F238E27FC236}">
                  <a16:creationId xmlns:a16="http://schemas.microsoft.com/office/drawing/2014/main" id="{3F810AFE-FA90-B1A4-779C-9B263B8ADFB7}"/>
                </a:ext>
              </a:extLst>
            </p:cNvPr>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8109;p30">
              <a:extLst>
                <a:ext uri="{FF2B5EF4-FFF2-40B4-BE49-F238E27FC236}">
                  <a16:creationId xmlns:a16="http://schemas.microsoft.com/office/drawing/2014/main" id="{9A1133D5-4C1D-214B-465D-44963EAFBC4D}"/>
                </a:ext>
              </a:extLst>
            </p:cNvPr>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8110;p30">
              <a:extLst>
                <a:ext uri="{FF2B5EF4-FFF2-40B4-BE49-F238E27FC236}">
                  <a16:creationId xmlns:a16="http://schemas.microsoft.com/office/drawing/2014/main" id="{36A3B865-438C-CD71-364F-0CFDD1D64EF7}"/>
                </a:ext>
              </a:extLst>
            </p:cNvPr>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8111;p30">
              <a:extLst>
                <a:ext uri="{FF2B5EF4-FFF2-40B4-BE49-F238E27FC236}">
                  <a16:creationId xmlns:a16="http://schemas.microsoft.com/office/drawing/2014/main" id="{6C3767B9-0E31-A9B2-67AF-4672955AA03E}"/>
                </a:ext>
              </a:extLst>
            </p:cNvPr>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8112;p30">
              <a:extLst>
                <a:ext uri="{FF2B5EF4-FFF2-40B4-BE49-F238E27FC236}">
                  <a16:creationId xmlns:a16="http://schemas.microsoft.com/office/drawing/2014/main" id="{515A9DF2-27C4-D02B-7FBC-C1108D702B51}"/>
                </a:ext>
              </a:extLst>
            </p:cNvPr>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8113;p30">
              <a:extLst>
                <a:ext uri="{FF2B5EF4-FFF2-40B4-BE49-F238E27FC236}">
                  <a16:creationId xmlns:a16="http://schemas.microsoft.com/office/drawing/2014/main" id="{5BDB4BD0-76AE-A03B-EA18-220E0171FB13}"/>
                </a:ext>
              </a:extLst>
            </p:cNvPr>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8114;p30">
              <a:extLst>
                <a:ext uri="{FF2B5EF4-FFF2-40B4-BE49-F238E27FC236}">
                  <a16:creationId xmlns:a16="http://schemas.microsoft.com/office/drawing/2014/main" id="{D768BBE3-B217-EB30-9767-A2011EFF5641}"/>
                </a:ext>
              </a:extLst>
            </p:cNvPr>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8115;p30">
              <a:extLst>
                <a:ext uri="{FF2B5EF4-FFF2-40B4-BE49-F238E27FC236}">
                  <a16:creationId xmlns:a16="http://schemas.microsoft.com/office/drawing/2014/main" id="{CF3738D6-CBC7-6FA7-45E1-C41C301FE223}"/>
                </a:ext>
              </a:extLst>
            </p:cNvPr>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8116;p30">
              <a:extLst>
                <a:ext uri="{FF2B5EF4-FFF2-40B4-BE49-F238E27FC236}">
                  <a16:creationId xmlns:a16="http://schemas.microsoft.com/office/drawing/2014/main" id="{4E35E7A5-0584-B12F-7EB0-F8F62283B113}"/>
                </a:ext>
              </a:extLst>
            </p:cNvPr>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8117;p30">
              <a:extLst>
                <a:ext uri="{FF2B5EF4-FFF2-40B4-BE49-F238E27FC236}">
                  <a16:creationId xmlns:a16="http://schemas.microsoft.com/office/drawing/2014/main" id="{6380F8F6-73D9-96E4-5C55-0A464D40380C}"/>
                </a:ext>
              </a:extLst>
            </p:cNvPr>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8118;p30">
              <a:extLst>
                <a:ext uri="{FF2B5EF4-FFF2-40B4-BE49-F238E27FC236}">
                  <a16:creationId xmlns:a16="http://schemas.microsoft.com/office/drawing/2014/main" id="{1EF41A62-DAED-604F-0C06-B0DD1660D003}"/>
                </a:ext>
              </a:extLst>
            </p:cNvPr>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8119;p30">
              <a:extLst>
                <a:ext uri="{FF2B5EF4-FFF2-40B4-BE49-F238E27FC236}">
                  <a16:creationId xmlns:a16="http://schemas.microsoft.com/office/drawing/2014/main" id="{FE29AC48-B706-7ABC-8B25-4B49EE40D620}"/>
                </a:ext>
              </a:extLst>
            </p:cNvPr>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8120;p30">
              <a:extLst>
                <a:ext uri="{FF2B5EF4-FFF2-40B4-BE49-F238E27FC236}">
                  <a16:creationId xmlns:a16="http://schemas.microsoft.com/office/drawing/2014/main" id="{99F8A90E-17D0-6200-8902-F48C49B6AE70}"/>
                </a:ext>
              </a:extLst>
            </p:cNvPr>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8121;p30">
              <a:extLst>
                <a:ext uri="{FF2B5EF4-FFF2-40B4-BE49-F238E27FC236}">
                  <a16:creationId xmlns:a16="http://schemas.microsoft.com/office/drawing/2014/main" id="{1AD15427-6E96-0025-B483-2D911D663563}"/>
                </a:ext>
              </a:extLst>
            </p:cNvPr>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8122;p30">
              <a:extLst>
                <a:ext uri="{FF2B5EF4-FFF2-40B4-BE49-F238E27FC236}">
                  <a16:creationId xmlns:a16="http://schemas.microsoft.com/office/drawing/2014/main" id="{425B98E1-6730-987A-0AAE-56999F887BB4}"/>
                </a:ext>
              </a:extLst>
            </p:cNvPr>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8123;p30">
              <a:extLst>
                <a:ext uri="{FF2B5EF4-FFF2-40B4-BE49-F238E27FC236}">
                  <a16:creationId xmlns:a16="http://schemas.microsoft.com/office/drawing/2014/main" id="{D4299E40-5231-4419-6418-43F1F7554FCE}"/>
                </a:ext>
              </a:extLst>
            </p:cNvPr>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8124;p30">
              <a:extLst>
                <a:ext uri="{FF2B5EF4-FFF2-40B4-BE49-F238E27FC236}">
                  <a16:creationId xmlns:a16="http://schemas.microsoft.com/office/drawing/2014/main" id="{AAD09B0D-6A8C-B1AB-B940-593E994067E2}"/>
                </a:ext>
              </a:extLst>
            </p:cNvPr>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8125;p30">
              <a:extLst>
                <a:ext uri="{FF2B5EF4-FFF2-40B4-BE49-F238E27FC236}">
                  <a16:creationId xmlns:a16="http://schemas.microsoft.com/office/drawing/2014/main" id="{17FA7040-3E6A-493B-FAE5-113869221BFD}"/>
                </a:ext>
              </a:extLst>
            </p:cNvPr>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8126;p30">
              <a:extLst>
                <a:ext uri="{FF2B5EF4-FFF2-40B4-BE49-F238E27FC236}">
                  <a16:creationId xmlns:a16="http://schemas.microsoft.com/office/drawing/2014/main" id="{1D75212B-5146-A417-94EB-371F24BAB4C0}"/>
                </a:ext>
              </a:extLst>
            </p:cNvPr>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8127;p30">
              <a:extLst>
                <a:ext uri="{FF2B5EF4-FFF2-40B4-BE49-F238E27FC236}">
                  <a16:creationId xmlns:a16="http://schemas.microsoft.com/office/drawing/2014/main" id="{70665C4F-DCAF-11FA-31D4-3CC5CFB4E9CD}"/>
                </a:ext>
              </a:extLst>
            </p:cNvPr>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8128;p30">
              <a:extLst>
                <a:ext uri="{FF2B5EF4-FFF2-40B4-BE49-F238E27FC236}">
                  <a16:creationId xmlns:a16="http://schemas.microsoft.com/office/drawing/2014/main" id="{3F950297-9B79-F8EE-211D-AECA27CAD844}"/>
                </a:ext>
              </a:extLst>
            </p:cNvPr>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8129;p30">
              <a:extLst>
                <a:ext uri="{FF2B5EF4-FFF2-40B4-BE49-F238E27FC236}">
                  <a16:creationId xmlns:a16="http://schemas.microsoft.com/office/drawing/2014/main" id="{696D7720-9611-A1AF-5D1D-4917D9C02480}"/>
                </a:ext>
              </a:extLst>
            </p:cNvPr>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8130;p30">
              <a:extLst>
                <a:ext uri="{FF2B5EF4-FFF2-40B4-BE49-F238E27FC236}">
                  <a16:creationId xmlns:a16="http://schemas.microsoft.com/office/drawing/2014/main" id="{00788214-AA24-3C6A-03B5-7FB19C613DE5}"/>
                </a:ext>
              </a:extLst>
            </p:cNvPr>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8131;p30">
              <a:extLst>
                <a:ext uri="{FF2B5EF4-FFF2-40B4-BE49-F238E27FC236}">
                  <a16:creationId xmlns:a16="http://schemas.microsoft.com/office/drawing/2014/main" id="{3986DA1A-9AC1-997D-B73E-5169DB25A57C}"/>
                </a:ext>
              </a:extLst>
            </p:cNvPr>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8132;p30">
              <a:extLst>
                <a:ext uri="{FF2B5EF4-FFF2-40B4-BE49-F238E27FC236}">
                  <a16:creationId xmlns:a16="http://schemas.microsoft.com/office/drawing/2014/main" id="{2ADF49F1-8430-DF74-71E1-21779C339181}"/>
                </a:ext>
              </a:extLst>
            </p:cNvPr>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8133;p30">
              <a:extLst>
                <a:ext uri="{FF2B5EF4-FFF2-40B4-BE49-F238E27FC236}">
                  <a16:creationId xmlns:a16="http://schemas.microsoft.com/office/drawing/2014/main" id="{E70F9A1C-AACD-B1C0-E5C7-7807C4135DF2}"/>
                </a:ext>
              </a:extLst>
            </p:cNvPr>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8134;p30">
              <a:extLst>
                <a:ext uri="{FF2B5EF4-FFF2-40B4-BE49-F238E27FC236}">
                  <a16:creationId xmlns:a16="http://schemas.microsoft.com/office/drawing/2014/main" id="{10ED65A9-850B-EDAC-E43B-5C3FFE22C030}"/>
                </a:ext>
              </a:extLst>
            </p:cNvPr>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8135;p30">
              <a:extLst>
                <a:ext uri="{FF2B5EF4-FFF2-40B4-BE49-F238E27FC236}">
                  <a16:creationId xmlns:a16="http://schemas.microsoft.com/office/drawing/2014/main" id="{6B0D8ABA-6DB7-9EF2-27CE-5CCFF673E45D}"/>
                </a:ext>
              </a:extLst>
            </p:cNvPr>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8136;p30">
              <a:extLst>
                <a:ext uri="{FF2B5EF4-FFF2-40B4-BE49-F238E27FC236}">
                  <a16:creationId xmlns:a16="http://schemas.microsoft.com/office/drawing/2014/main" id="{40CAB778-FF39-A76F-A90B-6AB36C772718}"/>
                </a:ext>
              </a:extLst>
            </p:cNvPr>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8137;p30">
              <a:extLst>
                <a:ext uri="{FF2B5EF4-FFF2-40B4-BE49-F238E27FC236}">
                  <a16:creationId xmlns:a16="http://schemas.microsoft.com/office/drawing/2014/main" id="{27885EC3-B6E3-37D7-7F9A-741F830F2520}"/>
                </a:ext>
              </a:extLst>
            </p:cNvPr>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8138;p30">
              <a:extLst>
                <a:ext uri="{FF2B5EF4-FFF2-40B4-BE49-F238E27FC236}">
                  <a16:creationId xmlns:a16="http://schemas.microsoft.com/office/drawing/2014/main" id="{55060F05-73FD-9E00-190F-7C50D3C0BE63}"/>
                </a:ext>
              </a:extLst>
            </p:cNvPr>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8139;p30">
              <a:extLst>
                <a:ext uri="{FF2B5EF4-FFF2-40B4-BE49-F238E27FC236}">
                  <a16:creationId xmlns:a16="http://schemas.microsoft.com/office/drawing/2014/main" id="{FC90780F-1AAB-7349-205E-E97F279FA2C6}"/>
                </a:ext>
              </a:extLst>
            </p:cNvPr>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8140;p30">
              <a:extLst>
                <a:ext uri="{FF2B5EF4-FFF2-40B4-BE49-F238E27FC236}">
                  <a16:creationId xmlns:a16="http://schemas.microsoft.com/office/drawing/2014/main" id="{2AA24172-A31F-A46E-91A8-AB76523F825F}"/>
                </a:ext>
              </a:extLst>
            </p:cNvPr>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8141;p30">
              <a:extLst>
                <a:ext uri="{FF2B5EF4-FFF2-40B4-BE49-F238E27FC236}">
                  <a16:creationId xmlns:a16="http://schemas.microsoft.com/office/drawing/2014/main" id="{0F0E5752-F89E-1322-6052-36E2197E0300}"/>
                </a:ext>
              </a:extLst>
            </p:cNvPr>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8142;p30">
              <a:extLst>
                <a:ext uri="{FF2B5EF4-FFF2-40B4-BE49-F238E27FC236}">
                  <a16:creationId xmlns:a16="http://schemas.microsoft.com/office/drawing/2014/main" id="{1EC06237-E973-D046-AA46-9AD52E1CBE5B}"/>
                </a:ext>
              </a:extLst>
            </p:cNvPr>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8143;p30">
              <a:extLst>
                <a:ext uri="{FF2B5EF4-FFF2-40B4-BE49-F238E27FC236}">
                  <a16:creationId xmlns:a16="http://schemas.microsoft.com/office/drawing/2014/main" id="{5119E328-8339-4D74-6862-15655CDF4ECA}"/>
                </a:ext>
              </a:extLst>
            </p:cNvPr>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8144;p30">
              <a:extLst>
                <a:ext uri="{FF2B5EF4-FFF2-40B4-BE49-F238E27FC236}">
                  <a16:creationId xmlns:a16="http://schemas.microsoft.com/office/drawing/2014/main" id="{9ABA426F-33BF-9D92-63A8-E7C356E2D789}"/>
                </a:ext>
              </a:extLst>
            </p:cNvPr>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8145;p30">
              <a:extLst>
                <a:ext uri="{FF2B5EF4-FFF2-40B4-BE49-F238E27FC236}">
                  <a16:creationId xmlns:a16="http://schemas.microsoft.com/office/drawing/2014/main" id="{FC579A41-C16A-D894-B167-3CE512C505A3}"/>
                </a:ext>
              </a:extLst>
            </p:cNvPr>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8146;p30">
              <a:extLst>
                <a:ext uri="{FF2B5EF4-FFF2-40B4-BE49-F238E27FC236}">
                  <a16:creationId xmlns:a16="http://schemas.microsoft.com/office/drawing/2014/main" id="{BB817380-35CF-7668-8FB9-60349CECC9C8}"/>
                </a:ext>
              </a:extLst>
            </p:cNvPr>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8147;p30">
              <a:extLst>
                <a:ext uri="{FF2B5EF4-FFF2-40B4-BE49-F238E27FC236}">
                  <a16:creationId xmlns:a16="http://schemas.microsoft.com/office/drawing/2014/main" id="{E2F82B2A-EF00-B62A-9AB6-0313A2398E07}"/>
                </a:ext>
              </a:extLst>
            </p:cNvPr>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8148;p30">
              <a:extLst>
                <a:ext uri="{FF2B5EF4-FFF2-40B4-BE49-F238E27FC236}">
                  <a16:creationId xmlns:a16="http://schemas.microsoft.com/office/drawing/2014/main" id="{098E3667-5ECC-04CF-F362-AB5AE2E6B04C}"/>
                </a:ext>
              </a:extLst>
            </p:cNvPr>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8149;p30">
              <a:extLst>
                <a:ext uri="{FF2B5EF4-FFF2-40B4-BE49-F238E27FC236}">
                  <a16:creationId xmlns:a16="http://schemas.microsoft.com/office/drawing/2014/main" id="{7090B76A-4393-40C5-28FF-BBFEFB73127C}"/>
                </a:ext>
              </a:extLst>
            </p:cNvPr>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8150;p30">
              <a:extLst>
                <a:ext uri="{FF2B5EF4-FFF2-40B4-BE49-F238E27FC236}">
                  <a16:creationId xmlns:a16="http://schemas.microsoft.com/office/drawing/2014/main" id="{BADB04FA-5BEF-CC54-891A-DEA88665220E}"/>
                </a:ext>
              </a:extLst>
            </p:cNvPr>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8151;p30">
              <a:extLst>
                <a:ext uri="{FF2B5EF4-FFF2-40B4-BE49-F238E27FC236}">
                  <a16:creationId xmlns:a16="http://schemas.microsoft.com/office/drawing/2014/main" id="{CA0CD350-A2B0-29EE-803B-3EF3FF066DD5}"/>
                </a:ext>
              </a:extLst>
            </p:cNvPr>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8152;p30">
              <a:extLst>
                <a:ext uri="{FF2B5EF4-FFF2-40B4-BE49-F238E27FC236}">
                  <a16:creationId xmlns:a16="http://schemas.microsoft.com/office/drawing/2014/main" id="{4C3A0C45-69A9-95CA-42E6-7FDAE1941D9B}"/>
                </a:ext>
              </a:extLst>
            </p:cNvPr>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8153;p30">
              <a:extLst>
                <a:ext uri="{FF2B5EF4-FFF2-40B4-BE49-F238E27FC236}">
                  <a16:creationId xmlns:a16="http://schemas.microsoft.com/office/drawing/2014/main" id="{E69F487B-C016-E0C6-A656-D54DFFA75417}"/>
                </a:ext>
              </a:extLst>
            </p:cNvPr>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8154;p30">
              <a:extLst>
                <a:ext uri="{FF2B5EF4-FFF2-40B4-BE49-F238E27FC236}">
                  <a16:creationId xmlns:a16="http://schemas.microsoft.com/office/drawing/2014/main" id="{C013A4F4-F8CC-E8A8-88F6-4E306E3B081B}"/>
                </a:ext>
              </a:extLst>
            </p:cNvPr>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8155;p30">
              <a:extLst>
                <a:ext uri="{FF2B5EF4-FFF2-40B4-BE49-F238E27FC236}">
                  <a16:creationId xmlns:a16="http://schemas.microsoft.com/office/drawing/2014/main" id="{ECC9BFCE-F90D-963A-6C4B-E288EE26ED50}"/>
                </a:ext>
              </a:extLst>
            </p:cNvPr>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8156;p30">
              <a:extLst>
                <a:ext uri="{FF2B5EF4-FFF2-40B4-BE49-F238E27FC236}">
                  <a16:creationId xmlns:a16="http://schemas.microsoft.com/office/drawing/2014/main" id="{F21E9C0C-9670-AE72-0CC7-0D554051E317}"/>
                </a:ext>
              </a:extLst>
            </p:cNvPr>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8157;p30">
              <a:extLst>
                <a:ext uri="{FF2B5EF4-FFF2-40B4-BE49-F238E27FC236}">
                  <a16:creationId xmlns:a16="http://schemas.microsoft.com/office/drawing/2014/main" id="{754AA385-B8D0-B83B-FF05-0E7C53E288AC}"/>
                </a:ext>
              </a:extLst>
            </p:cNvPr>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8158;p30">
              <a:extLst>
                <a:ext uri="{FF2B5EF4-FFF2-40B4-BE49-F238E27FC236}">
                  <a16:creationId xmlns:a16="http://schemas.microsoft.com/office/drawing/2014/main" id="{2AFDA4B9-5632-C715-B0A4-08354AB0BAE7}"/>
                </a:ext>
              </a:extLst>
            </p:cNvPr>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8159;p30">
              <a:extLst>
                <a:ext uri="{FF2B5EF4-FFF2-40B4-BE49-F238E27FC236}">
                  <a16:creationId xmlns:a16="http://schemas.microsoft.com/office/drawing/2014/main" id="{93513756-87C6-8236-D1C9-A13BC64DC7CB}"/>
                </a:ext>
              </a:extLst>
            </p:cNvPr>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8160;p30">
              <a:extLst>
                <a:ext uri="{FF2B5EF4-FFF2-40B4-BE49-F238E27FC236}">
                  <a16:creationId xmlns:a16="http://schemas.microsoft.com/office/drawing/2014/main" id="{A8B71413-549B-9258-B0F1-1A88ECCF26BC}"/>
                </a:ext>
              </a:extLst>
            </p:cNvPr>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8161;p30">
              <a:extLst>
                <a:ext uri="{FF2B5EF4-FFF2-40B4-BE49-F238E27FC236}">
                  <a16:creationId xmlns:a16="http://schemas.microsoft.com/office/drawing/2014/main" id="{6DA65AA4-3403-0F46-4F5E-9009301C7B84}"/>
                </a:ext>
              </a:extLst>
            </p:cNvPr>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8162;p30">
              <a:extLst>
                <a:ext uri="{FF2B5EF4-FFF2-40B4-BE49-F238E27FC236}">
                  <a16:creationId xmlns:a16="http://schemas.microsoft.com/office/drawing/2014/main" id="{60972EC7-D840-F7C7-E5D7-393CCACC8E72}"/>
                </a:ext>
              </a:extLst>
            </p:cNvPr>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8163;p30">
              <a:extLst>
                <a:ext uri="{FF2B5EF4-FFF2-40B4-BE49-F238E27FC236}">
                  <a16:creationId xmlns:a16="http://schemas.microsoft.com/office/drawing/2014/main" id="{44ABCE98-9961-EAB4-55F2-04AB7120D218}"/>
                </a:ext>
              </a:extLst>
            </p:cNvPr>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8164;p30">
              <a:extLst>
                <a:ext uri="{FF2B5EF4-FFF2-40B4-BE49-F238E27FC236}">
                  <a16:creationId xmlns:a16="http://schemas.microsoft.com/office/drawing/2014/main" id="{3A05101B-7088-758C-6759-6313C1CCC15C}"/>
                </a:ext>
              </a:extLst>
            </p:cNvPr>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8165;p30">
              <a:extLst>
                <a:ext uri="{FF2B5EF4-FFF2-40B4-BE49-F238E27FC236}">
                  <a16:creationId xmlns:a16="http://schemas.microsoft.com/office/drawing/2014/main" id="{E9B061C2-2CD0-4180-C7D4-D6DF861404CF}"/>
                </a:ext>
              </a:extLst>
            </p:cNvPr>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8166;p30">
              <a:extLst>
                <a:ext uri="{FF2B5EF4-FFF2-40B4-BE49-F238E27FC236}">
                  <a16:creationId xmlns:a16="http://schemas.microsoft.com/office/drawing/2014/main" id="{809298BA-D097-3D52-5F02-14BC2BFC2832}"/>
                </a:ext>
              </a:extLst>
            </p:cNvPr>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8167;p30">
              <a:extLst>
                <a:ext uri="{FF2B5EF4-FFF2-40B4-BE49-F238E27FC236}">
                  <a16:creationId xmlns:a16="http://schemas.microsoft.com/office/drawing/2014/main" id="{C9E7F41B-404E-C922-7358-D686C74DC2DE}"/>
                </a:ext>
              </a:extLst>
            </p:cNvPr>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8168;p30">
              <a:extLst>
                <a:ext uri="{FF2B5EF4-FFF2-40B4-BE49-F238E27FC236}">
                  <a16:creationId xmlns:a16="http://schemas.microsoft.com/office/drawing/2014/main" id="{87F5BD14-FBF0-03B8-E691-98C0028CE74C}"/>
                </a:ext>
              </a:extLst>
            </p:cNvPr>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8169;p30">
              <a:extLst>
                <a:ext uri="{FF2B5EF4-FFF2-40B4-BE49-F238E27FC236}">
                  <a16:creationId xmlns:a16="http://schemas.microsoft.com/office/drawing/2014/main" id="{19ED792D-839C-DE47-87A2-81FA7141A3D4}"/>
                </a:ext>
              </a:extLst>
            </p:cNvPr>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8170;p30">
              <a:extLst>
                <a:ext uri="{FF2B5EF4-FFF2-40B4-BE49-F238E27FC236}">
                  <a16:creationId xmlns:a16="http://schemas.microsoft.com/office/drawing/2014/main" id="{609C09C4-A97F-51DF-3D04-52F7FA01224C}"/>
                </a:ext>
              </a:extLst>
            </p:cNvPr>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8171;p30">
              <a:extLst>
                <a:ext uri="{FF2B5EF4-FFF2-40B4-BE49-F238E27FC236}">
                  <a16:creationId xmlns:a16="http://schemas.microsoft.com/office/drawing/2014/main" id="{1308A650-647A-CCFD-E230-B88A06A6450E}"/>
                </a:ext>
              </a:extLst>
            </p:cNvPr>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8172;p30">
              <a:extLst>
                <a:ext uri="{FF2B5EF4-FFF2-40B4-BE49-F238E27FC236}">
                  <a16:creationId xmlns:a16="http://schemas.microsoft.com/office/drawing/2014/main" id="{80D86F39-E5F1-13DD-A7D3-8C23D75E60AF}"/>
                </a:ext>
              </a:extLst>
            </p:cNvPr>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8173;p30">
              <a:extLst>
                <a:ext uri="{FF2B5EF4-FFF2-40B4-BE49-F238E27FC236}">
                  <a16:creationId xmlns:a16="http://schemas.microsoft.com/office/drawing/2014/main" id="{949E66D7-63BE-D668-6D2C-3D2AA5B61509}"/>
                </a:ext>
              </a:extLst>
            </p:cNvPr>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8174;p30">
              <a:extLst>
                <a:ext uri="{FF2B5EF4-FFF2-40B4-BE49-F238E27FC236}">
                  <a16:creationId xmlns:a16="http://schemas.microsoft.com/office/drawing/2014/main" id="{9EC7980E-E15A-9B64-A4AB-289D35527EFA}"/>
                </a:ext>
              </a:extLst>
            </p:cNvPr>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8175;p30">
              <a:extLst>
                <a:ext uri="{FF2B5EF4-FFF2-40B4-BE49-F238E27FC236}">
                  <a16:creationId xmlns:a16="http://schemas.microsoft.com/office/drawing/2014/main" id="{B42B7817-71FC-5220-770C-46BE9C00C19B}"/>
                </a:ext>
              </a:extLst>
            </p:cNvPr>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8176;p30">
              <a:extLst>
                <a:ext uri="{FF2B5EF4-FFF2-40B4-BE49-F238E27FC236}">
                  <a16:creationId xmlns:a16="http://schemas.microsoft.com/office/drawing/2014/main" id="{FC4F7F09-6E1A-921F-BA0F-655A3F955F84}"/>
                </a:ext>
              </a:extLst>
            </p:cNvPr>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8177;p30">
              <a:extLst>
                <a:ext uri="{FF2B5EF4-FFF2-40B4-BE49-F238E27FC236}">
                  <a16:creationId xmlns:a16="http://schemas.microsoft.com/office/drawing/2014/main" id="{2F9131BD-3287-27C4-4645-37FA971B4660}"/>
                </a:ext>
              </a:extLst>
            </p:cNvPr>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8178;p30">
              <a:extLst>
                <a:ext uri="{FF2B5EF4-FFF2-40B4-BE49-F238E27FC236}">
                  <a16:creationId xmlns:a16="http://schemas.microsoft.com/office/drawing/2014/main" id="{E3EB45A4-FB65-3E70-1023-709F0BDEDB9F}"/>
                </a:ext>
              </a:extLst>
            </p:cNvPr>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8179;p30">
              <a:extLst>
                <a:ext uri="{FF2B5EF4-FFF2-40B4-BE49-F238E27FC236}">
                  <a16:creationId xmlns:a16="http://schemas.microsoft.com/office/drawing/2014/main" id="{F9170C0B-9E85-30B9-8210-C9AD264F551D}"/>
                </a:ext>
              </a:extLst>
            </p:cNvPr>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8180;p30">
              <a:extLst>
                <a:ext uri="{FF2B5EF4-FFF2-40B4-BE49-F238E27FC236}">
                  <a16:creationId xmlns:a16="http://schemas.microsoft.com/office/drawing/2014/main" id="{CFB5F79B-E408-91F1-65FB-00974CD94DA2}"/>
                </a:ext>
              </a:extLst>
            </p:cNvPr>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8181;p30">
              <a:extLst>
                <a:ext uri="{FF2B5EF4-FFF2-40B4-BE49-F238E27FC236}">
                  <a16:creationId xmlns:a16="http://schemas.microsoft.com/office/drawing/2014/main" id="{B735422D-F6D7-DD11-28D2-E693F4A04C5B}"/>
                </a:ext>
              </a:extLst>
            </p:cNvPr>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8182;p30">
              <a:extLst>
                <a:ext uri="{FF2B5EF4-FFF2-40B4-BE49-F238E27FC236}">
                  <a16:creationId xmlns:a16="http://schemas.microsoft.com/office/drawing/2014/main" id="{8713DC76-1039-1A45-33C6-E10E25964C32}"/>
                </a:ext>
              </a:extLst>
            </p:cNvPr>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8183;p30">
              <a:extLst>
                <a:ext uri="{FF2B5EF4-FFF2-40B4-BE49-F238E27FC236}">
                  <a16:creationId xmlns:a16="http://schemas.microsoft.com/office/drawing/2014/main" id="{03E570D0-D50A-E3BA-AB50-E9C9658D74E8}"/>
                </a:ext>
              </a:extLst>
            </p:cNvPr>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8184;p30">
              <a:extLst>
                <a:ext uri="{FF2B5EF4-FFF2-40B4-BE49-F238E27FC236}">
                  <a16:creationId xmlns:a16="http://schemas.microsoft.com/office/drawing/2014/main" id="{884255D0-5F30-DA85-BB4B-9362B1B439E5}"/>
                </a:ext>
              </a:extLst>
            </p:cNvPr>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8185;p30">
              <a:extLst>
                <a:ext uri="{FF2B5EF4-FFF2-40B4-BE49-F238E27FC236}">
                  <a16:creationId xmlns:a16="http://schemas.microsoft.com/office/drawing/2014/main" id="{5169B656-1BBA-AF28-EABF-8CC40C90310B}"/>
                </a:ext>
              </a:extLst>
            </p:cNvPr>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8186;p30">
              <a:extLst>
                <a:ext uri="{FF2B5EF4-FFF2-40B4-BE49-F238E27FC236}">
                  <a16:creationId xmlns:a16="http://schemas.microsoft.com/office/drawing/2014/main" id="{7FCD4A82-1FA1-AB34-41F7-5FD723253242}"/>
                </a:ext>
              </a:extLst>
            </p:cNvPr>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8187;p30">
              <a:extLst>
                <a:ext uri="{FF2B5EF4-FFF2-40B4-BE49-F238E27FC236}">
                  <a16:creationId xmlns:a16="http://schemas.microsoft.com/office/drawing/2014/main" id="{7806558B-5597-3A8A-7F0E-BC5F1B8F6E1F}"/>
                </a:ext>
              </a:extLst>
            </p:cNvPr>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8188;p30">
              <a:extLst>
                <a:ext uri="{FF2B5EF4-FFF2-40B4-BE49-F238E27FC236}">
                  <a16:creationId xmlns:a16="http://schemas.microsoft.com/office/drawing/2014/main" id="{E506919C-33A6-EBA5-4B10-981371FFDDDC}"/>
                </a:ext>
              </a:extLst>
            </p:cNvPr>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8189;p30">
              <a:extLst>
                <a:ext uri="{FF2B5EF4-FFF2-40B4-BE49-F238E27FC236}">
                  <a16:creationId xmlns:a16="http://schemas.microsoft.com/office/drawing/2014/main" id="{1BE3A8D9-7771-9B25-4201-219E756F1DA4}"/>
                </a:ext>
              </a:extLst>
            </p:cNvPr>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8190;p30">
              <a:extLst>
                <a:ext uri="{FF2B5EF4-FFF2-40B4-BE49-F238E27FC236}">
                  <a16:creationId xmlns:a16="http://schemas.microsoft.com/office/drawing/2014/main" id="{69A88772-5ABD-50F3-0794-A45628994A8C}"/>
                </a:ext>
              </a:extLst>
            </p:cNvPr>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8191;p30">
              <a:extLst>
                <a:ext uri="{FF2B5EF4-FFF2-40B4-BE49-F238E27FC236}">
                  <a16:creationId xmlns:a16="http://schemas.microsoft.com/office/drawing/2014/main" id="{BB380039-D250-D137-62E8-3E3E087A9321}"/>
                </a:ext>
              </a:extLst>
            </p:cNvPr>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8192;p30">
              <a:extLst>
                <a:ext uri="{FF2B5EF4-FFF2-40B4-BE49-F238E27FC236}">
                  <a16:creationId xmlns:a16="http://schemas.microsoft.com/office/drawing/2014/main" id="{CFD07EFD-91B7-1A32-8F9D-82F1C77FD1A7}"/>
                </a:ext>
              </a:extLst>
            </p:cNvPr>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8193;p30">
              <a:extLst>
                <a:ext uri="{FF2B5EF4-FFF2-40B4-BE49-F238E27FC236}">
                  <a16:creationId xmlns:a16="http://schemas.microsoft.com/office/drawing/2014/main" id="{3DB0CE89-3A7C-B84E-5FEA-F0AB22CB524B}"/>
                </a:ext>
              </a:extLst>
            </p:cNvPr>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8194;p30">
              <a:extLst>
                <a:ext uri="{FF2B5EF4-FFF2-40B4-BE49-F238E27FC236}">
                  <a16:creationId xmlns:a16="http://schemas.microsoft.com/office/drawing/2014/main" id="{09A151C1-FFF6-9F5E-03BB-2342D0E6D047}"/>
                </a:ext>
              </a:extLst>
            </p:cNvPr>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8195;p30">
              <a:extLst>
                <a:ext uri="{FF2B5EF4-FFF2-40B4-BE49-F238E27FC236}">
                  <a16:creationId xmlns:a16="http://schemas.microsoft.com/office/drawing/2014/main" id="{2232E442-63E7-591A-A59D-40518D427EE4}"/>
                </a:ext>
              </a:extLst>
            </p:cNvPr>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8196;p30">
              <a:extLst>
                <a:ext uri="{FF2B5EF4-FFF2-40B4-BE49-F238E27FC236}">
                  <a16:creationId xmlns:a16="http://schemas.microsoft.com/office/drawing/2014/main" id="{7D83AEE8-E27F-3881-93F8-02E32E3C8591}"/>
                </a:ext>
              </a:extLst>
            </p:cNvPr>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8197;p30">
              <a:extLst>
                <a:ext uri="{FF2B5EF4-FFF2-40B4-BE49-F238E27FC236}">
                  <a16:creationId xmlns:a16="http://schemas.microsoft.com/office/drawing/2014/main" id="{E96A1D68-4351-A6B4-A170-0F53673D31AF}"/>
                </a:ext>
              </a:extLst>
            </p:cNvPr>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8198;p30">
              <a:extLst>
                <a:ext uri="{FF2B5EF4-FFF2-40B4-BE49-F238E27FC236}">
                  <a16:creationId xmlns:a16="http://schemas.microsoft.com/office/drawing/2014/main" id="{5732F85E-E172-5414-5FC2-2B007517C853}"/>
                </a:ext>
              </a:extLst>
            </p:cNvPr>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8199;p30">
              <a:extLst>
                <a:ext uri="{FF2B5EF4-FFF2-40B4-BE49-F238E27FC236}">
                  <a16:creationId xmlns:a16="http://schemas.microsoft.com/office/drawing/2014/main" id="{03324911-DDD8-D788-8B3E-DEF08462D27A}"/>
                </a:ext>
              </a:extLst>
            </p:cNvPr>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8200;p30">
              <a:extLst>
                <a:ext uri="{FF2B5EF4-FFF2-40B4-BE49-F238E27FC236}">
                  <a16:creationId xmlns:a16="http://schemas.microsoft.com/office/drawing/2014/main" id="{BD8247B0-FBEA-40D4-FE49-6FF662ABC46D}"/>
                </a:ext>
              </a:extLst>
            </p:cNvPr>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8201;p30">
              <a:extLst>
                <a:ext uri="{FF2B5EF4-FFF2-40B4-BE49-F238E27FC236}">
                  <a16:creationId xmlns:a16="http://schemas.microsoft.com/office/drawing/2014/main" id="{DE394AE0-355D-F2F1-3F88-8432F77DB2E3}"/>
                </a:ext>
              </a:extLst>
            </p:cNvPr>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8202;p30">
              <a:extLst>
                <a:ext uri="{FF2B5EF4-FFF2-40B4-BE49-F238E27FC236}">
                  <a16:creationId xmlns:a16="http://schemas.microsoft.com/office/drawing/2014/main" id="{058E5717-F6C9-2749-CB97-7E077F26332C}"/>
                </a:ext>
              </a:extLst>
            </p:cNvPr>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8203;p30">
              <a:extLst>
                <a:ext uri="{FF2B5EF4-FFF2-40B4-BE49-F238E27FC236}">
                  <a16:creationId xmlns:a16="http://schemas.microsoft.com/office/drawing/2014/main" id="{3A72196D-D789-5699-FA51-422DFDD83DAF}"/>
                </a:ext>
              </a:extLst>
            </p:cNvPr>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8204;p30">
              <a:extLst>
                <a:ext uri="{FF2B5EF4-FFF2-40B4-BE49-F238E27FC236}">
                  <a16:creationId xmlns:a16="http://schemas.microsoft.com/office/drawing/2014/main" id="{569B05D2-D344-8404-CC48-721EAF4861E9}"/>
                </a:ext>
              </a:extLst>
            </p:cNvPr>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8205;p30">
              <a:extLst>
                <a:ext uri="{FF2B5EF4-FFF2-40B4-BE49-F238E27FC236}">
                  <a16:creationId xmlns:a16="http://schemas.microsoft.com/office/drawing/2014/main" id="{C401C7D7-5FF6-3613-1D98-497BA7ADB1F0}"/>
                </a:ext>
              </a:extLst>
            </p:cNvPr>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8206;p30">
              <a:extLst>
                <a:ext uri="{FF2B5EF4-FFF2-40B4-BE49-F238E27FC236}">
                  <a16:creationId xmlns:a16="http://schemas.microsoft.com/office/drawing/2014/main" id="{433DDEB9-F28B-A685-6DF4-2F3BFA176B53}"/>
                </a:ext>
              </a:extLst>
            </p:cNvPr>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8207;p30">
              <a:extLst>
                <a:ext uri="{FF2B5EF4-FFF2-40B4-BE49-F238E27FC236}">
                  <a16:creationId xmlns:a16="http://schemas.microsoft.com/office/drawing/2014/main" id="{84C84CC6-A080-9749-32A6-578306E45FCD}"/>
                </a:ext>
              </a:extLst>
            </p:cNvPr>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8208;p30">
              <a:extLst>
                <a:ext uri="{FF2B5EF4-FFF2-40B4-BE49-F238E27FC236}">
                  <a16:creationId xmlns:a16="http://schemas.microsoft.com/office/drawing/2014/main" id="{00F00969-7123-B3AA-093C-6415469602F4}"/>
                </a:ext>
              </a:extLst>
            </p:cNvPr>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8209;p30">
              <a:extLst>
                <a:ext uri="{FF2B5EF4-FFF2-40B4-BE49-F238E27FC236}">
                  <a16:creationId xmlns:a16="http://schemas.microsoft.com/office/drawing/2014/main" id="{C37C5930-2ED3-D626-F109-665F639425A1}"/>
                </a:ext>
              </a:extLst>
            </p:cNvPr>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8210;p30">
              <a:extLst>
                <a:ext uri="{FF2B5EF4-FFF2-40B4-BE49-F238E27FC236}">
                  <a16:creationId xmlns:a16="http://schemas.microsoft.com/office/drawing/2014/main" id="{6505F728-36EE-A1D7-5A78-BA1551C78CC5}"/>
                </a:ext>
              </a:extLst>
            </p:cNvPr>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8211;p30">
              <a:extLst>
                <a:ext uri="{FF2B5EF4-FFF2-40B4-BE49-F238E27FC236}">
                  <a16:creationId xmlns:a16="http://schemas.microsoft.com/office/drawing/2014/main" id="{2D77FF3A-57E0-586A-98BF-79359F7CE83B}"/>
                </a:ext>
              </a:extLst>
            </p:cNvPr>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8212;p30">
              <a:extLst>
                <a:ext uri="{FF2B5EF4-FFF2-40B4-BE49-F238E27FC236}">
                  <a16:creationId xmlns:a16="http://schemas.microsoft.com/office/drawing/2014/main" id="{2760CCAE-547B-3E7B-E877-799AFD053D2F}"/>
                </a:ext>
              </a:extLst>
            </p:cNvPr>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8213;p30">
              <a:extLst>
                <a:ext uri="{FF2B5EF4-FFF2-40B4-BE49-F238E27FC236}">
                  <a16:creationId xmlns:a16="http://schemas.microsoft.com/office/drawing/2014/main" id="{F862F06F-376F-5C6B-CDDB-BE45C4C6A895}"/>
                </a:ext>
              </a:extLst>
            </p:cNvPr>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8214;p30">
              <a:extLst>
                <a:ext uri="{FF2B5EF4-FFF2-40B4-BE49-F238E27FC236}">
                  <a16:creationId xmlns:a16="http://schemas.microsoft.com/office/drawing/2014/main" id="{3CD15681-BE73-F241-EA54-8181FD6D29FE}"/>
                </a:ext>
              </a:extLst>
            </p:cNvPr>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8215;p30">
              <a:extLst>
                <a:ext uri="{FF2B5EF4-FFF2-40B4-BE49-F238E27FC236}">
                  <a16:creationId xmlns:a16="http://schemas.microsoft.com/office/drawing/2014/main" id="{928E158C-9A22-A2A1-C561-A89DE4636243}"/>
                </a:ext>
              </a:extLst>
            </p:cNvPr>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8216;p30">
              <a:extLst>
                <a:ext uri="{FF2B5EF4-FFF2-40B4-BE49-F238E27FC236}">
                  <a16:creationId xmlns:a16="http://schemas.microsoft.com/office/drawing/2014/main" id="{FF6F9264-ADE2-99E8-A1E2-9756D807BCF6}"/>
                </a:ext>
              </a:extLst>
            </p:cNvPr>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8217;p30">
              <a:extLst>
                <a:ext uri="{FF2B5EF4-FFF2-40B4-BE49-F238E27FC236}">
                  <a16:creationId xmlns:a16="http://schemas.microsoft.com/office/drawing/2014/main" id="{EA242FA5-6730-A9D2-C4F4-7F94DD6B90A8}"/>
                </a:ext>
              </a:extLst>
            </p:cNvPr>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8218;p30">
              <a:extLst>
                <a:ext uri="{FF2B5EF4-FFF2-40B4-BE49-F238E27FC236}">
                  <a16:creationId xmlns:a16="http://schemas.microsoft.com/office/drawing/2014/main" id="{1099FE83-B2DE-15E2-0750-B8A8554475EB}"/>
                </a:ext>
              </a:extLst>
            </p:cNvPr>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8219;p30">
              <a:extLst>
                <a:ext uri="{FF2B5EF4-FFF2-40B4-BE49-F238E27FC236}">
                  <a16:creationId xmlns:a16="http://schemas.microsoft.com/office/drawing/2014/main" id="{596D51C6-8B6B-81F6-0AE5-21315EB578CD}"/>
                </a:ext>
              </a:extLst>
            </p:cNvPr>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8220;p30">
              <a:extLst>
                <a:ext uri="{FF2B5EF4-FFF2-40B4-BE49-F238E27FC236}">
                  <a16:creationId xmlns:a16="http://schemas.microsoft.com/office/drawing/2014/main" id="{94B0B1FE-5C5A-113D-4D70-AB617B44FAA8}"/>
                </a:ext>
              </a:extLst>
            </p:cNvPr>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8221;p30">
              <a:extLst>
                <a:ext uri="{FF2B5EF4-FFF2-40B4-BE49-F238E27FC236}">
                  <a16:creationId xmlns:a16="http://schemas.microsoft.com/office/drawing/2014/main" id="{80E14780-EFBE-3DF0-40E5-31836A1C8110}"/>
                </a:ext>
              </a:extLst>
            </p:cNvPr>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8222;p30">
              <a:extLst>
                <a:ext uri="{FF2B5EF4-FFF2-40B4-BE49-F238E27FC236}">
                  <a16:creationId xmlns:a16="http://schemas.microsoft.com/office/drawing/2014/main" id="{D7EA1AAA-AE94-4175-FBF2-749E945B6C0F}"/>
                </a:ext>
              </a:extLst>
            </p:cNvPr>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8223;p30">
              <a:extLst>
                <a:ext uri="{FF2B5EF4-FFF2-40B4-BE49-F238E27FC236}">
                  <a16:creationId xmlns:a16="http://schemas.microsoft.com/office/drawing/2014/main" id="{458D8DBB-8A85-031A-1562-23C356905A3F}"/>
                </a:ext>
              </a:extLst>
            </p:cNvPr>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8224;p30">
              <a:extLst>
                <a:ext uri="{FF2B5EF4-FFF2-40B4-BE49-F238E27FC236}">
                  <a16:creationId xmlns:a16="http://schemas.microsoft.com/office/drawing/2014/main" id="{DD3D0D93-2D08-D35B-9A35-DC8EB6631F0B}"/>
                </a:ext>
              </a:extLst>
            </p:cNvPr>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8225;p30">
              <a:extLst>
                <a:ext uri="{FF2B5EF4-FFF2-40B4-BE49-F238E27FC236}">
                  <a16:creationId xmlns:a16="http://schemas.microsoft.com/office/drawing/2014/main" id="{EB4C4CE1-5496-494B-D66C-9A97D7770D9F}"/>
                </a:ext>
              </a:extLst>
            </p:cNvPr>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8226;p30">
              <a:extLst>
                <a:ext uri="{FF2B5EF4-FFF2-40B4-BE49-F238E27FC236}">
                  <a16:creationId xmlns:a16="http://schemas.microsoft.com/office/drawing/2014/main" id="{EF98D756-5177-820B-CCCC-105747B28C94}"/>
                </a:ext>
              </a:extLst>
            </p:cNvPr>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8227;p30">
              <a:extLst>
                <a:ext uri="{FF2B5EF4-FFF2-40B4-BE49-F238E27FC236}">
                  <a16:creationId xmlns:a16="http://schemas.microsoft.com/office/drawing/2014/main" id="{DD854EA8-97F5-B149-7781-CABCB8C08F60}"/>
                </a:ext>
              </a:extLst>
            </p:cNvPr>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8228;p30">
              <a:extLst>
                <a:ext uri="{FF2B5EF4-FFF2-40B4-BE49-F238E27FC236}">
                  <a16:creationId xmlns:a16="http://schemas.microsoft.com/office/drawing/2014/main" id="{BC7E878C-6F92-E88B-6871-60414531671C}"/>
                </a:ext>
              </a:extLst>
            </p:cNvPr>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8229;p30">
              <a:extLst>
                <a:ext uri="{FF2B5EF4-FFF2-40B4-BE49-F238E27FC236}">
                  <a16:creationId xmlns:a16="http://schemas.microsoft.com/office/drawing/2014/main" id="{DE206C95-CC6C-9E19-57CD-60A92DD532B2}"/>
                </a:ext>
              </a:extLst>
            </p:cNvPr>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8230;p30">
              <a:extLst>
                <a:ext uri="{FF2B5EF4-FFF2-40B4-BE49-F238E27FC236}">
                  <a16:creationId xmlns:a16="http://schemas.microsoft.com/office/drawing/2014/main" id="{06F51303-5794-0812-7D26-408CE52D6E7A}"/>
                </a:ext>
              </a:extLst>
            </p:cNvPr>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8231;p30">
              <a:extLst>
                <a:ext uri="{FF2B5EF4-FFF2-40B4-BE49-F238E27FC236}">
                  <a16:creationId xmlns:a16="http://schemas.microsoft.com/office/drawing/2014/main" id="{57DD9548-28B1-073F-FD70-E4C9A4E70665}"/>
                </a:ext>
              </a:extLst>
            </p:cNvPr>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8232;p30">
              <a:extLst>
                <a:ext uri="{FF2B5EF4-FFF2-40B4-BE49-F238E27FC236}">
                  <a16:creationId xmlns:a16="http://schemas.microsoft.com/office/drawing/2014/main" id="{BEBA6A55-6AF6-1969-7E97-5F536719F016}"/>
                </a:ext>
              </a:extLst>
            </p:cNvPr>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8233;p30">
              <a:extLst>
                <a:ext uri="{FF2B5EF4-FFF2-40B4-BE49-F238E27FC236}">
                  <a16:creationId xmlns:a16="http://schemas.microsoft.com/office/drawing/2014/main" id="{37A5403A-641A-A525-D1F6-CF5DF2703995}"/>
                </a:ext>
              </a:extLst>
            </p:cNvPr>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8234;p30">
              <a:extLst>
                <a:ext uri="{FF2B5EF4-FFF2-40B4-BE49-F238E27FC236}">
                  <a16:creationId xmlns:a16="http://schemas.microsoft.com/office/drawing/2014/main" id="{1019A8C5-9FCD-0E45-D821-838F89D645D5}"/>
                </a:ext>
              </a:extLst>
            </p:cNvPr>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8235;p30">
              <a:extLst>
                <a:ext uri="{FF2B5EF4-FFF2-40B4-BE49-F238E27FC236}">
                  <a16:creationId xmlns:a16="http://schemas.microsoft.com/office/drawing/2014/main" id="{1F7A6316-FAD0-2BD5-A0AF-DD2C2AAEDA58}"/>
                </a:ext>
              </a:extLst>
            </p:cNvPr>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8236;p30">
              <a:extLst>
                <a:ext uri="{FF2B5EF4-FFF2-40B4-BE49-F238E27FC236}">
                  <a16:creationId xmlns:a16="http://schemas.microsoft.com/office/drawing/2014/main" id="{4F24573A-0D6B-3E1E-FB1D-85C6E9DC6D72}"/>
                </a:ext>
              </a:extLst>
            </p:cNvPr>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8237;p30">
              <a:extLst>
                <a:ext uri="{FF2B5EF4-FFF2-40B4-BE49-F238E27FC236}">
                  <a16:creationId xmlns:a16="http://schemas.microsoft.com/office/drawing/2014/main" id="{36275CEF-1165-6581-AAA1-2197E605D041}"/>
                </a:ext>
              </a:extLst>
            </p:cNvPr>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8238;p30">
              <a:extLst>
                <a:ext uri="{FF2B5EF4-FFF2-40B4-BE49-F238E27FC236}">
                  <a16:creationId xmlns:a16="http://schemas.microsoft.com/office/drawing/2014/main" id="{2544587C-1201-D613-789C-52CF40BB48F1}"/>
                </a:ext>
              </a:extLst>
            </p:cNvPr>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8239;p30">
              <a:extLst>
                <a:ext uri="{FF2B5EF4-FFF2-40B4-BE49-F238E27FC236}">
                  <a16:creationId xmlns:a16="http://schemas.microsoft.com/office/drawing/2014/main" id="{3F153ED9-CA2F-5DFE-CFCF-48E25C7C7B18}"/>
                </a:ext>
              </a:extLst>
            </p:cNvPr>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8240;p30">
              <a:extLst>
                <a:ext uri="{FF2B5EF4-FFF2-40B4-BE49-F238E27FC236}">
                  <a16:creationId xmlns:a16="http://schemas.microsoft.com/office/drawing/2014/main" id="{E68F542C-BA39-E597-6101-62EA9259E81A}"/>
                </a:ext>
              </a:extLst>
            </p:cNvPr>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8241;p30">
              <a:extLst>
                <a:ext uri="{FF2B5EF4-FFF2-40B4-BE49-F238E27FC236}">
                  <a16:creationId xmlns:a16="http://schemas.microsoft.com/office/drawing/2014/main" id="{9A849442-D154-F98A-A351-49FC0A6AC9F1}"/>
                </a:ext>
              </a:extLst>
            </p:cNvPr>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8242;p30">
              <a:extLst>
                <a:ext uri="{FF2B5EF4-FFF2-40B4-BE49-F238E27FC236}">
                  <a16:creationId xmlns:a16="http://schemas.microsoft.com/office/drawing/2014/main" id="{548CCC78-6795-CB56-D7F4-265108B60F42}"/>
                </a:ext>
              </a:extLst>
            </p:cNvPr>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8243;p30">
              <a:extLst>
                <a:ext uri="{FF2B5EF4-FFF2-40B4-BE49-F238E27FC236}">
                  <a16:creationId xmlns:a16="http://schemas.microsoft.com/office/drawing/2014/main" id="{C5D72BD0-B4CE-C63E-FD11-B92A016927B7}"/>
                </a:ext>
              </a:extLst>
            </p:cNvPr>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8244;p30">
              <a:extLst>
                <a:ext uri="{FF2B5EF4-FFF2-40B4-BE49-F238E27FC236}">
                  <a16:creationId xmlns:a16="http://schemas.microsoft.com/office/drawing/2014/main" id="{B6C0EF4B-72B7-00B8-8EAF-80F03AC0EA4A}"/>
                </a:ext>
              </a:extLst>
            </p:cNvPr>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8245;p30">
              <a:extLst>
                <a:ext uri="{FF2B5EF4-FFF2-40B4-BE49-F238E27FC236}">
                  <a16:creationId xmlns:a16="http://schemas.microsoft.com/office/drawing/2014/main" id="{CE1D1B95-D44D-8AD1-0232-BE22E3572190}"/>
                </a:ext>
              </a:extLst>
            </p:cNvPr>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8246;p30">
              <a:extLst>
                <a:ext uri="{FF2B5EF4-FFF2-40B4-BE49-F238E27FC236}">
                  <a16:creationId xmlns:a16="http://schemas.microsoft.com/office/drawing/2014/main" id="{C5576333-F4A4-E339-8B1A-1252647FCF3D}"/>
                </a:ext>
              </a:extLst>
            </p:cNvPr>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8247;p30">
              <a:extLst>
                <a:ext uri="{FF2B5EF4-FFF2-40B4-BE49-F238E27FC236}">
                  <a16:creationId xmlns:a16="http://schemas.microsoft.com/office/drawing/2014/main" id="{893DFF9A-1912-30DB-364A-5F30C5F34E87}"/>
                </a:ext>
              </a:extLst>
            </p:cNvPr>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8248;p30">
              <a:extLst>
                <a:ext uri="{FF2B5EF4-FFF2-40B4-BE49-F238E27FC236}">
                  <a16:creationId xmlns:a16="http://schemas.microsoft.com/office/drawing/2014/main" id="{78F32B27-C9A5-C76F-17B2-E16C47F72DBF}"/>
                </a:ext>
              </a:extLst>
            </p:cNvPr>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8249;p30">
              <a:extLst>
                <a:ext uri="{FF2B5EF4-FFF2-40B4-BE49-F238E27FC236}">
                  <a16:creationId xmlns:a16="http://schemas.microsoft.com/office/drawing/2014/main" id="{D7EAC947-C77B-6506-C046-5E57740CA359}"/>
                </a:ext>
              </a:extLst>
            </p:cNvPr>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8250;p30">
              <a:extLst>
                <a:ext uri="{FF2B5EF4-FFF2-40B4-BE49-F238E27FC236}">
                  <a16:creationId xmlns:a16="http://schemas.microsoft.com/office/drawing/2014/main" id="{8E87A3DF-C24B-3143-DCB3-CC0B65CD74A0}"/>
                </a:ext>
              </a:extLst>
            </p:cNvPr>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8251;p30">
              <a:extLst>
                <a:ext uri="{FF2B5EF4-FFF2-40B4-BE49-F238E27FC236}">
                  <a16:creationId xmlns:a16="http://schemas.microsoft.com/office/drawing/2014/main" id="{7005FAD0-2D4F-1D7C-66BA-07D03DFC1F77}"/>
                </a:ext>
              </a:extLst>
            </p:cNvPr>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8252;p30">
              <a:extLst>
                <a:ext uri="{FF2B5EF4-FFF2-40B4-BE49-F238E27FC236}">
                  <a16:creationId xmlns:a16="http://schemas.microsoft.com/office/drawing/2014/main" id="{7DFED33A-A17D-163B-2830-153685D2B8A6}"/>
                </a:ext>
              </a:extLst>
            </p:cNvPr>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8253;p30">
              <a:extLst>
                <a:ext uri="{FF2B5EF4-FFF2-40B4-BE49-F238E27FC236}">
                  <a16:creationId xmlns:a16="http://schemas.microsoft.com/office/drawing/2014/main" id="{AD9DCF3F-9B30-685C-3A1B-F9394ADA7D17}"/>
                </a:ext>
              </a:extLst>
            </p:cNvPr>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8254;p30">
              <a:extLst>
                <a:ext uri="{FF2B5EF4-FFF2-40B4-BE49-F238E27FC236}">
                  <a16:creationId xmlns:a16="http://schemas.microsoft.com/office/drawing/2014/main" id="{424EF13C-CCA3-9FB2-654D-6656B8282BFA}"/>
                </a:ext>
              </a:extLst>
            </p:cNvPr>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8255;p30">
              <a:extLst>
                <a:ext uri="{FF2B5EF4-FFF2-40B4-BE49-F238E27FC236}">
                  <a16:creationId xmlns:a16="http://schemas.microsoft.com/office/drawing/2014/main" id="{9A3803DF-DA90-1AE7-1CA9-0BFA37A2E455}"/>
                </a:ext>
              </a:extLst>
            </p:cNvPr>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8256;p30">
              <a:extLst>
                <a:ext uri="{FF2B5EF4-FFF2-40B4-BE49-F238E27FC236}">
                  <a16:creationId xmlns:a16="http://schemas.microsoft.com/office/drawing/2014/main" id="{D8A41FB2-302B-FCD1-46DA-9B5B78F6EABC}"/>
                </a:ext>
              </a:extLst>
            </p:cNvPr>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8257;p30">
              <a:extLst>
                <a:ext uri="{FF2B5EF4-FFF2-40B4-BE49-F238E27FC236}">
                  <a16:creationId xmlns:a16="http://schemas.microsoft.com/office/drawing/2014/main" id="{4A4954BA-D7A8-0F7A-0391-1CB8A731EC2E}"/>
                </a:ext>
              </a:extLst>
            </p:cNvPr>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8258;p30">
              <a:extLst>
                <a:ext uri="{FF2B5EF4-FFF2-40B4-BE49-F238E27FC236}">
                  <a16:creationId xmlns:a16="http://schemas.microsoft.com/office/drawing/2014/main" id="{2AF32627-AFC4-B420-BEE2-38B3B6EF77F3}"/>
                </a:ext>
              </a:extLst>
            </p:cNvPr>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8259;p30">
              <a:extLst>
                <a:ext uri="{FF2B5EF4-FFF2-40B4-BE49-F238E27FC236}">
                  <a16:creationId xmlns:a16="http://schemas.microsoft.com/office/drawing/2014/main" id="{C0FDE615-C150-2AF6-65DC-0FA8E47FFA4A}"/>
                </a:ext>
              </a:extLst>
            </p:cNvPr>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8260;p30">
              <a:extLst>
                <a:ext uri="{FF2B5EF4-FFF2-40B4-BE49-F238E27FC236}">
                  <a16:creationId xmlns:a16="http://schemas.microsoft.com/office/drawing/2014/main" id="{E58168C6-4A44-4485-8BB0-246EAC6C8A40}"/>
                </a:ext>
              </a:extLst>
            </p:cNvPr>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8261;p30">
              <a:extLst>
                <a:ext uri="{FF2B5EF4-FFF2-40B4-BE49-F238E27FC236}">
                  <a16:creationId xmlns:a16="http://schemas.microsoft.com/office/drawing/2014/main" id="{9D7B502B-91DF-D3B9-18DB-B41A9E0ECF0A}"/>
                </a:ext>
              </a:extLst>
            </p:cNvPr>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8262;p30">
              <a:extLst>
                <a:ext uri="{FF2B5EF4-FFF2-40B4-BE49-F238E27FC236}">
                  <a16:creationId xmlns:a16="http://schemas.microsoft.com/office/drawing/2014/main" id="{78310D8E-A6C1-8D9A-F751-AD03BB0980D5}"/>
                </a:ext>
              </a:extLst>
            </p:cNvPr>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8263;p30">
              <a:extLst>
                <a:ext uri="{FF2B5EF4-FFF2-40B4-BE49-F238E27FC236}">
                  <a16:creationId xmlns:a16="http://schemas.microsoft.com/office/drawing/2014/main" id="{36D4F956-6EE0-E25B-FF01-2595F9D343AA}"/>
                </a:ext>
              </a:extLst>
            </p:cNvPr>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8264;p30">
              <a:extLst>
                <a:ext uri="{FF2B5EF4-FFF2-40B4-BE49-F238E27FC236}">
                  <a16:creationId xmlns:a16="http://schemas.microsoft.com/office/drawing/2014/main" id="{E732ABC0-5B72-CCAB-D465-D977CD6372C1}"/>
                </a:ext>
              </a:extLst>
            </p:cNvPr>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8265;p30">
              <a:extLst>
                <a:ext uri="{FF2B5EF4-FFF2-40B4-BE49-F238E27FC236}">
                  <a16:creationId xmlns:a16="http://schemas.microsoft.com/office/drawing/2014/main" id="{30630FCB-F099-E06D-7D4A-5372CF2D4A83}"/>
                </a:ext>
              </a:extLst>
            </p:cNvPr>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8266;p30">
              <a:extLst>
                <a:ext uri="{FF2B5EF4-FFF2-40B4-BE49-F238E27FC236}">
                  <a16:creationId xmlns:a16="http://schemas.microsoft.com/office/drawing/2014/main" id="{94194C57-496F-B948-24F3-62E6663BAE3C}"/>
                </a:ext>
              </a:extLst>
            </p:cNvPr>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8267;p30">
              <a:extLst>
                <a:ext uri="{FF2B5EF4-FFF2-40B4-BE49-F238E27FC236}">
                  <a16:creationId xmlns:a16="http://schemas.microsoft.com/office/drawing/2014/main" id="{AD92FD4F-8885-4302-97E0-A47A479C46ED}"/>
                </a:ext>
              </a:extLst>
            </p:cNvPr>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8268;p30">
              <a:extLst>
                <a:ext uri="{FF2B5EF4-FFF2-40B4-BE49-F238E27FC236}">
                  <a16:creationId xmlns:a16="http://schemas.microsoft.com/office/drawing/2014/main" id="{D921146C-5C3F-177A-8999-31C7A5F53CA5}"/>
                </a:ext>
              </a:extLst>
            </p:cNvPr>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8269;p30">
              <a:extLst>
                <a:ext uri="{FF2B5EF4-FFF2-40B4-BE49-F238E27FC236}">
                  <a16:creationId xmlns:a16="http://schemas.microsoft.com/office/drawing/2014/main" id="{5C19C955-9FE7-F008-0030-321DE5D46787}"/>
                </a:ext>
              </a:extLst>
            </p:cNvPr>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8270;p30">
              <a:extLst>
                <a:ext uri="{FF2B5EF4-FFF2-40B4-BE49-F238E27FC236}">
                  <a16:creationId xmlns:a16="http://schemas.microsoft.com/office/drawing/2014/main" id="{EB8B5961-C6C4-BBDF-8015-F6B0212E17C9}"/>
                </a:ext>
              </a:extLst>
            </p:cNvPr>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8271;p30">
              <a:extLst>
                <a:ext uri="{FF2B5EF4-FFF2-40B4-BE49-F238E27FC236}">
                  <a16:creationId xmlns:a16="http://schemas.microsoft.com/office/drawing/2014/main" id="{993F4C78-5319-9575-715D-490532A91B0F}"/>
                </a:ext>
              </a:extLst>
            </p:cNvPr>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8272;p30">
              <a:extLst>
                <a:ext uri="{FF2B5EF4-FFF2-40B4-BE49-F238E27FC236}">
                  <a16:creationId xmlns:a16="http://schemas.microsoft.com/office/drawing/2014/main" id="{CD95E381-FB84-4E93-E581-DF03DCFE2E45}"/>
                </a:ext>
              </a:extLst>
            </p:cNvPr>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8273;p30">
              <a:extLst>
                <a:ext uri="{FF2B5EF4-FFF2-40B4-BE49-F238E27FC236}">
                  <a16:creationId xmlns:a16="http://schemas.microsoft.com/office/drawing/2014/main" id="{39AB32D9-6E93-8101-0C46-D72FD2D7DCD5}"/>
                </a:ext>
              </a:extLst>
            </p:cNvPr>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8274;p30">
              <a:extLst>
                <a:ext uri="{FF2B5EF4-FFF2-40B4-BE49-F238E27FC236}">
                  <a16:creationId xmlns:a16="http://schemas.microsoft.com/office/drawing/2014/main" id="{AFA39472-D977-4018-4339-2BFF122820C2}"/>
                </a:ext>
              </a:extLst>
            </p:cNvPr>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8275;p30">
              <a:extLst>
                <a:ext uri="{FF2B5EF4-FFF2-40B4-BE49-F238E27FC236}">
                  <a16:creationId xmlns:a16="http://schemas.microsoft.com/office/drawing/2014/main" id="{7EF61E03-A228-0FCA-BF05-65DA08F133F1}"/>
                </a:ext>
              </a:extLst>
            </p:cNvPr>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8276;p30">
              <a:extLst>
                <a:ext uri="{FF2B5EF4-FFF2-40B4-BE49-F238E27FC236}">
                  <a16:creationId xmlns:a16="http://schemas.microsoft.com/office/drawing/2014/main" id="{E6B5B88B-C476-CE8C-36C2-4B3CAE30AA45}"/>
                </a:ext>
              </a:extLst>
            </p:cNvPr>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8277;p30">
              <a:extLst>
                <a:ext uri="{FF2B5EF4-FFF2-40B4-BE49-F238E27FC236}">
                  <a16:creationId xmlns:a16="http://schemas.microsoft.com/office/drawing/2014/main" id="{6BC3E0FA-AC81-82E8-39DC-1DE8E0E21998}"/>
                </a:ext>
              </a:extLst>
            </p:cNvPr>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8278;p30">
              <a:extLst>
                <a:ext uri="{FF2B5EF4-FFF2-40B4-BE49-F238E27FC236}">
                  <a16:creationId xmlns:a16="http://schemas.microsoft.com/office/drawing/2014/main" id="{95EB7BA8-5914-551C-B16F-5B0AC5928A0F}"/>
                </a:ext>
              </a:extLst>
            </p:cNvPr>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8279;p30">
              <a:extLst>
                <a:ext uri="{FF2B5EF4-FFF2-40B4-BE49-F238E27FC236}">
                  <a16:creationId xmlns:a16="http://schemas.microsoft.com/office/drawing/2014/main" id="{A2B309D5-C7A5-4043-AE11-DFC11DDA4E50}"/>
                </a:ext>
              </a:extLst>
            </p:cNvPr>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8280;p30">
              <a:extLst>
                <a:ext uri="{FF2B5EF4-FFF2-40B4-BE49-F238E27FC236}">
                  <a16:creationId xmlns:a16="http://schemas.microsoft.com/office/drawing/2014/main" id="{37FC776B-0D44-E49F-1949-20E0B601AF87}"/>
                </a:ext>
              </a:extLst>
            </p:cNvPr>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8281;p30">
              <a:extLst>
                <a:ext uri="{FF2B5EF4-FFF2-40B4-BE49-F238E27FC236}">
                  <a16:creationId xmlns:a16="http://schemas.microsoft.com/office/drawing/2014/main" id="{CD1407C2-E57E-F0F5-88D7-3CAB6E3E60F2}"/>
                </a:ext>
              </a:extLst>
            </p:cNvPr>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8282;p30">
              <a:extLst>
                <a:ext uri="{FF2B5EF4-FFF2-40B4-BE49-F238E27FC236}">
                  <a16:creationId xmlns:a16="http://schemas.microsoft.com/office/drawing/2014/main" id="{84EFE27B-247B-FF03-E5F5-E8D7F170DE6C}"/>
                </a:ext>
              </a:extLst>
            </p:cNvPr>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8283;p30">
              <a:extLst>
                <a:ext uri="{FF2B5EF4-FFF2-40B4-BE49-F238E27FC236}">
                  <a16:creationId xmlns:a16="http://schemas.microsoft.com/office/drawing/2014/main" id="{FE912150-AB27-58DE-9022-F75EFE6756FD}"/>
                </a:ext>
              </a:extLst>
            </p:cNvPr>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8284;p30">
              <a:extLst>
                <a:ext uri="{FF2B5EF4-FFF2-40B4-BE49-F238E27FC236}">
                  <a16:creationId xmlns:a16="http://schemas.microsoft.com/office/drawing/2014/main" id="{F692EB1C-F780-C5A0-9F22-395EB5A22E36}"/>
                </a:ext>
              </a:extLst>
            </p:cNvPr>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8285;p30">
              <a:extLst>
                <a:ext uri="{FF2B5EF4-FFF2-40B4-BE49-F238E27FC236}">
                  <a16:creationId xmlns:a16="http://schemas.microsoft.com/office/drawing/2014/main" id="{2F13536B-8BBC-8496-ECD9-3C859F76BBDE}"/>
                </a:ext>
              </a:extLst>
            </p:cNvPr>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8286;p30">
              <a:extLst>
                <a:ext uri="{FF2B5EF4-FFF2-40B4-BE49-F238E27FC236}">
                  <a16:creationId xmlns:a16="http://schemas.microsoft.com/office/drawing/2014/main" id="{711A42CB-4E8C-8720-408B-30ED0F324B86}"/>
                </a:ext>
              </a:extLst>
            </p:cNvPr>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8287;p30">
              <a:extLst>
                <a:ext uri="{FF2B5EF4-FFF2-40B4-BE49-F238E27FC236}">
                  <a16:creationId xmlns:a16="http://schemas.microsoft.com/office/drawing/2014/main" id="{2AB0CA37-B345-2CFA-E052-3EA326A3726F}"/>
                </a:ext>
              </a:extLst>
            </p:cNvPr>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8288;p30">
              <a:extLst>
                <a:ext uri="{FF2B5EF4-FFF2-40B4-BE49-F238E27FC236}">
                  <a16:creationId xmlns:a16="http://schemas.microsoft.com/office/drawing/2014/main" id="{1F7615FD-0630-C388-FB04-EEC4F3286331}"/>
                </a:ext>
              </a:extLst>
            </p:cNvPr>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8289;p30">
              <a:extLst>
                <a:ext uri="{FF2B5EF4-FFF2-40B4-BE49-F238E27FC236}">
                  <a16:creationId xmlns:a16="http://schemas.microsoft.com/office/drawing/2014/main" id="{DF50A98F-61EF-143B-49CF-89C8289D1E2E}"/>
                </a:ext>
              </a:extLst>
            </p:cNvPr>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8290;p30">
              <a:extLst>
                <a:ext uri="{FF2B5EF4-FFF2-40B4-BE49-F238E27FC236}">
                  <a16:creationId xmlns:a16="http://schemas.microsoft.com/office/drawing/2014/main" id="{A2E70BBF-01D4-6B91-C7A6-B1783BCF5074}"/>
                </a:ext>
              </a:extLst>
            </p:cNvPr>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8291;p30">
              <a:extLst>
                <a:ext uri="{FF2B5EF4-FFF2-40B4-BE49-F238E27FC236}">
                  <a16:creationId xmlns:a16="http://schemas.microsoft.com/office/drawing/2014/main" id="{1B2E74A9-6A0C-45AC-270A-2B6BD4C21DC5}"/>
                </a:ext>
              </a:extLst>
            </p:cNvPr>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8292;p30">
              <a:extLst>
                <a:ext uri="{FF2B5EF4-FFF2-40B4-BE49-F238E27FC236}">
                  <a16:creationId xmlns:a16="http://schemas.microsoft.com/office/drawing/2014/main" id="{F77142E7-23CC-37A2-D9C0-2EEB404E2ADB}"/>
                </a:ext>
              </a:extLst>
            </p:cNvPr>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8293;p30">
              <a:extLst>
                <a:ext uri="{FF2B5EF4-FFF2-40B4-BE49-F238E27FC236}">
                  <a16:creationId xmlns:a16="http://schemas.microsoft.com/office/drawing/2014/main" id="{86E592ED-591F-D23F-E6F9-36AFB527DD67}"/>
                </a:ext>
              </a:extLst>
            </p:cNvPr>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8294;p30">
              <a:extLst>
                <a:ext uri="{FF2B5EF4-FFF2-40B4-BE49-F238E27FC236}">
                  <a16:creationId xmlns:a16="http://schemas.microsoft.com/office/drawing/2014/main" id="{F60B3FBB-55F6-ABCE-5877-B358DFFE96B3}"/>
                </a:ext>
              </a:extLst>
            </p:cNvPr>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8295;p30">
              <a:extLst>
                <a:ext uri="{FF2B5EF4-FFF2-40B4-BE49-F238E27FC236}">
                  <a16:creationId xmlns:a16="http://schemas.microsoft.com/office/drawing/2014/main" id="{27235C6A-36D0-198A-6F22-4B4B0EDA4EFE}"/>
                </a:ext>
              </a:extLst>
            </p:cNvPr>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8296;p30">
              <a:extLst>
                <a:ext uri="{FF2B5EF4-FFF2-40B4-BE49-F238E27FC236}">
                  <a16:creationId xmlns:a16="http://schemas.microsoft.com/office/drawing/2014/main" id="{8A6BF606-7DE6-A77B-FCF9-27D3CBAFFD0B}"/>
                </a:ext>
              </a:extLst>
            </p:cNvPr>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8297;p30">
              <a:extLst>
                <a:ext uri="{FF2B5EF4-FFF2-40B4-BE49-F238E27FC236}">
                  <a16:creationId xmlns:a16="http://schemas.microsoft.com/office/drawing/2014/main" id="{92EAF16C-11CB-7ADA-74E1-1A80C9D8D6C5}"/>
                </a:ext>
              </a:extLst>
            </p:cNvPr>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8298;p30">
              <a:extLst>
                <a:ext uri="{FF2B5EF4-FFF2-40B4-BE49-F238E27FC236}">
                  <a16:creationId xmlns:a16="http://schemas.microsoft.com/office/drawing/2014/main" id="{E07CCE37-65A8-862E-64A9-B5309F2E0C88}"/>
                </a:ext>
              </a:extLst>
            </p:cNvPr>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8299;p30">
              <a:extLst>
                <a:ext uri="{FF2B5EF4-FFF2-40B4-BE49-F238E27FC236}">
                  <a16:creationId xmlns:a16="http://schemas.microsoft.com/office/drawing/2014/main" id="{223EB2E2-7E88-A8E9-6E52-03487F6E8D90}"/>
                </a:ext>
              </a:extLst>
            </p:cNvPr>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8300;p30">
              <a:extLst>
                <a:ext uri="{FF2B5EF4-FFF2-40B4-BE49-F238E27FC236}">
                  <a16:creationId xmlns:a16="http://schemas.microsoft.com/office/drawing/2014/main" id="{896121C6-F5D3-B9DB-A387-3EA5A806074D}"/>
                </a:ext>
              </a:extLst>
            </p:cNvPr>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8301;p30">
              <a:extLst>
                <a:ext uri="{FF2B5EF4-FFF2-40B4-BE49-F238E27FC236}">
                  <a16:creationId xmlns:a16="http://schemas.microsoft.com/office/drawing/2014/main" id="{DD195C17-FE92-5C50-80D5-B3414BF5AFEB}"/>
                </a:ext>
              </a:extLst>
            </p:cNvPr>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8302;p30">
              <a:extLst>
                <a:ext uri="{FF2B5EF4-FFF2-40B4-BE49-F238E27FC236}">
                  <a16:creationId xmlns:a16="http://schemas.microsoft.com/office/drawing/2014/main" id="{04A10460-26E5-00F9-8814-2ECD0286D946}"/>
                </a:ext>
              </a:extLst>
            </p:cNvPr>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8303;p30">
              <a:extLst>
                <a:ext uri="{FF2B5EF4-FFF2-40B4-BE49-F238E27FC236}">
                  <a16:creationId xmlns:a16="http://schemas.microsoft.com/office/drawing/2014/main" id="{B1D69E5D-FB94-B7E4-58B8-75F581739890}"/>
                </a:ext>
              </a:extLst>
            </p:cNvPr>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8304;p30">
              <a:extLst>
                <a:ext uri="{FF2B5EF4-FFF2-40B4-BE49-F238E27FC236}">
                  <a16:creationId xmlns:a16="http://schemas.microsoft.com/office/drawing/2014/main" id="{EE0BDB86-F380-F25B-7754-7854ED7B1812}"/>
                </a:ext>
              </a:extLst>
            </p:cNvPr>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8305;p30">
              <a:extLst>
                <a:ext uri="{FF2B5EF4-FFF2-40B4-BE49-F238E27FC236}">
                  <a16:creationId xmlns:a16="http://schemas.microsoft.com/office/drawing/2014/main" id="{1F4C6193-3C9F-7046-AFD6-DAD9AAE58FF4}"/>
                </a:ext>
              </a:extLst>
            </p:cNvPr>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8306;p30">
              <a:extLst>
                <a:ext uri="{FF2B5EF4-FFF2-40B4-BE49-F238E27FC236}">
                  <a16:creationId xmlns:a16="http://schemas.microsoft.com/office/drawing/2014/main" id="{2FA71BEC-C2BC-E086-76AC-0F072FF827C4}"/>
                </a:ext>
              </a:extLst>
            </p:cNvPr>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8307;p30">
              <a:extLst>
                <a:ext uri="{FF2B5EF4-FFF2-40B4-BE49-F238E27FC236}">
                  <a16:creationId xmlns:a16="http://schemas.microsoft.com/office/drawing/2014/main" id="{25F4A68E-372C-39E8-A0D9-1438800C3FFF}"/>
                </a:ext>
              </a:extLst>
            </p:cNvPr>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8308;p30">
              <a:extLst>
                <a:ext uri="{FF2B5EF4-FFF2-40B4-BE49-F238E27FC236}">
                  <a16:creationId xmlns:a16="http://schemas.microsoft.com/office/drawing/2014/main" id="{6C01A996-C47D-E5CA-F21F-89147B1048C1}"/>
                </a:ext>
              </a:extLst>
            </p:cNvPr>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8309;p30">
              <a:extLst>
                <a:ext uri="{FF2B5EF4-FFF2-40B4-BE49-F238E27FC236}">
                  <a16:creationId xmlns:a16="http://schemas.microsoft.com/office/drawing/2014/main" id="{32766029-4E62-4108-CF14-2BACC43E0A00}"/>
                </a:ext>
              </a:extLst>
            </p:cNvPr>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8310;p30">
              <a:extLst>
                <a:ext uri="{FF2B5EF4-FFF2-40B4-BE49-F238E27FC236}">
                  <a16:creationId xmlns:a16="http://schemas.microsoft.com/office/drawing/2014/main" id="{3F1653B0-0CF3-DC01-4500-932C82576A6A}"/>
                </a:ext>
              </a:extLst>
            </p:cNvPr>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8311;p30">
              <a:extLst>
                <a:ext uri="{FF2B5EF4-FFF2-40B4-BE49-F238E27FC236}">
                  <a16:creationId xmlns:a16="http://schemas.microsoft.com/office/drawing/2014/main" id="{BD3C0C2D-EB36-F57A-385F-B1B616A73E1A}"/>
                </a:ext>
              </a:extLst>
            </p:cNvPr>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8312;p30">
              <a:extLst>
                <a:ext uri="{FF2B5EF4-FFF2-40B4-BE49-F238E27FC236}">
                  <a16:creationId xmlns:a16="http://schemas.microsoft.com/office/drawing/2014/main" id="{058C6862-8C13-3D01-AFD2-A77406BF180F}"/>
                </a:ext>
              </a:extLst>
            </p:cNvPr>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8313;p30">
              <a:extLst>
                <a:ext uri="{FF2B5EF4-FFF2-40B4-BE49-F238E27FC236}">
                  <a16:creationId xmlns:a16="http://schemas.microsoft.com/office/drawing/2014/main" id="{58B52D02-0F1A-034C-BA97-98143402F652}"/>
                </a:ext>
              </a:extLst>
            </p:cNvPr>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8314;p30">
              <a:extLst>
                <a:ext uri="{FF2B5EF4-FFF2-40B4-BE49-F238E27FC236}">
                  <a16:creationId xmlns:a16="http://schemas.microsoft.com/office/drawing/2014/main" id="{BC382C3E-0F4B-B4DF-6D0F-AD49D5FDAA17}"/>
                </a:ext>
              </a:extLst>
            </p:cNvPr>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8315;p30">
              <a:extLst>
                <a:ext uri="{FF2B5EF4-FFF2-40B4-BE49-F238E27FC236}">
                  <a16:creationId xmlns:a16="http://schemas.microsoft.com/office/drawing/2014/main" id="{BCBA908A-FF82-AC76-1164-DB4D2973B038}"/>
                </a:ext>
              </a:extLst>
            </p:cNvPr>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8316;p30">
              <a:extLst>
                <a:ext uri="{FF2B5EF4-FFF2-40B4-BE49-F238E27FC236}">
                  <a16:creationId xmlns:a16="http://schemas.microsoft.com/office/drawing/2014/main" id="{D8F9EDE6-00B0-7EF9-4E6F-1BFCB41CAFF0}"/>
                </a:ext>
              </a:extLst>
            </p:cNvPr>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8317;p30">
              <a:extLst>
                <a:ext uri="{FF2B5EF4-FFF2-40B4-BE49-F238E27FC236}">
                  <a16:creationId xmlns:a16="http://schemas.microsoft.com/office/drawing/2014/main" id="{F9E8383A-C21C-9D02-F55E-F5ABF22BB78E}"/>
                </a:ext>
              </a:extLst>
            </p:cNvPr>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8318;p30">
              <a:extLst>
                <a:ext uri="{FF2B5EF4-FFF2-40B4-BE49-F238E27FC236}">
                  <a16:creationId xmlns:a16="http://schemas.microsoft.com/office/drawing/2014/main" id="{3192FDE3-71B8-3F7C-C150-3B68D4B7A4F2}"/>
                </a:ext>
              </a:extLst>
            </p:cNvPr>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8319;p30">
              <a:extLst>
                <a:ext uri="{FF2B5EF4-FFF2-40B4-BE49-F238E27FC236}">
                  <a16:creationId xmlns:a16="http://schemas.microsoft.com/office/drawing/2014/main" id="{2A624741-E5C4-1D79-80C5-1F03FADE7B59}"/>
                </a:ext>
              </a:extLst>
            </p:cNvPr>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8320;p30">
              <a:extLst>
                <a:ext uri="{FF2B5EF4-FFF2-40B4-BE49-F238E27FC236}">
                  <a16:creationId xmlns:a16="http://schemas.microsoft.com/office/drawing/2014/main" id="{83D5C11D-7087-60C9-162E-BAF30EB1C330}"/>
                </a:ext>
              </a:extLst>
            </p:cNvPr>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8321;p30">
              <a:extLst>
                <a:ext uri="{FF2B5EF4-FFF2-40B4-BE49-F238E27FC236}">
                  <a16:creationId xmlns:a16="http://schemas.microsoft.com/office/drawing/2014/main" id="{EFCAF4AE-BA75-9A6D-28BC-E6676BC17B90}"/>
                </a:ext>
              </a:extLst>
            </p:cNvPr>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8322;p30">
              <a:extLst>
                <a:ext uri="{FF2B5EF4-FFF2-40B4-BE49-F238E27FC236}">
                  <a16:creationId xmlns:a16="http://schemas.microsoft.com/office/drawing/2014/main" id="{3B975F1E-C050-8490-CD0F-1907BF0FC20F}"/>
                </a:ext>
              </a:extLst>
            </p:cNvPr>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8323;p30">
              <a:extLst>
                <a:ext uri="{FF2B5EF4-FFF2-40B4-BE49-F238E27FC236}">
                  <a16:creationId xmlns:a16="http://schemas.microsoft.com/office/drawing/2014/main" id="{F0B7CCF2-A22F-809E-2627-2F77B36EA3E2}"/>
                </a:ext>
              </a:extLst>
            </p:cNvPr>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8324;p30">
              <a:extLst>
                <a:ext uri="{FF2B5EF4-FFF2-40B4-BE49-F238E27FC236}">
                  <a16:creationId xmlns:a16="http://schemas.microsoft.com/office/drawing/2014/main" id="{B496B68E-B599-839C-DA88-BED694EA2C9F}"/>
                </a:ext>
              </a:extLst>
            </p:cNvPr>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8325;p30">
              <a:extLst>
                <a:ext uri="{FF2B5EF4-FFF2-40B4-BE49-F238E27FC236}">
                  <a16:creationId xmlns:a16="http://schemas.microsoft.com/office/drawing/2014/main" id="{573022C6-5BB1-CCEB-1AE4-6BE200A2C979}"/>
                </a:ext>
              </a:extLst>
            </p:cNvPr>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8326;p30">
              <a:extLst>
                <a:ext uri="{FF2B5EF4-FFF2-40B4-BE49-F238E27FC236}">
                  <a16:creationId xmlns:a16="http://schemas.microsoft.com/office/drawing/2014/main" id="{96F400C9-6C99-3045-9865-2567234DA052}"/>
                </a:ext>
              </a:extLst>
            </p:cNvPr>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8327;p30">
              <a:extLst>
                <a:ext uri="{FF2B5EF4-FFF2-40B4-BE49-F238E27FC236}">
                  <a16:creationId xmlns:a16="http://schemas.microsoft.com/office/drawing/2014/main" id="{A20C0E85-F731-10F2-0F91-E67E27FCEC62}"/>
                </a:ext>
              </a:extLst>
            </p:cNvPr>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8328;p30">
              <a:extLst>
                <a:ext uri="{FF2B5EF4-FFF2-40B4-BE49-F238E27FC236}">
                  <a16:creationId xmlns:a16="http://schemas.microsoft.com/office/drawing/2014/main" id="{2692B630-4B42-7802-8B5E-FAEE9DAEAE84}"/>
                </a:ext>
              </a:extLst>
            </p:cNvPr>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8329;p30">
              <a:extLst>
                <a:ext uri="{FF2B5EF4-FFF2-40B4-BE49-F238E27FC236}">
                  <a16:creationId xmlns:a16="http://schemas.microsoft.com/office/drawing/2014/main" id="{1D9A1D2A-62FB-2FC0-148C-E267EF49B539}"/>
                </a:ext>
              </a:extLst>
            </p:cNvPr>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8330;p30">
              <a:extLst>
                <a:ext uri="{FF2B5EF4-FFF2-40B4-BE49-F238E27FC236}">
                  <a16:creationId xmlns:a16="http://schemas.microsoft.com/office/drawing/2014/main" id="{F9032CDD-DF20-1974-E0A2-223F6A9C2C88}"/>
                </a:ext>
              </a:extLst>
            </p:cNvPr>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8331;p30">
              <a:extLst>
                <a:ext uri="{FF2B5EF4-FFF2-40B4-BE49-F238E27FC236}">
                  <a16:creationId xmlns:a16="http://schemas.microsoft.com/office/drawing/2014/main" id="{797B3D12-390C-DC71-1883-219B797B10B7}"/>
                </a:ext>
              </a:extLst>
            </p:cNvPr>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8332;p30">
              <a:extLst>
                <a:ext uri="{FF2B5EF4-FFF2-40B4-BE49-F238E27FC236}">
                  <a16:creationId xmlns:a16="http://schemas.microsoft.com/office/drawing/2014/main" id="{6AC4CEE5-92CA-B204-E552-0AE070A03B84}"/>
                </a:ext>
              </a:extLst>
            </p:cNvPr>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8333;p30">
              <a:extLst>
                <a:ext uri="{FF2B5EF4-FFF2-40B4-BE49-F238E27FC236}">
                  <a16:creationId xmlns:a16="http://schemas.microsoft.com/office/drawing/2014/main" id="{AF92C652-8D36-2E51-B312-8A4E889012B9}"/>
                </a:ext>
              </a:extLst>
            </p:cNvPr>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8334;p30">
              <a:extLst>
                <a:ext uri="{FF2B5EF4-FFF2-40B4-BE49-F238E27FC236}">
                  <a16:creationId xmlns:a16="http://schemas.microsoft.com/office/drawing/2014/main" id="{065C8C4A-1038-DA44-272C-237F208CF072}"/>
                </a:ext>
              </a:extLst>
            </p:cNvPr>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8335;p30">
              <a:extLst>
                <a:ext uri="{FF2B5EF4-FFF2-40B4-BE49-F238E27FC236}">
                  <a16:creationId xmlns:a16="http://schemas.microsoft.com/office/drawing/2014/main" id="{798DFB62-FB1E-3604-D8AA-2BF76DAE8A84}"/>
                </a:ext>
              </a:extLst>
            </p:cNvPr>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8336;p30">
              <a:extLst>
                <a:ext uri="{FF2B5EF4-FFF2-40B4-BE49-F238E27FC236}">
                  <a16:creationId xmlns:a16="http://schemas.microsoft.com/office/drawing/2014/main" id="{9C14AA51-CB0F-56D6-BFB5-A05214C2DE0F}"/>
                </a:ext>
              </a:extLst>
            </p:cNvPr>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8337;p30">
              <a:extLst>
                <a:ext uri="{FF2B5EF4-FFF2-40B4-BE49-F238E27FC236}">
                  <a16:creationId xmlns:a16="http://schemas.microsoft.com/office/drawing/2014/main" id="{05009A25-A00B-2916-FD34-7AE1A013BFF1}"/>
                </a:ext>
              </a:extLst>
            </p:cNvPr>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8338;p30">
              <a:extLst>
                <a:ext uri="{FF2B5EF4-FFF2-40B4-BE49-F238E27FC236}">
                  <a16:creationId xmlns:a16="http://schemas.microsoft.com/office/drawing/2014/main" id="{626FA977-A59F-E230-60D1-0D46D6EA0161}"/>
                </a:ext>
              </a:extLst>
            </p:cNvPr>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8339;p30">
              <a:extLst>
                <a:ext uri="{FF2B5EF4-FFF2-40B4-BE49-F238E27FC236}">
                  <a16:creationId xmlns:a16="http://schemas.microsoft.com/office/drawing/2014/main" id="{5B896052-E247-2BBF-7AAF-F45084FAEFA9}"/>
                </a:ext>
              </a:extLst>
            </p:cNvPr>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8340;p30">
              <a:extLst>
                <a:ext uri="{FF2B5EF4-FFF2-40B4-BE49-F238E27FC236}">
                  <a16:creationId xmlns:a16="http://schemas.microsoft.com/office/drawing/2014/main" id="{92EDB811-1B26-BC4E-1BDA-FAD7B964E7BE}"/>
                </a:ext>
              </a:extLst>
            </p:cNvPr>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8341;p30">
              <a:extLst>
                <a:ext uri="{FF2B5EF4-FFF2-40B4-BE49-F238E27FC236}">
                  <a16:creationId xmlns:a16="http://schemas.microsoft.com/office/drawing/2014/main" id="{0F206DCA-15F0-62D7-63D3-10F76693188C}"/>
                </a:ext>
              </a:extLst>
            </p:cNvPr>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8342;p30">
              <a:extLst>
                <a:ext uri="{FF2B5EF4-FFF2-40B4-BE49-F238E27FC236}">
                  <a16:creationId xmlns:a16="http://schemas.microsoft.com/office/drawing/2014/main" id="{7A3CD2A1-8243-95D8-0B75-453C91B6AE73}"/>
                </a:ext>
              </a:extLst>
            </p:cNvPr>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8343;p30">
              <a:extLst>
                <a:ext uri="{FF2B5EF4-FFF2-40B4-BE49-F238E27FC236}">
                  <a16:creationId xmlns:a16="http://schemas.microsoft.com/office/drawing/2014/main" id="{E9011F00-2E21-2455-2D9F-E7AF94FCAE41}"/>
                </a:ext>
              </a:extLst>
            </p:cNvPr>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8344;p30">
              <a:extLst>
                <a:ext uri="{FF2B5EF4-FFF2-40B4-BE49-F238E27FC236}">
                  <a16:creationId xmlns:a16="http://schemas.microsoft.com/office/drawing/2014/main" id="{3ED1B8DE-F781-44F5-2AF5-8DB0AF003962}"/>
                </a:ext>
              </a:extLst>
            </p:cNvPr>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8345;p30">
              <a:extLst>
                <a:ext uri="{FF2B5EF4-FFF2-40B4-BE49-F238E27FC236}">
                  <a16:creationId xmlns:a16="http://schemas.microsoft.com/office/drawing/2014/main" id="{E53364D7-13E6-E449-CD0B-4BA8FB917E74}"/>
                </a:ext>
              </a:extLst>
            </p:cNvPr>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8346;p30">
              <a:extLst>
                <a:ext uri="{FF2B5EF4-FFF2-40B4-BE49-F238E27FC236}">
                  <a16:creationId xmlns:a16="http://schemas.microsoft.com/office/drawing/2014/main" id="{293E60A3-F04D-425A-D532-F963EC2A0C6F}"/>
                </a:ext>
              </a:extLst>
            </p:cNvPr>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8347;p30">
              <a:extLst>
                <a:ext uri="{FF2B5EF4-FFF2-40B4-BE49-F238E27FC236}">
                  <a16:creationId xmlns:a16="http://schemas.microsoft.com/office/drawing/2014/main" id="{0E2F5DF7-E594-D052-827D-DB676D876758}"/>
                </a:ext>
              </a:extLst>
            </p:cNvPr>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8348;p30">
              <a:extLst>
                <a:ext uri="{FF2B5EF4-FFF2-40B4-BE49-F238E27FC236}">
                  <a16:creationId xmlns:a16="http://schemas.microsoft.com/office/drawing/2014/main" id="{17998544-668C-DAD8-BC32-545F21326098}"/>
                </a:ext>
              </a:extLst>
            </p:cNvPr>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8349;p30">
              <a:extLst>
                <a:ext uri="{FF2B5EF4-FFF2-40B4-BE49-F238E27FC236}">
                  <a16:creationId xmlns:a16="http://schemas.microsoft.com/office/drawing/2014/main" id="{2295C45C-52AE-A3B5-649C-88983D4D5C67}"/>
                </a:ext>
              </a:extLst>
            </p:cNvPr>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8350;p30">
              <a:extLst>
                <a:ext uri="{FF2B5EF4-FFF2-40B4-BE49-F238E27FC236}">
                  <a16:creationId xmlns:a16="http://schemas.microsoft.com/office/drawing/2014/main" id="{3945AB54-CEEE-14AF-4103-37CF54878111}"/>
                </a:ext>
              </a:extLst>
            </p:cNvPr>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8351;p30">
              <a:extLst>
                <a:ext uri="{FF2B5EF4-FFF2-40B4-BE49-F238E27FC236}">
                  <a16:creationId xmlns:a16="http://schemas.microsoft.com/office/drawing/2014/main" id="{CD7DC580-D906-1F51-E843-470B4A0DBDFB}"/>
                </a:ext>
              </a:extLst>
            </p:cNvPr>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8352;p30">
              <a:extLst>
                <a:ext uri="{FF2B5EF4-FFF2-40B4-BE49-F238E27FC236}">
                  <a16:creationId xmlns:a16="http://schemas.microsoft.com/office/drawing/2014/main" id="{FB5A592C-2FD8-CF19-AC9C-174AF4111F8C}"/>
                </a:ext>
              </a:extLst>
            </p:cNvPr>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8353;p30">
              <a:extLst>
                <a:ext uri="{FF2B5EF4-FFF2-40B4-BE49-F238E27FC236}">
                  <a16:creationId xmlns:a16="http://schemas.microsoft.com/office/drawing/2014/main" id="{673FE147-C578-DD19-D4E2-AC26EB60DFD1}"/>
                </a:ext>
              </a:extLst>
            </p:cNvPr>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8354;p30">
              <a:extLst>
                <a:ext uri="{FF2B5EF4-FFF2-40B4-BE49-F238E27FC236}">
                  <a16:creationId xmlns:a16="http://schemas.microsoft.com/office/drawing/2014/main" id="{E5EF41E5-C16C-AAD5-FEE2-12F6E9880F4D}"/>
                </a:ext>
              </a:extLst>
            </p:cNvPr>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8355;p30">
              <a:extLst>
                <a:ext uri="{FF2B5EF4-FFF2-40B4-BE49-F238E27FC236}">
                  <a16:creationId xmlns:a16="http://schemas.microsoft.com/office/drawing/2014/main" id="{56600474-B512-D164-B7FD-14376C9EEE8D}"/>
                </a:ext>
              </a:extLst>
            </p:cNvPr>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8356;p30">
              <a:extLst>
                <a:ext uri="{FF2B5EF4-FFF2-40B4-BE49-F238E27FC236}">
                  <a16:creationId xmlns:a16="http://schemas.microsoft.com/office/drawing/2014/main" id="{24155345-8AFC-7B7E-B4D3-E5D6A4E18231}"/>
                </a:ext>
              </a:extLst>
            </p:cNvPr>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8357;p30">
              <a:extLst>
                <a:ext uri="{FF2B5EF4-FFF2-40B4-BE49-F238E27FC236}">
                  <a16:creationId xmlns:a16="http://schemas.microsoft.com/office/drawing/2014/main" id="{CD782D12-D668-FBC9-C632-6F113239D409}"/>
                </a:ext>
              </a:extLst>
            </p:cNvPr>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8358;p30">
              <a:extLst>
                <a:ext uri="{FF2B5EF4-FFF2-40B4-BE49-F238E27FC236}">
                  <a16:creationId xmlns:a16="http://schemas.microsoft.com/office/drawing/2014/main" id="{69B59416-E5F6-6E84-566B-5243B77EF077}"/>
                </a:ext>
              </a:extLst>
            </p:cNvPr>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8359;p30">
              <a:extLst>
                <a:ext uri="{FF2B5EF4-FFF2-40B4-BE49-F238E27FC236}">
                  <a16:creationId xmlns:a16="http://schemas.microsoft.com/office/drawing/2014/main" id="{5AB9BC60-A974-B7DF-A382-CFA96E7A8C33}"/>
                </a:ext>
              </a:extLst>
            </p:cNvPr>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8360;p30">
              <a:extLst>
                <a:ext uri="{FF2B5EF4-FFF2-40B4-BE49-F238E27FC236}">
                  <a16:creationId xmlns:a16="http://schemas.microsoft.com/office/drawing/2014/main" id="{CCD96544-3216-0207-2A40-1691AE91C445}"/>
                </a:ext>
              </a:extLst>
            </p:cNvPr>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8361;p30">
              <a:extLst>
                <a:ext uri="{FF2B5EF4-FFF2-40B4-BE49-F238E27FC236}">
                  <a16:creationId xmlns:a16="http://schemas.microsoft.com/office/drawing/2014/main" id="{9E5E0B1C-0D74-4681-3159-3313DA21287B}"/>
                </a:ext>
              </a:extLst>
            </p:cNvPr>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8362;p30">
              <a:extLst>
                <a:ext uri="{FF2B5EF4-FFF2-40B4-BE49-F238E27FC236}">
                  <a16:creationId xmlns:a16="http://schemas.microsoft.com/office/drawing/2014/main" id="{4BF88B73-7ABF-7322-C0B5-64189C68C3FB}"/>
                </a:ext>
              </a:extLst>
            </p:cNvPr>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8363;p30">
              <a:extLst>
                <a:ext uri="{FF2B5EF4-FFF2-40B4-BE49-F238E27FC236}">
                  <a16:creationId xmlns:a16="http://schemas.microsoft.com/office/drawing/2014/main" id="{71E82B9C-51CC-1107-82CD-7A01A2DE5359}"/>
                </a:ext>
              </a:extLst>
            </p:cNvPr>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8364;p30">
              <a:extLst>
                <a:ext uri="{FF2B5EF4-FFF2-40B4-BE49-F238E27FC236}">
                  <a16:creationId xmlns:a16="http://schemas.microsoft.com/office/drawing/2014/main" id="{B0C033AF-DA9F-1041-B0CA-00DF78AB2F84}"/>
                </a:ext>
              </a:extLst>
            </p:cNvPr>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8365;p30">
              <a:extLst>
                <a:ext uri="{FF2B5EF4-FFF2-40B4-BE49-F238E27FC236}">
                  <a16:creationId xmlns:a16="http://schemas.microsoft.com/office/drawing/2014/main" id="{1720AF16-97C5-9A57-BE86-5F0FD0546A04}"/>
                </a:ext>
              </a:extLst>
            </p:cNvPr>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8366;p30">
              <a:extLst>
                <a:ext uri="{FF2B5EF4-FFF2-40B4-BE49-F238E27FC236}">
                  <a16:creationId xmlns:a16="http://schemas.microsoft.com/office/drawing/2014/main" id="{9CD364C9-788F-5250-CF7B-9B53E1484F61}"/>
                </a:ext>
              </a:extLst>
            </p:cNvPr>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8367;p30">
              <a:extLst>
                <a:ext uri="{FF2B5EF4-FFF2-40B4-BE49-F238E27FC236}">
                  <a16:creationId xmlns:a16="http://schemas.microsoft.com/office/drawing/2014/main" id="{F647FC88-1D55-BE4E-C17C-B52BF67E08FA}"/>
                </a:ext>
              </a:extLst>
            </p:cNvPr>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8368;p30">
              <a:extLst>
                <a:ext uri="{FF2B5EF4-FFF2-40B4-BE49-F238E27FC236}">
                  <a16:creationId xmlns:a16="http://schemas.microsoft.com/office/drawing/2014/main" id="{844D3947-4D1C-C08B-88B0-B024236C2541}"/>
                </a:ext>
              </a:extLst>
            </p:cNvPr>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8369;p30">
              <a:extLst>
                <a:ext uri="{FF2B5EF4-FFF2-40B4-BE49-F238E27FC236}">
                  <a16:creationId xmlns:a16="http://schemas.microsoft.com/office/drawing/2014/main" id="{4D6E6001-F9E9-4329-1B7C-42D50794C3C6}"/>
                </a:ext>
              </a:extLst>
            </p:cNvPr>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8370;p30">
              <a:extLst>
                <a:ext uri="{FF2B5EF4-FFF2-40B4-BE49-F238E27FC236}">
                  <a16:creationId xmlns:a16="http://schemas.microsoft.com/office/drawing/2014/main" id="{7FAA0399-B7C5-8DEF-9A03-A8F8267CBC29}"/>
                </a:ext>
              </a:extLst>
            </p:cNvPr>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8371;p30">
              <a:extLst>
                <a:ext uri="{FF2B5EF4-FFF2-40B4-BE49-F238E27FC236}">
                  <a16:creationId xmlns:a16="http://schemas.microsoft.com/office/drawing/2014/main" id="{200A6FA2-D4EB-A560-5ED3-015A81CAC9F7}"/>
                </a:ext>
              </a:extLst>
            </p:cNvPr>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8372;p30">
              <a:extLst>
                <a:ext uri="{FF2B5EF4-FFF2-40B4-BE49-F238E27FC236}">
                  <a16:creationId xmlns:a16="http://schemas.microsoft.com/office/drawing/2014/main" id="{606826D8-6BD2-9F01-8FC6-1074215B1E4C}"/>
                </a:ext>
              </a:extLst>
            </p:cNvPr>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8373;p30">
              <a:extLst>
                <a:ext uri="{FF2B5EF4-FFF2-40B4-BE49-F238E27FC236}">
                  <a16:creationId xmlns:a16="http://schemas.microsoft.com/office/drawing/2014/main" id="{47FD21BA-7E2B-1CF8-9DEF-5DC56BC15E7B}"/>
                </a:ext>
              </a:extLst>
            </p:cNvPr>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8374;p30">
              <a:extLst>
                <a:ext uri="{FF2B5EF4-FFF2-40B4-BE49-F238E27FC236}">
                  <a16:creationId xmlns:a16="http://schemas.microsoft.com/office/drawing/2014/main" id="{98140EB1-8A91-1B3A-EF81-FF3171969037}"/>
                </a:ext>
              </a:extLst>
            </p:cNvPr>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8375;p30">
              <a:extLst>
                <a:ext uri="{FF2B5EF4-FFF2-40B4-BE49-F238E27FC236}">
                  <a16:creationId xmlns:a16="http://schemas.microsoft.com/office/drawing/2014/main" id="{4540AEE9-4CD8-EF38-B046-3DEB2E03772D}"/>
                </a:ext>
              </a:extLst>
            </p:cNvPr>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8376;p30">
              <a:extLst>
                <a:ext uri="{FF2B5EF4-FFF2-40B4-BE49-F238E27FC236}">
                  <a16:creationId xmlns:a16="http://schemas.microsoft.com/office/drawing/2014/main" id="{156C6870-F1AF-2FDD-40DF-ACC9B6229904}"/>
                </a:ext>
              </a:extLst>
            </p:cNvPr>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8377;p30">
              <a:extLst>
                <a:ext uri="{FF2B5EF4-FFF2-40B4-BE49-F238E27FC236}">
                  <a16:creationId xmlns:a16="http://schemas.microsoft.com/office/drawing/2014/main" id="{41B1D7AF-732D-130A-AD7D-33946B698BDC}"/>
                </a:ext>
              </a:extLst>
            </p:cNvPr>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8378;p30">
              <a:extLst>
                <a:ext uri="{FF2B5EF4-FFF2-40B4-BE49-F238E27FC236}">
                  <a16:creationId xmlns:a16="http://schemas.microsoft.com/office/drawing/2014/main" id="{7919C948-0D4C-35C8-D351-0E8AA7EB9282}"/>
                </a:ext>
              </a:extLst>
            </p:cNvPr>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8379;p30">
              <a:extLst>
                <a:ext uri="{FF2B5EF4-FFF2-40B4-BE49-F238E27FC236}">
                  <a16:creationId xmlns:a16="http://schemas.microsoft.com/office/drawing/2014/main" id="{99F0FA91-B98F-2FC3-5D4E-8E5514F61684}"/>
                </a:ext>
              </a:extLst>
            </p:cNvPr>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8380;p30">
              <a:extLst>
                <a:ext uri="{FF2B5EF4-FFF2-40B4-BE49-F238E27FC236}">
                  <a16:creationId xmlns:a16="http://schemas.microsoft.com/office/drawing/2014/main" id="{2E9AF101-4E7D-5817-D75A-CC5BBB1016C2}"/>
                </a:ext>
              </a:extLst>
            </p:cNvPr>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8381;p30">
              <a:extLst>
                <a:ext uri="{FF2B5EF4-FFF2-40B4-BE49-F238E27FC236}">
                  <a16:creationId xmlns:a16="http://schemas.microsoft.com/office/drawing/2014/main" id="{3150193E-1CF5-8133-1D7D-7BD90C19253C}"/>
                </a:ext>
              </a:extLst>
            </p:cNvPr>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8382;p30">
              <a:extLst>
                <a:ext uri="{FF2B5EF4-FFF2-40B4-BE49-F238E27FC236}">
                  <a16:creationId xmlns:a16="http://schemas.microsoft.com/office/drawing/2014/main" id="{12188C90-C63D-B372-2362-17F2B71CC8DD}"/>
                </a:ext>
              </a:extLst>
            </p:cNvPr>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8383;p30">
              <a:extLst>
                <a:ext uri="{FF2B5EF4-FFF2-40B4-BE49-F238E27FC236}">
                  <a16:creationId xmlns:a16="http://schemas.microsoft.com/office/drawing/2014/main" id="{9BAAE8D0-2924-A609-292E-C85A45E124ED}"/>
                </a:ext>
              </a:extLst>
            </p:cNvPr>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8384;p30">
              <a:extLst>
                <a:ext uri="{FF2B5EF4-FFF2-40B4-BE49-F238E27FC236}">
                  <a16:creationId xmlns:a16="http://schemas.microsoft.com/office/drawing/2014/main" id="{63253AF1-3577-75C4-5164-54119332C946}"/>
                </a:ext>
              </a:extLst>
            </p:cNvPr>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8385;p30">
              <a:extLst>
                <a:ext uri="{FF2B5EF4-FFF2-40B4-BE49-F238E27FC236}">
                  <a16:creationId xmlns:a16="http://schemas.microsoft.com/office/drawing/2014/main" id="{BC0D68C8-587A-6070-6B2A-9F5DBA3C2547}"/>
                </a:ext>
              </a:extLst>
            </p:cNvPr>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8386;p30">
              <a:extLst>
                <a:ext uri="{FF2B5EF4-FFF2-40B4-BE49-F238E27FC236}">
                  <a16:creationId xmlns:a16="http://schemas.microsoft.com/office/drawing/2014/main" id="{77580885-079B-0304-49E0-1A412156F2D3}"/>
                </a:ext>
              </a:extLst>
            </p:cNvPr>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8387;p30">
              <a:extLst>
                <a:ext uri="{FF2B5EF4-FFF2-40B4-BE49-F238E27FC236}">
                  <a16:creationId xmlns:a16="http://schemas.microsoft.com/office/drawing/2014/main" id="{B0AFBE35-DC3B-9981-4797-7497A5A63013}"/>
                </a:ext>
              </a:extLst>
            </p:cNvPr>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8388;p30">
              <a:extLst>
                <a:ext uri="{FF2B5EF4-FFF2-40B4-BE49-F238E27FC236}">
                  <a16:creationId xmlns:a16="http://schemas.microsoft.com/office/drawing/2014/main" id="{EED648CA-8C85-841A-5AB9-73FEF101140B}"/>
                </a:ext>
              </a:extLst>
            </p:cNvPr>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8389;p30">
              <a:extLst>
                <a:ext uri="{FF2B5EF4-FFF2-40B4-BE49-F238E27FC236}">
                  <a16:creationId xmlns:a16="http://schemas.microsoft.com/office/drawing/2014/main" id="{E337EC8F-3003-E5F8-96DD-C60E88406FAD}"/>
                </a:ext>
              </a:extLst>
            </p:cNvPr>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8390;p30">
              <a:extLst>
                <a:ext uri="{FF2B5EF4-FFF2-40B4-BE49-F238E27FC236}">
                  <a16:creationId xmlns:a16="http://schemas.microsoft.com/office/drawing/2014/main" id="{EBC7D7CC-7317-10E7-DAA4-87B218F9EE47}"/>
                </a:ext>
              </a:extLst>
            </p:cNvPr>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8391;p30">
              <a:extLst>
                <a:ext uri="{FF2B5EF4-FFF2-40B4-BE49-F238E27FC236}">
                  <a16:creationId xmlns:a16="http://schemas.microsoft.com/office/drawing/2014/main" id="{98423CD3-C329-0059-5A41-5613CBB86E66}"/>
                </a:ext>
              </a:extLst>
            </p:cNvPr>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8392;p30">
              <a:extLst>
                <a:ext uri="{FF2B5EF4-FFF2-40B4-BE49-F238E27FC236}">
                  <a16:creationId xmlns:a16="http://schemas.microsoft.com/office/drawing/2014/main" id="{BA1DCA28-D2FB-65A7-2A32-0B9B92AF9665}"/>
                </a:ext>
              </a:extLst>
            </p:cNvPr>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8393;p30">
              <a:extLst>
                <a:ext uri="{FF2B5EF4-FFF2-40B4-BE49-F238E27FC236}">
                  <a16:creationId xmlns:a16="http://schemas.microsoft.com/office/drawing/2014/main" id="{9DDEE41C-901E-8118-823C-3D425D0D3148}"/>
                </a:ext>
              </a:extLst>
            </p:cNvPr>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8394;p30">
              <a:extLst>
                <a:ext uri="{FF2B5EF4-FFF2-40B4-BE49-F238E27FC236}">
                  <a16:creationId xmlns:a16="http://schemas.microsoft.com/office/drawing/2014/main" id="{654A8C54-9753-73D6-7776-D8A3B155CEFE}"/>
                </a:ext>
              </a:extLst>
            </p:cNvPr>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8395;p30">
              <a:extLst>
                <a:ext uri="{FF2B5EF4-FFF2-40B4-BE49-F238E27FC236}">
                  <a16:creationId xmlns:a16="http://schemas.microsoft.com/office/drawing/2014/main" id="{72B349D7-5F5E-4206-ADA9-29CF83E72091}"/>
                </a:ext>
              </a:extLst>
            </p:cNvPr>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8396;p30">
              <a:extLst>
                <a:ext uri="{FF2B5EF4-FFF2-40B4-BE49-F238E27FC236}">
                  <a16:creationId xmlns:a16="http://schemas.microsoft.com/office/drawing/2014/main" id="{E6CC380C-9B58-D826-A5B8-DD4C3A7E863F}"/>
                </a:ext>
              </a:extLst>
            </p:cNvPr>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8397;p30">
              <a:extLst>
                <a:ext uri="{FF2B5EF4-FFF2-40B4-BE49-F238E27FC236}">
                  <a16:creationId xmlns:a16="http://schemas.microsoft.com/office/drawing/2014/main" id="{49F000D1-0C67-3464-1036-26ED57B838F2}"/>
                </a:ext>
              </a:extLst>
            </p:cNvPr>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8398;p30">
              <a:extLst>
                <a:ext uri="{FF2B5EF4-FFF2-40B4-BE49-F238E27FC236}">
                  <a16:creationId xmlns:a16="http://schemas.microsoft.com/office/drawing/2014/main" id="{FAF5FA4B-7852-F6BC-959F-7B48748E0AD3}"/>
                </a:ext>
              </a:extLst>
            </p:cNvPr>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8399;p30">
              <a:extLst>
                <a:ext uri="{FF2B5EF4-FFF2-40B4-BE49-F238E27FC236}">
                  <a16:creationId xmlns:a16="http://schemas.microsoft.com/office/drawing/2014/main" id="{34C08120-B845-89A9-453A-4E301DA3B120}"/>
                </a:ext>
              </a:extLst>
            </p:cNvPr>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8400;p30">
              <a:extLst>
                <a:ext uri="{FF2B5EF4-FFF2-40B4-BE49-F238E27FC236}">
                  <a16:creationId xmlns:a16="http://schemas.microsoft.com/office/drawing/2014/main" id="{0878AF13-45B0-0D80-18BB-AC41A081F949}"/>
                </a:ext>
              </a:extLst>
            </p:cNvPr>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8401;p30">
              <a:extLst>
                <a:ext uri="{FF2B5EF4-FFF2-40B4-BE49-F238E27FC236}">
                  <a16:creationId xmlns:a16="http://schemas.microsoft.com/office/drawing/2014/main" id="{573F3034-DFB3-E6EA-B1DF-64705F2D4153}"/>
                </a:ext>
              </a:extLst>
            </p:cNvPr>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8402;p30">
              <a:extLst>
                <a:ext uri="{FF2B5EF4-FFF2-40B4-BE49-F238E27FC236}">
                  <a16:creationId xmlns:a16="http://schemas.microsoft.com/office/drawing/2014/main" id="{15201DF4-0E27-209E-622C-85B95B7F2132}"/>
                </a:ext>
              </a:extLst>
            </p:cNvPr>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8403;p30">
              <a:extLst>
                <a:ext uri="{FF2B5EF4-FFF2-40B4-BE49-F238E27FC236}">
                  <a16:creationId xmlns:a16="http://schemas.microsoft.com/office/drawing/2014/main" id="{5876AF5E-A244-6E17-EC13-ACE1BE6F5575}"/>
                </a:ext>
              </a:extLst>
            </p:cNvPr>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8404;p30">
              <a:extLst>
                <a:ext uri="{FF2B5EF4-FFF2-40B4-BE49-F238E27FC236}">
                  <a16:creationId xmlns:a16="http://schemas.microsoft.com/office/drawing/2014/main" id="{38A56C09-B269-1443-0EB5-528D9AA299C3}"/>
                </a:ext>
              </a:extLst>
            </p:cNvPr>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8405;p30">
              <a:extLst>
                <a:ext uri="{FF2B5EF4-FFF2-40B4-BE49-F238E27FC236}">
                  <a16:creationId xmlns:a16="http://schemas.microsoft.com/office/drawing/2014/main" id="{7F3632BF-E306-24D2-0744-FE935385CE5D}"/>
                </a:ext>
              </a:extLst>
            </p:cNvPr>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8406;p30">
              <a:extLst>
                <a:ext uri="{FF2B5EF4-FFF2-40B4-BE49-F238E27FC236}">
                  <a16:creationId xmlns:a16="http://schemas.microsoft.com/office/drawing/2014/main" id="{A8218159-63DB-D657-B038-15089A39E473}"/>
                </a:ext>
              </a:extLst>
            </p:cNvPr>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8407;p30">
              <a:extLst>
                <a:ext uri="{FF2B5EF4-FFF2-40B4-BE49-F238E27FC236}">
                  <a16:creationId xmlns:a16="http://schemas.microsoft.com/office/drawing/2014/main" id="{5A819777-0269-2783-F51E-C14297E8934C}"/>
                </a:ext>
              </a:extLst>
            </p:cNvPr>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8408;p30">
              <a:extLst>
                <a:ext uri="{FF2B5EF4-FFF2-40B4-BE49-F238E27FC236}">
                  <a16:creationId xmlns:a16="http://schemas.microsoft.com/office/drawing/2014/main" id="{CB6F3552-55CD-8282-769D-868196F6F2C3}"/>
                </a:ext>
              </a:extLst>
            </p:cNvPr>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8409;p30">
              <a:extLst>
                <a:ext uri="{FF2B5EF4-FFF2-40B4-BE49-F238E27FC236}">
                  <a16:creationId xmlns:a16="http://schemas.microsoft.com/office/drawing/2014/main" id="{0239CC53-4113-7EDB-AA59-F2AB9F4071F7}"/>
                </a:ext>
              </a:extLst>
            </p:cNvPr>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8410;p30">
              <a:extLst>
                <a:ext uri="{FF2B5EF4-FFF2-40B4-BE49-F238E27FC236}">
                  <a16:creationId xmlns:a16="http://schemas.microsoft.com/office/drawing/2014/main" id="{5B5548B4-633A-EEAE-6B65-CA59A356026A}"/>
                </a:ext>
              </a:extLst>
            </p:cNvPr>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8411;p30">
              <a:extLst>
                <a:ext uri="{FF2B5EF4-FFF2-40B4-BE49-F238E27FC236}">
                  <a16:creationId xmlns:a16="http://schemas.microsoft.com/office/drawing/2014/main" id="{68AF49DE-DB9D-C376-04CA-B1E522B8253B}"/>
                </a:ext>
              </a:extLst>
            </p:cNvPr>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8412;p30">
              <a:extLst>
                <a:ext uri="{FF2B5EF4-FFF2-40B4-BE49-F238E27FC236}">
                  <a16:creationId xmlns:a16="http://schemas.microsoft.com/office/drawing/2014/main" id="{E177B60A-B351-1423-514E-A884C00DE40B}"/>
                </a:ext>
              </a:extLst>
            </p:cNvPr>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8413;p30">
              <a:extLst>
                <a:ext uri="{FF2B5EF4-FFF2-40B4-BE49-F238E27FC236}">
                  <a16:creationId xmlns:a16="http://schemas.microsoft.com/office/drawing/2014/main" id="{633B3134-75A2-7439-6B3B-BCEDF3C33CB5}"/>
                </a:ext>
              </a:extLst>
            </p:cNvPr>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8414;p30">
              <a:extLst>
                <a:ext uri="{FF2B5EF4-FFF2-40B4-BE49-F238E27FC236}">
                  <a16:creationId xmlns:a16="http://schemas.microsoft.com/office/drawing/2014/main" id="{63214838-3D35-D703-0302-A13F1170307D}"/>
                </a:ext>
              </a:extLst>
            </p:cNvPr>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8415;p30">
              <a:extLst>
                <a:ext uri="{FF2B5EF4-FFF2-40B4-BE49-F238E27FC236}">
                  <a16:creationId xmlns:a16="http://schemas.microsoft.com/office/drawing/2014/main" id="{6B2D8E60-576C-2182-C72F-19DFC1EED915}"/>
                </a:ext>
              </a:extLst>
            </p:cNvPr>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8416;p30">
              <a:extLst>
                <a:ext uri="{FF2B5EF4-FFF2-40B4-BE49-F238E27FC236}">
                  <a16:creationId xmlns:a16="http://schemas.microsoft.com/office/drawing/2014/main" id="{C5553148-0B5C-0715-E3CE-298A76D0254C}"/>
                </a:ext>
              </a:extLst>
            </p:cNvPr>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8417;p30">
              <a:extLst>
                <a:ext uri="{FF2B5EF4-FFF2-40B4-BE49-F238E27FC236}">
                  <a16:creationId xmlns:a16="http://schemas.microsoft.com/office/drawing/2014/main" id="{E72ACA5F-8FE3-E20A-C617-5FB2B58E655E}"/>
                </a:ext>
              </a:extLst>
            </p:cNvPr>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8418;p30">
              <a:extLst>
                <a:ext uri="{FF2B5EF4-FFF2-40B4-BE49-F238E27FC236}">
                  <a16:creationId xmlns:a16="http://schemas.microsoft.com/office/drawing/2014/main" id="{AE70BB8C-41B7-0496-9402-6EA6CE72F29F}"/>
                </a:ext>
              </a:extLst>
            </p:cNvPr>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8419;p30">
              <a:extLst>
                <a:ext uri="{FF2B5EF4-FFF2-40B4-BE49-F238E27FC236}">
                  <a16:creationId xmlns:a16="http://schemas.microsoft.com/office/drawing/2014/main" id="{78F49A2A-A723-6FB3-80E5-712F854118A4}"/>
                </a:ext>
              </a:extLst>
            </p:cNvPr>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8420;p30">
              <a:extLst>
                <a:ext uri="{FF2B5EF4-FFF2-40B4-BE49-F238E27FC236}">
                  <a16:creationId xmlns:a16="http://schemas.microsoft.com/office/drawing/2014/main" id="{691EC695-1CC0-2E77-9373-6C3A8B13DAF3}"/>
                </a:ext>
              </a:extLst>
            </p:cNvPr>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8421;p30">
              <a:extLst>
                <a:ext uri="{FF2B5EF4-FFF2-40B4-BE49-F238E27FC236}">
                  <a16:creationId xmlns:a16="http://schemas.microsoft.com/office/drawing/2014/main" id="{E00A177A-899A-5AD9-A64A-359CB3F13681}"/>
                </a:ext>
              </a:extLst>
            </p:cNvPr>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8422;p30">
              <a:extLst>
                <a:ext uri="{FF2B5EF4-FFF2-40B4-BE49-F238E27FC236}">
                  <a16:creationId xmlns:a16="http://schemas.microsoft.com/office/drawing/2014/main" id="{604C0E22-899F-F29A-5296-B420E7EE220F}"/>
                </a:ext>
              </a:extLst>
            </p:cNvPr>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8423;p30">
              <a:extLst>
                <a:ext uri="{FF2B5EF4-FFF2-40B4-BE49-F238E27FC236}">
                  <a16:creationId xmlns:a16="http://schemas.microsoft.com/office/drawing/2014/main" id="{BCE28A77-80DF-D7D7-E729-82235468DD57}"/>
                </a:ext>
              </a:extLst>
            </p:cNvPr>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8424;p30">
              <a:extLst>
                <a:ext uri="{FF2B5EF4-FFF2-40B4-BE49-F238E27FC236}">
                  <a16:creationId xmlns:a16="http://schemas.microsoft.com/office/drawing/2014/main" id="{74DC9426-6EAE-BF61-8052-6692359C5022}"/>
                </a:ext>
              </a:extLst>
            </p:cNvPr>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8425;p30">
              <a:extLst>
                <a:ext uri="{FF2B5EF4-FFF2-40B4-BE49-F238E27FC236}">
                  <a16:creationId xmlns:a16="http://schemas.microsoft.com/office/drawing/2014/main" id="{F8ACC00A-30B0-EBFE-0478-A71AD87C78BE}"/>
                </a:ext>
              </a:extLst>
            </p:cNvPr>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8426;p30">
              <a:extLst>
                <a:ext uri="{FF2B5EF4-FFF2-40B4-BE49-F238E27FC236}">
                  <a16:creationId xmlns:a16="http://schemas.microsoft.com/office/drawing/2014/main" id="{69F3E733-0DA4-9BC0-FB1B-887FFC053AAA}"/>
                </a:ext>
              </a:extLst>
            </p:cNvPr>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8427;p30">
              <a:extLst>
                <a:ext uri="{FF2B5EF4-FFF2-40B4-BE49-F238E27FC236}">
                  <a16:creationId xmlns:a16="http://schemas.microsoft.com/office/drawing/2014/main" id="{584FF40D-BF3F-B8D3-C6E6-C5F9F951E7FA}"/>
                </a:ext>
              </a:extLst>
            </p:cNvPr>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8428;p30">
              <a:extLst>
                <a:ext uri="{FF2B5EF4-FFF2-40B4-BE49-F238E27FC236}">
                  <a16:creationId xmlns:a16="http://schemas.microsoft.com/office/drawing/2014/main" id="{7A89D2A3-9425-3835-DACE-BDADDD18F36C}"/>
                </a:ext>
              </a:extLst>
            </p:cNvPr>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8429;p30">
              <a:extLst>
                <a:ext uri="{FF2B5EF4-FFF2-40B4-BE49-F238E27FC236}">
                  <a16:creationId xmlns:a16="http://schemas.microsoft.com/office/drawing/2014/main" id="{75B9C7AD-FB07-7A46-06F7-65B12ECBFF6C}"/>
                </a:ext>
              </a:extLst>
            </p:cNvPr>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8430;p30">
              <a:extLst>
                <a:ext uri="{FF2B5EF4-FFF2-40B4-BE49-F238E27FC236}">
                  <a16:creationId xmlns:a16="http://schemas.microsoft.com/office/drawing/2014/main" id="{48B1C809-FE36-7A1F-F148-BEF35D29E592}"/>
                </a:ext>
              </a:extLst>
            </p:cNvPr>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8431;p30">
              <a:extLst>
                <a:ext uri="{FF2B5EF4-FFF2-40B4-BE49-F238E27FC236}">
                  <a16:creationId xmlns:a16="http://schemas.microsoft.com/office/drawing/2014/main" id="{1F14C754-D27C-08DB-07B9-21FBE9667C3F}"/>
                </a:ext>
              </a:extLst>
            </p:cNvPr>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8432;p30">
              <a:extLst>
                <a:ext uri="{FF2B5EF4-FFF2-40B4-BE49-F238E27FC236}">
                  <a16:creationId xmlns:a16="http://schemas.microsoft.com/office/drawing/2014/main" id="{47A29226-9638-7623-5153-E13BE942E6C2}"/>
                </a:ext>
              </a:extLst>
            </p:cNvPr>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8433;p30">
              <a:extLst>
                <a:ext uri="{FF2B5EF4-FFF2-40B4-BE49-F238E27FC236}">
                  <a16:creationId xmlns:a16="http://schemas.microsoft.com/office/drawing/2014/main" id="{B8E67743-3880-36D7-964B-7C77231108E0}"/>
                </a:ext>
              </a:extLst>
            </p:cNvPr>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8434;p30">
              <a:extLst>
                <a:ext uri="{FF2B5EF4-FFF2-40B4-BE49-F238E27FC236}">
                  <a16:creationId xmlns:a16="http://schemas.microsoft.com/office/drawing/2014/main" id="{03E962AC-43DC-5D2C-1729-B151459AAB13}"/>
                </a:ext>
              </a:extLst>
            </p:cNvPr>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8435;p30">
              <a:extLst>
                <a:ext uri="{FF2B5EF4-FFF2-40B4-BE49-F238E27FC236}">
                  <a16:creationId xmlns:a16="http://schemas.microsoft.com/office/drawing/2014/main" id="{D2178B53-728C-95CC-2A5A-E22ACF5DE139}"/>
                </a:ext>
              </a:extLst>
            </p:cNvPr>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8436;p30">
              <a:extLst>
                <a:ext uri="{FF2B5EF4-FFF2-40B4-BE49-F238E27FC236}">
                  <a16:creationId xmlns:a16="http://schemas.microsoft.com/office/drawing/2014/main" id="{CD3684D4-9D11-E834-3513-1F6758DB63F6}"/>
                </a:ext>
              </a:extLst>
            </p:cNvPr>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8437;p30">
              <a:extLst>
                <a:ext uri="{FF2B5EF4-FFF2-40B4-BE49-F238E27FC236}">
                  <a16:creationId xmlns:a16="http://schemas.microsoft.com/office/drawing/2014/main" id="{91BBDC30-1DDE-BC94-54A6-776F148D6BE4}"/>
                </a:ext>
              </a:extLst>
            </p:cNvPr>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8438;p30">
              <a:extLst>
                <a:ext uri="{FF2B5EF4-FFF2-40B4-BE49-F238E27FC236}">
                  <a16:creationId xmlns:a16="http://schemas.microsoft.com/office/drawing/2014/main" id="{796A400A-7894-5D02-2AB7-864C27491A66}"/>
                </a:ext>
              </a:extLst>
            </p:cNvPr>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8439;p30">
              <a:extLst>
                <a:ext uri="{FF2B5EF4-FFF2-40B4-BE49-F238E27FC236}">
                  <a16:creationId xmlns:a16="http://schemas.microsoft.com/office/drawing/2014/main" id="{3CE0D49D-E41C-BDD7-D6CC-FA5F71A22138}"/>
                </a:ext>
              </a:extLst>
            </p:cNvPr>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8440;p30">
              <a:extLst>
                <a:ext uri="{FF2B5EF4-FFF2-40B4-BE49-F238E27FC236}">
                  <a16:creationId xmlns:a16="http://schemas.microsoft.com/office/drawing/2014/main" id="{22F698FC-2074-9FC3-BA18-2D98A6148C4B}"/>
                </a:ext>
              </a:extLst>
            </p:cNvPr>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8441;p30">
              <a:extLst>
                <a:ext uri="{FF2B5EF4-FFF2-40B4-BE49-F238E27FC236}">
                  <a16:creationId xmlns:a16="http://schemas.microsoft.com/office/drawing/2014/main" id="{783090D9-D053-704A-D01C-55D5D4306930}"/>
                </a:ext>
              </a:extLst>
            </p:cNvPr>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8442;p30">
              <a:extLst>
                <a:ext uri="{FF2B5EF4-FFF2-40B4-BE49-F238E27FC236}">
                  <a16:creationId xmlns:a16="http://schemas.microsoft.com/office/drawing/2014/main" id="{F98B9BA2-47F4-449C-64C1-F0075C1CB3C0}"/>
                </a:ext>
              </a:extLst>
            </p:cNvPr>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8443;p30">
              <a:extLst>
                <a:ext uri="{FF2B5EF4-FFF2-40B4-BE49-F238E27FC236}">
                  <a16:creationId xmlns:a16="http://schemas.microsoft.com/office/drawing/2014/main" id="{347E2B73-D236-A253-87B2-F073866109A3}"/>
                </a:ext>
              </a:extLst>
            </p:cNvPr>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8444;p30">
              <a:extLst>
                <a:ext uri="{FF2B5EF4-FFF2-40B4-BE49-F238E27FC236}">
                  <a16:creationId xmlns:a16="http://schemas.microsoft.com/office/drawing/2014/main" id="{813F81C8-E279-AF65-E2C2-F8155DC69E26}"/>
                </a:ext>
              </a:extLst>
            </p:cNvPr>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8445;p30">
              <a:extLst>
                <a:ext uri="{FF2B5EF4-FFF2-40B4-BE49-F238E27FC236}">
                  <a16:creationId xmlns:a16="http://schemas.microsoft.com/office/drawing/2014/main" id="{DD426CCF-D409-6BD0-20B4-C7967602392D}"/>
                </a:ext>
              </a:extLst>
            </p:cNvPr>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8446;p30">
              <a:extLst>
                <a:ext uri="{FF2B5EF4-FFF2-40B4-BE49-F238E27FC236}">
                  <a16:creationId xmlns:a16="http://schemas.microsoft.com/office/drawing/2014/main" id="{CA33EDB0-E7BC-BAD0-F5FA-CF8A24BDF12D}"/>
                </a:ext>
              </a:extLst>
            </p:cNvPr>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8447;p30">
              <a:extLst>
                <a:ext uri="{FF2B5EF4-FFF2-40B4-BE49-F238E27FC236}">
                  <a16:creationId xmlns:a16="http://schemas.microsoft.com/office/drawing/2014/main" id="{17A49916-FF71-7ADE-7233-C76F254E10B1}"/>
                </a:ext>
              </a:extLst>
            </p:cNvPr>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8448;p30">
              <a:extLst>
                <a:ext uri="{FF2B5EF4-FFF2-40B4-BE49-F238E27FC236}">
                  <a16:creationId xmlns:a16="http://schemas.microsoft.com/office/drawing/2014/main" id="{B04C499F-2D86-371B-93C3-8A2109A46349}"/>
                </a:ext>
              </a:extLst>
            </p:cNvPr>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8449;p30">
              <a:extLst>
                <a:ext uri="{FF2B5EF4-FFF2-40B4-BE49-F238E27FC236}">
                  <a16:creationId xmlns:a16="http://schemas.microsoft.com/office/drawing/2014/main" id="{E03CD0F1-1BEF-A3E5-8D6A-60ABAECFF943}"/>
                </a:ext>
              </a:extLst>
            </p:cNvPr>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8450;p30">
              <a:extLst>
                <a:ext uri="{FF2B5EF4-FFF2-40B4-BE49-F238E27FC236}">
                  <a16:creationId xmlns:a16="http://schemas.microsoft.com/office/drawing/2014/main" id="{9BABD96F-0B0C-967C-C73F-819DED5950D6}"/>
                </a:ext>
              </a:extLst>
            </p:cNvPr>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8451;p30">
              <a:extLst>
                <a:ext uri="{FF2B5EF4-FFF2-40B4-BE49-F238E27FC236}">
                  <a16:creationId xmlns:a16="http://schemas.microsoft.com/office/drawing/2014/main" id="{CCD3F5EB-4E52-3990-C04B-1995AE5253EC}"/>
                </a:ext>
              </a:extLst>
            </p:cNvPr>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8452;p30">
              <a:extLst>
                <a:ext uri="{FF2B5EF4-FFF2-40B4-BE49-F238E27FC236}">
                  <a16:creationId xmlns:a16="http://schemas.microsoft.com/office/drawing/2014/main" id="{848CF0B0-71D1-9D9E-B2CB-40AA83E7CE83}"/>
                </a:ext>
              </a:extLst>
            </p:cNvPr>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8453;p30">
              <a:extLst>
                <a:ext uri="{FF2B5EF4-FFF2-40B4-BE49-F238E27FC236}">
                  <a16:creationId xmlns:a16="http://schemas.microsoft.com/office/drawing/2014/main" id="{1CAF3C30-82C4-D4CA-6D45-26C57F6B136F}"/>
                </a:ext>
              </a:extLst>
            </p:cNvPr>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8454;p30">
              <a:extLst>
                <a:ext uri="{FF2B5EF4-FFF2-40B4-BE49-F238E27FC236}">
                  <a16:creationId xmlns:a16="http://schemas.microsoft.com/office/drawing/2014/main" id="{64B42692-62DA-F738-F47A-FAE76F36DB2E}"/>
                </a:ext>
              </a:extLst>
            </p:cNvPr>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8455;p30">
              <a:extLst>
                <a:ext uri="{FF2B5EF4-FFF2-40B4-BE49-F238E27FC236}">
                  <a16:creationId xmlns:a16="http://schemas.microsoft.com/office/drawing/2014/main" id="{F115A663-DABF-1DE6-7BBB-DEA0E0822844}"/>
                </a:ext>
              </a:extLst>
            </p:cNvPr>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8456;p30">
              <a:extLst>
                <a:ext uri="{FF2B5EF4-FFF2-40B4-BE49-F238E27FC236}">
                  <a16:creationId xmlns:a16="http://schemas.microsoft.com/office/drawing/2014/main" id="{6C13801F-AEAB-F99A-66E9-EFCF82E54A98}"/>
                </a:ext>
              </a:extLst>
            </p:cNvPr>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8457;p30">
              <a:extLst>
                <a:ext uri="{FF2B5EF4-FFF2-40B4-BE49-F238E27FC236}">
                  <a16:creationId xmlns:a16="http://schemas.microsoft.com/office/drawing/2014/main" id="{5AF178BC-C1DD-71BF-001A-8884907698A7}"/>
                </a:ext>
              </a:extLst>
            </p:cNvPr>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8458;p30">
              <a:extLst>
                <a:ext uri="{FF2B5EF4-FFF2-40B4-BE49-F238E27FC236}">
                  <a16:creationId xmlns:a16="http://schemas.microsoft.com/office/drawing/2014/main" id="{23327CCD-6DC4-5E7C-EBA6-5E28728AF3EE}"/>
                </a:ext>
              </a:extLst>
            </p:cNvPr>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8459;p30">
              <a:extLst>
                <a:ext uri="{FF2B5EF4-FFF2-40B4-BE49-F238E27FC236}">
                  <a16:creationId xmlns:a16="http://schemas.microsoft.com/office/drawing/2014/main" id="{07D5DB72-2582-0A2A-62A4-CF47DA45CA4B}"/>
                </a:ext>
              </a:extLst>
            </p:cNvPr>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8460;p30">
              <a:extLst>
                <a:ext uri="{FF2B5EF4-FFF2-40B4-BE49-F238E27FC236}">
                  <a16:creationId xmlns:a16="http://schemas.microsoft.com/office/drawing/2014/main" id="{7C3804E5-F5E5-ADDD-03E1-2180EDCF588C}"/>
                </a:ext>
              </a:extLst>
            </p:cNvPr>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8461;p30">
              <a:extLst>
                <a:ext uri="{FF2B5EF4-FFF2-40B4-BE49-F238E27FC236}">
                  <a16:creationId xmlns:a16="http://schemas.microsoft.com/office/drawing/2014/main" id="{8008A0A3-2B24-D51A-FA64-EF4AB6A5C9C5}"/>
                </a:ext>
              </a:extLst>
            </p:cNvPr>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8462;p30">
              <a:extLst>
                <a:ext uri="{FF2B5EF4-FFF2-40B4-BE49-F238E27FC236}">
                  <a16:creationId xmlns:a16="http://schemas.microsoft.com/office/drawing/2014/main" id="{DDB76C3A-6C04-0850-BC7C-EFFFAA491B91}"/>
                </a:ext>
              </a:extLst>
            </p:cNvPr>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8463;p30">
              <a:extLst>
                <a:ext uri="{FF2B5EF4-FFF2-40B4-BE49-F238E27FC236}">
                  <a16:creationId xmlns:a16="http://schemas.microsoft.com/office/drawing/2014/main" id="{8A5C055D-635E-6B9C-EC0B-6C2DE3E7D684}"/>
                </a:ext>
              </a:extLst>
            </p:cNvPr>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8464;p30">
              <a:extLst>
                <a:ext uri="{FF2B5EF4-FFF2-40B4-BE49-F238E27FC236}">
                  <a16:creationId xmlns:a16="http://schemas.microsoft.com/office/drawing/2014/main" id="{444D9AA4-D0E5-4236-1746-C33D83067197}"/>
                </a:ext>
              </a:extLst>
            </p:cNvPr>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8465;p30">
              <a:extLst>
                <a:ext uri="{FF2B5EF4-FFF2-40B4-BE49-F238E27FC236}">
                  <a16:creationId xmlns:a16="http://schemas.microsoft.com/office/drawing/2014/main" id="{CC493347-8086-DAAD-4737-EB9692D26C57}"/>
                </a:ext>
              </a:extLst>
            </p:cNvPr>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8466;p30">
              <a:extLst>
                <a:ext uri="{FF2B5EF4-FFF2-40B4-BE49-F238E27FC236}">
                  <a16:creationId xmlns:a16="http://schemas.microsoft.com/office/drawing/2014/main" id="{415689AC-7EC7-F35F-003B-CFAA04E136C4}"/>
                </a:ext>
              </a:extLst>
            </p:cNvPr>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8467;p30">
              <a:extLst>
                <a:ext uri="{FF2B5EF4-FFF2-40B4-BE49-F238E27FC236}">
                  <a16:creationId xmlns:a16="http://schemas.microsoft.com/office/drawing/2014/main" id="{66B214BC-A26D-E01C-F2B9-B3180C20CEA2}"/>
                </a:ext>
              </a:extLst>
            </p:cNvPr>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8468;p30">
              <a:extLst>
                <a:ext uri="{FF2B5EF4-FFF2-40B4-BE49-F238E27FC236}">
                  <a16:creationId xmlns:a16="http://schemas.microsoft.com/office/drawing/2014/main" id="{9ED38799-8B57-13E0-9448-43F89CBB8030}"/>
                </a:ext>
              </a:extLst>
            </p:cNvPr>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8469;p30">
              <a:extLst>
                <a:ext uri="{FF2B5EF4-FFF2-40B4-BE49-F238E27FC236}">
                  <a16:creationId xmlns:a16="http://schemas.microsoft.com/office/drawing/2014/main" id="{D9CE84C1-FB9E-B9DA-4CAE-4B7E623F0368}"/>
                </a:ext>
              </a:extLst>
            </p:cNvPr>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8470;p30">
              <a:extLst>
                <a:ext uri="{FF2B5EF4-FFF2-40B4-BE49-F238E27FC236}">
                  <a16:creationId xmlns:a16="http://schemas.microsoft.com/office/drawing/2014/main" id="{CD95B003-F454-9BF8-E234-0E7BDEFB09E4}"/>
                </a:ext>
              </a:extLst>
            </p:cNvPr>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8471;p30">
              <a:extLst>
                <a:ext uri="{FF2B5EF4-FFF2-40B4-BE49-F238E27FC236}">
                  <a16:creationId xmlns:a16="http://schemas.microsoft.com/office/drawing/2014/main" id="{2EB7CA33-715E-72F7-D604-287D46E3BDCF}"/>
                </a:ext>
              </a:extLst>
            </p:cNvPr>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8472;p30">
              <a:extLst>
                <a:ext uri="{FF2B5EF4-FFF2-40B4-BE49-F238E27FC236}">
                  <a16:creationId xmlns:a16="http://schemas.microsoft.com/office/drawing/2014/main" id="{C3ACA7EC-F8EC-6C1C-61DC-0E6EE893403A}"/>
                </a:ext>
              </a:extLst>
            </p:cNvPr>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8473;p30">
              <a:extLst>
                <a:ext uri="{FF2B5EF4-FFF2-40B4-BE49-F238E27FC236}">
                  <a16:creationId xmlns:a16="http://schemas.microsoft.com/office/drawing/2014/main" id="{3905E470-A195-91F9-A882-C03BD7CA84C6}"/>
                </a:ext>
              </a:extLst>
            </p:cNvPr>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8474;p30">
              <a:extLst>
                <a:ext uri="{FF2B5EF4-FFF2-40B4-BE49-F238E27FC236}">
                  <a16:creationId xmlns:a16="http://schemas.microsoft.com/office/drawing/2014/main" id="{4BAF58B7-8CDE-5E04-527F-8BBB30B47CE4}"/>
                </a:ext>
              </a:extLst>
            </p:cNvPr>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8475;p30">
              <a:extLst>
                <a:ext uri="{FF2B5EF4-FFF2-40B4-BE49-F238E27FC236}">
                  <a16:creationId xmlns:a16="http://schemas.microsoft.com/office/drawing/2014/main" id="{7C015A56-10AB-4BBE-CF44-CBE5AD4166BB}"/>
                </a:ext>
              </a:extLst>
            </p:cNvPr>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8476;p30">
              <a:extLst>
                <a:ext uri="{FF2B5EF4-FFF2-40B4-BE49-F238E27FC236}">
                  <a16:creationId xmlns:a16="http://schemas.microsoft.com/office/drawing/2014/main" id="{8F2D1DD5-D0A9-F035-CEFC-52D6B03DC4EC}"/>
                </a:ext>
              </a:extLst>
            </p:cNvPr>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8477;p30">
              <a:extLst>
                <a:ext uri="{FF2B5EF4-FFF2-40B4-BE49-F238E27FC236}">
                  <a16:creationId xmlns:a16="http://schemas.microsoft.com/office/drawing/2014/main" id="{2D455189-8DB2-42C8-2A44-771CE046C994}"/>
                </a:ext>
              </a:extLst>
            </p:cNvPr>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8478;p30">
              <a:extLst>
                <a:ext uri="{FF2B5EF4-FFF2-40B4-BE49-F238E27FC236}">
                  <a16:creationId xmlns:a16="http://schemas.microsoft.com/office/drawing/2014/main" id="{6218249A-4A6B-2A26-77C7-AEEBD8679090}"/>
                </a:ext>
              </a:extLst>
            </p:cNvPr>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8479;p30">
              <a:extLst>
                <a:ext uri="{FF2B5EF4-FFF2-40B4-BE49-F238E27FC236}">
                  <a16:creationId xmlns:a16="http://schemas.microsoft.com/office/drawing/2014/main" id="{F1880D52-09A5-13EE-55FA-BD9C2557E0F8}"/>
                </a:ext>
              </a:extLst>
            </p:cNvPr>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8480;p30">
              <a:extLst>
                <a:ext uri="{FF2B5EF4-FFF2-40B4-BE49-F238E27FC236}">
                  <a16:creationId xmlns:a16="http://schemas.microsoft.com/office/drawing/2014/main" id="{8AADEACF-5A6A-33E6-1970-945399A6D346}"/>
                </a:ext>
              </a:extLst>
            </p:cNvPr>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8481;p30">
              <a:extLst>
                <a:ext uri="{FF2B5EF4-FFF2-40B4-BE49-F238E27FC236}">
                  <a16:creationId xmlns:a16="http://schemas.microsoft.com/office/drawing/2014/main" id="{6C018271-5A9C-275F-BFFB-2C5189EDAB19}"/>
                </a:ext>
              </a:extLst>
            </p:cNvPr>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8482;p30">
              <a:extLst>
                <a:ext uri="{FF2B5EF4-FFF2-40B4-BE49-F238E27FC236}">
                  <a16:creationId xmlns:a16="http://schemas.microsoft.com/office/drawing/2014/main" id="{54155EAC-8236-F8A8-E763-03C1D10AF669}"/>
                </a:ext>
              </a:extLst>
            </p:cNvPr>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8483;p30">
              <a:extLst>
                <a:ext uri="{FF2B5EF4-FFF2-40B4-BE49-F238E27FC236}">
                  <a16:creationId xmlns:a16="http://schemas.microsoft.com/office/drawing/2014/main" id="{2FAB0A3D-BF25-A4B4-1B4A-DD90B090F0E8}"/>
                </a:ext>
              </a:extLst>
            </p:cNvPr>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8484;p30">
              <a:extLst>
                <a:ext uri="{FF2B5EF4-FFF2-40B4-BE49-F238E27FC236}">
                  <a16:creationId xmlns:a16="http://schemas.microsoft.com/office/drawing/2014/main" id="{070891CC-A9CF-CF55-C31C-892B789A3142}"/>
                </a:ext>
              </a:extLst>
            </p:cNvPr>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8485;p30">
              <a:extLst>
                <a:ext uri="{FF2B5EF4-FFF2-40B4-BE49-F238E27FC236}">
                  <a16:creationId xmlns:a16="http://schemas.microsoft.com/office/drawing/2014/main" id="{8170F5A0-A257-9D09-76FC-62B87117A001}"/>
                </a:ext>
              </a:extLst>
            </p:cNvPr>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8486;p30">
              <a:extLst>
                <a:ext uri="{FF2B5EF4-FFF2-40B4-BE49-F238E27FC236}">
                  <a16:creationId xmlns:a16="http://schemas.microsoft.com/office/drawing/2014/main" id="{620701B0-6782-DFF2-38C6-6B41D6E81514}"/>
                </a:ext>
              </a:extLst>
            </p:cNvPr>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8487;p30">
              <a:extLst>
                <a:ext uri="{FF2B5EF4-FFF2-40B4-BE49-F238E27FC236}">
                  <a16:creationId xmlns:a16="http://schemas.microsoft.com/office/drawing/2014/main" id="{B8197EAB-8569-E57A-6996-44989CFE780B}"/>
                </a:ext>
              </a:extLst>
            </p:cNvPr>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8488;p30">
              <a:extLst>
                <a:ext uri="{FF2B5EF4-FFF2-40B4-BE49-F238E27FC236}">
                  <a16:creationId xmlns:a16="http://schemas.microsoft.com/office/drawing/2014/main" id="{52D8E780-4BD2-9D8A-7CBB-28DCC41836DC}"/>
                </a:ext>
              </a:extLst>
            </p:cNvPr>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8489;p30">
              <a:extLst>
                <a:ext uri="{FF2B5EF4-FFF2-40B4-BE49-F238E27FC236}">
                  <a16:creationId xmlns:a16="http://schemas.microsoft.com/office/drawing/2014/main" id="{1B0CAA45-FA72-C0D2-AF35-7F35098E1662}"/>
                </a:ext>
              </a:extLst>
            </p:cNvPr>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8490;p30">
              <a:extLst>
                <a:ext uri="{FF2B5EF4-FFF2-40B4-BE49-F238E27FC236}">
                  <a16:creationId xmlns:a16="http://schemas.microsoft.com/office/drawing/2014/main" id="{E6A08622-7445-70E5-091D-5B7C16790FEA}"/>
                </a:ext>
              </a:extLst>
            </p:cNvPr>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8491;p30">
              <a:extLst>
                <a:ext uri="{FF2B5EF4-FFF2-40B4-BE49-F238E27FC236}">
                  <a16:creationId xmlns:a16="http://schemas.microsoft.com/office/drawing/2014/main" id="{4780345B-9888-59E0-E276-2DCD520E63B7}"/>
                </a:ext>
              </a:extLst>
            </p:cNvPr>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8492;p30">
              <a:extLst>
                <a:ext uri="{FF2B5EF4-FFF2-40B4-BE49-F238E27FC236}">
                  <a16:creationId xmlns:a16="http://schemas.microsoft.com/office/drawing/2014/main" id="{93C947FB-3C4D-49BA-896E-8EE138B92607}"/>
                </a:ext>
              </a:extLst>
            </p:cNvPr>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8493;p30">
              <a:extLst>
                <a:ext uri="{FF2B5EF4-FFF2-40B4-BE49-F238E27FC236}">
                  <a16:creationId xmlns:a16="http://schemas.microsoft.com/office/drawing/2014/main" id="{3A822F2B-7B20-AD44-AD13-98240BE02351}"/>
                </a:ext>
              </a:extLst>
            </p:cNvPr>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8494;p30">
              <a:extLst>
                <a:ext uri="{FF2B5EF4-FFF2-40B4-BE49-F238E27FC236}">
                  <a16:creationId xmlns:a16="http://schemas.microsoft.com/office/drawing/2014/main" id="{0832CF66-71F1-6F35-C52A-F5566AF8BCA0}"/>
                </a:ext>
              </a:extLst>
            </p:cNvPr>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8495;p30">
              <a:extLst>
                <a:ext uri="{FF2B5EF4-FFF2-40B4-BE49-F238E27FC236}">
                  <a16:creationId xmlns:a16="http://schemas.microsoft.com/office/drawing/2014/main" id="{55181EF4-6A5F-B734-26CB-64D8168272EC}"/>
                </a:ext>
              </a:extLst>
            </p:cNvPr>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8496;p30">
              <a:extLst>
                <a:ext uri="{FF2B5EF4-FFF2-40B4-BE49-F238E27FC236}">
                  <a16:creationId xmlns:a16="http://schemas.microsoft.com/office/drawing/2014/main" id="{0D3C162D-3E7D-6749-BB90-EE347E099C29}"/>
                </a:ext>
              </a:extLst>
            </p:cNvPr>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8497;p30">
              <a:extLst>
                <a:ext uri="{FF2B5EF4-FFF2-40B4-BE49-F238E27FC236}">
                  <a16:creationId xmlns:a16="http://schemas.microsoft.com/office/drawing/2014/main" id="{B2B25118-1FE8-284C-C72E-C8D0B9695CB2}"/>
                </a:ext>
              </a:extLst>
            </p:cNvPr>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8498;p30">
              <a:extLst>
                <a:ext uri="{FF2B5EF4-FFF2-40B4-BE49-F238E27FC236}">
                  <a16:creationId xmlns:a16="http://schemas.microsoft.com/office/drawing/2014/main" id="{10EBC2FB-7799-792B-1664-6957217F39F7}"/>
                </a:ext>
              </a:extLst>
            </p:cNvPr>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8499;p30">
              <a:extLst>
                <a:ext uri="{FF2B5EF4-FFF2-40B4-BE49-F238E27FC236}">
                  <a16:creationId xmlns:a16="http://schemas.microsoft.com/office/drawing/2014/main" id="{918B98E1-BE27-3B83-BA46-DEFE5940F1A8}"/>
                </a:ext>
              </a:extLst>
            </p:cNvPr>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8500;p30">
              <a:extLst>
                <a:ext uri="{FF2B5EF4-FFF2-40B4-BE49-F238E27FC236}">
                  <a16:creationId xmlns:a16="http://schemas.microsoft.com/office/drawing/2014/main" id="{EC9742C4-94EB-F3DA-B502-D7809F7B184C}"/>
                </a:ext>
              </a:extLst>
            </p:cNvPr>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8501;p30">
              <a:extLst>
                <a:ext uri="{FF2B5EF4-FFF2-40B4-BE49-F238E27FC236}">
                  <a16:creationId xmlns:a16="http://schemas.microsoft.com/office/drawing/2014/main" id="{217A57E6-F479-A0DD-D2B2-3E721AD88EB8}"/>
                </a:ext>
              </a:extLst>
            </p:cNvPr>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8502;p30">
              <a:extLst>
                <a:ext uri="{FF2B5EF4-FFF2-40B4-BE49-F238E27FC236}">
                  <a16:creationId xmlns:a16="http://schemas.microsoft.com/office/drawing/2014/main" id="{29D2ACF6-8C9F-7AF3-425B-425FCE67400A}"/>
                </a:ext>
              </a:extLst>
            </p:cNvPr>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8503;p30">
              <a:extLst>
                <a:ext uri="{FF2B5EF4-FFF2-40B4-BE49-F238E27FC236}">
                  <a16:creationId xmlns:a16="http://schemas.microsoft.com/office/drawing/2014/main" id="{3BBA32D5-1B79-D004-A1F5-32B54C9DD82B}"/>
                </a:ext>
              </a:extLst>
            </p:cNvPr>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8504;p30">
              <a:extLst>
                <a:ext uri="{FF2B5EF4-FFF2-40B4-BE49-F238E27FC236}">
                  <a16:creationId xmlns:a16="http://schemas.microsoft.com/office/drawing/2014/main" id="{C4C14FA1-51FE-5FBA-A4E2-D9828E5F0226}"/>
                </a:ext>
              </a:extLst>
            </p:cNvPr>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8505;p30">
              <a:extLst>
                <a:ext uri="{FF2B5EF4-FFF2-40B4-BE49-F238E27FC236}">
                  <a16:creationId xmlns:a16="http://schemas.microsoft.com/office/drawing/2014/main" id="{3EEFC584-DBD4-AD3F-F4D4-59BF18F3B420}"/>
                </a:ext>
              </a:extLst>
            </p:cNvPr>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8506;p30">
              <a:extLst>
                <a:ext uri="{FF2B5EF4-FFF2-40B4-BE49-F238E27FC236}">
                  <a16:creationId xmlns:a16="http://schemas.microsoft.com/office/drawing/2014/main" id="{6F2023E7-D7C1-B43A-C146-3C728573CA46}"/>
                </a:ext>
              </a:extLst>
            </p:cNvPr>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Oval 1">
            <a:extLst>
              <a:ext uri="{FF2B5EF4-FFF2-40B4-BE49-F238E27FC236}">
                <a16:creationId xmlns:a16="http://schemas.microsoft.com/office/drawing/2014/main" id="{4BFE46DB-8CD5-4435-A0F0-4A5CBD06F898}"/>
              </a:ext>
            </a:extLst>
          </p:cNvPr>
          <p:cNvSpPr/>
          <p:nvPr/>
        </p:nvSpPr>
        <p:spPr>
          <a:xfrm>
            <a:off x="767443" y="1714500"/>
            <a:ext cx="824107" cy="375558"/>
          </a:xfrm>
          <a:prstGeom prst="ellipse">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cxnSp>
        <p:nvCxnSpPr>
          <p:cNvPr id="4" name="Straight Arrow Connector 3">
            <a:extLst>
              <a:ext uri="{FF2B5EF4-FFF2-40B4-BE49-F238E27FC236}">
                <a16:creationId xmlns:a16="http://schemas.microsoft.com/office/drawing/2014/main" id="{80C6A92B-323A-47C0-8CEB-94F54B66DAD1}"/>
              </a:ext>
            </a:extLst>
          </p:cNvPr>
          <p:cNvCxnSpPr>
            <a:cxnSpLocks/>
            <a:stCxn id="2" idx="0"/>
          </p:cNvCxnSpPr>
          <p:nvPr/>
        </p:nvCxnSpPr>
        <p:spPr>
          <a:xfrm flipV="1">
            <a:off x="1179497" y="1485900"/>
            <a:ext cx="0" cy="228600"/>
          </a:xfrm>
          <a:prstGeom prst="straightConnector1">
            <a:avLst/>
          </a:prstGeom>
          <a:ln>
            <a:solidFill>
              <a:srgbClr val="FF0000"/>
            </a:solidFill>
            <a:tailEnd type="triangle"/>
          </a:ln>
        </p:spPr>
        <p:style>
          <a:lnRef idx="1">
            <a:schemeClr val="accent1"/>
          </a:lnRef>
          <a:fillRef idx="0">
            <a:schemeClr val="accent1"/>
          </a:fillRef>
          <a:effectRef idx="0">
            <a:schemeClr val="accent1"/>
          </a:effectRef>
          <a:fontRef idx="minor">
            <a:schemeClr val="tx1"/>
          </a:fontRef>
        </p:style>
      </p:cxnSp>
      <p:sp>
        <p:nvSpPr>
          <p:cNvPr id="4100" name="Google Shape;11399;p50">
            <a:extLst>
              <a:ext uri="{FF2B5EF4-FFF2-40B4-BE49-F238E27FC236}">
                <a16:creationId xmlns:a16="http://schemas.microsoft.com/office/drawing/2014/main" id="{91FB2132-9A39-4F43-8797-560FF0F94668}"/>
              </a:ext>
            </a:extLst>
          </p:cNvPr>
          <p:cNvSpPr txBox="1">
            <a:spLocks/>
          </p:cNvSpPr>
          <p:nvPr/>
        </p:nvSpPr>
        <p:spPr>
          <a:xfrm>
            <a:off x="277585" y="1183321"/>
            <a:ext cx="2294165" cy="375558"/>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ctr"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l"/>
            <a:r>
              <a:rPr lang="en-US" sz="1400" i="1" dirty="0"/>
              <a:t>Greek</a:t>
            </a:r>
            <a:r>
              <a:rPr lang="en-US" sz="1400" dirty="0"/>
              <a:t> : </a:t>
            </a:r>
            <a:r>
              <a:rPr lang="en-US" sz="1400" dirty="0" err="1"/>
              <a:t>watak</a:t>
            </a:r>
            <a:r>
              <a:rPr lang="en-US" sz="1400" dirty="0"/>
              <a:t>, </a:t>
            </a:r>
            <a:r>
              <a:rPr lang="en-US" sz="1400" dirty="0" err="1"/>
              <a:t>karakter</a:t>
            </a:r>
            <a:endParaRPr lang="en-US" sz="1400" dirty="0"/>
          </a:p>
        </p:txBody>
      </p:sp>
    </p:spTree>
    <p:extLst>
      <p:ext uri="{BB962C8B-B14F-4D97-AF65-F5344CB8AC3E}">
        <p14:creationId xmlns:p14="http://schemas.microsoft.com/office/powerpoint/2010/main" val="304230970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1" y="444245"/>
            <a:ext cx="91440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ETOS NASIONAL</a:t>
            </a:r>
            <a:endParaRPr sz="2400" dirty="0"/>
          </a:p>
        </p:txBody>
      </p:sp>
      <p:sp>
        <p:nvSpPr>
          <p:cNvPr id="11402" name="Google Shape;11402;p50"/>
          <p:cNvSpPr txBox="1">
            <a:spLocks noGrp="1"/>
          </p:cNvSpPr>
          <p:nvPr>
            <p:ph type="subTitle" idx="3"/>
          </p:nvPr>
        </p:nvSpPr>
        <p:spPr>
          <a:xfrm>
            <a:off x="742751" y="1210714"/>
            <a:ext cx="7307908" cy="2958561"/>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q"/>
            </a:pPr>
            <a:r>
              <a:rPr lang="en-MY" sz="1800" dirty="0" err="1"/>
              <a:t>Etos</a:t>
            </a:r>
            <a:r>
              <a:rPr lang="en-MY" sz="1800" dirty="0"/>
              <a:t> </a:t>
            </a:r>
            <a:r>
              <a:rPr lang="en-MY" sz="1800" dirty="0" err="1"/>
              <a:t>Nasional</a:t>
            </a:r>
            <a:r>
              <a:rPr lang="en-MY" sz="1800" dirty="0"/>
              <a:t> </a:t>
            </a:r>
            <a:r>
              <a:rPr lang="en-MY" sz="1800" dirty="0" err="1"/>
              <a:t>membawa</a:t>
            </a:r>
            <a:r>
              <a:rPr lang="en-MY" sz="1800" dirty="0"/>
              <a:t> </a:t>
            </a:r>
            <a:r>
              <a:rPr lang="en-MY" sz="1800" dirty="0" err="1"/>
              <a:t>suatu</a:t>
            </a:r>
            <a:r>
              <a:rPr lang="en-MY" sz="1800" dirty="0"/>
              <a:t> </a:t>
            </a:r>
            <a:r>
              <a:rPr lang="en-MY" sz="1800" b="1" dirty="0" err="1">
                <a:solidFill>
                  <a:srgbClr val="C00000"/>
                </a:solidFill>
                <a:effectLst>
                  <a:outerShdw blurRad="38100" dist="38100" dir="2700000" algn="tl">
                    <a:srgbClr val="000000">
                      <a:alpha val="43137"/>
                    </a:srgbClr>
                  </a:outerShdw>
                </a:effectLst>
              </a:rPr>
              <a:t>unsur</a:t>
            </a:r>
            <a:r>
              <a:rPr lang="en-MY" sz="1800" b="1" dirty="0">
                <a:solidFill>
                  <a:srgbClr val="C00000"/>
                </a:solidFill>
                <a:effectLst>
                  <a:outerShdw blurRad="38100" dist="38100" dir="2700000" algn="tl">
                    <a:srgbClr val="000000">
                      <a:alpha val="43137"/>
                    </a:srgbClr>
                  </a:outerShdw>
                </a:effectLst>
              </a:rPr>
              <a:t> </a:t>
            </a:r>
            <a:r>
              <a:rPr lang="en-MY" sz="1800" b="1" dirty="0" err="1">
                <a:solidFill>
                  <a:srgbClr val="C00000"/>
                </a:solidFill>
                <a:effectLst>
                  <a:outerShdw blurRad="38100" dist="38100" dir="2700000" algn="tl">
                    <a:srgbClr val="000000">
                      <a:alpha val="43137"/>
                    </a:srgbClr>
                  </a:outerShdw>
                </a:effectLst>
              </a:rPr>
              <a:t>kepercayaan</a:t>
            </a:r>
            <a:r>
              <a:rPr lang="en-MY" sz="1800" b="1" dirty="0">
                <a:solidFill>
                  <a:srgbClr val="C00000"/>
                </a:solidFill>
                <a:effectLst>
                  <a:outerShdw blurRad="38100" dist="38100" dir="2700000" algn="tl">
                    <a:srgbClr val="000000">
                      <a:alpha val="43137"/>
                    </a:srgbClr>
                  </a:outerShdw>
                </a:effectLst>
              </a:rPr>
              <a:t> </a:t>
            </a:r>
            <a:r>
              <a:rPr lang="en-MY" sz="1800" b="1" dirty="0" err="1">
                <a:solidFill>
                  <a:srgbClr val="C00000"/>
                </a:solidFill>
                <a:effectLst>
                  <a:outerShdw blurRad="38100" dist="38100" dir="2700000" algn="tl">
                    <a:srgbClr val="000000">
                      <a:alpha val="43137"/>
                    </a:srgbClr>
                  </a:outerShdw>
                </a:effectLst>
              </a:rPr>
              <a:t>atau</a:t>
            </a:r>
            <a:r>
              <a:rPr lang="en-MY" sz="1800" b="1" dirty="0">
                <a:solidFill>
                  <a:srgbClr val="C00000"/>
                </a:solidFill>
                <a:effectLst>
                  <a:outerShdw blurRad="38100" dist="38100" dir="2700000" algn="tl">
                    <a:srgbClr val="000000">
                      <a:alpha val="43137"/>
                    </a:srgbClr>
                  </a:outerShdw>
                </a:effectLst>
              </a:rPr>
              <a:t> </a:t>
            </a:r>
            <a:r>
              <a:rPr lang="en-MY" sz="1800" b="1" dirty="0" err="1">
                <a:solidFill>
                  <a:srgbClr val="C00000"/>
                </a:solidFill>
                <a:effectLst>
                  <a:outerShdw blurRad="38100" dist="38100" dir="2700000" algn="tl">
                    <a:srgbClr val="000000">
                      <a:alpha val="43137"/>
                    </a:srgbClr>
                  </a:outerShdw>
                </a:effectLst>
              </a:rPr>
              <a:t>pegangan</a:t>
            </a:r>
            <a:r>
              <a:rPr lang="en-MY" sz="1800" b="1" dirty="0">
                <a:solidFill>
                  <a:srgbClr val="C00000"/>
                </a:solidFill>
                <a:effectLst>
                  <a:outerShdw blurRad="38100" dist="38100" dir="2700000" algn="tl">
                    <a:srgbClr val="000000">
                      <a:alpha val="43137"/>
                    </a:srgbClr>
                  </a:outerShdw>
                </a:effectLst>
              </a:rPr>
              <a:t> yang </a:t>
            </a:r>
            <a:r>
              <a:rPr lang="en-MY" sz="1800" b="1" dirty="0" err="1">
                <a:solidFill>
                  <a:srgbClr val="C00000"/>
                </a:solidFill>
                <a:effectLst>
                  <a:outerShdw blurRad="38100" dist="38100" dir="2700000" algn="tl">
                    <a:srgbClr val="000000">
                      <a:alpha val="43137"/>
                    </a:srgbClr>
                  </a:outerShdw>
                </a:effectLst>
              </a:rPr>
              <a:t>dikongsi</a:t>
            </a:r>
            <a:r>
              <a:rPr lang="en-MY" sz="1800" b="1" dirty="0">
                <a:solidFill>
                  <a:srgbClr val="C00000"/>
                </a:solidFill>
                <a:effectLst>
                  <a:outerShdw blurRad="38100" dist="38100" dir="2700000" algn="tl">
                    <a:srgbClr val="000000">
                      <a:alpha val="43137"/>
                    </a:srgbClr>
                  </a:outerShdw>
                </a:effectLst>
              </a:rPr>
              <a:t> </a:t>
            </a:r>
            <a:r>
              <a:rPr lang="en-MY" sz="1800" dirty="0" err="1"/>
              <a:t>bersama</a:t>
            </a:r>
            <a:r>
              <a:rPr lang="en-MY" sz="1800" dirty="0"/>
              <a:t> oleh </a:t>
            </a:r>
            <a:r>
              <a:rPr lang="en-MY" sz="1800" dirty="0" err="1"/>
              <a:t>anggota</a:t>
            </a:r>
            <a:r>
              <a:rPr lang="en-MY" sz="1800" dirty="0"/>
              <a:t> </a:t>
            </a:r>
            <a:r>
              <a:rPr lang="en-MY" sz="1800" dirty="0" err="1"/>
              <a:t>masyarakat</a:t>
            </a:r>
            <a:r>
              <a:rPr lang="en-MY" sz="1800" dirty="0"/>
              <a:t>. </a:t>
            </a:r>
          </a:p>
          <a:p>
            <a:pPr marL="0" lvl="0" indent="0"/>
            <a:endParaRPr lang="en-MY" sz="900" dirty="0"/>
          </a:p>
          <a:p>
            <a:pPr marL="285750" lvl="0" indent="-285750">
              <a:buFont typeface="Wingdings" panose="05000000000000000000" pitchFamily="2" charset="2"/>
              <a:buChar char="q"/>
            </a:pPr>
            <a:r>
              <a:rPr lang="en-MY" sz="1800" dirty="0" err="1"/>
              <a:t>Unsur</a:t>
            </a:r>
            <a:r>
              <a:rPr lang="en-MY" sz="1800" dirty="0"/>
              <a:t> </a:t>
            </a:r>
            <a:r>
              <a:rPr lang="en-MY" sz="1800" dirty="0" err="1"/>
              <a:t>kepercayaan</a:t>
            </a:r>
            <a:r>
              <a:rPr lang="en-MY" sz="1800" dirty="0"/>
              <a:t> </a:t>
            </a:r>
            <a:r>
              <a:rPr lang="en-MY" sz="1800" dirty="0" err="1"/>
              <a:t>tersebut</a:t>
            </a:r>
            <a:r>
              <a:rPr lang="en-MY" sz="1800" dirty="0"/>
              <a:t> </a:t>
            </a:r>
            <a:r>
              <a:rPr lang="en-MY" sz="1800" b="1" dirty="0" err="1">
                <a:solidFill>
                  <a:srgbClr val="0070C0"/>
                </a:solidFill>
                <a:effectLst>
                  <a:outerShdw blurRad="38100" dist="38100" dir="2700000" algn="tl">
                    <a:srgbClr val="000000">
                      <a:alpha val="43137"/>
                    </a:srgbClr>
                  </a:outerShdw>
                </a:effectLst>
              </a:rPr>
              <a:t>melibatkan</a:t>
            </a:r>
            <a:r>
              <a:rPr lang="en-MY" sz="1800" b="1" dirty="0">
                <a:solidFill>
                  <a:srgbClr val="0070C0"/>
                </a:solidFill>
                <a:effectLst>
                  <a:outerShdw blurRad="38100" dist="38100" dir="2700000" algn="tl">
                    <a:srgbClr val="000000">
                      <a:alpha val="43137"/>
                    </a:srgbClr>
                  </a:outerShdw>
                </a:effectLst>
              </a:rPr>
              <a:t> </a:t>
            </a:r>
            <a:r>
              <a:rPr lang="en-MY" sz="1800" b="1" dirty="0" err="1">
                <a:solidFill>
                  <a:srgbClr val="0070C0"/>
                </a:solidFill>
                <a:effectLst>
                  <a:outerShdw blurRad="38100" dist="38100" dir="2700000" algn="tl">
                    <a:srgbClr val="000000">
                      <a:alpha val="43137"/>
                    </a:srgbClr>
                  </a:outerShdw>
                </a:effectLst>
              </a:rPr>
              <a:t>perkongsian</a:t>
            </a:r>
            <a:r>
              <a:rPr lang="en-MY" sz="1800" b="1" dirty="0">
                <a:solidFill>
                  <a:srgbClr val="0070C0"/>
                </a:solidFill>
                <a:effectLst>
                  <a:outerShdw blurRad="38100" dist="38100" dir="2700000" algn="tl">
                    <a:srgbClr val="000000">
                      <a:alpha val="43137"/>
                    </a:srgbClr>
                  </a:outerShdw>
                </a:effectLst>
              </a:rPr>
              <a:t> </a:t>
            </a:r>
            <a:r>
              <a:rPr lang="en-MY" sz="1800" b="1" dirty="0" err="1">
                <a:solidFill>
                  <a:srgbClr val="0070C0"/>
                </a:solidFill>
                <a:effectLst>
                  <a:outerShdw blurRad="38100" dist="38100" dir="2700000" algn="tl">
                    <a:srgbClr val="000000">
                      <a:alpha val="43137"/>
                    </a:srgbClr>
                  </a:outerShdw>
                </a:effectLst>
              </a:rPr>
              <a:t>sejarah</a:t>
            </a:r>
            <a:r>
              <a:rPr lang="en-MY" sz="1800" b="1" dirty="0">
                <a:solidFill>
                  <a:srgbClr val="0070C0"/>
                </a:solidFill>
                <a:effectLst>
                  <a:outerShdw blurRad="38100" dist="38100" dir="2700000" algn="tl">
                    <a:srgbClr val="000000">
                      <a:alpha val="43137"/>
                    </a:srgbClr>
                  </a:outerShdw>
                </a:effectLst>
              </a:rPr>
              <a:t>, </a:t>
            </a:r>
            <a:r>
              <a:rPr lang="en-MY" sz="1800" b="1" dirty="0" err="1">
                <a:solidFill>
                  <a:srgbClr val="0070C0"/>
                </a:solidFill>
                <a:effectLst>
                  <a:outerShdw blurRad="38100" dist="38100" dir="2700000" algn="tl">
                    <a:srgbClr val="000000">
                      <a:alpha val="43137"/>
                    </a:srgbClr>
                  </a:outerShdw>
                </a:effectLst>
              </a:rPr>
              <a:t>perkongsian</a:t>
            </a:r>
            <a:r>
              <a:rPr lang="en-MY" sz="1800" b="1" dirty="0">
                <a:solidFill>
                  <a:srgbClr val="0070C0"/>
                </a:solidFill>
                <a:effectLst>
                  <a:outerShdw blurRad="38100" dist="38100" dir="2700000" algn="tl">
                    <a:srgbClr val="000000">
                      <a:alpha val="43137"/>
                    </a:srgbClr>
                  </a:outerShdw>
                </a:effectLst>
              </a:rPr>
              <a:t> masa </a:t>
            </a:r>
            <a:r>
              <a:rPr lang="en-MY" sz="1800" b="1" dirty="0" err="1">
                <a:solidFill>
                  <a:srgbClr val="0070C0"/>
                </a:solidFill>
                <a:effectLst>
                  <a:outerShdw blurRad="38100" dist="38100" dir="2700000" algn="tl">
                    <a:srgbClr val="000000">
                      <a:alpha val="43137"/>
                    </a:srgbClr>
                  </a:outerShdw>
                </a:effectLst>
              </a:rPr>
              <a:t>depan</a:t>
            </a:r>
            <a:r>
              <a:rPr lang="en-MY" sz="1800" b="1" dirty="0">
                <a:solidFill>
                  <a:srgbClr val="0070C0"/>
                </a:solidFill>
                <a:effectLst>
                  <a:outerShdw blurRad="38100" dist="38100" dir="2700000" algn="tl">
                    <a:srgbClr val="000000">
                      <a:alpha val="43137"/>
                    </a:srgbClr>
                  </a:outerShdw>
                </a:effectLst>
              </a:rPr>
              <a:t>, </a:t>
            </a:r>
            <a:r>
              <a:rPr lang="en-MY" sz="1800" b="1" dirty="0" err="1">
                <a:solidFill>
                  <a:srgbClr val="0070C0"/>
                </a:solidFill>
                <a:effectLst>
                  <a:outerShdw blurRad="38100" dist="38100" dir="2700000" algn="tl">
                    <a:srgbClr val="000000">
                      <a:alpha val="43137"/>
                    </a:srgbClr>
                  </a:outerShdw>
                </a:effectLst>
              </a:rPr>
              <a:t>mempercayai</a:t>
            </a:r>
            <a:r>
              <a:rPr lang="en-MY" sz="1800" b="1" dirty="0">
                <a:solidFill>
                  <a:srgbClr val="0070C0"/>
                </a:solidFill>
                <a:effectLst>
                  <a:outerShdw blurRad="38100" dist="38100" dir="2700000" algn="tl">
                    <a:srgbClr val="000000">
                      <a:alpha val="43137"/>
                    </a:srgbClr>
                  </a:outerShdw>
                </a:effectLst>
              </a:rPr>
              <a:t> </a:t>
            </a:r>
            <a:r>
              <a:rPr lang="en-MY" sz="1800" b="1" dirty="0" err="1">
                <a:solidFill>
                  <a:srgbClr val="0070C0"/>
                </a:solidFill>
                <a:effectLst>
                  <a:outerShdw blurRad="38100" dist="38100" dir="2700000" algn="tl">
                    <a:srgbClr val="000000">
                      <a:alpha val="43137"/>
                    </a:srgbClr>
                  </a:outerShdw>
                </a:effectLst>
              </a:rPr>
              <a:t>perlembagaan</a:t>
            </a:r>
            <a:r>
              <a:rPr lang="en-MY" sz="1800" b="1" dirty="0">
                <a:solidFill>
                  <a:srgbClr val="0070C0"/>
                </a:solidFill>
                <a:effectLst>
                  <a:outerShdw blurRad="38100" dist="38100" dir="2700000" algn="tl">
                    <a:srgbClr val="000000">
                      <a:alpha val="43137"/>
                    </a:srgbClr>
                  </a:outerShdw>
                </a:effectLst>
              </a:rPr>
              <a:t> negara, </a:t>
            </a:r>
            <a:r>
              <a:rPr lang="en-MY" sz="1800" b="1" dirty="0" err="1">
                <a:solidFill>
                  <a:srgbClr val="0070C0"/>
                </a:solidFill>
                <a:effectLst>
                  <a:outerShdw blurRad="38100" dist="38100" dir="2700000" algn="tl">
                    <a:srgbClr val="000000">
                      <a:alpha val="43137"/>
                    </a:srgbClr>
                  </a:outerShdw>
                </a:effectLst>
              </a:rPr>
              <a:t>dasar</a:t>
            </a:r>
            <a:r>
              <a:rPr lang="en-MY" sz="1800" b="1" dirty="0">
                <a:solidFill>
                  <a:srgbClr val="0070C0"/>
                </a:solidFill>
                <a:effectLst>
                  <a:outerShdw blurRad="38100" dist="38100" dir="2700000" algn="tl">
                    <a:srgbClr val="000000">
                      <a:alpha val="43137"/>
                    </a:srgbClr>
                  </a:outerShdw>
                </a:effectLst>
              </a:rPr>
              <a:t> negara dan </a:t>
            </a:r>
            <a:r>
              <a:rPr lang="en-MY" sz="1800" b="1" dirty="0" err="1">
                <a:solidFill>
                  <a:srgbClr val="0070C0"/>
                </a:solidFill>
                <a:effectLst>
                  <a:outerShdw blurRad="38100" dist="38100" dir="2700000" algn="tl">
                    <a:srgbClr val="000000">
                      <a:alpha val="43137"/>
                    </a:srgbClr>
                  </a:outerShdw>
                </a:effectLst>
              </a:rPr>
              <a:t>kepimpinan</a:t>
            </a:r>
            <a:r>
              <a:rPr lang="en-MY" sz="1800" b="1" dirty="0">
                <a:solidFill>
                  <a:srgbClr val="0070C0"/>
                </a:solidFill>
                <a:effectLst>
                  <a:outerShdw blurRad="38100" dist="38100" dir="2700000" algn="tl">
                    <a:srgbClr val="000000">
                      <a:alpha val="43137"/>
                    </a:srgbClr>
                  </a:outerShdw>
                </a:effectLst>
              </a:rPr>
              <a:t> negara</a:t>
            </a:r>
            <a:r>
              <a:rPr lang="en-MY" sz="1800" dirty="0">
                <a:solidFill>
                  <a:srgbClr val="0070C0"/>
                </a:solidFill>
                <a:effectLst>
                  <a:outerShdw blurRad="38100" dist="38100" dir="2700000" algn="tl">
                    <a:srgbClr val="000000">
                      <a:alpha val="43137"/>
                    </a:srgbClr>
                  </a:outerShdw>
                </a:effectLst>
              </a:rPr>
              <a:t>. </a:t>
            </a:r>
          </a:p>
          <a:p>
            <a:pPr marL="0" lvl="0" indent="0"/>
            <a:endParaRPr lang="en-MY" sz="1800" dirty="0">
              <a:solidFill>
                <a:srgbClr val="0070C0"/>
              </a:solidFill>
              <a:effectLst>
                <a:outerShdw blurRad="38100" dist="38100" dir="2700000" algn="tl">
                  <a:srgbClr val="000000">
                    <a:alpha val="43137"/>
                  </a:srgbClr>
                </a:outerShdw>
              </a:effectLst>
            </a:endParaRPr>
          </a:p>
          <a:p>
            <a:pPr marL="285750" lvl="0" indent="-285750">
              <a:buFont typeface="Wingdings" panose="05000000000000000000" pitchFamily="2" charset="2"/>
              <a:buChar char="q"/>
            </a:pPr>
            <a:r>
              <a:rPr lang="en-MY" sz="1800" dirty="0" err="1"/>
              <a:t>Etos</a:t>
            </a:r>
            <a:r>
              <a:rPr lang="en-MY" sz="1800" dirty="0"/>
              <a:t> </a:t>
            </a:r>
            <a:r>
              <a:rPr lang="en-MY" sz="1800" dirty="0" err="1"/>
              <a:t>Nasional</a:t>
            </a:r>
            <a:r>
              <a:rPr lang="en-MY" sz="1800" dirty="0"/>
              <a:t> juga </a:t>
            </a:r>
            <a:r>
              <a:rPr lang="en-MY" sz="1800" dirty="0" err="1"/>
              <a:t>membawa</a:t>
            </a:r>
            <a:r>
              <a:rPr lang="en-MY" sz="1800" dirty="0"/>
              <a:t> </a:t>
            </a:r>
            <a:r>
              <a:rPr lang="en-MY" sz="1800" dirty="0" err="1"/>
              <a:t>kepada</a:t>
            </a:r>
            <a:r>
              <a:rPr lang="en-MY" sz="1800" dirty="0"/>
              <a:t> </a:t>
            </a:r>
            <a:r>
              <a:rPr lang="en-MY" sz="2000" b="1" dirty="0" err="1">
                <a:solidFill>
                  <a:schemeClr val="accent3">
                    <a:lumMod val="75000"/>
                  </a:schemeClr>
                </a:solidFill>
                <a:effectLst>
                  <a:outerShdw blurRad="38100" dist="38100" dir="2700000" algn="tl">
                    <a:srgbClr val="000000">
                      <a:alpha val="43137"/>
                    </a:srgbClr>
                  </a:outerShdw>
                </a:effectLst>
              </a:rPr>
              <a:t>pembentukan</a:t>
            </a:r>
            <a:r>
              <a:rPr lang="en-MY" sz="2000" b="1" dirty="0">
                <a:solidFill>
                  <a:schemeClr val="accent3">
                    <a:lumMod val="75000"/>
                  </a:schemeClr>
                </a:solidFill>
                <a:effectLst>
                  <a:outerShdw blurRad="38100" dist="38100" dir="2700000" algn="tl">
                    <a:srgbClr val="000000">
                      <a:alpha val="43137"/>
                    </a:srgbClr>
                  </a:outerShdw>
                </a:effectLst>
              </a:rPr>
              <a:t> </a:t>
            </a:r>
            <a:r>
              <a:rPr lang="en-MY" sz="2000" b="1" dirty="0" err="1">
                <a:solidFill>
                  <a:schemeClr val="accent3">
                    <a:lumMod val="75000"/>
                  </a:schemeClr>
                </a:solidFill>
                <a:effectLst>
                  <a:outerShdw blurRad="38100" dist="38100" dir="2700000" algn="tl">
                    <a:srgbClr val="000000">
                      <a:alpha val="43137"/>
                    </a:srgbClr>
                  </a:outerShdw>
                </a:effectLst>
              </a:rPr>
              <a:t>satu</a:t>
            </a:r>
            <a:r>
              <a:rPr lang="en-MY" sz="2000" b="1" dirty="0">
                <a:solidFill>
                  <a:schemeClr val="accent3">
                    <a:lumMod val="75000"/>
                  </a:schemeClr>
                </a:solidFill>
                <a:effectLst>
                  <a:outerShdw blurRad="38100" dist="38100" dir="2700000" algn="tl">
                    <a:srgbClr val="000000">
                      <a:alpha val="43137"/>
                    </a:srgbClr>
                  </a:outerShdw>
                </a:effectLst>
              </a:rPr>
              <a:t> </a:t>
            </a:r>
            <a:r>
              <a:rPr lang="en-MY" sz="2000" b="1" dirty="0" err="1">
                <a:solidFill>
                  <a:schemeClr val="accent3">
                    <a:lumMod val="75000"/>
                  </a:schemeClr>
                </a:solidFill>
                <a:effectLst>
                  <a:outerShdw blurRad="38100" dist="38100" dir="2700000" algn="tl">
                    <a:srgbClr val="000000">
                      <a:alpha val="43137"/>
                    </a:srgbClr>
                  </a:outerShdw>
                </a:effectLst>
              </a:rPr>
              <a:t>identiti</a:t>
            </a:r>
            <a:r>
              <a:rPr lang="en-MY" sz="1800" dirty="0">
                <a:solidFill>
                  <a:schemeClr val="accent3">
                    <a:lumMod val="75000"/>
                  </a:schemeClr>
                </a:solidFill>
                <a:effectLst>
                  <a:outerShdw blurRad="38100" dist="38100" dir="2700000" algn="tl">
                    <a:srgbClr val="000000">
                      <a:alpha val="43137"/>
                    </a:srgbClr>
                  </a:outerShdw>
                </a:effectLst>
              </a:rPr>
              <a:t>. </a:t>
            </a:r>
            <a:r>
              <a:rPr lang="en-MY" sz="1800" dirty="0" err="1"/>
              <a:t>Identiti</a:t>
            </a:r>
            <a:r>
              <a:rPr lang="en-MY" sz="1800" dirty="0"/>
              <a:t> </a:t>
            </a:r>
            <a:r>
              <a:rPr lang="en-MY" sz="1800" dirty="0" err="1"/>
              <a:t>itu</a:t>
            </a:r>
            <a:r>
              <a:rPr lang="en-MY" sz="1800" dirty="0"/>
              <a:t> </a:t>
            </a:r>
            <a:r>
              <a:rPr lang="en-MY" sz="1800" dirty="0" err="1"/>
              <a:t>menggambarkan</a:t>
            </a:r>
            <a:r>
              <a:rPr lang="en-MY" sz="1800" dirty="0"/>
              <a:t> </a:t>
            </a:r>
            <a:r>
              <a:rPr lang="en-MY" sz="1800" dirty="0" err="1"/>
              <a:t>suatu</a:t>
            </a:r>
            <a:r>
              <a:rPr lang="en-MY" sz="1800" dirty="0"/>
              <a:t> </a:t>
            </a:r>
            <a:r>
              <a:rPr lang="en-MY" sz="1800" dirty="0" err="1"/>
              <a:t>unsur</a:t>
            </a:r>
            <a:r>
              <a:rPr lang="en-MY" sz="1800" dirty="0"/>
              <a:t> </a:t>
            </a:r>
            <a:r>
              <a:rPr lang="en-MY" sz="1800" dirty="0" err="1"/>
              <a:t>unik</a:t>
            </a:r>
            <a:r>
              <a:rPr lang="en-MY" sz="1800" dirty="0"/>
              <a:t> </a:t>
            </a:r>
            <a:r>
              <a:rPr lang="en-MY" sz="1800" dirty="0" err="1"/>
              <a:t>sesebuah</a:t>
            </a:r>
            <a:r>
              <a:rPr lang="en-MY" sz="1800" dirty="0"/>
              <a:t> </a:t>
            </a:r>
            <a:r>
              <a:rPr lang="en-MY" sz="1800" dirty="0" err="1"/>
              <a:t>masyarakat</a:t>
            </a:r>
            <a:r>
              <a:rPr lang="en-MY" sz="1800" dirty="0"/>
              <a:t> yang </a:t>
            </a:r>
            <a:r>
              <a:rPr lang="en-MY" sz="1800" dirty="0" err="1"/>
              <a:t>stabil</a:t>
            </a:r>
            <a:r>
              <a:rPr lang="en-MY" sz="1800" dirty="0"/>
              <a:t> dan </a:t>
            </a:r>
            <a:r>
              <a:rPr lang="en-MY" sz="1800" dirty="0" err="1"/>
              <a:t>seragam</a:t>
            </a:r>
            <a:r>
              <a:rPr lang="en-MY" sz="1800" dirty="0"/>
              <a:t>.</a:t>
            </a:r>
          </a:p>
        </p:txBody>
      </p:sp>
      <p:grpSp>
        <p:nvGrpSpPr>
          <p:cNvPr id="6" name="Google Shape;11714;p50">
            <a:extLst>
              <a:ext uri="{FF2B5EF4-FFF2-40B4-BE49-F238E27FC236}">
                <a16:creationId xmlns:a16="http://schemas.microsoft.com/office/drawing/2014/main" id="{BBDE6FE3-7C40-6DC5-6F44-1637CAFBEBCE}"/>
              </a:ext>
            </a:extLst>
          </p:cNvPr>
          <p:cNvGrpSpPr/>
          <p:nvPr/>
        </p:nvGrpSpPr>
        <p:grpSpPr>
          <a:xfrm rot="15152742" flipH="1">
            <a:off x="7260176" y="1810949"/>
            <a:ext cx="1339817" cy="4716650"/>
            <a:chOff x="4591050" y="1653000"/>
            <a:chExt cx="560975" cy="2127650"/>
          </a:xfrm>
        </p:grpSpPr>
        <p:sp>
          <p:nvSpPr>
            <p:cNvPr id="7" name="Google Shape;11715;p50">
              <a:extLst>
                <a:ext uri="{FF2B5EF4-FFF2-40B4-BE49-F238E27FC236}">
                  <a16:creationId xmlns:a16="http://schemas.microsoft.com/office/drawing/2014/main" id="{A23280C1-60AE-ABF6-E94D-75D07D92BBF0}"/>
                </a:ext>
              </a:extLst>
            </p:cNvPr>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16;p50">
              <a:extLst>
                <a:ext uri="{FF2B5EF4-FFF2-40B4-BE49-F238E27FC236}">
                  <a16:creationId xmlns:a16="http://schemas.microsoft.com/office/drawing/2014/main" id="{FF43D4FD-FEE9-5DDF-8C4B-8947F9ECD6FB}"/>
                </a:ext>
              </a:extLst>
            </p:cNvPr>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17;p50">
              <a:extLst>
                <a:ext uri="{FF2B5EF4-FFF2-40B4-BE49-F238E27FC236}">
                  <a16:creationId xmlns:a16="http://schemas.microsoft.com/office/drawing/2014/main" id="{B3ADA264-F9CF-E33D-51D5-088412331A08}"/>
                </a:ext>
              </a:extLst>
            </p:cNvPr>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18;p50">
              <a:extLst>
                <a:ext uri="{FF2B5EF4-FFF2-40B4-BE49-F238E27FC236}">
                  <a16:creationId xmlns:a16="http://schemas.microsoft.com/office/drawing/2014/main" id="{2E16AE0E-0CE5-2AFF-0209-05C679F1A37D}"/>
                </a:ext>
              </a:extLst>
            </p:cNvPr>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19;p50">
              <a:extLst>
                <a:ext uri="{FF2B5EF4-FFF2-40B4-BE49-F238E27FC236}">
                  <a16:creationId xmlns:a16="http://schemas.microsoft.com/office/drawing/2014/main" id="{13BD2643-6CDE-EA39-D1B7-5F0451512054}"/>
                </a:ext>
              </a:extLst>
            </p:cNvPr>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20;p50">
              <a:extLst>
                <a:ext uri="{FF2B5EF4-FFF2-40B4-BE49-F238E27FC236}">
                  <a16:creationId xmlns:a16="http://schemas.microsoft.com/office/drawing/2014/main" id="{06F9E90F-7487-6F3C-3BB0-FBF5253CAAA1}"/>
                </a:ext>
              </a:extLst>
            </p:cNvPr>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21;p50">
              <a:extLst>
                <a:ext uri="{FF2B5EF4-FFF2-40B4-BE49-F238E27FC236}">
                  <a16:creationId xmlns:a16="http://schemas.microsoft.com/office/drawing/2014/main" id="{7E1F5579-A204-560E-3035-EBDE1E6C40C1}"/>
                </a:ext>
              </a:extLst>
            </p:cNvPr>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22;p50">
              <a:extLst>
                <a:ext uri="{FF2B5EF4-FFF2-40B4-BE49-F238E27FC236}">
                  <a16:creationId xmlns:a16="http://schemas.microsoft.com/office/drawing/2014/main" id="{FD236090-0A7A-6D08-6AED-2D96125854A1}"/>
                </a:ext>
              </a:extLst>
            </p:cNvPr>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23;p50">
              <a:extLst>
                <a:ext uri="{FF2B5EF4-FFF2-40B4-BE49-F238E27FC236}">
                  <a16:creationId xmlns:a16="http://schemas.microsoft.com/office/drawing/2014/main" id="{DE04D0F8-78D2-2178-80B4-F7AF3378B387}"/>
                </a:ext>
              </a:extLst>
            </p:cNvPr>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724;p50">
              <a:extLst>
                <a:ext uri="{FF2B5EF4-FFF2-40B4-BE49-F238E27FC236}">
                  <a16:creationId xmlns:a16="http://schemas.microsoft.com/office/drawing/2014/main" id="{338C5426-1540-A7EE-778D-A89E7AD13C4D}"/>
                </a:ext>
              </a:extLst>
            </p:cNvPr>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725;p50">
              <a:extLst>
                <a:ext uri="{FF2B5EF4-FFF2-40B4-BE49-F238E27FC236}">
                  <a16:creationId xmlns:a16="http://schemas.microsoft.com/office/drawing/2014/main" id="{5D740F1A-65D4-18FC-513C-16247328BB61}"/>
                </a:ext>
              </a:extLst>
            </p:cNvPr>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726;p50">
              <a:extLst>
                <a:ext uri="{FF2B5EF4-FFF2-40B4-BE49-F238E27FC236}">
                  <a16:creationId xmlns:a16="http://schemas.microsoft.com/office/drawing/2014/main" id="{7607B1AE-4031-49FC-5738-C7BD6AF19A0D}"/>
                </a:ext>
              </a:extLst>
            </p:cNvPr>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727;p50">
              <a:extLst>
                <a:ext uri="{FF2B5EF4-FFF2-40B4-BE49-F238E27FC236}">
                  <a16:creationId xmlns:a16="http://schemas.microsoft.com/office/drawing/2014/main" id="{DEE37E2B-B8CD-535C-BB64-79B1F2DF9AA8}"/>
                </a:ext>
              </a:extLst>
            </p:cNvPr>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728;p50">
              <a:extLst>
                <a:ext uri="{FF2B5EF4-FFF2-40B4-BE49-F238E27FC236}">
                  <a16:creationId xmlns:a16="http://schemas.microsoft.com/office/drawing/2014/main" id="{FE983ECC-F439-A8D0-D1E7-C596FAD3E76D}"/>
                </a:ext>
              </a:extLst>
            </p:cNvPr>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729;p50">
              <a:extLst>
                <a:ext uri="{FF2B5EF4-FFF2-40B4-BE49-F238E27FC236}">
                  <a16:creationId xmlns:a16="http://schemas.microsoft.com/office/drawing/2014/main" id="{E2F9C390-5F06-BE22-169E-BB48F38A17ED}"/>
                </a:ext>
              </a:extLst>
            </p:cNvPr>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730;p50">
              <a:extLst>
                <a:ext uri="{FF2B5EF4-FFF2-40B4-BE49-F238E27FC236}">
                  <a16:creationId xmlns:a16="http://schemas.microsoft.com/office/drawing/2014/main" id="{FBD83096-6B8E-4A41-733B-8E15D59E5DC4}"/>
                </a:ext>
              </a:extLst>
            </p:cNvPr>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731;p50">
              <a:extLst>
                <a:ext uri="{FF2B5EF4-FFF2-40B4-BE49-F238E27FC236}">
                  <a16:creationId xmlns:a16="http://schemas.microsoft.com/office/drawing/2014/main" id="{076866B5-A364-63C2-B77B-6845713FCCC0}"/>
                </a:ext>
              </a:extLst>
            </p:cNvPr>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732;p50">
              <a:extLst>
                <a:ext uri="{FF2B5EF4-FFF2-40B4-BE49-F238E27FC236}">
                  <a16:creationId xmlns:a16="http://schemas.microsoft.com/office/drawing/2014/main" id="{52B5F3C5-8FFE-0751-9547-544CD26767ED}"/>
                </a:ext>
              </a:extLst>
            </p:cNvPr>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733;p50">
              <a:extLst>
                <a:ext uri="{FF2B5EF4-FFF2-40B4-BE49-F238E27FC236}">
                  <a16:creationId xmlns:a16="http://schemas.microsoft.com/office/drawing/2014/main" id="{7C83F662-9438-F60C-F0CB-641E651E82F8}"/>
                </a:ext>
              </a:extLst>
            </p:cNvPr>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734;p50">
              <a:extLst>
                <a:ext uri="{FF2B5EF4-FFF2-40B4-BE49-F238E27FC236}">
                  <a16:creationId xmlns:a16="http://schemas.microsoft.com/office/drawing/2014/main" id="{0497CD95-D966-7DAC-25AF-977A9CCF5826}"/>
                </a:ext>
              </a:extLst>
            </p:cNvPr>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735;p50">
              <a:extLst>
                <a:ext uri="{FF2B5EF4-FFF2-40B4-BE49-F238E27FC236}">
                  <a16:creationId xmlns:a16="http://schemas.microsoft.com/office/drawing/2014/main" id="{011FCD2B-1C94-AC6E-E04A-292ADB738F97}"/>
                </a:ext>
              </a:extLst>
            </p:cNvPr>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736;p50">
              <a:extLst>
                <a:ext uri="{FF2B5EF4-FFF2-40B4-BE49-F238E27FC236}">
                  <a16:creationId xmlns:a16="http://schemas.microsoft.com/office/drawing/2014/main" id="{DAD66F38-EF6C-2484-BC19-544BB7190A62}"/>
                </a:ext>
              </a:extLst>
            </p:cNvPr>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737;p50">
              <a:extLst>
                <a:ext uri="{FF2B5EF4-FFF2-40B4-BE49-F238E27FC236}">
                  <a16:creationId xmlns:a16="http://schemas.microsoft.com/office/drawing/2014/main" id="{2FC7F21E-7213-BB09-B9F1-C1A337418DA5}"/>
                </a:ext>
              </a:extLst>
            </p:cNvPr>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738;p50">
              <a:extLst>
                <a:ext uri="{FF2B5EF4-FFF2-40B4-BE49-F238E27FC236}">
                  <a16:creationId xmlns:a16="http://schemas.microsoft.com/office/drawing/2014/main" id="{21BFDC28-7D07-43B8-890B-5CFED10354C5}"/>
                </a:ext>
              </a:extLst>
            </p:cNvPr>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739;p50">
              <a:extLst>
                <a:ext uri="{FF2B5EF4-FFF2-40B4-BE49-F238E27FC236}">
                  <a16:creationId xmlns:a16="http://schemas.microsoft.com/office/drawing/2014/main" id="{58BECDD0-D0AA-CC58-0210-C0F6C4315918}"/>
                </a:ext>
              </a:extLst>
            </p:cNvPr>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740;p50">
              <a:extLst>
                <a:ext uri="{FF2B5EF4-FFF2-40B4-BE49-F238E27FC236}">
                  <a16:creationId xmlns:a16="http://schemas.microsoft.com/office/drawing/2014/main" id="{FB2485F1-58D4-65E5-B24D-4D46C8642ACC}"/>
                </a:ext>
              </a:extLst>
            </p:cNvPr>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741;p50">
              <a:extLst>
                <a:ext uri="{FF2B5EF4-FFF2-40B4-BE49-F238E27FC236}">
                  <a16:creationId xmlns:a16="http://schemas.microsoft.com/office/drawing/2014/main" id="{5FAD8684-A294-E1C5-6CD3-81C24B44E619}"/>
                </a:ext>
              </a:extLst>
            </p:cNvPr>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742;p50">
              <a:extLst>
                <a:ext uri="{FF2B5EF4-FFF2-40B4-BE49-F238E27FC236}">
                  <a16:creationId xmlns:a16="http://schemas.microsoft.com/office/drawing/2014/main" id="{8A05121F-A62B-FE80-DC07-2C29855E757B}"/>
                </a:ext>
              </a:extLst>
            </p:cNvPr>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743;p50">
              <a:extLst>
                <a:ext uri="{FF2B5EF4-FFF2-40B4-BE49-F238E27FC236}">
                  <a16:creationId xmlns:a16="http://schemas.microsoft.com/office/drawing/2014/main" id="{F6023D99-1276-2210-11E1-8054BE7DE9CF}"/>
                </a:ext>
              </a:extLst>
            </p:cNvPr>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744;p50">
              <a:extLst>
                <a:ext uri="{FF2B5EF4-FFF2-40B4-BE49-F238E27FC236}">
                  <a16:creationId xmlns:a16="http://schemas.microsoft.com/office/drawing/2014/main" id="{73A9E526-A642-5727-6BCB-DC13A67B25B5}"/>
                </a:ext>
              </a:extLst>
            </p:cNvPr>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745;p50">
              <a:extLst>
                <a:ext uri="{FF2B5EF4-FFF2-40B4-BE49-F238E27FC236}">
                  <a16:creationId xmlns:a16="http://schemas.microsoft.com/office/drawing/2014/main" id="{F5127376-2CAE-5403-10B7-B2E00C144BE8}"/>
                </a:ext>
              </a:extLst>
            </p:cNvPr>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746;p50">
              <a:extLst>
                <a:ext uri="{FF2B5EF4-FFF2-40B4-BE49-F238E27FC236}">
                  <a16:creationId xmlns:a16="http://schemas.microsoft.com/office/drawing/2014/main" id="{305347F5-4449-1D49-98DE-1913FD414178}"/>
                </a:ext>
              </a:extLst>
            </p:cNvPr>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747;p50">
              <a:extLst>
                <a:ext uri="{FF2B5EF4-FFF2-40B4-BE49-F238E27FC236}">
                  <a16:creationId xmlns:a16="http://schemas.microsoft.com/office/drawing/2014/main" id="{2983D6CE-8B5E-98F8-B71A-09B074F8CC64}"/>
                </a:ext>
              </a:extLst>
            </p:cNvPr>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748;p50">
              <a:extLst>
                <a:ext uri="{FF2B5EF4-FFF2-40B4-BE49-F238E27FC236}">
                  <a16:creationId xmlns:a16="http://schemas.microsoft.com/office/drawing/2014/main" id="{C00DB2A2-5CC9-721E-9813-504C6E61AB03}"/>
                </a:ext>
              </a:extLst>
            </p:cNvPr>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749;p50">
              <a:extLst>
                <a:ext uri="{FF2B5EF4-FFF2-40B4-BE49-F238E27FC236}">
                  <a16:creationId xmlns:a16="http://schemas.microsoft.com/office/drawing/2014/main" id="{FDFBAA4C-F789-9ACE-50B7-3A0B65BFBD67}"/>
                </a:ext>
              </a:extLst>
            </p:cNvPr>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750;p50">
              <a:extLst>
                <a:ext uri="{FF2B5EF4-FFF2-40B4-BE49-F238E27FC236}">
                  <a16:creationId xmlns:a16="http://schemas.microsoft.com/office/drawing/2014/main" id="{0F4C3822-3A87-F178-9FF3-5119B7D2B4D8}"/>
                </a:ext>
              </a:extLst>
            </p:cNvPr>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751;p50">
              <a:extLst>
                <a:ext uri="{FF2B5EF4-FFF2-40B4-BE49-F238E27FC236}">
                  <a16:creationId xmlns:a16="http://schemas.microsoft.com/office/drawing/2014/main" id="{6D3C22AF-1F20-62E7-0D6B-01A3E2BC097E}"/>
                </a:ext>
              </a:extLst>
            </p:cNvPr>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752;p50">
              <a:extLst>
                <a:ext uri="{FF2B5EF4-FFF2-40B4-BE49-F238E27FC236}">
                  <a16:creationId xmlns:a16="http://schemas.microsoft.com/office/drawing/2014/main" id="{5F4FA161-F9B3-A868-BACB-52F67269EEBC}"/>
                </a:ext>
              </a:extLst>
            </p:cNvPr>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753;p50">
              <a:extLst>
                <a:ext uri="{FF2B5EF4-FFF2-40B4-BE49-F238E27FC236}">
                  <a16:creationId xmlns:a16="http://schemas.microsoft.com/office/drawing/2014/main" id="{8562875C-E1D8-F1CE-4F28-88B225F7270D}"/>
                </a:ext>
              </a:extLst>
            </p:cNvPr>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754;p50">
              <a:extLst>
                <a:ext uri="{FF2B5EF4-FFF2-40B4-BE49-F238E27FC236}">
                  <a16:creationId xmlns:a16="http://schemas.microsoft.com/office/drawing/2014/main" id="{6E276DDF-AA5F-CB1E-6197-03EC641CDB86}"/>
                </a:ext>
              </a:extLst>
            </p:cNvPr>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755;p50">
              <a:extLst>
                <a:ext uri="{FF2B5EF4-FFF2-40B4-BE49-F238E27FC236}">
                  <a16:creationId xmlns:a16="http://schemas.microsoft.com/office/drawing/2014/main" id="{D1F5A45A-4A2F-9656-9DD7-2675E533FA00}"/>
                </a:ext>
              </a:extLst>
            </p:cNvPr>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756;p50">
              <a:extLst>
                <a:ext uri="{FF2B5EF4-FFF2-40B4-BE49-F238E27FC236}">
                  <a16:creationId xmlns:a16="http://schemas.microsoft.com/office/drawing/2014/main" id="{6B04F26E-F170-02F1-8F15-A2EAEF74D480}"/>
                </a:ext>
              </a:extLst>
            </p:cNvPr>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757;p50">
              <a:extLst>
                <a:ext uri="{FF2B5EF4-FFF2-40B4-BE49-F238E27FC236}">
                  <a16:creationId xmlns:a16="http://schemas.microsoft.com/office/drawing/2014/main" id="{F8D329F9-DC83-07E8-F8FA-F8485A0955B9}"/>
                </a:ext>
              </a:extLst>
            </p:cNvPr>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758;p50">
              <a:extLst>
                <a:ext uri="{FF2B5EF4-FFF2-40B4-BE49-F238E27FC236}">
                  <a16:creationId xmlns:a16="http://schemas.microsoft.com/office/drawing/2014/main" id="{0826FDF2-05B5-35EA-3800-62A28DC83BC4}"/>
                </a:ext>
              </a:extLst>
            </p:cNvPr>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759;p50">
              <a:extLst>
                <a:ext uri="{FF2B5EF4-FFF2-40B4-BE49-F238E27FC236}">
                  <a16:creationId xmlns:a16="http://schemas.microsoft.com/office/drawing/2014/main" id="{F7B70540-3DDD-E2B2-B1DF-F88A6A4D8577}"/>
                </a:ext>
              </a:extLst>
            </p:cNvPr>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760;p50">
              <a:extLst>
                <a:ext uri="{FF2B5EF4-FFF2-40B4-BE49-F238E27FC236}">
                  <a16:creationId xmlns:a16="http://schemas.microsoft.com/office/drawing/2014/main" id="{F9F55690-2FD0-15F2-D27F-06277117DD0B}"/>
                </a:ext>
              </a:extLst>
            </p:cNvPr>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761;p50">
              <a:extLst>
                <a:ext uri="{FF2B5EF4-FFF2-40B4-BE49-F238E27FC236}">
                  <a16:creationId xmlns:a16="http://schemas.microsoft.com/office/drawing/2014/main" id="{CA4D6069-DCFB-8994-7FAE-C05202F0216A}"/>
                </a:ext>
              </a:extLst>
            </p:cNvPr>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762;p50">
              <a:extLst>
                <a:ext uri="{FF2B5EF4-FFF2-40B4-BE49-F238E27FC236}">
                  <a16:creationId xmlns:a16="http://schemas.microsoft.com/office/drawing/2014/main" id="{9791BD22-E2BA-8DC0-E471-237E2B685A54}"/>
                </a:ext>
              </a:extLst>
            </p:cNvPr>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763;p50">
              <a:extLst>
                <a:ext uri="{FF2B5EF4-FFF2-40B4-BE49-F238E27FC236}">
                  <a16:creationId xmlns:a16="http://schemas.microsoft.com/office/drawing/2014/main" id="{83AEA6A0-0FEA-7ABA-9E09-AAE84301C403}"/>
                </a:ext>
              </a:extLst>
            </p:cNvPr>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764;p50">
              <a:extLst>
                <a:ext uri="{FF2B5EF4-FFF2-40B4-BE49-F238E27FC236}">
                  <a16:creationId xmlns:a16="http://schemas.microsoft.com/office/drawing/2014/main" id="{DA9FE45E-CA53-BE4A-87CF-D43C28932B30}"/>
                </a:ext>
              </a:extLst>
            </p:cNvPr>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765;p50">
              <a:extLst>
                <a:ext uri="{FF2B5EF4-FFF2-40B4-BE49-F238E27FC236}">
                  <a16:creationId xmlns:a16="http://schemas.microsoft.com/office/drawing/2014/main" id="{314F6936-FAF0-6F9B-65E9-142CECA54153}"/>
                </a:ext>
              </a:extLst>
            </p:cNvPr>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766;p50">
              <a:extLst>
                <a:ext uri="{FF2B5EF4-FFF2-40B4-BE49-F238E27FC236}">
                  <a16:creationId xmlns:a16="http://schemas.microsoft.com/office/drawing/2014/main" id="{CDAC4E97-3046-7339-C844-2C254935627E}"/>
                </a:ext>
              </a:extLst>
            </p:cNvPr>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767;p50">
              <a:extLst>
                <a:ext uri="{FF2B5EF4-FFF2-40B4-BE49-F238E27FC236}">
                  <a16:creationId xmlns:a16="http://schemas.microsoft.com/office/drawing/2014/main" id="{4C9AD020-C65F-AEE0-1849-A40748426168}"/>
                </a:ext>
              </a:extLst>
            </p:cNvPr>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768;p50">
              <a:extLst>
                <a:ext uri="{FF2B5EF4-FFF2-40B4-BE49-F238E27FC236}">
                  <a16:creationId xmlns:a16="http://schemas.microsoft.com/office/drawing/2014/main" id="{869B2BE2-1AC6-41D6-F091-65461423EEBC}"/>
                </a:ext>
              </a:extLst>
            </p:cNvPr>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69;p50">
              <a:extLst>
                <a:ext uri="{FF2B5EF4-FFF2-40B4-BE49-F238E27FC236}">
                  <a16:creationId xmlns:a16="http://schemas.microsoft.com/office/drawing/2014/main" id="{AAAAB225-1289-C313-75F2-E7C4FC9C3DF3}"/>
                </a:ext>
              </a:extLst>
            </p:cNvPr>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770;p50">
              <a:extLst>
                <a:ext uri="{FF2B5EF4-FFF2-40B4-BE49-F238E27FC236}">
                  <a16:creationId xmlns:a16="http://schemas.microsoft.com/office/drawing/2014/main" id="{87E6ACF4-F6C1-CC53-92F9-F2A5DE27EA2B}"/>
                </a:ext>
              </a:extLst>
            </p:cNvPr>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771;p50">
              <a:extLst>
                <a:ext uri="{FF2B5EF4-FFF2-40B4-BE49-F238E27FC236}">
                  <a16:creationId xmlns:a16="http://schemas.microsoft.com/office/drawing/2014/main" id="{CD165195-D539-1919-E288-E7642DCE2017}"/>
                </a:ext>
              </a:extLst>
            </p:cNvPr>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1772;p50">
              <a:extLst>
                <a:ext uri="{FF2B5EF4-FFF2-40B4-BE49-F238E27FC236}">
                  <a16:creationId xmlns:a16="http://schemas.microsoft.com/office/drawing/2014/main" id="{23728A24-05C6-8C56-650D-3E3E9B10E1A9}"/>
                </a:ext>
              </a:extLst>
            </p:cNvPr>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1773;p50">
              <a:extLst>
                <a:ext uri="{FF2B5EF4-FFF2-40B4-BE49-F238E27FC236}">
                  <a16:creationId xmlns:a16="http://schemas.microsoft.com/office/drawing/2014/main" id="{7D315E7F-7B4D-2993-85E1-0B1F8C75F54F}"/>
                </a:ext>
              </a:extLst>
            </p:cNvPr>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1774;p50">
              <a:extLst>
                <a:ext uri="{FF2B5EF4-FFF2-40B4-BE49-F238E27FC236}">
                  <a16:creationId xmlns:a16="http://schemas.microsoft.com/office/drawing/2014/main" id="{0C72A0B0-F6A3-5C61-B72A-506BC4D6DCAE}"/>
                </a:ext>
              </a:extLst>
            </p:cNvPr>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1775;p50">
              <a:extLst>
                <a:ext uri="{FF2B5EF4-FFF2-40B4-BE49-F238E27FC236}">
                  <a16:creationId xmlns:a16="http://schemas.microsoft.com/office/drawing/2014/main" id="{94E140F0-1326-C553-A089-5795382EA195}"/>
                </a:ext>
              </a:extLst>
            </p:cNvPr>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1776;p50">
              <a:extLst>
                <a:ext uri="{FF2B5EF4-FFF2-40B4-BE49-F238E27FC236}">
                  <a16:creationId xmlns:a16="http://schemas.microsoft.com/office/drawing/2014/main" id="{CB1773AB-832B-28AB-EF5E-66F03ED088AD}"/>
                </a:ext>
              </a:extLst>
            </p:cNvPr>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1777;p50">
              <a:extLst>
                <a:ext uri="{FF2B5EF4-FFF2-40B4-BE49-F238E27FC236}">
                  <a16:creationId xmlns:a16="http://schemas.microsoft.com/office/drawing/2014/main" id="{5972CFDD-8ED4-F7A5-CE6F-40C3515EAF6F}"/>
                </a:ext>
              </a:extLst>
            </p:cNvPr>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778;p50">
              <a:extLst>
                <a:ext uri="{FF2B5EF4-FFF2-40B4-BE49-F238E27FC236}">
                  <a16:creationId xmlns:a16="http://schemas.microsoft.com/office/drawing/2014/main" id="{BF28F327-BDE7-02D6-8FAA-4987F782F0E5}"/>
                </a:ext>
              </a:extLst>
            </p:cNvPr>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779;p50">
              <a:extLst>
                <a:ext uri="{FF2B5EF4-FFF2-40B4-BE49-F238E27FC236}">
                  <a16:creationId xmlns:a16="http://schemas.microsoft.com/office/drawing/2014/main" id="{7DC4AAD0-771B-A2F1-47E7-7F89BE44ADBD}"/>
                </a:ext>
              </a:extLst>
            </p:cNvPr>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780;p50">
              <a:extLst>
                <a:ext uri="{FF2B5EF4-FFF2-40B4-BE49-F238E27FC236}">
                  <a16:creationId xmlns:a16="http://schemas.microsoft.com/office/drawing/2014/main" id="{BB10CF69-F413-45CB-6C6F-E4859FAA8EA2}"/>
                </a:ext>
              </a:extLst>
            </p:cNvPr>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781;p50">
              <a:extLst>
                <a:ext uri="{FF2B5EF4-FFF2-40B4-BE49-F238E27FC236}">
                  <a16:creationId xmlns:a16="http://schemas.microsoft.com/office/drawing/2014/main" id="{2E126245-7074-F629-B223-B469050E6008}"/>
                </a:ext>
              </a:extLst>
            </p:cNvPr>
            <p:cNvSpPr/>
            <p:nvPr/>
          </p:nvSpPr>
          <p:spPr>
            <a:xfrm>
              <a:off x="4886067" y="3057325"/>
              <a:ext cx="96933" cy="115341"/>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782;p50">
              <a:extLst>
                <a:ext uri="{FF2B5EF4-FFF2-40B4-BE49-F238E27FC236}">
                  <a16:creationId xmlns:a16="http://schemas.microsoft.com/office/drawing/2014/main" id="{F09B49B1-06F1-95B8-37CB-BE6EB6D8FBF6}"/>
                </a:ext>
              </a:extLst>
            </p:cNvPr>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783;p50">
              <a:extLst>
                <a:ext uri="{FF2B5EF4-FFF2-40B4-BE49-F238E27FC236}">
                  <a16:creationId xmlns:a16="http://schemas.microsoft.com/office/drawing/2014/main" id="{C0D6AD39-8F49-FD46-A1B1-BF973073DF08}"/>
                </a:ext>
              </a:extLst>
            </p:cNvPr>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784;p50">
              <a:extLst>
                <a:ext uri="{FF2B5EF4-FFF2-40B4-BE49-F238E27FC236}">
                  <a16:creationId xmlns:a16="http://schemas.microsoft.com/office/drawing/2014/main" id="{98020794-4BB5-1353-F2A0-1378C8C066D9}"/>
                </a:ext>
              </a:extLst>
            </p:cNvPr>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785;p50">
              <a:extLst>
                <a:ext uri="{FF2B5EF4-FFF2-40B4-BE49-F238E27FC236}">
                  <a16:creationId xmlns:a16="http://schemas.microsoft.com/office/drawing/2014/main" id="{23469858-0BDE-1794-738B-EDA2BDBDF762}"/>
                </a:ext>
              </a:extLst>
            </p:cNvPr>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786;p50">
              <a:extLst>
                <a:ext uri="{FF2B5EF4-FFF2-40B4-BE49-F238E27FC236}">
                  <a16:creationId xmlns:a16="http://schemas.microsoft.com/office/drawing/2014/main" id="{4454C809-0B73-166A-2E81-44E7724C3125}"/>
                </a:ext>
              </a:extLst>
            </p:cNvPr>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787;p50">
              <a:extLst>
                <a:ext uri="{FF2B5EF4-FFF2-40B4-BE49-F238E27FC236}">
                  <a16:creationId xmlns:a16="http://schemas.microsoft.com/office/drawing/2014/main" id="{697DFD09-7422-47D4-B666-37ED2FCB1647}"/>
                </a:ext>
              </a:extLst>
            </p:cNvPr>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788;p50">
              <a:extLst>
                <a:ext uri="{FF2B5EF4-FFF2-40B4-BE49-F238E27FC236}">
                  <a16:creationId xmlns:a16="http://schemas.microsoft.com/office/drawing/2014/main" id="{2C988896-9776-567E-6F29-66E596E515E6}"/>
                </a:ext>
              </a:extLst>
            </p:cNvPr>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789;p50">
              <a:extLst>
                <a:ext uri="{FF2B5EF4-FFF2-40B4-BE49-F238E27FC236}">
                  <a16:creationId xmlns:a16="http://schemas.microsoft.com/office/drawing/2014/main" id="{8CDE3DB1-B4DA-3429-DF0A-55887B2BBE93}"/>
                </a:ext>
              </a:extLst>
            </p:cNvPr>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790;p50">
              <a:extLst>
                <a:ext uri="{FF2B5EF4-FFF2-40B4-BE49-F238E27FC236}">
                  <a16:creationId xmlns:a16="http://schemas.microsoft.com/office/drawing/2014/main" id="{626AAAA9-C217-9BFC-BA7E-46B92AA59260}"/>
                </a:ext>
              </a:extLst>
            </p:cNvPr>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791;p50">
              <a:extLst>
                <a:ext uri="{FF2B5EF4-FFF2-40B4-BE49-F238E27FC236}">
                  <a16:creationId xmlns:a16="http://schemas.microsoft.com/office/drawing/2014/main" id="{B31BDEFF-D2DA-3D73-47F8-9BE137F2FDDC}"/>
                </a:ext>
              </a:extLst>
            </p:cNvPr>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1792;p50">
              <a:extLst>
                <a:ext uri="{FF2B5EF4-FFF2-40B4-BE49-F238E27FC236}">
                  <a16:creationId xmlns:a16="http://schemas.microsoft.com/office/drawing/2014/main" id="{0E0CEE35-2E08-10C2-1AD2-E5EFBD9A0828}"/>
                </a:ext>
              </a:extLst>
            </p:cNvPr>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793;p50">
              <a:extLst>
                <a:ext uri="{FF2B5EF4-FFF2-40B4-BE49-F238E27FC236}">
                  <a16:creationId xmlns:a16="http://schemas.microsoft.com/office/drawing/2014/main" id="{5DDB05D9-10E8-685B-F176-861547A8FD47}"/>
                </a:ext>
              </a:extLst>
            </p:cNvPr>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794;p50">
              <a:extLst>
                <a:ext uri="{FF2B5EF4-FFF2-40B4-BE49-F238E27FC236}">
                  <a16:creationId xmlns:a16="http://schemas.microsoft.com/office/drawing/2014/main" id="{C23A934B-74AF-158A-9C3A-E52CA5077A48}"/>
                </a:ext>
              </a:extLst>
            </p:cNvPr>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795;p50">
              <a:extLst>
                <a:ext uri="{FF2B5EF4-FFF2-40B4-BE49-F238E27FC236}">
                  <a16:creationId xmlns:a16="http://schemas.microsoft.com/office/drawing/2014/main" id="{9B39045B-B313-DD4C-A58D-B103E67A1DE6}"/>
                </a:ext>
              </a:extLst>
            </p:cNvPr>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796;p50">
              <a:extLst>
                <a:ext uri="{FF2B5EF4-FFF2-40B4-BE49-F238E27FC236}">
                  <a16:creationId xmlns:a16="http://schemas.microsoft.com/office/drawing/2014/main" id="{A0D7AFB7-5CB5-C662-4F23-1C547876DB66}"/>
                </a:ext>
              </a:extLst>
            </p:cNvPr>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1797;p50">
              <a:extLst>
                <a:ext uri="{FF2B5EF4-FFF2-40B4-BE49-F238E27FC236}">
                  <a16:creationId xmlns:a16="http://schemas.microsoft.com/office/drawing/2014/main" id="{94B6E7A6-9592-FA12-7AF4-A242E59340C1}"/>
                </a:ext>
              </a:extLst>
            </p:cNvPr>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1798;p50">
              <a:extLst>
                <a:ext uri="{FF2B5EF4-FFF2-40B4-BE49-F238E27FC236}">
                  <a16:creationId xmlns:a16="http://schemas.microsoft.com/office/drawing/2014/main" id="{E71E97CA-72A9-9602-4705-284893007710}"/>
                </a:ext>
              </a:extLst>
            </p:cNvPr>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1799;p50">
              <a:extLst>
                <a:ext uri="{FF2B5EF4-FFF2-40B4-BE49-F238E27FC236}">
                  <a16:creationId xmlns:a16="http://schemas.microsoft.com/office/drawing/2014/main" id="{541A5CCA-E212-728D-CCE3-62F8AB63B162}"/>
                </a:ext>
              </a:extLst>
            </p:cNvPr>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1800;p50">
              <a:extLst>
                <a:ext uri="{FF2B5EF4-FFF2-40B4-BE49-F238E27FC236}">
                  <a16:creationId xmlns:a16="http://schemas.microsoft.com/office/drawing/2014/main" id="{CBBBA707-CD63-0168-F52B-9D0186308FED}"/>
                </a:ext>
              </a:extLst>
            </p:cNvPr>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801;p50">
              <a:extLst>
                <a:ext uri="{FF2B5EF4-FFF2-40B4-BE49-F238E27FC236}">
                  <a16:creationId xmlns:a16="http://schemas.microsoft.com/office/drawing/2014/main" id="{50692BEE-AB3E-0FFD-03A7-216812B23FD0}"/>
                </a:ext>
              </a:extLst>
            </p:cNvPr>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802;p50">
              <a:extLst>
                <a:ext uri="{FF2B5EF4-FFF2-40B4-BE49-F238E27FC236}">
                  <a16:creationId xmlns:a16="http://schemas.microsoft.com/office/drawing/2014/main" id="{EEC23E8A-E87B-7272-882A-15AC32430702}"/>
                </a:ext>
              </a:extLst>
            </p:cNvPr>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1803;p50">
              <a:extLst>
                <a:ext uri="{FF2B5EF4-FFF2-40B4-BE49-F238E27FC236}">
                  <a16:creationId xmlns:a16="http://schemas.microsoft.com/office/drawing/2014/main" id="{ECEFF751-83C6-1228-DE6E-CC506315B912}"/>
                </a:ext>
              </a:extLst>
            </p:cNvPr>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804;p50">
              <a:extLst>
                <a:ext uri="{FF2B5EF4-FFF2-40B4-BE49-F238E27FC236}">
                  <a16:creationId xmlns:a16="http://schemas.microsoft.com/office/drawing/2014/main" id="{4070511A-5980-434A-4FE5-2BE2A0A45C54}"/>
                </a:ext>
              </a:extLst>
            </p:cNvPr>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805;p50">
              <a:extLst>
                <a:ext uri="{FF2B5EF4-FFF2-40B4-BE49-F238E27FC236}">
                  <a16:creationId xmlns:a16="http://schemas.microsoft.com/office/drawing/2014/main" id="{1F26F5ED-156F-6264-3587-699CBC2DCC08}"/>
                </a:ext>
              </a:extLst>
            </p:cNvPr>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1806;p50">
              <a:extLst>
                <a:ext uri="{FF2B5EF4-FFF2-40B4-BE49-F238E27FC236}">
                  <a16:creationId xmlns:a16="http://schemas.microsoft.com/office/drawing/2014/main" id="{7F2CC75B-12AB-119F-B397-0F5ACD3864B7}"/>
                </a:ext>
              </a:extLst>
            </p:cNvPr>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1807;p50">
              <a:extLst>
                <a:ext uri="{FF2B5EF4-FFF2-40B4-BE49-F238E27FC236}">
                  <a16:creationId xmlns:a16="http://schemas.microsoft.com/office/drawing/2014/main" id="{A1F03275-5282-5CED-D2E2-A9803CF7BB06}"/>
                </a:ext>
              </a:extLst>
            </p:cNvPr>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1808;p50">
              <a:extLst>
                <a:ext uri="{FF2B5EF4-FFF2-40B4-BE49-F238E27FC236}">
                  <a16:creationId xmlns:a16="http://schemas.microsoft.com/office/drawing/2014/main" id="{C5E55714-3F46-DD32-E17C-00FF34573B2C}"/>
                </a:ext>
              </a:extLst>
            </p:cNvPr>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1809;p50">
              <a:extLst>
                <a:ext uri="{FF2B5EF4-FFF2-40B4-BE49-F238E27FC236}">
                  <a16:creationId xmlns:a16="http://schemas.microsoft.com/office/drawing/2014/main" id="{B5965E00-5017-FDA5-4D0B-16F145DBF1AF}"/>
                </a:ext>
              </a:extLst>
            </p:cNvPr>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1810;p50">
              <a:extLst>
                <a:ext uri="{FF2B5EF4-FFF2-40B4-BE49-F238E27FC236}">
                  <a16:creationId xmlns:a16="http://schemas.microsoft.com/office/drawing/2014/main" id="{140D40D3-A1E7-6AED-59E1-79C9A55EA8E4}"/>
                </a:ext>
              </a:extLst>
            </p:cNvPr>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1811;p50">
              <a:extLst>
                <a:ext uri="{FF2B5EF4-FFF2-40B4-BE49-F238E27FC236}">
                  <a16:creationId xmlns:a16="http://schemas.microsoft.com/office/drawing/2014/main" id="{6AF5C954-FD8C-478C-CF15-16D041BAD959}"/>
                </a:ext>
              </a:extLst>
            </p:cNvPr>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812;p50">
              <a:extLst>
                <a:ext uri="{FF2B5EF4-FFF2-40B4-BE49-F238E27FC236}">
                  <a16:creationId xmlns:a16="http://schemas.microsoft.com/office/drawing/2014/main" id="{CA75FF28-2C97-E7A9-B11D-462436722E52}"/>
                </a:ext>
              </a:extLst>
            </p:cNvPr>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813;p50">
              <a:extLst>
                <a:ext uri="{FF2B5EF4-FFF2-40B4-BE49-F238E27FC236}">
                  <a16:creationId xmlns:a16="http://schemas.microsoft.com/office/drawing/2014/main" id="{A0D6730D-9E18-850B-6841-FD152733AE0F}"/>
                </a:ext>
              </a:extLst>
            </p:cNvPr>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814;p50">
              <a:extLst>
                <a:ext uri="{FF2B5EF4-FFF2-40B4-BE49-F238E27FC236}">
                  <a16:creationId xmlns:a16="http://schemas.microsoft.com/office/drawing/2014/main" id="{01F70961-2B9B-2E66-A8F6-984122853BD7}"/>
                </a:ext>
              </a:extLst>
            </p:cNvPr>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815;p50">
              <a:extLst>
                <a:ext uri="{FF2B5EF4-FFF2-40B4-BE49-F238E27FC236}">
                  <a16:creationId xmlns:a16="http://schemas.microsoft.com/office/drawing/2014/main" id="{ECFE10ED-516C-071F-2F82-756967DB9114}"/>
                </a:ext>
              </a:extLst>
            </p:cNvPr>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816;p50">
              <a:extLst>
                <a:ext uri="{FF2B5EF4-FFF2-40B4-BE49-F238E27FC236}">
                  <a16:creationId xmlns:a16="http://schemas.microsoft.com/office/drawing/2014/main" id="{A7766FA9-437A-76CC-F614-33265EE5E322}"/>
                </a:ext>
              </a:extLst>
            </p:cNvPr>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817;p50">
              <a:extLst>
                <a:ext uri="{FF2B5EF4-FFF2-40B4-BE49-F238E27FC236}">
                  <a16:creationId xmlns:a16="http://schemas.microsoft.com/office/drawing/2014/main" id="{6C0C3EEE-3080-9978-9801-150FA1C33976}"/>
                </a:ext>
              </a:extLst>
            </p:cNvPr>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818;p50">
              <a:extLst>
                <a:ext uri="{FF2B5EF4-FFF2-40B4-BE49-F238E27FC236}">
                  <a16:creationId xmlns:a16="http://schemas.microsoft.com/office/drawing/2014/main" id="{7E854158-295F-B194-5C83-9A6572A3E042}"/>
                </a:ext>
              </a:extLst>
            </p:cNvPr>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819;p50">
              <a:extLst>
                <a:ext uri="{FF2B5EF4-FFF2-40B4-BE49-F238E27FC236}">
                  <a16:creationId xmlns:a16="http://schemas.microsoft.com/office/drawing/2014/main" id="{7CA97973-B3F1-FCB1-2B12-1E825763596E}"/>
                </a:ext>
              </a:extLst>
            </p:cNvPr>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820;p50">
              <a:extLst>
                <a:ext uri="{FF2B5EF4-FFF2-40B4-BE49-F238E27FC236}">
                  <a16:creationId xmlns:a16="http://schemas.microsoft.com/office/drawing/2014/main" id="{FFFBE201-009D-986B-D13C-DD92ECA8CB92}"/>
                </a:ext>
              </a:extLst>
            </p:cNvPr>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821;p50">
              <a:extLst>
                <a:ext uri="{FF2B5EF4-FFF2-40B4-BE49-F238E27FC236}">
                  <a16:creationId xmlns:a16="http://schemas.microsoft.com/office/drawing/2014/main" id="{B7DAFCB7-B4BF-BCAA-82A5-D9486E79DA69}"/>
                </a:ext>
              </a:extLst>
            </p:cNvPr>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822;p50">
              <a:extLst>
                <a:ext uri="{FF2B5EF4-FFF2-40B4-BE49-F238E27FC236}">
                  <a16:creationId xmlns:a16="http://schemas.microsoft.com/office/drawing/2014/main" id="{5F56CA38-F66B-DE8B-2402-659DC13C065A}"/>
                </a:ext>
              </a:extLst>
            </p:cNvPr>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823;p50">
              <a:extLst>
                <a:ext uri="{FF2B5EF4-FFF2-40B4-BE49-F238E27FC236}">
                  <a16:creationId xmlns:a16="http://schemas.microsoft.com/office/drawing/2014/main" id="{F274B51A-8DD4-1FF9-511E-F88B87F021EA}"/>
                </a:ext>
              </a:extLst>
            </p:cNvPr>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824;p50">
              <a:extLst>
                <a:ext uri="{FF2B5EF4-FFF2-40B4-BE49-F238E27FC236}">
                  <a16:creationId xmlns:a16="http://schemas.microsoft.com/office/drawing/2014/main" id="{A1157E93-F0C0-D790-FB40-29BC2969A5AD}"/>
                </a:ext>
              </a:extLst>
            </p:cNvPr>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825;p50">
              <a:extLst>
                <a:ext uri="{FF2B5EF4-FFF2-40B4-BE49-F238E27FC236}">
                  <a16:creationId xmlns:a16="http://schemas.microsoft.com/office/drawing/2014/main" id="{4BEB6021-7F1A-99E4-E38C-0D7FA1FBEFD8}"/>
                </a:ext>
              </a:extLst>
            </p:cNvPr>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26;p50">
              <a:extLst>
                <a:ext uri="{FF2B5EF4-FFF2-40B4-BE49-F238E27FC236}">
                  <a16:creationId xmlns:a16="http://schemas.microsoft.com/office/drawing/2014/main" id="{CB62E4CA-4B21-2076-45FE-D3DBE753FCBB}"/>
                </a:ext>
              </a:extLst>
            </p:cNvPr>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827;p50">
              <a:extLst>
                <a:ext uri="{FF2B5EF4-FFF2-40B4-BE49-F238E27FC236}">
                  <a16:creationId xmlns:a16="http://schemas.microsoft.com/office/drawing/2014/main" id="{7E19DF4B-01FA-A57E-247C-5E679CA3F400}"/>
                </a:ext>
              </a:extLst>
            </p:cNvPr>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828;p50">
              <a:extLst>
                <a:ext uri="{FF2B5EF4-FFF2-40B4-BE49-F238E27FC236}">
                  <a16:creationId xmlns:a16="http://schemas.microsoft.com/office/drawing/2014/main" id="{A9040CD7-BC95-59E8-BED4-98FC85058697}"/>
                </a:ext>
              </a:extLst>
            </p:cNvPr>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829;p50">
              <a:extLst>
                <a:ext uri="{FF2B5EF4-FFF2-40B4-BE49-F238E27FC236}">
                  <a16:creationId xmlns:a16="http://schemas.microsoft.com/office/drawing/2014/main" id="{6A6E75B4-EB3B-26BC-CCFC-1882071632FD}"/>
                </a:ext>
              </a:extLst>
            </p:cNvPr>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830;p50">
              <a:extLst>
                <a:ext uri="{FF2B5EF4-FFF2-40B4-BE49-F238E27FC236}">
                  <a16:creationId xmlns:a16="http://schemas.microsoft.com/office/drawing/2014/main" id="{31300968-23F5-F8AA-D8F7-8891D68D2C29}"/>
                </a:ext>
              </a:extLst>
            </p:cNvPr>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831;p50">
              <a:extLst>
                <a:ext uri="{FF2B5EF4-FFF2-40B4-BE49-F238E27FC236}">
                  <a16:creationId xmlns:a16="http://schemas.microsoft.com/office/drawing/2014/main" id="{CC2E7B7A-7412-DB3F-593C-6963FCBD13FD}"/>
                </a:ext>
              </a:extLst>
            </p:cNvPr>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832;p50">
              <a:extLst>
                <a:ext uri="{FF2B5EF4-FFF2-40B4-BE49-F238E27FC236}">
                  <a16:creationId xmlns:a16="http://schemas.microsoft.com/office/drawing/2014/main" id="{3FCD52EA-6024-F2AF-F8D2-67D4D4C74885}"/>
                </a:ext>
              </a:extLst>
            </p:cNvPr>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833;p50">
              <a:extLst>
                <a:ext uri="{FF2B5EF4-FFF2-40B4-BE49-F238E27FC236}">
                  <a16:creationId xmlns:a16="http://schemas.microsoft.com/office/drawing/2014/main" id="{817BED95-09FE-0242-FD7C-29B7301DB8FE}"/>
                </a:ext>
              </a:extLst>
            </p:cNvPr>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1834;p50">
              <a:extLst>
                <a:ext uri="{FF2B5EF4-FFF2-40B4-BE49-F238E27FC236}">
                  <a16:creationId xmlns:a16="http://schemas.microsoft.com/office/drawing/2014/main" id="{BC6F3B4B-BA04-FC89-CE09-2E0EDB4365CB}"/>
                </a:ext>
              </a:extLst>
            </p:cNvPr>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1835;p50">
              <a:extLst>
                <a:ext uri="{FF2B5EF4-FFF2-40B4-BE49-F238E27FC236}">
                  <a16:creationId xmlns:a16="http://schemas.microsoft.com/office/drawing/2014/main" id="{98A812B2-963F-6B9F-DFA6-20BC27C30FEE}"/>
                </a:ext>
              </a:extLst>
            </p:cNvPr>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836;p50">
              <a:extLst>
                <a:ext uri="{FF2B5EF4-FFF2-40B4-BE49-F238E27FC236}">
                  <a16:creationId xmlns:a16="http://schemas.microsoft.com/office/drawing/2014/main" id="{BE299391-6C1C-9DE4-7B7B-DCB7EBED5BE4}"/>
                </a:ext>
              </a:extLst>
            </p:cNvPr>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837;p50">
              <a:extLst>
                <a:ext uri="{FF2B5EF4-FFF2-40B4-BE49-F238E27FC236}">
                  <a16:creationId xmlns:a16="http://schemas.microsoft.com/office/drawing/2014/main" id="{456F140B-0782-9892-BC75-3167A69624E1}"/>
                </a:ext>
              </a:extLst>
            </p:cNvPr>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838;p50">
              <a:extLst>
                <a:ext uri="{FF2B5EF4-FFF2-40B4-BE49-F238E27FC236}">
                  <a16:creationId xmlns:a16="http://schemas.microsoft.com/office/drawing/2014/main" id="{BBBDF692-E712-3059-8D9B-F4A6CB1C196E}"/>
                </a:ext>
              </a:extLst>
            </p:cNvPr>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839;p50">
              <a:extLst>
                <a:ext uri="{FF2B5EF4-FFF2-40B4-BE49-F238E27FC236}">
                  <a16:creationId xmlns:a16="http://schemas.microsoft.com/office/drawing/2014/main" id="{4E96A2D5-D793-8E44-2F26-B44DE207AC66}"/>
                </a:ext>
              </a:extLst>
            </p:cNvPr>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840;p50">
              <a:extLst>
                <a:ext uri="{FF2B5EF4-FFF2-40B4-BE49-F238E27FC236}">
                  <a16:creationId xmlns:a16="http://schemas.microsoft.com/office/drawing/2014/main" id="{D5F43C00-A40F-3DDD-01A7-FF50DF75D25C}"/>
                </a:ext>
              </a:extLst>
            </p:cNvPr>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841;p50">
              <a:extLst>
                <a:ext uri="{FF2B5EF4-FFF2-40B4-BE49-F238E27FC236}">
                  <a16:creationId xmlns:a16="http://schemas.microsoft.com/office/drawing/2014/main" id="{EC73DC30-2F80-EADC-FCCC-7B275CA6B407}"/>
                </a:ext>
              </a:extLst>
            </p:cNvPr>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842;p50">
              <a:extLst>
                <a:ext uri="{FF2B5EF4-FFF2-40B4-BE49-F238E27FC236}">
                  <a16:creationId xmlns:a16="http://schemas.microsoft.com/office/drawing/2014/main" id="{478D8FF4-D1AF-149A-444C-71F17FF5EBFD}"/>
                </a:ext>
              </a:extLst>
            </p:cNvPr>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843;p50">
              <a:extLst>
                <a:ext uri="{FF2B5EF4-FFF2-40B4-BE49-F238E27FC236}">
                  <a16:creationId xmlns:a16="http://schemas.microsoft.com/office/drawing/2014/main" id="{3F5BF518-E921-430F-65D4-FB78AD290EE1}"/>
                </a:ext>
              </a:extLst>
            </p:cNvPr>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844;p50">
              <a:extLst>
                <a:ext uri="{FF2B5EF4-FFF2-40B4-BE49-F238E27FC236}">
                  <a16:creationId xmlns:a16="http://schemas.microsoft.com/office/drawing/2014/main" id="{FE4E4F43-4990-5BA9-C9D1-7140BB6BA9F6}"/>
                </a:ext>
              </a:extLst>
            </p:cNvPr>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845;p50">
              <a:extLst>
                <a:ext uri="{FF2B5EF4-FFF2-40B4-BE49-F238E27FC236}">
                  <a16:creationId xmlns:a16="http://schemas.microsoft.com/office/drawing/2014/main" id="{A4754145-B2CC-FE86-8FC1-27AD91262919}"/>
                </a:ext>
              </a:extLst>
            </p:cNvPr>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846;p50">
              <a:extLst>
                <a:ext uri="{FF2B5EF4-FFF2-40B4-BE49-F238E27FC236}">
                  <a16:creationId xmlns:a16="http://schemas.microsoft.com/office/drawing/2014/main" id="{4B105BC1-0162-3AFD-9DC9-FD37EBB6FDF1}"/>
                </a:ext>
              </a:extLst>
            </p:cNvPr>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847;p50">
              <a:extLst>
                <a:ext uri="{FF2B5EF4-FFF2-40B4-BE49-F238E27FC236}">
                  <a16:creationId xmlns:a16="http://schemas.microsoft.com/office/drawing/2014/main" id="{A651C005-8E0B-B408-AF8E-52F1F51AF2A3}"/>
                </a:ext>
              </a:extLst>
            </p:cNvPr>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848;p50">
              <a:extLst>
                <a:ext uri="{FF2B5EF4-FFF2-40B4-BE49-F238E27FC236}">
                  <a16:creationId xmlns:a16="http://schemas.microsoft.com/office/drawing/2014/main" id="{8E052417-B8DE-2000-05B7-8CAFFD0CEDCA}"/>
                </a:ext>
              </a:extLst>
            </p:cNvPr>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849;p50">
              <a:extLst>
                <a:ext uri="{FF2B5EF4-FFF2-40B4-BE49-F238E27FC236}">
                  <a16:creationId xmlns:a16="http://schemas.microsoft.com/office/drawing/2014/main" id="{9F588B9B-BAD7-D201-2DC1-AB32D60D8367}"/>
                </a:ext>
              </a:extLst>
            </p:cNvPr>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850;p50">
              <a:extLst>
                <a:ext uri="{FF2B5EF4-FFF2-40B4-BE49-F238E27FC236}">
                  <a16:creationId xmlns:a16="http://schemas.microsoft.com/office/drawing/2014/main" id="{EFD6A7BA-4DC0-A2A1-E2FF-B4E50DFC4444}"/>
                </a:ext>
              </a:extLst>
            </p:cNvPr>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851;p50">
              <a:extLst>
                <a:ext uri="{FF2B5EF4-FFF2-40B4-BE49-F238E27FC236}">
                  <a16:creationId xmlns:a16="http://schemas.microsoft.com/office/drawing/2014/main" id="{39BA8018-0D1D-1064-B030-767B7EA950F6}"/>
                </a:ext>
              </a:extLst>
            </p:cNvPr>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852;p50">
              <a:extLst>
                <a:ext uri="{FF2B5EF4-FFF2-40B4-BE49-F238E27FC236}">
                  <a16:creationId xmlns:a16="http://schemas.microsoft.com/office/drawing/2014/main" id="{3DD5BD40-1362-3455-B658-DC4ADA770769}"/>
                </a:ext>
              </a:extLst>
            </p:cNvPr>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853;p50">
              <a:extLst>
                <a:ext uri="{FF2B5EF4-FFF2-40B4-BE49-F238E27FC236}">
                  <a16:creationId xmlns:a16="http://schemas.microsoft.com/office/drawing/2014/main" id="{B34F38E0-E9A0-28D3-EA30-A4638840673B}"/>
                </a:ext>
              </a:extLst>
            </p:cNvPr>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854;p50">
              <a:extLst>
                <a:ext uri="{FF2B5EF4-FFF2-40B4-BE49-F238E27FC236}">
                  <a16:creationId xmlns:a16="http://schemas.microsoft.com/office/drawing/2014/main" id="{962EF7C7-69F7-BF9A-5D2E-53733DF316F9}"/>
                </a:ext>
              </a:extLst>
            </p:cNvPr>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855;p50">
              <a:extLst>
                <a:ext uri="{FF2B5EF4-FFF2-40B4-BE49-F238E27FC236}">
                  <a16:creationId xmlns:a16="http://schemas.microsoft.com/office/drawing/2014/main" id="{2202FF05-4F74-31E1-0F59-8ABF3D3DC168}"/>
                </a:ext>
              </a:extLst>
            </p:cNvPr>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1856;p50">
              <a:extLst>
                <a:ext uri="{FF2B5EF4-FFF2-40B4-BE49-F238E27FC236}">
                  <a16:creationId xmlns:a16="http://schemas.microsoft.com/office/drawing/2014/main" id="{132D6162-2D4F-BB7C-7DA1-7B77ED194E34}"/>
                </a:ext>
              </a:extLst>
            </p:cNvPr>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1857;p50">
              <a:extLst>
                <a:ext uri="{FF2B5EF4-FFF2-40B4-BE49-F238E27FC236}">
                  <a16:creationId xmlns:a16="http://schemas.microsoft.com/office/drawing/2014/main" id="{AA724685-47EA-031C-68DD-CF7520EACEDF}"/>
                </a:ext>
              </a:extLst>
            </p:cNvPr>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1858;p50">
              <a:extLst>
                <a:ext uri="{FF2B5EF4-FFF2-40B4-BE49-F238E27FC236}">
                  <a16:creationId xmlns:a16="http://schemas.microsoft.com/office/drawing/2014/main" id="{E3A8F636-D671-D2DB-3418-C85B774DD32F}"/>
                </a:ext>
              </a:extLst>
            </p:cNvPr>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1859;p50">
              <a:extLst>
                <a:ext uri="{FF2B5EF4-FFF2-40B4-BE49-F238E27FC236}">
                  <a16:creationId xmlns:a16="http://schemas.microsoft.com/office/drawing/2014/main" id="{E74E64C1-DB2E-89D9-36D9-BFDC0B072C03}"/>
                </a:ext>
              </a:extLst>
            </p:cNvPr>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1860;p50">
              <a:extLst>
                <a:ext uri="{FF2B5EF4-FFF2-40B4-BE49-F238E27FC236}">
                  <a16:creationId xmlns:a16="http://schemas.microsoft.com/office/drawing/2014/main" id="{EDFA9D01-9D6F-DC32-80AF-645924CBCA15}"/>
                </a:ext>
              </a:extLst>
            </p:cNvPr>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1861;p50">
              <a:extLst>
                <a:ext uri="{FF2B5EF4-FFF2-40B4-BE49-F238E27FC236}">
                  <a16:creationId xmlns:a16="http://schemas.microsoft.com/office/drawing/2014/main" id="{211CAE47-65CD-4217-37FD-EF7B643B5ACD}"/>
                </a:ext>
              </a:extLst>
            </p:cNvPr>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1862;p50">
              <a:extLst>
                <a:ext uri="{FF2B5EF4-FFF2-40B4-BE49-F238E27FC236}">
                  <a16:creationId xmlns:a16="http://schemas.microsoft.com/office/drawing/2014/main" id="{3BAD3581-BB45-D4B9-B379-3416F9BB97DF}"/>
                </a:ext>
              </a:extLst>
            </p:cNvPr>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1863;p50">
              <a:extLst>
                <a:ext uri="{FF2B5EF4-FFF2-40B4-BE49-F238E27FC236}">
                  <a16:creationId xmlns:a16="http://schemas.microsoft.com/office/drawing/2014/main" id="{8E17A195-1A0E-853D-AE6A-CA4C74EB23ED}"/>
                </a:ext>
              </a:extLst>
            </p:cNvPr>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1864;p50">
              <a:extLst>
                <a:ext uri="{FF2B5EF4-FFF2-40B4-BE49-F238E27FC236}">
                  <a16:creationId xmlns:a16="http://schemas.microsoft.com/office/drawing/2014/main" id="{6F6185ED-440C-B6E6-1DD6-B0CDECE088A4}"/>
                </a:ext>
              </a:extLst>
            </p:cNvPr>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1865;p50">
              <a:extLst>
                <a:ext uri="{FF2B5EF4-FFF2-40B4-BE49-F238E27FC236}">
                  <a16:creationId xmlns:a16="http://schemas.microsoft.com/office/drawing/2014/main" id="{DDC7DFAE-F75B-9D67-D3CA-A8BCA60163A3}"/>
                </a:ext>
              </a:extLst>
            </p:cNvPr>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1866;p50">
              <a:extLst>
                <a:ext uri="{FF2B5EF4-FFF2-40B4-BE49-F238E27FC236}">
                  <a16:creationId xmlns:a16="http://schemas.microsoft.com/office/drawing/2014/main" id="{8DD1F689-C4F4-0EA9-37CB-AAF5F1042D2F}"/>
                </a:ext>
              </a:extLst>
            </p:cNvPr>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1867;p50">
              <a:extLst>
                <a:ext uri="{FF2B5EF4-FFF2-40B4-BE49-F238E27FC236}">
                  <a16:creationId xmlns:a16="http://schemas.microsoft.com/office/drawing/2014/main" id="{F6319007-E10E-2E5D-2F6F-2C19E244CFE7}"/>
                </a:ext>
              </a:extLst>
            </p:cNvPr>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1868;p50">
              <a:extLst>
                <a:ext uri="{FF2B5EF4-FFF2-40B4-BE49-F238E27FC236}">
                  <a16:creationId xmlns:a16="http://schemas.microsoft.com/office/drawing/2014/main" id="{14909CAA-703C-3D85-A9ED-E08FDB08B387}"/>
                </a:ext>
              </a:extLst>
            </p:cNvPr>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1869;p50">
              <a:extLst>
                <a:ext uri="{FF2B5EF4-FFF2-40B4-BE49-F238E27FC236}">
                  <a16:creationId xmlns:a16="http://schemas.microsoft.com/office/drawing/2014/main" id="{288D742D-72E0-0695-EF7B-B137CC652DBF}"/>
                </a:ext>
              </a:extLst>
            </p:cNvPr>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1870;p50">
              <a:extLst>
                <a:ext uri="{FF2B5EF4-FFF2-40B4-BE49-F238E27FC236}">
                  <a16:creationId xmlns:a16="http://schemas.microsoft.com/office/drawing/2014/main" id="{FC586008-C8F1-30E9-0E96-FF742E1796A4}"/>
                </a:ext>
              </a:extLst>
            </p:cNvPr>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1871;p50">
              <a:extLst>
                <a:ext uri="{FF2B5EF4-FFF2-40B4-BE49-F238E27FC236}">
                  <a16:creationId xmlns:a16="http://schemas.microsoft.com/office/drawing/2014/main" id="{A9DFEC2C-65A7-86EA-0272-F2AD3B82CF1D}"/>
                </a:ext>
              </a:extLst>
            </p:cNvPr>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1872;p50">
              <a:extLst>
                <a:ext uri="{FF2B5EF4-FFF2-40B4-BE49-F238E27FC236}">
                  <a16:creationId xmlns:a16="http://schemas.microsoft.com/office/drawing/2014/main" id="{E35DBA2F-65D1-740B-F1D0-884319F03C96}"/>
                </a:ext>
              </a:extLst>
            </p:cNvPr>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1873;p50">
              <a:extLst>
                <a:ext uri="{FF2B5EF4-FFF2-40B4-BE49-F238E27FC236}">
                  <a16:creationId xmlns:a16="http://schemas.microsoft.com/office/drawing/2014/main" id="{6A3063E7-AD30-01DF-DCCB-7E7D5B90AFDE}"/>
                </a:ext>
              </a:extLst>
            </p:cNvPr>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1874;p50">
              <a:extLst>
                <a:ext uri="{FF2B5EF4-FFF2-40B4-BE49-F238E27FC236}">
                  <a16:creationId xmlns:a16="http://schemas.microsoft.com/office/drawing/2014/main" id="{3F997DE7-21BE-E8A8-2D26-B52E32334571}"/>
                </a:ext>
              </a:extLst>
            </p:cNvPr>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1875;p50">
              <a:extLst>
                <a:ext uri="{FF2B5EF4-FFF2-40B4-BE49-F238E27FC236}">
                  <a16:creationId xmlns:a16="http://schemas.microsoft.com/office/drawing/2014/main" id="{EEA0F9D2-A1DE-BB08-8C46-12FA589C3168}"/>
                </a:ext>
              </a:extLst>
            </p:cNvPr>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1876;p50">
              <a:extLst>
                <a:ext uri="{FF2B5EF4-FFF2-40B4-BE49-F238E27FC236}">
                  <a16:creationId xmlns:a16="http://schemas.microsoft.com/office/drawing/2014/main" id="{B664EE42-2E5F-AEBC-B694-2B121E38E2EC}"/>
                </a:ext>
              </a:extLst>
            </p:cNvPr>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1877;p50">
              <a:extLst>
                <a:ext uri="{FF2B5EF4-FFF2-40B4-BE49-F238E27FC236}">
                  <a16:creationId xmlns:a16="http://schemas.microsoft.com/office/drawing/2014/main" id="{56510AE9-AD11-8D98-1C8B-5640F7853B51}"/>
                </a:ext>
              </a:extLst>
            </p:cNvPr>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1878;p50">
              <a:extLst>
                <a:ext uri="{FF2B5EF4-FFF2-40B4-BE49-F238E27FC236}">
                  <a16:creationId xmlns:a16="http://schemas.microsoft.com/office/drawing/2014/main" id="{877A74B1-22D4-8D35-7383-9DF92BE9F03E}"/>
                </a:ext>
              </a:extLst>
            </p:cNvPr>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1879;p50">
              <a:extLst>
                <a:ext uri="{FF2B5EF4-FFF2-40B4-BE49-F238E27FC236}">
                  <a16:creationId xmlns:a16="http://schemas.microsoft.com/office/drawing/2014/main" id="{260435E4-31E7-24E4-DC75-6EC4D6427904}"/>
                </a:ext>
              </a:extLst>
            </p:cNvPr>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1880;p50">
              <a:extLst>
                <a:ext uri="{FF2B5EF4-FFF2-40B4-BE49-F238E27FC236}">
                  <a16:creationId xmlns:a16="http://schemas.microsoft.com/office/drawing/2014/main" id="{49603872-C887-5CD7-3498-F43E119ECEEB}"/>
                </a:ext>
              </a:extLst>
            </p:cNvPr>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1881;p50">
              <a:extLst>
                <a:ext uri="{FF2B5EF4-FFF2-40B4-BE49-F238E27FC236}">
                  <a16:creationId xmlns:a16="http://schemas.microsoft.com/office/drawing/2014/main" id="{CCDF29C9-8CAA-2DF3-E3A7-AB785348BC12}"/>
                </a:ext>
              </a:extLst>
            </p:cNvPr>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1882;p50">
              <a:extLst>
                <a:ext uri="{FF2B5EF4-FFF2-40B4-BE49-F238E27FC236}">
                  <a16:creationId xmlns:a16="http://schemas.microsoft.com/office/drawing/2014/main" id="{BC4F3532-290B-E570-5366-1750E6276C62}"/>
                </a:ext>
              </a:extLst>
            </p:cNvPr>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1883;p50">
              <a:extLst>
                <a:ext uri="{FF2B5EF4-FFF2-40B4-BE49-F238E27FC236}">
                  <a16:creationId xmlns:a16="http://schemas.microsoft.com/office/drawing/2014/main" id="{917DC26B-4323-3619-F614-D3132CE097CF}"/>
                </a:ext>
              </a:extLst>
            </p:cNvPr>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1884;p50">
              <a:extLst>
                <a:ext uri="{FF2B5EF4-FFF2-40B4-BE49-F238E27FC236}">
                  <a16:creationId xmlns:a16="http://schemas.microsoft.com/office/drawing/2014/main" id="{943E28F5-A402-721A-616A-8C57E3707DD6}"/>
                </a:ext>
              </a:extLst>
            </p:cNvPr>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1885;p50">
              <a:extLst>
                <a:ext uri="{FF2B5EF4-FFF2-40B4-BE49-F238E27FC236}">
                  <a16:creationId xmlns:a16="http://schemas.microsoft.com/office/drawing/2014/main" id="{6C5D7E83-683A-0BB1-F36D-8DC0ED44B107}"/>
                </a:ext>
              </a:extLst>
            </p:cNvPr>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1886;p50">
              <a:extLst>
                <a:ext uri="{FF2B5EF4-FFF2-40B4-BE49-F238E27FC236}">
                  <a16:creationId xmlns:a16="http://schemas.microsoft.com/office/drawing/2014/main" id="{E7DB894C-9AB8-3E6D-8B68-C095513FA88C}"/>
                </a:ext>
              </a:extLst>
            </p:cNvPr>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1887;p50">
              <a:extLst>
                <a:ext uri="{FF2B5EF4-FFF2-40B4-BE49-F238E27FC236}">
                  <a16:creationId xmlns:a16="http://schemas.microsoft.com/office/drawing/2014/main" id="{2C82AF21-ED57-D4AD-647D-1DEFB6CDB760}"/>
                </a:ext>
              </a:extLst>
            </p:cNvPr>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1888;p50">
              <a:extLst>
                <a:ext uri="{FF2B5EF4-FFF2-40B4-BE49-F238E27FC236}">
                  <a16:creationId xmlns:a16="http://schemas.microsoft.com/office/drawing/2014/main" id="{C1F53A89-C2B2-457D-025F-3F057EFC20DC}"/>
                </a:ext>
              </a:extLst>
            </p:cNvPr>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1889;p50">
              <a:extLst>
                <a:ext uri="{FF2B5EF4-FFF2-40B4-BE49-F238E27FC236}">
                  <a16:creationId xmlns:a16="http://schemas.microsoft.com/office/drawing/2014/main" id="{EEF94226-5054-46BE-A4D9-C5EA2A48E9C1}"/>
                </a:ext>
              </a:extLst>
            </p:cNvPr>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1890;p50">
              <a:extLst>
                <a:ext uri="{FF2B5EF4-FFF2-40B4-BE49-F238E27FC236}">
                  <a16:creationId xmlns:a16="http://schemas.microsoft.com/office/drawing/2014/main" id="{DA89ABD1-D7FB-E950-8813-CDD9C01D3FD5}"/>
                </a:ext>
              </a:extLst>
            </p:cNvPr>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1891;p50">
              <a:extLst>
                <a:ext uri="{FF2B5EF4-FFF2-40B4-BE49-F238E27FC236}">
                  <a16:creationId xmlns:a16="http://schemas.microsoft.com/office/drawing/2014/main" id="{7E55D900-760C-5598-D3F2-5608487E27EA}"/>
                </a:ext>
              </a:extLst>
            </p:cNvPr>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1892;p50">
              <a:extLst>
                <a:ext uri="{FF2B5EF4-FFF2-40B4-BE49-F238E27FC236}">
                  <a16:creationId xmlns:a16="http://schemas.microsoft.com/office/drawing/2014/main" id="{47172AE9-A278-3E9B-9EF0-87726650D4ED}"/>
                </a:ext>
              </a:extLst>
            </p:cNvPr>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1893;p50">
              <a:extLst>
                <a:ext uri="{FF2B5EF4-FFF2-40B4-BE49-F238E27FC236}">
                  <a16:creationId xmlns:a16="http://schemas.microsoft.com/office/drawing/2014/main" id="{0BE9A5FA-8BD5-F5B5-648D-1DFDA49BD770}"/>
                </a:ext>
              </a:extLst>
            </p:cNvPr>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1894;p50">
              <a:extLst>
                <a:ext uri="{FF2B5EF4-FFF2-40B4-BE49-F238E27FC236}">
                  <a16:creationId xmlns:a16="http://schemas.microsoft.com/office/drawing/2014/main" id="{C1FDDC0A-5945-17B9-0F5C-A1CB9F2F79BE}"/>
                </a:ext>
              </a:extLst>
            </p:cNvPr>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1895;p50">
              <a:extLst>
                <a:ext uri="{FF2B5EF4-FFF2-40B4-BE49-F238E27FC236}">
                  <a16:creationId xmlns:a16="http://schemas.microsoft.com/office/drawing/2014/main" id="{C73A16CD-8E7F-2D9F-6EF2-2A23B21695AB}"/>
                </a:ext>
              </a:extLst>
            </p:cNvPr>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1896;p50">
              <a:extLst>
                <a:ext uri="{FF2B5EF4-FFF2-40B4-BE49-F238E27FC236}">
                  <a16:creationId xmlns:a16="http://schemas.microsoft.com/office/drawing/2014/main" id="{02371A88-6EEC-7AD2-39C2-B6769C3BB1D1}"/>
                </a:ext>
              </a:extLst>
            </p:cNvPr>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1897;p50">
              <a:extLst>
                <a:ext uri="{FF2B5EF4-FFF2-40B4-BE49-F238E27FC236}">
                  <a16:creationId xmlns:a16="http://schemas.microsoft.com/office/drawing/2014/main" id="{ADD83286-2E04-7548-1AC9-35D8F98C3278}"/>
                </a:ext>
              </a:extLst>
            </p:cNvPr>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1898;p50">
              <a:extLst>
                <a:ext uri="{FF2B5EF4-FFF2-40B4-BE49-F238E27FC236}">
                  <a16:creationId xmlns:a16="http://schemas.microsoft.com/office/drawing/2014/main" id="{0C6D8F00-2A10-06D9-8425-55D5D89B612A}"/>
                </a:ext>
              </a:extLst>
            </p:cNvPr>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1899;p50">
              <a:extLst>
                <a:ext uri="{FF2B5EF4-FFF2-40B4-BE49-F238E27FC236}">
                  <a16:creationId xmlns:a16="http://schemas.microsoft.com/office/drawing/2014/main" id="{E801C02D-14F4-AB30-F861-BB549E62D827}"/>
                </a:ext>
              </a:extLst>
            </p:cNvPr>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1900;p50">
              <a:extLst>
                <a:ext uri="{FF2B5EF4-FFF2-40B4-BE49-F238E27FC236}">
                  <a16:creationId xmlns:a16="http://schemas.microsoft.com/office/drawing/2014/main" id="{5801AA73-AF93-B175-27BC-8BBB43C868A6}"/>
                </a:ext>
              </a:extLst>
            </p:cNvPr>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1901;p50">
              <a:extLst>
                <a:ext uri="{FF2B5EF4-FFF2-40B4-BE49-F238E27FC236}">
                  <a16:creationId xmlns:a16="http://schemas.microsoft.com/office/drawing/2014/main" id="{BB718461-CA18-5B58-44C9-779DE18A5860}"/>
                </a:ext>
              </a:extLst>
            </p:cNvPr>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1902;p50">
              <a:extLst>
                <a:ext uri="{FF2B5EF4-FFF2-40B4-BE49-F238E27FC236}">
                  <a16:creationId xmlns:a16="http://schemas.microsoft.com/office/drawing/2014/main" id="{9546F89C-1D35-3AA5-8E8A-320EE4B1DE59}"/>
                </a:ext>
              </a:extLst>
            </p:cNvPr>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1903;p50">
              <a:extLst>
                <a:ext uri="{FF2B5EF4-FFF2-40B4-BE49-F238E27FC236}">
                  <a16:creationId xmlns:a16="http://schemas.microsoft.com/office/drawing/2014/main" id="{37D1D1AE-74AD-CFF3-14E2-0F186EAD2D4E}"/>
                </a:ext>
              </a:extLst>
            </p:cNvPr>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1904;p50">
              <a:extLst>
                <a:ext uri="{FF2B5EF4-FFF2-40B4-BE49-F238E27FC236}">
                  <a16:creationId xmlns:a16="http://schemas.microsoft.com/office/drawing/2014/main" id="{282FF778-D073-7C43-C2AA-D3DB82681FA7}"/>
                </a:ext>
              </a:extLst>
            </p:cNvPr>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1905;p50">
              <a:extLst>
                <a:ext uri="{FF2B5EF4-FFF2-40B4-BE49-F238E27FC236}">
                  <a16:creationId xmlns:a16="http://schemas.microsoft.com/office/drawing/2014/main" id="{8726E1E2-07E4-D867-744F-DFB009B5AA6E}"/>
                </a:ext>
              </a:extLst>
            </p:cNvPr>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1906;p50">
              <a:extLst>
                <a:ext uri="{FF2B5EF4-FFF2-40B4-BE49-F238E27FC236}">
                  <a16:creationId xmlns:a16="http://schemas.microsoft.com/office/drawing/2014/main" id="{FCBBF16A-2F74-15C2-9661-0D6096ED432E}"/>
                </a:ext>
              </a:extLst>
            </p:cNvPr>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1907;p50">
              <a:extLst>
                <a:ext uri="{FF2B5EF4-FFF2-40B4-BE49-F238E27FC236}">
                  <a16:creationId xmlns:a16="http://schemas.microsoft.com/office/drawing/2014/main" id="{04A79F7B-22D9-F88B-129A-A6B5A5E60CAB}"/>
                </a:ext>
              </a:extLst>
            </p:cNvPr>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1908;p50">
              <a:extLst>
                <a:ext uri="{FF2B5EF4-FFF2-40B4-BE49-F238E27FC236}">
                  <a16:creationId xmlns:a16="http://schemas.microsoft.com/office/drawing/2014/main" id="{3D624A5F-1F88-1689-65E7-BA14E5F7D5E9}"/>
                </a:ext>
              </a:extLst>
            </p:cNvPr>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1909;p50">
              <a:extLst>
                <a:ext uri="{FF2B5EF4-FFF2-40B4-BE49-F238E27FC236}">
                  <a16:creationId xmlns:a16="http://schemas.microsoft.com/office/drawing/2014/main" id="{39790F5E-F469-613A-E2B0-5A18681029F1}"/>
                </a:ext>
              </a:extLst>
            </p:cNvPr>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1910;p50">
              <a:extLst>
                <a:ext uri="{FF2B5EF4-FFF2-40B4-BE49-F238E27FC236}">
                  <a16:creationId xmlns:a16="http://schemas.microsoft.com/office/drawing/2014/main" id="{DB4CE2D6-C847-DC34-3B9D-EEBAF2238091}"/>
                </a:ext>
              </a:extLst>
            </p:cNvPr>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1911;p50">
              <a:extLst>
                <a:ext uri="{FF2B5EF4-FFF2-40B4-BE49-F238E27FC236}">
                  <a16:creationId xmlns:a16="http://schemas.microsoft.com/office/drawing/2014/main" id="{424D6F6E-4450-9164-F491-879050A4B243}"/>
                </a:ext>
              </a:extLst>
            </p:cNvPr>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1912;p50">
              <a:extLst>
                <a:ext uri="{FF2B5EF4-FFF2-40B4-BE49-F238E27FC236}">
                  <a16:creationId xmlns:a16="http://schemas.microsoft.com/office/drawing/2014/main" id="{28C553C9-296B-3992-061E-60F32A7A8C53}"/>
                </a:ext>
              </a:extLst>
            </p:cNvPr>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1913;p50">
              <a:extLst>
                <a:ext uri="{FF2B5EF4-FFF2-40B4-BE49-F238E27FC236}">
                  <a16:creationId xmlns:a16="http://schemas.microsoft.com/office/drawing/2014/main" id="{6FC1C12A-2E4A-B22E-6492-C83E4206CD20}"/>
                </a:ext>
              </a:extLst>
            </p:cNvPr>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1914;p50">
              <a:extLst>
                <a:ext uri="{FF2B5EF4-FFF2-40B4-BE49-F238E27FC236}">
                  <a16:creationId xmlns:a16="http://schemas.microsoft.com/office/drawing/2014/main" id="{F1689135-0251-743C-B5BB-7780BB5D80FE}"/>
                </a:ext>
              </a:extLst>
            </p:cNvPr>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1915;p50">
              <a:extLst>
                <a:ext uri="{FF2B5EF4-FFF2-40B4-BE49-F238E27FC236}">
                  <a16:creationId xmlns:a16="http://schemas.microsoft.com/office/drawing/2014/main" id="{A22ECB12-3DD9-CF68-33E2-35242B829846}"/>
                </a:ext>
              </a:extLst>
            </p:cNvPr>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1916;p50">
              <a:extLst>
                <a:ext uri="{FF2B5EF4-FFF2-40B4-BE49-F238E27FC236}">
                  <a16:creationId xmlns:a16="http://schemas.microsoft.com/office/drawing/2014/main" id="{FC2BF8F3-1661-0ECB-FBFE-1A2B835D9F6A}"/>
                </a:ext>
              </a:extLst>
            </p:cNvPr>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1917;p50">
              <a:extLst>
                <a:ext uri="{FF2B5EF4-FFF2-40B4-BE49-F238E27FC236}">
                  <a16:creationId xmlns:a16="http://schemas.microsoft.com/office/drawing/2014/main" id="{D4A2CECA-0371-F414-3A16-237BD69E20D6}"/>
                </a:ext>
              </a:extLst>
            </p:cNvPr>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1918;p50">
              <a:extLst>
                <a:ext uri="{FF2B5EF4-FFF2-40B4-BE49-F238E27FC236}">
                  <a16:creationId xmlns:a16="http://schemas.microsoft.com/office/drawing/2014/main" id="{CBFDE386-9491-C49B-2522-C37C63CB3169}"/>
                </a:ext>
              </a:extLst>
            </p:cNvPr>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1919;p50">
              <a:extLst>
                <a:ext uri="{FF2B5EF4-FFF2-40B4-BE49-F238E27FC236}">
                  <a16:creationId xmlns:a16="http://schemas.microsoft.com/office/drawing/2014/main" id="{6F372817-9418-4CA0-6315-D2BBB468BC10}"/>
                </a:ext>
              </a:extLst>
            </p:cNvPr>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1920;p50">
              <a:extLst>
                <a:ext uri="{FF2B5EF4-FFF2-40B4-BE49-F238E27FC236}">
                  <a16:creationId xmlns:a16="http://schemas.microsoft.com/office/drawing/2014/main" id="{13D62E39-7C24-77CC-46AA-2273F9F04448}"/>
                </a:ext>
              </a:extLst>
            </p:cNvPr>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1921;p50">
              <a:extLst>
                <a:ext uri="{FF2B5EF4-FFF2-40B4-BE49-F238E27FC236}">
                  <a16:creationId xmlns:a16="http://schemas.microsoft.com/office/drawing/2014/main" id="{36493E03-71F3-80DD-8A36-E226F0EB8054}"/>
                </a:ext>
              </a:extLst>
            </p:cNvPr>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1922;p50">
              <a:extLst>
                <a:ext uri="{FF2B5EF4-FFF2-40B4-BE49-F238E27FC236}">
                  <a16:creationId xmlns:a16="http://schemas.microsoft.com/office/drawing/2014/main" id="{B9AE39A5-CC46-6088-E364-2442E4D088F1}"/>
                </a:ext>
              </a:extLst>
            </p:cNvPr>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1923;p50">
              <a:extLst>
                <a:ext uri="{FF2B5EF4-FFF2-40B4-BE49-F238E27FC236}">
                  <a16:creationId xmlns:a16="http://schemas.microsoft.com/office/drawing/2014/main" id="{3C5F6E05-19DE-48DD-8148-9FA570EF5D84}"/>
                </a:ext>
              </a:extLst>
            </p:cNvPr>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1924;p50">
              <a:extLst>
                <a:ext uri="{FF2B5EF4-FFF2-40B4-BE49-F238E27FC236}">
                  <a16:creationId xmlns:a16="http://schemas.microsoft.com/office/drawing/2014/main" id="{2080F61F-C932-32B9-80ED-5B7631A16AAB}"/>
                </a:ext>
              </a:extLst>
            </p:cNvPr>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1925;p50">
              <a:extLst>
                <a:ext uri="{FF2B5EF4-FFF2-40B4-BE49-F238E27FC236}">
                  <a16:creationId xmlns:a16="http://schemas.microsoft.com/office/drawing/2014/main" id="{01EF7864-DDEB-8AA5-83B6-F43EF903F5C1}"/>
                </a:ext>
              </a:extLst>
            </p:cNvPr>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1926;p50">
              <a:extLst>
                <a:ext uri="{FF2B5EF4-FFF2-40B4-BE49-F238E27FC236}">
                  <a16:creationId xmlns:a16="http://schemas.microsoft.com/office/drawing/2014/main" id="{8737B161-3591-F18E-4651-DCC145CF95F2}"/>
                </a:ext>
              </a:extLst>
            </p:cNvPr>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1927;p50">
              <a:extLst>
                <a:ext uri="{FF2B5EF4-FFF2-40B4-BE49-F238E27FC236}">
                  <a16:creationId xmlns:a16="http://schemas.microsoft.com/office/drawing/2014/main" id="{5330DBC4-CD66-565E-D65D-DE4A738E18F9}"/>
                </a:ext>
              </a:extLst>
            </p:cNvPr>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1928;p50">
              <a:extLst>
                <a:ext uri="{FF2B5EF4-FFF2-40B4-BE49-F238E27FC236}">
                  <a16:creationId xmlns:a16="http://schemas.microsoft.com/office/drawing/2014/main" id="{0E55FF6F-B78F-D426-1F90-EB7913057FB8}"/>
                </a:ext>
              </a:extLst>
            </p:cNvPr>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1929;p50">
              <a:extLst>
                <a:ext uri="{FF2B5EF4-FFF2-40B4-BE49-F238E27FC236}">
                  <a16:creationId xmlns:a16="http://schemas.microsoft.com/office/drawing/2014/main" id="{7F1E4742-6A88-2E31-659F-AD2D3F38FBA0}"/>
                </a:ext>
              </a:extLst>
            </p:cNvPr>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1930;p50">
              <a:extLst>
                <a:ext uri="{FF2B5EF4-FFF2-40B4-BE49-F238E27FC236}">
                  <a16:creationId xmlns:a16="http://schemas.microsoft.com/office/drawing/2014/main" id="{6BB112C1-B654-57BE-7543-788A941A6276}"/>
                </a:ext>
              </a:extLst>
            </p:cNvPr>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1931;p50">
              <a:extLst>
                <a:ext uri="{FF2B5EF4-FFF2-40B4-BE49-F238E27FC236}">
                  <a16:creationId xmlns:a16="http://schemas.microsoft.com/office/drawing/2014/main" id="{A911BEB5-670D-C494-6BC7-9436141E4574}"/>
                </a:ext>
              </a:extLst>
            </p:cNvPr>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1932;p50">
              <a:extLst>
                <a:ext uri="{FF2B5EF4-FFF2-40B4-BE49-F238E27FC236}">
                  <a16:creationId xmlns:a16="http://schemas.microsoft.com/office/drawing/2014/main" id="{C021E7B0-47D1-E7F9-E89A-1C7F50AE6B08}"/>
                </a:ext>
              </a:extLst>
            </p:cNvPr>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1933;p50">
              <a:extLst>
                <a:ext uri="{FF2B5EF4-FFF2-40B4-BE49-F238E27FC236}">
                  <a16:creationId xmlns:a16="http://schemas.microsoft.com/office/drawing/2014/main" id="{ABFAF76B-A865-6FF3-BAFE-91D68B90D6E2}"/>
                </a:ext>
              </a:extLst>
            </p:cNvPr>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1934;p50">
              <a:extLst>
                <a:ext uri="{FF2B5EF4-FFF2-40B4-BE49-F238E27FC236}">
                  <a16:creationId xmlns:a16="http://schemas.microsoft.com/office/drawing/2014/main" id="{F5855DCD-57AE-4EB1-00BA-F21A0844E47E}"/>
                </a:ext>
              </a:extLst>
            </p:cNvPr>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1935;p50">
              <a:extLst>
                <a:ext uri="{FF2B5EF4-FFF2-40B4-BE49-F238E27FC236}">
                  <a16:creationId xmlns:a16="http://schemas.microsoft.com/office/drawing/2014/main" id="{2DC71DCA-A4E0-AA81-B820-346426EAEF13}"/>
                </a:ext>
              </a:extLst>
            </p:cNvPr>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1936;p50">
              <a:extLst>
                <a:ext uri="{FF2B5EF4-FFF2-40B4-BE49-F238E27FC236}">
                  <a16:creationId xmlns:a16="http://schemas.microsoft.com/office/drawing/2014/main" id="{314955D2-63C1-6DBC-D3ED-053CF27E1FDE}"/>
                </a:ext>
              </a:extLst>
            </p:cNvPr>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1937;p50">
              <a:extLst>
                <a:ext uri="{FF2B5EF4-FFF2-40B4-BE49-F238E27FC236}">
                  <a16:creationId xmlns:a16="http://schemas.microsoft.com/office/drawing/2014/main" id="{B6A1D99B-BD89-D60C-F016-19851315F292}"/>
                </a:ext>
              </a:extLst>
            </p:cNvPr>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1938;p50">
              <a:extLst>
                <a:ext uri="{FF2B5EF4-FFF2-40B4-BE49-F238E27FC236}">
                  <a16:creationId xmlns:a16="http://schemas.microsoft.com/office/drawing/2014/main" id="{ED209FAE-5B2A-0CAE-7894-B9BECA2FCE8D}"/>
                </a:ext>
              </a:extLst>
            </p:cNvPr>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1939;p50">
              <a:extLst>
                <a:ext uri="{FF2B5EF4-FFF2-40B4-BE49-F238E27FC236}">
                  <a16:creationId xmlns:a16="http://schemas.microsoft.com/office/drawing/2014/main" id="{050DD72E-3C5B-487E-8497-E808204C3725}"/>
                </a:ext>
              </a:extLst>
            </p:cNvPr>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1940;p50">
              <a:extLst>
                <a:ext uri="{FF2B5EF4-FFF2-40B4-BE49-F238E27FC236}">
                  <a16:creationId xmlns:a16="http://schemas.microsoft.com/office/drawing/2014/main" id="{6788C8DD-6AC5-720C-2F73-276CADEF1252}"/>
                </a:ext>
              </a:extLst>
            </p:cNvPr>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1941;p50">
              <a:extLst>
                <a:ext uri="{FF2B5EF4-FFF2-40B4-BE49-F238E27FC236}">
                  <a16:creationId xmlns:a16="http://schemas.microsoft.com/office/drawing/2014/main" id="{1D38E7D2-BEEB-DC33-1285-99B4D1AC3667}"/>
                </a:ext>
              </a:extLst>
            </p:cNvPr>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1942;p50">
              <a:extLst>
                <a:ext uri="{FF2B5EF4-FFF2-40B4-BE49-F238E27FC236}">
                  <a16:creationId xmlns:a16="http://schemas.microsoft.com/office/drawing/2014/main" id="{41ADD2CA-B94E-AA56-D636-F0D33DE9EF34}"/>
                </a:ext>
              </a:extLst>
            </p:cNvPr>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1943;p50">
              <a:extLst>
                <a:ext uri="{FF2B5EF4-FFF2-40B4-BE49-F238E27FC236}">
                  <a16:creationId xmlns:a16="http://schemas.microsoft.com/office/drawing/2014/main" id="{BCECFE66-E5BB-00A6-0CE8-18791962C83A}"/>
                </a:ext>
              </a:extLst>
            </p:cNvPr>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1944;p50">
              <a:extLst>
                <a:ext uri="{FF2B5EF4-FFF2-40B4-BE49-F238E27FC236}">
                  <a16:creationId xmlns:a16="http://schemas.microsoft.com/office/drawing/2014/main" id="{F8FBAF66-7281-B837-D11D-C3486B99774F}"/>
                </a:ext>
              </a:extLst>
            </p:cNvPr>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1945;p50">
              <a:extLst>
                <a:ext uri="{FF2B5EF4-FFF2-40B4-BE49-F238E27FC236}">
                  <a16:creationId xmlns:a16="http://schemas.microsoft.com/office/drawing/2014/main" id="{D4533040-0ECF-DC52-79E2-DFEEB18FD7C2}"/>
                </a:ext>
              </a:extLst>
            </p:cNvPr>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1946;p50">
              <a:extLst>
                <a:ext uri="{FF2B5EF4-FFF2-40B4-BE49-F238E27FC236}">
                  <a16:creationId xmlns:a16="http://schemas.microsoft.com/office/drawing/2014/main" id="{890727C5-D9AA-60ED-B268-4A9E710523E7}"/>
                </a:ext>
              </a:extLst>
            </p:cNvPr>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1947;p50">
              <a:extLst>
                <a:ext uri="{FF2B5EF4-FFF2-40B4-BE49-F238E27FC236}">
                  <a16:creationId xmlns:a16="http://schemas.microsoft.com/office/drawing/2014/main" id="{F120944D-4EFA-1392-66FB-6CD93889B98F}"/>
                </a:ext>
              </a:extLst>
            </p:cNvPr>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1948;p50">
              <a:extLst>
                <a:ext uri="{FF2B5EF4-FFF2-40B4-BE49-F238E27FC236}">
                  <a16:creationId xmlns:a16="http://schemas.microsoft.com/office/drawing/2014/main" id="{219EFA20-AE59-6561-3CB2-48E838DF5A85}"/>
                </a:ext>
              </a:extLst>
            </p:cNvPr>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1949;p50">
              <a:extLst>
                <a:ext uri="{FF2B5EF4-FFF2-40B4-BE49-F238E27FC236}">
                  <a16:creationId xmlns:a16="http://schemas.microsoft.com/office/drawing/2014/main" id="{704C8023-31B1-1CE3-9FF1-99F3C85A28D4}"/>
                </a:ext>
              </a:extLst>
            </p:cNvPr>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1950;p50">
              <a:extLst>
                <a:ext uri="{FF2B5EF4-FFF2-40B4-BE49-F238E27FC236}">
                  <a16:creationId xmlns:a16="http://schemas.microsoft.com/office/drawing/2014/main" id="{E4EEF371-4B2B-7635-94DF-AF2C56D5953D}"/>
                </a:ext>
              </a:extLst>
            </p:cNvPr>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1951;p50">
              <a:extLst>
                <a:ext uri="{FF2B5EF4-FFF2-40B4-BE49-F238E27FC236}">
                  <a16:creationId xmlns:a16="http://schemas.microsoft.com/office/drawing/2014/main" id="{4F9AE299-6D35-D06F-DC24-EF2841AE0120}"/>
                </a:ext>
              </a:extLst>
            </p:cNvPr>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1952;p50">
              <a:extLst>
                <a:ext uri="{FF2B5EF4-FFF2-40B4-BE49-F238E27FC236}">
                  <a16:creationId xmlns:a16="http://schemas.microsoft.com/office/drawing/2014/main" id="{01B98415-E344-FDEA-3776-DD18EEA183BC}"/>
                </a:ext>
              </a:extLst>
            </p:cNvPr>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1953;p50">
              <a:extLst>
                <a:ext uri="{FF2B5EF4-FFF2-40B4-BE49-F238E27FC236}">
                  <a16:creationId xmlns:a16="http://schemas.microsoft.com/office/drawing/2014/main" id="{060CC299-B96E-F781-889E-2DB24A8E83E7}"/>
                </a:ext>
              </a:extLst>
            </p:cNvPr>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1954;p50">
              <a:extLst>
                <a:ext uri="{FF2B5EF4-FFF2-40B4-BE49-F238E27FC236}">
                  <a16:creationId xmlns:a16="http://schemas.microsoft.com/office/drawing/2014/main" id="{905A81B0-F110-C82F-C180-5B6B8F4176B1}"/>
                </a:ext>
              </a:extLst>
            </p:cNvPr>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1955;p50">
              <a:extLst>
                <a:ext uri="{FF2B5EF4-FFF2-40B4-BE49-F238E27FC236}">
                  <a16:creationId xmlns:a16="http://schemas.microsoft.com/office/drawing/2014/main" id="{6A7D4DAC-4686-88D8-D31F-F5D880C57155}"/>
                </a:ext>
              </a:extLst>
            </p:cNvPr>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1956;p50">
              <a:extLst>
                <a:ext uri="{FF2B5EF4-FFF2-40B4-BE49-F238E27FC236}">
                  <a16:creationId xmlns:a16="http://schemas.microsoft.com/office/drawing/2014/main" id="{71B523D3-72F7-0B55-412C-86AF0346B1D0}"/>
                </a:ext>
              </a:extLst>
            </p:cNvPr>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1957;p50">
              <a:extLst>
                <a:ext uri="{FF2B5EF4-FFF2-40B4-BE49-F238E27FC236}">
                  <a16:creationId xmlns:a16="http://schemas.microsoft.com/office/drawing/2014/main" id="{ADAC5B42-C8A0-F382-B080-80CC0C1C5740}"/>
                </a:ext>
              </a:extLst>
            </p:cNvPr>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1958;p50">
              <a:extLst>
                <a:ext uri="{FF2B5EF4-FFF2-40B4-BE49-F238E27FC236}">
                  <a16:creationId xmlns:a16="http://schemas.microsoft.com/office/drawing/2014/main" id="{3F24DB99-1929-5532-3CD0-E017483A8189}"/>
                </a:ext>
              </a:extLst>
            </p:cNvPr>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1959;p50">
              <a:extLst>
                <a:ext uri="{FF2B5EF4-FFF2-40B4-BE49-F238E27FC236}">
                  <a16:creationId xmlns:a16="http://schemas.microsoft.com/office/drawing/2014/main" id="{F23F61F8-A9F4-171E-0054-2E31843C81FC}"/>
                </a:ext>
              </a:extLst>
            </p:cNvPr>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1960;p50">
              <a:extLst>
                <a:ext uri="{FF2B5EF4-FFF2-40B4-BE49-F238E27FC236}">
                  <a16:creationId xmlns:a16="http://schemas.microsoft.com/office/drawing/2014/main" id="{CF245D7F-FCD4-8D4F-1127-E8BC07AC0B77}"/>
                </a:ext>
              </a:extLst>
            </p:cNvPr>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1961;p50">
              <a:extLst>
                <a:ext uri="{FF2B5EF4-FFF2-40B4-BE49-F238E27FC236}">
                  <a16:creationId xmlns:a16="http://schemas.microsoft.com/office/drawing/2014/main" id="{CE800444-77D0-D8AB-C06C-88E8DA8B5EB8}"/>
                </a:ext>
              </a:extLst>
            </p:cNvPr>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1962;p50">
              <a:extLst>
                <a:ext uri="{FF2B5EF4-FFF2-40B4-BE49-F238E27FC236}">
                  <a16:creationId xmlns:a16="http://schemas.microsoft.com/office/drawing/2014/main" id="{4277E4B1-1474-B494-19C7-043CC7675F4A}"/>
                </a:ext>
              </a:extLst>
            </p:cNvPr>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1963;p50">
              <a:extLst>
                <a:ext uri="{FF2B5EF4-FFF2-40B4-BE49-F238E27FC236}">
                  <a16:creationId xmlns:a16="http://schemas.microsoft.com/office/drawing/2014/main" id="{2C8C2F35-5959-69EC-7F71-CB9F9DB3A327}"/>
                </a:ext>
              </a:extLst>
            </p:cNvPr>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1964;p50">
              <a:extLst>
                <a:ext uri="{FF2B5EF4-FFF2-40B4-BE49-F238E27FC236}">
                  <a16:creationId xmlns:a16="http://schemas.microsoft.com/office/drawing/2014/main" id="{130E40EF-77A9-9444-E708-598CEA703DF0}"/>
                </a:ext>
              </a:extLst>
            </p:cNvPr>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1965;p50">
              <a:extLst>
                <a:ext uri="{FF2B5EF4-FFF2-40B4-BE49-F238E27FC236}">
                  <a16:creationId xmlns:a16="http://schemas.microsoft.com/office/drawing/2014/main" id="{B2B8C2BB-6384-DACC-B70A-547E12CDA2FE}"/>
                </a:ext>
              </a:extLst>
            </p:cNvPr>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1966;p50">
              <a:extLst>
                <a:ext uri="{FF2B5EF4-FFF2-40B4-BE49-F238E27FC236}">
                  <a16:creationId xmlns:a16="http://schemas.microsoft.com/office/drawing/2014/main" id="{84198A0B-2314-D634-54B1-E042961B56ED}"/>
                </a:ext>
              </a:extLst>
            </p:cNvPr>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1967;p50">
              <a:extLst>
                <a:ext uri="{FF2B5EF4-FFF2-40B4-BE49-F238E27FC236}">
                  <a16:creationId xmlns:a16="http://schemas.microsoft.com/office/drawing/2014/main" id="{FAB61038-1C0F-3C77-E7A3-DD03D36C61E0}"/>
                </a:ext>
              </a:extLst>
            </p:cNvPr>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1968;p50">
              <a:extLst>
                <a:ext uri="{FF2B5EF4-FFF2-40B4-BE49-F238E27FC236}">
                  <a16:creationId xmlns:a16="http://schemas.microsoft.com/office/drawing/2014/main" id="{E6A5286F-6361-276D-6AA7-0B5538F1373C}"/>
                </a:ext>
              </a:extLst>
            </p:cNvPr>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1969;p50">
              <a:extLst>
                <a:ext uri="{FF2B5EF4-FFF2-40B4-BE49-F238E27FC236}">
                  <a16:creationId xmlns:a16="http://schemas.microsoft.com/office/drawing/2014/main" id="{5178D432-4027-9B02-3B96-0F625E790EBC}"/>
                </a:ext>
              </a:extLst>
            </p:cNvPr>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1970;p50">
              <a:extLst>
                <a:ext uri="{FF2B5EF4-FFF2-40B4-BE49-F238E27FC236}">
                  <a16:creationId xmlns:a16="http://schemas.microsoft.com/office/drawing/2014/main" id="{399D7E3E-8DE4-51F2-2C69-615E7C702731}"/>
                </a:ext>
              </a:extLst>
            </p:cNvPr>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1971;p50">
              <a:extLst>
                <a:ext uri="{FF2B5EF4-FFF2-40B4-BE49-F238E27FC236}">
                  <a16:creationId xmlns:a16="http://schemas.microsoft.com/office/drawing/2014/main" id="{F7D042AB-F27E-62A9-62C1-B9FF4C522432}"/>
                </a:ext>
              </a:extLst>
            </p:cNvPr>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1972;p50">
              <a:extLst>
                <a:ext uri="{FF2B5EF4-FFF2-40B4-BE49-F238E27FC236}">
                  <a16:creationId xmlns:a16="http://schemas.microsoft.com/office/drawing/2014/main" id="{7E417797-8459-8DB6-DF82-52AE2F762303}"/>
                </a:ext>
              </a:extLst>
            </p:cNvPr>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1973;p50">
              <a:extLst>
                <a:ext uri="{FF2B5EF4-FFF2-40B4-BE49-F238E27FC236}">
                  <a16:creationId xmlns:a16="http://schemas.microsoft.com/office/drawing/2014/main" id="{89350BAB-4F3C-3D39-12DC-5E600CC8B387}"/>
                </a:ext>
              </a:extLst>
            </p:cNvPr>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1974;p50">
              <a:extLst>
                <a:ext uri="{FF2B5EF4-FFF2-40B4-BE49-F238E27FC236}">
                  <a16:creationId xmlns:a16="http://schemas.microsoft.com/office/drawing/2014/main" id="{D888C56E-9EAF-13E1-2ECF-2DF823DB621D}"/>
                </a:ext>
              </a:extLst>
            </p:cNvPr>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1975;p50">
              <a:extLst>
                <a:ext uri="{FF2B5EF4-FFF2-40B4-BE49-F238E27FC236}">
                  <a16:creationId xmlns:a16="http://schemas.microsoft.com/office/drawing/2014/main" id="{0EBA2D70-9078-8B71-F166-EF242DBFF558}"/>
                </a:ext>
              </a:extLst>
            </p:cNvPr>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1976;p50">
              <a:extLst>
                <a:ext uri="{FF2B5EF4-FFF2-40B4-BE49-F238E27FC236}">
                  <a16:creationId xmlns:a16="http://schemas.microsoft.com/office/drawing/2014/main" id="{0513432F-7506-2B7D-C72E-781E1BF635E4}"/>
                </a:ext>
              </a:extLst>
            </p:cNvPr>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1977;p50">
              <a:extLst>
                <a:ext uri="{FF2B5EF4-FFF2-40B4-BE49-F238E27FC236}">
                  <a16:creationId xmlns:a16="http://schemas.microsoft.com/office/drawing/2014/main" id="{8DDE80AA-E1D9-B864-1671-769D2C757D37}"/>
                </a:ext>
              </a:extLst>
            </p:cNvPr>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1978;p50">
              <a:extLst>
                <a:ext uri="{FF2B5EF4-FFF2-40B4-BE49-F238E27FC236}">
                  <a16:creationId xmlns:a16="http://schemas.microsoft.com/office/drawing/2014/main" id="{C683EC39-1236-2F2B-932B-D7F2939A8A11}"/>
                </a:ext>
              </a:extLst>
            </p:cNvPr>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1979;p50">
              <a:extLst>
                <a:ext uri="{FF2B5EF4-FFF2-40B4-BE49-F238E27FC236}">
                  <a16:creationId xmlns:a16="http://schemas.microsoft.com/office/drawing/2014/main" id="{04D67529-84E9-C6B8-1B40-2C7228904497}"/>
                </a:ext>
              </a:extLst>
            </p:cNvPr>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1980;p50">
              <a:extLst>
                <a:ext uri="{FF2B5EF4-FFF2-40B4-BE49-F238E27FC236}">
                  <a16:creationId xmlns:a16="http://schemas.microsoft.com/office/drawing/2014/main" id="{A2499A2A-9D11-CF27-F096-4B1765ABAB46}"/>
                </a:ext>
              </a:extLst>
            </p:cNvPr>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1981;p50">
              <a:extLst>
                <a:ext uri="{FF2B5EF4-FFF2-40B4-BE49-F238E27FC236}">
                  <a16:creationId xmlns:a16="http://schemas.microsoft.com/office/drawing/2014/main" id="{3E46AC8D-33AB-49F7-F98B-B2A3A0BC0173}"/>
                </a:ext>
              </a:extLst>
            </p:cNvPr>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1982;p50">
              <a:extLst>
                <a:ext uri="{FF2B5EF4-FFF2-40B4-BE49-F238E27FC236}">
                  <a16:creationId xmlns:a16="http://schemas.microsoft.com/office/drawing/2014/main" id="{5B978B02-143E-43E8-F3F5-BE677EE6B4C5}"/>
                </a:ext>
              </a:extLst>
            </p:cNvPr>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1983;p50">
              <a:extLst>
                <a:ext uri="{FF2B5EF4-FFF2-40B4-BE49-F238E27FC236}">
                  <a16:creationId xmlns:a16="http://schemas.microsoft.com/office/drawing/2014/main" id="{044873B9-9648-FC27-FB89-9A52FD98CC1E}"/>
                </a:ext>
              </a:extLst>
            </p:cNvPr>
            <p:cNvSpPr/>
            <p:nvPr/>
          </p:nvSpPr>
          <p:spPr>
            <a:xfrm>
              <a:off x="4914600" y="2472750"/>
              <a:ext cx="59943" cy="72504"/>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1984;p50">
              <a:extLst>
                <a:ext uri="{FF2B5EF4-FFF2-40B4-BE49-F238E27FC236}">
                  <a16:creationId xmlns:a16="http://schemas.microsoft.com/office/drawing/2014/main" id="{FE3A8BDE-69E2-B1A5-37AC-04CEE9EFE5AC}"/>
                </a:ext>
              </a:extLst>
            </p:cNvPr>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1985;p50">
              <a:extLst>
                <a:ext uri="{FF2B5EF4-FFF2-40B4-BE49-F238E27FC236}">
                  <a16:creationId xmlns:a16="http://schemas.microsoft.com/office/drawing/2014/main" id="{040372BB-86CE-1E39-3D13-5E2CCF3434E5}"/>
                </a:ext>
              </a:extLst>
            </p:cNvPr>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1986;p50">
              <a:extLst>
                <a:ext uri="{FF2B5EF4-FFF2-40B4-BE49-F238E27FC236}">
                  <a16:creationId xmlns:a16="http://schemas.microsoft.com/office/drawing/2014/main" id="{55BD9E90-9693-31D7-A1B5-4327FDF77B3F}"/>
                </a:ext>
              </a:extLst>
            </p:cNvPr>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1987;p50">
              <a:extLst>
                <a:ext uri="{FF2B5EF4-FFF2-40B4-BE49-F238E27FC236}">
                  <a16:creationId xmlns:a16="http://schemas.microsoft.com/office/drawing/2014/main" id="{5AC9485E-A795-0C4B-BE4E-6D6ABAA674D4}"/>
                </a:ext>
              </a:extLst>
            </p:cNvPr>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1988;p50">
              <a:extLst>
                <a:ext uri="{FF2B5EF4-FFF2-40B4-BE49-F238E27FC236}">
                  <a16:creationId xmlns:a16="http://schemas.microsoft.com/office/drawing/2014/main" id="{20A95C4B-C89D-54C1-CF27-55D8E3E4D4EA}"/>
                </a:ext>
              </a:extLst>
            </p:cNvPr>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1989;p50">
              <a:extLst>
                <a:ext uri="{FF2B5EF4-FFF2-40B4-BE49-F238E27FC236}">
                  <a16:creationId xmlns:a16="http://schemas.microsoft.com/office/drawing/2014/main" id="{828E02A9-A412-B823-4284-B716E8CC9060}"/>
                </a:ext>
              </a:extLst>
            </p:cNvPr>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1990;p50">
              <a:extLst>
                <a:ext uri="{FF2B5EF4-FFF2-40B4-BE49-F238E27FC236}">
                  <a16:creationId xmlns:a16="http://schemas.microsoft.com/office/drawing/2014/main" id="{7D143AFE-77D6-80DB-6678-28F460036335}"/>
                </a:ext>
              </a:extLst>
            </p:cNvPr>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1991;p50">
              <a:extLst>
                <a:ext uri="{FF2B5EF4-FFF2-40B4-BE49-F238E27FC236}">
                  <a16:creationId xmlns:a16="http://schemas.microsoft.com/office/drawing/2014/main" id="{218E7F83-0C94-305C-1AC4-81D88CB07369}"/>
                </a:ext>
              </a:extLst>
            </p:cNvPr>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1992;p50">
              <a:extLst>
                <a:ext uri="{FF2B5EF4-FFF2-40B4-BE49-F238E27FC236}">
                  <a16:creationId xmlns:a16="http://schemas.microsoft.com/office/drawing/2014/main" id="{B88933F2-950F-DF1D-B74C-2DB7A92E3989}"/>
                </a:ext>
              </a:extLst>
            </p:cNvPr>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1993;p50">
              <a:extLst>
                <a:ext uri="{FF2B5EF4-FFF2-40B4-BE49-F238E27FC236}">
                  <a16:creationId xmlns:a16="http://schemas.microsoft.com/office/drawing/2014/main" id="{80BA4616-F175-ED52-31A4-B3C697AD0692}"/>
                </a:ext>
              </a:extLst>
            </p:cNvPr>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1994;p50">
              <a:extLst>
                <a:ext uri="{FF2B5EF4-FFF2-40B4-BE49-F238E27FC236}">
                  <a16:creationId xmlns:a16="http://schemas.microsoft.com/office/drawing/2014/main" id="{13AFE41D-5B26-4CDB-E765-03382278DE86}"/>
                </a:ext>
              </a:extLst>
            </p:cNvPr>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1995;p50">
              <a:extLst>
                <a:ext uri="{FF2B5EF4-FFF2-40B4-BE49-F238E27FC236}">
                  <a16:creationId xmlns:a16="http://schemas.microsoft.com/office/drawing/2014/main" id="{799F2AF6-F54F-0225-9BA3-1E82DA3FA77A}"/>
                </a:ext>
              </a:extLst>
            </p:cNvPr>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1996;p50">
              <a:extLst>
                <a:ext uri="{FF2B5EF4-FFF2-40B4-BE49-F238E27FC236}">
                  <a16:creationId xmlns:a16="http://schemas.microsoft.com/office/drawing/2014/main" id="{2A99E689-90ED-492D-FA2A-E1EFEA57B378}"/>
                </a:ext>
              </a:extLst>
            </p:cNvPr>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1997;p50">
              <a:extLst>
                <a:ext uri="{FF2B5EF4-FFF2-40B4-BE49-F238E27FC236}">
                  <a16:creationId xmlns:a16="http://schemas.microsoft.com/office/drawing/2014/main" id="{13C9B6A6-31BC-9983-E239-BFB131396A8F}"/>
                </a:ext>
              </a:extLst>
            </p:cNvPr>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1998;p50">
              <a:extLst>
                <a:ext uri="{FF2B5EF4-FFF2-40B4-BE49-F238E27FC236}">
                  <a16:creationId xmlns:a16="http://schemas.microsoft.com/office/drawing/2014/main" id="{86330C1B-8B03-C891-E35B-AA9685E8A98E}"/>
                </a:ext>
              </a:extLst>
            </p:cNvPr>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1999;p50">
              <a:extLst>
                <a:ext uri="{FF2B5EF4-FFF2-40B4-BE49-F238E27FC236}">
                  <a16:creationId xmlns:a16="http://schemas.microsoft.com/office/drawing/2014/main" id="{2266615E-281B-C1B5-8C5E-35505C188942}"/>
                </a:ext>
              </a:extLst>
            </p:cNvPr>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000;p50">
              <a:extLst>
                <a:ext uri="{FF2B5EF4-FFF2-40B4-BE49-F238E27FC236}">
                  <a16:creationId xmlns:a16="http://schemas.microsoft.com/office/drawing/2014/main" id="{CE22F91A-5FF4-6B0A-CF52-838C56B49663}"/>
                </a:ext>
              </a:extLst>
            </p:cNvPr>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001;p50">
              <a:extLst>
                <a:ext uri="{FF2B5EF4-FFF2-40B4-BE49-F238E27FC236}">
                  <a16:creationId xmlns:a16="http://schemas.microsoft.com/office/drawing/2014/main" id="{BCB65DF4-D534-705F-678A-3FFEC70A8199}"/>
                </a:ext>
              </a:extLst>
            </p:cNvPr>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12002;p50">
              <a:extLst>
                <a:ext uri="{FF2B5EF4-FFF2-40B4-BE49-F238E27FC236}">
                  <a16:creationId xmlns:a16="http://schemas.microsoft.com/office/drawing/2014/main" id="{56B963A1-5231-DEAA-E28C-EAF5798439DC}"/>
                </a:ext>
              </a:extLst>
            </p:cNvPr>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003;p50">
              <a:extLst>
                <a:ext uri="{FF2B5EF4-FFF2-40B4-BE49-F238E27FC236}">
                  <a16:creationId xmlns:a16="http://schemas.microsoft.com/office/drawing/2014/main" id="{74C13A45-9A69-ED52-DE9C-F094CD3EA477}"/>
                </a:ext>
              </a:extLst>
            </p:cNvPr>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004;p50">
              <a:extLst>
                <a:ext uri="{FF2B5EF4-FFF2-40B4-BE49-F238E27FC236}">
                  <a16:creationId xmlns:a16="http://schemas.microsoft.com/office/drawing/2014/main" id="{D4F72D2C-B055-B9C2-4961-625ECB57CFC8}"/>
                </a:ext>
              </a:extLst>
            </p:cNvPr>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005;p50">
              <a:extLst>
                <a:ext uri="{FF2B5EF4-FFF2-40B4-BE49-F238E27FC236}">
                  <a16:creationId xmlns:a16="http://schemas.microsoft.com/office/drawing/2014/main" id="{34DA8A0D-3E6F-71BE-B51C-C3F70CEB6A01}"/>
                </a:ext>
              </a:extLst>
            </p:cNvPr>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006;p50">
              <a:extLst>
                <a:ext uri="{FF2B5EF4-FFF2-40B4-BE49-F238E27FC236}">
                  <a16:creationId xmlns:a16="http://schemas.microsoft.com/office/drawing/2014/main" id="{23A8241C-5405-8E44-7FAA-4C514BCFCC51}"/>
                </a:ext>
              </a:extLst>
            </p:cNvPr>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007;p50">
              <a:extLst>
                <a:ext uri="{FF2B5EF4-FFF2-40B4-BE49-F238E27FC236}">
                  <a16:creationId xmlns:a16="http://schemas.microsoft.com/office/drawing/2014/main" id="{7ED5502C-6320-C94C-E799-17D87136376B}"/>
                </a:ext>
              </a:extLst>
            </p:cNvPr>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008;p50">
              <a:extLst>
                <a:ext uri="{FF2B5EF4-FFF2-40B4-BE49-F238E27FC236}">
                  <a16:creationId xmlns:a16="http://schemas.microsoft.com/office/drawing/2014/main" id="{34515656-866A-B333-9A9E-219F1C09A4FE}"/>
                </a:ext>
              </a:extLst>
            </p:cNvPr>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009;p50">
              <a:extLst>
                <a:ext uri="{FF2B5EF4-FFF2-40B4-BE49-F238E27FC236}">
                  <a16:creationId xmlns:a16="http://schemas.microsoft.com/office/drawing/2014/main" id="{2BB83054-0D3B-DD13-EB64-9A5B08F230D8}"/>
                </a:ext>
              </a:extLst>
            </p:cNvPr>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010;p50">
              <a:extLst>
                <a:ext uri="{FF2B5EF4-FFF2-40B4-BE49-F238E27FC236}">
                  <a16:creationId xmlns:a16="http://schemas.microsoft.com/office/drawing/2014/main" id="{6F28B0A1-4229-9DC1-19BA-54E6A0073ECC}"/>
                </a:ext>
              </a:extLst>
            </p:cNvPr>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011;p50">
              <a:extLst>
                <a:ext uri="{FF2B5EF4-FFF2-40B4-BE49-F238E27FC236}">
                  <a16:creationId xmlns:a16="http://schemas.microsoft.com/office/drawing/2014/main" id="{DFA561C5-CDD7-173A-6508-3935285B65CE}"/>
                </a:ext>
              </a:extLst>
            </p:cNvPr>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012;p50">
              <a:extLst>
                <a:ext uri="{FF2B5EF4-FFF2-40B4-BE49-F238E27FC236}">
                  <a16:creationId xmlns:a16="http://schemas.microsoft.com/office/drawing/2014/main" id="{438A75F8-6D2B-3BFE-9546-EC172949B7F5}"/>
                </a:ext>
              </a:extLst>
            </p:cNvPr>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013;p50">
              <a:extLst>
                <a:ext uri="{FF2B5EF4-FFF2-40B4-BE49-F238E27FC236}">
                  <a16:creationId xmlns:a16="http://schemas.microsoft.com/office/drawing/2014/main" id="{972DB39B-CB58-CEC6-E1D2-EA51D7327624}"/>
                </a:ext>
              </a:extLst>
            </p:cNvPr>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014;p50">
              <a:extLst>
                <a:ext uri="{FF2B5EF4-FFF2-40B4-BE49-F238E27FC236}">
                  <a16:creationId xmlns:a16="http://schemas.microsoft.com/office/drawing/2014/main" id="{EA1BDDF5-6AF4-C30F-AE94-D0CB9E2D1A17}"/>
                </a:ext>
              </a:extLst>
            </p:cNvPr>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015;p50">
              <a:extLst>
                <a:ext uri="{FF2B5EF4-FFF2-40B4-BE49-F238E27FC236}">
                  <a16:creationId xmlns:a16="http://schemas.microsoft.com/office/drawing/2014/main" id="{E18726F4-A4EE-0F21-3F06-F758B6DCE37F}"/>
                </a:ext>
              </a:extLst>
            </p:cNvPr>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016;p50">
              <a:extLst>
                <a:ext uri="{FF2B5EF4-FFF2-40B4-BE49-F238E27FC236}">
                  <a16:creationId xmlns:a16="http://schemas.microsoft.com/office/drawing/2014/main" id="{4FC6E449-EC35-FBFD-0D94-51C741037736}"/>
                </a:ext>
              </a:extLst>
            </p:cNvPr>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467968446"/>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1" y="444245"/>
            <a:ext cx="91440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ETOS NASIONAL</a:t>
            </a:r>
            <a:endParaRPr sz="2400" dirty="0"/>
          </a:p>
        </p:txBody>
      </p:sp>
      <p:sp>
        <p:nvSpPr>
          <p:cNvPr id="11402" name="Google Shape;11402;p50"/>
          <p:cNvSpPr txBox="1">
            <a:spLocks noGrp="1"/>
          </p:cNvSpPr>
          <p:nvPr>
            <p:ph type="subTitle" idx="3"/>
          </p:nvPr>
        </p:nvSpPr>
        <p:spPr>
          <a:xfrm>
            <a:off x="3194173" y="1316625"/>
            <a:ext cx="4919325" cy="2958561"/>
          </a:xfrm>
          <a:prstGeom prst="rect">
            <a:avLst/>
          </a:prstGeom>
        </p:spPr>
        <p:txBody>
          <a:bodyPr spcFirstLastPara="1" wrap="square" lIns="91425" tIns="91425" rIns="91425" bIns="91425" anchor="ctr" anchorCtr="0">
            <a:noAutofit/>
          </a:bodyPr>
          <a:lstStyle/>
          <a:p>
            <a:pPr marL="0" lvl="0" indent="0"/>
            <a:r>
              <a:rPr lang="en-MY" sz="1800" b="1" dirty="0"/>
              <a:t>TUN DR. MAHATHIR MOHAMAD </a:t>
            </a:r>
            <a:r>
              <a:rPr lang="en-MY" sz="1800" dirty="0"/>
              <a:t>pada 1992 </a:t>
            </a:r>
            <a:r>
              <a:rPr lang="en-MY" sz="1800" dirty="0" err="1"/>
              <a:t>telah</a:t>
            </a:r>
            <a:r>
              <a:rPr lang="en-MY" sz="1800" dirty="0"/>
              <a:t> </a:t>
            </a:r>
            <a:r>
              <a:rPr lang="en-MY" sz="1800" dirty="0" err="1"/>
              <a:t>mengemukakan</a:t>
            </a:r>
            <a:r>
              <a:rPr lang="en-MY" sz="1800" dirty="0"/>
              <a:t> </a:t>
            </a:r>
            <a:r>
              <a:rPr lang="en-MY" sz="1800" dirty="0" err="1"/>
              <a:t>Etos</a:t>
            </a:r>
            <a:r>
              <a:rPr lang="en-MY" sz="1800" dirty="0"/>
              <a:t> </a:t>
            </a:r>
            <a:r>
              <a:rPr lang="en-MY" sz="1800" dirty="0" err="1"/>
              <a:t>Nasional</a:t>
            </a:r>
            <a:r>
              <a:rPr lang="en-MY" sz="1800" dirty="0"/>
              <a:t> </a:t>
            </a:r>
            <a:r>
              <a:rPr lang="en-MY" sz="1800" dirty="0" err="1"/>
              <a:t>seperti</a:t>
            </a:r>
            <a:r>
              <a:rPr lang="en-MY" sz="1800" dirty="0"/>
              <a:t> </a:t>
            </a:r>
            <a:r>
              <a:rPr lang="en-MY" sz="1800" dirty="0" err="1"/>
              <a:t>berikut</a:t>
            </a:r>
            <a:r>
              <a:rPr lang="en-MY" sz="1800" dirty="0"/>
              <a:t> :</a:t>
            </a:r>
          </a:p>
          <a:p>
            <a:pPr marL="0" lvl="0" indent="0"/>
            <a:endParaRPr lang="en-MY" sz="1800" dirty="0"/>
          </a:p>
          <a:p>
            <a:pPr marL="285750" lvl="0" indent="-285750">
              <a:buFont typeface="Wingdings" panose="05000000000000000000" pitchFamily="2" charset="2"/>
              <a:buChar char="ü"/>
            </a:pPr>
            <a:r>
              <a:rPr lang="en-MY" sz="1800" b="1" dirty="0" err="1"/>
              <a:t>Perkongsian</a:t>
            </a:r>
            <a:r>
              <a:rPr lang="en-MY" sz="1800" b="1" dirty="0"/>
              <a:t> Sejarah</a:t>
            </a:r>
          </a:p>
          <a:p>
            <a:pPr marL="285750" lvl="0" indent="-285750">
              <a:buFont typeface="Wingdings" panose="05000000000000000000" pitchFamily="2" charset="2"/>
              <a:buChar char="ü"/>
            </a:pPr>
            <a:r>
              <a:rPr lang="en-MY" sz="1800" b="1" dirty="0" err="1"/>
              <a:t>Perkongsian</a:t>
            </a:r>
            <a:r>
              <a:rPr lang="en-MY" sz="1800" b="1" dirty="0"/>
              <a:t> Nilai</a:t>
            </a:r>
          </a:p>
          <a:p>
            <a:pPr marL="285750" lvl="0" indent="-285750">
              <a:buFont typeface="Wingdings" panose="05000000000000000000" pitchFamily="2" charset="2"/>
              <a:buChar char="ü"/>
            </a:pPr>
            <a:r>
              <a:rPr lang="en-MY" sz="1800" b="1" dirty="0" err="1"/>
              <a:t>Perasaan</a:t>
            </a:r>
            <a:r>
              <a:rPr lang="en-MY" sz="1800" b="1" dirty="0"/>
              <a:t> </a:t>
            </a:r>
            <a:r>
              <a:rPr lang="en-MY" sz="1800" b="1" dirty="0" err="1"/>
              <a:t>Kekitaan</a:t>
            </a:r>
            <a:r>
              <a:rPr lang="en-MY" sz="1800" b="1" dirty="0"/>
              <a:t> Bersama</a:t>
            </a:r>
          </a:p>
          <a:p>
            <a:pPr marL="285750" lvl="0" indent="-285750">
              <a:buFont typeface="Wingdings" panose="05000000000000000000" pitchFamily="2" charset="2"/>
              <a:buChar char="ü"/>
            </a:pPr>
            <a:r>
              <a:rPr lang="en-MY" sz="1800" b="1" dirty="0" err="1"/>
              <a:t>Perkongsian</a:t>
            </a:r>
            <a:r>
              <a:rPr lang="en-MY" sz="1800" b="1" dirty="0"/>
              <a:t> Masa </a:t>
            </a:r>
            <a:r>
              <a:rPr lang="en-MY" sz="1800" b="1" dirty="0" err="1"/>
              <a:t>Hadapan</a:t>
            </a:r>
            <a:endParaRPr lang="en-MY" sz="1800" b="1" dirty="0"/>
          </a:p>
          <a:p>
            <a:pPr marL="285750" lvl="0" indent="-285750">
              <a:buFont typeface="Wingdings" panose="05000000000000000000" pitchFamily="2" charset="2"/>
              <a:buChar char="ü"/>
            </a:pPr>
            <a:r>
              <a:rPr lang="en-MY" sz="1800" b="1" dirty="0" err="1"/>
              <a:t>Kesetiaan</a:t>
            </a:r>
            <a:endParaRPr lang="en-MY" sz="1800" b="1" dirty="0"/>
          </a:p>
          <a:p>
            <a:pPr marL="285750" lvl="0" indent="-285750">
              <a:buFont typeface="Wingdings" panose="05000000000000000000" pitchFamily="2" charset="2"/>
              <a:buChar char="ü"/>
            </a:pPr>
            <a:r>
              <a:rPr lang="en-MY" sz="1800" b="1" dirty="0" err="1"/>
              <a:t>Komitmen</a:t>
            </a:r>
            <a:endParaRPr lang="en-MY" sz="1800" b="1" dirty="0"/>
          </a:p>
          <a:p>
            <a:pPr marL="285750" lvl="0" indent="-285750">
              <a:buFont typeface="Wingdings" panose="05000000000000000000" pitchFamily="2" charset="2"/>
              <a:buChar char="ü"/>
            </a:pPr>
            <a:r>
              <a:rPr lang="en-MY" sz="1800" b="1" dirty="0" err="1"/>
              <a:t>Keterikatan</a:t>
            </a:r>
            <a:r>
              <a:rPr lang="en-MY" sz="1800" b="1" dirty="0"/>
              <a:t> </a:t>
            </a:r>
            <a:r>
              <a:rPr lang="en-MY" sz="1800" b="1" dirty="0" err="1"/>
              <a:t>Emosi</a:t>
            </a:r>
            <a:r>
              <a:rPr lang="en-MY" sz="1800" b="1" dirty="0"/>
              <a:t> Negara</a:t>
            </a:r>
          </a:p>
        </p:txBody>
      </p:sp>
      <p:grpSp>
        <p:nvGrpSpPr>
          <p:cNvPr id="6" name="Google Shape;11714;p50">
            <a:extLst>
              <a:ext uri="{FF2B5EF4-FFF2-40B4-BE49-F238E27FC236}">
                <a16:creationId xmlns:a16="http://schemas.microsoft.com/office/drawing/2014/main" id="{BBDE6FE3-7C40-6DC5-6F44-1637CAFBEBCE}"/>
              </a:ext>
            </a:extLst>
          </p:cNvPr>
          <p:cNvGrpSpPr/>
          <p:nvPr/>
        </p:nvGrpSpPr>
        <p:grpSpPr>
          <a:xfrm rot="15152742" flipH="1">
            <a:off x="7921483" y="1784011"/>
            <a:ext cx="1339817" cy="4716650"/>
            <a:chOff x="4591050" y="1653000"/>
            <a:chExt cx="560975" cy="2127650"/>
          </a:xfrm>
        </p:grpSpPr>
        <p:sp>
          <p:nvSpPr>
            <p:cNvPr id="7" name="Google Shape;11715;p50">
              <a:extLst>
                <a:ext uri="{FF2B5EF4-FFF2-40B4-BE49-F238E27FC236}">
                  <a16:creationId xmlns:a16="http://schemas.microsoft.com/office/drawing/2014/main" id="{A23280C1-60AE-ABF6-E94D-75D07D92BBF0}"/>
                </a:ext>
              </a:extLst>
            </p:cNvPr>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11716;p50">
              <a:extLst>
                <a:ext uri="{FF2B5EF4-FFF2-40B4-BE49-F238E27FC236}">
                  <a16:creationId xmlns:a16="http://schemas.microsoft.com/office/drawing/2014/main" id="{FF43D4FD-FEE9-5DDF-8C4B-8947F9ECD6FB}"/>
                </a:ext>
              </a:extLst>
            </p:cNvPr>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11717;p50">
              <a:extLst>
                <a:ext uri="{FF2B5EF4-FFF2-40B4-BE49-F238E27FC236}">
                  <a16:creationId xmlns:a16="http://schemas.microsoft.com/office/drawing/2014/main" id="{B3ADA264-F9CF-E33D-51D5-088412331A08}"/>
                </a:ext>
              </a:extLst>
            </p:cNvPr>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1718;p50">
              <a:extLst>
                <a:ext uri="{FF2B5EF4-FFF2-40B4-BE49-F238E27FC236}">
                  <a16:creationId xmlns:a16="http://schemas.microsoft.com/office/drawing/2014/main" id="{2E16AE0E-0CE5-2AFF-0209-05C679F1A37D}"/>
                </a:ext>
              </a:extLst>
            </p:cNvPr>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719;p50">
              <a:extLst>
                <a:ext uri="{FF2B5EF4-FFF2-40B4-BE49-F238E27FC236}">
                  <a16:creationId xmlns:a16="http://schemas.microsoft.com/office/drawing/2014/main" id="{13BD2643-6CDE-EA39-D1B7-5F0451512054}"/>
                </a:ext>
              </a:extLst>
            </p:cNvPr>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1720;p50">
              <a:extLst>
                <a:ext uri="{FF2B5EF4-FFF2-40B4-BE49-F238E27FC236}">
                  <a16:creationId xmlns:a16="http://schemas.microsoft.com/office/drawing/2014/main" id="{06F9E90F-7487-6F3C-3BB0-FBF5253CAAA1}"/>
                </a:ext>
              </a:extLst>
            </p:cNvPr>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1721;p50">
              <a:extLst>
                <a:ext uri="{FF2B5EF4-FFF2-40B4-BE49-F238E27FC236}">
                  <a16:creationId xmlns:a16="http://schemas.microsoft.com/office/drawing/2014/main" id="{7E1F5579-A204-560E-3035-EBDE1E6C40C1}"/>
                </a:ext>
              </a:extLst>
            </p:cNvPr>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1722;p50">
              <a:extLst>
                <a:ext uri="{FF2B5EF4-FFF2-40B4-BE49-F238E27FC236}">
                  <a16:creationId xmlns:a16="http://schemas.microsoft.com/office/drawing/2014/main" id="{FD236090-0A7A-6D08-6AED-2D96125854A1}"/>
                </a:ext>
              </a:extLst>
            </p:cNvPr>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1723;p50">
              <a:extLst>
                <a:ext uri="{FF2B5EF4-FFF2-40B4-BE49-F238E27FC236}">
                  <a16:creationId xmlns:a16="http://schemas.microsoft.com/office/drawing/2014/main" id="{DE04D0F8-78D2-2178-80B4-F7AF3378B387}"/>
                </a:ext>
              </a:extLst>
            </p:cNvPr>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1724;p50">
              <a:extLst>
                <a:ext uri="{FF2B5EF4-FFF2-40B4-BE49-F238E27FC236}">
                  <a16:creationId xmlns:a16="http://schemas.microsoft.com/office/drawing/2014/main" id="{338C5426-1540-A7EE-778D-A89E7AD13C4D}"/>
                </a:ext>
              </a:extLst>
            </p:cNvPr>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1725;p50">
              <a:extLst>
                <a:ext uri="{FF2B5EF4-FFF2-40B4-BE49-F238E27FC236}">
                  <a16:creationId xmlns:a16="http://schemas.microsoft.com/office/drawing/2014/main" id="{5D740F1A-65D4-18FC-513C-16247328BB61}"/>
                </a:ext>
              </a:extLst>
            </p:cNvPr>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1726;p50">
              <a:extLst>
                <a:ext uri="{FF2B5EF4-FFF2-40B4-BE49-F238E27FC236}">
                  <a16:creationId xmlns:a16="http://schemas.microsoft.com/office/drawing/2014/main" id="{7607B1AE-4031-49FC-5738-C7BD6AF19A0D}"/>
                </a:ext>
              </a:extLst>
            </p:cNvPr>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1727;p50">
              <a:extLst>
                <a:ext uri="{FF2B5EF4-FFF2-40B4-BE49-F238E27FC236}">
                  <a16:creationId xmlns:a16="http://schemas.microsoft.com/office/drawing/2014/main" id="{DEE37E2B-B8CD-535C-BB64-79B1F2DF9AA8}"/>
                </a:ext>
              </a:extLst>
            </p:cNvPr>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11728;p50">
              <a:extLst>
                <a:ext uri="{FF2B5EF4-FFF2-40B4-BE49-F238E27FC236}">
                  <a16:creationId xmlns:a16="http://schemas.microsoft.com/office/drawing/2014/main" id="{FE983ECC-F439-A8D0-D1E7-C596FAD3E76D}"/>
                </a:ext>
              </a:extLst>
            </p:cNvPr>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11729;p50">
              <a:extLst>
                <a:ext uri="{FF2B5EF4-FFF2-40B4-BE49-F238E27FC236}">
                  <a16:creationId xmlns:a16="http://schemas.microsoft.com/office/drawing/2014/main" id="{E2F9C390-5F06-BE22-169E-BB48F38A17ED}"/>
                </a:ext>
              </a:extLst>
            </p:cNvPr>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1730;p50">
              <a:extLst>
                <a:ext uri="{FF2B5EF4-FFF2-40B4-BE49-F238E27FC236}">
                  <a16:creationId xmlns:a16="http://schemas.microsoft.com/office/drawing/2014/main" id="{FBD83096-6B8E-4A41-733B-8E15D59E5DC4}"/>
                </a:ext>
              </a:extLst>
            </p:cNvPr>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11731;p50">
              <a:extLst>
                <a:ext uri="{FF2B5EF4-FFF2-40B4-BE49-F238E27FC236}">
                  <a16:creationId xmlns:a16="http://schemas.microsoft.com/office/drawing/2014/main" id="{076866B5-A364-63C2-B77B-6845713FCCC0}"/>
                </a:ext>
              </a:extLst>
            </p:cNvPr>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11732;p50">
              <a:extLst>
                <a:ext uri="{FF2B5EF4-FFF2-40B4-BE49-F238E27FC236}">
                  <a16:creationId xmlns:a16="http://schemas.microsoft.com/office/drawing/2014/main" id="{52B5F3C5-8FFE-0751-9547-544CD26767ED}"/>
                </a:ext>
              </a:extLst>
            </p:cNvPr>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1733;p50">
              <a:extLst>
                <a:ext uri="{FF2B5EF4-FFF2-40B4-BE49-F238E27FC236}">
                  <a16:creationId xmlns:a16="http://schemas.microsoft.com/office/drawing/2014/main" id="{7C83F662-9438-F60C-F0CB-641E651E82F8}"/>
                </a:ext>
              </a:extLst>
            </p:cNvPr>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11734;p50">
              <a:extLst>
                <a:ext uri="{FF2B5EF4-FFF2-40B4-BE49-F238E27FC236}">
                  <a16:creationId xmlns:a16="http://schemas.microsoft.com/office/drawing/2014/main" id="{0497CD95-D966-7DAC-25AF-977A9CCF5826}"/>
                </a:ext>
              </a:extLst>
            </p:cNvPr>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11735;p50">
              <a:extLst>
                <a:ext uri="{FF2B5EF4-FFF2-40B4-BE49-F238E27FC236}">
                  <a16:creationId xmlns:a16="http://schemas.microsoft.com/office/drawing/2014/main" id="{011FCD2B-1C94-AC6E-E04A-292ADB738F97}"/>
                </a:ext>
              </a:extLst>
            </p:cNvPr>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736;p50">
              <a:extLst>
                <a:ext uri="{FF2B5EF4-FFF2-40B4-BE49-F238E27FC236}">
                  <a16:creationId xmlns:a16="http://schemas.microsoft.com/office/drawing/2014/main" id="{DAD66F38-EF6C-2484-BC19-544BB7190A62}"/>
                </a:ext>
              </a:extLst>
            </p:cNvPr>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11737;p50">
              <a:extLst>
                <a:ext uri="{FF2B5EF4-FFF2-40B4-BE49-F238E27FC236}">
                  <a16:creationId xmlns:a16="http://schemas.microsoft.com/office/drawing/2014/main" id="{2FC7F21E-7213-BB09-B9F1-C1A337418DA5}"/>
                </a:ext>
              </a:extLst>
            </p:cNvPr>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11738;p50">
              <a:extLst>
                <a:ext uri="{FF2B5EF4-FFF2-40B4-BE49-F238E27FC236}">
                  <a16:creationId xmlns:a16="http://schemas.microsoft.com/office/drawing/2014/main" id="{21BFDC28-7D07-43B8-890B-5CFED10354C5}"/>
                </a:ext>
              </a:extLst>
            </p:cNvPr>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11739;p50">
              <a:extLst>
                <a:ext uri="{FF2B5EF4-FFF2-40B4-BE49-F238E27FC236}">
                  <a16:creationId xmlns:a16="http://schemas.microsoft.com/office/drawing/2014/main" id="{58BECDD0-D0AA-CC58-0210-C0F6C4315918}"/>
                </a:ext>
              </a:extLst>
            </p:cNvPr>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11740;p50">
              <a:extLst>
                <a:ext uri="{FF2B5EF4-FFF2-40B4-BE49-F238E27FC236}">
                  <a16:creationId xmlns:a16="http://schemas.microsoft.com/office/drawing/2014/main" id="{FB2485F1-58D4-65E5-B24D-4D46C8642ACC}"/>
                </a:ext>
              </a:extLst>
            </p:cNvPr>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741;p50">
              <a:extLst>
                <a:ext uri="{FF2B5EF4-FFF2-40B4-BE49-F238E27FC236}">
                  <a16:creationId xmlns:a16="http://schemas.microsoft.com/office/drawing/2014/main" id="{5FAD8684-A294-E1C5-6CD3-81C24B44E619}"/>
                </a:ext>
              </a:extLst>
            </p:cNvPr>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11742;p50">
              <a:extLst>
                <a:ext uri="{FF2B5EF4-FFF2-40B4-BE49-F238E27FC236}">
                  <a16:creationId xmlns:a16="http://schemas.microsoft.com/office/drawing/2014/main" id="{8A05121F-A62B-FE80-DC07-2C29855E757B}"/>
                </a:ext>
              </a:extLst>
            </p:cNvPr>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11743;p50">
              <a:extLst>
                <a:ext uri="{FF2B5EF4-FFF2-40B4-BE49-F238E27FC236}">
                  <a16:creationId xmlns:a16="http://schemas.microsoft.com/office/drawing/2014/main" id="{F6023D99-1276-2210-11E1-8054BE7DE9CF}"/>
                </a:ext>
              </a:extLst>
            </p:cNvPr>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11744;p50">
              <a:extLst>
                <a:ext uri="{FF2B5EF4-FFF2-40B4-BE49-F238E27FC236}">
                  <a16:creationId xmlns:a16="http://schemas.microsoft.com/office/drawing/2014/main" id="{73A9E526-A642-5727-6BCB-DC13A67B25B5}"/>
                </a:ext>
              </a:extLst>
            </p:cNvPr>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11745;p50">
              <a:extLst>
                <a:ext uri="{FF2B5EF4-FFF2-40B4-BE49-F238E27FC236}">
                  <a16:creationId xmlns:a16="http://schemas.microsoft.com/office/drawing/2014/main" id="{F5127376-2CAE-5403-10B7-B2E00C144BE8}"/>
                </a:ext>
              </a:extLst>
            </p:cNvPr>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746;p50">
              <a:extLst>
                <a:ext uri="{FF2B5EF4-FFF2-40B4-BE49-F238E27FC236}">
                  <a16:creationId xmlns:a16="http://schemas.microsoft.com/office/drawing/2014/main" id="{305347F5-4449-1D49-98DE-1913FD414178}"/>
                </a:ext>
              </a:extLst>
            </p:cNvPr>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11747;p50">
              <a:extLst>
                <a:ext uri="{FF2B5EF4-FFF2-40B4-BE49-F238E27FC236}">
                  <a16:creationId xmlns:a16="http://schemas.microsoft.com/office/drawing/2014/main" id="{2983D6CE-8B5E-98F8-B71A-09B074F8CC64}"/>
                </a:ext>
              </a:extLst>
            </p:cNvPr>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11748;p50">
              <a:extLst>
                <a:ext uri="{FF2B5EF4-FFF2-40B4-BE49-F238E27FC236}">
                  <a16:creationId xmlns:a16="http://schemas.microsoft.com/office/drawing/2014/main" id="{C00DB2A2-5CC9-721E-9813-504C6E61AB03}"/>
                </a:ext>
              </a:extLst>
            </p:cNvPr>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11749;p50">
              <a:extLst>
                <a:ext uri="{FF2B5EF4-FFF2-40B4-BE49-F238E27FC236}">
                  <a16:creationId xmlns:a16="http://schemas.microsoft.com/office/drawing/2014/main" id="{FDFBAA4C-F789-9ACE-50B7-3A0B65BFBD67}"/>
                </a:ext>
              </a:extLst>
            </p:cNvPr>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11750;p50">
              <a:extLst>
                <a:ext uri="{FF2B5EF4-FFF2-40B4-BE49-F238E27FC236}">
                  <a16:creationId xmlns:a16="http://schemas.microsoft.com/office/drawing/2014/main" id="{0F4C3822-3A87-F178-9FF3-5119B7D2B4D8}"/>
                </a:ext>
              </a:extLst>
            </p:cNvPr>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751;p50">
              <a:extLst>
                <a:ext uri="{FF2B5EF4-FFF2-40B4-BE49-F238E27FC236}">
                  <a16:creationId xmlns:a16="http://schemas.microsoft.com/office/drawing/2014/main" id="{6D3C22AF-1F20-62E7-0D6B-01A3E2BC097E}"/>
                </a:ext>
              </a:extLst>
            </p:cNvPr>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11752;p50">
              <a:extLst>
                <a:ext uri="{FF2B5EF4-FFF2-40B4-BE49-F238E27FC236}">
                  <a16:creationId xmlns:a16="http://schemas.microsoft.com/office/drawing/2014/main" id="{5F4FA161-F9B3-A868-BACB-52F67269EEBC}"/>
                </a:ext>
              </a:extLst>
            </p:cNvPr>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11753;p50">
              <a:extLst>
                <a:ext uri="{FF2B5EF4-FFF2-40B4-BE49-F238E27FC236}">
                  <a16:creationId xmlns:a16="http://schemas.microsoft.com/office/drawing/2014/main" id="{8562875C-E1D8-F1CE-4F28-88B225F7270D}"/>
                </a:ext>
              </a:extLst>
            </p:cNvPr>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11754;p50">
              <a:extLst>
                <a:ext uri="{FF2B5EF4-FFF2-40B4-BE49-F238E27FC236}">
                  <a16:creationId xmlns:a16="http://schemas.microsoft.com/office/drawing/2014/main" id="{6E276DDF-AA5F-CB1E-6197-03EC641CDB86}"/>
                </a:ext>
              </a:extLst>
            </p:cNvPr>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11755;p50">
              <a:extLst>
                <a:ext uri="{FF2B5EF4-FFF2-40B4-BE49-F238E27FC236}">
                  <a16:creationId xmlns:a16="http://schemas.microsoft.com/office/drawing/2014/main" id="{D1F5A45A-4A2F-9656-9DD7-2675E533FA00}"/>
                </a:ext>
              </a:extLst>
            </p:cNvPr>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756;p50">
              <a:extLst>
                <a:ext uri="{FF2B5EF4-FFF2-40B4-BE49-F238E27FC236}">
                  <a16:creationId xmlns:a16="http://schemas.microsoft.com/office/drawing/2014/main" id="{6B04F26E-F170-02F1-8F15-A2EAEF74D480}"/>
                </a:ext>
              </a:extLst>
            </p:cNvPr>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11757;p50">
              <a:extLst>
                <a:ext uri="{FF2B5EF4-FFF2-40B4-BE49-F238E27FC236}">
                  <a16:creationId xmlns:a16="http://schemas.microsoft.com/office/drawing/2014/main" id="{F8D329F9-DC83-07E8-F8FA-F8485A0955B9}"/>
                </a:ext>
              </a:extLst>
            </p:cNvPr>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11758;p50">
              <a:extLst>
                <a:ext uri="{FF2B5EF4-FFF2-40B4-BE49-F238E27FC236}">
                  <a16:creationId xmlns:a16="http://schemas.microsoft.com/office/drawing/2014/main" id="{0826FDF2-05B5-35EA-3800-62A28DC83BC4}"/>
                </a:ext>
              </a:extLst>
            </p:cNvPr>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11759;p50">
              <a:extLst>
                <a:ext uri="{FF2B5EF4-FFF2-40B4-BE49-F238E27FC236}">
                  <a16:creationId xmlns:a16="http://schemas.microsoft.com/office/drawing/2014/main" id="{F7B70540-3DDD-E2B2-B1DF-F88A6A4D8577}"/>
                </a:ext>
              </a:extLst>
            </p:cNvPr>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11760;p50">
              <a:extLst>
                <a:ext uri="{FF2B5EF4-FFF2-40B4-BE49-F238E27FC236}">
                  <a16:creationId xmlns:a16="http://schemas.microsoft.com/office/drawing/2014/main" id="{F9F55690-2FD0-15F2-D27F-06277117DD0B}"/>
                </a:ext>
              </a:extLst>
            </p:cNvPr>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761;p50">
              <a:extLst>
                <a:ext uri="{FF2B5EF4-FFF2-40B4-BE49-F238E27FC236}">
                  <a16:creationId xmlns:a16="http://schemas.microsoft.com/office/drawing/2014/main" id="{CA4D6069-DCFB-8994-7FAE-C05202F0216A}"/>
                </a:ext>
              </a:extLst>
            </p:cNvPr>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11762;p50">
              <a:extLst>
                <a:ext uri="{FF2B5EF4-FFF2-40B4-BE49-F238E27FC236}">
                  <a16:creationId xmlns:a16="http://schemas.microsoft.com/office/drawing/2014/main" id="{9791BD22-E2BA-8DC0-E471-237E2B685A54}"/>
                </a:ext>
              </a:extLst>
            </p:cNvPr>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11763;p50">
              <a:extLst>
                <a:ext uri="{FF2B5EF4-FFF2-40B4-BE49-F238E27FC236}">
                  <a16:creationId xmlns:a16="http://schemas.microsoft.com/office/drawing/2014/main" id="{83AEA6A0-0FEA-7ABA-9E09-AAE84301C403}"/>
                </a:ext>
              </a:extLst>
            </p:cNvPr>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11764;p50">
              <a:extLst>
                <a:ext uri="{FF2B5EF4-FFF2-40B4-BE49-F238E27FC236}">
                  <a16:creationId xmlns:a16="http://schemas.microsoft.com/office/drawing/2014/main" id="{DA9FE45E-CA53-BE4A-87CF-D43C28932B30}"/>
                </a:ext>
              </a:extLst>
            </p:cNvPr>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11765;p50">
              <a:extLst>
                <a:ext uri="{FF2B5EF4-FFF2-40B4-BE49-F238E27FC236}">
                  <a16:creationId xmlns:a16="http://schemas.microsoft.com/office/drawing/2014/main" id="{314F6936-FAF0-6F9B-65E9-142CECA54153}"/>
                </a:ext>
              </a:extLst>
            </p:cNvPr>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766;p50">
              <a:extLst>
                <a:ext uri="{FF2B5EF4-FFF2-40B4-BE49-F238E27FC236}">
                  <a16:creationId xmlns:a16="http://schemas.microsoft.com/office/drawing/2014/main" id="{CDAC4E97-3046-7339-C844-2C254935627E}"/>
                </a:ext>
              </a:extLst>
            </p:cNvPr>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11767;p50">
              <a:extLst>
                <a:ext uri="{FF2B5EF4-FFF2-40B4-BE49-F238E27FC236}">
                  <a16:creationId xmlns:a16="http://schemas.microsoft.com/office/drawing/2014/main" id="{4C9AD020-C65F-AEE0-1849-A40748426168}"/>
                </a:ext>
              </a:extLst>
            </p:cNvPr>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11768;p50">
              <a:extLst>
                <a:ext uri="{FF2B5EF4-FFF2-40B4-BE49-F238E27FC236}">
                  <a16:creationId xmlns:a16="http://schemas.microsoft.com/office/drawing/2014/main" id="{869B2BE2-1AC6-41D6-F091-65461423EEBC}"/>
                </a:ext>
              </a:extLst>
            </p:cNvPr>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11769;p50">
              <a:extLst>
                <a:ext uri="{FF2B5EF4-FFF2-40B4-BE49-F238E27FC236}">
                  <a16:creationId xmlns:a16="http://schemas.microsoft.com/office/drawing/2014/main" id="{AAAAB225-1289-C313-75F2-E7C4FC9C3DF3}"/>
                </a:ext>
              </a:extLst>
            </p:cNvPr>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11770;p50">
              <a:extLst>
                <a:ext uri="{FF2B5EF4-FFF2-40B4-BE49-F238E27FC236}">
                  <a16:creationId xmlns:a16="http://schemas.microsoft.com/office/drawing/2014/main" id="{87E6ACF4-F6C1-CC53-92F9-F2A5DE27EA2B}"/>
                </a:ext>
              </a:extLst>
            </p:cNvPr>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771;p50">
              <a:extLst>
                <a:ext uri="{FF2B5EF4-FFF2-40B4-BE49-F238E27FC236}">
                  <a16:creationId xmlns:a16="http://schemas.microsoft.com/office/drawing/2014/main" id="{CD165195-D539-1919-E288-E7642DCE2017}"/>
                </a:ext>
              </a:extLst>
            </p:cNvPr>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11772;p50">
              <a:extLst>
                <a:ext uri="{FF2B5EF4-FFF2-40B4-BE49-F238E27FC236}">
                  <a16:creationId xmlns:a16="http://schemas.microsoft.com/office/drawing/2014/main" id="{23728A24-05C6-8C56-650D-3E3E9B10E1A9}"/>
                </a:ext>
              </a:extLst>
            </p:cNvPr>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11773;p50">
              <a:extLst>
                <a:ext uri="{FF2B5EF4-FFF2-40B4-BE49-F238E27FC236}">
                  <a16:creationId xmlns:a16="http://schemas.microsoft.com/office/drawing/2014/main" id="{7D315E7F-7B4D-2993-85E1-0B1F8C75F54F}"/>
                </a:ext>
              </a:extLst>
            </p:cNvPr>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11774;p50">
              <a:extLst>
                <a:ext uri="{FF2B5EF4-FFF2-40B4-BE49-F238E27FC236}">
                  <a16:creationId xmlns:a16="http://schemas.microsoft.com/office/drawing/2014/main" id="{0C72A0B0-F6A3-5C61-B72A-506BC4D6DCAE}"/>
                </a:ext>
              </a:extLst>
            </p:cNvPr>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11775;p50">
              <a:extLst>
                <a:ext uri="{FF2B5EF4-FFF2-40B4-BE49-F238E27FC236}">
                  <a16:creationId xmlns:a16="http://schemas.microsoft.com/office/drawing/2014/main" id="{94E140F0-1326-C553-A089-5795382EA195}"/>
                </a:ext>
              </a:extLst>
            </p:cNvPr>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11776;p50">
              <a:extLst>
                <a:ext uri="{FF2B5EF4-FFF2-40B4-BE49-F238E27FC236}">
                  <a16:creationId xmlns:a16="http://schemas.microsoft.com/office/drawing/2014/main" id="{CB1773AB-832B-28AB-EF5E-66F03ED088AD}"/>
                </a:ext>
              </a:extLst>
            </p:cNvPr>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11777;p50">
              <a:extLst>
                <a:ext uri="{FF2B5EF4-FFF2-40B4-BE49-F238E27FC236}">
                  <a16:creationId xmlns:a16="http://schemas.microsoft.com/office/drawing/2014/main" id="{5972CFDD-8ED4-F7A5-CE6F-40C3515EAF6F}"/>
                </a:ext>
              </a:extLst>
            </p:cNvPr>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11778;p50">
              <a:extLst>
                <a:ext uri="{FF2B5EF4-FFF2-40B4-BE49-F238E27FC236}">
                  <a16:creationId xmlns:a16="http://schemas.microsoft.com/office/drawing/2014/main" id="{BF28F327-BDE7-02D6-8FAA-4987F782F0E5}"/>
                </a:ext>
              </a:extLst>
            </p:cNvPr>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11779;p50">
              <a:extLst>
                <a:ext uri="{FF2B5EF4-FFF2-40B4-BE49-F238E27FC236}">
                  <a16:creationId xmlns:a16="http://schemas.microsoft.com/office/drawing/2014/main" id="{7DC4AAD0-771B-A2F1-47E7-7F89BE44ADBD}"/>
                </a:ext>
              </a:extLst>
            </p:cNvPr>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11780;p50">
              <a:extLst>
                <a:ext uri="{FF2B5EF4-FFF2-40B4-BE49-F238E27FC236}">
                  <a16:creationId xmlns:a16="http://schemas.microsoft.com/office/drawing/2014/main" id="{BB10CF69-F413-45CB-6C6F-E4859FAA8EA2}"/>
                </a:ext>
              </a:extLst>
            </p:cNvPr>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11781;p50">
              <a:extLst>
                <a:ext uri="{FF2B5EF4-FFF2-40B4-BE49-F238E27FC236}">
                  <a16:creationId xmlns:a16="http://schemas.microsoft.com/office/drawing/2014/main" id="{2E126245-7074-F629-B223-B469050E6008}"/>
                </a:ext>
              </a:extLst>
            </p:cNvPr>
            <p:cNvSpPr/>
            <p:nvPr/>
          </p:nvSpPr>
          <p:spPr>
            <a:xfrm>
              <a:off x="4886067" y="3057325"/>
              <a:ext cx="96933" cy="115341"/>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11782;p50">
              <a:extLst>
                <a:ext uri="{FF2B5EF4-FFF2-40B4-BE49-F238E27FC236}">
                  <a16:creationId xmlns:a16="http://schemas.microsoft.com/office/drawing/2014/main" id="{F09B49B1-06F1-95B8-37CB-BE6EB6D8FBF6}"/>
                </a:ext>
              </a:extLst>
            </p:cNvPr>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11783;p50">
              <a:extLst>
                <a:ext uri="{FF2B5EF4-FFF2-40B4-BE49-F238E27FC236}">
                  <a16:creationId xmlns:a16="http://schemas.microsoft.com/office/drawing/2014/main" id="{C0D6AD39-8F49-FD46-A1B1-BF973073DF08}"/>
                </a:ext>
              </a:extLst>
            </p:cNvPr>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11784;p50">
              <a:extLst>
                <a:ext uri="{FF2B5EF4-FFF2-40B4-BE49-F238E27FC236}">
                  <a16:creationId xmlns:a16="http://schemas.microsoft.com/office/drawing/2014/main" id="{98020794-4BB5-1353-F2A0-1378C8C066D9}"/>
                </a:ext>
              </a:extLst>
            </p:cNvPr>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11785;p50">
              <a:extLst>
                <a:ext uri="{FF2B5EF4-FFF2-40B4-BE49-F238E27FC236}">
                  <a16:creationId xmlns:a16="http://schemas.microsoft.com/office/drawing/2014/main" id="{23469858-0BDE-1794-738B-EDA2BDBDF762}"/>
                </a:ext>
              </a:extLst>
            </p:cNvPr>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11786;p50">
              <a:extLst>
                <a:ext uri="{FF2B5EF4-FFF2-40B4-BE49-F238E27FC236}">
                  <a16:creationId xmlns:a16="http://schemas.microsoft.com/office/drawing/2014/main" id="{4454C809-0B73-166A-2E81-44E7724C3125}"/>
                </a:ext>
              </a:extLst>
            </p:cNvPr>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11787;p50">
              <a:extLst>
                <a:ext uri="{FF2B5EF4-FFF2-40B4-BE49-F238E27FC236}">
                  <a16:creationId xmlns:a16="http://schemas.microsoft.com/office/drawing/2014/main" id="{697DFD09-7422-47D4-B666-37ED2FCB1647}"/>
                </a:ext>
              </a:extLst>
            </p:cNvPr>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11788;p50">
              <a:extLst>
                <a:ext uri="{FF2B5EF4-FFF2-40B4-BE49-F238E27FC236}">
                  <a16:creationId xmlns:a16="http://schemas.microsoft.com/office/drawing/2014/main" id="{2C988896-9776-567E-6F29-66E596E515E6}"/>
                </a:ext>
              </a:extLst>
            </p:cNvPr>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11789;p50">
              <a:extLst>
                <a:ext uri="{FF2B5EF4-FFF2-40B4-BE49-F238E27FC236}">
                  <a16:creationId xmlns:a16="http://schemas.microsoft.com/office/drawing/2014/main" id="{8CDE3DB1-B4DA-3429-DF0A-55887B2BBE93}"/>
                </a:ext>
              </a:extLst>
            </p:cNvPr>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11790;p50">
              <a:extLst>
                <a:ext uri="{FF2B5EF4-FFF2-40B4-BE49-F238E27FC236}">
                  <a16:creationId xmlns:a16="http://schemas.microsoft.com/office/drawing/2014/main" id="{626AAAA9-C217-9BFC-BA7E-46B92AA59260}"/>
                </a:ext>
              </a:extLst>
            </p:cNvPr>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11791;p50">
              <a:extLst>
                <a:ext uri="{FF2B5EF4-FFF2-40B4-BE49-F238E27FC236}">
                  <a16:creationId xmlns:a16="http://schemas.microsoft.com/office/drawing/2014/main" id="{B31BDEFF-D2DA-3D73-47F8-9BE137F2FDDC}"/>
                </a:ext>
              </a:extLst>
            </p:cNvPr>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11792;p50">
              <a:extLst>
                <a:ext uri="{FF2B5EF4-FFF2-40B4-BE49-F238E27FC236}">
                  <a16:creationId xmlns:a16="http://schemas.microsoft.com/office/drawing/2014/main" id="{0E0CEE35-2E08-10C2-1AD2-E5EFBD9A0828}"/>
                </a:ext>
              </a:extLst>
            </p:cNvPr>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11793;p50">
              <a:extLst>
                <a:ext uri="{FF2B5EF4-FFF2-40B4-BE49-F238E27FC236}">
                  <a16:creationId xmlns:a16="http://schemas.microsoft.com/office/drawing/2014/main" id="{5DDB05D9-10E8-685B-F176-861547A8FD47}"/>
                </a:ext>
              </a:extLst>
            </p:cNvPr>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11794;p50">
              <a:extLst>
                <a:ext uri="{FF2B5EF4-FFF2-40B4-BE49-F238E27FC236}">
                  <a16:creationId xmlns:a16="http://schemas.microsoft.com/office/drawing/2014/main" id="{C23A934B-74AF-158A-9C3A-E52CA5077A48}"/>
                </a:ext>
              </a:extLst>
            </p:cNvPr>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11795;p50">
              <a:extLst>
                <a:ext uri="{FF2B5EF4-FFF2-40B4-BE49-F238E27FC236}">
                  <a16:creationId xmlns:a16="http://schemas.microsoft.com/office/drawing/2014/main" id="{9B39045B-B313-DD4C-A58D-B103E67A1DE6}"/>
                </a:ext>
              </a:extLst>
            </p:cNvPr>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11796;p50">
              <a:extLst>
                <a:ext uri="{FF2B5EF4-FFF2-40B4-BE49-F238E27FC236}">
                  <a16:creationId xmlns:a16="http://schemas.microsoft.com/office/drawing/2014/main" id="{A0D7AFB7-5CB5-C662-4F23-1C547876DB66}"/>
                </a:ext>
              </a:extLst>
            </p:cNvPr>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11797;p50">
              <a:extLst>
                <a:ext uri="{FF2B5EF4-FFF2-40B4-BE49-F238E27FC236}">
                  <a16:creationId xmlns:a16="http://schemas.microsoft.com/office/drawing/2014/main" id="{94B6E7A6-9592-FA12-7AF4-A242E59340C1}"/>
                </a:ext>
              </a:extLst>
            </p:cNvPr>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11798;p50">
              <a:extLst>
                <a:ext uri="{FF2B5EF4-FFF2-40B4-BE49-F238E27FC236}">
                  <a16:creationId xmlns:a16="http://schemas.microsoft.com/office/drawing/2014/main" id="{E71E97CA-72A9-9602-4705-284893007710}"/>
                </a:ext>
              </a:extLst>
            </p:cNvPr>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11799;p50">
              <a:extLst>
                <a:ext uri="{FF2B5EF4-FFF2-40B4-BE49-F238E27FC236}">
                  <a16:creationId xmlns:a16="http://schemas.microsoft.com/office/drawing/2014/main" id="{541A5CCA-E212-728D-CCE3-62F8AB63B162}"/>
                </a:ext>
              </a:extLst>
            </p:cNvPr>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11800;p50">
              <a:extLst>
                <a:ext uri="{FF2B5EF4-FFF2-40B4-BE49-F238E27FC236}">
                  <a16:creationId xmlns:a16="http://schemas.microsoft.com/office/drawing/2014/main" id="{CBBBA707-CD63-0168-F52B-9D0186308FED}"/>
                </a:ext>
              </a:extLst>
            </p:cNvPr>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11801;p50">
              <a:extLst>
                <a:ext uri="{FF2B5EF4-FFF2-40B4-BE49-F238E27FC236}">
                  <a16:creationId xmlns:a16="http://schemas.microsoft.com/office/drawing/2014/main" id="{50692BEE-AB3E-0FFD-03A7-216812B23FD0}"/>
                </a:ext>
              </a:extLst>
            </p:cNvPr>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11802;p50">
              <a:extLst>
                <a:ext uri="{FF2B5EF4-FFF2-40B4-BE49-F238E27FC236}">
                  <a16:creationId xmlns:a16="http://schemas.microsoft.com/office/drawing/2014/main" id="{EEC23E8A-E87B-7272-882A-15AC32430702}"/>
                </a:ext>
              </a:extLst>
            </p:cNvPr>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11803;p50">
              <a:extLst>
                <a:ext uri="{FF2B5EF4-FFF2-40B4-BE49-F238E27FC236}">
                  <a16:creationId xmlns:a16="http://schemas.microsoft.com/office/drawing/2014/main" id="{ECEFF751-83C6-1228-DE6E-CC506315B912}"/>
                </a:ext>
              </a:extLst>
            </p:cNvPr>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11804;p50">
              <a:extLst>
                <a:ext uri="{FF2B5EF4-FFF2-40B4-BE49-F238E27FC236}">
                  <a16:creationId xmlns:a16="http://schemas.microsoft.com/office/drawing/2014/main" id="{4070511A-5980-434A-4FE5-2BE2A0A45C54}"/>
                </a:ext>
              </a:extLst>
            </p:cNvPr>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11805;p50">
              <a:extLst>
                <a:ext uri="{FF2B5EF4-FFF2-40B4-BE49-F238E27FC236}">
                  <a16:creationId xmlns:a16="http://schemas.microsoft.com/office/drawing/2014/main" id="{1F26F5ED-156F-6264-3587-699CBC2DCC08}"/>
                </a:ext>
              </a:extLst>
            </p:cNvPr>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11806;p50">
              <a:extLst>
                <a:ext uri="{FF2B5EF4-FFF2-40B4-BE49-F238E27FC236}">
                  <a16:creationId xmlns:a16="http://schemas.microsoft.com/office/drawing/2014/main" id="{7F2CC75B-12AB-119F-B397-0F5ACD3864B7}"/>
                </a:ext>
              </a:extLst>
            </p:cNvPr>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11807;p50">
              <a:extLst>
                <a:ext uri="{FF2B5EF4-FFF2-40B4-BE49-F238E27FC236}">
                  <a16:creationId xmlns:a16="http://schemas.microsoft.com/office/drawing/2014/main" id="{A1F03275-5282-5CED-D2E2-A9803CF7BB06}"/>
                </a:ext>
              </a:extLst>
            </p:cNvPr>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1808;p50">
              <a:extLst>
                <a:ext uri="{FF2B5EF4-FFF2-40B4-BE49-F238E27FC236}">
                  <a16:creationId xmlns:a16="http://schemas.microsoft.com/office/drawing/2014/main" id="{C5E55714-3F46-DD32-E17C-00FF34573B2C}"/>
                </a:ext>
              </a:extLst>
            </p:cNvPr>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1809;p50">
              <a:extLst>
                <a:ext uri="{FF2B5EF4-FFF2-40B4-BE49-F238E27FC236}">
                  <a16:creationId xmlns:a16="http://schemas.microsoft.com/office/drawing/2014/main" id="{B5965E00-5017-FDA5-4D0B-16F145DBF1AF}"/>
                </a:ext>
              </a:extLst>
            </p:cNvPr>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1810;p50">
              <a:extLst>
                <a:ext uri="{FF2B5EF4-FFF2-40B4-BE49-F238E27FC236}">
                  <a16:creationId xmlns:a16="http://schemas.microsoft.com/office/drawing/2014/main" id="{140D40D3-A1E7-6AED-59E1-79C9A55EA8E4}"/>
                </a:ext>
              </a:extLst>
            </p:cNvPr>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1811;p50">
              <a:extLst>
                <a:ext uri="{FF2B5EF4-FFF2-40B4-BE49-F238E27FC236}">
                  <a16:creationId xmlns:a16="http://schemas.microsoft.com/office/drawing/2014/main" id="{6AF5C954-FD8C-478C-CF15-16D041BAD959}"/>
                </a:ext>
              </a:extLst>
            </p:cNvPr>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1812;p50">
              <a:extLst>
                <a:ext uri="{FF2B5EF4-FFF2-40B4-BE49-F238E27FC236}">
                  <a16:creationId xmlns:a16="http://schemas.microsoft.com/office/drawing/2014/main" id="{CA75FF28-2C97-E7A9-B11D-462436722E52}"/>
                </a:ext>
              </a:extLst>
            </p:cNvPr>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1813;p50">
              <a:extLst>
                <a:ext uri="{FF2B5EF4-FFF2-40B4-BE49-F238E27FC236}">
                  <a16:creationId xmlns:a16="http://schemas.microsoft.com/office/drawing/2014/main" id="{A0D6730D-9E18-850B-6841-FD152733AE0F}"/>
                </a:ext>
              </a:extLst>
            </p:cNvPr>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1814;p50">
              <a:extLst>
                <a:ext uri="{FF2B5EF4-FFF2-40B4-BE49-F238E27FC236}">
                  <a16:creationId xmlns:a16="http://schemas.microsoft.com/office/drawing/2014/main" id="{01F70961-2B9B-2E66-A8F6-984122853BD7}"/>
                </a:ext>
              </a:extLst>
            </p:cNvPr>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1815;p50">
              <a:extLst>
                <a:ext uri="{FF2B5EF4-FFF2-40B4-BE49-F238E27FC236}">
                  <a16:creationId xmlns:a16="http://schemas.microsoft.com/office/drawing/2014/main" id="{ECFE10ED-516C-071F-2F82-756967DB9114}"/>
                </a:ext>
              </a:extLst>
            </p:cNvPr>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1816;p50">
              <a:extLst>
                <a:ext uri="{FF2B5EF4-FFF2-40B4-BE49-F238E27FC236}">
                  <a16:creationId xmlns:a16="http://schemas.microsoft.com/office/drawing/2014/main" id="{A7766FA9-437A-76CC-F614-33265EE5E322}"/>
                </a:ext>
              </a:extLst>
            </p:cNvPr>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1817;p50">
              <a:extLst>
                <a:ext uri="{FF2B5EF4-FFF2-40B4-BE49-F238E27FC236}">
                  <a16:creationId xmlns:a16="http://schemas.microsoft.com/office/drawing/2014/main" id="{6C0C3EEE-3080-9978-9801-150FA1C33976}"/>
                </a:ext>
              </a:extLst>
            </p:cNvPr>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818;p50">
              <a:extLst>
                <a:ext uri="{FF2B5EF4-FFF2-40B4-BE49-F238E27FC236}">
                  <a16:creationId xmlns:a16="http://schemas.microsoft.com/office/drawing/2014/main" id="{7E854158-295F-B194-5C83-9A6572A3E042}"/>
                </a:ext>
              </a:extLst>
            </p:cNvPr>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819;p50">
              <a:extLst>
                <a:ext uri="{FF2B5EF4-FFF2-40B4-BE49-F238E27FC236}">
                  <a16:creationId xmlns:a16="http://schemas.microsoft.com/office/drawing/2014/main" id="{7CA97973-B3F1-FCB1-2B12-1E825763596E}"/>
                </a:ext>
              </a:extLst>
            </p:cNvPr>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820;p50">
              <a:extLst>
                <a:ext uri="{FF2B5EF4-FFF2-40B4-BE49-F238E27FC236}">
                  <a16:creationId xmlns:a16="http://schemas.microsoft.com/office/drawing/2014/main" id="{FFFBE201-009D-986B-D13C-DD92ECA8CB92}"/>
                </a:ext>
              </a:extLst>
            </p:cNvPr>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821;p50">
              <a:extLst>
                <a:ext uri="{FF2B5EF4-FFF2-40B4-BE49-F238E27FC236}">
                  <a16:creationId xmlns:a16="http://schemas.microsoft.com/office/drawing/2014/main" id="{B7DAFCB7-B4BF-BCAA-82A5-D9486E79DA69}"/>
                </a:ext>
              </a:extLst>
            </p:cNvPr>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822;p50">
              <a:extLst>
                <a:ext uri="{FF2B5EF4-FFF2-40B4-BE49-F238E27FC236}">
                  <a16:creationId xmlns:a16="http://schemas.microsoft.com/office/drawing/2014/main" id="{5F56CA38-F66B-DE8B-2402-659DC13C065A}"/>
                </a:ext>
              </a:extLst>
            </p:cNvPr>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823;p50">
              <a:extLst>
                <a:ext uri="{FF2B5EF4-FFF2-40B4-BE49-F238E27FC236}">
                  <a16:creationId xmlns:a16="http://schemas.microsoft.com/office/drawing/2014/main" id="{F274B51A-8DD4-1FF9-511E-F88B87F021EA}"/>
                </a:ext>
              </a:extLst>
            </p:cNvPr>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824;p50">
              <a:extLst>
                <a:ext uri="{FF2B5EF4-FFF2-40B4-BE49-F238E27FC236}">
                  <a16:creationId xmlns:a16="http://schemas.microsoft.com/office/drawing/2014/main" id="{A1157E93-F0C0-D790-FB40-29BC2969A5AD}"/>
                </a:ext>
              </a:extLst>
            </p:cNvPr>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825;p50">
              <a:extLst>
                <a:ext uri="{FF2B5EF4-FFF2-40B4-BE49-F238E27FC236}">
                  <a16:creationId xmlns:a16="http://schemas.microsoft.com/office/drawing/2014/main" id="{4BEB6021-7F1A-99E4-E38C-0D7FA1FBEFD8}"/>
                </a:ext>
              </a:extLst>
            </p:cNvPr>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26;p50">
              <a:extLst>
                <a:ext uri="{FF2B5EF4-FFF2-40B4-BE49-F238E27FC236}">
                  <a16:creationId xmlns:a16="http://schemas.microsoft.com/office/drawing/2014/main" id="{CB62E4CA-4B21-2076-45FE-D3DBE753FCBB}"/>
                </a:ext>
              </a:extLst>
            </p:cNvPr>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827;p50">
              <a:extLst>
                <a:ext uri="{FF2B5EF4-FFF2-40B4-BE49-F238E27FC236}">
                  <a16:creationId xmlns:a16="http://schemas.microsoft.com/office/drawing/2014/main" id="{7E19DF4B-01FA-A57E-247C-5E679CA3F400}"/>
                </a:ext>
              </a:extLst>
            </p:cNvPr>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1828;p50">
              <a:extLst>
                <a:ext uri="{FF2B5EF4-FFF2-40B4-BE49-F238E27FC236}">
                  <a16:creationId xmlns:a16="http://schemas.microsoft.com/office/drawing/2014/main" id="{A9040CD7-BC95-59E8-BED4-98FC85058697}"/>
                </a:ext>
              </a:extLst>
            </p:cNvPr>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1829;p50">
              <a:extLst>
                <a:ext uri="{FF2B5EF4-FFF2-40B4-BE49-F238E27FC236}">
                  <a16:creationId xmlns:a16="http://schemas.microsoft.com/office/drawing/2014/main" id="{6A6E75B4-EB3B-26BC-CCFC-1882071632FD}"/>
                </a:ext>
              </a:extLst>
            </p:cNvPr>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1830;p50">
              <a:extLst>
                <a:ext uri="{FF2B5EF4-FFF2-40B4-BE49-F238E27FC236}">
                  <a16:creationId xmlns:a16="http://schemas.microsoft.com/office/drawing/2014/main" id="{31300968-23F5-F8AA-D8F7-8891D68D2C29}"/>
                </a:ext>
              </a:extLst>
            </p:cNvPr>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1831;p50">
              <a:extLst>
                <a:ext uri="{FF2B5EF4-FFF2-40B4-BE49-F238E27FC236}">
                  <a16:creationId xmlns:a16="http://schemas.microsoft.com/office/drawing/2014/main" id="{CC2E7B7A-7412-DB3F-593C-6963FCBD13FD}"/>
                </a:ext>
              </a:extLst>
            </p:cNvPr>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1832;p50">
              <a:extLst>
                <a:ext uri="{FF2B5EF4-FFF2-40B4-BE49-F238E27FC236}">
                  <a16:creationId xmlns:a16="http://schemas.microsoft.com/office/drawing/2014/main" id="{3FCD52EA-6024-F2AF-F8D2-67D4D4C74885}"/>
                </a:ext>
              </a:extLst>
            </p:cNvPr>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1833;p50">
              <a:extLst>
                <a:ext uri="{FF2B5EF4-FFF2-40B4-BE49-F238E27FC236}">
                  <a16:creationId xmlns:a16="http://schemas.microsoft.com/office/drawing/2014/main" id="{817BED95-09FE-0242-FD7C-29B7301DB8FE}"/>
                </a:ext>
              </a:extLst>
            </p:cNvPr>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1834;p50">
              <a:extLst>
                <a:ext uri="{FF2B5EF4-FFF2-40B4-BE49-F238E27FC236}">
                  <a16:creationId xmlns:a16="http://schemas.microsoft.com/office/drawing/2014/main" id="{BC6F3B4B-BA04-FC89-CE09-2E0EDB4365CB}"/>
                </a:ext>
              </a:extLst>
            </p:cNvPr>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1835;p50">
              <a:extLst>
                <a:ext uri="{FF2B5EF4-FFF2-40B4-BE49-F238E27FC236}">
                  <a16:creationId xmlns:a16="http://schemas.microsoft.com/office/drawing/2014/main" id="{98A812B2-963F-6B9F-DFA6-20BC27C30FEE}"/>
                </a:ext>
              </a:extLst>
            </p:cNvPr>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1836;p50">
              <a:extLst>
                <a:ext uri="{FF2B5EF4-FFF2-40B4-BE49-F238E27FC236}">
                  <a16:creationId xmlns:a16="http://schemas.microsoft.com/office/drawing/2014/main" id="{BE299391-6C1C-9DE4-7B7B-DCB7EBED5BE4}"/>
                </a:ext>
              </a:extLst>
            </p:cNvPr>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1837;p50">
              <a:extLst>
                <a:ext uri="{FF2B5EF4-FFF2-40B4-BE49-F238E27FC236}">
                  <a16:creationId xmlns:a16="http://schemas.microsoft.com/office/drawing/2014/main" id="{456F140B-0782-9892-BC75-3167A69624E1}"/>
                </a:ext>
              </a:extLst>
            </p:cNvPr>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1838;p50">
              <a:extLst>
                <a:ext uri="{FF2B5EF4-FFF2-40B4-BE49-F238E27FC236}">
                  <a16:creationId xmlns:a16="http://schemas.microsoft.com/office/drawing/2014/main" id="{BBBDF692-E712-3059-8D9B-F4A6CB1C196E}"/>
                </a:ext>
              </a:extLst>
            </p:cNvPr>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1839;p50">
              <a:extLst>
                <a:ext uri="{FF2B5EF4-FFF2-40B4-BE49-F238E27FC236}">
                  <a16:creationId xmlns:a16="http://schemas.microsoft.com/office/drawing/2014/main" id="{4E96A2D5-D793-8E44-2F26-B44DE207AC66}"/>
                </a:ext>
              </a:extLst>
            </p:cNvPr>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1840;p50">
              <a:extLst>
                <a:ext uri="{FF2B5EF4-FFF2-40B4-BE49-F238E27FC236}">
                  <a16:creationId xmlns:a16="http://schemas.microsoft.com/office/drawing/2014/main" id="{D5F43C00-A40F-3DDD-01A7-FF50DF75D25C}"/>
                </a:ext>
              </a:extLst>
            </p:cNvPr>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1841;p50">
              <a:extLst>
                <a:ext uri="{FF2B5EF4-FFF2-40B4-BE49-F238E27FC236}">
                  <a16:creationId xmlns:a16="http://schemas.microsoft.com/office/drawing/2014/main" id="{EC73DC30-2F80-EADC-FCCC-7B275CA6B407}"/>
                </a:ext>
              </a:extLst>
            </p:cNvPr>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1842;p50">
              <a:extLst>
                <a:ext uri="{FF2B5EF4-FFF2-40B4-BE49-F238E27FC236}">
                  <a16:creationId xmlns:a16="http://schemas.microsoft.com/office/drawing/2014/main" id="{478D8FF4-D1AF-149A-444C-71F17FF5EBFD}"/>
                </a:ext>
              </a:extLst>
            </p:cNvPr>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1843;p50">
              <a:extLst>
                <a:ext uri="{FF2B5EF4-FFF2-40B4-BE49-F238E27FC236}">
                  <a16:creationId xmlns:a16="http://schemas.microsoft.com/office/drawing/2014/main" id="{3F5BF518-E921-430F-65D4-FB78AD290EE1}"/>
                </a:ext>
              </a:extLst>
            </p:cNvPr>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1844;p50">
              <a:extLst>
                <a:ext uri="{FF2B5EF4-FFF2-40B4-BE49-F238E27FC236}">
                  <a16:creationId xmlns:a16="http://schemas.microsoft.com/office/drawing/2014/main" id="{FE4E4F43-4990-5BA9-C9D1-7140BB6BA9F6}"/>
                </a:ext>
              </a:extLst>
            </p:cNvPr>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1845;p50">
              <a:extLst>
                <a:ext uri="{FF2B5EF4-FFF2-40B4-BE49-F238E27FC236}">
                  <a16:creationId xmlns:a16="http://schemas.microsoft.com/office/drawing/2014/main" id="{A4754145-B2CC-FE86-8FC1-27AD91262919}"/>
                </a:ext>
              </a:extLst>
            </p:cNvPr>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1846;p50">
              <a:extLst>
                <a:ext uri="{FF2B5EF4-FFF2-40B4-BE49-F238E27FC236}">
                  <a16:creationId xmlns:a16="http://schemas.microsoft.com/office/drawing/2014/main" id="{4B105BC1-0162-3AFD-9DC9-FD37EBB6FDF1}"/>
                </a:ext>
              </a:extLst>
            </p:cNvPr>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1847;p50">
              <a:extLst>
                <a:ext uri="{FF2B5EF4-FFF2-40B4-BE49-F238E27FC236}">
                  <a16:creationId xmlns:a16="http://schemas.microsoft.com/office/drawing/2014/main" id="{A651C005-8E0B-B408-AF8E-52F1F51AF2A3}"/>
                </a:ext>
              </a:extLst>
            </p:cNvPr>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1848;p50">
              <a:extLst>
                <a:ext uri="{FF2B5EF4-FFF2-40B4-BE49-F238E27FC236}">
                  <a16:creationId xmlns:a16="http://schemas.microsoft.com/office/drawing/2014/main" id="{8E052417-B8DE-2000-05B7-8CAFFD0CEDCA}"/>
                </a:ext>
              </a:extLst>
            </p:cNvPr>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1849;p50">
              <a:extLst>
                <a:ext uri="{FF2B5EF4-FFF2-40B4-BE49-F238E27FC236}">
                  <a16:creationId xmlns:a16="http://schemas.microsoft.com/office/drawing/2014/main" id="{9F588B9B-BAD7-D201-2DC1-AB32D60D8367}"/>
                </a:ext>
              </a:extLst>
            </p:cNvPr>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1850;p50">
              <a:extLst>
                <a:ext uri="{FF2B5EF4-FFF2-40B4-BE49-F238E27FC236}">
                  <a16:creationId xmlns:a16="http://schemas.microsoft.com/office/drawing/2014/main" id="{EFD6A7BA-4DC0-A2A1-E2FF-B4E50DFC4444}"/>
                </a:ext>
              </a:extLst>
            </p:cNvPr>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1851;p50">
              <a:extLst>
                <a:ext uri="{FF2B5EF4-FFF2-40B4-BE49-F238E27FC236}">
                  <a16:creationId xmlns:a16="http://schemas.microsoft.com/office/drawing/2014/main" id="{39BA8018-0D1D-1064-B030-767B7EA950F6}"/>
                </a:ext>
              </a:extLst>
            </p:cNvPr>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1852;p50">
              <a:extLst>
                <a:ext uri="{FF2B5EF4-FFF2-40B4-BE49-F238E27FC236}">
                  <a16:creationId xmlns:a16="http://schemas.microsoft.com/office/drawing/2014/main" id="{3DD5BD40-1362-3455-B658-DC4ADA770769}"/>
                </a:ext>
              </a:extLst>
            </p:cNvPr>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1853;p50">
              <a:extLst>
                <a:ext uri="{FF2B5EF4-FFF2-40B4-BE49-F238E27FC236}">
                  <a16:creationId xmlns:a16="http://schemas.microsoft.com/office/drawing/2014/main" id="{B34F38E0-E9A0-28D3-EA30-A4638840673B}"/>
                </a:ext>
              </a:extLst>
            </p:cNvPr>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1854;p50">
              <a:extLst>
                <a:ext uri="{FF2B5EF4-FFF2-40B4-BE49-F238E27FC236}">
                  <a16:creationId xmlns:a16="http://schemas.microsoft.com/office/drawing/2014/main" id="{962EF7C7-69F7-BF9A-5D2E-53733DF316F9}"/>
                </a:ext>
              </a:extLst>
            </p:cNvPr>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1855;p50">
              <a:extLst>
                <a:ext uri="{FF2B5EF4-FFF2-40B4-BE49-F238E27FC236}">
                  <a16:creationId xmlns:a16="http://schemas.microsoft.com/office/drawing/2014/main" id="{2202FF05-4F74-31E1-0F59-8ABF3D3DC168}"/>
                </a:ext>
              </a:extLst>
            </p:cNvPr>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1856;p50">
              <a:extLst>
                <a:ext uri="{FF2B5EF4-FFF2-40B4-BE49-F238E27FC236}">
                  <a16:creationId xmlns:a16="http://schemas.microsoft.com/office/drawing/2014/main" id="{132D6162-2D4F-BB7C-7DA1-7B77ED194E34}"/>
                </a:ext>
              </a:extLst>
            </p:cNvPr>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1857;p50">
              <a:extLst>
                <a:ext uri="{FF2B5EF4-FFF2-40B4-BE49-F238E27FC236}">
                  <a16:creationId xmlns:a16="http://schemas.microsoft.com/office/drawing/2014/main" id="{AA724685-47EA-031C-68DD-CF7520EACEDF}"/>
                </a:ext>
              </a:extLst>
            </p:cNvPr>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1858;p50">
              <a:extLst>
                <a:ext uri="{FF2B5EF4-FFF2-40B4-BE49-F238E27FC236}">
                  <a16:creationId xmlns:a16="http://schemas.microsoft.com/office/drawing/2014/main" id="{E3A8F636-D671-D2DB-3418-C85B774DD32F}"/>
                </a:ext>
              </a:extLst>
            </p:cNvPr>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1859;p50">
              <a:extLst>
                <a:ext uri="{FF2B5EF4-FFF2-40B4-BE49-F238E27FC236}">
                  <a16:creationId xmlns:a16="http://schemas.microsoft.com/office/drawing/2014/main" id="{E74E64C1-DB2E-89D9-36D9-BFDC0B072C03}"/>
                </a:ext>
              </a:extLst>
            </p:cNvPr>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1860;p50">
              <a:extLst>
                <a:ext uri="{FF2B5EF4-FFF2-40B4-BE49-F238E27FC236}">
                  <a16:creationId xmlns:a16="http://schemas.microsoft.com/office/drawing/2014/main" id="{EDFA9D01-9D6F-DC32-80AF-645924CBCA15}"/>
                </a:ext>
              </a:extLst>
            </p:cNvPr>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1861;p50">
              <a:extLst>
                <a:ext uri="{FF2B5EF4-FFF2-40B4-BE49-F238E27FC236}">
                  <a16:creationId xmlns:a16="http://schemas.microsoft.com/office/drawing/2014/main" id="{211CAE47-65CD-4217-37FD-EF7B643B5ACD}"/>
                </a:ext>
              </a:extLst>
            </p:cNvPr>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1862;p50">
              <a:extLst>
                <a:ext uri="{FF2B5EF4-FFF2-40B4-BE49-F238E27FC236}">
                  <a16:creationId xmlns:a16="http://schemas.microsoft.com/office/drawing/2014/main" id="{3BAD3581-BB45-D4B9-B379-3416F9BB97DF}"/>
                </a:ext>
              </a:extLst>
            </p:cNvPr>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1863;p50">
              <a:extLst>
                <a:ext uri="{FF2B5EF4-FFF2-40B4-BE49-F238E27FC236}">
                  <a16:creationId xmlns:a16="http://schemas.microsoft.com/office/drawing/2014/main" id="{8E17A195-1A0E-853D-AE6A-CA4C74EB23ED}"/>
                </a:ext>
              </a:extLst>
            </p:cNvPr>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1864;p50">
              <a:extLst>
                <a:ext uri="{FF2B5EF4-FFF2-40B4-BE49-F238E27FC236}">
                  <a16:creationId xmlns:a16="http://schemas.microsoft.com/office/drawing/2014/main" id="{6F6185ED-440C-B6E6-1DD6-B0CDECE088A4}"/>
                </a:ext>
              </a:extLst>
            </p:cNvPr>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1865;p50">
              <a:extLst>
                <a:ext uri="{FF2B5EF4-FFF2-40B4-BE49-F238E27FC236}">
                  <a16:creationId xmlns:a16="http://schemas.microsoft.com/office/drawing/2014/main" id="{DDC7DFAE-F75B-9D67-D3CA-A8BCA60163A3}"/>
                </a:ext>
              </a:extLst>
            </p:cNvPr>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1866;p50">
              <a:extLst>
                <a:ext uri="{FF2B5EF4-FFF2-40B4-BE49-F238E27FC236}">
                  <a16:creationId xmlns:a16="http://schemas.microsoft.com/office/drawing/2014/main" id="{8DD1F689-C4F4-0EA9-37CB-AAF5F1042D2F}"/>
                </a:ext>
              </a:extLst>
            </p:cNvPr>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1867;p50">
              <a:extLst>
                <a:ext uri="{FF2B5EF4-FFF2-40B4-BE49-F238E27FC236}">
                  <a16:creationId xmlns:a16="http://schemas.microsoft.com/office/drawing/2014/main" id="{F6319007-E10E-2E5D-2F6F-2C19E244CFE7}"/>
                </a:ext>
              </a:extLst>
            </p:cNvPr>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1868;p50">
              <a:extLst>
                <a:ext uri="{FF2B5EF4-FFF2-40B4-BE49-F238E27FC236}">
                  <a16:creationId xmlns:a16="http://schemas.microsoft.com/office/drawing/2014/main" id="{14909CAA-703C-3D85-A9ED-E08FDB08B387}"/>
                </a:ext>
              </a:extLst>
            </p:cNvPr>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1869;p50">
              <a:extLst>
                <a:ext uri="{FF2B5EF4-FFF2-40B4-BE49-F238E27FC236}">
                  <a16:creationId xmlns:a16="http://schemas.microsoft.com/office/drawing/2014/main" id="{288D742D-72E0-0695-EF7B-B137CC652DBF}"/>
                </a:ext>
              </a:extLst>
            </p:cNvPr>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1870;p50">
              <a:extLst>
                <a:ext uri="{FF2B5EF4-FFF2-40B4-BE49-F238E27FC236}">
                  <a16:creationId xmlns:a16="http://schemas.microsoft.com/office/drawing/2014/main" id="{FC586008-C8F1-30E9-0E96-FF742E1796A4}"/>
                </a:ext>
              </a:extLst>
            </p:cNvPr>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1871;p50">
              <a:extLst>
                <a:ext uri="{FF2B5EF4-FFF2-40B4-BE49-F238E27FC236}">
                  <a16:creationId xmlns:a16="http://schemas.microsoft.com/office/drawing/2014/main" id="{A9DFEC2C-65A7-86EA-0272-F2AD3B82CF1D}"/>
                </a:ext>
              </a:extLst>
            </p:cNvPr>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1872;p50">
              <a:extLst>
                <a:ext uri="{FF2B5EF4-FFF2-40B4-BE49-F238E27FC236}">
                  <a16:creationId xmlns:a16="http://schemas.microsoft.com/office/drawing/2014/main" id="{E35DBA2F-65D1-740B-F1D0-884319F03C96}"/>
                </a:ext>
              </a:extLst>
            </p:cNvPr>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1873;p50">
              <a:extLst>
                <a:ext uri="{FF2B5EF4-FFF2-40B4-BE49-F238E27FC236}">
                  <a16:creationId xmlns:a16="http://schemas.microsoft.com/office/drawing/2014/main" id="{6A3063E7-AD30-01DF-DCCB-7E7D5B90AFDE}"/>
                </a:ext>
              </a:extLst>
            </p:cNvPr>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1874;p50">
              <a:extLst>
                <a:ext uri="{FF2B5EF4-FFF2-40B4-BE49-F238E27FC236}">
                  <a16:creationId xmlns:a16="http://schemas.microsoft.com/office/drawing/2014/main" id="{3F997DE7-21BE-E8A8-2D26-B52E32334571}"/>
                </a:ext>
              </a:extLst>
            </p:cNvPr>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1875;p50">
              <a:extLst>
                <a:ext uri="{FF2B5EF4-FFF2-40B4-BE49-F238E27FC236}">
                  <a16:creationId xmlns:a16="http://schemas.microsoft.com/office/drawing/2014/main" id="{EEA0F9D2-A1DE-BB08-8C46-12FA589C3168}"/>
                </a:ext>
              </a:extLst>
            </p:cNvPr>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1876;p50">
              <a:extLst>
                <a:ext uri="{FF2B5EF4-FFF2-40B4-BE49-F238E27FC236}">
                  <a16:creationId xmlns:a16="http://schemas.microsoft.com/office/drawing/2014/main" id="{B664EE42-2E5F-AEBC-B694-2B121E38E2EC}"/>
                </a:ext>
              </a:extLst>
            </p:cNvPr>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1877;p50">
              <a:extLst>
                <a:ext uri="{FF2B5EF4-FFF2-40B4-BE49-F238E27FC236}">
                  <a16:creationId xmlns:a16="http://schemas.microsoft.com/office/drawing/2014/main" id="{56510AE9-AD11-8D98-1C8B-5640F7853B51}"/>
                </a:ext>
              </a:extLst>
            </p:cNvPr>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1878;p50">
              <a:extLst>
                <a:ext uri="{FF2B5EF4-FFF2-40B4-BE49-F238E27FC236}">
                  <a16:creationId xmlns:a16="http://schemas.microsoft.com/office/drawing/2014/main" id="{877A74B1-22D4-8D35-7383-9DF92BE9F03E}"/>
                </a:ext>
              </a:extLst>
            </p:cNvPr>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1879;p50">
              <a:extLst>
                <a:ext uri="{FF2B5EF4-FFF2-40B4-BE49-F238E27FC236}">
                  <a16:creationId xmlns:a16="http://schemas.microsoft.com/office/drawing/2014/main" id="{260435E4-31E7-24E4-DC75-6EC4D6427904}"/>
                </a:ext>
              </a:extLst>
            </p:cNvPr>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1880;p50">
              <a:extLst>
                <a:ext uri="{FF2B5EF4-FFF2-40B4-BE49-F238E27FC236}">
                  <a16:creationId xmlns:a16="http://schemas.microsoft.com/office/drawing/2014/main" id="{49603872-C887-5CD7-3498-F43E119ECEEB}"/>
                </a:ext>
              </a:extLst>
            </p:cNvPr>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1881;p50">
              <a:extLst>
                <a:ext uri="{FF2B5EF4-FFF2-40B4-BE49-F238E27FC236}">
                  <a16:creationId xmlns:a16="http://schemas.microsoft.com/office/drawing/2014/main" id="{CCDF29C9-8CAA-2DF3-E3A7-AB785348BC12}"/>
                </a:ext>
              </a:extLst>
            </p:cNvPr>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1882;p50">
              <a:extLst>
                <a:ext uri="{FF2B5EF4-FFF2-40B4-BE49-F238E27FC236}">
                  <a16:creationId xmlns:a16="http://schemas.microsoft.com/office/drawing/2014/main" id="{BC4F3532-290B-E570-5366-1750E6276C62}"/>
                </a:ext>
              </a:extLst>
            </p:cNvPr>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1883;p50">
              <a:extLst>
                <a:ext uri="{FF2B5EF4-FFF2-40B4-BE49-F238E27FC236}">
                  <a16:creationId xmlns:a16="http://schemas.microsoft.com/office/drawing/2014/main" id="{917DC26B-4323-3619-F614-D3132CE097CF}"/>
                </a:ext>
              </a:extLst>
            </p:cNvPr>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1884;p50">
              <a:extLst>
                <a:ext uri="{FF2B5EF4-FFF2-40B4-BE49-F238E27FC236}">
                  <a16:creationId xmlns:a16="http://schemas.microsoft.com/office/drawing/2014/main" id="{943E28F5-A402-721A-616A-8C57E3707DD6}"/>
                </a:ext>
              </a:extLst>
            </p:cNvPr>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1885;p50">
              <a:extLst>
                <a:ext uri="{FF2B5EF4-FFF2-40B4-BE49-F238E27FC236}">
                  <a16:creationId xmlns:a16="http://schemas.microsoft.com/office/drawing/2014/main" id="{6C5D7E83-683A-0BB1-F36D-8DC0ED44B107}"/>
                </a:ext>
              </a:extLst>
            </p:cNvPr>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1886;p50">
              <a:extLst>
                <a:ext uri="{FF2B5EF4-FFF2-40B4-BE49-F238E27FC236}">
                  <a16:creationId xmlns:a16="http://schemas.microsoft.com/office/drawing/2014/main" id="{E7DB894C-9AB8-3E6D-8B68-C095513FA88C}"/>
                </a:ext>
              </a:extLst>
            </p:cNvPr>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1887;p50">
              <a:extLst>
                <a:ext uri="{FF2B5EF4-FFF2-40B4-BE49-F238E27FC236}">
                  <a16:creationId xmlns:a16="http://schemas.microsoft.com/office/drawing/2014/main" id="{2C82AF21-ED57-D4AD-647D-1DEFB6CDB760}"/>
                </a:ext>
              </a:extLst>
            </p:cNvPr>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1888;p50">
              <a:extLst>
                <a:ext uri="{FF2B5EF4-FFF2-40B4-BE49-F238E27FC236}">
                  <a16:creationId xmlns:a16="http://schemas.microsoft.com/office/drawing/2014/main" id="{C1F53A89-C2B2-457D-025F-3F057EFC20DC}"/>
                </a:ext>
              </a:extLst>
            </p:cNvPr>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1889;p50">
              <a:extLst>
                <a:ext uri="{FF2B5EF4-FFF2-40B4-BE49-F238E27FC236}">
                  <a16:creationId xmlns:a16="http://schemas.microsoft.com/office/drawing/2014/main" id="{EEF94226-5054-46BE-A4D9-C5EA2A48E9C1}"/>
                </a:ext>
              </a:extLst>
            </p:cNvPr>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1890;p50">
              <a:extLst>
                <a:ext uri="{FF2B5EF4-FFF2-40B4-BE49-F238E27FC236}">
                  <a16:creationId xmlns:a16="http://schemas.microsoft.com/office/drawing/2014/main" id="{DA89ABD1-D7FB-E950-8813-CDD9C01D3FD5}"/>
                </a:ext>
              </a:extLst>
            </p:cNvPr>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1891;p50">
              <a:extLst>
                <a:ext uri="{FF2B5EF4-FFF2-40B4-BE49-F238E27FC236}">
                  <a16:creationId xmlns:a16="http://schemas.microsoft.com/office/drawing/2014/main" id="{7E55D900-760C-5598-D3F2-5608487E27EA}"/>
                </a:ext>
              </a:extLst>
            </p:cNvPr>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1892;p50">
              <a:extLst>
                <a:ext uri="{FF2B5EF4-FFF2-40B4-BE49-F238E27FC236}">
                  <a16:creationId xmlns:a16="http://schemas.microsoft.com/office/drawing/2014/main" id="{47172AE9-A278-3E9B-9EF0-87726650D4ED}"/>
                </a:ext>
              </a:extLst>
            </p:cNvPr>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1893;p50">
              <a:extLst>
                <a:ext uri="{FF2B5EF4-FFF2-40B4-BE49-F238E27FC236}">
                  <a16:creationId xmlns:a16="http://schemas.microsoft.com/office/drawing/2014/main" id="{0BE9A5FA-8BD5-F5B5-648D-1DFDA49BD770}"/>
                </a:ext>
              </a:extLst>
            </p:cNvPr>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1894;p50">
              <a:extLst>
                <a:ext uri="{FF2B5EF4-FFF2-40B4-BE49-F238E27FC236}">
                  <a16:creationId xmlns:a16="http://schemas.microsoft.com/office/drawing/2014/main" id="{C1FDDC0A-5945-17B9-0F5C-A1CB9F2F79BE}"/>
                </a:ext>
              </a:extLst>
            </p:cNvPr>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1895;p50">
              <a:extLst>
                <a:ext uri="{FF2B5EF4-FFF2-40B4-BE49-F238E27FC236}">
                  <a16:creationId xmlns:a16="http://schemas.microsoft.com/office/drawing/2014/main" id="{C73A16CD-8E7F-2D9F-6EF2-2A23B21695AB}"/>
                </a:ext>
              </a:extLst>
            </p:cNvPr>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1896;p50">
              <a:extLst>
                <a:ext uri="{FF2B5EF4-FFF2-40B4-BE49-F238E27FC236}">
                  <a16:creationId xmlns:a16="http://schemas.microsoft.com/office/drawing/2014/main" id="{02371A88-6EEC-7AD2-39C2-B6769C3BB1D1}"/>
                </a:ext>
              </a:extLst>
            </p:cNvPr>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1897;p50">
              <a:extLst>
                <a:ext uri="{FF2B5EF4-FFF2-40B4-BE49-F238E27FC236}">
                  <a16:creationId xmlns:a16="http://schemas.microsoft.com/office/drawing/2014/main" id="{ADD83286-2E04-7548-1AC9-35D8F98C3278}"/>
                </a:ext>
              </a:extLst>
            </p:cNvPr>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1898;p50">
              <a:extLst>
                <a:ext uri="{FF2B5EF4-FFF2-40B4-BE49-F238E27FC236}">
                  <a16:creationId xmlns:a16="http://schemas.microsoft.com/office/drawing/2014/main" id="{0C6D8F00-2A10-06D9-8425-55D5D89B612A}"/>
                </a:ext>
              </a:extLst>
            </p:cNvPr>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1899;p50">
              <a:extLst>
                <a:ext uri="{FF2B5EF4-FFF2-40B4-BE49-F238E27FC236}">
                  <a16:creationId xmlns:a16="http://schemas.microsoft.com/office/drawing/2014/main" id="{E801C02D-14F4-AB30-F861-BB549E62D827}"/>
                </a:ext>
              </a:extLst>
            </p:cNvPr>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1900;p50">
              <a:extLst>
                <a:ext uri="{FF2B5EF4-FFF2-40B4-BE49-F238E27FC236}">
                  <a16:creationId xmlns:a16="http://schemas.microsoft.com/office/drawing/2014/main" id="{5801AA73-AF93-B175-27BC-8BBB43C868A6}"/>
                </a:ext>
              </a:extLst>
            </p:cNvPr>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1901;p50">
              <a:extLst>
                <a:ext uri="{FF2B5EF4-FFF2-40B4-BE49-F238E27FC236}">
                  <a16:creationId xmlns:a16="http://schemas.microsoft.com/office/drawing/2014/main" id="{BB718461-CA18-5B58-44C9-779DE18A5860}"/>
                </a:ext>
              </a:extLst>
            </p:cNvPr>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1902;p50">
              <a:extLst>
                <a:ext uri="{FF2B5EF4-FFF2-40B4-BE49-F238E27FC236}">
                  <a16:creationId xmlns:a16="http://schemas.microsoft.com/office/drawing/2014/main" id="{9546F89C-1D35-3AA5-8E8A-320EE4B1DE59}"/>
                </a:ext>
              </a:extLst>
            </p:cNvPr>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1903;p50">
              <a:extLst>
                <a:ext uri="{FF2B5EF4-FFF2-40B4-BE49-F238E27FC236}">
                  <a16:creationId xmlns:a16="http://schemas.microsoft.com/office/drawing/2014/main" id="{37D1D1AE-74AD-CFF3-14E2-0F186EAD2D4E}"/>
                </a:ext>
              </a:extLst>
            </p:cNvPr>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1904;p50">
              <a:extLst>
                <a:ext uri="{FF2B5EF4-FFF2-40B4-BE49-F238E27FC236}">
                  <a16:creationId xmlns:a16="http://schemas.microsoft.com/office/drawing/2014/main" id="{282FF778-D073-7C43-C2AA-D3DB82681FA7}"/>
                </a:ext>
              </a:extLst>
            </p:cNvPr>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1905;p50">
              <a:extLst>
                <a:ext uri="{FF2B5EF4-FFF2-40B4-BE49-F238E27FC236}">
                  <a16:creationId xmlns:a16="http://schemas.microsoft.com/office/drawing/2014/main" id="{8726E1E2-07E4-D867-744F-DFB009B5AA6E}"/>
                </a:ext>
              </a:extLst>
            </p:cNvPr>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1906;p50">
              <a:extLst>
                <a:ext uri="{FF2B5EF4-FFF2-40B4-BE49-F238E27FC236}">
                  <a16:creationId xmlns:a16="http://schemas.microsoft.com/office/drawing/2014/main" id="{FCBBF16A-2F74-15C2-9661-0D6096ED432E}"/>
                </a:ext>
              </a:extLst>
            </p:cNvPr>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1907;p50">
              <a:extLst>
                <a:ext uri="{FF2B5EF4-FFF2-40B4-BE49-F238E27FC236}">
                  <a16:creationId xmlns:a16="http://schemas.microsoft.com/office/drawing/2014/main" id="{04A79F7B-22D9-F88B-129A-A6B5A5E60CAB}"/>
                </a:ext>
              </a:extLst>
            </p:cNvPr>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11908;p50">
              <a:extLst>
                <a:ext uri="{FF2B5EF4-FFF2-40B4-BE49-F238E27FC236}">
                  <a16:creationId xmlns:a16="http://schemas.microsoft.com/office/drawing/2014/main" id="{3D624A5F-1F88-1689-65E7-BA14E5F7D5E9}"/>
                </a:ext>
              </a:extLst>
            </p:cNvPr>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11909;p50">
              <a:extLst>
                <a:ext uri="{FF2B5EF4-FFF2-40B4-BE49-F238E27FC236}">
                  <a16:creationId xmlns:a16="http://schemas.microsoft.com/office/drawing/2014/main" id="{39790F5E-F469-613A-E2B0-5A18681029F1}"/>
                </a:ext>
              </a:extLst>
            </p:cNvPr>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11910;p50">
              <a:extLst>
                <a:ext uri="{FF2B5EF4-FFF2-40B4-BE49-F238E27FC236}">
                  <a16:creationId xmlns:a16="http://schemas.microsoft.com/office/drawing/2014/main" id="{DB4CE2D6-C847-DC34-3B9D-EEBAF2238091}"/>
                </a:ext>
              </a:extLst>
            </p:cNvPr>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11911;p50">
              <a:extLst>
                <a:ext uri="{FF2B5EF4-FFF2-40B4-BE49-F238E27FC236}">
                  <a16:creationId xmlns:a16="http://schemas.microsoft.com/office/drawing/2014/main" id="{424D6F6E-4450-9164-F491-879050A4B243}"/>
                </a:ext>
              </a:extLst>
            </p:cNvPr>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11912;p50">
              <a:extLst>
                <a:ext uri="{FF2B5EF4-FFF2-40B4-BE49-F238E27FC236}">
                  <a16:creationId xmlns:a16="http://schemas.microsoft.com/office/drawing/2014/main" id="{28C553C9-296B-3992-061E-60F32A7A8C53}"/>
                </a:ext>
              </a:extLst>
            </p:cNvPr>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11913;p50">
              <a:extLst>
                <a:ext uri="{FF2B5EF4-FFF2-40B4-BE49-F238E27FC236}">
                  <a16:creationId xmlns:a16="http://schemas.microsoft.com/office/drawing/2014/main" id="{6FC1C12A-2E4A-B22E-6492-C83E4206CD20}"/>
                </a:ext>
              </a:extLst>
            </p:cNvPr>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11914;p50">
              <a:extLst>
                <a:ext uri="{FF2B5EF4-FFF2-40B4-BE49-F238E27FC236}">
                  <a16:creationId xmlns:a16="http://schemas.microsoft.com/office/drawing/2014/main" id="{F1689135-0251-743C-B5BB-7780BB5D80FE}"/>
                </a:ext>
              </a:extLst>
            </p:cNvPr>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11915;p50">
              <a:extLst>
                <a:ext uri="{FF2B5EF4-FFF2-40B4-BE49-F238E27FC236}">
                  <a16:creationId xmlns:a16="http://schemas.microsoft.com/office/drawing/2014/main" id="{A22ECB12-3DD9-CF68-33E2-35242B829846}"/>
                </a:ext>
              </a:extLst>
            </p:cNvPr>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11916;p50">
              <a:extLst>
                <a:ext uri="{FF2B5EF4-FFF2-40B4-BE49-F238E27FC236}">
                  <a16:creationId xmlns:a16="http://schemas.microsoft.com/office/drawing/2014/main" id="{FC2BF8F3-1661-0ECB-FBFE-1A2B835D9F6A}"/>
                </a:ext>
              </a:extLst>
            </p:cNvPr>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11917;p50">
              <a:extLst>
                <a:ext uri="{FF2B5EF4-FFF2-40B4-BE49-F238E27FC236}">
                  <a16:creationId xmlns:a16="http://schemas.microsoft.com/office/drawing/2014/main" id="{D4A2CECA-0371-F414-3A16-237BD69E20D6}"/>
                </a:ext>
              </a:extLst>
            </p:cNvPr>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11918;p50">
              <a:extLst>
                <a:ext uri="{FF2B5EF4-FFF2-40B4-BE49-F238E27FC236}">
                  <a16:creationId xmlns:a16="http://schemas.microsoft.com/office/drawing/2014/main" id="{CBFDE386-9491-C49B-2522-C37C63CB3169}"/>
                </a:ext>
              </a:extLst>
            </p:cNvPr>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11919;p50">
              <a:extLst>
                <a:ext uri="{FF2B5EF4-FFF2-40B4-BE49-F238E27FC236}">
                  <a16:creationId xmlns:a16="http://schemas.microsoft.com/office/drawing/2014/main" id="{6F372817-9418-4CA0-6315-D2BBB468BC10}"/>
                </a:ext>
              </a:extLst>
            </p:cNvPr>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11920;p50">
              <a:extLst>
                <a:ext uri="{FF2B5EF4-FFF2-40B4-BE49-F238E27FC236}">
                  <a16:creationId xmlns:a16="http://schemas.microsoft.com/office/drawing/2014/main" id="{13D62E39-7C24-77CC-46AA-2273F9F04448}"/>
                </a:ext>
              </a:extLst>
            </p:cNvPr>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11921;p50">
              <a:extLst>
                <a:ext uri="{FF2B5EF4-FFF2-40B4-BE49-F238E27FC236}">
                  <a16:creationId xmlns:a16="http://schemas.microsoft.com/office/drawing/2014/main" id="{36493E03-71F3-80DD-8A36-E226F0EB8054}"/>
                </a:ext>
              </a:extLst>
            </p:cNvPr>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11922;p50">
              <a:extLst>
                <a:ext uri="{FF2B5EF4-FFF2-40B4-BE49-F238E27FC236}">
                  <a16:creationId xmlns:a16="http://schemas.microsoft.com/office/drawing/2014/main" id="{B9AE39A5-CC46-6088-E364-2442E4D088F1}"/>
                </a:ext>
              </a:extLst>
            </p:cNvPr>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11923;p50">
              <a:extLst>
                <a:ext uri="{FF2B5EF4-FFF2-40B4-BE49-F238E27FC236}">
                  <a16:creationId xmlns:a16="http://schemas.microsoft.com/office/drawing/2014/main" id="{3C5F6E05-19DE-48DD-8148-9FA570EF5D84}"/>
                </a:ext>
              </a:extLst>
            </p:cNvPr>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11924;p50">
              <a:extLst>
                <a:ext uri="{FF2B5EF4-FFF2-40B4-BE49-F238E27FC236}">
                  <a16:creationId xmlns:a16="http://schemas.microsoft.com/office/drawing/2014/main" id="{2080F61F-C932-32B9-80ED-5B7631A16AAB}"/>
                </a:ext>
              </a:extLst>
            </p:cNvPr>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11925;p50">
              <a:extLst>
                <a:ext uri="{FF2B5EF4-FFF2-40B4-BE49-F238E27FC236}">
                  <a16:creationId xmlns:a16="http://schemas.microsoft.com/office/drawing/2014/main" id="{01EF7864-DDEB-8AA5-83B6-F43EF903F5C1}"/>
                </a:ext>
              </a:extLst>
            </p:cNvPr>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11926;p50">
              <a:extLst>
                <a:ext uri="{FF2B5EF4-FFF2-40B4-BE49-F238E27FC236}">
                  <a16:creationId xmlns:a16="http://schemas.microsoft.com/office/drawing/2014/main" id="{8737B161-3591-F18E-4651-DCC145CF95F2}"/>
                </a:ext>
              </a:extLst>
            </p:cNvPr>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11927;p50">
              <a:extLst>
                <a:ext uri="{FF2B5EF4-FFF2-40B4-BE49-F238E27FC236}">
                  <a16:creationId xmlns:a16="http://schemas.microsoft.com/office/drawing/2014/main" id="{5330DBC4-CD66-565E-D65D-DE4A738E18F9}"/>
                </a:ext>
              </a:extLst>
            </p:cNvPr>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11928;p50">
              <a:extLst>
                <a:ext uri="{FF2B5EF4-FFF2-40B4-BE49-F238E27FC236}">
                  <a16:creationId xmlns:a16="http://schemas.microsoft.com/office/drawing/2014/main" id="{0E55FF6F-B78F-D426-1F90-EB7913057FB8}"/>
                </a:ext>
              </a:extLst>
            </p:cNvPr>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11929;p50">
              <a:extLst>
                <a:ext uri="{FF2B5EF4-FFF2-40B4-BE49-F238E27FC236}">
                  <a16:creationId xmlns:a16="http://schemas.microsoft.com/office/drawing/2014/main" id="{7F1E4742-6A88-2E31-659F-AD2D3F38FBA0}"/>
                </a:ext>
              </a:extLst>
            </p:cNvPr>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11930;p50">
              <a:extLst>
                <a:ext uri="{FF2B5EF4-FFF2-40B4-BE49-F238E27FC236}">
                  <a16:creationId xmlns:a16="http://schemas.microsoft.com/office/drawing/2014/main" id="{6BB112C1-B654-57BE-7543-788A941A6276}"/>
                </a:ext>
              </a:extLst>
            </p:cNvPr>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11931;p50">
              <a:extLst>
                <a:ext uri="{FF2B5EF4-FFF2-40B4-BE49-F238E27FC236}">
                  <a16:creationId xmlns:a16="http://schemas.microsoft.com/office/drawing/2014/main" id="{A911BEB5-670D-C494-6BC7-9436141E4574}"/>
                </a:ext>
              </a:extLst>
            </p:cNvPr>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11932;p50">
              <a:extLst>
                <a:ext uri="{FF2B5EF4-FFF2-40B4-BE49-F238E27FC236}">
                  <a16:creationId xmlns:a16="http://schemas.microsoft.com/office/drawing/2014/main" id="{C021E7B0-47D1-E7F9-E89A-1C7F50AE6B08}"/>
                </a:ext>
              </a:extLst>
            </p:cNvPr>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11933;p50">
              <a:extLst>
                <a:ext uri="{FF2B5EF4-FFF2-40B4-BE49-F238E27FC236}">
                  <a16:creationId xmlns:a16="http://schemas.microsoft.com/office/drawing/2014/main" id="{ABFAF76B-A865-6FF3-BAFE-91D68B90D6E2}"/>
                </a:ext>
              </a:extLst>
            </p:cNvPr>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11934;p50">
              <a:extLst>
                <a:ext uri="{FF2B5EF4-FFF2-40B4-BE49-F238E27FC236}">
                  <a16:creationId xmlns:a16="http://schemas.microsoft.com/office/drawing/2014/main" id="{F5855DCD-57AE-4EB1-00BA-F21A0844E47E}"/>
                </a:ext>
              </a:extLst>
            </p:cNvPr>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11935;p50">
              <a:extLst>
                <a:ext uri="{FF2B5EF4-FFF2-40B4-BE49-F238E27FC236}">
                  <a16:creationId xmlns:a16="http://schemas.microsoft.com/office/drawing/2014/main" id="{2DC71DCA-A4E0-AA81-B820-346426EAEF13}"/>
                </a:ext>
              </a:extLst>
            </p:cNvPr>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11936;p50">
              <a:extLst>
                <a:ext uri="{FF2B5EF4-FFF2-40B4-BE49-F238E27FC236}">
                  <a16:creationId xmlns:a16="http://schemas.microsoft.com/office/drawing/2014/main" id="{314955D2-63C1-6DBC-D3ED-053CF27E1FDE}"/>
                </a:ext>
              </a:extLst>
            </p:cNvPr>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11937;p50">
              <a:extLst>
                <a:ext uri="{FF2B5EF4-FFF2-40B4-BE49-F238E27FC236}">
                  <a16:creationId xmlns:a16="http://schemas.microsoft.com/office/drawing/2014/main" id="{B6A1D99B-BD89-D60C-F016-19851315F292}"/>
                </a:ext>
              </a:extLst>
            </p:cNvPr>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11938;p50">
              <a:extLst>
                <a:ext uri="{FF2B5EF4-FFF2-40B4-BE49-F238E27FC236}">
                  <a16:creationId xmlns:a16="http://schemas.microsoft.com/office/drawing/2014/main" id="{ED209FAE-5B2A-0CAE-7894-B9BECA2FCE8D}"/>
                </a:ext>
              </a:extLst>
            </p:cNvPr>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11939;p50">
              <a:extLst>
                <a:ext uri="{FF2B5EF4-FFF2-40B4-BE49-F238E27FC236}">
                  <a16:creationId xmlns:a16="http://schemas.microsoft.com/office/drawing/2014/main" id="{050DD72E-3C5B-487E-8497-E808204C3725}"/>
                </a:ext>
              </a:extLst>
            </p:cNvPr>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11940;p50">
              <a:extLst>
                <a:ext uri="{FF2B5EF4-FFF2-40B4-BE49-F238E27FC236}">
                  <a16:creationId xmlns:a16="http://schemas.microsoft.com/office/drawing/2014/main" id="{6788C8DD-6AC5-720C-2F73-276CADEF1252}"/>
                </a:ext>
              </a:extLst>
            </p:cNvPr>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11941;p50">
              <a:extLst>
                <a:ext uri="{FF2B5EF4-FFF2-40B4-BE49-F238E27FC236}">
                  <a16:creationId xmlns:a16="http://schemas.microsoft.com/office/drawing/2014/main" id="{1D38E7D2-BEEB-DC33-1285-99B4D1AC3667}"/>
                </a:ext>
              </a:extLst>
            </p:cNvPr>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11942;p50">
              <a:extLst>
                <a:ext uri="{FF2B5EF4-FFF2-40B4-BE49-F238E27FC236}">
                  <a16:creationId xmlns:a16="http://schemas.microsoft.com/office/drawing/2014/main" id="{41ADD2CA-B94E-AA56-D636-F0D33DE9EF34}"/>
                </a:ext>
              </a:extLst>
            </p:cNvPr>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11943;p50">
              <a:extLst>
                <a:ext uri="{FF2B5EF4-FFF2-40B4-BE49-F238E27FC236}">
                  <a16:creationId xmlns:a16="http://schemas.microsoft.com/office/drawing/2014/main" id="{BCECFE66-E5BB-00A6-0CE8-18791962C83A}"/>
                </a:ext>
              </a:extLst>
            </p:cNvPr>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11944;p50">
              <a:extLst>
                <a:ext uri="{FF2B5EF4-FFF2-40B4-BE49-F238E27FC236}">
                  <a16:creationId xmlns:a16="http://schemas.microsoft.com/office/drawing/2014/main" id="{F8FBAF66-7281-B837-D11D-C3486B99774F}"/>
                </a:ext>
              </a:extLst>
            </p:cNvPr>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11945;p50">
              <a:extLst>
                <a:ext uri="{FF2B5EF4-FFF2-40B4-BE49-F238E27FC236}">
                  <a16:creationId xmlns:a16="http://schemas.microsoft.com/office/drawing/2014/main" id="{D4533040-0ECF-DC52-79E2-DFEEB18FD7C2}"/>
                </a:ext>
              </a:extLst>
            </p:cNvPr>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11946;p50">
              <a:extLst>
                <a:ext uri="{FF2B5EF4-FFF2-40B4-BE49-F238E27FC236}">
                  <a16:creationId xmlns:a16="http://schemas.microsoft.com/office/drawing/2014/main" id="{890727C5-D9AA-60ED-B268-4A9E710523E7}"/>
                </a:ext>
              </a:extLst>
            </p:cNvPr>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11947;p50">
              <a:extLst>
                <a:ext uri="{FF2B5EF4-FFF2-40B4-BE49-F238E27FC236}">
                  <a16:creationId xmlns:a16="http://schemas.microsoft.com/office/drawing/2014/main" id="{F120944D-4EFA-1392-66FB-6CD93889B98F}"/>
                </a:ext>
              </a:extLst>
            </p:cNvPr>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11948;p50">
              <a:extLst>
                <a:ext uri="{FF2B5EF4-FFF2-40B4-BE49-F238E27FC236}">
                  <a16:creationId xmlns:a16="http://schemas.microsoft.com/office/drawing/2014/main" id="{219EFA20-AE59-6561-3CB2-48E838DF5A85}"/>
                </a:ext>
              </a:extLst>
            </p:cNvPr>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11949;p50">
              <a:extLst>
                <a:ext uri="{FF2B5EF4-FFF2-40B4-BE49-F238E27FC236}">
                  <a16:creationId xmlns:a16="http://schemas.microsoft.com/office/drawing/2014/main" id="{704C8023-31B1-1CE3-9FF1-99F3C85A28D4}"/>
                </a:ext>
              </a:extLst>
            </p:cNvPr>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11950;p50">
              <a:extLst>
                <a:ext uri="{FF2B5EF4-FFF2-40B4-BE49-F238E27FC236}">
                  <a16:creationId xmlns:a16="http://schemas.microsoft.com/office/drawing/2014/main" id="{E4EEF371-4B2B-7635-94DF-AF2C56D5953D}"/>
                </a:ext>
              </a:extLst>
            </p:cNvPr>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11951;p50">
              <a:extLst>
                <a:ext uri="{FF2B5EF4-FFF2-40B4-BE49-F238E27FC236}">
                  <a16:creationId xmlns:a16="http://schemas.microsoft.com/office/drawing/2014/main" id="{4F9AE299-6D35-D06F-DC24-EF2841AE0120}"/>
                </a:ext>
              </a:extLst>
            </p:cNvPr>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11952;p50">
              <a:extLst>
                <a:ext uri="{FF2B5EF4-FFF2-40B4-BE49-F238E27FC236}">
                  <a16:creationId xmlns:a16="http://schemas.microsoft.com/office/drawing/2014/main" id="{01B98415-E344-FDEA-3776-DD18EEA183BC}"/>
                </a:ext>
              </a:extLst>
            </p:cNvPr>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11953;p50">
              <a:extLst>
                <a:ext uri="{FF2B5EF4-FFF2-40B4-BE49-F238E27FC236}">
                  <a16:creationId xmlns:a16="http://schemas.microsoft.com/office/drawing/2014/main" id="{060CC299-B96E-F781-889E-2DB24A8E83E7}"/>
                </a:ext>
              </a:extLst>
            </p:cNvPr>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11954;p50">
              <a:extLst>
                <a:ext uri="{FF2B5EF4-FFF2-40B4-BE49-F238E27FC236}">
                  <a16:creationId xmlns:a16="http://schemas.microsoft.com/office/drawing/2014/main" id="{905A81B0-F110-C82F-C180-5B6B8F4176B1}"/>
                </a:ext>
              </a:extLst>
            </p:cNvPr>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11955;p50">
              <a:extLst>
                <a:ext uri="{FF2B5EF4-FFF2-40B4-BE49-F238E27FC236}">
                  <a16:creationId xmlns:a16="http://schemas.microsoft.com/office/drawing/2014/main" id="{6A7D4DAC-4686-88D8-D31F-F5D880C57155}"/>
                </a:ext>
              </a:extLst>
            </p:cNvPr>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11956;p50">
              <a:extLst>
                <a:ext uri="{FF2B5EF4-FFF2-40B4-BE49-F238E27FC236}">
                  <a16:creationId xmlns:a16="http://schemas.microsoft.com/office/drawing/2014/main" id="{71B523D3-72F7-0B55-412C-86AF0346B1D0}"/>
                </a:ext>
              </a:extLst>
            </p:cNvPr>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11957;p50">
              <a:extLst>
                <a:ext uri="{FF2B5EF4-FFF2-40B4-BE49-F238E27FC236}">
                  <a16:creationId xmlns:a16="http://schemas.microsoft.com/office/drawing/2014/main" id="{ADAC5B42-C8A0-F382-B080-80CC0C1C5740}"/>
                </a:ext>
              </a:extLst>
            </p:cNvPr>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11958;p50">
              <a:extLst>
                <a:ext uri="{FF2B5EF4-FFF2-40B4-BE49-F238E27FC236}">
                  <a16:creationId xmlns:a16="http://schemas.microsoft.com/office/drawing/2014/main" id="{3F24DB99-1929-5532-3CD0-E017483A8189}"/>
                </a:ext>
              </a:extLst>
            </p:cNvPr>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11959;p50">
              <a:extLst>
                <a:ext uri="{FF2B5EF4-FFF2-40B4-BE49-F238E27FC236}">
                  <a16:creationId xmlns:a16="http://schemas.microsoft.com/office/drawing/2014/main" id="{F23F61F8-A9F4-171E-0054-2E31843C81FC}"/>
                </a:ext>
              </a:extLst>
            </p:cNvPr>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11960;p50">
              <a:extLst>
                <a:ext uri="{FF2B5EF4-FFF2-40B4-BE49-F238E27FC236}">
                  <a16:creationId xmlns:a16="http://schemas.microsoft.com/office/drawing/2014/main" id="{CF245D7F-FCD4-8D4F-1127-E8BC07AC0B77}"/>
                </a:ext>
              </a:extLst>
            </p:cNvPr>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11961;p50">
              <a:extLst>
                <a:ext uri="{FF2B5EF4-FFF2-40B4-BE49-F238E27FC236}">
                  <a16:creationId xmlns:a16="http://schemas.microsoft.com/office/drawing/2014/main" id="{CE800444-77D0-D8AB-C06C-88E8DA8B5EB8}"/>
                </a:ext>
              </a:extLst>
            </p:cNvPr>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11962;p50">
              <a:extLst>
                <a:ext uri="{FF2B5EF4-FFF2-40B4-BE49-F238E27FC236}">
                  <a16:creationId xmlns:a16="http://schemas.microsoft.com/office/drawing/2014/main" id="{4277E4B1-1474-B494-19C7-043CC7675F4A}"/>
                </a:ext>
              </a:extLst>
            </p:cNvPr>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11963;p50">
              <a:extLst>
                <a:ext uri="{FF2B5EF4-FFF2-40B4-BE49-F238E27FC236}">
                  <a16:creationId xmlns:a16="http://schemas.microsoft.com/office/drawing/2014/main" id="{2C8C2F35-5959-69EC-7F71-CB9F9DB3A327}"/>
                </a:ext>
              </a:extLst>
            </p:cNvPr>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11964;p50">
              <a:extLst>
                <a:ext uri="{FF2B5EF4-FFF2-40B4-BE49-F238E27FC236}">
                  <a16:creationId xmlns:a16="http://schemas.microsoft.com/office/drawing/2014/main" id="{130E40EF-77A9-9444-E708-598CEA703DF0}"/>
                </a:ext>
              </a:extLst>
            </p:cNvPr>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11965;p50">
              <a:extLst>
                <a:ext uri="{FF2B5EF4-FFF2-40B4-BE49-F238E27FC236}">
                  <a16:creationId xmlns:a16="http://schemas.microsoft.com/office/drawing/2014/main" id="{B2B8C2BB-6384-DACC-B70A-547E12CDA2FE}"/>
                </a:ext>
              </a:extLst>
            </p:cNvPr>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11966;p50">
              <a:extLst>
                <a:ext uri="{FF2B5EF4-FFF2-40B4-BE49-F238E27FC236}">
                  <a16:creationId xmlns:a16="http://schemas.microsoft.com/office/drawing/2014/main" id="{84198A0B-2314-D634-54B1-E042961B56ED}"/>
                </a:ext>
              </a:extLst>
            </p:cNvPr>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11967;p50">
              <a:extLst>
                <a:ext uri="{FF2B5EF4-FFF2-40B4-BE49-F238E27FC236}">
                  <a16:creationId xmlns:a16="http://schemas.microsoft.com/office/drawing/2014/main" id="{FAB61038-1C0F-3C77-E7A3-DD03D36C61E0}"/>
                </a:ext>
              </a:extLst>
            </p:cNvPr>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11968;p50">
              <a:extLst>
                <a:ext uri="{FF2B5EF4-FFF2-40B4-BE49-F238E27FC236}">
                  <a16:creationId xmlns:a16="http://schemas.microsoft.com/office/drawing/2014/main" id="{E6A5286F-6361-276D-6AA7-0B5538F1373C}"/>
                </a:ext>
              </a:extLst>
            </p:cNvPr>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11969;p50">
              <a:extLst>
                <a:ext uri="{FF2B5EF4-FFF2-40B4-BE49-F238E27FC236}">
                  <a16:creationId xmlns:a16="http://schemas.microsoft.com/office/drawing/2014/main" id="{5178D432-4027-9B02-3B96-0F625E790EBC}"/>
                </a:ext>
              </a:extLst>
            </p:cNvPr>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11970;p50">
              <a:extLst>
                <a:ext uri="{FF2B5EF4-FFF2-40B4-BE49-F238E27FC236}">
                  <a16:creationId xmlns:a16="http://schemas.microsoft.com/office/drawing/2014/main" id="{399D7E3E-8DE4-51F2-2C69-615E7C702731}"/>
                </a:ext>
              </a:extLst>
            </p:cNvPr>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11971;p50">
              <a:extLst>
                <a:ext uri="{FF2B5EF4-FFF2-40B4-BE49-F238E27FC236}">
                  <a16:creationId xmlns:a16="http://schemas.microsoft.com/office/drawing/2014/main" id="{F7D042AB-F27E-62A9-62C1-B9FF4C522432}"/>
                </a:ext>
              </a:extLst>
            </p:cNvPr>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11972;p50">
              <a:extLst>
                <a:ext uri="{FF2B5EF4-FFF2-40B4-BE49-F238E27FC236}">
                  <a16:creationId xmlns:a16="http://schemas.microsoft.com/office/drawing/2014/main" id="{7E417797-8459-8DB6-DF82-52AE2F762303}"/>
                </a:ext>
              </a:extLst>
            </p:cNvPr>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11973;p50">
              <a:extLst>
                <a:ext uri="{FF2B5EF4-FFF2-40B4-BE49-F238E27FC236}">
                  <a16:creationId xmlns:a16="http://schemas.microsoft.com/office/drawing/2014/main" id="{89350BAB-4F3C-3D39-12DC-5E600CC8B387}"/>
                </a:ext>
              </a:extLst>
            </p:cNvPr>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11974;p50">
              <a:extLst>
                <a:ext uri="{FF2B5EF4-FFF2-40B4-BE49-F238E27FC236}">
                  <a16:creationId xmlns:a16="http://schemas.microsoft.com/office/drawing/2014/main" id="{D888C56E-9EAF-13E1-2ECF-2DF823DB621D}"/>
                </a:ext>
              </a:extLst>
            </p:cNvPr>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11975;p50">
              <a:extLst>
                <a:ext uri="{FF2B5EF4-FFF2-40B4-BE49-F238E27FC236}">
                  <a16:creationId xmlns:a16="http://schemas.microsoft.com/office/drawing/2014/main" id="{0EBA2D70-9078-8B71-F166-EF242DBFF558}"/>
                </a:ext>
              </a:extLst>
            </p:cNvPr>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11976;p50">
              <a:extLst>
                <a:ext uri="{FF2B5EF4-FFF2-40B4-BE49-F238E27FC236}">
                  <a16:creationId xmlns:a16="http://schemas.microsoft.com/office/drawing/2014/main" id="{0513432F-7506-2B7D-C72E-781E1BF635E4}"/>
                </a:ext>
              </a:extLst>
            </p:cNvPr>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11977;p50">
              <a:extLst>
                <a:ext uri="{FF2B5EF4-FFF2-40B4-BE49-F238E27FC236}">
                  <a16:creationId xmlns:a16="http://schemas.microsoft.com/office/drawing/2014/main" id="{8DDE80AA-E1D9-B864-1671-769D2C757D37}"/>
                </a:ext>
              </a:extLst>
            </p:cNvPr>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11978;p50">
              <a:extLst>
                <a:ext uri="{FF2B5EF4-FFF2-40B4-BE49-F238E27FC236}">
                  <a16:creationId xmlns:a16="http://schemas.microsoft.com/office/drawing/2014/main" id="{C683EC39-1236-2F2B-932B-D7F2939A8A11}"/>
                </a:ext>
              </a:extLst>
            </p:cNvPr>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11979;p50">
              <a:extLst>
                <a:ext uri="{FF2B5EF4-FFF2-40B4-BE49-F238E27FC236}">
                  <a16:creationId xmlns:a16="http://schemas.microsoft.com/office/drawing/2014/main" id="{04D67529-84E9-C6B8-1B40-2C7228904497}"/>
                </a:ext>
              </a:extLst>
            </p:cNvPr>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11980;p50">
              <a:extLst>
                <a:ext uri="{FF2B5EF4-FFF2-40B4-BE49-F238E27FC236}">
                  <a16:creationId xmlns:a16="http://schemas.microsoft.com/office/drawing/2014/main" id="{A2499A2A-9D11-CF27-F096-4B1765ABAB46}"/>
                </a:ext>
              </a:extLst>
            </p:cNvPr>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11981;p50">
              <a:extLst>
                <a:ext uri="{FF2B5EF4-FFF2-40B4-BE49-F238E27FC236}">
                  <a16:creationId xmlns:a16="http://schemas.microsoft.com/office/drawing/2014/main" id="{3E46AC8D-33AB-49F7-F98B-B2A3A0BC0173}"/>
                </a:ext>
              </a:extLst>
            </p:cNvPr>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11982;p50">
              <a:extLst>
                <a:ext uri="{FF2B5EF4-FFF2-40B4-BE49-F238E27FC236}">
                  <a16:creationId xmlns:a16="http://schemas.microsoft.com/office/drawing/2014/main" id="{5B978B02-143E-43E8-F3F5-BE677EE6B4C5}"/>
                </a:ext>
              </a:extLst>
            </p:cNvPr>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11983;p50">
              <a:extLst>
                <a:ext uri="{FF2B5EF4-FFF2-40B4-BE49-F238E27FC236}">
                  <a16:creationId xmlns:a16="http://schemas.microsoft.com/office/drawing/2014/main" id="{044873B9-9648-FC27-FB89-9A52FD98CC1E}"/>
                </a:ext>
              </a:extLst>
            </p:cNvPr>
            <p:cNvSpPr/>
            <p:nvPr/>
          </p:nvSpPr>
          <p:spPr>
            <a:xfrm>
              <a:off x="4914600" y="2472750"/>
              <a:ext cx="59943" cy="72504"/>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11984;p50">
              <a:extLst>
                <a:ext uri="{FF2B5EF4-FFF2-40B4-BE49-F238E27FC236}">
                  <a16:creationId xmlns:a16="http://schemas.microsoft.com/office/drawing/2014/main" id="{FE3A8BDE-69E2-B1A5-37AC-04CEE9EFE5AC}"/>
                </a:ext>
              </a:extLst>
            </p:cNvPr>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11985;p50">
              <a:extLst>
                <a:ext uri="{FF2B5EF4-FFF2-40B4-BE49-F238E27FC236}">
                  <a16:creationId xmlns:a16="http://schemas.microsoft.com/office/drawing/2014/main" id="{040372BB-86CE-1E39-3D13-5E2CCF3434E5}"/>
                </a:ext>
              </a:extLst>
            </p:cNvPr>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11986;p50">
              <a:extLst>
                <a:ext uri="{FF2B5EF4-FFF2-40B4-BE49-F238E27FC236}">
                  <a16:creationId xmlns:a16="http://schemas.microsoft.com/office/drawing/2014/main" id="{55BD9E90-9693-31D7-A1B5-4327FDF77B3F}"/>
                </a:ext>
              </a:extLst>
            </p:cNvPr>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11987;p50">
              <a:extLst>
                <a:ext uri="{FF2B5EF4-FFF2-40B4-BE49-F238E27FC236}">
                  <a16:creationId xmlns:a16="http://schemas.microsoft.com/office/drawing/2014/main" id="{5AC9485E-A795-0C4B-BE4E-6D6ABAA674D4}"/>
                </a:ext>
              </a:extLst>
            </p:cNvPr>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11988;p50">
              <a:extLst>
                <a:ext uri="{FF2B5EF4-FFF2-40B4-BE49-F238E27FC236}">
                  <a16:creationId xmlns:a16="http://schemas.microsoft.com/office/drawing/2014/main" id="{20A95C4B-C89D-54C1-CF27-55D8E3E4D4EA}"/>
                </a:ext>
              </a:extLst>
            </p:cNvPr>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11989;p50">
              <a:extLst>
                <a:ext uri="{FF2B5EF4-FFF2-40B4-BE49-F238E27FC236}">
                  <a16:creationId xmlns:a16="http://schemas.microsoft.com/office/drawing/2014/main" id="{828E02A9-A412-B823-4284-B716E8CC9060}"/>
                </a:ext>
              </a:extLst>
            </p:cNvPr>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11990;p50">
              <a:extLst>
                <a:ext uri="{FF2B5EF4-FFF2-40B4-BE49-F238E27FC236}">
                  <a16:creationId xmlns:a16="http://schemas.microsoft.com/office/drawing/2014/main" id="{7D143AFE-77D6-80DB-6678-28F460036335}"/>
                </a:ext>
              </a:extLst>
            </p:cNvPr>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11991;p50">
              <a:extLst>
                <a:ext uri="{FF2B5EF4-FFF2-40B4-BE49-F238E27FC236}">
                  <a16:creationId xmlns:a16="http://schemas.microsoft.com/office/drawing/2014/main" id="{218E7F83-0C94-305C-1AC4-81D88CB07369}"/>
                </a:ext>
              </a:extLst>
            </p:cNvPr>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11992;p50">
              <a:extLst>
                <a:ext uri="{FF2B5EF4-FFF2-40B4-BE49-F238E27FC236}">
                  <a16:creationId xmlns:a16="http://schemas.microsoft.com/office/drawing/2014/main" id="{B88933F2-950F-DF1D-B74C-2DB7A92E3989}"/>
                </a:ext>
              </a:extLst>
            </p:cNvPr>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11993;p50">
              <a:extLst>
                <a:ext uri="{FF2B5EF4-FFF2-40B4-BE49-F238E27FC236}">
                  <a16:creationId xmlns:a16="http://schemas.microsoft.com/office/drawing/2014/main" id="{80BA4616-F175-ED52-31A4-B3C697AD0692}"/>
                </a:ext>
              </a:extLst>
            </p:cNvPr>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11994;p50">
              <a:extLst>
                <a:ext uri="{FF2B5EF4-FFF2-40B4-BE49-F238E27FC236}">
                  <a16:creationId xmlns:a16="http://schemas.microsoft.com/office/drawing/2014/main" id="{13AFE41D-5B26-4CDB-E765-03382278DE86}"/>
                </a:ext>
              </a:extLst>
            </p:cNvPr>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11995;p50">
              <a:extLst>
                <a:ext uri="{FF2B5EF4-FFF2-40B4-BE49-F238E27FC236}">
                  <a16:creationId xmlns:a16="http://schemas.microsoft.com/office/drawing/2014/main" id="{799F2AF6-F54F-0225-9BA3-1E82DA3FA77A}"/>
                </a:ext>
              </a:extLst>
            </p:cNvPr>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11996;p50">
              <a:extLst>
                <a:ext uri="{FF2B5EF4-FFF2-40B4-BE49-F238E27FC236}">
                  <a16:creationId xmlns:a16="http://schemas.microsoft.com/office/drawing/2014/main" id="{2A99E689-90ED-492D-FA2A-E1EFEA57B378}"/>
                </a:ext>
              </a:extLst>
            </p:cNvPr>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11997;p50">
              <a:extLst>
                <a:ext uri="{FF2B5EF4-FFF2-40B4-BE49-F238E27FC236}">
                  <a16:creationId xmlns:a16="http://schemas.microsoft.com/office/drawing/2014/main" id="{13C9B6A6-31BC-9983-E239-BFB131396A8F}"/>
                </a:ext>
              </a:extLst>
            </p:cNvPr>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11998;p50">
              <a:extLst>
                <a:ext uri="{FF2B5EF4-FFF2-40B4-BE49-F238E27FC236}">
                  <a16:creationId xmlns:a16="http://schemas.microsoft.com/office/drawing/2014/main" id="{86330C1B-8B03-C891-E35B-AA9685E8A98E}"/>
                </a:ext>
              </a:extLst>
            </p:cNvPr>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11999;p50">
              <a:extLst>
                <a:ext uri="{FF2B5EF4-FFF2-40B4-BE49-F238E27FC236}">
                  <a16:creationId xmlns:a16="http://schemas.microsoft.com/office/drawing/2014/main" id="{2266615E-281B-C1B5-8C5E-35505C188942}"/>
                </a:ext>
              </a:extLst>
            </p:cNvPr>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12000;p50">
              <a:extLst>
                <a:ext uri="{FF2B5EF4-FFF2-40B4-BE49-F238E27FC236}">
                  <a16:creationId xmlns:a16="http://schemas.microsoft.com/office/drawing/2014/main" id="{CE22F91A-5FF4-6B0A-CF52-838C56B49663}"/>
                </a:ext>
              </a:extLst>
            </p:cNvPr>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12001;p50">
              <a:extLst>
                <a:ext uri="{FF2B5EF4-FFF2-40B4-BE49-F238E27FC236}">
                  <a16:creationId xmlns:a16="http://schemas.microsoft.com/office/drawing/2014/main" id="{BCB65DF4-D534-705F-678A-3FFEC70A8199}"/>
                </a:ext>
              </a:extLst>
            </p:cNvPr>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294" name="Google Shape;12002;p50">
              <a:extLst>
                <a:ext uri="{FF2B5EF4-FFF2-40B4-BE49-F238E27FC236}">
                  <a16:creationId xmlns:a16="http://schemas.microsoft.com/office/drawing/2014/main" id="{56B963A1-5231-DEAA-E28C-EAF5798439DC}"/>
                </a:ext>
              </a:extLst>
            </p:cNvPr>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12003;p50">
              <a:extLst>
                <a:ext uri="{FF2B5EF4-FFF2-40B4-BE49-F238E27FC236}">
                  <a16:creationId xmlns:a16="http://schemas.microsoft.com/office/drawing/2014/main" id="{74C13A45-9A69-ED52-DE9C-F094CD3EA477}"/>
                </a:ext>
              </a:extLst>
            </p:cNvPr>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12004;p50">
              <a:extLst>
                <a:ext uri="{FF2B5EF4-FFF2-40B4-BE49-F238E27FC236}">
                  <a16:creationId xmlns:a16="http://schemas.microsoft.com/office/drawing/2014/main" id="{D4F72D2C-B055-B9C2-4961-625ECB57CFC8}"/>
                </a:ext>
              </a:extLst>
            </p:cNvPr>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12005;p50">
              <a:extLst>
                <a:ext uri="{FF2B5EF4-FFF2-40B4-BE49-F238E27FC236}">
                  <a16:creationId xmlns:a16="http://schemas.microsoft.com/office/drawing/2014/main" id="{34DA8A0D-3E6F-71BE-B51C-C3F70CEB6A01}"/>
                </a:ext>
              </a:extLst>
            </p:cNvPr>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12006;p50">
              <a:extLst>
                <a:ext uri="{FF2B5EF4-FFF2-40B4-BE49-F238E27FC236}">
                  <a16:creationId xmlns:a16="http://schemas.microsoft.com/office/drawing/2014/main" id="{23A8241C-5405-8E44-7FAA-4C514BCFCC51}"/>
                </a:ext>
              </a:extLst>
            </p:cNvPr>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12007;p50">
              <a:extLst>
                <a:ext uri="{FF2B5EF4-FFF2-40B4-BE49-F238E27FC236}">
                  <a16:creationId xmlns:a16="http://schemas.microsoft.com/office/drawing/2014/main" id="{7ED5502C-6320-C94C-E799-17D87136376B}"/>
                </a:ext>
              </a:extLst>
            </p:cNvPr>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12008;p50">
              <a:extLst>
                <a:ext uri="{FF2B5EF4-FFF2-40B4-BE49-F238E27FC236}">
                  <a16:creationId xmlns:a16="http://schemas.microsoft.com/office/drawing/2014/main" id="{34515656-866A-B333-9A9E-219F1C09A4FE}"/>
                </a:ext>
              </a:extLst>
            </p:cNvPr>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12009;p50">
              <a:extLst>
                <a:ext uri="{FF2B5EF4-FFF2-40B4-BE49-F238E27FC236}">
                  <a16:creationId xmlns:a16="http://schemas.microsoft.com/office/drawing/2014/main" id="{2BB83054-0D3B-DD13-EB64-9A5B08F230D8}"/>
                </a:ext>
              </a:extLst>
            </p:cNvPr>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12010;p50">
              <a:extLst>
                <a:ext uri="{FF2B5EF4-FFF2-40B4-BE49-F238E27FC236}">
                  <a16:creationId xmlns:a16="http://schemas.microsoft.com/office/drawing/2014/main" id="{6F28B0A1-4229-9DC1-19BA-54E6A0073ECC}"/>
                </a:ext>
              </a:extLst>
            </p:cNvPr>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12011;p50">
              <a:extLst>
                <a:ext uri="{FF2B5EF4-FFF2-40B4-BE49-F238E27FC236}">
                  <a16:creationId xmlns:a16="http://schemas.microsoft.com/office/drawing/2014/main" id="{DFA561C5-CDD7-173A-6508-3935285B65CE}"/>
                </a:ext>
              </a:extLst>
            </p:cNvPr>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12012;p50">
              <a:extLst>
                <a:ext uri="{FF2B5EF4-FFF2-40B4-BE49-F238E27FC236}">
                  <a16:creationId xmlns:a16="http://schemas.microsoft.com/office/drawing/2014/main" id="{438A75F8-6D2B-3BFE-9546-EC172949B7F5}"/>
                </a:ext>
              </a:extLst>
            </p:cNvPr>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12013;p50">
              <a:extLst>
                <a:ext uri="{FF2B5EF4-FFF2-40B4-BE49-F238E27FC236}">
                  <a16:creationId xmlns:a16="http://schemas.microsoft.com/office/drawing/2014/main" id="{972DB39B-CB58-CEC6-E1D2-EA51D7327624}"/>
                </a:ext>
              </a:extLst>
            </p:cNvPr>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12014;p50">
              <a:extLst>
                <a:ext uri="{FF2B5EF4-FFF2-40B4-BE49-F238E27FC236}">
                  <a16:creationId xmlns:a16="http://schemas.microsoft.com/office/drawing/2014/main" id="{EA1BDDF5-6AF4-C30F-AE94-D0CB9E2D1A17}"/>
                </a:ext>
              </a:extLst>
            </p:cNvPr>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12015;p50">
              <a:extLst>
                <a:ext uri="{FF2B5EF4-FFF2-40B4-BE49-F238E27FC236}">
                  <a16:creationId xmlns:a16="http://schemas.microsoft.com/office/drawing/2014/main" id="{E18726F4-A4EE-0F21-3F06-F758B6DCE37F}"/>
                </a:ext>
              </a:extLst>
            </p:cNvPr>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12016;p50">
              <a:extLst>
                <a:ext uri="{FF2B5EF4-FFF2-40B4-BE49-F238E27FC236}">
                  <a16:creationId xmlns:a16="http://schemas.microsoft.com/office/drawing/2014/main" id="{4FC6E449-EC35-FBFD-0D94-51C741037736}"/>
                </a:ext>
              </a:extLst>
            </p:cNvPr>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Fail:Mahathir 2019 (cropped).jpg - Wikipedia Bahasa Melayu, ensiklopedia  bebas">
            <a:extLst>
              <a:ext uri="{FF2B5EF4-FFF2-40B4-BE49-F238E27FC236}">
                <a16:creationId xmlns:a16="http://schemas.microsoft.com/office/drawing/2014/main" id="{22E38F86-2D73-4495-AA67-93720013099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3944" y="1115890"/>
            <a:ext cx="2357724" cy="35547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84021038"/>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668"/>
        <p:cNvGrpSpPr/>
        <p:nvPr/>
      </p:nvGrpSpPr>
      <p:grpSpPr>
        <a:xfrm>
          <a:off x="0" y="0"/>
          <a:ext cx="0" cy="0"/>
          <a:chOff x="0" y="0"/>
          <a:chExt cx="0" cy="0"/>
        </a:xfrm>
      </p:grpSpPr>
      <p:sp>
        <p:nvSpPr>
          <p:cNvPr id="8669" name="Google Shape;8669;p32"/>
          <p:cNvSpPr/>
          <p:nvPr/>
        </p:nvSpPr>
        <p:spPr>
          <a:xfrm rot="537707">
            <a:off x="74070"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rot="1143741">
            <a:off x="2000357"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32"/>
          <p:cNvSpPr txBox="1">
            <a:spLocks noGrp="1"/>
          </p:cNvSpPr>
          <p:nvPr>
            <p:ph type="title"/>
          </p:nvPr>
        </p:nvSpPr>
        <p:spPr>
          <a:xfrm>
            <a:off x="3623733" y="2671658"/>
            <a:ext cx="4741167" cy="625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GB" sz="2600" dirty="0"/>
              <a:t>MEMBENTANG PROSES PENYATUPADUAN YANG DIUSAHAKAN</a:t>
            </a:r>
          </a:p>
        </p:txBody>
      </p:sp>
      <p:sp>
        <p:nvSpPr>
          <p:cNvPr id="8672" name="Google Shape;8672;p32"/>
          <p:cNvSpPr txBox="1">
            <a:spLocks noGrp="1"/>
          </p:cNvSpPr>
          <p:nvPr>
            <p:ph type="title" idx="2"/>
          </p:nvPr>
        </p:nvSpPr>
        <p:spPr>
          <a:xfrm>
            <a:off x="4572000" y="1171565"/>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000" dirty="0"/>
              <a:t>4.3</a:t>
            </a:r>
            <a:endParaRPr sz="8000" dirty="0"/>
          </a:p>
        </p:txBody>
      </p:sp>
      <p:sp>
        <p:nvSpPr>
          <p:cNvPr id="8673" name="Google Shape;8673;p32"/>
          <p:cNvSpPr txBox="1">
            <a:spLocks noGrp="1"/>
          </p:cNvSpPr>
          <p:nvPr>
            <p:ph type="subTitle" idx="1"/>
          </p:nvPr>
        </p:nvSpPr>
        <p:spPr>
          <a:xfrm>
            <a:off x="4607844" y="3624551"/>
            <a:ext cx="3721211" cy="1003108"/>
          </a:xfrm>
          <a:prstGeom prst="rect">
            <a:avLst/>
          </a:prstGeom>
        </p:spPr>
        <p:txBody>
          <a:bodyPr spcFirstLastPara="1" wrap="square" lIns="91425" tIns="91425" rIns="91425" bIns="91425" anchor="ctr" anchorCtr="0">
            <a:noAutofit/>
          </a:bodyPr>
          <a:lstStyle/>
          <a:p>
            <a:pPr marL="0" lvl="0" indent="0" algn="l"/>
            <a:r>
              <a:rPr lang="en-US" dirty="0">
                <a:solidFill>
                  <a:schemeClr val="tx1"/>
                </a:solidFill>
                <a:latin typeface="Livvic" panose="020B0604020202020204" charset="0"/>
                <a:cs typeface="Calibri"/>
                <a:sym typeface="Calibri"/>
              </a:rPr>
              <a:t>A. </a:t>
            </a:r>
            <a:r>
              <a:rPr lang="en-US" sz="1400" dirty="0" err="1">
                <a:solidFill>
                  <a:schemeClr val="tx1"/>
                </a:solidFill>
                <a:latin typeface="Livvic" panose="020B0604020202020204" charset="0"/>
                <a:cs typeface="Calibri"/>
                <a:sym typeface="Calibri"/>
              </a:rPr>
              <a:t>Etnik</a:t>
            </a:r>
            <a:r>
              <a:rPr lang="en-US" sz="1400" dirty="0">
                <a:solidFill>
                  <a:schemeClr val="tx1"/>
                </a:solidFill>
                <a:latin typeface="Livvic" panose="020B0604020202020204" charset="0"/>
                <a:cs typeface="Calibri"/>
                <a:sym typeface="Calibri"/>
              </a:rPr>
              <a:t> – </a:t>
            </a:r>
            <a:r>
              <a:rPr lang="en-US" sz="1400" dirty="0" err="1">
                <a:solidFill>
                  <a:schemeClr val="tx1"/>
                </a:solidFill>
                <a:latin typeface="Livvic" panose="020B0604020202020204" charset="0"/>
                <a:cs typeface="Calibri"/>
                <a:sym typeface="Calibri"/>
              </a:rPr>
              <a:t>tahap</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keetnikan</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batas</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etnik</a:t>
            </a:r>
            <a:r>
              <a:rPr lang="en-US" sz="1400" dirty="0">
                <a:solidFill>
                  <a:schemeClr val="tx1"/>
                </a:solidFill>
                <a:latin typeface="Livvic" panose="020B0604020202020204" charset="0"/>
                <a:cs typeface="Calibri"/>
                <a:sym typeface="Calibri"/>
              </a:rPr>
              <a:t>, </a:t>
            </a:r>
          </a:p>
          <a:p>
            <a:pPr marL="0" lvl="0" indent="0" algn="l"/>
            <a:r>
              <a:rPr lang="en-US"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hubungan</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sosial</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rentas</a:t>
            </a:r>
            <a:r>
              <a:rPr lang="en-US" sz="1400"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etnik</a:t>
            </a:r>
            <a:r>
              <a:rPr lang="en-US" sz="1400" dirty="0">
                <a:solidFill>
                  <a:schemeClr val="tx1"/>
                </a:solidFill>
                <a:latin typeface="Livvic" panose="020B0604020202020204" charset="0"/>
                <a:cs typeface="Calibri"/>
                <a:sym typeface="Calibri"/>
              </a:rPr>
              <a:t>.</a:t>
            </a:r>
          </a:p>
          <a:p>
            <a:pPr marL="0" lvl="0" indent="0" algn="l"/>
            <a:endParaRPr lang="en-US" sz="500" dirty="0">
              <a:solidFill>
                <a:schemeClr val="tx1"/>
              </a:solidFill>
              <a:latin typeface="Livvic" panose="020B0604020202020204" charset="0"/>
              <a:cs typeface="Calibri"/>
              <a:sym typeface="Calibri"/>
            </a:endParaRPr>
          </a:p>
          <a:p>
            <a:pPr marL="0" lvl="0" indent="0" algn="l"/>
            <a:r>
              <a:rPr lang="en-US" sz="1400" dirty="0">
                <a:solidFill>
                  <a:schemeClr val="tx1"/>
                </a:solidFill>
                <a:latin typeface="Livvic" panose="020B0604020202020204" charset="0"/>
                <a:cs typeface="Calibri"/>
                <a:sym typeface="Calibri"/>
              </a:rPr>
              <a:t>B.  Alat </a:t>
            </a:r>
            <a:r>
              <a:rPr lang="en-US" sz="1400" dirty="0" err="1">
                <a:solidFill>
                  <a:schemeClr val="tx1"/>
                </a:solidFill>
                <a:latin typeface="Livvic" panose="020B0604020202020204" charset="0"/>
                <a:cs typeface="Calibri"/>
                <a:sym typeface="Calibri"/>
              </a:rPr>
              <a:t>Penyatupaduan</a:t>
            </a:r>
            <a:r>
              <a:rPr lang="en-US" sz="1400" dirty="0">
                <a:solidFill>
                  <a:schemeClr val="tx1"/>
                </a:solidFill>
                <a:latin typeface="Livvic" panose="020B0604020202020204" charset="0"/>
                <a:cs typeface="Calibri"/>
                <a:sym typeface="Calibri"/>
              </a:rPr>
              <a:t> – </a:t>
            </a:r>
            <a:r>
              <a:rPr lang="en-US" sz="1400" dirty="0" err="1">
                <a:solidFill>
                  <a:schemeClr val="tx1"/>
                </a:solidFill>
                <a:latin typeface="Livvic" panose="020B0604020202020204" charset="0"/>
                <a:cs typeface="Calibri"/>
                <a:sym typeface="Calibri"/>
              </a:rPr>
              <a:t>tawar-menawar</a:t>
            </a:r>
            <a:r>
              <a:rPr lang="en-US" sz="1400" dirty="0">
                <a:solidFill>
                  <a:schemeClr val="tx1"/>
                </a:solidFill>
                <a:latin typeface="Livvic" panose="020B0604020202020204" charset="0"/>
                <a:cs typeface="Calibri"/>
                <a:sym typeface="Calibri"/>
              </a:rPr>
              <a:t>, </a:t>
            </a:r>
          </a:p>
          <a:p>
            <a:pPr marL="0" lvl="0" indent="0" algn="l"/>
            <a:r>
              <a:rPr lang="en-US" dirty="0">
                <a:solidFill>
                  <a:schemeClr val="tx1"/>
                </a:solidFill>
                <a:latin typeface="Livvic" panose="020B0604020202020204" charset="0"/>
                <a:cs typeface="Calibri"/>
                <a:sym typeface="Calibri"/>
              </a:rPr>
              <a:t>     </a:t>
            </a:r>
            <a:r>
              <a:rPr lang="en-US" sz="1400" dirty="0" err="1">
                <a:solidFill>
                  <a:schemeClr val="tx1"/>
                </a:solidFill>
                <a:latin typeface="Livvic" panose="020B0604020202020204" charset="0"/>
                <a:cs typeface="Calibri"/>
                <a:sym typeface="Calibri"/>
              </a:rPr>
              <a:t>perundingan</a:t>
            </a:r>
            <a:r>
              <a:rPr lang="en-US" sz="1400" dirty="0">
                <a:solidFill>
                  <a:schemeClr val="tx1"/>
                </a:solidFill>
                <a:latin typeface="Livvic" panose="020B0604020202020204" charset="0"/>
                <a:cs typeface="Calibri"/>
                <a:sym typeface="Calibri"/>
              </a:rPr>
              <a:t> dan </a:t>
            </a:r>
            <a:r>
              <a:rPr lang="en-US" sz="1400" dirty="0" err="1">
                <a:solidFill>
                  <a:schemeClr val="tx1"/>
                </a:solidFill>
                <a:latin typeface="Livvic" panose="020B0604020202020204" charset="0"/>
                <a:cs typeface="Calibri"/>
                <a:sym typeface="Calibri"/>
              </a:rPr>
              <a:t>pengantaraan</a:t>
            </a:r>
            <a:endParaRPr dirty="0"/>
          </a:p>
        </p:txBody>
      </p:sp>
      <p:sp>
        <p:nvSpPr>
          <p:cNvPr id="8674" name="Google Shape;8674;p32"/>
          <p:cNvSpPr/>
          <p:nvPr/>
        </p:nvSpPr>
        <p:spPr>
          <a:xfrm rot="537707">
            <a:off x="74071"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32"/>
          <p:cNvSpPr/>
          <p:nvPr/>
        </p:nvSpPr>
        <p:spPr>
          <a:xfrm rot="1143741">
            <a:off x="2013892"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17101568"/>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292370"/>
            <a:ext cx="9143999" cy="572700"/>
          </a:xfrm>
          <a:prstGeom prst="rect">
            <a:avLst/>
          </a:prstGeom>
        </p:spPr>
        <p:txBody>
          <a:bodyPr spcFirstLastPara="1" wrap="square" lIns="91425" tIns="91425" rIns="91425" bIns="91425" anchor="t" anchorCtr="0">
            <a:noAutofit/>
          </a:bodyPr>
          <a:lstStyle/>
          <a:p>
            <a:pPr lvl="0"/>
            <a:r>
              <a:rPr lang="fi-FI" sz="2400" dirty="0"/>
              <a:t>Penyatupaduan Yang Diusahakan</a:t>
            </a:r>
            <a:endParaRPr sz="2400" dirty="0"/>
          </a:p>
        </p:txBody>
      </p:sp>
      <p:sp>
        <p:nvSpPr>
          <p:cNvPr id="11402" name="Google Shape;11402;p50"/>
          <p:cNvSpPr txBox="1">
            <a:spLocks noGrp="1"/>
          </p:cNvSpPr>
          <p:nvPr>
            <p:ph type="subTitle" idx="3"/>
          </p:nvPr>
        </p:nvSpPr>
        <p:spPr>
          <a:xfrm>
            <a:off x="3598717" y="1422270"/>
            <a:ext cx="5231784" cy="2558935"/>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q"/>
            </a:pPr>
            <a:r>
              <a:rPr lang="en-MY" sz="1800" dirty="0"/>
              <a:t>Usaha proses </a:t>
            </a:r>
            <a:r>
              <a:rPr lang="en-MY" sz="1800" dirty="0" err="1"/>
              <a:t>penyatupaduan</a:t>
            </a:r>
            <a:r>
              <a:rPr lang="en-MY" sz="1800" dirty="0"/>
              <a:t> </a:t>
            </a:r>
            <a:r>
              <a:rPr lang="en-MY" sz="1800" dirty="0" err="1"/>
              <a:t>oleh</a:t>
            </a:r>
            <a:r>
              <a:rPr lang="en-MY" sz="1800" dirty="0"/>
              <a:t> </a:t>
            </a:r>
            <a:r>
              <a:rPr lang="en-MY" sz="1800" dirty="0" err="1"/>
              <a:t>kerajaan</a:t>
            </a:r>
            <a:r>
              <a:rPr lang="en-MY" sz="1800" dirty="0"/>
              <a:t> </a:t>
            </a:r>
            <a:r>
              <a:rPr lang="en-MY" sz="1800" dirty="0" err="1"/>
              <a:t>dilaksanakan</a:t>
            </a:r>
            <a:r>
              <a:rPr lang="en-MY" sz="1800" dirty="0"/>
              <a:t> </a:t>
            </a:r>
            <a:r>
              <a:rPr lang="en-MY" sz="1800" dirty="0" err="1"/>
              <a:t>berdasarkan</a:t>
            </a:r>
            <a:r>
              <a:rPr lang="en-MY" sz="1800" dirty="0"/>
              <a:t> model </a:t>
            </a:r>
            <a:r>
              <a:rPr lang="en-MY" sz="1800" dirty="0" err="1"/>
              <a:t>integrasi</a:t>
            </a:r>
            <a:r>
              <a:rPr lang="en-MY" sz="1800" dirty="0"/>
              <a:t> </a:t>
            </a:r>
            <a:r>
              <a:rPr lang="en-MY" sz="1800" dirty="0" err="1"/>
              <a:t>kesepaduan</a:t>
            </a:r>
            <a:r>
              <a:rPr lang="en-MY" sz="1800" dirty="0"/>
              <a:t> </a:t>
            </a:r>
            <a:r>
              <a:rPr lang="en-MY" sz="1800" dirty="0" err="1"/>
              <a:t>nasional</a:t>
            </a:r>
            <a:r>
              <a:rPr lang="en-MY" sz="1800" dirty="0"/>
              <a:t> yang </a:t>
            </a:r>
            <a:r>
              <a:rPr lang="en-MY" sz="1800" dirty="0" err="1"/>
              <a:t>dinamakan</a:t>
            </a:r>
            <a:r>
              <a:rPr lang="en-MY" sz="1800" dirty="0"/>
              <a:t> </a:t>
            </a:r>
            <a:r>
              <a:rPr lang="en-MY" sz="1800" b="1" dirty="0"/>
              <a:t>INDEKS PERPADUAN NASIONAL (</a:t>
            </a:r>
            <a:r>
              <a:rPr lang="en-MY" sz="1800" b="1" dirty="0" err="1"/>
              <a:t>IPNas</a:t>
            </a:r>
            <a:r>
              <a:rPr lang="en-MY" sz="1800" b="1" dirty="0"/>
              <a:t>)</a:t>
            </a:r>
          </a:p>
          <a:p>
            <a:pPr marL="0" lvl="0" indent="0"/>
            <a:endParaRPr lang="en-MY" sz="1800" b="1" dirty="0"/>
          </a:p>
          <a:p>
            <a:pPr marL="285750" lvl="0" indent="-285750">
              <a:buFont typeface="Wingdings" panose="05000000000000000000" pitchFamily="2" charset="2"/>
              <a:buChar char="q"/>
            </a:pPr>
            <a:r>
              <a:rPr lang="en-US" sz="1800" dirty="0"/>
              <a:t>Model </a:t>
            </a:r>
            <a:r>
              <a:rPr lang="en-US" sz="1800" dirty="0" err="1"/>
              <a:t>ini</a:t>
            </a:r>
            <a:r>
              <a:rPr lang="en-US" sz="1800" dirty="0"/>
              <a:t> </a:t>
            </a:r>
            <a:r>
              <a:rPr lang="en-US" sz="1800" dirty="0" err="1"/>
              <a:t>menyenaraikan</a:t>
            </a:r>
            <a:r>
              <a:rPr lang="en-US" sz="1800" dirty="0"/>
              <a:t> </a:t>
            </a:r>
            <a:r>
              <a:rPr lang="en-US" sz="1800" dirty="0" err="1"/>
              <a:t>tiga</a:t>
            </a:r>
            <a:r>
              <a:rPr lang="en-US" sz="1800" dirty="0"/>
              <a:t> </a:t>
            </a:r>
            <a:r>
              <a:rPr lang="en-US" sz="1800" dirty="0" err="1"/>
              <a:t>perkara</a:t>
            </a:r>
            <a:r>
              <a:rPr lang="en-US" sz="1800" dirty="0"/>
              <a:t> </a:t>
            </a:r>
            <a:r>
              <a:rPr lang="en-US" sz="1800" dirty="0" err="1"/>
              <a:t>utama</a:t>
            </a:r>
            <a:r>
              <a:rPr lang="en-US" sz="1800" dirty="0"/>
              <a:t> </a:t>
            </a:r>
            <a:r>
              <a:rPr lang="en-US" sz="1800" dirty="0" err="1"/>
              <a:t>sebagai</a:t>
            </a:r>
            <a:r>
              <a:rPr lang="en-US" sz="1800" dirty="0"/>
              <a:t> </a:t>
            </a:r>
            <a:r>
              <a:rPr lang="en-US" sz="1800" dirty="0" err="1"/>
              <a:t>asas</a:t>
            </a:r>
            <a:r>
              <a:rPr lang="en-US" sz="1800" dirty="0"/>
              <a:t> </a:t>
            </a:r>
            <a:r>
              <a:rPr lang="en-US" sz="1800" dirty="0" err="1"/>
              <a:t>dalam</a:t>
            </a:r>
            <a:r>
              <a:rPr lang="en-US" sz="1800" dirty="0"/>
              <a:t> </a:t>
            </a:r>
            <a:r>
              <a:rPr lang="en-US" sz="1800" dirty="0" err="1"/>
              <a:t>menentukan</a:t>
            </a:r>
            <a:r>
              <a:rPr lang="en-US" sz="1800" dirty="0"/>
              <a:t> </a:t>
            </a:r>
            <a:r>
              <a:rPr lang="en-US" sz="1800" dirty="0" err="1"/>
              <a:t>indeks</a:t>
            </a:r>
            <a:r>
              <a:rPr lang="en-US" sz="1800" dirty="0"/>
              <a:t> </a:t>
            </a:r>
            <a:r>
              <a:rPr lang="en-US" sz="1800" dirty="0" err="1"/>
              <a:t>perpaduan</a:t>
            </a:r>
            <a:r>
              <a:rPr lang="en-US" sz="1800" dirty="0"/>
              <a:t> </a:t>
            </a:r>
            <a:r>
              <a:rPr lang="en-US" sz="1800" dirty="0" err="1"/>
              <a:t>iaitu</a:t>
            </a:r>
            <a:r>
              <a:rPr lang="en-US" sz="1800" dirty="0"/>
              <a:t> </a:t>
            </a:r>
            <a:r>
              <a:rPr lang="en-US" sz="1800" b="1" dirty="0" err="1"/>
              <a:t>perpaduan</a:t>
            </a:r>
            <a:r>
              <a:rPr lang="en-US" sz="1800" b="1" dirty="0"/>
              <a:t>, </a:t>
            </a:r>
            <a:r>
              <a:rPr lang="en-US" sz="1800" b="1" dirty="0" err="1"/>
              <a:t>kesepaduan</a:t>
            </a:r>
            <a:r>
              <a:rPr lang="en-US" sz="1800" b="1" dirty="0"/>
              <a:t> </a:t>
            </a:r>
            <a:r>
              <a:rPr lang="en-US" sz="1800" b="1" dirty="0" err="1"/>
              <a:t>dan</a:t>
            </a:r>
            <a:r>
              <a:rPr lang="en-US" sz="1800" b="1" dirty="0"/>
              <a:t> </a:t>
            </a:r>
            <a:r>
              <a:rPr lang="en-US" sz="1800" b="1" dirty="0" err="1"/>
              <a:t>penyatupaduan</a:t>
            </a:r>
            <a:r>
              <a:rPr lang="en-US" sz="1800" b="1" dirty="0"/>
              <a:t>.</a:t>
            </a:r>
          </a:p>
        </p:txBody>
      </p:sp>
      <p:grpSp>
        <p:nvGrpSpPr>
          <p:cNvPr id="11714" name="Google Shape;11714;p50"/>
          <p:cNvGrpSpPr/>
          <p:nvPr/>
        </p:nvGrpSpPr>
        <p:grpSpPr>
          <a:xfrm rot="1501570" flipH="1">
            <a:off x="1272900" y="1559925"/>
            <a:ext cx="478285" cy="1428190"/>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8674;p32">
            <a:extLst>
              <a:ext uri="{FF2B5EF4-FFF2-40B4-BE49-F238E27FC236}">
                <a16:creationId xmlns:a16="http://schemas.microsoft.com/office/drawing/2014/main" id="{0134B59D-0AD2-AC1F-00B8-C51CA845A773}"/>
              </a:ext>
            </a:extLst>
          </p:cNvPr>
          <p:cNvSpPr/>
          <p:nvPr/>
        </p:nvSpPr>
        <p:spPr>
          <a:xfrm>
            <a:off x="397636" y="2274020"/>
            <a:ext cx="2770231" cy="2125956"/>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212166447"/>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321"/>
        <p:cNvGrpSpPr/>
        <p:nvPr/>
      </p:nvGrpSpPr>
      <p:grpSpPr>
        <a:xfrm>
          <a:off x="0" y="0"/>
          <a:ext cx="0" cy="0"/>
          <a:chOff x="0" y="0"/>
          <a:chExt cx="0" cy="0"/>
        </a:xfrm>
      </p:grpSpPr>
      <p:grpSp>
        <p:nvGrpSpPr>
          <p:cNvPr id="322" name="Google Shape;322;p30"/>
          <p:cNvGrpSpPr/>
          <p:nvPr/>
        </p:nvGrpSpPr>
        <p:grpSpPr>
          <a:xfrm>
            <a:off x="7205094" y="315131"/>
            <a:ext cx="2319893" cy="4649083"/>
            <a:chOff x="5108075" y="1607775"/>
            <a:chExt cx="1235300" cy="2475550"/>
          </a:xfrm>
        </p:grpSpPr>
        <p:sp>
          <p:nvSpPr>
            <p:cNvPr id="323" name="Google Shape;323;p30"/>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0"/>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0"/>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0"/>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0"/>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0"/>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0"/>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0"/>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0"/>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0"/>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0"/>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0"/>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0"/>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30"/>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30"/>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30"/>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0"/>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0"/>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0"/>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0"/>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0"/>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0"/>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0"/>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0"/>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0"/>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0"/>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0"/>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0"/>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0"/>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0"/>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0"/>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0"/>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0"/>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0"/>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0"/>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0"/>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0"/>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0"/>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0"/>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0"/>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0"/>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0"/>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0"/>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0"/>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0"/>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0"/>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0"/>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0"/>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0"/>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0"/>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0"/>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0"/>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0"/>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0"/>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0"/>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0"/>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0"/>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0"/>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0"/>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0"/>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0"/>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0"/>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0"/>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0"/>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0"/>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0"/>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0"/>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30"/>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30"/>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30"/>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0"/>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0"/>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30"/>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30"/>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30"/>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30"/>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30"/>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30"/>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30"/>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0"/>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0"/>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30"/>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0"/>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0"/>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0"/>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30"/>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30"/>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0"/>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0"/>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0"/>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0"/>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30"/>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30"/>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0"/>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0"/>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0"/>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0"/>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0"/>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0"/>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0"/>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0"/>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0"/>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0"/>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0"/>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0"/>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0"/>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0"/>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0"/>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0"/>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0"/>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0"/>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0"/>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0"/>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0"/>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30"/>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30"/>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30"/>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30"/>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30"/>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30"/>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30"/>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30"/>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30"/>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0"/>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0"/>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0"/>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0"/>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0"/>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30"/>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30"/>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0"/>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0"/>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0"/>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0"/>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0"/>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0"/>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0"/>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0"/>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0"/>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0"/>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0"/>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0"/>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0"/>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0"/>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0"/>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0"/>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0"/>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0"/>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0"/>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0"/>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0"/>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0"/>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0"/>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0"/>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0"/>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0"/>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0"/>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0"/>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0"/>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0"/>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0"/>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0"/>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0"/>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0"/>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0"/>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0"/>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0"/>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0"/>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0"/>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0"/>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0"/>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0"/>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0"/>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0"/>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0"/>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0"/>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0"/>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0"/>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0"/>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0"/>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0"/>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0"/>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0"/>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0"/>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0"/>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0"/>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0"/>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0"/>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0"/>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0"/>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0"/>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0"/>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0"/>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0"/>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0"/>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0"/>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0"/>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0"/>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0"/>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0"/>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0"/>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0"/>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0"/>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0"/>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0"/>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0"/>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0"/>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0"/>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0"/>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0"/>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0"/>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0"/>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0"/>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0"/>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0"/>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0"/>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0"/>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0"/>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0"/>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0"/>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0"/>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0"/>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0"/>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0"/>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0"/>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0"/>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0"/>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0"/>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0"/>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0"/>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0"/>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0"/>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0"/>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0"/>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0"/>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0"/>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0"/>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0"/>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0"/>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0"/>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0"/>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0"/>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0"/>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0"/>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0"/>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0"/>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0"/>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0"/>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0"/>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0"/>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0"/>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0"/>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0"/>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0"/>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0"/>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0"/>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0"/>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0"/>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0"/>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0"/>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0"/>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0"/>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0"/>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0"/>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0"/>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0"/>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0"/>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0"/>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0"/>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0"/>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0"/>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0"/>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0"/>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0"/>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0"/>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0"/>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0"/>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0"/>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0"/>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0"/>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0"/>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0"/>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0"/>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0"/>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0"/>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0"/>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0"/>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0"/>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0"/>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0"/>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0"/>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0"/>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0"/>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0"/>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0"/>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0"/>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0"/>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0"/>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0"/>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0"/>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0"/>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0"/>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0"/>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0"/>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0"/>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0"/>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0"/>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0"/>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0"/>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0"/>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0"/>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0"/>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0"/>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0"/>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0"/>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0"/>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0"/>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0"/>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0"/>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0"/>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0"/>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0"/>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0"/>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0"/>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0"/>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0"/>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0"/>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0"/>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0"/>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0"/>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0"/>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0"/>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0"/>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0"/>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0"/>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0"/>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0"/>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0"/>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0"/>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0"/>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0"/>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0"/>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0"/>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0"/>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0"/>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0"/>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0"/>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0"/>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0"/>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0"/>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0"/>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0"/>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0"/>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0"/>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0"/>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0"/>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0"/>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0"/>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0"/>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0"/>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0"/>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0"/>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0"/>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0"/>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0"/>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0"/>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0"/>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0"/>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0"/>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0"/>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0"/>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0"/>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0"/>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0"/>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0"/>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0"/>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0"/>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0"/>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0"/>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0"/>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0"/>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0"/>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0"/>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0"/>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0"/>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0"/>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0"/>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0"/>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0"/>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0"/>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0"/>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0"/>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0"/>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0"/>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0"/>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0"/>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0"/>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0"/>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0"/>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0"/>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0"/>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0"/>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0"/>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0"/>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0"/>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0"/>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0"/>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0"/>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0"/>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0"/>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0"/>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0"/>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0"/>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0"/>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0"/>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0"/>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0"/>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0"/>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0"/>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0"/>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0"/>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0"/>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0"/>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0"/>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0"/>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0"/>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0"/>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0"/>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0"/>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0"/>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0"/>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0"/>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0"/>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0"/>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0"/>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0"/>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0"/>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0"/>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0"/>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0"/>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0"/>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0"/>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0"/>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0"/>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0"/>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0"/>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0"/>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0"/>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0"/>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0"/>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0"/>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0"/>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0"/>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0"/>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0"/>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0"/>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0"/>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0"/>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0"/>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0"/>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0"/>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0"/>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0"/>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0"/>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0"/>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0"/>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0"/>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0"/>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0"/>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0"/>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0"/>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0"/>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0"/>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0"/>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0"/>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0"/>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0"/>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0"/>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0"/>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0"/>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0"/>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0"/>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0"/>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0"/>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0"/>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0"/>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0"/>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0"/>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0"/>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0"/>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0"/>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0"/>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0"/>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0"/>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0"/>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0"/>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0"/>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0"/>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0"/>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0"/>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0"/>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0"/>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0"/>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0"/>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0"/>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0"/>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0"/>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0"/>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0"/>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0"/>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0"/>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0"/>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0"/>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0"/>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0"/>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0"/>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0"/>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0"/>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0"/>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0"/>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0"/>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0"/>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0"/>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0"/>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0"/>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0"/>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0"/>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0"/>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0"/>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0"/>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0"/>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0"/>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0"/>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0"/>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0"/>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0"/>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0"/>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0"/>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0"/>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0"/>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0"/>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0"/>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0"/>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0"/>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0"/>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0"/>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0"/>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0"/>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0"/>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0"/>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0"/>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0"/>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0"/>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0"/>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0"/>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0"/>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0"/>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0"/>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0"/>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0"/>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0"/>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0"/>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0"/>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0"/>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0"/>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0"/>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0"/>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0"/>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0"/>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0"/>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0"/>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0"/>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0"/>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0"/>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0"/>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0"/>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0"/>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0"/>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0"/>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0"/>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0"/>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0"/>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0"/>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0"/>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0"/>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0"/>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0"/>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0"/>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0"/>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0"/>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0"/>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0"/>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0"/>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0"/>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0"/>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0"/>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0"/>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0"/>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0"/>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0"/>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0"/>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0"/>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0"/>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0"/>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0"/>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0"/>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0"/>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0"/>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0"/>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0"/>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0"/>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0"/>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0"/>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0"/>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0"/>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0"/>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0"/>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0"/>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0"/>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0"/>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0"/>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0"/>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0"/>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0"/>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0"/>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0"/>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0"/>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0"/>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0"/>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0"/>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0"/>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0"/>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0"/>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0"/>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0"/>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0"/>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0"/>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0"/>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0"/>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0"/>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0"/>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0"/>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0"/>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0"/>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0"/>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0"/>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0"/>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0"/>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0"/>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0"/>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0"/>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0"/>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30"/>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30"/>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30"/>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30"/>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0"/>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30"/>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30"/>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30"/>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30"/>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30"/>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0"/>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0"/>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0"/>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0"/>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0"/>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0"/>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0"/>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0"/>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0"/>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0"/>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0"/>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0"/>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0"/>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0"/>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0"/>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0"/>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0"/>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0"/>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0"/>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0"/>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0"/>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0"/>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0"/>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0"/>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0"/>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0"/>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0"/>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0"/>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0"/>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0"/>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0"/>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0"/>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30"/>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30"/>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30"/>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30"/>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30"/>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30"/>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30"/>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30"/>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0"/>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0"/>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0"/>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30"/>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30"/>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30"/>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30"/>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0"/>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0"/>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0"/>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30"/>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30"/>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0"/>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0"/>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0"/>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30"/>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30"/>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30"/>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0"/>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0"/>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0"/>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30"/>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30"/>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0"/>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0"/>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0"/>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30"/>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30"/>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30"/>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0"/>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0"/>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0"/>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30"/>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30"/>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0"/>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0"/>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0"/>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30"/>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30"/>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30"/>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30"/>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30"/>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30"/>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0"/>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0"/>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0"/>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0"/>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0"/>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0"/>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0"/>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0"/>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0"/>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0"/>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0"/>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0"/>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0"/>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0"/>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0"/>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0"/>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0"/>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0"/>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0"/>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0"/>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0"/>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0"/>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0"/>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0"/>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0"/>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0"/>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30"/>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30"/>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0"/>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0"/>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0"/>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0"/>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0"/>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0"/>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0"/>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0"/>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0"/>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0"/>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0"/>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0"/>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0"/>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0"/>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0"/>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0"/>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0"/>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0"/>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0"/>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0"/>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0"/>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0"/>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0"/>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0"/>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0"/>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0"/>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0"/>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0"/>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0"/>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0"/>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0"/>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0"/>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30"/>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30"/>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30"/>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30"/>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30"/>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30"/>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30"/>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30"/>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30"/>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30"/>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30"/>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30"/>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30"/>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30"/>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30"/>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30"/>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30"/>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30"/>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30"/>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30"/>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30"/>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0"/>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0"/>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0"/>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0"/>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0"/>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0"/>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0"/>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0"/>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0"/>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0"/>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30"/>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30"/>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0"/>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0"/>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0"/>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0"/>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0"/>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0"/>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30"/>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30"/>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0"/>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0"/>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0"/>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0"/>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0"/>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0"/>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0"/>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0"/>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0"/>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0"/>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0"/>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0"/>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0"/>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0"/>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0"/>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0"/>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0"/>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0"/>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0"/>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30"/>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30"/>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30"/>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30"/>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30"/>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30"/>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0"/>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0"/>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0"/>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30"/>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30"/>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0"/>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0"/>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30"/>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30"/>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0"/>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0"/>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30"/>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30"/>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0"/>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0"/>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0"/>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0"/>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0"/>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0"/>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0"/>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0"/>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0"/>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0"/>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0"/>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0"/>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0"/>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0"/>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0"/>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0"/>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0"/>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0"/>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0"/>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0"/>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0"/>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0"/>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0"/>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0"/>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0"/>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0"/>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0"/>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0"/>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0"/>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0"/>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0"/>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0"/>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0"/>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0"/>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0"/>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0"/>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0"/>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0"/>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0"/>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0"/>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0"/>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0"/>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0"/>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0"/>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0"/>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0"/>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0"/>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0"/>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0"/>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0"/>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0"/>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0"/>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0"/>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0"/>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0"/>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0"/>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0"/>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0"/>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0"/>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0"/>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0"/>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0"/>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0"/>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0"/>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0"/>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0"/>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0"/>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0"/>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0"/>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0"/>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0"/>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0"/>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0"/>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0"/>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0"/>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0"/>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0"/>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0"/>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0"/>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0"/>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0"/>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0"/>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0"/>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0"/>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0"/>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0"/>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0"/>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0"/>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0"/>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0"/>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0"/>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0"/>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0"/>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0"/>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0"/>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0"/>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0"/>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0"/>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0"/>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0"/>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0"/>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0"/>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0"/>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0"/>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0"/>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0"/>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0"/>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0"/>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0"/>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0"/>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0"/>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0"/>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0"/>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0"/>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0"/>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0"/>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0"/>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0"/>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0"/>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0"/>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0"/>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0"/>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0"/>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0"/>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0"/>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0"/>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0"/>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0"/>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0"/>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0"/>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0"/>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0"/>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0"/>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0"/>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0"/>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0"/>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0"/>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0"/>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0"/>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0"/>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0"/>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0"/>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0"/>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0"/>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0"/>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0"/>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0"/>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0"/>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0"/>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0"/>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0"/>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0"/>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0"/>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0"/>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0"/>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0"/>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0"/>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0"/>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0"/>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0"/>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0"/>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0"/>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0"/>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0"/>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0"/>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0"/>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0"/>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0"/>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0"/>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0"/>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0"/>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0"/>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0"/>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0"/>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0"/>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0"/>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0"/>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0"/>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0"/>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0"/>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0"/>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0"/>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0"/>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0"/>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0"/>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0"/>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0"/>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0"/>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0"/>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0"/>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0"/>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0"/>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0"/>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0"/>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0"/>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0"/>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0"/>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0"/>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0"/>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0"/>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0"/>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0"/>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0"/>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0"/>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0"/>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0"/>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0"/>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0"/>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0"/>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0"/>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0"/>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0"/>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0"/>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0"/>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0"/>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0"/>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0"/>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0"/>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0"/>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0"/>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0"/>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0"/>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0"/>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0"/>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0"/>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30"/>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30"/>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0"/>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0"/>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0"/>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0"/>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0"/>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0"/>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0"/>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0"/>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0"/>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0"/>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0"/>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0"/>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0"/>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0"/>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0"/>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0"/>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0"/>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0"/>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0"/>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0"/>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0"/>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0"/>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0"/>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0"/>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0"/>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0"/>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0"/>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0"/>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0"/>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0"/>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0"/>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0"/>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0"/>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0"/>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0"/>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0"/>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0"/>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0"/>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0"/>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0"/>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0"/>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0"/>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0"/>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0"/>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0"/>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0"/>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0"/>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0"/>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0"/>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0"/>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0"/>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0"/>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0"/>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0"/>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0"/>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0"/>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0"/>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0"/>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0"/>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0"/>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0"/>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0"/>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0"/>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0"/>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30"/>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0"/>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0"/>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30"/>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30"/>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0"/>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0"/>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0"/>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30"/>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30"/>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0"/>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0"/>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30"/>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30"/>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30"/>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30"/>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0"/>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0"/>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30"/>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30"/>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0"/>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0"/>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30"/>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30"/>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0"/>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0"/>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0"/>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30"/>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30"/>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0"/>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0"/>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30"/>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30"/>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0"/>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0"/>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0"/>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0"/>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0"/>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0"/>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0"/>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0"/>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0"/>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0"/>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0"/>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0"/>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0"/>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0"/>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0"/>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0"/>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0"/>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0"/>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0"/>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0"/>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0"/>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0"/>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30"/>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30"/>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0"/>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0"/>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0"/>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0"/>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0"/>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0"/>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0"/>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0"/>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0"/>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0"/>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0"/>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0"/>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0"/>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0"/>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0"/>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0"/>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0"/>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0"/>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0"/>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0"/>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0"/>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0"/>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30"/>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30"/>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30"/>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0"/>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0"/>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30"/>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30"/>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0"/>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0"/>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30"/>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30"/>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30"/>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30"/>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30"/>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30"/>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30"/>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30"/>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0"/>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0"/>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30"/>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30"/>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30"/>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0"/>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0"/>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30"/>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30"/>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0"/>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0"/>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30"/>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30"/>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0"/>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0"/>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30"/>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30"/>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0"/>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0"/>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0"/>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30"/>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30"/>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0"/>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0"/>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0"/>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30"/>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30"/>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0"/>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0"/>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30"/>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30"/>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0"/>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0"/>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30"/>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30"/>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30"/>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30"/>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30"/>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30"/>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30"/>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30"/>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0"/>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0"/>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30"/>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30"/>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0"/>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0"/>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30"/>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30"/>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0"/>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0"/>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0"/>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30"/>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30"/>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30"/>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0"/>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0"/>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30"/>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30"/>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0"/>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0"/>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30"/>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30"/>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0"/>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0"/>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0"/>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30"/>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30"/>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30"/>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30"/>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0"/>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0"/>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30"/>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30"/>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0"/>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0"/>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30"/>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30"/>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0"/>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0"/>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0"/>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30"/>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30"/>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30"/>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0"/>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0"/>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30"/>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30"/>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0"/>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0"/>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30"/>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30"/>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0"/>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0"/>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0"/>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30"/>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30"/>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30"/>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30"/>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30"/>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30"/>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30"/>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30"/>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0"/>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0"/>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0"/>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30"/>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30"/>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0"/>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0"/>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30"/>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30"/>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30"/>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30"/>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30"/>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30"/>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30"/>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30"/>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30"/>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0"/>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0"/>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30"/>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30"/>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0"/>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0"/>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30"/>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30"/>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0"/>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0"/>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0"/>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30"/>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30"/>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0"/>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0"/>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30"/>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30"/>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30"/>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30"/>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30"/>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30"/>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30"/>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30"/>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30"/>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30"/>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30"/>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30"/>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30"/>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0"/>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0"/>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30"/>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30"/>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0"/>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0"/>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30"/>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30"/>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0"/>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0"/>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0"/>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30"/>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30"/>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0"/>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0"/>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30"/>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30"/>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30"/>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0"/>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30"/>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30"/>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0"/>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30"/>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30"/>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0"/>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30"/>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30"/>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0"/>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30"/>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30"/>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0"/>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30"/>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30"/>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0"/>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30"/>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30"/>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0"/>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30"/>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30"/>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0"/>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30"/>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30"/>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30"/>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0"/>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0"/>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30"/>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30"/>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0"/>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0"/>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30"/>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30"/>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30"/>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30"/>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30"/>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30"/>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30"/>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30"/>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30"/>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30"/>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30"/>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0"/>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0"/>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0"/>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0"/>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0"/>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0"/>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0"/>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0"/>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0"/>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0"/>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0"/>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0"/>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0"/>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0"/>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0"/>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0"/>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0"/>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0"/>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0"/>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0"/>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0"/>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0"/>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0"/>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0"/>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0"/>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0"/>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0"/>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0"/>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0"/>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0"/>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0"/>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0"/>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0"/>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0"/>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0"/>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0"/>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0"/>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0"/>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0"/>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0"/>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0"/>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0"/>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0"/>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0"/>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0"/>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0"/>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0"/>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0"/>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0"/>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0"/>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0"/>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0"/>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0"/>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0"/>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0"/>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30"/>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30"/>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0"/>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0"/>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0"/>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0"/>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0"/>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0"/>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0"/>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0"/>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0"/>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0"/>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0"/>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0"/>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0"/>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0"/>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0"/>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0"/>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0"/>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0"/>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0"/>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0"/>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0"/>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0"/>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0"/>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0"/>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0"/>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0"/>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0"/>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0"/>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0"/>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0"/>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0"/>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0"/>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0"/>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0"/>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30"/>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30"/>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0"/>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0"/>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0"/>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0"/>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30"/>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30"/>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0"/>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0"/>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0"/>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0"/>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0"/>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30"/>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0"/>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0"/>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0"/>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30"/>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30"/>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0"/>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0"/>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0"/>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0"/>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0"/>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0"/>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0"/>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0"/>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0"/>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0"/>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0"/>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0"/>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0"/>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0"/>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0"/>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0"/>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0"/>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0"/>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0"/>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0"/>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0"/>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0"/>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0"/>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0"/>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0"/>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0"/>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0"/>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0"/>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0"/>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0"/>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0"/>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0"/>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0"/>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0"/>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0"/>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0"/>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0"/>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0"/>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0"/>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0"/>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0"/>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0"/>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0"/>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0"/>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0"/>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0"/>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0"/>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0"/>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0"/>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0"/>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0"/>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0"/>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0"/>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0"/>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0"/>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0"/>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0"/>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0"/>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0"/>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0"/>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0"/>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0"/>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0"/>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0"/>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0"/>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0"/>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0"/>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0"/>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0"/>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0"/>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0"/>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0"/>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0"/>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0"/>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0"/>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0"/>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0"/>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0"/>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0"/>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0"/>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30"/>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0"/>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30"/>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30"/>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30"/>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0"/>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0"/>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0"/>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0"/>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0"/>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0"/>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30"/>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30"/>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0"/>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0"/>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0"/>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0"/>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0"/>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0"/>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0"/>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0"/>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0"/>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0"/>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0"/>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0"/>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0"/>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0"/>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0"/>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0"/>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0"/>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0"/>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0"/>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30"/>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30"/>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0"/>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0"/>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0"/>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0"/>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0"/>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0"/>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0"/>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0"/>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0"/>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0"/>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0"/>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0"/>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0"/>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30"/>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0"/>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0"/>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30"/>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30"/>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0"/>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0"/>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0"/>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0"/>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30"/>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30"/>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0"/>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0"/>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0"/>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0"/>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0"/>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30"/>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30"/>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0"/>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0"/>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0"/>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0"/>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0"/>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0"/>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0"/>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0"/>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0"/>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0"/>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0"/>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0"/>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0"/>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30"/>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30"/>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30"/>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0"/>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0"/>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0"/>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0"/>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0"/>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0"/>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0"/>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0"/>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0"/>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0"/>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0"/>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0"/>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0"/>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0"/>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0"/>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0"/>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0"/>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0"/>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0"/>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0"/>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0"/>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0"/>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0"/>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0"/>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0"/>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0"/>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0"/>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0"/>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0"/>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0"/>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0"/>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0"/>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0"/>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0"/>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0"/>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0"/>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0"/>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0"/>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0"/>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0"/>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0"/>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0"/>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0"/>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0"/>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0"/>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0"/>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0"/>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0"/>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0"/>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0"/>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0"/>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0"/>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0"/>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0"/>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0"/>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0"/>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0"/>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0"/>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30"/>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30"/>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0"/>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0"/>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0"/>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0"/>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30"/>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30"/>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0"/>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0"/>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0"/>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0"/>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0"/>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30"/>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30"/>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0"/>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0"/>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30"/>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30"/>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0"/>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0"/>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0"/>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0"/>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0"/>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0"/>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0"/>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0"/>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0"/>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0"/>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0"/>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0"/>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0"/>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0"/>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0"/>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0"/>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0"/>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0"/>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0"/>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30"/>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30"/>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0"/>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0"/>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0"/>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0"/>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0"/>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0"/>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0"/>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0"/>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0"/>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0"/>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0"/>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0"/>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0"/>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30"/>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0"/>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0"/>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0"/>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0"/>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0"/>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0"/>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0"/>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0"/>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0"/>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0"/>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0"/>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0"/>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0"/>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0"/>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0"/>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0"/>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0"/>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0"/>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0"/>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0"/>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0"/>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0"/>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0"/>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0"/>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0"/>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0"/>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0"/>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0"/>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0"/>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0"/>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0"/>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0"/>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0"/>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0"/>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0"/>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0"/>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0"/>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0"/>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0"/>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0"/>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30"/>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30"/>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0"/>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30"/>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30"/>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0"/>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0"/>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30"/>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30"/>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0"/>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0"/>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30"/>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0"/>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30"/>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30"/>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0"/>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0"/>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0"/>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0"/>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0"/>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0"/>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0"/>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0"/>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0"/>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0"/>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0"/>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0"/>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0"/>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0"/>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0"/>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0"/>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0"/>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0"/>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0"/>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0"/>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0"/>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0"/>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0"/>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0"/>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0"/>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0"/>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0"/>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0"/>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0"/>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0"/>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0"/>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0"/>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0"/>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0"/>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0"/>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0"/>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0"/>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0"/>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0"/>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30"/>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30"/>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30"/>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30"/>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30"/>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30"/>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30"/>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30"/>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30"/>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30"/>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30"/>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30"/>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30"/>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30"/>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30"/>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30"/>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30"/>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30"/>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30"/>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30"/>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30"/>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30"/>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30"/>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30"/>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30"/>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30"/>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30"/>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30"/>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30"/>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30"/>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30"/>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30"/>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30"/>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30"/>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30"/>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30"/>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30"/>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30"/>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30"/>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30"/>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30"/>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30"/>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30"/>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30"/>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30"/>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30"/>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30"/>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30"/>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30"/>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30"/>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30"/>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30"/>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30"/>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30"/>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30"/>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30"/>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30"/>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30"/>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30"/>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30"/>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30"/>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30"/>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30"/>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30"/>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30"/>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30"/>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30"/>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30"/>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30"/>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30"/>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30"/>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30"/>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30"/>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30"/>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30"/>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30"/>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30"/>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30"/>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30"/>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30"/>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30"/>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30"/>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30"/>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30"/>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30"/>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30"/>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30"/>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30"/>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30"/>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30"/>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30"/>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30"/>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30"/>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30"/>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30"/>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30"/>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30"/>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30"/>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30"/>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30"/>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30"/>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30"/>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30"/>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30"/>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30"/>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30"/>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30"/>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30"/>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30"/>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30"/>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30"/>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30"/>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30"/>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30"/>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30"/>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30"/>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30"/>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30"/>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30"/>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30"/>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30"/>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30"/>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30"/>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30"/>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30"/>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30"/>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30"/>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30"/>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30"/>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30"/>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30"/>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30"/>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30"/>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30"/>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30"/>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30"/>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30"/>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30"/>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30"/>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30"/>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30"/>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30"/>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30"/>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30"/>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30"/>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30"/>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30"/>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30"/>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30"/>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30"/>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30"/>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30"/>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30"/>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30"/>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30"/>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30"/>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30"/>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30"/>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30"/>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30"/>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30"/>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30"/>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30"/>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30"/>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30"/>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30"/>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30"/>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30"/>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30"/>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30"/>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30"/>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30"/>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30"/>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30"/>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30"/>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30"/>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30"/>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30"/>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30"/>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30"/>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30"/>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30"/>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30"/>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30"/>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30"/>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30"/>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30"/>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30"/>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30"/>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30"/>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30"/>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30"/>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30"/>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30"/>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30"/>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30"/>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30"/>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30"/>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30"/>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30"/>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30"/>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30"/>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30"/>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30"/>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30"/>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30"/>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30"/>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30"/>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30"/>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30"/>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30"/>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30"/>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30"/>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30"/>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30"/>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30"/>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30"/>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30"/>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30"/>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30"/>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30"/>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30"/>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30"/>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0"/>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0"/>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30"/>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30"/>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0"/>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0"/>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0"/>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0"/>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0"/>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0"/>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0"/>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0"/>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0"/>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0"/>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0"/>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0"/>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0"/>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0"/>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0"/>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0"/>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0"/>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0"/>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0"/>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0"/>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0"/>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0"/>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0"/>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30"/>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30"/>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0"/>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0"/>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0"/>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0"/>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0"/>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0"/>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0"/>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0"/>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0"/>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0"/>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30"/>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30"/>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0"/>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0"/>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0"/>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0"/>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0"/>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0"/>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0"/>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30"/>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30"/>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0"/>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30"/>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30"/>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0"/>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30"/>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0"/>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0"/>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0"/>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0"/>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0"/>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0"/>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0"/>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0"/>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30"/>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30"/>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0"/>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0"/>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0"/>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0"/>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0"/>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0"/>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0"/>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0"/>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0"/>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0"/>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0"/>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0"/>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0"/>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0"/>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0"/>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0"/>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0"/>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0"/>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0"/>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0"/>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0"/>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0"/>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0"/>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0"/>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0"/>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0"/>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0"/>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0"/>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0"/>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0"/>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0"/>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0"/>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0"/>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0"/>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0"/>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0"/>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0"/>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0"/>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0"/>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0"/>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0"/>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0"/>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0"/>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0"/>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0"/>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0"/>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0"/>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30"/>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30"/>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0"/>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0"/>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0"/>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0"/>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0"/>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0"/>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0"/>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0"/>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0"/>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0"/>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30"/>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30"/>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30"/>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0"/>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30"/>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0"/>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30"/>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30"/>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0"/>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0"/>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0"/>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0"/>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0"/>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0"/>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0"/>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0"/>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0"/>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0"/>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0"/>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0"/>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0"/>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0"/>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0"/>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0"/>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0"/>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0"/>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0"/>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0"/>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0"/>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0"/>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0"/>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30"/>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30"/>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30"/>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30"/>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0"/>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0"/>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0"/>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0"/>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0"/>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0"/>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0"/>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0"/>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0"/>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0"/>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0"/>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0"/>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0"/>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0"/>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0"/>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0"/>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0"/>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0"/>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0"/>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0"/>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0"/>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0"/>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0"/>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0"/>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0"/>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0"/>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0"/>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0"/>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0"/>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0"/>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0"/>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0"/>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0"/>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0"/>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0"/>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0"/>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0"/>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0"/>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0"/>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0"/>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0"/>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0"/>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0"/>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0"/>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0"/>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0"/>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0"/>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0"/>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0"/>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0"/>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0"/>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0"/>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0"/>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0"/>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0"/>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0"/>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0"/>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0"/>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0"/>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0"/>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0"/>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0"/>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0"/>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0"/>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0"/>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0"/>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0"/>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0"/>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0"/>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0"/>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0"/>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0"/>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30"/>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30"/>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0"/>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0"/>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0"/>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0"/>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0"/>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0"/>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0"/>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0"/>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0"/>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0"/>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0"/>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0"/>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0"/>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0"/>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0"/>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0"/>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0"/>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0"/>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0"/>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0"/>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0"/>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0"/>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0"/>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0"/>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0"/>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0"/>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0"/>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0"/>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0"/>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0"/>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0"/>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0"/>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0"/>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0"/>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0"/>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0"/>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0"/>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0"/>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0"/>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0"/>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0"/>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0"/>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0"/>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0"/>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0"/>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0"/>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0"/>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0"/>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0"/>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0"/>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0"/>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0"/>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0"/>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0"/>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0"/>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0"/>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0"/>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0"/>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0"/>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0"/>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0"/>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0"/>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0"/>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0"/>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0"/>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0"/>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0"/>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0"/>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0"/>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0"/>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0"/>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0"/>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0"/>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0"/>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0"/>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0"/>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0"/>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0"/>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0"/>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0"/>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0"/>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0"/>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0"/>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0"/>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0"/>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0"/>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0"/>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0"/>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0"/>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0"/>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0"/>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0"/>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0"/>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0"/>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0"/>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0"/>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0"/>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0"/>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0"/>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0"/>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30"/>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30"/>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30"/>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0"/>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30"/>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30"/>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30"/>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30"/>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30"/>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0"/>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0"/>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0"/>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0"/>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0"/>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0"/>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0"/>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0"/>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0"/>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0"/>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0"/>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0"/>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0"/>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0"/>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0"/>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0"/>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0"/>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0"/>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0"/>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0"/>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0"/>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0"/>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0"/>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0"/>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0"/>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0"/>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0"/>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0"/>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0"/>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0"/>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0"/>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0"/>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0"/>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0"/>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0"/>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0"/>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0"/>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0"/>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0"/>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0"/>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0"/>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0"/>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0"/>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0"/>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0"/>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0"/>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0"/>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0"/>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0"/>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0"/>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0"/>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0"/>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0"/>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0"/>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0"/>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0"/>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0"/>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0"/>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0"/>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0"/>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0"/>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0"/>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0"/>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0"/>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0"/>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0"/>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0"/>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0"/>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0"/>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0"/>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0"/>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0"/>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0"/>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0"/>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0"/>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0"/>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0"/>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0"/>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0"/>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0"/>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0"/>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0"/>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0"/>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0"/>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0"/>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0"/>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0"/>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0"/>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0"/>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0"/>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0"/>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0"/>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0"/>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0"/>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0"/>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0"/>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0"/>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0"/>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0"/>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0"/>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0"/>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0"/>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0"/>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0"/>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0"/>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0"/>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0"/>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0"/>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0"/>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0"/>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0"/>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0"/>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0"/>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0"/>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0"/>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0"/>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0"/>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0"/>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0"/>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0"/>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0"/>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0"/>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0"/>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0"/>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0"/>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0"/>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0"/>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0"/>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0"/>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0"/>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0"/>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0"/>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0"/>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0"/>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0"/>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0"/>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0"/>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0"/>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0"/>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0"/>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0"/>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0"/>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0"/>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0"/>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30"/>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30"/>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30"/>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30"/>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30"/>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30"/>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30"/>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30"/>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30"/>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30"/>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30"/>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30"/>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30"/>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30"/>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30"/>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30"/>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0"/>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0"/>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0"/>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0"/>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0"/>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0"/>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0"/>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0"/>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0"/>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0"/>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30"/>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30"/>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0"/>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0"/>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0"/>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0"/>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0"/>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0"/>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0"/>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0"/>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0"/>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0"/>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0"/>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0"/>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0"/>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0"/>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0"/>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0"/>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0"/>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0"/>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0"/>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30"/>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30"/>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0"/>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0"/>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0"/>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0"/>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0"/>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0"/>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0"/>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0"/>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0"/>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0"/>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0"/>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0"/>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0"/>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0"/>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0"/>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0"/>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0"/>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0"/>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0"/>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0"/>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0"/>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0"/>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0"/>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0"/>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0"/>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0"/>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0"/>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0"/>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0"/>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0"/>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0"/>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0"/>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0"/>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0"/>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0"/>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0"/>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0"/>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0"/>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0"/>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0"/>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0"/>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0"/>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0"/>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0"/>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0"/>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0"/>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0"/>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0"/>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0"/>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0"/>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0"/>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0"/>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0"/>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0"/>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0"/>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0"/>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0"/>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0"/>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0"/>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0"/>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0"/>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0"/>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0"/>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0"/>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0"/>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0"/>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0"/>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0"/>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0"/>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30"/>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30"/>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30"/>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30"/>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30"/>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0"/>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0"/>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0"/>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30"/>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30"/>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30"/>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0"/>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0"/>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0"/>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0"/>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0"/>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0"/>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0"/>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0"/>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0"/>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0"/>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0"/>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0"/>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0"/>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0"/>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0"/>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0"/>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0"/>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0"/>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0"/>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0"/>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0"/>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0"/>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0"/>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0"/>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0"/>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0"/>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0"/>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0"/>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0"/>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0"/>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30"/>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30"/>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0"/>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0"/>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0"/>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0"/>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0"/>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0"/>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0"/>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0"/>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0"/>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0"/>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0"/>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0"/>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0"/>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0"/>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0"/>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0"/>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0"/>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0"/>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0"/>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0"/>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0"/>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0"/>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0"/>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0"/>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0"/>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0"/>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0"/>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0"/>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0"/>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0"/>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0"/>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0"/>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0"/>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0"/>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0"/>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0"/>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0"/>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0"/>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0"/>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0"/>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30"/>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30"/>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0"/>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0"/>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0"/>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0"/>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0"/>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0"/>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30"/>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30"/>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30"/>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30"/>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30"/>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30"/>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30"/>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30"/>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30"/>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30"/>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30"/>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0"/>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30"/>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30"/>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0"/>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0"/>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0"/>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0"/>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0"/>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0"/>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0"/>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0"/>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0"/>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0"/>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0"/>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0"/>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0"/>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0"/>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0"/>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0"/>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0"/>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0"/>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0"/>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0"/>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0"/>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0"/>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0"/>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0"/>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0"/>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0"/>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0"/>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0"/>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0"/>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0"/>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0"/>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0"/>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0"/>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0"/>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0"/>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0"/>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0"/>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0"/>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0"/>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0"/>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0"/>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0"/>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0"/>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0"/>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0"/>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0"/>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0"/>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0"/>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0"/>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0"/>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0"/>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0"/>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0"/>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0"/>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0"/>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0"/>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0"/>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0"/>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30"/>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30"/>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30"/>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30"/>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30"/>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30"/>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0"/>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30"/>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30"/>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0"/>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30"/>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30"/>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0"/>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30"/>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30"/>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0"/>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30"/>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30"/>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0"/>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0"/>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30"/>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30"/>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30"/>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30"/>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30"/>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0"/>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30"/>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30"/>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0"/>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30"/>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30"/>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0"/>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0"/>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0"/>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0"/>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0"/>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0"/>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0"/>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0"/>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0"/>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0"/>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0"/>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0"/>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0"/>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0"/>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0"/>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0"/>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0"/>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0"/>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0"/>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0"/>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0"/>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0"/>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0"/>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0"/>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0"/>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0"/>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0"/>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0"/>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0"/>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30"/>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30"/>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30"/>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30"/>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30"/>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30"/>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30"/>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30"/>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30"/>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30"/>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30"/>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30"/>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30"/>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30"/>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30"/>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30"/>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30"/>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30"/>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30"/>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30"/>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30"/>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30"/>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30"/>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30"/>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30"/>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30"/>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30"/>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30"/>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30"/>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30"/>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30"/>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30"/>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30"/>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30"/>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30"/>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30"/>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30"/>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30"/>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30"/>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30"/>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30"/>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30"/>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30"/>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30"/>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30"/>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30"/>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30"/>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30"/>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30"/>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30"/>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30"/>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30"/>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30"/>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30"/>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30"/>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30"/>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30"/>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30"/>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30"/>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30"/>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30"/>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30"/>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30"/>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30"/>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30"/>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30"/>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30"/>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30"/>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30"/>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30"/>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30"/>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30"/>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30"/>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30"/>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30"/>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30"/>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30"/>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30"/>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30"/>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30"/>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30"/>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30"/>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30"/>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30"/>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30"/>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30"/>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30"/>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30"/>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30"/>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30"/>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30"/>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30"/>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30"/>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30"/>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30"/>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30"/>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30"/>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30"/>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30"/>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30"/>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30"/>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30"/>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30"/>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30"/>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30"/>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30"/>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30"/>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30"/>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30"/>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30"/>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30"/>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30"/>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30"/>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30"/>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30"/>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30"/>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30"/>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30"/>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30"/>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30"/>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30"/>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30"/>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30"/>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30"/>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30"/>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30"/>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30"/>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30"/>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30"/>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30"/>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30"/>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30"/>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30"/>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30"/>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30"/>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30"/>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30"/>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30"/>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30"/>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30"/>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30"/>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30"/>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30"/>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30"/>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30"/>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30"/>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30"/>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30"/>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30"/>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30"/>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30"/>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30"/>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30"/>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30"/>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30"/>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30"/>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30"/>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30"/>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30"/>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30"/>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30"/>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30"/>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30"/>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30"/>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30"/>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30"/>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30"/>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30"/>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30"/>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30"/>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30"/>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30"/>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30"/>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30"/>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30"/>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30"/>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30"/>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30"/>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30"/>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30"/>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30"/>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30"/>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30"/>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30"/>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30"/>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30"/>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30"/>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30"/>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30"/>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30"/>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30"/>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30"/>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30"/>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30"/>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30"/>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30"/>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30"/>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30"/>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30"/>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30"/>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30"/>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30"/>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30"/>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30"/>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30"/>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30"/>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30"/>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30"/>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30"/>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30"/>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30"/>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30"/>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30"/>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30"/>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30"/>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30"/>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30"/>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30"/>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30"/>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30"/>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30"/>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30"/>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30"/>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30"/>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30"/>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30"/>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30"/>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30"/>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30"/>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30"/>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30"/>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30"/>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30"/>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30"/>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30"/>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30"/>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30"/>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30"/>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30"/>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30"/>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30"/>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30"/>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30"/>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30"/>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30"/>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30"/>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30"/>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30"/>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30"/>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30"/>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30"/>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30"/>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30"/>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30"/>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30"/>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30"/>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30"/>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30"/>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30"/>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30"/>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30"/>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30"/>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30"/>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30"/>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30"/>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30"/>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30"/>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30"/>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30"/>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30"/>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30"/>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30"/>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30"/>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30"/>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30"/>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30"/>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30"/>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30"/>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30"/>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30"/>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30"/>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30"/>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30"/>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30"/>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30"/>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30"/>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30"/>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30"/>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30"/>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30"/>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30"/>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30"/>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30"/>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30"/>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30"/>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30"/>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30"/>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30"/>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30"/>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30"/>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30"/>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30"/>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30"/>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30"/>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30"/>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30"/>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30"/>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30"/>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30"/>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30"/>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30"/>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30"/>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30"/>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30"/>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30"/>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30"/>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30"/>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30"/>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30"/>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30"/>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30"/>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30"/>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30"/>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30"/>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30"/>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30"/>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30"/>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30"/>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30"/>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30"/>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30"/>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30"/>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30"/>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30"/>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30"/>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30"/>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30"/>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30"/>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30"/>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30"/>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30"/>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30"/>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30"/>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30"/>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30"/>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30"/>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30"/>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30"/>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30"/>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30"/>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30"/>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30"/>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30"/>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30"/>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30"/>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30"/>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30"/>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30"/>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30"/>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30"/>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30"/>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30"/>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30"/>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30"/>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30"/>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30"/>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30"/>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30"/>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30"/>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30"/>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30"/>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30"/>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30"/>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30"/>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30"/>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30"/>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30"/>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30"/>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30"/>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30"/>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30"/>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30"/>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30"/>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30"/>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30"/>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30"/>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30"/>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30"/>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30"/>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30"/>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30"/>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30"/>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30"/>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30"/>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30"/>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30"/>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30"/>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30"/>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30"/>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30"/>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30"/>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30"/>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30"/>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30"/>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30"/>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30"/>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30"/>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30"/>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30"/>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30"/>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30"/>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30"/>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30"/>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30"/>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30"/>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30"/>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30"/>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30"/>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30"/>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30"/>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30"/>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30"/>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30"/>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30"/>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30"/>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30"/>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30"/>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30"/>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30"/>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30"/>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30"/>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30"/>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30"/>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30"/>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30"/>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30"/>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30"/>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30"/>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30"/>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30"/>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30"/>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30"/>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30"/>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30"/>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30"/>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30"/>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30"/>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30"/>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30"/>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30"/>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30"/>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30"/>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30"/>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30"/>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30"/>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30"/>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30"/>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30"/>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30"/>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30"/>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30"/>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30"/>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30"/>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30"/>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30"/>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30"/>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30"/>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30"/>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30"/>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30"/>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30"/>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30"/>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30"/>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30"/>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30"/>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30"/>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30"/>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30"/>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30"/>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30"/>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30"/>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30"/>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30"/>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30"/>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30"/>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30"/>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30"/>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30"/>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30"/>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30"/>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30"/>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30"/>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30"/>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30"/>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30"/>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30"/>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30"/>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30"/>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30"/>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30"/>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30"/>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30"/>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30"/>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30"/>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30"/>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30"/>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30"/>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30"/>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30"/>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30"/>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30"/>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30"/>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30"/>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30"/>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30"/>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30"/>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30"/>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30"/>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30"/>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30"/>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30"/>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30"/>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30"/>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30"/>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30"/>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30"/>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30"/>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30"/>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30"/>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30"/>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30"/>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30"/>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30"/>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30"/>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30"/>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30"/>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30"/>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30"/>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30"/>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30"/>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30"/>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30"/>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30"/>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30"/>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30"/>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30"/>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30"/>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30"/>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30"/>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30"/>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30"/>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30"/>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30"/>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30"/>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30"/>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30"/>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30"/>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30"/>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30"/>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30"/>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30"/>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30"/>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30"/>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30"/>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30"/>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30"/>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30"/>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30"/>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30"/>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30"/>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30"/>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30"/>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30"/>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30"/>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30"/>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30"/>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30"/>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30"/>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30"/>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30"/>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30"/>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30"/>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30"/>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30"/>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30"/>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30"/>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30"/>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30"/>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30"/>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30"/>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30"/>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30"/>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30"/>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30"/>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30"/>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30"/>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30"/>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30"/>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30"/>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30"/>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30"/>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30"/>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30"/>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30"/>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30"/>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30"/>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30"/>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30"/>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30"/>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30"/>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30"/>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30"/>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30"/>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30"/>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30"/>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30"/>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30"/>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30"/>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30"/>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30"/>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30"/>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30"/>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30"/>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30"/>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30"/>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30"/>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30"/>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30"/>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30"/>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30"/>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30"/>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30"/>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30"/>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30"/>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30"/>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30"/>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30"/>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30"/>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30"/>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30"/>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30"/>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30"/>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30"/>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30"/>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30"/>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30"/>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30"/>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30"/>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30"/>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30"/>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30"/>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30"/>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30"/>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30"/>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30"/>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30"/>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30"/>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30"/>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30"/>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30"/>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30"/>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30"/>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30"/>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30"/>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30"/>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30"/>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30"/>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30"/>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30"/>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30"/>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30"/>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30"/>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30"/>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30"/>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30"/>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30"/>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30"/>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30"/>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30"/>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30"/>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30"/>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30"/>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30"/>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30"/>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30"/>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30"/>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30"/>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30"/>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30"/>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30"/>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30"/>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30"/>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30"/>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30"/>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30"/>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30"/>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30"/>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30"/>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30"/>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30"/>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30"/>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30"/>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30"/>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30"/>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30"/>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30"/>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30"/>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30"/>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30"/>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30"/>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30"/>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30"/>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30"/>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30"/>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30"/>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30"/>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30"/>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30"/>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30"/>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30"/>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30"/>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30"/>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30"/>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30"/>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30"/>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30"/>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30"/>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30"/>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30"/>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30"/>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30"/>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30"/>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30"/>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30"/>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30"/>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30"/>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30"/>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30"/>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30"/>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30"/>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30"/>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30"/>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30"/>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30"/>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30"/>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30"/>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30"/>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30"/>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30"/>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30"/>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30"/>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30"/>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30"/>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30"/>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30"/>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30"/>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30"/>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30"/>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30"/>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30"/>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30"/>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30"/>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30"/>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30"/>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30"/>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30"/>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30"/>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30"/>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30"/>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30"/>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30"/>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30"/>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30"/>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30"/>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30"/>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30"/>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30"/>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30"/>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30"/>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30"/>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30"/>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30"/>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30"/>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30"/>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30"/>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30"/>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30"/>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30"/>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30"/>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30"/>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30"/>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30"/>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30"/>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30"/>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30"/>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30"/>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30"/>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30"/>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30"/>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30"/>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30"/>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30"/>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30"/>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30"/>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30"/>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30"/>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30"/>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30"/>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30"/>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30"/>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30"/>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30"/>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30"/>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30"/>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30"/>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30"/>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30"/>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30"/>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30"/>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30"/>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30"/>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30"/>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30"/>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30"/>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30"/>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30"/>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30"/>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30"/>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30"/>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30"/>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30"/>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30"/>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30"/>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30"/>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30"/>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30"/>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30"/>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30"/>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30"/>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30"/>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30"/>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30"/>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30"/>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30"/>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30"/>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30"/>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30"/>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30"/>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30"/>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30"/>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30"/>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30"/>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30"/>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30"/>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30"/>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30"/>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30"/>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30"/>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30"/>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30"/>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30"/>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30"/>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30"/>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30"/>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30"/>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30"/>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30"/>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30"/>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30"/>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30"/>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30"/>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30"/>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30"/>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30"/>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30"/>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30"/>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30"/>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30"/>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30"/>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30"/>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30"/>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30"/>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30"/>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30"/>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30"/>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30"/>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30"/>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30"/>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30"/>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30"/>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30"/>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30"/>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30"/>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30"/>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30"/>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30"/>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30"/>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30"/>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30"/>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30"/>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30"/>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30"/>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30"/>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30"/>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30"/>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30"/>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30"/>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30"/>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30"/>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30"/>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30"/>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30"/>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30"/>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30"/>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30"/>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30"/>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30"/>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30"/>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30"/>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30"/>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30"/>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30"/>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30"/>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30"/>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30"/>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30"/>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30"/>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30"/>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30"/>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30"/>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30"/>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30"/>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30"/>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30"/>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30"/>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30"/>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30"/>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30"/>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30"/>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30"/>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30"/>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30"/>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30"/>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30"/>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30"/>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30"/>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30"/>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30"/>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30"/>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30"/>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30"/>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30"/>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30"/>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30"/>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30"/>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30"/>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30"/>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30"/>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30"/>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30"/>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30"/>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30"/>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30"/>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30"/>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30"/>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30"/>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30"/>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30"/>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30"/>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30"/>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30"/>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30"/>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30"/>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30"/>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30"/>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30"/>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30"/>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30"/>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30"/>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30"/>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30"/>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30"/>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30"/>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30"/>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30"/>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30"/>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30"/>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30"/>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30"/>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30"/>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30"/>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30"/>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30"/>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30"/>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30"/>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30"/>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30"/>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30"/>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30"/>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30"/>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30"/>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30"/>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30"/>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30"/>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30"/>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30"/>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30"/>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30"/>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30"/>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30"/>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30"/>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30"/>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30"/>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30"/>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30"/>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30"/>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30"/>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30"/>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30"/>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30"/>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30"/>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30"/>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30"/>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30"/>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30"/>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30"/>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30"/>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30"/>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30"/>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30"/>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30"/>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30"/>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30"/>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30"/>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30"/>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30"/>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30"/>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30"/>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30"/>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30"/>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30"/>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30"/>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30"/>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30"/>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30"/>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30"/>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30"/>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30"/>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30"/>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30"/>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30"/>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30"/>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30"/>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30"/>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30"/>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30"/>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30"/>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30"/>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30"/>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30"/>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30"/>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30"/>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30"/>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30"/>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30"/>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30"/>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30"/>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30"/>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30"/>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30"/>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30"/>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30"/>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30"/>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30"/>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30"/>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13" name="Google Shape;4413;p30"/>
          <p:cNvSpPr txBox="1">
            <a:spLocks noGrp="1"/>
          </p:cNvSpPr>
          <p:nvPr>
            <p:ph type="title"/>
          </p:nvPr>
        </p:nvSpPr>
        <p:spPr>
          <a:xfrm>
            <a:off x="1152375" y="1566700"/>
            <a:ext cx="4275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Hasil Pembelajaran </a:t>
            </a:r>
            <a:endParaRPr/>
          </a:p>
        </p:txBody>
      </p:sp>
      <p:sp>
        <p:nvSpPr>
          <p:cNvPr id="4414" name="Google Shape;4414;p30"/>
          <p:cNvSpPr txBox="1">
            <a:spLocks noGrp="1"/>
          </p:cNvSpPr>
          <p:nvPr>
            <p:ph type="body" idx="1"/>
          </p:nvPr>
        </p:nvSpPr>
        <p:spPr>
          <a:xfrm>
            <a:off x="1152375" y="2139400"/>
            <a:ext cx="4372200" cy="1283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dirty="0"/>
              <a:t>Me</a:t>
            </a:r>
            <a:r>
              <a:rPr lang="en-US" sz="1800" dirty="0" err="1"/>
              <a:t>nerangkan</a:t>
            </a:r>
            <a:r>
              <a:rPr lang="en-US" sz="1800" dirty="0"/>
              <a:t> </a:t>
            </a:r>
            <a:r>
              <a:rPr lang="en-US" sz="1800" dirty="0" err="1"/>
              <a:t>sistem</a:t>
            </a:r>
            <a:r>
              <a:rPr lang="en-US" sz="1800" dirty="0"/>
              <a:t>, </a:t>
            </a:r>
            <a:r>
              <a:rPr lang="en-US" sz="1800" dirty="0" err="1"/>
              <a:t>tahap</a:t>
            </a:r>
            <a:r>
              <a:rPr lang="en-US" sz="1800" dirty="0"/>
              <a:t> </a:t>
            </a:r>
            <a:r>
              <a:rPr lang="en-US" sz="1800" dirty="0" err="1"/>
              <a:t>perkembangan</a:t>
            </a:r>
            <a:r>
              <a:rPr lang="en-US" sz="1800" dirty="0"/>
              <a:t>, </a:t>
            </a:r>
            <a:r>
              <a:rPr lang="en-US" sz="1800" dirty="0" err="1"/>
              <a:t>kesepaduan</a:t>
            </a:r>
            <a:r>
              <a:rPr lang="en-US" sz="1800" dirty="0"/>
              <a:t> </a:t>
            </a:r>
            <a:r>
              <a:rPr lang="en-US" sz="1800" dirty="0" err="1"/>
              <a:t>sosial</a:t>
            </a:r>
            <a:r>
              <a:rPr lang="en-US" sz="1800" dirty="0"/>
              <a:t> dan </a:t>
            </a:r>
            <a:r>
              <a:rPr lang="en-US" sz="1800" dirty="0" err="1"/>
              <a:t>kebudayaan</a:t>
            </a:r>
            <a:r>
              <a:rPr lang="en-US" sz="1800" dirty="0"/>
              <a:t> </a:t>
            </a:r>
            <a:r>
              <a:rPr lang="en-US" sz="1800" dirty="0" err="1"/>
              <a:t>merentas</a:t>
            </a:r>
            <a:r>
              <a:rPr lang="en-US" sz="1800" dirty="0"/>
              <a:t> </a:t>
            </a:r>
            <a:r>
              <a:rPr lang="en-US" sz="1800" dirty="0" err="1"/>
              <a:t>bangsa</a:t>
            </a:r>
            <a:r>
              <a:rPr lang="en-US" sz="1800" dirty="0"/>
              <a:t> di Malaysia</a:t>
            </a:r>
            <a:endParaRPr sz="1800" dirty="0"/>
          </a:p>
          <a:p>
            <a:pPr marL="0" lvl="0" indent="0" algn="l" rtl="0">
              <a:spcBef>
                <a:spcPts val="1600"/>
              </a:spcBef>
              <a:spcAft>
                <a:spcPts val="1600"/>
              </a:spcAft>
              <a:buNone/>
            </a:pPr>
            <a:r>
              <a:rPr lang="en" dirty="0"/>
              <a:t>(A2, CLS 5)</a:t>
            </a:r>
            <a:endParaRPr dirty="0"/>
          </a:p>
        </p:txBody>
      </p:sp>
      <p:sp>
        <p:nvSpPr>
          <p:cNvPr id="4415" name="Google Shape;4415;p30"/>
          <p:cNvSpPr/>
          <p:nvPr/>
        </p:nvSpPr>
        <p:spPr>
          <a:xfrm>
            <a:off x="979950" y="1414775"/>
            <a:ext cx="4620763" cy="2619343"/>
          </a:xfrm>
          <a:custGeom>
            <a:avLst/>
            <a:gdLst/>
            <a:ahLst/>
            <a:cxnLst/>
            <a:rect l="l" t="t" r="r" b="b"/>
            <a:pathLst>
              <a:path w="17617" h="25786" extrusionOk="0">
                <a:moveTo>
                  <a:pt x="108" y="1"/>
                </a:moveTo>
                <a:lnTo>
                  <a:pt x="95" y="5963"/>
                </a:lnTo>
                <a:cubicBezTo>
                  <a:pt x="95" y="6968"/>
                  <a:pt x="91" y="7953"/>
                  <a:pt x="91" y="8925"/>
                </a:cubicBezTo>
                <a:cubicBezTo>
                  <a:pt x="87" y="9836"/>
                  <a:pt x="79" y="10772"/>
                  <a:pt x="71" y="11719"/>
                </a:cubicBezTo>
                <a:cubicBezTo>
                  <a:pt x="58" y="12655"/>
                  <a:pt x="54" y="13664"/>
                  <a:pt x="54" y="14571"/>
                </a:cubicBezTo>
                <a:lnTo>
                  <a:pt x="54" y="17193"/>
                </a:lnTo>
                <a:cubicBezTo>
                  <a:pt x="54" y="17608"/>
                  <a:pt x="58" y="18018"/>
                  <a:pt x="54" y="18408"/>
                </a:cubicBezTo>
                <a:cubicBezTo>
                  <a:pt x="54" y="18794"/>
                  <a:pt x="50" y="19159"/>
                  <a:pt x="50" y="19536"/>
                </a:cubicBezTo>
                <a:cubicBezTo>
                  <a:pt x="42" y="20287"/>
                  <a:pt x="34" y="21034"/>
                  <a:pt x="26" y="21777"/>
                </a:cubicBezTo>
                <a:cubicBezTo>
                  <a:pt x="21" y="22146"/>
                  <a:pt x="17" y="22519"/>
                  <a:pt x="13" y="22884"/>
                </a:cubicBezTo>
                <a:cubicBezTo>
                  <a:pt x="13" y="23069"/>
                  <a:pt x="9" y="23254"/>
                  <a:pt x="9" y="23434"/>
                </a:cubicBezTo>
                <a:lnTo>
                  <a:pt x="9" y="23935"/>
                </a:lnTo>
                <a:lnTo>
                  <a:pt x="1" y="25724"/>
                </a:lnTo>
                <a:lnTo>
                  <a:pt x="309" y="25724"/>
                </a:lnTo>
                <a:lnTo>
                  <a:pt x="3300" y="25740"/>
                </a:lnTo>
                <a:lnTo>
                  <a:pt x="5179" y="25744"/>
                </a:lnTo>
                <a:lnTo>
                  <a:pt x="7793" y="25761"/>
                </a:lnTo>
                <a:cubicBezTo>
                  <a:pt x="8104" y="25762"/>
                  <a:pt x="8403" y="25763"/>
                  <a:pt x="8692" y="25763"/>
                </a:cubicBezTo>
                <a:cubicBezTo>
                  <a:pt x="9270" y="25763"/>
                  <a:pt x="9806" y="25761"/>
                  <a:pt x="10304" y="25761"/>
                </a:cubicBezTo>
                <a:lnTo>
                  <a:pt x="12294" y="25757"/>
                </a:lnTo>
                <a:cubicBezTo>
                  <a:pt x="12873" y="25757"/>
                  <a:pt x="13447" y="25765"/>
                  <a:pt x="13973" y="25769"/>
                </a:cubicBezTo>
                <a:cubicBezTo>
                  <a:pt x="15027" y="25777"/>
                  <a:pt x="15918" y="25785"/>
                  <a:pt x="16545" y="25785"/>
                </a:cubicBezTo>
                <a:cubicBezTo>
                  <a:pt x="17173" y="25781"/>
                  <a:pt x="17526" y="25769"/>
                  <a:pt x="17563" y="25749"/>
                </a:cubicBezTo>
                <a:cubicBezTo>
                  <a:pt x="17596" y="25728"/>
                  <a:pt x="17317" y="25703"/>
                  <a:pt x="16783" y="25675"/>
                </a:cubicBezTo>
                <a:cubicBezTo>
                  <a:pt x="16246" y="25646"/>
                  <a:pt x="15470" y="25609"/>
                  <a:pt x="14395" y="25572"/>
                </a:cubicBezTo>
                <a:cubicBezTo>
                  <a:pt x="13858" y="25552"/>
                  <a:pt x="13238" y="25535"/>
                  <a:pt x="12528" y="25523"/>
                </a:cubicBezTo>
                <a:cubicBezTo>
                  <a:pt x="11814" y="25511"/>
                  <a:pt x="11059" y="25502"/>
                  <a:pt x="10300" y="25498"/>
                </a:cubicBezTo>
                <a:cubicBezTo>
                  <a:pt x="9541" y="25494"/>
                  <a:pt x="8774" y="25494"/>
                  <a:pt x="8035" y="25486"/>
                </a:cubicBezTo>
                <a:lnTo>
                  <a:pt x="5405" y="25461"/>
                </a:lnTo>
                <a:lnTo>
                  <a:pt x="3481" y="25449"/>
                </a:lnTo>
                <a:lnTo>
                  <a:pt x="420" y="25441"/>
                </a:lnTo>
                <a:lnTo>
                  <a:pt x="276" y="25441"/>
                </a:lnTo>
                <a:lnTo>
                  <a:pt x="280" y="23988"/>
                </a:lnTo>
                <a:cubicBezTo>
                  <a:pt x="284" y="23644"/>
                  <a:pt x="284" y="23328"/>
                  <a:pt x="284" y="22999"/>
                </a:cubicBezTo>
                <a:cubicBezTo>
                  <a:pt x="284" y="22667"/>
                  <a:pt x="288" y="22322"/>
                  <a:pt x="288" y="21965"/>
                </a:cubicBezTo>
                <a:cubicBezTo>
                  <a:pt x="296" y="21243"/>
                  <a:pt x="301" y="20468"/>
                  <a:pt x="309" y="19631"/>
                </a:cubicBezTo>
                <a:cubicBezTo>
                  <a:pt x="313" y="18777"/>
                  <a:pt x="309" y="17903"/>
                  <a:pt x="309" y="17041"/>
                </a:cubicBezTo>
                <a:cubicBezTo>
                  <a:pt x="305" y="16188"/>
                  <a:pt x="301" y="15310"/>
                  <a:pt x="301" y="14411"/>
                </a:cubicBezTo>
                <a:cubicBezTo>
                  <a:pt x="296" y="13517"/>
                  <a:pt x="296" y="12676"/>
                  <a:pt x="305" y="11728"/>
                </a:cubicBezTo>
                <a:cubicBezTo>
                  <a:pt x="309" y="10792"/>
                  <a:pt x="313" y="9803"/>
                  <a:pt x="313" y="8761"/>
                </a:cubicBezTo>
                <a:cubicBezTo>
                  <a:pt x="313" y="7780"/>
                  <a:pt x="309" y="6783"/>
                  <a:pt x="309" y="5774"/>
                </a:cubicBezTo>
                <a:cubicBezTo>
                  <a:pt x="309" y="3964"/>
                  <a:pt x="305" y="2122"/>
                  <a:pt x="301" y="177"/>
                </a:cubicBezTo>
                <a:lnTo>
                  <a:pt x="6858" y="165"/>
                </a:lnTo>
                <a:lnTo>
                  <a:pt x="10321" y="152"/>
                </a:lnTo>
                <a:cubicBezTo>
                  <a:pt x="10468" y="152"/>
                  <a:pt x="10616" y="152"/>
                  <a:pt x="10764" y="152"/>
                </a:cubicBezTo>
                <a:cubicBezTo>
                  <a:pt x="11720" y="152"/>
                  <a:pt x="12691" y="162"/>
                  <a:pt x="13689" y="173"/>
                </a:cubicBezTo>
                <a:cubicBezTo>
                  <a:pt x="14268" y="177"/>
                  <a:pt x="14847" y="177"/>
                  <a:pt x="15454" y="177"/>
                </a:cubicBezTo>
                <a:cubicBezTo>
                  <a:pt x="16061" y="177"/>
                  <a:pt x="16640" y="173"/>
                  <a:pt x="17198" y="165"/>
                </a:cubicBezTo>
                <a:lnTo>
                  <a:pt x="17407" y="165"/>
                </a:lnTo>
                <a:lnTo>
                  <a:pt x="17407" y="193"/>
                </a:lnTo>
                <a:lnTo>
                  <a:pt x="17407" y="370"/>
                </a:lnTo>
                <a:cubicBezTo>
                  <a:pt x="17407" y="489"/>
                  <a:pt x="17411" y="608"/>
                  <a:pt x="17411" y="723"/>
                </a:cubicBezTo>
                <a:cubicBezTo>
                  <a:pt x="17411" y="957"/>
                  <a:pt x="17415" y="1190"/>
                  <a:pt x="17415" y="1416"/>
                </a:cubicBezTo>
                <a:cubicBezTo>
                  <a:pt x="17415" y="1872"/>
                  <a:pt x="17419" y="2319"/>
                  <a:pt x="17415" y="2766"/>
                </a:cubicBezTo>
                <a:cubicBezTo>
                  <a:pt x="17407" y="3792"/>
                  <a:pt x="17399" y="4830"/>
                  <a:pt x="17391" y="5885"/>
                </a:cubicBezTo>
                <a:cubicBezTo>
                  <a:pt x="17386" y="6951"/>
                  <a:pt x="17391" y="7998"/>
                  <a:pt x="17391" y="8970"/>
                </a:cubicBezTo>
                <a:cubicBezTo>
                  <a:pt x="17395" y="9955"/>
                  <a:pt x="17395" y="10866"/>
                  <a:pt x="17395" y="11765"/>
                </a:cubicBezTo>
                <a:cubicBezTo>
                  <a:pt x="17399" y="12712"/>
                  <a:pt x="17399" y="13611"/>
                  <a:pt x="17403" y="14444"/>
                </a:cubicBezTo>
                <a:cubicBezTo>
                  <a:pt x="17407" y="15277"/>
                  <a:pt x="17407" y="16077"/>
                  <a:pt x="17407" y="16783"/>
                </a:cubicBezTo>
                <a:cubicBezTo>
                  <a:pt x="17403" y="17505"/>
                  <a:pt x="17399" y="18219"/>
                  <a:pt x="17395" y="18908"/>
                </a:cubicBezTo>
                <a:cubicBezTo>
                  <a:pt x="17386" y="19598"/>
                  <a:pt x="17386" y="20271"/>
                  <a:pt x="17386" y="20898"/>
                </a:cubicBezTo>
                <a:cubicBezTo>
                  <a:pt x="17395" y="21498"/>
                  <a:pt x="17399" y="22035"/>
                  <a:pt x="17399" y="22523"/>
                </a:cubicBezTo>
                <a:cubicBezTo>
                  <a:pt x="17411" y="23504"/>
                  <a:pt x="17423" y="24267"/>
                  <a:pt x="17440" y="24792"/>
                </a:cubicBezTo>
                <a:cubicBezTo>
                  <a:pt x="17456" y="25314"/>
                  <a:pt x="17477" y="25597"/>
                  <a:pt x="17501" y="25601"/>
                </a:cubicBezTo>
                <a:cubicBezTo>
                  <a:pt x="17526" y="25601"/>
                  <a:pt x="17542" y="25330"/>
                  <a:pt x="17559" y="24805"/>
                </a:cubicBezTo>
                <a:cubicBezTo>
                  <a:pt x="17571" y="24280"/>
                  <a:pt x="17579" y="23504"/>
                  <a:pt x="17583" y="22519"/>
                </a:cubicBezTo>
                <a:cubicBezTo>
                  <a:pt x="17588" y="22027"/>
                  <a:pt x="17588" y="21477"/>
                  <a:pt x="17588" y="20890"/>
                </a:cubicBezTo>
                <a:cubicBezTo>
                  <a:pt x="17592" y="20345"/>
                  <a:pt x="17596" y="19737"/>
                  <a:pt x="17600" y="19064"/>
                </a:cubicBezTo>
                <a:cubicBezTo>
                  <a:pt x="17608" y="18387"/>
                  <a:pt x="17616" y="17640"/>
                  <a:pt x="17616" y="16808"/>
                </a:cubicBezTo>
                <a:cubicBezTo>
                  <a:pt x="17616" y="15958"/>
                  <a:pt x="17612" y="15133"/>
                  <a:pt x="17608" y="14268"/>
                </a:cubicBezTo>
                <a:cubicBezTo>
                  <a:pt x="17600" y="13410"/>
                  <a:pt x="17596" y="12540"/>
                  <a:pt x="17592" y="11662"/>
                </a:cubicBezTo>
                <a:cubicBezTo>
                  <a:pt x="17588" y="10706"/>
                  <a:pt x="17579" y="9729"/>
                  <a:pt x="17575" y="8761"/>
                </a:cubicBezTo>
                <a:cubicBezTo>
                  <a:pt x="17567" y="7780"/>
                  <a:pt x="17563" y="6828"/>
                  <a:pt x="17567" y="5844"/>
                </a:cubicBezTo>
                <a:cubicBezTo>
                  <a:pt x="17571" y="4846"/>
                  <a:pt x="17575" y="3780"/>
                  <a:pt x="17579" y="2643"/>
                </a:cubicBezTo>
                <a:cubicBezTo>
                  <a:pt x="17583" y="1744"/>
                  <a:pt x="17571" y="854"/>
                  <a:pt x="17559" y="13"/>
                </a:cubicBezTo>
                <a:lnTo>
                  <a:pt x="16787" y="21"/>
                </a:lnTo>
                <a:cubicBezTo>
                  <a:pt x="16254" y="29"/>
                  <a:pt x="15733" y="37"/>
                  <a:pt x="15228" y="37"/>
                </a:cubicBezTo>
                <a:cubicBezTo>
                  <a:pt x="14703" y="37"/>
                  <a:pt x="14157" y="33"/>
                  <a:pt x="13603" y="29"/>
                </a:cubicBezTo>
                <a:cubicBezTo>
                  <a:pt x="12500" y="21"/>
                  <a:pt x="11301" y="9"/>
                  <a:pt x="10091" y="9"/>
                </a:cubicBezTo>
                <a:lnTo>
                  <a:pt x="6603" y="13"/>
                </a:lnTo>
                <a:lnTo>
                  <a:pt x="10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416" name="Google Shape;4416;p30"/>
          <p:cNvGrpSpPr/>
          <p:nvPr/>
        </p:nvGrpSpPr>
        <p:grpSpPr>
          <a:xfrm>
            <a:off x="7128894" y="238931"/>
            <a:ext cx="2319893" cy="4649083"/>
            <a:chOff x="5108075" y="1607775"/>
            <a:chExt cx="1235300" cy="2475550"/>
          </a:xfrm>
        </p:grpSpPr>
        <p:sp>
          <p:nvSpPr>
            <p:cNvPr id="4417" name="Google Shape;4417;p30"/>
            <p:cNvSpPr/>
            <p:nvPr/>
          </p:nvSpPr>
          <p:spPr>
            <a:xfrm>
              <a:off x="5417325" y="2628675"/>
              <a:ext cx="284300" cy="45675"/>
            </a:xfrm>
            <a:custGeom>
              <a:avLst/>
              <a:gdLst/>
              <a:ahLst/>
              <a:cxnLst/>
              <a:rect l="l" t="t" r="r" b="b"/>
              <a:pathLst>
                <a:path w="11372" h="1827" extrusionOk="0">
                  <a:moveTo>
                    <a:pt x="854" y="1"/>
                  </a:moveTo>
                  <a:cubicBezTo>
                    <a:pt x="549" y="1"/>
                    <a:pt x="314" y="157"/>
                    <a:pt x="179" y="515"/>
                  </a:cubicBezTo>
                  <a:cubicBezTo>
                    <a:pt x="144" y="538"/>
                    <a:pt x="132" y="586"/>
                    <a:pt x="144" y="634"/>
                  </a:cubicBezTo>
                  <a:cubicBezTo>
                    <a:pt x="1" y="1015"/>
                    <a:pt x="13" y="1408"/>
                    <a:pt x="239" y="1765"/>
                  </a:cubicBezTo>
                  <a:cubicBezTo>
                    <a:pt x="273" y="1805"/>
                    <a:pt x="310" y="1827"/>
                    <a:pt x="350" y="1827"/>
                  </a:cubicBezTo>
                  <a:cubicBezTo>
                    <a:pt x="380" y="1827"/>
                    <a:pt x="410" y="1814"/>
                    <a:pt x="441" y="1789"/>
                  </a:cubicBezTo>
                  <a:lnTo>
                    <a:pt x="441" y="1777"/>
                  </a:lnTo>
                  <a:cubicBezTo>
                    <a:pt x="584" y="1658"/>
                    <a:pt x="513" y="1467"/>
                    <a:pt x="656" y="1360"/>
                  </a:cubicBezTo>
                  <a:cubicBezTo>
                    <a:pt x="715" y="955"/>
                    <a:pt x="1037" y="824"/>
                    <a:pt x="1334" y="657"/>
                  </a:cubicBezTo>
                  <a:cubicBezTo>
                    <a:pt x="1572" y="657"/>
                    <a:pt x="1811" y="681"/>
                    <a:pt x="2049" y="693"/>
                  </a:cubicBezTo>
                  <a:cubicBezTo>
                    <a:pt x="2668" y="753"/>
                    <a:pt x="3287" y="919"/>
                    <a:pt x="3882" y="931"/>
                  </a:cubicBezTo>
                  <a:cubicBezTo>
                    <a:pt x="4716" y="955"/>
                    <a:pt x="5537" y="1015"/>
                    <a:pt x="6371" y="1050"/>
                  </a:cubicBezTo>
                  <a:cubicBezTo>
                    <a:pt x="7740" y="1110"/>
                    <a:pt x="9109" y="1372"/>
                    <a:pt x="10490" y="1396"/>
                  </a:cubicBezTo>
                  <a:cubicBezTo>
                    <a:pt x="10740" y="1181"/>
                    <a:pt x="11133" y="1348"/>
                    <a:pt x="11371" y="1074"/>
                  </a:cubicBezTo>
                  <a:cubicBezTo>
                    <a:pt x="10995" y="980"/>
                    <a:pt x="10618" y="941"/>
                    <a:pt x="10225" y="941"/>
                  </a:cubicBezTo>
                  <a:cubicBezTo>
                    <a:pt x="10171" y="941"/>
                    <a:pt x="10116" y="942"/>
                    <a:pt x="10062" y="943"/>
                  </a:cubicBezTo>
                  <a:cubicBezTo>
                    <a:pt x="9958" y="1122"/>
                    <a:pt x="9839" y="1174"/>
                    <a:pt x="9720" y="1174"/>
                  </a:cubicBezTo>
                  <a:cubicBezTo>
                    <a:pt x="9624" y="1174"/>
                    <a:pt x="9528" y="1141"/>
                    <a:pt x="9438" y="1112"/>
                  </a:cubicBezTo>
                  <a:lnTo>
                    <a:pt x="9438" y="1112"/>
                  </a:lnTo>
                  <a:cubicBezTo>
                    <a:pt x="9498" y="1121"/>
                    <a:pt x="9545" y="1126"/>
                    <a:pt x="9586" y="1126"/>
                  </a:cubicBezTo>
                  <a:cubicBezTo>
                    <a:pt x="9716" y="1126"/>
                    <a:pt x="9772" y="1075"/>
                    <a:pt x="9919" y="943"/>
                  </a:cubicBezTo>
                  <a:cubicBezTo>
                    <a:pt x="9488" y="836"/>
                    <a:pt x="9058" y="780"/>
                    <a:pt x="8623" y="780"/>
                  </a:cubicBezTo>
                  <a:cubicBezTo>
                    <a:pt x="8433" y="780"/>
                    <a:pt x="8242" y="790"/>
                    <a:pt x="8049" y="812"/>
                  </a:cubicBezTo>
                  <a:cubicBezTo>
                    <a:pt x="8014" y="848"/>
                    <a:pt x="7990" y="872"/>
                    <a:pt x="7990" y="919"/>
                  </a:cubicBezTo>
                  <a:cubicBezTo>
                    <a:pt x="8026" y="955"/>
                    <a:pt x="8049" y="991"/>
                    <a:pt x="8109" y="991"/>
                  </a:cubicBezTo>
                  <a:cubicBezTo>
                    <a:pt x="8101" y="999"/>
                    <a:pt x="8093" y="1001"/>
                    <a:pt x="8085" y="1001"/>
                  </a:cubicBezTo>
                  <a:cubicBezTo>
                    <a:pt x="8069" y="1001"/>
                    <a:pt x="8053" y="991"/>
                    <a:pt x="8037" y="991"/>
                  </a:cubicBezTo>
                  <a:cubicBezTo>
                    <a:pt x="7978" y="955"/>
                    <a:pt x="7918" y="919"/>
                    <a:pt x="7918" y="836"/>
                  </a:cubicBezTo>
                  <a:lnTo>
                    <a:pt x="7918" y="765"/>
                  </a:lnTo>
                  <a:cubicBezTo>
                    <a:pt x="7799" y="622"/>
                    <a:pt x="7621" y="646"/>
                    <a:pt x="7454" y="634"/>
                  </a:cubicBezTo>
                  <a:cubicBezTo>
                    <a:pt x="5847" y="479"/>
                    <a:pt x="4227" y="419"/>
                    <a:pt x="2620" y="205"/>
                  </a:cubicBezTo>
                  <a:cubicBezTo>
                    <a:pt x="2498" y="152"/>
                    <a:pt x="2371" y="135"/>
                    <a:pt x="2242" y="135"/>
                  </a:cubicBezTo>
                  <a:cubicBezTo>
                    <a:pt x="2048" y="135"/>
                    <a:pt x="1849" y="172"/>
                    <a:pt x="1655" y="172"/>
                  </a:cubicBezTo>
                  <a:cubicBezTo>
                    <a:pt x="1492" y="172"/>
                    <a:pt x="1332" y="146"/>
                    <a:pt x="1179" y="50"/>
                  </a:cubicBezTo>
                  <a:cubicBezTo>
                    <a:pt x="1064" y="18"/>
                    <a:pt x="955"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30"/>
            <p:cNvSpPr/>
            <p:nvPr/>
          </p:nvSpPr>
          <p:spPr>
            <a:xfrm>
              <a:off x="5195875" y="2276300"/>
              <a:ext cx="175350" cy="78300"/>
            </a:xfrm>
            <a:custGeom>
              <a:avLst/>
              <a:gdLst/>
              <a:ahLst/>
              <a:cxnLst/>
              <a:rect l="l" t="t" r="r" b="b"/>
              <a:pathLst>
                <a:path w="7014" h="3132" extrusionOk="0">
                  <a:moveTo>
                    <a:pt x="1060" y="1"/>
                  </a:moveTo>
                  <a:cubicBezTo>
                    <a:pt x="1001" y="13"/>
                    <a:pt x="941" y="24"/>
                    <a:pt x="882" y="72"/>
                  </a:cubicBezTo>
                  <a:cubicBezTo>
                    <a:pt x="822" y="120"/>
                    <a:pt x="882" y="215"/>
                    <a:pt x="786" y="263"/>
                  </a:cubicBezTo>
                  <a:cubicBezTo>
                    <a:pt x="715" y="239"/>
                    <a:pt x="655" y="203"/>
                    <a:pt x="584" y="179"/>
                  </a:cubicBezTo>
                  <a:cubicBezTo>
                    <a:pt x="524" y="155"/>
                    <a:pt x="477" y="143"/>
                    <a:pt x="417" y="143"/>
                  </a:cubicBezTo>
                  <a:cubicBezTo>
                    <a:pt x="274" y="143"/>
                    <a:pt x="131" y="191"/>
                    <a:pt x="36" y="322"/>
                  </a:cubicBezTo>
                  <a:cubicBezTo>
                    <a:pt x="12" y="358"/>
                    <a:pt x="12" y="382"/>
                    <a:pt x="1" y="417"/>
                  </a:cubicBezTo>
                  <a:cubicBezTo>
                    <a:pt x="96" y="453"/>
                    <a:pt x="191" y="513"/>
                    <a:pt x="286" y="560"/>
                  </a:cubicBezTo>
                  <a:cubicBezTo>
                    <a:pt x="405" y="667"/>
                    <a:pt x="596" y="548"/>
                    <a:pt x="703" y="691"/>
                  </a:cubicBezTo>
                  <a:lnTo>
                    <a:pt x="715" y="691"/>
                  </a:lnTo>
                  <a:cubicBezTo>
                    <a:pt x="834" y="798"/>
                    <a:pt x="1024" y="715"/>
                    <a:pt x="1144" y="834"/>
                  </a:cubicBezTo>
                  <a:cubicBezTo>
                    <a:pt x="1263" y="965"/>
                    <a:pt x="1465" y="858"/>
                    <a:pt x="1596" y="965"/>
                  </a:cubicBezTo>
                  <a:cubicBezTo>
                    <a:pt x="1906" y="977"/>
                    <a:pt x="2239" y="977"/>
                    <a:pt x="2548" y="989"/>
                  </a:cubicBezTo>
                  <a:cubicBezTo>
                    <a:pt x="2672" y="1014"/>
                    <a:pt x="2779" y="1153"/>
                    <a:pt x="2904" y="1153"/>
                  </a:cubicBezTo>
                  <a:cubicBezTo>
                    <a:pt x="2959" y="1153"/>
                    <a:pt x="3018" y="1125"/>
                    <a:pt x="3084" y="1048"/>
                  </a:cubicBezTo>
                  <a:cubicBezTo>
                    <a:pt x="3132" y="1025"/>
                    <a:pt x="3132" y="989"/>
                    <a:pt x="3144" y="953"/>
                  </a:cubicBezTo>
                  <a:lnTo>
                    <a:pt x="3144" y="953"/>
                  </a:lnTo>
                  <a:cubicBezTo>
                    <a:pt x="3156" y="1036"/>
                    <a:pt x="3072" y="1072"/>
                    <a:pt x="3049" y="1120"/>
                  </a:cubicBezTo>
                  <a:cubicBezTo>
                    <a:pt x="2679" y="1667"/>
                    <a:pt x="2084" y="2037"/>
                    <a:pt x="1775" y="2632"/>
                  </a:cubicBezTo>
                  <a:cubicBezTo>
                    <a:pt x="1644" y="2882"/>
                    <a:pt x="1655" y="2882"/>
                    <a:pt x="1882" y="3132"/>
                  </a:cubicBezTo>
                  <a:cubicBezTo>
                    <a:pt x="1894" y="3072"/>
                    <a:pt x="1953" y="3037"/>
                    <a:pt x="2013" y="2989"/>
                  </a:cubicBezTo>
                  <a:cubicBezTo>
                    <a:pt x="2036" y="2930"/>
                    <a:pt x="2096" y="2882"/>
                    <a:pt x="2144" y="2834"/>
                  </a:cubicBezTo>
                  <a:cubicBezTo>
                    <a:pt x="2191" y="2799"/>
                    <a:pt x="2239" y="2751"/>
                    <a:pt x="2298" y="2703"/>
                  </a:cubicBezTo>
                  <a:cubicBezTo>
                    <a:pt x="2334" y="2656"/>
                    <a:pt x="2382" y="2632"/>
                    <a:pt x="2429" y="2608"/>
                  </a:cubicBezTo>
                  <a:cubicBezTo>
                    <a:pt x="2441" y="2596"/>
                    <a:pt x="2477" y="2584"/>
                    <a:pt x="2489" y="2572"/>
                  </a:cubicBezTo>
                  <a:cubicBezTo>
                    <a:pt x="2537" y="2537"/>
                    <a:pt x="2560" y="2489"/>
                    <a:pt x="2608" y="2465"/>
                  </a:cubicBezTo>
                  <a:lnTo>
                    <a:pt x="2668" y="2406"/>
                  </a:lnTo>
                  <a:lnTo>
                    <a:pt x="2787" y="2287"/>
                  </a:lnTo>
                  <a:lnTo>
                    <a:pt x="2870" y="2156"/>
                  </a:lnTo>
                  <a:cubicBezTo>
                    <a:pt x="2965" y="2037"/>
                    <a:pt x="3072" y="1929"/>
                    <a:pt x="3191" y="1858"/>
                  </a:cubicBezTo>
                  <a:cubicBezTo>
                    <a:pt x="3251" y="1822"/>
                    <a:pt x="3287" y="1798"/>
                    <a:pt x="3334" y="1763"/>
                  </a:cubicBezTo>
                  <a:cubicBezTo>
                    <a:pt x="3382" y="1739"/>
                    <a:pt x="3430" y="1703"/>
                    <a:pt x="3465" y="1667"/>
                  </a:cubicBezTo>
                  <a:lnTo>
                    <a:pt x="3525" y="1608"/>
                  </a:lnTo>
                  <a:cubicBezTo>
                    <a:pt x="3560" y="1560"/>
                    <a:pt x="3608" y="1525"/>
                    <a:pt x="3632" y="1489"/>
                  </a:cubicBezTo>
                  <a:lnTo>
                    <a:pt x="3739" y="1382"/>
                  </a:lnTo>
                  <a:cubicBezTo>
                    <a:pt x="3799" y="1334"/>
                    <a:pt x="3858" y="1322"/>
                    <a:pt x="3930" y="1310"/>
                  </a:cubicBezTo>
                  <a:cubicBezTo>
                    <a:pt x="3989" y="1310"/>
                    <a:pt x="4072" y="1334"/>
                    <a:pt x="4144" y="1346"/>
                  </a:cubicBezTo>
                  <a:cubicBezTo>
                    <a:pt x="4176" y="1362"/>
                    <a:pt x="4208" y="1369"/>
                    <a:pt x="4242" y="1369"/>
                  </a:cubicBezTo>
                  <a:cubicBezTo>
                    <a:pt x="4282" y="1369"/>
                    <a:pt x="4324" y="1359"/>
                    <a:pt x="4370" y="1346"/>
                  </a:cubicBezTo>
                  <a:cubicBezTo>
                    <a:pt x="4442" y="1346"/>
                    <a:pt x="4513" y="1346"/>
                    <a:pt x="4573" y="1406"/>
                  </a:cubicBezTo>
                  <a:cubicBezTo>
                    <a:pt x="4599" y="1432"/>
                    <a:pt x="4619" y="1446"/>
                    <a:pt x="4648" y="1446"/>
                  </a:cubicBezTo>
                  <a:cubicBezTo>
                    <a:pt x="4657" y="1446"/>
                    <a:pt x="4668" y="1444"/>
                    <a:pt x="4680" y="1441"/>
                  </a:cubicBezTo>
                  <a:cubicBezTo>
                    <a:pt x="4711" y="1441"/>
                    <a:pt x="4738" y="1447"/>
                    <a:pt x="4773" y="1447"/>
                  </a:cubicBezTo>
                  <a:cubicBezTo>
                    <a:pt x="4791" y="1447"/>
                    <a:pt x="4811" y="1445"/>
                    <a:pt x="4834" y="1441"/>
                  </a:cubicBezTo>
                  <a:cubicBezTo>
                    <a:pt x="4834" y="1408"/>
                    <a:pt x="4833" y="1397"/>
                    <a:pt x="4834" y="1397"/>
                  </a:cubicBezTo>
                  <a:lnTo>
                    <a:pt x="4834" y="1397"/>
                  </a:lnTo>
                  <a:cubicBezTo>
                    <a:pt x="4835" y="1397"/>
                    <a:pt x="4840" y="1422"/>
                    <a:pt x="4860" y="1422"/>
                  </a:cubicBezTo>
                  <a:cubicBezTo>
                    <a:pt x="4868" y="1422"/>
                    <a:pt x="4880" y="1418"/>
                    <a:pt x="4894" y="1406"/>
                  </a:cubicBezTo>
                  <a:cubicBezTo>
                    <a:pt x="4920" y="1392"/>
                    <a:pt x="4935" y="1383"/>
                    <a:pt x="4952" y="1383"/>
                  </a:cubicBezTo>
                  <a:cubicBezTo>
                    <a:pt x="4965" y="1383"/>
                    <a:pt x="4980" y="1389"/>
                    <a:pt x="5001" y="1406"/>
                  </a:cubicBezTo>
                  <a:cubicBezTo>
                    <a:pt x="5061" y="1453"/>
                    <a:pt x="5120" y="1465"/>
                    <a:pt x="5180" y="1513"/>
                  </a:cubicBezTo>
                  <a:cubicBezTo>
                    <a:pt x="5239" y="1525"/>
                    <a:pt x="5287" y="1525"/>
                    <a:pt x="5335" y="1525"/>
                  </a:cubicBezTo>
                  <a:cubicBezTo>
                    <a:pt x="5406" y="1477"/>
                    <a:pt x="5474" y="1453"/>
                    <a:pt x="5544" y="1453"/>
                  </a:cubicBezTo>
                  <a:cubicBezTo>
                    <a:pt x="5614" y="1453"/>
                    <a:pt x="5686" y="1477"/>
                    <a:pt x="5763" y="1525"/>
                  </a:cubicBezTo>
                  <a:cubicBezTo>
                    <a:pt x="5794" y="1548"/>
                    <a:pt x="5815" y="1561"/>
                    <a:pt x="5838" y="1561"/>
                  </a:cubicBezTo>
                  <a:cubicBezTo>
                    <a:pt x="5851" y="1561"/>
                    <a:pt x="5865" y="1557"/>
                    <a:pt x="5882" y="1548"/>
                  </a:cubicBezTo>
                  <a:cubicBezTo>
                    <a:pt x="6042" y="1561"/>
                    <a:pt x="6208" y="1586"/>
                    <a:pt x="6374" y="1586"/>
                  </a:cubicBezTo>
                  <a:cubicBezTo>
                    <a:pt x="6530" y="1586"/>
                    <a:pt x="6685" y="1564"/>
                    <a:pt x="6835" y="1489"/>
                  </a:cubicBezTo>
                  <a:cubicBezTo>
                    <a:pt x="6954" y="1406"/>
                    <a:pt x="7013" y="1286"/>
                    <a:pt x="6966" y="1144"/>
                  </a:cubicBezTo>
                  <a:cubicBezTo>
                    <a:pt x="6918" y="1096"/>
                    <a:pt x="6882" y="1048"/>
                    <a:pt x="6823" y="1025"/>
                  </a:cubicBezTo>
                  <a:cubicBezTo>
                    <a:pt x="6644" y="977"/>
                    <a:pt x="6466" y="977"/>
                    <a:pt x="6287" y="917"/>
                  </a:cubicBezTo>
                  <a:cubicBezTo>
                    <a:pt x="6227" y="905"/>
                    <a:pt x="6168" y="905"/>
                    <a:pt x="6108" y="905"/>
                  </a:cubicBezTo>
                  <a:cubicBezTo>
                    <a:pt x="6103" y="902"/>
                    <a:pt x="6098" y="901"/>
                    <a:pt x="6093" y="901"/>
                  </a:cubicBezTo>
                  <a:cubicBezTo>
                    <a:pt x="6059" y="901"/>
                    <a:pt x="6046" y="981"/>
                    <a:pt x="6003" y="981"/>
                  </a:cubicBezTo>
                  <a:cubicBezTo>
                    <a:pt x="5990" y="981"/>
                    <a:pt x="5974" y="974"/>
                    <a:pt x="5954" y="953"/>
                  </a:cubicBezTo>
                  <a:cubicBezTo>
                    <a:pt x="5930" y="917"/>
                    <a:pt x="5870" y="894"/>
                    <a:pt x="5823" y="870"/>
                  </a:cubicBezTo>
                  <a:cubicBezTo>
                    <a:pt x="5751" y="858"/>
                    <a:pt x="5656" y="858"/>
                    <a:pt x="5585" y="858"/>
                  </a:cubicBezTo>
                  <a:cubicBezTo>
                    <a:pt x="5477" y="858"/>
                    <a:pt x="5394" y="786"/>
                    <a:pt x="5299" y="739"/>
                  </a:cubicBezTo>
                  <a:cubicBezTo>
                    <a:pt x="5239" y="727"/>
                    <a:pt x="5192" y="715"/>
                    <a:pt x="5132" y="691"/>
                  </a:cubicBezTo>
                  <a:cubicBezTo>
                    <a:pt x="4954" y="667"/>
                    <a:pt x="4799" y="679"/>
                    <a:pt x="4620" y="667"/>
                  </a:cubicBezTo>
                  <a:cubicBezTo>
                    <a:pt x="4525" y="655"/>
                    <a:pt x="4453" y="632"/>
                    <a:pt x="4358" y="620"/>
                  </a:cubicBezTo>
                  <a:cubicBezTo>
                    <a:pt x="4328" y="614"/>
                    <a:pt x="4305" y="611"/>
                    <a:pt x="4281" y="611"/>
                  </a:cubicBezTo>
                  <a:cubicBezTo>
                    <a:pt x="4257" y="611"/>
                    <a:pt x="4233" y="614"/>
                    <a:pt x="4203" y="620"/>
                  </a:cubicBezTo>
                  <a:cubicBezTo>
                    <a:pt x="4159" y="646"/>
                    <a:pt x="4120" y="658"/>
                    <a:pt x="4084" y="658"/>
                  </a:cubicBezTo>
                  <a:cubicBezTo>
                    <a:pt x="4022" y="658"/>
                    <a:pt x="3970" y="624"/>
                    <a:pt x="3918" y="572"/>
                  </a:cubicBezTo>
                  <a:cubicBezTo>
                    <a:pt x="3846" y="548"/>
                    <a:pt x="3751" y="513"/>
                    <a:pt x="3668" y="513"/>
                  </a:cubicBezTo>
                  <a:cubicBezTo>
                    <a:pt x="3465" y="513"/>
                    <a:pt x="3275" y="477"/>
                    <a:pt x="3096" y="394"/>
                  </a:cubicBezTo>
                  <a:cubicBezTo>
                    <a:pt x="2441" y="179"/>
                    <a:pt x="1727" y="191"/>
                    <a:pt x="1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30"/>
            <p:cNvSpPr/>
            <p:nvPr/>
          </p:nvSpPr>
          <p:spPr>
            <a:xfrm>
              <a:off x="5201825" y="1843625"/>
              <a:ext cx="28000" cy="217500"/>
            </a:xfrm>
            <a:custGeom>
              <a:avLst/>
              <a:gdLst/>
              <a:ahLst/>
              <a:cxnLst/>
              <a:rect l="l" t="t" r="r" b="b"/>
              <a:pathLst>
                <a:path w="1120" h="8700" extrusionOk="0">
                  <a:moveTo>
                    <a:pt x="398" y="1955"/>
                  </a:moveTo>
                  <a:cubicBezTo>
                    <a:pt x="397" y="2007"/>
                    <a:pt x="396" y="2058"/>
                    <a:pt x="395" y="2108"/>
                  </a:cubicBezTo>
                  <a:lnTo>
                    <a:pt x="395" y="2108"/>
                  </a:lnTo>
                  <a:cubicBezTo>
                    <a:pt x="395" y="2058"/>
                    <a:pt x="396" y="2007"/>
                    <a:pt x="398" y="1955"/>
                  </a:cubicBezTo>
                  <a:close/>
                  <a:moveTo>
                    <a:pt x="596" y="0"/>
                  </a:moveTo>
                  <a:cubicBezTo>
                    <a:pt x="570" y="0"/>
                    <a:pt x="542" y="3"/>
                    <a:pt x="513" y="8"/>
                  </a:cubicBezTo>
                  <a:cubicBezTo>
                    <a:pt x="382" y="55"/>
                    <a:pt x="465" y="198"/>
                    <a:pt x="394" y="282"/>
                  </a:cubicBezTo>
                  <a:cubicBezTo>
                    <a:pt x="332" y="226"/>
                    <a:pt x="276" y="196"/>
                    <a:pt x="224" y="196"/>
                  </a:cubicBezTo>
                  <a:cubicBezTo>
                    <a:pt x="165" y="196"/>
                    <a:pt x="111" y="235"/>
                    <a:pt x="60" y="317"/>
                  </a:cubicBezTo>
                  <a:cubicBezTo>
                    <a:pt x="1" y="770"/>
                    <a:pt x="1" y="1210"/>
                    <a:pt x="1" y="1663"/>
                  </a:cubicBezTo>
                  <a:cubicBezTo>
                    <a:pt x="36" y="3032"/>
                    <a:pt x="155" y="4377"/>
                    <a:pt x="263" y="5735"/>
                  </a:cubicBezTo>
                  <a:cubicBezTo>
                    <a:pt x="298" y="6378"/>
                    <a:pt x="334" y="7021"/>
                    <a:pt x="215" y="7652"/>
                  </a:cubicBezTo>
                  <a:cubicBezTo>
                    <a:pt x="155" y="8033"/>
                    <a:pt x="155" y="8354"/>
                    <a:pt x="298" y="8699"/>
                  </a:cubicBezTo>
                  <a:cubicBezTo>
                    <a:pt x="441" y="8640"/>
                    <a:pt x="501" y="8521"/>
                    <a:pt x="548" y="8414"/>
                  </a:cubicBezTo>
                  <a:cubicBezTo>
                    <a:pt x="584" y="8354"/>
                    <a:pt x="596" y="8295"/>
                    <a:pt x="608" y="8235"/>
                  </a:cubicBezTo>
                  <a:cubicBezTo>
                    <a:pt x="644" y="8033"/>
                    <a:pt x="632" y="7806"/>
                    <a:pt x="667" y="7580"/>
                  </a:cubicBezTo>
                  <a:cubicBezTo>
                    <a:pt x="775" y="7318"/>
                    <a:pt x="929" y="7044"/>
                    <a:pt x="751" y="6747"/>
                  </a:cubicBezTo>
                  <a:cubicBezTo>
                    <a:pt x="608" y="6485"/>
                    <a:pt x="655" y="6187"/>
                    <a:pt x="655" y="5890"/>
                  </a:cubicBezTo>
                  <a:lnTo>
                    <a:pt x="655" y="5675"/>
                  </a:lnTo>
                  <a:lnTo>
                    <a:pt x="655" y="5473"/>
                  </a:lnTo>
                  <a:lnTo>
                    <a:pt x="655" y="5056"/>
                  </a:lnTo>
                  <a:cubicBezTo>
                    <a:pt x="703" y="4627"/>
                    <a:pt x="405" y="4163"/>
                    <a:pt x="775" y="3770"/>
                  </a:cubicBezTo>
                  <a:cubicBezTo>
                    <a:pt x="977" y="3115"/>
                    <a:pt x="870" y="2461"/>
                    <a:pt x="763" y="1806"/>
                  </a:cubicBezTo>
                  <a:cubicBezTo>
                    <a:pt x="735" y="1694"/>
                    <a:pt x="721" y="1504"/>
                    <a:pt x="576" y="1504"/>
                  </a:cubicBezTo>
                  <a:cubicBezTo>
                    <a:pt x="542" y="1504"/>
                    <a:pt x="501" y="1514"/>
                    <a:pt x="452" y="1538"/>
                  </a:cubicBezTo>
                  <a:lnTo>
                    <a:pt x="452" y="1538"/>
                  </a:lnTo>
                  <a:cubicBezTo>
                    <a:pt x="452" y="1536"/>
                    <a:pt x="453" y="1534"/>
                    <a:pt x="453" y="1532"/>
                  </a:cubicBezTo>
                  <a:cubicBezTo>
                    <a:pt x="822" y="1079"/>
                    <a:pt x="1120" y="615"/>
                    <a:pt x="703" y="20"/>
                  </a:cubicBezTo>
                  <a:cubicBezTo>
                    <a:pt x="668" y="6"/>
                    <a:pt x="633" y="0"/>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30"/>
            <p:cNvSpPr/>
            <p:nvPr/>
          </p:nvSpPr>
          <p:spPr>
            <a:xfrm>
              <a:off x="5292325" y="2607900"/>
              <a:ext cx="154500" cy="33675"/>
            </a:xfrm>
            <a:custGeom>
              <a:avLst/>
              <a:gdLst/>
              <a:ahLst/>
              <a:cxnLst/>
              <a:rect l="l" t="t" r="r" b="b"/>
              <a:pathLst>
                <a:path w="6180" h="1347" extrusionOk="0">
                  <a:moveTo>
                    <a:pt x="155" y="0"/>
                  </a:moveTo>
                  <a:lnTo>
                    <a:pt x="155" y="0"/>
                  </a:lnTo>
                  <a:cubicBezTo>
                    <a:pt x="0" y="298"/>
                    <a:pt x="310" y="322"/>
                    <a:pt x="417" y="464"/>
                  </a:cubicBezTo>
                  <a:cubicBezTo>
                    <a:pt x="643" y="500"/>
                    <a:pt x="845" y="619"/>
                    <a:pt x="1107" y="619"/>
                  </a:cubicBezTo>
                  <a:cubicBezTo>
                    <a:pt x="2334" y="655"/>
                    <a:pt x="3548" y="881"/>
                    <a:pt x="4763" y="1048"/>
                  </a:cubicBezTo>
                  <a:cubicBezTo>
                    <a:pt x="4977" y="1072"/>
                    <a:pt x="5132" y="1119"/>
                    <a:pt x="5179" y="1346"/>
                  </a:cubicBezTo>
                  <a:cubicBezTo>
                    <a:pt x="5192" y="1344"/>
                    <a:pt x="5207" y="1344"/>
                    <a:pt x="5222" y="1344"/>
                  </a:cubicBezTo>
                  <a:cubicBezTo>
                    <a:pt x="5255" y="1344"/>
                    <a:pt x="5293" y="1346"/>
                    <a:pt x="5331" y="1346"/>
                  </a:cubicBezTo>
                  <a:cubicBezTo>
                    <a:pt x="5430" y="1346"/>
                    <a:pt x="5525" y="1330"/>
                    <a:pt x="5525" y="1215"/>
                  </a:cubicBezTo>
                  <a:cubicBezTo>
                    <a:pt x="5534" y="1018"/>
                    <a:pt x="5569" y="922"/>
                    <a:pt x="5693" y="922"/>
                  </a:cubicBezTo>
                  <a:cubicBezTo>
                    <a:pt x="5734" y="922"/>
                    <a:pt x="5784" y="932"/>
                    <a:pt x="5846" y="953"/>
                  </a:cubicBezTo>
                  <a:cubicBezTo>
                    <a:pt x="5882" y="974"/>
                    <a:pt x="5917" y="983"/>
                    <a:pt x="5952" y="983"/>
                  </a:cubicBezTo>
                  <a:cubicBezTo>
                    <a:pt x="6030" y="983"/>
                    <a:pt x="6105" y="938"/>
                    <a:pt x="6179" y="905"/>
                  </a:cubicBezTo>
                  <a:cubicBezTo>
                    <a:pt x="6049" y="738"/>
                    <a:pt x="5846" y="726"/>
                    <a:pt x="5656" y="691"/>
                  </a:cubicBezTo>
                  <a:cubicBezTo>
                    <a:pt x="5132" y="691"/>
                    <a:pt x="4632" y="524"/>
                    <a:pt x="4108" y="500"/>
                  </a:cubicBezTo>
                  <a:cubicBezTo>
                    <a:pt x="3172" y="420"/>
                    <a:pt x="2225" y="165"/>
                    <a:pt x="1267" y="165"/>
                  </a:cubicBezTo>
                  <a:cubicBezTo>
                    <a:pt x="1226" y="165"/>
                    <a:pt x="1185" y="166"/>
                    <a:pt x="1143" y="167"/>
                  </a:cubicBezTo>
                  <a:cubicBezTo>
                    <a:pt x="1107" y="226"/>
                    <a:pt x="1048" y="286"/>
                    <a:pt x="953" y="286"/>
                  </a:cubicBezTo>
                  <a:cubicBezTo>
                    <a:pt x="945" y="282"/>
                    <a:pt x="934" y="281"/>
                    <a:pt x="922" y="281"/>
                  </a:cubicBezTo>
                  <a:cubicBezTo>
                    <a:pt x="897" y="281"/>
                    <a:pt x="865" y="286"/>
                    <a:pt x="834" y="286"/>
                  </a:cubicBezTo>
                  <a:cubicBezTo>
                    <a:pt x="859" y="269"/>
                    <a:pt x="878" y="252"/>
                    <a:pt x="904" y="252"/>
                  </a:cubicBezTo>
                  <a:cubicBezTo>
                    <a:pt x="915" y="252"/>
                    <a:pt x="927" y="255"/>
                    <a:pt x="941" y="262"/>
                  </a:cubicBezTo>
                  <a:cubicBezTo>
                    <a:pt x="988" y="238"/>
                    <a:pt x="1012" y="214"/>
                    <a:pt x="1024" y="155"/>
                  </a:cubicBezTo>
                  <a:cubicBezTo>
                    <a:pt x="762" y="24"/>
                    <a:pt x="429" y="83"/>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30"/>
            <p:cNvSpPr/>
            <p:nvPr/>
          </p:nvSpPr>
          <p:spPr>
            <a:xfrm>
              <a:off x="5198550" y="2368275"/>
              <a:ext cx="19675" cy="209900"/>
            </a:xfrm>
            <a:custGeom>
              <a:avLst/>
              <a:gdLst/>
              <a:ahLst/>
              <a:cxnLst/>
              <a:rect l="l" t="t" r="r" b="b"/>
              <a:pathLst>
                <a:path w="787" h="8396" extrusionOk="0">
                  <a:moveTo>
                    <a:pt x="596" y="1"/>
                  </a:moveTo>
                  <a:cubicBezTo>
                    <a:pt x="394" y="72"/>
                    <a:pt x="251" y="203"/>
                    <a:pt x="215" y="394"/>
                  </a:cubicBezTo>
                  <a:cubicBezTo>
                    <a:pt x="108" y="810"/>
                    <a:pt x="1" y="1215"/>
                    <a:pt x="60" y="1656"/>
                  </a:cubicBezTo>
                  <a:cubicBezTo>
                    <a:pt x="155" y="2358"/>
                    <a:pt x="191" y="3072"/>
                    <a:pt x="191" y="3787"/>
                  </a:cubicBezTo>
                  <a:cubicBezTo>
                    <a:pt x="191" y="5311"/>
                    <a:pt x="251" y="6823"/>
                    <a:pt x="298" y="8347"/>
                  </a:cubicBezTo>
                  <a:cubicBezTo>
                    <a:pt x="332" y="8380"/>
                    <a:pt x="365" y="8395"/>
                    <a:pt x="401" y="8395"/>
                  </a:cubicBezTo>
                  <a:cubicBezTo>
                    <a:pt x="429" y="8395"/>
                    <a:pt x="458" y="8386"/>
                    <a:pt x="489" y="8371"/>
                  </a:cubicBezTo>
                  <a:cubicBezTo>
                    <a:pt x="536" y="8323"/>
                    <a:pt x="584" y="8264"/>
                    <a:pt x="596" y="8192"/>
                  </a:cubicBezTo>
                  <a:cubicBezTo>
                    <a:pt x="679" y="7763"/>
                    <a:pt x="584" y="7323"/>
                    <a:pt x="679" y="6894"/>
                  </a:cubicBezTo>
                  <a:cubicBezTo>
                    <a:pt x="715" y="6835"/>
                    <a:pt x="715" y="6763"/>
                    <a:pt x="727" y="6704"/>
                  </a:cubicBezTo>
                  <a:cubicBezTo>
                    <a:pt x="739" y="6609"/>
                    <a:pt x="739" y="6513"/>
                    <a:pt x="727" y="6418"/>
                  </a:cubicBezTo>
                  <a:lnTo>
                    <a:pt x="679" y="6239"/>
                  </a:lnTo>
                  <a:cubicBezTo>
                    <a:pt x="596" y="5989"/>
                    <a:pt x="679" y="5763"/>
                    <a:pt x="739" y="5525"/>
                  </a:cubicBezTo>
                  <a:cubicBezTo>
                    <a:pt x="786" y="5323"/>
                    <a:pt x="775" y="5120"/>
                    <a:pt x="727" y="4930"/>
                  </a:cubicBezTo>
                  <a:cubicBezTo>
                    <a:pt x="691" y="4763"/>
                    <a:pt x="656" y="4585"/>
                    <a:pt x="656" y="4430"/>
                  </a:cubicBezTo>
                  <a:lnTo>
                    <a:pt x="656" y="3989"/>
                  </a:lnTo>
                  <a:lnTo>
                    <a:pt x="656" y="3322"/>
                  </a:lnTo>
                  <a:lnTo>
                    <a:pt x="656" y="2977"/>
                  </a:lnTo>
                  <a:cubicBezTo>
                    <a:pt x="691" y="2048"/>
                    <a:pt x="572" y="1120"/>
                    <a:pt x="727" y="203"/>
                  </a:cubicBezTo>
                  <a:cubicBezTo>
                    <a:pt x="703" y="120"/>
                    <a:pt x="656"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30"/>
            <p:cNvSpPr/>
            <p:nvPr/>
          </p:nvSpPr>
          <p:spPr>
            <a:xfrm>
              <a:off x="5206000" y="2576925"/>
              <a:ext cx="97650" cy="50975"/>
            </a:xfrm>
            <a:custGeom>
              <a:avLst/>
              <a:gdLst/>
              <a:ahLst/>
              <a:cxnLst/>
              <a:rect l="l" t="t" r="r" b="b"/>
              <a:pathLst>
                <a:path w="3906" h="2039" extrusionOk="0">
                  <a:moveTo>
                    <a:pt x="0" y="1"/>
                  </a:moveTo>
                  <a:cubicBezTo>
                    <a:pt x="0" y="394"/>
                    <a:pt x="12" y="799"/>
                    <a:pt x="0" y="1180"/>
                  </a:cubicBezTo>
                  <a:cubicBezTo>
                    <a:pt x="28" y="1807"/>
                    <a:pt x="124" y="2039"/>
                    <a:pt x="530" y="2039"/>
                  </a:cubicBezTo>
                  <a:cubicBezTo>
                    <a:pt x="655" y="2039"/>
                    <a:pt x="809" y="2017"/>
                    <a:pt x="1000" y="1977"/>
                  </a:cubicBezTo>
                  <a:cubicBezTo>
                    <a:pt x="1107" y="1959"/>
                    <a:pt x="1181" y="1788"/>
                    <a:pt x="1296" y="1788"/>
                  </a:cubicBezTo>
                  <a:cubicBezTo>
                    <a:pt x="1335" y="1788"/>
                    <a:pt x="1378" y="1807"/>
                    <a:pt x="1429" y="1858"/>
                  </a:cubicBezTo>
                  <a:cubicBezTo>
                    <a:pt x="2251" y="1811"/>
                    <a:pt x="3048" y="1751"/>
                    <a:pt x="3870" y="1703"/>
                  </a:cubicBezTo>
                  <a:cubicBezTo>
                    <a:pt x="3906" y="1477"/>
                    <a:pt x="3644" y="1418"/>
                    <a:pt x="3608" y="1239"/>
                  </a:cubicBezTo>
                  <a:cubicBezTo>
                    <a:pt x="3466" y="1136"/>
                    <a:pt x="3314" y="1106"/>
                    <a:pt x="3162" y="1106"/>
                  </a:cubicBezTo>
                  <a:cubicBezTo>
                    <a:pt x="3034" y="1106"/>
                    <a:pt x="2906" y="1128"/>
                    <a:pt x="2786" y="1144"/>
                  </a:cubicBezTo>
                  <a:cubicBezTo>
                    <a:pt x="2596" y="1167"/>
                    <a:pt x="2404" y="1178"/>
                    <a:pt x="2212" y="1178"/>
                  </a:cubicBezTo>
                  <a:cubicBezTo>
                    <a:pt x="1910" y="1178"/>
                    <a:pt x="1608" y="1152"/>
                    <a:pt x="1310" y="1108"/>
                  </a:cubicBezTo>
                  <a:cubicBezTo>
                    <a:pt x="1095" y="1129"/>
                    <a:pt x="890" y="1289"/>
                    <a:pt x="677" y="1289"/>
                  </a:cubicBezTo>
                  <a:cubicBezTo>
                    <a:pt x="642" y="1289"/>
                    <a:pt x="607" y="1285"/>
                    <a:pt x="572" y="1275"/>
                  </a:cubicBezTo>
                  <a:cubicBezTo>
                    <a:pt x="155" y="1156"/>
                    <a:pt x="584" y="834"/>
                    <a:pt x="453" y="620"/>
                  </a:cubicBezTo>
                  <a:cubicBezTo>
                    <a:pt x="334" y="430"/>
                    <a:pt x="358" y="15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30"/>
            <p:cNvSpPr/>
            <p:nvPr/>
          </p:nvSpPr>
          <p:spPr>
            <a:xfrm>
              <a:off x="5111925" y="2177800"/>
              <a:ext cx="48250" cy="108950"/>
            </a:xfrm>
            <a:custGeom>
              <a:avLst/>
              <a:gdLst/>
              <a:ahLst/>
              <a:cxnLst/>
              <a:rect l="l" t="t" r="r" b="b"/>
              <a:pathLst>
                <a:path w="1930" h="4358" extrusionOk="0">
                  <a:moveTo>
                    <a:pt x="383" y="1"/>
                  </a:moveTo>
                  <a:cubicBezTo>
                    <a:pt x="347" y="1"/>
                    <a:pt x="308" y="8"/>
                    <a:pt x="263" y="23"/>
                  </a:cubicBezTo>
                  <a:cubicBezTo>
                    <a:pt x="49" y="95"/>
                    <a:pt x="191" y="309"/>
                    <a:pt x="168" y="452"/>
                  </a:cubicBezTo>
                  <a:cubicBezTo>
                    <a:pt x="1" y="1238"/>
                    <a:pt x="322" y="2012"/>
                    <a:pt x="311" y="2810"/>
                  </a:cubicBezTo>
                  <a:cubicBezTo>
                    <a:pt x="489" y="3429"/>
                    <a:pt x="739" y="4012"/>
                    <a:pt x="1334" y="4357"/>
                  </a:cubicBezTo>
                  <a:cubicBezTo>
                    <a:pt x="1454" y="4143"/>
                    <a:pt x="1501" y="3964"/>
                    <a:pt x="1203" y="3893"/>
                  </a:cubicBezTo>
                  <a:cubicBezTo>
                    <a:pt x="1193" y="3893"/>
                    <a:pt x="1158" y="3825"/>
                    <a:pt x="1169" y="3825"/>
                  </a:cubicBezTo>
                  <a:lnTo>
                    <a:pt x="1169" y="3825"/>
                  </a:lnTo>
                  <a:cubicBezTo>
                    <a:pt x="1170" y="3825"/>
                    <a:pt x="1174" y="3828"/>
                    <a:pt x="1180" y="3833"/>
                  </a:cubicBezTo>
                  <a:cubicBezTo>
                    <a:pt x="1328" y="3869"/>
                    <a:pt x="1471" y="3920"/>
                    <a:pt x="1599" y="3920"/>
                  </a:cubicBezTo>
                  <a:cubicBezTo>
                    <a:pt x="1727" y="3920"/>
                    <a:pt x="1840" y="3869"/>
                    <a:pt x="1930" y="3702"/>
                  </a:cubicBezTo>
                  <a:cubicBezTo>
                    <a:pt x="1477" y="3345"/>
                    <a:pt x="1073" y="2952"/>
                    <a:pt x="1013" y="2333"/>
                  </a:cubicBezTo>
                  <a:cubicBezTo>
                    <a:pt x="953" y="2155"/>
                    <a:pt x="918" y="1976"/>
                    <a:pt x="858" y="1809"/>
                  </a:cubicBezTo>
                  <a:cubicBezTo>
                    <a:pt x="739" y="1333"/>
                    <a:pt x="894" y="809"/>
                    <a:pt x="727" y="333"/>
                  </a:cubicBezTo>
                  <a:cubicBezTo>
                    <a:pt x="638" y="184"/>
                    <a:pt x="565" y="1"/>
                    <a:pt x="3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30"/>
            <p:cNvSpPr/>
            <p:nvPr/>
          </p:nvSpPr>
          <p:spPr>
            <a:xfrm>
              <a:off x="5331300" y="2726650"/>
              <a:ext cx="53025" cy="134575"/>
            </a:xfrm>
            <a:custGeom>
              <a:avLst/>
              <a:gdLst/>
              <a:ahLst/>
              <a:cxnLst/>
              <a:rect l="l" t="t" r="r" b="b"/>
              <a:pathLst>
                <a:path w="2121" h="5383" extrusionOk="0">
                  <a:moveTo>
                    <a:pt x="1894" y="1"/>
                  </a:moveTo>
                  <a:cubicBezTo>
                    <a:pt x="1430" y="858"/>
                    <a:pt x="1120" y="1715"/>
                    <a:pt x="1346" y="2703"/>
                  </a:cubicBezTo>
                  <a:cubicBezTo>
                    <a:pt x="1418" y="3037"/>
                    <a:pt x="1430" y="3394"/>
                    <a:pt x="1465" y="3751"/>
                  </a:cubicBezTo>
                  <a:cubicBezTo>
                    <a:pt x="1477" y="3894"/>
                    <a:pt x="1525" y="4073"/>
                    <a:pt x="1334" y="4108"/>
                  </a:cubicBezTo>
                  <a:cubicBezTo>
                    <a:pt x="918" y="4216"/>
                    <a:pt x="703" y="4597"/>
                    <a:pt x="346" y="4787"/>
                  </a:cubicBezTo>
                  <a:cubicBezTo>
                    <a:pt x="227" y="4978"/>
                    <a:pt x="25" y="5097"/>
                    <a:pt x="1" y="5335"/>
                  </a:cubicBezTo>
                  <a:cubicBezTo>
                    <a:pt x="19" y="5344"/>
                    <a:pt x="30" y="5367"/>
                    <a:pt x="50" y="5367"/>
                  </a:cubicBezTo>
                  <a:cubicBezTo>
                    <a:pt x="56" y="5367"/>
                    <a:pt x="64" y="5364"/>
                    <a:pt x="72" y="5359"/>
                  </a:cubicBezTo>
                  <a:cubicBezTo>
                    <a:pt x="96" y="5359"/>
                    <a:pt x="120" y="5382"/>
                    <a:pt x="156" y="5382"/>
                  </a:cubicBezTo>
                  <a:cubicBezTo>
                    <a:pt x="168" y="5382"/>
                    <a:pt x="191" y="5359"/>
                    <a:pt x="227" y="5359"/>
                  </a:cubicBezTo>
                  <a:cubicBezTo>
                    <a:pt x="299" y="5335"/>
                    <a:pt x="370" y="5299"/>
                    <a:pt x="429" y="5263"/>
                  </a:cubicBezTo>
                  <a:cubicBezTo>
                    <a:pt x="477" y="5228"/>
                    <a:pt x="513" y="5204"/>
                    <a:pt x="537" y="5156"/>
                  </a:cubicBezTo>
                  <a:cubicBezTo>
                    <a:pt x="572" y="5120"/>
                    <a:pt x="596" y="5085"/>
                    <a:pt x="632" y="5037"/>
                  </a:cubicBezTo>
                  <a:cubicBezTo>
                    <a:pt x="656" y="4989"/>
                    <a:pt x="703" y="4966"/>
                    <a:pt x="727" y="4930"/>
                  </a:cubicBezTo>
                  <a:cubicBezTo>
                    <a:pt x="787" y="4906"/>
                    <a:pt x="870" y="4858"/>
                    <a:pt x="930" y="4823"/>
                  </a:cubicBezTo>
                  <a:cubicBezTo>
                    <a:pt x="965" y="4811"/>
                    <a:pt x="1001" y="4787"/>
                    <a:pt x="1049" y="4751"/>
                  </a:cubicBezTo>
                  <a:cubicBezTo>
                    <a:pt x="1072" y="4727"/>
                    <a:pt x="1120" y="4692"/>
                    <a:pt x="1144" y="4668"/>
                  </a:cubicBezTo>
                  <a:lnTo>
                    <a:pt x="1191" y="4668"/>
                  </a:lnTo>
                  <a:cubicBezTo>
                    <a:pt x="1191" y="4636"/>
                    <a:pt x="1193" y="4623"/>
                    <a:pt x="1194" y="4623"/>
                  </a:cubicBezTo>
                  <a:lnTo>
                    <a:pt x="1194" y="4623"/>
                  </a:lnTo>
                  <a:cubicBezTo>
                    <a:pt x="1195" y="4623"/>
                    <a:pt x="1195" y="4676"/>
                    <a:pt x="1180" y="4739"/>
                  </a:cubicBezTo>
                  <a:cubicBezTo>
                    <a:pt x="1144" y="4823"/>
                    <a:pt x="1120" y="4918"/>
                    <a:pt x="1132" y="5025"/>
                  </a:cubicBezTo>
                  <a:cubicBezTo>
                    <a:pt x="1196" y="5117"/>
                    <a:pt x="1272" y="5142"/>
                    <a:pt x="1355" y="5142"/>
                  </a:cubicBezTo>
                  <a:cubicBezTo>
                    <a:pt x="1413" y="5142"/>
                    <a:pt x="1474" y="5130"/>
                    <a:pt x="1537" y="5120"/>
                  </a:cubicBezTo>
                  <a:cubicBezTo>
                    <a:pt x="1559" y="5117"/>
                    <a:pt x="1582" y="5116"/>
                    <a:pt x="1606" y="5116"/>
                  </a:cubicBezTo>
                  <a:cubicBezTo>
                    <a:pt x="1670" y="5116"/>
                    <a:pt x="1738" y="5127"/>
                    <a:pt x="1799" y="5144"/>
                  </a:cubicBezTo>
                  <a:cubicBezTo>
                    <a:pt x="1818" y="5147"/>
                    <a:pt x="1835" y="5149"/>
                    <a:pt x="1852" y="5149"/>
                  </a:cubicBezTo>
                  <a:cubicBezTo>
                    <a:pt x="1897" y="5149"/>
                    <a:pt x="1934" y="5138"/>
                    <a:pt x="1977" y="5120"/>
                  </a:cubicBezTo>
                  <a:cubicBezTo>
                    <a:pt x="2084" y="5061"/>
                    <a:pt x="2120" y="4978"/>
                    <a:pt x="2120" y="4870"/>
                  </a:cubicBezTo>
                  <a:cubicBezTo>
                    <a:pt x="1894" y="3334"/>
                    <a:pt x="1596" y="1810"/>
                    <a:pt x="2025" y="251"/>
                  </a:cubicBezTo>
                  <a:cubicBezTo>
                    <a:pt x="2033" y="223"/>
                    <a:pt x="2034" y="216"/>
                    <a:pt x="2032" y="216"/>
                  </a:cubicBezTo>
                  <a:lnTo>
                    <a:pt x="2032" y="216"/>
                  </a:lnTo>
                  <a:cubicBezTo>
                    <a:pt x="2031" y="216"/>
                    <a:pt x="2027" y="222"/>
                    <a:pt x="2023" y="222"/>
                  </a:cubicBezTo>
                  <a:cubicBezTo>
                    <a:pt x="2018" y="222"/>
                    <a:pt x="2013" y="214"/>
                    <a:pt x="2013" y="179"/>
                  </a:cubicBezTo>
                  <a:cubicBezTo>
                    <a:pt x="2001" y="108"/>
                    <a:pt x="1953" y="48"/>
                    <a:pt x="1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30"/>
            <p:cNvSpPr/>
            <p:nvPr/>
          </p:nvSpPr>
          <p:spPr>
            <a:xfrm>
              <a:off x="5115525" y="2099800"/>
              <a:ext cx="115800" cy="75175"/>
            </a:xfrm>
            <a:custGeom>
              <a:avLst/>
              <a:gdLst/>
              <a:ahLst/>
              <a:cxnLst/>
              <a:rect l="l" t="t" r="r" b="b"/>
              <a:pathLst>
                <a:path w="4632" h="3007" extrusionOk="0">
                  <a:moveTo>
                    <a:pt x="3988" y="0"/>
                  </a:moveTo>
                  <a:cubicBezTo>
                    <a:pt x="3917" y="0"/>
                    <a:pt x="3857" y="12"/>
                    <a:pt x="3798" y="48"/>
                  </a:cubicBezTo>
                  <a:cubicBezTo>
                    <a:pt x="3760" y="99"/>
                    <a:pt x="3718" y="123"/>
                    <a:pt x="3675" y="123"/>
                  </a:cubicBezTo>
                  <a:cubicBezTo>
                    <a:pt x="3637" y="123"/>
                    <a:pt x="3598" y="105"/>
                    <a:pt x="3560" y="72"/>
                  </a:cubicBezTo>
                  <a:cubicBezTo>
                    <a:pt x="3429" y="72"/>
                    <a:pt x="3322" y="131"/>
                    <a:pt x="3215" y="179"/>
                  </a:cubicBezTo>
                  <a:cubicBezTo>
                    <a:pt x="3024" y="262"/>
                    <a:pt x="2822" y="238"/>
                    <a:pt x="2607" y="286"/>
                  </a:cubicBezTo>
                  <a:cubicBezTo>
                    <a:pt x="2546" y="286"/>
                    <a:pt x="2497" y="351"/>
                    <a:pt x="2437" y="351"/>
                  </a:cubicBezTo>
                  <a:cubicBezTo>
                    <a:pt x="2416" y="351"/>
                    <a:pt x="2394" y="343"/>
                    <a:pt x="2369" y="322"/>
                  </a:cubicBezTo>
                  <a:lnTo>
                    <a:pt x="2369" y="322"/>
                  </a:lnTo>
                  <a:cubicBezTo>
                    <a:pt x="2383" y="329"/>
                    <a:pt x="2397" y="332"/>
                    <a:pt x="2410" y="332"/>
                  </a:cubicBezTo>
                  <a:cubicBezTo>
                    <a:pt x="2443" y="332"/>
                    <a:pt x="2471" y="315"/>
                    <a:pt x="2488" y="298"/>
                  </a:cubicBezTo>
                  <a:cubicBezTo>
                    <a:pt x="2524" y="238"/>
                    <a:pt x="2524" y="179"/>
                    <a:pt x="2476" y="131"/>
                  </a:cubicBezTo>
                  <a:cubicBezTo>
                    <a:pt x="2060" y="191"/>
                    <a:pt x="1655" y="262"/>
                    <a:pt x="1333" y="584"/>
                  </a:cubicBezTo>
                  <a:cubicBezTo>
                    <a:pt x="1071" y="738"/>
                    <a:pt x="988" y="1072"/>
                    <a:pt x="750" y="1262"/>
                  </a:cubicBezTo>
                  <a:cubicBezTo>
                    <a:pt x="690" y="1358"/>
                    <a:pt x="714" y="1488"/>
                    <a:pt x="595" y="1548"/>
                  </a:cubicBezTo>
                  <a:cubicBezTo>
                    <a:pt x="571" y="1608"/>
                    <a:pt x="536" y="1667"/>
                    <a:pt x="488" y="1715"/>
                  </a:cubicBezTo>
                  <a:cubicBezTo>
                    <a:pt x="452" y="1727"/>
                    <a:pt x="440" y="1762"/>
                    <a:pt x="452" y="1798"/>
                  </a:cubicBezTo>
                  <a:cubicBezTo>
                    <a:pt x="452" y="1893"/>
                    <a:pt x="393" y="1953"/>
                    <a:pt x="345" y="2012"/>
                  </a:cubicBezTo>
                  <a:lnTo>
                    <a:pt x="333" y="2024"/>
                  </a:lnTo>
                  <a:cubicBezTo>
                    <a:pt x="190" y="2143"/>
                    <a:pt x="321" y="2334"/>
                    <a:pt x="178" y="2441"/>
                  </a:cubicBezTo>
                  <a:cubicBezTo>
                    <a:pt x="155" y="2477"/>
                    <a:pt x="155" y="2501"/>
                    <a:pt x="167" y="2548"/>
                  </a:cubicBezTo>
                  <a:cubicBezTo>
                    <a:pt x="145" y="2757"/>
                    <a:pt x="1" y="3006"/>
                    <a:pt x="325" y="3006"/>
                  </a:cubicBezTo>
                  <a:cubicBezTo>
                    <a:pt x="352" y="3006"/>
                    <a:pt x="382" y="3004"/>
                    <a:pt x="417" y="3001"/>
                  </a:cubicBezTo>
                  <a:cubicBezTo>
                    <a:pt x="476" y="2989"/>
                    <a:pt x="536" y="2965"/>
                    <a:pt x="595" y="2929"/>
                  </a:cubicBezTo>
                  <a:cubicBezTo>
                    <a:pt x="643" y="2882"/>
                    <a:pt x="678" y="2846"/>
                    <a:pt x="702" y="2786"/>
                  </a:cubicBezTo>
                  <a:cubicBezTo>
                    <a:pt x="714" y="2727"/>
                    <a:pt x="714" y="2667"/>
                    <a:pt x="714" y="2608"/>
                  </a:cubicBezTo>
                  <a:cubicBezTo>
                    <a:pt x="714" y="2512"/>
                    <a:pt x="750" y="2441"/>
                    <a:pt x="774" y="2370"/>
                  </a:cubicBezTo>
                  <a:lnTo>
                    <a:pt x="869" y="2227"/>
                  </a:lnTo>
                  <a:cubicBezTo>
                    <a:pt x="905" y="2155"/>
                    <a:pt x="952" y="2084"/>
                    <a:pt x="988" y="2012"/>
                  </a:cubicBezTo>
                  <a:cubicBezTo>
                    <a:pt x="1000" y="1965"/>
                    <a:pt x="1012" y="1917"/>
                    <a:pt x="1024" y="1858"/>
                  </a:cubicBezTo>
                  <a:cubicBezTo>
                    <a:pt x="1048" y="1786"/>
                    <a:pt x="1071" y="1715"/>
                    <a:pt x="1107" y="1631"/>
                  </a:cubicBezTo>
                  <a:lnTo>
                    <a:pt x="1190" y="1500"/>
                  </a:lnTo>
                  <a:cubicBezTo>
                    <a:pt x="1250" y="1441"/>
                    <a:pt x="1310" y="1405"/>
                    <a:pt x="1381" y="1358"/>
                  </a:cubicBezTo>
                  <a:cubicBezTo>
                    <a:pt x="1429" y="1322"/>
                    <a:pt x="1488" y="1298"/>
                    <a:pt x="1536" y="1262"/>
                  </a:cubicBezTo>
                  <a:cubicBezTo>
                    <a:pt x="2060" y="941"/>
                    <a:pt x="2655" y="881"/>
                    <a:pt x="3250" y="869"/>
                  </a:cubicBezTo>
                  <a:cubicBezTo>
                    <a:pt x="3667" y="762"/>
                    <a:pt x="4060" y="655"/>
                    <a:pt x="4453" y="476"/>
                  </a:cubicBezTo>
                  <a:cubicBezTo>
                    <a:pt x="4631" y="250"/>
                    <a:pt x="4405" y="179"/>
                    <a:pt x="4286" y="72"/>
                  </a:cubicBezTo>
                  <a:cubicBezTo>
                    <a:pt x="4179" y="24"/>
                    <a:pt x="4096" y="0"/>
                    <a:pt x="3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30"/>
            <p:cNvSpPr/>
            <p:nvPr/>
          </p:nvSpPr>
          <p:spPr>
            <a:xfrm>
              <a:off x="5213425" y="2300700"/>
              <a:ext cx="61050" cy="74125"/>
            </a:xfrm>
            <a:custGeom>
              <a:avLst/>
              <a:gdLst/>
              <a:ahLst/>
              <a:cxnLst/>
              <a:rect l="l" t="t" r="r" b="b"/>
              <a:pathLst>
                <a:path w="2442" h="2965" extrusionOk="0">
                  <a:moveTo>
                    <a:pt x="2442" y="1"/>
                  </a:moveTo>
                  <a:cubicBezTo>
                    <a:pt x="2382" y="53"/>
                    <a:pt x="2320" y="70"/>
                    <a:pt x="2257" y="70"/>
                  </a:cubicBezTo>
                  <a:cubicBezTo>
                    <a:pt x="2137" y="70"/>
                    <a:pt x="2014" y="8"/>
                    <a:pt x="1898" y="8"/>
                  </a:cubicBezTo>
                  <a:cubicBezTo>
                    <a:pt x="1881" y="8"/>
                    <a:pt x="1863" y="10"/>
                    <a:pt x="1846" y="13"/>
                  </a:cubicBezTo>
                  <a:cubicBezTo>
                    <a:pt x="2096" y="191"/>
                    <a:pt x="1918" y="310"/>
                    <a:pt x="1799" y="465"/>
                  </a:cubicBezTo>
                  <a:cubicBezTo>
                    <a:pt x="1204" y="1203"/>
                    <a:pt x="513" y="1882"/>
                    <a:pt x="1" y="2716"/>
                  </a:cubicBezTo>
                  <a:cubicBezTo>
                    <a:pt x="1" y="2775"/>
                    <a:pt x="13" y="2835"/>
                    <a:pt x="13" y="2894"/>
                  </a:cubicBezTo>
                  <a:cubicBezTo>
                    <a:pt x="71" y="2944"/>
                    <a:pt x="129" y="2965"/>
                    <a:pt x="195" y="2965"/>
                  </a:cubicBezTo>
                  <a:cubicBezTo>
                    <a:pt x="224" y="2965"/>
                    <a:pt x="254" y="2961"/>
                    <a:pt x="287" y="2954"/>
                  </a:cubicBezTo>
                  <a:cubicBezTo>
                    <a:pt x="465" y="2906"/>
                    <a:pt x="525" y="2656"/>
                    <a:pt x="739" y="2656"/>
                  </a:cubicBezTo>
                  <a:cubicBezTo>
                    <a:pt x="894" y="2489"/>
                    <a:pt x="1073" y="2382"/>
                    <a:pt x="1156" y="2180"/>
                  </a:cubicBezTo>
                  <a:cubicBezTo>
                    <a:pt x="1132" y="2108"/>
                    <a:pt x="1037" y="2025"/>
                    <a:pt x="1061" y="2013"/>
                  </a:cubicBezTo>
                  <a:cubicBezTo>
                    <a:pt x="1299" y="1715"/>
                    <a:pt x="1358" y="1311"/>
                    <a:pt x="1715" y="1072"/>
                  </a:cubicBezTo>
                  <a:cubicBezTo>
                    <a:pt x="2085" y="822"/>
                    <a:pt x="2382" y="477"/>
                    <a:pt x="2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30"/>
            <p:cNvSpPr/>
            <p:nvPr/>
          </p:nvSpPr>
          <p:spPr>
            <a:xfrm>
              <a:off x="6136175" y="2788800"/>
              <a:ext cx="105975" cy="19850"/>
            </a:xfrm>
            <a:custGeom>
              <a:avLst/>
              <a:gdLst/>
              <a:ahLst/>
              <a:cxnLst/>
              <a:rect l="l" t="t" r="r" b="b"/>
              <a:pathLst>
                <a:path w="4239" h="794" extrusionOk="0">
                  <a:moveTo>
                    <a:pt x="483" y="0"/>
                  </a:moveTo>
                  <a:cubicBezTo>
                    <a:pt x="390" y="0"/>
                    <a:pt x="297" y="26"/>
                    <a:pt x="203" y="98"/>
                  </a:cubicBezTo>
                  <a:cubicBezTo>
                    <a:pt x="84" y="194"/>
                    <a:pt x="0" y="313"/>
                    <a:pt x="119" y="479"/>
                  </a:cubicBezTo>
                  <a:cubicBezTo>
                    <a:pt x="429" y="706"/>
                    <a:pt x="786" y="729"/>
                    <a:pt x="1143" y="729"/>
                  </a:cubicBezTo>
                  <a:cubicBezTo>
                    <a:pt x="1471" y="729"/>
                    <a:pt x="1793" y="667"/>
                    <a:pt x="2113" y="667"/>
                  </a:cubicBezTo>
                  <a:cubicBezTo>
                    <a:pt x="2258" y="667"/>
                    <a:pt x="2403" y="680"/>
                    <a:pt x="2548" y="717"/>
                  </a:cubicBezTo>
                  <a:lnTo>
                    <a:pt x="3406" y="717"/>
                  </a:lnTo>
                  <a:cubicBezTo>
                    <a:pt x="3492" y="769"/>
                    <a:pt x="3585" y="793"/>
                    <a:pt x="3678" y="793"/>
                  </a:cubicBezTo>
                  <a:cubicBezTo>
                    <a:pt x="3778" y="793"/>
                    <a:pt x="3879" y="767"/>
                    <a:pt x="3977" y="717"/>
                  </a:cubicBezTo>
                  <a:cubicBezTo>
                    <a:pt x="4025" y="706"/>
                    <a:pt x="4060" y="706"/>
                    <a:pt x="4108" y="706"/>
                  </a:cubicBezTo>
                  <a:cubicBezTo>
                    <a:pt x="4168" y="658"/>
                    <a:pt x="4215" y="610"/>
                    <a:pt x="4239" y="587"/>
                  </a:cubicBezTo>
                  <a:lnTo>
                    <a:pt x="4239" y="527"/>
                  </a:lnTo>
                  <a:lnTo>
                    <a:pt x="4239" y="467"/>
                  </a:lnTo>
                  <a:cubicBezTo>
                    <a:pt x="4150" y="253"/>
                    <a:pt x="3987" y="226"/>
                    <a:pt x="3810" y="226"/>
                  </a:cubicBezTo>
                  <a:cubicBezTo>
                    <a:pt x="3752" y="226"/>
                    <a:pt x="3691" y="229"/>
                    <a:pt x="3632" y="229"/>
                  </a:cubicBezTo>
                  <a:cubicBezTo>
                    <a:pt x="3601" y="230"/>
                    <a:pt x="3571" y="230"/>
                    <a:pt x="3541" y="230"/>
                  </a:cubicBezTo>
                  <a:cubicBezTo>
                    <a:pt x="2952" y="230"/>
                    <a:pt x="2370" y="143"/>
                    <a:pt x="1777" y="143"/>
                  </a:cubicBezTo>
                  <a:cubicBezTo>
                    <a:pt x="1645" y="143"/>
                    <a:pt x="1514" y="148"/>
                    <a:pt x="1381" y="158"/>
                  </a:cubicBezTo>
                  <a:lnTo>
                    <a:pt x="1251" y="158"/>
                  </a:lnTo>
                  <a:cubicBezTo>
                    <a:pt x="1226" y="162"/>
                    <a:pt x="1201" y="164"/>
                    <a:pt x="1176" y="164"/>
                  </a:cubicBezTo>
                  <a:cubicBezTo>
                    <a:pt x="946" y="164"/>
                    <a:pt x="717"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30"/>
            <p:cNvSpPr/>
            <p:nvPr/>
          </p:nvSpPr>
          <p:spPr>
            <a:xfrm>
              <a:off x="5383575" y="2681700"/>
              <a:ext cx="37950" cy="61675"/>
            </a:xfrm>
            <a:custGeom>
              <a:avLst/>
              <a:gdLst/>
              <a:ahLst/>
              <a:cxnLst/>
              <a:rect l="l" t="t" r="r" b="b"/>
              <a:pathLst>
                <a:path w="1518" h="2467" extrusionOk="0">
                  <a:moveTo>
                    <a:pt x="672" y="1"/>
                  </a:moveTo>
                  <a:cubicBezTo>
                    <a:pt x="434" y="287"/>
                    <a:pt x="208" y="572"/>
                    <a:pt x="208" y="953"/>
                  </a:cubicBezTo>
                  <a:cubicBezTo>
                    <a:pt x="208" y="989"/>
                    <a:pt x="208" y="1013"/>
                    <a:pt x="232" y="1049"/>
                  </a:cubicBezTo>
                  <a:cubicBezTo>
                    <a:pt x="279" y="1382"/>
                    <a:pt x="89" y="1680"/>
                    <a:pt x="41" y="2013"/>
                  </a:cubicBezTo>
                  <a:cubicBezTo>
                    <a:pt x="0" y="2318"/>
                    <a:pt x="99" y="2467"/>
                    <a:pt x="336" y="2467"/>
                  </a:cubicBezTo>
                  <a:cubicBezTo>
                    <a:pt x="376" y="2467"/>
                    <a:pt x="421" y="2462"/>
                    <a:pt x="470" y="2454"/>
                  </a:cubicBezTo>
                  <a:cubicBezTo>
                    <a:pt x="994" y="2061"/>
                    <a:pt x="922" y="1311"/>
                    <a:pt x="1339" y="846"/>
                  </a:cubicBezTo>
                  <a:cubicBezTo>
                    <a:pt x="1363" y="811"/>
                    <a:pt x="1398" y="751"/>
                    <a:pt x="1422" y="691"/>
                  </a:cubicBezTo>
                  <a:lnTo>
                    <a:pt x="1470" y="596"/>
                  </a:lnTo>
                  <a:cubicBezTo>
                    <a:pt x="1506" y="537"/>
                    <a:pt x="1517" y="477"/>
                    <a:pt x="1517" y="418"/>
                  </a:cubicBezTo>
                  <a:cubicBezTo>
                    <a:pt x="1517" y="299"/>
                    <a:pt x="1482" y="179"/>
                    <a:pt x="1375" y="108"/>
                  </a:cubicBezTo>
                  <a:cubicBezTo>
                    <a:pt x="1357" y="95"/>
                    <a:pt x="1338" y="90"/>
                    <a:pt x="1318" y="90"/>
                  </a:cubicBezTo>
                  <a:cubicBezTo>
                    <a:pt x="1285" y="90"/>
                    <a:pt x="1250" y="105"/>
                    <a:pt x="1220" y="120"/>
                  </a:cubicBezTo>
                  <a:cubicBezTo>
                    <a:pt x="1197" y="157"/>
                    <a:pt x="1177" y="170"/>
                    <a:pt x="1159" y="170"/>
                  </a:cubicBezTo>
                  <a:cubicBezTo>
                    <a:pt x="1112" y="170"/>
                    <a:pt x="1076" y="87"/>
                    <a:pt x="1032" y="87"/>
                  </a:cubicBezTo>
                  <a:cubicBezTo>
                    <a:pt x="1020" y="87"/>
                    <a:pt x="1007" y="93"/>
                    <a:pt x="994" y="108"/>
                  </a:cubicBezTo>
                  <a:cubicBezTo>
                    <a:pt x="935" y="173"/>
                    <a:pt x="891" y="197"/>
                    <a:pt x="857" y="197"/>
                  </a:cubicBezTo>
                  <a:cubicBezTo>
                    <a:pt x="767" y="197"/>
                    <a:pt x="741" y="27"/>
                    <a:pt x="6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30"/>
            <p:cNvSpPr/>
            <p:nvPr/>
          </p:nvSpPr>
          <p:spPr>
            <a:xfrm>
              <a:off x="6112650" y="2762075"/>
              <a:ext cx="99450" cy="14250"/>
            </a:xfrm>
            <a:custGeom>
              <a:avLst/>
              <a:gdLst/>
              <a:ahLst/>
              <a:cxnLst/>
              <a:rect l="l" t="t" r="r" b="b"/>
              <a:pathLst>
                <a:path w="3978" h="570" extrusionOk="0">
                  <a:moveTo>
                    <a:pt x="173" y="1"/>
                  </a:moveTo>
                  <a:cubicBezTo>
                    <a:pt x="120" y="1"/>
                    <a:pt x="66" y="18"/>
                    <a:pt x="13" y="60"/>
                  </a:cubicBezTo>
                  <a:cubicBezTo>
                    <a:pt x="1" y="132"/>
                    <a:pt x="13" y="215"/>
                    <a:pt x="48" y="286"/>
                  </a:cubicBezTo>
                  <a:cubicBezTo>
                    <a:pt x="120" y="393"/>
                    <a:pt x="215" y="453"/>
                    <a:pt x="334" y="489"/>
                  </a:cubicBezTo>
                  <a:cubicBezTo>
                    <a:pt x="552" y="538"/>
                    <a:pt x="768" y="555"/>
                    <a:pt x="984" y="555"/>
                  </a:cubicBezTo>
                  <a:cubicBezTo>
                    <a:pt x="1418" y="555"/>
                    <a:pt x="1850" y="488"/>
                    <a:pt x="2287" y="488"/>
                  </a:cubicBezTo>
                  <a:cubicBezTo>
                    <a:pt x="2311" y="488"/>
                    <a:pt x="2334" y="488"/>
                    <a:pt x="2358" y="489"/>
                  </a:cubicBezTo>
                  <a:cubicBezTo>
                    <a:pt x="2447" y="542"/>
                    <a:pt x="2540" y="569"/>
                    <a:pt x="2634" y="569"/>
                  </a:cubicBezTo>
                  <a:cubicBezTo>
                    <a:pt x="2727" y="569"/>
                    <a:pt x="2823" y="542"/>
                    <a:pt x="2918" y="489"/>
                  </a:cubicBezTo>
                  <a:lnTo>
                    <a:pt x="3204" y="489"/>
                  </a:lnTo>
                  <a:cubicBezTo>
                    <a:pt x="3272" y="435"/>
                    <a:pt x="3346" y="421"/>
                    <a:pt x="3422" y="421"/>
                  </a:cubicBezTo>
                  <a:cubicBezTo>
                    <a:pt x="3502" y="421"/>
                    <a:pt x="3585" y="437"/>
                    <a:pt x="3665" y="437"/>
                  </a:cubicBezTo>
                  <a:cubicBezTo>
                    <a:pt x="3694" y="437"/>
                    <a:pt x="3723" y="435"/>
                    <a:pt x="3751" y="429"/>
                  </a:cubicBezTo>
                  <a:cubicBezTo>
                    <a:pt x="3846" y="393"/>
                    <a:pt x="3918" y="334"/>
                    <a:pt x="3966" y="239"/>
                  </a:cubicBezTo>
                  <a:cubicBezTo>
                    <a:pt x="3977" y="167"/>
                    <a:pt x="3966" y="108"/>
                    <a:pt x="3918" y="60"/>
                  </a:cubicBezTo>
                  <a:cubicBezTo>
                    <a:pt x="3476" y="73"/>
                    <a:pt x="3036" y="78"/>
                    <a:pt x="2596" y="78"/>
                  </a:cubicBezTo>
                  <a:cubicBezTo>
                    <a:pt x="1840" y="78"/>
                    <a:pt x="1087" y="63"/>
                    <a:pt x="334" y="48"/>
                  </a:cubicBezTo>
                  <a:cubicBezTo>
                    <a:pt x="281" y="18"/>
                    <a:pt x="22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30"/>
            <p:cNvSpPr/>
            <p:nvPr/>
          </p:nvSpPr>
          <p:spPr>
            <a:xfrm>
              <a:off x="6080800" y="2345800"/>
              <a:ext cx="113450" cy="13825"/>
            </a:xfrm>
            <a:custGeom>
              <a:avLst/>
              <a:gdLst/>
              <a:ahLst/>
              <a:cxnLst/>
              <a:rect l="l" t="t" r="r" b="b"/>
              <a:pathLst>
                <a:path w="4538" h="553" extrusionOk="0">
                  <a:moveTo>
                    <a:pt x="3817" y="0"/>
                  </a:moveTo>
                  <a:cubicBezTo>
                    <a:pt x="3735" y="0"/>
                    <a:pt x="3656" y="18"/>
                    <a:pt x="3585" y="90"/>
                  </a:cubicBezTo>
                  <a:lnTo>
                    <a:pt x="3596" y="90"/>
                  </a:lnTo>
                  <a:cubicBezTo>
                    <a:pt x="3504" y="134"/>
                    <a:pt x="3412" y="149"/>
                    <a:pt x="3320" y="149"/>
                  </a:cubicBezTo>
                  <a:cubicBezTo>
                    <a:pt x="3162" y="149"/>
                    <a:pt x="3004" y="105"/>
                    <a:pt x="2846" y="90"/>
                  </a:cubicBezTo>
                  <a:cubicBezTo>
                    <a:pt x="2829" y="102"/>
                    <a:pt x="2808" y="108"/>
                    <a:pt x="2788" y="108"/>
                  </a:cubicBezTo>
                  <a:cubicBezTo>
                    <a:pt x="2769" y="108"/>
                    <a:pt x="2751" y="102"/>
                    <a:pt x="2739" y="90"/>
                  </a:cubicBezTo>
                  <a:cubicBezTo>
                    <a:pt x="2192" y="78"/>
                    <a:pt x="1620" y="78"/>
                    <a:pt x="1072" y="54"/>
                  </a:cubicBezTo>
                  <a:cubicBezTo>
                    <a:pt x="940" y="24"/>
                    <a:pt x="809" y="2"/>
                    <a:pt x="667" y="2"/>
                  </a:cubicBezTo>
                  <a:cubicBezTo>
                    <a:pt x="477" y="2"/>
                    <a:pt x="266" y="41"/>
                    <a:pt x="1" y="150"/>
                  </a:cubicBezTo>
                  <a:cubicBezTo>
                    <a:pt x="297" y="258"/>
                    <a:pt x="570" y="277"/>
                    <a:pt x="825" y="277"/>
                  </a:cubicBezTo>
                  <a:cubicBezTo>
                    <a:pt x="957" y="277"/>
                    <a:pt x="1083" y="272"/>
                    <a:pt x="1206" y="272"/>
                  </a:cubicBezTo>
                  <a:cubicBezTo>
                    <a:pt x="1392" y="272"/>
                    <a:pt x="1569" y="283"/>
                    <a:pt x="1739" y="340"/>
                  </a:cubicBezTo>
                  <a:cubicBezTo>
                    <a:pt x="2280" y="416"/>
                    <a:pt x="2822" y="552"/>
                    <a:pt x="3367" y="552"/>
                  </a:cubicBezTo>
                  <a:cubicBezTo>
                    <a:pt x="3590" y="552"/>
                    <a:pt x="3813" y="530"/>
                    <a:pt x="4037" y="471"/>
                  </a:cubicBezTo>
                  <a:cubicBezTo>
                    <a:pt x="4347" y="376"/>
                    <a:pt x="4537" y="257"/>
                    <a:pt x="4108" y="19"/>
                  </a:cubicBezTo>
                  <a:lnTo>
                    <a:pt x="4108" y="19"/>
                  </a:lnTo>
                  <a:cubicBezTo>
                    <a:pt x="4097" y="19"/>
                    <a:pt x="4086" y="20"/>
                    <a:pt x="4075" y="20"/>
                  </a:cubicBezTo>
                  <a:cubicBezTo>
                    <a:pt x="3989" y="20"/>
                    <a:pt x="3902" y="0"/>
                    <a:pt x="38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30"/>
            <p:cNvSpPr/>
            <p:nvPr/>
          </p:nvSpPr>
          <p:spPr>
            <a:xfrm>
              <a:off x="6149275" y="2998725"/>
              <a:ext cx="86925" cy="21150"/>
            </a:xfrm>
            <a:custGeom>
              <a:avLst/>
              <a:gdLst/>
              <a:ahLst/>
              <a:cxnLst/>
              <a:rect l="l" t="t" r="r" b="b"/>
              <a:pathLst>
                <a:path w="3477" h="846" extrusionOk="0">
                  <a:moveTo>
                    <a:pt x="3274" y="0"/>
                  </a:moveTo>
                  <a:cubicBezTo>
                    <a:pt x="3203" y="0"/>
                    <a:pt x="3143" y="12"/>
                    <a:pt x="3084" y="48"/>
                  </a:cubicBezTo>
                  <a:cubicBezTo>
                    <a:pt x="2832" y="121"/>
                    <a:pt x="2576" y="134"/>
                    <a:pt x="2321" y="134"/>
                  </a:cubicBezTo>
                  <a:cubicBezTo>
                    <a:pt x="2165" y="134"/>
                    <a:pt x="2009" y="129"/>
                    <a:pt x="1854" y="129"/>
                  </a:cubicBezTo>
                  <a:cubicBezTo>
                    <a:pt x="1808" y="129"/>
                    <a:pt x="1761" y="130"/>
                    <a:pt x="1715" y="131"/>
                  </a:cubicBezTo>
                  <a:cubicBezTo>
                    <a:pt x="1682" y="124"/>
                    <a:pt x="1650" y="120"/>
                    <a:pt x="1618" y="120"/>
                  </a:cubicBezTo>
                  <a:cubicBezTo>
                    <a:pt x="1389" y="120"/>
                    <a:pt x="1184" y="289"/>
                    <a:pt x="952" y="289"/>
                  </a:cubicBezTo>
                  <a:cubicBezTo>
                    <a:pt x="902" y="289"/>
                    <a:pt x="851" y="281"/>
                    <a:pt x="798" y="262"/>
                  </a:cubicBezTo>
                  <a:lnTo>
                    <a:pt x="607" y="262"/>
                  </a:lnTo>
                  <a:cubicBezTo>
                    <a:pt x="524" y="286"/>
                    <a:pt x="417" y="298"/>
                    <a:pt x="322" y="321"/>
                  </a:cubicBezTo>
                  <a:cubicBezTo>
                    <a:pt x="203" y="357"/>
                    <a:pt x="72" y="393"/>
                    <a:pt x="0" y="500"/>
                  </a:cubicBezTo>
                  <a:cubicBezTo>
                    <a:pt x="167" y="631"/>
                    <a:pt x="357" y="583"/>
                    <a:pt x="536" y="607"/>
                  </a:cubicBezTo>
                  <a:cubicBezTo>
                    <a:pt x="1000" y="667"/>
                    <a:pt x="1477" y="631"/>
                    <a:pt x="1917" y="762"/>
                  </a:cubicBezTo>
                  <a:lnTo>
                    <a:pt x="1977" y="750"/>
                  </a:lnTo>
                  <a:lnTo>
                    <a:pt x="2000" y="762"/>
                  </a:lnTo>
                  <a:cubicBezTo>
                    <a:pt x="2052" y="744"/>
                    <a:pt x="2105" y="737"/>
                    <a:pt x="2157" y="737"/>
                  </a:cubicBezTo>
                  <a:cubicBezTo>
                    <a:pt x="2362" y="737"/>
                    <a:pt x="2570" y="846"/>
                    <a:pt x="2775" y="846"/>
                  </a:cubicBezTo>
                  <a:cubicBezTo>
                    <a:pt x="2867" y="846"/>
                    <a:pt x="2958" y="824"/>
                    <a:pt x="3048" y="762"/>
                  </a:cubicBezTo>
                  <a:lnTo>
                    <a:pt x="3036" y="762"/>
                  </a:lnTo>
                  <a:cubicBezTo>
                    <a:pt x="3167" y="691"/>
                    <a:pt x="3382" y="714"/>
                    <a:pt x="3441" y="524"/>
                  </a:cubicBezTo>
                  <a:cubicBezTo>
                    <a:pt x="3477" y="393"/>
                    <a:pt x="3477" y="262"/>
                    <a:pt x="3417" y="131"/>
                  </a:cubicBezTo>
                  <a:cubicBezTo>
                    <a:pt x="3382" y="71"/>
                    <a:pt x="3334" y="36"/>
                    <a:pt x="3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30"/>
            <p:cNvSpPr/>
            <p:nvPr/>
          </p:nvSpPr>
          <p:spPr>
            <a:xfrm>
              <a:off x="5399775" y="2644800"/>
              <a:ext cx="25925" cy="47825"/>
            </a:xfrm>
            <a:custGeom>
              <a:avLst/>
              <a:gdLst/>
              <a:ahLst/>
              <a:cxnLst/>
              <a:rect l="l" t="t" r="r" b="b"/>
              <a:pathLst>
                <a:path w="1037" h="1913" extrusionOk="0">
                  <a:moveTo>
                    <a:pt x="858" y="1"/>
                  </a:moveTo>
                  <a:cubicBezTo>
                    <a:pt x="524" y="465"/>
                    <a:pt x="155" y="917"/>
                    <a:pt x="0" y="1477"/>
                  </a:cubicBezTo>
                  <a:cubicBezTo>
                    <a:pt x="24" y="1548"/>
                    <a:pt x="24" y="1608"/>
                    <a:pt x="24" y="1691"/>
                  </a:cubicBezTo>
                  <a:cubicBezTo>
                    <a:pt x="24" y="1775"/>
                    <a:pt x="60" y="1882"/>
                    <a:pt x="155" y="1906"/>
                  </a:cubicBezTo>
                  <a:cubicBezTo>
                    <a:pt x="175" y="1910"/>
                    <a:pt x="192" y="1913"/>
                    <a:pt x="206" y="1913"/>
                  </a:cubicBezTo>
                  <a:cubicBezTo>
                    <a:pt x="332" y="1913"/>
                    <a:pt x="282" y="1745"/>
                    <a:pt x="346" y="1691"/>
                  </a:cubicBezTo>
                  <a:cubicBezTo>
                    <a:pt x="381" y="1655"/>
                    <a:pt x="417" y="1632"/>
                    <a:pt x="453" y="1596"/>
                  </a:cubicBezTo>
                  <a:cubicBezTo>
                    <a:pt x="453" y="1608"/>
                    <a:pt x="465" y="1632"/>
                    <a:pt x="500" y="1655"/>
                  </a:cubicBezTo>
                  <a:cubicBezTo>
                    <a:pt x="524" y="1655"/>
                    <a:pt x="560" y="1644"/>
                    <a:pt x="584" y="1596"/>
                  </a:cubicBezTo>
                  <a:cubicBezTo>
                    <a:pt x="815" y="1538"/>
                    <a:pt x="709" y="1154"/>
                    <a:pt x="1009" y="1154"/>
                  </a:cubicBezTo>
                  <a:cubicBezTo>
                    <a:pt x="1017" y="1154"/>
                    <a:pt x="1027" y="1155"/>
                    <a:pt x="1036" y="1155"/>
                  </a:cubicBezTo>
                  <a:cubicBezTo>
                    <a:pt x="977" y="763"/>
                    <a:pt x="917" y="393"/>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30"/>
            <p:cNvSpPr/>
            <p:nvPr/>
          </p:nvSpPr>
          <p:spPr>
            <a:xfrm>
              <a:off x="5140500" y="2262900"/>
              <a:ext cx="49150" cy="25975"/>
            </a:xfrm>
            <a:custGeom>
              <a:avLst/>
              <a:gdLst/>
              <a:ahLst/>
              <a:cxnLst/>
              <a:rect l="l" t="t" r="r" b="b"/>
              <a:pathLst>
                <a:path w="1966" h="1039" extrusionOk="0">
                  <a:moveTo>
                    <a:pt x="1192" y="1"/>
                  </a:moveTo>
                  <a:cubicBezTo>
                    <a:pt x="1013" y="13"/>
                    <a:pt x="870" y="72"/>
                    <a:pt x="775" y="239"/>
                  </a:cubicBezTo>
                  <a:cubicBezTo>
                    <a:pt x="584" y="489"/>
                    <a:pt x="275" y="310"/>
                    <a:pt x="1" y="441"/>
                  </a:cubicBezTo>
                  <a:cubicBezTo>
                    <a:pt x="180" y="572"/>
                    <a:pt x="215" y="751"/>
                    <a:pt x="191" y="953"/>
                  </a:cubicBezTo>
                  <a:cubicBezTo>
                    <a:pt x="236" y="1018"/>
                    <a:pt x="285" y="1039"/>
                    <a:pt x="337" y="1039"/>
                  </a:cubicBezTo>
                  <a:cubicBezTo>
                    <a:pt x="410" y="1039"/>
                    <a:pt x="489" y="998"/>
                    <a:pt x="572" y="977"/>
                  </a:cubicBezTo>
                  <a:cubicBezTo>
                    <a:pt x="947" y="926"/>
                    <a:pt x="1314" y="824"/>
                    <a:pt x="1693" y="824"/>
                  </a:cubicBezTo>
                  <a:cubicBezTo>
                    <a:pt x="1760" y="824"/>
                    <a:pt x="1827" y="827"/>
                    <a:pt x="1894" y="834"/>
                  </a:cubicBezTo>
                  <a:cubicBezTo>
                    <a:pt x="1954" y="787"/>
                    <a:pt x="1965" y="727"/>
                    <a:pt x="1942" y="668"/>
                  </a:cubicBezTo>
                  <a:cubicBezTo>
                    <a:pt x="1739" y="477"/>
                    <a:pt x="1442" y="382"/>
                    <a:pt x="1370" y="72"/>
                  </a:cubicBezTo>
                  <a:cubicBezTo>
                    <a:pt x="1311" y="25"/>
                    <a:pt x="1251" y="13"/>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30"/>
            <p:cNvSpPr/>
            <p:nvPr/>
          </p:nvSpPr>
          <p:spPr>
            <a:xfrm>
              <a:off x="6088550" y="3166975"/>
              <a:ext cx="78900" cy="14600"/>
            </a:xfrm>
            <a:custGeom>
              <a:avLst/>
              <a:gdLst/>
              <a:ahLst/>
              <a:cxnLst/>
              <a:rect l="l" t="t" r="r" b="b"/>
              <a:pathLst>
                <a:path w="3156" h="584" extrusionOk="0">
                  <a:moveTo>
                    <a:pt x="1141" y="0"/>
                  </a:moveTo>
                  <a:cubicBezTo>
                    <a:pt x="985" y="0"/>
                    <a:pt x="829" y="13"/>
                    <a:pt x="671" y="13"/>
                  </a:cubicBezTo>
                  <a:cubicBezTo>
                    <a:pt x="622" y="13"/>
                    <a:pt x="573" y="12"/>
                    <a:pt x="524" y="9"/>
                  </a:cubicBezTo>
                  <a:cubicBezTo>
                    <a:pt x="346" y="92"/>
                    <a:pt x="131" y="57"/>
                    <a:pt x="0" y="235"/>
                  </a:cubicBezTo>
                  <a:cubicBezTo>
                    <a:pt x="142" y="344"/>
                    <a:pt x="293" y="368"/>
                    <a:pt x="449" y="368"/>
                  </a:cubicBezTo>
                  <a:cubicBezTo>
                    <a:pt x="575" y="368"/>
                    <a:pt x="703" y="352"/>
                    <a:pt x="832" y="352"/>
                  </a:cubicBezTo>
                  <a:cubicBezTo>
                    <a:pt x="892" y="352"/>
                    <a:pt x="952" y="356"/>
                    <a:pt x="1012" y="366"/>
                  </a:cubicBezTo>
                  <a:cubicBezTo>
                    <a:pt x="1102" y="355"/>
                    <a:pt x="1191" y="350"/>
                    <a:pt x="1281" y="350"/>
                  </a:cubicBezTo>
                  <a:cubicBezTo>
                    <a:pt x="1668" y="350"/>
                    <a:pt x="2054" y="441"/>
                    <a:pt x="2441" y="509"/>
                  </a:cubicBezTo>
                  <a:cubicBezTo>
                    <a:pt x="2667" y="555"/>
                    <a:pt x="2819" y="583"/>
                    <a:pt x="2923" y="583"/>
                  </a:cubicBezTo>
                  <a:cubicBezTo>
                    <a:pt x="3115" y="583"/>
                    <a:pt x="3140" y="486"/>
                    <a:pt x="3156" y="223"/>
                  </a:cubicBezTo>
                  <a:cubicBezTo>
                    <a:pt x="3057" y="154"/>
                    <a:pt x="2952" y="133"/>
                    <a:pt x="2845" y="133"/>
                  </a:cubicBezTo>
                  <a:cubicBezTo>
                    <a:pt x="2684" y="133"/>
                    <a:pt x="2517" y="181"/>
                    <a:pt x="2355" y="181"/>
                  </a:cubicBezTo>
                  <a:cubicBezTo>
                    <a:pt x="2237" y="181"/>
                    <a:pt x="2121" y="155"/>
                    <a:pt x="2013" y="68"/>
                  </a:cubicBezTo>
                  <a:cubicBezTo>
                    <a:pt x="1858" y="68"/>
                    <a:pt x="1727" y="57"/>
                    <a:pt x="1584" y="57"/>
                  </a:cubicBezTo>
                  <a:cubicBezTo>
                    <a:pt x="1435" y="12"/>
                    <a:pt x="1288"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30"/>
            <p:cNvSpPr/>
            <p:nvPr/>
          </p:nvSpPr>
          <p:spPr>
            <a:xfrm>
              <a:off x="6066525" y="2132225"/>
              <a:ext cx="75025" cy="25725"/>
            </a:xfrm>
            <a:custGeom>
              <a:avLst/>
              <a:gdLst/>
              <a:ahLst/>
              <a:cxnLst/>
              <a:rect l="l" t="t" r="r" b="b"/>
              <a:pathLst>
                <a:path w="3001" h="1029" extrusionOk="0">
                  <a:moveTo>
                    <a:pt x="2441" y="1"/>
                  </a:moveTo>
                  <a:cubicBezTo>
                    <a:pt x="1631" y="13"/>
                    <a:pt x="822" y="13"/>
                    <a:pt x="0" y="13"/>
                  </a:cubicBezTo>
                  <a:cubicBezTo>
                    <a:pt x="106" y="282"/>
                    <a:pt x="292" y="336"/>
                    <a:pt x="490" y="336"/>
                  </a:cubicBezTo>
                  <a:cubicBezTo>
                    <a:pt x="626" y="336"/>
                    <a:pt x="767" y="311"/>
                    <a:pt x="893" y="311"/>
                  </a:cubicBezTo>
                  <a:cubicBezTo>
                    <a:pt x="916" y="310"/>
                    <a:pt x="938" y="310"/>
                    <a:pt x="960" y="310"/>
                  </a:cubicBezTo>
                  <a:cubicBezTo>
                    <a:pt x="1386" y="310"/>
                    <a:pt x="1536" y="427"/>
                    <a:pt x="1286" y="858"/>
                  </a:cubicBezTo>
                  <a:cubicBezTo>
                    <a:pt x="1606" y="945"/>
                    <a:pt x="1929" y="1028"/>
                    <a:pt x="2255" y="1028"/>
                  </a:cubicBezTo>
                  <a:cubicBezTo>
                    <a:pt x="2463" y="1028"/>
                    <a:pt x="2672" y="994"/>
                    <a:pt x="2882" y="906"/>
                  </a:cubicBezTo>
                  <a:cubicBezTo>
                    <a:pt x="3001" y="703"/>
                    <a:pt x="2798" y="620"/>
                    <a:pt x="2679" y="525"/>
                  </a:cubicBezTo>
                  <a:cubicBezTo>
                    <a:pt x="2584" y="430"/>
                    <a:pt x="2417" y="358"/>
                    <a:pt x="2584" y="191"/>
                  </a:cubicBezTo>
                  <a:cubicBezTo>
                    <a:pt x="2596" y="180"/>
                    <a:pt x="2608" y="144"/>
                    <a:pt x="2620" y="120"/>
                  </a:cubicBezTo>
                  <a:cubicBezTo>
                    <a:pt x="2596" y="84"/>
                    <a:pt x="2584" y="49"/>
                    <a:pt x="2560" y="13"/>
                  </a:cubicBezTo>
                  <a:cubicBezTo>
                    <a:pt x="2549" y="29"/>
                    <a:pt x="2533" y="38"/>
                    <a:pt x="2514" y="38"/>
                  </a:cubicBezTo>
                  <a:cubicBezTo>
                    <a:pt x="2492" y="38"/>
                    <a:pt x="2467" y="27"/>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30"/>
            <p:cNvSpPr/>
            <p:nvPr/>
          </p:nvSpPr>
          <p:spPr>
            <a:xfrm>
              <a:off x="5108075" y="2163500"/>
              <a:ext cx="25025" cy="83350"/>
            </a:xfrm>
            <a:custGeom>
              <a:avLst/>
              <a:gdLst/>
              <a:ahLst/>
              <a:cxnLst/>
              <a:rect l="l" t="t" r="r" b="b"/>
              <a:pathLst>
                <a:path w="1001" h="3334" extrusionOk="0">
                  <a:moveTo>
                    <a:pt x="465" y="0"/>
                  </a:moveTo>
                  <a:lnTo>
                    <a:pt x="465" y="0"/>
                  </a:lnTo>
                  <a:cubicBezTo>
                    <a:pt x="0" y="1131"/>
                    <a:pt x="214" y="2250"/>
                    <a:pt x="453" y="3334"/>
                  </a:cubicBezTo>
                  <a:cubicBezTo>
                    <a:pt x="572" y="2917"/>
                    <a:pt x="512" y="2489"/>
                    <a:pt x="405" y="2096"/>
                  </a:cubicBezTo>
                  <a:cubicBezTo>
                    <a:pt x="262" y="1596"/>
                    <a:pt x="441" y="1131"/>
                    <a:pt x="417" y="572"/>
                  </a:cubicBezTo>
                  <a:lnTo>
                    <a:pt x="417" y="572"/>
                  </a:lnTo>
                  <a:cubicBezTo>
                    <a:pt x="584" y="726"/>
                    <a:pt x="679" y="798"/>
                    <a:pt x="762" y="869"/>
                  </a:cubicBezTo>
                  <a:cubicBezTo>
                    <a:pt x="869" y="857"/>
                    <a:pt x="929" y="822"/>
                    <a:pt x="976" y="726"/>
                  </a:cubicBezTo>
                  <a:cubicBezTo>
                    <a:pt x="1000" y="655"/>
                    <a:pt x="1000" y="560"/>
                    <a:pt x="976" y="476"/>
                  </a:cubicBezTo>
                  <a:cubicBezTo>
                    <a:pt x="929" y="405"/>
                    <a:pt x="822" y="381"/>
                    <a:pt x="762" y="322"/>
                  </a:cubicBezTo>
                  <a:cubicBezTo>
                    <a:pt x="691" y="353"/>
                    <a:pt x="638" y="366"/>
                    <a:pt x="598" y="366"/>
                  </a:cubicBezTo>
                  <a:cubicBezTo>
                    <a:pt x="428" y="366"/>
                    <a:pt x="513" y="116"/>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30"/>
            <p:cNvSpPr/>
            <p:nvPr/>
          </p:nvSpPr>
          <p:spPr>
            <a:xfrm>
              <a:off x="6109675" y="2303300"/>
              <a:ext cx="65225" cy="19450"/>
            </a:xfrm>
            <a:custGeom>
              <a:avLst/>
              <a:gdLst/>
              <a:ahLst/>
              <a:cxnLst/>
              <a:rect l="l" t="t" r="r" b="b"/>
              <a:pathLst>
                <a:path w="2609" h="778" extrusionOk="0">
                  <a:moveTo>
                    <a:pt x="684" y="1"/>
                  </a:moveTo>
                  <a:cubicBezTo>
                    <a:pt x="552" y="1"/>
                    <a:pt x="418" y="35"/>
                    <a:pt x="286" y="87"/>
                  </a:cubicBezTo>
                  <a:cubicBezTo>
                    <a:pt x="1" y="433"/>
                    <a:pt x="298" y="433"/>
                    <a:pt x="513" y="492"/>
                  </a:cubicBezTo>
                  <a:cubicBezTo>
                    <a:pt x="536" y="492"/>
                    <a:pt x="584" y="504"/>
                    <a:pt x="620" y="504"/>
                  </a:cubicBezTo>
                  <a:lnTo>
                    <a:pt x="703" y="504"/>
                  </a:lnTo>
                  <a:cubicBezTo>
                    <a:pt x="716" y="503"/>
                    <a:pt x="729" y="502"/>
                    <a:pt x="742" y="502"/>
                  </a:cubicBezTo>
                  <a:cubicBezTo>
                    <a:pt x="855" y="502"/>
                    <a:pt x="951" y="551"/>
                    <a:pt x="1037" y="647"/>
                  </a:cubicBezTo>
                  <a:cubicBezTo>
                    <a:pt x="1054" y="648"/>
                    <a:pt x="1072" y="648"/>
                    <a:pt x="1090" y="648"/>
                  </a:cubicBezTo>
                  <a:cubicBezTo>
                    <a:pt x="1153" y="648"/>
                    <a:pt x="1216" y="643"/>
                    <a:pt x="1278" y="643"/>
                  </a:cubicBezTo>
                  <a:cubicBezTo>
                    <a:pt x="1399" y="643"/>
                    <a:pt x="1514" y="663"/>
                    <a:pt x="1608" y="778"/>
                  </a:cubicBezTo>
                  <a:lnTo>
                    <a:pt x="1727" y="778"/>
                  </a:lnTo>
                  <a:cubicBezTo>
                    <a:pt x="1792" y="727"/>
                    <a:pt x="1858" y="711"/>
                    <a:pt x="1925" y="711"/>
                  </a:cubicBezTo>
                  <a:cubicBezTo>
                    <a:pt x="2041" y="711"/>
                    <a:pt x="2158" y="758"/>
                    <a:pt x="2273" y="758"/>
                  </a:cubicBezTo>
                  <a:cubicBezTo>
                    <a:pt x="2326" y="758"/>
                    <a:pt x="2378" y="748"/>
                    <a:pt x="2430" y="718"/>
                  </a:cubicBezTo>
                  <a:cubicBezTo>
                    <a:pt x="2537" y="659"/>
                    <a:pt x="2596" y="587"/>
                    <a:pt x="2608" y="468"/>
                  </a:cubicBezTo>
                  <a:cubicBezTo>
                    <a:pt x="2144" y="266"/>
                    <a:pt x="1632" y="385"/>
                    <a:pt x="1168" y="195"/>
                  </a:cubicBezTo>
                  <a:cubicBezTo>
                    <a:pt x="1015" y="55"/>
                    <a:pt x="851" y="1"/>
                    <a:pt x="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30"/>
            <p:cNvSpPr/>
            <p:nvPr/>
          </p:nvSpPr>
          <p:spPr>
            <a:xfrm>
              <a:off x="5197075" y="1819400"/>
              <a:ext cx="14300" cy="65800"/>
            </a:xfrm>
            <a:custGeom>
              <a:avLst/>
              <a:gdLst/>
              <a:ahLst/>
              <a:cxnLst/>
              <a:rect l="l" t="t" r="r" b="b"/>
              <a:pathLst>
                <a:path w="572" h="2632" extrusionOk="0">
                  <a:moveTo>
                    <a:pt x="357" y="1"/>
                  </a:moveTo>
                  <a:cubicBezTo>
                    <a:pt x="0" y="846"/>
                    <a:pt x="119" y="1727"/>
                    <a:pt x="107" y="2596"/>
                  </a:cubicBezTo>
                  <a:cubicBezTo>
                    <a:pt x="131" y="2620"/>
                    <a:pt x="179" y="2620"/>
                    <a:pt x="214" y="2632"/>
                  </a:cubicBezTo>
                  <a:cubicBezTo>
                    <a:pt x="453" y="2167"/>
                    <a:pt x="310" y="1667"/>
                    <a:pt x="393" y="1167"/>
                  </a:cubicBezTo>
                  <a:cubicBezTo>
                    <a:pt x="548" y="965"/>
                    <a:pt x="572" y="715"/>
                    <a:pt x="572" y="441"/>
                  </a:cubicBezTo>
                  <a:cubicBezTo>
                    <a:pt x="536" y="274"/>
                    <a:pt x="512" y="96"/>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30"/>
            <p:cNvSpPr/>
            <p:nvPr/>
          </p:nvSpPr>
          <p:spPr>
            <a:xfrm>
              <a:off x="6216250" y="1842025"/>
              <a:ext cx="43175" cy="14300"/>
            </a:xfrm>
            <a:custGeom>
              <a:avLst/>
              <a:gdLst/>
              <a:ahLst/>
              <a:cxnLst/>
              <a:rect l="l" t="t" r="r" b="b"/>
              <a:pathLst>
                <a:path w="1727" h="572" extrusionOk="0">
                  <a:moveTo>
                    <a:pt x="345" y="0"/>
                  </a:moveTo>
                  <a:cubicBezTo>
                    <a:pt x="286" y="60"/>
                    <a:pt x="203" y="72"/>
                    <a:pt x="131" y="119"/>
                  </a:cubicBezTo>
                  <a:cubicBezTo>
                    <a:pt x="48" y="203"/>
                    <a:pt x="0" y="298"/>
                    <a:pt x="12" y="417"/>
                  </a:cubicBezTo>
                  <a:cubicBezTo>
                    <a:pt x="60" y="489"/>
                    <a:pt x="143" y="500"/>
                    <a:pt x="203" y="560"/>
                  </a:cubicBezTo>
                  <a:lnTo>
                    <a:pt x="488" y="560"/>
                  </a:lnTo>
                  <a:cubicBezTo>
                    <a:pt x="536" y="524"/>
                    <a:pt x="584" y="500"/>
                    <a:pt x="619" y="500"/>
                  </a:cubicBezTo>
                  <a:cubicBezTo>
                    <a:pt x="679" y="524"/>
                    <a:pt x="726" y="536"/>
                    <a:pt x="774" y="572"/>
                  </a:cubicBezTo>
                  <a:lnTo>
                    <a:pt x="917" y="572"/>
                  </a:lnTo>
                  <a:cubicBezTo>
                    <a:pt x="965" y="524"/>
                    <a:pt x="1024" y="477"/>
                    <a:pt x="1072" y="429"/>
                  </a:cubicBezTo>
                  <a:lnTo>
                    <a:pt x="1357" y="429"/>
                  </a:lnTo>
                  <a:cubicBezTo>
                    <a:pt x="1357" y="429"/>
                    <a:pt x="1369" y="441"/>
                    <a:pt x="1393" y="453"/>
                  </a:cubicBezTo>
                  <a:cubicBezTo>
                    <a:pt x="1404" y="460"/>
                    <a:pt x="1413" y="463"/>
                    <a:pt x="1422" y="463"/>
                  </a:cubicBezTo>
                  <a:cubicBezTo>
                    <a:pt x="1444" y="463"/>
                    <a:pt x="1463" y="446"/>
                    <a:pt x="1488" y="429"/>
                  </a:cubicBezTo>
                  <a:lnTo>
                    <a:pt x="1631" y="429"/>
                  </a:lnTo>
                  <a:cubicBezTo>
                    <a:pt x="1727" y="346"/>
                    <a:pt x="1727" y="239"/>
                    <a:pt x="1631" y="143"/>
                  </a:cubicBezTo>
                  <a:cubicBezTo>
                    <a:pt x="1500" y="72"/>
                    <a:pt x="1310" y="131"/>
                    <a:pt x="1203" y="0"/>
                  </a:cubicBezTo>
                  <a:lnTo>
                    <a:pt x="917" y="0"/>
                  </a:lnTo>
                  <a:cubicBezTo>
                    <a:pt x="917" y="0"/>
                    <a:pt x="905" y="12"/>
                    <a:pt x="881" y="24"/>
                  </a:cubicBezTo>
                  <a:cubicBezTo>
                    <a:pt x="867" y="31"/>
                    <a:pt x="854" y="34"/>
                    <a:pt x="842" y="34"/>
                  </a:cubicBezTo>
                  <a:cubicBezTo>
                    <a:pt x="814" y="34"/>
                    <a:pt x="791" y="17"/>
                    <a:pt x="7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30"/>
            <p:cNvSpPr/>
            <p:nvPr/>
          </p:nvSpPr>
          <p:spPr>
            <a:xfrm>
              <a:off x="6156400" y="2580500"/>
              <a:ext cx="40525" cy="19875"/>
            </a:xfrm>
            <a:custGeom>
              <a:avLst/>
              <a:gdLst/>
              <a:ahLst/>
              <a:cxnLst/>
              <a:rect l="l" t="t" r="r" b="b"/>
              <a:pathLst>
                <a:path w="1621" h="795" extrusionOk="0">
                  <a:moveTo>
                    <a:pt x="477" y="1"/>
                  </a:moveTo>
                  <a:cubicBezTo>
                    <a:pt x="358" y="108"/>
                    <a:pt x="203" y="167"/>
                    <a:pt x="96" y="298"/>
                  </a:cubicBezTo>
                  <a:cubicBezTo>
                    <a:pt x="61" y="346"/>
                    <a:pt x="25" y="406"/>
                    <a:pt x="1" y="465"/>
                  </a:cubicBezTo>
                  <a:cubicBezTo>
                    <a:pt x="10" y="538"/>
                    <a:pt x="26" y="604"/>
                    <a:pt x="98" y="604"/>
                  </a:cubicBezTo>
                  <a:cubicBezTo>
                    <a:pt x="119" y="604"/>
                    <a:pt x="146" y="598"/>
                    <a:pt x="180" y="584"/>
                  </a:cubicBezTo>
                  <a:cubicBezTo>
                    <a:pt x="381" y="712"/>
                    <a:pt x="594" y="737"/>
                    <a:pt x="811" y="737"/>
                  </a:cubicBezTo>
                  <a:cubicBezTo>
                    <a:pt x="955" y="737"/>
                    <a:pt x="1101" y="726"/>
                    <a:pt x="1248" y="726"/>
                  </a:cubicBezTo>
                  <a:cubicBezTo>
                    <a:pt x="1273" y="726"/>
                    <a:pt x="1298" y="726"/>
                    <a:pt x="1323" y="727"/>
                  </a:cubicBezTo>
                  <a:cubicBezTo>
                    <a:pt x="1363" y="773"/>
                    <a:pt x="1409" y="794"/>
                    <a:pt x="1456" y="794"/>
                  </a:cubicBezTo>
                  <a:cubicBezTo>
                    <a:pt x="1507" y="794"/>
                    <a:pt x="1559" y="770"/>
                    <a:pt x="1608" y="727"/>
                  </a:cubicBezTo>
                  <a:cubicBezTo>
                    <a:pt x="1585" y="572"/>
                    <a:pt x="1620" y="406"/>
                    <a:pt x="1454" y="298"/>
                  </a:cubicBezTo>
                  <a:cubicBezTo>
                    <a:pt x="1394" y="298"/>
                    <a:pt x="1346" y="287"/>
                    <a:pt x="1334" y="287"/>
                  </a:cubicBezTo>
                  <a:cubicBezTo>
                    <a:pt x="1196" y="298"/>
                    <a:pt x="1035" y="363"/>
                    <a:pt x="901" y="363"/>
                  </a:cubicBezTo>
                  <a:cubicBezTo>
                    <a:pt x="758" y="363"/>
                    <a:pt x="645" y="289"/>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30"/>
            <p:cNvSpPr/>
            <p:nvPr/>
          </p:nvSpPr>
          <p:spPr>
            <a:xfrm>
              <a:off x="6151050" y="2501600"/>
              <a:ext cx="41700" cy="10925"/>
            </a:xfrm>
            <a:custGeom>
              <a:avLst/>
              <a:gdLst/>
              <a:ahLst/>
              <a:cxnLst/>
              <a:rect l="l" t="t" r="r" b="b"/>
              <a:pathLst>
                <a:path w="1668" h="437" extrusionOk="0">
                  <a:moveTo>
                    <a:pt x="1622" y="0"/>
                  </a:moveTo>
                  <a:cubicBezTo>
                    <a:pt x="1490" y="0"/>
                    <a:pt x="1371" y="54"/>
                    <a:pt x="1233" y="54"/>
                  </a:cubicBezTo>
                  <a:cubicBezTo>
                    <a:pt x="1212" y="54"/>
                    <a:pt x="1190" y="52"/>
                    <a:pt x="1167" y="49"/>
                  </a:cubicBezTo>
                  <a:cubicBezTo>
                    <a:pt x="1034" y="27"/>
                    <a:pt x="897" y="13"/>
                    <a:pt x="759" y="13"/>
                  </a:cubicBezTo>
                  <a:cubicBezTo>
                    <a:pt x="529" y="13"/>
                    <a:pt x="296" y="52"/>
                    <a:pt x="72" y="156"/>
                  </a:cubicBezTo>
                  <a:cubicBezTo>
                    <a:pt x="1" y="216"/>
                    <a:pt x="1" y="252"/>
                    <a:pt x="72" y="299"/>
                  </a:cubicBezTo>
                  <a:cubicBezTo>
                    <a:pt x="161" y="414"/>
                    <a:pt x="267" y="436"/>
                    <a:pt x="376" y="436"/>
                  </a:cubicBezTo>
                  <a:cubicBezTo>
                    <a:pt x="447" y="436"/>
                    <a:pt x="520" y="427"/>
                    <a:pt x="590" y="427"/>
                  </a:cubicBezTo>
                  <a:cubicBezTo>
                    <a:pt x="612" y="427"/>
                    <a:pt x="634" y="428"/>
                    <a:pt x="656" y="430"/>
                  </a:cubicBezTo>
                  <a:lnTo>
                    <a:pt x="810" y="430"/>
                  </a:lnTo>
                  <a:cubicBezTo>
                    <a:pt x="864" y="414"/>
                    <a:pt x="918" y="410"/>
                    <a:pt x="973" y="410"/>
                  </a:cubicBezTo>
                  <a:cubicBezTo>
                    <a:pt x="1050" y="410"/>
                    <a:pt x="1127" y="419"/>
                    <a:pt x="1203" y="419"/>
                  </a:cubicBezTo>
                  <a:cubicBezTo>
                    <a:pt x="1316" y="419"/>
                    <a:pt x="1425" y="399"/>
                    <a:pt x="1525" y="299"/>
                  </a:cubicBezTo>
                  <a:cubicBezTo>
                    <a:pt x="1560" y="240"/>
                    <a:pt x="1656" y="228"/>
                    <a:pt x="1668" y="133"/>
                  </a:cubicBezTo>
                  <a:cubicBezTo>
                    <a:pt x="1668" y="97"/>
                    <a:pt x="1656" y="49"/>
                    <a:pt x="1656" y="2"/>
                  </a:cubicBezTo>
                  <a:cubicBezTo>
                    <a:pt x="1644" y="1"/>
                    <a:pt x="1633" y="0"/>
                    <a:pt x="1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30"/>
            <p:cNvSpPr/>
            <p:nvPr/>
          </p:nvSpPr>
          <p:spPr>
            <a:xfrm>
              <a:off x="6173075" y="2315000"/>
              <a:ext cx="44675" cy="10750"/>
            </a:xfrm>
            <a:custGeom>
              <a:avLst/>
              <a:gdLst/>
              <a:ahLst/>
              <a:cxnLst/>
              <a:rect l="l" t="t" r="r" b="b"/>
              <a:pathLst>
                <a:path w="1787" h="430" extrusionOk="0">
                  <a:moveTo>
                    <a:pt x="203" y="0"/>
                  </a:moveTo>
                  <a:cubicBezTo>
                    <a:pt x="120" y="84"/>
                    <a:pt x="60" y="179"/>
                    <a:pt x="13" y="274"/>
                  </a:cubicBezTo>
                  <a:cubicBezTo>
                    <a:pt x="1" y="334"/>
                    <a:pt x="25" y="381"/>
                    <a:pt x="72" y="429"/>
                  </a:cubicBezTo>
                  <a:lnTo>
                    <a:pt x="918" y="429"/>
                  </a:lnTo>
                  <a:cubicBezTo>
                    <a:pt x="1048" y="370"/>
                    <a:pt x="1173" y="340"/>
                    <a:pt x="1296" y="340"/>
                  </a:cubicBezTo>
                  <a:cubicBezTo>
                    <a:pt x="1418" y="340"/>
                    <a:pt x="1537" y="370"/>
                    <a:pt x="1656" y="429"/>
                  </a:cubicBezTo>
                  <a:lnTo>
                    <a:pt x="1787" y="429"/>
                  </a:lnTo>
                  <a:cubicBezTo>
                    <a:pt x="1748" y="161"/>
                    <a:pt x="1556" y="8"/>
                    <a:pt x="1371" y="8"/>
                  </a:cubicBezTo>
                  <a:cubicBezTo>
                    <a:pt x="1326" y="8"/>
                    <a:pt x="1281" y="17"/>
                    <a:pt x="1239" y="36"/>
                  </a:cubicBezTo>
                  <a:cubicBezTo>
                    <a:pt x="1120" y="88"/>
                    <a:pt x="1008" y="107"/>
                    <a:pt x="900" y="107"/>
                  </a:cubicBezTo>
                  <a:cubicBezTo>
                    <a:pt x="661" y="107"/>
                    <a:pt x="441" y="1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30"/>
            <p:cNvSpPr/>
            <p:nvPr/>
          </p:nvSpPr>
          <p:spPr>
            <a:xfrm>
              <a:off x="6177850" y="2295400"/>
              <a:ext cx="51500" cy="14675"/>
            </a:xfrm>
            <a:custGeom>
              <a:avLst/>
              <a:gdLst/>
              <a:ahLst/>
              <a:cxnLst/>
              <a:rect l="l" t="t" r="r" b="b"/>
              <a:pathLst>
                <a:path w="2060" h="587" extrusionOk="0">
                  <a:moveTo>
                    <a:pt x="1021" y="0"/>
                  </a:moveTo>
                  <a:cubicBezTo>
                    <a:pt x="971" y="0"/>
                    <a:pt x="925" y="21"/>
                    <a:pt x="881" y="70"/>
                  </a:cubicBezTo>
                  <a:cubicBezTo>
                    <a:pt x="774" y="165"/>
                    <a:pt x="643" y="130"/>
                    <a:pt x="524" y="189"/>
                  </a:cubicBezTo>
                  <a:cubicBezTo>
                    <a:pt x="346" y="249"/>
                    <a:pt x="107" y="165"/>
                    <a:pt x="0" y="392"/>
                  </a:cubicBezTo>
                  <a:cubicBezTo>
                    <a:pt x="165" y="492"/>
                    <a:pt x="339" y="518"/>
                    <a:pt x="516" y="518"/>
                  </a:cubicBezTo>
                  <a:cubicBezTo>
                    <a:pt x="692" y="518"/>
                    <a:pt x="870" y="493"/>
                    <a:pt x="1045" y="493"/>
                  </a:cubicBezTo>
                  <a:cubicBezTo>
                    <a:pt x="1090" y="493"/>
                    <a:pt x="1135" y="495"/>
                    <a:pt x="1179" y="499"/>
                  </a:cubicBezTo>
                  <a:cubicBezTo>
                    <a:pt x="1212" y="450"/>
                    <a:pt x="1250" y="417"/>
                    <a:pt x="1282" y="417"/>
                  </a:cubicBezTo>
                  <a:cubicBezTo>
                    <a:pt x="1297" y="417"/>
                    <a:pt x="1311" y="424"/>
                    <a:pt x="1322" y="439"/>
                  </a:cubicBezTo>
                  <a:cubicBezTo>
                    <a:pt x="1448" y="531"/>
                    <a:pt x="1563" y="587"/>
                    <a:pt x="1671" y="587"/>
                  </a:cubicBezTo>
                  <a:cubicBezTo>
                    <a:pt x="1787" y="587"/>
                    <a:pt x="1896" y="522"/>
                    <a:pt x="2000" y="368"/>
                  </a:cubicBezTo>
                  <a:cubicBezTo>
                    <a:pt x="2024" y="332"/>
                    <a:pt x="2036" y="320"/>
                    <a:pt x="2060" y="284"/>
                  </a:cubicBezTo>
                  <a:cubicBezTo>
                    <a:pt x="2036" y="261"/>
                    <a:pt x="2012" y="249"/>
                    <a:pt x="2000" y="213"/>
                  </a:cubicBezTo>
                  <a:lnTo>
                    <a:pt x="1858" y="213"/>
                  </a:lnTo>
                  <a:cubicBezTo>
                    <a:pt x="1858" y="201"/>
                    <a:pt x="1846" y="201"/>
                    <a:pt x="1822" y="189"/>
                  </a:cubicBezTo>
                  <a:cubicBezTo>
                    <a:pt x="1811" y="182"/>
                    <a:pt x="1802" y="179"/>
                    <a:pt x="1793" y="179"/>
                  </a:cubicBezTo>
                  <a:cubicBezTo>
                    <a:pt x="1771" y="179"/>
                    <a:pt x="1752" y="196"/>
                    <a:pt x="1727" y="213"/>
                  </a:cubicBezTo>
                  <a:cubicBezTo>
                    <a:pt x="1727" y="213"/>
                    <a:pt x="1715" y="225"/>
                    <a:pt x="1679" y="249"/>
                  </a:cubicBezTo>
                  <a:cubicBezTo>
                    <a:pt x="1655" y="249"/>
                    <a:pt x="1619" y="225"/>
                    <a:pt x="1596" y="201"/>
                  </a:cubicBezTo>
                  <a:cubicBezTo>
                    <a:pt x="1536" y="153"/>
                    <a:pt x="1489" y="106"/>
                    <a:pt x="1441" y="70"/>
                  </a:cubicBezTo>
                  <a:cubicBezTo>
                    <a:pt x="1358" y="70"/>
                    <a:pt x="1250" y="46"/>
                    <a:pt x="1167" y="46"/>
                  </a:cubicBezTo>
                  <a:cubicBezTo>
                    <a:pt x="1116" y="18"/>
                    <a:pt x="1067" y="0"/>
                    <a:pt x="10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30"/>
            <p:cNvSpPr/>
            <p:nvPr/>
          </p:nvSpPr>
          <p:spPr>
            <a:xfrm>
              <a:off x="6134100" y="1992350"/>
              <a:ext cx="36325" cy="14000"/>
            </a:xfrm>
            <a:custGeom>
              <a:avLst/>
              <a:gdLst/>
              <a:ahLst/>
              <a:cxnLst/>
              <a:rect l="l" t="t" r="r" b="b"/>
              <a:pathLst>
                <a:path w="1453" h="560" extrusionOk="0">
                  <a:moveTo>
                    <a:pt x="905" y="0"/>
                  </a:moveTo>
                  <a:cubicBezTo>
                    <a:pt x="747" y="75"/>
                    <a:pt x="606" y="254"/>
                    <a:pt x="435" y="254"/>
                  </a:cubicBezTo>
                  <a:cubicBezTo>
                    <a:pt x="360" y="254"/>
                    <a:pt x="280" y="221"/>
                    <a:pt x="191" y="131"/>
                  </a:cubicBezTo>
                  <a:cubicBezTo>
                    <a:pt x="60" y="179"/>
                    <a:pt x="0" y="262"/>
                    <a:pt x="0" y="393"/>
                  </a:cubicBezTo>
                  <a:cubicBezTo>
                    <a:pt x="12" y="429"/>
                    <a:pt x="24" y="441"/>
                    <a:pt x="36" y="476"/>
                  </a:cubicBezTo>
                  <a:cubicBezTo>
                    <a:pt x="95" y="488"/>
                    <a:pt x="143" y="536"/>
                    <a:pt x="191" y="560"/>
                  </a:cubicBezTo>
                  <a:lnTo>
                    <a:pt x="619" y="560"/>
                  </a:lnTo>
                  <a:cubicBezTo>
                    <a:pt x="689" y="454"/>
                    <a:pt x="771" y="423"/>
                    <a:pt x="858" y="423"/>
                  </a:cubicBezTo>
                  <a:cubicBezTo>
                    <a:pt x="978" y="423"/>
                    <a:pt x="1109" y="481"/>
                    <a:pt x="1233" y="481"/>
                  </a:cubicBezTo>
                  <a:cubicBezTo>
                    <a:pt x="1311" y="481"/>
                    <a:pt x="1385" y="458"/>
                    <a:pt x="1453" y="381"/>
                  </a:cubicBezTo>
                  <a:cubicBezTo>
                    <a:pt x="1310" y="202"/>
                    <a:pt x="905" y="357"/>
                    <a:pt x="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30"/>
            <p:cNvSpPr/>
            <p:nvPr/>
          </p:nvSpPr>
          <p:spPr>
            <a:xfrm>
              <a:off x="5208675" y="2053350"/>
              <a:ext cx="14900" cy="45425"/>
            </a:xfrm>
            <a:custGeom>
              <a:avLst/>
              <a:gdLst/>
              <a:ahLst/>
              <a:cxnLst/>
              <a:rect l="l" t="t" r="r" b="b"/>
              <a:pathLst>
                <a:path w="596" h="1817" extrusionOk="0">
                  <a:moveTo>
                    <a:pt x="179" y="1"/>
                  </a:moveTo>
                  <a:cubicBezTo>
                    <a:pt x="60" y="72"/>
                    <a:pt x="36" y="191"/>
                    <a:pt x="24" y="310"/>
                  </a:cubicBezTo>
                  <a:cubicBezTo>
                    <a:pt x="12" y="596"/>
                    <a:pt x="60" y="858"/>
                    <a:pt x="131" y="1096"/>
                  </a:cubicBezTo>
                  <a:cubicBezTo>
                    <a:pt x="227" y="1322"/>
                    <a:pt x="179" y="1513"/>
                    <a:pt x="0" y="1668"/>
                  </a:cubicBezTo>
                  <a:cubicBezTo>
                    <a:pt x="24" y="1727"/>
                    <a:pt x="72" y="1775"/>
                    <a:pt x="131" y="1799"/>
                  </a:cubicBezTo>
                  <a:cubicBezTo>
                    <a:pt x="165" y="1811"/>
                    <a:pt x="198" y="1816"/>
                    <a:pt x="231" y="1816"/>
                  </a:cubicBezTo>
                  <a:cubicBezTo>
                    <a:pt x="293" y="1816"/>
                    <a:pt x="355" y="1798"/>
                    <a:pt x="417" y="1775"/>
                  </a:cubicBezTo>
                  <a:cubicBezTo>
                    <a:pt x="501" y="1703"/>
                    <a:pt x="548" y="1632"/>
                    <a:pt x="584" y="1537"/>
                  </a:cubicBezTo>
                  <a:cubicBezTo>
                    <a:pt x="596" y="1465"/>
                    <a:pt x="596" y="1406"/>
                    <a:pt x="596" y="1334"/>
                  </a:cubicBezTo>
                  <a:cubicBezTo>
                    <a:pt x="560" y="1096"/>
                    <a:pt x="489" y="870"/>
                    <a:pt x="429" y="656"/>
                  </a:cubicBezTo>
                  <a:cubicBezTo>
                    <a:pt x="358" y="429"/>
                    <a:pt x="381" y="179"/>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30"/>
            <p:cNvSpPr/>
            <p:nvPr/>
          </p:nvSpPr>
          <p:spPr>
            <a:xfrm>
              <a:off x="6267150" y="3045025"/>
              <a:ext cx="53000" cy="11500"/>
            </a:xfrm>
            <a:custGeom>
              <a:avLst/>
              <a:gdLst/>
              <a:ahLst/>
              <a:cxnLst/>
              <a:rect l="l" t="t" r="r" b="b"/>
              <a:pathLst>
                <a:path w="2120" h="460" extrusionOk="0">
                  <a:moveTo>
                    <a:pt x="1007" y="0"/>
                  </a:moveTo>
                  <a:cubicBezTo>
                    <a:pt x="965" y="0"/>
                    <a:pt x="923" y="9"/>
                    <a:pt x="881" y="17"/>
                  </a:cubicBezTo>
                  <a:cubicBezTo>
                    <a:pt x="810" y="53"/>
                    <a:pt x="714" y="101"/>
                    <a:pt x="631" y="124"/>
                  </a:cubicBezTo>
                  <a:cubicBezTo>
                    <a:pt x="602" y="131"/>
                    <a:pt x="573" y="134"/>
                    <a:pt x="544" y="134"/>
                  </a:cubicBezTo>
                  <a:cubicBezTo>
                    <a:pt x="442" y="134"/>
                    <a:pt x="342" y="101"/>
                    <a:pt x="245" y="101"/>
                  </a:cubicBezTo>
                  <a:cubicBezTo>
                    <a:pt x="177" y="101"/>
                    <a:pt x="111" y="117"/>
                    <a:pt x="48" y="172"/>
                  </a:cubicBezTo>
                  <a:cubicBezTo>
                    <a:pt x="0" y="232"/>
                    <a:pt x="0" y="291"/>
                    <a:pt x="48" y="351"/>
                  </a:cubicBezTo>
                  <a:lnTo>
                    <a:pt x="1346" y="351"/>
                  </a:lnTo>
                  <a:cubicBezTo>
                    <a:pt x="1420" y="415"/>
                    <a:pt x="1505" y="460"/>
                    <a:pt x="1607" y="460"/>
                  </a:cubicBezTo>
                  <a:cubicBezTo>
                    <a:pt x="1619" y="460"/>
                    <a:pt x="1631" y="459"/>
                    <a:pt x="1643" y="458"/>
                  </a:cubicBezTo>
                  <a:cubicBezTo>
                    <a:pt x="1703" y="424"/>
                    <a:pt x="1769" y="396"/>
                    <a:pt x="1836" y="396"/>
                  </a:cubicBezTo>
                  <a:cubicBezTo>
                    <a:pt x="1863" y="396"/>
                    <a:pt x="1890" y="400"/>
                    <a:pt x="1917" y="410"/>
                  </a:cubicBezTo>
                  <a:cubicBezTo>
                    <a:pt x="1925" y="412"/>
                    <a:pt x="1933" y="413"/>
                    <a:pt x="1941" y="413"/>
                  </a:cubicBezTo>
                  <a:cubicBezTo>
                    <a:pt x="1980" y="413"/>
                    <a:pt x="2016" y="390"/>
                    <a:pt x="2036" y="351"/>
                  </a:cubicBezTo>
                  <a:cubicBezTo>
                    <a:pt x="2119" y="255"/>
                    <a:pt x="2119" y="160"/>
                    <a:pt x="2036" y="65"/>
                  </a:cubicBezTo>
                  <a:cubicBezTo>
                    <a:pt x="1994" y="29"/>
                    <a:pt x="1947" y="11"/>
                    <a:pt x="1899" y="11"/>
                  </a:cubicBezTo>
                  <a:cubicBezTo>
                    <a:pt x="1852" y="11"/>
                    <a:pt x="1804" y="29"/>
                    <a:pt x="1762" y="65"/>
                  </a:cubicBezTo>
                  <a:cubicBezTo>
                    <a:pt x="1643" y="89"/>
                    <a:pt x="1536" y="89"/>
                    <a:pt x="1429" y="101"/>
                  </a:cubicBezTo>
                  <a:cubicBezTo>
                    <a:pt x="1396" y="120"/>
                    <a:pt x="1364" y="128"/>
                    <a:pt x="1333" y="128"/>
                  </a:cubicBezTo>
                  <a:cubicBezTo>
                    <a:pt x="1231" y="128"/>
                    <a:pt x="1142" y="42"/>
                    <a:pt x="1060" y="5"/>
                  </a:cubicBezTo>
                  <a:cubicBezTo>
                    <a:pt x="1042" y="2"/>
                    <a:pt x="1025" y="0"/>
                    <a:pt x="10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30"/>
            <p:cNvSpPr/>
            <p:nvPr/>
          </p:nvSpPr>
          <p:spPr>
            <a:xfrm>
              <a:off x="6101650" y="2870650"/>
              <a:ext cx="44375" cy="10800"/>
            </a:xfrm>
            <a:custGeom>
              <a:avLst/>
              <a:gdLst/>
              <a:ahLst/>
              <a:cxnLst/>
              <a:rect l="l" t="t" r="r" b="b"/>
              <a:pathLst>
                <a:path w="1775" h="432" extrusionOk="0">
                  <a:moveTo>
                    <a:pt x="771" y="1"/>
                  </a:moveTo>
                  <a:cubicBezTo>
                    <a:pt x="713" y="1"/>
                    <a:pt x="655" y="5"/>
                    <a:pt x="596" y="15"/>
                  </a:cubicBezTo>
                  <a:cubicBezTo>
                    <a:pt x="537" y="66"/>
                    <a:pt x="469" y="77"/>
                    <a:pt x="398" y="77"/>
                  </a:cubicBezTo>
                  <a:cubicBezTo>
                    <a:pt x="342" y="77"/>
                    <a:pt x="285" y="70"/>
                    <a:pt x="230" y="70"/>
                  </a:cubicBezTo>
                  <a:cubicBezTo>
                    <a:pt x="141" y="70"/>
                    <a:pt x="60" y="88"/>
                    <a:pt x="0" y="182"/>
                  </a:cubicBezTo>
                  <a:cubicBezTo>
                    <a:pt x="147" y="287"/>
                    <a:pt x="306" y="305"/>
                    <a:pt x="470" y="305"/>
                  </a:cubicBezTo>
                  <a:cubicBezTo>
                    <a:pt x="561" y="305"/>
                    <a:pt x="654" y="300"/>
                    <a:pt x="748" y="300"/>
                  </a:cubicBezTo>
                  <a:cubicBezTo>
                    <a:pt x="772" y="300"/>
                    <a:pt x="797" y="300"/>
                    <a:pt x="822" y="301"/>
                  </a:cubicBezTo>
                  <a:cubicBezTo>
                    <a:pt x="863" y="305"/>
                    <a:pt x="906" y="306"/>
                    <a:pt x="948" y="306"/>
                  </a:cubicBezTo>
                  <a:cubicBezTo>
                    <a:pt x="1020" y="306"/>
                    <a:pt x="1093" y="302"/>
                    <a:pt x="1165" y="302"/>
                  </a:cubicBezTo>
                  <a:cubicBezTo>
                    <a:pt x="1330" y="302"/>
                    <a:pt x="1491" y="320"/>
                    <a:pt x="1631" y="432"/>
                  </a:cubicBezTo>
                  <a:lnTo>
                    <a:pt x="1739" y="432"/>
                  </a:lnTo>
                  <a:cubicBezTo>
                    <a:pt x="1750" y="349"/>
                    <a:pt x="1750" y="253"/>
                    <a:pt x="1774" y="170"/>
                  </a:cubicBezTo>
                  <a:cubicBezTo>
                    <a:pt x="1437" y="160"/>
                    <a:pt x="1118" y="1"/>
                    <a:pt x="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30"/>
            <p:cNvSpPr/>
            <p:nvPr/>
          </p:nvSpPr>
          <p:spPr>
            <a:xfrm>
              <a:off x="6171300" y="2056925"/>
              <a:ext cx="28900" cy="12525"/>
            </a:xfrm>
            <a:custGeom>
              <a:avLst/>
              <a:gdLst/>
              <a:ahLst/>
              <a:cxnLst/>
              <a:rect l="l" t="t" r="r" b="b"/>
              <a:pathLst>
                <a:path w="1156" h="501" extrusionOk="0">
                  <a:moveTo>
                    <a:pt x="143" y="1"/>
                  </a:moveTo>
                  <a:cubicBezTo>
                    <a:pt x="84" y="60"/>
                    <a:pt x="12" y="120"/>
                    <a:pt x="0" y="215"/>
                  </a:cubicBezTo>
                  <a:lnTo>
                    <a:pt x="0" y="298"/>
                  </a:lnTo>
                  <a:cubicBezTo>
                    <a:pt x="60" y="388"/>
                    <a:pt x="139" y="445"/>
                    <a:pt x="219" y="445"/>
                  </a:cubicBezTo>
                  <a:cubicBezTo>
                    <a:pt x="266" y="445"/>
                    <a:pt x="313" y="426"/>
                    <a:pt x="357" y="382"/>
                  </a:cubicBezTo>
                  <a:cubicBezTo>
                    <a:pt x="439" y="291"/>
                    <a:pt x="513" y="253"/>
                    <a:pt x="581" y="253"/>
                  </a:cubicBezTo>
                  <a:cubicBezTo>
                    <a:pt x="683" y="253"/>
                    <a:pt x="772" y="335"/>
                    <a:pt x="858" y="441"/>
                  </a:cubicBezTo>
                  <a:cubicBezTo>
                    <a:pt x="869" y="453"/>
                    <a:pt x="905" y="465"/>
                    <a:pt x="929" y="501"/>
                  </a:cubicBezTo>
                  <a:cubicBezTo>
                    <a:pt x="965" y="465"/>
                    <a:pt x="977" y="453"/>
                    <a:pt x="1012" y="441"/>
                  </a:cubicBezTo>
                  <a:cubicBezTo>
                    <a:pt x="1072" y="382"/>
                    <a:pt x="1096" y="334"/>
                    <a:pt x="1155" y="286"/>
                  </a:cubicBezTo>
                  <a:lnTo>
                    <a:pt x="1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30"/>
            <p:cNvSpPr/>
            <p:nvPr/>
          </p:nvSpPr>
          <p:spPr>
            <a:xfrm>
              <a:off x="6198075" y="1840825"/>
              <a:ext cx="24750" cy="15125"/>
            </a:xfrm>
            <a:custGeom>
              <a:avLst/>
              <a:gdLst/>
              <a:ahLst/>
              <a:cxnLst/>
              <a:rect l="l" t="t" r="r" b="b"/>
              <a:pathLst>
                <a:path w="990" h="605" extrusionOk="0">
                  <a:moveTo>
                    <a:pt x="72" y="1"/>
                  </a:moveTo>
                  <a:cubicBezTo>
                    <a:pt x="37" y="25"/>
                    <a:pt x="25" y="48"/>
                    <a:pt x="13" y="72"/>
                  </a:cubicBezTo>
                  <a:cubicBezTo>
                    <a:pt x="1" y="167"/>
                    <a:pt x="13" y="251"/>
                    <a:pt x="84" y="310"/>
                  </a:cubicBezTo>
                  <a:cubicBezTo>
                    <a:pt x="221" y="457"/>
                    <a:pt x="348" y="604"/>
                    <a:pt x="564" y="604"/>
                  </a:cubicBezTo>
                  <a:cubicBezTo>
                    <a:pt x="593" y="604"/>
                    <a:pt x="623" y="602"/>
                    <a:pt x="656" y="596"/>
                  </a:cubicBezTo>
                  <a:cubicBezTo>
                    <a:pt x="691" y="548"/>
                    <a:pt x="787" y="548"/>
                    <a:pt x="799" y="465"/>
                  </a:cubicBezTo>
                  <a:cubicBezTo>
                    <a:pt x="858" y="358"/>
                    <a:pt x="906" y="263"/>
                    <a:pt x="953" y="167"/>
                  </a:cubicBezTo>
                  <a:cubicBezTo>
                    <a:pt x="989" y="120"/>
                    <a:pt x="989" y="72"/>
                    <a:pt x="930" y="25"/>
                  </a:cubicBezTo>
                  <a:lnTo>
                    <a:pt x="799" y="25"/>
                  </a:lnTo>
                  <a:cubicBezTo>
                    <a:pt x="739" y="84"/>
                    <a:pt x="656" y="108"/>
                    <a:pt x="572" y="108"/>
                  </a:cubicBezTo>
                  <a:cubicBezTo>
                    <a:pt x="489" y="108"/>
                    <a:pt x="418" y="84"/>
                    <a:pt x="358" y="25"/>
                  </a:cubicBezTo>
                  <a:lnTo>
                    <a:pt x="215" y="25"/>
                  </a:lnTo>
                  <a:cubicBezTo>
                    <a:pt x="156" y="25"/>
                    <a:pt x="120"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30"/>
            <p:cNvSpPr/>
            <p:nvPr/>
          </p:nvSpPr>
          <p:spPr>
            <a:xfrm>
              <a:off x="6131400" y="2910600"/>
              <a:ext cx="21475" cy="14550"/>
            </a:xfrm>
            <a:custGeom>
              <a:avLst/>
              <a:gdLst/>
              <a:ahLst/>
              <a:cxnLst/>
              <a:rect l="l" t="t" r="r" b="b"/>
              <a:pathLst>
                <a:path w="859" h="582" extrusionOk="0">
                  <a:moveTo>
                    <a:pt x="13" y="1"/>
                  </a:moveTo>
                  <a:cubicBezTo>
                    <a:pt x="1" y="251"/>
                    <a:pt x="25" y="489"/>
                    <a:pt x="322" y="548"/>
                  </a:cubicBezTo>
                  <a:cubicBezTo>
                    <a:pt x="400" y="565"/>
                    <a:pt x="483" y="581"/>
                    <a:pt x="560" y="581"/>
                  </a:cubicBezTo>
                  <a:cubicBezTo>
                    <a:pt x="708" y="581"/>
                    <a:pt x="835" y="521"/>
                    <a:pt x="858" y="287"/>
                  </a:cubicBezTo>
                  <a:cubicBezTo>
                    <a:pt x="763" y="156"/>
                    <a:pt x="549" y="287"/>
                    <a:pt x="429" y="132"/>
                  </a:cubicBezTo>
                  <a:lnTo>
                    <a:pt x="299" y="132"/>
                  </a:lnTo>
                  <a:cubicBezTo>
                    <a:pt x="239" y="84"/>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30"/>
            <p:cNvSpPr/>
            <p:nvPr/>
          </p:nvSpPr>
          <p:spPr>
            <a:xfrm>
              <a:off x="6255525" y="2720100"/>
              <a:ext cx="25025" cy="12825"/>
            </a:xfrm>
            <a:custGeom>
              <a:avLst/>
              <a:gdLst/>
              <a:ahLst/>
              <a:cxnLst/>
              <a:rect l="l" t="t" r="r" b="b"/>
              <a:pathLst>
                <a:path w="1001" h="513" extrusionOk="0">
                  <a:moveTo>
                    <a:pt x="48" y="1"/>
                  </a:moveTo>
                  <a:lnTo>
                    <a:pt x="48" y="48"/>
                  </a:lnTo>
                  <a:cubicBezTo>
                    <a:pt x="1" y="167"/>
                    <a:pt x="60" y="251"/>
                    <a:pt x="132" y="322"/>
                  </a:cubicBezTo>
                  <a:cubicBezTo>
                    <a:pt x="215" y="370"/>
                    <a:pt x="287" y="382"/>
                    <a:pt x="346" y="441"/>
                  </a:cubicBezTo>
                  <a:cubicBezTo>
                    <a:pt x="423" y="489"/>
                    <a:pt x="495" y="513"/>
                    <a:pt x="565" y="513"/>
                  </a:cubicBezTo>
                  <a:cubicBezTo>
                    <a:pt x="635" y="513"/>
                    <a:pt x="703" y="489"/>
                    <a:pt x="775" y="441"/>
                  </a:cubicBezTo>
                  <a:lnTo>
                    <a:pt x="929" y="441"/>
                  </a:lnTo>
                  <a:cubicBezTo>
                    <a:pt x="1001" y="358"/>
                    <a:pt x="1001" y="263"/>
                    <a:pt x="929" y="167"/>
                  </a:cubicBezTo>
                  <a:cubicBezTo>
                    <a:pt x="882" y="167"/>
                    <a:pt x="822" y="144"/>
                    <a:pt x="775" y="144"/>
                  </a:cubicBezTo>
                  <a:cubicBezTo>
                    <a:pt x="739" y="108"/>
                    <a:pt x="679" y="60"/>
                    <a:pt x="620" y="25"/>
                  </a:cubicBezTo>
                  <a:lnTo>
                    <a:pt x="477" y="25"/>
                  </a:lnTo>
                  <a:cubicBezTo>
                    <a:pt x="477" y="25"/>
                    <a:pt x="465" y="48"/>
                    <a:pt x="441" y="60"/>
                  </a:cubicBezTo>
                  <a:cubicBezTo>
                    <a:pt x="394" y="60"/>
                    <a:pt x="358" y="48"/>
                    <a:pt x="334" y="13"/>
                  </a:cubicBezTo>
                  <a:cubicBezTo>
                    <a:pt x="239" y="13"/>
                    <a:pt x="132"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30"/>
            <p:cNvSpPr/>
            <p:nvPr/>
          </p:nvSpPr>
          <p:spPr>
            <a:xfrm>
              <a:off x="5177425" y="2099275"/>
              <a:ext cx="21450" cy="11625"/>
            </a:xfrm>
            <a:custGeom>
              <a:avLst/>
              <a:gdLst/>
              <a:ahLst/>
              <a:cxnLst/>
              <a:rect l="l" t="t" r="r" b="b"/>
              <a:pathLst>
                <a:path w="858" h="465" extrusionOk="0">
                  <a:moveTo>
                    <a:pt x="596" y="1"/>
                  </a:moveTo>
                  <a:cubicBezTo>
                    <a:pt x="389" y="1"/>
                    <a:pt x="191" y="76"/>
                    <a:pt x="0" y="176"/>
                  </a:cubicBezTo>
                  <a:lnTo>
                    <a:pt x="0" y="307"/>
                  </a:lnTo>
                  <a:cubicBezTo>
                    <a:pt x="12" y="390"/>
                    <a:pt x="107" y="390"/>
                    <a:pt x="143" y="450"/>
                  </a:cubicBezTo>
                  <a:cubicBezTo>
                    <a:pt x="165" y="448"/>
                    <a:pt x="187" y="447"/>
                    <a:pt x="209" y="447"/>
                  </a:cubicBezTo>
                  <a:cubicBezTo>
                    <a:pt x="309" y="447"/>
                    <a:pt x="413" y="465"/>
                    <a:pt x="514" y="465"/>
                  </a:cubicBezTo>
                  <a:cubicBezTo>
                    <a:pt x="637" y="465"/>
                    <a:pt x="756" y="438"/>
                    <a:pt x="858" y="319"/>
                  </a:cubicBezTo>
                  <a:cubicBezTo>
                    <a:pt x="798" y="247"/>
                    <a:pt x="619" y="236"/>
                    <a:pt x="762" y="81"/>
                  </a:cubicBezTo>
                  <a:cubicBezTo>
                    <a:pt x="739" y="57"/>
                    <a:pt x="727" y="33"/>
                    <a:pt x="715" y="9"/>
                  </a:cubicBezTo>
                  <a:cubicBezTo>
                    <a:pt x="675" y="4"/>
                    <a:pt x="636"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30"/>
            <p:cNvSpPr/>
            <p:nvPr/>
          </p:nvSpPr>
          <p:spPr>
            <a:xfrm>
              <a:off x="5378350" y="2705525"/>
              <a:ext cx="13100" cy="25625"/>
            </a:xfrm>
            <a:custGeom>
              <a:avLst/>
              <a:gdLst/>
              <a:ahLst/>
              <a:cxnLst/>
              <a:rect l="l" t="t" r="r" b="b"/>
              <a:pathLst>
                <a:path w="524" h="1025" extrusionOk="0">
                  <a:moveTo>
                    <a:pt x="417" y="0"/>
                  </a:moveTo>
                  <a:cubicBezTo>
                    <a:pt x="179" y="239"/>
                    <a:pt x="60" y="536"/>
                    <a:pt x="0" y="870"/>
                  </a:cubicBezTo>
                  <a:cubicBezTo>
                    <a:pt x="0" y="929"/>
                    <a:pt x="12" y="965"/>
                    <a:pt x="24" y="1024"/>
                  </a:cubicBezTo>
                  <a:cubicBezTo>
                    <a:pt x="429" y="822"/>
                    <a:pt x="524" y="477"/>
                    <a:pt x="464" y="60"/>
                  </a:cubicBezTo>
                  <a:cubicBezTo>
                    <a:pt x="441" y="48"/>
                    <a:pt x="429" y="12"/>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30"/>
            <p:cNvSpPr/>
            <p:nvPr/>
          </p:nvSpPr>
          <p:spPr>
            <a:xfrm>
              <a:off x="6195100" y="2243550"/>
              <a:ext cx="19075" cy="8750"/>
            </a:xfrm>
            <a:custGeom>
              <a:avLst/>
              <a:gdLst/>
              <a:ahLst/>
              <a:cxnLst/>
              <a:rect l="l" t="t" r="r" b="b"/>
              <a:pathLst>
                <a:path w="763" h="350" extrusionOk="0">
                  <a:moveTo>
                    <a:pt x="37" y="1"/>
                  </a:moveTo>
                  <a:cubicBezTo>
                    <a:pt x="1" y="37"/>
                    <a:pt x="1" y="96"/>
                    <a:pt x="25" y="132"/>
                  </a:cubicBezTo>
                  <a:cubicBezTo>
                    <a:pt x="72" y="191"/>
                    <a:pt x="132" y="227"/>
                    <a:pt x="167" y="275"/>
                  </a:cubicBezTo>
                  <a:cubicBezTo>
                    <a:pt x="215" y="275"/>
                    <a:pt x="275" y="299"/>
                    <a:pt x="322" y="299"/>
                  </a:cubicBezTo>
                  <a:cubicBezTo>
                    <a:pt x="389" y="332"/>
                    <a:pt x="457" y="349"/>
                    <a:pt x="525" y="349"/>
                  </a:cubicBezTo>
                  <a:cubicBezTo>
                    <a:pt x="604" y="349"/>
                    <a:pt x="681" y="326"/>
                    <a:pt x="751" y="275"/>
                  </a:cubicBezTo>
                  <a:cubicBezTo>
                    <a:pt x="763" y="72"/>
                    <a:pt x="656" y="1"/>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30"/>
            <p:cNvSpPr/>
            <p:nvPr/>
          </p:nvSpPr>
          <p:spPr>
            <a:xfrm>
              <a:off x="6203150" y="3174250"/>
              <a:ext cx="20550" cy="12300"/>
            </a:xfrm>
            <a:custGeom>
              <a:avLst/>
              <a:gdLst/>
              <a:ahLst/>
              <a:cxnLst/>
              <a:rect l="l" t="t" r="r" b="b"/>
              <a:pathLst>
                <a:path w="822" h="492" extrusionOk="0">
                  <a:moveTo>
                    <a:pt x="290" y="1"/>
                  </a:moveTo>
                  <a:cubicBezTo>
                    <a:pt x="194" y="1"/>
                    <a:pt x="96" y="22"/>
                    <a:pt x="0" y="63"/>
                  </a:cubicBezTo>
                  <a:cubicBezTo>
                    <a:pt x="0" y="158"/>
                    <a:pt x="12" y="254"/>
                    <a:pt x="12" y="349"/>
                  </a:cubicBezTo>
                  <a:cubicBezTo>
                    <a:pt x="215" y="408"/>
                    <a:pt x="417" y="349"/>
                    <a:pt x="572" y="492"/>
                  </a:cubicBezTo>
                  <a:lnTo>
                    <a:pt x="703" y="492"/>
                  </a:lnTo>
                  <a:cubicBezTo>
                    <a:pt x="786" y="420"/>
                    <a:pt x="822" y="337"/>
                    <a:pt x="810" y="230"/>
                  </a:cubicBezTo>
                  <a:cubicBezTo>
                    <a:pt x="786" y="170"/>
                    <a:pt x="762" y="123"/>
                    <a:pt x="703" y="75"/>
                  </a:cubicBezTo>
                  <a:cubicBezTo>
                    <a:pt x="655" y="75"/>
                    <a:pt x="607" y="75"/>
                    <a:pt x="572" y="63"/>
                  </a:cubicBezTo>
                  <a:cubicBezTo>
                    <a:pt x="482" y="22"/>
                    <a:pt x="387"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30"/>
            <p:cNvSpPr/>
            <p:nvPr/>
          </p:nvSpPr>
          <p:spPr>
            <a:xfrm>
              <a:off x="5134250" y="2114675"/>
              <a:ext cx="14625" cy="17300"/>
            </a:xfrm>
            <a:custGeom>
              <a:avLst/>
              <a:gdLst/>
              <a:ahLst/>
              <a:cxnLst/>
              <a:rect l="l" t="t" r="r" b="b"/>
              <a:pathLst>
                <a:path w="585" h="692" extrusionOk="0">
                  <a:moveTo>
                    <a:pt x="584" y="1"/>
                  </a:moveTo>
                  <a:lnTo>
                    <a:pt x="584" y="1"/>
                  </a:lnTo>
                  <a:cubicBezTo>
                    <a:pt x="203" y="96"/>
                    <a:pt x="108" y="393"/>
                    <a:pt x="1" y="691"/>
                  </a:cubicBezTo>
                  <a:cubicBezTo>
                    <a:pt x="322" y="584"/>
                    <a:pt x="430" y="2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30"/>
            <p:cNvSpPr/>
            <p:nvPr/>
          </p:nvSpPr>
          <p:spPr>
            <a:xfrm>
              <a:off x="6221900" y="3177525"/>
              <a:ext cx="17275" cy="10825"/>
            </a:xfrm>
            <a:custGeom>
              <a:avLst/>
              <a:gdLst/>
              <a:ahLst/>
              <a:cxnLst/>
              <a:rect l="l" t="t" r="r" b="b"/>
              <a:pathLst>
                <a:path w="691" h="433" extrusionOk="0">
                  <a:moveTo>
                    <a:pt x="292" y="1"/>
                  </a:moveTo>
                  <a:cubicBezTo>
                    <a:pt x="200" y="1"/>
                    <a:pt x="108" y="22"/>
                    <a:pt x="12" y="63"/>
                  </a:cubicBezTo>
                  <a:cubicBezTo>
                    <a:pt x="12" y="158"/>
                    <a:pt x="0" y="254"/>
                    <a:pt x="0" y="349"/>
                  </a:cubicBezTo>
                  <a:cubicBezTo>
                    <a:pt x="36" y="361"/>
                    <a:pt x="96" y="361"/>
                    <a:pt x="143" y="361"/>
                  </a:cubicBezTo>
                  <a:cubicBezTo>
                    <a:pt x="143" y="361"/>
                    <a:pt x="155" y="349"/>
                    <a:pt x="191" y="337"/>
                  </a:cubicBezTo>
                  <a:cubicBezTo>
                    <a:pt x="197" y="334"/>
                    <a:pt x="204" y="332"/>
                    <a:pt x="212" y="332"/>
                  </a:cubicBezTo>
                  <a:cubicBezTo>
                    <a:pt x="233" y="332"/>
                    <a:pt x="257" y="343"/>
                    <a:pt x="274" y="361"/>
                  </a:cubicBezTo>
                  <a:cubicBezTo>
                    <a:pt x="322" y="408"/>
                    <a:pt x="372" y="432"/>
                    <a:pt x="422" y="432"/>
                  </a:cubicBezTo>
                  <a:cubicBezTo>
                    <a:pt x="471" y="432"/>
                    <a:pt x="518" y="408"/>
                    <a:pt x="560" y="361"/>
                  </a:cubicBezTo>
                  <a:cubicBezTo>
                    <a:pt x="608" y="277"/>
                    <a:pt x="655" y="170"/>
                    <a:pt x="691" y="87"/>
                  </a:cubicBezTo>
                  <a:cubicBezTo>
                    <a:pt x="631" y="87"/>
                    <a:pt x="596" y="87"/>
                    <a:pt x="572" y="63"/>
                  </a:cubicBezTo>
                  <a:cubicBezTo>
                    <a:pt x="477" y="22"/>
                    <a:pt x="384"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30"/>
            <p:cNvSpPr/>
            <p:nvPr/>
          </p:nvSpPr>
          <p:spPr>
            <a:xfrm>
              <a:off x="6228750" y="2302800"/>
              <a:ext cx="17875" cy="8800"/>
            </a:xfrm>
            <a:custGeom>
              <a:avLst/>
              <a:gdLst/>
              <a:ahLst/>
              <a:cxnLst/>
              <a:rect l="l" t="t" r="r" b="b"/>
              <a:pathLst>
                <a:path w="715" h="352" extrusionOk="0">
                  <a:moveTo>
                    <a:pt x="148" y="0"/>
                  </a:moveTo>
                  <a:cubicBezTo>
                    <a:pt x="98" y="0"/>
                    <a:pt x="48" y="24"/>
                    <a:pt x="0" y="72"/>
                  </a:cubicBezTo>
                  <a:cubicBezTo>
                    <a:pt x="90" y="291"/>
                    <a:pt x="255" y="352"/>
                    <a:pt x="453" y="352"/>
                  </a:cubicBezTo>
                  <a:cubicBezTo>
                    <a:pt x="491" y="352"/>
                    <a:pt x="531" y="349"/>
                    <a:pt x="572" y="346"/>
                  </a:cubicBezTo>
                  <a:cubicBezTo>
                    <a:pt x="619" y="310"/>
                    <a:pt x="679" y="262"/>
                    <a:pt x="715" y="215"/>
                  </a:cubicBezTo>
                  <a:lnTo>
                    <a:pt x="572" y="72"/>
                  </a:lnTo>
                  <a:lnTo>
                    <a:pt x="286" y="72"/>
                  </a:lnTo>
                  <a:cubicBezTo>
                    <a:pt x="244" y="24"/>
                    <a:pt x="197"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30"/>
            <p:cNvSpPr/>
            <p:nvPr/>
          </p:nvSpPr>
          <p:spPr>
            <a:xfrm>
              <a:off x="5231300" y="2616475"/>
              <a:ext cx="13125" cy="10400"/>
            </a:xfrm>
            <a:custGeom>
              <a:avLst/>
              <a:gdLst/>
              <a:ahLst/>
              <a:cxnLst/>
              <a:rect l="l" t="t" r="r" b="b"/>
              <a:pathLst>
                <a:path w="525" h="416" extrusionOk="0">
                  <a:moveTo>
                    <a:pt x="342" y="0"/>
                  </a:moveTo>
                  <a:cubicBezTo>
                    <a:pt x="294" y="0"/>
                    <a:pt x="248" y="21"/>
                    <a:pt x="215" y="62"/>
                  </a:cubicBezTo>
                  <a:cubicBezTo>
                    <a:pt x="131" y="169"/>
                    <a:pt x="72" y="288"/>
                    <a:pt x="0" y="407"/>
                  </a:cubicBezTo>
                  <a:cubicBezTo>
                    <a:pt x="28" y="413"/>
                    <a:pt x="54" y="416"/>
                    <a:pt x="79" y="416"/>
                  </a:cubicBezTo>
                  <a:cubicBezTo>
                    <a:pt x="210" y="416"/>
                    <a:pt x="317" y="346"/>
                    <a:pt x="417" y="276"/>
                  </a:cubicBezTo>
                  <a:cubicBezTo>
                    <a:pt x="453" y="205"/>
                    <a:pt x="524" y="110"/>
                    <a:pt x="453" y="38"/>
                  </a:cubicBezTo>
                  <a:cubicBezTo>
                    <a:pt x="417" y="12"/>
                    <a:pt x="379" y="0"/>
                    <a:pt x="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30"/>
            <p:cNvSpPr/>
            <p:nvPr/>
          </p:nvSpPr>
          <p:spPr>
            <a:xfrm>
              <a:off x="6121050" y="2031325"/>
              <a:ext cx="18275" cy="8575"/>
            </a:xfrm>
            <a:custGeom>
              <a:avLst/>
              <a:gdLst/>
              <a:ahLst/>
              <a:cxnLst/>
              <a:rect l="l" t="t" r="r" b="b"/>
              <a:pathLst>
                <a:path w="731" h="343" extrusionOk="0">
                  <a:moveTo>
                    <a:pt x="427" y="1"/>
                  </a:moveTo>
                  <a:cubicBezTo>
                    <a:pt x="296" y="13"/>
                    <a:pt x="141" y="13"/>
                    <a:pt x="10" y="36"/>
                  </a:cubicBezTo>
                  <a:cubicBezTo>
                    <a:pt x="0" y="286"/>
                    <a:pt x="130" y="342"/>
                    <a:pt x="299" y="342"/>
                  </a:cubicBezTo>
                  <a:cubicBezTo>
                    <a:pt x="340" y="342"/>
                    <a:pt x="383" y="339"/>
                    <a:pt x="427" y="334"/>
                  </a:cubicBezTo>
                  <a:cubicBezTo>
                    <a:pt x="474" y="310"/>
                    <a:pt x="522" y="310"/>
                    <a:pt x="558" y="310"/>
                  </a:cubicBezTo>
                  <a:cubicBezTo>
                    <a:pt x="591" y="321"/>
                    <a:pt x="618" y="327"/>
                    <a:pt x="640" y="327"/>
                  </a:cubicBezTo>
                  <a:cubicBezTo>
                    <a:pt x="714" y="327"/>
                    <a:pt x="731" y="268"/>
                    <a:pt x="713" y="167"/>
                  </a:cubicBezTo>
                  <a:cubicBezTo>
                    <a:pt x="653" y="120"/>
                    <a:pt x="605" y="72"/>
                    <a:pt x="546" y="36"/>
                  </a:cubicBezTo>
                  <a:cubicBezTo>
                    <a:pt x="498" y="36"/>
                    <a:pt x="462" y="36"/>
                    <a:pt x="4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30"/>
            <p:cNvSpPr/>
            <p:nvPr/>
          </p:nvSpPr>
          <p:spPr>
            <a:xfrm>
              <a:off x="6209100" y="2763575"/>
              <a:ext cx="12225" cy="7300"/>
            </a:xfrm>
            <a:custGeom>
              <a:avLst/>
              <a:gdLst/>
              <a:ahLst/>
              <a:cxnLst/>
              <a:rect l="l" t="t" r="r" b="b"/>
              <a:pathLst>
                <a:path w="489" h="292" extrusionOk="0">
                  <a:moveTo>
                    <a:pt x="48" y="0"/>
                  </a:moveTo>
                  <a:lnTo>
                    <a:pt x="48" y="155"/>
                  </a:lnTo>
                  <a:cubicBezTo>
                    <a:pt x="0" y="191"/>
                    <a:pt x="0" y="238"/>
                    <a:pt x="48" y="286"/>
                  </a:cubicBezTo>
                  <a:cubicBezTo>
                    <a:pt x="102" y="286"/>
                    <a:pt x="160" y="292"/>
                    <a:pt x="217" y="292"/>
                  </a:cubicBezTo>
                  <a:cubicBezTo>
                    <a:pt x="324" y="292"/>
                    <a:pt x="426" y="271"/>
                    <a:pt x="489" y="155"/>
                  </a:cubicBezTo>
                  <a:cubicBezTo>
                    <a:pt x="453" y="83"/>
                    <a:pt x="393" y="4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30"/>
            <p:cNvSpPr/>
            <p:nvPr/>
          </p:nvSpPr>
          <p:spPr>
            <a:xfrm>
              <a:off x="5195275" y="2095325"/>
              <a:ext cx="14900" cy="7500"/>
            </a:xfrm>
            <a:custGeom>
              <a:avLst/>
              <a:gdLst/>
              <a:ahLst/>
              <a:cxnLst/>
              <a:rect l="l" t="t" r="r" b="b"/>
              <a:pathLst>
                <a:path w="596" h="300" extrusionOk="0">
                  <a:moveTo>
                    <a:pt x="548" y="1"/>
                  </a:moveTo>
                  <a:cubicBezTo>
                    <a:pt x="358" y="13"/>
                    <a:pt x="167" y="36"/>
                    <a:pt x="1" y="167"/>
                  </a:cubicBezTo>
                  <a:lnTo>
                    <a:pt x="1" y="239"/>
                  </a:lnTo>
                  <a:cubicBezTo>
                    <a:pt x="103" y="266"/>
                    <a:pt x="207" y="300"/>
                    <a:pt x="303" y="300"/>
                  </a:cubicBezTo>
                  <a:cubicBezTo>
                    <a:pt x="420" y="300"/>
                    <a:pt x="524" y="249"/>
                    <a:pt x="596" y="72"/>
                  </a:cubicBezTo>
                  <a:cubicBezTo>
                    <a:pt x="584" y="48"/>
                    <a:pt x="560" y="24"/>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30"/>
            <p:cNvSpPr/>
            <p:nvPr/>
          </p:nvSpPr>
          <p:spPr>
            <a:xfrm>
              <a:off x="6250175" y="3179975"/>
              <a:ext cx="10750" cy="7775"/>
            </a:xfrm>
            <a:custGeom>
              <a:avLst/>
              <a:gdLst/>
              <a:ahLst/>
              <a:cxnLst/>
              <a:rect l="l" t="t" r="r" b="b"/>
              <a:pathLst>
                <a:path w="430" h="311" extrusionOk="0">
                  <a:moveTo>
                    <a:pt x="143" y="1"/>
                  </a:moveTo>
                  <a:cubicBezTo>
                    <a:pt x="84" y="84"/>
                    <a:pt x="36" y="191"/>
                    <a:pt x="0" y="287"/>
                  </a:cubicBezTo>
                  <a:cubicBezTo>
                    <a:pt x="155" y="263"/>
                    <a:pt x="322" y="310"/>
                    <a:pt x="429" y="132"/>
                  </a:cubicBezTo>
                  <a:cubicBezTo>
                    <a:pt x="370" y="84"/>
                    <a:pt x="32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30"/>
            <p:cNvSpPr/>
            <p:nvPr/>
          </p:nvSpPr>
          <p:spPr>
            <a:xfrm>
              <a:off x="6258500" y="1841425"/>
              <a:ext cx="11350" cy="11750"/>
            </a:xfrm>
            <a:custGeom>
              <a:avLst/>
              <a:gdLst/>
              <a:ahLst/>
              <a:cxnLst/>
              <a:rect l="l" t="t" r="r" b="b"/>
              <a:pathLst>
                <a:path w="454" h="470" extrusionOk="0">
                  <a:moveTo>
                    <a:pt x="227" y="1"/>
                  </a:moveTo>
                  <a:cubicBezTo>
                    <a:pt x="203" y="72"/>
                    <a:pt x="144" y="108"/>
                    <a:pt x="96" y="155"/>
                  </a:cubicBezTo>
                  <a:cubicBezTo>
                    <a:pt x="1" y="239"/>
                    <a:pt x="1" y="346"/>
                    <a:pt x="96" y="441"/>
                  </a:cubicBezTo>
                  <a:cubicBezTo>
                    <a:pt x="96" y="453"/>
                    <a:pt x="108" y="453"/>
                    <a:pt x="144" y="465"/>
                  </a:cubicBezTo>
                  <a:cubicBezTo>
                    <a:pt x="150" y="468"/>
                    <a:pt x="157" y="470"/>
                    <a:pt x="165" y="470"/>
                  </a:cubicBezTo>
                  <a:cubicBezTo>
                    <a:pt x="186" y="470"/>
                    <a:pt x="210" y="459"/>
                    <a:pt x="227" y="441"/>
                  </a:cubicBezTo>
                  <a:cubicBezTo>
                    <a:pt x="263" y="286"/>
                    <a:pt x="453" y="155"/>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30"/>
            <p:cNvSpPr/>
            <p:nvPr/>
          </p:nvSpPr>
          <p:spPr>
            <a:xfrm>
              <a:off x="6281125" y="3043650"/>
              <a:ext cx="9850" cy="6875"/>
            </a:xfrm>
            <a:custGeom>
              <a:avLst/>
              <a:gdLst/>
              <a:ahLst/>
              <a:cxnLst/>
              <a:rect l="l" t="t" r="r" b="b"/>
              <a:pathLst>
                <a:path w="394" h="275" extrusionOk="0">
                  <a:moveTo>
                    <a:pt x="72" y="1"/>
                  </a:moveTo>
                  <a:cubicBezTo>
                    <a:pt x="36" y="37"/>
                    <a:pt x="25" y="72"/>
                    <a:pt x="1" y="108"/>
                  </a:cubicBezTo>
                  <a:cubicBezTo>
                    <a:pt x="25" y="191"/>
                    <a:pt x="120" y="215"/>
                    <a:pt x="191" y="275"/>
                  </a:cubicBezTo>
                  <a:cubicBezTo>
                    <a:pt x="275" y="251"/>
                    <a:pt x="334" y="191"/>
                    <a:pt x="370" y="120"/>
                  </a:cubicBezTo>
                  <a:cubicBezTo>
                    <a:pt x="394" y="48"/>
                    <a:pt x="382" y="25"/>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30"/>
            <p:cNvSpPr/>
            <p:nvPr/>
          </p:nvSpPr>
          <p:spPr>
            <a:xfrm>
              <a:off x="6292750" y="3046350"/>
              <a:ext cx="10125" cy="4000"/>
            </a:xfrm>
            <a:custGeom>
              <a:avLst/>
              <a:gdLst/>
              <a:ahLst/>
              <a:cxnLst/>
              <a:rect l="l" t="t" r="r" b="b"/>
              <a:pathLst>
                <a:path w="405" h="160" extrusionOk="0">
                  <a:moveTo>
                    <a:pt x="298" y="0"/>
                  </a:moveTo>
                  <a:cubicBezTo>
                    <a:pt x="202" y="0"/>
                    <a:pt x="107" y="12"/>
                    <a:pt x="0" y="12"/>
                  </a:cubicBezTo>
                  <a:cubicBezTo>
                    <a:pt x="61" y="115"/>
                    <a:pt x="127" y="159"/>
                    <a:pt x="197" y="159"/>
                  </a:cubicBezTo>
                  <a:cubicBezTo>
                    <a:pt x="264" y="159"/>
                    <a:pt x="335" y="118"/>
                    <a:pt x="405" y="48"/>
                  </a:cubicBezTo>
                  <a:cubicBezTo>
                    <a:pt x="381" y="36"/>
                    <a:pt x="333"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30"/>
            <p:cNvSpPr/>
            <p:nvPr/>
          </p:nvSpPr>
          <p:spPr>
            <a:xfrm>
              <a:off x="5224150" y="2296875"/>
              <a:ext cx="11350" cy="4375"/>
            </a:xfrm>
            <a:custGeom>
              <a:avLst/>
              <a:gdLst/>
              <a:ahLst/>
              <a:cxnLst/>
              <a:rect l="l" t="t" r="r" b="b"/>
              <a:pathLst>
                <a:path w="454" h="175" extrusionOk="0">
                  <a:moveTo>
                    <a:pt x="101" y="1"/>
                  </a:moveTo>
                  <a:cubicBezTo>
                    <a:pt x="69" y="1"/>
                    <a:pt x="36" y="4"/>
                    <a:pt x="1" y="11"/>
                  </a:cubicBezTo>
                  <a:cubicBezTo>
                    <a:pt x="71" y="129"/>
                    <a:pt x="168" y="174"/>
                    <a:pt x="277" y="174"/>
                  </a:cubicBezTo>
                  <a:cubicBezTo>
                    <a:pt x="333" y="174"/>
                    <a:pt x="392" y="162"/>
                    <a:pt x="453" y="142"/>
                  </a:cubicBezTo>
                  <a:cubicBezTo>
                    <a:pt x="338" y="56"/>
                    <a:pt x="231"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30"/>
            <p:cNvSpPr/>
            <p:nvPr/>
          </p:nvSpPr>
          <p:spPr>
            <a:xfrm>
              <a:off x="5119675" y="2150700"/>
              <a:ext cx="4500" cy="10425"/>
            </a:xfrm>
            <a:custGeom>
              <a:avLst/>
              <a:gdLst/>
              <a:ahLst/>
              <a:cxnLst/>
              <a:rect l="l" t="t" r="r" b="b"/>
              <a:pathLst>
                <a:path w="180" h="417" extrusionOk="0">
                  <a:moveTo>
                    <a:pt x="167" y="0"/>
                  </a:moveTo>
                  <a:cubicBezTo>
                    <a:pt x="36" y="107"/>
                    <a:pt x="1" y="238"/>
                    <a:pt x="12" y="417"/>
                  </a:cubicBezTo>
                  <a:cubicBezTo>
                    <a:pt x="179" y="322"/>
                    <a:pt x="167" y="155"/>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30"/>
            <p:cNvSpPr/>
            <p:nvPr/>
          </p:nvSpPr>
          <p:spPr>
            <a:xfrm>
              <a:off x="5202725" y="2290475"/>
              <a:ext cx="10450" cy="3875"/>
            </a:xfrm>
            <a:custGeom>
              <a:avLst/>
              <a:gdLst/>
              <a:ahLst/>
              <a:cxnLst/>
              <a:rect l="l" t="t" r="r" b="b"/>
              <a:pathLst>
                <a:path w="418" h="155" extrusionOk="0">
                  <a:moveTo>
                    <a:pt x="105" y="0"/>
                  </a:moveTo>
                  <a:cubicBezTo>
                    <a:pt x="72" y="0"/>
                    <a:pt x="37" y="3"/>
                    <a:pt x="0" y="5"/>
                  </a:cubicBezTo>
                  <a:cubicBezTo>
                    <a:pt x="62" y="129"/>
                    <a:pt x="170" y="154"/>
                    <a:pt x="289" y="154"/>
                  </a:cubicBezTo>
                  <a:cubicBezTo>
                    <a:pt x="331" y="154"/>
                    <a:pt x="374" y="151"/>
                    <a:pt x="417" y="148"/>
                  </a:cubicBezTo>
                  <a:cubicBezTo>
                    <a:pt x="333" y="27"/>
                    <a:pt x="227"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30"/>
            <p:cNvSpPr/>
            <p:nvPr/>
          </p:nvSpPr>
          <p:spPr>
            <a:xfrm>
              <a:off x="5213425" y="2294150"/>
              <a:ext cx="10750" cy="3800"/>
            </a:xfrm>
            <a:custGeom>
              <a:avLst/>
              <a:gdLst/>
              <a:ahLst/>
              <a:cxnLst/>
              <a:rect l="l" t="t" r="r" b="b"/>
              <a:pathLst>
                <a:path w="430" h="152" extrusionOk="0">
                  <a:moveTo>
                    <a:pt x="1" y="1"/>
                  </a:moveTo>
                  <a:cubicBezTo>
                    <a:pt x="68" y="121"/>
                    <a:pt x="160" y="151"/>
                    <a:pt x="256" y="151"/>
                  </a:cubicBezTo>
                  <a:cubicBezTo>
                    <a:pt x="313" y="151"/>
                    <a:pt x="372" y="141"/>
                    <a:pt x="430" y="132"/>
                  </a:cubicBezTo>
                  <a:cubicBezTo>
                    <a:pt x="311" y="13"/>
                    <a:pt x="16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30"/>
            <p:cNvSpPr/>
            <p:nvPr/>
          </p:nvSpPr>
          <p:spPr>
            <a:xfrm>
              <a:off x="5187550" y="2280975"/>
              <a:ext cx="8050" cy="5775"/>
            </a:xfrm>
            <a:custGeom>
              <a:avLst/>
              <a:gdLst/>
              <a:ahLst/>
              <a:cxnLst/>
              <a:rect l="l" t="t" r="r" b="b"/>
              <a:pathLst>
                <a:path w="322" h="231" extrusionOk="0">
                  <a:moveTo>
                    <a:pt x="154" y="0"/>
                  </a:moveTo>
                  <a:cubicBezTo>
                    <a:pt x="119" y="0"/>
                    <a:pt x="80" y="10"/>
                    <a:pt x="36" y="28"/>
                  </a:cubicBezTo>
                  <a:cubicBezTo>
                    <a:pt x="24" y="64"/>
                    <a:pt x="12" y="76"/>
                    <a:pt x="0" y="111"/>
                  </a:cubicBezTo>
                  <a:cubicBezTo>
                    <a:pt x="83" y="207"/>
                    <a:pt x="191" y="230"/>
                    <a:pt x="310" y="230"/>
                  </a:cubicBezTo>
                  <a:lnTo>
                    <a:pt x="322" y="147"/>
                  </a:lnTo>
                  <a:cubicBezTo>
                    <a:pt x="289" y="48"/>
                    <a:pt x="233"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30"/>
            <p:cNvSpPr/>
            <p:nvPr/>
          </p:nvSpPr>
          <p:spPr>
            <a:xfrm>
              <a:off x="5130100" y="2132225"/>
              <a:ext cx="4475" cy="7175"/>
            </a:xfrm>
            <a:custGeom>
              <a:avLst/>
              <a:gdLst/>
              <a:ahLst/>
              <a:cxnLst/>
              <a:rect l="l" t="t" r="r" b="b"/>
              <a:pathLst>
                <a:path w="179" h="287" extrusionOk="0">
                  <a:moveTo>
                    <a:pt x="167" y="1"/>
                  </a:moveTo>
                  <a:cubicBezTo>
                    <a:pt x="48" y="49"/>
                    <a:pt x="0" y="144"/>
                    <a:pt x="12" y="287"/>
                  </a:cubicBezTo>
                  <a:cubicBezTo>
                    <a:pt x="155" y="239"/>
                    <a:pt x="179" y="13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30"/>
            <p:cNvSpPr/>
            <p:nvPr/>
          </p:nvSpPr>
          <p:spPr>
            <a:xfrm>
              <a:off x="6187575" y="2067925"/>
              <a:ext cx="6375" cy="3625"/>
            </a:xfrm>
            <a:custGeom>
              <a:avLst/>
              <a:gdLst/>
              <a:ahLst/>
              <a:cxnLst/>
              <a:rect l="l" t="t" r="r" b="b"/>
              <a:pathLst>
                <a:path w="255" h="145" extrusionOk="0">
                  <a:moveTo>
                    <a:pt x="77" y="1"/>
                  </a:moveTo>
                  <a:cubicBezTo>
                    <a:pt x="28" y="1"/>
                    <a:pt x="0" y="23"/>
                    <a:pt x="64" y="144"/>
                  </a:cubicBezTo>
                  <a:cubicBezTo>
                    <a:pt x="87" y="144"/>
                    <a:pt x="117" y="139"/>
                    <a:pt x="151" y="139"/>
                  </a:cubicBezTo>
                  <a:cubicBezTo>
                    <a:pt x="168" y="139"/>
                    <a:pt x="187" y="140"/>
                    <a:pt x="207" y="144"/>
                  </a:cubicBezTo>
                  <a:cubicBezTo>
                    <a:pt x="254" y="85"/>
                    <a:pt x="254" y="37"/>
                    <a:pt x="207" y="1"/>
                  </a:cubicBezTo>
                  <a:cubicBezTo>
                    <a:pt x="197" y="7"/>
                    <a:pt x="185" y="9"/>
                    <a:pt x="171" y="9"/>
                  </a:cubicBezTo>
                  <a:cubicBezTo>
                    <a:pt x="142" y="9"/>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30"/>
            <p:cNvSpPr/>
            <p:nvPr/>
          </p:nvSpPr>
          <p:spPr>
            <a:xfrm>
              <a:off x="5989375" y="3108550"/>
              <a:ext cx="6625" cy="6500"/>
            </a:xfrm>
            <a:custGeom>
              <a:avLst/>
              <a:gdLst/>
              <a:ahLst/>
              <a:cxnLst/>
              <a:rect l="l" t="t" r="r" b="b"/>
              <a:pathLst>
                <a:path w="265" h="260" extrusionOk="0">
                  <a:moveTo>
                    <a:pt x="86" y="0"/>
                  </a:moveTo>
                  <a:cubicBezTo>
                    <a:pt x="34" y="125"/>
                    <a:pt x="0" y="259"/>
                    <a:pt x="167" y="259"/>
                  </a:cubicBezTo>
                  <a:cubicBezTo>
                    <a:pt x="191" y="259"/>
                    <a:pt x="220" y="256"/>
                    <a:pt x="253" y="250"/>
                  </a:cubicBezTo>
                  <a:cubicBezTo>
                    <a:pt x="265" y="203"/>
                    <a:pt x="265" y="155"/>
                    <a:pt x="265" y="119"/>
                  </a:cubicBezTo>
                  <a:cubicBezTo>
                    <a:pt x="229" y="72"/>
                    <a:pt x="217" y="36"/>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30"/>
            <p:cNvSpPr/>
            <p:nvPr/>
          </p:nvSpPr>
          <p:spPr>
            <a:xfrm>
              <a:off x="5127425" y="2138775"/>
              <a:ext cx="3000" cy="4200"/>
            </a:xfrm>
            <a:custGeom>
              <a:avLst/>
              <a:gdLst/>
              <a:ahLst/>
              <a:cxnLst/>
              <a:rect l="l" t="t" r="r" b="b"/>
              <a:pathLst>
                <a:path w="120" h="168" extrusionOk="0">
                  <a:moveTo>
                    <a:pt x="119" y="1"/>
                  </a:moveTo>
                  <a:cubicBezTo>
                    <a:pt x="36" y="37"/>
                    <a:pt x="0" y="84"/>
                    <a:pt x="24" y="168"/>
                  </a:cubicBezTo>
                  <a:cubicBezTo>
                    <a:pt x="95" y="144"/>
                    <a:pt x="119" y="8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30"/>
            <p:cNvSpPr/>
            <p:nvPr/>
          </p:nvSpPr>
          <p:spPr>
            <a:xfrm>
              <a:off x="5124150" y="2145325"/>
              <a:ext cx="2700" cy="5100"/>
            </a:xfrm>
            <a:custGeom>
              <a:avLst/>
              <a:gdLst/>
              <a:ahLst/>
              <a:cxnLst/>
              <a:rect l="l" t="t" r="r" b="b"/>
              <a:pathLst>
                <a:path w="108" h="204" extrusionOk="0">
                  <a:moveTo>
                    <a:pt x="107" y="1"/>
                  </a:moveTo>
                  <a:lnTo>
                    <a:pt x="107" y="1"/>
                  </a:lnTo>
                  <a:cubicBezTo>
                    <a:pt x="36" y="37"/>
                    <a:pt x="0" y="96"/>
                    <a:pt x="0" y="203"/>
                  </a:cubicBezTo>
                  <a:cubicBezTo>
                    <a:pt x="72" y="156"/>
                    <a:pt x="107" y="84"/>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30"/>
            <p:cNvSpPr/>
            <p:nvPr/>
          </p:nvSpPr>
          <p:spPr>
            <a:xfrm>
              <a:off x="6131175" y="2002875"/>
              <a:ext cx="3825" cy="3475"/>
            </a:xfrm>
            <a:custGeom>
              <a:avLst/>
              <a:gdLst/>
              <a:ahLst/>
              <a:cxnLst/>
              <a:rect l="l" t="t" r="r" b="b"/>
              <a:pathLst>
                <a:path w="153" h="139" extrusionOk="0">
                  <a:moveTo>
                    <a:pt x="92" y="1"/>
                  </a:moveTo>
                  <a:cubicBezTo>
                    <a:pt x="21" y="1"/>
                    <a:pt x="0" y="41"/>
                    <a:pt x="10" y="127"/>
                  </a:cubicBezTo>
                  <a:lnTo>
                    <a:pt x="10" y="139"/>
                  </a:lnTo>
                  <a:lnTo>
                    <a:pt x="153" y="139"/>
                  </a:lnTo>
                  <a:lnTo>
                    <a:pt x="153" y="8"/>
                  </a:lnTo>
                  <a:cubicBezTo>
                    <a:pt x="129" y="3"/>
                    <a:pt x="109"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30"/>
            <p:cNvSpPr/>
            <p:nvPr/>
          </p:nvSpPr>
          <p:spPr>
            <a:xfrm>
              <a:off x="6163850" y="1847675"/>
              <a:ext cx="4500" cy="4800"/>
            </a:xfrm>
            <a:custGeom>
              <a:avLst/>
              <a:gdLst/>
              <a:ahLst/>
              <a:cxnLst/>
              <a:rect l="l" t="t" r="r" b="b"/>
              <a:pathLst>
                <a:path w="180" h="192" extrusionOk="0">
                  <a:moveTo>
                    <a:pt x="132" y="1"/>
                  </a:moveTo>
                  <a:cubicBezTo>
                    <a:pt x="72" y="1"/>
                    <a:pt x="24" y="13"/>
                    <a:pt x="1" y="60"/>
                  </a:cubicBezTo>
                  <a:cubicBezTo>
                    <a:pt x="1" y="96"/>
                    <a:pt x="13" y="144"/>
                    <a:pt x="13" y="191"/>
                  </a:cubicBezTo>
                  <a:cubicBezTo>
                    <a:pt x="60" y="191"/>
                    <a:pt x="96" y="191"/>
                    <a:pt x="144" y="179"/>
                  </a:cubicBezTo>
                  <a:cubicBezTo>
                    <a:pt x="144" y="132"/>
                    <a:pt x="155" y="96"/>
                    <a:pt x="179" y="60"/>
                  </a:cubicBezTo>
                  <a:cubicBezTo>
                    <a:pt x="155" y="36"/>
                    <a:pt x="144"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30"/>
            <p:cNvSpPr/>
            <p:nvPr/>
          </p:nvSpPr>
          <p:spPr>
            <a:xfrm>
              <a:off x="5887925" y="2074375"/>
              <a:ext cx="283400" cy="29975"/>
            </a:xfrm>
            <a:custGeom>
              <a:avLst/>
              <a:gdLst/>
              <a:ahLst/>
              <a:cxnLst/>
              <a:rect l="l" t="t" r="r" b="b"/>
              <a:pathLst>
                <a:path w="11336" h="1199" extrusionOk="0">
                  <a:moveTo>
                    <a:pt x="7286" y="0"/>
                  </a:moveTo>
                  <a:cubicBezTo>
                    <a:pt x="7106" y="0"/>
                    <a:pt x="6923" y="25"/>
                    <a:pt x="6744" y="25"/>
                  </a:cubicBezTo>
                  <a:cubicBezTo>
                    <a:pt x="6691" y="25"/>
                    <a:pt x="6637" y="23"/>
                    <a:pt x="6585" y="17"/>
                  </a:cubicBezTo>
                  <a:lnTo>
                    <a:pt x="6585" y="17"/>
                  </a:lnTo>
                  <a:cubicBezTo>
                    <a:pt x="6537" y="255"/>
                    <a:pt x="6728" y="410"/>
                    <a:pt x="6823" y="600"/>
                  </a:cubicBezTo>
                  <a:cubicBezTo>
                    <a:pt x="6906" y="708"/>
                    <a:pt x="7025" y="720"/>
                    <a:pt x="7144" y="767"/>
                  </a:cubicBezTo>
                  <a:cubicBezTo>
                    <a:pt x="7168" y="779"/>
                    <a:pt x="7180" y="779"/>
                    <a:pt x="7228" y="779"/>
                  </a:cubicBezTo>
                  <a:cubicBezTo>
                    <a:pt x="7263" y="779"/>
                    <a:pt x="7311" y="779"/>
                    <a:pt x="7347" y="731"/>
                  </a:cubicBezTo>
                  <a:cubicBezTo>
                    <a:pt x="7359" y="731"/>
                    <a:pt x="7359" y="779"/>
                    <a:pt x="7359" y="779"/>
                  </a:cubicBezTo>
                  <a:cubicBezTo>
                    <a:pt x="7326" y="788"/>
                    <a:pt x="7294" y="791"/>
                    <a:pt x="7262" y="791"/>
                  </a:cubicBezTo>
                  <a:cubicBezTo>
                    <a:pt x="7119" y="791"/>
                    <a:pt x="6981" y="720"/>
                    <a:pt x="6835" y="720"/>
                  </a:cubicBezTo>
                  <a:cubicBezTo>
                    <a:pt x="6644" y="672"/>
                    <a:pt x="6466" y="672"/>
                    <a:pt x="6287" y="672"/>
                  </a:cubicBezTo>
                  <a:lnTo>
                    <a:pt x="5942" y="672"/>
                  </a:lnTo>
                  <a:cubicBezTo>
                    <a:pt x="5632" y="708"/>
                    <a:pt x="5287" y="612"/>
                    <a:pt x="5013" y="874"/>
                  </a:cubicBezTo>
                  <a:lnTo>
                    <a:pt x="667" y="874"/>
                  </a:lnTo>
                  <a:cubicBezTo>
                    <a:pt x="574" y="874"/>
                    <a:pt x="471" y="858"/>
                    <a:pt x="369" y="858"/>
                  </a:cubicBezTo>
                  <a:cubicBezTo>
                    <a:pt x="237" y="858"/>
                    <a:pt x="108" y="885"/>
                    <a:pt x="1" y="1005"/>
                  </a:cubicBezTo>
                  <a:cubicBezTo>
                    <a:pt x="134" y="1160"/>
                    <a:pt x="304" y="1198"/>
                    <a:pt x="493" y="1198"/>
                  </a:cubicBezTo>
                  <a:cubicBezTo>
                    <a:pt x="523" y="1198"/>
                    <a:pt x="553" y="1197"/>
                    <a:pt x="584" y="1196"/>
                  </a:cubicBezTo>
                  <a:cubicBezTo>
                    <a:pt x="1222" y="1161"/>
                    <a:pt x="1861" y="1150"/>
                    <a:pt x="2501" y="1150"/>
                  </a:cubicBezTo>
                  <a:cubicBezTo>
                    <a:pt x="3546" y="1150"/>
                    <a:pt x="4593" y="1179"/>
                    <a:pt x="5637" y="1179"/>
                  </a:cubicBezTo>
                  <a:cubicBezTo>
                    <a:pt x="5910" y="1179"/>
                    <a:pt x="6182" y="1177"/>
                    <a:pt x="6454" y="1172"/>
                  </a:cubicBezTo>
                  <a:cubicBezTo>
                    <a:pt x="6471" y="1174"/>
                    <a:pt x="6488" y="1174"/>
                    <a:pt x="6505" y="1174"/>
                  </a:cubicBezTo>
                  <a:cubicBezTo>
                    <a:pt x="6610" y="1174"/>
                    <a:pt x="6721" y="1148"/>
                    <a:pt x="6823" y="1148"/>
                  </a:cubicBezTo>
                  <a:lnTo>
                    <a:pt x="7525" y="1148"/>
                  </a:lnTo>
                  <a:cubicBezTo>
                    <a:pt x="8383" y="1041"/>
                    <a:pt x="9240" y="1008"/>
                    <a:pt x="10097" y="1008"/>
                  </a:cubicBezTo>
                  <a:cubicBezTo>
                    <a:pt x="10383" y="1008"/>
                    <a:pt x="10669" y="1011"/>
                    <a:pt x="10954" y="1017"/>
                  </a:cubicBezTo>
                  <a:cubicBezTo>
                    <a:pt x="11061" y="1005"/>
                    <a:pt x="11181" y="1005"/>
                    <a:pt x="11264" y="934"/>
                  </a:cubicBezTo>
                  <a:cubicBezTo>
                    <a:pt x="11288" y="898"/>
                    <a:pt x="11311" y="874"/>
                    <a:pt x="11335" y="839"/>
                  </a:cubicBezTo>
                  <a:cubicBezTo>
                    <a:pt x="11046" y="413"/>
                    <a:pt x="10690" y="201"/>
                    <a:pt x="10276" y="201"/>
                  </a:cubicBezTo>
                  <a:cubicBezTo>
                    <a:pt x="10110" y="201"/>
                    <a:pt x="9935" y="235"/>
                    <a:pt x="9752" y="303"/>
                  </a:cubicBezTo>
                  <a:cubicBezTo>
                    <a:pt x="9234" y="233"/>
                    <a:pt x="8707" y="163"/>
                    <a:pt x="8187" y="163"/>
                  </a:cubicBezTo>
                  <a:cubicBezTo>
                    <a:pt x="8085" y="163"/>
                    <a:pt x="7984" y="166"/>
                    <a:pt x="7882" y="172"/>
                  </a:cubicBezTo>
                  <a:cubicBezTo>
                    <a:pt x="7693" y="33"/>
                    <a:pt x="7491" y="0"/>
                    <a:pt x="7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30"/>
            <p:cNvSpPr/>
            <p:nvPr/>
          </p:nvSpPr>
          <p:spPr>
            <a:xfrm>
              <a:off x="5865300" y="2099800"/>
              <a:ext cx="192025" cy="10150"/>
            </a:xfrm>
            <a:custGeom>
              <a:avLst/>
              <a:gdLst/>
              <a:ahLst/>
              <a:cxnLst/>
              <a:rect l="l" t="t" r="r" b="b"/>
              <a:pathLst>
                <a:path w="7681" h="406" extrusionOk="0">
                  <a:moveTo>
                    <a:pt x="894" y="0"/>
                  </a:moveTo>
                  <a:cubicBezTo>
                    <a:pt x="828" y="16"/>
                    <a:pt x="762" y="21"/>
                    <a:pt x="695" y="21"/>
                  </a:cubicBezTo>
                  <a:cubicBezTo>
                    <a:pt x="595" y="21"/>
                    <a:pt x="494" y="10"/>
                    <a:pt x="393" y="10"/>
                  </a:cubicBezTo>
                  <a:cubicBezTo>
                    <a:pt x="260" y="10"/>
                    <a:pt x="128" y="29"/>
                    <a:pt x="1" y="119"/>
                  </a:cubicBezTo>
                  <a:cubicBezTo>
                    <a:pt x="1" y="167"/>
                    <a:pt x="36" y="215"/>
                    <a:pt x="72" y="238"/>
                  </a:cubicBezTo>
                  <a:cubicBezTo>
                    <a:pt x="132" y="286"/>
                    <a:pt x="215" y="298"/>
                    <a:pt x="286" y="310"/>
                  </a:cubicBezTo>
                  <a:cubicBezTo>
                    <a:pt x="310" y="310"/>
                    <a:pt x="334" y="334"/>
                    <a:pt x="358" y="334"/>
                  </a:cubicBezTo>
                  <a:cubicBezTo>
                    <a:pt x="367" y="337"/>
                    <a:pt x="375" y="338"/>
                    <a:pt x="382" y="338"/>
                  </a:cubicBezTo>
                  <a:cubicBezTo>
                    <a:pt x="401" y="338"/>
                    <a:pt x="412" y="327"/>
                    <a:pt x="429" y="310"/>
                  </a:cubicBezTo>
                  <a:cubicBezTo>
                    <a:pt x="478" y="397"/>
                    <a:pt x="551" y="405"/>
                    <a:pt x="634" y="405"/>
                  </a:cubicBezTo>
                  <a:cubicBezTo>
                    <a:pt x="653" y="405"/>
                    <a:pt x="672" y="405"/>
                    <a:pt x="691" y="405"/>
                  </a:cubicBezTo>
                  <a:cubicBezTo>
                    <a:pt x="1608" y="369"/>
                    <a:pt x="2513" y="345"/>
                    <a:pt x="3442" y="310"/>
                  </a:cubicBezTo>
                  <a:cubicBezTo>
                    <a:pt x="3508" y="308"/>
                    <a:pt x="3574" y="307"/>
                    <a:pt x="3640" y="307"/>
                  </a:cubicBezTo>
                  <a:cubicBezTo>
                    <a:pt x="4241" y="307"/>
                    <a:pt x="4839" y="368"/>
                    <a:pt x="5438" y="368"/>
                  </a:cubicBezTo>
                  <a:cubicBezTo>
                    <a:pt x="5732" y="368"/>
                    <a:pt x="6027" y="354"/>
                    <a:pt x="6323" y="310"/>
                  </a:cubicBezTo>
                  <a:cubicBezTo>
                    <a:pt x="6460" y="272"/>
                    <a:pt x="6590" y="255"/>
                    <a:pt x="6719" y="255"/>
                  </a:cubicBezTo>
                  <a:cubicBezTo>
                    <a:pt x="6837" y="255"/>
                    <a:pt x="6954" y="269"/>
                    <a:pt x="7073" y="298"/>
                  </a:cubicBezTo>
                  <a:cubicBezTo>
                    <a:pt x="7093" y="290"/>
                    <a:pt x="7113" y="287"/>
                    <a:pt x="7132" y="287"/>
                  </a:cubicBezTo>
                  <a:cubicBezTo>
                    <a:pt x="7250" y="287"/>
                    <a:pt x="7369" y="399"/>
                    <a:pt x="7494" y="399"/>
                  </a:cubicBezTo>
                  <a:cubicBezTo>
                    <a:pt x="7551" y="399"/>
                    <a:pt x="7608" y="376"/>
                    <a:pt x="7668" y="310"/>
                  </a:cubicBezTo>
                  <a:cubicBezTo>
                    <a:pt x="7680" y="179"/>
                    <a:pt x="7597" y="95"/>
                    <a:pt x="7502" y="12"/>
                  </a:cubicBezTo>
                  <a:cubicBezTo>
                    <a:pt x="5299" y="12"/>
                    <a:pt x="3096" y="0"/>
                    <a:pt x="8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30"/>
            <p:cNvSpPr/>
            <p:nvPr/>
          </p:nvSpPr>
          <p:spPr>
            <a:xfrm>
              <a:off x="5251525" y="1855350"/>
              <a:ext cx="27425" cy="150825"/>
            </a:xfrm>
            <a:custGeom>
              <a:avLst/>
              <a:gdLst/>
              <a:ahLst/>
              <a:cxnLst/>
              <a:rect l="l" t="t" r="r" b="b"/>
              <a:pathLst>
                <a:path w="1097" h="6033" extrusionOk="0">
                  <a:moveTo>
                    <a:pt x="867" y="0"/>
                  </a:moveTo>
                  <a:cubicBezTo>
                    <a:pt x="776" y="0"/>
                    <a:pt x="693" y="53"/>
                    <a:pt x="620" y="134"/>
                  </a:cubicBezTo>
                  <a:cubicBezTo>
                    <a:pt x="394" y="372"/>
                    <a:pt x="370" y="670"/>
                    <a:pt x="311" y="980"/>
                  </a:cubicBezTo>
                  <a:cubicBezTo>
                    <a:pt x="144" y="1884"/>
                    <a:pt x="263" y="2825"/>
                    <a:pt x="37" y="3718"/>
                  </a:cubicBezTo>
                  <a:cubicBezTo>
                    <a:pt x="13" y="4385"/>
                    <a:pt x="1" y="5040"/>
                    <a:pt x="37" y="5718"/>
                  </a:cubicBezTo>
                  <a:cubicBezTo>
                    <a:pt x="72" y="5837"/>
                    <a:pt x="96" y="6016"/>
                    <a:pt x="251" y="6028"/>
                  </a:cubicBezTo>
                  <a:cubicBezTo>
                    <a:pt x="267" y="6031"/>
                    <a:pt x="281" y="6032"/>
                    <a:pt x="295" y="6032"/>
                  </a:cubicBezTo>
                  <a:cubicBezTo>
                    <a:pt x="440" y="6032"/>
                    <a:pt x="430" y="5862"/>
                    <a:pt x="430" y="5742"/>
                  </a:cubicBezTo>
                  <a:cubicBezTo>
                    <a:pt x="430" y="5611"/>
                    <a:pt x="394" y="5480"/>
                    <a:pt x="477" y="5349"/>
                  </a:cubicBezTo>
                  <a:cubicBezTo>
                    <a:pt x="513" y="4563"/>
                    <a:pt x="572" y="3777"/>
                    <a:pt x="751" y="3015"/>
                  </a:cubicBezTo>
                  <a:cubicBezTo>
                    <a:pt x="692" y="2075"/>
                    <a:pt x="811" y="1134"/>
                    <a:pt x="1096" y="218"/>
                  </a:cubicBezTo>
                  <a:cubicBezTo>
                    <a:pt x="1096" y="146"/>
                    <a:pt x="1061" y="87"/>
                    <a:pt x="1001" y="39"/>
                  </a:cubicBezTo>
                  <a:cubicBezTo>
                    <a:pt x="955" y="12"/>
                    <a:pt x="910" y="0"/>
                    <a:pt x="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30"/>
            <p:cNvSpPr/>
            <p:nvPr/>
          </p:nvSpPr>
          <p:spPr>
            <a:xfrm>
              <a:off x="5648025" y="1773275"/>
              <a:ext cx="167000" cy="25325"/>
            </a:xfrm>
            <a:custGeom>
              <a:avLst/>
              <a:gdLst/>
              <a:ahLst/>
              <a:cxnLst/>
              <a:rect l="l" t="t" r="r" b="b"/>
              <a:pathLst>
                <a:path w="6680" h="1013" extrusionOk="0">
                  <a:moveTo>
                    <a:pt x="935" y="0"/>
                  </a:moveTo>
                  <a:cubicBezTo>
                    <a:pt x="846" y="0"/>
                    <a:pt x="757" y="4"/>
                    <a:pt x="667" y="12"/>
                  </a:cubicBezTo>
                  <a:cubicBezTo>
                    <a:pt x="585" y="12"/>
                    <a:pt x="501" y="5"/>
                    <a:pt x="420" y="5"/>
                  </a:cubicBezTo>
                  <a:cubicBezTo>
                    <a:pt x="265" y="5"/>
                    <a:pt x="117" y="30"/>
                    <a:pt x="0" y="179"/>
                  </a:cubicBezTo>
                  <a:cubicBezTo>
                    <a:pt x="179" y="303"/>
                    <a:pt x="365" y="334"/>
                    <a:pt x="555" y="334"/>
                  </a:cubicBezTo>
                  <a:cubicBezTo>
                    <a:pt x="740" y="334"/>
                    <a:pt x="928" y="305"/>
                    <a:pt x="1115" y="305"/>
                  </a:cubicBezTo>
                  <a:cubicBezTo>
                    <a:pt x="1156" y="305"/>
                    <a:pt x="1197" y="306"/>
                    <a:pt x="1238" y="310"/>
                  </a:cubicBezTo>
                  <a:cubicBezTo>
                    <a:pt x="1560" y="333"/>
                    <a:pt x="1905" y="298"/>
                    <a:pt x="2143" y="595"/>
                  </a:cubicBezTo>
                  <a:cubicBezTo>
                    <a:pt x="2143" y="679"/>
                    <a:pt x="2203" y="738"/>
                    <a:pt x="2274" y="786"/>
                  </a:cubicBezTo>
                  <a:cubicBezTo>
                    <a:pt x="2369" y="834"/>
                    <a:pt x="2500" y="798"/>
                    <a:pt x="2572" y="893"/>
                  </a:cubicBezTo>
                  <a:lnTo>
                    <a:pt x="2715" y="893"/>
                  </a:lnTo>
                  <a:cubicBezTo>
                    <a:pt x="2715" y="869"/>
                    <a:pt x="2727" y="857"/>
                    <a:pt x="2750" y="845"/>
                  </a:cubicBezTo>
                  <a:cubicBezTo>
                    <a:pt x="2765" y="836"/>
                    <a:pt x="2778" y="830"/>
                    <a:pt x="2790" y="830"/>
                  </a:cubicBezTo>
                  <a:cubicBezTo>
                    <a:pt x="2808" y="830"/>
                    <a:pt x="2825" y="841"/>
                    <a:pt x="2846" y="869"/>
                  </a:cubicBezTo>
                  <a:cubicBezTo>
                    <a:pt x="2893" y="881"/>
                    <a:pt x="2929" y="881"/>
                    <a:pt x="2977" y="881"/>
                  </a:cubicBezTo>
                  <a:cubicBezTo>
                    <a:pt x="2989" y="869"/>
                    <a:pt x="3024" y="869"/>
                    <a:pt x="3048" y="857"/>
                  </a:cubicBezTo>
                  <a:cubicBezTo>
                    <a:pt x="3143" y="834"/>
                    <a:pt x="3215" y="845"/>
                    <a:pt x="3310" y="834"/>
                  </a:cubicBezTo>
                  <a:cubicBezTo>
                    <a:pt x="3370" y="834"/>
                    <a:pt x="3405" y="834"/>
                    <a:pt x="3465" y="810"/>
                  </a:cubicBezTo>
                  <a:cubicBezTo>
                    <a:pt x="3506" y="800"/>
                    <a:pt x="3548" y="795"/>
                    <a:pt x="3589" y="795"/>
                  </a:cubicBezTo>
                  <a:cubicBezTo>
                    <a:pt x="3655" y="795"/>
                    <a:pt x="3721" y="809"/>
                    <a:pt x="3786" y="845"/>
                  </a:cubicBezTo>
                  <a:cubicBezTo>
                    <a:pt x="3810" y="857"/>
                    <a:pt x="3822" y="869"/>
                    <a:pt x="3858" y="893"/>
                  </a:cubicBezTo>
                  <a:cubicBezTo>
                    <a:pt x="4048" y="917"/>
                    <a:pt x="4239" y="964"/>
                    <a:pt x="4441" y="1012"/>
                  </a:cubicBezTo>
                  <a:cubicBezTo>
                    <a:pt x="4477" y="964"/>
                    <a:pt x="4524" y="929"/>
                    <a:pt x="4596" y="881"/>
                  </a:cubicBezTo>
                  <a:cubicBezTo>
                    <a:pt x="4703" y="845"/>
                    <a:pt x="4834" y="845"/>
                    <a:pt x="4941" y="798"/>
                  </a:cubicBezTo>
                  <a:cubicBezTo>
                    <a:pt x="4965" y="796"/>
                    <a:pt x="4990" y="795"/>
                    <a:pt x="5014" y="795"/>
                  </a:cubicBezTo>
                  <a:cubicBezTo>
                    <a:pt x="5250" y="795"/>
                    <a:pt x="5481" y="870"/>
                    <a:pt x="5721" y="870"/>
                  </a:cubicBezTo>
                  <a:cubicBezTo>
                    <a:pt x="5793" y="870"/>
                    <a:pt x="5867" y="863"/>
                    <a:pt x="5941" y="845"/>
                  </a:cubicBezTo>
                  <a:cubicBezTo>
                    <a:pt x="6037" y="814"/>
                    <a:pt x="6137" y="803"/>
                    <a:pt x="6236" y="803"/>
                  </a:cubicBezTo>
                  <a:cubicBezTo>
                    <a:pt x="6285" y="803"/>
                    <a:pt x="6334" y="806"/>
                    <a:pt x="6382" y="810"/>
                  </a:cubicBezTo>
                  <a:cubicBezTo>
                    <a:pt x="6489" y="810"/>
                    <a:pt x="6572" y="786"/>
                    <a:pt x="6644" y="691"/>
                  </a:cubicBezTo>
                  <a:cubicBezTo>
                    <a:pt x="6680" y="583"/>
                    <a:pt x="6680" y="500"/>
                    <a:pt x="6620" y="417"/>
                  </a:cubicBezTo>
                  <a:cubicBezTo>
                    <a:pt x="6429" y="250"/>
                    <a:pt x="6191" y="286"/>
                    <a:pt x="5965" y="214"/>
                  </a:cubicBezTo>
                  <a:cubicBezTo>
                    <a:pt x="5906" y="202"/>
                    <a:pt x="5834" y="191"/>
                    <a:pt x="5775" y="191"/>
                  </a:cubicBezTo>
                  <a:cubicBezTo>
                    <a:pt x="5613" y="200"/>
                    <a:pt x="5454" y="205"/>
                    <a:pt x="5294" y="205"/>
                  </a:cubicBezTo>
                  <a:cubicBezTo>
                    <a:pt x="5042" y="205"/>
                    <a:pt x="4792" y="191"/>
                    <a:pt x="4536" y="155"/>
                  </a:cubicBezTo>
                  <a:cubicBezTo>
                    <a:pt x="4516" y="153"/>
                    <a:pt x="4496" y="152"/>
                    <a:pt x="4476" y="152"/>
                  </a:cubicBezTo>
                  <a:cubicBezTo>
                    <a:pt x="4243" y="152"/>
                    <a:pt x="4001" y="263"/>
                    <a:pt x="3760" y="263"/>
                  </a:cubicBezTo>
                  <a:cubicBezTo>
                    <a:pt x="3749" y="263"/>
                    <a:pt x="3738" y="262"/>
                    <a:pt x="3727" y="262"/>
                  </a:cubicBezTo>
                  <a:cubicBezTo>
                    <a:pt x="3596" y="262"/>
                    <a:pt x="3489" y="250"/>
                    <a:pt x="3370" y="238"/>
                  </a:cubicBezTo>
                  <a:cubicBezTo>
                    <a:pt x="3191" y="238"/>
                    <a:pt x="3036" y="143"/>
                    <a:pt x="2870" y="83"/>
                  </a:cubicBezTo>
                  <a:cubicBezTo>
                    <a:pt x="2821" y="69"/>
                    <a:pt x="2768" y="64"/>
                    <a:pt x="2716" y="64"/>
                  </a:cubicBezTo>
                  <a:cubicBezTo>
                    <a:pt x="2679" y="64"/>
                    <a:pt x="2642" y="67"/>
                    <a:pt x="2608" y="72"/>
                  </a:cubicBezTo>
                  <a:cubicBezTo>
                    <a:pt x="2530" y="83"/>
                    <a:pt x="2456" y="86"/>
                    <a:pt x="2381" y="86"/>
                  </a:cubicBezTo>
                  <a:cubicBezTo>
                    <a:pt x="2307" y="86"/>
                    <a:pt x="2233" y="83"/>
                    <a:pt x="2155" y="83"/>
                  </a:cubicBezTo>
                  <a:cubicBezTo>
                    <a:pt x="2024" y="83"/>
                    <a:pt x="1905" y="36"/>
                    <a:pt x="1774" y="24"/>
                  </a:cubicBezTo>
                  <a:cubicBezTo>
                    <a:pt x="1741" y="25"/>
                    <a:pt x="1707" y="25"/>
                    <a:pt x="1674" y="25"/>
                  </a:cubicBezTo>
                  <a:cubicBezTo>
                    <a:pt x="1433" y="25"/>
                    <a:pt x="1187" y="0"/>
                    <a:pt x="9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30"/>
            <p:cNvSpPr/>
            <p:nvPr/>
          </p:nvSpPr>
          <p:spPr>
            <a:xfrm>
              <a:off x="5909650" y="1839675"/>
              <a:ext cx="162550" cy="12800"/>
            </a:xfrm>
            <a:custGeom>
              <a:avLst/>
              <a:gdLst/>
              <a:ahLst/>
              <a:cxnLst/>
              <a:rect l="l" t="t" r="r" b="b"/>
              <a:pathLst>
                <a:path w="6502" h="512" extrusionOk="0">
                  <a:moveTo>
                    <a:pt x="5684" y="1"/>
                  </a:moveTo>
                  <a:cubicBezTo>
                    <a:pt x="5621" y="1"/>
                    <a:pt x="5568" y="122"/>
                    <a:pt x="5506" y="122"/>
                  </a:cubicBezTo>
                  <a:cubicBezTo>
                    <a:pt x="5479" y="122"/>
                    <a:pt x="5450" y="99"/>
                    <a:pt x="5418" y="35"/>
                  </a:cubicBezTo>
                  <a:cubicBezTo>
                    <a:pt x="5353" y="22"/>
                    <a:pt x="5287" y="12"/>
                    <a:pt x="5222" y="12"/>
                  </a:cubicBezTo>
                  <a:cubicBezTo>
                    <a:pt x="5168" y="12"/>
                    <a:pt x="5115" y="19"/>
                    <a:pt x="5061" y="35"/>
                  </a:cubicBezTo>
                  <a:cubicBezTo>
                    <a:pt x="4993" y="35"/>
                    <a:pt x="5066" y="155"/>
                    <a:pt x="4979" y="155"/>
                  </a:cubicBezTo>
                  <a:cubicBezTo>
                    <a:pt x="4975" y="155"/>
                    <a:pt x="4970" y="154"/>
                    <a:pt x="4966" y="154"/>
                  </a:cubicBezTo>
                  <a:lnTo>
                    <a:pt x="4835" y="154"/>
                  </a:lnTo>
                  <a:cubicBezTo>
                    <a:pt x="4763" y="154"/>
                    <a:pt x="4704" y="118"/>
                    <a:pt x="4644" y="71"/>
                  </a:cubicBezTo>
                  <a:cubicBezTo>
                    <a:pt x="4597" y="47"/>
                    <a:pt x="4549" y="35"/>
                    <a:pt x="4513" y="23"/>
                  </a:cubicBezTo>
                  <a:cubicBezTo>
                    <a:pt x="4430" y="23"/>
                    <a:pt x="4346" y="23"/>
                    <a:pt x="4275" y="47"/>
                  </a:cubicBezTo>
                  <a:cubicBezTo>
                    <a:pt x="4192" y="94"/>
                    <a:pt x="4132" y="154"/>
                    <a:pt x="4049" y="166"/>
                  </a:cubicBezTo>
                  <a:cubicBezTo>
                    <a:pt x="3969" y="166"/>
                    <a:pt x="3890" y="161"/>
                    <a:pt x="3811" y="161"/>
                  </a:cubicBezTo>
                  <a:cubicBezTo>
                    <a:pt x="3771" y="161"/>
                    <a:pt x="3731" y="162"/>
                    <a:pt x="3692" y="166"/>
                  </a:cubicBezTo>
                  <a:cubicBezTo>
                    <a:pt x="3652" y="195"/>
                    <a:pt x="3619" y="207"/>
                    <a:pt x="3591" y="207"/>
                  </a:cubicBezTo>
                  <a:cubicBezTo>
                    <a:pt x="3473" y="207"/>
                    <a:pt x="3431" y="8"/>
                    <a:pt x="3319" y="8"/>
                  </a:cubicBezTo>
                  <a:cubicBezTo>
                    <a:pt x="3302" y="8"/>
                    <a:pt x="3284" y="13"/>
                    <a:pt x="3263" y="23"/>
                  </a:cubicBezTo>
                  <a:cubicBezTo>
                    <a:pt x="3013" y="17"/>
                    <a:pt x="2762" y="14"/>
                    <a:pt x="2511" y="14"/>
                  </a:cubicBezTo>
                  <a:cubicBezTo>
                    <a:pt x="1758" y="14"/>
                    <a:pt x="1001" y="41"/>
                    <a:pt x="251" y="94"/>
                  </a:cubicBezTo>
                  <a:cubicBezTo>
                    <a:pt x="179" y="130"/>
                    <a:pt x="84" y="178"/>
                    <a:pt x="1" y="225"/>
                  </a:cubicBezTo>
                  <a:cubicBezTo>
                    <a:pt x="9" y="443"/>
                    <a:pt x="123" y="496"/>
                    <a:pt x="260" y="496"/>
                  </a:cubicBezTo>
                  <a:cubicBezTo>
                    <a:pt x="318" y="496"/>
                    <a:pt x="381" y="486"/>
                    <a:pt x="441" y="475"/>
                  </a:cubicBezTo>
                  <a:cubicBezTo>
                    <a:pt x="571" y="462"/>
                    <a:pt x="698" y="442"/>
                    <a:pt x="823" y="442"/>
                  </a:cubicBezTo>
                  <a:cubicBezTo>
                    <a:pt x="927" y="442"/>
                    <a:pt x="1029" y="456"/>
                    <a:pt x="1132" y="499"/>
                  </a:cubicBezTo>
                  <a:cubicBezTo>
                    <a:pt x="2060" y="499"/>
                    <a:pt x="3025" y="511"/>
                    <a:pt x="3954" y="511"/>
                  </a:cubicBezTo>
                  <a:cubicBezTo>
                    <a:pt x="4597" y="511"/>
                    <a:pt x="5239" y="499"/>
                    <a:pt x="5882" y="475"/>
                  </a:cubicBezTo>
                  <a:cubicBezTo>
                    <a:pt x="5902" y="443"/>
                    <a:pt x="5929" y="414"/>
                    <a:pt x="5953" y="414"/>
                  </a:cubicBezTo>
                  <a:cubicBezTo>
                    <a:pt x="5973" y="414"/>
                    <a:pt x="5991" y="434"/>
                    <a:pt x="6001" y="487"/>
                  </a:cubicBezTo>
                  <a:lnTo>
                    <a:pt x="6299" y="487"/>
                  </a:lnTo>
                  <a:cubicBezTo>
                    <a:pt x="6394" y="452"/>
                    <a:pt x="6490" y="404"/>
                    <a:pt x="6502" y="273"/>
                  </a:cubicBezTo>
                  <a:cubicBezTo>
                    <a:pt x="6433" y="51"/>
                    <a:pt x="6311" y="3"/>
                    <a:pt x="6173" y="3"/>
                  </a:cubicBezTo>
                  <a:cubicBezTo>
                    <a:pt x="6068" y="3"/>
                    <a:pt x="5953" y="31"/>
                    <a:pt x="5847" y="31"/>
                  </a:cubicBezTo>
                  <a:cubicBezTo>
                    <a:pt x="5801" y="31"/>
                    <a:pt x="5757" y="26"/>
                    <a:pt x="5716" y="11"/>
                  </a:cubicBezTo>
                  <a:cubicBezTo>
                    <a:pt x="5705" y="4"/>
                    <a:pt x="5695" y="1"/>
                    <a:pt x="56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30"/>
            <p:cNvSpPr/>
            <p:nvPr/>
          </p:nvSpPr>
          <p:spPr>
            <a:xfrm>
              <a:off x="5398275" y="1728275"/>
              <a:ext cx="143800" cy="16300"/>
            </a:xfrm>
            <a:custGeom>
              <a:avLst/>
              <a:gdLst/>
              <a:ahLst/>
              <a:cxnLst/>
              <a:rect l="l" t="t" r="r" b="b"/>
              <a:pathLst>
                <a:path w="5752" h="652" extrusionOk="0">
                  <a:moveTo>
                    <a:pt x="3553" y="0"/>
                  </a:moveTo>
                  <a:cubicBezTo>
                    <a:pt x="2842" y="0"/>
                    <a:pt x="2132" y="5"/>
                    <a:pt x="1418" y="26"/>
                  </a:cubicBezTo>
                  <a:cubicBezTo>
                    <a:pt x="977" y="38"/>
                    <a:pt x="525" y="86"/>
                    <a:pt x="108" y="288"/>
                  </a:cubicBezTo>
                  <a:cubicBezTo>
                    <a:pt x="25" y="348"/>
                    <a:pt x="1" y="443"/>
                    <a:pt x="48" y="526"/>
                  </a:cubicBezTo>
                  <a:cubicBezTo>
                    <a:pt x="132" y="632"/>
                    <a:pt x="230" y="651"/>
                    <a:pt x="333" y="651"/>
                  </a:cubicBezTo>
                  <a:cubicBezTo>
                    <a:pt x="391" y="651"/>
                    <a:pt x="452" y="645"/>
                    <a:pt x="513" y="645"/>
                  </a:cubicBezTo>
                  <a:cubicBezTo>
                    <a:pt x="1644" y="621"/>
                    <a:pt x="2775" y="574"/>
                    <a:pt x="3906" y="550"/>
                  </a:cubicBezTo>
                  <a:cubicBezTo>
                    <a:pt x="3953" y="547"/>
                    <a:pt x="4000" y="546"/>
                    <a:pt x="4046" y="546"/>
                  </a:cubicBezTo>
                  <a:cubicBezTo>
                    <a:pt x="4384" y="546"/>
                    <a:pt x="4724" y="611"/>
                    <a:pt x="5061" y="611"/>
                  </a:cubicBezTo>
                  <a:cubicBezTo>
                    <a:pt x="5261" y="611"/>
                    <a:pt x="5460" y="588"/>
                    <a:pt x="5656" y="514"/>
                  </a:cubicBezTo>
                  <a:cubicBezTo>
                    <a:pt x="5751" y="383"/>
                    <a:pt x="5740" y="264"/>
                    <a:pt x="5597" y="145"/>
                  </a:cubicBezTo>
                  <a:cubicBezTo>
                    <a:pt x="5406" y="26"/>
                    <a:pt x="5180" y="2"/>
                    <a:pt x="4978" y="2"/>
                  </a:cubicBezTo>
                  <a:cubicBezTo>
                    <a:pt x="4501" y="2"/>
                    <a:pt x="4027" y="0"/>
                    <a:pt x="3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30"/>
            <p:cNvSpPr/>
            <p:nvPr/>
          </p:nvSpPr>
          <p:spPr>
            <a:xfrm>
              <a:off x="5889425" y="2070025"/>
              <a:ext cx="115500" cy="17125"/>
            </a:xfrm>
            <a:custGeom>
              <a:avLst/>
              <a:gdLst/>
              <a:ahLst/>
              <a:cxnLst/>
              <a:rect l="l" t="t" r="r" b="b"/>
              <a:pathLst>
                <a:path w="4620" h="685" extrusionOk="0">
                  <a:moveTo>
                    <a:pt x="137" y="6"/>
                  </a:moveTo>
                  <a:cubicBezTo>
                    <a:pt x="112" y="6"/>
                    <a:pt x="86" y="15"/>
                    <a:pt x="60" y="36"/>
                  </a:cubicBezTo>
                  <a:cubicBezTo>
                    <a:pt x="24" y="72"/>
                    <a:pt x="0" y="132"/>
                    <a:pt x="24" y="191"/>
                  </a:cubicBezTo>
                  <a:cubicBezTo>
                    <a:pt x="107" y="334"/>
                    <a:pt x="238" y="393"/>
                    <a:pt x="357" y="477"/>
                  </a:cubicBezTo>
                  <a:cubicBezTo>
                    <a:pt x="424" y="421"/>
                    <a:pt x="484" y="400"/>
                    <a:pt x="540" y="400"/>
                  </a:cubicBezTo>
                  <a:cubicBezTo>
                    <a:pt x="724" y="400"/>
                    <a:pt x="865" y="632"/>
                    <a:pt x="1048" y="632"/>
                  </a:cubicBezTo>
                  <a:lnTo>
                    <a:pt x="3370" y="632"/>
                  </a:lnTo>
                  <a:cubicBezTo>
                    <a:pt x="3391" y="630"/>
                    <a:pt x="3412" y="629"/>
                    <a:pt x="3433" y="629"/>
                  </a:cubicBezTo>
                  <a:cubicBezTo>
                    <a:pt x="3612" y="629"/>
                    <a:pt x="3794" y="685"/>
                    <a:pt x="3971" y="685"/>
                  </a:cubicBezTo>
                  <a:cubicBezTo>
                    <a:pt x="4058" y="685"/>
                    <a:pt x="4143" y="671"/>
                    <a:pt x="4227" y="632"/>
                  </a:cubicBezTo>
                  <a:cubicBezTo>
                    <a:pt x="4227" y="632"/>
                    <a:pt x="4251" y="608"/>
                    <a:pt x="4274" y="596"/>
                  </a:cubicBezTo>
                  <a:cubicBezTo>
                    <a:pt x="4286" y="593"/>
                    <a:pt x="4297" y="591"/>
                    <a:pt x="4306" y="591"/>
                  </a:cubicBezTo>
                  <a:cubicBezTo>
                    <a:pt x="4335" y="591"/>
                    <a:pt x="4355" y="605"/>
                    <a:pt x="4382" y="632"/>
                  </a:cubicBezTo>
                  <a:cubicBezTo>
                    <a:pt x="4408" y="665"/>
                    <a:pt x="4439" y="680"/>
                    <a:pt x="4471" y="680"/>
                  </a:cubicBezTo>
                  <a:cubicBezTo>
                    <a:pt x="4496" y="680"/>
                    <a:pt x="4522" y="671"/>
                    <a:pt x="4548" y="655"/>
                  </a:cubicBezTo>
                  <a:cubicBezTo>
                    <a:pt x="4608" y="584"/>
                    <a:pt x="4620" y="477"/>
                    <a:pt x="4584" y="393"/>
                  </a:cubicBezTo>
                  <a:cubicBezTo>
                    <a:pt x="4548" y="298"/>
                    <a:pt x="4453" y="274"/>
                    <a:pt x="4382" y="215"/>
                  </a:cubicBezTo>
                  <a:cubicBezTo>
                    <a:pt x="4001" y="215"/>
                    <a:pt x="3630" y="204"/>
                    <a:pt x="3260" y="204"/>
                  </a:cubicBezTo>
                  <a:cubicBezTo>
                    <a:pt x="3075" y="204"/>
                    <a:pt x="2889" y="207"/>
                    <a:pt x="2703" y="215"/>
                  </a:cubicBezTo>
                  <a:cubicBezTo>
                    <a:pt x="2511" y="215"/>
                    <a:pt x="2299" y="285"/>
                    <a:pt x="2121" y="285"/>
                  </a:cubicBezTo>
                  <a:cubicBezTo>
                    <a:pt x="2056" y="285"/>
                    <a:pt x="1995" y="276"/>
                    <a:pt x="1941" y="251"/>
                  </a:cubicBezTo>
                  <a:cubicBezTo>
                    <a:pt x="1369" y="1"/>
                    <a:pt x="798" y="120"/>
                    <a:pt x="226" y="48"/>
                  </a:cubicBezTo>
                  <a:cubicBezTo>
                    <a:pt x="200" y="21"/>
                    <a:pt x="169" y="6"/>
                    <a:pt x="137"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30"/>
            <p:cNvSpPr/>
            <p:nvPr/>
          </p:nvSpPr>
          <p:spPr>
            <a:xfrm>
              <a:off x="5328325" y="1920300"/>
              <a:ext cx="124450" cy="14200"/>
            </a:xfrm>
            <a:custGeom>
              <a:avLst/>
              <a:gdLst/>
              <a:ahLst/>
              <a:cxnLst/>
              <a:rect l="l" t="t" r="r" b="b"/>
              <a:pathLst>
                <a:path w="4978" h="568" extrusionOk="0">
                  <a:moveTo>
                    <a:pt x="584" y="1"/>
                  </a:moveTo>
                  <a:cubicBezTo>
                    <a:pt x="545" y="11"/>
                    <a:pt x="501" y="13"/>
                    <a:pt x="456" y="13"/>
                  </a:cubicBezTo>
                  <a:cubicBezTo>
                    <a:pt x="434" y="13"/>
                    <a:pt x="411" y="13"/>
                    <a:pt x="388" y="13"/>
                  </a:cubicBezTo>
                  <a:cubicBezTo>
                    <a:pt x="249" y="13"/>
                    <a:pt x="104" y="29"/>
                    <a:pt x="1" y="251"/>
                  </a:cubicBezTo>
                  <a:cubicBezTo>
                    <a:pt x="703" y="513"/>
                    <a:pt x="1418" y="501"/>
                    <a:pt x="2108" y="560"/>
                  </a:cubicBezTo>
                  <a:cubicBezTo>
                    <a:pt x="2165" y="565"/>
                    <a:pt x="2221" y="567"/>
                    <a:pt x="2278" y="567"/>
                  </a:cubicBezTo>
                  <a:cubicBezTo>
                    <a:pt x="2638" y="567"/>
                    <a:pt x="2999" y="482"/>
                    <a:pt x="3372" y="482"/>
                  </a:cubicBezTo>
                  <a:cubicBezTo>
                    <a:pt x="3508" y="482"/>
                    <a:pt x="3647" y="493"/>
                    <a:pt x="3787" y="525"/>
                  </a:cubicBezTo>
                  <a:cubicBezTo>
                    <a:pt x="3856" y="542"/>
                    <a:pt x="3926" y="550"/>
                    <a:pt x="3998" y="550"/>
                  </a:cubicBezTo>
                  <a:cubicBezTo>
                    <a:pt x="4311" y="550"/>
                    <a:pt x="4648" y="409"/>
                    <a:pt x="4978" y="370"/>
                  </a:cubicBezTo>
                  <a:cubicBezTo>
                    <a:pt x="4773" y="165"/>
                    <a:pt x="4549" y="155"/>
                    <a:pt x="4323" y="155"/>
                  </a:cubicBezTo>
                  <a:cubicBezTo>
                    <a:pt x="4299" y="155"/>
                    <a:pt x="4275" y="156"/>
                    <a:pt x="4251" y="156"/>
                  </a:cubicBezTo>
                  <a:cubicBezTo>
                    <a:pt x="3454" y="144"/>
                    <a:pt x="2668" y="144"/>
                    <a:pt x="1882" y="144"/>
                  </a:cubicBezTo>
                  <a:cubicBezTo>
                    <a:pt x="1834" y="144"/>
                    <a:pt x="1788" y="145"/>
                    <a:pt x="1742" y="145"/>
                  </a:cubicBezTo>
                  <a:cubicBezTo>
                    <a:pt x="1617" y="145"/>
                    <a:pt x="1502" y="133"/>
                    <a:pt x="1406" y="36"/>
                  </a:cubicBezTo>
                  <a:cubicBezTo>
                    <a:pt x="1362" y="20"/>
                    <a:pt x="1319" y="14"/>
                    <a:pt x="1276" y="14"/>
                  </a:cubicBezTo>
                  <a:cubicBezTo>
                    <a:pt x="1118" y="14"/>
                    <a:pt x="962" y="99"/>
                    <a:pt x="814" y="99"/>
                  </a:cubicBezTo>
                  <a:cubicBezTo>
                    <a:pt x="735" y="99"/>
                    <a:pt x="658" y="7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30"/>
            <p:cNvSpPr/>
            <p:nvPr/>
          </p:nvSpPr>
          <p:spPr>
            <a:xfrm>
              <a:off x="5802200" y="1773225"/>
              <a:ext cx="151225" cy="15550"/>
            </a:xfrm>
            <a:custGeom>
              <a:avLst/>
              <a:gdLst/>
              <a:ahLst/>
              <a:cxnLst/>
              <a:rect l="l" t="t" r="r" b="b"/>
              <a:pathLst>
                <a:path w="6049" h="622" extrusionOk="0">
                  <a:moveTo>
                    <a:pt x="3254" y="1"/>
                  </a:moveTo>
                  <a:cubicBezTo>
                    <a:pt x="3205" y="1"/>
                    <a:pt x="3156" y="2"/>
                    <a:pt x="3108" y="2"/>
                  </a:cubicBezTo>
                  <a:cubicBezTo>
                    <a:pt x="2156" y="14"/>
                    <a:pt x="1215" y="26"/>
                    <a:pt x="262" y="38"/>
                  </a:cubicBezTo>
                  <a:cubicBezTo>
                    <a:pt x="84" y="157"/>
                    <a:pt x="1" y="276"/>
                    <a:pt x="262" y="359"/>
                  </a:cubicBezTo>
                  <a:cubicBezTo>
                    <a:pt x="405" y="395"/>
                    <a:pt x="501" y="490"/>
                    <a:pt x="620" y="550"/>
                  </a:cubicBezTo>
                  <a:cubicBezTo>
                    <a:pt x="814" y="615"/>
                    <a:pt x="1023" y="622"/>
                    <a:pt x="1229" y="622"/>
                  </a:cubicBezTo>
                  <a:cubicBezTo>
                    <a:pt x="1288" y="622"/>
                    <a:pt x="1347" y="621"/>
                    <a:pt x="1405" y="621"/>
                  </a:cubicBezTo>
                  <a:cubicBezTo>
                    <a:pt x="1667" y="621"/>
                    <a:pt x="1917" y="574"/>
                    <a:pt x="2156" y="455"/>
                  </a:cubicBezTo>
                  <a:cubicBezTo>
                    <a:pt x="2306" y="377"/>
                    <a:pt x="2453" y="341"/>
                    <a:pt x="2596" y="341"/>
                  </a:cubicBezTo>
                  <a:cubicBezTo>
                    <a:pt x="2803" y="341"/>
                    <a:pt x="3001" y="416"/>
                    <a:pt x="3191" y="550"/>
                  </a:cubicBezTo>
                  <a:cubicBezTo>
                    <a:pt x="3570" y="599"/>
                    <a:pt x="3945" y="615"/>
                    <a:pt x="4319" y="615"/>
                  </a:cubicBezTo>
                  <a:cubicBezTo>
                    <a:pt x="4578" y="615"/>
                    <a:pt x="4837" y="607"/>
                    <a:pt x="5096" y="597"/>
                  </a:cubicBezTo>
                  <a:cubicBezTo>
                    <a:pt x="5156" y="574"/>
                    <a:pt x="5215" y="550"/>
                    <a:pt x="5275" y="514"/>
                  </a:cubicBezTo>
                  <a:cubicBezTo>
                    <a:pt x="5323" y="485"/>
                    <a:pt x="5325" y="361"/>
                    <a:pt x="5400" y="361"/>
                  </a:cubicBezTo>
                  <a:cubicBezTo>
                    <a:pt x="5418" y="361"/>
                    <a:pt x="5439" y="368"/>
                    <a:pt x="5466" y="383"/>
                  </a:cubicBezTo>
                  <a:cubicBezTo>
                    <a:pt x="5507" y="401"/>
                    <a:pt x="5549" y="410"/>
                    <a:pt x="5589" y="410"/>
                  </a:cubicBezTo>
                  <a:cubicBezTo>
                    <a:pt x="5629" y="410"/>
                    <a:pt x="5668" y="401"/>
                    <a:pt x="5704" y="383"/>
                  </a:cubicBezTo>
                  <a:cubicBezTo>
                    <a:pt x="5799" y="359"/>
                    <a:pt x="5858" y="324"/>
                    <a:pt x="5930" y="264"/>
                  </a:cubicBezTo>
                  <a:cubicBezTo>
                    <a:pt x="5989" y="204"/>
                    <a:pt x="6049" y="145"/>
                    <a:pt x="6001" y="38"/>
                  </a:cubicBezTo>
                  <a:cubicBezTo>
                    <a:pt x="5869" y="38"/>
                    <a:pt x="5726" y="18"/>
                    <a:pt x="5583" y="18"/>
                  </a:cubicBezTo>
                  <a:cubicBezTo>
                    <a:pt x="5431" y="18"/>
                    <a:pt x="5280" y="41"/>
                    <a:pt x="5144" y="133"/>
                  </a:cubicBezTo>
                  <a:cubicBezTo>
                    <a:pt x="5085" y="204"/>
                    <a:pt x="5025" y="240"/>
                    <a:pt x="4930" y="240"/>
                  </a:cubicBezTo>
                  <a:cubicBezTo>
                    <a:pt x="4906" y="240"/>
                    <a:pt x="4858" y="240"/>
                    <a:pt x="4811" y="216"/>
                  </a:cubicBezTo>
                  <a:lnTo>
                    <a:pt x="4954" y="216"/>
                  </a:lnTo>
                  <a:cubicBezTo>
                    <a:pt x="5013" y="216"/>
                    <a:pt x="5037" y="193"/>
                    <a:pt x="5061" y="133"/>
                  </a:cubicBezTo>
                  <a:cubicBezTo>
                    <a:pt x="4914" y="51"/>
                    <a:pt x="4769" y="22"/>
                    <a:pt x="4625" y="22"/>
                  </a:cubicBezTo>
                  <a:cubicBezTo>
                    <a:pt x="4371" y="22"/>
                    <a:pt x="4121" y="111"/>
                    <a:pt x="3870" y="157"/>
                  </a:cubicBezTo>
                  <a:cubicBezTo>
                    <a:pt x="3870" y="181"/>
                    <a:pt x="3834" y="193"/>
                    <a:pt x="3799" y="193"/>
                  </a:cubicBezTo>
                  <a:cubicBezTo>
                    <a:pt x="3775" y="193"/>
                    <a:pt x="3751" y="181"/>
                    <a:pt x="3715" y="133"/>
                  </a:cubicBezTo>
                  <a:cubicBezTo>
                    <a:pt x="3579" y="15"/>
                    <a:pt x="3414" y="1"/>
                    <a:pt x="3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30"/>
            <p:cNvSpPr/>
            <p:nvPr/>
          </p:nvSpPr>
          <p:spPr>
            <a:xfrm>
              <a:off x="5704650" y="1989350"/>
              <a:ext cx="120200" cy="13200"/>
            </a:xfrm>
            <a:custGeom>
              <a:avLst/>
              <a:gdLst/>
              <a:ahLst/>
              <a:cxnLst/>
              <a:rect l="l" t="t" r="r" b="b"/>
              <a:pathLst>
                <a:path w="4808" h="528" extrusionOk="0">
                  <a:moveTo>
                    <a:pt x="4176" y="1"/>
                  </a:moveTo>
                  <a:cubicBezTo>
                    <a:pt x="3938" y="96"/>
                    <a:pt x="3688" y="96"/>
                    <a:pt x="3426" y="96"/>
                  </a:cubicBezTo>
                  <a:cubicBezTo>
                    <a:pt x="2426" y="96"/>
                    <a:pt x="1438" y="120"/>
                    <a:pt x="462" y="120"/>
                  </a:cubicBezTo>
                  <a:cubicBezTo>
                    <a:pt x="378" y="89"/>
                    <a:pt x="304" y="72"/>
                    <a:pt x="241" y="72"/>
                  </a:cubicBezTo>
                  <a:cubicBezTo>
                    <a:pt x="88" y="72"/>
                    <a:pt x="1" y="173"/>
                    <a:pt x="9" y="418"/>
                  </a:cubicBezTo>
                  <a:cubicBezTo>
                    <a:pt x="652" y="442"/>
                    <a:pt x="1307" y="477"/>
                    <a:pt x="1962" y="501"/>
                  </a:cubicBezTo>
                  <a:cubicBezTo>
                    <a:pt x="2288" y="518"/>
                    <a:pt x="2613" y="527"/>
                    <a:pt x="2939" y="527"/>
                  </a:cubicBezTo>
                  <a:cubicBezTo>
                    <a:pt x="3542" y="527"/>
                    <a:pt x="4145" y="495"/>
                    <a:pt x="4748" y="418"/>
                  </a:cubicBezTo>
                  <a:cubicBezTo>
                    <a:pt x="4796" y="370"/>
                    <a:pt x="4807" y="322"/>
                    <a:pt x="4796" y="299"/>
                  </a:cubicBezTo>
                  <a:cubicBezTo>
                    <a:pt x="4760" y="251"/>
                    <a:pt x="4736" y="227"/>
                    <a:pt x="4676" y="203"/>
                  </a:cubicBezTo>
                  <a:cubicBezTo>
                    <a:pt x="4581" y="203"/>
                    <a:pt x="4510" y="191"/>
                    <a:pt x="4462" y="120"/>
                  </a:cubicBezTo>
                  <a:lnTo>
                    <a:pt x="4474" y="120"/>
                  </a:lnTo>
                  <a:cubicBezTo>
                    <a:pt x="4391" y="61"/>
                    <a:pt x="4272" y="72"/>
                    <a:pt x="4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30"/>
            <p:cNvSpPr/>
            <p:nvPr/>
          </p:nvSpPr>
          <p:spPr>
            <a:xfrm>
              <a:off x="5493225" y="1923875"/>
              <a:ext cx="81600" cy="28600"/>
            </a:xfrm>
            <a:custGeom>
              <a:avLst/>
              <a:gdLst/>
              <a:ahLst/>
              <a:cxnLst/>
              <a:rect l="l" t="t" r="r" b="b"/>
              <a:pathLst>
                <a:path w="3264" h="1144" extrusionOk="0">
                  <a:moveTo>
                    <a:pt x="715" y="13"/>
                  </a:moveTo>
                  <a:cubicBezTo>
                    <a:pt x="572" y="322"/>
                    <a:pt x="60" y="1"/>
                    <a:pt x="1" y="441"/>
                  </a:cubicBezTo>
                  <a:cubicBezTo>
                    <a:pt x="87" y="441"/>
                    <a:pt x="170" y="439"/>
                    <a:pt x="254" y="439"/>
                  </a:cubicBezTo>
                  <a:cubicBezTo>
                    <a:pt x="379" y="439"/>
                    <a:pt x="503" y="444"/>
                    <a:pt x="632" y="465"/>
                  </a:cubicBezTo>
                  <a:cubicBezTo>
                    <a:pt x="822" y="489"/>
                    <a:pt x="870" y="596"/>
                    <a:pt x="715" y="739"/>
                  </a:cubicBezTo>
                  <a:cubicBezTo>
                    <a:pt x="763" y="786"/>
                    <a:pt x="691" y="953"/>
                    <a:pt x="632" y="965"/>
                  </a:cubicBezTo>
                  <a:cubicBezTo>
                    <a:pt x="572" y="1013"/>
                    <a:pt x="549" y="1072"/>
                    <a:pt x="584" y="1144"/>
                  </a:cubicBezTo>
                  <a:cubicBezTo>
                    <a:pt x="1346" y="1132"/>
                    <a:pt x="2120" y="1132"/>
                    <a:pt x="2894" y="1132"/>
                  </a:cubicBezTo>
                  <a:cubicBezTo>
                    <a:pt x="2894" y="1120"/>
                    <a:pt x="2906" y="1096"/>
                    <a:pt x="2930" y="1084"/>
                  </a:cubicBezTo>
                  <a:cubicBezTo>
                    <a:pt x="2938" y="1081"/>
                    <a:pt x="2945" y="1080"/>
                    <a:pt x="2952" y="1080"/>
                  </a:cubicBezTo>
                  <a:cubicBezTo>
                    <a:pt x="2972" y="1080"/>
                    <a:pt x="2986" y="1095"/>
                    <a:pt x="3013" y="1132"/>
                  </a:cubicBezTo>
                  <a:cubicBezTo>
                    <a:pt x="3108" y="1120"/>
                    <a:pt x="3263" y="1132"/>
                    <a:pt x="3251" y="965"/>
                  </a:cubicBezTo>
                  <a:cubicBezTo>
                    <a:pt x="3227" y="846"/>
                    <a:pt x="3144" y="775"/>
                    <a:pt x="3025" y="739"/>
                  </a:cubicBezTo>
                  <a:cubicBezTo>
                    <a:pt x="3006" y="735"/>
                    <a:pt x="2986" y="734"/>
                    <a:pt x="2967" y="734"/>
                  </a:cubicBezTo>
                  <a:cubicBezTo>
                    <a:pt x="2852" y="734"/>
                    <a:pt x="2731" y="786"/>
                    <a:pt x="2613" y="786"/>
                  </a:cubicBezTo>
                  <a:cubicBezTo>
                    <a:pt x="2550" y="786"/>
                    <a:pt x="2489" y="771"/>
                    <a:pt x="2430" y="727"/>
                  </a:cubicBezTo>
                  <a:cubicBezTo>
                    <a:pt x="2393" y="742"/>
                    <a:pt x="2356" y="788"/>
                    <a:pt x="2331" y="788"/>
                  </a:cubicBezTo>
                  <a:cubicBezTo>
                    <a:pt x="2315" y="788"/>
                    <a:pt x="2303" y="770"/>
                    <a:pt x="2299" y="715"/>
                  </a:cubicBezTo>
                  <a:cubicBezTo>
                    <a:pt x="2265" y="614"/>
                    <a:pt x="2221" y="427"/>
                    <a:pt x="2206" y="427"/>
                  </a:cubicBezTo>
                  <a:cubicBezTo>
                    <a:pt x="2205" y="427"/>
                    <a:pt x="2204" y="428"/>
                    <a:pt x="2204" y="429"/>
                  </a:cubicBezTo>
                  <a:cubicBezTo>
                    <a:pt x="2086" y="611"/>
                    <a:pt x="1962" y="665"/>
                    <a:pt x="1828" y="665"/>
                  </a:cubicBezTo>
                  <a:cubicBezTo>
                    <a:pt x="1638" y="665"/>
                    <a:pt x="1429" y="555"/>
                    <a:pt x="1191" y="548"/>
                  </a:cubicBezTo>
                  <a:cubicBezTo>
                    <a:pt x="1489" y="370"/>
                    <a:pt x="1894" y="548"/>
                    <a:pt x="1906" y="48"/>
                  </a:cubicBezTo>
                  <a:lnTo>
                    <a:pt x="1906" y="48"/>
                  </a:lnTo>
                  <a:cubicBezTo>
                    <a:pt x="1814" y="90"/>
                    <a:pt x="1719" y="99"/>
                    <a:pt x="1623" y="99"/>
                  </a:cubicBezTo>
                  <a:cubicBezTo>
                    <a:pt x="1540" y="99"/>
                    <a:pt x="1458" y="92"/>
                    <a:pt x="1379" y="92"/>
                  </a:cubicBezTo>
                  <a:cubicBezTo>
                    <a:pt x="1287" y="92"/>
                    <a:pt x="1199" y="102"/>
                    <a:pt x="1120" y="144"/>
                  </a:cubicBezTo>
                  <a:cubicBezTo>
                    <a:pt x="1064" y="177"/>
                    <a:pt x="1020" y="190"/>
                    <a:pt x="982" y="190"/>
                  </a:cubicBezTo>
                  <a:cubicBezTo>
                    <a:pt x="860" y="190"/>
                    <a:pt x="816" y="49"/>
                    <a:pt x="715"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30"/>
            <p:cNvSpPr/>
            <p:nvPr/>
          </p:nvSpPr>
          <p:spPr>
            <a:xfrm>
              <a:off x="5309875" y="1942325"/>
              <a:ext cx="103025" cy="13600"/>
            </a:xfrm>
            <a:custGeom>
              <a:avLst/>
              <a:gdLst/>
              <a:ahLst/>
              <a:cxnLst/>
              <a:rect l="l" t="t" r="r" b="b"/>
              <a:pathLst>
                <a:path w="4121" h="544" extrusionOk="0">
                  <a:moveTo>
                    <a:pt x="727" y="1"/>
                  </a:moveTo>
                  <a:cubicBezTo>
                    <a:pt x="683" y="7"/>
                    <a:pt x="639" y="9"/>
                    <a:pt x="594" y="9"/>
                  </a:cubicBezTo>
                  <a:cubicBezTo>
                    <a:pt x="526" y="9"/>
                    <a:pt x="458" y="5"/>
                    <a:pt x="390" y="5"/>
                  </a:cubicBezTo>
                  <a:cubicBezTo>
                    <a:pt x="249" y="5"/>
                    <a:pt x="114" y="24"/>
                    <a:pt x="1" y="144"/>
                  </a:cubicBezTo>
                  <a:cubicBezTo>
                    <a:pt x="143" y="179"/>
                    <a:pt x="203" y="275"/>
                    <a:pt x="167" y="418"/>
                  </a:cubicBezTo>
                  <a:cubicBezTo>
                    <a:pt x="675" y="504"/>
                    <a:pt x="1189" y="544"/>
                    <a:pt x="1712" y="544"/>
                  </a:cubicBezTo>
                  <a:cubicBezTo>
                    <a:pt x="1840" y="544"/>
                    <a:pt x="1968" y="541"/>
                    <a:pt x="2096" y="537"/>
                  </a:cubicBezTo>
                  <a:cubicBezTo>
                    <a:pt x="2217" y="532"/>
                    <a:pt x="2338" y="531"/>
                    <a:pt x="2459" y="531"/>
                  </a:cubicBezTo>
                  <a:cubicBezTo>
                    <a:pt x="2591" y="531"/>
                    <a:pt x="2723" y="532"/>
                    <a:pt x="2855" y="532"/>
                  </a:cubicBezTo>
                  <a:cubicBezTo>
                    <a:pt x="3256" y="532"/>
                    <a:pt x="3654" y="520"/>
                    <a:pt x="4049" y="418"/>
                  </a:cubicBezTo>
                  <a:cubicBezTo>
                    <a:pt x="4120" y="346"/>
                    <a:pt x="4120" y="275"/>
                    <a:pt x="4096" y="179"/>
                  </a:cubicBezTo>
                  <a:cubicBezTo>
                    <a:pt x="4061" y="168"/>
                    <a:pt x="4049" y="156"/>
                    <a:pt x="4013" y="132"/>
                  </a:cubicBezTo>
                  <a:cubicBezTo>
                    <a:pt x="3608" y="68"/>
                    <a:pt x="3203" y="26"/>
                    <a:pt x="2799" y="26"/>
                  </a:cubicBezTo>
                  <a:cubicBezTo>
                    <a:pt x="2596" y="26"/>
                    <a:pt x="2394" y="37"/>
                    <a:pt x="2191" y="60"/>
                  </a:cubicBezTo>
                  <a:cubicBezTo>
                    <a:pt x="1931" y="93"/>
                    <a:pt x="1660" y="143"/>
                    <a:pt x="1390" y="143"/>
                  </a:cubicBezTo>
                  <a:cubicBezTo>
                    <a:pt x="1166" y="143"/>
                    <a:pt x="943" y="109"/>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30"/>
            <p:cNvSpPr/>
            <p:nvPr/>
          </p:nvSpPr>
          <p:spPr>
            <a:xfrm>
              <a:off x="5707850" y="2014100"/>
              <a:ext cx="99725" cy="15275"/>
            </a:xfrm>
            <a:custGeom>
              <a:avLst/>
              <a:gdLst/>
              <a:ahLst/>
              <a:cxnLst/>
              <a:rect l="l" t="t" r="r" b="b"/>
              <a:pathLst>
                <a:path w="3989" h="611" extrusionOk="0">
                  <a:moveTo>
                    <a:pt x="1084" y="1"/>
                  </a:moveTo>
                  <a:cubicBezTo>
                    <a:pt x="918" y="1"/>
                    <a:pt x="751" y="7"/>
                    <a:pt x="584" y="23"/>
                  </a:cubicBezTo>
                  <a:cubicBezTo>
                    <a:pt x="381" y="142"/>
                    <a:pt x="143" y="214"/>
                    <a:pt x="0" y="452"/>
                  </a:cubicBezTo>
                  <a:cubicBezTo>
                    <a:pt x="76" y="532"/>
                    <a:pt x="153" y="560"/>
                    <a:pt x="231" y="560"/>
                  </a:cubicBezTo>
                  <a:cubicBezTo>
                    <a:pt x="349" y="560"/>
                    <a:pt x="469" y="495"/>
                    <a:pt x="584" y="452"/>
                  </a:cubicBezTo>
                  <a:cubicBezTo>
                    <a:pt x="631" y="440"/>
                    <a:pt x="667" y="440"/>
                    <a:pt x="715" y="440"/>
                  </a:cubicBezTo>
                  <a:cubicBezTo>
                    <a:pt x="762" y="440"/>
                    <a:pt x="810" y="452"/>
                    <a:pt x="846" y="452"/>
                  </a:cubicBezTo>
                  <a:lnTo>
                    <a:pt x="905" y="464"/>
                  </a:lnTo>
                  <a:cubicBezTo>
                    <a:pt x="932" y="460"/>
                    <a:pt x="958" y="458"/>
                    <a:pt x="984" y="458"/>
                  </a:cubicBezTo>
                  <a:cubicBezTo>
                    <a:pt x="1121" y="458"/>
                    <a:pt x="1251" y="505"/>
                    <a:pt x="1381" y="535"/>
                  </a:cubicBezTo>
                  <a:cubicBezTo>
                    <a:pt x="1492" y="576"/>
                    <a:pt x="1606" y="611"/>
                    <a:pt x="1715" y="611"/>
                  </a:cubicBezTo>
                  <a:cubicBezTo>
                    <a:pt x="1829" y="611"/>
                    <a:pt x="1939" y="573"/>
                    <a:pt x="2036" y="464"/>
                  </a:cubicBezTo>
                  <a:cubicBezTo>
                    <a:pt x="2012" y="440"/>
                    <a:pt x="1989" y="416"/>
                    <a:pt x="1953" y="392"/>
                  </a:cubicBezTo>
                  <a:lnTo>
                    <a:pt x="1953" y="392"/>
                  </a:lnTo>
                  <a:cubicBezTo>
                    <a:pt x="2001" y="404"/>
                    <a:pt x="2024" y="416"/>
                    <a:pt x="2060" y="452"/>
                  </a:cubicBezTo>
                  <a:cubicBezTo>
                    <a:pt x="2247" y="556"/>
                    <a:pt x="2442" y="583"/>
                    <a:pt x="2643" y="583"/>
                  </a:cubicBezTo>
                  <a:cubicBezTo>
                    <a:pt x="2787" y="583"/>
                    <a:pt x="2935" y="569"/>
                    <a:pt x="3084" y="559"/>
                  </a:cubicBezTo>
                  <a:cubicBezTo>
                    <a:pt x="3248" y="545"/>
                    <a:pt x="3411" y="513"/>
                    <a:pt x="3575" y="513"/>
                  </a:cubicBezTo>
                  <a:cubicBezTo>
                    <a:pt x="3685" y="513"/>
                    <a:pt x="3795" y="528"/>
                    <a:pt x="3906" y="571"/>
                  </a:cubicBezTo>
                  <a:cubicBezTo>
                    <a:pt x="3989" y="487"/>
                    <a:pt x="3989" y="380"/>
                    <a:pt x="3906" y="285"/>
                  </a:cubicBezTo>
                  <a:cubicBezTo>
                    <a:pt x="3873" y="133"/>
                    <a:pt x="3840" y="20"/>
                    <a:pt x="3680" y="20"/>
                  </a:cubicBezTo>
                  <a:cubicBezTo>
                    <a:pt x="3665" y="20"/>
                    <a:pt x="3649" y="21"/>
                    <a:pt x="3632" y="23"/>
                  </a:cubicBezTo>
                  <a:cubicBezTo>
                    <a:pt x="3477" y="35"/>
                    <a:pt x="3322" y="59"/>
                    <a:pt x="3155" y="83"/>
                  </a:cubicBezTo>
                  <a:cubicBezTo>
                    <a:pt x="3076" y="86"/>
                    <a:pt x="2996" y="87"/>
                    <a:pt x="2917" y="87"/>
                  </a:cubicBezTo>
                  <a:cubicBezTo>
                    <a:pt x="2306" y="87"/>
                    <a:pt x="1699" y="1"/>
                    <a:pt x="10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30"/>
            <p:cNvSpPr/>
            <p:nvPr/>
          </p:nvSpPr>
          <p:spPr>
            <a:xfrm>
              <a:off x="5883750" y="1951650"/>
              <a:ext cx="128025" cy="12725"/>
            </a:xfrm>
            <a:custGeom>
              <a:avLst/>
              <a:gdLst/>
              <a:ahLst/>
              <a:cxnLst/>
              <a:rect l="l" t="t" r="r" b="b"/>
              <a:pathLst>
                <a:path w="5121" h="509" extrusionOk="0">
                  <a:moveTo>
                    <a:pt x="4185" y="0"/>
                  </a:moveTo>
                  <a:cubicBezTo>
                    <a:pt x="4127" y="0"/>
                    <a:pt x="4070" y="3"/>
                    <a:pt x="4013" y="9"/>
                  </a:cubicBezTo>
                  <a:cubicBezTo>
                    <a:pt x="3501" y="45"/>
                    <a:pt x="2992" y="53"/>
                    <a:pt x="2482" y="53"/>
                  </a:cubicBezTo>
                  <a:cubicBezTo>
                    <a:pt x="1971" y="53"/>
                    <a:pt x="1459" y="45"/>
                    <a:pt x="941" y="45"/>
                  </a:cubicBezTo>
                  <a:cubicBezTo>
                    <a:pt x="907" y="45"/>
                    <a:pt x="872" y="44"/>
                    <a:pt x="837" y="44"/>
                  </a:cubicBezTo>
                  <a:cubicBezTo>
                    <a:pt x="610" y="44"/>
                    <a:pt x="387" y="53"/>
                    <a:pt x="191" y="187"/>
                  </a:cubicBezTo>
                  <a:cubicBezTo>
                    <a:pt x="161" y="174"/>
                    <a:pt x="132" y="166"/>
                    <a:pt x="107" y="166"/>
                  </a:cubicBezTo>
                  <a:cubicBezTo>
                    <a:pt x="64" y="166"/>
                    <a:pt x="32" y="191"/>
                    <a:pt x="25" y="259"/>
                  </a:cubicBezTo>
                  <a:cubicBezTo>
                    <a:pt x="1" y="330"/>
                    <a:pt x="37" y="390"/>
                    <a:pt x="108" y="426"/>
                  </a:cubicBezTo>
                  <a:cubicBezTo>
                    <a:pt x="227" y="461"/>
                    <a:pt x="346" y="437"/>
                    <a:pt x="453" y="509"/>
                  </a:cubicBezTo>
                  <a:cubicBezTo>
                    <a:pt x="690" y="371"/>
                    <a:pt x="944" y="339"/>
                    <a:pt x="1193" y="339"/>
                  </a:cubicBezTo>
                  <a:cubicBezTo>
                    <a:pt x="1245" y="339"/>
                    <a:pt x="1296" y="340"/>
                    <a:pt x="1346" y="342"/>
                  </a:cubicBezTo>
                  <a:cubicBezTo>
                    <a:pt x="1798" y="362"/>
                    <a:pt x="2246" y="410"/>
                    <a:pt x="2695" y="410"/>
                  </a:cubicBezTo>
                  <a:cubicBezTo>
                    <a:pt x="3062" y="410"/>
                    <a:pt x="3429" y="378"/>
                    <a:pt x="3799" y="271"/>
                  </a:cubicBezTo>
                  <a:cubicBezTo>
                    <a:pt x="3813" y="267"/>
                    <a:pt x="3827" y="266"/>
                    <a:pt x="3840" y="266"/>
                  </a:cubicBezTo>
                  <a:cubicBezTo>
                    <a:pt x="3873" y="266"/>
                    <a:pt x="3905" y="274"/>
                    <a:pt x="3930" y="283"/>
                  </a:cubicBezTo>
                  <a:cubicBezTo>
                    <a:pt x="4322" y="386"/>
                    <a:pt x="4488" y="429"/>
                    <a:pt x="4640" y="429"/>
                  </a:cubicBezTo>
                  <a:cubicBezTo>
                    <a:pt x="4752" y="429"/>
                    <a:pt x="4856" y="406"/>
                    <a:pt x="5037" y="366"/>
                  </a:cubicBezTo>
                  <a:cubicBezTo>
                    <a:pt x="5121" y="271"/>
                    <a:pt x="5121" y="187"/>
                    <a:pt x="5049" y="92"/>
                  </a:cubicBezTo>
                  <a:cubicBezTo>
                    <a:pt x="4763" y="63"/>
                    <a:pt x="4468" y="0"/>
                    <a:pt x="4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30"/>
            <p:cNvSpPr/>
            <p:nvPr/>
          </p:nvSpPr>
          <p:spPr>
            <a:xfrm>
              <a:off x="5447400" y="1838750"/>
              <a:ext cx="109550" cy="13975"/>
            </a:xfrm>
            <a:custGeom>
              <a:avLst/>
              <a:gdLst/>
              <a:ahLst/>
              <a:cxnLst/>
              <a:rect l="l" t="t" r="r" b="b"/>
              <a:pathLst>
                <a:path w="4382" h="559" extrusionOk="0">
                  <a:moveTo>
                    <a:pt x="4263" y="0"/>
                  </a:moveTo>
                  <a:cubicBezTo>
                    <a:pt x="4146" y="22"/>
                    <a:pt x="4011" y="99"/>
                    <a:pt x="3898" y="99"/>
                  </a:cubicBezTo>
                  <a:cubicBezTo>
                    <a:pt x="3884" y="99"/>
                    <a:pt x="3871" y="98"/>
                    <a:pt x="3858" y="96"/>
                  </a:cubicBezTo>
                  <a:cubicBezTo>
                    <a:pt x="3572" y="56"/>
                    <a:pt x="3286" y="41"/>
                    <a:pt x="3001" y="41"/>
                  </a:cubicBezTo>
                  <a:cubicBezTo>
                    <a:pt x="2429" y="41"/>
                    <a:pt x="1858" y="100"/>
                    <a:pt x="1286" y="131"/>
                  </a:cubicBezTo>
                  <a:cubicBezTo>
                    <a:pt x="1247" y="134"/>
                    <a:pt x="1207" y="135"/>
                    <a:pt x="1167" y="135"/>
                  </a:cubicBezTo>
                  <a:cubicBezTo>
                    <a:pt x="1014" y="135"/>
                    <a:pt x="859" y="121"/>
                    <a:pt x="706" y="121"/>
                  </a:cubicBezTo>
                  <a:cubicBezTo>
                    <a:pt x="500" y="121"/>
                    <a:pt x="298" y="146"/>
                    <a:pt x="107" y="262"/>
                  </a:cubicBezTo>
                  <a:cubicBezTo>
                    <a:pt x="0" y="429"/>
                    <a:pt x="155" y="477"/>
                    <a:pt x="238" y="548"/>
                  </a:cubicBezTo>
                  <a:cubicBezTo>
                    <a:pt x="396" y="555"/>
                    <a:pt x="554" y="558"/>
                    <a:pt x="712" y="558"/>
                  </a:cubicBezTo>
                  <a:cubicBezTo>
                    <a:pt x="1798" y="558"/>
                    <a:pt x="2878" y="413"/>
                    <a:pt x="3965" y="413"/>
                  </a:cubicBezTo>
                  <a:cubicBezTo>
                    <a:pt x="4064" y="413"/>
                    <a:pt x="4163" y="415"/>
                    <a:pt x="4263" y="417"/>
                  </a:cubicBezTo>
                  <a:cubicBezTo>
                    <a:pt x="4382" y="274"/>
                    <a:pt x="4382" y="131"/>
                    <a:pt x="4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30"/>
            <p:cNvSpPr/>
            <p:nvPr/>
          </p:nvSpPr>
          <p:spPr>
            <a:xfrm>
              <a:off x="5997750" y="1774550"/>
              <a:ext cx="65525" cy="29425"/>
            </a:xfrm>
            <a:custGeom>
              <a:avLst/>
              <a:gdLst/>
              <a:ahLst/>
              <a:cxnLst/>
              <a:rect l="l" t="t" r="r" b="b"/>
              <a:pathLst>
                <a:path w="2621" h="1177" extrusionOk="0">
                  <a:moveTo>
                    <a:pt x="1419" y="1"/>
                  </a:moveTo>
                  <a:cubicBezTo>
                    <a:pt x="1151" y="1"/>
                    <a:pt x="881" y="30"/>
                    <a:pt x="608" y="80"/>
                  </a:cubicBezTo>
                  <a:cubicBezTo>
                    <a:pt x="525" y="163"/>
                    <a:pt x="406" y="211"/>
                    <a:pt x="358" y="342"/>
                  </a:cubicBezTo>
                  <a:cubicBezTo>
                    <a:pt x="263" y="521"/>
                    <a:pt x="144" y="675"/>
                    <a:pt x="49" y="842"/>
                  </a:cubicBezTo>
                  <a:cubicBezTo>
                    <a:pt x="1" y="961"/>
                    <a:pt x="49" y="1033"/>
                    <a:pt x="144" y="1092"/>
                  </a:cubicBezTo>
                  <a:cubicBezTo>
                    <a:pt x="322" y="1164"/>
                    <a:pt x="501" y="1164"/>
                    <a:pt x="703" y="1175"/>
                  </a:cubicBezTo>
                  <a:cubicBezTo>
                    <a:pt x="793" y="1171"/>
                    <a:pt x="883" y="1169"/>
                    <a:pt x="973" y="1169"/>
                  </a:cubicBezTo>
                  <a:cubicBezTo>
                    <a:pt x="1163" y="1169"/>
                    <a:pt x="1353" y="1176"/>
                    <a:pt x="1540" y="1176"/>
                  </a:cubicBezTo>
                  <a:cubicBezTo>
                    <a:pt x="1733" y="1176"/>
                    <a:pt x="1922" y="1169"/>
                    <a:pt x="2108" y="1140"/>
                  </a:cubicBezTo>
                  <a:cubicBezTo>
                    <a:pt x="2192" y="1104"/>
                    <a:pt x="2263" y="1080"/>
                    <a:pt x="2323" y="1033"/>
                  </a:cubicBezTo>
                  <a:cubicBezTo>
                    <a:pt x="2454" y="806"/>
                    <a:pt x="2311" y="699"/>
                    <a:pt x="2156" y="604"/>
                  </a:cubicBezTo>
                  <a:cubicBezTo>
                    <a:pt x="2073" y="556"/>
                    <a:pt x="1965" y="544"/>
                    <a:pt x="1858" y="544"/>
                  </a:cubicBezTo>
                  <a:lnTo>
                    <a:pt x="1858" y="502"/>
                  </a:lnTo>
                  <a:lnTo>
                    <a:pt x="1858" y="502"/>
                  </a:lnTo>
                  <a:cubicBezTo>
                    <a:pt x="1876" y="501"/>
                    <a:pt x="1897" y="500"/>
                    <a:pt x="1918" y="497"/>
                  </a:cubicBezTo>
                  <a:cubicBezTo>
                    <a:pt x="1937" y="493"/>
                    <a:pt x="1956" y="492"/>
                    <a:pt x="1976" y="492"/>
                  </a:cubicBezTo>
                  <a:cubicBezTo>
                    <a:pt x="2097" y="492"/>
                    <a:pt x="2221" y="552"/>
                    <a:pt x="2344" y="552"/>
                  </a:cubicBezTo>
                  <a:cubicBezTo>
                    <a:pt x="2397" y="552"/>
                    <a:pt x="2450" y="541"/>
                    <a:pt x="2501" y="509"/>
                  </a:cubicBezTo>
                  <a:cubicBezTo>
                    <a:pt x="2620" y="306"/>
                    <a:pt x="2525" y="199"/>
                    <a:pt x="2335" y="128"/>
                  </a:cubicBezTo>
                  <a:cubicBezTo>
                    <a:pt x="2030" y="39"/>
                    <a:pt x="1725" y="1"/>
                    <a:pt x="1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30"/>
            <p:cNvSpPr/>
            <p:nvPr/>
          </p:nvSpPr>
          <p:spPr>
            <a:xfrm>
              <a:off x="5336975" y="1877450"/>
              <a:ext cx="110450" cy="11025"/>
            </a:xfrm>
            <a:custGeom>
              <a:avLst/>
              <a:gdLst/>
              <a:ahLst/>
              <a:cxnLst/>
              <a:rect l="l" t="t" r="r" b="b"/>
              <a:pathLst>
                <a:path w="4418" h="441" extrusionOk="0">
                  <a:moveTo>
                    <a:pt x="95" y="0"/>
                  </a:moveTo>
                  <a:lnTo>
                    <a:pt x="95" y="0"/>
                  </a:lnTo>
                  <a:cubicBezTo>
                    <a:pt x="0" y="179"/>
                    <a:pt x="167" y="203"/>
                    <a:pt x="238" y="298"/>
                  </a:cubicBezTo>
                  <a:cubicBezTo>
                    <a:pt x="417" y="393"/>
                    <a:pt x="631" y="441"/>
                    <a:pt x="845" y="441"/>
                  </a:cubicBezTo>
                  <a:cubicBezTo>
                    <a:pt x="1881" y="429"/>
                    <a:pt x="2917" y="429"/>
                    <a:pt x="3965" y="417"/>
                  </a:cubicBezTo>
                  <a:cubicBezTo>
                    <a:pt x="4060" y="250"/>
                    <a:pt x="4417" y="334"/>
                    <a:pt x="4393" y="12"/>
                  </a:cubicBezTo>
                  <a:lnTo>
                    <a:pt x="4393" y="12"/>
                  </a:lnTo>
                  <a:cubicBezTo>
                    <a:pt x="3572" y="26"/>
                    <a:pt x="2746" y="47"/>
                    <a:pt x="1921" y="47"/>
                  </a:cubicBezTo>
                  <a:cubicBezTo>
                    <a:pt x="1311" y="47"/>
                    <a:pt x="702" y="36"/>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30"/>
            <p:cNvSpPr/>
            <p:nvPr/>
          </p:nvSpPr>
          <p:spPr>
            <a:xfrm>
              <a:off x="5624200" y="2096725"/>
              <a:ext cx="110150" cy="18200"/>
            </a:xfrm>
            <a:custGeom>
              <a:avLst/>
              <a:gdLst/>
              <a:ahLst/>
              <a:cxnLst/>
              <a:rect l="l" t="t" r="r" b="b"/>
              <a:pathLst>
                <a:path w="4406" h="728" extrusionOk="0">
                  <a:moveTo>
                    <a:pt x="519" y="1"/>
                  </a:moveTo>
                  <a:cubicBezTo>
                    <a:pt x="399" y="1"/>
                    <a:pt x="277" y="12"/>
                    <a:pt x="155" y="40"/>
                  </a:cubicBezTo>
                  <a:cubicBezTo>
                    <a:pt x="60" y="76"/>
                    <a:pt x="13" y="135"/>
                    <a:pt x="1" y="230"/>
                  </a:cubicBezTo>
                  <a:cubicBezTo>
                    <a:pt x="60" y="457"/>
                    <a:pt x="239" y="540"/>
                    <a:pt x="429" y="588"/>
                  </a:cubicBezTo>
                  <a:cubicBezTo>
                    <a:pt x="1001" y="617"/>
                    <a:pt x="1569" y="728"/>
                    <a:pt x="2137" y="728"/>
                  </a:cubicBezTo>
                  <a:cubicBezTo>
                    <a:pt x="2492" y="728"/>
                    <a:pt x="2847" y="684"/>
                    <a:pt x="3203" y="552"/>
                  </a:cubicBezTo>
                  <a:cubicBezTo>
                    <a:pt x="3203" y="540"/>
                    <a:pt x="3215" y="540"/>
                    <a:pt x="3263" y="528"/>
                  </a:cubicBezTo>
                  <a:cubicBezTo>
                    <a:pt x="3269" y="525"/>
                    <a:pt x="3277" y="523"/>
                    <a:pt x="3286" y="523"/>
                  </a:cubicBezTo>
                  <a:cubicBezTo>
                    <a:pt x="3311" y="523"/>
                    <a:pt x="3344" y="534"/>
                    <a:pt x="3370" y="552"/>
                  </a:cubicBezTo>
                  <a:cubicBezTo>
                    <a:pt x="3469" y="618"/>
                    <a:pt x="3567" y="641"/>
                    <a:pt x="3663" y="641"/>
                  </a:cubicBezTo>
                  <a:cubicBezTo>
                    <a:pt x="3809" y="641"/>
                    <a:pt x="3953" y="588"/>
                    <a:pt x="4096" y="552"/>
                  </a:cubicBezTo>
                  <a:cubicBezTo>
                    <a:pt x="4239" y="468"/>
                    <a:pt x="4406" y="373"/>
                    <a:pt x="4358" y="159"/>
                  </a:cubicBezTo>
                  <a:cubicBezTo>
                    <a:pt x="3453" y="135"/>
                    <a:pt x="2560" y="123"/>
                    <a:pt x="1656" y="111"/>
                  </a:cubicBezTo>
                  <a:cubicBezTo>
                    <a:pt x="1284" y="111"/>
                    <a:pt x="905"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30"/>
            <p:cNvSpPr/>
            <p:nvPr/>
          </p:nvSpPr>
          <p:spPr>
            <a:xfrm>
              <a:off x="5373275" y="1762150"/>
              <a:ext cx="152725" cy="10750"/>
            </a:xfrm>
            <a:custGeom>
              <a:avLst/>
              <a:gdLst/>
              <a:ahLst/>
              <a:cxnLst/>
              <a:rect l="l" t="t" r="r" b="b"/>
              <a:pathLst>
                <a:path w="6109" h="430" extrusionOk="0">
                  <a:moveTo>
                    <a:pt x="4403" y="0"/>
                  </a:moveTo>
                  <a:cubicBezTo>
                    <a:pt x="3465" y="0"/>
                    <a:pt x="2528" y="41"/>
                    <a:pt x="1587" y="41"/>
                  </a:cubicBezTo>
                  <a:cubicBezTo>
                    <a:pt x="1507" y="41"/>
                    <a:pt x="1426" y="41"/>
                    <a:pt x="1346" y="40"/>
                  </a:cubicBezTo>
                  <a:cubicBezTo>
                    <a:pt x="1242" y="89"/>
                    <a:pt x="1134" y="105"/>
                    <a:pt x="1023" y="105"/>
                  </a:cubicBezTo>
                  <a:cubicBezTo>
                    <a:pt x="836" y="105"/>
                    <a:pt x="644" y="60"/>
                    <a:pt x="456" y="60"/>
                  </a:cubicBezTo>
                  <a:cubicBezTo>
                    <a:pt x="299" y="60"/>
                    <a:pt x="145" y="92"/>
                    <a:pt x="1" y="207"/>
                  </a:cubicBezTo>
                  <a:cubicBezTo>
                    <a:pt x="296" y="307"/>
                    <a:pt x="596" y="329"/>
                    <a:pt x="898" y="329"/>
                  </a:cubicBezTo>
                  <a:cubicBezTo>
                    <a:pt x="1136" y="329"/>
                    <a:pt x="1375" y="316"/>
                    <a:pt x="1614" y="316"/>
                  </a:cubicBezTo>
                  <a:cubicBezTo>
                    <a:pt x="1719" y="316"/>
                    <a:pt x="1824" y="318"/>
                    <a:pt x="1929" y="326"/>
                  </a:cubicBezTo>
                  <a:cubicBezTo>
                    <a:pt x="1929" y="302"/>
                    <a:pt x="1941" y="278"/>
                    <a:pt x="1977" y="278"/>
                  </a:cubicBezTo>
                  <a:cubicBezTo>
                    <a:pt x="2037" y="278"/>
                    <a:pt x="2060" y="290"/>
                    <a:pt x="2072" y="350"/>
                  </a:cubicBezTo>
                  <a:cubicBezTo>
                    <a:pt x="2176" y="409"/>
                    <a:pt x="2277" y="429"/>
                    <a:pt x="2377" y="429"/>
                  </a:cubicBezTo>
                  <a:cubicBezTo>
                    <a:pt x="2591" y="429"/>
                    <a:pt x="2801" y="337"/>
                    <a:pt x="3021" y="337"/>
                  </a:cubicBezTo>
                  <a:cubicBezTo>
                    <a:pt x="3030" y="337"/>
                    <a:pt x="3040" y="338"/>
                    <a:pt x="3049" y="338"/>
                  </a:cubicBezTo>
                  <a:cubicBezTo>
                    <a:pt x="3274" y="345"/>
                    <a:pt x="3499" y="348"/>
                    <a:pt x="3724" y="348"/>
                  </a:cubicBezTo>
                  <a:cubicBezTo>
                    <a:pt x="4225" y="348"/>
                    <a:pt x="4726" y="334"/>
                    <a:pt x="5227" y="326"/>
                  </a:cubicBezTo>
                  <a:cubicBezTo>
                    <a:pt x="5307" y="271"/>
                    <a:pt x="5381" y="247"/>
                    <a:pt x="5455" y="247"/>
                  </a:cubicBezTo>
                  <a:cubicBezTo>
                    <a:pt x="5524" y="247"/>
                    <a:pt x="5593" y="268"/>
                    <a:pt x="5668" y="302"/>
                  </a:cubicBezTo>
                  <a:cubicBezTo>
                    <a:pt x="5751" y="302"/>
                    <a:pt x="5847" y="326"/>
                    <a:pt x="5930" y="338"/>
                  </a:cubicBezTo>
                  <a:cubicBezTo>
                    <a:pt x="5951" y="346"/>
                    <a:pt x="5976" y="352"/>
                    <a:pt x="6000" y="352"/>
                  </a:cubicBezTo>
                  <a:cubicBezTo>
                    <a:pt x="6046" y="352"/>
                    <a:pt x="6089" y="333"/>
                    <a:pt x="6097" y="278"/>
                  </a:cubicBezTo>
                  <a:cubicBezTo>
                    <a:pt x="6109" y="64"/>
                    <a:pt x="5906" y="112"/>
                    <a:pt x="5799" y="40"/>
                  </a:cubicBezTo>
                  <a:cubicBezTo>
                    <a:pt x="5333" y="10"/>
                    <a:pt x="4868" y="0"/>
                    <a:pt x="44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30"/>
            <p:cNvSpPr/>
            <p:nvPr/>
          </p:nvSpPr>
          <p:spPr>
            <a:xfrm>
              <a:off x="5757850" y="2100625"/>
              <a:ext cx="105700" cy="9950"/>
            </a:xfrm>
            <a:custGeom>
              <a:avLst/>
              <a:gdLst/>
              <a:ahLst/>
              <a:cxnLst/>
              <a:rect l="l" t="t" r="r" b="b"/>
              <a:pathLst>
                <a:path w="4228" h="398" extrusionOk="0">
                  <a:moveTo>
                    <a:pt x="3942" y="1"/>
                  </a:moveTo>
                  <a:cubicBezTo>
                    <a:pt x="3898" y="1"/>
                    <a:pt x="3854" y="3"/>
                    <a:pt x="3811" y="3"/>
                  </a:cubicBezTo>
                  <a:lnTo>
                    <a:pt x="24" y="3"/>
                  </a:lnTo>
                  <a:cubicBezTo>
                    <a:pt x="1" y="241"/>
                    <a:pt x="191" y="241"/>
                    <a:pt x="346" y="277"/>
                  </a:cubicBezTo>
                  <a:cubicBezTo>
                    <a:pt x="471" y="384"/>
                    <a:pt x="629" y="397"/>
                    <a:pt x="791" y="397"/>
                  </a:cubicBezTo>
                  <a:cubicBezTo>
                    <a:pt x="845" y="397"/>
                    <a:pt x="899" y="396"/>
                    <a:pt x="953" y="396"/>
                  </a:cubicBezTo>
                  <a:cubicBezTo>
                    <a:pt x="1894" y="384"/>
                    <a:pt x="2822" y="384"/>
                    <a:pt x="3763" y="372"/>
                  </a:cubicBezTo>
                  <a:cubicBezTo>
                    <a:pt x="3811" y="336"/>
                    <a:pt x="3822" y="312"/>
                    <a:pt x="3834" y="253"/>
                  </a:cubicBezTo>
                  <a:cubicBezTo>
                    <a:pt x="3941" y="182"/>
                    <a:pt x="4096" y="265"/>
                    <a:pt x="4180" y="158"/>
                  </a:cubicBezTo>
                  <a:cubicBezTo>
                    <a:pt x="4192" y="134"/>
                    <a:pt x="4215" y="122"/>
                    <a:pt x="4227" y="86"/>
                  </a:cubicBezTo>
                  <a:cubicBezTo>
                    <a:pt x="4137" y="12"/>
                    <a:pt x="4040" y="1"/>
                    <a:pt x="39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30"/>
            <p:cNvSpPr/>
            <p:nvPr/>
          </p:nvSpPr>
          <p:spPr>
            <a:xfrm>
              <a:off x="5518225" y="1762825"/>
              <a:ext cx="111950" cy="14575"/>
            </a:xfrm>
            <a:custGeom>
              <a:avLst/>
              <a:gdLst/>
              <a:ahLst/>
              <a:cxnLst/>
              <a:rect l="l" t="t" r="r" b="b"/>
              <a:pathLst>
                <a:path w="4478" h="583" extrusionOk="0">
                  <a:moveTo>
                    <a:pt x="354" y="1"/>
                  </a:moveTo>
                  <a:cubicBezTo>
                    <a:pt x="241" y="1"/>
                    <a:pt x="127" y="8"/>
                    <a:pt x="13" y="25"/>
                  </a:cubicBezTo>
                  <a:cubicBezTo>
                    <a:pt x="1" y="144"/>
                    <a:pt x="346" y="120"/>
                    <a:pt x="132" y="311"/>
                  </a:cubicBezTo>
                  <a:cubicBezTo>
                    <a:pt x="203" y="335"/>
                    <a:pt x="299" y="418"/>
                    <a:pt x="382" y="430"/>
                  </a:cubicBezTo>
                  <a:cubicBezTo>
                    <a:pt x="494" y="426"/>
                    <a:pt x="606" y="424"/>
                    <a:pt x="717" y="424"/>
                  </a:cubicBezTo>
                  <a:cubicBezTo>
                    <a:pt x="1739" y="424"/>
                    <a:pt x="2748" y="582"/>
                    <a:pt x="3762" y="582"/>
                  </a:cubicBezTo>
                  <a:cubicBezTo>
                    <a:pt x="3897" y="582"/>
                    <a:pt x="4033" y="579"/>
                    <a:pt x="4168" y="573"/>
                  </a:cubicBezTo>
                  <a:cubicBezTo>
                    <a:pt x="4252" y="454"/>
                    <a:pt x="4430" y="442"/>
                    <a:pt x="4478" y="275"/>
                  </a:cubicBezTo>
                  <a:cubicBezTo>
                    <a:pt x="4279" y="181"/>
                    <a:pt x="4075" y="162"/>
                    <a:pt x="3870" y="162"/>
                  </a:cubicBezTo>
                  <a:cubicBezTo>
                    <a:pt x="3722" y="162"/>
                    <a:pt x="3573" y="172"/>
                    <a:pt x="3425" y="172"/>
                  </a:cubicBezTo>
                  <a:cubicBezTo>
                    <a:pt x="3335" y="172"/>
                    <a:pt x="3245" y="168"/>
                    <a:pt x="3156" y="156"/>
                  </a:cubicBezTo>
                  <a:cubicBezTo>
                    <a:pt x="3120" y="192"/>
                    <a:pt x="3109" y="216"/>
                    <a:pt x="3097" y="251"/>
                  </a:cubicBezTo>
                  <a:lnTo>
                    <a:pt x="3061" y="204"/>
                  </a:lnTo>
                  <a:cubicBezTo>
                    <a:pt x="3085" y="204"/>
                    <a:pt x="3025" y="156"/>
                    <a:pt x="3025" y="156"/>
                  </a:cubicBezTo>
                  <a:cubicBezTo>
                    <a:pt x="2827" y="156"/>
                    <a:pt x="2618" y="151"/>
                    <a:pt x="2412" y="151"/>
                  </a:cubicBezTo>
                  <a:cubicBezTo>
                    <a:pt x="2309" y="151"/>
                    <a:pt x="2208" y="152"/>
                    <a:pt x="2108" y="156"/>
                  </a:cubicBezTo>
                  <a:cubicBezTo>
                    <a:pt x="2054" y="160"/>
                    <a:pt x="2001" y="162"/>
                    <a:pt x="1947" y="162"/>
                  </a:cubicBezTo>
                  <a:cubicBezTo>
                    <a:pt x="1420" y="162"/>
                    <a:pt x="893" y="1"/>
                    <a:pt x="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30"/>
            <p:cNvSpPr/>
            <p:nvPr/>
          </p:nvSpPr>
          <p:spPr>
            <a:xfrm>
              <a:off x="5919175" y="1793625"/>
              <a:ext cx="101225" cy="23675"/>
            </a:xfrm>
            <a:custGeom>
              <a:avLst/>
              <a:gdLst/>
              <a:ahLst/>
              <a:cxnLst/>
              <a:rect l="l" t="t" r="r" b="b"/>
              <a:pathLst>
                <a:path w="4049" h="947" extrusionOk="0">
                  <a:moveTo>
                    <a:pt x="1223" y="0"/>
                  </a:moveTo>
                  <a:cubicBezTo>
                    <a:pt x="1000" y="0"/>
                    <a:pt x="779" y="21"/>
                    <a:pt x="560" y="55"/>
                  </a:cubicBezTo>
                  <a:cubicBezTo>
                    <a:pt x="346" y="115"/>
                    <a:pt x="120" y="174"/>
                    <a:pt x="1" y="389"/>
                  </a:cubicBezTo>
                  <a:cubicBezTo>
                    <a:pt x="36" y="674"/>
                    <a:pt x="334" y="710"/>
                    <a:pt x="453" y="912"/>
                  </a:cubicBezTo>
                  <a:cubicBezTo>
                    <a:pt x="482" y="911"/>
                    <a:pt x="511" y="910"/>
                    <a:pt x="541" y="910"/>
                  </a:cubicBezTo>
                  <a:cubicBezTo>
                    <a:pt x="717" y="910"/>
                    <a:pt x="898" y="938"/>
                    <a:pt x="1077" y="938"/>
                  </a:cubicBezTo>
                  <a:cubicBezTo>
                    <a:pt x="1258" y="938"/>
                    <a:pt x="1437" y="909"/>
                    <a:pt x="1608" y="793"/>
                  </a:cubicBezTo>
                  <a:cubicBezTo>
                    <a:pt x="2024" y="890"/>
                    <a:pt x="2441" y="947"/>
                    <a:pt x="2854" y="947"/>
                  </a:cubicBezTo>
                  <a:cubicBezTo>
                    <a:pt x="3256" y="947"/>
                    <a:pt x="3655" y="893"/>
                    <a:pt x="4049" y="770"/>
                  </a:cubicBezTo>
                  <a:cubicBezTo>
                    <a:pt x="4013" y="710"/>
                    <a:pt x="3954" y="674"/>
                    <a:pt x="3870" y="639"/>
                  </a:cubicBezTo>
                  <a:cubicBezTo>
                    <a:pt x="3728" y="594"/>
                    <a:pt x="3580" y="583"/>
                    <a:pt x="3431" y="583"/>
                  </a:cubicBezTo>
                  <a:cubicBezTo>
                    <a:pt x="3291" y="583"/>
                    <a:pt x="3150" y="592"/>
                    <a:pt x="3010" y="592"/>
                  </a:cubicBezTo>
                  <a:cubicBezTo>
                    <a:pt x="2823" y="592"/>
                    <a:pt x="2639" y="575"/>
                    <a:pt x="2465" y="496"/>
                  </a:cubicBezTo>
                  <a:cubicBezTo>
                    <a:pt x="2299" y="353"/>
                    <a:pt x="2168" y="150"/>
                    <a:pt x="1941" y="79"/>
                  </a:cubicBezTo>
                  <a:cubicBezTo>
                    <a:pt x="1701" y="24"/>
                    <a:pt x="1462"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30"/>
            <p:cNvSpPr/>
            <p:nvPr/>
          </p:nvSpPr>
          <p:spPr>
            <a:xfrm>
              <a:off x="5779875" y="1919550"/>
              <a:ext cx="74450" cy="15425"/>
            </a:xfrm>
            <a:custGeom>
              <a:avLst/>
              <a:gdLst/>
              <a:ahLst/>
              <a:cxnLst/>
              <a:rect l="l" t="t" r="r" b="b"/>
              <a:pathLst>
                <a:path w="2978" h="617" extrusionOk="0">
                  <a:moveTo>
                    <a:pt x="464" y="0"/>
                  </a:moveTo>
                  <a:cubicBezTo>
                    <a:pt x="305" y="0"/>
                    <a:pt x="149" y="39"/>
                    <a:pt x="1" y="174"/>
                  </a:cubicBezTo>
                  <a:cubicBezTo>
                    <a:pt x="1" y="305"/>
                    <a:pt x="60" y="376"/>
                    <a:pt x="155" y="436"/>
                  </a:cubicBezTo>
                  <a:cubicBezTo>
                    <a:pt x="393" y="471"/>
                    <a:pt x="620" y="483"/>
                    <a:pt x="858" y="531"/>
                  </a:cubicBezTo>
                  <a:cubicBezTo>
                    <a:pt x="1171" y="585"/>
                    <a:pt x="1479" y="617"/>
                    <a:pt x="1784" y="617"/>
                  </a:cubicBezTo>
                  <a:cubicBezTo>
                    <a:pt x="2152" y="617"/>
                    <a:pt x="2517" y="570"/>
                    <a:pt x="2882" y="459"/>
                  </a:cubicBezTo>
                  <a:cubicBezTo>
                    <a:pt x="2977" y="305"/>
                    <a:pt x="2810" y="245"/>
                    <a:pt x="2751" y="162"/>
                  </a:cubicBezTo>
                  <a:cubicBezTo>
                    <a:pt x="2459" y="62"/>
                    <a:pt x="2150" y="26"/>
                    <a:pt x="1842" y="26"/>
                  </a:cubicBezTo>
                  <a:cubicBezTo>
                    <a:pt x="1635" y="26"/>
                    <a:pt x="1428" y="43"/>
                    <a:pt x="1227" y="66"/>
                  </a:cubicBezTo>
                  <a:cubicBezTo>
                    <a:pt x="1193" y="70"/>
                    <a:pt x="1159" y="72"/>
                    <a:pt x="1126" y="72"/>
                  </a:cubicBezTo>
                  <a:cubicBezTo>
                    <a:pt x="904" y="72"/>
                    <a:pt x="68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0"/>
            <p:cNvSpPr/>
            <p:nvPr/>
          </p:nvSpPr>
          <p:spPr>
            <a:xfrm>
              <a:off x="5972450" y="1989800"/>
              <a:ext cx="100325" cy="13875"/>
            </a:xfrm>
            <a:custGeom>
              <a:avLst/>
              <a:gdLst/>
              <a:ahLst/>
              <a:cxnLst/>
              <a:rect l="l" t="t" r="r" b="b"/>
              <a:pathLst>
                <a:path w="4013" h="555" extrusionOk="0">
                  <a:moveTo>
                    <a:pt x="1223" y="0"/>
                  </a:moveTo>
                  <a:cubicBezTo>
                    <a:pt x="936" y="0"/>
                    <a:pt x="645" y="88"/>
                    <a:pt x="358" y="102"/>
                  </a:cubicBezTo>
                  <a:cubicBezTo>
                    <a:pt x="287" y="221"/>
                    <a:pt x="1" y="114"/>
                    <a:pt x="60" y="364"/>
                  </a:cubicBezTo>
                  <a:cubicBezTo>
                    <a:pt x="185" y="376"/>
                    <a:pt x="310" y="397"/>
                    <a:pt x="437" y="397"/>
                  </a:cubicBezTo>
                  <a:cubicBezTo>
                    <a:pt x="563" y="397"/>
                    <a:pt x="691" y="376"/>
                    <a:pt x="822" y="304"/>
                  </a:cubicBezTo>
                  <a:cubicBezTo>
                    <a:pt x="857" y="291"/>
                    <a:pt x="937" y="285"/>
                    <a:pt x="997" y="285"/>
                  </a:cubicBezTo>
                  <a:cubicBezTo>
                    <a:pt x="1040" y="285"/>
                    <a:pt x="1072" y="288"/>
                    <a:pt x="1072" y="293"/>
                  </a:cubicBezTo>
                  <a:cubicBezTo>
                    <a:pt x="1128" y="501"/>
                    <a:pt x="1252" y="555"/>
                    <a:pt x="1382" y="555"/>
                  </a:cubicBezTo>
                  <a:cubicBezTo>
                    <a:pt x="1506" y="555"/>
                    <a:pt x="1634" y="507"/>
                    <a:pt x="1715" y="495"/>
                  </a:cubicBezTo>
                  <a:cubicBezTo>
                    <a:pt x="1796" y="492"/>
                    <a:pt x="1876" y="491"/>
                    <a:pt x="1956" y="491"/>
                  </a:cubicBezTo>
                  <a:cubicBezTo>
                    <a:pt x="2196" y="491"/>
                    <a:pt x="2435" y="501"/>
                    <a:pt x="2674" y="501"/>
                  </a:cubicBezTo>
                  <a:cubicBezTo>
                    <a:pt x="2992" y="501"/>
                    <a:pt x="3311" y="483"/>
                    <a:pt x="3632" y="400"/>
                  </a:cubicBezTo>
                  <a:cubicBezTo>
                    <a:pt x="3711" y="428"/>
                    <a:pt x="3776" y="442"/>
                    <a:pt x="3827" y="442"/>
                  </a:cubicBezTo>
                  <a:cubicBezTo>
                    <a:pt x="3972" y="442"/>
                    <a:pt x="4012" y="330"/>
                    <a:pt x="3942" y="102"/>
                  </a:cubicBezTo>
                  <a:lnTo>
                    <a:pt x="3942" y="102"/>
                  </a:lnTo>
                  <a:cubicBezTo>
                    <a:pt x="3871" y="108"/>
                    <a:pt x="3800" y="110"/>
                    <a:pt x="3729" y="110"/>
                  </a:cubicBezTo>
                  <a:cubicBezTo>
                    <a:pt x="3331" y="110"/>
                    <a:pt x="2931" y="32"/>
                    <a:pt x="2532" y="32"/>
                  </a:cubicBezTo>
                  <a:cubicBezTo>
                    <a:pt x="2283" y="32"/>
                    <a:pt x="2034" y="63"/>
                    <a:pt x="1787" y="162"/>
                  </a:cubicBezTo>
                  <a:cubicBezTo>
                    <a:pt x="1602" y="38"/>
                    <a:pt x="1413" y="0"/>
                    <a:pt x="1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0"/>
            <p:cNvSpPr/>
            <p:nvPr/>
          </p:nvSpPr>
          <p:spPr>
            <a:xfrm>
              <a:off x="5608125" y="2013475"/>
              <a:ext cx="114325" cy="11625"/>
            </a:xfrm>
            <a:custGeom>
              <a:avLst/>
              <a:gdLst/>
              <a:ahLst/>
              <a:cxnLst/>
              <a:rect l="l" t="t" r="r" b="b"/>
              <a:pathLst>
                <a:path w="4573" h="465" extrusionOk="0">
                  <a:moveTo>
                    <a:pt x="1" y="0"/>
                  </a:moveTo>
                  <a:cubicBezTo>
                    <a:pt x="15" y="260"/>
                    <a:pt x="143" y="301"/>
                    <a:pt x="290" y="301"/>
                  </a:cubicBezTo>
                  <a:cubicBezTo>
                    <a:pt x="357" y="301"/>
                    <a:pt x="429" y="293"/>
                    <a:pt x="495" y="293"/>
                  </a:cubicBezTo>
                  <a:cubicBezTo>
                    <a:pt x="522" y="293"/>
                    <a:pt x="548" y="294"/>
                    <a:pt x="572" y="298"/>
                  </a:cubicBezTo>
                  <a:cubicBezTo>
                    <a:pt x="633" y="309"/>
                    <a:pt x="696" y="313"/>
                    <a:pt x="759" y="313"/>
                  </a:cubicBezTo>
                  <a:cubicBezTo>
                    <a:pt x="867" y="313"/>
                    <a:pt x="978" y="302"/>
                    <a:pt x="1088" y="302"/>
                  </a:cubicBezTo>
                  <a:cubicBezTo>
                    <a:pt x="1253" y="302"/>
                    <a:pt x="1417" y="326"/>
                    <a:pt x="1572" y="441"/>
                  </a:cubicBezTo>
                  <a:cubicBezTo>
                    <a:pt x="2382" y="441"/>
                    <a:pt x="3192" y="465"/>
                    <a:pt x="3989" y="465"/>
                  </a:cubicBezTo>
                  <a:cubicBezTo>
                    <a:pt x="4275" y="441"/>
                    <a:pt x="4442" y="262"/>
                    <a:pt x="4573" y="48"/>
                  </a:cubicBezTo>
                  <a:cubicBezTo>
                    <a:pt x="4245" y="48"/>
                    <a:pt x="3922" y="95"/>
                    <a:pt x="3601" y="95"/>
                  </a:cubicBezTo>
                  <a:cubicBezTo>
                    <a:pt x="3409" y="95"/>
                    <a:pt x="3217" y="78"/>
                    <a:pt x="3025" y="24"/>
                  </a:cubicBezTo>
                  <a:cubicBezTo>
                    <a:pt x="2013" y="12"/>
                    <a:pt x="10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0"/>
            <p:cNvSpPr/>
            <p:nvPr/>
          </p:nvSpPr>
          <p:spPr>
            <a:xfrm>
              <a:off x="5277725" y="1971500"/>
              <a:ext cx="92000" cy="14075"/>
            </a:xfrm>
            <a:custGeom>
              <a:avLst/>
              <a:gdLst/>
              <a:ahLst/>
              <a:cxnLst/>
              <a:rect l="l" t="t" r="r" b="b"/>
              <a:pathLst>
                <a:path w="3680" h="563" extrusionOk="0">
                  <a:moveTo>
                    <a:pt x="322" y="1"/>
                  </a:moveTo>
                  <a:cubicBezTo>
                    <a:pt x="263" y="96"/>
                    <a:pt x="1" y="84"/>
                    <a:pt x="96" y="298"/>
                  </a:cubicBezTo>
                  <a:cubicBezTo>
                    <a:pt x="167" y="477"/>
                    <a:pt x="286" y="536"/>
                    <a:pt x="477" y="536"/>
                  </a:cubicBezTo>
                  <a:cubicBezTo>
                    <a:pt x="1175" y="536"/>
                    <a:pt x="1869" y="563"/>
                    <a:pt x="2564" y="563"/>
                  </a:cubicBezTo>
                  <a:cubicBezTo>
                    <a:pt x="2911" y="563"/>
                    <a:pt x="3259" y="556"/>
                    <a:pt x="3608" y="536"/>
                  </a:cubicBezTo>
                  <a:cubicBezTo>
                    <a:pt x="3680" y="429"/>
                    <a:pt x="3668" y="322"/>
                    <a:pt x="3573" y="251"/>
                  </a:cubicBezTo>
                  <a:cubicBezTo>
                    <a:pt x="3459" y="199"/>
                    <a:pt x="3346" y="139"/>
                    <a:pt x="3217" y="139"/>
                  </a:cubicBezTo>
                  <a:cubicBezTo>
                    <a:pt x="3197" y="139"/>
                    <a:pt x="3177" y="140"/>
                    <a:pt x="3156" y="144"/>
                  </a:cubicBezTo>
                  <a:cubicBezTo>
                    <a:pt x="3156" y="155"/>
                    <a:pt x="3144" y="179"/>
                    <a:pt x="3120" y="191"/>
                  </a:cubicBezTo>
                  <a:cubicBezTo>
                    <a:pt x="3112" y="194"/>
                    <a:pt x="3104" y="195"/>
                    <a:pt x="3097" y="195"/>
                  </a:cubicBezTo>
                  <a:cubicBezTo>
                    <a:pt x="3073" y="195"/>
                    <a:pt x="3052" y="180"/>
                    <a:pt x="3025" y="144"/>
                  </a:cubicBezTo>
                  <a:cubicBezTo>
                    <a:pt x="2636" y="169"/>
                    <a:pt x="2246" y="195"/>
                    <a:pt x="1858" y="195"/>
                  </a:cubicBezTo>
                  <a:cubicBezTo>
                    <a:pt x="1343" y="195"/>
                    <a:pt x="831" y="150"/>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0"/>
            <p:cNvSpPr/>
            <p:nvPr/>
          </p:nvSpPr>
          <p:spPr>
            <a:xfrm>
              <a:off x="5756950" y="1728550"/>
              <a:ext cx="88725" cy="16475"/>
            </a:xfrm>
            <a:custGeom>
              <a:avLst/>
              <a:gdLst/>
              <a:ahLst/>
              <a:cxnLst/>
              <a:rect l="l" t="t" r="r" b="b"/>
              <a:pathLst>
                <a:path w="3549" h="659" extrusionOk="0">
                  <a:moveTo>
                    <a:pt x="1975" y="0"/>
                  </a:moveTo>
                  <a:cubicBezTo>
                    <a:pt x="1493" y="0"/>
                    <a:pt x="1007" y="62"/>
                    <a:pt x="525" y="86"/>
                  </a:cubicBezTo>
                  <a:cubicBezTo>
                    <a:pt x="334" y="206"/>
                    <a:pt x="1" y="182"/>
                    <a:pt x="84" y="551"/>
                  </a:cubicBezTo>
                  <a:cubicBezTo>
                    <a:pt x="694" y="632"/>
                    <a:pt x="1308" y="658"/>
                    <a:pt x="1927" y="658"/>
                  </a:cubicBezTo>
                  <a:cubicBezTo>
                    <a:pt x="2311" y="658"/>
                    <a:pt x="2697" y="648"/>
                    <a:pt x="3085" y="634"/>
                  </a:cubicBezTo>
                  <a:cubicBezTo>
                    <a:pt x="3192" y="539"/>
                    <a:pt x="3549" y="575"/>
                    <a:pt x="3335" y="253"/>
                  </a:cubicBezTo>
                  <a:cubicBezTo>
                    <a:pt x="2888" y="56"/>
                    <a:pt x="2433" y="0"/>
                    <a:pt x="19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0"/>
            <p:cNvSpPr/>
            <p:nvPr/>
          </p:nvSpPr>
          <p:spPr>
            <a:xfrm>
              <a:off x="5961150" y="1736650"/>
              <a:ext cx="92600" cy="15100"/>
            </a:xfrm>
            <a:custGeom>
              <a:avLst/>
              <a:gdLst/>
              <a:ahLst/>
              <a:cxnLst/>
              <a:rect l="l" t="t" r="r" b="b"/>
              <a:pathLst>
                <a:path w="3704" h="604" extrusionOk="0">
                  <a:moveTo>
                    <a:pt x="560" y="1"/>
                  </a:moveTo>
                  <a:cubicBezTo>
                    <a:pt x="346" y="96"/>
                    <a:pt x="0" y="120"/>
                    <a:pt x="370" y="465"/>
                  </a:cubicBezTo>
                  <a:cubicBezTo>
                    <a:pt x="1274" y="584"/>
                    <a:pt x="2191" y="584"/>
                    <a:pt x="3108" y="584"/>
                  </a:cubicBezTo>
                  <a:cubicBezTo>
                    <a:pt x="3126" y="566"/>
                    <a:pt x="3147" y="557"/>
                    <a:pt x="3169" y="557"/>
                  </a:cubicBezTo>
                  <a:cubicBezTo>
                    <a:pt x="3191" y="557"/>
                    <a:pt x="3215" y="566"/>
                    <a:pt x="3239" y="584"/>
                  </a:cubicBezTo>
                  <a:cubicBezTo>
                    <a:pt x="3308" y="584"/>
                    <a:pt x="3385" y="603"/>
                    <a:pt x="3463" y="603"/>
                  </a:cubicBezTo>
                  <a:cubicBezTo>
                    <a:pt x="3546" y="603"/>
                    <a:pt x="3629" y="581"/>
                    <a:pt x="3703" y="489"/>
                  </a:cubicBezTo>
                  <a:cubicBezTo>
                    <a:pt x="3644" y="274"/>
                    <a:pt x="3489" y="167"/>
                    <a:pt x="3275" y="108"/>
                  </a:cubicBezTo>
                  <a:cubicBezTo>
                    <a:pt x="3098" y="119"/>
                    <a:pt x="2922" y="124"/>
                    <a:pt x="2747" y="124"/>
                  </a:cubicBezTo>
                  <a:cubicBezTo>
                    <a:pt x="2013" y="124"/>
                    <a:pt x="1291" y="39"/>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0"/>
            <p:cNvSpPr/>
            <p:nvPr/>
          </p:nvSpPr>
          <p:spPr>
            <a:xfrm>
              <a:off x="5607525" y="1728025"/>
              <a:ext cx="109875" cy="16200"/>
            </a:xfrm>
            <a:custGeom>
              <a:avLst/>
              <a:gdLst/>
              <a:ahLst/>
              <a:cxnLst/>
              <a:rect l="l" t="t" r="r" b="b"/>
              <a:pathLst>
                <a:path w="4395" h="648" extrusionOk="0">
                  <a:moveTo>
                    <a:pt x="2614" y="0"/>
                  </a:moveTo>
                  <a:cubicBezTo>
                    <a:pt x="2102" y="0"/>
                    <a:pt x="1590" y="34"/>
                    <a:pt x="1084" y="72"/>
                  </a:cubicBezTo>
                  <a:cubicBezTo>
                    <a:pt x="911" y="101"/>
                    <a:pt x="769" y="168"/>
                    <a:pt x="608" y="168"/>
                  </a:cubicBezTo>
                  <a:cubicBezTo>
                    <a:pt x="570" y="168"/>
                    <a:pt x="530" y="164"/>
                    <a:pt x="489" y="155"/>
                  </a:cubicBezTo>
                  <a:cubicBezTo>
                    <a:pt x="429" y="155"/>
                    <a:pt x="358" y="155"/>
                    <a:pt x="299" y="167"/>
                  </a:cubicBezTo>
                  <a:cubicBezTo>
                    <a:pt x="179" y="215"/>
                    <a:pt x="60" y="274"/>
                    <a:pt x="1" y="393"/>
                  </a:cubicBezTo>
                  <a:cubicBezTo>
                    <a:pt x="70" y="509"/>
                    <a:pt x="170" y="525"/>
                    <a:pt x="273" y="525"/>
                  </a:cubicBezTo>
                  <a:cubicBezTo>
                    <a:pt x="312" y="525"/>
                    <a:pt x="351" y="522"/>
                    <a:pt x="390" y="522"/>
                  </a:cubicBezTo>
                  <a:cubicBezTo>
                    <a:pt x="407" y="522"/>
                    <a:pt x="424" y="523"/>
                    <a:pt x="441" y="524"/>
                  </a:cubicBezTo>
                  <a:cubicBezTo>
                    <a:pt x="741" y="548"/>
                    <a:pt x="1040" y="555"/>
                    <a:pt x="1340" y="555"/>
                  </a:cubicBezTo>
                  <a:cubicBezTo>
                    <a:pt x="1756" y="555"/>
                    <a:pt x="2172" y="541"/>
                    <a:pt x="2587" y="541"/>
                  </a:cubicBezTo>
                  <a:cubicBezTo>
                    <a:pt x="3084" y="541"/>
                    <a:pt x="3579" y="560"/>
                    <a:pt x="4073" y="643"/>
                  </a:cubicBezTo>
                  <a:cubicBezTo>
                    <a:pt x="4093" y="646"/>
                    <a:pt x="4113" y="647"/>
                    <a:pt x="4133" y="647"/>
                  </a:cubicBezTo>
                  <a:cubicBezTo>
                    <a:pt x="4210" y="647"/>
                    <a:pt x="4288" y="626"/>
                    <a:pt x="4335" y="560"/>
                  </a:cubicBezTo>
                  <a:cubicBezTo>
                    <a:pt x="4394" y="286"/>
                    <a:pt x="4180" y="215"/>
                    <a:pt x="4001" y="107"/>
                  </a:cubicBezTo>
                  <a:cubicBezTo>
                    <a:pt x="3543" y="28"/>
                    <a:pt x="3079" y="0"/>
                    <a:pt x="26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0"/>
            <p:cNvSpPr/>
            <p:nvPr/>
          </p:nvSpPr>
          <p:spPr>
            <a:xfrm>
              <a:off x="5886450" y="1988800"/>
              <a:ext cx="80975" cy="14900"/>
            </a:xfrm>
            <a:custGeom>
              <a:avLst/>
              <a:gdLst/>
              <a:ahLst/>
              <a:cxnLst/>
              <a:rect l="l" t="t" r="r" b="b"/>
              <a:pathLst>
                <a:path w="3239" h="596" extrusionOk="0">
                  <a:moveTo>
                    <a:pt x="1273" y="0"/>
                  </a:moveTo>
                  <a:cubicBezTo>
                    <a:pt x="893" y="0"/>
                    <a:pt x="513" y="36"/>
                    <a:pt x="135" y="36"/>
                  </a:cubicBezTo>
                  <a:cubicBezTo>
                    <a:pt x="106" y="36"/>
                    <a:pt x="77" y="35"/>
                    <a:pt x="48" y="35"/>
                  </a:cubicBezTo>
                  <a:lnTo>
                    <a:pt x="48" y="35"/>
                  </a:lnTo>
                  <a:cubicBezTo>
                    <a:pt x="0" y="273"/>
                    <a:pt x="298" y="273"/>
                    <a:pt x="333" y="464"/>
                  </a:cubicBezTo>
                  <a:cubicBezTo>
                    <a:pt x="430" y="542"/>
                    <a:pt x="533" y="587"/>
                    <a:pt x="636" y="587"/>
                  </a:cubicBezTo>
                  <a:cubicBezTo>
                    <a:pt x="736" y="587"/>
                    <a:pt x="835" y="545"/>
                    <a:pt x="929" y="452"/>
                  </a:cubicBezTo>
                  <a:cubicBezTo>
                    <a:pt x="1369" y="527"/>
                    <a:pt x="1814" y="595"/>
                    <a:pt x="2260" y="595"/>
                  </a:cubicBezTo>
                  <a:cubicBezTo>
                    <a:pt x="2585" y="595"/>
                    <a:pt x="2912" y="559"/>
                    <a:pt x="3239" y="464"/>
                  </a:cubicBezTo>
                  <a:cubicBezTo>
                    <a:pt x="3125" y="309"/>
                    <a:pt x="2956" y="309"/>
                    <a:pt x="2788" y="309"/>
                  </a:cubicBezTo>
                  <a:cubicBezTo>
                    <a:pt x="2619" y="309"/>
                    <a:pt x="2453" y="309"/>
                    <a:pt x="2346" y="154"/>
                  </a:cubicBezTo>
                  <a:cubicBezTo>
                    <a:pt x="1990" y="32"/>
                    <a:pt x="1631" y="0"/>
                    <a:pt x="1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0"/>
            <p:cNvSpPr/>
            <p:nvPr/>
          </p:nvSpPr>
          <p:spPr>
            <a:xfrm>
              <a:off x="5805475" y="2016125"/>
              <a:ext cx="77125" cy="13625"/>
            </a:xfrm>
            <a:custGeom>
              <a:avLst/>
              <a:gdLst/>
              <a:ahLst/>
              <a:cxnLst/>
              <a:rect l="l" t="t" r="r" b="b"/>
              <a:pathLst>
                <a:path w="3085" h="545" extrusionOk="0">
                  <a:moveTo>
                    <a:pt x="2035" y="1"/>
                  </a:moveTo>
                  <a:cubicBezTo>
                    <a:pt x="1691" y="1"/>
                    <a:pt x="1345" y="60"/>
                    <a:pt x="1001" y="60"/>
                  </a:cubicBezTo>
                  <a:cubicBezTo>
                    <a:pt x="866" y="60"/>
                    <a:pt x="730" y="51"/>
                    <a:pt x="596" y="25"/>
                  </a:cubicBezTo>
                  <a:cubicBezTo>
                    <a:pt x="568" y="22"/>
                    <a:pt x="541" y="21"/>
                    <a:pt x="513" y="21"/>
                  </a:cubicBezTo>
                  <a:cubicBezTo>
                    <a:pt x="330" y="21"/>
                    <a:pt x="156" y="88"/>
                    <a:pt x="1" y="192"/>
                  </a:cubicBezTo>
                  <a:lnTo>
                    <a:pt x="1" y="478"/>
                  </a:lnTo>
                  <a:cubicBezTo>
                    <a:pt x="322" y="478"/>
                    <a:pt x="655" y="478"/>
                    <a:pt x="965" y="442"/>
                  </a:cubicBezTo>
                  <a:cubicBezTo>
                    <a:pt x="1319" y="515"/>
                    <a:pt x="1667" y="545"/>
                    <a:pt x="2014" y="545"/>
                  </a:cubicBezTo>
                  <a:cubicBezTo>
                    <a:pt x="2343" y="545"/>
                    <a:pt x="2671" y="518"/>
                    <a:pt x="3001" y="478"/>
                  </a:cubicBezTo>
                  <a:cubicBezTo>
                    <a:pt x="3084" y="359"/>
                    <a:pt x="3084" y="252"/>
                    <a:pt x="2977" y="144"/>
                  </a:cubicBezTo>
                  <a:cubicBezTo>
                    <a:pt x="2882" y="109"/>
                    <a:pt x="2798" y="73"/>
                    <a:pt x="2703" y="25"/>
                  </a:cubicBezTo>
                  <a:cubicBezTo>
                    <a:pt x="2620" y="56"/>
                    <a:pt x="2522" y="192"/>
                    <a:pt x="2431" y="192"/>
                  </a:cubicBezTo>
                  <a:cubicBezTo>
                    <a:pt x="2379" y="192"/>
                    <a:pt x="2330" y="148"/>
                    <a:pt x="2287" y="13"/>
                  </a:cubicBezTo>
                  <a:cubicBezTo>
                    <a:pt x="2203" y="5"/>
                    <a:pt x="2119" y="1"/>
                    <a:pt x="20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0"/>
            <p:cNvSpPr/>
            <p:nvPr/>
          </p:nvSpPr>
          <p:spPr>
            <a:xfrm>
              <a:off x="5806975" y="1952650"/>
              <a:ext cx="87825" cy="13575"/>
            </a:xfrm>
            <a:custGeom>
              <a:avLst/>
              <a:gdLst/>
              <a:ahLst/>
              <a:cxnLst/>
              <a:rect l="l" t="t" r="r" b="b"/>
              <a:pathLst>
                <a:path w="3513" h="543" extrusionOk="0">
                  <a:moveTo>
                    <a:pt x="2771" y="0"/>
                  </a:moveTo>
                  <a:cubicBezTo>
                    <a:pt x="2642" y="0"/>
                    <a:pt x="2512" y="16"/>
                    <a:pt x="2381" y="16"/>
                  </a:cubicBezTo>
                  <a:cubicBezTo>
                    <a:pt x="1987" y="34"/>
                    <a:pt x="1599" y="160"/>
                    <a:pt x="1212" y="160"/>
                  </a:cubicBezTo>
                  <a:cubicBezTo>
                    <a:pt x="1086" y="160"/>
                    <a:pt x="960" y="147"/>
                    <a:pt x="833" y="112"/>
                  </a:cubicBezTo>
                  <a:cubicBezTo>
                    <a:pt x="753" y="91"/>
                    <a:pt x="676" y="84"/>
                    <a:pt x="603" y="84"/>
                  </a:cubicBezTo>
                  <a:cubicBezTo>
                    <a:pt x="418" y="84"/>
                    <a:pt x="251" y="134"/>
                    <a:pt x="71" y="159"/>
                  </a:cubicBezTo>
                  <a:cubicBezTo>
                    <a:pt x="0" y="314"/>
                    <a:pt x="107" y="374"/>
                    <a:pt x="214" y="433"/>
                  </a:cubicBezTo>
                  <a:cubicBezTo>
                    <a:pt x="334" y="514"/>
                    <a:pt x="454" y="542"/>
                    <a:pt x="574" y="542"/>
                  </a:cubicBezTo>
                  <a:cubicBezTo>
                    <a:pt x="839" y="542"/>
                    <a:pt x="1105" y="407"/>
                    <a:pt x="1376" y="407"/>
                  </a:cubicBezTo>
                  <a:cubicBezTo>
                    <a:pt x="1397" y="407"/>
                    <a:pt x="1419" y="407"/>
                    <a:pt x="1441" y="409"/>
                  </a:cubicBezTo>
                  <a:cubicBezTo>
                    <a:pt x="1717" y="428"/>
                    <a:pt x="1993" y="434"/>
                    <a:pt x="2269" y="434"/>
                  </a:cubicBezTo>
                  <a:cubicBezTo>
                    <a:pt x="2684" y="434"/>
                    <a:pt x="3098" y="421"/>
                    <a:pt x="3512" y="421"/>
                  </a:cubicBezTo>
                  <a:cubicBezTo>
                    <a:pt x="3453" y="314"/>
                    <a:pt x="3334" y="314"/>
                    <a:pt x="3239" y="278"/>
                  </a:cubicBezTo>
                  <a:cubicBezTo>
                    <a:pt x="3155" y="243"/>
                    <a:pt x="3215" y="183"/>
                    <a:pt x="3262" y="147"/>
                  </a:cubicBezTo>
                  <a:cubicBezTo>
                    <a:pt x="3102" y="27"/>
                    <a:pt x="2937" y="0"/>
                    <a:pt x="2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0"/>
            <p:cNvSpPr/>
            <p:nvPr/>
          </p:nvSpPr>
          <p:spPr>
            <a:xfrm>
              <a:off x="5591450" y="1872375"/>
              <a:ext cx="70275" cy="12025"/>
            </a:xfrm>
            <a:custGeom>
              <a:avLst/>
              <a:gdLst/>
              <a:ahLst/>
              <a:cxnLst/>
              <a:rect l="l" t="t" r="r" b="b"/>
              <a:pathLst>
                <a:path w="2811" h="481" extrusionOk="0">
                  <a:moveTo>
                    <a:pt x="2255" y="0"/>
                  </a:moveTo>
                  <a:cubicBezTo>
                    <a:pt x="2250" y="0"/>
                    <a:pt x="2245" y="0"/>
                    <a:pt x="2239" y="1"/>
                  </a:cubicBezTo>
                  <a:cubicBezTo>
                    <a:pt x="2050" y="13"/>
                    <a:pt x="1861" y="17"/>
                    <a:pt x="1672" y="17"/>
                  </a:cubicBezTo>
                  <a:cubicBezTo>
                    <a:pt x="1446" y="17"/>
                    <a:pt x="1219" y="12"/>
                    <a:pt x="993" y="12"/>
                  </a:cubicBezTo>
                  <a:cubicBezTo>
                    <a:pt x="694" y="12"/>
                    <a:pt x="395" y="21"/>
                    <a:pt x="96" y="60"/>
                  </a:cubicBezTo>
                  <a:cubicBezTo>
                    <a:pt x="1" y="168"/>
                    <a:pt x="1" y="251"/>
                    <a:pt x="72" y="346"/>
                  </a:cubicBezTo>
                  <a:cubicBezTo>
                    <a:pt x="334" y="435"/>
                    <a:pt x="891" y="480"/>
                    <a:pt x="1446" y="480"/>
                  </a:cubicBezTo>
                  <a:cubicBezTo>
                    <a:pt x="2001" y="480"/>
                    <a:pt x="2555" y="435"/>
                    <a:pt x="2811" y="346"/>
                  </a:cubicBezTo>
                  <a:cubicBezTo>
                    <a:pt x="2751" y="227"/>
                    <a:pt x="2632" y="203"/>
                    <a:pt x="2513" y="179"/>
                  </a:cubicBezTo>
                  <a:cubicBezTo>
                    <a:pt x="2421" y="145"/>
                    <a:pt x="2385" y="0"/>
                    <a:pt x="2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0"/>
            <p:cNvSpPr/>
            <p:nvPr/>
          </p:nvSpPr>
          <p:spPr>
            <a:xfrm>
              <a:off x="5435500" y="1876200"/>
              <a:ext cx="73825" cy="11700"/>
            </a:xfrm>
            <a:custGeom>
              <a:avLst/>
              <a:gdLst/>
              <a:ahLst/>
              <a:cxnLst/>
              <a:rect l="l" t="t" r="r" b="b"/>
              <a:pathLst>
                <a:path w="2953" h="468" extrusionOk="0">
                  <a:moveTo>
                    <a:pt x="1640" y="1"/>
                  </a:moveTo>
                  <a:cubicBezTo>
                    <a:pt x="1477" y="1"/>
                    <a:pt x="1316" y="18"/>
                    <a:pt x="1155" y="74"/>
                  </a:cubicBezTo>
                  <a:cubicBezTo>
                    <a:pt x="1086" y="108"/>
                    <a:pt x="1018" y="126"/>
                    <a:pt x="950" y="126"/>
                  </a:cubicBezTo>
                  <a:cubicBezTo>
                    <a:pt x="877" y="126"/>
                    <a:pt x="806" y="105"/>
                    <a:pt x="738" y="62"/>
                  </a:cubicBezTo>
                  <a:lnTo>
                    <a:pt x="441" y="62"/>
                  </a:lnTo>
                  <a:cubicBezTo>
                    <a:pt x="345" y="241"/>
                    <a:pt x="0" y="169"/>
                    <a:pt x="24" y="467"/>
                  </a:cubicBezTo>
                  <a:cubicBezTo>
                    <a:pt x="164" y="463"/>
                    <a:pt x="305" y="462"/>
                    <a:pt x="445" y="462"/>
                  </a:cubicBezTo>
                  <a:cubicBezTo>
                    <a:pt x="737" y="462"/>
                    <a:pt x="1030" y="467"/>
                    <a:pt x="1323" y="467"/>
                  </a:cubicBezTo>
                  <a:cubicBezTo>
                    <a:pt x="1847" y="467"/>
                    <a:pt x="2372" y="451"/>
                    <a:pt x="2893" y="360"/>
                  </a:cubicBezTo>
                  <a:cubicBezTo>
                    <a:pt x="2941" y="312"/>
                    <a:pt x="2953" y="253"/>
                    <a:pt x="2941" y="193"/>
                  </a:cubicBezTo>
                  <a:cubicBezTo>
                    <a:pt x="2893" y="134"/>
                    <a:pt x="2858" y="86"/>
                    <a:pt x="2798" y="62"/>
                  </a:cubicBezTo>
                  <a:cubicBezTo>
                    <a:pt x="2774" y="50"/>
                    <a:pt x="2738" y="50"/>
                    <a:pt x="2715" y="26"/>
                  </a:cubicBezTo>
                  <a:cubicBezTo>
                    <a:pt x="2623" y="41"/>
                    <a:pt x="2530" y="47"/>
                    <a:pt x="2438" y="47"/>
                  </a:cubicBezTo>
                  <a:cubicBezTo>
                    <a:pt x="2171" y="47"/>
                    <a:pt x="1905" y="1"/>
                    <a:pt x="1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0"/>
            <p:cNvSpPr/>
            <p:nvPr/>
          </p:nvSpPr>
          <p:spPr>
            <a:xfrm>
              <a:off x="5720650" y="1870200"/>
              <a:ext cx="65800" cy="16100"/>
            </a:xfrm>
            <a:custGeom>
              <a:avLst/>
              <a:gdLst/>
              <a:ahLst/>
              <a:cxnLst/>
              <a:rect l="l" t="t" r="r" b="b"/>
              <a:pathLst>
                <a:path w="2632" h="644" extrusionOk="0">
                  <a:moveTo>
                    <a:pt x="383" y="0"/>
                  </a:moveTo>
                  <a:cubicBezTo>
                    <a:pt x="286" y="0"/>
                    <a:pt x="186" y="51"/>
                    <a:pt x="84" y="147"/>
                  </a:cubicBezTo>
                  <a:cubicBezTo>
                    <a:pt x="107" y="255"/>
                    <a:pt x="0" y="362"/>
                    <a:pt x="107" y="445"/>
                  </a:cubicBezTo>
                  <a:cubicBezTo>
                    <a:pt x="281" y="558"/>
                    <a:pt x="474" y="600"/>
                    <a:pt x="667" y="600"/>
                  </a:cubicBezTo>
                  <a:cubicBezTo>
                    <a:pt x="779" y="600"/>
                    <a:pt x="891" y="586"/>
                    <a:pt x="1000" y="564"/>
                  </a:cubicBezTo>
                  <a:cubicBezTo>
                    <a:pt x="1171" y="525"/>
                    <a:pt x="1342" y="508"/>
                    <a:pt x="1510" y="508"/>
                  </a:cubicBezTo>
                  <a:cubicBezTo>
                    <a:pt x="1754" y="508"/>
                    <a:pt x="1995" y="544"/>
                    <a:pt x="2227" y="600"/>
                  </a:cubicBezTo>
                  <a:cubicBezTo>
                    <a:pt x="2299" y="620"/>
                    <a:pt x="2375" y="643"/>
                    <a:pt x="2442" y="643"/>
                  </a:cubicBezTo>
                  <a:cubicBezTo>
                    <a:pt x="2529" y="643"/>
                    <a:pt x="2599" y="604"/>
                    <a:pt x="2620" y="469"/>
                  </a:cubicBezTo>
                  <a:cubicBezTo>
                    <a:pt x="2632" y="266"/>
                    <a:pt x="2465" y="171"/>
                    <a:pt x="2286" y="171"/>
                  </a:cubicBezTo>
                  <a:cubicBezTo>
                    <a:pt x="1739" y="147"/>
                    <a:pt x="1203" y="147"/>
                    <a:pt x="655" y="147"/>
                  </a:cubicBezTo>
                  <a:cubicBezTo>
                    <a:pt x="567" y="48"/>
                    <a:pt x="47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0"/>
            <p:cNvSpPr/>
            <p:nvPr/>
          </p:nvSpPr>
          <p:spPr>
            <a:xfrm>
              <a:off x="5457950" y="2062475"/>
              <a:ext cx="76975" cy="12625"/>
            </a:xfrm>
            <a:custGeom>
              <a:avLst/>
              <a:gdLst/>
              <a:ahLst/>
              <a:cxnLst/>
              <a:rect l="l" t="t" r="r" b="b"/>
              <a:pathLst>
                <a:path w="3079" h="505" extrusionOk="0">
                  <a:moveTo>
                    <a:pt x="2084" y="0"/>
                  </a:moveTo>
                  <a:cubicBezTo>
                    <a:pt x="1517" y="0"/>
                    <a:pt x="955" y="27"/>
                    <a:pt x="388" y="76"/>
                  </a:cubicBezTo>
                  <a:lnTo>
                    <a:pt x="162" y="76"/>
                  </a:lnTo>
                  <a:cubicBezTo>
                    <a:pt x="150" y="124"/>
                    <a:pt x="138" y="172"/>
                    <a:pt x="114" y="195"/>
                  </a:cubicBezTo>
                  <a:cubicBezTo>
                    <a:pt x="36" y="351"/>
                    <a:pt x="0" y="496"/>
                    <a:pt x="217" y="496"/>
                  </a:cubicBezTo>
                  <a:cubicBezTo>
                    <a:pt x="233" y="496"/>
                    <a:pt x="250" y="495"/>
                    <a:pt x="269" y="493"/>
                  </a:cubicBezTo>
                  <a:cubicBezTo>
                    <a:pt x="469" y="501"/>
                    <a:pt x="669" y="505"/>
                    <a:pt x="868" y="505"/>
                  </a:cubicBezTo>
                  <a:cubicBezTo>
                    <a:pt x="1570" y="505"/>
                    <a:pt x="2267" y="457"/>
                    <a:pt x="2972" y="374"/>
                  </a:cubicBezTo>
                  <a:cubicBezTo>
                    <a:pt x="3079" y="219"/>
                    <a:pt x="2972" y="112"/>
                    <a:pt x="2853" y="17"/>
                  </a:cubicBezTo>
                  <a:cubicBezTo>
                    <a:pt x="2594" y="6"/>
                    <a:pt x="2339" y="0"/>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0"/>
            <p:cNvSpPr/>
            <p:nvPr/>
          </p:nvSpPr>
          <p:spPr>
            <a:xfrm>
              <a:off x="5960250" y="2051550"/>
              <a:ext cx="66000" cy="14625"/>
            </a:xfrm>
            <a:custGeom>
              <a:avLst/>
              <a:gdLst/>
              <a:ahLst/>
              <a:cxnLst/>
              <a:rect l="l" t="t" r="r" b="b"/>
              <a:pathLst>
                <a:path w="2640" h="585" extrusionOk="0">
                  <a:moveTo>
                    <a:pt x="1229" y="1"/>
                  </a:moveTo>
                  <a:cubicBezTo>
                    <a:pt x="807" y="1"/>
                    <a:pt x="341" y="80"/>
                    <a:pt x="108" y="204"/>
                  </a:cubicBezTo>
                  <a:cubicBezTo>
                    <a:pt x="25" y="370"/>
                    <a:pt x="1" y="513"/>
                    <a:pt x="251" y="525"/>
                  </a:cubicBezTo>
                  <a:lnTo>
                    <a:pt x="382" y="525"/>
                  </a:lnTo>
                  <a:cubicBezTo>
                    <a:pt x="489" y="561"/>
                    <a:pt x="587" y="585"/>
                    <a:pt x="682" y="585"/>
                  </a:cubicBezTo>
                  <a:cubicBezTo>
                    <a:pt x="778" y="585"/>
                    <a:pt x="870" y="561"/>
                    <a:pt x="965" y="501"/>
                  </a:cubicBezTo>
                  <a:cubicBezTo>
                    <a:pt x="985" y="451"/>
                    <a:pt x="1008" y="433"/>
                    <a:pt x="1030" y="433"/>
                  </a:cubicBezTo>
                  <a:cubicBezTo>
                    <a:pt x="1061" y="433"/>
                    <a:pt x="1092" y="467"/>
                    <a:pt x="1120" y="501"/>
                  </a:cubicBezTo>
                  <a:cubicBezTo>
                    <a:pt x="1120" y="513"/>
                    <a:pt x="1132" y="513"/>
                    <a:pt x="1156" y="525"/>
                  </a:cubicBezTo>
                  <a:cubicBezTo>
                    <a:pt x="1166" y="532"/>
                    <a:pt x="1176" y="535"/>
                    <a:pt x="1185" y="535"/>
                  </a:cubicBezTo>
                  <a:cubicBezTo>
                    <a:pt x="1206" y="535"/>
                    <a:pt x="1226" y="518"/>
                    <a:pt x="1251" y="501"/>
                  </a:cubicBezTo>
                  <a:cubicBezTo>
                    <a:pt x="1281" y="496"/>
                    <a:pt x="1307" y="493"/>
                    <a:pt x="1331" y="493"/>
                  </a:cubicBezTo>
                  <a:cubicBezTo>
                    <a:pt x="1355" y="493"/>
                    <a:pt x="1376" y="496"/>
                    <a:pt x="1394" y="501"/>
                  </a:cubicBezTo>
                  <a:cubicBezTo>
                    <a:pt x="1433" y="521"/>
                    <a:pt x="1472" y="529"/>
                    <a:pt x="1512" y="529"/>
                  </a:cubicBezTo>
                  <a:cubicBezTo>
                    <a:pt x="1651" y="529"/>
                    <a:pt x="1790" y="433"/>
                    <a:pt x="1929" y="433"/>
                  </a:cubicBezTo>
                  <a:cubicBezTo>
                    <a:pt x="1988" y="433"/>
                    <a:pt x="2048" y="451"/>
                    <a:pt x="2108" y="501"/>
                  </a:cubicBezTo>
                  <a:cubicBezTo>
                    <a:pt x="2151" y="501"/>
                    <a:pt x="2196" y="503"/>
                    <a:pt x="2240" y="503"/>
                  </a:cubicBezTo>
                  <a:cubicBezTo>
                    <a:pt x="2437" y="503"/>
                    <a:pt x="2622" y="479"/>
                    <a:pt x="2632" y="216"/>
                  </a:cubicBezTo>
                  <a:cubicBezTo>
                    <a:pt x="2640" y="79"/>
                    <a:pt x="2546" y="59"/>
                    <a:pt x="2440" y="59"/>
                  </a:cubicBezTo>
                  <a:cubicBezTo>
                    <a:pt x="2394" y="59"/>
                    <a:pt x="2346" y="62"/>
                    <a:pt x="2303" y="62"/>
                  </a:cubicBezTo>
                  <a:cubicBezTo>
                    <a:pt x="2289" y="62"/>
                    <a:pt x="2276" y="62"/>
                    <a:pt x="2263" y="61"/>
                  </a:cubicBezTo>
                  <a:cubicBezTo>
                    <a:pt x="2230" y="126"/>
                    <a:pt x="2198" y="147"/>
                    <a:pt x="2165" y="147"/>
                  </a:cubicBezTo>
                  <a:cubicBezTo>
                    <a:pt x="2107" y="147"/>
                    <a:pt x="2048" y="83"/>
                    <a:pt x="1985" y="83"/>
                  </a:cubicBezTo>
                  <a:cubicBezTo>
                    <a:pt x="1978" y="83"/>
                    <a:pt x="1972" y="83"/>
                    <a:pt x="1965" y="85"/>
                  </a:cubicBezTo>
                  <a:cubicBezTo>
                    <a:pt x="1965" y="85"/>
                    <a:pt x="1941" y="97"/>
                    <a:pt x="1918" y="120"/>
                  </a:cubicBezTo>
                  <a:cubicBezTo>
                    <a:pt x="1894" y="120"/>
                    <a:pt x="1858" y="120"/>
                    <a:pt x="1822" y="73"/>
                  </a:cubicBezTo>
                  <a:cubicBezTo>
                    <a:pt x="1665" y="23"/>
                    <a:pt x="1453" y="1"/>
                    <a:pt x="1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0"/>
            <p:cNvSpPr/>
            <p:nvPr/>
          </p:nvSpPr>
          <p:spPr>
            <a:xfrm>
              <a:off x="5570625" y="2010375"/>
              <a:ext cx="76225" cy="14000"/>
            </a:xfrm>
            <a:custGeom>
              <a:avLst/>
              <a:gdLst/>
              <a:ahLst/>
              <a:cxnLst/>
              <a:rect l="l" t="t" r="r" b="b"/>
              <a:pathLst>
                <a:path w="3049" h="560" extrusionOk="0">
                  <a:moveTo>
                    <a:pt x="483" y="1"/>
                  </a:moveTo>
                  <a:cubicBezTo>
                    <a:pt x="426" y="1"/>
                    <a:pt x="368" y="6"/>
                    <a:pt x="310" y="17"/>
                  </a:cubicBezTo>
                  <a:cubicBezTo>
                    <a:pt x="227" y="124"/>
                    <a:pt x="48" y="136"/>
                    <a:pt x="0" y="303"/>
                  </a:cubicBezTo>
                  <a:cubicBezTo>
                    <a:pt x="642" y="524"/>
                    <a:pt x="1293" y="560"/>
                    <a:pt x="1948" y="560"/>
                  </a:cubicBezTo>
                  <a:cubicBezTo>
                    <a:pt x="2255" y="560"/>
                    <a:pt x="2562" y="552"/>
                    <a:pt x="2870" y="552"/>
                  </a:cubicBezTo>
                  <a:cubicBezTo>
                    <a:pt x="2929" y="552"/>
                    <a:pt x="2989" y="552"/>
                    <a:pt x="3048" y="553"/>
                  </a:cubicBezTo>
                  <a:cubicBezTo>
                    <a:pt x="3025" y="243"/>
                    <a:pt x="2787" y="303"/>
                    <a:pt x="2572" y="279"/>
                  </a:cubicBezTo>
                  <a:cubicBezTo>
                    <a:pt x="2534" y="275"/>
                    <a:pt x="2496" y="274"/>
                    <a:pt x="2457" y="274"/>
                  </a:cubicBezTo>
                  <a:cubicBezTo>
                    <a:pt x="2310" y="274"/>
                    <a:pt x="2158" y="296"/>
                    <a:pt x="2009" y="296"/>
                  </a:cubicBezTo>
                  <a:cubicBezTo>
                    <a:pt x="1829" y="296"/>
                    <a:pt x="1652" y="264"/>
                    <a:pt x="1489" y="124"/>
                  </a:cubicBezTo>
                  <a:cubicBezTo>
                    <a:pt x="1442" y="133"/>
                    <a:pt x="1395" y="137"/>
                    <a:pt x="1349" y="137"/>
                  </a:cubicBezTo>
                  <a:cubicBezTo>
                    <a:pt x="1067" y="137"/>
                    <a:pt x="784" y="1"/>
                    <a:pt x="4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0"/>
            <p:cNvSpPr/>
            <p:nvPr/>
          </p:nvSpPr>
          <p:spPr>
            <a:xfrm>
              <a:off x="5950125" y="1773275"/>
              <a:ext cx="62850" cy="27525"/>
            </a:xfrm>
            <a:custGeom>
              <a:avLst/>
              <a:gdLst/>
              <a:ahLst/>
              <a:cxnLst/>
              <a:rect l="l" t="t" r="r" b="b"/>
              <a:pathLst>
                <a:path w="2514" h="1101" extrusionOk="0">
                  <a:moveTo>
                    <a:pt x="1645" y="0"/>
                  </a:moveTo>
                  <a:cubicBezTo>
                    <a:pt x="1342" y="0"/>
                    <a:pt x="1041" y="29"/>
                    <a:pt x="748" y="29"/>
                  </a:cubicBezTo>
                  <a:cubicBezTo>
                    <a:pt x="681" y="29"/>
                    <a:pt x="615" y="28"/>
                    <a:pt x="549" y="24"/>
                  </a:cubicBezTo>
                  <a:lnTo>
                    <a:pt x="549" y="24"/>
                  </a:lnTo>
                  <a:cubicBezTo>
                    <a:pt x="489" y="202"/>
                    <a:pt x="608" y="214"/>
                    <a:pt x="727" y="238"/>
                  </a:cubicBezTo>
                  <a:cubicBezTo>
                    <a:pt x="751" y="244"/>
                    <a:pt x="784" y="247"/>
                    <a:pt x="811" y="247"/>
                  </a:cubicBezTo>
                  <a:cubicBezTo>
                    <a:pt x="837" y="247"/>
                    <a:pt x="858" y="244"/>
                    <a:pt x="858" y="238"/>
                  </a:cubicBezTo>
                  <a:cubicBezTo>
                    <a:pt x="858" y="212"/>
                    <a:pt x="866" y="203"/>
                    <a:pt x="875" y="203"/>
                  </a:cubicBezTo>
                  <a:cubicBezTo>
                    <a:pt x="895" y="203"/>
                    <a:pt x="920" y="253"/>
                    <a:pt x="854" y="253"/>
                  </a:cubicBezTo>
                  <a:cubicBezTo>
                    <a:pt x="845" y="253"/>
                    <a:pt x="835" y="252"/>
                    <a:pt x="822" y="250"/>
                  </a:cubicBezTo>
                  <a:cubicBezTo>
                    <a:pt x="794" y="258"/>
                    <a:pt x="766" y="262"/>
                    <a:pt x="738" y="262"/>
                  </a:cubicBezTo>
                  <a:cubicBezTo>
                    <a:pt x="607" y="262"/>
                    <a:pt x="494" y="172"/>
                    <a:pt x="406" y="24"/>
                  </a:cubicBezTo>
                  <a:lnTo>
                    <a:pt x="251" y="24"/>
                  </a:lnTo>
                  <a:cubicBezTo>
                    <a:pt x="180" y="179"/>
                    <a:pt x="1" y="274"/>
                    <a:pt x="108" y="488"/>
                  </a:cubicBezTo>
                  <a:cubicBezTo>
                    <a:pt x="239" y="595"/>
                    <a:pt x="406" y="607"/>
                    <a:pt x="561" y="607"/>
                  </a:cubicBezTo>
                  <a:cubicBezTo>
                    <a:pt x="603" y="607"/>
                    <a:pt x="652" y="593"/>
                    <a:pt x="694" y="593"/>
                  </a:cubicBezTo>
                  <a:cubicBezTo>
                    <a:pt x="746" y="593"/>
                    <a:pt x="787" y="615"/>
                    <a:pt x="787" y="714"/>
                  </a:cubicBezTo>
                  <a:cubicBezTo>
                    <a:pt x="811" y="774"/>
                    <a:pt x="846" y="798"/>
                    <a:pt x="894" y="834"/>
                  </a:cubicBezTo>
                  <a:cubicBezTo>
                    <a:pt x="1073" y="834"/>
                    <a:pt x="1061" y="1012"/>
                    <a:pt x="1144" y="1084"/>
                  </a:cubicBezTo>
                  <a:cubicBezTo>
                    <a:pt x="1187" y="1094"/>
                    <a:pt x="1227" y="1100"/>
                    <a:pt x="1267" y="1100"/>
                  </a:cubicBezTo>
                  <a:cubicBezTo>
                    <a:pt x="1317" y="1100"/>
                    <a:pt x="1365" y="1091"/>
                    <a:pt x="1418" y="1072"/>
                  </a:cubicBezTo>
                  <a:cubicBezTo>
                    <a:pt x="1501" y="976"/>
                    <a:pt x="1561" y="869"/>
                    <a:pt x="1608" y="750"/>
                  </a:cubicBezTo>
                  <a:cubicBezTo>
                    <a:pt x="1620" y="667"/>
                    <a:pt x="1632" y="595"/>
                    <a:pt x="1608" y="500"/>
                  </a:cubicBezTo>
                  <a:cubicBezTo>
                    <a:pt x="1632" y="474"/>
                    <a:pt x="1651" y="464"/>
                    <a:pt x="1666" y="464"/>
                  </a:cubicBezTo>
                  <a:cubicBezTo>
                    <a:pt x="1714" y="464"/>
                    <a:pt x="1731" y="564"/>
                    <a:pt x="1781" y="564"/>
                  </a:cubicBezTo>
                  <a:cubicBezTo>
                    <a:pt x="1786" y="564"/>
                    <a:pt x="1792" y="562"/>
                    <a:pt x="1799" y="560"/>
                  </a:cubicBezTo>
                  <a:cubicBezTo>
                    <a:pt x="1856" y="576"/>
                    <a:pt x="1912" y="583"/>
                    <a:pt x="1966" y="583"/>
                  </a:cubicBezTo>
                  <a:cubicBezTo>
                    <a:pt x="2114" y="583"/>
                    <a:pt x="2251" y="528"/>
                    <a:pt x="2382" y="441"/>
                  </a:cubicBezTo>
                  <a:lnTo>
                    <a:pt x="2513" y="131"/>
                  </a:lnTo>
                  <a:cubicBezTo>
                    <a:pt x="2226" y="27"/>
                    <a:pt x="1935" y="0"/>
                    <a:pt x="16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0"/>
            <p:cNvSpPr/>
            <p:nvPr/>
          </p:nvSpPr>
          <p:spPr>
            <a:xfrm>
              <a:off x="6114150" y="1953300"/>
              <a:ext cx="56275" cy="14275"/>
            </a:xfrm>
            <a:custGeom>
              <a:avLst/>
              <a:gdLst/>
              <a:ahLst/>
              <a:cxnLst/>
              <a:rect l="l" t="t" r="r" b="b"/>
              <a:pathLst>
                <a:path w="2251" h="571" extrusionOk="0">
                  <a:moveTo>
                    <a:pt x="349" y="0"/>
                  </a:moveTo>
                  <a:cubicBezTo>
                    <a:pt x="267" y="0"/>
                    <a:pt x="188" y="30"/>
                    <a:pt x="119" y="133"/>
                  </a:cubicBezTo>
                  <a:cubicBezTo>
                    <a:pt x="0" y="264"/>
                    <a:pt x="24" y="419"/>
                    <a:pt x="119" y="562"/>
                  </a:cubicBezTo>
                  <a:cubicBezTo>
                    <a:pt x="174" y="568"/>
                    <a:pt x="228" y="570"/>
                    <a:pt x="282" y="570"/>
                  </a:cubicBezTo>
                  <a:cubicBezTo>
                    <a:pt x="648" y="570"/>
                    <a:pt x="1005" y="455"/>
                    <a:pt x="1368" y="455"/>
                  </a:cubicBezTo>
                  <a:cubicBezTo>
                    <a:pt x="1502" y="455"/>
                    <a:pt x="1638" y="471"/>
                    <a:pt x="1774" y="514"/>
                  </a:cubicBezTo>
                  <a:cubicBezTo>
                    <a:pt x="1805" y="524"/>
                    <a:pt x="1835" y="529"/>
                    <a:pt x="1865" y="529"/>
                  </a:cubicBezTo>
                  <a:cubicBezTo>
                    <a:pt x="2012" y="529"/>
                    <a:pt x="2152" y="410"/>
                    <a:pt x="2251" y="193"/>
                  </a:cubicBezTo>
                  <a:cubicBezTo>
                    <a:pt x="1703" y="133"/>
                    <a:pt x="1215" y="74"/>
                    <a:pt x="703" y="62"/>
                  </a:cubicBezTo>
                  <a:cubicBezTo>
                    <a:pt x="591" y="62"/>
                    <a:pt x="466"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0"/>
            <p:cNvSpPr/>
            <p:nvPr/>
          </p:nvSpPr>
          <p:spPr>
            <a:xfrm>
              <a:off x="5565575" y="2089375"/>
              <a:ext cx="100025" cy="16100"/>
            </a:xfrm>
            <a:custGeom>
              <a:avLst/>
              <a:gdLst/>
              <a:ahLst/>
              <a:cxnLst/>
              <a:rect l="l" t="t" r="r" b="b"/>
              <a:pathLst>
                <a:path w="4001" h="644" extrusionOk="0">
                  <a:moveTo>
                    <a:pt x="548" y="0"/>
                  </a:moveTo>
                  <a:cubicBezTo>
                    <a:pt x="381" y="0"/>
                    <a:pt x="214" y="0"/>
                    <a:pt x="83" y="120"/>
                  </a:cubicBezTo>
                  <a:cubicBezTo>
                    <a:pt x="0" y="643"/>
                    <a:pt x="393" y="560"/>
                    <a:pt x="679" y="608"/>
                  </a:cubicBezTo>
                  <a:cubicBezTo>
                    <a:pt x="1250" y="512"/>
                    <a:pt x="1846" y="584"/>
                    <a:pt x="2405" y="429"/>
                  </a:cubicBezTo>
                  <a:cubicBezTo>
                    <a:pt x="2941" y="417"/>
                    <a:pt x="3465" y="417"/>
                    <a:pt x="4001" y="405"/>
                  </a:cubicBezTo>
                  <a:cubicBezTo>
                    <a:pt x="3882" y="286"/>
                    <a:pt x="3724" y="286"/>
                    <a:pt x="3565" y="286"/>
                  </a:cubicBezTo>
                  <a:cubicBezTo>
                    <a:pt x="3405" y="286"/>
                    <a:pt x="3245" y="286"/>
                    <a:pt x="3120" y="167"/>
                  </a:cubicBezTo>
                  <a:cubicBezTo>
                    <a:pt x="3108" y="131"/>
                    <a:pt x="3072" y="108"/>
                    <a:pt x="3060" y="72"/>
                  </a:cubicBezTo>
                  <a:cubicBezTo>
                    <a:pt x="2977" y="12"/>
                    <a:pt x="2858" y="0"/>
                    <a:pt x="2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0"/>
            <p:cNvSpPr/>
            <p:nvPr/>
          </p:nvSpPr>
          <p:spPr>
            <a:xfrm>
              <a:off x="5510800" y="1818650"/>
              <a:ext cx="94250" cy="8150"/>
            </a:xfrm>
            <a:custGeom>
              <a:avLst/>
              <a:gdLst/>
              <a:ahLst/>
              <a:cxnLst/>
              <a:rect l="l" t="t" r="r" b="b"/>
              <a:pathLst>
                <a:path w="3770" h="326" extrusionOk="0">
                  <a:moveTo>
                    <a:pt x="2577" y="1"/>
                  </a:moveTo>
                  <a:cubicBezTo>
                    <a:pt x="1718" y="1"/>
                    <a:pt x="862" y="73"/>
                    <a:pt x="0" y="90"/>
                  </a:cubicBezTo>
                  <a:cubicBezTo>
                    <a:pt x="511" y="272"/>
                    <a:pt x="1026" y="326"/>
                    <a:pt x="1542" y="326"/>
                  </a:cubicBezTo>
                  <a:cubicBezTo>
                    <a:pt x="2278" y="326"/>
                    <a:pt x="3016" y="216"/>
                    <a:pt x="3751" y="209"/>
                  </a:cubicBezTo>
                  <a:cubicBezTo>
                    <a:pt x="3770" y="96"/>
                    <a:pt x="3759" y="28"/>
                    <a:pt x="3677" y="28"/>
                  </a:cubicBezTo>
                  <a:cubicBezTo>
                    <a:pt x="3655" y="28"/>
                    <a:pt x="3628" y="33"/>
                    <a:pt x="3596" y="42"/>
                  </a:cubicBezTo>
                  <a:cubicBezTo>
                    <a:pt x="3256" y="12"/>
                    <a:pt x="2916" y="1"/>
                    <a:pt x="25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0"/>
            <p:cNvSpPr/>
            <p:nvPr/>
          </p:nvSpPr>
          <p:spPr>
            <a:xfrm>
              <a:off x="6115325" y="1796625"/>
              <a:ext cx="62850" cy="25250"/>
            </a:xfrm>
            <a:custGeom>
              <a:avLst/>
              <a:gdLst/>
              <a:ahLst/>
              <a:cxnLst/>
              <a:rect l="l" t="t" r="r" b="b"/>
              <a:pathLst>
                <a:path w="2514" h="1010" extrusionOk="0">
                  <a:moveTo>
                    <a:pt x="965" y="1"/>
                  </a:moveTo>
                  <a:cubicBezTo>
                    <a:pt x="933" y="1"/>
                    <a:pt x="900" y="7"/>
                    <a:pt x="870" y="19"/>
                  </a:cubicBezTo>
                  <a:cubicBezTo>
                    <a:pt x="608" y="78"/>
                    <a:pt x="334" y="30"/>
                    <a:pt x="96" y="197"/>
                  </a:cubicBezTo>
                  <a:cubicBezTo>
                    <a:pt x="49" y="233"/>
                    <a:pt x="13" y="292"/>
                    <a:pt x="1" y="376"/>
                  </a:cubicBezTo>
                  <a:cubicBezTo>
                    <a:pt x="13" y="447"/>
                    <a:pt x="37" y="507"/>
                    <a:pt x="72" y="566"/>
                  </a:cubicBezTo>
                  <a:cubicBezTo>
                    <a:pt x="275" y="709"/>
                    <a:pt x="513" y="673"/>
                    <a:pt x="715" y="769"/>
                  </a:cubicBezTo>
                  <a:cubicBezTo>
                    <a:pt x="811" y="804"/>
                    <a:pt x="894" y="804"/>
                    <a:pt x="989" y="804"/>
                  </a:cubicBezTo>
                  <a:lnTo>
                    <a:pt x="1227" y="804"/>
                  </a:lnTo>
                  <a:cubicBezTo>
                    <a:pt x="1275" y="816"/>
                    <a:pt x="1358" y="816"/>
                    <a:pt x="1418" y="864"/>
                  </a:cubicBezTo>
                  <a:cubicBezTo>
                    <a:pt x="1465" y="888"/>
                    <a:pt x="1489" y="923"/>
                    <a:pt x="1525" y="947"/>
                  </a:cubicBezTo>
                  <a:lnTo>
                    <a:pt x="2239" y="947"/>
                  </a:lnTo>
                  <a:cubicBezTo>
                    <a:pt x="2281" y="989"/>
                    <a:pt x="2329" y="1010"/>
                    <a:pt x="2376" y="1010"/>
                  </a:cubicBezTo>
                  <a:cubicBezTo>
                    <a:pt x="2424" y="1010"/>
                    <a:pt x="2471" y="989"/>
                    <a:pt x="2513" y="947"/>
                  </a:cubicBezTo>
                  <a:lnTo>
                    <a:pt x="2513" y="804"/>
                  </a:lnTo>
                  <a:lnTo>
                    <a:pt x="2513" y="650"/>
                  </a:lnTo>
                  <a:cubicBezTo>
                    <a:pt x="2430" y="650"/>
                    <a:pt x="2323" y="650"/>
                    <a:pt x="2215" y="673"/>
                  </a:cubicBezTo>
                  <a:cubicBezTo>
                    <a:pt x="2215" y="673"/>
                    <a:pt x="2204" y="650"/>
                    <a:pt x="2180" y="638"/>
                  </a:cubicBezTo>
                  <a:cubicBezTo>
                    <a:pt x="2171" y="635"/>
                    <a:pt x="2163" y="633"/>
                    <a:pt x="2155" y="633"/>
                  </a:cubicBezTo>
                  <a:cubicBezTo>
                    <a:pt x="2131" y="633"/>
                    <a:pt x="2111" y="647"/>
                    <a:pt x="2085" y="673"/>
                  </a:cubicBezTo>
                  <a:cubicBezTo>
                    <a:pt x="2001" y="614"/>
                    <a:pt x="1894" y="566"/>
                    <a:pt x="1799" y="519"/>
                  </a:cubicBezTo>
                  <a:cubicBezTo>
                    <a:pt x="1644" y="447"/>
                    <a:pt x="1537" y="281"/>
                    <a:pt x="1406" y="173"/>
                  </a:cubicBezTo>
                  <a:cubicBezTo>
                    <a:pt x="1299" y="102"/>
                    <a:pt x="1180" y="42"/>
                    <a:pt x="1061" y="19"/>
                  </a:cubicBezTo>
                  <a:cubicBezTo>
                    <a:pt x="1031" y="7"/>
                    <a:pt x="998"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0"/>
            <p:cNvSpPr/>
            <p:nvPr/>
          </p:nvSpPr>
          <p:spPr>
            <a:xfrm>
              <a:off x="5329525" y="1900625"/>
              <a:ext cx="71750" cy="15475"/>
            </a:xfrm>
            <a:custGeom>
              <a:avLst/>
              <a:gdLst/>
              <a:ahLst/>
              <a:cxnLst/>
              <a:rect l="l" t="t" r="r" b="b"/>
              <a:pathLst>
                <a:path w="2870" h="619" extrusionOk="0">
                  <a:moveTo>
                    <a:pt x="546" y="0"/>
                  </a:moveTo>
                  <a:cubicBezTo>
                    <a:pt x="377" y="0"/>
                    <a:pt x="196" y="35"/>
                    <a:pt x="0" y="145"/>
                  </a:cubicBezTo>
                  <a:cubicBezTo>
                    <a:pt x="762" y="288"/>
                    <a:pt x="1358" y="395"/>
                    <a:pt x="1953" y="514"/>
                  </a:cubicBezTo>
                  <a:lnTo>
                    <a:pt x="2096" y="514"/>
                  </a:lnTo>
                  <a:cubicBezTo>
                    <a:pt x="2204" y="591"/>
                    <a:pt x="2316" y="618"/>
                    <a:pt x="2434" y="618"/>
                  </a:cubicBezTo>
                  <a:cubicBezTo>
                    <a:pt x="2498" y="618"/>
                    <a:pt x="2564" y="610"/>
                    <a:pt x="2632" y="597"/>
                  </a:cubicBezTo>
                  <a:cubicBezTo>
                    <a:pt x="2786" y="514"/>
                    <a:pt x="2870" y="407"/>
                    <a:pt x="2810" y="228"/>
                  </a:cubicBezTo>
                  <a:cubicBezTo>
                    <a:pt x="2464" y="172"/>
                    <a:pt x="2111" y="72"/>
                    <a:pt x="1762" y="72"/>
                  </a:cubicBezTo>
                  <a:cubicBezTo>
                    <a:pt x="1666" y="72"/>
                    <a:pt x="1571" y="79"/>
                    <a:pt x="1477" y="97"/>
                  </a:cubicBezTo>
                  <a:cubicBezTo>
                    <a:pt x="1436" y="104"/>
                    <a:pt x="1395" y="107"/>
                    <a:pt x="1354" y="107"/>
                  </a:cubicBezTo>
                  <a:cubicBezTo>
                    <a:pt x="1104" y="107"/>
                    <a:pt x="842"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30"/>
            <p:cNvSpPr/>
            <p:nvPr/>
          </p:nvSpPr>
          <p:spPr>
            <a:xfrm>
              <a:off x="5410200" y="1942025"/>
              <a:ext cx="59800" cy="11350"/>
            </a:xfrm>
            <a:custGeom>
              <a:avLst/>
              <a:gdLst/>
              <a:ahLst/>
              <a:cxnLst/>
              <a:rect l="l" t="t" r="r" b="b"/>
              <a:pathLst>
                <a:path w="2392" h="454" extrusionOk="0">
                  <a:moveTo>
                    <a:pt x="1210" y="1"/>
                  </a:moveTo>
                  <a:cubicBezTo>
                    <a:pt x="805" y="1"/>
                    <a:pt x="401" y="32"/>
                    <a:pt x="0" y="132"/>
                  </a:cubicBezTo>
                  <a:lnTo>
                    <a:pt x="36" y="180"/>
                  </a:lnTo>
                  <a:cubicBezTo>
                    <a:pt x="95" y="251"/>
                    <a:pt x="83" y="358"/>
                    <a:pt x="155" y="430"/>
                  </a:cubicBezTo>
                  <a:lnTo>
                    <a:pt x="298" y="430"/>
                  </a:lnTo>
                  <a:cubicBezTo>
                    <a:pt x="298" y="406"/>
                    <a:pt x="298" y="394"/>
                    <a:pt x="333" y="370"/>
                  </a:cubicBezTo>
                  <a:cubicBezTo>
                    <a:pt x="352" y="362"/>
                    <a:pt x="368" y="359"/>
                    <a:pt x="380" y="359"/>
                  </a:cubicBezTo>
                  <a:cubicBezTo>
                    <a:pt x="408" y="359"/>
                    <a:pt x="424" y="377"/>
                    <a:pt x="441" y="418"/>
                  </a:cubicBezTo>
                  <a:cubicBezTo>
                    <a:pt x="740" y="418"/>
                    <a:pt x="1043" y="454"/>
                    <a:pt x="1342" y="454"/>
                  </a:cubicBezTo>
                  <a:cubicBezTo>
                    <a:pt x="1613" y="454"/>
                    <a:pt x="1882" y="424"/>
                    <a:pt x="2143" y="310"/>
                  </a:cubicBezTo>
                  <a:cubicBezTo>
                    <a:pt x="2173" y="315"/>
                    <a:pt x="2199" y="317"/>
                    <a:pt x="2223" y="317"/>
                  </a:cubicBezTo>
                  <a:cubicBezTo>
                    <a:pt x="2392" y="317"/>
                    <a:pt x="2383" y="206"/>
                    <a:pt x="2310" y="49"/>
                  </a:cubicBezTo>
                  <a:cubicBezTo>
                    <a:pt x="1943" y="26"/>
                    <a:pt x="1576"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30"/>
            <p:cNvSpPr/>
            <p:nvPr/>
          </p:nvSpPr>
          <p:spPr>
            <a:xfrm>
              <a:off x="5331000" y="1787925"/>
              <a:ext cx="81900" cy="15725"/>
            </a:xfrm>
            <a:custGeom>
              <a:avLst/>
              <a:gdLst/>
              <a:ahLst/>
              <a:cxnLst/>
              <a:rect l="l" t="t" r="r" b="b"/>
              <a:pathLst>
                <a:path w="3276" h="629" extrusionOk="0">
                  <a:moveTo>
                    <a:pt x="2444" y="1"/>
                  </a:moveTo>
                  <a:cubicBezTo>
                    <a:pt x="2304" y="1"/>
                    <a:pt x="2162" y="15"/>
                    <a:pt x="2013" y="45"/>
                  </a:cubicBezTo>
                  <a:cubicBezTo>
                    <a:pt x="1710" y="123"/>
                    <a:pt x="1406" y="151"/>
                    <a:pt x="1098" y="151"/>
                  </a:cubicBezTo>
                  <a:cubicBezTo>
                    <a:pt x="983" y="151"/>
                    <a:pt x="868" y="147"/>
                    <a:pt x="751" y="140"/>
                  </a:cubicBezTo>
                  <a:cubicBezTo>
                    <a:pt x="607" y="109"/>
                    <a:pt x="459" y="45"/>
                    <a:pt x="324" y="45"/>
                  </a:cubicBezTo>
                  <a:cubicBezTo>
                    <a:pt x="203" y="45"/>
                    <a:pt x="91" y="97"/>
                    <a:pt x="1" y="271"/>
                  </a:cubicBezTo>
                  <a:cubicBezTo>
                    <a:pt x="370" y="629"/>
                    <a:pt x="870" y="390"/>
                    <a:pt x="1287" y="557"/>
                  </a:cubicBezTo>
                  <a:cubicBezTo>
                    <a:pt x="1346" y="565"/>
                    <a:pt x="1402" y="570"/>
                    <a:pt x="1455" y="570"/>
                  </a:cubicBezTo>
                  <a:cubicBezTo>
                    <a:pt x="1562" y="570"/>
                    <a:pt x="1660" y="549"/>
                    <a:pt x="1763" y="486"/>
                  </a:cubicBezTo>
                  <a:cubicBezTo>
                    <a:pt x="2239" y="450"/>
                    <a:pt x="2716" y="438"/>
                    <a:pt x="3192" y="402"/>
                  </a:cubicBezTo>
                  <a:cubicBezTo>
                    <a:pt x="3275" y="319"/>
                    <a:pt x="3275" y="224"/>
                    <a:pt x="3192" y="140"/>
                  </a:cubicBezTo>
                  <a:cubicBezTo>
                    <a:pt x="2939" y="48"/>
                    <a:pt x="2696" y="1"/>
                    <a:pt x="2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0"/>
            <p:cNvSpPr/>
            <p:nvPr/>
          </p:nvSpPr>
          <p:spPr>
            <a:xfrm>
              <a:off x="6063250" y="1992325"/>
              <a:ext cx="59550" cy="11950"/>
            </a:xfrm>
            <a:custGeom>
              <a:avLst/>
              <a:gdLst/>
              <a:ahLst/>
              <a:cxnLst/>
              <a:rect l="l" t="t" r="r" b="b"/>
              <a:pathLst>
                <a:path w="2382" h="478" extrusionOk="0">
                  <a:moveTo>
                    <a:pt x="1021" y="1"/>
                  </a:moveTo>
                  <a:cubicBezTo>
                    <a:pt x="781" y="1"/>
                    <a:pt x="539" y="13"/>
                    <a:pt x="298" y="13"/>
                  </a:cubicBezTo>
                  <a:cubicBezTo>
                    <a:pt x="286" y="192"/>
                    <a:pt x="179" y="275"/>
                    <a:pt x="0" y="299"/>
                  </a:cubicBezTo>
                  <a:cubicBezTo>
                    <a:pt x="381" y="442"/>
                    <a:pt x="765" y="477"/>
                    <a:pt x="1152" y="477"/>
                  </a:cubicBezTo>
                  <a:cubicBezTo>
                    <a:pt x="1539" y="477"/>
                    <a:pt x="1929" y="442"/>
                    <a:pt x="2322" y="442"/>
                  </a:cubicBezTo>
                  <a:cubicBezTo>
                    <a:pt x="2370" y="418"/>
                    <a:pt x="2382" y="370"/>
                    <a:pt x="2370" y="311"/>
                  </a:cubicBezTo>
                  <a:cubicBezTo>
                    <a:pt x="2334" y="263"/>
                    <a:pt x="2286" y="215"/>
                    <a:pt x="2251" y="203"/>
                  </a:cubicBezTo>
                  <a:cubicBezTo>
                    <a:pt x="2167" y="192"/>
                    <a:pt x="2084" y="203"/>
                    <a:pt x="2024" y="144"/>
                  </a:cubicBezTo>
                  <a:cubicBezTo>
                    <a:pt x="1696" y="25"/>
                    <a:pt x="1360" y="1"/>
                    <a:pt x="10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0"/>
            <p:cNvSpPr/>
            <p:nvPr/>
          </p:nvSpPr>
          <p:spPr>
            <a:xfrm>
              <a:off x="6055800" y="1739450"/>
              <a:ext cx="78300" cy="15150"/>
            </a:xfrm>
            <a:custGeom>
              <a:avLst/>
              <a:gdLst/>
              <a:ahLst/>
              <a:cxnLst/>
              <a:rect l="l" t="t" r="r" b="b"/>
              <a:pathLst>
                <a:path w="3132" h="606" extrusionOk="0">
                  <a:moveTo>
                    <a:pt x="819" y="0"/>
                  </a:moveTo>
                  <a:cubicBezTo>
                    <a:pt x="698" y="0"/>
                    <a:pt x="578" y="52"/>
                    <a:pt x="453" y="67"/>
                  </a:cubicBezTo>
                  <a:cubicBezTo>
                    <a:pt x="405" y="79"/>
                    <a:pt x="346" y="79"/>
                    <a:pt x="298" y="103"/>
                  </a:cubicBezTo>
                  <a:cubicBezTo>
                    <a:pt x="251" y="115"/>
                    <a:pt x="215" y="139"/>
                    <a:pt x="179" y="139"/>
                  </a:cubicBezTo>
                  <a:cubicBezTo>
                    <a:pt x="144" y="174"/>
                    <a:pt x="108" y="198"/>
                    <a:pt x="72" y="234"/>
                  </a:cubicBezTo>
                  <a:cubicBezTo>
                    <a:pt x="48" y="246"/>
                    <a:pt x="13" y="293"/>
                    <a:pt x="1" y="341"/>
                  </a:cubicBezTo>
                  <a:cubicBezTo>
                    <a:pt x="86" y="438"/>
                    <a:pt x="177" y="469"/>
                    <a:pt x="270" y="469"/>
                  </a:cubicBezTo>
                  <a:cubicBezTo>
                    <a:pt x="373" y="469"/>
                    <a:pt x="478" y="432"/>
                    <a:pt x="584" y="401"/>
                  </a:cubicBezTo>
                  <a:cubicBezTo>
                    <a:pt x="647" y="374"/>
                    <a:pt x="709" y="320"/>
                    <a:pt x="772" y="320"/>
                  </a:cubicBezTo>
                  <a:cubicBezTo>
                    <a:pt x="792" y="320"/>
                    <a:pt x="813" y="326"/>
                    <a:pt x="834" y="341"/>
                  </a:cubicBezTo>
                  <a:cubicBezTo>
                    <a:pt x="1056" y="470"/>
                    <a:pt x="1285" y="501"/>
                    <a:pt x="1517" y="501"/>
                  </a:cubicBezTo>
                  <a:cubicBezTo>
                    <a:pt x="1725" y="501"/>
                    <a:pt x="1935" y="476"/>
                    <a:pt x="2145" y="476"/>
                  </a:cubicBezTo>
                  <a:cubicBezTo>
                    <a:pt x="2240" y="476"/>
                    <a:pt x="2335" y="481"/>
                    <a:pt x="2430" y="496"/>
                  </a:cubicBezTo>
                  <a:cubicBezTo>
                    <a:pt x="2512" y="562"/>
                    <a:pt x="2601" y="605"/>
                    <a:pt x="2700" y="605"/>
                  </a:cubicBezTo>
                  <a:cubicBezTo>
                    <a:pt x="2743" y="605"/>
                    <a:pt x="2787" y="597"/>
                    <a:pt x="2834" y="579"/>
                  </a:cubicBezTo>
                  <a:cubicBezTo>
                    <a:pt x="2906" y="555"/>
                    <a:pt x="2977" y="543"/>
                    <a:pt x="3037" y="520"/>
                  </a:cubicBezTo>
                  <a:cubicBezTo>
                    <a:pt x="3108" y="424"/>
                    <a:pt x="3132" y="317"/>
                    <a:pt x="3084" y="222"/>
                  </a:cubicBezTo>
                  <a:cubicBezTo>
                    <a:pt x="3037" y="162"/>
                    <a:pt x="2977" y="139"/>
                    <a:pt x="2906" y="139"/>
                  </a:cubicBezTo>
                  <a:cubicBezTo>
                    <a:pt x="2831" y="174"/>
                    <a:pt x="2758" y="186"/>
                    <a:pt x="2687" y="186"/>
                  </a:cubicBezTo>
                  <a:cubicBezTo>
                    <a:pt x="2563" y="186"/>
                    <a:pt x="2443" y="149"/>
                    <a:pt x="2322" y="127"/>
                  </a:cubicBezTo>
                  <a:cubicBezTo>
                    <a:pt x="2270" y="116"/>
                    <a:pt x="2216" y="112"/>
                    <a:pt x="2163" y="112"/>
                  </a:cubicBezTo>
                  <a:cubicBezTo>
                    <a:pt x="2023" y="112"/>
                    <a:pt x="1882" y="138"/>
                    <a:pt x="1742" y="138"/>
                  </a:cubicBezTo>
                  <a:cubicBezTo>
                    <a:pt x="1633" y="138"/>
                    <a:pt x="1524" y="123"/>
                    <a:pt x="1418" y="67"/>
                  </a:cubicBezTo>
                  <a:cubicBezTo>
                    <a:pt x="1275" y="67"/>
                    <a:pt x="1144" y="55"/>
                    <a:pt x="1013" y="55"/>
                  </a:cubicBezTo>
                  <a:cubicBezTo>
                    <a:pt x="947" y="14"/>
                    <a:pt x="883" y="0"/>
                    <a:pt x="8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0"/>
            <p:cNvSpPr/>
            <p:nvPr/>
          </p:nvSpPr>
          <p:spPr>
            <a:xfrm>
              <a:off x="5272675" y="1837750"/>
              <a:ext cx="63125" cy="26100"/>
            </a:xfrm>
            <a:custGeom>
              <a:avLst/>
              <a:gdLst/>
              <a:ahLst/>
              <a:cxnLst/>
              <a:rect l="l" t="t" r="r" b="b"/>
              <a:pathLst>
                <a:path w="2525" h="1044" extrusionOk="0">
                  <a:moveTo>
                    <a:pt x="409" y="0"/>
                  </a:moveTo>
                  <a:cubicBezTo>
                    <a:pt x="353" y="0"/>
                    <a:pt x="308" y="16"/>
                    <a:pt x="262" y="52"/>
                  </a:cubicBezTo>
                  <a:cubicBezTo>
                    <a:pt x="0" y="350"/>
                    <a:pt x="143" y="612"/>
                    <a:pt x="358" y="886"/>
                  </a:cubicBezTo>
                  <a:cubicBezTo>
                    <a:pt x="786" y="910"/>
                    <a:pt x="1239" y="933"/>
                    <a:pt x="1667" y="957"/>
                  </a:cubicBezTo>
                  <a:cubicBezTo>
                    <a:pt x="1827" y="965"/>
                    <a:pt x="2014" y="1043"/>
                    <a:pt x="2195" y="1043"/>
                  </a:cubicBezTo>
                  <a:cubicBezTo>
                    <a:pt x="2310" y="1043"/>
                    <a:pt x="2423" y="1011"/>
                    <a:pt x="2524" y="910"/>
                  </a:cubicBezTo>
                  <a:cubicBezTo>
                    <a:pt x="2501" y="850"/>
                    <a:pt x="2465" y="791"/>
                    <a:pt x="2405" y="791"/>
                  </a:cubicBezTo>
                  <a:cubicBezTo>
                    <a:pt x="2310" y="731"/>
                    <a:pt x="2191" y="719"/>
                    <a:pt x="2084" y="624"/>
                  </a:cubicBezTo>
                  <a:cubicBezTo>
                    <a:pt x="1912" y="561"/>
                    <a:pt x="1732" y="542"/>
                    <a:pt x="1554" y="542"/>
                  </a:cubicBezTo>
                  <a:cubicBezTo>
                    <a:pt x="1362" y="542"/>
                    <a:pt x="1173" y="564"/>
                    <a:pt x="1000" y="576"/>
                  </a:cubicBezTo>
                  <a:cubicBezTo>
                    <a:pt x="987" y="577"/>
                    <a:pt x="973" y="577"/>
                    <a:pt x="960" y="577"/>
                  </a:cubicBezTo>
                  <a:cubicBezTo>
                    <a:pt x="558" y="577"/>
                    <a:pt x="524" y="400"/>
                    <a:pt x="524" y="100"/>
                  </a:cubicBezTo>
                  <a:cubicBezTo>
                    <a:pt x="488" y="64"/>
                    <a:pt x="477" y="29"/>
                    <a:pt x="465" y="5"/>
                  </a:cubicBezTo>
                  <a:cubicBezTo>
                    <a:pt x="445" y="2"/>
                    <a:pt x="427" y="0"/>
                    <a:pt x="4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0"/>
            <p:cNvSpPr/>
            <p:nvPr/>
          </p:nvSpPr>
          <p:spPr>
            <a:xfrm>
              <a:off x="5850125" y="1794700"/>
              <a:ext cx="50500" cy="21750"/>
            </a:xfrm>
            <a:custGeom>
              <a:avLst/>
              <a:gdLst/>
              <a:ahLst/>
              <a:cxnLst/>
              <a:rect l="l" t="t" r="r" b="b"/>
              <a:pathLst>
                <a:path w="2020" h="870" extrusionOk="0">
                  <a:moveTo>
                    <a:pt x="654" y="3"/>
                  </a:moveTo>
                  <a:cubicBezTo>
                    <a:pt x="355" y="3"/>
                    <a:pt x="105" y="101"/>
                    <a:pt x="12" y="524"/>
                  </a:cubicBezTo>
                  <a:cubicBezTo>
                    <a:pt x="0" y="608"/>
                    <a:pt x="12" y="691"/>
                    <a:pt x="72" y="750"/>
                  </a:cubicBezTo>
                  <a:cubicBezTo>
                    <a:pt x="179" y="786"/>
                    <a:pt x="286" y="822"/>
                    <a:pt x="381" y="869"/>
                  </a:cubicBezTo>
                  <a:cubicBezTo>
                    <a:pt x="435" y="836"/>
                    <a:pt x="482" y="814"/>
                    <a:pt x="525" y="814"/>
                  </a:cubicBezTo>
                  <a:cubicBezTo>
                    <a:pt x="558" y="814"/>
                    <a:pt x="589" y="827"/>
                    <a:pt x="620" y="858"/>
                  </a:cubicBezTo>
                  <a:lnTo>
                    <a:pt x="1513" y="858"/>
                  </a:lnTo>
                  <a:cubicBezTo>
                    <a:pt x="1536" y="762"/>
                    <a:pt x="1489" y="715"/>
                    <a:pt x="1417" y="667"/>
                  </a:cubicBezTo>
                  <a:cubicBezTo>
                    <a:pt x="1409" y="661"/>
                    <a:pt x="1399" y="659"/>
                    <a:pt x="1388" y="659"/>
                  </a:cubicBezTo>
                  <a:cubicBezTo>
                    <a:pt x="1364" y="659"/>
                    <a:pt x="1335" y="670"/>
                    <a:pt x="1312" y="670"/>
                  </a:cubicBezTo>
                  <a:cubicBezTo>
                    <a:pt x="1287" y="670"/>
                    <a:pt x="1268" y="658"/>
                    <a:pt x="1263" y="608"/>
                  </a:cubicBezTo>
                  <a:lnTo>
                    <a:pt x="1322" y="584"/>
                  </a:lnTo>
                  <a:lnTo>
                    <a:pt x="1370" y="643"/>
                  </a:lnTo>
                  <a:cubicBezTo>
                    <a:pt x="1429" y="655"/>
                    <a:pt x="1477" y="655"/>
                    <a:pt x="1536" y="655"/>
                  </a:cubicBezTo>
                  <a:cubicBezTo>
                    <a:pt x="1563" y="649"/>
                    <a:pt x="1591" y="646"/>
                    <a:pt x="1621" y="646"/>
                  </a:cubicBezTo>
                  <a:cubicBezTo>
                    <a:pt x="1684" y="646"/>
                    <a:pt x="1752" y="657"/>
                    <a:pt x="1813" y="657"/>
                  </a:cubicBezTo>
                  <a:cubicBezTo>
                    <a:pt x="1928" y="657"/>
                    <a:pt x="2019" y="620"/>
                    <a:pt x="2013" y="405"/>
                  </a:cubicBezTo>
                  <a:cubicBezTo>
                    <a:pt x="1786" y="0"/>
                    <a:pt x="1358" y="179"/>
                    <a:pt x="1036" y="36"/>
                  </a:cubicBezTo>
                  <a:cubicBezTo>
                    <a:pt x="906" y="19"/>
                    <a:pt x="776" y="3"/>
                    <a:pt x="654" y="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0"/>
            <p:cNvSpPr/>
            <p:nvPr/>
          </p:nvSpPr>
          <p:spPr>
            <a:xfrm>
              <a:off x="5708450" y="1727200"/>
              <a:ext cx="61025" cy="17550"/>
            </a:xfrm>
            <a:custGeom>
              <a:avLst/>
              <a:gdLst/>
              <a:ahLst/>
              <a:cxnLst/>
              <a:rect l="l" t="t" r="r" b="b"/>
              <a:pathLst>
                <a:path w="2441" h="702" extrusionOk="0">
                  <a:moveTo>
                    <a:pt x="1220" y="1"/>
                  </a:moveTo>
                  <a:cubicBezTo>
                    <a:pt x="813" y="1"/>
                    <a:pt x="405" y="99"/>
                    <a:pt x="0" y="295"/>
                  </a:cubicBezTo>
                  <a:cubicBezTo>
                    <a:pt x="83" y="391"/>
                    <a:pt x="191" y="486"/>
                    <a:pt x="298" y="593"/>
                  </a:cubicBezTo>
                  <a:cubicBezTo>
                    <a:pt x="674" y="601"/>
                    <a:pt x="1050" y="701"/>
                    <a:pt x="1423" y="701"/>
                  </a:cubicBezTo>
                  <a:cubicBezTo>
                    <a:pt x="1616" y="701"/>
                    <a:pt x="1809" y="674"/>
                    <a:pt x="2000" y="593"/>
                  </a:cubicBezTo>
                  <a:cubicBezTo>
                    <a:pt x="2060" y="367"/>
                    <a:pt x="2334" y="450"/>
                    <a:pt x="2441" y="295"/>
                  </a:cubicBezTo>
                  <a:cubicBezTo>
                    <a:pt x="2036" y="99"/>
                    <a:pt x="1628" y="1"/>
                    <a:pt x="1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0"/>
            <p:cNvSpPr/>
            <p:nvPr/>
          </p:nvSpPr>
          <p:spPr>
            <a:xfrm>
              <a:off x="6004900" y="1798875"/>
              <a:ext cx="57775" cy="15825"/>
            </a:xfrm>
            <a:custGeom>
              <a:avLst/>
              <a:gdLst/>
              <a:ahLst/>
              <a:cxnLst/>
              <a:rect l="l" t="t" r="r" b="b"/>
              <a:pathLst>
                <a:path w="2311" h="633" extrusionOk="0">
                  <a:moveTo>
                    <a:pt x="346" y="0"/>
                  </a:moveTo>
                  <a:cubicBezTo>
                    <a:pt x="251" y="119"/>
                    <a:pt x="1" y="24"/>
                    <a:pt x="13" y="262"/>
                  </a:cubicBezTo>
                  <a:cubicBezTo>
                    <a:pt x="108" y="464"/>
                    <a:pt x="322" y="429"/>
                    <a:pt x="465" y="560"/>
                  </a:cubicBezTo>
                  <a:cubicBezTo>
                    <a:pt x="525" y="560"/>
                    <a:pt x="560" y="583"/>
                    <a:pt x="620" y="583"/>
                  </a:cubicBezTo>
                  <a:cubicBezTo>
                    <a:pt x="658" y="583"/>
                    <a:pt x="696" y="568"/>
                    <a:pt x="752" y="568"/>
                  </a:cubicBezTo>
                  <a:cubicBezTo>
                    <a:pt x="767" y="568"/>
                    <a:pt x="782" y="569"/>
                    <a:pt x="798" y="572"/>
                  </a:cubicBezTo>
                  <a:cubicBezTo>
                    <a:pt x="858" y="512"/>
                    <a:pt x="894" y="441"/>
                    <a:pt x="906" y="369"/>
                  </a:cubicBezTo>
                  <a:cubicBezTo>
                    <a:pt x="952" y="330"/>
                    <a:pt x="1004" y="261"/>
                    <a:pt x="1068" y="261"/>
                  </a:cubicBezTo>
                  <a:cubicBezTo>
                    <a:pt x="1101" y="261"/>
                    <a:pt x="1138" y="280"/>
                    <a:pt x="1179" y="333"/>
                  </a:cubicBezTo>
                  <a:cubicBezTo>
                    <a:pt x="1191" y="452"/>
                    <a:pt x="1298" y="500"/>
                    <a:pt x="1370" y="572"/>
                  </a:cubicBezTo>
                  <a:cubicBezTo>
                    <a:pt x="1448" y="617"/>
                    <a:pt x="1526" y="633"/>
                    <a:pt x="1603" y="633"/>
                  </a:cubicBezTo>
                  <a:cubicBezTo>
                    <a:pt x="1757" y="633"/>
                    <a:pt x="1909" y="572"/>
                    <a:pt x="2064" y="572"/>
                  </a:cubicBezTo>
                  <a:cubicBezTo>
                    <a:pt x="2114" y="572"/>
                    <a:pt x="2164" y="578"/>
                    <a:pt x="2215" y="595"/>
                  </a:cubicBezTo>
                  <a:cubicBezTo>
                    <a:pt x="2227" y="560"/>
                    <a:pt x="2263" y="548"/>
                    <a:pt x="2275" y="512"/>
                  </a:cubicBezTo>
                  <a:cubicBezTo>
                    <a:pt x="2311" y="429"/>
                    <a:pt x="2287" y="321"/>
                    <a:pt x="2251" y="238"/>
                  </a:cubicBezTo>
                  <a:cubicBezTo>
                    <a:pt x="2168" y="119"/>
                    <a:pt x="2037" y="83"/>
                    <a:pt x="1930" y="12"/>
                  </a:cubicBezTo>
                  <a:cubicBezTo>
                    <a:pt x="1394" y="12"/>
                    <a:pt x="882" y="0"/>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0"/>
            <p:cNvSpPr/>
            <p:nvPr/>
          </p:nvSpPr>
          <p:spPr>
            <a:xfrm>
              <a:off x="5585800" y="2060100"/>
              <a:ext cx="47650" cy="13900"/>
            </a:xfrm>
            <a:custGeom>
              <a:avLst/>
              <a:gdLst/>
              <a:ahLst/>
              <a:cxnLst/>
              <a:rect l="l" t="t" r="r" b="b"/>
              <a:pathLst>
                <a:path w="1906" h="556" extrusionOk="0">
                  <a:moveTo>
                    <a:pt x="789" y="0"/>
                  </a:moveTo>
                  <a:cubicBezTo>
                    <a:pt x="530" y="0"/>
                    <a:pt x="275" y="31"/>
                    <a:pt x="25" y="148"/>
                  </a:cubicBezTo>
                  <a:cubicBezTo>
                    <a:pt x="1" y="255"/>
                    <a:pt x="1" y="350"/>
                    <a:pt x="25" y="457"/>
                  </a:cubicBezTo>
                  <a:cubicBezTo>
                    <a:pt x="212" y="523"/>
                    <a:pt x="421" y="555"/>
                    <a:pt x="654" y="555"/>
                  </a:cubicBezTo>
                  <a:cubicBezTo>
                    <a:pt x="1013" y="555"/>
                    <a:pt x="1429" y="478"/>
                    <a:pt x="1906" y="326"/>
                  </a:cubicBezTo>
                  <a:cubicBezTo>
                    <a:pt x="1846" y="183"/>
                    <a:pt x="1691" y="159"/>
                    <a:pt x="1608" y="40"/>
                  </a:cubicBezTo>
                  <a:cubicBezTo>
                    <a:pt x="1334" y="34"/>
                    <a:pt x="1060" y="0"/>
                    <a:pt x="7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0"/>
            <p:cNvSpPr/>
            <p:nvPr/>
          </p:nvSpPr>
          <p:spPr>
            <a:xfrm>
              <a:off x="6134975" y="1775650"/>
              <a:ext cx="52125" cy="18975"/>
            </a:xfrm>
            <a:custGeom>
              <a:avLst/>
              <a:gdLst/>
              <a:ahLst/>
              <a:cxnLst/>
              <a:rect l="l" t="t" r="r" b="b"/>
              <a:pathLst>
                <a:path w="2085" h="759" extrusionOk="0">
                  <a:moveTo>
                    <a:pt x="346" y="0"/>
                  </a:moveTo>
                  <a:cubicBezTo>
                    <a:pt x="239" y="0"/>
                    <a:pt x="156" y="24"/>
                    <a:pt x="72" y="96"/>
                  </a:cubicBezTo>
                  <a:cubicBezTo>
                    <a:pt x="1" y="227"/>
                    <a:pt x="1" y="358"/>
                    <a:pt x="60" y="500"/>
                  </a:cubicBezTo>
                  <a:cubicBezTo>
                    <a:pt x="156" y="655"/>
                    <a:pt x="298" y="739"/>
                    <a:pt x="489" y="750"/>
                  </a:cubicBezTo>
                  <a:cubicBezTo>
                    <a:pt x="512" y="756"/>
                    <a:pt x="534" y="758"/>
                    <a:pt x="556" y="758"/>
                  </a:cubicBezTo>
                  <a:cubicBezTo>
                    <a:pt x="729" y="758"/>
                    <a:pt x="860" y="603"/>
                    <a:pt x="1031" y="603"/>
                  </a:cubicBezTo>
                  <a:cubicBezTo>
                    <a:pt x="1070" y="603"/>
                    <a:pt x="1111" y="611"/>
                    <a:pt x="1156" y="631"/>
                  </a:cubicBezTo>
                  <a:lnTo>
                    <a:pt x="1287" y="631"/>
                  </a:lnTo>
                  <a:cubicBezTo>
                    <a:pt x="1292" y="631"/>
                    <a:pt x="1297" y="631"/>
                    <a:pt x="1302" y="631"/>
                  </a:cubicBezTo>
                  <a:cubicBezTo>
                    <a:pt x="1369" y="631"/>
                    <a:pt x="1427" y="676"/>
                    <a:pt x="1488" y="676"/>
                  </a:cubicBezTo>
                  <a:cubicBezTo>
                    <a:pt x="1519" y="676"/>
                    <a:pt x="1550" y="665"/>
                    <a:pt x="1584" y="631"/>
                  </a:cubicBezTo>
                  <a:lnTo>
                    <a:pt x="1715" y="631"/>
                  </a:lnTo>
                  <a:cubicBezTo>
                    <a:pt x="1894" y="477"/>
                    <a:pt x="2084" y="346"/>
                    <a:pt x="2013" y="60"/>
                  </a:cubicBezTo>
                  <a:cubicBezTo>
                    <a:pt x="1930" y="60"/>
                    <a:pt x="1834" y="60"/>
                    <a:pt x="1727" y="96"/>
                  </a:cubicBezTo>
                  <a:cubicBezTo>
                    <a:pt x="1727" y="107"/>
                    <a:pt x="1703" y="107"/>
                    <a:pt x="1668" y="119"/>
                  </a:cubicBezTo>
                  <a:cubicBezTo>
                    <a:pt x="1661" y="126"/>
                    <a:pt x="1652" y="129"/>
                    <a:pt x="1641" y="129"/>
                  </a:cubicBezTo>
                  <a:cubicBezTo>
                    <a:pt x="1617" y="129"/>
                    <a:pt x="1586" y="112"/>
                    <a:pt x="1560" y="96"/>
                  </a:cubicBezTo>
                  <a:lnTo>
                    <a:pt x="1429" y="96"/>
                  </a:lnTo>
                  <a:cubicBezTo>
                    <a:pt x="1376" y="103"/>
                    <a:pt x="1313" y="130"/>
                    <a:pt x="1247" y="130"/>
                  </a:cubicBezTo>
                  <a:cubicBezTo>
                    <a:pt x="1209" y="130"/>
                    <a:pt x="1171" y="121"/>
                    <a:pt x="1132" y="96"/>
                  </a:cubicBezTo>
                  <a:cubicBezTo>
                    <a:pt x="1048" y="96"/>
                    <a:pt x="953" y="84"/>
                    <a:pt x="870" y="84"/>
                  </a:cubicBezTo>
                  <a:cubicBezTo>
                    <a:pt x="870" y="60"/>
                    <a:pt x="846" y="60"/>
                    <a:pt x="822" y="48"/>
                  </a:cubicBezTo>
                  <a:cubicBezTo>
                    <a:pt x="813" y="45"/>
                    <a:pt x="805" y="43"/>
                    <a:pt x="797" y="43"/>
                  </a:cubicBezTo>
                  <a:cubicBezTo>
                    <a:pt x="774" y="43"/>
                    <a:pt x="754" y="57"/>
                    <a:pt x="727" y="84"/>
                  </a:cubicBezTo>
                  <a:cubicBezTo>
                    <a:pt x="667" y="60"/>
                    <a:pt x="632" y="60"/>
                    <a:pt x="572" y="60"/>
                  </a:cubicBezTo>
                  <a:lnTo>
                    <a:pt x="549" y="91"/>
                  </a:lnTo>
                  <a:lnTo>
                    <a:pt x="549" y="91"/>
                  </a:lnTo>
                  <a:cubicBezTo>
                    <a:pt x="552" y="86"/>
                    <a:pt x="552" y="83"/>
                    <a:pt x="550" y="83"/>
                  </a:cubicBezTo>
                  <a:lnTo>
                    <a:pt x="550" y="83"/>
                  </a:lnTo>
                  <a:cubicBezTo>
                    <a:pt x="539" y="83"/>
                    <a:pt x="474" y="146"/>
                    <a:pt x="537" y="155"/>
                  </a:cubicBezTo>
                  <a:cubicBezTo>
                    <a:pt x="584" y="161"/>
                    <a:pt x="587" y="173"/>
                    <a:pt x="571" y="173"/>
                  </a:cubicBezTo>
                  <a:cubicBezTo>
                    <a:pt x="554" y="173"/>
                    <a:pt x="519" y="161"/>
                    <a:pt x="489" y="119"/>
                  </a:cubicBezTo>
                  <a:cubicBezTo>
                    <a:pt x="453" y="60"/>
                    <a:pt x="417" y="24"/>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0"/>
            <p:cNvSpPr/>
            <p:nvPr/>
          </p:nvSpPr>
          <p:spPr>
            <a:xfrm>
              <a:off x="5703975" y="1954825"/>
              <a:ext cx="63125" cy="12550"/>
            </a:xfrm>
            <a:custGeom>
              <a:avLst/>
              <a:gdLst/>
              <a:ahLst/>
              <a:cxnLst/>
              <a:rect l="l" t="t" r="r" b="b"/>
              <a:pathLst>
                <a:path w="2525" h="502" extrusionOk="0">
                  <a:moveTo>
                    <a:pt x="12" y="1"/>
                  </a:moveTo>
                  <a:cubicBezTo>
                    <a:pt x="1" y="207"/>
                    <a:pt x="89" y="359"/>
                    <a:pt x="255" y="359"/>
                  </a:cubicBezTo>
                  <a:cubicBezTo>
                    <a:pt x="262" y="359"/>
                    <a:pt x="268" y="358"/>
                    <a:pt x="274" y="358"/>
                  </a:cubicBezTo>
                  <a:cubicBezTo>
                    <a:pt x="335" y="354"/>
                    <a:pt x="396" y="352"/>
                    <a:pt x="456" y="352"/>
                  </a:cubicBezTo>
                  <a:cubicBezTo>
                    <a:pt x="996" y="352"/>
                    <a:pt x="1524" y="502"/>
                    <a:pt x="2069" y="502"/>
                  </a:cubicBezTo>
                  <a:cubicBezTo>
                    <a:pt x="2157" y="502"/>
                    <a:pt x="2245" y="498"/>
                    <a:pt x="2334" y="489"/>
                  </a:cubicBezTo>
                  <a:cubicBezTo>
                    <a:pt x="2120" y="227"/>
                    <a:pt x="2394" y="299"/>
                    <a:pt x="2501" y="251"/>
                  </a:cubicBezTo>
                  <a:cubicBezTo>
                    <a:pt x="2525" y="191"/>
                    <a:pt x="2525" y="144"/>
                    <a:pt x="2477" y="84"/>
                  </a:cubicBezTo>
                  <a:cubicBezTo>
                    <a:pt x="2088" y="84"/>
                    <a:pt x="1694" y="101"/>
                    <a:pt x="1299" y="101"/>
                  </a:cubicBezTo>
                  <a:cubicBezTo>
                    <a:pt x="870" y="101"/>
                    <a:pt x="440" y="81"/>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0"/>
            <p:cNvSpPr/>
            <p:nvPr/>
          </p:nvSpPr>
          <p:spPr>
            <a:xfrm>
              <a:off x="5953400" y="1927650"/>
              <a:ext cx="66125" cy="10550"/>
            </a:xfrm>
            <a:custGeom>
              <a:avLst/>
              <a:gdLst/>
              <a:ahLst/>
              <a:cxnLst/>
              <a:rect l="l" t="t" r="r" b="b"/>
              <a:pathLst>
                <a:path w="2645" h="422" extrusionOk="0">
                  <a:moveTo>
                    <a:pt x="161" y="1"/>
                  </a:moveTo>
                  <a:cubicBezTo>
                    <a:pt x="141" y="1"/>
                    <a:pt x="119" y="6"/>
                    <a:pt x="96" y="16"/>
                  </a:cubicBezTo>
                  <a:cubicBezTo>
                    <a:pt x="1" y="112"/>
                    <a:pt x="25" y="207"/>
                    <a:pt x="108" y="290"/>
                  </a:cubicBezTo>
                  <a:cubicBezTo>
                    <a:pt x="584" y="402"/>
                    <a:pt x="1065" y="411"/>
                    <a:pt x="1545" y="411"/>
                  </a:cubicBezTo>
                  <a:cubicBezTo>
                    <a:pt x="1641" y="411"/>
                    <a:pt x="1737" y="411"/>
                    <a:pt x="1833" y="411"/>
                  </a:cubicBezTo>
                  <a:cubicBezTo>
                    <a:pt x="2024" y="411"/>
                    <a:pt x="2215" y="412"/>
                    <a:pt x="2406" y="421"/>
                  </a:cubicBezTo>
                  <a:cubicBezTo>
                    <a:pt x="2525" y="338"/>
                    <a:pt x="2644" y="231"/>
                    <a:pt x="2466" y="88"/>
                  </a:cubicBezTo>
                  <a:cubicBezTo>
                    <a:pt x="2352" y="82"/>
                    <a:pt x="2239" y="70"/>
                    <a:pt x="2129" y="70"/>
                  </a:cubicBezTo>
                  <a:cubicBezTo>
                    <a:pt x="2019" y="70"/>
                    <a:pt x="1912" y="82"/>
                    <a:pt x="1811" y="123"/>
                  </a:cubicBezTo>
                  <a:cubicBezTo>
                    <a:pt x="1553" y="82"/>
                    <a:pt x="1299" y="15"/>
                    <a:pt x="1049" y="15"/>
                  </a:cubicBezTo>
                  <a:cubicBezTo>
                    <a:pt x="872" y="15"/>
                    <a:pt x="698" y="49"/>
                    <a:pt x="525" y="147"/>
                  </a:cubicBezTo>
                  <a:cubicBezTo>
                    <a:pt x="505" y="155"/>
                    <a:pt x="486" y="159"/>
                    <a:pt x="468" y="159"/>
                  </a:cubicBezTo>
                  <a:cubicBezTo>
                    <a:pt x="349" y="159"/>
                    <a:pt x="278"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0"/>
            <p:cNvSpPr/>
            <p:nvPr/>
          </p:nvSpPr>
          <p:spPr>
            <a:xfrm>
              <a:off x="6131700" y="1928350"/>
              <a:ext cx="55400" cy="13000"/>
            </a:xfrm>
            <a:custGeom>
              <a:avLst/>
              <a:gdLst/>
              <a:ahLst/>
              <a:cxnLst/>
              <a:rect l="l" t="t" r="r" b="b"/>
              <a:pathLst>
                <a:path w="2216" h="520" extrusionOk="0">
                  <a:moveTo>
                    <a:pt x="1882" y="0"/>
                  </a:moveTo>
                  <a:cubicBezTo>
                    <a:pt x="1728" y="60"/>
                    <a:pt x="1581" y="80"/>
                    <a:pt x="1436" y="80"/>
                  </a:cubicBezTo>
                  <a:cubicBezTo>
                    <a:pt x="1233" y="80"/>
                    <a:pt x="1036" y="40"/>
                    <a:pt x="834" y="12"/>
                  </a:cubicBezTo>
                  <a:cubicBezTo>
                    <a:pt x="608" y="143"/>
                    <a:pt x="370" y="131"/>
                    <a:pt x="132" y="143"/>
                  </a:cubicBezTo>
                  <a:cubicBezTo>
                    <a:pt x="96" y="167"/>
                    <a:pt x="60" y="191"/>
                    <a:pt x="48" y="238"/>
                  </a:cubicBezTo>
                  <a:cubicBezTo>
                    <a:pt x="36" y="262"/>
                    <a:pt x="13" y="310"/>
                    <a:pt x="1" y="357"/>
                  </a:cubicBezTo>
                  <a:lnTo>
                    <a:pt x="1" y="417"/>
                  </a:lnTo>
                  <a:cubicBezTo>
                    <a:pt x="113" y="491"/>
                    <a:pt x="228" y="515"/>
                    <a:pt x="345" y="515"/>
                  </a:cubicBezTo>
                  <a:cubicBezTo>
                    <a:pt x="538" y="515"/>
                    <a:pt x="736" y="451"/>
                    <a:pt x="930" y="451"/>
                  </a:cubicBezTo>
                  <a:cubicBezTo>
                    <a:pt x="994" y="451"/>
                    <a:pt x="1057" y="458"/>
                    <a:pt x="1120" y="476"/>
                  </a:cubicBezTo>
                  <a:cubicBezTo>
                    <a:pt x="1222" y="506"/>
                    <a:pt x="1320" y="520"/>
                    <a:pt x="1414" y="520"/>
                  </a:cubicBezTo>
                  <a:cubicBezTo>
                    <a:pt x="1702" y="520"/>
                    <a:pt x="1949" y="386"/>
                    <a:pt x="2156" y="143"/>
                  </a:cubicBezTo>
                  <a:cubicBezTo>
                    <a:pt x="2215" y="84"/>
                    <a:pt x="2215" y="48"/>
                    <a:pt x="2144" y="12"/>
                  </a:cubicBezTo>
                  <a:cubicBezTo>
                    <a:pt x="2061" y="12"/>
                    <a:pt x="1965" y="0"/>
                    <a:pt x="1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0"/>
            <p:cNvSpPr/>
            <p:nvPr/>
          </p:nvSpPr>
          <p:spPr>
            <a:xfrm>
              <a:off x="5532525" y="1902475"/>
              <a:ext cx="62825" cy="13400"/>
            </a:xfrm>
            <a:custGeom>
              <a:avLst/>
              <a:gdLst/>
              <a:ahLst/>
              <a:cxnLst/>
              <a:rect l="l" t="t" r="r" b="b"/>
              <a:pathLst>
                <a:path w="2513" h="536" extrusionOk="0">
                  <a:moveTo>
                    <a:pt x="293" y="1"/>
                  </a:moveTo>
                  <a:cubicBezTo>
                    <a:pt x="197" y="1"/>
                    <a:pt x="100" y="43"/>
                    <a:pt x="0" y="142"/>
                  </a:cubicBezTo>
                  <a:lnTo>
                    <a:pt x="0" y="226"/>
                  </a:lnTo>
                  <a:cubicBezTo>
                    <a:pt x="24" y="321"/>
                    <a:pt x="72" y="392"/>
                    <a:pt x="143" y="440"/>
                  </a:cubicBezTo>
                  <a:cubicBezTo>
                    <a:pt x="917" y="464"/>
                    <a:pt x="1691" y="511"/>
                    <a:pt x="2513" y="535"/>
                  </a:cubicBezTo>
                  <a:cubicBezTo>
                    <a:pt x="2180" y="236"/>
                    <a:pt x="1847" y="76"/>
                    <a:pt x="1481" y="76"/>
                  </a:cubicBezTo>
                  <a:cubicBezTo>
                    <a:pt x="1324" y="76"/>
                    <a:pt x="1161" y="105"/>
                    <a:pt x="989" y="166"/>
                  </a:cubicBezTo>
                  <a:cubicBezTo>
                    <a:pt x="927" y="216"/>
                    <a:pt x="858" y="227"/>
                    <a:pt x="789" y="227"/>
                  </a:cubicBezTo>
                  <a:cubicBezTo>
                    <a:pt x="734" y="227"/>
                    <a:pt x="679" y="220"/>
                    <a:pt x="627" y="220"/>
                  </a:cubicBezTo>
                  <a:cubicBezTo>
                    <a:pt x="604" y="220"/>
                    <a:pt x="581" y="222"/>
                    <a:pt x="560" y="226"/>
                  </a:cubicBezTo>
                  <a:cubicBezTo>
                    <a:pt x="530" y="232"/>
                    <a:pt x="509" y="240"/>
                    <a:pt x="501" y="240"/>
                  </a:cubicBezTo>
                  <a:cubicBezTo>
                    <a:pt x="492" y="240"/>
                    <a:pt x="495" y="232"/>
                    <a:pt x="512" y="202"/>
                  </a:cubicBezTo>
                  <a:cubicBezTo>
                    <a:pt x="524" y="178"/>
                    <a:pt x="584" y="166"/>
                    <a:pt x="596" y="118"/>
                  </a:cubicBezTo>
                  <a:cubicBezTo>
                    <a:pt x="493" y="46"/>
                    <a:pt x="393"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0"/>
            <p:cNvSpPr/>
            <p:nvPr/>
          </p:nvSpPr>
          <p:spPr>
            <a:xfrm>
              <a:off x="5929600" y="1881100"/>
              <a:ext cx="51500" cy="11550"/>
            </a:xfrm>
            <a:custGeom>
              <a:avLst/>
              <a:gdLst/>
              <a:ahLst/>
              <a:cxnLst/>
              <a:rect l="l" t="t" r="r" b="b"/>
              <a:pathLst>
                <a:path w="2060" h="462" extrusionOk="0">
                  <a:moveTo>
                    <a:pt x="844" y="1"/>
                  </a:moveTo>
                  <a:cubicBezTo>
                    <a:pt x="676" y="1"/>
                    <a:pt x="510" y="31"/>
                    <a:pt x="346" y="128"/>
                  </a:cubicBezTo>
                  <a:cubicBezTo>
                    <a:pt x="227" y="152"/>
                    <a:pt x="119" y="164"/>
                    <a:pt x="36" y="283"/>
                  </a:cubicBezTo>
                  <a:cubicBezTo>
                    <a:pt x="0" y="331"/>
                    <a:pt x="0" y="378"/>
                    <a:pt x="48" y="426"/>
                  </a:cubicBezTo>
                  <a:cubicBezTo>
                    <a:pt x="536" y="438"/>
                    <a:pt x="1048" y="461"/>
                    <a:pt x="1536" y="461"/>
                  </a:cubicBezTo>
                  <a:cubicBezTo>
                    <a:pt x="1667" y="461"/>
                    <a:pt x="1822" y="426"/>
                    <a:pt x="1953" y="378"/>
                  </a:cubicBezTo>
                  <a:cubicBezTo>
                    <a:pt x="2001" y="366"/>
                    <a:pt x="2024" y="259"/>
                    <a:pt x="2048" y="200"/>
                  </a:cubicBezTo>
                  <a:cubicBezTo>
                    <a:pt x="2060" y="154"/>
                    <a:pt x="2017" y="56"/>
                    <a:pt x="1952" y="56"/>
                  </a:cubicBezTo>
                  <a:cubicBezTo>
                    <a:pt x="1949" y="56"/>
                    <a:pt x="1945" y="56"/>
                    <a:pt x="1941" y="57"/>
                  </a:cubicBezTo>
                  <a:cubicBezTo>
                    <a:pt x="1856" y="78"/>
                    <a:pt x="1771" y="86"/>
                    <a:pt x="1685" y="86"/>
                  </a:cubicBezTo>
                  <a:cubicBezTo>
                    <a:pt x="1407" y="86"/>
                    <a:pt x="1124" y="1"/>
                    <a:pt x="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0"/>
            <p:cNvSpPr/>
            <p:nvPr/>
          </p:nvSpPr>
          <p:spPr>
            <a:xfrm>
              <a:off x="5539675" y="1727975"/>
              <a:ext cx="55975" cy="16200"/>
            </a:xfrm>
            <a:custGeom>
              <a:avLst/>
              <a:gdLst/>
              <a:ahLst/>
              <a:cxnLst/>
              <a:rect l="l" t="t" r="r" b="b"/>
              <a:pathLst>
                <a:path w="2239" h="648" extrusionOk="0">
                  <a:moveTo>
                    <a:pt x="1019" y="1"/>
                  </a:moveTo>
                  <a:cubicBezTo>
                    <a:pt x="676" y="1"/>
                    <a:pt x="335" y="74"/>
                    <a:pt x="0" y="288"/>
                  </a:cubicBezTo>
                  <a:lnTo>
                    <a:pt x="0" y="526"/>
                  </a:lnTo>
                  <a:cubicBezTo>
                    <a:pt x="334" y="558"/>
                    <a:pt x="656" y="648"/>
                    <a:pt x="976" y="648"/>
                  </a:cubicBezTo>
                  <a:cubicBezTo>
                    <a:pt x="1135" y="648"/>
                    <a:pt x="1294" y="625"/>
                    <a:pt x="1453" y="562"/>
                  </a:cubicBezTo>
                  <a:cubicBezTo>
                    <a:pt x="1553" y="523"/>
                    <a:pt x="1658" y="513"/>
                    <a:pt x="1766" y="513"/>
                  </a:cubicBezTo>
                  <a:cubicBezTo>
                    <a:pt x="1889" y="513"/>
                    <a:pt x="2016" y="526"/>
                    <a:pt x="2143" y="526"/>
                  </a:cubicBezTo>
                  <a:cubicBezTo>
                    <a:pt x="2239" y="395"/>
                    <a:pt x="2227" y="276"/>
                    <a:pt x="2108" y="169"/>
                  </a:cubicBezTo>
                  <a:cubicBezTo>
                    <a:pt x="1746" y="83"/>
                    <a:pt x="1382" y="1"/>
                    <a:pt x="10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0"/>
            <p:cNvSpPr/>
            <p:nvPr/>
          </p:nvSpPr>
          <p:spPr>
            <a:xfrm>
              <a:off x="6072175" y="1953050"/>
              <a:ext cx="44975" cy="14300"/>
            </a:xfrm>
            <a:custGeom>
              <a:avLst/>
              <a:gdLst/>
              <a:ahLst/>
              <a:cxnLst/>
              <a:rect l="l" t="t" r="r" b="b"/>
              <a:pathLst>
                <a:path w="1799" h="572" extrusionOk="0">
                  <a:moveTo>
                    <a:pt x="370" y="0"/>
                  </a:moveTo>
                  <a:cubicBezTo>
                    <a:pt x="298" y="120"/>
                    <a:pt x="1" y="0"/>
                    <a:pt x="96" y="286"/>
                  </a:cubicBezTo>
                  <a:cubicBezTo>
                    <a:pt x="436" y="405"/>
                    <a:pt x="764" y="567"/>
                    <a:pt x="1115" y="567"/>
                  </a:cubicBezTo>
                  <a:cubicBezTo>
                    <a:pt x="1255" y="567"/>
                    <a:pt x="1399" y="541"/>
                    <a:pt x="1548" y="477"/>
                  </a:cubicBezTo>
                  <a:cubicBezTo>
                    <a:pt x="1555" y="474"/>
                    <a:pt x="1562" y="473"/>
                    <a:pt x="1570" y="473"/>
                  </a:cubicBezTo>
                  <a:cubicBezTo>
                    <a:pt x="1631" y="473"/>
                    <a:pt x="1724" y="551"/>
                    <a:pt x="1798" y="572"/>
                  </a:cubicBezTo>
                  <a:lnTo>
                    <a:pt x="1798" y="143"/>
                  </a:lnTo>
                  <a:cubicBezTo>
                    <a:pt x="1763" y="131"/>
                    <a:pt x="1715" y="131"/>
                    <a:pt x="1679" y="131"/>
                  </a:cubicBezTo>
                  <a:cubicBezTo>
                    <a:pt x="1548" y="24"/>
                    <a:pt x="1358" y="131"/>
                    <a:pt x="1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0"/>
            <p:cNvSpPr/>
            <p:nvPr/>
          </p:nvSpPr>
          <p:spPr>
            <a:xfrm>
              <a:off x="5985550" y="1881800"/>
              <a:ext cx="55325" cy="11150"/>
            </a:xfrm>
            <a:custGeom>
              <a:avLst/>
              <a:gdLst/>
              <a:ahLst/>
              <a:cxnLst/>
              <a:rect l="l" t="t" r="r" b="b"/>
              <a:pathLst>
                <a:path w="2213" h="446" extrusionOk="0">
                  <a:moveTo>
                    <a:pt x="685" y="0"/>
                  </a:moveTo>
                  <a:cubicBezTo>
                    <a:pt x="640" y="0"/>
                    <a:pt x="594" y="2"/>
                    <a:pt x="548" y="5"/>
                  </a:cubicBezTo>
                  <a:cubicBezTo>
                    <a:pt x="322" y="17"/>
                    <a:pt x="120" y="52"/>
                    <a:pt x="1" y="445"/>
                  </a:cubicBezTo>
                  <a:cubicBezTo>
                    <a:pt x="199" y="346"/>
                    <a:pt x="361" y="306"/>
                    <a:pt x="508" y="306"/>
                  </a:cubicBezTo>
                  <a:cubicBezTo>
                    <a:pt x="626" y="306"/>
                    <a:pt x="735" y="332"/>
                    <a:pt x="846" y="374"/>
                  </a:cubicBezTo>
                  <a:cubicBezTo>
                    <a:pt x="949" y="406"/>
                    <a:pt x="1054" y="418"/>
                    <a:pt x="1161" y="418"/>
                  </a:cubicBezTo>
                  <a:cubicBezTo>
                    <a:pt x="1407" y="418"/>
                    <a:pt x="1661" y="357"/>
                    <a:pt x="1915" y="357"/>
                  </a:cubicBezTo>
                  <a:cubicBezTo>
                    <a:pt x="1955" y="357"/>
                    <a:pt x="1996" y="358"/>
                    <a:pt x="2037" y="362"/>
                  </a:cubicBezTo>
                  <a:cubicBezTo>
                    <a:pt x="2041" y="363"/>
                    <a:pt x="2045" y="363"/>
                    <a:pt x="2049" y="363"/>
                  </a:cubicBezTo>
                  <a:cubicBezTo>
                    <a:pt x="2120" y="363"/>
                    <a:pt x="2213" y="272"/>
                    <a:pt x="2168" y="160"/>
                  </a:cubicBezTo>
                  <a:cubicBezTo>
                    <a:pt x="2146" y="105"/>
                    <a:pt x="2062" y="39"/>
                    <a:pt x="2022" y="39"/>
                  </a:cubicBezTo>
                  <a:cubicBezTo>
                    <a:pt x="2019" y="39"/>
                    <a:pt x="2016" y="40"/>
                    <a:pt x="2013" y="41"/>
                  </a:cubicBezTo>
                  <a:cubicBezTo>
                    <a:pt x="1895" y="66"/>
                    <a:pt x="1778" y="75"/>
                    <a:pt x="1662" y="75"/>
                  </a:cubicBezTo>
                  <a:cubicBezTo>
                    <a:pt x="1333" y="75"/>
                    <a:pt x="1011"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0"/>
            <p:cNvSpPr/>
            <p:nvPr/>
          </p:nvSpPr>
          <p:spPr>
            <a:xfrm>
              <a:off x="5372375" y="1846350"/>
              <a:ext cx="51225" cy="12175"/>
            </a:xfrm>
            <a:custGeom>
              <a:avLst/>
              <a:gdLst/>
              <a:ahLst/>
              <a:cxnLst/>
              <a:rect l="l" t="t" r="r" b="b"/>
              <a:pathLst>
                <a:path w="2049" h="487" extrusionOk="0">
                  <a:moveTo>
                    <a:pt x="1157" y="0"/>
                  </a:moveTo>
                  <a:cubicBezTo>
                    <a:pt x="894" y="0"/>
                    <a:pt x="632" y="30"/>
                    <a:pt x="370" y="113"/>
                  </a:cubicBezTo>
                  <a:cubicBezTo>
                    <a:pt x="299" y="232"/>
                    <a:pt x="1" y="113"/>
                    <a:pt x="84" y="387"/>
                  </a:cubicBezTo>
                  <a:cubicBezTo>
                    <a:pt x="266" y="461"/>
                    <a:pt x="444" y="486"/>
                    <a:pt x="621" y="486"/>
                  </a:cubicBezTo>
                  <a:cubicBezTo>
                    <a:pt x="1020" y="486"/>
                    <a:pt x="1412" y="356"/>
                    <a:pt x="1811" y="356"/>
                  </a:cubicBezTo>
                  <a:cubicBezTo>
                    <a:pt x="1862" y="356"/>
                    <a:pt x="1914" y="358"/>
                    <a:pt x="1965" y="363"/>
                  </a:cubicBezTo>
                  <a:cubicBezTo>
                    <a:pt x="2049" y="256"/>
                    <a:pt x="2037" y="173"/>
                    <a:pt x="1954" y="66"/>
                  </a:cubicBezTo>
                  <a:cubicBezTo>
                    <a:pt x="1686" y="30"/>
                    <a:pt x="1421" y="0"/>
                    <a:pt x="11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0"/>
            <p:cNvSpPr/>
            <p:nvPr/>
          </p:nvSpPr>
          <p:spPr>
            <a:xfrm>
              <a:off x="5417025" y="1970350"/>
              <a:ext cx="49450" cy="11300"/>
            </a:xfrm>
            <a:custGeom>
              <a:avLst/>
              <a:gdLst/>
              <a:ahLst/>
              <a:cxnLst/>
              <a:rect l="l" t="t" r="r" b="b"/>
              <a:pathLst>
                <a:path w="1978" h="452" extrusionOk="0">
                  <a:moveTo>
                    <a:pt x="922" y="0"/>
                  </a:moveTo>
                  <a:cubicBezTo>
                    <a:pt x="611" y="0"/>
                    <a:pt x="303" y="31"/>
                    <a:pt x="1" y="130"/>
                  </a:cubicBezTo>
                  <a:cubicBezTo>
                    <a:pt x="1" y="273"/>
                    <a:pt x="84" y="344"/>
                    <a:pt x="179" y="416"/>
                  </a:cubicBezTo>
                  <a:cubicBezTo>
                    <a:pt x="703" y="428"/>
                    <a:pt x="1239" y="428"/>
                    <a:pt x="1751" y="451"/>
                  </a:cubicBezTo>
                  <a:cubicBezTo>
                    <a:pt x="1870" y="344"/>
                    <a:pt x="1977" y="237"/>
                    <a:pt x="1906" y="59"/>
                  </a:cubicBezTo>
                  <a:cubicBezTo>
                    <a:pt x="1577" y="34"/>
                    <a:pt x="1248" y="0"/>
                    <a:pt x="9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0"/>
            <p:cNvSpPr/>
            <p:nvPr/>
          </p:nvSpPr>
          <p:spPr>
            <a:xfrm>
              <a:off x="5853400" y="1924175"/>
              <a:ext cx="53000" cy="10925"/>
            </a:xfrm>
            <a:custGeom>
              <a:avLst/>
              <a:gdLst/>
              <a:ahLst/>
              <a:cxnLst/>
              <a:rect l="l" t="t" r="r" b="b"/>
              <a:pathLst>
                <a:path w="2120" h="437" extrusionOk="0">
                  <a:moveTo>
                    <a:pt x="96" y="1"/>
                  </a:moveTo>
                  <a:cubicBezTo>
                    <a:pt x="0" y="96"/>
                    <a:pt x="96" y="215"/>
                    <a:pt x="60" y="298"/>
                  </a:cubicBezTo>
                  <a:cubicBezTo>
                    <a:pt x="169" y="402"/>
                    <a:pt x="284" y="436"/>
                    <a:pt x="401" y="436"/>
                  </a:cubicBezTo>
                  <a:cubicBezTo>
                    <a:pt x="567" y="436"/>
                    <a:pt x="738" y="369"/>
                    <a:pt x="905" y="334"/>
                  </a:cubicBezTo>
                  <a:cubicBezTo>
                    <a:pt x="943" y="325"/>
                    <a:pt x="981" y="321"/>
                    <a:pt x="1018" y="321"/>
                  </a:cubicBezTo>
                  <a:cubicBezTo>
                    <a:pt x="1188" y="321"/>
                    <a:pt x="1357" y="396"/>
                    <a:pt x="1524" y="396"/>
                  </a:cubicBezTo>
                  <a:cubicBezTo>
                    <a:pt x="1612" y="396"/>
                    <a:pt x="1700" y="375"/>
                    <a:pt x="1786" y="310"/>
                  </a:cubicBezTo>
                  <a:cubicBezTo>
                    <a:pt x="1917" y="286"/>
                    <a:pt x="2048" y="262"/>
                    <a:pt x="2120" y="132"/>
                  </a:cubicBezTo>
                  <a:cubicBezTo>
                    <a:pt x="2001" y="1"/>
                    <a:pt x="1822" y="1"/>
                    <a:pt x="1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0"/>
            <p:cNvSpPr/>
            <p:nvPr/>
          </p:nvSpPr>
          <p:spPr>
            <a:xfrm>
              <a:off x="6086750" y="1927600"/>
              <a:ext cx="48250" cy="13025"/>
            </a:xfrm>
            <a:custGeom>
              <a:avLst/>
              <a:gdLst/>
              <a:ahLst/>
              <a:cxnLst/>
              <a:rect l="l" t="t" r="r" b="b"/>
              <a:pathLst>
                <a:path w="1930" h="521" extrusionOk="0">
                  <a:moveTo>
                    <a:pt x="661" y="0"/>
                  </a:moveTo>
                  <a:cubicBezTo>
                    <a:pt x="464" y="0"/>
                    <a:pt x="267" y="48"/>
                    <a:pt x="72" y="161"/>
                  </a:cubicBezTo>
                  <a:lnTo>
                    <a:pt x="13" y="221"/>
                  </a:lnTo>
                  <a:cubicBezTo>
                    <a:pt x="13" y="256"/>
                    <a:pt x="1" y="268"/>
                    <a:pt x="1" y="292"/>
                  </a:cubicBezTo>
                  <a:cubicBezTo>
                    <a:pt x="1" y="352"/>
                    <a:pt x="25" y="399"/>
                    <a:pt x="72" y="423"/>
                  </a:cubicBezTo>
                  <a:cubicBezTo>
                    <a:pt x="294" y="497"/>
                    <a:pt x="516" y="521"/>
                    <a:pt x="738" y="521"/>
                  </a:cubicBezTo>
                  <a:cubicBezTo>
                    <a:pt x="1089" y="521"/>
                    <a:pt x="1442" y="462"/>
                    <a:pt x="1799" y="447"/>
                  </a:cubicBezTo>
                  <a:cubicBezTo>
                    <a:pt x="1834" y="399"/>
                    <a:pt x="1894" y="352"/>
                    <a:pt x="1930" y="316"/>
                  </a:cubicBezTo>
                  <a:lnTo>
                    <a:pt x="1930" y="161"/>
                  </a:lnTo>
                  <a:cubicBezTo>
                    <a:pt x="1888" y="120"/>
                    <a:pt x="1843" y="99"/>
                    <a:pt x="1799" y="99"/>
                  </a:cubicBezTo>
                  <a:cubicBezTo>
                    <a:pt x="1754" y="99"/>
                    <a:pt x="1709" y="120"/>
                    <a:pt x="1668" y="161"/>
                  </a:cubicBezTo>
                  <a:cubicBezTo>
                    <a:pt x="1621" y="219"/>
                    <a:pt x="1580" y="240"/>
                    <a:pt x="1540" y="240"/>
                  </a:cubicBezTo>
                  <a:cubicBezTo>
                    <a:pt x="1488" y="240"/>
                    <a:pt x="1437" y="206"/>
                    <a:pt x="1370" y="173"/>
                  </a:cubicBezTo>
                  <a:cubicBezTo>
                    <a:pt x="1136" y="69"/>
                    <a:pt x="898" y="0"/>
                    <a:pt x="6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0"/>
            <p:cNvSpPr/>
            <p:nvPr/>
          </p:nvSpPr>
          <p:spPr>
            <a:xfrm>
              <a:off x="5945975" y="2021300"/>
              <a:ext cx="49350" cy="14925"/>
            </a:xfrm>
            <a:custGeom>
              <a:avLst/>
              <a:gdLst/>
              <a:ahLst/>
              <a:cxnLst/>
              <a:rect l="l" t="t" r="r" b="b"/>
              <a:pathLst>
                <a:path w="1974" h="597" extrusionOk="0">
                  <a:moveTo>
                    <a:pt x="592" y="0"/>
                  </a:moveTo>
                  <a:cubicBezTo>
                    <a:pt x="525" y="0"/>
                    <a:pt x="458" y="34"/>
                    <a:pt x="393" y="104"/>
                  </a:cubicBezTo>
                  <a:cubicBezTo>
                    <a:pt x="393" y="116"/>
                    <a:pt x="369" y="152"/>
                    <a:pt x="357" y="164"/>
                  </a:cubicBezTo>
                  <a:cubicBezTo>
                    <a:pt x="342" y="171"/>
                    <a:pt x="328" y="175"/>
                    <a:pt x="316" y="175"/>
                  </a:cubicBezTo>
                  <a:cubicBezTo>
                    <a:pt x="288" y="175"/>
                    <a:pt x="267" y="157"/>
                    <a:pt x="250" y="116"/>
                  </a:cubicBezTo>
                  <a:cubicBezTo>
                    <a:pt x="167" y="116"/>
                    <a:pt x="60" y="128"/>
                    <a:pt x="36" y="235"/>
                  </a:cubicBezTo>
                  <a:cubicBezTo>
                    <a:pt x="0" y="342"/>
                    <a:pt x="72" y="402"/>
                    <a:pt x="179" y="402"/>
                  </a:cubicBezTo>
                  <a:cubicBezTo>
                    <a:pt x="190" y="401"/>
                    <a:pt x="202" y="401"/>
                    <a:pt x="213" y="401"/>
                  </a:cubicBezTo>
                  <a:cubicBezTo>
                    <a:pt x="379" y="401"/>
                    <a:pt x="535" y="478"/>
                    <a:pt x="691" y="545"/>
                  </a:cubicBezTo>
                  <a:cubicBezTo>
                    <a:pt x="816" y="447"/>
                    <a:pt x="940" y="413"/>
                    <a:pt x="1064" y="413"/>
                  </a:cubicBezTo>
                  <a:cubicBezTo>
                    <a:pt x="1316" y="413"/>
                    <a:pt x="1566" y="552"/>
                    <a:pt x="1822" y="568"/>
                  </a:cubicBezTo>
                  <a:cubicBezTo>
                    <a:pt x="1861" y="588"/>
                    <a:pt x="1890" y="597"/>
                    <a:pt x="1911" y="597"/>
                  </a:cubicBezTo>
                  <a:cubicBezTo>
                    <a:pt x="1969" y="597"/>
                    <a:pt x="1973" y="533"/>
                    <a:pt x="1965" y="437"/>
                  </a:cubicBezTo>
                  <a:cubicBezTo>
                    <a:pt x="1840" y="180"/>
                    <a:pt x="1663" y="96"/>
                    <a:pt x="1456" y="96"/>
                  </a:cubicBezTo>
                  <a:cubicBezTo>
                    <a:pt x="1347" y="96"/>
                    <a:pt x="1230" y="119"/>
                    <a:pt x="1108" y="152"/>
                  </a:cubicBezTo>
                  <a:cubicBezTo>
                    <a:pt x="1108" y="164"/>
                    <a:pt x="1096" y="164"/>
                    <a:pt x="1060" y="176"/>
                  </a:cubicBezTo>
                  <a:cubicBezTo>
                    <a:pt x="1053" y="183"/>
                    <a:pt x="1045" y="185"/>
                    <a:pt x="1037" y="185"/>
                  </a:cubicBezTo>
                  <a:cubicBezTo>
                    <a:pt x="1016" y="185"/>
                    <a:pt x="993" y="169"/>
                    <a:pt x="977" y="152"/>
                  </a:cubicBezTo>
                  <a:cubicBezTo>
                    <a:pt x="929" y="152"/>
                    <a:pt x="869" y="140"/>
                    <a:pt x="822" y="140"/>
                  </a:cubicBezTo>
                  <a:cubicBezTo>
                    <a:pt x="750" y="49"/>
                    <a:pt x="672"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30"/>
            <p:cNvSpPr/>
            <p:nvPr/>
          </p:nvSpPr>
          <p:spPr>
            <a:xfrm>
              <a:off x="6088550" y="1775150"/>
              <a:ext cx="50325" cy="17775"/>
            </a:xfrm>
            <a:custGeom>
              <a:avLst/>
              <a:gdLst/>
              <a:ahLst/>
              <a:cxnLst/>
              <a:rect l="l" t="t" r="r" b="b"/>
              <a:pathLst>
                <a:path w="2013" h="711" extrusionOk="0">
                  <a:moveTo>
                    <a:pt x="1715" y="1"/>
                  </a:moveTo>
                  <a:cubicBezTo>
                    <a:pt x="1621" y="1"/>
                    <a:pt x="1528" y="28"/>
                    <a:pt x="1441" y="92"/>
                  </a:cubicBezTo>
                  <a:cubicBezTo>
                    <a:pt x="1364" y="128"/>
                    <a:pt x="1287" y="140"/>
                    <a:pt x="1210" y="140"/>
                  </a:cubicBezTo>
                  <a:cubicBezTo>
                    <a:pt x="1011" y="140"/>
                    <a:pt x="810" y="54"/>
                    <a:pt x="606" y="54"/>
                  </a:cubicBezTo>
                  <a:cubicBezTo>
                    <a:pt x="547" y="54"/>
                    <a:pt x="488" y="61"/>
                    <a:pt x="429" y="80"/>
                  </a:cubicBezTo>
                  <a:cubicBezTo>
                    <a:pt x="346" y="187"/>
                    <a:pt x="0" y="139"/>
                    <a:pt x="191" y="437"/>
                  </a:cubicBezTo>
                  <a:cubicBezTo>
                    <a:pt x="494" y="625"/>
                    <a:pt x="803" y="711"/>
                    <a:pt x="1114" y="711"/>
                  </a:cubicBezTo>
                  <a:cubicBezTo>
                    <a:pt x="1413" y="711"/>
                    <a:pt x="1714" y="631"/>
                    <a:pt x="2013" y="485"/>
                  </a:cubicBezTo>
                  <a:lnTo>
                    <a:pt x="2013" y="80"/>
                  </a:lnTo>
                  <a:cubicBezTo>
                    <a:pt x="1915" y="31"/>
                    <a:pt x="1814" y="1"/>
                    <a:pt x="1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30"/>
            <p:cNvSpPr/>
            <p:nvPr/>
          </p:nvSpPr>
          <p:spPr>
            <a:xfrm>
              <a:off x="6127500" y="1884625"/>
              <a:ext cx="50675" cy="16100"/>
            </a:xfrm>
            <a:custGeom>
              <a:avLst/>
              <a:gdLst/>
              <a:ahLst/>
              <a:cxnLst/>
              <a:rect l="l" t="t" r="r" b="b"/>
              <a:pathLst>
                <a:path w="2027" h="644" extrusionOk="0">
                  <a:moveTo>
                    <a:pt x="266" y="0"/>
                  </a:moveTo>
                  <a:cubicBezTo>
                    <a:pt x="238" y="0"/>
                    <a:pt x="201" y="11"/>
                    <a:pt x="169" y="11"/>
                  </a:cubicBezTo>
                  <a:cubicBezTo>
                    <a:pt x="38" y="262"/>
                    <a:pt x="1" y="462"/>
                    <a:pt x="270" y="462"/>
                  </a:cubicBezTo>
                  <a:cubicBezTo>
                    <a:pt x="320" y="462"/>
                    <a:pt x="381" y="455"/>
                    <a:pt x="455" y="440"/>
                  </a:cubicBezTo>
                  <a:cubicBezTo>
                    <a:pt x="535" y="366"/>
                    <a:pt x="605" y="338"/>
                    <a:pt x="667" y="338"/>
                  </a:cubicBezTo>
                  <a:cubicBezTo>
                    <a:pt x="808" y="338"/>
                    <a:pt x="914" y="480"/>
                    <a:pt x="1038" y="571"/>
                  </a:cubicBezTo>
                  <a:cubicBezTo>
                    <a:pt x="1153" y="622"/>
                    <a:pt x="1268" y="644"/>
                    <a:pt x="1383" y="644"/>
                  </a:cubicBezTo>
                  <a:cubicBezTo>
                    <a:pt x="1506" y="644"/>
                    <a:pt x="1629" y="619"/>
                    <a:pt x="1752" y="582"/>
                  </a:cubicBezTo>
                  <a:lnTo>
                    <a:pt x="1883" y="582"/>
                  </a:lnTo>
                  <a:cubicBezTo>
                    <a:pt x="1931" y="523"/>
                    <a:pt x="1967" y="487"/>
                    <a:pt x="2026" y="440"/>
                  </a:cubicBezTo>
                  <a:lnTo>
                    <a:pt x="2026" y="154"/>
                  </a:lnTo>
                  <a:cubicBezTo>
                    <a:pt x="1810" y="167"/>
                    <a:pt x="1592" y="181"/>
                    <a:pt x="1374" y="181"/>
                  </a:cubicBezTo>
                  <a:cubicBezTo>
                    <a:pt x="1015" y="181"/>
                    <a:pt x="655" y="144"/>
                    <a:pt x="300" y="11"/>
                  </a:cubicBezTo>
                  <a:cubicBezTo>
                    <a:pt x="292" y="3"/>
                    <a:pt x="280" y="0"/>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30"/>
            <p:cNvSpPr/>
            <p:nvPr/>
          </p:nvSpPr>
          <p:spPr>
            <a:xfrm>
              <a:off x="5460650" y="1903350"/>
              <a:ext cx="48975" cy="13700"/>
            </a:xfrm>
            <a:custGeom>
              <a:avLst/>
              <a:gdLst/>
              <a:ahLst/>
              <a:cxnLst/>
              <a:rect l="l" t="t" r="r" b="b"/>
              <a:pathLst>
                <a:path w="1959" h="548" extrusionOk="0">
                  <a:moveTo>
                    <a:pt x="1459" y="8"/>
                  </a:moveTo>
                  <a:cubicBezTo>
                    <a:pt x="1447" y="8"/>
                    <a:pt x="1436" y="9"/>
                    <a:pt x="1423" y="12"/>
                  </a:cubicBezTo>
                  <a:cubicBezTo>
                    <a:pt x="1006" y="119"/>
                    <a:pt x="542" y="0"/>
                    <a:pt x="161" y="250"/>
                  </a:cubicBezTo>
                  <a:cubicBezTo>
                    <a:pt x="134" y="244"/>
                    <a:pt x="111" y="241"/>
                    <a:pt x="92" y="241"/>
                  </a:cubicBezTo>
                  <a:cubicBezTo>
                    <a:pt x="3" y="241"/>
                    <a:pt x="0" y="307"/>
                    <a:pt x="30" y="405"/>
                  </a:cubicBezTo>
                  <a:cubicBezTo>
                    <a:pt x="637" y="548"/>
                    <a:pt x="1256" y="464"/>
                    <a:pt x="1887" y="536"/>
                  </a:cubicBezTo>
                  <a:cubicBezTo>
                    <a:pt x="1959" y="393"/>
                    <a:pt x="1816" y="345"/>
                    <a:pt x="1756" y="250"/>
                  </a:cubicBezTo>
                  <a:cubicBezTo>
                    <a:pt x="1624" y="195"/>
                    <a:pt x="1594" y="8"/>
                    <a:pt x="1459" y="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30"/>
            <p:cNvSpPr/>
            <p:nvPr/>
          </p:nvSpPr>
          <p:spPr>
            <a:xfrm>
              <a:off x="5463775" y="1939975"/>
              <a:ext cx="55975" cy="12500"/>
            </a:xfrm>
            <a:custGeom>
              <a:avLst/>
              <a:gdLst/>
              <a:ahLst/>
              <a:cxnLst/>
              <a:rect l="l" t="t" r="r" b="b"/>
              <a:pathLst>
                <a:path w="2239" h="500" extrusionOk="0">
                  <a:moveTo>
                    <a:pt x="1651" y="1"/>
                  </a:moveTo>
                  <a:cubicBezTo>
                    <a:pt x="1496" y="1"/>
                    <a:pt x="1342" y="83"/>
                    <a:pt x="1188" y="83"/>
                  </a:cubicBezTo>
                  <a:cubicBezTo>
                    <a:pt x="1181" y="83"/>
                    <a:pt x="1174" y="83"/>
                    <a:pt x="1167" y="83"/>
                  </a:cubicBezTo>
                  <a:cubicBezTo>
                    <a:pt x="1103" y="128"/>
                    <a:pt x="1038" y="143"/>
                    <a:pt x="974" y="143"/>
                  </a:cubicBezTo>
                  <a:cubicBezTo>
                    <a:pt x="833" y="143"/>
                    <a:pt x="692" y="69"/>
                    <a:pt x="550" y="69"/>
                  </a:cubicBezTo>
                  <a:cubicBezTo>
                    <a:pt x="518" y="69"/>
                    <a:pt x="485" y="73"/>
                    <a:pt x="453" y="83"/>
                  </a:cubicBezTo>
                  <a:cubicBezTo>
                    <a:pt x="453" y="107"/>
                    <a:pt x="453" y="131"/>
                    <a:pt x="417" y="142"/>
                  </a:cubicBezTo>
                  <a:cubicBezTo>
                    <a:pt x="398" y="150"/>
                    <a:pt x="383" y="154"/>
                    <a:pt x="370" y="154"/>
                  </a:cubicBezTo>
                  <a:cubicBezTo>
                    <a:pt x="343" y="154"/>
                    <a:pt x="330" y="135"/>
                    <a:pt x="322" y="95"/>
                  </a:cubicBezTo>
                  <a:cubicBezTo>
                    <a:pt x="274" y="95"/>
                    <a:pt x="214" y="107"/>
                    <a:pt x="167" y="107"/>
                  </a:cubicBezTo>
                  <a:cubicBezTo>
                    <a:pt x="155" y="226"/>
                    <a:pt x="107" y="321"/>
                    <a:pt x="0" y="381"/>
                  </a:cubicBezTo>
                  <a:cubicBezTo>
                    <a:pt x="71" y="451"/>
                    <a:pt x="155" y="489"/>
                    <a:pt x="238" y="489"/>
                  </a:cubicBezTo>
                  <a:cubicBezTo>
                    <a:pt x="266" y="489"/>
                    <a:pt x="294" y="485"/>
                    <a:pt x="322" y="476"/>
                  </a:cubicBezTo>
                  <a:cubicBezTo>
                    <a:pt x="467" y="443"/>
                    <a:pt x="611" y="431"/>
                    <a:pt x="753" y="431"/>
                  </a:cubicBezTo>
                  <a:cubicBezTo>
                    <a:pt x="1077" y="431"/>
                    <a:pt x="1396" y="491"/>
                    <a:pt x="1727" y="500"/>
                  </a:cubicBezTo>
                  <a:cubicBezTo>
                    <a:pt x="1834" y="309"/>
                    <a:pt x="2072" y="428"/>
                    <a:pt x="2239" y="250"/>
                  </a:cubicBezTo>
                  <a:cubicBezTo>
                    <a:pt x="2108" y="202"/>
                    <a:pt x="1941" y="214"/>
                    <a:pt x="1881" y="83"/>
                  </a:cubicBezTo>
                  <a:cubicBezTo>
                    <a:pt x="1804" y="21"/>
                    <a:pt x="1727" y="1"/>
                    <a:pt x="1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30"/>
            <p:cNvSpPr/>
            <p:nvPr/>
          </p:nvSpPr>
          <p:spPr>
            <a:xfrm>
              <a:off x="5465250" y="1970225"/>
              <a:ext cx="51525" cy="14050"/>
            </a:xfrm>
            <a:custGeom>
              <a:avLst/>
              <a:gdLst/>
              <a:ahLst/>
              <a:cxnLst/>
              <a:rect l="l" t="t" r="r" b="b"/>
              <a:pathLst>
                <a:path w="2061" h="562" extrusionOk="0">
                  <a:moveTo>
                    <a:pt x="1384" y="1"/>
                  </a:moveTo>
                  <a:cubicBezTo>
                    <a:pt x="1360" y="1"/>
                    <a:pt x="1336" y="2"/>
                    <a:pt x="1310" y="4"/>
                  </a:cubicBezTo>
                  <a:cubicBezTo>
                    <a:pt x="1114" y="28"/>
                    <a:pt x="914" y="31"/>
                    <a:pt x="714" y="31"/>
                  </a:cubicBezTo>
                  <a:cubicBezTo>
                    <a:pt x="647" y="31"/>
                    <a:pt x="579" y="30"/>
                    <a:pt x="512" y="30"/>
                  </a:cubicBezTo>
                  <a:cubicBezTo>
                    <a:pt x="378" y="30"/>
                    <a:pt x="243" y="32"/>
                    <a:pt x="108" y="40"/>
                  </a:cubicBezTo>
                  <a:cubicBezTo>
                    <a:pt x="24" y="183"/>
                    <a:pt x="1" y="314"/>
                    <a:pt x="120" y="456"/>
                  </a:cubicBezTo>
                  <a:cubicBezTo>
                    <a:pt x="167" y="456"/>
                    <a:pt x="227" y="433"/>
                    <a:pt x="275" y="433"/>
                  </a:cubicBezTo>
                  <a:lnTo>
                    <a:pt x="394" y="314"/>
                  </a:lnTo>
                  <a:cubicBezTo>
                    <a:pt x="462" y="291"/>
                    <a:pt x="520" y="249"/>
                    <a:pt x="581" y="249"/>
                  </a:cubicBezTo>
                  <a:cubicBezTo>
                    <a:pt x="616" y="249"/>
                    <a:pt x="652" y="263"/>
                    <a:pt x="691" y="302"/>
                  </a:cubicBezTo>
                  <a:lnTo>
                    <a:pt x="834" y="302"/>
                  </a:lnTo>
                  <a:cubicBezTo>
                    <a:pt x="1068" y="450"/>
                    <a:pt x="1312" y="562"/>
                    <a:pt x="1569" y="562"/>
                  </a:cubicBezTo>
                  <a:cubicBezTo>
                    <a:pt x="1705" y="562"/>
                    <a:pt x="1845" y="531"/>
                    <a:pt x="1989" y="456"/>
                  </a:cubicBezTo>
                  <a:cubicBezTo>
                    <a:pt x="2060" y="397"/>
                    <a:pt x="2049" y="349"/>
                    <a:pt x="1989" y="302"/>
                  </a:cubicBezTo>
                  <a:cubicBezTo>
                    <a:pt x="1826" y="116"/>
                    <a:pt x="1642" y="1"/>
                    <a:pt x="1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30"/>
            <p:cNvSpPr/>
            <p:nvPr/>
          </p:nvSpPr>
          <p:spPr>
            <a:xfrm>
              <a:off x="5759050" y="1788975"/>
              <a:ext cx="58650" cy="9625"/>
            </a:xfrm>
            <a:custGeom>
              <a:avLst/>
              <a:gdLst/>
              <a:ahLst/>
              <a:cxnLst/>
              <a:rect l="l" t="t" r="r" b="b"/>
              <a:pathLst>
                <a:path w="2346" h="385" extrusionOk="0">
                  <a:moveTo>
                    <a:pt x="598" y="1"/>
                  </a:moveTo>
                  <a:cubicBezTo>
                    <a:pt x="525" y="1"/>
                    <a:pt x="463" y="33"/>
                    <a:pt x="417" y="110"/>
                  </a:cubicBezTo>
                  <a:cubicBezTo>
                    <a:pt x="298" y="217"/>
                    <a:pt x="119" y="122"/>
                    <a:pt x="0" y="229"/>
                  </a:cubicBezTo>
                  <a:lnTo>
                    <a:pt x="0" y="384"/>
                  </a:lnTo>
                  <a:lnTo>
                    <a:pt x="2286" y="384"/>
                  </a:lnTo>
                  <a:cubicBezTo>
                    <a:pt x="2346" y="277"/>
                    <a:pt x="2298" y="206"/>
                    <a:pt x="2227" y="122"/>
                  </a:cubicBezTo>
                  <a:lnTo>
                    <a:pt x="2143" y="86"/>
                  </a:lnTo>
                  <a:lnTo>
                    <a:pt x="1858" y="86"/>
                  </a:lnTo>
                  <a:cubicBezTo>
                    <a:pt x="1810" y="45"/>
                    <a:pt x="1759" y="24"/>
                    <a:pt x="1710" y="24"/>
                  </a:cubicBezTo>
                  <a:cubicBezTo>
                    <a:pt x="1661" y="24"/>
                    <a:pt x="1613" y="45"/>
                    <a:pt x="1572" y="86"/>
                  </a:cubicBezTo>
                  <a:cubicBezTo>
                    <a:pt x="1449" y="86"/>
                    <a:pt x="1329" y="93"/>
                    <a:pt x="1209" y="93"/>
                  </a:cubicBezTo>
                  <a:cubicBezTo>
                    <a:pt x="1049" y="93"/>
                    <a:pt x="890" y="81"/>
                    <a:pt x="726" y="27"/>
                  </a:cubicBezTo>
                  <a:cubicBezTo>
                    <a:pt x="680" y="10"/>
                    <a:pt x="637" y="1"/>
                    <a:pt x="5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30"/>
            <p:cNvSpPr/>
            <p:nvPr/>
          </p:nvSpPr>
          <p:spPr>
            <a:xfrm>
              <a:off x="5762625" y="1772375"/>
              <a:ext cx="53600" cy="13125"/>
            </a:xfrm>
            <a:custGeom>
              <a:avLst/>
              <a:gdLst/>
              <a:ahLst/>
              <a:cxnLst/>
              <a:rect l="l" t="t" r="r" b="b"/>
              <a:pathLst>
                <a:path w="2144" h="525" extrusionOk="0">
                  <a:moveTo>
                    <a:pt x="771" y="9"/>
                  </a:moveTo>
                  <a:cubicBezTo>
                    <a:pt x="669" y="9"/>
                    <a:pt x="569" y="28"/>
                    <a:pt x="464" y="48"/>
                  </a:cubicBezTo>
                  <a:cubicBezTo>
                    <a:pt x="310" y="131"/>
                    <a:pt x="0" y="0"/>
                    <a:pt x="12" y="346"/>
                  </a:cubicBezTo>
                  <a:cubicBezTo>
                    <a:pt x="233" y="390"/>
                    <a:pt x="461" y="417"/>
                    <a:pt x="690" y="417"/>
                  </a:cubicBezTo>
                  <a:cubicBezTo>
                    <a:pt x="893" y="417"/>
                    <a:pt x="1097" y="396"/>
                    <a:pt x="1298" y="346"/>
                  </a:cubicBezTo>
                  <a:cubicBezTo>
                    <a:pt x="1403" y="457"/>
                    <a:pt x="1536" y="471"/>
                    <a:pt x="1675" y="471"/>
                  </a:cubicBezTo>
                  <a:cubicBezTo>
                    <a:pt x="1722" y="471"/>
                    <a:pt x="1769" y="470"/>
                    <a:pt x="1816" y="470"/>
                  </a:cubicBezTo>
                  <a:cubicBezTo>
                    <a:pt x="1883" y="470"/>
                    <a:pt x="1949" y="473"/>
                    <a:pt x="2012" y="489"/>
                  </a:cubicBezTo>
                  <a:cubicBezTo>
                    <a:pt x="2012" y="512"/>
                    <a:pt x="2024" y="512"/>
                    <a:pt x="2060" y="524"/>
                  </a:cubicBezTo>
                  <a:cubicBezTo>
                    <a:pt x="2084" y="524"/>
                    <a:pt x="2119" y="512"/>
                    <a:pt x="2143" y="477"/>
                  </a:cubicBezTo>
                  <a:cubicBezTo>
                    <a:pt x="2131" y="274"/>
                    <a:pt x="1643" y="429"/>
                    <a:pt x="1845" y="72"/>
                  </a:cubicBezTo>
                  <a:cubicBezTo>
                    <a:pt x="1687" y="72"/>
                    <a:pt x="1528" y="67"/>
                    <a:pt x="1380" y="67"/>
                  </a:cubicBezTo>
                  <a:cubicBezTo>
                    <a:pt x="1306" y="67"/>
                    <a:pt x="1234" y="68"/>
                    <a:pt x="1167" y="72"/>
                  </a:cubicBezTo>
                  <a:cubicBezTo>
                    <a:pt x="1167" y="72"/>
                    <a:pt x="1143" y="96"/>
                    <a:pt x="1119" y="108"/>
                  </a:cubicBezTo>
                  <a:cubicBezTo>
                    <a:pt x="1111" y="110"/>
                    <a:pt x="1103" y="112"/>
                    <a:pt x="1096" y="112"/>
                  </a:cubicBezTo>
                  <a:cubicBezTo>
                    <a:pt x="1072" y="112"/>
                    <a:pt x="1051" y="96"/>
                    <a:pt x="1024" y="60"/>
                  </a:cubicBezTo>
                  <a:cubicBezTo>
                    <a:pt x="938" y="22"/>
                    <a:pt x="854" y="9"/>
                    <a:pt x="771" y="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30"/>
            <p:cNvSpPr/>
            <p:nvPr/>
          </p:nvSpPr>
          <p:spPr>
            <a:xfrm>
              <a:off x="5293625" y="1730500"/>
              <a:ext cx="60025" cy="30150"/>
            </a:xfrm>
            <a:custGeom>
              <a:avLst/>
              <a:gdLst/>
              <a:ahLst/>
              <a:cxnLst/>
              <a:rect l="l" t="t" r="r" b="b"/>
              <a:pathLst>
                <a:path w="2401" h="1206" extrusionOk="0">
                  <a:moveTo>
                    <a:pt x="1074" y="1"/>
                  </a:moveTo>
                  <a:cubicBezTo>
                    <a:pt x="972" y="1"/>
                    <a:pt x="873" y="48"/>
                    <a:pt x="793" y="139"/>
                  </a:cubicBezTo>
                  <a:cubicBezTo>
                    <a:pt x="579" y="401"/>
                    <a:pt x="258" y="532"/>
                    <a:pt x="103" y="830"/>
                  </a:cubicBezTo>
                  <a:cubicBezTo>
                    <a:pt x="66" y="1014"/>
                    <a:pt x="1" y="1206"/>
                    <a:pt x="166" y="1206"/>
                  </a:cubicBezTo>
                  <a:cubicBezTo>
                    <a:pt x="214" y="1206"/>
                    <a:pt x="282" y="1189"/>
                    <a:pt x="377" y="1151"/>
                  </a:cubicBezTo>
                  <a:cubicBezTo>
                    <a:pt x="532" y="854"/>
                    <a:pt x="805" y="782"/>
                    <a:pt x="1091" y="711"/>
                  </a:cubicBezTo>
                  <a:cubicBezTo>
                    <a:pt x="1199" y="595"/>
                    <a:pt x="1332" y="580"/>
                    <a:pt x="1464" y="580"/>
                  </a:cubicBezTo>
                  <a:cubicBezTo>
                    <a:pt x="1514" y="580"/>
                    <a:pt x="1563" y="582"/>
                    <a:pt x="1611" y="582"/>
                  </a:cubicBezTo>
                  <a:cubicBezTo>
                    <a:pt x="1633" y="582"/>
                    <a:pt x="1654" y="581"/>
                    <a:pt x="1675" y="580"/>
                  </a:cubicBezTo>
                  <a:cubicBezTo>
                    <a:pt x="1925" y="556"/>
                    <a:pt x="2187" y="616"/>
                    <a:pt x="2401" y="437"/>
                  </a:cubicBezTo>
                  <a:cubicBezTo>
                    <a:pt x="2222" y="175"/>
                    <a:pt x="1913" y="259"/>
                    <a:pt x="1663" y="199"/>
                  </a:cubicBezTo>
                  <a:cubicBezTo>
                    <a:pt x="1623" y="199"/>
                    <a:pt x="1583" y="194"/>
                    <a:pt x="1544" y="194"/>
                  </a:cubicBezTo>
                  <a:cubicBezTo>
                    <a:pt x="1524" y="194"/>
                    <a:pt x="1504" y="195"/>
                    <a:pt x="1484" y="199"/>
                  </a:cubicBezTo>
                  <a:cubicBezTo>
                    <a:pt x="1436" y="247"/>
                    <a:pt x="1401" y="259"/>
                    <a:pt x="1377" y="282"/>
                  </a:cubicBezTo>
                  <a:cubicBezTo>
                    <a:pt x="1389" y="259"/>
                    <a:pt x="1401" y="223"/>
                    <a:pt x="1401" y="175"/>
                  </a:cubicBezTo>
                  <a:cubicBezTo>
                    <a:pt x="1301" y="57"/>
                    <a:pt x="1186"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30"/>
            <p:cNvSpPr/>
            <p:nvPr/>
          </p:nvSpPr>
          <p:spPr>
            <a:xfrm>
              <a:off x="5712150" y="1922175"/>
              <a:ext cx="41550" cy="10975"/>
            </a:xfrm>
            <a:custGeom>
              <a:avLst/>
              <a:gdLst/>
              <a:ahLst/>
              <a:cxnLst/>
              <a:rect l="l" t="t" r="r" b="b"/>
              <a:pathLst>
                <a:path w="1662" h="439" extrusionOk="0">
                  <a:moveTo>
                    <a:pt x="734" y="0"/>
                  </a:moveTo>
                  <a:cubicBezTo>
                    <a:pt x="599" y="0"/>
                    <a:pt x="464" y="11"/>
                    <a:pt x="328" y="33"/>
                  </a:cubicBezTo>
                  <a:cubicBezTo>
                    <a:pt x="318" y="35"/>
                    <a:pt x="308" y="36"/>
                    <a:pt x="297" y="36"/>
                  </a:cubicBezTo>
                  <a:cubicBezTo>
                    <a:pt x="243" y="36"/>
                    <a:pt x="178" y="16"/>
                    <a:pt x="123" y="16"/>
                  </a:cubicBezTo>
                  <a:cubicBezTo>
                    <a:pt x="54" y="16"/>
                    <a:pt x="1" y="47"/>
                    <a:pt x="7" y="188"/>
                  </a:cubicBezTo>
                  <a:cubicBezTo>
                    <a:pt x="31" y="366"/>
                    <a:pt x="185" y="366"/>
                    <a:pt x="340" y="378"/>
                  </a:cubicBezTo>
                  <a:cubicBezTo>
                    <a:pt x="578" y="406"/>
                    <a:pt x="820" y="438"/>
                    <a:pt x="1063" y="438"/>
                  </a:cubicBezTo>
                  <a:cubicBezTo>
                    <a:pt x="1235" y="438"/>
                    <a:pt x="1407" y="422"/>
                    <a:pt x="1578" y="378"/>
                  </a:cubicBezTo>
                  <a:cubicBezTo>
                    <a:pt x="1662" y="212"/>
                    <a:pt x="1555" y="152"/>
                    <a:pt x="1436" y="92"/>
                  </a:cubicBezTo>
                  <a:cubicBezTo>
                    <a:pt x="1202" y="32"/>
                    <a:pt x="968" y="0"/>
                    <a:pt x="7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30"/>
            <p:cNvSpPr/>
            <p:nvPr/>
          </p:nvSpPr>
          <p:spPr>
            <a:xfrm>
              <a:off x="5460800" y="1922225"/>
              <a:ext cx="50325" cy="13275"/>
            </a:xfrm>
            <a:custGeom>
              <a:avLst/>
              <a:gdLst/>
              <a:ahLst/>
              <a:cxnLst/>
              <a:rect l="l" t="t" r="r" b="b"/>
              <a:pathLst>
                <a:path w="2013" h="531" extrusionOk="0">
                  <a:moveTo>
                    <a:pt x="371" y="1"/>
                  </a:moveTo>
                  <a:cubicBezTo>
                    <a:pt x="249" y="1"/>
                    <a:pt x="126" y="21"/>
                    <a:pt x="0" y="79"/>
                  </a:cubicBezTo>
                  <a:lnTo>
                    <a:pt x="0" y="233"/>
                  </a:lnTo>
                  <a:cubicBezTo>
                    <a:pt x="83" y="317"/>
                    <a:pt x="202" y="269"/>
                    <a:pt x="274" y="364"/>
                  </a:cubicBezTo>
                  <a:cubicBezTo>
                    <a:pt x="595" y="531"/>
                    <a:pt x="953" y="448"/>
                    <a:pt x="1298" y="507"/>
                  </a:cubicBezTo>
                  <a:cubicBezTo>
                    <a:pt x="1476" y="257"/>
                    <a:pt x="1905" y="448"/>
                    <a:pt x="2012" y="79"/>
                  </a:cubicBezTo>
                  <a:cubicBezTo>
                    <a:pt x="1994" y="77"/>
                    <a:pt x="1976" y="77"/>
                    <a:pt x="1959" y="77"/>
                  </a:cubicBezTo>
                  <a:cubicBezTo>
                    <a:pt x="1812" y="77"/>
                    <a:pt x="1674" y="117"/>
                    <a:pt x="1536" y="138"/>
                  </a:cubicBezTo>
                  <a:cubicBezTo>
                    <a:pt x="1477" y="149"/>
                    <a:pt x="1419" y="153"/>
                    <a:pt x="1361" y="153"/>
                  </a:cubicBezTo>
                  <a:cubicBezTo>
                    <a:pt x="1026" y="153"/>
                    <a:pt x="703"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30"/>
            <p:cNvSpPr/>
            <p:nvPr/>
          </p:nvSpPr>
          <p:spPr>
            <a:xfrm>
              <a:off x="6102825" y="1794050"/>
              <a:ext cx="50625" cy="26550"/>
            </a:xfrm>
            <a:custGeom>
              <a:avLst/>
              <a:gdLst/>
              <a:ahLst/>
              <a:cxnLst/>
              <a:rect l="l" t="t" r="r" b="b"/>
              <a:pathLst>
                <a:path w="2025" h="1062" extrusionOk="0">
                  <a:moveTo>
                    <a:pt x="230" y="0"/>
                  </a:moveTo>
                  <a:cubicBezTo>
                    <a:pt x="217" y="0"/>
                    <a:pt x="205" y="1"/>
                    <a:pt x="191" y="3"/>
                  </a:cubicBezTo>
                  <a:cubicBezTo>
                    <a:pt x="132" y="38"/>
                    <a:pt x="84" y="86"/>
                    <a:pt x="60" y="145"/>
                  </a:cubicBezTo>
                  <a:cubicBezTo>
                    <a:pt x="1" y="324"/>
                    <a:pt x="25" y="491"/>
                    <a:pt x="156" y="622"/>
                  </a:cubicBezTo>
                  <a:cubicBezTo>
                    <a:pt x="235" y="885"/>
                    <a:pt x="385" y="982"/>
                    <a:pt x="571" y="982"/>
                  </a:cubicBezTo>
                  <a:cubicBezTo>
                    <a:pt x="663" y="982"/>
                    <a:pt x="764" y="959"/>
                    <a:pt x="870" y="919"/>
                  </a:cubicBezTo>
                  <a:cubicBezTo>
                    <a:pt x="1168" y="1012"/>
                    <a:pt x="1466" y="1062"/>
                    <a:pt x="1770" y="1062"/>
                  </a:cubicBezTo>
                  <a:cubicBezTo>
                    <a:pt x="1854" y="1062"/>
                    <a:pt x="1939" y="1058"/>
                    <a:pt x="2025" y="1050"/>
                  </a:cubicBezTo>
                  <a:lnTo>
                    <a:pt x="2025" y="979"/>
                  </a:lnTo>
                  <a:lnTo>
                    <a:pt x="2025" y="907"/>
                  </a:lnTo>
                  <a:cubicBezTo>
                    <a:pt x="1965" y="860"/>
                    <a:pt x="1918" y="812"/>
                    <a:pt x="1906" y="776"/>
                  </a:cubicBezTo>
                  <a:lnTo>
                    <a:pt x="1608" y="776"/>
                  </a:lnTo>
                  <a:cubicBezTo>
                    <a:pt x="1555" y="818"/>
                    <a:pt x="1504" y="839"/>
                    <a:pt x="1455" y="839"/>
                  </a:cubicBezTo>
                  <a:cubicBezTo>
                    <a:pt x="1406" y="839"/>
                    <a:pt x="1358" y="818"/>
                    <a:pt x="1311" y="776"/>
                  </a:cubicBezTo>
                  <a:cubicBezTo>
                    <a:pt x="1089" y="754"/>
                    <a:pt x="889" y="619"/>
                    <a:pt x="661" y="619"/>
                  </a:cubicBezTo>
                  <a:cubicBezTo>
                    <a:pt x="643" y="619"/>
                    <a:pt x="626" y="620"/>
                    <a:pt x="608" y="622"/>
                  </a:cubicBezTo>
                  <a:cubicBezTo>
                    <a:pt x="501" y="598"/>
                    <a:pt x="501" y="550"/>
                    <a:pt x="572" y="491"/>
                  </a:cubicBezTo>
                  <a:cubicBezTo>
                    <a:pt x="572" y="431"/>
                    <a:pt x="596" y="384"/>
                    <a:pt x="596" y="336"/>
                  </a:cubicBezTo>
                  <a:cubicBezTo>
                    <a:pt x="596" y="312"/>
                    <a:pt x="572" y="276"/>
                    <a:pt x="560" y="253"/>
                  </a:cubicBezTo>
                  <a:cubicBezTo>
                    <a:pt x="483" y="142"/>
                    <a:pt x="395"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30"/>
            <p:cNvSpPr/>
            <p:nvPr/>
          </p:nvSpPr>
          <p:spPr>
            <a:xfrm>
              <a:off x="5659625" y="1768625"/>
              <a:ext cx="53300" cy="11500"/>
            </a:xfrm>
            <a:custGeom>
              <a:avLst/>
              <a:gdLst/>
              <a:ahLst/>
              <a:cxnLst/>
              <a:rect l="l" t="t" r="r" b="b"/>
              <a:pathLst>
                <a:path w="2132" h="460" extrusionOk="0">
                  <a:moveTo>
                    <a:pt x="450" y="1"/>
                  </a:moveTo>
                  <a:cubicBezTo>
                    <a:pt x="336" y="1"/>
                    <a:pt x="222" y="9"/>
                    <a:pt x="108" y="31"/>
                  </a:cubicBezTo>
                  <a:cubicBezTo>
                    <a:pt x="0" y="198"/>
                    <a:pt x="120" y="269"/>
                    <a:pt x="239" y="329"/>
                  </a:cubicBezTo>
                  <a:cubicBezTo>
                    <a:pt x="655" y="341"/>
                    <a:pt x="1084" y="341"/>
                    <a:pt x="1513" y="365"/>
                  </a:cubicBezTo>
                  <a:cubicBezTo>
                    <a:pt x="1539" y="354"/>
                    <a:pt x="1564" y="348"/>
                    <a:pt x="1589" y="348"/>
                  </a:cubicBezTo>
                  <a:cubicBezTo>
                    <a:pt x="1620" y="348"/>
                    <a:pt x="1652" y="357"/>
                    <a:pt x="1691" y="377"/>
                  </a:cubicBezTo>
                  <a:cubicBezTo>
                    <a:pt x="1774" y="418"/>
                    <a:pt x="1856" y="459"/>
                    <a:pt x="1941" y="459"/>
                  </a:cubicBezTo>
                  <a:cubicBezTo>
                    <a:pt x="2003" y="459"/>
                    <a:pt x="2066" y="437"/>
                    <a:pt x="2132" y="377"/>
                  </a:cubicBezTo>
                  <a:cubicBezTo>
                    <a:pt x="2132" y="281"/>
                    <a:pt x="2084" y="222"/>
                    <a:pt x="2013" y="186"/>
                  </a:cubicBezTo>
                  <a:lnTo>
                    <a:pt x="1786" y="91"/>
                  </a:lnTo>
                  <a:cubicBezTo>
                    <a:pt x="1728" y="96"/>
                    <a:pt x="1669" y="98"/>
                    <a:pt x="1611" y="98"/>
                  </a:cubicBezTo>
                  <a:cubicBezTo>
                    <a:pt x="1218" y="98"/>
                    <a:pt x="835"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30"/>
            <p:cNvSpPr/>
            <p:nvPr/>
          </p:nvSpPr>
          <p:spPr>
            <a:xfrm>
              <a:off x="6050750" y="1928075"/>
              <a:ext cx="37825" cy="12125"/>
            </a:xfrm>
            <a:custGeom>
              <a:avLst/>
              <a:gdLst/>
              <a:ahLst/>
              <a:cxnLst/>
              <a:rect l="l" t="t" r="r" b="b"/>
              <a:pathLst>
                <a:path w="1513" h="485" extrusionOk="0">
                  <a:moveTo>
                    <a:pt x="1512" y="130"/>
                  </a:moveTo>
                  <a:cubicBezTo>
                    <a:pt x="1508" y="133"/>
                    <a:pt x="1505" y="135"/>
                    <a:pt x="1501" y="138"/>
                  </a:cubicBezTo>
                  <a:lnTo>
                    <a:pt x="1501" y="138"/>
                  </a:lnTo>
                  <a:cubicBezTo>
                    <a:pt x="1505" y="139"/>
                    <a:pt x="1509" y="141"/>
                    <a:pt x="1512" y="142"/>
                  </a:cubicBezTo>
                  <a:lnTo>
                    <a:pt x="1512" y="130"/>
                  </a:lnTo>
                  <a:close/>
                  <a:moveTo>
                    <a:pt x="761" y="0"/>
                  </a:moveTo>
                  <a:cubicBezTo>
                    <a:pt x="535" y="0"/>
                    <a:pt x="309" y="39"/>
                    <a:pt x="84" y="118"/>
                  </a:cubicBezTo>
                  <a:cubicBezTo>
                    <a:pt x="12" y="214"/>
                    <a:pt x="0" y="309"/>
                    <a:pt x="84" y="416"/>
                  </a:cubicBezTo>
                  <a:cubicBezTo>
                    <a:pt x="285" y="466"/>
                    <a:pt x="486" y="485"/>
                    <a:pt x="687" y="485"/>
                  </a:cubicBezTo>
                  <a:cubicBezTo>
                    <a:pt x="962" y="485"/>
                    <a:pt x="1237" y="450"/>
                    <a:pt x="1512" y="416"/>
                  </a:cubicBezTo>
                  <a:lnTo>
                    <a:pt x="1512" y="297"/>
                  </a:lnTo>
                  <a:cubicBezTo>
                    <a:pt x="1445" y="241"/>
                    <a:pt x="1441" y="184"/>
                    <a:pt x="1501" y="138"/>
                  </a:cubicBezTo>
                  <a:lnTo>
                    <a:pt x="1501" y="138"/>
                  </a:lnTo>
                  <a:cubicBezTo>
                    <a:pt x="1255" y="47"/>
                    <a:pt x="100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30"/>
            <p:cNvSpPr/>
            <p:nvPr/>
          </p:nvSpPr>
          <p:spPr>
            <a:xfrm>
              <a:off x="5912925" y="1924125"/>
              <a:ext cx="42900" cy="10800"/>
            </a:xfrm>
            <a:custGeom>
              <a:avLst/>
              <a:gdLst/>
              <a:ahLst/>
              <a:cxnLst/>
              <a:rect l="l" t="t" r="r" b="b"/>
              <a:pathLst>
                <a:path w="1716" h="432" extrusionOk="0">
                  <a:moveTo>
                    <a:pt x="1120" y="1"/>
                  </a:moveTo>
                  <a:cubicBezTo>
                    <a:pt x="937" y="1"/>
                    <a:pt x="753" y="42"/>
                    <a:pt x="572" y="122"/>
                  </a:cubicBezTo>
                  <a:cubicBezTo>
                    <a:pt x="548" y="128"/>
                    <a:pt x="522" y="131"/>
                    <a:pt x="495" y="131"/>
                  </a:cubicBezTo>
                  <a:cubicBezTo>
                    <a:pt x="468" y="131"/>
                    <a:pt x="441" y="128"/>
                    <a:pt x="417" y="122"/>
                  </a:cubicBezTo>
                  <a:cubicBezTo>
                    <a:pt x="338" y="93"/>
                    <a:pt x="249" y="28"/>
                    <a:pt x="162" y="28"/>
                  </a:cubicBezTo>
                  <a:cubicBezTo>
                    <a:pt x="107" y="28"/>
                    <a:pt x="52" y="55"/>
                    <a:pt x="1" y="134"/>
                  </a:cubicBezTo>
                  <a:cubicBezTo>
                    <a:pt x="13" y="229"/>
                    <a:pt x="72" y="288"/>
                    <a:pt x="167" y="300"/>
                  </a:cubicBezTo>
                  <a:cubicBezTo>
                    <a:pt x="480" y="412"/>
                    <a:pt x="802" y="421"/>
                    <a:pt x="1127" y="421"/>
                  </a:cubicBezTo>
                  <a:cubicBezTo>
                    <a:pt x="1192" y="421"/>
                    <a:pt x="1257" y="421"/>
                    <a:pt x="1323" y="421"/>
                  </a:cubicBezTo>
                  <a:cubicBezTo>
                    <a:pt x="1453" y="421"/>
                    <a:pt x="1584" y="422"/>
                    <a:pt x="1715" y="431"/>
                  </a:cubicBezTo>
                  <a:lnTo>
                    <a:pt x="1715" y="157"/>
                  </a:lnTo>
                  <a:cubicBezTo>
                    <a:pt x="1522" y="51"/>
                    <a:pt x="1322" y="1"/>
                    <a:pt x="1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30"/>
            <p:cNvSpPr/>
            <p:nvPr/>
          </p:nvSpPr>
          <p:spPr>
            <a:xfrm>
              <a:off x="5844775" y="1989350"/>
              <a:ext cx="42275" cy="14375"/>
            </a:xfrm>
            <a:custGeom>
              <a:avLst/>
              <a:gdLst/>
              <a:ahLst/>
              <a:cxnLst/>
              <a:rect l="l" t="t" r="r" b="b"/>
              <a:pathLst>
                <a:path w="1691" h="575" extrusionOk="0">
                  <a:moveTo>
                    <a:pt x="881" y="1"/>
                  </a:moveTo>
                  <a:cubicBezTo>
                    <a:pt x="679" y="1"/>
                    <a:pt x="476" y="13"/>
                    <a:pt x="286" y="13"/>
                  </a:cubicBezTo>
                  <a:cubicBezTo>
                    <a:pt x="167" y="132"/>
                    <a:pt x="48" y="251"/>
                    <a:pt x="0" y="418"/>
                  </a:cubicBezTo>
                  <a:cubicBezTo>
                    <a:pt x="212" y="533"/>
                    <a:pt x="425" y="575"/>
                    <a:pt x="639" y="575"/>
                  </a:cubicBezTo>
                  <a:cubicBezTo>
                    <a:pt x="955" y="575"/>
                    <a:pt x="1271" y="484"/>
                    <a:pt x="1584" y="406"/>
                  </a:cubicBezTo>
                  <a:cubicBezTo>
                    <a:pt x="1691" y="203"/>
                    <a:pt x="1226" y="203"/>
                    <a:pt x="1465" y="1"/>
                  </a:cubicBezTo>
                  <a:cubicBezTo>
                    <a:pt x="1357" y="1"/>
                    <a:pt x="1250" y="13"/>
                    <a:pt x="1155" y="13"/>
                  </a:cubicBezTo>
                  <a:cubicBezTo>
                    <a:pt x="1110" y="41"/>
                    <a:pt x="1067" y="56"/>
                    <a:pt x="1024" y="56"/>
                  </a:cubicBezTo>
                  <a:cubicBezTo>
                    <a:pt x="978" y="56"/>
                    <a:pt x="931" y="38"/>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30"/>
            <p:cNvSpPr/>
            <p:nvPr/>
          </p:nvSpPr>
          <p:spPr>
            <a:xfrm>
              <a:off x="5765600" y="1956325"/>
              <a:ext cx="46450" cy="10525"/>
            </a:xfrm>
            <a:custGeom>
              <a:avLst/>
              <a:gdLst/>
              <a:ahLst/>
              <a:cxnLst/>
              <a:rect l="l" t="t" r="r" b="b"/>
              <a:pathLst>
                <a:path w="1858" h="421" extrusionOk="0">
                  <a:moveTo>
                    <a:pt x="630" y="0"/>
                  </a:moveTo>
                  <a:cubicBezTo>
                    <a:pt x="450" y="0"/>
                    <a:pt x="269" y="14"/>
                    <a:pt x="90" y="14"/>
                  </a:cubicBezTo>
                  <a:cubicBezTo>
                    <a:pt x="60" y="14"/>
                    <a:pt x="30" y="13"/>
                    <a:pt x="0" y="12"/>
                  </a:cubicBezTo>
                  <a:lnTo>
                    <a:pt x="0" y="143"/>
                  </a:lnTo>
                  <a:cubicBezTo>
                    <a:pt x="131" y="262"/>
                    <a:pt x="310" y="215"/>
                    <a:pt x="429" y="298"/>
                  </a:cubicBezTo>
                  <a:cubicBezTo>
                    <a:pt x="682" y="368"/>
                    <a:pt x="936" y="421"/>
                    <a:pt x="1190" y="421"/>
                  </a:cubicBezTo>
                  <a:cubicBezTo>
                    <a:pt x="1412" y="421"/>
                    <a:pt x="1635" y="380"/>
                    <a:pt x="1857" y="274"/>
                  </a:cubicBezTo>
                  <a:cubicBezTo>
                    <a:pt x="1798" y="191"/>
                    <a:pt x="1762" y="84"/>
                    <a:pt x="1715" y="0"/>
                  </a:cubicBezTo>
                  <a:cubicBezTo>
                    <a:pt x="1598" y="45"/>
                    <a:pt x="1494" y="124"/>
                    <a:pt x="1374" y="124"/>
                  </a:cubicBezTo>
                  <a:cubicBezTo>
                    <a:pt x="1335" y="124"/>
                    <a:pt x="1294" y="116"/>
                    <a:pt x="1250" y="96"/>
                  </a:cubicBezTo>
                  <a:cubicBezTo>
                    <a:pt x="1048" y="18"/>
                    <a:pt x="839" y="0"/>
                    <a:pt x="6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30"/>
            <p:cNvSpPr/>
            <p:nvPr/>
          </p:nvSpPr>
          <p:spPr>
            <a:xfrm>
              <a:off x="6077525" y="1841600"/>
              <a:ext cx="38125" cy="11850"/>
            </a:xfrm>
            <a:custGeom>
              <a:avLst/>
              <a:gdLst/>
              <a:ahLst/>
              <a:cxnLst/>
              <a:rect l="l" t="t" r="r" b="b"/>
              <a:pathLst>
                <a:path w="1525" h="474" extrusionOk="0">
                  <a:moveTo>
                    <a:pt x="691" y="1"/>
                  </a:moveTo>
                  <a:cubicBezTo>
                    <a:pt x="454" y="1"/>
                    <a:pt x="221" y="27"/>
                    <a:pt x="1" y="136"/>
                  </a:cubicBezTo>
                  <a:cubicBezTo>
                    <a:pt x="144" y="184"/>
                    <a:pt x="203" y="267"/>
                    <a:pt x="144" y="434"/>
                  </a:cubicBezTo>
                  <a:cubicBezTo>
                    <a:pt x="380" y="434"/>
                    <a:pt x="616" y="473"/>
                    <a:pt x="847" y="473"/>
                  </a:cubicBezTo>
                  <a:cubicBezTo>
                    <a:pt x="1059" y="473"/>
                    <a:pt x="1266" y="440"/>
                    <a:pt x="1465" y="315"/>
                  </a:cubicBezTo>
                  <a:cubicBezTo>
                    <a:pt x="1453" y="208"/>
                    <a:pt x="1525" y="101"/>
                    <a:pt x="1441" y="17"/>
                  </a:cubicBezTo>
                  <a:cubicBezTo>
                    <a:pt x="1398" y="20"/>
                    <a:pt x="1355" y="20"/>
                    <a:pt x="1311" y="20"/>
                  </a:cubicBezTo>
                  <a:cubicBezTo>
                    <a:pt x="1107" y="20"/>
                    <a:pt x="898" y="1"/>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30"/>
            <p:cNvSpPr/>
            <p:nvPr/>
          </p:nvSpPr>
          <p:spPr>
            <a:xfrm>
              <a:off x="5843975" y="1844900"/>
              <a:ext cx="63025" cy="11600"/>
            </a:xfrm>
            <a:custGeom>
              <a:avLst/>
              <a:gdLst/>
              <a:ahLst/>
              <a:cxnLst/>
              <a:rect l="l" t="t" r="r" b="b"/>
              <a:pathLst>
                <a:path w="2521" h="464" extrusionOk="0">
                  <a:moveTo>
                    <a:pt x="1361" y="1"/>
                  </a:moveTo>
                  <a:cubicBezTo>
                    <a:pt x="1055" y="1"/>
                    <a:pt x="749" y="28"/>
                    <a:pt x="449" y="135"/>
                  </a:cubicBezTo>
                  <a:cubicBezTo>
                    <a:pt x="426" y="219"/>
                    <a:pt x="348" y="227"/>
                    <a:pt x="266" y="227"/>
                  </a:cubicBezTo>
                  <a:cubicBezTo>
                    <a:pt x="248" y="227"/>
                    <a:pt x="229" y="226"/>
                    <a:pt x="210" y="226"/>
                  </a:cubicBezTo>
                  <a:cubicBezTo>
                    <a:pt x="100" y="226"/>
                    <a:pt x="1" y="240"/>
                    <a:pt x="32" y="433"/>
                  </a:cubicBezTo>
                  <a:cubicBezTo>
                    <a:pt x="178" y="454"/>
                    <a:pt x="327" y="463"/>
                    <a:pt x="474" y="463"/>
                  </a:cubicBezTo>
                  <a:cubicBezTo>
                    <a:pt x="664" y="463"/>
                    <a:pt x="852" y="448"/>
                    <a:pt x="1032" y="421"/>
                  </a:cubicBezTo>
                  <a:cubicBezTo>
                    <a:pt x="1204" y="317"/>
                    <a:pt x="1383" y="294"/>
                    <a:pt x="1562" y="294"/>
                  </a:cubicBezTo>
                  <a:cubicBezTo>
                    <a:pt x="1708" y="294"/>
                    <a:pt x="1855" y="309"/>
                    <a:pt x="2000" y="309"/>
                  </a:cubicBezTo>
                  <a:cubicBezTo>
                    <a:pt x="2145" y="309"/>
                    <a:pt x="2288" y="294"/>
                    <a:pt x="2425" y="231"/>
                  </a:cubicBezTo>
                  <a:cubicBezTo>
                    <a:pt x="2509" y="171"/>
                    <a:pt x="2521" y="112"/>
                    <a:pt x="2473" y="28"/>
                  </a:cubicBezTo>
                  <a:lnTo>
                    <a:pt x="2473" y="28"/>
                  </a:lnTo>
                  <a:cubicBezTo>
                    <a:pt x="2422" y="30"/>
                    <a:pt x="2372" y="31"/>
                    <a:pt x="2321" y="31"/>
                  </a:cubicBezTo>
                  <a:cubicBezTo>
                    <a:pt x="2004" y="31"/>
                    <a:pt x="1682" y="1"/>
                    <a:pt x="1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30"/>
            <p:cNvSpPr/>
            <p:nvPr/>
          </p:nvSpPr>
          <p:spPr>
            <a:xfrm>
              <a:off x="5831375" y="2048600"/>
              <a:ext cx="32775" cy="11925"/>
            </a:xfrm>
            <a:custGeom>
              <a:avLst/>
              <a:gdLst/>
              <a:ahLst/>
              <a:cxnLst/>
              <a:rect l="l" t="t" r="r" b="b"/>
              <a:pathLst>
                <a:path w="1311" h="477" extrusionOk="0">
                  <a:moveTo>
                    <a:pt x="181" y="0"/>
                  </a:moveTo>
                  <a:cubicBezTo>
                    <a:pt x="108" y="0"/>
                    <a:pt x="51" y="22"/>
                    <a:pt x="36" y="119"/>
                  </a:cubicBezTo>
                  <a:cubicBezTo>
                    <a:pt x="0" y="274"/>
                    <a:pt x="108" y="429"/>
                    <a:pt x="238" y="441"/>
                  </a:cubicBezTo>
                  <a:cubicBezTo>
                    <a:pt x="524" y="477"/>
                    <a:pt x="810" y="453"/>
                    <a:pt x="1096" y="477"/>
                  </a:cubicBezTo>
                  <a:cubicBezTo>
                    <a:pt x="1215" y="429"/>
                    <a:pt x="1298" y="346"/>
                    <a:pt x="1310" y="215"/>
                  </a:cubicBezTo>
                  <a:cubicBezTo>
                    <a:pt x="1310" y="155"/>
                    <a:pt x="1286" y="119"/>
                    <a:pt x="1239" y="72"/>
                  </a:cubicBezTo>
                  <a:cubicBezTo>
                    <a:pt x="929" y="60"/>
                    <a:pt x="631" y="36"/>
                    <a:pt x="322" y="12"/>
                  </a:cubicBezTo>
                  <a:cubicBezTo>
                    <a:pt x="273" y="8"/>
                    <a:pt x="224" y="0"/>
                    <a:pt x="1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30"/>
            <p:cNvSpPr/>
            <p:nvPr/>
          </p:nvSpPr>
          <p:spPr>
            <a:xfrm>
              <a:off x="5834050" y="1732575"/>
              <a:ext cx="50925" cy="14775"/>
            </a:xfrm>
            <a:custGeom>
              <a:avLst/>
              <a:gdLst/>
              <a:ahLst/>
              <a:cxnLst/>
              <a:rect l="l" t="t" r="r" b="b"/>
              <a:pathLst>
                <a:path w="2037" h="591" extrusionOk="0">
                  <a:moveTo>
                    <a:pt x="830" y="1"/>
                  </a:moveTo>
                  <a:cubicBezTo>
                    <a:pt x="638" y="1"/>
                    <a:pt x="454" y="56"/>
                    <a:pt x="286" y="211"/>
                  </a:cubicBezTo>
                  <a:cubicBezTo>
                    <a:pt x="191" y="295"/>
                    <a:pt x="96" y="390"/>
                    <a:pt x="1" y="473"/>
                  </a:cubicBezTo>
                  <a:cubicBezTo>
                    <a:pt x="140" y="510"/>
                    <a:pt x="300" y="591"/>
                    <a:pt x="432" y="591"/>
                  </a:cubicBezTo>
                  <a:cubicBezTo>
                    <a:pt x="470" y="591"/>
                    <a:pt x="505" y="584"/>
                    <a:pt x="536" y="568"/>
                  </a:cubicBezTo>
                  <a:cubicBezTo>
                    <a:pt x="703" y="503"/>
                    <a:pt x="873" y="485"/>
                    <a:pt x="1043" y="485"/>
                  </a:cubicBezTo>
                  <a:cubicBezTo>
                    <a:pt x="1248" y="485"/>
                    <a:pt x="1454" y="512"/>
                    <a:pt x="1657" y="512"/>
                  </a:cubicBezTo>
                  <a:cubicBezTo>
                    <a:pt x="1777" y="512"/>
                    <a:pt x="1896" y="502"/>
                    <a:pt x="2013" y="473"/>
                  </a:cubicBezTo>
                  <a:cubicBezTo>
                    <a:pt x="2036" y="354"/>
                    <a:pt x="1965" y="295"/>
                    <a:pt x="1882" y="235"/>
                  </a:cubicBezTo>
                  <a:cubicBezTo>
                    <a:pt x="1679" y="164"/>
                    <a:pt x="1477" y="152"/>
                    <a:pt x="1286" y="80"/>
                  </a:cubicBezTo>
                  <a:cubicBezTo>
                    <a:pt x="1131" y="34"/>
                    <a:pt x="978" y="1"/>
                    <a:pt x="8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30"/>
            <p:cNvSpPr/>
            <p:nvPr/>
          </p:nvSpPr>
          <p:spPr>
            <a:xfrm>
              <a:off x="5866800" y="2058075"/>
              <a:ext cx="32175" cy="24675"/>
            </a:xfrm>
            <a:custGeom>
              <a:avLst/>
              <a:gdLst/>
              <a:ahLst/>
              <a:cxnLst/>
              <a:rect l="l" t="t" r="r" b="b"/>
              <a:pathLst>
                <a:path w="1287" h="987" extrusionOk="0">
                  <a:moveTo>
                    <a:pt x="768" y="1"/>
                  </a:moveTo>
                  <a:cubicBezTo>
                    <a:pt x="567" y="1"/>
                    <a:pt x="406" y="65"/>
                    <a:pt x="286" y="240"/>
                  </a:cubicBezTo>
                  <a:lnTo>
                    <a:pt x="286" y="395"/>
                  </a:lnTo>
                  <a:cubicBezTo>
                    <a:pt x="357" y="645"/>
                    <a:pt x="119" y="693"/>
                    <a:pt x="0" y="812"/>
                  </a:cubicBezTo>
                  <a:cubicBezTo>
                    <a:pt x="102" y="947"/>
                    <a:pt x="234" y="986"/>
                    <a:pt x="366" y="986"/>
                  </a:cubicBezTo>
                  <a:cubicBezTo>
                    <a:pt x="467" y="986"/>
                    <a:pt x="567" y="964"/>
                    <a:pt x="655" y="943"/>
                  </a:cubicBezTo>
                  <a:cubicBezTo>
                    <a:pt x="720" y="929"/>
                    <a:pt x="781" y="924"/>
                    <a:pt x="842" y="924"/>
                  </a:cubicBezTo>
                  <a:cubicBezTo>
                    <a:pt x="992" y="924"/>
                    <a:pt x="1133" y="955"/>
                    <a:pt x="1286" y="955"/>
                  </a:cubicBezTo>
                  <a:cubicBezTo>
                    <a:pt x="1227" y="824"/>
                    <a:pt x="1131" y="729"/>
                    <a:pt x="1000" y="669"/>
                  </a:cubicBezTo>
                  <a:cubicBezTo>
                    <a:pt x="941" y="598"/>
                    <a:pt x="834" y="610"/>
                    <a:pt x="762" y="574"/>
                  </a:cubicBezTo>
                  <a:lnTo>
                    <a:pt x="762" y="574"/>
                  </a:lnTo>
                  <a:cubicBezTo>
                    <a:pt x="796" y="584"/>
                    <a:pt x="833" y="591"/>
                    <a:pt x="868" y="591"/>
                  </a:cubicBezTo>
                  <a:cubicBezTo>
                    <a:pt x="920" y="591"/>
                    <a:pt x="970" y="575"/>
                    <a:pt x="1012" y="526"/>
                  </a:cubicBezTo>
                  <a:lnTo>
                    <a:pt x="1143" y="526"/>
                  </a:lnTo>
                  <a:lnTo>
                    <a:pt x="1143" y="240"/>
                  </a:lnTo>
                  <a:cubicBezTo>
                    <a:pt x="1072" y="109"/>
                    <a:pt x="953" y="26"/>
                    <a:pt x="822" y="2"/>
                  </a:cubicBezTo>
                  <a:cubicBezTo>
                    <a:pt x="803" y="1"/>
                    <a:pt x="786"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30"/>
            <p:cNvSpPr/>
            <p:nvPr/>
          </p:nvSpPr>
          <p:spPr>
            <a:xfrm>
              <a:off x="6082300" y="1789625"/>
              <a:ext cx="24425" cy="27000"/>
            </a:xfrm>
            <a:custGeom>
              <a:avLst/>
              <a:gdLst/>
              <a:ahLst/>
              <a:cxnLst/>
              <a:rect l="l" t="t" r="r" b="b"/>
              <a:pathLst>
                <a:path w="977" h="1080" extrusionOk="0">
                  <a:moveTo>
                    <a:pt x="787" y="0"/>
                  </a:moveTo>
                  <a:cubicBezTo>
                    <a:pt x="716" y="0"/>
                    <a:pt x="635" y="20"/>
                    <a:pt x="560" y="25"/>
                  </a:cubicBezTo>
                  <a:cubicBezTo>
                    <a:pt x="494" y="58"/>
                    <a:pt x="550" y="182"/>
                    <a:pt x="456" y="182"/>
                  </a:cubicBezTo>
                  <a:cubicBezTo>
                    <a:pt x="448" y="182"/>
                    <a:pt x="439" y="181"/>
                    <a:pt x="429" y="180"/>
                  </a:cubicBezTo>
                  <a:cubicBezTo>
                    <a:pt x="381" y="203"/>
                    <a:pt x="346" y="215"/>
                    <a:pt x="298" y="263"/>
                  </a:cubicBezTo>
                  <a:cubicBezTo>
                    <a:pt x="179" y="453"/>
                    <a:pt x="0" y="656"/>
                    <a:pt x="107" y="918"/>
                  </a:cubicBezTo>
                  <a:cubicBezTo>
                    <a:pt x="298" y="1023"/>
                    <a:pt x="417" y="1080"/>
                    <a:pt x="512" y="1080"/>
                  </a:cubicBezTo>
                  <a:cubicBezTo>
                    <a:pt x="630" y="1080"/>
                    <a:pt x="708" y="991"/>
                    <a:pt x="834" y="799"/>
                  </a:cubicBezTo>
                  <a:lnTo>
                    <a:pt x="846" y="799"/>
                  </a:lnTo>
                  <a:cubicBezTo>
                    <a:pt x="893" y="799"/>
                    <a:pt x="917" y="787"/>
                    <a:pt x="965" y="787"/>
                  </a:cubicBezTo>
                  <a:cubicBezTo>
                    <a:pt x="965" y="596"/>
                    <a:pt x="977" y="394"/>
                    <a:pt x="977" y="203"/>
                  </a:cubicBezTo>
                  <a:cubicBezTo>
                    <a:pt x="963" y="38"/>
                    <a:pt x="885"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30"/>
            <p:cNvSpPr/>
            <p:nvPr/>
          </p:nvSpPr>
          <p:spPr>
            <a:xfrm>
              <a:off x="6065925" y="1879525"/>
              <a:ext cx="42875" cy="16125"/>
            </a:xfrm>
            <a:custGeom>
              <a:avLst/>
              <a:gdLst/>
              <a:ahLst/>
              <a:cxnLst/>
              <a:rect l="l" t="t" r="r" b="b"/>
              <a:pathLst>
                <a:path w="1715" h="645" extrusionOk="0">
                  <a:moveTo>
                    <a:pt x="24" y="72"/>
                  </a:moveTo>
                  <a:lnTo>
                    <a:pt x="24" y="72"/>
                  </a:lnTo>
                  <a:cubicBezTo>
                    <a:pt x="0" y="132"/>
                    <a:pt x="0" y="191"/>
                    <a:pt x="48" y="251"/>
                  </a:cubicBezTo>
                  <a:cubicBezTo>
                    <a:pt x="310" y="251"/>
                    <a:pt x="417" y="417"/>
                    <a:pt x="477" y="644"/>
                  </a:cubicBezTo>
                  <a:cubicBezTo>
                    <a:pt x="667" y="632"/>
                    <a:pt x="882" y="632"/>
                    <a:pt x="1072" y="632"/>
                  </a:cubicBezTo>
                  <a:cubicBezTo>
                    <a:pt x="1116" y="584"/>
                    <a:pt x="1159" y="568"/>
                    <a:pt x="1203" y="568"/>
                  </a:cubicBezTo>
                  <a:cubicBezTo>
                    <a:pt x="1298" y="568"/>
                    <a:pt x="1392" y="644"/>
                    <a:pt x="1487" y="644"/>
                  </a:cubicBezTo>
                  <a:cubicBezTo>
                    <a:pt x="1491" y="644"/>
                    <a:pt x="1496" y="644"/>
                    <a:pt x="1501" y="644"/>
                  </a:cubicBezTo>
                  <a:lnTo>
                    <a:pt x="1620" y="644"/>
                  </a:lnTo>
                  <a:cubicBezTo>
                    <a:pt x="1715" y="536"/>
                    <a:pt x="1715" y="429"/>
                    <a:pt x="1620" y="346"/>
                  </a:cubicBezTo>
                  <a:cubicBezTo>
                    <a:pt x="1132" y="1"/>
                    <a:pt x="548" y="167"/>
                    <a:pt x="24"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30"/>
            <p:cNvSpPr/>
            <p:nvPr/>
          </p:nvSpPr>
          <p:spPr>
            <a:xfrm>
              <a:off x="5825425" y="1786950"/>
              <a:ext cx="52100" cy="22950"/>
            </a:xfrm>
            <a:custGeom>
              <a:avLst/>
              <a:gdLst/>
              <a:ahLst/>
              <a:cxnLst/>
              <a:rect l="l" t="t" r="r" b="b"/>
              <a:pathLst>
                <a:path w="2084" h="918" extrusionOk="0">
                  <a:moveTo>
                    <a:pt x="393" y="1"/>
                  </a:moveTo>
                  <a:cubicBezTo>
                    <a:pt x="179" y="108"/>
                    <a:pt x="0" y="203"/>
                    <a:pt x="179" y="477"/>
                  </a:cubicBezTo>
                  <a:cubicBezTo>
                    <a:pt x="204" y="503"/>
                    <a:pt x="233" y="514"/>
                    <a:pt x="262" y="514"/>
                  </a:cubicBezTo>
                  <a:cubicBezTo>
                    <a:pt x="287" y="514"/>
                    <a:pt x="311" y="505"/>
                    <a:pt x="334" y="489"/>
                  </a:cubicBezTo>
                  <a:lnTo>
                    <a:pt x="465" y="489"/>
                  </a:lnTo>
                  <a:cubicBezTo>
                    <a:pt x="596" y="620"/>
                    <a:pt x="798" y="668"/>
                    <a:pt x="917" y="822"/>
                  </a:cubicBezTo>
                  <a:cubicBezTo>
                    <a:pt x="953" y="858"/>
                    <a:pt x="1000" y="894"/>
                    <a:pt x="1060" y="918"/>
                  </a:cubicBezTo>
                  <a:cubicBezTo>
                    <a:pt x="1172" y="548"/>
                    <a:pt x="1404" y="477"/>
                    <a:pt x="1668" y="477"/>
                  </a:cubicBezTo>
                  <a:cubicBezTo>
                    <a:pt x="1794" y="477"/>
                    <a:pt x="1928" y="493"/>
                    <a:pt x="2060" y="501"/>
                  </a:cubicBezTo>
                  <a:cubicBezTo>
                    <a:pt x="2072" y="477"/>
                    <a:pt x="2084" y="441"/>
                    <a:pt x="2084" y="417"/>
                  </a:cubicBezTo>
                  <a:cubicBezTo>
                    <a:pt x="2084" y="358"/>
                    <a:pt x="2060" y="298"/>
                    <a:pt x="2012" y="239"/>
                  </a:cubicBezTo>
                  <a:cubicBezTo>
                    <a:pt x="1824" y="100"/>
                    <a:pt x="1619" y="67"/>
                    <a:pt x="1409" y="67"/>
                  </a:cubicBezTo>
                  <a:cubicBezTo>
                    <a:pt x="1224" y="67"/>
                    <a:pt x="1036" y="93"/>
                    <a:pt x="853" y="93"/>
                  </a:cubicBezTo>
                  <a:cubicBezTo>
                    <a:pt x="694" y="93"/>
                    <a:pt x="538" y="73"/>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30"/>
            <p:cNvSpPr/>
            <p:nvPr/>
          </p:nvSpPr>
          <p:spPr>
            <a:xfrm>
              <a:off x="5563475" y="1971200"/>
              <a:ext cx="45875" cy="10450"/>
            </a:xfrm>
            <a:custGeom>
              <a:avLst/>
              <a:gdLst/>
              <a:ahLst/>
              <a:cxnLst/>
              <a:rect l="l" t="t" r="r" b="b"/>
              <a:pathLst>
                <a:path w="1835" h="418" extrusionOk="0">
                  <a:moveTo>
                    <a:pt x="561" y="1"/>
                  </a:moveTo>
                  <a:cubicBezTo>
                    <a:pt x="446" y="1"/>
                    <a:pt x="331" y="5"/>
                    <a:pt x="215" y="13"/>
                  </a:cubicBezTo>
                  <a:cubicBezTo>
                    <a:pt x="156" y="13"/>
                    <a:pt x="108" y="84"/>
                    <a:pt x="48" y="132"/>
                  </a:cubicBezTo>
                  <a:cubicBezTo>
                    <a:pt x="1" y="167"/>
                    <a:pt x="1" y="227"/>
                    <a:pt x="60" y="275"/>
                  </a:cubicBezTo>
                  <a:cubicBezTo>
                    <a:pt x="196" y="356"/>
                    <a:pt x="346" y="410"/>
                    <a:pt x="499" y="410"/>
                  </a:cubicBezTo>
                  <a:cubicBezTo>
                    <a:pt x="547" y="410"/>
                    <a:pt x="596" y="405"/>
                    <a:pt x="644" y="394"/>
                  </a:cubicBezTo>
                  <a:cubicBezTo>
                    <a:pt x="684" y="354"/>
                    <a:pt x="722" y="337"/>
                    <a:pt x="759" y="337"/>
                  </a:cubicBezTo>
                  <a:cubicBezTo>
                    <a:pt x="811" y="337"/>
                    <a:pt x="862" y="369"/>
                    <a:pt x="918" y="417"/>
                  </a:cubicBezTo>
                  <a:cubicBezTo>
                    <a:pt x="1123" y="296"/>
                    <a:pt x="1350" y="270"/>
                    <a:pt x="1581" y="270"/>
                  </a:cubicBezTo>
                  <a:cubicBezTo>
                    <a:pt x="1645" y="270"/>
                    <a:pt x="1710" y="272"/>
                    <a:pt x="1775" y="275"/>
                  </a:cubicBezTo>
                  <a:cubicBezTo>
                    <a:pt x="1834" y="239"/>
                    <a:pt x="1834" y="191"/>
                    <a:pt x="1775" y="132"/>
                  </a:cubicBezTo>
                  <a:cubicBezTo>
                    <a:pt x="1367" y="48"/>
                    <a:pt x="96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30"/>
            <p:cNvSpPr/>
            <p:nvPr/>
          </p:nvSpPr>
          <p:spPr>
            <a:xfrm>
              <a:off x="5600400" y="1814800"/>
              <a:ext cx="52775" cy="9325"/>
            </a:xfrm>
            <a:custGeom>
              <a:avLst/>
              <a:gdLst/>
              <a:ahLst/>
              <a:cxnLst/>
              <a:rect l="l" t="t" r="r" b="b"/>
              <a:pathLst>
                <a:path w="2111" h="373" extrusionOk="0">
                  <a:moveTo>
                    <a:pt x="1581" y="1"/>
                  </a:moveTo>
                  <a:cubicBezTo>
                    <a:pt x="1048" y="1"/>
                    <a:pt x="532" y="196"/>
                    <a:pt x="0" y="196"/>
                  </a:cubicBezTo>
                  <a:lnTo>
                    <a:pt x="167" y="363"/>
                  </a:lnTo>
                  <a:cubicBezTo>
                    <a:pt x="244" y="359"/>
                    <a:pt x="322" y="357"/>
                    <a:pt x="400" y="357"/>
                  </a:cubicBezTo>
                  <a:cubicBezTo>
                    <a:pt x="634" y="357"/>
                    <a:pt x="871" y="372"/>
                    <a:pt x="1109" y="372"/>
                  </a:cubicBezTo>
                  <a:cubicBezTo>
                    <a:pt x="1426" y="372"/>
                    <a:pt x="1744" y="345"/>
                    <a:pt x="2060" y="220"/>
                  </a:cubicBezTo>
                  <a:cubicBezTo>
                    <a:pt x="2110" y="157"/>
                    <a:pt x="2101" y="138"/>
                    <a:pt x="2065" y="138"/>
                  </a:cubicBezTo>
                  <a:cubicBezTo>
                    <a:pt x="2013" y="138"/>
                    <a:pt x="1905" y="180"/>
                    <a:pt x="1852" y="180"/>
                  </a:cubicBezTo>
                  <a:cubicBezTo>
                    <a:pt x="1806" y="180"/>
                    <a:pt x="1803" y="148"/>
                    <a:pt x="1917" y="30"/>
                  </a:cubicBezTo>
                  <a:cubicBezTo>
                    <a:pt x="1804" y="9"/>
                    <a:pt x="1692" y="1"/>
                    <a:pt x="1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30"/>
            <p:cNvSpPr/>
            <p:nvPr/>
          </p:nvSpPr>
          <p:spPr>
            <a:xfrm>
              <a:off x="5600475" y="2085750"/>
              <a:ext cx="84175" cy="7825"/>
            </a:xfrm>
            <a:custGeom>
              <a:avLst/>
              <a:gdLst/>
              <a:ahLst/>
              <a:cxnLst/>
              <a:rect l="l" t="t" r="r" b="b"/>
              <a:pathLst>
                <a:path w="3367" h="313" extrusionOk="0">
                  <a:moveTo>
                    <a:pt x="2917" y="0"/>
                  </a:moveTo>
                  <a:cubicBezTo>
                    <a:pt x="2683" y="0"/>
                    <a:pt x="2442" y="83"/>
                    <a:pt x="2215" y="83"/>
                  </a:cubicBezTo>
                  <a:cubicBezTo>
                    <a:pt x="2103" y="83"/>
                    <a:pt x="1994" y="63"/>
                    <a:pt x="1890" y="3"/>
                  </a:cubicBezTo>
                  <a:cubicBezTo>
                    <a:pt x="1259" y="3"/>
                    <a:pt x="640" y="15"/>
                    <a:pt x="9" y="15"/>
                  </a:cubicBezTo>
                  <a:cubicBezTo>
                    <a:pt x="1" y="185"/>
                    <a:pt x="81" y="206"/>
                    <a:pt x="185" y="206"/>
                  </a:cubicBezTo>
                  <a:cubicBezTo>
                    <a:pt x="220" y="206"/>
                    <a:pt x="258" y="204"/>
                    <a:pt x="296" y="204"/>
                  </a:cubicBezTo>
                  <a:cubicBezTo>
                    <a:pt x="312" y="204"/>
                    <a:pt x="327" y="204"/>
                    <a:pt x="342" y="205"/>
                  </a:cubicBezTo>
                  <a:lnTo>
                    <a:pt x="1366" y="205"/>
                  </a:lnTo>
                  <a:cubicBezTo>
                    <a:pt x="1485" y="217"/>
                    <a:pt x="1616" y="193"/>
                    <a:pt x="1735" y="253"/>
                  </a:cubicBezTo>
                  <a:lnTo>
                    <a:pt x="1759" y="312"/>
                  </a:lnTo>
                  <a:cubicBezTo>
                    <a:pt x="1945" y="275"/>
                    <a:pt x="2132" y="269"/>
                    <a:pt x="2318" y="269"/>
                  </a:cubicBezTo>
                  <a:cubicBezTo>
                    <a:pt x="2401" y="269"/>
                    <a:pt x="2484" y="271"/>
                    <a:pt x="2567" y="271"/>
                  </a:cubicBezTo>
                  <a:cubicBezTo>
                    <a:pt x="2837" y="271"/>
                    <a:pt x="3105" y="259"/>
                    <a:pt x="3367" y="157"/>
                  </a:cubicBezTo>
                  <a:cubicBezTo>
                    <a:pt x="3224" y="36"/>
                    <a:pt x="3072" y="0"/>
                    <a:pt x="2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30"/>
            <p:cNvSpPr/>
            <p:nvPr/>
          </p:nvSpPr>
          <p:spPr>
            <a:xfrm>
              <a:off x="6062050" y="1789200"/>
              <a:ext cx="29800" cy="25275"/>
            </a:xfrm>
            <a:custGeom>
              <a:avLst/>
              <a:gdLst/>
              <a:ahLst/>
              <a:cxnLst/>
              <a:rect l="l" t="t" r="r" b="b"/>
              <a:pathLst>
                <a:path w="1192" h="1011" extrusionOk="0">
                  <a:moveTo>
                    <a:pt x="490" y="1"/>
                  </a:moveTo>
                  <a:cubicBezTo>
                    <a:pt x="469" y="1"/>
                    <a:pt x="449" y="2"/>
                    <a:pt x="429" y="6"/>
                  </a:cubicBezTo>
                  <a:cubicBezTo>
                    <a:pt x="298" y="42"/>
                    <a:pt x="179" y="101"/>
                    <a:pt x="96" y="185"/>
                  </a:cubicBezTo>
                  <a:cubicBezTo>
                    <a:pt x="36" y="268"/>
                    <a:pt x="1" y="351"/>
                    <a:pt x="72" y="447"/>
                  </a:cubicBezTo>
                  <a:cubicBezTo>
                    <a:pt x="390" y="447"/>
                    <a:pt x="303" y="1011"/>
                    <a:pt x="631" y="1011"/>
                  </a:cubicBezTo>
                  <a:cubicBezTo>
                    <a:pt x="672" y="1011"/>
                    <a:pt x="719" y="1002"/>
                    <a:pt x="775" y="982"/>
                  </a:cubicBezTo>
                  <a:cubicBezTo>
                    <a:pt x="822" y="970"/>
                    <a:pt x="870" y="947"/>
                    <a:pt x="917" y="947"/>
                  </a:cubicBezTo>
                  <a:cubicBezTo>
                    <a:pt x="1037" y="732"/>
                    <a:pt x="1191" y="518"/>
                    <a:pt x="1191" y="256"/>
                  </a:cubicBezTo>
                  <a:cubicBezTo>
                    <a:pt x="1179" y="220"/>
                    <a:pt x="1168" y="208"/>
                    <a:pt x="1144" y="173"/>
                  </a:cubicBezTo>
                  <a:cubicBezTo>
                    <a:pt x="989" y="89"/>
                    <a:pt x="810" y="77"/>
                    <a:pt x="632" y="6"/>
                  </a:cubicBezTo>
                  <a:cubicBezTo>
                    <a:pt x="576" y="6"/>
                    <a:pt x="531" y="1"/>
                    <a:pt x="4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0"/>
            <p:cNvSpPr/>
            <p:nvPr/>
          </p:nvSpPr>
          <p:spPr>
            <a:xfrm>
              <a:off x="5747725" y="1922150"/>
              <a:ext cx="35750" cy="9925"/>
            </a:xfrm>
            <a:custGeom>
              <a:avLst/>
              <a:gdLst/>
              <a:ahLst/>
              <a:cxnLst/>
              <a:rect l="l" t="t" r="r" b="b"/>
              <a:pathLst>
                <a:path w="1430" h="397" extrusionOk="0">
                  <a:moveTo>
                    <a:pt x="597" y="1"/>
                  </a:moveTo>
                  <a:cubicBezTo>
                    <a:pt x="397" y="1"/>
                    <a:pt x="198" y="26"/>
                    <a:pt x="1" y="93"/>
                  </a:cubicBezTo>
                  <a:cubicBezTo>
                    <a:pt x="60" y="189"/>
                    <a:pt x="108" y="296"/>
                    <a:pt x="155" y="379"/>
                  </a:cubicBezTo>
                  <a:cubicBezTo>
                    <a:pt x="190" y="378"/>
                    <a:pt x="225" y="378"/>
                    <a:pt x="259" y="378"/>
                  </a:cubicBezTo>
                  <a:cubicBezTo>
                    <a:pt x="490" y="378"/>
                    <a:pt x="721" y="396"/>
                    <a:pt x="949" y="396"/>
                  </a:cubicBezTo>
                  <a:cubicBezTo>
                    <a:pt x="1110" y="396"/>
                    <a:pt x="1271" y="387"/>
                    <a:pt x="1429" y="355"/>
                  </a:cubicBezTo>
                  <a:cubicBezTo>
                    <a:pt x="1429" y="236"/>
                    <a:pt x="1382" y="129"/>
                    <a:pt x="1263" y="70"/>
                  </a:cubicBezTo>
                  <a:cubicBezTo>
                    <a:pt x="1043" y="32"/>
                    <a:pt x="820"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0"/>
            <p:cNvSpPr/>
            <p:nvPr/>
          </p:nvSpPr>
          <p:spPr>
            <a:xfrm>
              <a:off x="5455425" y="1994050"/>
              <a:ext cx="33075" cy="14975"/>
            </a:xfrm>
            <a:custGeom>
              <a:avLst/>
              <a:gdLst/>
              <a:ahLst/>
              <a:cxnLst/>
              <a:rect l="l" t="t" r="r" b="b"/>
              <a:pathLst>
                <a:path w="1323" h="599" extrusionOk="0">
                  <a:moveTo>
                    <a:pt x="766" y="1"/>
                  </a:moveTo>
                  <a:cubicBezTo>
                    <a:pt x="633" y="1"/>
                    <a:pt x="501" y="28"/>
                    <a:pt x="370" y="63"/>
                  </a:cubicBezTo>
                  <a:cubicBezTo>
                    <a:pt x="239" y="134"/>
                    <a:pt x="120" y="218"/>
                    <a:pt x="13" y="349"/>
                  </a:cubicBezTo>
                  <a:cubicBezTo>
                    <a:pt x="13" y="373"/>
                    <a:pt x="1" y="408"/>
                    <a:pt x="1" y="432"/>
                  </a:cubicBezTo>
                  <a:cubicBezTo>
                    <a:pt x="13" y="468"/>
                    <a:pt x="36" y="480"/>
                    <a:pt x="60" y="515"/>
                  </a:cubicBezTo>
                  <a:cubicBezTo>
                    <a:pt x="489" y="444"/>
                    <a:pt x="965" y="599"/>
                    <a:pt x="1322" y="194"/>
                  </a:cubicBezTo>
                  <a:cubicBezTo>
                    <a:pt x="1130" y="50"/>
                    <a:pt x="947" y="1"/>
                    <a:pt x="7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0"/>
            <p:cNvSpPr/>
            <p:nvPr/>
          </p:nvSpPr>
          <p:spPr>
            <a:xfrm>
              <a:off x="5529250" y="2061650"/>
              <a:ext cx="46150" cy="12450"/>
            </a:xfrm>
            <a:custGeom>
              <a:avLst/>
              <a:gdLst/>
              <a:ahLst/>
              <a:cxnLst/>
              <a:rect l="l" t="t" r="r" b="b"/>
              <a:pathLst>
                <a:path w="1846" h="498" extrusionOk="0">
                  <a:moveTo>
                    <a:pt x="1388" y="1"/>
                  </a:moveTo>
                  <a:cubicBezTo>
                    <a:pt x="1174" y="1"/>
                    <a:pt x="946" y="86"/>
                    <a:pt x="727" y="86"/>
                  </a:cubicBezTo>
                  <a:cubicBezTo>
                    <a:pt x="719" y="86"/>
                    <a:pt x="711" y="86"/>
                    <a:pt x="703" y="86"/>
                  </a:cubicBezTo>
                  <a:cubicBezTo>
                    <a:pt x="694" y="83"/>
                    <a:pt x="684" y="82"/>
                    <a:pt x="675" y="82"/>
                  </a:cubicBezTo>
                  <a:cubicBezTo>
                    <a:pt x="591" y="82"/>
                    <a:pt x="507" y="172"/>
                    <a:pt x="416" y="172"/>
                  </a:cubicBezTo>
                  <a:cubicBezTo>
                    <a:pt x="375" y="172"/>
                    <a:pt x="331" y="153"/>
                    <a:pt x="286" y="97"/>
                  </a:cubicBezTo>
                  <a:cubicBezTo>
                    <a:pt x="203" y="97"/>
                    <a:pt x="96" y="109"/>
                    <a:pt x="1" y="109"/>
                  </a:cubicBezTo>
                  <a:cubicBezTo>
                    <a:pt x="36" y="217"/>
                    <a:pt x="84" y="324"/>
                    <a:pt x="143" y="407"/>
                  </a:cubicBezTo>
                  <a:cubicBezTo>
                    <a:pt x="233" y="474"/>
                    <a:pt x="324" y="497"/>
                    <a:pt x="415" y="497"/>
                  </a:cubicBezTo>
                  <a:cubicBezTo>
                    <a:pt x="567" y="497"/>
                    <a:pt x="721" y="432"/>
                    <a:pt x="870" y="395"/>
                  </a:cubicBezTo>
                  <a:cubicBezTo>
                    <a:pt x="870" y="383"/>
                    <a:pt x="882" y="371"/>
                    <a:pt x="917" y="347"/>
                  </a:cubicBezTo>
                  <a:cubicBezTo>
                    <a:pt x="920" y="345"/>
                    <a:pt x="925" y="343"/>
                    <a:pt x="932" y="343"/>
                  </a:cubicBezTo>
                  <a:cubicBezTo>
                    <a:pt x="952" y="343"/>
                    <a:pt x="983" y="356"/>
                    <a:pt x="1001" y="383"/>
                  </a:cubicBezTo>
                  <a:cubicBezTo>
                    <a:pt x="1096" y="383"/>
                    <a:pt x="1191" y="395"/>
                    <a:pt x="1286" y="395"/>
                  </a:cubicBezTo>
                  <a:cubicBezTo>
                    <a:pt x="1453" y="395"/>
                    <a:pt x="1608" y="371"/>
                    <a:pt x="1751" y="276"/>
                  </a:cubicBezTo>
                  <a:cubicBezTo>
                    <a:pt x="1775" y="264"/>
                    <a:pt x="1822" y="252"/>
                    <a:pt x="1846" y="228"/>
                  </a:cubicBezTo>
                  <a:cubicBezTo>
                    <a:pt x="1709" y="51"/>
                    <a:pt x="1553" y="1"/>
                    <a:pt x="1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0"/>
            <p:cNvSpPr/>
            <p:nvPr/>
          </p:nvSpPr>
          <p:spPr>
            <a:xfrm>
              <a:off x="5786125" y="1805700"/>
              <a:ext cx="44975" cy="11350"/>
            </a:xfrm>
            <a:custGeom>
              <a:avLst/>
              <a:gdLst/>
              <a:ahLst/>
              <a:cxnLst/>
              <a:rect l="l" t="t" r="r" b="b"/>
              <a:pathLst>
                <a:path w="1799" h="454" extrusionOk="0">
                  <a:moveTo>
                    <a:pt x="1243" y="1"/>
                  </a:moveTo>
                  <a:cubicBezTo>
                    <a:pt x="1131" y="1"/>
                    <a:pt x="1020" y="95"/>
                    <a:pt x="900" y="95"/>
                  </a:cubicBezTo>
                  <a:cubicBezTo>
                    <a:pt x="852" y="95"/>
                    <a:pt x="802" y="80"/>
                    <a:pt x="751" y="37"/>
                  </a:cubicBezTo>
                  <a:lnTo>
                    <a:pt x="489" y="37"/>
                  </a:lnTo>
                  <a:cubicBezTo>
                    <a:pt x="370" y="215"/>
                    <a:pt x="1" y="96"/>
                    <a:pt x="48" y="453"/>
                  </a:cubicBezTo>
                  <a:cubicBezTo>
                    <a:pt x="152" y="445"/>
                    <a:pt x="257" y="442"/>
                    <a:pt x="362" y="442"/>
                  </a:cubicBezTo>
                  <a:cubicBezTo>
                    <a:pt x="546" y="442"/>
                    <a:pt x="732" y="450"/>
                    <a:pt x="917" y="450"/>
                  </a:cubicBezTo>
                  <a:cubicBezTo>
                    <a:pt x="1209" y="450"/>
                    <a:pt x="1501" y="429"/>
                    <a:pt x="1787" y="322"/>
                  </a:cubicBezTo>
                  <a:cubicBezTo>
                    <a:pt x="1798" y="263"/>
                    <a:pt x="1787" y="227"/>
                    <a:pt x="1751" y="215"/>
                  </a:cubicBezTo>
                  <a:cubicBezTo>
                    <a:pt x="1727" y="168"/>
                    <a:pt x="1691" y="144"/>
                    <a:pt x="1656" y="120"/>
                  </a:cubicBezTo>
                  <a:cubicBezTo>
                    <a:pt x="1632" y="132"/>
                    <a:pt x="1611" y="138"/>
                    <a:pt x="1592" y="138"/>
                  </a:cubicBezTo>
                  <a:cubicBezTo>
                    <a:pt x="1572" y="138"/>
                    <a:pt x="1554" y="132"/>
                    <a:pt x="1537" y="120"/>
                  </a:cubicBezTo>
                  <a:cubicBezTo>
                    <a:pt x="1537" y="84"/>
                    <a:pt x="1513" y="48"/>
                    <a:pt x="1477" y="37"/>
                  </a:cubicBezTo>
                  <a:cubicBezTo>
                    <a:pt x="1429" y="37"/>
                    <a:pt x="1382" y="25"/>
                    <a:pt x="1334" y="25"/>
                  </a:cubicBezTo>
                  <a:cubicBezTo>
                    <a:pt x="1304" y="7"/>
                    <a:pt x="1273" y="1"/>
                    <a:pt x="1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0"/>
            <p:cNvSpPr/>
            <p:nvPr/>
          </p:nvSpPr>
          <p:spPr>
            <a:xfrm>
              <a:off x="5818575" y="1988700"/>
              <a:ext cx="33650" cy="10800"/>
            </a:xfrm>
            <a:custGeom>
              <a:avLst/>
              <a:gdLst/>
              <a:ahLst/>
              <a:cxnLst/>
              <a:rect l="l" t="t" r="r" b="b"/>
              <a:pathLst>
                <a:path w="1346" h="432" extrusionOk="0">
                  <a:moveTo>
                    <a:pt x="853" y="1"/>
                  </a:moveTo>
                  <a:cubicBezTo>
                    <a:pt x="567" y="1"/>
                    <a:pt x="286" y="33"/>
                    <a:pt x="0" y="110"/>
                  </a:cubicBezTo>
                  <a:cubicBezTo>
                    <a:pt x="24" y="206"/>
                    <a:pt x="119" y="217"/>
                    <a:pt x="179" y="277"/>
                  </a:cubicBezTo>
                  <a:cubicBezTo>
                    <a:pt x="215" y="337"/>
                    <a:pt x="274" y="384"/>
                    <a:pt x="322" y="432"/>
                  </a:cubicBezTo>
                  <a:lnTo>
                    <a:pt x="1036" y="432"/>
                  </a:lnTo>
                  <a:cubicBezTo>
                    <a:pt x="1322" y="432"/>
                    <a:pt x="1346" y="229"/>
                    <a:pt x="1322" y="27"/>
                  </a:cubicBezTo>
                  <a:cubicBezTo>
                    <a:pt x="1163" y="10"/>
                    <a:pt x="1007" y="1"/>
                    <a:pt x="8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0"/>
            <p:cNvSpPr/>
            <p:nvPr/>
          </p:nvSpPr>
          <p:spPr>
            <a:xfrm>
              <a:off x="5517950" y="1973400"/>
              <a:ext cx="47650" cy="8575"/>
            </a:xfrm>
            <a:custGeom>
              <a:avLst/>
              <a:gdLst/>
              <a:ahLst/>
              <a:cxnLst/>
              <a:rect l="l" t="t" r="r" b="b"/>
              <a:pathLst>
                <a:path w="1906" h="343" extrusionOk="0">
                  <a:moveTo>
                    <a:pt x="993" y="0"/>
                  </a:moveTo>
                  <a:cubicBezTo>
                    <a:pt x="603" y="0"/>
                    <a:pt x="210" y="36"/>
                    <a:pt x="0" y="163"/>
                  </a:cubicBezTo>
                  <a:cubicBezTo>
                    <a:pt x="155" y="341"/>
                    <a:pt x="429" y="210"/>
                    <a:pt x="607" y="341"/>
                  </a:cubicBezTo>
                  <a:cubicBezTo>
                    <a:pt x="645" y="342"/>
                    <a:pt x="682" y="343"/>
                    <a:pt x="719" y="343"/>
                  </a:cubicBezTo>
                  <a:cubicBezTo>
                    <a:pt x="1118" y="343"/>
                    <a:pt x="1502" y="285"/>
                    <a:pt x="1905" y="187"/>
                  </a:cubicBezTo>
                  <a:cubicBezTo>
                    <a:pt x="1881" y="151"/>
                    <a:pt x="1881" y="91"/>
                    <a:pt x="1881" y="44"/>
                  </a:cubicBezTo>
                  <a:cubicBezTo>
                    <a:pt x="1671" y="27"/>
                    <a:pt x="1333" y="0"/>
                    <a:pt x="9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0"/>
            <p:cNvSpPr/>
            <p:nvPr/>
          </p:nvSpPr>
          <p:spPr>
            <a:xfrm>
              <a:off x="5658125" y="1786825"/>
              <a:ext cx="48250" cy="8200"/>
            </a:xfrm>
            <a:custGeom>
              <a:avLst/>
              <a:gdLst/>
              <a:ahLst/>
              <a:cxnLst/>
              <a:rect l="l" t="t" r="r" b="b"/>
              <a:pathLst>
                <a:path w="1930" h="328" extrusionOk="0">
                  <a:moveTo>
                    <a:pt x="710" y="0"/>
                  </a:moveTo>
                  <a:cubicBezTo>
                    <a:pt x="466" y="0"/>
                    <a:pt x="227" y="39"/>
                    <a:pt x="1" y="184"/>
                  </a:cubicBezTo>
                  <a:cubicBezTo>
                    <a:pt x="120" y="303"/>
                    <a:pt x="299" y="196"/>
                    <a:pt x="418" y="315"/>
                  </a:cubicBezTo>
                  <a:cubicBezTo>
                    <a:pt x="894" y="327"/>
                    <a:pt x="1382" y="327"/>
                    <a:pt x="1858" y="327"/>
                  </a:cubicBezTo>
                  <a:cubicBezTo>
                    <a:pt x="1930" y="292"/>
                    <a:pt x="1930" y="232"/>
                    <a:pt x="1858" y="184"/>
                  </a:cubicBezTo>
                  <a:lnTo>
                    <a:pt x="1715" y="30"/>
                  </a:lnTo>
                  <a:cubicBezTo>
                    <a:pt x="1648" y="83"/>
                    <a:pt x="1582" y="102"/>
                    <a:pt x="1517" y="102"/>
                  </a:cubicBezTo>
                  <a:cubicBezTo>
                    <a:pt x="1408" y="102"/>
                    <a:pt x="1298" y="52"/>
                    <a:pt x="1180" y="30"/>
                  </a:cubicBezTo>
                  <a:cubicBezTo>
                    <a:pt x="1022" y="16"/>
                    <a:pt x="865" y="0"/>
                    <a:pt x="7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0"/>
            <p:cNvSpPr/>
            <p:nvPr/>
          </p:nvSpPr>
          <p:spPr>
            <a:xfrm>
              <a:off x="5876925" y="1786500"/>
              <a:ext cx="34250" cy="26975"/>
            </a:xfrm>
            <a:custGeom>
              <a:avLst/>
              <a:gdLst/>
              <a:ahLst/>
              <a:cxnLst/>
              <a:rect l="l" t="t" r="r" b="b"/>
              <a:pathLst>
                <a:path w="1370" h="1079" extrusionOk="0">
                  <a:moveTo>
                    <a:pt x="917" y="0"/>
                  </a:moveTo>
                  <a:cubicBezTo>
                    <a:pt x="752" y="0"/>
                    <a:pt x="593" y="92"/>
                    <a:pt x="429" y="150"/>
                  </a:cubicBezTo>
                  <a:cubicBezTo>
                    <a:pt x="324" y="159"/>
                    <a:pt x="522" y="440"/>
                    <a:pt x="403" y="440"/>
                  </a:cubicBezTo>
                  <a:cubicBezTo>
                    <a:pt x="372" y="440"/>
                    <a:pt x="321" y="422"/>
                    <a:pt x="238" y="376"/>
                  </a:cubicBezTo>
                  <a:cubicBezTo>
                    <a:pt x="225" y="365"/>
                    <a:pt x="209" y="361"/>
                    <a:pt x="191" y="361"/>
                  </a:cubicBezTo>
                  <a:cubicBezTo>
                    <a:pt x="129" y="361"/>
                    <a:pt x="46" y="418"/>
                    <a:pt x="0" y="483"/>
                  </a:cubicBezTo>
                  <a:lnTo>
                    <a:pt x="0" y="507"/>
                  </a:lnTo>
                  <a:cubicBezTo>
                    <a:pt x="98" y="613"/>
                    <a:pt x="223" y="630"/>
                    <a:pt x="350" y="630"/>
                  </a:cubicBezTo>
                  <a:cubicBezTo>
                    <a:pt x="409" y="630"/>
                    <a:pt x="467" y="626"/>
                    <a:pt x="524" y="626"/>
                  </a:cubicBezTo>
                  <a:cubicBezTo>
                    <a:pt x="714" y="626"/>
                    <a:pt x="845" y="686"/>
                    <a:pt x="845" y="900"/>
                  </a:cubicBezTo>
                  <a:cubicBezTo>
                    <a:pt x="857" y="995"/>
                    <a:pt x="953" y="1007"/>
                    <a:pt x="976" y="1055"/>
                  </a:cubicBezTo>
                  <a:cubicBezTo>
                    <a:pt x="1024" y="1078"/>
                    <a:pt x="1072" y="1078"/>
                    <a:pt x="1119" y="1078"/>
                  </a:cubicBezTo>
                  <a:cubicBezTo>
                    <a:pt x="1238" y="1031"/>
                    <a:pt x="1310" y="959"/>
                    <a:pt x="1334" y="840"/>
                  </a:cubicBezTo>
                  <a:cubicBezTo>
                    <a:pt x="1322" y="697"/>
                    <a:pt x="1369" y="555"/>
                    <a:pt x="1274" y="435"/>
                  </a:cubicBezTo>
                  <a:cubicBezTo>
                    <a:pt x="1143" y="340"/>
                    <a:pt x="1203" y="185"/>
                    <a:pt x="1143" y="66"/>
                  </a:cubicBezTo>
                  <a:cubicBezTo>
                    <a:pt x="1066" y="19"/>
                    <a:pt x="991"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0"/>
            <p:cNvSpPr/>
            <p:nvPr/>
          </p:nvSpPr>
          <p:spPr>
            <a:xfrm>
              <a:off x="5924825" y="1734125"/>
              <a:ext cx="49450" cy="14475"/>
            </a:xfrm>
            <a:custGeom>
              <a:avLst/>
              <a:gdLst/>
              <a:ahLst/>
              <a:cxnLst/>
              <a:rect l="l" t="t" r="r" b="b"/>
              <a:pathLst>
                <a:path w="1978" h="579" extrusionOk="0">
                  <a:moveTo>
                    <a:pt x="1659" y="1"/>
                  </a:moveTo>
                  <a:cubicBezTo>
                    <a:pt x="1507" y="1"/>
                    <a:pt x="1338" y="94"/>
                    <a:pt x="1180" y="114"/>
                  </a:cubicBezTo>
                  <a:cubicBezTo>
                    <a:pt x="1054" y="177"/>
                    <a:pt x="932" y="219"/>
                    <a:pt x="809" y="219"/>
                  </a:cubicBezTo>
                  <a:cubicBezTo>
                    <a:pt x="723" y="219"/>
                    <a:pt x="637" y="198"/>
                    <a:pt x="549" y="149"/>
                  </a:cubicBezTo>
                  <a:cubicBezTo>
                    <a:pt x="455" y="102"/>
                    <a:pt x="356" y="50"/>
                    <a:pt x="255" y="50"/>
                  </a:cubicBezTo>
                  <a:cubicBezTo>
                    <a:pt x="203" y="50"/>
                    <a:pt x="149" y="65"/>
                    <a:pt x="96" y="102"/>
                  </a:cubicBezTo>
                  <a:cubicBezTo>
                    <a:pt x="1" y="268"/>
                    <a:pt x="132" y="340"/>
                    <a:pt x="239" y="411"/>
                  </a:cubicBezTo>
                  <a:cubicBezTo>
                    <a:pt x="473" y="547"/>
                    <a:pt x="714" y="579"/>
                    <a:pt x="956" y="579"/>
                  </a:cubicBezTo>
                  <a:cubicBezTo>
                    <a:pt x="1169" y="579"/>
                    <a:pt x="1384" y="554"/>
                    <a:pt x="1596" y="554"/>
                  </a:cubicBezTo>
                  <a:cubicBezTo>
                    <a:pt x="1672" y="554"/>
                    <a:pt x="1747" y="557"/>
                    <a:pt x="1823" y="566"/>
                  </a:cubicBezTo>
                  <a:cubicBezTo>
                    <a:pt x="1715" y="387"/>
                    <a:pt x="1739" y="268"/>
                    <a:pt x="1977" y="268"/>
                  </a:cubicBezTo>
                  <a:cubicBezTo>
                    <a:pt x="1892" y="61"/>
                    <a:pt x="1781" y="1"/>
                    <a:pt x="1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0"/>
            <p:cNvSpPr/>
            <p:nvPr/>
          </p:nvSpPr>
          <p:spPr>
            <a:xfrm>
              <a:off x="6012350" y="1952750"/>
              <a:ext cx="39025" cy="11050"/>
            </a:xfrm>
            <a:custGeom>
              <a:avLst/>
              <a:gdLst/>
              <a:ahLst/>
              <a:cxnLst/>
              <a:rect l="l" t="t" r="r" b="b"/>
              <a:pathLst>
                <a:path w="1561" h="442" extrusionOk="0">
                  <a:moveTo>
                    <a:pt x="1322" y="1"/>
                  </a:moveTo>
                  <a:cubicBezTo>
                    <a:pt x="893" y="1"/>
                    <a:pt x="477" y="24"/>
                    <a:pt x="48" y="24"/>
                  </a:cubicBezTo>
                  <a:cubicBezTo>
                    <a:pt x="0" y="334"/>
                    <a:pt x="381" y="227"/>
                    <a:pt x="465" y="417"/>
                  </a:cubicBezTo>
                  <a:cubicBezTo>
                    <a:pt x="500" y="417"/>
                    <a:pt x="560" y="441"/>
                    <a:pt x="608" y="441"/>
                  </a:cubicBezTo>
                  <a:cubicBezTo>
                    <a:pt x="608" y="417"/>
                    <a:pt x="619" y="405"/>
                    <a:pt x="655" y="393"/>
                  </a:cubicBezTo>
                  <a:cubicBezTo>
                    <a:pt x="662" y="390"/>
                    <a:pt x="669" y="389"/>
                    <a:pt x="676" y="389"/>
                  </a:cubicBezTo>
                  <a:cubicBezTo>
                    <a:pt x="697" y="389"/>
                    <a:pt x="721" y="400"/>
                    <a:pt x="739" y="417"/>
                  </a:cubicBezTo>
                  <a:cubicBezTo>
                    <a:pt x="762" y="415"/>
                    <a:pt x="786" y="414"/>
                    <a:pt x="810" y="414"/>
                  </a:cubicBezTo>
                  <a:cubicBezTo>
                    <a:pt x="920" y="414"/>
                    <a:pt x="1030" y="434"/>
                    <a:pt x="1136" y="434"/>
                  </a:cubicBezTo>
                  <a:cubicBezTo>
                    <a:pt x="1257" y="434"/>
                    <a:pt x="1373" y="408"/>
                    <a:pt x="1477" y="298"/>
                  </a:cubicBezTo>
                  <a:cubicBezTo>
                    <a:pt x="1560" y="143"/>
                    <a:pt x="1429" y="60"/>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0"/>
            <p:cNvSpPr/>
            <p:nvPr/>
          </p:nvSpPr>
          <p:spPr>
            <a:xfrm>
              <a:off x="5333400" y="1848950"/>
              <a:ext cx="36625" cy="12750"/>
            </a:xfrm>
            <a:custGeom>
              <a:avLst/>
              <a:gdLst/>
              <a:ahLst/>
              <a:cxnLst/>
              <a:rect l="l" t="t" r="r" b="b"/>
              <a:pathLst>
                <a:path w="1465" h="510" extrusionOk="0">
                  <a:moveTo>
                    <a:pt x="892" y="1"/>
                  </a:moveTo>
                  <a:cubicBezTo>
                    <a:pt x="609" y="1"/>
                    <a:pt x="337" y="46"/>
                    <a:pt x="72" y="140"/>
                  </a:cubicBezTo>
                  <a:cubicBezTo>
                    <a:pt x="0" y="223"/>
                    <a:pt x="0" y="331"/>
                    <a:pt x="72" y="426"/>
                  </a:cubicBezTo>
                  <a:lnTo>
                    <a:pt x="95" y="462"/>
                  </a:lnTo>
                  <a:cubicBezTo>
                    <a:pt x="512" y="390"/>
                    <a:pt x="965" y="509"/>
                    <a:pt x="1369" y="295"/>
                  </a:cubicBezTo>
                  <a:cubicBezTo>
                    <a:pt x="1465" y="140"/>
                    <a:pt x="1334" y="81"/>
                    <a:pt x="1227" y="21"/>
                  </a:cubicBezTo>
                  <a:cubicBezTo>
                    <a:pt x="1113" y="8"/>
                    <a:pt x="1002" y="1"/>
                    <a:pt x="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0"/>
            <p:cNvSpPr/>
            <p:nvPr/>
          </p:nvSpPr>
          <p:spPr>
            <a:xfrm>
              <a:off x="5536100" y="1875075"/>
              <a:ext cx="39900" cy="9400"/>
            </a:xfrm>
            <a:custGeom>
              <a:avLst/>
              <a:gdLst/>
              <a:ahLst/>
              <a:cxnLst/>
              <a:rect l="l" t="t" r="r" b="b"/>
              <a:pathLst>
                <a:path w="1596" h="376" extrusionOk="0">
                  <a:moveTo>
                    <a:pt x="143" y="0"/>
                  </a:moveTo>
                  <a:cubicBezTo>
                    <a:pt x="72" y="48"/>
                    <a:pt x="24" y="107"/>
                    <a:pt x="0" y="179"/>
                  </a:cubicBezTo>
                  <a:lnTo>
                    <a:pt x="0" y="250"/>
                  </a:lnTo>
                  <a:cubicBezTo>
                    <a:pt x="72" y="357"/>
                    <a:pt x="179" y="369"/>
                    <a:pt x="298" y="369"/>
                  </a:cubicBezTo>
                  <a:cubicBezTo>
                    <a:pt x="298" y="357"/>
                    <a:pt x="310" y="345"/>
                    <a:pt x="346" y="345"/>
                  </a:cubicBezTo>
                  <a:cubicBezTo>
                    <a:pt x="369" y="345"/>
                    <a:pt x="405" y="345"/>
                    <a:pt x="429" y="369"/>
                  </a:cubicBezTo>
                  <a:cubicBezTo>
                    <a:pt x="468" y="374"/>
                    <a:pt x="506" y="376"/>
                    <a:pt x="544" y="376"/>
                  </a:cubicBezTo>
                  <a:cubicBezTo>
                    <a:pt x="719" y="376"/>
                    <a:pt x="888" y="334"/>
                    <a:pt x="1061" y="334"/>
                  </a:cubicBezTo>
                  <a:cubicBezTo>
                    <a:pt x="1127" y="334"/>
                    <a:pt x="1194" y="340"/>
                    <a:pt x="1262" y="357"/>
                  </a:cubicBezTo>
                  <a:cubicBezTo>
                    <a:pt x="1292" y="366"/>
                    <a:pt x="1323" y="371"/>
                    <a:pt x="1354" y="371"/>
                  </a:cubicBezTo>
                  <a:cubicBezTo>
                    <a:pt x="1480" y="371"/>
                    <a:pt x="1596" y="289"/>
                    <a:pt x="1596" y="107"/>
                  </a:cubicBezTo>
                  <a:cubicBezTo>
                    <a:pt x="1548" y="60"/>
                    <a:pt x="1498" y="36"/>
                    <a:pt x="1447" y="36"/>
                  </a:cubicBezTo>
                  <a:cubicBezTo>
                    <a:pt x="1396" y="36"/>
                    <a:pt x="1346" y="60"/>
                    <a:pt x="1298" y="107"/>
                  </a:cubicBezTo>
                  <a:cubicBezTo>
                    <a:pt x="1188" y="62"/>
                    <a:pt x="1076" y="49"/>
                    <a:pt x="965" y="49"/>
                  </a:cubicBezTo>
                  <a:cubicBezTo>
                    <a:pt x="814" y="49"/>
                    <a:pt x="663" y="73"/>
                    <a:pt x="512" y="73"/>
                  </a:cubicBezTo>
                  <a:cubicBezTo>
                    <a:pt x="388" y="73"/>
                    <a:pt x="265" y="57"/>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0"/>
            <p:cNvSpPr/>
            <p:nvPr/>
          </p:nvSpPr>
          <p:spPr>
            <a:xfrm>
              <a:off x="6053125" y="1796900"/>
              <a:ext cx="28300" cy="20025"/>
            </a:xfrm>
            <a:custGeom>
              <a:avLst/>
              <a:gdLst/>
              <a:ahLst/>
              <a:cxnLst/>
              <a:rect l="l" t="t" r="r" b="b"/>
              <a:pathLst>
                <a:path w="1132" h="801" extrusionOk="0">
                  <a:moveTo>
                    <a:pt x="242" y="0"/>
                  </a:moveTo>
                  <a:cubicBezTo>
                    <a:pt x="201" y="0"/>
                    <a:pt x="159" y="12"/>
                    <a:pt x="120" y="31"/>
                  </a:cubicBezTo>
                  <a:cubicBezTo>
                    <a:pt x="72" y="43"/>
                    <a:pt x="48" y="43"/>
                    <a:pt x="1" y="67"/>
                  </a:cubicBezTo>
                  <a:cubicBezTo>
                    <a:pt x="60" y="198"/>
                    <a:pt x="155" y="293"/>
                    <a:pt x="286" y="341"/>
                  </a:cubicBezTo>
                  <a:cubicBezTo>
                    <a:pt x="370" y="436"/>
                    <a:pt x="405" y="520"/>
                    <a:pt x="286" y="615"/>
                  </a:cubicBezTo>
                  <a:lnTo>
                    <a:pt x="274" y="662"/>
                  </a:lnTo>
                  <a:cubicBezTo>
                    <a:pt x="413" y="753"/>
                    <a:pt x="556" y="801"/>
                    <a:pt x="701" y="801"/>
                  </a:cubicBezTo>
                  <a:cubicBezTo>
                    <a:pt x="842" y="801"/>
                    <a:pt x="985" y="756"/>
                    <a:pt x="1132" y="662"/>
                  </a:cubicBezTo>
                  <a:cubicBezTo>
                    <a:pt x="1048" y="639"/>
                    <a:pt x="882" y="615"/>
                    <a:pt x="893" y="543"/>
                  </a:cubicBezTo>
                  <a:cubicBezTo>
                    <a:pt x="1028" y="130"/>
                    <a:pt x="829" y="74"/>
                    <a:pt x="584" y="74"/>
                  </a:cubicBezTo>
                  <a:cubicBezTo>
                    <a:pt x="525" y="74"/>
                    <a:pt x="465" y="77"/>
                    <a:pt x="405" y="79"/>
                  </a:cubicBezTo>
                  <a:cubicBezTo>
                    <a:pt x="356" y="23"/>
                    <a:pt x="300"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0"/>
            <p:cNvSpPr/>
            <p:nvPr/>
          </p:nvSpPr>
          <p:spPr>
            <a:xfrm>
              <a:off x="5503050" y="1873575"/>
              <a:ext cx="34850" cy="11325"/>
            </a:xfrm>
            <a:custGeom>
              <a:avLst/>
              <a:gdLst/>
              <a:ahLst/>
              <a:cxnLst/>
              <a:rect l="l" t="t" r="r" b="b"/>
              <a:pathLst>
                <a:path w="1394" h="453" extrusionOk="0">
                  <a:moveTo>
                    <a:pt x="1322" y="0"/>
                  </a:moveTo>
                  <a:cubicBezTo>
                    <a:pt x="1246" y="7"/>
                    <a:pt x="1170" y="8"/>
                    <a:pt x="1094" y="8"/>
                  </a:cubicBezTo>
                  <a:cubicBezTo>
                    <a:pt x="955" y="8"/>
                    <a:pt x="817" y="2"/>
                    <a:pt x="680" y="2"/>
                  </a:cubicBezTo>
                  <a:cubicBezTo>
                    <a:pt x="450" y="2"/>
                    <a:pt x="224" y="20"/>
                    <a:pt x="1" y="120"/>
                  </a:cubicBezTo>
                  <a:lnTo>
                    <a:pt x="36" y="167"/>
                  </a:lnTo>
                  <a:cubicBezTo>
                    <a:pt x="84" y="191"/>
                    <a:pt x="132" y="215"/>
                    <a:pt x="179" y="227"/>
                  </a:cubicBezTo>
                  <a:lnTo>
                    <a:pt x="215" y="179"/>
                  </a:lnTo>
                  <a:lnTo>
                    <a:pt x="239" y="239"/>
                  </a:lnTo>
                  <a:lnTo>
                    <a:pt x="191" y="251"/>
                  </a:lnTo>
                  <a:lnTo>
                    <a:pt x="179" y="310"/>
                  </a:lnTo>
                  <a:lnTo>
                    <a:pt x="179" y="453"/>
                  </a:lnTo>
                  <a:cubicBezTo>
                    <a:pt x="244" y="445"/>
                    <a:pt x="308" y="442"/>
                    <a:pt x="374" y="442"/>
                  </a:cubicBezTo>
                  <a:cubicBezTo>
                    <a:pt x="496" y="442"/>
                    <a:pt x="619" y="451"/>
                    <a:pt x="741" y="451"/>
                  </a:cubicBezTo>
                  <a:cubicBezTo>
                    <a:pt x="939" y="451"/>
                    <a:pt x="1132" y="427"/>
                    <a:pt x="1310" y="298"/>
                  </a:cubicBezTo>
                  <a:lnTo>
                    <a:pt x="1370" y="274"/>
                  </a:lnTo>
                  <a:cubicBezTo>
                    <a:pt x="1382" y="167"/>
                    <a:pt x="1394" y="72"/>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0"/>
            <p:cNvSpPr/>
            <p:nvPr/>
          </p:nvSpPr>
          <p:spPr>
            <a:xfrm>
              <a:off x="6109675" y="1841425"/>
              <a:ext cx="38125" cy="11400"/>
            </a:xfrm>
            <a:custGeom>
              <a:avLst/>
              <a:gdLst/>
              <a:ahLst/>
              <a:cxnLst/>
              <a:rect l="l" t="t" r="r" b="b"/>
              <a:pathLst>
                <a:path w="1525" h="456" extrusionOk="0">
                  <a:moveTo>
                    <a:pt x="1453" y="1"/>
                  </a:moveTo>
                  <a:cubicBezTo>
                    <a:pt x="1013" y="1"/>
                    <a:pt x="584" y="24"/>
                    <a:pt x="155" y="24"/>
                  </a:cubicBezTo>
                  <a:cubicBezTo>
                    <a:pt x="120" y="132"/>
                    <a:pt x="1" y="251"/>
                    <a:pt x="179" y="322"/>
                  </a:cubicBezTo>
                  <a:cubicBezTo>
                    <a:pt x="275" y="370"/>
                    <a:pt x="346" y="405"/>
                    <a:pt x="417" y="453"/>
                  </a:cubicBezTo>
                  <a:cubicBezTo>
                    <a:pt x="513" y="394"/>
                    <a:pt x="513" y="286"/>
                    <a:pt x="513" y="203"/>
                  </a:cubicBezTo>
                  <a:cubicBezTo>
                    <a:pt x="513" y="286"/>
                    <a:pt x="513" y="382"/>
                    <a:pt x="596" y="453"/>
                  </a:cubicBezTo>
                  <a:cubicBezTo>
                    <a:pt x="633" y="455"/>
                    <a:pt x="670" y="456"/>
                    <a:pt x="706" y="456"/>
                  </a:cubicBezTo>
                  <a:cubicBezTo>
                    <a:pt x="919" y="456"/>
                    <a:pt x="1105" y="421"/>
                    <a:pt x="1298" y="298"/>
                  </a:cubicBezTo>
                  <a:cubicBezTo>
                    <a:pt x="1429" y="251"/>
                    <a:pt x="1525" y="167"/>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30"/>
            <p:cNvSpPr/>
            <p:nvPr/>
          </p:nvSpPr>
          <p:spPr>
            <a:xfrm>
              <a:off x="5554250" y="1838450"/>
              <a:ext cx="37225" cy="10450"/>
            </a:xfrm>
            <a:custGeom>
              <a:avLst/>
              <a:gdLst/>
              <a:ahLst/>
              <a:cxnLst/>
              <a:rect l="l" t="t" r="r" b="b"/>
              <a:pathLst>
                <a:path w="1489" h="418" extrusionOk="0">
                  <a:moveTo>
                    <a:pt x="1" y="1"/>
                  </a:moveTo>
                  <a:lnTo>
                    <a:pt x="1" y="417"/>
                  </a:lnTo>
                  <a:cubicBezTo>
                    <a:pt x="477" y="382"/>
                    <a:pt x="953" y="334"/>
                    <a:pt x="1441" y="286"/>
                  </a:cubicBezTo>
                  <a:cubicBezTo>
                    <a:pt x="1489" y="227"/>
                    <a:pt x="1489" y="167"/>
                    <a:pt x="1429" y="108"/>
                  </a:cubicBezTo>
                  <a:cubicBezTo>
                    <a:pt x="1279" y="35"/>
                    <a:pt x="1127" y="14"/>
                    <a:pt x="973" y="14"/>
                  </a:cubicBezTo>
                  <a:cubicBezTo>
                    <a:pt x="768" y="14"/>
                    <a:pt x="561" y="51"/>
                    <a:pt x="354" y="51"/>
                  </a:cubicBezTo>
                  <a:cubicBezTo>
                    <a:pt x="236" y="51"/>
                    <a:pt x="118"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30"/>
            <p:cNvSpPr/>
            <p:nvPr/>
          </p:nvSpPr>
          <p:spPr>
            <a:xfrm>
              <a:off x="5679275" y="2060800"/>
              <a:ext cx="41400" cy="10150"/>
            </a:xfrm>
            <a:custGeom>
              <a:avLst/>
              <a:gdLst/>
              <a:ahLst/>
              <a:cxnLst/>
              <a:rect l="l" t="t" r="r" b="b"/>
              <a:pathLst>
                <a:path w="1656" h="406" extrusionOk="0">
                  <a:moveTo>
                    <a:pt x="465" y="0"/>
                  </a:moveTo>
                  <a:cubicBezTo>
                    <a:pt x="410" y="61"/>
                    <a:pt x="333" y="63"/>
                    <a:pt x="254" y="63"/>
                  </a:cubicBezTo>
                  <a:cubicBezTo>
                    <a:pt x="247" y="63"/>
                    <a:pt x="240" y="63"/>
                    <a:pt x="232" y="63"/>
                  </a:cubicBezTo>
                  <a:cubicBezTo>
                    <a:pt x="146" y="63"/>
                    <a:pt x="60" y="66"/>
                    <a:pt x="0" y="143"/>
                  </a:cubicBezTo>
                  <a:cubicBezTo>
                    <a:pt x="189" y="327"/>
                    <a:pt x="398" y="371"/>
                    <a:pt x="613" y="371"/>
                  </a:cubicBezTo>
                  <a:cubicBezTo>
                    <a:pt x="810" y="371"/>
                    <a:pt x="1013" y="334"/>
                    <a:pt x="1211" y="334"/>
                  </a:cubicBezTo>
                  <a:cubicBezTo>
                    <a:pt x="1342" y="334"/>
                    <a:pt x="1472" y="351"/>
                    <a:pt x="1596" y="405"/>
                  </a:cubicBezTo>
                  <a:cubicBezTo>
                    <a:pt x="1643" y="358"/>
                    <a:pt x="1655" y="310"/>
                    <a:pt x="1631" y="251"/>
                  </a:cubicBezTo>
                  <a:cubicBezTo>
                    <a:pt x="1608" y="179"/>
                    <a:pt x="1548" y="120"/>
                    <a:pt x="1477" y="72"/>
                  </a:cubicBezTo>
                  <a:cubicBezTo>
                    <a:pt x="1369" y="60"/>
                    <a:pt x="1262" y="84"/>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30"/>
            <p:cNvSpPr/>
            <p:nvPr/>
          </p:nvSpPr>
          <p:spPr>
            <a:xfrm>
              <a:off x="5817450" y="1846075"/>
              <a:ext cx="37750" cy="10125"/>
            </a:xfrm>
            <a:custGeom>
              <a:avLst/>
              <a:gdLst/>
              <a:ahLst/>
              <a:cxnLst/>
              <a:rect l="l" t="t" r="r" b="b"/>
              <a:pathLst>
                <a:path w="1510" h="405" extrusionOk="0">
                  <a:moveTo>
                    <a:pt x="128" y="1"/>
                  </a:moveTo>
                  <a:cubicBezTo>
                    <a:pt x="61" y="1"/>
                    <a:pt x="1" y="57"/>
                    <a:pt x="10" y="148"/>
                  </a:cubicBezTo>
                  <a:cubicBezTo>
                    <a:pt x="10" y="196"/>
                    <a:pt x="81" y="279"/>
                    <a:pt x="129" y="291"/>
                  </a:cubicBezTo>
                  <a:cubicBezTo>
                    <a:pt x="355" y="361"/>
                    <a:pt x="595" y="405"/>
                    <a:pt x="833" y="405"/>
                  </a:cubicBezTo>
                  <a:cubicBezTo>
                    <a:pt x="920" y="405"/>
                    <a:pt x="1007" y="399"/>
                    <a:pt x="1093" y="386"/>
                  </a:cubicBezTo>
                  <a:cubicBezTo>
                    <a:pt x="1188" y="219"/>
                    <a:pt x="1450" y="291"/>
                    <a:pt x="1510" y="88"/>
                  </a:cubicBezTo>
                  <a:cubicBezTo>
                    <a:pt x="1423" y="74"/>
                    <a:pt x="1337" y="70"/>
                    <a:pt x="1249" y="70"/>
                  </a:cubicBezTo>
                  <a:cubicBezTo>
                    <a:pt x="1054" y="70"/>
                    <a:pt x="857" y="94"/>
                    <a:pt x="663" y="94"/>
                  </a:cubicBezTo>
                  <a:cubicBezTo>
                    <a:pt x="502" y="94"/>
                    <a:pt x="344" y="77"/>
                    <a:pt x="188" y="17"/>
                  </a:cubicBezTo>
                  <a:cubicBezTo>
                    <a:pt x="169" y="6"/>
                    <a:pt x="148"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30"/>
            <p:cNvSpPr/>
            <p:nvPr/>
          </p:nvSpPr>
          <p:spPr>
            <a:xfrm>
              <a:off x="5333700" y="1825250"/>
              <a:ext cx="35425" cy="10250"/>
            </a:xfrm>
            <a:custGeom>
              <a:avLst/>
              <a:gdLst/>
              <a:ahLst/>
              <a:cxnLst/>
              <a:rect l="l" t="t" r="r" b="b"/>
              <a:pathLst>
                <a:path w="1417" h="410" extrusionOk="0">
                  <a:moveTo>
                    <a:pt x="1053" y="1"/>
                  </a:moveTo>
                  <a:cubicBezTo>
                    <a:pt x="769" y="1"/>
                    <a:pt x="486" y="30"/>
                    <a:pt x="203" y="88"/>
                  </a:cubicBezTo>
                  <a:cubicBezTo>
                    <a:pt x="83" y="148"/>
                    <a:pt x="0" y="219"/>
                    <a:pt x="72" y="350"/>
                  </a:cubicBezTo>
                  <a:cubicBezTo>
                    <a:pt x="179" y="395"/>
                    <a:pt x="289" y="410"/>
                    <a:pt x="400" y="410"/>
                  </a:cubicBezTo>
                  <a:cubicBezTo>
                    <a:pt x="608" y="410"/>
                    <a:pt x="821" y="358"/>
                    <a:pt x="1031" y="358"/>
                  </a:cubicBezTo>
                  <a:cubicBezTo>
                    <a:pt x="1092" y="358"/>
                    <a:pt x="1154" y="362"/>
                    <a:pt x="1215" y="374"/>
                  </a:cubicBezTo>
                  <a:cubicBezTo>
                    <a:pt x="1262" y="243"/>
                    <a:pt x="1417" y="183"/>
                    <a:pt x="1417" y="17"/>
                  </a:cubicBezTo>
                  <a:cubicBezTo>
                    <a:pt x="1296" y="6"/>
                    <a:pt x="1174" y="1"/>
                    <a:pt x="10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30"/>
            <p:cNvSpPr/>
            <p:nvPr/>
          </p:nvSpPr>
          <p:spPr>
            <a:xfrm>
              <a:off x="5433400" y="1994850"/>
              <a:ext cx="31275" cy="13250"/>
            </a:xfrm>
            <a:custGeom>
              <a:avLst/>
              <a:gdLst/>
              <a:ahLst/>
              <a:cxnLst/>
              <a:rect l="l" t="t" r="r" b="b"/>
              <a:pathLst>
                <a:path w="1251" h="530" extrusionOk="0">
                  <a:moveTo>
                    <a:pt x="828" y="0"/>
                  </a:moveTo>
                  <a:cubicBezTo>
                    <a:pt x="581" y="0"/>
                    <a:pt x="335" y="29"/>
                    <a:pt x="84" y="67"/>
                  </a:cubicBezTo>
                  <a:cubicBezTo>
                    <a:pt x="13" y="126"/>
                    <a:pt x="1" y="210"/>
                    <a:pt x="48" y="305"/>
                  </a:cubicBezTo>
                  <a:cubicBezTo>
                    <a:pt x="84" y="376"/>
                    <a:pt x="179" y="424"/>
                    <a:pt x="239" y="483"/>
                  </a:cubicBezTo>
                  <a:cubicBezTo>
                    <a:pt x="258" y="503"/>
                    <a:pt x="289" y="512"/>
                    <a:pt x="318" y="512"/>
                  </a:cubicBezTo>
                  <a:cubicBezTo>
                    <a:pt x="342" y="512"/>
                    <a:pt x="366" y="506"/>
                    <a:pt x="382" y="495"/>
                  </a:cubicBezTo>
                  <a:lnTo>
                    <a:pt x="667" y="495"/>
                  </a:lnTo>
                  <a:cubicBezTo>
                    <a:pt x="667" y="507"/>
                    <a:pt x="679" y="507"/>
                    <a:pt x="715" y="519"/>
                  </a:cubicBezTo>
                  <a:cubicBezTo>
                    <a:pt x="729" y="526"/>
                    <a:pt x="741" y="529"/>
                    <a:pt x="752" y="529"/>
                  </a:cubicBezTo>
                  <a:cubicBezTo>
                    <a:pt x="778" y="529"/>
                    <a:pt x="797" y="512"/>
                    <a:pt x="822" y="495"/>
                  </a:cubicBezTo>
                  <a:cubicBezTo>
                    <a:pt x="858" y="495"/>
                    <a:pt x="906" y="483"/>
                    <a:pt x="953" y="483"/>
                  </a:cubicBezTo>
                  <a:lnTo>
                    <a:pt x="953" y="329"/>
                  </a:lnTo>
                  <a:cubicBezTo>
                    <a:pt x="1096" y="269"/>
                    <a:pt x="1191" y="186"/>
                    <a:pt x="1251" y="31"/>
                  </a:cubicBezTo>
                  <a:cubicBezTo>
                    <a:pt x="1109" y="10"/>
                    <a:pt x="968"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30"/>
            <p:cNvSpPr/>
            <p:nvPr/>
          </p:nvSpPr>
          <p:spPr>
            <a:xfrm>
              <a:off x="5884350" y="1881325"/>
              <a:ext cx="32475" cy="10425"/>
            </a:xfrm>
            <a:custGeom>
              <a:avLst/>
              <a:gdLst/>
              <a:ahLst/>
              <a:cxnLst/>
              <a:rect l="l" t="t" r="r" b="b"/>
              <a:pathLst>
                <a:path w="1299" h="417" extrusionOk="0">
                  <a:moveTo>
                    <a:pt x="263" y="0"/>
                  </a:moveTo>
                  <a:cubicBezTo>
                    <a:pt x="144" y="0"/>
                    <a:pt x="13" y="36"/>
                    <a:pt x="13" y="179"/>
                  </a:cubicBezTo>
                  <a:cubicBezTo>
                    <a:pt x="1" y="310"/>
                    <a:pt x="108" y="393"/>
                    <a:pt x="227" y="405"/>
                  </a:cubicBezTo>
                  <a:cubicBezTo>
                    <a:pt x="477" y="417"/>
                    <a:pt x="739" y="417"/>
                    <a:pt x="1001" y="417"/>
                  </a:cubicBezTo>
                  <a:cubicBezTo>
                    <a:pt x="1132" y="322"/>
                    <a:pt x="1298" y="226"/>
                    <a:pt x="1144" y="24"/>
                  </a:cubicBezTo>
                  <a:lnTo>
                    <a:pt x="1144" y="24"/>
                  </a:lnTo>
                  <a:cubicBezTo>
                    <a:pt x="1046" y="86"/>
                    <a:pt x="950" y="108"/>
                    <a:pt x="855" y="108"/>
                  </a:cubicBezTo>
                  <a:cubicBezTo>
                    <a:pt x="658" y="108"/>
                    <a:pt x="463" y="1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30"/>
            <p:cNvSpPr/>
            <p:nvPr/>
          </p:nvSpPr>
          <p:spPr>
            <a:xfrm>
              <a:off x="5867975" y="2049775"/>
              <a:ext cx="36350" cy="14325"/>
            </a:xfrm>
            <a:custGeom>
              <a:avLst/>
              <a:gdLst/>
              <a:ahLst/>
              <a:cxnLst/>
              <a:rect l="l" t="t" r="r" b="b"/>
              <a:pathLst>
                <a:path w="1454" h="573" extrusionOk="0">
                  <a:moveTo>
                    <a:pt x="656" y="1"/>
                  </a:moveTo>
                  <a:cubicBezTo>
                    <a:pt x="465" y="1"/>
                    <a:pt x="263" y="25"/>
                    <a:pt x="72" y="25"/>
                  </a:cubicBezTo>
                  <a:cubicBezTo>
                    <a:pt x="1" y="84"/>
                    <a:pt x="1" y="168"/>
                    <a:pt x="25" y="263"/>
                  </a:cubicBezTo>
                  <a:cubicBezTo>
                    <a:pt x="120" y="346"/>
                    <a:pt x="179" y="453"/>
                    <a:pt x="227" y="572"/>
                  </a:cubicBezTo>
                  <a:cubicBezTo>
                    <a:pt x="418" y="525"/>
                    <a:pt x="596" y="489"/>
                    <a:pt x="787" y="441"/>
                  </a:cubicBezTo>
                  <a:cubicBezTo>
                    <a:pt x="850" y="481"/>
                    <a:pt x="915" y="494"/>
                    <a:pt x="980" y="494"/>
                  </a:cubicBezTo>
                  <a:cubicBezTo>
                    <a:pt x="1111" y="494"/>
                    <a:pt x="1243" y="441"/>
                    <a:pt x="1370" y="441"/>
                  </a:cubicBezTo>
                  <a:cubicBezTo>
                    <a:pt x="1453" y="334"/>
                    <a:pt x="1453" y="227"/>
                    <a:pt x="1394" y="120"/>
                  </a:cubicBezTo>
                  <a:cubicBezTo>
                    <a:pt x="1318" y="82"/>
                    <a:pt x="1239" y="73"/>
                    <a:pt x="1159" y="73"/>
                  </a:cubicBezTo>
                  <a:cubicBezTo>
                    <a:pt x="1086" y="73"/>
                    <a:pt x="1013" y="81"/>
                    <a:pt x="941" y="81"/>
                  </a:cubicBezTo>
                  <a:cubicBezTo>
                    <a:pt x="842" y="81"/>
                    <a:pt x="745" y="67"/>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30"/>
            <p:cNvSpPr/>
            <p:nvPr/>
          </p:nvSpPr>
          <p:spPr>
            <a:xfrm>
              <a:off x="5654275" y="1871200"/>
              <a:ext cx="32450" cy="12225"/>
            </a:xfrm>
            <a:custGeom>
              <a:avLst/>
              <a:gdLst/>
              <a:ahLst/>
              <a:cxnLst/>
              <a:rect l="l" t="t" r="r" b="b"/>
              <a:pathLst>
                <a:path w="1298" h="489" extrusionOk="0">
                  <a:moveTo>
                    <a:pt x="1298" y="250"/>
                  </a:moveTo>
                  <a:cubicBezTo>
                    <a:pt x="1296" y="251"/>
                    <a:pt x="1294" y="251"/>
                    <a:pt x="1292" y="252"/>
                  </a:cubicBezTo>
                  <a:lnTo>
                    <a:pt x="1292" y="252"/>
                  </a:lnTo>
                  <a:cubicBezTo>
                    <a:pt x="1294" y="255"/>
                    <a:pt x="1296" y="259"/>
                    <a:pt x="1298" y="262"/>
                  </a:cubicBezTo>
                  <a:lnTo>
                    <a:pt x="1298" y="250"/>
                  </a:lnTo>
                  <a:close/>
                  <a:moveTo>
                    <a:pt x="1081" y="33"/>
                  </a:moveTo>
                  <a:cubicBezTo>
                    <a:pt x="1074" y="33"/>
                    <a:pt x="1067" y="34"/>
                    <a:pt x="1060" y="36"/>
                  </a:cubicBezTo>
                  <a:cubicBezTo>
                    <a:pt x="715" y="167"/>
                    <a:pt x="322" y="0"/>
                    <a:pt x="0" y="250"/>
                  </a:cubicBezTo>
                  <a:cubicBezTo>
                    <a:pt x="60" y="381"/>
                    <a:pt x="179" y="393"/>
                    <a:pt x="298" y="405"/>
                  </a:cubicBezTo>
                  <a:cubicBezTo>
                    <a:pt x="399" y="465"/>
                    <a:pt x="494" y="488"/>
                    <a:pt x="586" y="488"/>
                  </a:cubicBezTo>
                  <a:cubicBezTo>
                    <a:pt x="837" y="488"/>
                    <a:pt x="1058" y="314"/>
                    <a:pt x="1292" y="252"/>
                  </a:cubicBezTo>
                  <a:lnTo>
                    <a:pt x="1292" y="252"/>
                  </a:lnTo>
                  <a:cubicBezTo>
                    <a:pt x="1238" y="154"/>
                    <a:pt x="1164" y="33"/>
                    <a:pt x="1081" y="3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30"/>
            <p:cNvSpPr/>
            <p:nvPr/>
          </p:nvSpPr>
          <p:spPr>
            <a:xfrm>
              <a:off x="5622425" y="1766425"/>
              <a:ext cx="42875" cy="10725"/>
            </a:xfrm>
            <a:custGeom>
              <a:avLst/>
              <a:gdLst/>
              <a:ahLst/>
              <a:cxnLst/>
              <a:rect l="l" t="t" r="r" b="b"/>
              <a:pathLst>
                <a:path w="1715" h="429" extrusionOk="0">
                  <a:moveTo>
                    <a:pt x="1363" y="1"/>
                  </a:moveTo>
                  <a:cubicBezTo>
                    <a:pt x="1280" y="1"/>
                    <a:pt x="1198" y="47"/>
                    <a:pt x="1119" y="119"/>
                  </a:cubicBezTo>
                  <a:cubicBezTo>
                    <a:pt x="1111" y="174"/>
                    <a:pt x="1098" y="191"/>
                    <a:pt x="1084" y="191"/>
                  </a:cubicBezTo>
                  <a:cubicBezTo>
                    <a:pt x="1057" y="191"/>
                    <a:pt x="1023" y="131"/>
                    <a:pt x="1000" y="131"/>
                  </a:cubicBezTo>
                  <a:lnTo>
                    <a:pt x="846" y="131"/>
                  </a:lnTo>
                  <a:cubicBezTo>
                    <a:pt x="774" y="191"/>
                    <a:pt x="703" y="221"/>
                    <a:pt x="631" y="221"/>
                  </a:cubicBezTo>
                  <a:cubicBezTo>
                    <a:pt x="560" y="221"/>
                    <a:pt x="488" y="191"/>
                    <a:pt x="417" y="131"/>
                  </a:cubicBezTo>
                  <a:cubicBezTo>
                    <a:pt x="392" y="123"/>
                    <a:pt x="372" y="114"/>
                    <a:pt x="346" y="114"/>
                  </a:cubicBezTo>
                  <a:cubicBezTo>
                    <a:pt x="336" y="114"/>
                    <a:pt x="324" y="116"/>
                    <a:pt x="310" y="119"/>
                  </a:cubicBezTo>
                  <a:cubicBezTo>
                    <a:pt x="143" y="155"/>
                    <a:pt x="0" y="215"/>
                    <a:pt x="0" y="417"/>
                  </a:cubicBezTo>
                  <a:cubicBezTo>
                    <a:pt x="322" y="417"/>
                    <a:pt x="667" y="429"/>
                    <a:pt x="1000" y="429"/>
                  </a:cubicBezTo>
                  <a:cubicBezTo>
                    <a:pt x="1238" y="417"/>
                    <a:pt x="1477" y="417"/>
                    <a:pt x="1715" y="405"/>
                  </a:cubicBezTo>
                  <a:cubicBezTo>
                    <a:pt x="1667" y="298"/>
                    <a:pt x="1619" y="215"/>
                    <a:pt x="1572" y="107"/>
                  </a:cubicBezTo>
                  <a:cubicBezTo>
                    <a:pt x="1502" y="32"/>
                    <a:pt x="1432" y="1"/>
                    <a:pt x="1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30"/>
            <p:cNvSpPr/>
            <p:nvPr/>
          </p:nvSpPr>
          <p:spPr>
            <a:xfrm>
              <a:off x="5441450" y="1791725"/>
              <a:ext cx="43175" cy="7425"/>
            </a:xfrm>
            <a:custGeom>
              <a:avLst/>
              <a:gdLst/>
              <a:ahLst/>
              <a:cxnLst/>
              <a:rect l="l" t="t" r="r" b="b"/>
              <a:pathLst>
                <a:path w="1727" h="297" extrusionOk="0">
                  <a:moveTo>
                    <a:pt x="84" y="0"/>
                  </a:moveTo>
                  <a:cubicBezTo>
                    <a:pt x="24" y="36"/>
                    <a:pt x="0" y="72"/>
                    <a:pt x="24" y="131"/>
                  </a:cubicBezTo>
                  <a:cubicBezTo>
                    <a:pt x="48" y="155"/>
                    <a:pt x="60" y="167"/>
                    <a:pt x="95" y="179"/>
                  </a:cubicBezTo>
                  <a:cubicBezTo>
                    <a:pt x="290" y="273"/>
                    <a:pt x="495" y="296"/>
                    <a:pt x="703" y="296"/>
                  </a:cubicBezTo>
                  <a:cubicBezTo>
                    <a:pt x="897" y="296"/>
                    <a:pt x="1093" y="276"/>
                    <a:pt x="1283" y="276"/>
                  </a:cubicBezTo>
                  <a:cubicBezTo>
                    <a:pt x="1353" y="276"/>
                    <a:pt x="1421" y="279"/>
                    <a:pt x="1488" y="286"/>
                  </a:cubicBezTo>
                  <a:cubicBezTo>
                    <a:pt x="1584" y="191"/>
                    <a:pt x="1727" y="155"/>
                    <a:pt x="1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0"/>
            <p:cNvSpPr/>
            <p:nvPr/>
          </p:nvSpPr>
          <p:spPr>
            <a:xfrm>
              <a:off x="5647425" y="2083725"/>
              <a:ext cx="72950" cy="5975"/>
            </a:xfrm>
            <a:custGeom>
              <a:avLst/>
              <a:gdLst/>
              <a:ahLst/>
              <a:cxnLst/>
              <a:rect l="l" t="t" r="r" b="b"/>
              <a:pathLst>
                <a:path w="2918" h="239" extrusionOk="0">
                  <a:moveTo>
                    <a:pt x="1209" y="0"/>
                  </a:moveTo>
                  <a:cubicBezTo>
                    <a:pt x="1027" y="0"/>
                    <a:pt x="846" y="18"/>
                    <a:pt x="667" y="48"/>
                  </a:cubicBezTo>
                  <a:cubicBezTo>
                    <a:pt x="441" y="48"/>
                    <a:pt x="215" y="60"/>
                    <a:pt x="0" y="84"/>
                  </a:cubicBezTo>
                  <a:cubicBezTo>
                    <a:pt x="196" y="196"/>
                    <a:pt x="397" y="222"/>
                    <a:pt x="600" y="222"/>
                  </a:cubicBezTo>
                  <a:cubicBezTo>
                    <a:pt x="776" y="222"/>
                    <a:pt x="953" y="202"/>
                    <a:pt x="1128" y="202"/>
                  </a:cubicBezTo>
                  <a:cubicBezTo>
                    <a:pt x="1242" y="202"/>
                    <a:pt x="1354" y="211"/>
                    <a:pt x="1465" y="238"/>
                  </a:cubicBezTo>
                  <a:cubicBezTo>
                    <a:pt x="1941" y="238"/>
                    <a:pt x="2405" y="226"/>
                    <a:pt x="2870" y="226"/>
                  </a:cubicBezTo>
                  <a:cubicBezTo>
                    <a:pt x="2917" y="167"/>
                    <a:pt x="2917" y="107"/>
                    <a:pt x="2870" y="48"/>
                  </a:cubicBezTo>
                  <a:cubicBezTo>
                    <a:pt x="2798" y="36"/>
                    <a:pt x="2727" y="24"/>
                    <a:pt x="2655" y="24"/>
                  </a:cubicBezTo>
                  <a:cubicBezTo>
                    <a:pt x="2633" y="25"/>
                    <a:pt x="2611" y="25"/>
                    <a:pt x="2588" y="25"/>
                  </a:cubicBezTo>
                  <a:cubicBezTo>
                    <a:pt x="2449" y="25"/>
                    <a:pt x="2308" y="9"/>
                    <a:pt x="2167" y="9"/>
                  </a:cubicBezTo>
                  <a:cubicBezTo>
                    <a:pt x="2051" y="9"/>
                    <a:pt x="1936" y="20"/>
                    <a:pt x="1822" y="60"/>
                  </a:cubicBezTo>
                  <a:cubicBezTo>
                    <a:pt x="1810" y="54"/>
                    <a:pt x="1801" y="51"/>
                    <a:pt x="1791" y="51"/>
                  </a:cubicBezTo>
                  <a:cubicBezTo>
                    <a:pt x="1780" y="51"/>
                    <a:pt x="1768" y="54"/>
                    <a:pt x="1751" y="60"/>
                  </a:cubicBezTo>
                  <a:cubicBezTo>
                    <a:pt x="1572" y="18"/>
                    <a:pt x="1390" y="0"/>
                    <a:pt x="1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0"/>
            <p:cNvSpPr/>
            <p:nvPr/>
          </p:nvSpPr>
          <p:spPr>
            <a:xfrm>
              <a:off x="5421200" y="1845225"/>
              <a:ext cx="29200" cy="10275"/>
            </a:xfrm>
            <a:custGeom>
              <a:avLst/>
              <a:gdLst/>
              <a:ahLst/>
              <a:cxnLst/>
              <a:rect l="l" t="t" r="r" b="b"/>
              <a:pathLst>
                <a:path w="1168" h="411" extrusionOk="0">
                  <a:moveTo>
                    <a:pt x="464" y="0"/>
                  </a:moveTo>
                  <a:cubicBezTo>
                    <a:pt x="306" y="0"/>
                    <a:pt x="151" y="22"/>
                    <a:pt x="1" y="111"/>
                  </a:cubicBezTo>
                  <a:cubicBezTo>
                    <a:pt x="12" y="218"/>
                    <a:pt x="12" y="301"/>
                    <a:pt x="12" y="408"/>
                  </a:cubicBezTo>
                  <a:cubicBezTo>
                    <a:pt x="54" y="409"/>
                    <a:pt x="96" y="410"/>
                    <a:pt x="137" y="410"/>
                  </a:cubicBezTo>
                  <a:cubicBezTo>
                    <a:pt x="496" y="410"/>
                    <a:pt x="836" y="365"/>
                    <a:pt x="1167" y="301"/>
                  </a:cubicBezTo>
                  <a:cubicBezTo>
                    <a:pt x="1132" y="194"/>
                    <a:pt x="1096" y="99"/>
                    <a:pt x="1013" y="15"/>
                  </a:cubicBezTo>
                  <a:cubicBezTo>
                    <a:pt x="978" y="18"/>
                    <a:pt x="944" y="19"/>
                    <a:pt x="910" y="19"/>
                  </a:cubicBezTo>
                  <a:cubicBezTo>
                    <a:pt x="761" y="19"/>
                    <a:pt x="611"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0"/>
            <p:cNvSpPr/>
            <p:nvPr/>
          </p:nvSpPr>
          <p:spPr>
            <a:xfrm>
              <a:off x="5991500" y="2026625"/>
              <a:ext cx="40825" cy="12000"/>
            </a:xfrm>
            <a:custGeom>
              <a:avLst/>
              <a:gdLst/>
              <a:ahLst/>
              <a:cxnLst/>
              <a:rect l="l" t="t" r="r" b="b"/>
              <a:pathLst>
                <a:path w="1633" h="480" extrusionOk="0">
                  <a:moveTo>
                    <a:pt x="580" y="0"/>
                  </a:moveTo>
                  <a:cubicBezTo>
                    <a:pt x="424" y="0"/>
                    <a:pt x="275" y="50"/>
                    <a:pt x="144" y="236"/>
                  </a:cubicBezTo>
                  <a:cubicBezTo>
                    <a:pt x="108" y="284"/>
                    <a:pt x="49" y="320"/>
                    <a:pt x="1" y="367"/>
                  </a:cubicBezTo>
                  <a:cubicBezTo>
                    <a:pt x="75" y="450"/>
                    <a:pt x="149" y="480"/>
                    <a:pt x="223" y="480"/>
                  </a:cubicBezTo>
                  <a:cubicBezTo>
                    <a:pt x="341" y="480"/>
                    <a:pt x="460" y="406"/>
                    <a:pt x="584" y="355"/>
                  </a:cubicBezTo>
                  <a:cubicBezTo>
                    <a:pt x="591" y="355"/>
                    <a:pt x="597" y="355"/>
                    <a:pt x="603" y="355"/>
                  </a:cubicBezTo>
                  <a:cubicBezTo>
                    <a:pt x="805" y="355"/>
                    <a:pt x="1017" y="458"/>
                    <a:pt x="1216" y="458"/>
                  </a:cubicBezTo>
                  <a:cubicBezTo>
                    <a:pt x="1365" y="458"/>
                    <a:pt x="1507" y="401"/>
                    <a:pt x="1632" y="201"/>
                  </a:cubicBezTo>
                  <a:cubicBezTo>
                    <a:pt x="1620" y="82"/>
                    <a:pt x="1561" y="22"/>
                    <a:pt x="1442" y="10"/>
                  </a:cubicBezTo>
                  <a:cubicBezTo>
                    <a:pt x="1334" y="10"/>
                    <a:pt x="1239" y="10"/>
                    <a:pt x="1144" y="70"/>
                  </a:cubicBezTo>
                  <a:cubicBezTo>
                    <a:pt x="957" y="70"/>
                    <a:pt x="764"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0"/>
            <p:cNvSpPr/>
            <p:nvPr/>
          </p:nvSpPr>
          <p:spPr>
            <a:xfrm>
              <a:off x="5387275" y="1973575"/>
              <a:ext cx="34250" cy="10125"/>
            </a:xfrm>
            <a:custGeom>
              <a:avLst/>
              <a:gdLst/>
              <a:ahLst/>
              <a:cxnLst/>
              <a:rect l="l" t="t" r="r" b="b"/>
              <a:pathLst>
                <a:path w="1370" h="405" extrusionOk="0">
                  <a:moveTo>
                    <a:pt x="1191" y="1"/>
                  </a:moveTo>
                  <a:cubicBezTo>
                    <a:pt x="905" y="25"/>
                    <a:pt x="643" y="37"/>
                    <a:pt x="357" y="37"/>
                  </a:cubicBezTo>
                  <a:cubicBezTo>
                    <a:pt x="357" y="49"/>
                    <a:pt x="346" y="49"/>
                    <a:pt x="310" y="61"/>
                  </a:cubicBezTo>
                  <a:cubicBezTo>
                    <a:pt x="286" y="61"/>
                    <a:pt x="250" y="61"/>
                    <a:pt x="226" y="13"/>
                  </a:cubicBezTo>
                  <a:cubicBezTo>
                    <a:pt x="179" y="37"/>
                    <a:pt x="119" y="37"/>
                    <a:pt x="72" y="37"/>
                  </a:cubicBezTo>
                  <a:cubicBezTo>
                    <a:pt x="0" y="132"/>
                    <a:pt x="0" y="239"/>
                    <a:pt x="107" y="334"/>
                  </a:cubicBezTo>
                  <a:cubicBezTo>
                    <a:pt x="336" y="366"/>
                    <a:pt x="562" y="405"/>
                    <a:pt x="786" y="405"/>
                  </a:cubicBezTo>
                  <a:cubicBezTo>
                    <a:pt x="981" y="405"/>
                    <a:pt x="1175" y="375"/>
                    <a:pt x="1369" y="287"/>
                  </a:cubicBezTo>
                  <a:cubicBezTo>
                    <a:pt x="1358" y="156"/>
                    <a:pt x="1310" y="6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0"/>
            <p:cNvSpPr/>
            <p:nvPr/>
          </p:nvSpPr>
          <p:spPr>
            <a:xfrm>
              <a:off x="5725400" y="2099775"/>
              <a:ext cx="41100" cy="12725"/>
            </a:xfrm>
            <a:custGeom>
              <a:avLst/>
              <a:gdLst/>
              <a:ahLst/>
              <a:cxnLst/>
              <a:rect l="l" t="t" r="r" b="b"/>
              <a:pathLst>
                <a:path w="1644" h="509" extrusionOk="0">
                  <a:moveTo>
                    <a:pt x="764" y="1"/>
                  </a:moveTo>
                  <a:cubicBezTo>
                    <a:pt x="614" y="1"/>
                    <a:pt x="462" y="11"/>
                    <a:pt x="310" y="37"/>
                  </a:cubicBezTo>
                  <a:cubicBezTo>
                    <a:pt x="251" y="168"/>
                    <a:pt x="132" y="251"/>
                    <a:pt x="1" y="311"/>
                  </a:cubicBezTo>
                  <a:cubicBezTo>
                    <a:pt x="29" y="440"/>
                    <a:pt x="80" y="509"/>
                    <a:pt x="149" y="509"/>
                  </a:cubicBezTo>
                  <a:cubicBezTo>
                    <a:pt x="195" y="509"/>
                    <a:pt x="249" y="479"/>
                    <a:pt x="310" y="418"/>
                  </a:cubicBezTo>
                  <a:cubicBezTo>
                    <a:pt x="417" y="287"/>
                    <a:pt x="584" y="335"/>
                    <a:pt x="715" y="311"/>
                  </a:cubicBezTo>
                  <a:cubicBezTo>
                    <a:pt x="864" y="352"/>
                    <a:pt x="1016" y="373"/>
                    <a:pt x="1168" y="373"/>
                  </a:cubicBezTo>
                  <a:cubicBezTo>
                    <a:pt x="1319" y="373"/>
                    <a:pt x="1471" y="352"/>
                    <a:pt x="1620" y="311"/>
                  </a:cubicBezTo>
                  <a:lnTo>
                    <a:pt x="1644" y="311"/>
                  </a:lnTo>
                  <a:cubicBezTo>
                    <a:pt x="1537" y="227"/>
                    <a:pt x="1429" y="120"/>
                    <a:pt x="1322" y="37"/>
                  </a:cubicBezTo>
                  <a:cubicBezTo>
                    <a:pt x="1142" y="17"/>
                    <a:pt x="955" y="1"/>
                    <a:pt x="7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0"/>
            <p:cNvSpPr/>
            <p:nvPr/>
          </p:nvSpPr>
          <p:spPr>
            <a:xfrm>
              <a:off x="5646825" y="2060500"/>
              <a:ext cx="43775" cy="10425"/>
            </a:xfrm>
            <a:custGeom>
              <a:avLst/>
              <a:gdLst/>
              <a:ahLst/>
              <a:cxnLst/>
              <a:rect l="l" t="t" r="r" b="b"/>
              <a:pathLst>
                <a:path w="1751" h="417" extrusionOk="0">
                  <a:moveTo>
                    <a:pt x="1751" y="1"/>
                  </a:moveTo>
                  <a:lnTo>
                    <a:pt x="1751" y="1"/>
                  </a:lnTo>
                  <a:cubicBezTo>
                    <a:pt x="1274" y="12"/>
                    <a:pt x="798" y="12"/>
                    <a:pt x="298" y="12"/>
                  </a:cubicBezTo>
                  <a:cubicBezTo>
                    <a:pt x="262" y="48"/>
                    <a:pt x="203" y="120"/>
                    <a:pt x="120" y="143"/>
                  </a:cubicBezTo>
                  <a:cubicBezTo>
                    <a:pt x="84" y="167"/>
                    <a:pt x="36" y="203"/>
                    <a:pt x="0" y="251"/>
                  </a:cubicBezTo>
                  <a:lnTo>
                    <a:pt x="0" y="322"/>
                  </a:lnTo>
                  <a:cubicBezTo>
                    <a:pt x="112" y="390"/>
                    <a:pt x="219" y="417"/>
                    <a:pt x="323" y="417"/>
                  </a:cubicBezTo>
                  <a:cubicBezTo>
                    <a:pt x="655" y="417"/>
                    <a:pt x="960" y="153"/>
                    <a:pt x="1286" y="143"/>
                  </a:cubicBezTo>
                  <a:cubicBezTo>
                    <a:pt x="1453" y="132"/>
                    <a:pt x="1644" y="167"/>
                    <a:pt x="1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0"/>
            <p:cNvSpPr/>
            <p:nvPr/>
          </p:nvSpPr>
          <p:spPr>
            <a:xfrm>
              <a:off x="5478650" y="1789175"/>
              <a:ext cx="33950" cy="9725"/>
            </a:xfrm>
            <a:custGeom>
              <a:avLst/>
              <a:gdLst/>
              <a:ahLst/>
              <a:cxnLst/>
              <a:rect l="l" t="t" r="r" b="b"/>
              <a:pathLst>
                <a:path w="1358" h="389" extrusionOk="0">
                  <a:moveTo>
                    <a:pt x="642" y="0"/>
                  </a:moveTo>
                  <a:cubicBezTo>
                    <a:pt x="482" y="0"/>
                    <a:pt x="319" y="32"/>
                    <a:pt x="155" y="102"/>
                  </a:cubicBezTo>
                  <a:cubicBezTo>
                    <a:pt x="96" y="198"/>
                    <a:pt x="48" y="293"/>
                    <a:pt x="0" y="388"/>
                  </a:cubicBezTo>
                  <a:cubicBezTo>
                    <a:pt x="76" y="350"/>
                    <a:pt x="155" y="341"/>
                    <a:pt x="235" y="341"/>
                  </a:cubicBezTo>
                  <a:cubicBezTo>
                    <a:pt x="308" y="341"/>
                    <a:pt x="382" y="349"/>
                    <a:pt x="454" y="349"/>
                  </a:cubicBezTo>
                  <a:cubicBezTo>
                    <a:pt x="553" y="349"/>
                    <a:pt x="649" y="335"/>
                    <a:pt x="739" y="269"/>
                  </a:cubicBezTo>
                  <a:lnTo>
                    <a:pt x="751" y="257"/>
                  </a:lnTo>
                  <a:cubicBezTo>
                    <a:pt x="916" y="311"/>
                    <a:pt x="1008" y="340"/>
                    <a:pt x="1080" y="340"/>
                  </a:cubicBezTo>
                  <a:cubicBezTo>
                    <a:pt x="1168" y="340"/>
                    <a:pt x="1227" y="296"/>
                    <a:pt x="1358" y="198"/>
                  </a:cubicBezTo>
                  <a:cubicBezTo>
                    <a:pt x="1127" y="75"/>
                    <a:pt x="887"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0"/>
            <p:cNvSpPr/>
            <p:nvPr/>
          </p:nvSpPr>
          <p:spPr>
            <a:xfrm>
              <a:off x="5941450" y="1992350"/>
              <a:ext cx="39375" cy="7775"/>
            </a:xfrm>
            <a:custGeom>
              <a:avLst/>
              <a:gdLst/>
              <a:ahLst/>
              <a:cxnLst/>
              <a:rect l="l" t="t" r="r" b="b"/>
              <a:pathLst>
                <a:path w="1575" h="311" extrusionOk="0">
                  <a:moveTo>
                    <a:pt x="122" y="0"/>
                  </a:moveTo>
                  <a:cubicBezTo>
                    <a:pt x="145" y="81"/>
                    <a:pt x="0" y="251"/>
                    <a:pt x="164" y="251"/>
                  </a:cubicBezTo>
                  <a:cubicBezTo>
                    <a:pt x="169" y="251"/>
                    <a:pt x="175" y="250"/>
                    <a:pt x="181" y="250"/>
                  </a:cubicBezTo>
                  <a:cubicBezTo>
                    <a:pt x="200" y="249"/>
                    <a:pt x="219" y="249"/>
                    <a:pt x="239" y="249"/>
                  </a:cubicBezTo>
                  <a:cubicBezTo>
                    <a:pt x="485" y="249"/>
                    <a:pt x="722" y="311"/>
                    <a:pt x="960" y="311"/>
                  </a:cubicBezTo>
                  <a:cubicBezTo>
                    <a:pt x="978" y="311"/>
                    <a:pt x="996" y="310"/>
                    <a:pt x="1015" y="310"/>
                  </a:cubicBezTo>
                  <a:cubicBezTo>
                    <a:pt x="1110" y="298"/>
                    <a:pt x="1193" y="286"/>
                    <a:pt x="1277" y="286"/>
                  </a:cubicBezTo>
                  <a:cubicBezTo>
                    <a:pt x="1372" y="191"/>
                    <a:pt x="1467" y="107"/>
                    <a:pt x="1574" y="12"/>
                  </a:cubicBezTo>
                  <a:cubicBezTo>
                    <a:pt x="1098" y="12"/>
                    <a:pt x="598"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0"/>
            <p:cNvSpPr/>
            <p:nvPr/>
          </p:nvSpPr>
          <p:spPr>
            <a:xfrm>
              <a:off x="5735225" y="2056925"/>
              <a:ext cx="32775" cy="15150"/>
            </a:xfrm>
            <a:custGeom>
              <a:avLst/>
              <a:gdLst/>
              <a:ahLst/>
              <a:cxnLst/>
              <a:rect l="l" t="t" r="r" b="b"/>
              <a:pathLst>
                <a:path w="1311" h="606" extrusionOk="0">
                  <a:moveTo>
                    <a:pt x="513" y="1"/>
                  </a:moveTo>
                  <a:cubicBezTo>
                    <a:pt x="322" y="144"/>
                    <a:pt x="1" y="215"/>
                    <a:pt x="239" y="560"/>
                  </a:cubicBezTo>
                  <a:cubicBezTo>
                    <a:pt x="392" y="530"/>
                    <a:pt x="545" y="396"/>
                    <a:pt x="698" y="396"/>
                  </a:cubicBezTo>
                  <a:cubicBezTo>
                    <a:pt x="783" y="396"/>
                    <a:pt x="868" y="437"/>
                    <a:pt x="953" y="560"/>
                  </a:cubicBezTo>
                  <a:cubicBezTo>
                    <a:pt x="953" y="572"/>
                    <a:pt x="965" y="584"/>
                    <a:pt x="989" y="596"/>
                  </a:cubicBezTo>
                  <a:cubicBezTo>
                    <a:pt x="999" y="603"/>
                    <a:pt x="1008" y="606"/>
                    <a:pt x="1017" y="606"/>
                  </a:cubicBezTo>
                  <a:cubicBezTo>
                    <a:pt x="1039" y="606"/>
                    <a:pt x="1058" y="586"/>
                    <a:pt x="1084" y="560"/>
                  </a:cubicBezTo>
                  <a:cubicBezTo>
                    <a:pt x="1310" y="346"/>
                    <a:pt x="1251" y="179"/>
                    <a:pt x="989" y="84"/>
                  </a:cubicBezTo>
                  <a:cubicBezTo>
                    <a:pt x="846" y="25"/>
                    <a:pt x="679" y="25"/>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0"/>
            <p:cNvSpPr/>
            <p:nvPr/>
          </p:nvSpPr>
          <p:spPr>
            <a:xfrm>
              <a:off x="5607825" y="1973050"/>
              <a:ext cx="32775" cy="9725"/>
            </a:xfrm>
            <a:custGeom>
              <a:avLst/>
              <a:gdLst/>
              <a:ahLst/>
              <a:cxnLst/>
              <a:rect l="l" t="t" r="r" b="b"/>
              <a:pathLst>
                <a:path w="1311" h="389" extrusionOk="0">
                  <a:moveTo>
                    <a:pt x="290" y="1"/>
                  </a:moveTo>
                  <a:cubicBezTo>
                    <a:pt x="194" y="1"/>
                    <a:pt x="98" y="16"/>
                    <a:pt x="1" y="58"/>
                  </a:cubicBezTo>
                  <a:lnTo>
                    <a:pt x="1" y="201"/>
                  </a:lnTo>
                  <a:cubicBezTo>
                    <a:pt x="225" y="284"/>
                    <a:pt x="447" y="388"/>
                    <a:pt x="679" y="388"/>
                  </a:cubicBezTo>
                  <a:cubicBezTo>
                    <a:pt x="878" y="388"/>
                    <a:pt x="1085" y="312"/>
                    <a:pt x="1310" y="82"/>
                  </a:cubicBezTo>
                  <a:lnTo>
                    <a:pt x="1310" y="82"/>
                  </a:lnTo>
                  <a:cubicBezTo>
                    <a:pt x="1233" y="98"/>
                    <a:pt x="1159" y="105"/>
                    <a:pt x="1086" y="105"/>
                  </a:cubicBezTo>
                  <a:cubicBezTo>
                    <a:pt x="798" y="105"/>
                    <a:pt x="543"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0"/>
            <p:cNvSpPr/>
            <p:nvPr/>
          </p:nvSpPr>
          <p:spPr>
            <a:xfrm>
              <a:off x="6110275" y="1884825"/>
              <a:ext cx="28600" cy="14750"/>
            </a:xfrm>
            <a:custGeom>
              <a:avLst/>
              <a:gdLst/>
              <a:ahLst/>
              <a:cxnLst/>
              <a:rect l="l" t="t" r="r" b="b"/>
              <a:pathLst>
                <a:path w="1144" h="590" extrusionOk="0">
                  <a:moveTo>
                    <a:pt x="721" y="0"/>
                  </a:moveTo>
                  <a:cubicBezTo>
                    <a:pt x="601" y="0"/>
                    <a:pt x="490" y="19"/>
                    <a:pt x="429" y="158"/>
                  </a:cubicBezTo>
                  <a:cubicBezTo>
                    <a:pt x="429" y="193"/>
                    <a:pt x="417" y="217"/>
                    <a:pt x="393" y="217"/>
                  </a:cubicBezTo>
                  <a:cubicBezTo>
                    <a:pt x="378" y="223"/>
                    <a:pt x="365" y="226"/>
                    <a:pt x="354" y="226"/>
                  </a:cubicBezTo>
                  <a:cubicBezTo>
                    <a:pt x="322" y="226"/>
                    <a:pt x="307" y="202"/>
                    <a:pt x="298" y="158"/>
                  </a:cubicBezTo>
                  <a:cubicBezTo>
                    <a:pt x="251" y="146"/>
                    <a:pt x="191" y="146"/>
                    <a:pt x="143" y="146"/>
                  </a:cubicBezTo>
                  <a:cubicBezTo>
                    <a:pt x="24" y="205"/>
                    <a:pt x="12" y="324"/>
                    <a:pt x="1" y="443"/>
                  </a:cubicBezTo>
                  <a:cubicBezTo>
                    <a:pt x="191" y="539"/>
                    <a:pt x="379" y="589"/>
                    <a:pt x="568" y="589"/>
                  </a:cubicBezTo>
                  <a:cubicBezTo>
                    <a:pt x="757" y="589"/>
                    <a:pt x="947" y="539"/>
                    <a:pt x="1144" y="432"/>
                  </a:cubicBezTo>
                  <a:cubicBezTo>
                    <a:pt x="858" y="420"/>
                    <a:pt x="858" y="205"/>
                    <a:pt x="858" y="3"/>
                  </a:cubicBezTo>
                  <a:cubicBezTo>
                    <a:pt x="812" y="3"/>
                    <a:pt x="766" y="0"/>
                    <a:pt x="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0"/>
            <p:cNvSpPr/>
            <p:nvPr/>
          </p:nvSpPr>
          <p:spPr>
            <a:xfrm>
              <a:off x="5681950" y="1988325"/>
              <a:ext cx="33950" cy="11775"/>
            </a:xfrm>
            <a:custGeom>
              <a:avLst/>
              <a:gdLst/>
              <a:ahLst/>
              <a:cxnLst/>
              <a:rect l="l" t="t" r="r" b="b"/>
              <a:pathLst>
                <a:path w="1358" h="471" extrusionOk="0">
                  <a:moveTo>
                    <a:pt x="805" y="1"/>
                  </a:moveTo>
                  <a:cubicBezTo>
                    <a:pt x="653" y="1"/>
                    <a:pt x="502" y="28"/>
                    <a:pt x="358" y="66"/>
                  </a:cubicBezTo>
                  <a:cubicBezTo>
                    <a:pt x="0" y="149"/>
                    <a:pt x="119" y="328"/>
                    <a:pt x="346" y="471"/>
                  </a:cubicBezTo>
                  <a:cubicBezTo>
                    <a:pt x="437" y="404"/>
                    <a:pt x="532" y="371"/>
                    <a:pt x="628" y="371"/>
                  </a:cubicBezTo>
                  <a:cubicBezTo>
                    <a:pt x="719" y="371"/>
                    <a:pt x="812" y="401"/>
                    <a:pt x="905" y="459"/>
                  </a:cubicBezTo>
                  <a:cubicBezTo>
                    <a:pt x="977" y="256"/>
                    <a:pt x="1143" y="173"/>
                    <a:pt x="1358" y="161"/>
                  </a:cubicBezTo>
                  <a:cubicBezTo>
                    <a:pt x="1180" y="43"/>
                    <a:pt x="992" y="1"/>
                    <a:pt x="8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0"/>
            <p:cNvSpPr/>
            <p:nvPr/>
          </p:nvSpPr>
          <p:spPr>
            <a:xfrm>
              <a:off x="6044200" y="1879225"/>
              <a:ext cx="24725" cy="17000"/>
            </a:xfrm>
            <a:custGeom>
              <a:avLst/>
              <a:gdLst/>
              <a:ahLst/>
              <a:cxnLst/>
              <a:rect l="l" t="t" r="r" b="b"/>
              <a:pathLst>
                <a:path w="989" h="680" extrusionOk="0">
                  <a:moveTo>
                    <a:pt x="893" y="84"/>
                  </a:moveTo>
                  <a:cubicBezTo>
                    <a:pt x="596" y="203"/>
                    <a:pt x="96" y="1"/>
                    <a:pt x="0" y="679"/>
                  </a:cubicBezTo>
                  <a:cubicBezTo>
                    <a:pt x="322" y="406"/>
                    <a:pt x="679" y="608"/>
                    <a:pt x="917" y="370"/>
                  </a:cubicBezTo>
                  <a:cubicBezTo>
                    <a:pt x="989" y="322"/>
                    <a:pt x="989" y="263"/>
                    <a:pt x="917" y="227"/>
                  </a:cubicBezTo>
                  <a:cubicBezTo>
                    <a:pt x="917" y="179"/>
                    <a:pt x="917" y="132"/>
                    <a:pt x="893"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0"/>
            <p:cNvSpPr/>
            <p:nvPr/>
          </p:nvSpPr>
          <p:spPr>
            <a:xfrm>
              <a:off x="5366350" y="1759900"/>
              <a:ext cx="40600" cy="7500"/>
            </a:xfrm>
            <a:custGeom>
              <a:avLst/>
              <a:gdLst/>
              <a:ahLst/>
              <a:cxnLst/>
              <a:rect l="l" t="t" r="r" b="b"/>
              <a:pathLst>
                <a:path w="1624" h="300" extrusionOk="0">
                  <a:moveTo>
                    <a:pt x="127" y="0"/>
                  </a:moveTo>
                  <a:cubicBezTo>
                    <a:pt x="56" y="0"/>
                    <a:pt x="0" y="25"/>
                    <a:pt x="16" y="142"/>
                  </a:cubicBezTo>
                  <a:cubicBezTo>
                    <a:pt x="26" y="258"/>
                    <a:pt x="139" y="299"/>
                    <a:pt x="247" y="299"/>
                  </a:cubicBezTo>
                  <a:cubicBezTo>
                    <a:pt x="261" y="299"/>
                    <a:pt x="275" y="298"/>
                    <a:pt x="290" y="297"/>
                  </a:cubicBezTo>
                  <a:cubicBezTo>
                    <a:pt x="401" y="270"/>
                    <a:pt x="515" y="263"/>
                    <a:pt x="630" y="263"/>
                  </a:cubicBezTo>
                  <a:cubicBezTo>
                    <a:pt x="762" y="263"/>
                    <a:pt x="896" y="272"/>
                    <a:pt x="1029" y="272"/>
                  </a:cubicBezTo>
                  <a:cubicBezTo>
                    <a:pt x="1233" y="272"/>
                    <a:pt x="1434" y="249"/>
                    <a:pt x="1623" y="130"/>
                  </a:cubicBezTo>
                  <a:cubicBezTo>
                    <a:pt x="1159" y="83"/>
                    <a:pt x="706" y="35"/>
                    <a:pt x="242" y="11"/>
                  </a:cubicBezTo>
                  <a:cubicBezTo>
                    <a:pt x="205" y="7"/>
                    <a:pt x="164"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0"/>
            <p:cNvSpPr/>
            <p:nvPr/>
          </p:nvSpPr>
          <p:spPr>
            <a:xfrm>
              <a:off x="5429475" y="1904525"/>
              <a:ext cx="34900" cy="12225"/>
            </a:xfrm>
            <a:custGeom>
              <a:avLst/>
              <a:gdLst/>
              <a:ahLst/>
              <a:cxnLst/>
              <a:rect l="l" t="t" r="r" b="b"/>
              <a:pathLst>
                <a:path w="1396" h="489" extrusionOk="0">
                  <a:moveTo>
                    <a:pt x="576" y="0"/>
                  </a:moveTo>
                  <a:cubicBezTo>
                    <a:pt x="464" y="0"/>
                    <a:pt x="353" y="22"/>
                    <a:pt x="241" y="72"/>
                  </a:cubicBezTo>
                  <a:cubicBezTo>
                    <a:pt x="193" y="84"/>
                    <a:pt x="158" y="84"/>
                    <a:pt x="110" y="108"/>
                  </a:cubicBezTo>
                  <a:cubicBezTo>
                    <a:pt x="1" y="416"/>
                    <a:pt x="165" y="484"/>
                    <a:pt x="361" y="484"/>
                  </a:cubicBezTo>
                  <a:cubicBezTo>
                    <a:pt x="400" y="484"/>
                    <a:pt x="440" y="481"/>
                    <a:pt x="479" y="477"/>
                  </a:cubicBezTo>
                  <a:cubicBezTo>
                    <a:pt x="753" y="441"/>
                    <a:pt x="1003" y="489"/>
                    <a:pt x="1253" y="382"/>
                  </a:cubicBezTo>
                  <a:lnTo>
                    <a:pt x="1253" y="370"/>
                  </a:lnTo>
                  <a:cubicBezTo>
                    <a:pt x="1301" y="310"/>
                    <a:pt x="1348" y="263"/>
                    <a:pt x="1396" y="227"/>
                  </a:cubicBezTo>
                  <a:cubicBezTo>
                    <a:pt x="1331" y="89"/>
                    <a:pt x="1228" y="67"/>
                    <a:pt x="1116" y="67"/>
                  </a:cubicBezTo>
                  <a:cubicBezTo>
                    <a:pt x="1063" y="67"/>
                    <a:pt x="1009" y="72"/>
                    <a:pt x="955" y="72"/>
                  </a:cubicBezTo>
                  <a:cubicBezTo>
                    <a:pt x="829" y="28"/>
                    <a:pt x="703" y="0"/>
                    <a:pt x="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0"/>
            <p:cNvSpPr/>
            <p:nvPr/>
          </p:nvSpPr>
          <p:spPr>
            <a:xfrm>
              <a:off x="5734050" y="1770575"/>
              <a:ext cx="39300" cy="13275"/>
            </a:xfrm>
            <a:custGeom>
              <a:avLst/>
              <a:gdLst/>
              <a:ahLst/>
              <a:cxnLst/>
              <a:rect l="l" t="t" r="r" b="b"/>
              <a:pathLst>
                <a:path w="1572" h="531" extrusionOk="0">
                  <a:moveTo>
                    <a:pt x="857" y="60"/>
                  </a:moveTo>
                  <a:cubicBezTo>
                    <a:pt x="786" y="60"/>
                    <a:pt x="714" y="72"/>
                    <a:pt x="655" y="84"/>
                  </a:cubicBezTo>
                  <a:cubicBezTo>
                    <a:pt x="441" y="191"/>
                    <a:pt x="0" y="1"/>
                    <a:pt x="131" y="501"/>
                  </a:cubicBezTo>
                  <a:cubicBezTo>
                    <a:pt x="207" y="522"/>
                    <a:pt x="281" y="530"/>
                    <a:pt x="355" y="530"/>
                  </a:cubicBezTo>
                  <a:cubicBezTo>
                    <a:pt x="618" y="530"/>
                    <a:pt x="871" y="424"/>
                    <a:pt x="1131" y="406"/>
                  </a:cubicBezTo>
                  <a:cubicBezTo>
                    <a:pt x="1214" y="227"/>
                    <a:pt x="1488" y="299"/>
                    <a:pt x="1572" y="108"/>
                  </a:cubicBezTo>
                  <a:cubicBezTo>
                    <a:pt x="1515" y="80"/>
                    <a:pt x="1463" y="65"/>
                    <a:pt x="1412" y="65"/>
                  </a:cubicBezTo>
                  <a:cubicBezTo>
                    <a:pt x="1356" y="65"/>
                    <a:pt x="1301" y="83"/>
                    <a:pt x="1238" y="120"/>
                  </a:cubicBezTo>
                  <a:cubicBezTo>
                    <a:pt x="1220" y="114"/>
                    <a:pt x="1208" y="111"/>
                    <a:pt x="1197" y="111"/>
                  </a:cubicBezTo>
                  <a:cubicBezTo>
                    <a:pt x="1185" y="111"/>
                    <a:pt x="1173" y="114"/>
                    <a:pt x="1155" y="120"/>
                  </a:cubicBezTo>
                  <a:cubicBezTo>
                    <a:pt x="1072" y="60"/>
                    <a:pt x="964" y="60"/>
                    <a:pt x="85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0"/>
            <p:cNvSpPr/>
            <p:nvPr/>
          </p:nvSpPr>
          <p:spPr>
            <a:xfrm>
              <a:off x="5927525" y="2049950"/>
              <a:ext cx="39300" cy="18725"/>
            </a:xfrm>
            <a:custGeom>
              <a:avLst/>
              <a:gdLst/>
              <a:ahLst/>
              <a:cxnLst/>
              <a:rect l="l" t="t" r="r" b="b"/>
              <a:pathLst>
                <a:path w="1572" h="749" extrusionOk="0">
                  <a:moveTo>
                    <a:pt x="1227" y="1"/>
                  </a:moveTo>
                  <a:cubicBezTo>
                    <a:pt x="1162" y="1"/>
                    <a:pt x="1085" y="47"/>
                    <a:pt x="1000" y="137"/>
                  </a:cubicBezTo>
                  <a:cubicBezTo>
                    <a:pt x="1012" y="161"/>
                    <a:pt x="1012" y="196"/>
                    <a:pt x="1012" y="220"/>
                  </a:cubicBezTo>
                  <a:cubicBezTo>
                    <a:pt x="949" y="380"/>
                    <a:pt x="843" y="414"/>
                    <a:pt x="727" y="414"/>
                  </a:cubicBezTo>
                  <a:cubicBezTo>
                    <a:pt x="640" y="414"/>
                    <a:pt x="549" y="395"/>
                    <a:pt x="465" y="395"/>
                  </a:cubicBezTo>
                  <a:cubicBezTo>
                    <a:pt x="427" y="395"/>
                    <a:pt x="391" y="399"/>
                    <a:pt x="357" y="411"/>
                  </a:cubicBezTo>
                  <a:cubicBezTo>
                    <a:pt x="226" y="434"/>
                    <a:pt x="83" y="458"/>
                    <a:pt x="0" y="577"/>
                  </a:cubicBezTo>
                  <a:cubicBezTo>
                    <a:pt x="258" y="695"/>
                    <a:pt x="514" y="749"/>
                    <a:pt x="771" y="749"/>
                  </a:cubicBezTo>
                  <a:cubicBezTo>
                    <a:pt x="1035" y="749"/>
                    <a:pt x="1300" y="692"/>
                    <a:pt x="1572" y="589"/>
                  </a:cubicBezTo>
                  <a:cubicBezTo>
                    <a:pt x="1453" y="518"/>
                    <a:pt x="1429" y="399"/>
                    <a:pt x="1429" y="268"/>
                  </a:cubicBezTo>
                  <a:cubicBezTo>
                    <a:pt x="1387" y="88"/>
                    <a:pt x="1318" y="1"/>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0"/>
            <p:cNvSpPr/>
            <p:nvPr/>
          </p:nvSpPr>
          <p:spPr>
            <a:xfrm>
              <a:off x="5812625" y="1783975"/>
              <a:ext cx="25925" cy="14625"/>
            </a:xfrm>
            <a:custGeom>
              <a:avLst/>
              <a:gdLst/>
              <a:ahLst/>
              <a:cxnLst/>
              <a:rect l="l" t="t" r="r" b="b"/>
              <a:pathLst>
                <a:path w="1037" h="585" extrusionOk="0">
                  <a:moveTo>
                    <a:pt x="143" y="1"/>
                  </a:moveTo>
                  <a:cubicBezTo>
                    <a:pt x="96" y="1"/>
                    <a:pt x="36" y="13"/>
                    <a:pt x="0" y="13"/>
                  </a:cubicBezTo>
                  <a:lnTo>
                    <a:pt x="0" y="286"/>
                  </a:lnTo>
                  <a:lnTo>
                    <a:pt x="12" y="310"/>
                  </a:lnTo>
                  <a:cubicBezTo>
                    <a:pt x="143" y="406"/>
                    <a:pt x="357" y="382"/>
                    <a:pt x="429" y="584"/>
                  </a:cubicBezTo>
                  <a:lnTo>
                    <a:pt x="715" y="584"/>
                  </a:lnTo>
                  <a:cubicBezTo>
                    <a:pt x="715" y="382"/>
                    <a:pt x="798" y="251"/>
                    <a:pt x="977" y="179"/>
                  </a:cubicBezTo>
                  <a:cubicBezTo>
                    <a:pt x="1036" y="132"/>
                    <a:pt x="1036" y="84"/>
                    <a:pt x="1012" y="13"/>
                  </a:cubicBezTo>
                  <a:cubicBezTo>
                    <a:pt x="727" y="13"/>
                    <a:pt x="429"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0"/>
            <p:cNvSpPr/>
            <p:nvPr/>
          </p:nvSpPr>
          <p:spPr>
            <a:xfrm>
              <a:off x="5314650" y="1876800"/>
              <a:ext cx="28000" cy="8400"/>
            </a:xfrm>
            <a:custGeom>
              <a:avLst/>
              <a:gdLst/>
              <a:ahLst/>
              <a:cxnLst/>
              <a:rect l="l" t="t" r="r" b="b"/>
              <a:pathLst>
                <a:path w="1120" h="336" extrusionOk="0">
                  <a:moveTo>
                    <a:pt x="304" y="0"/>
                  </a:moveTo>
                  <a:cubicBezTo>
                    <a:pt x="267" y="0"/>
                    <a:pt x="229" y="1"/>
                    <a:pt x="191" y="2"/>
                  </a:cubicBezTo>
                  <a:cubicBezTo>
                    <a:pt x="107" y="2"/>
                    <a:pt x="0" y="62"/>
                    <a:pt x="0" y="169"/>
                  </a:cubicBezTo>
                  <a:cubicBezTo>
                    <a:pt x="0" y="276"/>
                    <a:pt x="95" y="324"/>
                    <a:pt x="191" y="324"/>
                  </a:cubicBezTo>
                  <a:cubicBezTo>
                    <a:pt x="512" y="336"/>
                    <a:pt x="810" y="336"/>
                    <a:pt x="1119" y="336"/>
                  </a:cubicBezTo>
                  <a:cubicBezTo>
                    <a:pt x="1060" y="229"/>
                    <a:pt x="1012" y="145"/>
                    <a:pt x="965" y="38"/>
                  </a:cubicBezTo>
                  <a:cubicBezTo>
                    <a:pt x="749" y="28"/>
                    <a:pt x="534"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0"/>
            <p:cNvSpPr/>
            <p:nvPr/>
          </p:nvSpPr>
          <p:spPr>
            <a:xfrm>
              <a:off x="5265225" y="1824150"/>
              <a:ext cx="18475" cy="36350"/>
            </a:xfrm>
            <a:custGeom>
              <a:avLst/>
              <a:gdLst/>
              <a:ahLst/>
              <a:cxnLst/>
              <a:rect l="l" t="t" r="r" b="b"/>
              <a:pathLst>
                <a:path w="739" h="1454" extrusionOk="0">
                  <a:moveTo>
                    <a:pt x="283" y="0"/>
                  </a:moveTo>
                  <a:cubicBezTo>
                    <a:pt x="145" y="0"/>
                    <a:pt x="42" y="70"/>
                    <a:pt x="1" y="275"/>
                  </a:cubicBezTo>
                  <a:cubicBezTo>
                    <a:pt x="48" y="501"/>
                    <a:pt x="203" y="680"/>
                    <a:pt x="227" y="906"/>
                  </a:cubicBezTo>
                  <a:cubicBezTo>
                    <a:pt x="239" y="965"/>
                    <a:pt x="251" y="1025"/>
                    <a:pt x="286" y="1085"/>
                  </a:cubicBezTo>
                  <a:cubicBezTo>
                    <a:pt x="358" y="1192"/>
                    <a:pt x="441" y="1275"/>
                    <a:pt x="501" y="1382"/>
                  </a:cubicBezTo>
                  <a:cubicBezTo>
                    <a:pt x="525" y="1406"/>
                    <a:pt x="536" y="1430"/>
                    <a:pt x="548" y="1454"/>
                  </a:cubicBezTo>
                  <a:cubicBezTo>
                    <a:pt x="584" y="1442"/>
                    <a:pt x="620" y="1430"/>
                    <a:pt x="656" y="1394"/>
                  </a:cubicBezTo>
                  <a:cubicBezTo>
                    <a:pt x="703" y="1120"/>
                    <a:pt x="417" y="834"/>
                    <a:pt x="656" y="549"/>
                  </a:cubicBezTo>
                  <a:cubicBezTo>
                    <a:pt x="739" y="346"/>
                    <a:pt x="656" y="192"/>
                    <a:pt x="489" y="37"/>
                  </a:cubicBezTo>
                  <a:cubicBezTo>
                    <a:pt x="415" y="15"/>
                    <a:pt x="345"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0"/>
            <p:cNvSpPr/>
            <p:nvPr/>
          </p:nvSpPr>
          <p:spPr>
            <a:xfrm>
              <a:off x="5672125" y="1816500"/>
              <a:ext cx="32775" cy="7575"/>
            </a:xfrm>
            <a:custGeom>
              <a:avLst/>
              <a:gdLst/>
              <a:ahLst/>
              <a:cxnLst/>
              <a:rect l="l" t="t" r="r" b="b"/>
              <a:pathLst>
                <a:path w="1311" h="303" extrusionOk="0">
                  <a:moveTo>
                    <a:pt x="748" y="1"/>
                  </a:moveTo>
                  <a:cubicBezTo>
                    <a:pt x="594" y="1"/>
                    <a:pt x="438" y="21"/>
                    <a:pt x="286" y="21"/>
                  </a:cubicBezTo>
                  <a:cubicBezTo>
                    <a:pt x="215" y="105"/>
                    <a:pt x="60" y="33"/>
                    <a:pt x="1" y="176"/>
                  </a:cubicBezTo>
                  <a:cubicBezTo>
                    <a:pt x="271" y="258"/>
                    <a:pt x="468" y="303"/>
                    <a:pt x="674" y="303"/>
                  </a:cubicBezTo>
                  <a:cubicBezTo>
                    <a:pt x="859" y="303"/>
                    <a:pt x="1051" y="267"/>
                    <a:pt x="1310" y="188"/>
                  </a:cubicBezTo>
                  <a:cubicBezTo>
                    <a:pt x="1137" y="34"/>
                    <a:pt x="944" y="1"/>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0"/>
            <p:cNvSpPr/>
            <p:nvPr/>
          </p:nvSpPr>
          <p:spPr>
            <a:xfrm>
              <a:off x="5621225" y="2060800"/>
              <a:ext cx="33075" cy="9550"/>
            </a:xfrm>
            <a:custGeom>
              <a:avLst/>
              <a:gdLst/>
              <a:ahLst/>
              <a:cxnLst/>
              <a:rect l="l" t="t" r="r" b="b"/>
              <a:pathLst>
                <a:path w="1323" h="382" extrusionOk="0">
                  <a:moveTo>
                    <a:pt x="1322" y="0"/>
                  </a:moveTo>
                  <a:lnTo>
                    <a:pt x="1322" y="0"/>
                  </a:lnTo>
                  <a:cubicBezTo>
                    <a:pt x="953" y="12"/>
                    <a:pt x="572" y="12"/>
                    <a:pt x="179" y="12"/>
                  </a:cubicBezTo>
                  <a:cubicBezTo>
                    <a:pt x="1" y="381"/>
                    <a:pt x="346" y="239"/>
                    <a:pt x="477" y="298"/>
                  </a:cubicBezTo>
                  <a:cubicBezTo>
                    <a:pt x="535" y="276"/>
                    <a:pt x="594" y="218"/>
                    <a:pt x="652" y="218"/>
                  </a:cubicBezTo>
                  <a:cubicBezTo>
                    <a:pt x="689" y="218"/>
                    <a:pt x="726" y="241"/>
                    <a:pt x="763" y="310"/>
                  </a:cubicBezTo>
                  <a:cubicBezTo>
                    <a:pt x="783" y="350"/>
                    <a:pt x="808" y="363"/>
                    <a:pt x="837" y="363"/>
                  </a:cubicBezTo>
                  <a:cubicBezTo>
                    <a:pt x="888" y="363"/>
                    <a:pt x="948" y="321"/>
                    <a:pt x="1000" y="321"/>
                  </a:cubicBezTo>
                  <a:cubicBezTo>
                    <a:pt x="1004" y="321"/>
                    <a:pt x="1009" y="321"/>
                    <a:pt x="1013" y="322"/>
                  </a:cubicBezTo>
                  <a:cubicBezTo>
                    <a:pt x="1024" y="298"/>
                    <a:pt x="1048" y="262"/>
                    <a:pt x="1060" y="251"/>
                  </a:cubicBezTo>
                  <a:cubicBezTo>
                    <a:pt x="1060" y="239"/>
                    <a:pt x="1072" y="227"/>
                    <a:pt x="1108" y="227"/>
                  </a:cubicBezTo>
                  <a:cubicBezTo>
                    <a:pt x="1132" y="227"/>
                    <a:pt x="1167" y="239"/>
                    <a:pt x="1179" y="262"/>
                  </a:cubicBezTo>
                  <a:cubicBezTo>
                    <a:pt x="1298" y="227"/>
                    <a:pt x="1322" y="120"/>
                    <a:pt x="1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0"/>
            <p:cNvSpPr/>
            <p:nvPr/>
          </p:nvSpPr>
          <p:spPr>
            <a:xfrm>
              <a:off x="5419725" y="1903450"/>
              <a:ext cx="41100" cy="15500"/>
            </a:xfrm>
            <a:custGeom>
              <a:avLst/>
              <a:gdLst/>
              <a:ahLst/>
              <a:cxnLst/>
              <a:rect l="l" t="t" r="r" b="b"/>
              <a:pathLst>
                <a:path w="1644" h="620" extrusionOk="0">
                  <a:moveTo>
                    <a:pt x="343" y="1"/>
                  </a:moveTo>
                  <a:cubicBezTo>
                    <a:pt x="254" y="1"/>
                    <a:pt x="160" y="86"/>
                    <a:pt x="71" y="115"/>
                  </a:cubicBezTo>
                  <a:cubicBezTo>
                    <a:pt x="0" y="294"/>
                    <a:pt x="119" y="401"/>
                    <a:pt x="214" y="496"/>
                  </a:cubicBezTo>
                  <a:cubicBezTo>
                    <a:pt x="364" y="581"/>
                    <a:pt x="520" y="619"/>
                    <a:pt x="678" y="619"/>
                  </a:cubicBezTo>
                  <a:cubicBezTo>
                    <a:pt x="810" y="619"/>
                    <a:pt x="942" y="592"/>
                    <a:pt x="1072" y="544"/>
                  </a:cubicBezTo>
                  <a:lnTo>
                    <a:pt x="1214" y="544"/>
                  </a:lnTo>
                  <a:cubicBezTo>
                    <a:pt x="1239" y="542"/>
                    <a:pt x="1263" y="542"/>
                    <a:pt x="1288" y="542"/>
                  </a:cubicBezTo>
                  <a:cubicBezTo>
                    <a:pt x="1308" y="542"/>
                    <a:pt x="1328" y="542"/>
                    <a:pt x="1347" y="542"/>
                  </a:cubicBezTo>
                  <a:cubicBezTo>
                    <a:pt x="1462" y="542"/>
                    <a:pt x="1574" y="533"/>
                    <a:pt x="1643" y="413"/>
                  </a:cubicBezTo>
                  <a:cubicBezTo>
                    <a:pt x="1381" y="413"/>
                    <a:pt x="1095" y="401"/>
                    <a:pt x="833" y="401"/>
                  </a:cubicBezTo>
                  <a:cubicBezTo>
                    <a:pt x="655" y="401"/>
                    <a:pt x="512" y="341"/>
                    <a:pt x="500" y="127"/>
                  </a:cubicBezTo>
                  <a:cubicBezTo>
                    <a:pt x="450" y="32"/>
                    <a:pt x="397"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0"/>
            <p:cNvSpPr/>
            <p:nvPr/>
          </p:nvSpPr>
          <p:spPr>
            <a:xfrm>
              <a:off x="5767375" y="1805400"/>
              <a:ext cx="31275" cy="12775"/>
            </a:xfrm>
            <a:custGeom>
              <a:avLst/>
              <a:gdLst/>
              <a:ahLst/>
              <a:cxnLst/>
              <a:rect l="l" t="t" r="r" b="b"/>
              <a:pathLst>
                <a:path w="1251" h="511" extrusionOk="0">
                  <a:moveTo>
                    <a:pt x="810" y="1"/>
                  </a:moveTo>
                  <a:cubicBezTo>
                    <a:pt x="590" y="34"/>
                    <a:pt x="380" y="158"/>
                    <a:pt x="153" y="158"/>
                  </a:cubicBezTo>
                  <a:cubicBezTo>
                    <a:pt x="134" y="158"/>
                    <a:pt x="115" y="158"/>
                    <a:pt x="96" y="156"/>
                  </a:cubicBezTo>
                  <a:lnTo>
                    <a:pt x="96" y="156"/>
                  </a:lnTo>
                  <a:cubicBezTo>
                    <a:pt x="1" y="311"/>
                    <a:pt x="155" y="358"/>
                    <a:pt x="227" y="430"/>
                  </a:cubicBezTo>
                  <a:cubicBezTo>
                    <a:pt x="347" y="446"/>
                    <a:pt x="474" y="511"/>
                    <a:pt x="605" y="511"/>
                  </a:cubicBezTo>
                  <a:cubicBezTo>
                    <a:pt x="668" y="511"/>
                    <a:pt x="733" y="496"/>
                    <a:pt x="798" y="453"/>
                  </a:cubicBezTo>
                  <a:cubicBezTo>
                    <a:pt x="882" y="239"/>
                    <a:pt x="1251" y="346"/>
                    <a:pt x="1239" y="37"/>
                  </a:cubicBezTo>
                  <a:cubicBezTo>
                    <a:pt x="1191" y="37"/>
                    <a:pt x="1132" y="37"/>
                    <a:pt x="1096" y="25"/>
                  </a:cubicBezTo>
                  <a:cubicBezTo>
                    <a:pt x="1065" y="51"/>
                    <a:pt x="1034" y="61"/>
                    <a:pt x="1002" y="61"/>
                  </a:cubicBezTo>
                  <a:cubicBezTo>
                    <a:pt x="935" y="61"/>
                    <a:pt x="867" y="17"/>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0"/>
            <p:cNvSpPr/>
            <p:nvPr/>
          </p:nvSpPr>
          <p:spPr>
            <a:xfrm>
              <a:off x="5708725" y="2056975"/>
              <a:ext cx="30400" cy="14275"/>
            </a:xfrm>
            <a:custGeom>
              <a:avLst/>
              <a:gdLst/>
              <a:ahLst/>
              <a:cxnLst/>
              <a:rect l="l" t="t" r="r" b="b"/>
              <a:pathLst>
                <a:path w="1216" h="571" extrusionOk="0">
                  <a:moveTo>
                    <a:pt x="677" y="0"/>
                  </a:moveTo>
                  <a:cubicBezTo>
                    <a:pt x="451" y="0"/>
                    <a:pt x="231" y="122"/>
                    <a:pt x="1" y="153"/>
                  </a:cubicBezTo>
                  <a:cubicBezTo>
                    <a:pt x="61" y="273"/>
                    <a:pt x="168" y="284"/>
                    <a:pt x="287" y="284"/>
                  </a:cubicBezTo>
                  <a:cubicBezTo>
                    <a:pt x="346" y="308"/>
                    <a:pt x="418" y="332"/>
                    <a:pt x="430" y="439"/>
                  </a:cubicBezTo>
                  <a:lnTo>
                    <a:pt x="430" y="558"/>
                  </a:lnTo>
                  <a:cubicBezTo>
                    <a:pt x="525" y="558"/>
                    <a:pt x="620" y="570"/>
                    <a:pt x="715" y="570"/>
                  </a:cubicBezTo>
                  <a:cubicBezTo>
                    <a:pt x="823" y="415"/>
                    <a:pt x="1215" y="499"/>
                    <a:pt x="1025" y="118"/>
                  </a:cubicBezTo>
                  <a:cubicBezTo>
                    <a:pt x="906" y="30"/>
                    <a:pt x="791" y="0"/>
                    <a:pt x="6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0"/>
            <p:cNvSpPr/>
            <p:nvPr/>
          </p:nvSpPr>
          <p:spPr>
            <a:xfrm>
              <a:off x="5733150" y="1806000"/>
              <a:ext cx="39600" cy="11075"/>
            </a:xfrm>
            <a:custGeom>
              <a:avLst/>
              <a:gdLst/>
              <a:ahLst/>
              <a:cxnLst/>
              <a:rect l="l" t="t" r="r" b="b"/>
              <a:pathLst>
                <a:path w="1584" h="443" extrusionOk="0">
                  <a:moveTo>
                    <a:pt x="869" y="1"/>
                  </a:moveTo>
                  <a:cubicBezTo>
                    <a:pt x="738" y="120"/>
                    <a:pt x="560" y="25"/>
                    <a:pt x="417" y="120"/>
                  </a:cubicBezTo>
                  <a:lnTo>
                    <a:pt x="286" y="120"/>
                  </a:lnTo>
                  <a:cubicBezTo>
                    <a:pt x="237" y="93"/>
                    <a:pt x="193" y="78"/>
                    <a:pt x="150" y="78"/>
                  </a:cubicBezTo>
                  <a:cubicBezTo>
                    <a:pt x="100" y="78"/>
                    <a:pt x="52" y="98"/>
                    <a:pt x="0" y="144"/>
                  </a:cubicBezTo>
                  <a:cubicBezTo>
                    <a:pt x="421" y="349"/>
                    <a:pt x="851" y="442"/>
                    <a:pt x="1294" y="442"/>
                  </a:cubicBezTo>
                  <a:cubicBezTo>
                    <a:pt x="1390" y="442"/>
                    <a:pt x="1487" y="438"/>
                    <a:pt x="1584" y="429"/>
                  </a:cubicBezTo>
                  <a:cubicBezTo>
                    <a:pt x="1536" y="334"/>
                    <a:pt x="1489" y="239"/>
                    <a:pt x="1453" y="144"/>
                  </a:cubicBezTo>
                  <a:cubicBezTo>
                    <a:pt x="1425" y="116"/>
                    <a:pt x="1397" y="104"/>
                    <a:pt x="1364" y="104"/>
                  </a:cubicBezTo>
                  <a:cubicBezTo>
                    <a:pt x="1341" y="104"/>
                    <a:pt x="1316" y="110"/>
                    <a:pt x="1286" y="120"/>
                  </a:cubicBezTo>
                  <a:cubicBezTo>
                    <a:pt x="1237" y="163"/>
                    <a:pt x="1191" y="187"/>
                    <a:pt x="1145" y="187"/>
                  </a:cubicBezTo>
                  <a:cubicBezTo>
                    <a:pt x="1102" y="187"/>
                    <a:pt x="1058" y="166"/>
                    <a:pt x="1012" y="120"/>
                  </a:cubicBezTo>
                  <a:cubicBezTo>
                    <a:pt x="977" y="84"/>
                    <a:pt x="917" y="3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30"/>
            <p:cNvSpPr/>
            <p:nvPr/>
          </p:nvSpPr>
          <p:spPr>
            <a:xfrm>
              <a:off x="5493525" y="1993525"/>
              <a:ext cx="15500" cy="12825"/>
            </a:xfrm>
            <a:custGeom>
              <a:avLst/>
              <a:gdLst/>
              <a:ahLst/>
              <a:cxnLst/>
              <a:rect l="l" t="t" r="r" b="b"/>
              <a:pathLst>
                <a:path w="620" h="513" extrusionOk="0">
                  <a:moveTo>
                    <a:pt x="263" y="1"/>
                  </a:moveTo>
                  <a:cubicBezTo>
                    <a:pt x="96" y="13"/>
                    <a:pt x="1" y="132"/>
                    <a:pt x="1" y="298"/>
                  </a:cubicBezTo>
                  <a:cubicBezTo>
                    <a:pt x="1" y="489"/>
                    <a:pt x="156" y="513"/>
                    <a:pt x="298" y="513"/>
                  </a:cubicBezTo>
                  <a:cubicBezTo>
                    <a:pt x="453" y="513"/>
                    <a:pt x="584" y="489"/>
                    <a:pt x="620" y="298"/>
                  </a:cubicBezTo>
                  <a:cubicBezTo>
                    <a:pt x="537" y="132"/>
                    <a:pt x="453"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30"/>
            <p:cNvSpPr/>
            <p:nvPr/>
          </p:nvSpPr>
          <p:spPr>
            <a:xfrm>
              <a:off x="5905200" y="1803550"/>
              <a:ext cx="25625" cy="13200"/>
            </a:xfrm>
            <a:custGeom>
              <a:avLst/>
              <a:gdLst/>
              <a:ahLst/>
              <a:cxnLst/>
              <a:rect l="l" t="t" r="r" b="b"/>
              <a:pathLst>
                <a:path w="1025" h="528" extrusionOk="0">
                  <a:moveTo>
                    <a:pt x="371" y="1"/>
                  </a:moveTo>
                  <a:cubicBezTo>
                    <a:pt x="355" y="1"/>
                    <a:pt x="339" y="2"/>
                    <a:pt x="322" y="4"/>
                  </a:cubicBezTo>
                  <a:cubicBezTo>
                    <a:pt x="250" y="27"/>
                    <a:pt x="203" y="63"/>
                    <a:pt x="155" y="123"/>
                  </a:cubicBezTo>
                  <a:cubicBezTo>
                    <a:pt x="107" y="206"/>
                    <a:pt x="60" y="313"/>
                    <a:pt x="0" y="408"/>
                  </a:cubicBezTo>
                  <a:cubicBezTo>
                    <a:pt x="345" y="432"/>
                    <a:pt x="679" y="396"/>
                    <a:pt x="988" y="527"/>
                  </a:cubicBezTo>
                  <a:cubicBezTo>
                    <a:pt x="1024" y="230"/>
                    <a:pt x="857" y="111"/>
                    <a:pt x="595" y="99"/>
                  </a:cubicBezTo>
                  <a:cubicBezTo>
                    <a:pt x="525" y="29"/>
                    <a:pt x="455" y="1"/>
                    <a:pt x="3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30"/>
            <p:cNvSpPr/>
            <p:nvPr/>
          </p:nvSpPr>
          <p:spPr>
            <a:xfrm>
              <a:off x="5909350" y="1881325"/>
              <a:ext cx="23850" cy="10425"/>
            </a:xfrm>
            <a:custGeom>
              <a:avLst/>
              <a:gdLst/>
              <a:ahLst/>
              <a:cxnLst/>
              <a:rect l="l" t="t" r="r" b="b"/>
              <a:pathLst>
                <a:path w="954" h="417" extrusionOk="0">
                  <a:moveTo>
                    <a:pt x="858" y="0"/>
                  </a:moveTo>
                  <a:cubicBezTo>
                    <a:pt x="620" y="0"/>
                    <a:pt x="382" y="24"/>
                    <a:pt x="144" y="24"/>
                  </a:cubicBezTo>
                  <a:cubicBezTo>
                    <a:pt x="96" y="155"/>
                    <a:pt x="37" y="286"/>
                    <a:pt x="1" y="417"/>
                  </a:cubicBezTo>
                  <a:cubicBezTo>
                    <a:pt x="275" y="417"/>
                    <a:pt x="560" y="405"/>
                    <a:pt x="858" y="405"/>
                  </a:cubicBezTo>
                  <a:lnTo>
                    <a:pt x="858" y="286"/>
                  </a:lnTo>
                  <a:cubicBezTo>
                    <a:pt x="953" y="179"/>
                    <a:pt x="953" y="9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30"/>
            <p:cNvSpPr/>
            <p:nvPr/>
          </p:nvSpPr>
          <p:spPr>
            <a:xfrm>
              <a:off x="5915900" y="2051675"/>
              <a:ext cx="27700" cy="12725"/>
            </a:xfrm>
            <a:custGeom>
              <a:avLst/>
              <a:gdLst/>
              <a:ahLst/>
              <a:cxnLst/>
              <a:rect l="l" t="t" r="r" b="b"/>
              <a:pathLst>
                <a:path w="1108" h="509" extrusionOk="0">
                  <a:moveTo>
                    <a:pt x="526" y="1"/>
                  </a:moveTo>
                  <a:cubicBezTo>
                    <a:pt x="467" y="1"/>
                    <a:pt x="406" y="8"/>
                    <a:pt x="346" y="8"/>
                  </a:cubicBezTo>
                  <a:cubicBezTo>
                    <a:pt x="191" y="80"/>
                    <a:pt x="1" y="92"/>
                    <a:pt x="13" y="330"/>
                  </a:cubicBezTo>
                  <a:cubicBezTo>
                    <a:pt x="179" y="365"/>
                    <a:pt x="358" y="330"/>
                    <a:pt x="453" y="508"/>
                  </a:cubicBezTo>
                  <a:cubicBezTo>
                    <a:pt x="596" y="496"/>
                    <a:pt x="751" y="496"/>
                    <a:pt x="894" y="485"/>
                  </a:cubicBezTo>
                  <a:cubicBezTo>
                    <a:pt x="1001" y="425"/>
                    <a:pt x="1108" y="354"/>
                    <a:pt x="1108" y="211"/>
                  </a:cubicBezTo>
                  <a:cubicBezTo>
                    <a:pt x="1084" y="151"/>
                    <a:pt x="1060" y="92"/>
                    <a:pt x="1013" y="68"/>
                  </a:cubicBezTo>
                  <a:cubicBezTo>
                    <a:pt x="986" y="41"/>
                    <a:pt x="956" y="26"/>
                    <a:pt x="928" y="26"/>
                  </a:cubicBezTo>
                  <a:cubicBezTo>
                    <a:pt x="906" y="26"/>
                    <a:pt x="886" y="35"/>
                    <a:pt x="870" y="56"/>
                  </a:cubicBezTo>
                  <a:lnTo>
                    <a:pt x="727" y="56"/>
                  </a:lnTo>
                  <a:cubicBezTo>
                    <a:pt x="663" y="11"/>
                    <a:pt x="595"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30"/>
            <p:cNvSpPr/>
            <p:nvPr/>
          </p:nvSpPr>
          <p:spPr>
            <a:xfrm>
              <a:off x="5873050" y="1850250"/>
              <a:ext cx="50625" cy="5800"/>
            </a:xfrm>
            <a:custGeom>
              <a:avLst/>
              <a:gdLst/>
              <a:ahLst/>
              <a:cxnLst/>
              <a:rect l="l" t="t" r="r" b="b"/>
              <a:pathLst>
                <a:path w="2025" h="232" extrusionOk="0">
                  <a:moveTo>
                    <a:pt x="507" y="0"/>
                  </a:moveTo>
                  <a:cubicBezTo>
                    <a:pt x="328" y="0"/>
                    <a:pt x="155" y="45"/>
                    <a:pt x="0" y="219"/>
                  </a:cubicBezTo>
                  <a:cubicBezTo>
                    <a:pt x="44" y="218"/>
                    <a:pt x="87" y="218"/>
                    <a:pt x="131" y="218"/>
                  </a:cubicBezTo>
                  <a:cubicBezTo>
                    <a:pt x="408" y="218"/>
                    <a:pt x="682" y="231"/>
                    <a:pt x="953" y="231"/>
                  </a:cubicBezTo>
                  <a:cubicBezTo>
                    <a:pt x="1313" y="231"/>
                    <a:pt x="1668" y="208"/>
                    <a:pt x="2024" y="100"/>
                  </a:cubicBezTo>
                  <a:cubicBezTo>
                    <a:pt x="1922" y="26"/>
                    <a:pt x="1806" y="9"/>
                    <a:pt x="1685" y="9"/>
                  </a:cubicBezTo>
                  <a:cubicBezTo>
                    <a:pt x="1585" y="9"/>
                    <a:pt x="1481" y="21"/>
                    <a:pt x="1380" y="21"/>
                  </a:cubicBezTo>
                  <a:cubicBezTo>
                    <a:pt x="1348" y="21"/>
                    <a:pt x="1317" y="20"/>
                    <a:pt x="1286" y="17"/>
                  </a:cubicBezTo>
                  <a:cubicBezTo>
                    <a:pt x="1214" y="39"/>
                    <a:pt x="1139" y="47"/>
                    <a:pt x="1064" y="47"/>
                  </a:cubicBezTo>
                  <a:cubicBezTo>
                    <a:pt x="881" y="47"/>
                    <a:pt x="691"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30"/>
            <p:cNvSpPr/>
            <p:nvPr/>
          </p:nvSpPr>
          <p:spPr>
            <a:xfrm>
              <a:off x="5879600" y="1733000"/>
              <a:ext cx="34550" cy="13950"/>
            </a:xfrm>
            <a:custGeom>
              <a:avLst/>
              <a:gdLst/>
              <a:ahLst/>
              <a:cxnLst/>
              <a:rect l="l" t="t" r="r" b="b"/>
              <a:pathLst>
                <a:path w="1382" h="558" extrusionOk="0">
                  <a:moveTo>
                    <a:pt x="570" y="1"/>
                  </a:moveTo>
                  <a:cubicBezTo>
                    <a:pt x="414" y="1"/>
                    <a:pt x="256" y="34"/>
                    <a:pt x="95" y="99"/>
                  </a:cubicBezTo>
                  <a:cubicBezTo>
                    <a:pt x="24" y="159"/>
                    <a:pt x="0" y="218"/>
                    <a:pt x="24" y="313"/>
                  </a:cubicBezTo>
                  <a:lnTo>
                    <a:pt x="191" y="480"/>
                  </a:lnTo>
                  <a:cubicBezTo>
                    <a:pt x="280" y="536"/>
                    <a:pt x="369" y="558"/>
                    <a:pt x="461" y="558"/>
                  </a:cubicBezTo>
                  <a:cubicBezTo>
                    <a:pt x="565" y="558"/>
                    <a:pt x="672" y="530"/>
                    <a:pt x="786" y="492"/>
                  </a:cubicBezTo>
                  <a:lnTo>
                    <a:pt x="1036" y="492"/>
                  </a:lnTo>
                  <a:cubicBezTo>
                    <a:pt x="1381" y="361"/>
                    <a:pt x="1155" y="242"/>
                    <a:pt x="1036" y="99"/>
                  </a:cubicBezTo>
                  <a:cubicBezTo>
                    <a:pt x="881" y="34"/>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30"/>
            <p:cNvSpPr/>
            <p:nvPr/>
          </p:nvSpPr>
          <p:spPr>
            <a:xfrm>
              <a:off x="5332200" y="1731550"/>
              <a:ext cx="43600" cy="11500"/>
            </a:xfrm>
            <a:custGeom>
              <a:avLst/>
              <a:gdLst/>
              <a:ahLst/>
              <a:cxnLst/>
              <a:rect l="l" t="t" r="r" b="b"/>
              <a:pathLst>
                <a:path w="1744" h="460" extrusionOk="0">
                  <a:moveTo>
                    <a:pt x="824" y="1"/>
                  </a:moveTo>
                  <a:cubicBezTo>
                    <a:pt x="547" y="1"/>
                    <a:pt x="272" y="73"/>
                    <a:pt x="1" y="252"/>
                  </a:cubicBezTo>
                  <a:cubicBezTo>
                    <a:pt x="114" y="371"/>
                    <a:pt x="247" y="394"/>
                    <a:pt x="385" y="394"/>
                  </a:cubicBezTo>
                  <a:cubicBezTo>
                    <a:pt x="474" y="394"/>
                    <a:pt x="566" y="385"/>
                    <a:pt x="656" y="385"/>
                  </a:cubicBezTo>
                  <a:cubicBezTo>
                    <a:pt x="733" y="385"/>
                    <a:pt x="809" y="392"/>
                    <a:pt x="882" y="419"/>
                  </a:cubicBezTo>
                  <a:cubicBezTo>
                    <a:pt x="898" y="417"/>
                    <a:pt x="914" y="416"/>
                    <a:pt x="931" y="416"/>
                  </a:cubicBezTo>
                  <a:cubicBezTo>
                    <a:pt x="1050" y="416"/>
                    <a:pt x="1176" y="460"/>
                    <a:pt x="1304" y="460"/>
                  </a:cubicBezTo>
                  <a:cubicBezTo>
                    <a:pt x="1381" y="460"/>
                    <a:pt x="1459" y="444"/>
                    <a:pt x="1536" y="395"/>
                  </a:cubicBezTo>
                  <a:cubicBezTo>
                    <a:pt x="1573" y="404"/>
                    <a:pt x="1603" y="408"/>
                    <a:pt x="1628" y="408"/>
                  </a:cubicBezTo>
                  <a:cubicBezTo>
                    <a:pt x="1734" y="408"/>
                    <a:pt x="1744" y="330"/>
                    <a:pt x="1715" y="205"/>
                  </a:cubicBezTo>
                  <a:cubicBezTo>
                    <a:pt x="1415" y="82"/>
                    <a:pt x="1118" y="1"/>
                    <a:pt x="8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30"/>
            <p:cNvSpPr/>
            <p:nvPr/>
          </p:nvSpPr>
          <p:spPr>
            <a:xfrm>
              <a:off x="5884350" y="2049700"/>
              <a:ext cx="50325" cy="7250"/>
            </a:xfrm>
            <a:custGeom>
              <a:avLst/>
              <a:gdLst/>
              <a:ahLst/>
              <a:cxnLst/>
              <a:rect l="l" t="t" r="r" b="b"/>
              <a:pathLst>
                <a:path w="2013" h="290" extrusionOk="0">
                  <a:moveTo>
                    <a:pt x="1652" y="1"/>
                  </a:moveTo>
                  <a:cubicBezTo>
                    <a:pt x="1597" y="1"/>
                    <a:pt x="1543" y="4"/>
                    <a:pt x="1489" y="4"/>
                  </a:cubicBezTo>
                  <a:lnTo>
                    <a:pt x="1" y="4"/>
                  </a:lnTo>
                  <a:cubicBezTo>
                    <a:pt x="96" y="135"/>
                    <a:pt x="215" y="162"/>
                    <a:pt x="340" y="162"/>
                  </a:cubicBezTo>
                  <a:cubicBezTo>
                    <a:pt x="427" y="162"/>
                    <a:pt x="516" y="149"/>
                    <a:pt x="602" y="149"/>
                  </a:cubicBezTo>
                  <a:cubicBezTo>
                    <a:pt x="641" y="149"/>
                    <a:pt x="678" y="151"/>
                    <a:pt x="715" y="159"/>
                  </a:cubicBezTo>
                  <a:cubicBezTo>
                    <a:pt x="763" y="206"/>
                    <a:pt x="798" y="230"/>
                    <a:pt x="858" y="266"/>
                  </a:cubicBezTo>
                  <a:cubicBezTo>
                    <a:pt x="917" y="278"/>
                    <a:pt x="977" y="290"/>
                    <a:pt x="1037" y="290"/>
                  </a:cubicBezTo>
                  <a:cubicBezTo>
                    <a:pt x="1096" y="278"/>
                    <a:pt x="1156" y="278"/>
                    <a:pt x="1215" y="266"/>
                  </a:cubicBezTo>
                  <a:cubicBezTo>
                    <a:pt x="1322" y="218"/>
                    <a:pt x="1453" y="230"/>
                    <a:pt x="1560" y="159"/>
                  </a:cubicBezTo>
                  <a:cubicBezTo>
                    <a:pt x="1715" y="147"/>
                    <a:pt x="1858" y="147"/>
                    <a:pt x="2013" y="135"/>
                  </a:cubicBezTo>
                  <a:cubicBezTo>
                    <a:pt x="1904" y="18"/>
                    <a:pt x="1779" y="1"/>
                    <a:pt x="1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30"/>
            <p:cNvSpPr/>
            <p:nvPr/>
          </p:nvSpPr>
          <p:spPr>
            <a:xfrm>
              <a:off x="6013525" y="1926725"/>
              <a:ext cx="32775" cy="12350"/>
            </a:xfrm>
            <a:custGeom>
              <a:avLst/>
              <a:gdLst/>
              <a:ahLst/>
              <a:cxnLst/>
              <a:rect l="l" t="t" r="r" b="b"/>
              <a:pathLst>
                <a:path w="1311" h="494" extrusionOk="0">
                  <a:moveTo>
                    <a:pt x="914" y="0"/>
                  </a:moveTo>
                  <a:cubicBezTo>
                    <a:pt x="847" y="0"/>
                    <a:pt x="781" y="20"/>
                    <a:pt x="715" y="77"/>
                  </a:cubicBezTo>
                  <a:cubicBezTo>
                    <a:pt x="619" y="151"/>
                    <a:pt x="519" y="184"/>
                    <a:pt x="414" y="184"/>
                  </a:cubicBezTo>
                  <a:cubicBezTo>
                    <a:pt x="349" y="184"/>
                    <a:pt x="283" y="171"/>
                    <a:pt x="215" y="149"/>
                  </a:cubicBezTo>
                  <a:cubicBezTo>
                    <a:pt x="191" y="172"/>
                    <a:pt x="180" y="184"/>
                    <a:pt x="144" y="196"/>
                  </a:cubicBezTo>
                  <a:cubicBezTo>
                    <a:pt x="96" y="291"/>
                    <a:pt x="37" y="387"/>
                    <a:pt x="1" y="482"/>
                  </a:cubicBezTo>
                  <a:cubicBezTo>
                    <a:pt x="108" y="471"/>
                    <a:pt x="215" y="465"/>
                    <a:pt x="324" y="465"/>
                  </a:cubicBezTo>
                  <a:cubicBezTo>
                    <a:pt x="458" y="465"/>
                    <a:pt x="595" y="474"/>
                    <a:pt x="739" y="494"/>
                  </a:cubicBezTo>
                  <a:cubicBezTo>
                    <a:pt x="906" y="327"/>
                    <a:pt x="1311" y="482"/>
                    <a:pt x="1311" y="77"/>
                  </a:cubicBezTo>
                  <a:cubicBezTo>
                    <a:pt x="1170" y="69"/>
                    <a:pt x="1040"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30"/>
            <p:cNvSpPr/>
            <p:nvPr/>
          </p:nvSpPr>
          <p:spPr>
            <a:xfrm>
              <a:off x="5313450" y="1825500"/>
              <a:ext cx="25325" cy="11850"/>
            </a:xfrm>
            <a:custGeom>
              <a:avLst/>
              <a:gdLst/>
              <a:ahLst/>
              <a:cxnLst/>
              <a:rect l="l" t="t" r="r" b="b"/>
              <a:pathLst>
                <a:path w="1013" h="474" extrusionOk="0">
                  <a:moveTo>
                    <a:pt x="744" y="0"/>
                  </a:moveTo>
                  <a:cubicBezTo>
                    <a:pt x="643" y="0"/>
                    <a:pt x="542" y="28"/>
                    <a:pt x="441" y="66"/>
                  </a:cubicBezTo>
                  <a:lnTo>
                    <a:pt x="167" y="197"/>
                  </a:lnTo>
                  <a:cubicBezTo>
                    <a:pt x="96" y="233"/>
                    <a:pt x="36" y="292"/>
                    <a:pt x="0" y="376"/>
                  </a:cubicBezTo>
                  <a:cubicBezTo>
                    <a:pt x="109" y="448"/>
                    <a:pt x="219" y="474"/>
                    <a:pt x="329" y="474"/>
                  </a:cubicBezTo>
                  <a:cubicBezTo>
                    <a:pt x="510" y="474"/>
                    <a:pt x="692" y="404"/>
                    <a:pt x="870" y="352"/>
                  </a:cubicBezTo>
                  <a:cubicBezTo>
                    <a:pt x="929" y="257"/>
                    <a:pt x="977" y="173"/>
                    <a:pt x="1013" y="78"/>
                  </a:cubicBezTo>
                  <a:cubicBezTo>
                    <a:pt x="923" y="22"/>
                    <a:pt x="8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30"/>
            <p:cNvSpPr/>
            <p:nvPr/>
          </p:nvSpPr>
          <p:spPr>
            <a:xfrm>
              <a:off x="6185275" y="1928050"/>
              <a:ext cx="23850" cy="13650"/>
            </a:xfrm>
            <a:custGeom>
              <a:avLst/>
              <a:gdLst/>
              <a:ahLst/>
              <a:cxnLst/>
              <a:rect l="l" t="t" r="r" b="b"/>
              <a:pathLst>
                <a:path w="954" h="546" extrusionOk="0">
                  <a:moveTo>
                    <a:pt x="430" y="0"/>
                  </a:moveTo>
                  <a:cubicBezTo>
                    <a:pt x="299" y="12"/>
                    <a:pt x="156" y="12"/>
                    <a:pt x="1" y="24"/>
                  </a:cubicBezTo>
                  <a:cubicBezTo>
                    <a:pt x="1" y="72"/>
                    <a:pt x="1" y="107"/>
                    <a:pt x="13" y="155"/>
                  </a:cubicBezTo>
                  <a:cubicBezTo>
                    <a:pt x="120" y="179"/>
                    <a:pt x="215" y="238"/>
                    <a:pt x="215" y="322"/>
                  </a:cubicBezTo>
                  <a:cubicBezTo>
                    <a:pt x="222" y="478"/>
                    <a:pt x="252" y="545"/>
                    <a:pt x="310" y="545"/>
                  </a:cubicBezTo>
                  <a:cubicBezTo>
                    <a:pt x="353" y="545"/>
                    <a:pt x="412" y="507"/>
                    <a:pt x="489" y="441"/>
                  </a:cubicBezTo>
                  <a:cubicBezTo>
                    <a:pt x="549" y="381"/>
                    <a:pt x="644" y="334"/>
                    <a:pt x="715" y="298"/>
                  </a:cubicBezTo>
                  <a:cubicBezTo>
                    <a:pt x="953" y="298"/>
                    <a:pt x="953" y="179"/>
                    <a:pt x="846" y="12"/>
                  </a:cubicBezTo>
                  <a:cubicBezTo>
                    <a:pt x="763" y="0"/>
                    <a:pt x="656" y="0"/>
                    <a:pt x="572" y="0"/>
                  </a:cubicBezTo>
                  <a:cubicBezTo>
                    <a:pt x="572" y="12"/>
                    <a:pt x="549" y="24"/>
                    <a:pt x="525" y="36"/>
                  </a:cubicBezTo>
                  <a:cubicBezTo>
                    <a:pt x="489" y="36"/>
                    <a:pt x="465" y="3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30"/>
            <p:cNvSpPr/>
            <p:nvPr/>
          </p:nvSpPr>
          <p:spPr>
            <a:xfrm>
              <a:off x="5394700" y="1994425"/>
              <a:ext cx="25850" cy="11675"/>
            </a:xfrm>
            <a:custGeom>
              <a:avLst/>
              <a:gdLst/>
              <a:ahLst/>
              <a:cxnLst/>
              <a:rect l="l" t="t" r="r" b="b"/>
              <a:pathLst>
                <a:path w="1034" h="467" extrusionOk="0">
                  <a:moveTo>
                    <a:pt x="842" y="1"/>
                  </a:moveTo>
                  <a:cubicBezTo>
                    <a:pt x="792" y="1"/>
                    <a:pt x="730" y="12"/>
                    <a:pt x="656" y="36"/>
                  </a:cubicBezTo>
                  <a:cubicBezTo>
                    <a:pt x="560" y="36"/>
                    <a:pt x="453" y="48"/>
                    <a:pt x="370" y="48"/>
                  </a:cubicBezTo>
                  <a:cubicBezTo>
                    <a:pt x="363" y="49"/>
                    <a:pt x="355" y="49"/>
                    <a:pt x="348" y="49"/>
                  </a:cubicBezTo>
                  <a:cubicBezTo>
                    <a:pt x="283" y="49"/>
                    <a:pt x="226" y="19"/>
                    <a:pt x="166" y="19"/>
                  </a:cubicBezTo>
                  <a:cubicBezTo>
                    <a:pt x="136" y="19"/>
                    <a:pt x="105" y="26"/>
                    <a:pt x="72" y="48"/>
                  </a:cubicBezTo>
                  <a:cubicBezTo>
                    <a:pt x="25" y="96"/>
                    <a:pt x="1" y="143"/>
                    <a:pt x="1" y="203"/>
                  </a:cubicBezTo>
                  <a:cubicBezTo>
                    <a:pt x="1" y="262"/>
                    <a:pt x="25" y="298"/>
                    <a:pt x="72" y="346"/>
                  </a:cubicBezTo>
                  <a:cubicBezTo>
                    <a:pt x="218" y="429"/>
                    <a:pt x="383" y="467"/>
                    <a:pt x="550" y="467"/>
                  </a:cubicBezTo>
                  <a:cubicBezTo>
                    <a:pt x="573" y="467"/>
                    <a:pt x="597" y="466"/>
                    <a:pt x="620" y="465"/>
                  </a:cubicBezTo>
                  <a:cubicBezTo>
                    <a:pt x="715" y="417"/>
                    <a:pt x="846" y="429"/>
                    <a:pt x="953" y="334"/>
                  </a:cubicBezTo>
                  <a:cubicBezTo>
                    <a:pt x="1034" y="110"/>
                    <a:pt x="993" y="1"/>
                    <a:pt x="8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30"/>
            <p:cNvSpPr/>
            <p:nvPr/>
          </p:nvSpPr>
          <p:spPr>
            <a:xfrm>
              <a:off x="5503950" y="1905725"/>
              <a:ext cx="29800" cy="11500"/>
            </a:xfrm>
            <a:custGeom>
              <a:avLst/>
              <a:gdLst/>
              <a:ahLst/>
              <a:cxnLst/>
              <a:rect l="l" t="t" r="r" b="b"/>
              <a:pathLst>
                <a:path w="1192" h="460" extrusionOk="0">
                  <a:moveTo>
                    <a:pt x="1155" y="0"/>
                  </a:moveTo>
                  <a:lnTo>
                    <a:pt x="1155" y="0"/>
                  </a:lnTo>
                  <a:cubicBezTo>
                    <a:pt x="808" y="53"/>
                    <a:pt x="489" y="161"/>
                    <a:pt x="141" y="161"/>
                  </a:cubicBezTo>
                  <a:cubicBezTo>
                    <a:pt x="94" y="161"/>
                    <a:pt x="48" y="159"/>
                    <a:pt x="0" y="155"/>
                  </a:cubicBezTo>
                  <a:lnTo>
                    <a:pt x="0" y="155"/>
                  </a:lnTo>
                  <a:cubicBezTo>
                    <a:pt x="48" y="262"/>
                    <a:pt x="108" y="358"/>
                    <a:pt x="155" y="441"/>
                  </a:cubicBezTo>
                  <a:cubicBezTo>
                    <a:pt x="210" y="454"/>
                    <a:pt x="263" y="459"/>
                    <a:pt x="315" y="459"/>
                  </a:cubicBezTo>
                  <a:cubicBezTo>
                    <a:pt x="549" y="459"/>
                    <a:pt x="767" y="349"/>
                    <a:pt x="1001" y="310"/>
                  </a:cubicBezTo>
                  <a:cubicBezTo>
                    <a:pt x="1120" y="262"/>
                    <a:pt x="1191" y="191"/>
                    <a:pt x="1132" y="36"/>
                  </a:cubicBezTo>
                  <a:lnTo>
                    <a:pt x="1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30"/>
            <p:cNvSpPr/>
            <p:nvPr/>
          </p:nvSpPr>
          <p:spPr>
            <a:xfrm>
              <a:off x="5717675" y="2081925"/>
              <a:ext cx="48825" cy="7475"/>
            </a:xfrm>
            <a:custGeom>
              <a:avLst/>
              <a:gdLst/>
              <a:ahLst/>
              <a:cxnLst/>
              <a:rect l="l" t="t" r="r" b="b"/>
              <a:pathLst>
                <a:path w="1953" h="299" extrusionOk="0">
                  <a:moveTo>
                    <a:pt x="1631" y="1"/>
                  </a:moveTo>
                  <a:cubicBezTo>
                    <a:pt x="1096" y="1"/>
                    <a:pt x="584" y="13"/>
                    <a:pt x="48" y="13"/>
                  </a:cubicBezTo>
                  <a:cubicBezTo>
                    <a:pt x="0" y="72"/>
                    <a:pt x="0" y="108"/>
                    <a:pt x="72" y="132"/>
                  </a:cubicBezTo>
                  <a:cubicBezTo>
                    <a:pt x="188" y="202"/>
                    <a:pt x="312" y="220"/>
                    <a:pt x="438" y="220"/>
                  </a:cubicBezTo>
                  <a:cubicBezTo>
                    <a:pt x="574" y="220"/>
                    <a:pt x="712" y="199"/>
                    <a:pt x="848" y="199"/>
                  </a:cubicBezTo>
                  <a:cubicBezTo>
                    <a:pt x="975" y="199"/>
                    <a:pt x="1098" y="217"/>
                    <a:pt x="1215" y="287"/>
                  </a:cubicBezTo>
                  <a:cubicBezTo>
                    <a:pt x="1250" y="298"/>
                    <a:pt x="1298" y="298"/>
                    <a:pt x="1334" y="298"/>
                  </a:cubicBezTo>
                  <a:cubicBezTo>
                    <a:pt x="1396" y="227"/>
                    <a:pt x="1478" y="214"/>
                    <a:pt x="1563" y="214"/>
                  </a:cubicBezTo>
                  <a:cubicBezTo>
                    <a:pt x="1610" y="214"/>
                    <a:pt x="1658" y="218"/>
                    <a:pt x="1704" y="218"/>
                  </a:cubicBezTo>
                  <a:cubicBezTo>
                    <a:pt x="1799" y="218"/>
                    <a:pt x="1888" y="202"/>
                    <a:pt x="1953" y="108"/>
                  </a:cubicBezTo>
                  <a:cubicBezTo>
                    <a:pt x="1858" y="13"/>
                    <a:pt x="1750" y="13"/>
                    <a:pt x="1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30"/>
            <p:cNvSpPr/>
            <p:nvPr/>
          </p:nvSpPr>
          <p:spPr>
            <a:xfrm>
              <a:off x="6069500" y="1776550"/>
              <a:ext cx="29775" cy="11575"/>
            </a:xfrm>
            <a:custGeom>
              <a:avLst/>
              <a:gdLst/>
              <a:ahLst/>
              <a:cxnLst/>
              <a:rect l="l" t="t" r="r" b="b"/>
              <a:pathLst>
                <a:path w="1191" h="463" extrusionOk="0">
                  <a:moveTo>
                    <a:pt x="714" y="0"/>
                  </a:moveTo>
                  <a:cubicBezTo>
                    <a:pt x="489" y="0"/>
                    <a:pt x="264" y="18"/>
                    <a:pt x="48" y="60"/>
                  </a:cubicBezTo>
                  <a:cubicBezTo>
                    <a:pt x="0" y="119"/>
                    <a:pt x="0" y="179"/>
                    <a:pt x="36" y="238"/>
                  </a:cubicBezTo>
                  <a:cubicBezTo>
                    <a:pt x="108" y="357"/>
                    <a:pt x="227" y="417"/>
                    <a:pt x="358" y="441"/>
                  </a:cubicBezTo>
                  <a:cubicBezTo>
                    <a:pt x="421" y="454"/>
                    <a:pt x="484" y="463"/>
                    <a:pt x="546" y="463"/>
                  </a:cubicBezTo>
                  <a:cubicBezTo>
                    <a:pt x="647" y="463"/>
                    <a:pt x="745" y="440"/>
                    <a:pt x="834" y="381"/>
                  </a:cubicBezTo>
                  <a:lnTo>
                    <a:pt x="917" y="310"/>
                  </a:lnTo>
                  <a:lnTo>
                    <a:pt x="1191" y="24"/>
                  </a:lnTo>
                  <a:cubicBezTo>
                    <a:pt x="1033" y="9"/>
                    <a:pt x="873"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30"/>
            <p:cNvSpPr/>
            <p:nvPr/>
          </p:nvSpPr>
          <p:spPr>
            <a:xfrm>
              <a:off x="6203150" y="1928050"/>
              <a:ext cx="17875" cy="12600"/>
            </a:xfrm>
            <a:custGeom>
              <a:avLst/>
              <a:gdLst/>
              <a:ahLst/>
              <a:cxnLst/>
              <a:rect l="l" t="t" r="r" b="b"/>
              <a:pathLst>
                <a:path w="715" h="504" extrusionOk="0">
                  <a:moveTo>
                    <a:pt x="429" y="0"/>
                  </a:moveTo>
                  <a:cubicBezTo>
                    <a:pt x="334" y="12"/>
                    <a:pt x="238" y="12"/>
                    <a:pt x="131" y="12"/>
                  </a:cubicBezTo>
                  <a:cubicBezTo>
                    <a:pt x="155" y="131"/>
                    <a:pt x="107" y="238"/>
                    <a:pt x="0" y="298"/>
                  </a:cubicBezTo>
                  <a:cubicBezTo>
                    <a:pt x="17" y="464"/>
                    <a:pt x="90" y="504"/>
                    <a:pt x="178" y="504"/>
                  </a:cubicBezTo>
                  <a:cubicBezTo>
                    <a:pt x="260" y="504"/>
                    <a:pt x="354" y="470"/>
                    <a:pt x="427" y="470"/>
                  </a:cubicBezTo>
                  <a:cubicBezTo>
                    <a:pt x="445" y="470"/>
                    <a:pt x="462" y="472"/>
                    <a:pt x="477" y="477"/>
                  </a:cubicBezTo>
                  <a:cubicBezTo>
                    <a:pt x="498" y="483"/>
                    <a:pt x="517" y="486"/>
                    <a:pt x="535" y="486"/>
                  </a:cubicBezTo>
                  <a:cubicBezTo>
                    <a:pt x="675" y="486"/>
                    <a:pt x="704" y="291"/>
                    <a:pt x="715" y="143"/>
                  </a:cubicBezTo>
                  <a:cubicBezTo>
                    <a:pt x="596" y="131"/>
                    <a:pt x="488" y="11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30"/>
            <p:cNvSpPr/>
            <p:nvPr/>
          </p:nvSpPr>
          <p:spPr>
            <a:xfrm>
              <a:off x="5370600" y="1731275"/>
              <a:ext cx="29200" cy="13250"/>
            </a:xfrm>
            <a:custGeom>
              <a:avLst/>
              <a:gdLst/>
              <a:ahLst/>
              <a:cxnLst/>
              <a:rect l="l" t="t" r="r" b="b"/>
              <a:pathLst>
                <a:path w="1168" h="530" extrusionOk="0">
                  <a:moveTo>
                    <a:pt x="699" y="0"/>
                  </a:moveTo>
                  <a:cubicBezTo>
                    <a:pt x="520" y="0"/>
                    <a:pt x="339" y="105"/>
                    <a:pt x="155" y="263"/>
                  </a:cubicBezTo>
                  <a:cubicBezTo>
                    <a:pt x="120" y="323"/>
                    <a:pt x="60" y="370"/>
                    <a:pt x="0" y="430"/>
                  </a:cubicBezTo>
                  <a:cubicBezTo>
                    <a:pt x="108" y="504"/>
                    <a:pt x="217" y="529"/>
                    <a:pt x="327" y="529"/>
                  </a:cubicBezTo>
                  <a:cubicBezTo>
                    <a:pt x="576" y="529"/>
                    <a:pt x="829" y="399"/>
                    <a:pt x="1073" y="399"/>
                  </a:cubicBezTo>
                  <a:cubicBezTo>
                    <a:pt x="1105" y="399"/>
                    <a:pt x="1136" y="401"/>
                    <a:pt x="1167" y="406"/>
                  </a:cubicBezTo>
                  <a:lnTo>
                    <a:pt x="1167" y="275"/>
                  </a:lnTo>
                  <a:cubicBezTo>
                    <a:pt x="1012" y="80"/>
                    <a:pt x="856" y="0"/>
                    <a:pt x="6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30"/>
            <p:cNvSpPr/>
            <p:nvPr/>
          </p:nvSpPr>
          <p:spPr>
            <a:xfrm>
              <a:off x="5607400" y="1906825"/>
              <a:ext cx="27550" cy="10475"/>
            </a:xfrm>
            <a:custGeom>
              <a:avLst/>
              <a:gdLst/>
              <a:ahLst/>
              <a:cxnLst/>
              <a:rect l="l" t="t" r="r" b="b"/>
              <a:pathLst>
                <a:path w="1102" h="419" extrusionOk="0">
                  <a:moveTo>
                    <a:pt x="904" y="0"/>
                  </a:moveTo>
                  <a:cubicBezTo>
                    <a:pt x="644" y="0"/>
                    <a:pt x="461" y="269"/>
                    <a:pt x="230" y="269"/>
                  </a:cubicBezTo>
                  <a:cubicBezTo>
                    <a:pt x="215" y="269"/>
                    <a:pt x="200" y="268"/>
                    <a:pt x="184" y="266"/>
                  </a:cubicBezTo>
                  <a:cubicBezTo>
                    <a:pt x="143" y="247"/>
                    <a:pt x="110" y="238"/>
                    <a:pt x="85" y="238"/>
                  </a:cubicBezTo>
                  <a:cubicBezTo>
                    <a:pt x="15" y="238"/>
                    <a:pt x="0" y="304"/>
                    <a:pt x="18" y="409"/>
                  </a:cubicBezTo>
                  <a:cubicBezTo>
                    <a:pt x="103" y="414"/>
                    <a:pt x="189" y="419"/>
                    <a:pt x="273" y="419"/>
                  </a:cubicBezTo>
                  <a:cubicBezTo>
                    <a:pt x="577" y="419"/>
                    <a:pt x="868" y="359"/>
                    <a:pt x="1101" y="52"/>
                  </a:cubicBezTo>
                  <a:cubicBezTo>
                    <a:pt x="1030" y="15"/>
                    <a:pt x="965" y="0"/>
                    <a:pt x="9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30"/>
            <p:cNvSpPr/>
            <p:nvPr/>
          </p:nvSpPr>
          <p:spPr>
            <a:xfrm>
              <a:off x="5287550" y="1827375"/>
              <a:ext cx="30100" cy="9225"/>
            </a:xfrm>
            <a:custGeom>
              <a:avLst/>
              <a:gdLst/>
              <a:ahLst/>
              <a:cxnLst/>
              <a:rect l="l" t="t" r="r" b="b"/>
              <a:pathLst>
                <a:path w="1204" h="369" extrusionOk="0">
                  <a:moveTo>
                    <a:pt x="293" y="0"/>
                  </a:moveTo>
                  <a:cubicBezTo>
                    <a:pt x="208" y="0"/>
                    <a:pt x="132" y="25"/>
                    <a:pt x="72" y="74"/>
                  </a:cubicBezTo>
                  <a:cubicBezTo>
                    <a:pt x="24" y="122"/>
                    <a:pt x="1" y="182"/>
                    <a:pt x="13" y="241"/>
                  </a:cubicBezTo>
                  <a:cubicBezTo>
                    <a:pt x="48" y="265"/>
                    <a:pt x="60" y="289"/>
                    <a:pt x="84" y="301"/>
                  </a:cubicBezTo>
                  <a:cubicBezTo>
                    <a:pt x="121" y="294"/>
                    <a:pt x="159" y="291"/>
                    <a:pt x="196" y="291"/>
                  </a:cubicBezTo>
                  <a:cubicBezTo>
                    <a:pt x="389" y="291"/>
                    <a:pt x="582" y="368"/>
                    <a:pt x="771" y="368"/>
                  </a:cubicBezTo>
                  <a:cubicBezTo>
                    <a:pt x="860" y="368"/>
                    <a:pt x="949" y="351"/>
                    <a:pt x="1036" y="301"/>
                  </a:cubicBezTo>
                  <a:cubicBezTo>
                    <a:pt x="1084" y="241"/>
                    <a:pt x="1144" y="182"/>
                    <a:pt x="1203" y="122"/>
                  </a:cubicBezTo>
                  <a:cubicBezTo>
                    <a:pt x="1126" y="80"/>
                    <a:pt x="1047" y="68"/>
                    <a:pt x="967" y="68"/>
                  </a:cubicBezTo>
                  <a:cubicBezTo>
                    <a:pt x="850" y="68"/>
                    <a:pt x="732" y="95"/>
                    <a:pt x="619" y="95"/>
                  </a:cubicBezTo>
                  <a:cubicBezTo>
                    <a:pt x="523" y="95"/>
                    <a:pt x="430" y="75"/>
                    <a:pt x="346" y="3"/>
                  </a:cubicBezTo>
                  <a:cubicBezTo>
                    <a:pt x="328" y="1"/>
                    <a:pt x="311"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30"/>
            <p:cNvSpPr/>
            <p:nvPr/>
          </p:nvSpPr>
          <p:spPr>
            <a:xfrm>
              <a:off x="5686700" y="1873800"/>
              <a:ext cx="22650" cy="10450"/>
            </a:xfrm>
            <a:custGeom>
              <a:avLst/>
              <a:gdLst/>
              <a:ahLst/>
              <a:cxnLst/>
              <a:rect l="l" t="t" r="r" b="b"/>
              <a:pathLst>
                <a:path w="906" h="418" extrusionOk="0">
                  <a:moveTo>
                    <a:pt x="393" y="0"/>
                  </a:moveTo>
                  <a:cubicBezTo>
                    <a:pt x="261" y="0"/>
                    <a:pt x="130" y="45"/>
                    <a:pt x="1" y="158"/>
                  </a:cubicBezTo>
                  <a:cubicBezTo>
                    <a:pt x="29" y="311"/>
                    <a:pt x="89" y="417"/>
                    <a:pt x="221" y="417"/>
                  </a:cubicBezTo>
                  <a:cubicBezTo>
                    <a:pt x="254" y="417"/>
                    <a:pt x="291" y="411"/>
                    <a:pt x="334" y="396"/>
                  </a:cubicBezTo>
                  <a:cubicBezTo>
                    <a:pt x="513" y="337"/>
                    <a:pt x="668" y="289"/>
                    <a:pt x="870" y="289"/>
                  </a:cubicBezTo>
                  <a:cubicBezTo>
                    <a:pt x="906" y="242"/>
                    <a:pt x="894" y="206"/>
                    <a:pt x="870" y="158"/>
                  </a:cubicBezTo>
                  <a:cubicBezTo>
                    <a:pt x="713" y="67"/>
                    <a:pt x="553" y="0"/>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30"/>
            <p:cNvSpPr/>
            <p:nvPr/>
          </p:nvSpPr>
          <p:spPr>
            <a:xfrm>
              <a:off x="5725100" y="2056800"/>
              <a:ext cx="22950" cy="14450"/>
            </a:xfrm>
            <a:custGeom>
              <a:avLst/>
              <a:gdLst/>
              <a:ahLst/>
              <a:cxnLst/>
              <a:rect l="l" t="t" r="r" b="b"/>
              <a:pathLst>
                <a:path w="918" h="578" extrusionOk="0">
                  <a:moveTo>
                    <a:pt x="827" y="0"/>
                  </a:moveTo>
                  <a:cubicBezTo>
                    <a:pt x="661" y="0"/>
                    <a:pt x="510" y="54"/>
                    <a:pt x="358" y="125"/>
                  </a:cubicBezTo>
                  <a:cubicBezTo>
                    <a:pt x="418" y="399"/>
                    <a:pt x="1" y="327"/>
                    <a:pt x="48" y="577"/>
                  </a:cubicBezTo>
                  <a:cubicBezTo>
                    <a:pt x="239" y="565"/>
                    <a:pt x="441" y="565"/>
                    <a:pt x="632" y="565"/>
                  </a:cubicBezTo>
                  <a:cubicBezTo>
                    <a:pt x="608" y="303"/>
                    <a:pt x="846" y="208"/>
                    <a:pt x="918" y="6"/>
                  </a:cubicBezTo>
                  <a:cubicBezTo>
                    <a:pt x="887" y="2"/>
                    <a:pt x="857" y="0"/>
                    <a:pt x="8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30"/>
            <p:cNvSpPr/>
            <p:nvPr/>
          </p:nvSpPr>
          <p:spPr>
            <a:xfrm>
              <a:off x="5546800" y="2060050"/>
              <a:ext cx="38425" cy="12525"/>
            </a:xfrm>
            <a:custGeom>
              <a:avLst/>
              <a:gdLst/>
              <a:ahLst/>
              <a:cxnLst/>
              <a:rect l="l" t="t" r="r" b="b"/>
              <a:pathLst>
                <a:path w="1537" h="501" extrusionOk="0">
                  <a:moveTo>
                    <a:pt x="729" y="1"/>
                  </a:moveTo>
                  <a:cubicBezTo>
                    <a:pt x="486" y="1"/>
                    <a:pt x="245" y="54"/>
                    <a:pt x="1" y="150"/>
                  </a:cubicBezTo>
                  <a:cubicBezTo>
                    <a:pt x="69" y="165"/>
                    <a:pt x="139" y="170"/>
                    <a:pt x="210" y="170"/>
                  </a:cubicBezTo>
                  <a:cubicBezTo>
                    <a:pt x="359" y="170"/>
                    <a:pt x="511" y="147"/>
                    <a:pt x="661" y="147"/>
                  </a:cubicBezTo>
                  <a:cubicBezTo>
                    <a:pt x="827" y="147"/>
                    <a:pt x="991" y="175"/>
                    <a:pt x="1144" y="292"/>
                  </a:cubicBezTo>
                  <a:cubicBezTo>
                    <a:pt x="1146" y="292"/>
                    <a:pt x="1149" y="292"/>
                    <a:pt x="1151" y="292"/>
                  </a:cubicBezTo>
                  <a:cubicBezTo>
                    <a:pt x="1259" y="292"/>
                    <a:pt x="1253" y="500"/>
                    <a:pt x="1363" y="500"/>
                  </a:cubicBezTo>
                  <a:cubicBezTo>
                    <a:pt x="1390" y="500"/>
                    <a:pt x="1423" y="488"/>
                    <a:pt x="1465" y="459"/>
                  </a:cubicBezTo>
                  <a:cubicBezTo>
                    <a:pt x="1537" y="376"/>
                    <a:pt x="1537" y="269"/>
                    <a:pt x="1465" y="173"/>
                  </a:cubicBezTo>
                  <a:cubicBezTo>
                    <a:pt x="1215" y="54"/>
                    <a:pt x="971" y="1"/>
                    <a:pt x="7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30"/>
            <p:cNvSpPr/>
            <p:nvPr/>
          </p:nvSpPr>
          <p:spPr>
            <a:xfrm>
              <a:off x="5559025" y="2010425"/>
              <a:ext cx="20250" cy="8750"/>
            </a:xfrm>
            <a:custGeom>
              <a:avLst/>
              <a:gdLst/>
              <a:ahLst/>
              <a:cxnLst/>
              <a:rect l="l" t="t" r="r" b="b"/>
              <a:pathLst>
                <a:path w="810" h="350" extrusionOk="0">
                  <a:moveTo>
                    <a:pt x="296" y="0"/>
                  </a:moveTo>
                  <a:cubicBezTo>
                    <a:pt x="257" y="0"/>
                    <a:pt x="218" y="1"/>
                    <a:pt x="179" y="3"/>
                  </a:cubicBezTo>
                  <a:cubicBezTo>
                    <a:pt x="83" y="3"/>
                    <a:pt x="0" y="63"/>
                    <a:pt x="24" y="182"/>
                  </a:cubicBezTo>
                  <a:cubicBezTo>
                    <a:pt x="35" y="281"/>
                    <a:pt x="87" y="350"/>
                    <a:pt x="189" y="350"/>
                  </a:cubicBezTo>
                  <a:cubicBezTo>
                    <a:pt x="197" y="350"/>
                    <a:pt x="206" y="349"/>
                    <a:pt x="214" y="349"/>
                  </a:cubicBezTo>
                  <a:cubicBezTo>
                    <a:pt x="322" y="337"/>
                    <a:pt x="405" y="337"/>
                    <a:pt x="500" y="313"/>
                  </a:cubicBezTo>
                  <a:cubicBezTo>
                    <a:pt x="655" y="289"/>
                    <a:pt x="810" y="241"/>
                    <a:pt x="810" y="39"/>
                  </a:cubicBezTo>
                  <a:cubicBezTo>
                    <a:pt x="635" y="20"/>
                    <a:pt x="46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30"/>
            <p:cNvSpPr/>
            <p:nvPr/>
          </p:nvSpPr>
          <p:spPr>
            <a:xfrm>
              <a:off x="6006100" y="2031625"/>
              <a:ext cx="31275" cy="9750"/>
            </a:xfrm>
            <a:custGeom>
              <a:avLst/>
              <a:gdLst/>
              <a:ahLst/>
              <a:cxnLst/>
              <a:rect l="l" t="t" r="r" b="b"/>
              <a:pathLst>
                <a:path w="1251" h="390" extrusionOk="0">
                  <a:moveTo>
                    <a:pt x="989" y="1"/>
                  </a:moveTo>
                  <a:cubicBezTo>
                    <a:pt x="872" y="89"/>
                    <a:pt x="745" y="110"/>
                    <a:pt x="614" y="110"/>
                  </a:cubicBezTo>
                  <a:cubicBezTo>
                    <a:pt x="494" y="110"/>
                    <a:pt x="372" y="93"/>
                    <a:pt x="251" y="93"/>
                  </a:cubicBezTo>
                  <a:cubicBezTo>
                    <a:pt x="166" y="93"/>
                    <a:pt x="82" y="102"/>
                    <a:pt x="0" y="132"/>
                  </a:cubicBezTo>
                  <a:cubicBezTo>
                    <a:pt x="84" y="179"/>
                    <a:pt x="191" y="239"/>
                    <a:pt x="298" y="322"/>
                  </a:cubicBezTo>
                  <a:cubicBezTo>
                    <a:pt x="384" y="368"/>
                    <a:pt x="473" y="389"/>
                    <a:pt x="564" y="389"/>
                  </a:cubicBezTo>
                  <a:cubicBezTo>
                    <a:pt x="661" y="389"/>
                    <a:pt x="759" y="365"/>
                    <a:pt x="858" y="322"/>
                  </a:cubicBezTo>
                  <a:lnTo>
                    <a:pt x="1012" y="322"/>
                  </a:lnTo>
                  <a:cubicBezTo>
                    <a:pt x="1048" y="298"/>
                    <a:pt x="1108" y="298"/>
                    <a:pt x="1155" y="298"/>
                  </a:cubicBezTo>
                  <a:cubicBezTo>
                    <a:pt x="1250" y="120"/>
                    <a:pt x="1227"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30"/>
            <p:cNvSpPr/>
            <p:nvPr/>
          </p:nvSpPr>
          <p:spPr>
            <a:xfrm>
              <a:off x="5568550" y="1873525"/>
              <a:ext cx="25325" cy="8775"/>
            </a:xfrm>
            <a:custGeom>
              <a:avLst/>
              <a:gdLst/>
              <a:ahLst/>
              <a:cxnLst/>
              <a:rect l="l" t="t" r="r" b="b"/>
              <a:pathLst>
                <a:path w="1013" h="351" extrusionOk="0">
                  <a:moveTo>
                    <a:pt x="507" y="1"/>
                  </a:moveTo>
                  <a:cubicBezTo>
                    <a:pt x="331" y="1"/>
                    <a:pt x="159" y="29"/>
                    <a:pt x="0" y="157"/>
                  </a:cubicBezTo>
                  <a:cubicBezTo>
                    <a:pt x="95" y="169"/>
                    <a:pt x="191" y="169"/>
                    <a:pt x="298" y="169"/>
                  </a:cubicBezTo>
                  <a:cubicBezTo>
                    <a:pt x="390" y="312"/>
                    <a:pt x="498" y="351"/>
                    <a:pt x="615" y="351"/>
                  </a:cubicBezTo>
                  <a:cubicBezTo>
                    <a:pt x="740" y="351"/>
                    <a:pt x="876" y="306"/>
                    <a:pt x="1012" y="300"/>
                  </a:cubicBezTo>
                  <a:lnTo>
                    <a:pt x="1012" y="14"/>
                  </a:lnTo>
                  <a:cubicBezTo>
                    <a:pt x="981" y="17"/>
                    <a:pt x="949" y="17"/>
                    <a:pt x="917" y="17"/>
                  </a:cubicBezTo>
                  <a:cubicBezTo>
                    <a:pt x="780" y="17"/>
                    <a:pt x="642" y="1"/>
                    <a:pt x="5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30"/>
            <p:cNvSpPr/>
            <p:nvPr/>
          </p:nvSpPr>
          <p:spPr>
            <a:xfrm>
              <a:off x="6050750" y="1952750"/>
              <a:ext cx="20850" cy="11000"/>
            </a:xfrm>
            <a:custGeom>
              <a:avLst/>
              <a:gdLst/>
              <a:ahLst/>
              <a:cxnLst/>
              <a:rect l="l" t="t" r="r" b="b"/>
              <a:pathLst>
                <a:path w="834" h="440" extrusionOk="0">
                  <a:moveTo>
                    <a:pt x="84" y="1"/>
                  </a:moveTo>
                  <a:cubicBezTo>
                    <a:pt x="0" y="96"/>
                    <a:pt x="0" y="203"/>
                    <a:pt x="84" y="286"/>
                  </a:cubicBezTo>
                  <a:cubicBezTo>
                    <a:pt x="234" y="365"/>
                    <a:pt x="380" y="440"/>
                    <a:pt x="530" y="440"/>
                  </a:cubicBezTo>
                  <a:cubicBezTo>
                    <a:pt x="629" y="440"/>
                    <a:pt x="730" y="407"/>
                    <a:pt x="834" y="322"/>
                  </a:cubicBezTo>
                  <a:cubicBezTo>
                    <a:pt x="810" y="203"/>
                    <a:pt x="750" y="96"/>
                    <a:pt x="667" y="24"/>
                  </a:cubicBezTo>
                  <a:cubicBezTo>
                    <a:pt x="477" y="1"/>
                    <a:pt x="27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30"/>
            <p:cNvSpPr/>
            <p:nvPr/>
          </p:nvSpPr>
          <p:spPr>
            <a:xfrm>
              <a:off x="6056100" y="1777725"/>
              <a:ext cx="23850" cy="14025"/>
            </a:xfrm>
            <a:custGeom>
              <a:avLst/>
              <a:gdLst/>
              <a:ahLst/>
              <a:cxnLst/>
              <a:rect l="l" t="t" r="r" b="b"/>
              <a:pathLst>
                <a:path w="954" h="561" extrusionOk="0">
                  <a:moveTo>
                    <a:pt x="453" y="1"/>
                  </a:moveTo>
                  <a:cubicBezTo>
                    <a:pt x="298" y="1"/>
                    <a:pt x="155" y="13"/>
                    <a:pt x="1" y="13"/>
                  </a:cubicBezTo>
                  <a:cubicBezTo>
                    <a:pt x="84" y="132"/>
                    <a:pt x="167" y="251"/>
                    <a:pt x="143" y="394"/>
                  </a:cubicBezTo>
                  <a:cubicBezTo>
                    <a:pt x="155" y="429"/>
                    <a:pt x="167" y="441"/>
                    <a:pt x="179" y="477"/>
                  </a:cubicBezTo>
                  <a:cubicBezTo>
                    <a:pt x="241" y="526"/>
                    <a:pt x="307" y="538"/>
                    <a:pt x="374" y="538"/>
                  </a:cubicBezTo>
                  <a:cubicBezTo>
                    <a:pt x="441" y="538"/>
                    <a:pt x="510" y="525"/>
                    <a:pt x="577" y="525"/>
                  </a:cubicBezTo>
                  <a:cubicBezTo>
                    <a:pt x="620" y="525"/>
                    <a:pt x="662" y="531"/>
                    <a:pt x="703" y="548"/>
                  </a:cubicBezTo>
                  <a:cubicBezTo>
                    <a:pt x="763" y="548"/>
                    <a:pt x="810" y="560"/>
                    <a:pt x="870" y="560"/>
                  </a:cubicBezTo>
                  <a:cubicBezTo>
                    <a:pt x="941" y="477"/>
                    <a:pt x="953" y="370"/>
                    <a:pt x="870" y="275"/>
                  </a:cubicBezTo>
                  <a:cubicBezTo>
                    <a:pt x="774" y="215"/>
                    <a:pt x="667" y="179"/>
                    <a:pt x="584" y="132"/>
                  </a:cubicBezTo>
                  <a:cubicBezTo>
                    <a:pt x="501" y="132"/>
                    <a:pt x="501" y="24"/>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30"/>
            <p:cNvSpPr/>
            <p:nvPr/>
          </p:nvSpPr>
          <p:spPr>
            <a:xfrm>
              <a:off x="6031400" y="1927650"/>
              <a:ext cx="21450" cy="10550"/>
            </a:xfrm>
            <a:custGeom>
              <a:avLst/>
              <a:gdLst/>
              <a:ahLst/>
              <a:cxnLst/>
              <a:rect l="l" t="t" r="r" b="b"/>
              <a:pathLst>
                <a:path w="858" h="422" extrusionOk="0">
                  <a:moveTo>
                    <a:pt x="628" y="1"/>
                  </a:moveTo>
                  <a:cubicBezTo>
                    <a:pt x="606" y="1"/>
                    <a:pt x="583" y="2"/>
                    <a:pt x="560" y="4"/>
                  </a:cubicBezTo>
                  <a:cubicBezTo>
                    <a:pt x="369" y="159"/>
                    <a:pt x="191" y="290"/>
                    <a:pt x="0" y="421"/>
                  </a:cubicBezTo>
                  <a:cubicBezTo>
                    <a:pt x="298" y="421"/>
                    <a:pt x="572" y="409"/>
                    <a:pt x="858" y="409"/>
                  </a:cubicBezTo>
                  <a:lnTo>
                    <a:pt x="858" y="112"/>
                  </a:lnTo>
                  <a:cubicBezTo>
                    <a:pt x="800" y="25"/>
                    <a:pt x="719" y="1"/>
                    <a:pt x="6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30"/>
            <p:cNvSpPr/>
            <p:nvPr/>
          </p:nvSpPr>
          <p:spPr>
            <a:xfrm>
              <a:off x="5905200" y="1734050"/>
              <a:ext cx="22625" cy="14600"/>
            </a:xfrm>
            <a:custGeom>
              <a:avLst/>
              <a:gdLst/>
              <a:ahLst/>
              <a:cxnLst/>
              <a:rect l="l" t="t" r="r" b="b"/>
              <a:pathLst>
                <a:path w="905" h="584" extrusionOk="0">
                  <a:moveTo>
                    <a:pt x="377" y="0"/>
                  </a:moveTo>
                  <a:cubicBezTo>
                    <a:pt x="248" y="0"/>
                    <a:pt x="124" y="45"/>
                    <a:pt x="12" y="164"/>
                  </a:cubicBezTo>
                  <a:cubicBezTo>
                    <a:pt x="48" y="259"/>
                    <a:pt x="155" y="355"/>
                    <a:pt x="0" y="450"/>
                  </a:cubicBezTo>
                  <a:cubicBezTo>
                    <a:pt x="149" y="539"/>
                    <a:pt x="301" y="584"/>
                    <a:pt x="453" y="584"/>
                  </a:cubicBezTo>
                  <a:cubicBezTo>
                    <a:pt x="604" y="584"/>
                    <a:pt x="756" y="539"/>
                    <a:pt x="905" y="450"/>
                  </a:cubicBezTo>
                  <a:cubicBezTo>
                    <a:pt x="905" y="319"/>
                    <a:pt x="453" y="438"/>
                    <a:pt x="738" y="152"/>
                  </a:cubicBezTo>
                  <a:cubicBezTo>
                    <a:pt x="750" y="152"/>
                    <a:pt x="691" y="93"/>
                    <a:pt x="655" y="57"/>
                  </a:cubicBezTo>
                  <a:cubicBezTo>
                    <a:pt x="562" y="23"/>
                    <a:pt x="468"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30"/>
            <p:cNvSpPr/>
            <p:nvPr/>
          </p:nvSpPr>
          <p:spPr>
            <a:xfrm>
              <a:off x="5880175" y="2019350"/>
              <a:ext cx="17300" cy="12300"/>
            </a:xfrm>
            <a:custGeom>
              <a:avLst/>
              <a:gdLst/>
              <a:ahLst/>
              <a:cxnLst/>
              <a:rect l="l" t="t" r="r" b="b"/>
              <a:pathLst>
                <a:path w="692" h="492" extrusionOk="0">
                  <a:moveTo>
                    <a:pt x="147" y="1"/>
                  </a:moveTo>
                  <a:cubicBezTo>
                    <a:pt x="100" y="1"/>
                    <a:pt x="51" y="11"/>
                    <a:pt x="1" y="39"/>
                  </a:cubicBezTo>
                  <a:cubicBezTo>
                    <a:pt x="1" y="158"/>
                    <a:pt x="13" y="254"/>
                    <a:pt x="13" y="361"/>
                  </a:cubicBezTo>
                  <a:cubicBezTo>
                    <a:pt x="132" y="373"/>
                    <a:pt x="239" y="396"/>
                    <a:pt x="311" y="492"/>
                  </a:cubicBezTo>
                  <a:lnTo>
                    <a:pt x="453" y="492"/>
                  </a:lnTo>
                  <a:cubicBezTo>
                    <a:pt x="489" y="456"/>
                    <a:pt x="549" y="408"/>
                    <a:pt x="596" y="361"/>
                  </a:cubicBezTo>
                  <a:cubicBezTo>
                    <a:pt x="692" y="254"/>
                    <a:pt x="692" y="170"/>
                    <a:pt x="596" y="63"/>
                  </a:cubicBezTo>
                  <a:cubicBezTo>
                    <a:pt x="569" y="71"/>
                    <a:pt x="543" y="74"/>
                    <a:pt x="516" y="74"/>
                  </a:cubicBezTo>
                  <a:cubicBezTo>
                    <a:pt x="392" y="74"/>
                    <a:pt x="274"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30"/>
            <p:cNvSpPr/>
            <p:nvPr/>
          </p:nvSpPr>
          <p:spPr>
            <a:xfrm>
              <a:off x="5715000" y="1770300"/>
              <a:ext cx="41375" cy="6725"/>
            </a:xfrm>
            <a:custGeom>
              <a:avLst/>
              <a:gdLst/>
              <a:ahLst/>
              <a:cxnLst/>
              <a:rect l="l" t="t" r="r" b="b"/>
              <a:pathLst>
                <a:path w="1655" h="269" extrusionOk="0">
                  <a:moveTo>
                    <a:pt x="1619" y="0"/>
                  </a:moveTo>
                  <a:cubicBezTo>
                    <a:pt x="1083" y="0"/>
                    <a:pt x="536" y="12"/>
                    <a:pt x="0" y="12"/>
                  </a:cubicBezTo>
                  <a:cubicBezTo>
                    <a:pt x="0" y="155"/>
                    <a:pt x="107" y="191"/>
                    <a:pt x="226" y="214"/>
                  </a:cubicBezTo>
                  <a:cubicBezTo>
                    <a:pt x="325" y="255"/>
                    <a:pt x="429" y="268"/>
                    <a:pt x="532" y="268"/>
                  </a:cubicBezTo>
                  <a:cubicBezTo>
                    <a:pt x="577" y="268"/>
                    <a:pt x="623" y="266"/>
                    <a:pt x="667" y="262"/>
                  </a:cubicBezTo>
                  <a:cubicBezTo>
                    <a:pt x="929" y="167"/>
                    <a:pt x="1203" y="238"/>
                    <a:pt x="1464" y="143"/>
                  </a:cubicBezTo>
                  <a:cubicBezTo>
                    <a:pt x="1488" y="131"/>
                    <a:pt x="1536" y="119"/>
                    <a:pt x="1584" y="119"/>
                  </a:cubicBezTo>
                  <a:cubicBezTo>
                    <a:pt x="1643" y="95"/>
                    <a:pt x="1655" y="60"/>
                    <a:pt x="1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30"/>
            <p:cNvSpPr/>
            <p:nvPr/>
          </p:nvSpPr>
          <p:spPr>
            <a:xfrm>
              <a:off x="5876025" y="1989075"/>
              <a:ext cx="22050" cy="11325"/>
            </a:xfrm>
            <a:custGeom>
              <a:avLst/>
              <a:gdLst/>
              <a:ahLst/>
              <a:cxnLst/>
              <a:rect l="l" t="t" r="r" b="b"/>
              <a:pathLst>
                <a:path w="882" h="453" extrusionOk="0">
                  <a:moveTo>
                    <a:pt x="179" y="0"/>
                  </a:moveTo>
                  <a:cubicBezTo>
                    <a:pt x="0" y="214"/>
                    <a:pt x="238" y="298"/>
                    <a:pt x="334" y="417"/>
                  </a:cubicBezTo>
                  <a:cubicBezTo>
                    <a:pt x="465" y="429"/>
                    <a:pt x="596" y="429"/>
                    <a:pt x="750" y="453"/>
                  </a:cubicBezTo>
                  <a:cubicBezTo>
                    <a:pt x="881" y="369"/>
                    <a:pt x="834" y="274"/>
                    <a:pt x="738" y="202"/>
                  </a:cubicBezTo>
                  <a:cubicBezTo>
                    <a:pt x="643" y="131"/>
                    <a:pt x="560" y="72"/>
                    <a:pt x="465" y="12"/>
                  </a:cubicBezTo>
                  <a:cubicBezTo>
                    <a:pt x="357" y="12"/>
                    <a:pt x="27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30"/>
            <p:cNvSpPr/>
            <p:nvPr/>
          </p:nvSpPr>
          <p:spPr>
            <a:xfrm>
              <a:off x="5870075" y="1848575"/>
              <a:ext cx="36925" cy="7350"/>
            </a:xfrm>
            <a:custGeom>
              <a:avLst/>
              <a:gdLst/>
              <a:ahLst/>
              <a:cxnLst/>
              <a:rect l="l" t="t" r="r" b="b"/>
              <a:pathLst>
                <a:path w="1477" h="294" extrusionOk="0">
                  <a:moveTo>
                    <a:pt x="1417" y="0"/>
                  </a:moveTo>
                  <a:cubicBezTo>
                    <a:pt x="1072" y="24"/>
                    <a:pt x="715" y="24"/>
                    <a:pt x="357" y="24"/>
                  </a:cubicBezTo>
                  <a:cubicBezTo>
                    <a:pt x="167" y="24"/>
                    <a:pt x="36" y="60"/>
                    <a:pt x="0" y="274"/>
                  </a:cubicBezTo>
                  <a:cubicBezTo>
                    <a:pt x="28" y="288"/>
                    <a:pt x="56" y="294"/>
                    <a:pt x="84" y="294"/>
                  </a:cubicBezTo>
                  <a:cubicBezTo>
                    <a:pt x="104" y="294"/>
                    <a:pt x="123" y="291"/>
                    <a:pt x="143" y="286"/>
                  </a:cubicBezTo>
                  <a:cubicBezTo>
                    <a:pt x="338" y="163"/>
                    <a:pt x="541" y="140"/>
                    <a:pt x="748" y="140"/>
                  </a:cubicBezTo>
                  <a:cubicBezTo>
                    <a:pt x="874" y="140"/>
                    <a:pt x="1002" y="149"/>
                    <a:pt x="1130" y="149"/>
                  </a:cubicBezTo>
                  <a:cubicBezTo>
                    <a:pt x="1238" y="149"/>
                    <a:pt x="1346" y="143"/>
                    <a:pt x="1453" y="119"/>
                  </a:cubicBezTo>
                  <a:cubicBezTo>
                    <a:pt x="1477" y="84"/>
                    <a:pt x="1477" y="36"/>
                    <a:pt x="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30"/>
            <p:cNvSpPr/>
            <p:nvPr/>
          </p:nvSpPr>
          <p:spPr>
            <a:xfrm>
              <a:off x="5367025" y="1973875"/>
              <a:ext cx="22950" cy="11175"/>
            </a:xfrm>
            <a:custGeom>
              <a:avLst/>
              <a:gdLst/>
              <a:ahLst/>
              <a:cxnLst/>
              <a:rect l="l" t="t" r="r" b="b"/>
              <a:pathLst>
                <a:path w="918" h="447" extrusionOk="0">
                  <a:moveTo>
                    <a:pt x="432" y="1"/>
                  </a:moveTo>
                  <a:cubicBezTo>
                    <a:pt x="283" y="1"/>
                    <a:pt x="138" y="31"/>
                    <a:pt x="1" y="144"/>
                  </a:cubicBezTo>
                  <a:cubicBezTo>
                    <a:pt x="24" y="251"/>
                    <a:pt x="24" y="334"/>
                    <a:pt x="36" y="441"/>
                  </a:cubicBezTo>
                  <a:cubicBezTo>
                    <a:pt x="50" y="445"/>
                    <a:pt x="63" y="446"/>
                    <a:pt x="76" y="446"/>
                  </a:cubicBezTo>
                  <a:cubicBezTo>
                    <a:pt x="106" y="446"/>
                    <a:pt x="134" y="438"/>
                    <a:pt x="167" y="430"/>
                  </a:cubicBezTo>
                  <a:cubicBezTo>
                    <a:pt x="247" y="358"/>
                    <a:pt x="335" y="338"/>
                    <a:pt x="425" y="338"/>
                  </a:cubicBezTo>
                  <a:cubicBezTo>
                    <a:pt x="532" y="338"/>
                    <a:pt x="644" y="366"/>
                    <a:pt x="751" y="366"/>
                  </a:cubicBezTo>
                  <a:cubicBezTo>
                    <a:pt x="808" y="366"/>
                    <a:pt x="864" y="358"/>
                    <a:pt x="917" y="334"/>
                  </a:cubicBezTo>
                  <a:cubicBezTo>
                    <a:pt x="894" y="227"/>
                    <a:pt x="894" y="144"/>
                    <a:pt x="882" y="37"/>
                  </a:cubicBezTo>
                  <a:cubicBezTo>
                    <a:pt x="733" y="31"/>
                    <a:pt x="581"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30"/>
            <p:cNvSpPr/>
            <p:nvPr/>
          </p:nvSpPr>
          <p:spPr>
            <a:xfrm>
              <a:off x="5589675" y="1839250"/>
              <a:ext cx="21450" cy="6375"/>
            </a:xfrm>
            <a:custGeom>
              <a:avLst/>
              <a:gdLst/>
              <a:ahLst/>
              <a:cxnLst/>
              <a:rect l="l" t="t" r="r" b="b"/>
              <a:pathLst>
                <a:path w="858" h="255" extrusionOk="0">
                  <a:moveTo>
                    <a:pt x="650" y="0"/>
                  </a:moveTo>
                  <a:cubicBezTo>
                    <a:pt x="408" y="0"/>
                    <a:pt x="197" y="20"/>
                    <a:pt x="0" y="76"/>
                  </a:cubicBezTo>
                  <a:cubicBezTo>
                    <a:pt x="12" y="135"/>
                    <a:pt x="12" y="195"/>
                    <a:pt x="12" y="254"/>
                  </a:cubicBezTo>
                  <a:cubicBezTo>
                    <a:pt x="66" y="236"/>
                    <a:pt x="125" y="232"/>
                    <a:pt x="185" y="232"/>
                  </a:cubicBezTo>
                  <a:cubicBezTo>
                    <a:pt x="252" y="232"/>
                    <a:pt x="321" y="237"/>
                    <a:pt x="391" y="237"/>
                  </a:cubicBezTo>
                  <a:cubicBezTo>
                    <a:pt x="555" y="237"/>
                    <a:pt x="721" y="207"/>
                    <a:pt x="858" y="4"/>
                  </a:cubicBezTo>
                  <a:cubicBezTo>
                    <a:pt x="786" y="2"/>
                    <a:pt x="71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30"/>
            <p:cNvSpPr/>
            <p:nvPr/>
          </p:nvSpPr>
          <p:spPr>
            <a:xfrm>
              <a:off x="6142425" y="1840825"/>
              <a:ext cx="18775" cy="11875"/>
            </a:xfrm>
            <a:custGeom>
              <a:avLst/>
              <a:gdLst/>
              <a:ahLst/>
              <a:cxnLst/>
              <a:rect l="l" t="t" r="r" b="b"/>
              <a:pathLst>
                <a:path w="751" h="475" extrusionOk="0">
                  <a:moveTo>
                    <a:pt x="596" y="1"/>
                  </a:moveTo>
                  <a:cubicBezTo>
                    <a:pt x="536" y="1"/>
                    <a:pt x="500" y="13"/>
                    <a:pt x="441" y="13"/>
                  </a:cubicBezTo>
                  <a:cubicBezTo>
                    <a:pt x="346" y="25"/>
                    <a:pt x="239" y="25"/>
                    <a:pt x="155" y="25"/>
                  </a:cubicBezTo>
                  <a:cubicBezTo>
                    <a:pt x="108" y="132"/>
                    <a:pt x="48" y="227"/>
                    <a:pt x="0" y="322"/>
                  </a:cubicBezTo>
                  <a:cubicBezTo>
                    <a:pt x="102" y="447"/>
                    <a:pt x="221" y="474"/>
                    <a:pt x="347" y="474"/>
                  </a:cubicBezTo>
                  <a:cubicBezTo>
                    <a:pt x="442" y="474"/>
                    <a:pt x="541" y="459"/>
                    <a:pt x="640" y="459"/>
                  </a:cubicBezTo>
                  <a:cubicBezTo>
                    <a:pt x="673" y="459"/>
                    <a:pt x="706" y="461"/>
                    <a:pt x="739" y="465"/>
                  </a:cubicBezTo>
                  <a:cubicBezTo>
                    <a:pt x="739" y="418"/>
                    <a:pt x="750" y="382"/>
                    <a:pt x="750" y="346"/>
                  </a:cubicBezTo>
                  <a:cubicBezTo>
                    <a:pt x="715" y="251"/>
                    <a:pt x="584" y="191"/>
                    <a:pt x="631" y="72"/>
                  </a:cubicBezTo>
                  <a:cubicBezTo>
                    <a:pt x="620" y="48"/>
                    <a:pt x="620" y="25"/>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30"/>
            <p:cNvSpPr/>
            <p:nvPr/>
          </p:nvSpPr>
          <p:spPr>
            <a:xfrm>
              <a:off x="5905500" y="1845100"/>
              <a:ext cx="32150" cy="8550"/>
            </a:xfrm>
            <a:custGeom>
              <a:avLst/>
              <a:gdLst/>
              <a:ahLst/>
              <a:cxnLst/>
              <a:rect l="l" t="t" r="r" b="b"/>
              <a:pathLst>
                <a:path w="1286" h="342" extrusionOk="0">
                  <a:moveTo>
                    <a:pt x="96" y="1"/>
                  </a:moveTo>
                  <a:cubicBezTo>
                    <a:pt x="68" y="1"/>
                    <a:pt x="40" y="6"/>
                    <a:pt x="12" y="20"/>
                  </a:cubicBezTo>
                  <a:cubicBezTo>
                    <a:pt x="12" y="56"/>
                    <a:pt x="12" y="104"/>
                    <a:pt x="0" y="139"/>
                  </a:cubicBezTo>
                  <a:cubicBezTo>
                    <a:pt x="0" y="187"/>
                    <a:pt x="12" y="223"/>
                    <a:pt x="36" y="258"/>
                  </a:cubicBezTo>
                  <a:cubicBezTo>
                    <a:pt x="274" y="282"/>
                    <a:pt x="488" y="294"/>
                    <a:pt x="750" y="306"/>
                  </a:cubicBezTo>
                  <a:lnTo>
                    <a:pt x="869" y="306"/>
                  </a:lnTo>
                  <a:cubicBezTo>
                    <a:pt x="887" y="330"/>
                    <a:pt x="911" y="342"/>
                    <a:pt x="938" y="342"/>
                  </a:cubicBezTo>
                  <a:cubicBezTo>
                    <a:pt x="964" y="342"/>
                    <a:pt x="994" y="330"/>
                    <a:pt x="1024" y="306"/>
                  </a:cubicBezTo>
                  <a:cubicBezTo>
                    <a:pt x="1107" y="294"/>
                    <a:pt x="1191" y="294"/>
                    <a:pt x="1286" y="282"/>
                  </a:cubicBezTo>
                  <a:cubicBezTo>
                    <a:pt x="1186" y="169"/>
                    <a:pt x="1068" y="149"/>
                    <a:pt x="944" y="149"/>
                  </a:cubicBezTo>
                  <a:cubicBezTo>
                    <a:pt x="874" y="149"/>
                    <a:pt x="802" y="155"/>
                    <a:pt x="731" y="155"/>
                  </a:cubicBezTo>
                  <a:cubicBezTo>
                    <a:pt x="702" y="155"/>
                    <a:pt x="672" y="154"/>
                    <a:pt x="643" y="151"/>
                  </a:cubicBezTo>
                  <a:cubicBezTo>
                    <a:pt x="583" y="151"/>
                    <a:pt x="523" y="157"/>
                    <a:pt x="463" y="157"/>
                  </a:cubicBezTo>
                  <a:cubicBezTo>
                    <a:pt x="345" y="157"/>
                    <a:pt x="234" y="135"/>
                    <a:pt x="155" y="8"/>
                  </a:cubicBezTo>
                  <a:cubicBezTo>
                    <a:pt x="135" y="3"/>
                    <a:pt x="11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30"/>
            <p:cNvSpPr/>
            <p:nvPr/>
          </p:nvSpPr>
          <p:spPr>
            <a:xfrm>
              <a:off x="5410775" y="1992000"/>
              <a:ext cx="21750" cy="11975"/>
            </a:xfrm>
            <a:custGeom>
              <a:avLst/>
              <a:gdLst/>
              <a:ahLst/>
              <a:cxnLst/>
              <a:rect l="l" t="t" r="r" b="b"/>
              <a:pathLst>
                <a:path w="870" h="479" extrusionOk="0">
                  <a:moveTo>
                    <a:pt x="442" y="1"/>
                  </a:moveTo>
                  <a:cubicBezTo>
                    <a:pt x="297" y="1"/>
                    <a:pt x="152" y="48"/>
                    <a:pt x="1" y="145"/>
                  </a:cubicBezTo>
                  <a:cubicBezTo>
                    <a:pt x="191" y="157"/>
                    <a:pt x="310" y="240"/>
                    <a:pt x="298" y="443"/>
                  </a:cubicBezTo>
                  <a:cubicBezTo>
                    <a:pt x="322" y="455"/>
                    <a:pt x="370" y="455"/>
                    <a:pt x="394" y="478"/>
                  </a:cubicBezTo>
                  <a:cubicBezTo>
                    <a:pt x="429" y="455"/>
                    <a:pt x="441" y="455"/>
                    <a:pt x="477" y="443"/>
                  </a:cubicBezTo>
                  <a:cubicBezTo>
                    <a:pt x="537" y="419"/>
                    <a:pt x="608" y="383"/>
                    <a:pt x="679" y="371"/>
                  </a:cubicBezTo>
                  <a:lnTo>
                    <a:pt x="810" y="276"/>
                  </a:lnTo>
                  <a:cubicBezTo>
                    <a:pt x="846" y="228"/>
                    <a:pt x="870" y="193"/>
                    <a:pt x="870" y="133"/>
                  </a:cubicBezTo>
                  <a:cubicBezTo>
                    <a:pt x="724" y="45"/>
                    <a:pt x="583"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30"/>
            <p:cNvSpPr/>
            <p:nvPr/>
          </p:nvSpPr>
          <p:spPr>
            <a:xfrm>
              <a:off x="6113850" y="1992425"/>
              <a:ext cx="18175" cy="14525"/>
            </a:xfrm>
            <a:custGeom>
              <a:avLst/>
              <a:gdLst/>
              <a:ahLst/>
              <a:cxnLst/>
              <a:rect l="l" t="t" r="r" b="b"/>
              <a:pathLst>
                <a:path w="727" h="581" extrusionOk="0">
                  <a:moveTo>
                    <a:pt x="481" y="0"/>
                  </a:moveTo>
                  <a:cubicBezTo>
                    <a:pt x="308" y="0"/>
                    <a:pt x="150" y="70"/>
                    <a:pt x="0" y="140"/>
                  </a:cubicBezTo>
                  <a:cubicBezTo>
                    <a:pt x="60" y="259"/>
                    <a:pt x="167" y="295"/>
                    <a:pt x="286" y="295"/>
                  </a:cubicBezTo>
                  <a:cubicBezTo>
                    <a:pt x="286" y="342"/>
                    <a:pt x="286" y="378"/>
                    <a:pt x="298" y="438"/>
                  </a:cubicBezTo>
                  <a:cubicBezTo>
                    <a:pt x="393" y="485"/>
                    <a:pt x="489" y="533"/>
                    <a:pt x="584" y="580"/>
                  </a:cubicBezTo>
                  <a:cubicBezTo>
                    <a:pt x="715" y="378"/>
                    <a:pt x="727" y="199"/>
                    <a:pt x="584" y="9"/>
                  </a:cubicBezTo>
                  <a:cubicBezTo>
                    <a:pt x="549" y="3"/>
                    <a:pt x="514"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30"/>
            <p:cNvSpPr/>
            <p:nvPr/>
          </p:nvSpPr>
          <p:spPr>
            <a:xfrm>
              <a:off x="5866500" y="2067950"/>
              <a:ext cx="14000" cy="10425"/>
            </a:xfrm>
            <a:custGeom>
              <a:avLst/>
              <a:gdLst/>
              <a:ahLst/>
              <a:cxnLst/>
              <a:rect l="l" t="t" r="r" b="b"/>
              <a:pathLst>
                <a:path w="560" h="417" extrusionOk="0">
                  <a:moveTo>
                    <a:pt x="286" y="0"/>
                  </a:moveTo>
                  <a:cubicBezTo>
                    <a:pt x="238" y="36"/>
                    <a:pt x="179" y="84"/>
                    <a:pt x="131" y="131"/>
                  </a:cubicBezTo>
                  <a:cubicBezTo>
                    <a:pt x="84" y="179"/>
                    <a:pt x="36" y="238"/>
                    <a:pt x="0" y="274"/>
                  </a:cubicBezTo>
                  <a:lnTo>
                    <a:pt x="0" y="417"/>
                  </a:lnTo>
                  <a:lnTo>
                    <a:pt x="286" y="417"/>
                  </a:lnTo>
                  <a:cubicBezTo>
                    <a:pt x="405" y="417"/>
                    <a:pt x="524" y="381"/>
                    <a:pt x="536" y="250"/>
                  </a:cubicBezTo>
                  <a:cubicBezTo>
                    <a:pt x="560" y="60"/>
                    <a:pt x="429" y="1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30"/>
            <p:cNvSpPr/>
            <p:nvPr/>
          </p:nvSpPr>
          <p:spPr>
            <a:xfrm>
              <a:off x="5858750" y="2052600"/>
              <a:ext cx="17300" cy="11625"/>
            </a:xfrm>
            <a:custGeom>
              <a:avLst/>
              <a:gdLst/>
              <a:ahLst/>
              <a:cxnLst/>
              <a:rect l="l" t="t" r="r" b="b"/>
              <a:pathLst>
                <a:path w="692" h="465" extrusionOk="0">
                  <a:moveTo>
                    <a:pt x="237" y="1"/>
                  </a:moveTo>
                  <a:cubicBezTo>
                    <a:pt x="212" y="1"/>
                    <a:pt x="182" y="10"/>
                    <a:pt x="144" y="31"/>
                  </a:cubicBezTo>
                  <a:cubicBezTo>
                    <a:pt x="96" y="114"/>
                    <a:pt x="36" y="221"/>
                    <a:pt x="1" y="317"/>
                  </a:cubicBezTo>
                  <a:cubicBezTo>
                    <a:pt x="156" y="399"/>
                    <a:pt x="311" y="464"/>
                    <a:pt x="489" y="464"/>
                  </a:cubicBezTo>
                  <a:cubicBezTo>
                    <a:pt x="516" y="464"/>
                    <a:pt x="544" y="463"/>
                    <a:pt x="572" y="459"/>
                  </a:cubicBezTo>
                  <a:cubicBezTo>
                    <a:pt x="608" y="352"/>
                    <a:pt x="691" y="233"/>
                    <a:pt x="667" y="162"/>
                  </a:cubicBezTo>
                  <a:cubicBezTo>
                    <a:pt x="654" y="131"/>
                    <a:pt x="635" y="120"/>
                    <a:pt x="613" y="120"/>
                  </a:cubicBezTo>
                  <a:cubicBezTo>
                    <a:pt x="561" y="120"/>
                    <a:pt x="492" y="186"/>
                    <a:pt x="441" y="186"/>
                  </a:cubicBezTo>
                  <a:cubicBezTo>
                    <a:pt x="343" y="186"/>
                    <a:pt x="35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30"/>
            <p:cNvSpPr/>
            <p:nvPr/>
          </p:nvSpPr>
          <p:spPr>
            <a:xfrm>
              <a:off x="5898050" y="1927450"/>
              <a:ext cx="19075" cy="7300"/>
            </a:xfrm>
            <a:custGeom>
              <a:avLst/>
              <a:gdLst/>
              <a:ahLst/>
              <a:cxnLst/>
              <a:rect l="l" t="t" r="r" b="b"/>
              <a:pathLst>
                <a:path w="763" h="292" extrusionOk="0">
                  <a:moveTo>
                    <a:pt x="334" y="1"/>
                  </a:moveTo>
                  <a:cubicBezTo>
                    <a:pt x="191" y="24"/>
                    <a:pt x="60" y="48"/>
                    <a:pt x="0" y="179"/>
                  </a:cubicBezTo>
                  <a:cubicBezTo>
                    <a:pt x="75" y="270"/>
                    <a:pt x="165" y="291"/>
                    <a:pt x="258" y="291"/>
                  </a:cubicBezTo>
                  <a:cubicBezTo>
                    <a:pt x="339" y="291"/>
                    <a:pt x="421" y="276"/>
                    <a:pt x="500" y="276"/>
                  </a:cubicBezTo>
                  <a:cubicBezTo>
                    <a:pt x="533" y="276"/>
                    <a:pt x="565" y="279"/>
                    <a:pt x="596" y="286"/>
                  </a:cubicBezTo>
                  <a:cubicBezTo>
                    <a:pt x="643" y="239"/>
                    <a:pt x="691" y="203"/>
                    <a:pt x="750" y="167"/>
                  </a:cubicBezTo>
                  <a:lnTo>
                    <a:pt x="762" y="179"/>
                  </a:lnTo>
                  <a:cubicBezTo>
                    <a:pt x="715" y="120"/>
                    <a:pt x="655" y="84"/>
                    <a:pt x="596" y="24"/>
                  </a:cubicBezTo>
                  <a:cubicBezTo>
                    <a:pt x="512" y="24"/>
                    <a:pt x="41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30"/>
            <p:cNvSpPr/>
            <p:nvPr/>
          </p:nvSpPr>
          <p:spPr>
            <a:xfrm>
              <a:off x="5934650" y="1773550"/>
              <a:ext cx="21475" cy="14175"/>
            </a:xfrm>
            <a:custGeom>
              <a:avLst/>
              <a:gdLst/>
              <a:ahLst/>
              <a:cxnLst/>
              <a:rect l="l" t="t" r="r" b="b"/>
              <a:pathLst>
                <a:path w="859" h="567" extrusionOk="0">
                  <a:moveTo>
                    <a:pt x="846" y="1"/>
                  </a:moveTo>
                  <a:cubicBezTo>
                    <a:pt x="799" y="13"/>
                    <a:pt x="751" y="13"/>
                    <a:pt x="715" y="13"/>
                  </a:cubicBezTo>
                  <a:cubicBezTo>
                    <a:pt x="656" y="61"/>
                    <a:pt x="608" y="96"/>
                    <a:pt x="560" y="144"/>
                  </a:cubicBezTo>
                  <a:cubicBezTo>
                    <a:pt x="501" y="191"/>
                    <a:pt x="453" y="239"/>
                    <a:pt x="418" y="275"/>
                  </a:cubicBezTo>
                  <a:lnTo>
                    <a:pt x="132" y="275"/>
                  </a:lnTo>
                  <a:cubicBezTo>
                    <a:pt x="132" y="263"/>
                    <a:pt x="120" y="263"/>
                    <a:pt x="84" y="251"/>
                  </a:cubicBezTo>
                  <a:cubicBezTo>
                    <a:pt x="78" y="248"/>
                    <a:pt x="71" y="246"/>
                    <a:pt x="63" y="246"/>
                  </a:cubicBezTo>
                  <a:cubicBezTo>
                    <a:pt x="42" y="246"/>
                    <a:pt x="18" y="257"/>
                    <a:pt x="1" y="275"/>
                  </a:cubicBezTo>
                  <a:lnTo>
                    <a:pt x="1" y="406"/>
                  </a:lnTo>
                  <a:cubicBezTo>
                    <a:pt x="108" y="513"/>
                    <a:pt x="221" y="567"/>
                    <a:pt x="337" y="567"/>
                  </a:cubicBezTo>
                  <a:cubicBezTo>
                    <a:pt x="453" y="567"/>
                    <a:pt x="572" y="513"/>
                    <a:pt x="691" y="406"/>
                  </a:cubicBezTo>
                  <a:cubicBezTo>
                    <a:pt x="775" y="287"/>
                    <a:pt x="858" y="168"/>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30"/>
            <p:cNvSpPr/>
            <p:nvPr/>
          </p:nvSpPr>
          <p:spPr>
            <a:xfrm>
              <a:off x="5833450" y="1804125"/>
              <a:ext cx="18475" cy="12400"/>
            </a:xfrm>
            <a:custGeom>
              <a:avLst/>
              <a:gdLst/>
              <a:ahLst/>
              <a:cxnLst/>
              <a:rect l="l" t="t" r="r" b="b"/>
              <a:pathLst>
                <a:path w="739" h="496" extrusionOk="0">
                  <a:moveTo>
                    <a:pt x="613" y="0"/>
                  </a:moveTo>
                  <a:cubicBezTo>
                    <a:pt x="600" y="0"/>
                    <a:pt x="586" y="2"/>
                    <a:pt x="572" y="4"/>
                  </a:cubicBezTo>
                  <a:cubicBezTo>
                    <a:pt x="417" y="28"/>
                    <a:pt x="322" y="147"/>
                    <a:pt x="191" y="219"/>
                  </a:cubicBezTo>
                  <a:cubicBezTo>
                    <a:pt x="120" y="254"/>
                    <a:pt x="36" y="290"/>
                    <a:pt x="1" y="385"/>
                  </a:cubicBezTo>
                  <a:cubicBezTo>
                    <a:pt x="100" y="466"/>
                    <a:pt x="197" y="495"/>
                    <a:pt x="294" y="495"/>
                  </a:cubicBezTo>
                  <a:cubicBezTo>
                    <a:pt x="441" y="495"/>
                    <a:pt x="588" y="426"/>
                    <a:pt x="739" y="362"/>
                  </a:cubicBezTo>
                  <a:lnTo>
                    <a:pt x="739" y="231"/>
                  </a:lnTo>
                  <a:cubicBezTo>
                    <a:pt x="739" y="171"/>
                    <a:pt x="727" y="111"/>
                    <a:pt x="727" y="52"/>
                  </a:cubicBezTo>
                  <a:cubicBezTo>
                    <a:pt x="691" y="16"/>
                    <a:pt x="654"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30"/>
            <p:cNvSpPr/>
            <p:nvPr/>
          </p:nvSpPr>
          <p:spPr>
            <a:xfrm>
              <a:off x="5396500" y="1823975"/>
              <a:ext cx="10450" cy="10625"/>
            </a:xfrm>
            <a:custGeom>
              <a:avLst/>
              <a:gdLst/>
              <a:ahLst/>
              <a:cxnLst/>
              <a:rect l="l" t="t" r="r" b="b"/>
              <a:pathLst>
                <a:path w="418" h="425" extrusionOk="0">
                  <a:moveTo>
                    <a:pt x="230" y="1"/>
                  </a:moveTo>
                  <a:cubicBezTo>
                    <a:pt x="156" y="1"/>
                    <a:pt x="69" y="64"/>
                    <a:pt x="0" y="139"/>
                  </a:cubicBezTo>
                  <a:lnTo>
                    <a:pt x="0" y="425"/>
                  </a:lnTo>
                  <a:cubicBezTo>
                    <a:pt x="179" y="401"/>
                    <a:pt x="417" y="353"/>
                    <a:pt x="358" y="127"/>
                  </a:cubicBezTo>
                  <a:cubicBezTo>
                    <a:pt x="332" y="36"/>
                    <a:pt x="285"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30"/>
            <p:cNvSpPr/>
            <p:nvPr/>
          </p:nvSpPr>
          <p:spPr>
            <a:xfrm>
              <a:off x="5364050" y="1847875"/>
              <a:ext cx="17575" cy="9775"/>
            </a:xfrm>
            <a:custGeom>
              <a:avLst/>
              <a:gdLst/>
              <a:ahLst/>
              <a:cxnLst/>
              <a:rect l="l" t="t" r="r" b="b"/>
              <a:pathLst>
                <a:path w="703" h="391" extrusionOk="0">
                  <a:moveTo>
                    <a:pt x="456" y="0"/>
                  </a:moveTo>
                  <a:cubicBezTo>
                    <a:pt x="306" y="0"/>
                    <a:pt x="153" y="33"/>
                    <a:pt x="1" y="40"/>
                  </a:cubicBezTo>
                  <a:cubicBezTo>
                    <a:pt x="48" y="147"/>
                    <a:pt x="96" y="243"/>
                    <a:pt x="143" y="338"/>
                  </a:cubicBezTo>
                  <a:cubicBezTo>
                    <a:pt x="178" y="377"/>
                    <a:pt x="213" y="391"/>
                    <a:pt x="247" y="391"/>
                  </a:cubicBezTo>
                  <a:cubicBezTo>
                    <a:pt x="306" y="391"/>
                    <a:pt x="364" y="349"/>
                    <a:pt x="417" y="326"/>
                  </a:cubicBezTo>
                  <a:lnTo>
                    <a:pt x="703" y="40"/>
                  </a:lnTo>
                  <a:cubicBezTo>
                    <a:pt x="622" y="10"/>
                    <a:pt x="54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30"/>
            <p:cNvSpPr/>
            <p:nvPr/>
          </p:nvSpPr>
          <p:spPr>
            <a:xfrm>
              <a:off x="5325050" y="1850175"/>
              <a:ext cx="10450" cy="9550"/>
            </a:xfrm>
            <a:custGeom>
              <a:avLst/>
              <a:gdLst/>
              <a:ahLst/>
              <a:cxnLst/>
              <a:rect l="l" t="t" r="r" b="b"/>
              <a:pathLst>
                <a:path w="418" h="382" extrusionOk="0">
                  <a:moveTo>
                    <a:pt x="254" y="1"/>
                  </a:moveTo>
                  <a:cubicBezTo>
                    <a:pt x="164" y="1"/>
                    <a:pt x="75" y="66"/>
                    <a:pt x="1" y="103"/>
                  </a:cubicBezTo>
                  <a:cubicBezTo>
                    <a:pt x="1" y="342"/>
                    <a:pt x="139" y="382"/>
                    <a:pt x="299" y="382"/>
                  </a:cubicBezTo>
                  <a:cubicBezTo>
                    <a:pt x="338" y="382"/>
                    <a:pt x="378" y="379"/>
                    <a:pt x="418" y="377"/>
                  </a:cubicBezTo>
                  <a:lnTo>
                    <a:pt x="418" y="91"/>
                  </a:lnTo>
                  <a:cubicBezTo>
                    <a:pt x="364" y="24"/>
                    <a:pt x="30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30"/>
            <p:cNvSpPr/>
            <p:nvPr/>
          </p:nvSpPr>
          <p:spPr>
            <a:xfrm>
              <a:off x="5293500" y="1945900"/>
              <a:ext cx="15200" cy="7475"/>
            </a:xfrm>
            <a:custGeom>
              <a:avLst/>
              <a:gdLst/>
              <a:ahLst/>
              <a:cxnLst/>
              <a:rect l="l" t="t" r="r" b="b"/>
              <a:pathLst>
                <a:path w="608" h="299" extrusionOk="0">
                  <a:moveTo>
                    <a:pt x="263" y="1"/>
                  </a:moveTo>
                  <a:cubicBezTo>
                    <a:pt x="144" y="13"/>
                    <a:pt x="1" y="13"/>
                    <a:pt x="25" y="179"/>
                  </a:cubicBezTo>
                  <a:cubicBezTo>
                    <a:pt x="36" y="275"/>
                    <a:pt x="167" y="298"/>
                    <a:pt x="251" y="298"/>
                  </a:cubicBezTo>
                  <a:cubicBezTo>
                    <a:pt x="346" y="298"/>
                    <a:pt x="441" y="275"/>
                    <a:pt x="537" y="275"/>
                  </a:cubicBezTo>
                  <a:cubicBezTo>
                    <a:pt x="608" y="191"/>
                    <a:pt x="608" y="96"/>
                    <a:pt x="548" y="25"/>
                  </a:cubicBezTo>
                  <a:cubicBezTo>
                    <a:pt x="453" y="13"/>
                    <a:pt x="358"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30"/>
            <p:cNvSpPr/>
            <p:nvPr/>
          </p:nvSpPr>
          <p:spPr>
            <a:xfrm>
              <a:off x="5757550" y="1959300"/>
              <a:ext cx="19375" cy="7475"/>
            </a:xfrm>
            <a:custGeom>
              <a:avLst/>
              <a:gdLst/>
              <a:ahLst/>
              <a:cxnLst/>
              <a:rect l="l" t="t" r="r" b="b"/>
              <a:pathLst>
                <a:path w="775" h="299" extrusionOk="0">
                  <a:moveTo>
                    <a:pt x="322" y="24"/>
                  </a:moveTo>
                  <a:cubicBezTo>
                    <a:pt x="304" y="28"/>
                    <a:pt x="286" y="30"/>
                    <a:pt x="267" y="30"/>
                  </a:cubicBezTo>
                  <a:cubicBezTo>
                    <a:pt x="229" y="30"/>
                    <a:pt x="191" y="24"/>
                    <a:pt x="155" y="24"/>
                  </a:cubicBezTo>
                  <a:cubicBezTo>
                    <a:pt x="102" y="24"/>
                    <a:pt x="54" y="36"/>
                    <a:pt x="24" y="96"/>
                  </a:cubicBezTo>
                  <a:cubicBezTo>
                    <a:pt x="1" y="131"/>
                    <a:pt x="132" y="215"/>
                    <a:pt x="191" y="298"/>
                  </a:cubicBezTo>
                  <a:cubicBezTo>
                    <a:pt x="270" y="224"/>
                    <a:pt x="358" y="211"/>
                    <a:pt x="448" y="211"/>
                  </a:cubicBezTo>
                  <a:cubicBezTo>
                    <a:pt x="497" y="211"/>
                    <a:pt x="547" y="215"/>
                    <a:pt x="596" y="215"/>
                  </a:cubicBezTo>
                  <a:cubicBezTo>
                    <a:pt x="659" y="215"/>
                    <a:pt x="719" y="209"/>
                    <a:pt x="775" y="179"/>
                  </a:cubicBezTo>
                  <a:cubicBezTo>
                    <a:pt x="667" y="0"/>
                    <a:pt x="489" y="36"/>
                    <a:pt x="32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30"/>
            <p:cNvSpPr/>
            <p:nvPr/>
          </p:nvSpPr>
          <p:spPr>
            <a:xfrm>
              <a:off x="5719150" y="2085675"/>
              <a:ext cx="28600" cy="3725"/>
            </a:xfrm>
            <a:custGeom>
              <a:avLst/>
              <a:gdLst/>
              <a:ahLst/>
              <a:cxnLst/>
              <a:rect l="l" t="t" r="r" b="b"/>
              <a:pathLst>
                <a:path w="1144" h="149" extrusionOk="0">
                  <a:moveTo>
                    <a:pt x="626" y="1"/>
                  </a:moveTo>
                  <a:cubicBezTo>
                    <a:pt x="481" y="1"/>
                    <a:pt x="334" y="19"/>
                    <a:pt x="188" y="19"/>
                  </a:cubicBezTo>
                  <a:cubicBezTo>
                    <a:pt x="125" y="19"/>
                    <a:pt x="63" y="15"/>
                    <a:pt x="1" y="6"/>
                  </a:cubicBezTo>
                  <a:lnTo>
                    <a:pt x="1" y="148"/>
                  </a:lnTo>
                  <a:lnTo>
                    <a:pt x="1144" y="148"/>
                  </a:lnTo>
                  <a:cubicBezTo>
                    <a:pt x="979" y="28"/>
                    <a:pt x="804"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30"/>
            <p:cNvSpPr/>
            <p:nvPr/>
          </p:nvSpPr>
          <p:spPr>
            <a:xfrm>
              <a:off x="5643550" y="1814700"/>
              <a:ext cx="22050" cy="7000"/>
            </a:xfrm>
            <a:custGeom>
              <a:avLst/>
              <a:gdLst/>
              <a:ahLst/>
              <a:cxnLst/>
              <a:rect l="l" t="t" r="r" b="b"/>
              <a:pathLst>
                <a:path w="882" h="280" extrusionOk="0">
                  <a:moveTo>
                    <a:pt x="644" y="1"/>
                  </a:moveTo>
                  <a:cubicBezTo>
                    <a:pt x="514" y="1"/>
                    <a:pt x="384" y="51"/>
                    <a:pt x="256" y="51"/>
                  </a:cubicBezTo>
                  <a:cubicBezTo>
                    <a:pt x="234" y="51"/>
                    <a:pt x="213" y="49"/>
                    <a:pt x="191" y="46"/>
                  </a:cubicBezTo>
                  <a:cubicBezTo>
                    <a:pt x="120" y="93"/>
                    <a:pt x="1" y="58"/>
                    <a:pt x="12" y="177"/>
                  </a:cubicBezTo>
                  <a:cubicBezTo>
                    <a:pt x="12" y="200"/>
                    <a:pt x="131" y="212"/>
                    <a:pt x="191" y="224"/>
                  </a:cubicBezTo>
                  <a:cubicBezTo>
                    <a:pt x="239" y="248"/>
                    <a:pt x="286" y="248"/>
                    <a:pt x="334" y="248"/>
                  </a:cubicBezTo>
                  <a:cubicBezTo>
                    <a:pt x="405" y="248"/>
                    <a:pt x="477" y="248"/>
                    <a:pt x="572" y="224"/>
                  </a:cubicBezTo>
                  <a:cubicBezTo>
                    <a:pt x="635" y="251"/>
                    <a:pt x="703" y="279"/>
                    <a:pt x="759" y="279"/>
                  </a:cubicBezTo>
                  <a:cubicBezTo>
                    <a:pt x="830" y="279"/>
                    <a:pt x="882" y="234"/>
                    <a:pt x="882" y="81"/>
                  </a:cubicBezTo>
                  <a:cubicBezTo>
                    <a:pt x="803" y="20"/>
                    <a:pt x="724" y="1"/>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30"/>
            <p:cNvSpPr/>
            <p:nvPr/>
          </p:nvSpPr>
          <p:spPr>
            <a:xfrm>
              <a:off x="6045675" y="1738975"/>
              <a:ext cx="17900" cy="9600"/>
            </a:xfrm>
            <a:custGeom>
              <a:avLst/>
              <a:gdLst/>
              <a:ahLst/>
              <a:cxnLst/>
              <a:rect l="l" t="t" r="r" b="b"/>
              <a:pathLst>
                <a:path w="716" h="384" extrusionOk="0">
                  <a:moveTo>
                    <a:pt x="317" y="0"/>
                  </a:moveTo>
                  <a:cubicBezTo>
                    <a:pt x="209" y="0"/>
                    <a:pt x="103" y="32"/>
                    <a:pt x="1" y="134"/>
                  </a:cubicBezTo>
                  <a:cubicBezTo>
                    <a:pt x="84" y="241"/>
                    <a:pt x="179" y="336"/>
                    <a:pt x="322" y="384"/>
                  </a:cubicBezTo>
                  <a:lnTo>
                    <a:pt x="406" y="384"/>
                  </a:lnTo>
                  <a:cubicBezTo>
                    <a:pt x="465" y="384"/>
                    <a:pt x="525" y="372"/>
                    <a:pt x="584" y="372"/>
                  </a:cubicBezTo>
                  <a:cubicBezTo>
                    <a:pt x="620" y="324"/>
                    <a:pt x="656" y="277"/>
                    <a:pt x="703" y="241"/>
                  </a:cubicBezTo>
                  <a:lnTo>
                    <a:pt x="703" y="122"/>
                  </a:lnTo>
                  <a:lnTo>
                    <a:pt x="715" y="74"/>
                  </a:lnTo>
                  <a:cubicBezTo>
                    <a:pt x="584" y="48"/>
                    <a:pt x="449"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30"/>
            <p:cNvSpPr/>
            <p:nvPr/>
          </p:nvSpPr>
          <p:spPr>
            <a:xfrm>
              <a:off x="6128125" y="1992350"/>
              <a:ext cx="10750" cy="14000"/>
            </a:xfrm>
            <a:custGeom>
              <a:avLst/>
              <a:gdLst/>
              <a:ahLst/>
              <a:cxnLst/>
              <a:rect l="l" t="t" r="r" b="b"/>
              <a:pathLst>
                <a:path w="430" h="560" extrusionOk="0">
                  <a:moveTo>
                    <a:pt x="1" y="0"/>
                  </a:moveTo>
                  <a:lnTo>
                    <a:pt x="1" y="560"/>
                  </a:lnTo>
                  <a:cubicBezTo>
                    <a:pt x="37" y="560"/>
                    <a:pt x="96" y="560"/>
                    <a:pt x="144" y="548"/>
                  </a:cubicBezTo>
                  <a:lnTo>
                    <a:pt x="275" y="417"/>
                  </a:lnTo>
                  <a:cubicBezTo>
                    <a:pt x="322" y="322"/>
                    <a:pt x="382" y="214"/>
                    <a:pt x="430" y="131"/>
                  </a:cubicBezTo>
                  <a:cubicBezTo>
                    <a:pt x="370" y="83"/>
                    <a:pt x="322"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30"/>
            <p:cNvSpPr/>
            <p:nvPr/>
          </p:nvSpPr>
          <p:spPr>
            <a:xfrm>
              <a:off x="5657250" y="1816725"/>
              <a:ext cx="22050" cy="6125"/>
            </a:xfrm>
            <a:custGeom>
              <a:avLst/>
              <a:gdLst/>
              <a:ahLst/>
              <a:cxnLst/>
              <a:rect l="l" t="t" r="r" b="b"/>
              <a:pathLst>
                <a:path w="882" h="245" extrusionOk="0">
                  <a:moveTo>
                    <a:pt x="322" y="0"/>
                  </a:moveTo>
                  <a:cubicBezTo>
                    <a:pt x="262" y="119"/>
                    <a:pt x="119" y="131"/>
                    <a:pt x="0" y="143"/>
                  </a:cubicBezTo>
                  <a:cubicBezTo>
                    <a:pt x="85" y="218"/>
                    <a:pt x="169" y="245"/>
                    <a:pt x="252" y="245"/>
                  </a:cubicBezTo>
                  <a:cubicBezTo>
                    <a:pt x="369" y="245"/>
                    <a:pt x="484" y="192"/>
                    <a:pt x="596" y="143"/>
                  </a:cubicBezTo>
                  <a:cubicBezTo>
                    <a:pt x="703" y="131"/>
                    <a:pt x="822" y="119"/>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30"/>
            <p:cNvSpPr/>
            <p:nvPr/>
          </p:nvSpPr>
          <p:spPr>
            <a:xfrm>
              <a:off x="6009675" y="1952925"/>
              <a:ext cx="14900" cy="10275"/>
            </a:xfrm>
            <a:custGeom>
              <a:avLst/>
              <a:gdLst/>
              <a:ahLst/>
              <a:cxnLst/>
              <a:rect l="l" t="t" r="r" b="b"/>
              <a:pathLst>
                <a:path w="596" h="411" extrusionOk="0">
                  <a:moveTo>
                    <a:pt x="102" y="0"/>
                  </a:moveTo>
                  <a:cubicBezTo>
                    <a:pt x="70" y="0"/>
                    <a:pt x="44" y="5"/>
                    <a:pt x="12" y="5"/>
                  </a:cubicBezTo>
                  <a:cubicBezTo>
                    <a:pt x="12" y="101"/>
                    <a:pt x="0" y="184"/>
                    <a:pt x="0" y="279"/>
                  </a:cubicBezTo>
                  <a:cubicBezTo>
                    <a:pt x="191" y="327"/>
                    <a:pt x="369" y="363"/>
                    <a:pt x="572" y="410"/>
                  </a:cubicBezTo>
                  <a:cubicBezTo>
                    <a:pt x="596" y="113"/>
                    <a:pt x="250" y="184"/>
                    <a:pt x="155" y="5"/>
                  </a:cubicBezTo>
                  <a:cubicBezTo>
                    <a:pt x="135" y="1"/>
                    <a:pt x="118"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30"/>
            <p:cNvSpPr/>
            <p:nvPr/>
          </p:nvSpPr>
          <p:spPr>
            <a:xfrm>
              <a:off x="6067425" y="1845000"/>
              <a:ext cx="16975" cy="8425"/>
            </a:xfrm>
            <a:custGeom>
              <a:avLst/>
              <a:gdLst/>
              <a:ahLst/>
              <a:cxnLst/>
              <a:rect l="l" t="t" r="r" b="b"/>
              <a:pathLst>
                <a:path w="679" h="337" extrusionOk="0">
                  <a:moveTo>
                    <a:pt x="405" y="0"/>
                  </a:moveTo>
                  <a:cubicBezTo>
                    <a:pt x="321" y="48"/>
                    <a:pt x="238" y="84"/>
                    <a:pt x="179" y="120"/>
                  </a:cubicBezTo>
                  <a:cubicBezTo>
                    <a:pt x="119" y="179"/>
                    <a:pt x="60" y="227"/>
                    <a:pt x="0" y="286"/>
                  </a:cubicBezTo>
                  <a:cubicBezTo>
                    <a:pt x="95" y="322"/>
                    <a:pt x="188" y="337"/>
                    <a:pt x="280" y="337"/>
                  </a:cubicBezTo>
                  <a:cubicBezTo>
                    <a:pt x="372" y="337"/>
                    <a:pt x="464" y="322"/>
                    <a:pt x="560" y="298"/>
                  </a:cubicBezTo>
                  <a:cubicBezTo>
                    <a:pt x="679" y="108"/>
                    <a:pt x="607" y="12"/>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30"/>
            <p:cNvSpPr/>
            <p:nvPr/>
          </p:nvSpPr>
          <p:spPr>
            <a:xfrm>
              <a:off x="5622725" y="1835450"/>
              <a:ext cx="12225" cy="8075"/>
            </a:xfrm>
            <a:custGeom>
              <a:avLst/>
              <a:gdLst/>
              <a:ahLst/>
              <a:cxnLst/>
              <a:rect l="l" t="t" r="r" b="b"/>
              <a:pathLst>
                <a:path w="489" h="323" extrusionOk="0">
                  <a:moveTo>
                    <a:pt x="246" y="0"/>
                  </a:moveTo>
                  <a:cubicBezTo>
                    <a:pt x="118" y="0"/>
                    <a:pt x="47" y="124"/>
                    <a:pt x="0" y="323"/>
                  </a:cubicBezTo>
                  <a:cubicBezTo>
                    <a:pt x="167" y="275"/>
                    <a:pt x="333" y="311"/>
                    <a:pt x="453" y="168"/>
                  </a:cubicBezTo>
                  <a:cubicBezTo>
                    <a:pt x="488" y="121"/>
                    <a:pt x="417" y="49"/>
                    <a:pt x="357" y="25"/>
                  </a:cubicBezTo>
                  <a:cubicBezTo>
                    <a:pt x="316" y="8"/>
                    <a:pt x="279" y="0"/>
                    <a:pt x="2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30"/>
            <p:cNvSpPr/>
            <p:nvPr/>
          </p:nvSpPr>
          <p:spPr>
            <a:xfrm>
              <a:off x="6023950" y="1804000"/>
              <a:ext cx="14325" cy="9325"/>
            </a:xfrm>
            <a:custGeom>
              <a:avLst/>
              <a:gdLst/>
              <a:ahLst/>
              <a:cxnLst/>
              <a:rect l="l" t="t" r="r" b="b"/>
              <a:pathLst>
                <a:path w="573" h="373" extrusionOk="0">
                  <a:moveTo>
                    <a:pt x="233" y="0"/>
                  </a:moveTo>
                  <a:cubicBezTo>
                    <a:pt x="158" y="0"/>
                    <a:pt x="82" y="30"/>
                    <a:pt x="13" y="93"/>
                  </a:cubicBezTo>
                  <a:cubicBezTo>
                    <a:pt x="1" y="176"/>
                    <a:pt x="1" y="271"/>
                    <a:pt x="1" y="355"/>
                  </a:cubicBezTo>
                  <a:cubicBezTo>
                    <a:pt x="96" y="367"/>
                    <a:pt x="191" y="372"/>
                    <a:pt x="286" y="372"/>
                  </a:cubicBezTo>
                  <a:cubicBezTo>
                    <a:pt x="382" y="372"/>
                    <a:pt x="477" y="367"/>
                    <a:pt x="572" y="355"/>
                  </a:cubicBezTo>
                  <a:cubicBezTo>
                    <a:pt x="536" y="271"/>
                    <a:pt x="465" y="164"/>
                    <a:pt x="429" y="69"/>
                  </a:cubicBezTo>
                  <a:cubicBezTo>
                    <a:pt x="367" y="24"/>
                    <a:pt x="300" y="0"/>
                    <a:pt x="2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30"/>
            <p:cNvSpPr/>
            <p:nvPr/>
          </p:nvSpPr>
          <p:spPr>
            <a:xfrm>
              <a:off x="5751000" y="2084600"/>
              <a:ext cx="26225" cy="5000"/>
            </a:xfrm>
            <a:custGeom>
              <a:avLst/>
              <a:gdLst/>
              <a:ahLst/>
              <a:cxnLst/>
              <a:rect l="l" t="t" r="r" b="b"/>
              <a:pathLst>
                <a:path w="1049" h="200" extrusionOk="0">
                  <a:moveTo>
                    <a:pt x="620" y="1"/>
                  </a:moveTo>
                  <a:cubicBezTo>
                    <a:pt x="549" y="39"/>
                    <a:pt x="470" y="42"/>
                    <a:pt x="392" y="42"/>
                  </a:cubicBezTo>
                  <a:cubicBezTo>
                    <a:pt x="371" y="42"/>
                    <a:pt x="351" y="42"/>
                    <a:pt x="331" y="42"/>
                  </a:cubicBezTo>
                  <a:cubicBezTo>
                    <a:pt x="207" y="42"/>
                    <a:pt x="87" y="52"/>
                    <a:pt x="1" y="191"/>
                  </a:cubicBezTo>
                  <a:cubicBezTo>
                    <a:pt x="26" y="190"/>
                    <a:pt x="51" y="190"/>
                    <a:pt x="76" y="190"/>
                  </a:cubicBezTo>
                  <a:cubicBezTo>
                    <a:pt x="193" y="190"/>
                    <a:pt x="312" y="199"/>
                    <a:pt x="442" y="199"/>
                  </a:cubicBezTo>
                  <a:cubicBezTo>
                    <a:pt x="617" y="199"/>
                    <a:pt x="811" y="183"/>
                    <a:pt x="1048" y="108"/>
                  </a:cubicBezTo>
                  <a:cubicBezTo>
                    <a:pt x="798" y="49"/>
                    <a:pt x="703" y="13"/>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30"/>
            <p:cNvSpPr/>
            <p:nvPr/>
          </p:nvSpPr>
          <p:spPr>
            <a:xfrm>
              <a:off x="5374475" y="1992050"/>
              <a:ext cx="22050" cy="9600"/>
            </a:xfrm>
            <a:custGeom>
              <a:avLst/>
              <a:gdLst/>
              <a:ahLst/>
              <a:cxnLst/>
              <a:rect l="l" t="t" r="r" b="b"/>
              <a:pathLst>
                <a:path w="882" h="384" extrusionOk="0">
                  <a:moveTo>
                    <a:pt x="298" y="0"/>
                  </a:moveTo>
                  <a:cubicBezTo>
                    <a:pt x="215" y="12"/>
                    <a:pt x="107" y="12"/>
                    <a:pt x="0" y="24"/>
                  </a:cubicBezTo>
                  <a:cubicBezTo>
                    <a:pt x="154" y="258"/>
                    <a:pt x="335" y="383"/>
                    <a:pt x="551" y="383"/>
                  </a:cubicBezTo>
                  <a:cubicBezTo>
                    <a:pt x="653" y="383"/>
                    <a:pt x="763" y="355"/>
                    <a:pt x="881" y="298"/>
                  </a:cubicBezTo>
                  <a:cubicBezTo>
                    <a:pt x="869" y="250"/>
                    <a:pt x="869" y="191"/>
                    <a:pt x="869" y="143"/>
                  </a:cubicBezTo>
                  <a:cubicBezTo>
                    <a:pt x="691" y="36"/>
                    <a:pt x="512" y="1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30"/>
            <p:cNvSpPr/>
            <p:nvPr/>
          </p:nvSpPr>
          <p:spPr>
            <a:xfrm>
              <a:off x="5371200" y="1979050"/>
              <a:ext cx="18775" cy="6175"/>
            </a:xfrm>
            <a:custGeom>
              <a:avLst/>
              <a:gdLst/>
              <a:ahLst/>
              <a:cxnLst/>
              <a:rect l="l" t="t" r="r" b="b"/>
              <a:pathLst>
                <a:path w="751" h="247" extrusionOk="0">
                  <a:moveTo>
                    <a:pt x="287" y="0"/>
                  </a:moveTo>
                  <a:cubicBezTo>
                    <a:pt x="179" y="0"/>
                    <a:pt x="80" y="52"/>
                    <a:pt x="0" y="223"/>
                  </a:cubicBezTo>
                  <a:cubicBezTo>
                    <a:pt x="238" y="234"/>
                    <a:pt x="477" y="234"/>
                    <a:pt x="727" y="246"/>
                  </a:cubicBezTo>
                  <a:cubicBezTo>
                    <a:pt x="727" y="199"/>
                    <a:pt x="750" y="175"/>
                    <a:pt x="750" y="127"/>
                  </a:cubicBezTo>
                  <a:cubicBezTo>
                    <a:pt x="599" y="100"/>
                    <a:pt x="435"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0"/>
            <p:cNvSpPr/>
            <p:nvPr/>
          </p:nvSpPr>
          <p:spPr>
            <a:xfrm>
              <a:off x="5514375" y="1977750"/>
              <a:ext cx="18475" cy="6025"/>
            </a:xfrm>
            <a:custGeom>
              <a:avLst/>
              <a:gdLst/>
              <a:ahLst/>
              <a:cxnLst/>
              <a:rect l="l" t="t" r="r" b="b"/>
              <a:pathLst>
                <a:path w="739" h="241" extrusionOk="0">
                  <a:moveTo>
                    <a:pt x="119" y="1"/>
                  </a:moveTo>
                  <a:cubicBezTo>
                    <a:pt x="95" y="1"/>
                    <a:pt x="48" y="1"/>
                    <a:pt x="0" y="13"/>
                  </a:cubicBezTo>
                  <a:lnTo>
                    <a:pt x="0" y="167"/>
                  </a:lnTo>
                  <a:cubicBezTo>
                    <a:pt x="108" y="221"/>
                    <a:pt x="220" y="241"/>
                    <a:pt x="333" y="241"/>
                  </a:cubicBezTo>
                  <a:cubicBezTo>
                    <a:pt x="470" y="241"/>
                    <a:pt x="608" y="212"/>
                    <a:pt x="738" y="179"/>
                  </a:cubicBezTo>
                  <a:cubicBezTo>
                    <a:pt x="635" y="21"/>
                    <a:pt x="490" y="15"/>
                    <a:pt x="341" y="15"/>
                  </a:cubicBezTo>
                  <a:cubicBezTo>
                    <a:pt x="330" y="15"/>
                    <a:pt x="319" y="15"/>
                    <a:pt x="309" y="15"/>
                  </a:cubicBezTo>
                  <a:cubicBezTo>
                    <a:pt x="245" y="15"/>
                    <a:pt x="180" y="1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0"/>
            <p:cNvSpPr/>
            <p:nvPr/>
          </p:nvSpPr>
          <p:spPr>
            <a:xfrm>
              <a:off x="5410775" y="1789475"/>
              <a:ext cx="15500" cy="9700"/>
            </a:xfrm>
            <a:custGeom>
              <a:avLst/>
              <a:gdLst/>
              <a:ahLst/>
              <a:cxnLst/>
              <a:rect l="l" t="t" r="r" b="b"/>
              <a:pathLst>
                <a:path w="620" h="388" extrusionOk="0">
                  <a:moveTo>
                    <a:pt x="231" y="0"/>
                  </a:moveTo>
                  <a:cubicBezTo>
                    <a:pt x="155" y="0"/>
                    <a:pt x="78" y="23"/>
                    <a:pt x="1" y="90"/>
                  </a:cubicBezTo>
                  <a:lnTo>
                    <a:pt x="1" y="340"/>
                  </a:lnTo>
                  <a:cubicBezTo>
                    <a:pt x="37" y="364"/>
                    <a:pt x="96" y="376"/>
                    <a:pt x="132" y="388"/>
                  </a:cubicBezTo>
                  <a:lnTo>
                    <a:pt x="120" y="376"/>
                  </a:lnTo>
                  <a:cubicBezTo>
                    <a:pt x="203" y="293"/>
                    <a:pt x="322" y="316"/>
                    <a:pt x="429" y="269"/>
                  </a:cubicBezTo>
                  <a:cubicBezTo>
                    <a:pt x="477" y="257"/>
                    <a:pt x="513" y="245"/>
                    <a:pt x="560" y="245"/>
                  </a:cubicBezTo>
                  <a:cubicBezTo>
                    <a:pt x="620" y="186"/>
                    <a:pt x="620" y="138"/>
                    <a:pt x="572" y="78"/>
                  </a:cubicBezTo>
                  <a:cubicBezTo>
                    <a:pt x="459" y="50"/>
                    <a:pt x="345"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30"/>
            <p:cNvSpPr/>
            <p:nvPr/>
          </p:nvSpPr>
          <p:spPr>
            <a:xfrm>
              <a:off x="5396500" y="1906325"/>
              <a:ext cx="19075" cy="9900"/>
            </a:xfrm>
            <a:custGeom>
              <a:avLst/>
              <a:gdLst/>
              <a:ahLst/>
              <a:cxnLst/>
              <a:rect l="l" t="t" r="r" b="b"/>
              <a:pathLst>
                <a:path w="763" h="396" extrusionOk="0">
                  <a:moveTo>
                    <a:pt x="131" y="0"/>
                  </a:moveTo>
                  <a:cubicBezTo>
                    <a:pt x="96" y="84"/>
                    <a:pt x="48" y="191"/>
                    <a:pt x="0" y="286"/>
                  </a:cubicBezTo>
                  <a:cubicBezTo>
                    <a:pt x="70" y="363"/>
                    <a:pt x="149" y="395"/>
                    <a:pt x="239" y="395"/>
                  </a:cubicBezTo>
                  <a:cubicBezTo>
                    <a:pt x="288" y="395"/>
                    <a:pt x="339" y="386"/>
                    <a:pt x="393" y="369"/>
                  </a:cubicBezTo>
                  <a:cubicBezTo>
                    <a:pt x="465" y="226"/>
                    <a:pt x="762" y="286"/>
                    <a:pt x="703" y="12"/>
                  </a:cubicBezTo>
                  <a:cubicBezTo>
                    <a:pt x="512" y="0"/>
                    <a:pt x="33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30"/>
            <p:cNvSpPr/>
            <p:nvPr/>
          </p:nvSpPr>
          <p:spPr>
            <a:xfrm>
              <a:off x="5452750" y="2013575"/>
              <a:ext cx="11925" cy="10675"/>
            </a:xfrm>
            <a:custGeom>
              <a:avLst/>
              <a:gdLst/>
              <a:ahLst/>
              <a:cxnLst/>
              <a:rect l="l" t="t" r="r" b="b"/>
              <a:pathLst>
                <a:path w="477" h="427" extrusionOk="0">
                  <a:moveTo>
                    <a:pt x="244" y="0"/>
                  </a:moveTo>
                  <a:cubicBezTo>
                    <a:pt x="225" y="0"/>
                    <a:pt x="204" y="3"/>
                    <a:pt x="179" y="8"/>
                  </a:cubicBezTo>
                  <a:cubicBezTo>
                    <a:pt x="143" y="127"/>
                    <a:pt x="1" y="246"/>
                    <a:pt x="132" y="365"/>
                  </a:cubicBezTo>
                  <a:cubicBezTo>
                    <a:pt x="179" y="409"/>
                    <a:pt x="225" y="427"/>
                    <a:pt x="268" y="427"/>
                  </a:cubicBezTo>
                  <a:cubicBezTo>
                    <a:pt x="346" y="427"/>
                    <a:pt x="416" y="370"/>
                    <a:pt x="477" y="294"/>
                  </a:cubicBezTo>
                  <a:cubicBezTo>
                    <a:pt x="358" y="240"/>
                    <a:pt x="425"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0"/>
            <p:cNvSpPr/>
            <p:nvPr/>
          </p:nvSpPr>
          <p:spPr>
            <a:xfrm>
              <a:off x="5851900" y="2102775"/>
              <a:ext cx="22650" cy="8175"/>
            </a:xfrm>
            <a:custGeom>
              <a:avLst/>
              <a:gdLst/>
              <a:ahLst/>
              <a:cxnLst/>
              <a:rect l="l" t="t" r="r" b="b"/>
              <a:pathLst>
                <a:path w="906" h="327" extrusionOk="0">
                  <a:moveTo>
                    <a:pt x="453" y="0"/>
                  </a:moveTo>
                  <a:cubicBezTo>
                    <a:pt x="430" y="12"/>
                    <a:pt x="418" y="48"/>
                    <a:pt x="406" y="60"/>
                  </a:cubicBezTo>
                  <a:cubicBezTo>
                    <a:pt x="352" y="108"/>
                    <a:pt x="286" y="110"/>
                    <a:pt x="221" y="110"/>
                  </a:cubicBezTo>
                  <a:cubicBezTo>
                    <a:pt x="213" y="110"/>
                    <a:pt x="206" y="110"/>
                    <a:pt x="199" y="110"/>
                  </a:cubicBezTo>
                  <a:cubicBezTo>
                    <a:pt x="126" y="110"/>
                    <a:pt x="54" y="113"/>
                    <a:pt x="1" y="179"/>
                  </a:cubicBezTo>
                  <a:lnTo>
                    <a:pt x="1" y="286"/>
                  </a:lnTo>
                  <a:cubicBezTo>
                    <a:pt x="154" y="298"/>
                    <a:pt x="310" y="326"/>
                    <a:pt x="466" y="326"/>
                  </a:cubicBezTo>
                  <a:cubicBezTo>
                    <a:pt x="614" y="326"/>
                    <a:pt x="761" y="301"/>
                    <a:pt x="906" y="215"/>
                  </a:cubicBezTo>
                  <a:cubicBezTo>
                    <a:pt x="894" y="191"/>
                    <a:pt x="870" y="179"/>
                    <a:pt x="846" y="167"/>
                  </a:cubicBezTo>
                  <a:cubicBezTo>
                    <a:pt x="775" y="107"/>
                    <a:pt x="668" y="119"/>
                    <a:pt x="596" y="48"/>
                  </a:cubicBezTo>
                  <a:cubicBezTo>
                    <a:pt x="572" y="36"/>
                    <a:pt x="549" y="12"/>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0"/>
            <p:cNvSpPr/>
            <p:nvPr/>
          </p:nvSpPr>
          <p:spPr>
            <a:xfrm>
              <a:off x="5832550" y="1800200"/>
              <a:ext cx="15800" cy="12675"/>
            </a:xfrm>
            <a:custGeom>
              <a:avLst/>
              <a:gdLst/>
              <a:ahLst/>
              <a:cxnLst/>
              <a:rect l="l" t="t" r="r" b="b"/>
              <a:pathLst>
                <a:path w="632" h="507" extrusionOk="0">
                  <a:moveTo>
                    <a:pt x="471" y="0"/>
                  </a:moveTo>
                  <a:cubicBezTo>
                    <a:pt x="391" y="0"/>
                    <a:pt x="295" y="53"/>
                    <a:pt x="215" y="78"/>
                  </a:cubicBezTo>
                  <a:cubicBezTo>
                    <a:pt x="168" y="138"/>
                    <a:pt x="108" y="185"/>
                    <a:pt x="49" y="245"/>
                  </a:cubicBezTo>
                  <a:cubicBezTo>
                    <a:pt x="1" y="495"/>
                    <a:pt x="287" y="388"/>
                    <a:pt x="358" y="507"/>
                  </a:cubicBezTo>
                  <a:cubicBezTo>
                    <a:pt x="453" y="411"/>
                    <a:pt x="537" y="316"/>
                    <a:pt x="632" y="209"/>
                  </a:cubicBezTo>
                  <a:cubicBezTo>
                    <a:pt x="609" y="47"/>
                    <a:pt x="547" y="0"/>
                    <a:pt x="4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30"/>
            <p:cNvSpPr/>
            <p:nvPr/>
          </p:nvSpPr>
          <p:spPr>
            <a:xfrm>
              <a:off x="5998350" y="1926100"/>
              <a:ext cx="22050" cy="5250"/>
            </a:xfrm>
            <a:custGeom>
              <a:avLst/>
              <a:gdLst/>
              <a:ahLst/>
              <a:cxnLst/>
              <a:rect l="l" t="t" r="r" b="b"/>
              <a:pathLst>
                <a:path w="882" h="210" extrusionOk="0">
                  <a:moveTo>
                    <a:pt x="615" y="0"/>
                  </a:moveTo>
                  <a:cubicBezTo>
                    <a:pt x="405" y="0"/>
                    <a:pt x="203" y="93"/>
                    <a:pt x="1" y="185"/>
                  </a:cubicBezTo>
                  <a:cubicBezTo>
                    <a:pt x="251" y="185"/>
                    <a:pt x="501" y="209"/>
                    <a:pt x="739" y="209"/>
                  </a:cubicBezTo>
                  <a:cubicBezTo>
                    <a:pt x="798" y="162"/>
                    <a:pt x="882" y="150"/>
                    <a:pt x="882" y="55"/>
                  </a:cubicBezTo>
                  <a:cubicBezTo>
                    <a:pt x="791" y="16"/>
                    <a:pt x="703"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30"/>
            <p:cNvSpPr/>
            <p:nvPr/>
          </p:nvSpPr>
          <p:spPr>
            <a:xfrm>
              <a:off x="5959950" y="1773725"/>
              <a:ext cx="19675" cy="7725"/>
            </a:xfrm>
            <a:custGeom>
              <a:avLst/>
              <a:gdLst/>
              <a:ahLst/>
              <a:cxnLst/>
              <a:rect l="l" t="t" r="r" b="b"/>
              <a:pathLst>
                <a:path w="787" h="309" extrusionOk="0">
                  <a:moveTo>
                    <a:pt x="32" y="1"/>
                  </a:moveTo>
                  <a:cubicBezTo>
                    <a:pt x="19" y="1"/>
                    <a:pt x="9" y="2"/>
                    <a:pt x="1" y="6"/>
                  </a:cubicBezTo>
                  <a:cubicBezTo>
                    <a:pt x="51" y="254"/>
                    <a:pt x="168" y="308"/>
                    <a:pt x="318" y="308"/>
                  </a:cubicBezTo>
                  <a:cubicBezTo>
                    <a:pt x="434" y="308"/>
                    <a:pt x="570" y="276"/>
                    <a:pt x="709" y="276"/>
                  </a:cubicBezTo>
                  <a:cubicBezTo>
                    <a:pt x="735" y="276"/>
                    <a:pt x="761" y="277"/>
                    <a:pt x="787" y="280"/>
                  </a:cubicBezTo>
                  <a:cubicBezTo>
                    <a:pt x="537" y="77"/>
                    <a:pt x="263" y="232"/>
                    <a:pt x="132" y="6"/>
                  </a:cubicBezTo>
                  <a:cubicBezTo>
                    <a:pt x="92" y="6"/>
                    <a:pt x="58" y="1"/>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30"/>
            <p:cNvSpPr/>
            <p:nvPr/>
          </p:nvSpPr>
          <p:spPr>
            <a:xfrm>
              <a:off x="5882875" y="1807850"/>
              <a:ext cx="19375" cy="8000"/>
            </a:xfrm>
            <a:custGeom>
              <a:avLst/>
              <a:gdLst/>
              <a:ahLst/>
              <a:cxnLst/>
              <a:rect l="l" t="t" r="r" b="b"/>
              <a:pathLst>
                <a:path w="775" h="320" extrusionOk="0">
                  <a:moveTo>
                    <a:pt x="216" y="0"/>
                  </a:moveTo>
                  <a:cubicBezTo>
                    <a:pt x="163" y="0"/>
                    <a:pt x="111" y="12"/>
                    <a:pt x="60" y="46"/>
                  </a:cubicBezTo>
                  <a:cubicBezTo>
                    <a:pt x="0" y="82"/>
                    <a:pt x="0" y="129"/>
                    <a:pt x="48" y="177"/>
                  </a:cubicBezTo>
                  <a:cubicBezTo>
                    <a:pt x="83" y="224"/>
                    <a:pt x="143" y="284"/>
                    <a:pt x="203" y="320"/>
                  </a:cubicBezTo>
                  <a:cubicBezTo>
                    <a:pt x="405" y="296"/>
                    <a:pt x="584" y="248"/>
                    <a:pt x="774" y="201"/>
                  </a:cubicBezTo>
                  <a:lnTo>
                    <a:pt x="607" y="46"/>
                  </a:lnTo>
                  <a:cubicBezTo>
                    <a:pt x="588" y="50"/>
                    <a:pt x="569" y="51"/>
                    <a:pt x="549" y="51"/>
                  </a:cubicBezTo>
                  <a:cubicBezTo>
                    <a:pt x="440" y="51"/>
                    <a:pt x="327"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30"/>
            <p:cNvSpPr/>
            <p:nvPr/>
          </p:nvSpPr>
          <p:spPr>
            <a:xfrm>
              <a:off x="5641775" y="1906625"/>
              <a:ext cx="8050" cy="5975"/>
            </a:xfrm>
            <a:custGeom>
              <a:avLst/>
              <a:gdLst/>
              <a:ahLst/>
              <a:cxnLst/>
              <a:rect l="l" t="t" r="r" b="b"/>
              <a:pathLst>
                <a:path w="322" h="239" extrusionOk="0">
                  <a:moveTo>
                    <a:pt x="167" y="0"/>
                  </a:moveTo>
                  <a:cubicBezTo>
                    <a:pt x="72" y="24"/>
                    <a:pt x="12" y="48"/>
                    <a:pt x="0" y="119"/>
                  </a:cubicBezTo>
                  <a:cubicBezTo>
                    <a:pt x="0" y="202"/>
                    <a:pt x="60" y="238"/>
                    <a:pt x="131" y="238"/>
                  </a:cubicBezTo>
                  <a:cubicBezTo>
                    <a:pt x="226" y="238"/>
                    <a:pt x="322" y="214"/>
                    <a:pt x="298" y="95"/>
                  </a:cubicBezTo>
                  <a:cubicBezTo>
                    <a:pt x="286" y="48"/>
                    <a:pt x="191" y="3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30"/>
            <p:cNvSpPr/>
            <p:nvPr/>
          </p:nvSpPr>
          <p:spPr>
            <a:xfrm>
              <a:off x="5916200" y="1737300"/>
              <a:ext cx="14900" cy="8000"/>
            </a:xfrm>
            <a:custGeom>
              <a:avLst/>
              <a:gdLst/>
              <a:ahLst/>
              <a:cxnLst/>
              <a:rect l="l" t="t" r="r" b="b"/>
              <a:pathLst>
                <a:path w="596" h="320" extrusionOk="0">
                  <a:moveTo>
                    <a:pt x="382" y="0"/>
                  </a:moveTo>
                  <a:cubicBezTo>
                    <a:pt x="362" y="0"/>
                    <a:pt x="339" y="17"/>
                    <a:pt x="322" y="34"/>
                  </a:cubicBezTo>
                  <a:cubicBezTo>
                    <a:pt x="263" y="165"/>
                    <a:pt x="48" y="106"/>
                    <a:pt x="1" y="272"/>
                  </a:cubicBezTo>
                  <a:cubicBezTo>
                    <a:pt x="155" y="284"/>
                    <a:pt x="322" y="308"/>
                    <a:pt x="465" y="320"/>
                  </a:cubicBezTo>
                  <a:cubicBezTo>
                    <a:pt x="513" y="320"/>
                    <a:pt x="536" y="320"/>
                    <a:pt x="596" y="308"/>
                  </a:cubicBezTo>
                  <a:cubicBezTo>
                    <a:pt x="560" y="213"/>
                    <a:pt x="501" y="129"/>
                    <a:pt x="453" y="34"/>
                  </a:cubicBezTo>
                  <a:cubicBezTo>
                    <a:pt x="453" y="22"/>
                    <a:pt x="441" y="22"/>
                    <a:pt x="405" y="10"/>
                  </a:cubicBezTo>
                  <a:cubicBezTo>
                    <a:pt x="398" y="3"/>
                    <a:pt x="390"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30"/>
            <p:cNvSpPr/>
            <p:nvPr/>
          </p:nvSpPr>
          <p:spPr>
            <a:xfrm>
              <a:off x="6067125" y="1953050"/>
              <a:ext cx="14000" cy="7475"/>
            </a:xfrm>
            <a:custGeom>
              <a:avLst/>
              <a:gdLst/>
              <a:ahLst/>
              <a:cxnLst/>
              <a:rect l="l" t="t" r="r" b="b"/>
              <a:pathLst>
                <a:path w="560" h="299" extrusionOk="0">
                  <a:moveTo>
                    <a:pt x="0" y="0"/>
                  </a:moveTo>
                  <a:cubicBezTo>
                    <a:pt x="0" y="143"/>
                    <a:pt x="36" y="250"/>
                    <a:pt x="155" y="298"/>
                  </a:cubicBezTo>
                  <a:cubicBezTo>
                    <a:pt x="203" y="298"/>
                    <a:pt x="250" y="286"/>
                    <a:pt x="274" y="286"/>
                  </a:cubicBezTo>
                  <a:lnTo>
                    <a:pt x="56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30"/>
            <p:cNvSpPr/>
            <p:nvPr/>
          </p:nvSpPr>
          <p:spPr>
            <a:xfrm>
              <a:off x="5425075" y="1791125"/>
              <a:ext cx="18775" cy="8125"/>
            </a:xfrm>
            <a:custGeom>
              <a:avLst/>
              <a:gdLst/>
              <a:ahLst/>
              <a:cxnLst/>
              <a:rect l="l" t="t" r="r" b="b"/>
              <a:pathLst>
                <a:path w="751" h="325" extrusionOk="0">
                  <a:moveTo>
                    <a:pt x="12" y="0"/>
                  </a:moveTo>
                  <a:cubicBezTo>
                    <a:pt x="12" y="60"/>
                    <a:pt x="0" y="96"/>
                    <a:pt x="0" y="155"/>
                  </a:cubicBezTo>
                  <a:cubicBezTo>
                    <a:pt x="119" y="274"/>
                    <a:pt x="244" y="325"/>
                    <a:pt x="371" y="325"/>
                  </a:cubicBezTo>
                  <a:cubicBezTo>
                    <a:pt x="497" y="325"/>
                    <a:pt x="625" y="274"/>
                    <a:pt x="750" y="191"/>
                  </a:cubicBezTo>
                  <a:lnTo>
                    <a:pt x="715" y="143"/>
                  </a:lnTo>
                  <a:cubicBezTo>
                    <a:pt x="661" y="94"/>
                    <a:pt x="596" y="83"/>
                    <a:pt x="527" y="83"/>
                  </a:cubicBezTo>
                  <a:cubicBezTo>
                    <a:pt x="474" y="83"/>
                    <a:pt x="418" y="89"/>
                    <a:pt x="364" y="89"/>
                  </a:cubicBezTo>
                  <a:cubicBezTo>
                    <a:pt x="288" y="89"/>
                    <a:pt x="214" y="76"/>
                    <a:pt x="155" y="12"/>
                  </a:cubicBezTo>
                  <a:cubicBezTo>
                    <a:pt x="107" y="0"/>
                    <a:pt x="60"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30"/>
            <p:cNvSpPr/>
            <p:nvPr/>
          </p:nvSpPr>
          <p:spPr>
            <a:xfrm>
              <a:off x="5596225" y="1730800"/>
              <a:ext cx="19075" cy="10150"/>
            </a:xfrm>
            <a:custGeom>
              <a:avLst/>
              <a:gdLst/>
              <a:ahLst/>
              <a:cxnLst/>
              <a:rect l="l" t="t" r="r" b="b"/>
              <a:pathLst>
                <a:path w="763" h="406" extrusionOk="0">
                  <a:moveTo>
                    <a:pt x="444" y="1"/>
                  </a:moveTo>
                  <a:cubicBezTo>
                    <a:pt x="373" y="1"/>
                    <a:pt x="301" y="14"/>
                    <a:pt x="227" y="32"/>
                  </a:cubicBezTo>
                  <a:cubicBezTo>
                    <a:pt x="84" y="116"/>
                    <a:pt x="0" y="223"/>
                    <a:pt x="48" y="401"/>
                  </a:cubicBezTo>
                  <a:cubicBezTo>
                    <a:pt x="68" y="404"/>
                    <a:pt x="87" y="405"/>
                    <a:pt x="106" y="405"/>
                  </a:cubicBezTo>
                  <a:cubicBezTo>
                    <a:pt x="243" y="405"/>
                    <a:pt x="349" y="335"/>
                    <a:pt x="465" y="282"/>
                  </a:cubicBezTo>
                  <a:cubicBezTo>
                    <a:pt x="584" y="270"/>
                    <a:pt x="703" y="270"/>
                    <a:pt x="762" y="127"/>
                  </a:cubicBezTo>
                  <a:cubicBezTo>
                    <a:pt x="661" y="33"/>
                    <a:pt x="554"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30"/>
            <p:cNvSpPr/>
            <p:nvPr/>
          </p:nvSpPr>
          <p:spPr>
            <a:xfrm>
              <a:off x="5812625" y="1790850"/>
              <a:ext cx="12125" cy="8050"/>
            </a:xfrm>
            <a:custGeom>
              <a:avLst/>
              <a:gdLst/>
              <a:ahLst/>
              <a:cxnLst/>
              <a:rect l="l" t="t" r="r" b="b"/>
              <a:pathLst>
                <a:path w="485" h="322" extrusionOk="0">
                  <a:moveTo>
                    <a:pt x="337" y="0"/>
                  </a:moveTo>
                  <a:cubicBezTo>
                    <a:pt x="251" y="0"/>
                    <a:pt x="131" y="55"/>
                    <a:pt x="47" y="55"/>
                  </a:cubicBezTo>
                  <a:cubicBezTo>
                    <a:pt x="30" y="55"/>
                    <a:pt x="14" y="52"/>
                    <a:pt x="0" y="47"/>
                  </a:cubicBezTo>
                  <a:lnTo>
                    <a:pt x="0" y="47"/>
                  </a:lnTo>
                  <a:cubicBezTo>
                    <a:pt x="60" y="142"/>
                    <a:pt x="96" y="226"/>
                    <a:pt x="131" y="321"/>
                  </a:cubicBezTo>
                  <a:lnTo>
                    <a:pt x="417" y="321"/>
                  </a:lnTo>
                  <a:cubicBezTo>
                    <a:pt x="484" y="63"/>
                    <a:pt x="430"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30"/>
            <p:cNvSpPr/>
            <p:nvPr/>
          </p:nvSpPr>
          <p:spPr>
            <a:xfrm>
              <a:off x="6016800" y="1927450"/>
              <a:ext cx="13725" cy="6575"/>
            </a:xfrm>
            <a:custGeom>
              <a:avLst/>
              <a:gdLst/>
              <a:ahLst/>
              <a:cxnLst/>
              <a:rect l="l" t="t" r="r" b="b"/>
              <a:pathLst>
                <a:path w="549" h="263" extrusionOk="0">
                  <a:moveTo>
                    <a:pt x="144" y="1"/>
                  </a:moveTo>
                  <a:lnTo>
                    <a:pt x="1" y="155"/>
                  </a:lnTo>
                  <a:cubicBezTo>
                    <a:pt x="108" y="220"/>
                    <a:pt x="206" y="262"/>
                    <a:pt x="292" y="262"/>
                  </a:cubicBezTo>
                  <a:cubicBezTo>
                    <a:pt x="397" y="262"/>
                    <a:pt x="483" y="199"/>
                    <a:pt x="549" y="36"/>
                  </a:cubicBezTo>
                  <a:cubicBezTo>
                    <a:pt x="418" y="24"/>
                    <a:pt x="28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30"/>
            <p:cNvSpPr/>
            <p:nvPr/>
          </p:nvSpPr>
          <p:spPr>
            <a:xfrm>
              <a:off x="5722725" y="1792175"/>
              <a:ext cx="21750" cy="6850"/>
            </a:xfrm>
            <a:custGeom>
              <a:avLst/>
              <a:gdLst/>
              <a:ahLst/>
              <a:cxnLst/>
              <a:rect l="l" t="t" r="r" b="b"/>
              <a:pathLst>
                <a:path w="870" h="274" extrusionOk="0">
                  <a:moveTo>
                    <a:pt x="613" y="0"/>
                  </a:moveTo>
                  <a:cubicBezTo>
                    <a:pt x="570" y="0"/>
                    <a:pt x="525" y="7"/>
                    <a:pt x="477" y="18"/>
                  </a:cubicBezTo>
                  <a:cubicBezTo>
                    <a:pt x="442" y="28"/>
                    <a:pt x="402" y="32"/>
                    <a:pt x="360" y="32"/>
                  </a:cubicBezTo>
                  <a:cubicBezTo>
                    <a:pt x="303" y="32"/>
                    <a:pt x="241" y="25"/>
                    <a:pt x="179" y="18"/>
                  </a:cubicBezTo>
                  <a:cubicBezTo>
                    <a:pt x="108" y="30"/>
                    <a:pt x="48" y="54"/>
                    <a:pt x="1" y="101"/>
                  </a:cubicBezTo>
                  <a:lnTo>
                    <a:pt x="1" y="113"/>
                  </a:lnTo>
                  <a:cubicBezTo>
                    <a:pt x="143" y="220"/>
                    <a:pt x="289" y="274"/>
                    <a:pt x="435" y="274"/>
                  </a:cubicBezTo>
                  <a:cubicBezTo>
                    <a:pt x="581" y="274"/>
                    <a:pt x="727" y="220"/>
                    <a:pt x="870" y="113"/>
                  </a:cubicBezTo>
                  <a:cubicBezTo>
                    <a:pt x="788" y="32"/>
                    <a:pt x="706"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30"/>
            <p:cNvSpPr/>
            <p:nvPr/>
          </p:nvSpPr>
          <p:spPr>
            <a:xfrm>
              <a:off x="6185575" y="1956725"/>
              <a:ext cx="14625" cy="3500"/>
            </a:xfrm>
            <a:custGeom>
              <a:avLst/>
              <a:gdLst/>
              <a:ahLst/>
              <a:cxnLst/>
              <a:rect l="l" t="t" r="r" b="b"/>
              <a:pathLst>
                <a:path w="585" h="140" extrusionOk="0">
                  <a:moveTo>
                    <a:pt x="284" y="1"/>
                  </a:moveTo>
                  <a:cubicBezTo>
                    <a:pt x="194" y="1"/>
                    <a:pt x="106" y="45"/>
                    <a:pt x="1" y="139"/>
                  </a:cubicBezTo>
                  <a:lnTo>
                    <a:pt x="584" y="139"/>
                  </a:lnTo>
                  <a:cubicBezTo>
                    <a:pt x="469" y="48"/>
                    <a:pt x="376" y="1"/>
                    <a:pt x="2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30"/>
            <p:cNvSpPr/>
            <p:nvPr/>
          </p:nvSpPr>
          <p:spPr>
            <a:xfrm>
              <a:off x="5460800" y="1971325"/>
              <a:ext cx="7450" cy="10625"/>
            </a:xfrm>
            <a:custGeom>
              <a:avLst/>
              <a:gdLst/>
              <a:ahLst/>
              <a:cxnLst/>
              <a:rect l="l" t="t" r="r" b="b"/>
              <a:pathLst>
                <a:path w="298" h="425" extrusionOk="0">
                  <a:moveTo>
                    <a:pt x="232" y="1"/>
                  </a:moveTo>
                  <a:cubicBezTo>
                    <a:pt x="207" y="1"/>
                    <a:pt x="189" y="9"/>
                    <a:pt x="167" y="31"/>
                  </a:cubicBezTo>
                  <a:cubicBezTo>
                    <a:pt x="95" y="151"/>
                    <a:pt x="0" y="270"/>
                    <a:pt x="12" y="424"/>
                  </a:cubicBezTo>
                  <a:lnTo>
                    <a:pt x="298" y="424"/>
                  </a:lnTo>
                  <a:cubicBezTo>
                    <a:pt x="286" y="270"/>
                    <a:pt x="286" y="139"/>
                    <a:pt x="286" y="8"/>
                  </a:cubicBezTo>
                  <a:cubicBezTo>
                    <a:pt x="264" y="3"/>
                    <a:pt x="247" y="1"/>
                    <a:pt x="2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30"/>
            <p:cNvSpPr/>
            <p:nvPr/>
          </p:nvSpPr>
          <p:spPr>
            <a:xfrm>
              <a:off x="5436075" y="1902225"/>
              <a:ext cx="17900" cy="3825"/>
            </a:xfrm>
            <a:custGeom>
              <a:avLst/>
              <a:gdLst/>
              <a:ahLst/>
              <a:cxnLst/>
              <a:rect l="l" t="t" r="r" b="b"/>
              <a:pathLst>
                <a:path w="716" h="153" extrusionOk="0">
                  <a:moveTo>
                    <a:pt x="349" y="0"/>
                  </a:moveTo>
                  <a:cubicBezTo>
                    <a:pt x="227" y="0"/>
                    <a:pt x="108" y="51"/>
                    <a:pt x="1" y="152"/>
                  </a:cubicBezTo>
                  <a:lnTo>
                    <a:pt x="715" y="152"/>
                  </a:lnTo>
                  <a:cubicBezTo>
                    <a:pt x="596" y="51"/>
                    <a:pt x="471"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30"/>
            <p:cNvSpPr/>
            <p:nvPr/>
          </p:nvSpPr>
          <p:spPr>
            <a:xfrm>
              <a:off x="5306900" y="1945300"/>
              <a:ext cx="9550" cy="7475"/>
            </a:xfrm>
            <a:custGeom>
              <a:avLst/>
              <a:gdLst/>
              <a:ahLst/>
              <a:cxnLst/>
              <a:rect l="l" t="t" r="r" b="b"/>
              <a:pathLst>
                <a:path w="382" h="299" extrusionOk="0">
                  <a:moveTo>
                    <a:pt x="120" y="1"/>
                  </a:moveTo>
                  <a:cubicBezTo>
                    <a:pt x="72" y="1"/>
                    <a:pt x="24" y="13"/>
                    <a:pt x="1" y="37"/>
                  </a:cubicBezTo>
                  <a:lnTo>
                    <a:pt x="1" y="299"/>
                  </a:lnTo>
                  <a:cubicBezTo>
                    <a:pt x="84" y="299"/>
                    <a:pt x="179" y="287"/>
                    <a:pt x="274" y="287"/>
                  </a:cubicBezTo>
                  <a:cubicBezTo>
                    <a:pt x="382" y="108"/>
                    <a:pt x="322"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30"/>
            <p:cNvSpPr/>
            <p:nvPr/>
          </p:nvSpPr>
          <p:spPr>
            <a:xfrm>
              <a:off x="5415850" y="1906325"/>
              <a:ext cx="10000" cy="10975"/>
            </a:xfrm>
            <a:custGeom>
              <a:avLst/>
              <a:gdLst/>
              <a:ahLst/>
              <a:cxnLst/>
              <a:rect l="l" t="t" r="r" b="b"/>
              <a:pathLst>
                <a:path w="400" h="439" extrusionOk="0">
                  <a:moveTo>
                    <a:pt x="107" y="0"/>
                  </a:moveTo>
                  <a:cubicBezTo>
                    <a:pt x="0" y="84"/>
                    <a:pt x="0" y="179"/>
                    <a:pt x="72" y="286"/>
                  </a:cubicBezTo>
                  <a:cubicBezTo>
                    <a:pt x="131" y="322"/>
                    <a:pt x="179" y="369"/>
                    <a:pt x="238" y="417"/>
                  </a:cubicBezTo>
                  <a:cubicBezTo>
                    <a:pt x="271" y="432"/>
                    <a:pt x="297" y="438"/>
                    <a:pt x="318" y="438"/>
                  </a:cubicBezTo>
                  <a:cubicBezTo>
                    <a:pt x="383" y="438"/>
                    <a:pt x="399" y="376"/>
                    <a:pt x="381" y="286"/>
                  </a:cubicBezTo>
                  <a:cubicBezTo>
                    <a:pt x="334" y="191"/>
                    <a:pt x="286" y="95"/>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30"/>
            <p:cNvSpPr/>
            <p:nvPr/>
          </p:nvSpPr>
          <p:spPr>
            <a:xfrm>
              <a:off x="5826600" y="1806000"/>
              <a:ext cx="14625" cy="7475"/>
            </a:xfrm>
            <a:custGeom>
              <a:avLst/>
              <a:gdLst/>
              <a:ahLst/>
              <a:cxnLst/>
              <a:rect l="l" t="t" r="r" b="b"/>
              <a:pathLst>
                <a:path w="585" h="299" extrusionOk="0">
                  <a:moveTo>
                    <a:pt x="168" y="1"/>
                  </a:moveTo>
                  <a:cubicBezTo>
                    <a:pt x="108" y="25"/>
                    <a:pt x="13" y="36"/>
                    <a:pt x="1" y="132"/>
                  </a:cubicBezTo>
                  <a:lnTo>
                    <a:pt x="168" y="298"/>
                  </a:lnTo>
                  <a:lnTo>
                    <a:pt x="251" y="298"/>
                  </a:lnTo>
                  <a:cubicBezTo>
                    <a:pt x="370" y="298"/>
                    <a:pt x="477" y="275"/>
                    <a:pt x="584" y="275"/>
                  </a:cubicBezTo>
                  <a:cubicBezTo>
                    <a:pt x="537" y="108"/>
                    <a:pt x="358" y="132"/>
                    <a:pt x="275" y="13"/>
                  </a:cubicBezTo>
                  <a:cubicBezTo>
                    <a:pt x="239" y="13"/>
                    <a:pt x="215"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30"/>
            <p:cNvSpPr/>
            <p:nvPr/>
          </p:nvSpPr>
          <p:spPr>
            <a:xfrm>
              <a:off x="6067125" y="1884700"/>
              <a:ext cx="12025" cy="10625"/>
            </a:xfrm>
            <a:custGeom>
              <a:avLst/>
              <a:gdLst/>
              <a:ahLst/>
              <a:cxnLst/>
              <a:rect l="l" t="t" r="r" b="b"/>
              <a:pathLst>
                <a:path w="481" h="425" extrusionOk="0">
                  <a:moveTo>
                    <a:pt x="120" y="0"/>
                  </a:moveTo>
                  <a:cubicBezTo>
                    <a:pt x="82" y="0"/>
                    <a:pt x="42" y="3"/>
                    <a:pt x="0" y="8"/>
                  </a:cubicBezTo>
                  <a:lnTo>
                    <a:pt x="0" y="151"/>
                  </a:lnTo>
                  <a:cubicBezTo>
                    <a:pt x="10" y="150"/>
                    <a:pt x="19" y="149"/>
                    <a:pt x="28" y="149"/>
                  </a:cubicBezTo>
                  <a:cubicBezTo>
                    <a:pt x="219" y="149"/>
                    <a:pt x="270" y="379"/>
                    <a:pt x="429" y="425"/>
                  </a:cubicBezTo>
                  <a:cubicBezTo>
                    <a:pt x="480" y="106"/>
                    <a:pt x="354"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30"/>
            <p:cNvSpPr/>
            <p:nvPr/>
          </p:nvSpPr>
          <p:spPr>
            <a:xfrm>
              <a:off x="5837325" y="1798675"/>
              <a:ext cx="14600" cy="6750"/>
            </a:xfrm>
            <a:custGeom>
              <a:avLst/>
              <a:gdLst/>
              <a:ahLst/>
              <a:cxnLst/>
              <a:rect l="l" t="t" r="r" b="b"/>
              <a:pathLst>
                <a:path w="584" h="270" extrusionOk="0">
                  <a:moveTo>
                    <a:pt x="283" y="1"/>
                  </a:moveTo>
                  <a:cubicBezTo>
                    <a:pt x="211" y="1"/>
                    <a:pt x="134" y="11"/>
                    <a:pt x="61" y="11"/>
                  </a:cubicBezTo>
                  <a:cubicBezTo>
                    <a:pt x="40" y="11"/>
                    <a:pt x="20" y="10"/>
                    <a:pt x="0" y="8"/>
                  </a:cubicBezTo>
                  <a:lnTo>
                    <a:pt x="0" y="8"/>
                  </a:lnTo>
                  <a:cubicBezTo>
                    <a:pt x="24" y="56"/>
                    <a:pt x="24" y="91"/>
                    <a:pt x="24" y="139"/>
                  </a:cubicBezTo>
                  <a:cubicBezTo>
                    <a:pt x="47" y="141"/>
                    <a:pt x="69" y="141"/>
                    <a:pt x="93" y="141"/>
                  </a:cubicBezTo>
                  <a:cubicBezTo>
                    <a:pt x="111" y="141"/>
                    <a:pt x="129" y="141"/>
                    <a:pt x="148" y="141"/>
                  </a:cubicBezTo>
                  <a:cubicBezTo>
                    <a:pt x="256" y="141"/>
                    <a:pt x="364" y="150"/>
                    <a:pt x="441" y="270"/>
                  </a:cubicBezTo>
                  <a:lnTo>
                    <a:pt x="584" y="270"/>
                  </a:lnTo>
                  <a:cubicBezTo>
                    <a:pt x="548" y="40"/>
                    <a:pt x="425" y="1"/>
                    <a:pt x="2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30"/>
            <p:cNvSpPr/>
            <p:nvPr/>
          </p:nvSpPr>
          <p:spPr>
            <a:xfrm>
              <a:off x="5804875" y="1803275"/>
              <a:ext cx="14625" cy="6175"/>
            </a:xfrm>
            <a:custGeom>
              <a:avLst/>
              <a:gdLst/>
              <a:ahLst/>
              <a:cxnLst/>
              <a:rect l="l" t="t" r="r" b="b"/>
              <a:pathLst>
                <a:path w="585" h="247" extrusionOk="0">
                  <a:moveTo>
                    <a:pt x="409" y="1"/>
                  </a:moveTo>
                  <a:cubicBezTo>
                    <a:pt x="287" y="1"/>
                    <a:pt x="168" y="126"/>
                    <a:pt x="42" y="126"/>
                  </a:cubicBezTo>
                  <a:cubicBezTo>
                    <a:pt x="28" y="126"/>
                    <a:pt x="15" y="125"/>
                    <a:pt x="1" y="122"/>
                  </a:cubicBezTo>
                  <a:lnTo>
                    <a:pt x="1" y="122"/>
                  </a:lnTo>
                  <a:cubicBezTo>
                    <a:pt x="76" y="215"/>
                    <a:pt x="149" y="247"/>
                    <a:pt x="222" y="247"/>
                  </a:cubicBezTo>
                  <a:cubicBezTo>
                    <a:pt x="345" y="247"/>
                    <a:pt x="464" y="155"/>
                    <a:pt x="584" y="110"/>
                  </a:cubicBezTo>
                  <a:cubicBezTo>
                    <a:pt x="524" y="28"/>
                    <a:pt x="466" y="1"/>
                    <a:pt x="4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30"/>
            <p:cNvSpPr/>
            <p:nvPr/>
          </p:nvSpPr>
          <p:spPr>
            <a:xfrm>
              <a:off x="5528950" y="1907200"/>
              <a:ext cx="7175" cy="8900"/>
            </a:xfrm>
            <a:custGeom>
              <a:avLst/>
              <a:gdLst/>
              <a:ahLst/>
              <a:cxnLst/>
              <a:rect l="l" t="t" r="r" b="b"/>
              <a:pathLst>
                <a:path w="287" h="356" extrusionOk="0">
                  <a:moveTo>
                    <a:pt x="132" y="1"/>
                  </a:moveTo>
                  <a:lnTo>
                    <a:pt x="1" y="263"/>
                  </a:lnTo>
                  <a:cubicBezTo>
                    <a:pt x="52" y="325"/>
                    <a:pt x="97" y="355"/>
                    <a:pt x="142" y="355"/>
                  </a:cubicBezTo>
                  <a:cubicBezTo>
                    <a:pt x="190" y="355"/>
                    <a:pt x="237" y="319"/>
                    <a:pt x="286" y="251"/>
                  </a:cubicBezTo>
                  <a:cubicBezTo>
                    <a:pt x="286" y="144"/>
                    <a:pt x="286" y="25"/>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30"/>
            <p:cNvSpPr/>
            <p:nvPr/>
          </p:nvSpPr>
          <p:spPr>
            <a:xfrm>
              <a:off x="5542050" y="1906025"/>
              <a:ext cx="15200" cy="4075"/>
            </a:xfrm>
            <a:custGeom>
              <a:avLst/>
              <a:gdLst/>
              <a:ahLst/>
              <a:cxnLst/>
              <a:rect l="l" t="t" r="r" b="b"/>
              <a:pathLst>
                <a:path w="608" h="163" extrusionOk="0">
                  <a:moveTo>
                    <a:pt x="191" y="0"/>
                  </a:moveTo>
                  <a:cubicBezTo>
                    <a:pt x="143" y="24"/>
                    <a:pt x="72" y="36"/>
                    <a:pt x="24" y="84"/>
                  </a:cubicBezTo>
                  <a:cubicBezTo>
                    <a:pt x="0" y="119"/>
                    <a:pt x="36" y="155"/>
                    <a:pt x="96" y="155"/>
                  </a:cubicBezTo>
                  <a:cubicBezTo>
                    <a:pt x="110" y="154"/>
                    <a:pt x="124" y="154"/>
                    <a:pt x="138" y="154"/>
                  </a:cubicBezTo>
                  <a:cubicBezTo>
                    <a:pt x="205" y="154"/>
                    <a:pt x="271" y="162"/>
                    <a:pt x="335" y="162"/>
                  </a:cubicBezTo>
                  <a:cubicBezTo>
                    <a:pt x="438" y="162"/>
                    <a:pt x="533" y="140"/>
                    <a:pt x="608" y="24"/>
                  </a:cubicBezTo>
                  <a:cubicBezTo>
                    <a:pt x="477" y="12"/>
                    <a:pt x="358"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30"/>
            <p:cNvSpPr/>
            <p:nvPr/>
          </p:nvSpPr>
          <p:spPr>
            <a:xfrm>
              <a:off x="5848625" y="1923275"/>
              <a:ext cx="10750" cy="8675"/>
            </a:xfrm>
            <a:custGeom>
              <a:avLst/>
              <a:gdLst/>
              <a:ahLst/>
              <a:cxnLst/>
              <a:rect l="l" t="t" r="r" b="b"/>
              <a:pathLst>
                <a:path w="430" h="347" extrusionOk="0">
                  <a:moveTo>
                    <a:pt x="199" y="1"/>
                  </a:moveTo>
                  <a:cubicBezTo>
                    <a:pt x="171" y="1"/>
                    <a:pt x="144" y="13"/>
                    <a:pt x="120" y="37"/>
                  </a:cubicBezTo>
                  <a:cubicBezTo>
                    <a:pt x="72" y="25"/>
                    <a:pt x="37" y="25"/>
                    <a:pt x="1" y="25"/>
                  </a:cubicBezTo>
                  <a:cubicBezTo>
                    <a:pt x="49" y="108"/>
                    <a:pt x="84" y="215"/>
                    <a:pt x="132" y="322"/>
                  </a:cubicBezTo>
                  <a:cubicBezTo>
                    <a:pt x="180" y="334"/>
                    <a:pt x="203" y="346"/>
                    <a:pt x="251" y="346"/>
                  </a:cubicBezTo>
                  <a:cubicBezTo>
                    <a:pt x="430" y="263"/>
                    <a:pt x="299" y="144"/>
                    <a:pt x="287" y="37"/>
                  </a:cubicBezTo>
                  <a:cubicBezTo>
                    <a:pt x="257" y="13"/>
                    <a:pt x="227" y="1"/>
                    <a:pt x="1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30"/>
            <p:cNvSpPr/>
            <p:nvPr/>
          </p:nvSpPr>
          <p:spPr>
            <a:xfrm>
              <a:off x="6106700" y="1886625"/>
              <a:ext cx="7175" cy="9300"/>
            </a:xfrm>
            <a:custGeom>
              <a:avLst/>
              <a:gdLst/>
              <a:ahLst/>
              <a:cxnLst/>
              <a:rect l="l" t="t" r="r" b="b"/>
              <a:pathLst>
                <a:path w="287" h="372" extrusionOk="0">
                  <a:moveTo>
                    <a:pt x="134" y="1"/>
                  </a:moveTo>
                  <a:cubicBezTo>
                    <a:pt x="90" y="1"/>
                    <a:pt x="47" y="22"/>
                    <a:pt x="1" y="62"/>
                  </a:cubicBezTo>
                  <a:lnTo>
                    <a:pt x="1" y="360"/>
                  </a:lnTo>
                  <a:cubicBezTo>
                    <a:pt x="48" y="371"/>
                    <a:pt x="96" y="371"/>
                    <a:pt x="144" y="371"/>
                  </a:cubicBezTo>
                  <a:cubicBezTo>
                    <a:pt x="239" y="300"/>
                    <a:pt x="286" y="193"/>
                    <a:pt x="286" y="74"/>
                  </a:cubicBezTo>
                  <a:cubicBezTo>
                    <a:pt x="231" y="25"/>
                    <a:pt x="182" y="1"/>
                    <a:pt x="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30"/>
            <p:cNvSpPr/>
            <p:nvPr/>
          </p:nvSpPr>
          <p:spPr>
            <a:xfrm>
              <a:off x="6092725" y="1890425"/>
              <a:ext cx="10725" cy="6425"/>
            </a:xfrm>
            <a:custGeom>
              <a:avLst/>
              <a:gdLst/>
              <a:ahLst/>
              <a:cxnLst/>
              <a:rect l="l" t="t" r="r" b="b"/>
              <a:pathLst>
                <a:path w="429" h="257" extrusionOk="0">
                  <a:moveTo>
                    <a:pt x="146" y="1"/>
                  </a:moveTo>
                  <a:cubicBezTo>
                    <a:pt x="92" y="1"/>
                    <a:pt x="59" y="66"/>
                    <a:pt x="0" y="196"/>
                  </a:cubicBezTo>
                  <a:cubicBezTo>
                    <a:pt x="24" y="208"/>
                    <a:pt x="71" y="208"/>
                    <a:pt x="119" y="208"/>
                  </a:cubicBezTo>
                  <a:cubicBezTo>
                    <a:pt x="170" y="242"/>
                    <a:pt x="216" y="257"/>
                    <a:pt x="261" y="257"/>
                  </a:cubicBezTo>
                  <a:cubicBezTo>
                    <a:pt x="311" y="257"/>
                    <a:pt x="361" y="239"/>
                    <a:pt x="417" y="208"/>
                  </a:cubicBezTo>
                  <a:lnTo>
                    <a:pt x="429" y="208"/>
                  </a:lnTo>
                  <a:cubicBezTo>
                    <a:pt x="278" y="69"/>
                    <a:pt x="201"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30"/>
            <p:cNvSpPr/>
            <p:nvPr/>
          </p:nvSpPr>
          <p:spPr>
            <a:xfrm>
              <a:off x="5582825" y="2063775"/>
              <a:ext cx="8075" cy="7775"/>
            </a:xfrm>
            <a:custGeom>
              <a:avLst/>
              <a:gdLst/>
              <a:ahLst/>
              <a:cxnLst/>
              <a:rect l="l" t="t" r="r" b="b"/>
              <a:pathLst>
                <a:path w="323" h="311" extrusionOk="0">
                  <a:moveTo>
                    <a:pt x="144" y="1"/>
                  </a:moveTo>
                  <a:cubicBezTo>
                    <a:pt x="96" y="1"/>
                    <a:pt x="48" y="1"/>
                    <a:pt x="1" y="12"/>
                  </a:cubicBezTo>
                  <a:lnTo>
                    <a:pt x="1" y="298"/>
                  </a:lnTo>
                  <a:cubicBezTo>
                    <a:pt x="48" y="298"/>
                    <a:pt x="96" y="310"/>
                    <a:pt x="144" y="310"/>
                  </a:cubicBezTo>
                  <a:cubicBezTo>
                    <a:pt x="322" y="203"/>
                    <a:pt x="286" y="10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30"/>
            <p:cNvSpPr/>
            <p:nvPr/>
          </p:nvSpPr>
          <p:spPr>
            <a:xfrm>
              <a:off x="5428650" y="1791425"/>
              <a:ext cx="14300" cy="4100"/>
            </a:xfrm>
            <a:custGeom>
              <a:avLst/>
              <a:gdLst/>
              <a:ahLst/>
              <a:cxnLst/>
              <a:rect l="l" t="t" r="r" b="b"/>
              <a:pathLst>
                <a:path w="572" h="164" extrusionOk="0">
                  <a:moveTo>
                    <a:pt x="572" y="0"/>
                  </a:moveTo>
                  <a:lnTo>
                    <a:pt x="572" y="0"/>
                  </a:lnTo>
                  <a:cubicBezTo>
                    <a:pt x="381" y="12"/>
                    <a:pt x="191" y="12"/>
                    <a:pt x="0" y="12"/>
                  </a:cubicBezTo>
                  <a:cubicBezTo>
                    <a:pt x="78" y="135"/>
                    <a:pt x="180" y="163"/>
                    <a:pt x="288" y="163"/>
                  </a:cubicBezTo>
                  <a:cubicBezTo>
                    <a:pt x="378" y="163"/>
                    <a:pt x="473" y="143"/>
                    <a:pt x="560" y="143"/>
                  </a:cubicBezTo>
                  <a:cubicBezTo>
                    <a:pt x="572" y="84"/>
                    <a:pt x="572" y="48"/>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30"/>
            <p:cNvSpPr/>
            <p:nvPr/>
          </p:nvSpPr>
          <p:spPr>
            <a:xfrm>
              <a:off x="5930800" y="1880975"/>
              <a:ext cx="7450" cy="7500"/>
            </a:xfrm>
            <a:custGeom>
              <a:avLst/>
              <a:gdLst/>
              <a:ahLst/>
              <a:cxnLst/>
              <a:rect l="l" t="t" r="r" b="b"/>
              <a:pathLst>
                <a:path w="298" h="300" extrusionOk="0">
                  <a:moveTo>
                    <a:pt x="90" y="1"/>
                  </a:moveTo>
                  <a:cubicBezTo>
                    <a:pt x="62" y="1"/>
                    <a:pt x="32" y="5"/>
                    <a:pt x="0" y="14"/>
                  </a:cubicBezTo>
                  <a:lnTo>
                    <a:pt x="0" y="300"/>
                  </a:lnTo>
                  <a:cubicBezTo>
                    <a:pt x="119" y="288"/>
                    <a:pt x="238" y="252"/>
                    <a:pt x="298" y="133"/>
                  </a:cubicBezTo>
                  <a:cubicBezTo>
                    <a:pt x="244" y="43"/>
                    <a:pt x="176"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30"/>
            <p:cNvSpPr/>
            <p:nvPr/>
          </p:nvSpPr>
          <p:spPr>
            <a:xfrm>
              <a:off x="5941500" y="2051525"/>
              <a:ext cx="11625" cy="7675"/>
            </a:xfrm>
            <a:custGeom>
              <a:avLst/>
              <a:gdLst/>
              <a:ahLst/>
              <a:cxnLst/>
              <a:rect l="l" t="t" r="r" b="b"/>
              <a:pathLst>
                <a:path w="465" h="307" extrusionOk="0">
                  <a:moveTo>
                    <a:pt x="224" y="1"/>
                  </a:moveTo>
                  <a:cubicBezTo>
                    <a:pt x="148" y="1"/>
                    <a:pt x="74" y="25"/>
                    <a:pt x="1" y="74"/>
                  </a:cubicBezTo>
                  <a:lnTo>
                    <a:pt x="1" y="217"/>
                  </a:lnTo>
                  <a:cubicBezTo>
                    <a:pt x="91" y="270"/>
                    <a:pt x="171" y="306"/>
                    <a:pt x="243" y="306"/>
                  </a:cubicBezTo>
                  <a:cubicBezTo>
                    <a:pt x="331" y="306"/>
                    <a:pt x="406" y="250"/>
                    <a:pt x="465" y="98"/>
                  </a:cubicBezTo>
                  <a:lnTo>
                    <a:pt x="441" y="62"/>
                  </a:lnTo>
                  <a:cubicBezTo>
                    <a:pt x="366" y="22"/>
                    <a:pt x="294"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30"/>
            <p:cNvSpPr/>
            <p:nvPr/>
          </p:nvSpPr>
          <p:spPr>
            <a:xfrm>
              <a:off x="5862325" y="2050375"/>
              <a:ext cx="7475" cy="7725"/>
            </a:xfrm>
            <a:custGeom>
              <a:avLst/>
              <a:gdLst/>
              <a:ahLst/>
              <a:cxnLst/>
              <a:rect l="l" t="t" r="r" b="b"/>
              <a:pathLst>
                <a:path w="299" h="309" extrusionOk="0">
                  <a:moveTo>
                    <a:pt x="1" y="1"/>
                  </a:moveTo>
                  <a:lnTo>
                    <a:pt x="1" y="120"/>
                  </a:lnTo>
                  <a:cubicBezTo>
                    <a:pt x="107" y="120"/>
                    <a:pt x="111" y="309"/>
                    <a:pt x="212" y="309"/>
                  </a:cubicBezTo>
                  <a:cubicBezTo>
                    <a:pt x="235" y="309"/>
                    <a:pt x="263" y="299"/>
                    <a:pt x="298" y="275"/>
                  </a:cubicBezTo>
                  <a:cubicBezTo>
                    <a:pt x="298" y="179"/>
                    <a:pt x="298"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30"/>
            <p:cNvSpPr/>
            <p:nvPr/>
          </p:nvSpPr>
          <p:spPr>
            <a:xfrm>
              <a:off x="5884350" y="1744975"/>
              <a:ext cx="14900" cy="3200"/>
            </a:xfrm>
            <a:custGeom>
              <a:avLst/>
              <a:gdLst/>
              <a:ahLst/>
              <a:cxnLst/>
              <a:rect l="l" t="t" r="r" b="b"/>
              <a:pathLst>
                <a:path w="596" h="128" extrusionOk="0">
                  <a:moveTo>
                    <a:pt x="1" y="1"/>
                  </a:moveTo>
                  <a:cubicBezTo>
                    <a:pt x="91" y="91"/>
                    <a:pt x="181" y="128"/>
                    <a:pt x="273" y="128"/>
                  </a:cubicBezTo>
                  <a:cubicBezTo>
                    <a:pt x="377" y="128"/>
                    <a:pt x="483" y="82"/>
                    <a:pt x="596" y="13"/>
                  </a:cubicBezTo>
                  <a:cubicBezTo>
                    <a:pt x="382" y="13"/>
                    <a:pt x="191"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30"/>
            <p:cNvSpPr/>
            <p:nvPr/>
          </p:nvSpPr>
          <p:spPr>
            <a:xfrm>
              <a:off x="5401250" y="2042350"/>
              <a:ext cx="9550" cy="8775"/>
            </a:xfrm>
            <a:custGeom>
              <a:avLst/>
              <a:gdLst/>
              <a:ahLst/>
              <a:cxnLst/>
              <a:rect l="l" t="t" r="r" b="b"/>
              <a:pathLst>
                <a:path w="382" h="351" extrusionOk="0">
                  <a:moveTo>
                    <a:pt x="382" y="0"/>
                  </a:moveTo>
                  <a:cubicBezTo>
                    <a:pt x="334" y="0"/>
                    <a:pt x="287" y="0"/>
                    <a:pt x="239" y="24"/>
                  </a:cubicBezTo>
                  <a:cubicBezTo>
                    <a:pt x="239" y="143"/>
                    <a:pt x="1" y="262"/>
                    <a:pt x="215" y="346"/>
                  </a:cubicBezTo>
                  <a:cubicBezTo>
                    <a:pt x="222" y="349"/>
                    <a:pt x="230" y="350"/>
                    <a:pt x="237" y="350"/>
                  </a:cubicBezTo>
                  <a:cubicBezTo>
                    <a:pt x="309" y="350"/>
                    <a:pt x="360" y="192"/>
                    <a:pt x="382" y="84"/>
                  </a:cubicBezTo>
                  <a:lnTo>
                    <a:pt x="38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30"/>
            <p:cNvSpPr/>
            <p:nvPr/>
          </p:nvSpPr>
          <p:spPr>
            <a:xfrm>
              <a:off x="5406625" y="1906625"/>
              <a:ext cx="11625" cy="7825"/>
            </a:xfrm>
            <a:custGeom>
              <a:avLst/>
              <a:gdLst/>
              <a:ahLst/>
              <a:cxnLst/>
              <a:rect l="l" t="t" r="r" b="b"/>
              <a:pathLst>
                <a:path w="465" h="313" extrusionOk="0">
                  <a:moveTo>
                    <a:pt x="286" y="0"/>
                  </a:moveTo>
                  <a:cubicBezTo>
                    <a:pt x="191" y="95"/>
                    <a:pt x="83" y="179"/>
                    <a:pt x="0" y="274"/>
                  </a:cubicBezTo>
                  <a:cubicBezTo>
                    <a:pt x="36" y="295"/>
                    <a:pt x="67" y="312"/>
                    <a:pt x="100" y="312"/>
                  </a:cubicBezTo>
                  <a:cubicBezTo>
                    <a:pt x="121" y="312"/>
                    <a:pt x="143" y="305"/>
                    <a:pt x="167" y="286"/>
                  </a:cubicBezTo>
                  <a:lnTo>
                    <a:pt x="429" y="286"/>
                  </a:lnTo>
                  <a:cubicBezTo>
                    <a:pt x="441" y="202"/>
                    <a:pt x="441" y="95"/>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30"/>
            <p:cNvSpPr/>
            <p:nvPr/>
          </p:nvSpPr>
          <p:spPr>
            <a:xfrm>
              <a:off x="5708725" y="1770575"/>
              <a:ext cx="11650" cy="7175"/>
            </a:xfrm>
            <a:custGeom>
              <a:avLst/>
              <a:gdLst/>
              <a:ahLst/>
              <a:cxnLst/>
              <a:rect l="l" t="t" r="r" b="b"/>
              <a:pathLst>
                <a:path w="466" h="287" extrusionOk="0">
                  <a:moveTo>
                    <a:pt x="168" y="1"/>
                  </a:moveTo>
                  <a:cubicBezTo>
                    <a:pt x="108" y="25"/>
                    <a:pt x="25" y="25"/>
                    <a:pt x="1" y="120"/>
                  </a:cubicBezTo>
                  <a:cubicBezTo>
                    <a:pt x="49" y="180"/>
                    <a:pt x="108" y="227"/>
                    <a:pt x="168" y="287"/>
                  </a:cubicBezTo>
                  <a:lnTo>
                    <a:pt x="418" y="287"/>
                  </a:lnTo>
                  <a:cubicBezTo>
                    <a:pt x="465" y="239"/>
                    <a:pt x="465" y="191"/>
                    <a:pt x="418" y="144"/>
                  </a:cubicBezTo>
                  <a:cubicBezTo>
                    <a:pt x="358" y="108"/>
                    <a:pt x="299" y="49"/>
                    <a:pt x="239" y="1"/>
                  </a:cubicBezTo>
                  <a:cubicBezTo>
                    <a:pt x="221" y="7"/>
                    <a:pt x="206" y="10"/>
                    <a:pt x="194" y="10"/>
                  </a:cubicBezTo>
                  <a:cubicBezTo>
                    <a:pt x="183" y="10"/>
                    <a:pt x="174" y="7"/>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30"/>
            <p:cNvSpPr/>
            <p:nvPr/>
          </p:nvSpPr>
          <p:spPr>
            <a:xfrm>
              <a:off x="5718250" y="1873875"/>
              <a:ext cx="8675" cy="8775"/>
            </a:xfrm>
            <a:custGeom>
              <a:avLst/>
              <a:gdLst/>
              <a:ahLst/>
              <a:cxnLst/>
              <a:rect l="l" t="t" r="r" b="b"/>
              <a:pathLst>
                <a:path w="347" h="351" extrusionOk="0">
                  <a:moveTo>
                    <a:pt x="180" y="0"/>
                  </a:moveTo>
                  <a:cubicBezTo>
                    <a:pt x="84" y="60"/>
                    <a:pt x="1" y="155"/>
                    <a:pt x="49" y="286"/>
                  </a:cubicBezTo>
                  <a:cubicBezTo>
                    <a:pt x="66" y="332"/>
                    <a:pt x="86" y="350"/>
                    <a:pt x="108" y="350"/>
                  </a:cubicBezTo>
                  <a:cubicBezTo>
                    <a:pt x="133" y="350"/>
                    <a:pt x="161" y="329"/>
                    <a:pt x="191" y="298"/>
                  </a:cubicBezTo>
                  <a:cubicBezTo>
                    <a:pt x="191" y="203"/>
                    <a:pt x="346" y="96"/>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30"/>
            <p:cNvSpPr/>
            <p:nvPr/>
          </p:nvSpPr>
          <p:spPr>
            <a:xfrm>
              <a:off x="5722425" y="2021200"/>
              <a:ext cx="8075" cy="6075"/>
            </a:xfrm>
            <a:custGeom>
              <a:avLst/>
              <a:gdLst/>
              <a:ahLst/>
              <a:cxnLst/>
              <a:rect l="l" t="t" r="r" b="b"/>
              <a:pathLst>
                <a:path w="323" h="243" extrusionOk="0">
                  <a:moveTo>
                    <a:pt x="167" y="1"/>
                  </a:moveTo>
                  <a:cubicBezTo>
                    <a:pt x="108" y="49"/>
                    <a:pt x="60" y="108"/>
                    <a:pt x="1" y="156"/>
                  </a:cubicBezTo>
                  <a:cubicBezTo>
                    <a:pt x="51" y="218"/>
                    <a:pt x="105" y="242"/>
                    <a:pt x="157" y="242"/>
                  </a:cubicBezTo>
                  <a:cubicBezTo>
                    <a:pt x="215" y="242"/>
                    <a:pt x="272" y="212"/>
                    <a:pt x="322" y="168"/>
                  </a:cubicBezTo>
                  <a:lnTo>
                    <a:pt x="286" y="132"/>
                  </a:lnTo>
                  <a:cubicBezTo>
                    <a:pt x="239" y="96"/>
                    <a:pt x="215"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30"/>
            <p:cNvSpPr/>
            <p:nvPr/>
          </p:nvSpPr>
          <p:spPr>
            <a:xfrm>
              <a:off x="5792375" y="1876250"/>
              <a:ext cx="4200" cy="3600"/>
            </a:xfrm>
            <a:custGeom>
              <a:avLst/>
              <a:gdLst/>
              <a:ahLst/>
              <a:cxnLst/>
              <a:rect l="l" t="t" r="r" b="b"/>
              <a:pathLst>
                <a:path w="168" h="144" extrusionOk="0">
                  <a:moveTo>
                    <a:pt x="155" y="1"/>
                  </a:moveTo>
                  <a:cubicBezTo>
                    <a:pt x="120" y="24"/>
                    <a:pt x="60" y="24"/>
                    <a:pt x="24" y="60"/>
                  </a:cubicBezTo>
                  <a:cubicBezTo>
                    <a:pt x="1" y="96"/>
                    <a:pt x="24" y="144"/>
                    <a:pt x="96" y="144"/>
                  </a:cubicBezTo>
                  <a:cubicBezTo>
                    <a:pt x="120" y="144"/>
                    <a:pt x="155" y="132"/>
                    <a:pt x="155" y="120"/>
                  </a:cubicBezTo>
                  <a:cubicBezTo>
                    <a:pt x="167" y="72"/>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30"/>
            <p:cNvSpPr/>
            <p:nvPr/>
          </p:nvSpPr>
          <p:spPr>
            <a:xfrm>
              <a:off x="5787625" y="1803950"/>
              <a:ext cx="7150" cy="4875"/>
            </a:xfrm>
            <a:custGeom>
              <a:avLst/>
              <a:gdLst/>
              <a:ahLst/>
              <a:cxnLst/>
              <a:rect l="l" t="t" r="r" b="b"/>
              <a:pathLst>
                <a:path w="286" h="195" extrusionOk="0">
                  <a:moveTo>
                    <a:pt x="89" y="0"/>
                  </a:moveTo>
                  <a:cubicBezTo>
                    <a:pt x="58" y="0"/>
                    <a:pt x="28" y="19"/>
                    <a:pt x="0" y="71"/>
                  </a:cubicBezTo>
                  <a:cubicBezTo>
                    <a:pt x="38" y="153"/>
                    <a:pt x="86" y="195"/>
                    <a:pt x="138" y="195"/>
                  </a:cubicBezTo>
                  <a:cubicBezTo>
                    <a:pt x="185" y="195"/>
                    <a:pt x="236" y="162"/>
                    <a:pt x="286" y="95"/>
                  </a:cubicBezTo>
                  <a:cubicBezTo>
                    <a:pt x="215" y="71"/>
                    <a:pt x="149"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30"/>
            <p:cNvSpPr/>
            <p:nvPr/>
          </p:nvSpPr>
          <p:spPr>
            <a:xfrm>
              <a:off x="5810250" y="2062575"/>
              <a:ext cx="4775" cy="4200"/>
            </a:xfrm>
            <a:custGeom>
              <a:avLst/>
              <a:gdLst/>
              <a:ahLst/>
              <a:cxnLst/>
              <a:rect l="l" t="t" r="r" b="b"/>
              <a:pathLst>
                <a:path w="191" h="168" extrusionOk="0">
                  <a:moveTo>
                    <a:pt x="155" y="1"/>
                  </a:moveTo>
                  <a:cubicBezTo>
                    <a:pt x="119" y="13"/>
                    <a:pt x="71" y="37"/>
                    <a:pt x="48" y="60"/>
                  </a:cubicBezTo>
                  <a:cubicBezTo>
                    <a:pt x="0" y="108"/>
                    <a:pt x="12" y="132"/>
                    <a:pt x="71" y="168"/>
                  </a:cubicBezTo>
                  <a:cubicBezTo>
                    <a:pt x="107" y="156"/>
                    <a:pt x="167" y="156"/>
                    <a:pt x="179" y="120"/>
                  </a:cubicBezTo>
                  <a:cubicBezTo>
                    <a:pt x="191" y="96"/>
                    <a:pt x="167"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30"/>
            <p:cNvSpPr/>
            <p:nvPr/>
          </p:nvSpPr>
          <p:spPr>
            <a:xfrm>
              <a:off x="5859650" y="1811375"/>
              <a:ext cx="7175" cy="5075"/>
            </a:xfrm>
            <a:custGeom>
              <a:avLst/>
              <a:gdLst/>
              <a:ahLst/>
              <a:cxnLst/>
              <a:rect l="l" t="t" r="r" b="b"/>
              <a:pathLst>
                <a:path w="287" h="203" extrusionOk="0">
                  <a:moveTo>
                    <a:pt x="155" y="0"/>
                  </a:moveTo>
                  <a:cubicBezTo>
                    <a:pt x="60" y="0"/>
                    <a:pt x="24" y="107"/>
                    <a:pt x="0" y="202"/>
                  </a:cubicBezTo>
                  <a:lnTo>
                    <a:pt x="239" y="202"/>
                  </a:lnTo>
                  <a:cubicBezTo>
                    <a:pt x="239" y="119"/>
                    <a:pt x="286"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30"/>
            <p:cNvSpPr/>
            <p:nvPr/>
          </p:nvSpPr>
          <p:spPr>
            <a:xfrm>
              <a:off x="5744150" y="1806025"/>
              <a:ext cx="11050" cy="3575"/>
            </a:xfrm>
            <a:custGeom>
              <a:avLst/>
              <a:gdLst/>
              <a:ahLst/>
              <a:cxnLst/>
              <a:rect l="l" t="t" r="r" b="b"/>
              <a:pathLst>
                <a:path w="442" h="143" extrusionOk="0">
                  <a:moveTo>
                    <a:pt x="268" y="0"/>
                  </a:moveTo>
                  <a:cubicBezTo>
                    <a:pt x="169" y="0"/>
                    <a:pt x="77" y="24"/>
                    <a:pt x="1" y="131"/>
                  </a:cubicBezTo>
                  <a:cubicBezTo>
                    <a:pt x="56" y="135"/>
                    <a:pt x="113" y="142"/>
                    <a:pt x="169" y="142"/>
                  </a:cubicBezTo>
                  <a:cubicBezTo>
                    <a:pt x="269" y="142"/>
                    <a:pt x="365" y="119"/>
                    <a:pt x="441" y="12"/>
                  </a:cubicBezTo>
                  <a:cubicBezTo>
                    <a:pt x="382" y="7"/>
                    <a:pt x="324"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30"/>
            <p:cNvSpPr/>
            <p:nvPr/>
          </p:nvSpPr>
          <p:spPr>
            <a:xfrm>
              <a:off x="6102825" y="1953025"/>
              <a:ext cx="11050" cy="3400"/>
            </a:xfrm>
            <a:custGeom>
              <a:avLst/>
              <a:gdLst/>
              <a:ahLst/>
              <a:cxnLst/>
              <a:rect l="l" t="t" r="r" b="b"/>
              <a:pathLst>
                <a:path w="442" h="136" extrusionOk="0">
                  <a:moveTo>
                    <a:pt x="111" y="0"/>
                  </a:moveTo>
                  <a:cubicBezTo>
                    <a:pt x="74" y="0"/>
                    <a:pt x="37" y="1"/>
                    <a:pt x="1" y="1"/>
                  </a:cubicBezTo>
                  <a:cubicBezTo>
                    <a:pt x="84" y="118"/>
                    <a:pt x="185" y="136"/>
                    <a:pt x="295" y="136"/>
                  </a:cubicBezTo>
                  <a:cubicBezTo>
                    <a:pt x="342" y="136"/>
                    <a:pt x="391" y="132"/>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30"/>
            <p:cNvSpPr/>
            <p:nvPr/>
          </p:nvSpPr>
          <p:spPr>
            <a:xfrm>
              <a:off x="6116825" y="1752425"/>
              <a:ext cx="12825" cy="5050"/>
            </a:xfrm>
            <a:custGeom>
              <a:avLst/>
              <a:gdLst/>
              <a:ahLst/>
              <a:cxnLst/>
              <a:rect l="l" t="t" r="r" b="b"/>
              <a:pathLst>
                <a:path w="513" h="202" extrusionOk="0">
                  <a:moveTo>
                    <a:pt x="0" y="1"/>
                  </a:moveTo>
                  <a:cubicBezTo>
                    <a:pt x="12" y="36"/>
                    <a:pt x="12" y="72"/>
                    <a:pt x="12" y="120"/>
                  </a:cubicBezTo>
                  <a:cubicBezTo>
                    <a:pt x="82" y="177"/>
                    <a:pt x="151" y="202"/>
                    <a:pt x="222" y="202"/>
                  </a:cubicBezTo>
                  <a:cubicBezTo>
                    <a:pt x="297" y="202"/>
                    <a:pt x="373" y="175"/>
                    <a:pt x="453" y="132"/>
                  </a:cubicBezTo>
                  <a:cubicBezTo>
                    <a:pt x="489" y="96"/>
                    <a:pt x="512" y="60"/>
                    <a:pt x="477" y="13"/>
                  </a:cubicBezTo>
                  <a:cubicBezTo>
                    <a:pt x="310" y="13"/>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30"/>
            <p:cNvSpPr/>
            <p:nvPr/>
          </p:nvSpPr>
          <p:spPr>
            <a:xfrm>
              <a:off x="6117425" y="1888450"/>
              <a:ext cx="6575" cy="5900"/>
            </a:xfrm>
            <a:custGeom>
              <a:avLst/>
              <a:gdLst/>
              <a:ahLst/>
              <a:cxnLst/>
              <a:rect l="l" t="t" r="r" b="b"/>
              <a:pathLst>
                <a:path w="263" h="236" extrusionOk="0">
                  <a:moveTo>
                    <a:pt x="0" y="1"/>
                  </a:moveTo>
                  <a:cubicBezTo>
                    <a:pt x="21" y="95"/>
                    <a:pt x="5" y="235"/>
                    <a:pt x="107" y="235"/>
                  </a:cubicBezTo>
                  <a:cubicBezTo>
                    <a:pt x="120" y="235"/>
                    <a:pt x="136" y="233"/>
                    <a:pt x="155" y="227"/>
                  </a:cubicBezTo>
                  <a:cubicBezTo>
                    <a:pt x="262" y="191"/>
                    <a:pt x="143"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30"/>
            <p:cNvSpPr/>
            <p:nvPr/>
          </p:nvSpPr>
          <p:spPr>
            <a:xfrm>
              <a:off x="6056700" y="1846350"/>
              <a:ext cx="7475" cy="5825"/>
            </a:xfrm>
            <a:custGeom>
              <a:avLst/>
              <a:gdLst/>
              <a:ahLst/>
              <a:cxnLst/>
              <a:rect l="l" t="t" r="r" b="b"/>
              <a:pathLst>
                <a:path w="299" h="233" extrusionOk="0">
                  <a:moveTo>
                    <a:pt x="99" y="1"/>
                  </a:moveTo>
                  <a:cubicBezTo>
                    <a:pt x="12" y="1"/>
                    <a:pt x="11" y="133"/>
                    <a:pt x="0" y="208"/>
                  </a:cubicBezTo>
                  <a:cubicBezTo>
                    <a:pt x="36" y="232"/>
                    <a:pt x="84" y="232"/>
                    <a:pt x="143" y="232"/>
                  </a:cubicBezTo>
                  <a:cubicBezTo>
                    <a:pt x="143" y="149"/>
                    <a:pt x="298" y="30"/>
                    <a:pt x="131" y="6"/>
                  </a:cubicBezTo>
                  <a:cubicBezTo>
                    <a:pt x="119" y="2"/>
                    <a:pt x="109"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30"/>
            <p:cNvSpPr/>
            <p:nvPr/>
          </p:nvSpPr>
          <p:spPr>
            <a:xfrm>
              <a:off x="6045375" y="1951950"/>
              <a:ext cx="7475" cy="8275"/>
            </a:xfrm>
            <a:custGeom>
              <a:avLst/>
              <a:gdLst/>
              <a:ahLst/>
              <a:cxnLst/>
              <a:rect l="l" t="t" r="r" b="b"/>
              <a:pathLst>
                <a:path w="299" h="331" extrusionOk="0">
                  <a:moveTo>
                    <a:pt x="103" y="1"/>
                  </a:moveTo>
                  <a:cubicBezTo>
                    <a:pt x="71" y="1"/>
                    <a:pt x="36" y="7"/>
                    <a:pt x="1" y="21"/>
                  </a:cubicBezTo>
                  <a:cubicBezTo>
                    <a:pt x="60" y="128"/>
                    <a:pt x="108" y="235"/>
                    <a:pt x="168" y="330"/>
                  </a:cubicBezTo>
                  <a:cubicBezTo>
                    <a:pt x="215" y="330"/>
                    <a:pt x="251" y="330"/>
                    <a:pt x="299" y="318"/>
                  </a:cubicBezTo>
                  <a:lnTo>
                    <a:pt x="299" y="33"/>
                  </a:lnTo>
                  <a:cubicBezTo>
                    <a:pt x="251" y="21"/>
                    <a:pt x="215" y="21"/>
                    <a:pt x="168" y="9"/>
                  </a:cubicBezTo>
                  <a:cubicBezTo>
                    <a:pt x="148" y="4"/>
                    <a:pt x="12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30"/>
            <p:cNvSpPr/>
            <p:nvPr/>
          </p:nvSpPr>
          <p:spPr>
            <a:xfrm>
              <a:off x="5998950" y="2083925"/>
              <a:ext cx="11050" cy="5550"/>
            </a:xfrm>
            <a:custGeom>
              <a:avLst/>
              <a:gdLst/>
              <a:ahLst/>
              <a:cxnLst/>
              <a:rect l="l" t="t" r="r" b="b"/>
              <a:pathLst>
                <a:path w="442" h="222" extrusionOk="0">
                  <a:moveTo>
                    <a:pt x="283" y="0"/>
                  </a:moveTo>
                  <a:cubicBezTo>
                    <a:pt x="230" y="0"/>
                    <a:pt x="180" y="24"/>
                    <a:pt x="143" y="76"/>
                  </a:cubicBezTo>
                  <a:lnTo>
                    <a:pt x="1" y="76"/>
                  </a:lnTo>
                  <a:cubicBezTo>
                    <a:pt x="77" y="203"/>
                    <a:pt x="178" y="221"/>
                    <a:pt x="290" y="221"/>
                  </a:cubicBezTo>
                  <a:cubicBezTo>
                    <a:pt x="335" y="221"/>
                    <a:pt x="382" y="218"/>
                    <a:pt x="429" y="218"/>
                  </a:cubicBezTo>
                  <a:cubicBezTo>
                    <a:pt x="429" y="171"/>
                    <a:pt x="441" y="135"/>
                    <a:pt x="441" y="88"/>
                  </a:cubicBezTo>
                  <a:lnTo>
                    <a:pt x="382" y="28"/>
                  </a:lnTo>
                  <a:cubicBezTo>
                    <a:pt x="349" y="10"/>
                    <a:pt x="316"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30"/>
            <p:cNvSpPr/>
            <p:nvPr/>
          </p:nvSpPr>
          <p:spPr>
            <a:xfrm>
              <a:off x="5453950" y="1877750"/>
              <a:ext cx="10425" cy="3400"/>
            </a:xfrm>
            <a:custGeom>
              <a:avLst/>
              <a:gdLst/>
              <a:ahLst/>
              <a:cxnLst/>
              <a:rect l="l" t="t" r="r" b="b"/>
              <a:pathLst>
                <a:path w="417" h="136" extrusionOk="0">
                  <a:moveTo>
                    <a:pt x="0" y="0"/>
                  </a:moveTo>
                  <a:lnTo>
                    <a:pt x="0" y="0"/>
                  </a:lnTo>
                  <a:cubicBezTo>
                    <a:pt x="67" y="91"/>
                    <a:pt x="133" y="136"/>
                    <a:pt x="203" y="136"/>
                  </a:cubicBezTo>
                  <a:cubicBezTo>
                    <a:pt x="271" y="136"/>
                    <a:pt x="341" y="94"/>
                    <a:pt x="417" y="12"/>
                  </a:cubicBezTo>
                  <a:cubicBezTo>
                    <a:pt x="274"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30"/>
            <p:cNvSpPr/>
            <p:nvPr/>
          </p:nvSpPr>
          <p:spPr>
            <a:xfrm>
              <a:off x="5472100" y="1974475"/>
              <a:ext cx="10450" cy="5125"/>
            </a:xfrm>
            <a:custGeom>
              <a:avLst/>
              <a:gdLst/>
              <a:ahLst/>
              <a:cxnLst/>
              <a:rect l="l" t="t" r="r" b="b"/>
              <a:pathLst>
                <a:path w="418" h="205" extrusionOk="0">
                  <a:moveTo>
                    <a:pt x="209" y="1"/>
                  </a:moveTo>
                  <a:cubicBezTo>
                    <a:pt x="137" y="1"/>
                    <a:pt x="66" y="48"/>
                    <a:pt x="1" y="144"/>
                  </a:cubicBezTo>
                  <a:cubicBezTo>
                    <a:pt x="40" y="189"/>
                    <a:pt x="86" y="205"/>
                    <a:pt x="135" y="205"/>
                  </a:cubicBezTo>
                  <a:cubicBezTo>
                    <a:pt x="189" y="205"/>
                    <a:pt x="248" y="186"/>
                    <a:pt x="310" y="167"/>
                  </a:cubicBezTo>
                  <a:cubicBezTo>
                    <a:pt x="320" y="171"/>
                    <a:pt x="329" y="172"/>
                    <a:pt x="339" y="172"/>
                  </a:cubicBezTo>
                  <a:cubicBezTo>
                    <a:pt x="365" y="172"/>
                    <a:pt x="391" y="161"/>
                    <a:pt x="417" y="144"/>
                  </a:cubicBezTo>
                  <a:cubicBezTo>
                    <a:pt x="352" y="48"/>
                    <a:pt x="280"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30"/>
            <p:cNvSpPr/>
            <p:nvPr/>
          </p:nvSpPr>
          <p:spPr>
            <a:xfrm>
              <a:off x="5579550" y="1976775"/>
              <a:ext cx="6875" cy="4775"/>
            </a:xfrm>
            <a:custGeom>
              <a:avLst/>
              <a:gdLst/>
              <a:ahLst/>
              <a:cxnLst/>
              <a:rect l="l" t="t" r="r" b="b"/>
              <a:pathLst>
                <a:path w="275" h="191" extrusionOk="0">
                  <a:moveTo>
                    <a:pt x="96" y="1"/>
                  </a:moveTo>
                  <a:cubicBezTo>
                    <a:pt x="85" y="1"/>
                    <a:pt x="73" y="2"/>
                    <a:pt x="60" y="4"/>
                  </a:cubicBezTo>
                  <a:cubicBezTo>
                    <a:pt x="36" y="4"/>
                    <a:pt x="13" y="111"/>
                    <a:pt x="1" y="171"/>
                  </a:cubicBezTo>
                  <a:cubicBezTo>
                    <a:pt x="56" y="185"/>
                    <a:pt x="108" y="190"/>
                    <a:pt x="161" y="190"/>
                  </a:cubicBezTo>
                  <a:cubicBezTo>
                    <a:pt x="198" y="190"/>
                    <a:pt x="235" y="187"/>
                    <a:pt x="275" y="183"/>
                  </a:cubicBezTo>
                  <a:cubicBezTo>
                    <a:pt x="242" y="96"/>
                    <a:pt x="20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30"/>
            <p:cNvSpPr/>
            <p:nvPr/>
          </p:nvSpPr>
          <p:spPr>
            <a:xfrm>
              <a:off x="5503950" y="1766750"/>
              <a:ext cx="11025" cy="2975"/>
            </a:xfrm>
            <a:custGeom>
              <a:avLst/>
              <a:gdLst/>
              <a:ahLst/>
              <a:cxnLst/>
              <a:rect l="l" t="t" r="r" b="b"/>
              <a:pathLst>
                <a:path w="441" h="119" extrusionOk="0">
                  <a:moveTo>
                    <a:pt x="221" y="1"/>
                  </a:moveTo>
                  <a:cubicBezTo>
                    <a:pt x="146" y="1"/>
                    <a:pt x="73" y="39"/>
                    <a:pt x="0" y="118"/>
                  </a:cubicBezTo>
                  <a:cubicBezTo>
                    <a:pt x="143" y="118"/>
                    <a:pt x="286" y="118"/>
                    <a:pt x="441" y="106"/>
                  </a:cubicBezTo>
                  <a:cubicBezTo>
                    <a:pt x="365" y="36"/>
                    <a:pt x="292"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30"/>
            <p:cNvSpPr/>
            <p:nvPr/>
          </p:nvSpPr>
          <p:spPr>
            <a:xfrm>
              <a:off x="5396200" y="1993225"/>
              <a:ext cx="7475" cy="4825"/>
            </a:xfrm>
            <a:custGeom>
              <a:avLst/>
              <a:gdLst/>
              <a:ahLst/>
              <a:cxnLst/>
              <a:rect l="l" t="t" r="r" b="b"/>
              <a:pathLst>
                <a:path w="299" h="193" extrusionOk="0">
                  <a:moveTo>
                    <a:pt x="154" y="1"/>
                  </a:moveTo>
                  <a:cubicBezTo>
                    <a:pt x="105" y="1"/>
                    <a:pt x="54" y="36"/>
                    <a:pt x="0" y="108"/>
                  </a:cubicBezTo>
                  <a:cubicBezTo>
                    <a:pt x="69" y="123"/>
                    <a:pt x="129" y="193"/>
                    <a:pt x="190" y="193"/>
                  </a:cubicBezTo>
                  <a:cubicBezTo>
                    <a:pt x="225" y="193"/>
                    <a:pt x="260" y="172"/>
                    <a:pt x="298" y="108"/>
                  </a:cubicBezTo>
                  <a:cubicBezTo>
                    <a:pt x="250" y="36"/>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30"/>
            <p:cNvSpPr/>
            <p:nvPr/>
          </p:nvSpPr>
          <p:spPr>
            <a:xfrm>
              <a:off x="5428650" y="1995325"/>
              <a:ext cx="7150" cy="9550"/>
            </a:xfrm>
            <a:custGeom>
              <a:avLst/>
              <a:gdLst/>
              <a:ahLst/>
              <a:cxnLst/>
              <a:rect l="l" t="t" r="r" b="b"/>
              <a:pathLst>
                <a:path w="286" h="382" extrusionOk="0">
                  <a:moveTo>
                    <a:pt x="155" y="0"/>
                  </a:moveTo>
                  <a:cubicBezTo>
                    <a:pt x="95" y="60"/>
                    <a:pt x="60" y="119"/>
                    <a:pt x="0" y="179"/>
                  </a:cubicBezTo>
                  <a:cubicBezTo>
                    <a:pt x="0" y="262"/>
                    <a:pt x="84" y="262"/>
                    <a:pt x="143" y="322"/>
                  </a:cubicBezTo>
                  <a:cubicBezTo>
                    <a:pt x="167" y="333"/>
                    <a:pt x="191" y="369"/>
                    <a:pt x="215" y="381"/>
                  </a:cubicBezTo>
                  <a:cubicBezTo>
                    <a:pt x="250" y="357"/>
                    <a:pt x="262" y="345"/>
                    <a:pt x="286" y="322"/>
                  </a:cubicBezTo>
                  <a:cubicBezTo>
                    <a:pt x="286" y="238"/>
                    <a:pt x="274" y="131"/>
                    <a:pt x="274" y="48"/>
                  </a:cubicBezTo>
                  <a:cubicBezTo>
                    <a:pt x="238" y="24"/>
                    <a:pt x="203"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30"/>
            <p:cNvSpPr/>
            <p:nvPr/>
          </p:nvSpPr>
          <p:spPr>
            <a:xfrm>
              <a:off x="5446800" y="1845000"/>
              <a:ext cx="7175" cy="7875"/>
            </a:xfrm>
            <a:custGeom>
              <a:avLst/>
              <a:gdLst/>
              <a:ahLst/>
              <a:cxnLst/>
              <a:rect l="l" t="t" r="r" b="b"/>
              <a:pathLst>
                <a:path w="287" h="315" extrusionOk="0">
                  <a:moveTo>
                    <a:pt x="143" y="0"/>
                  </a:moveTo>
                  <a:cubicBezTo>
                    <a:pt x="108" y="12"/>
                    <a:pt x="48" y="12"/>
                    <a:pt x="0" y="24"/>
                  </a:cubicBezTo>
                  <a:cubicBezTo>
                    <a:pt x="0" y="143"/>
                    <a:pt x="48" y="251"/>
                    <a:pt x="167" y="310"/>
                  </a:cubicBezTo>
                  <a:cubicBezTo>
                    <a:pt x="177" y="313"/>
                    <a:pt x="186" y="315"/>
                    <a:pt x="196" y="315"/>
                  </a:cubicBezTo>
                  <a:cubicBezTo>
                    <a:pt x="223" y="315"/>
                    <a:pt x="251" y="304"/>
                    <a:pt x="286" y="286"/>
                  </a:cubicBezTo>
                  <a:cubicBezTo>
                    <a:pt x="239" y="191"/>
                    <a:pt x="191"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30"/>
            <p:cNvSpPr/>
            <p:nvPr/>
          </p:nvSpPr>
          <p:spPr>
            <a:xfrm>
              <a:off x="5658125" y="1791575"/>
              <a:ext cx="10450" cy="3575"/>
            </a:xfrm>
            <a:custGeom>
              <a:avLst/>
              <a:gdLst/>
              <a:ahLst/>
              <a:cxnLst/>
              <a:rect l="l" t="t" r="r" b="b"/>
              <a:pathLst>
                <a:path w="418" h="143" extrusionOk="0">
                  <a:moveTo>
                    <a:pt x="155" y="1"/>
                  </a:moveTo>
                  <a:cubicBezTo>
                    <a:pt x="103" y="1"/>
                    <a:pt x="51" y="6"/>
                    <a:pt x="1" y="6"/>
                  </a:cubicBezTo>
                  <a:cubicBezTo>
                    <a:pt x="71" y="123"/>
                    <a:pt x="161" y="143"/>
                    <a:pt x="258" y="143"/>
                  </a:cubicBezTo>
                  <a:cubicBezTo>
                    <a:pt x="310" y="143"/>
                    <a:pt x="364" y="137"/>
                    <a:pt x="418" y="137"/>
                  </a:cubicBezTo>
                  <a:cubicBezTo>
                    <a:pt x="348" y="21"/>
                    <a:pt x="25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30"/>
            <p:cNvSpPr/>
            <p:nvPr/>
          </p:nvSpPr>
          <p:spPr>
            <a:xfrm>
              <a:off x="5633125" y="1769175"/>
              <a:ext cx="10750" cy="4500"/>
            </a:xfrm>
            <a:custGeom>
              <a:avLst/>
              <a:gdLst/>
              <a:ahLst/>
              <a:cxnLst/>
              <a:rect l="l" t="t" r="r" b="b"/>
              <a:pathLst>
                <a:path w="430" h="180" extrusionOk="0">
                  <a:moveTo>
                    <a:pt x="211" y="0"/>
                  </a:moveTo>
                  <a:cubicBezTo>
                    <a:pt x="138" y="0"/>
                    <a:pt x="66" y="15"/>
                    <a:pt x="1" y="45"/>
                  </a:cubicBezTo>
                  <a:cubicBezTo>
                    <a:pt x="81" y="131"/>
                    <a:pt x="154" y="179"/>
                    <a:pt x="227" y="179"/>
                  </a:cubicBezTo>
                  <a:cubicBezTo>
                    <a:pt x="294" y="179"/>
                    <a:pt x="360" y="137"/>
                    <a:pt x="429" y="45"/>
                  </a:cubicBezTo>
                  <a:cubicBezTo>
                    <a:pt x="358" y="15"/>
                    <a:pt x="284"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30"/>
            <p:cNvSpPr/>
            <p:nvPr/>
          </p:nvSpPr>
          <p:spPr>
            <a:xfrm>
              <a:off x="5647725" y="1769400"/>
              <a:ext cx="7450" cy="3925"/>
            </a:xfrm>
            <a:custGeom>
              <a:avLst/>
              <a:gdLst/>
              <a:ahLst/>
              <a:cxnLst/>
              <a:rect l="l" t="t" r="r" b="b"/>
              <a:pathLst>
                <a:path w="298" h="157" extrusionOk="0">
                  <a:moveTo>
                    <a:pt x="107" y="0"/>
                  </a:moveTo>
                  <a:cubicBezTo>
                    <a:pt x="60" y="0"/>
                    <a:pt x="24" y="0"/>
                    <a:pt x="0" y="36"/>
                  </a:cubicBezTo>
                  <a:cubicBezTo>
                    <a:pt x="32" y="111"/>
                    <a:pt x="103" y="157"/>
                    <a:pt x="194" y="157"/>
                  </a:cubicBezTo>
                  <a:cubicBezTo>
                    <a:pt x="205" y="157"/>
                    <a:pt x="215" y="156"/>
                    <a:pt x="226" y="155"/>
                  </a:cubicBezTo>
                  <a:cubicBezTo>
                    <a:pt x="250" y="155"/>
                    <a:pt x="262" y="107"/>
                    <a:pt x="298" y="72"/>
                  </a:cubicBezTo>
                  <a:cubicBezTo>
                    <a:pt x="238" y="48"/>
                    <a:pt x="167" y="36"/>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30"/>
            <p:cNvSpPr/>
            <p:nvPr/>
          </p:nvSpPr>
          <p:spPr>
            <a:xfrm>
              <a:off x="5593250" y="1732700"/>
              <a:ext cx="7450" cy="8750"/>
            </a:xfrm>
            <a:custGeom>
              <a:avLst/>
              <a:gdLst/>
              <a:ahLst/>
              <a:cxnLst/>
              <a:rect l="l" t="t" r="r" b="b"/>
              <a:pathLst>
                <a:path w="298" h="350" extrusionOk="0">
                  <a:moveTo>
                    <a:pt x="164" y="1"/>
                  </a:moveTo>
                  <a:cubicBezTo>
                    <a:pt x="112" y="1"/>
                    <a:pt x="58" y="24"/>
                    <a:pt x="0" y="75"/>
                  </a:cubicBezTo>
                  <a:lnTo>
                    <a:pt x="0" y="349"/>
                  </a:lnTo>
                  <a:cubicBezTo>
                    <a:pt x="48" y="337"/>
                    <a:pt x="108" y="337"/>
                    <a:pt x="155" y="337"/>
                  </a:cubicBezTo>
                  <a:cubicBezTo>
                    <a:pt x="215" y="254"/>
                    <a:pt x="262" y="147"/>
                    <a:pt x="298" y="51"/>
                  </a:cubicBezTo>
                  <a:cubicBezTo>
                    <a:pt x="254" y="18"/>
                    <a:pt x="210"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30"/>
            <p:cNvSpPr/>
            <p:nvPr/>
          </p:nvSpPr>
          <p:spPr>
            <a:xfrm>
              <a:off x="5603675" y="1910775"/>
              <a:ext cx="8350" cy="6275"/>
            </a:xfrm>
            <a:custGeom>
              <a:avLst/>
              <a:gdLst/>
              <a:ahLst/>
              <a:cxnLst/>
              <a:rect l="l" t="t" r="r" b="b"/>
              <a:pathLst>
                <a:path w="334" h="251" extrusionOk="0">
                  <a:moveTo>
                    <a:pt x="201" y="0"/>
                  </a:moveTo>
                  <a:cubicBezTo>
                    <a:pt x="172" y="0"/>
                    <a:pt x="141" y="14"/>
                    <a:pt x="107" y="48"/>
                  </a:cubicBezTo>
                  <a:cubicBezTo>
                    <a:pt x="0" y="132"/>
                    <a:pt x="60" y="203"/>
                    <a:pt x="167" y="251"/>
                  </a:cubicBezTo>
                  <a:cubicBezTo>
                    <a:pt x="226" y="203"/>
                    <a:pt x="274" y="156"/>
                    <a:pt x="333" y="108"/>
                  </a:cubicBezTo>
                  <a:cubicBezTo>
                    <a:pt x="295" y="47"/>
                    <a:pt x="252"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30"/>
            <p:cNvSpPr/>
            <p:nvPr/>
          </p:nvSpPr>
          <p:spPr>
            <a:xfrm>
              <a:off x="6095700" y="1895900"/>
              <a:ext cx="7450" cy="2375"/>
            </a:xfrm>
            <a:custGeom>
              <a:avLst/>
              <a:gdLst/>
              <a:ahLst/>
              <a:cxnLst/>
              <a:rect l="l" t="t" r="r" b="b"/>
              <a:pathLst>
                <a:path w="298" h="95" extrusionOk="0">
                  <a:moveTo>
                    <a:pt x="0" y="0"/>
                  </a:moveTo>
                  <a:cubicBezTo>
                    <a:pt x="55" y="61"/>
                    <a:pt x="104" y="94"/>
                    <a:pt x="152" y="94"/>
                  </a:cubicBezTo>
                  <a:cubicBezTo>
                    <a:pt x="199" y="94"/>
                    <a:pt x="245"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30"/>
            <p:cNvSpPr/>
            <p:nvPr/>
          </p:nvSpPr>
          <p:spPr>
            <a:xfrm>
              <a:off x="6067425" y="1776950"/>
              <a:ext cx="3275" cy="5700"/>
            </a:xfrm>
            <a:custGeom>
              <a:avLst/>
              <a:gdLst/>
              <a:ahLst/>
              <a:cxnLst/>
              <a:rect l="l" t="t" r="r" b="b"/>
              <a:pathLst>
                <a:path w="131" h="228" extrusionOk="0">
                  <a:moveTo>
                    <a:pt x="43" y="1"/>
                  </a:moveTo>
                  <a:cubicBezTo>
                    <a:pt x="28" y="1"/>
                    <a:pt x="13" y="4"/>
                    <a:pt x="0" y="8"/>
                  </a:cubicBezTo>
                  <a:cubicBezTo>
                    <a:pt x="0" y="67"/>
                    <a:pt x="0" y="163"/>
                    <a:pt x="24" y="210"/>
                  </a:cubicBezTo>
                  <a:cubicBezTo>
                    <a:pt x="35" y="222"/>
                    <a:pt x="49" y="227"/>
                    <a:pt x="63" y="227"/>
                  </a:cubicBezTo>
                  <a:cubicBezTo>
                    <a:pt x="93" y="227"/>
                    <a:pt x="123" y="203"/>
                    <a:pt x="131" y="163"/>
                  </a:cubicBezTo>
                  <a:lnTo>
                    <a:pt x="131" y="32"/>
                  </a:lnTo>
                  <a:cubicBezTo>
                    <a:pt x="101" y="9"/>
                    <a:pt x="71"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30"/>
            <p:cNvSpPr/>
            <p:nvPr/>
          </p:nvSpPr>
          <p:spPr>
            <a:xfrm>
              <a:off x="6128125" y="1928950"/>
              <a:ext cx="6875" cy="2700"/>
            </a:xfrm>
            <a:custGeom>
              <a:avLst/>
              <a:gdLst/>
              <a:ahLst/>
              <a:cxnLst/>
              <a:rect l="l" t="t" r="r" b="b"/>
              <a:pathLst>
                <a:path w="275" h="108" extrusionOk="0">
                  <a:moveTo>
                    <a:pt x="142" y="0"/>
                  </a:moveTo>
                  <a:cubicBezTo>
                    <a:pt x="96" y="0"/>
                    <a:pt x="49" y="36"/>
                    <a:pt x="1" y="107"/>
                  </a:cubicBezTo>
                  <a:lnTo>
                    <a:pt x="275" y="107"/>
                  </a:lnTo>
                  <a:cubicBezTo>
                    <a:pt x="233" y="36"/>
                    <a:pt x="188"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30"/>
            <p:cNvSpPr/>
            <p:nvPr/>
          </p:nvSpPr>
          <p:spPr>
            <a:xfrm>
              <a:off x="6106400" y="1885525"/>
              <a:ext cx="7475" cy="2950"/>
            </a:xfrm>
            <a:custGeom>
              <a:avLst/>
              <a:gdLst/>
              <a:ahLst/>
              <a:cxnLst/>
              <a:rect l="l" t="t" r="r" b="b"/>
              <a:pathLst>
                <a:path w="299" h="118" extrusionOk="0">
                  <a:moveTo>
                    <a:pt x="152" y="0"/>
                  </a:moveTo>
                  <a:cubicBezTo>
                    <a:pt x="104" y="0"/>
                    <a:pt x="55" y="39"/>
                    <a:pt x="1" y="106"/>
                  </a:cubicBezTo>
                  <a:cubicBezTo>
                    <a:pt x="108" y="118"/>
                    <a:pt x="191" y="118"/>
                    <a:pt x="298" y="118"/>
                  </a:cubicBezTo>
                  <a:cubicBezTo>
                    <a:pt x="246" y="36"/>
                    <a:pt x="199"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30"/>
            <p:cNvSpPr/>
            <p:nvPr/>
          </p:nvSpPr>
          <p:spPr>
            <a:xfrm>
              <a:off x="6120175" y="1848250"/>
              <a:ext cx="5000" cy="4525"/>
            </a:xfrm>
            <a:custGeom>
              <a:avLst/>
              <a:gdLst/>
              <a:ahLst/>
              <a:cxnLst/>
              <a:rect l="l" t="t" r="r" b="b"/>
              <a:pathLst>
                <a:path w="200" h="181" extrusionOk="0">
                  <a:moveTo>
                    <a:pt x="121" y="1"/>
                  </a:moveTo>
                  <a:cubicBezTo>
                    <a:pt x="1" y="1"/>
                    <a:pt x="33" y="112"/>
                    <a:pt x="21" y="180"/>
                  </a:cubicBezTo>
                  <a:lnTo>
                    <a:pt x="200" y="180"/>
                  </a:lnTo>
                  <a:cubicBezTo>
                    <a:pt x="176" y="121"/>
                    <a:pt x="164" y="1"/>
                    <a:pt x="140" y="1"/>
                  </a:cubicBezTo>
                  <a:cubicBezTo>
                    <a:pt x="134" y="1"/>
                    <a:pt x="127"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30"/>
            <p:cNvSpPr/>
            <p:nvPr/>
          </p:nvSpPr>
          <p:spPr>
            <a:xfrm>
              <a:off x="5808750" y="1988775"/>
              <a:ext cx="7475" cy="3375"/>
            </a:xfrm>
            <a:custGeom>
              <a:avLst/>
              <a:gdLst/>
              <a:ahLst/>
              <a:cxnLst/>
              <a:rect l="l" t="t" r="r" b="b"/>
              <a:pathLst>
                <a:path w="299" h="135" extrusionOk="0">
                  <a:moveTo>
                    <a:pt x="110" y="0"/>
                  </a:moveTo>
                  <a:cubicBezTo>
                    <a:pt x="75" y="0"/>
                    <a:pt x="38" y="5"/>
                    <a:pt x="0" y="12"/>
                  </a:cubicBezTo>
                  <a:cubicBezTo>
                    <a:pt x="58" y="109"/>
                    <a:pt x="140" y="135"/>
                    <a:pt x="232" y="135"/>
                  </a:cubicBezTo>
                  <a:cubicBezTo>
                    <a:pt x="254" y="135"/>
                    <a:pt x="276" y="133"/>
                    <a:pt x="298" y="131"/>
                  </a:cubicBezTo>
                  <a:cubicBezTo>
                    <a:pt x="264" y="30"/>
                    <a:pt x="194" y="0"/>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30"/>
            <p:cNvSpPr/>
            <p:nvPr/>
          </p:nvSpPr>
          <p:spPr>
            <a:xfrm>
              <a:off x="5822450" y="1806300"/>
              <a:ext cx="8350" cy="3300"/>
            </a:xfrm>
            <a:custGeom>
              <a:avLst/>
              <a:gdLst/>
              <a:ahLst/>
              <a:cxnLst/>
              <a:rect l="l" t="t" r="r" b="b"/>
              <a:pathLst>
                <a:path w="334" h="132" extrusionOk="0">
                  <a:moveTo>
                    <a:pt x="0" y="1"/>
                  </a:moveTo>
                  <a:cubicBezTo>
                    <a:pt x="24" y="36"/>
                    <a:pt x="24" y="84"/>
                    <a:pt x="24" y="132"/>
                  </a:cubicBezTo>
                  <a:lnTo>
                    <a:pt x="167" y="132"/>
                  </a:lnTo>
                  <a:cubicBezTo>
                    <a:pt x="226" y="84"/>
                    <a:pt x="274" y="48"/>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30"/>
            <p:cNvSpPr/>
            <p:nvPr/>
          </p:nvSpPr>
          <p:spPr>
            <a:xfrm>
              <a:off x="5816200" y="1991600"/>
              <a:ext cx="7150" cy="4325"/>
            </a:xfrm>
            <a:custGeom>
              <a:avLst/>
              <a:gdLst/>
              <a:ahLst/>
              <a:cxnLst/>
              <a:rect l="l" t="t" r="r" b="b"/>
              <a:pathLst>
                <a:path w="286" h="173" extrusionOk="0">
                  <a:moveTo>
                    <a:pt x="54" y="0"/>
                  </a:moveTo>
                  <a:cubicBezTo>
                    <a:pt x="36" y="0"/>
                    <a:pt x="18" y="6"/>
                    <a:pt x="0" y="18"/>
                  </a:cubicBezTo>
                  <a:cubicBezTo>
                    <a:pt x="48" y="149"/>
                    <a:pt x="167" y="173"/>
                    <a:pt x="286" y="173"/>
                  </a:cubicBezTo>
                  <a:cubicBezTo>
                    <a:pt x="226" y="113"/>
                    <a:pt x="167" y="78"/>
                    <a:pt x="107" y="18"/>
                  </a:cubicBezTo>
                  <a:cubicBezTo>
                    <a:pt x="89" y="6"/>
                    <a:pt x="72"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30"/>
            <p:cNvSpPr/>
            <p:nvPr/>
          </p:nvSpPr>
          <p:spPr>
            <a:xfrm>
              <a:off x="5866200" y="1989075"/>
              <a:ext cx="6575" cy="2725"/>
            </a:xfrm>
            <a:custGeom>
              <a:avLst/>
              <a:gdLst/>
              <a:ahLst/>
              <a:cxnLst/>
              <a:rect l="l" t="t" r="r" b="b"/>
              <a:pathLst>
                <a:path w="263" h="109" extrusionOk="0">
                  <a:moveTo>
                    <a:pt x="0" y="0"/>
                  </a:moveTo>
                  <a:cubicBezTo>
                    <a:pt x="43" y="73"/>
                    <a:pt x="89" y="109"/>
                    <a:pt x="134" y="109"/>
                  </a:cubicBezTo>
                  <a:cubicBezTo>
                    <a:pt x="178" y="109"/>
                    <a:pt x="222" y="76"/>
                    <a:pt x="262" y="12"/>
                  </a:cubicBezTo>
                  <a:cubicBezTo>
                    <a:pt x="191" y="12"/>
                    <a:pt x="9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30"/>
            <p:cNvSpPr/>
            <p:nvPr/>
          </p:nvSpPr>
          <p:spPr>
            <a:xfrm>
              <a:off x="5565575" y="1948275"/>
              <a:ext cx="3575" cy="4500"/>
            </a:xfrm>
            <a:custGeom>
              <a:avLst/>
              <a:gdLst/>
              <a:ahLst/>
              <a:cxnLst/>
              <a:rect l="l" t="t" r="r" b="b"/>
              <a:pathLst>
                <a:path w="143" h="180" extrusionOk="0">
                  <a:moveTo>
                    <a:pt x="24" y="1"/>
                  </a:moveTo>
                  <a:cubicBezTo>
                    <a:pt x="24" y="1"/>
                    <a:pt x="12" y="108"/>
                    <a:pt x="0" y="168"/>
                  </a:cubicBezTo>
                  <a:cubicBezTo>
                    <a:pt x="24" y="180"/>
                    <a:pt x="72" y="180"/>
                    <a:pt x="95" y="180"/>
                  </a:cubicBezTo>
                  <a:cubicBezTo>
                    <a:pt x="83" y="108"/>
                    <a:pt x="143"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30"/>
            <p:cNvSpPr/>
            <p:nvPr/>
          </p:nvSpPr>
          <p:spPr>
            <a:xfrm>
              <a:off x="5536400" y="1873875"/>
              <a:ext cx="3300" cy="6875"/>
            </a:xfrm>
            <a:custGeom>
              <a:avLst/>
              <a:gdLst/>
              <a:ahLst/>
              <a:cxnLst/>
              <a:rect l="l" t="t" r="r" b="b"/>
              <a:pathLst>
                <a:path w="132" h="275" extrusionOk="0">
                  <a:moveTo>
                    <a:pt x="0" y="0"/>
                  </a:moveTo>
                  <a:lnTo>
                    <a:pt x="48" y="274"/>
                  </a:lnTo>
                  <a:cubicBezTo>
                    <a:pt x="119" y="215"/>
                    <a:pt x="131" y="143"/>
                    <a:pt x="131" y="36"/>
                  </a:cubicBezTo>
                  <a:cubicBezTo>
                    <a:pt x="96" y="36"/>
                    <a:pt x="48"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30"/>
            <p:cNvSpPr/>
            <p:nvPr/>
          </p:nvSpPr>
          <p:spPr>
            <a:xfrm>
              <a:off x="5549200" y="1941750"/>
              <a:ext cx="4775" cy="3475"/>
            </a:xfrm>
            <a:custGeom>
              <a:avLst/>
              <a:gdLst/>
              <a:ahLst/>
              <a:cxnLst/>
              <a:rect l="l" t="t" r="r" b="b"/>
              <a:pathLst>
                <a:path w="191" h="139" extrusionOk="0">
                  <a:moveTo>
                    <a:pt x="60" y="0"/>
                  </a:moveTo>
                  <a:cubicBezTo>
                    <a:pt x="36" y="48"/>
                    <a:pt x="0" y="107"/>
                    <a:pt x="0" y="107"/>
                  </a:cubicBezTo>
                  <a:cubicBezTo>
                    <a:pt x="29" y="129"/>
                    <a:pt x="54" y="139"/>
                    <a:pt x="76" y="139"/>
                  </a:cubicBezTo>
                  <a:cubicBezTo>
                    <a:pt x="125" y="139"/>
                    <a:pt x="158" y="90"/>
                    <a:pt x="191" y="24"/>
                  </a:cubicBezTo>
                  <a:cubicBezTo>
                    <a:pt x="143" y="24"/>
                    <a:pt x="95"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30"/>
            <p:cNvSpPr/>
            <p:nvPr/>
          </p:nvSpPr>
          <p:spPr>
            <a:xfrm>
              <a:off x="5733750" y="1806600"/>
              <a:ext cx="6850" cy="3000"/>
            </a:xfrm>
            <a:custGeom>
              <a:avLst/>
              <a:gdLst/>
              <a:ahLst/>
              <a:cxnLst/>
              <a:rect l="l" t="t" r="r" b="b"/>
              <a:pathLst>
                <a:path w="274" h="120" extrusionOk="0">
                  <a:moveTo>
                    <a:pt x="128" y="1"/>
                  </a:moveTo>
                  <a:cubicBezTo>
                    <a:pt x="80" y="1"/>
                    <a:pt x="36" y="36"/>
                    <a:pt x="0" y="120"/>
                  </a:cubicBezTo>
                  <a:cubicBezTo>
                    <a:pt x="83" y="108"/>
                    <a:pt x="191" y="108"/>
                    <a:pt x="274" y="96"/>
                  </a:cubicBezTo>
                  <a:cubicBezTo>
                    <a:pt x="226" y="36"/>
                    <a:pt x="176"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30"/>
            <p:cNvSpPr/>
            <p:nvPr/>
          </p:nvSpPr>
          <p:spPr>
            <a:xfrm>
              <a:off x="5704275" y="1770575"/>
              <a:ext cx="8650" cy="3000"/>
            </a:xfrm>
            <a:custGeom>
              <a:avLst/>
              <a:gdLst/>
              <a:ahLst/>
              <a:cxnLst/>
              <a:rect l="l" t="t" r="r" b="b"/>
              <a:pathLst>
                <a:path w="346" h="120" extrusionOk="0">
                  <a:moveTo>
                    <a:pt x="0" y="1"/>
                  </a:moveTo>
                  <a:cubicBezTo>
                    <a:pt x="60" y="25"/>
                    <a:pt x="119" y="72"/>
                    <a:pt x="179" y="120"/>
                  </a:cubicBezTo>
                  <a:cubicBezTo>
                    <a:pt x="227" y="84"/>
                    <a:pt x="286" y="49"/>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30"/>
            <p:cNvSpPr/>
            <p:nvPr/>
          </p:nvSpPr>
          <p:spPr>
            <a:xfrm>
              <a:off x="5704875" y="1791425"/>
              <a:ext cx="7450" cy="3600"/>
            </a:xfrm>
            <a:custGeom>
              <a:avLst/>
              <a:gdLst/>
              <a:ahLst/>
              <a:cxnLst/>
              <a:rect l="l" t="t" r="r" b="b"/>
              <a:pathLst>
                <a:path w="298" h="144" extrusionOk="0">
                  <a:moveTo>
                    <a:pt x="0" y="0"/>
                  </a:moveTo>
                  <a:lnTo>
                    <a:pt x="0" y="143"/>
                  </a:lnTo>
                  <a:lnTo>
                    <a:pt x="298" y="143"/>
                  </a:lnTo>
                  <a:cubicBezTo>
                    <a:pt x="238"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30"/>
            <p:cNvSpPr/>
            <p:nvPr/>
          </p:nvSpPr>
          <p:spPr>
            <a:xfrm>
              <a:off x="5759050" y="1809275"/>
              <a:ext cx="6575" cy="2925"/>
            </a:xfrm>
            <a:custGeom>
              <a:avLst/>
              <a:gdLst/>
              <a:ahLst/>
              <a:cxnLst/>
              <a:rect l="l" t="t" r="r" b="b"/>
              <a:pathLst>
                <a:path w="263" h="117" extrusionOk="0">
                  <a:moveTo>
                    <a:pt x="0" y="1"/>
                  </a:moveTo>
                  <a:cubicBezTo>
                    <a:pt x="40" y="81"/>
                    <a:pt x="83" y="117"/>
                    <a:pt x="126" y="117"/>
                  </a:cubicBezTo>
                  <a:cubicBezTo>
                    <a:pt x="172" y="117"/>
                    <a:pt x="219" y="75"/>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30"/>
            <p:cNvSpPr/>
            <p:nvPr/>
          </p:nvSpPr>
          <p:spPr>
            <a:xfrm>
              <a:off x="5754575" y="1770300"/>
              <a:ext cx="8350" cy="3000"/>
            </a:xfrm>
            <a:custGeom>
              <a:avLst/>
              <a:gdLst/>
              <a:ahLst/>
              <a:cxnLst/>
              <a:rect l="l" t="t" r="r" b="b"/>
              <a:pathLst>
                <a:path w="334" h="120" extrusionOk="0">
                  <a:moveTo>
                    <a:pt x="36" y="0"/>
                  </a:moveTo>
                  <a:cubicBezTo>
                    <a:pt x="24" y="36"/>
                    <a:pt x="12" y="71"/>
                    <a:pt x="1" y="119"/>
                  </a:cubicBezTo>
                  <a:lnTo>
                    <a:pt x="334" y="119"/>
                  </a:lnTo>
                  <a:cubicBezTo>
                    <a:pt x="262" y="24"/>
                    <a:pt x="155"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30"/>
            <p:cNvSpPr/>
            <p:nvPr/>
          </p:nvSpPr>
          <p:spPr>
            <a:xfrm>
              <a:off x="5765000" y="1771100"/>
              <a:ext cx="8350" cy="2475"/>
            </a:xfrm>
            <a:custGeom>
              <a:avLst/>
              <a:gdLst/>
              <a:ahLst/>
              <a:cxnLst/>
              <a:rect l="l" t="t" r="r" b="b"/>
              <a:pathLst>
                <a:path w="334" h="99" extrusionOk="0">
                  <a:moveTo>
                    <a:pt x="167" y="1"/>
                  </a:moveTo>
                  <a:cubicBezTo>
                    <a:pt x="113" y="1"/>
                    <a:pt x="60" y="34"/>
                    <a:pt x="0" y="99"/>
                  </a:cubicBezTo>
                  <a:lnTo>
                    <a:pt x="334" y="99"/>
                  </a:lnTo>
                  <a:cubicBezTo>
                    <a:pt x="274" y="34"/>
                    <a:pt x="221"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30"/>
            <p:cNvSpPr/>
            <p:nvPr/>
          </p:nvSpPr>
          <p:spPr>
            <a:xfrm>
              <a:off x="5764100" y="2047100"/>
              <a:ext cx="3900" cy="1825"/>
            </a:xfrm>
            <a:custGeom>
              <a:avLst/>
              <a:gdLst/>
              <a:ahLst/>
              <a:cxnLst/>
              <a:rect l="l" t="t" r="r" b="b"/>
              <a:pathLst>
                <a:path w="156" h="73" extrusionOk="0">
                  <a:moveTo>
                    <a:pt x="108" y="1"/>
                  </a:moveTo>
                  <a:cubicBezTo>
                    <a:pt x="60" y="13"/>
                    <a:pt x="36" y="13"/>
                    <a:pt x="1" y="25"/>
                  </a:cubicBezTo>
                  <a:cubicBezTo>
                    <a:pt x="12" y="37"/>
                    <a:pt x="36" y="72"/>
                    <a:pt x="48" y="72"/>
                  </a:cubicBezTo>
                  <a:cubicBezTo>
                    <a:pt x="72" y="72"/>
                    <a:pt x="120" y="60"/>
                    <a:pt x="155" y="37"/>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30"/>
            <p:cNvSpPr/>
            <p:nvPr/>
          </p:nvSpPr>
          <p:spPr>
            <a:xfrm>
              <a:off x="5414050" y="1795750"/>
              <a:ext cx="7775" cy="2925"/>
            </a:xfrm>
            <a:custGeom>
              <a:avLst/>
              <a:gdLst/>
              <a:ahLst/>
              <a:cxnLst/>
              <a:rect l="l" t="t" r="r" b="b"/>
              <a:pathLst>
                <a:path w="311" h="117" extrusionOk="0">
                  <a:moveTo>
                    <a:pt x="225" y="1"/>
                  </a:moveTo>
                  <a:cubicBezTo>
                    <a:pt x="137" y="1"/>
                    <a:pt x="55" y="23"/>
                    <a:pt x="1" y="113"/>
                  </a:cubicBezTo>
                  <a:cubicBezTo>
                    <a:pt x="24" y="115"/>
                    <a:pt x="47" y="117"/>
                    <a:pt x="70" y="117"/>
                  </a:cubicBezTo>
                  <a:cubicBezTo>
                    <a:pt x="164" y="117"/>
                    <a:pt x="253" y="92"/>
                    <a:pt x="310" y="6"/>
                  </a:cubicBezTo>
                  <a:cubicBezTo>
                    <a:pt x="282" y="3"/>
                    <a:pt x="25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30"/>
            <p:cNvSpPr/>
            <p:nvPr/>
          </p:nvSpPr>
          <p:spPr>
            <a:xfrm>
              <a:off x="5418225" y="1948000"/>
              <a:ext cx="3300" cy="4800"/>
            </a:xfrm>
            <a:custGeom>
              <a:avLst/>
              <a:gdLst/>
              <a:ahLst/>
              <a:cxnLst/>
              <a:rect l="l" t="t" r="r" b="b"/>
              <a:pathLst>
                <a:path w="132" h="192" extrusionOk="0">
                  <a:moveTo>
                    <a:pt x="60" y="0"/>
                  </a:moveTo>
                  <a:cubicBezTo>
                    <a:pt x="36" y="60"/>
                    <a:pt x="12" y="119"/>
                    <a:pt x="0" y="179"/>
                  </a:cubicBezTo>
                  <a:cubicBezTo>
                    <a:pt x="14" y="188"/>
                    <a:pt x="30" y="192"/>
                    <a:pt x="46" y="192"/>
                  </a:cubicBezTo>
                  <a:cubicBezTo>
                    <a:pt x="73" y="192"/>
                    <a:pt x="102" y="181"/>
                    <a:pt x="131" y="167"/>
                  </a:cubicBezTo>
                  <a:cubicBezTo>
                    <a:pt x="131" y="107"/>
                    <a:pt x="131"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30"/>
            <p:cNvSpPr/>
            <p:nvPr/>
          </p:nvSpPr>
          <p:spPr>
            <a:xfrm>
              <a:off x="5411075" y="1946200"/>
              <a:ext cx="3300" cy="6500"/>
            </a:xfrm>
            <a:custGeom>
              <a:avLst/>
              <a:gdLst/>
              <a:ahLst/>
              <a:cxnLst/>
              <a:rect l="l" t="t" r="r" b="b"/>
              <a:pathLst>
                <a:path w="132" h="260" extrusionOk="0">
                  <a:moveTo>
                    <a:pt x="13" y="1"/>
                  </a:moveTo>
                  <a:cubicBezTo>
                    <a:pt x="1" y="84"/>
                    <a:pt x="1" y="179"/>
                    <a:pt x="1" y="251"/>
                  </a:cubicBezTo>
                  <a:cubicBezTo>
                    <a:pt x="25" y="257"/>
                    <a:pt x="45" y="260"/>
                    <a:pt x="66" y="260"/>
                  </a:cubicBezTo>
                  <a:cubicBezTo>
                    <a:pt x="87" y="260"/>
                    <a:pt x="108" y="257"/>
                    <a:pt x="132" y="251"/>
                  </a:cubicBezTo>
                  <a:cubicBezTo>
                    <a:pt x="120" y="143"/>
                    <a:pt x="120" y="60"/>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30"/>
            <p:cNvSpPr/>
            <p:nvPr/>
          </p:nvSpPr>
          <p:spPr>
            <a:xfrm>
              <a:off x="5353325" y="1974550"/>
              <a:ext cx="3300" cy="4725"/>
            </a:xfrm>
            <a:custGeom>
              <a:avLst/>
              <a:gdLst/>
              <a:ahLst/>
              <a:cxnLst/>
              <a:rect l="l" t="t" r="r" b="b"/>
              <a:pathLst>
                <a:path w="132" h="189" extrusionOk="0">
                  <a:moveTo>
                    <a:pt x="72" y="1"/>
                  </a:moveTo>
                  <a:cubicBezTo>
                    <a:pt x="52" y="1"/>
                    <a:pt x="31" y="4"/>
                    <a:pt x="13" y="10"/>
                  </a:cubicBezTo>
                  <a:cubicBezTo>
                    <a:pt x="13" y="81"/>
                    <a:pt x="1" y="141"/>
                    <a:pt x="72" y="188"/>
                  </a:cubicBezTo>
                  <a:cubicBezTo>
                    <a:pt x="96" y="129"/>
                    <a:pt x="120" y="69"/>
                    <a:pt x="132" y="10"/>
                  </a:cubicBezTo>
                  <a:cubicBezTo>
                    <a:pt x="114" y="4"/>
                    <a:pt x="9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30"/>
            <p:cNvSpPr/>
            <p:nvPr/>
          </p:nvSpPr>
          <p:spPr>
            <a:xfrm>
              <a:off x="5471800" y="1978050"/>
              <a:ext cx="8075" cy="3600"/>
            </a:xfrm>
            <a:custGeom>
              <a:avLst/>
              <a:gdLst/>
              <a:ahLst/>
              <a:cxnLst/>
              <a:rect l="l" t="t" r="r" b="b"/>
              <a:pathLst>
                <a:path w="323" h="144" extrusionOk="0">
                  <a:moveTo>
                    <a:pt x="13" y="1"/>
                  </a:moveTo>
                  <a:cubicBezTo>
                    <a:pt x="1" y="48"/>
                    <a:pt x="1" y="84"/>
                    <a:pt x="13" y="143"/>
                  </a:cubicBezTo>
                  <a:cubicBezTo>
                    <a:pt x="132" y="143"/>
                    <a:pt x="239" y="108"/>
                    <a:pt x="322" y="24"/>
                  </a:cubicBezTo>
                  <a:cubicBezTo>
                    <a:pt x="215" y="24"/>
                    <a:pt x="120" y="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30"/>
            <p:cNvSpPr/>
            <p:nvPr/>
          </p:nvSpPr>
          <p:spPr>
            <a:xfrm>
              <a:off x="5922750" y="1776400"/>
              <a:ext cx="8075" cy="4325"/>
            </a:xfrm>
            <a:custGeom>
              <a:avLst/>
              <a:gdLst/>
              <a:ahLst/>
              <a:cxnLst/>
              <a:rect l="l" t="t" r="r" b="b"/>
              <a:pathLst>
                <a:path w="323" h="173" extrusionOk="0">
                  <a:moveTo>
                    <a:pt x="260" y="1"/>
                  </a:moveTo>
                  <a:cubicBezTo>
                    <a:pt x="251" y="1"/>
                    <a:pt x="243" y="2"/>
                    <a:pt x="239" y="6"/>
                  </a:cubicBezTo>
                  <a:cubicBezTo>
                    <a:pt x="155" y="6"/>
                    <a:pt x="96" y="18"/>
                    <a:pt x="36" y="30"/>
                  </a:cubicBezTo>
                  <a:cubicBezTo>
                    <a:pt x="1" y="77"/>
                    <a:pt x="1" y="125"/>
                    <a:pt x="36" y="173"/>
                  </a:cubicBezTo>
                  <a:cubicBezTo>
                    <a:pt x="155" y="173"/>
                    <a:pt x="274" y="137"/>
                    <a:pt x="322" y="6"/>
                  </a:cubicBezTo>
                  <a:cubicBezTo>
                    <a:pt x="306" y="6"/>
                    <a:pt x="280" y="1"/>
                    <a:pt x="2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30"/>
            <p:cNvSpPr/>
            <p:nvPr/>
          </p:nvSpPr>
          <p:spPr>
            <a:xfrm>
              <a:off x="5923350" y="1926550"/>
              <a:ext cx="3900" cy="2925"/>
            </a:xfrm>
            <a:custGeom>
              <a:avLst/>
              <a:gdLst/>
              <a:ahLst/>
              <a:cxnLst/>
              <a:rect l="l" t="t" r="r" b="b"/>
              <a:pathLst>
                <a:path w="156" h="117" extrusionOk="0">
                  <a:moveTo>
                    <a:pt x="108" y="1"/>
                  </a:moveTo>
                  <a:cubicBezTo>
                    <a:pt x="72" y="13"/>
                    <a:pt x="36" y="25"/>
                    <a:pt x="0" y="37"/>
                  </a:cubicBezTo>
                  <a:cubicBezTo>
                    <a:pt x="24" y="90"/>
                    <a:pt x="48" y="117"/>
                    <a:pt x="73" y="117"/>
                  </a:cubicBezTo>
                  <a:cubicBezTo>
                    <a:pt x="99" y="117"/>
                    <a:pt x="125" y="90"/>
                    <a:pt x="155" y="37"/>
                  </a:cubicBezTo>
                  <a:cubicBezTo>
                    <a:pt x="131" y="25"/>
                    <a:pt x="119"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30"/>
            <p:cNvSpPr/>
            <p:nvPr/>
          </p:nvSpPr>
          <p:spPr>
            <a:xfrm>
              <a:off x="5421500" y="1768275"/>
              <a:ext cx="3600" cy="2325"/>
            </a:xfrm>
            <a:custGeom>
              <a:avLst/>
              <a:gdLst/>
              <a:ahLst/>
              <a:cxnLst/>
              <a:rect l="l" t="t" r="r" b="b"/>
              <a:pathLst>
                <a:path w="144" h="93" extrusionOk="0">
                  <a:moveTo>
                    <a:pt x="72" y="1"/>
                  </a:moveTo>
                  <a:cubicBezTo>
                    <a:pt x="50" y="1"/>
                    <a:pt x="26" y="24"/>
                    <a:pt x="0" y="81"/>
                  </a:cubicBezTo>
                  <a:cubicBezTo>
                    <a:pt x="48" y="81"/>
                    <a:pt x="108" y="81"/>
                    <a:pt x="143" y="93"/>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30"/>
            <p:cNvSpPr/>
            <p:nvPr/>
          </p:nvSpPr>
          <p:spPr>
            <a:xfrm>
              <a:off x="5432225" y="2003050"/>
              <a:ext cx="3875" cy="3900"/>
            </a:xfrm>
            <a:custGeom>
              <a:avLst/>
              <a:gdLst/>
              <a:ahLst/>
              <a:cxnLst/>
              <a:rect l="l" t="t" r="r" b="b"/>
              <a:pathLst>
                <a:path w="155" h="156" extrusionOk="0">
                  <a:moveTo>
                    <a:pt x="0" y="1"/>
                  </a:moveTo>
                  <a:lnTo>
                    <a:pt x="0" y="155"/>
                  </a:lnTo>
                  <a:lnTo>
                    <a:pt x="155" y="155"/>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30"/>
            <p:cNvSpPr/>
            <p:nvPr/>
          </p:nvSpPr>
          <p:spPr>
            <a:xfrm>
              <a:off x="5593250" y="1766725"/>
              <a:ext cx="3900" cy="3600"/>
            </a:xfrm>
            <a:custGeom>
              <a:avLst/>
              <a:gdLst/>
              <a:ahLst/>
              <a:cxnLst/>
              <a:rect l="l" t="t" r="r" b="b"/>
              <a:pathLst>
                <a:path w="156" h="144" extrusionOk="0">
                  <a:moveTo>
                    <a:pt x="0" y="0"/>
                  </a:moveTo>
                  <a:cubicBezTo>
                    <a:pt x="60" y="48"/>
                    <a:pt x="108" y="95"/>
                    <a:pt x="155" y="143"/>
                  </a:cubicBezTo>
                  <a:lnTo>
                    <a:pt x="155" y="83"/>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30"/>
            <p:cNvSpPr/>
            <p:nvPr/>
          </p:nvSpPr>
          <p:spPr>
            <a:xfrm>
              <a:off x="5543550" y="1882800"/>
              <a:ext cx="3000" cy="1875"/>
            </a:xfrm>
            <a:custGeom>
              <a:avLst/>
              <a:gdLst/>
              <a:ahLst/>
              <a:cxnLst/>
              <a:rect l="l" t="t" r="r" b="b"/>
              <a:pathLst>
                <a:path w="120" h="75" extrusionOk="0">
                  <a:moveTo>
                    <a:pt x="83" y="1"/>
                  </a:moveTo>
                  <a:lnTo>
                    <a:pt x="0" y="48"/>
                  </a:lnTo>
                  <a:cubicBezTo>
                    <a:pt x="24" y="66"/>
                    <a:pt x="45" y="75"/>
                    <a:pt x="64" y="75"/>
                  </a:cubicBezTo>
                  <a:cubicBezTo>
                    <a:pt x="83" y="75"/>
                    <a:pt x="101" y="66"/>
                    <a:pt x="119" y="48"/>
                  </a:cubicBezTo>
                  <a:cubicBezTo>
                    <a:pt x="119" y="36"/>
                    <a:pt x="107"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30"/>
            <p:cNvSpPr/>
            <p:nvPr/>
          </p:nvSpPr>
          <p:spPr>
            <a:xfrm>
              <a:off x="5392925" y="1974275"/>
              <a:ext cx="3300" cy="2000"/>
            </a:xfrm>
            <a:custGeom>
              <a:avLst/>
              <a:gdLst/>
              <a:ahLst/>
              <a:cxnLst/>
              <a:rect l="l" t="t" r="r" b="b"/>
              <a:pathLst>
                <a:path w="132" h="80" extrusionOk="0">
                  <a:moveTo>
                    <a:pt x="50" y="1"/>
                  </a:moveTo>
                  <a:cubicBezTo>
                    <a:pt x="32" y="1"/>
                    <a:pt x="15" y="4"/>
                    <a:pt x="0" y="9"/>
                  </a:cubicBezTo>
                  <a:cubicBezTo>
                    <a:pt x="0" y="33"/>
                    <a:pt x="12" y="44"/>
                    <a:pt x="24" y="68"/>
                  </a:cubicBezTo>
                  <a:cubicBezTo>
                    <a:pt x="39" y="76"/>
                    <a:pt x="52" y="80"/>
                    <a:pt x="63" y="80"/>
                  </a:cubicBezTo>
                  <a:cubicBezTo>
                    <a:pt x="88" y="80"/>
                    <a:pt x="107" y="61"/>
                    <a:pt x="131" y="21"/>
                  </a:cubicBezTo>
                  <a:cubicBezTo>
                    <a:pt x="104" y="7"/>
                    <a:pt x="76"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30"/>
            <p:cNvSpPr/>
            <p:nvPr/>
          </p:nvSpPr>
          <p:spPr>
            <a:xfrm>
              <a:off x="5285175" y="1834575"/>
              <a:ext cx="4475" cy="4800"/>
            </a:xfrm>
            <a:custGeom>
              <a:avLst/>
              <a:gdLst/>
              <a:ahLst/>
              <a:cxnLst/>
              <a:rect l="l" t="t" r="r" b="b"/>
              <a:pathLst>
                <a:path w="179" h="192" extrusionOk="0">
                  <a:moveTo>
                    <a:pt x="119" y="1"/>
                  </a:moveTo>
                  <a:cubicBezTo>
                    <a:pt x="48" y="1"/>
                    <a:pt x="24" y="25"/>
                    <a:pt x="0" y="108"/>
                  </a:cubicBezTo>
                  <a:cubicBezTo>
                    <a:pt x="0" y="132"/>
                    <a:pt x="24" y="167"/>
                    <a:pt x="24" y="191"/>
                  </a:cubicBezTo>
                  <a:cubicBezTo>
                    <a:pt x="60" y="132"/>
                    <a:pt x="119" y="72"/>
                    <a:pt x="179" y="13"/>
                  </a:cubicBezTo>
                  <a:cubicBezTo>
                    <a:pt x="155" y="13"/>
                    <a:pt x="143"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30"/>
            <p:cNvSpPr/>
            <p:nvPr/>
          </p:nvSpPr>
          <p:spPr>
            <a:xfrm>
              <a:off x="6045375" y="1950700"/>
              <a:ext cx="4200" cy="2075"/>
            </a:xfrm>
            <a:custGeom>
              <a:avLst/>
              <a:gdLst/>
              <a:ahLst/>
              <a:cxnLst/>
              <a:rect l="l" t="t" r="r" b="b"/>
              <a:pathLst>
                <a:path w="168" h="83" extrusionOk="0">
                  <a:moveTo>
                    <a:pt x="77" y="1"/>
                  </a:moveTo>
                  <a:cubicBezTo>
                    <a:pt x="50" y="1"/>
                    <a:pt x="24" y="25"/>
                    <a:pt x="1" y="83"/>
                  </a:cubicBezTo>
                  <a:cubicBezTo>
                    <a:pt x="49" y="83"/>
                    <a:pt x="108" y="71"/>
                    <a:pt x="168" y="71"/>
                  </a:cubicBezTo>
                  <a:cubicBezTo>
                    <a:pt x="137" y="28"/>
                    <a:pt x="106"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30"/>
            <p:cNvSpPr/>
            <p:nvPr/>
          </p:nvSpPr>
          <p:spPr>
            <a:xfrm>
              <a:off x="6038850" y="1750350"/>
              <a:ext cx="3275" cy="1875"/>
            </a:xfrm>
            <a:custGeom>
              <a:avLst/>
              <a:gdLst/>
              <a:ahLst/>
              <a:cxnLst/>
              <a:rect l="l" t="t" r="r" b="b"/>
              <a:pathLst>
                <a:path w="131" h="75" extrusionOk="0">
                  <a:moveTo>
                    <a:pt x="83" y="0"/>
                  </a:moveTo>
                  <a:lnTo>
                    <a:pt x="0" y="48"/>
                  </a:lnTo>
                  <a:cubicBezTo>
                    <a:pt x="12" y="66"/>
                    <a:pt x="30" y="75"/>
                    <a:pt x="52" y="75"/>
                  </a:cubicBezTo>
                  <a:cubicBezTo>
                    <a:pt x="74" y="75"/>
                    <a:pt x="101" y="66"/>
                    <a:pt x="131" y="48"/>
                  </a:cubicBezTo>
                  <a:cubicBezTo>
                    <a:pt x="119" y="36"/>
                    <a:pt x="9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30"/>
            <p:cNvSpPr/>
            <p:nvPr/>
          </p:nvSpPr>
          <p:spPr>
            <a:xfrm>
              <a:off x="6027525" y="1961750"/>
              <a:ext cx="3300" cy="2250"/>
            </a:xfrm>
            <a:custGeom>
              <a:avLst/>
              <a:gdLst/>
              <a:ahLst/>
              <a:cxnLst/>
              <a:rect l="l" t="t" r="r" b="b"/>
              <a:pathLst>
                <a:path w="132" h="90" extrusionOk="0">
                  <a:moveTo>
                    <a:pt x="71" y="1"/>
                  </a:moveTo>
                  <a:cubicBezTo>
                    <a:pt x="48" y="1"/>
                    <a:pt x="24" y="27"/>
                    <a:pt x="1" y="81"/>
                  </a:cubicBezTo>
                  <a:cubicBezTo>
                    <a:pt x="24" y="87"/>
                    <a:pt x="48" y="90"/>
                    <a:pt x="71" y="90"/>
                  </a:cubicBezTo>
                  <a:cubicBezTo>
                    <a:pt x="93" y="90"/>
                    <a:pt x="114" y="87"/>
                    <a:pt x="132" y="81"/>
                  </a:cubicBezTo>
                  <a:cubicBezTo>
                    <a:pt x="114" y="27"/>
                    <a:pt x="9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30"/>
            <p:cNvSpPr/>
            <p:nvPr/>
          </p:nvSpPr>
          <p:spPr>
            <a:xfrm>
              <a:off x="5995075" y="2083800"/>
              <a:ext cx="3900" cy="2025"/>
            </a:xfrm>
            <a:custGeom>
              <a:avLst/>
              <a:gdLst/>
              <a:ahLst/>
              <a:cxnLst/>
              <a:rect l="l" t="t" r="r" b="b"/>
              <a:pathLst>
                <a:path w="156" h="81" extrusionOk="0">
                  <a:moveTo>
                    <a:pt x="74" y="0"/>
                  </a:moveTo>
                  <a:cubicBezTo>
                    <a:pt x="48" y="0"/>
                    <a:pt x="25" y="27"/>
                    <a:pt x="1" y="81"/>
                  </a:cubicBezTo>
                  <a:lnTo>
                    <a:pt x="156" y="81"/>
                  </a:lnTo>
                  <a:cubicBezTo>
                    <a:pt x="126" y="27"/>
                    <a:pt x="99"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30"/>
            <p:cNvSpPr/>
            <p:nvPr/>
          </p:nvSpPr>
          <p:spPr>
            <a:xfrm>
              <a:off x="6006100" y="2053350"/>
              <a:ext cx="3600" cy="2150"/>
            </a:xfrm>
            <a:custGeom>
              <a:avLst/>
              <a:gdLst/>
              <a:ahLst/>
              <a:cxnLst/>
              <a:rect l="l" t="t" r="r" b="b"/>
              <a:pathLst>
                <a:path w="144" h="86" extrusionOk="0">
                  <a:moveTo>
                    <a:pt x="0" y="1"/>
                  </a:moveTo>
                  <a:cubicBezTo>
                    <a:pt x="19" y="56"/>
                    <a:pt x="43" y="86"/>
                    <a:pt x="69" y="86"/>
                  </a:cubicBezTo>
                  <a:cubicBezTo>
                    <a:pt x="94" y="86"/>
                    <a:pt x="120" y="5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30"/>
            <p:cNvSpPr/>
            <p:nvPr/>
          </p:nvSpPr>
          <p:spPr>
            <a:xfrm>
              <a:off x="6134975" y="1992650"/>
              <a:ext cx="3900" cy="3275"/>
            </a:xfrm>
            <a:custGeom>
              <a:avLst/>
              <a:gdLst/>
              <a:ahLst/>
              <a:cxnLst/>
              <a:rect l="l" t="t" r="r" b="b"/>
              <a:pathLst>
                <a:path w="156" h="131" extrusionOk="0">
                  <a:moveTo>
                    <a:pt x="1" y="0"/>
                  </a:moveTo>
                  <a:cubicBezTo>
                    <a:pt x="60" y="48"/>
                    <a:pt x="108" y="95"/>
                    <a:pt x="156" y="131"/>
                  </a:cubicBezTo>
                  <a:cubicBezTo>
                    <a:pt x="108" y="83"/>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30"/>
            <p:cNvSpPr/>
            <p:nvPr/>
          </p:nvSpPr>
          <p:spPr>
            <a:xfrm>
              <a:off x="5765600" y="1807500"/>
              <a:ext cx="3875" cy="1800"/>
            </a:xfrm>
            <a:custGeom>
              <a:avLst/>
              <a:gdLst/>
              <a:ahLst/>
              <a:cxnLst/>
              <a:rect l="l" t="t" r="r" b="b"/>
              <a:pathLst>
                <a:path w="155" h="72" extrusionOk="0">
                  <a:moveTo>
                    <a:pt x="77" y="0"/>
                  </a:moveTo>
                  <a:cubicBezTo>
                    <a:pt x="51" y="0"/>
                    <a:pt x="24" y="24"/>
                    <a:pt x="0" y="72"/>
                  </a:cubicBezTo>
                  <a:lnTo>
                    <a:pt x="155" y="72"/>
                  </a:lnTo>
                  <a:cubicBezTo>
                    <a:pt x="131" y="24"/>
                    <a:pt x="104"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30"/>
            <p:cNvSpPr/>
            <p:nvPr/>
          </p:nvSpPr>
          <p:spPr>
            <a:xfrm>
              <a:off x="5787325" y="1773550"/>
              <a:ext cx="3600" cy="1225"/>
            </a:xfrm>
            <a:custGeom>
              <a:avLst/>
              <a:gdLst/>
              <a:ahLst/>
              <a:cxnLst/>
              <a:rect l="l" t="t" r="r" b="b"/>
              <a:pathLst>
                <a:path w="144" h="49" extrusionOk="0">
                  <a:moveTo>
                    <a:pt x="0" y="1"/>
                  </a:moveTo>
                  <a:cubicBezTo>
                    <a:pt x="12" y="13"/>
                    <a:pt x="24" y="49"/>
                    <a:pt x="36" y="49"/>
                  </a:cubicBezTo>
                  <a:cubicBezTo>
                    <a:pt x="72" y="25"/>
                    <a:pt x="119"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30"/>
            <p:cNvSpPr/>
            <p:nvPr/>
          </p:nvSpPr>
          <p:spPr>
            <a:xfrm>
              <a:off x="5715275" y="1793200"/>
              <a:ext cx="3900" cy="1825"/>
            </a:xfrm>
            <a:custGeom>
              <a:avLst/>
              <a:gdLst/>
              <a:ahLst/>
              <a:cxnLst/>
              <a:rect l="l" t="t" r="r" b="b"/>
              <a:pathLst>
                <a:path w="156" h="73" extrusionOk="0">
                  <a:moveTo>
                    <a:pt x="74" y="1"/>
                  </a:moveTo>
                  <a:cubicBezTo>
                    <a:pt x="49" y="1"/>
                    <a:pt x="25" y="25"/>
                    <a:pt x="1" y="72"/>
                  </a:cubicBezTo>
                  <a:lnTo>
                    <a:pt x="156" y="72"/>
                  </a:lnTo>
                  <a:cubicBezTo>
                    <a:pt x="126" y="25"/>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30"/>
            <p:cNvSpPr/>
            <p:nvPr/>
          </p:nvSpPr>
          <p:spPr>
            <a:xfrm>
              <a:off x="5708450" y="1877750"/>
              <a:ext cx="2400" cy="3300"/>
            </a:xfrm>
            <a:custGeom>
              <a:avLst/>
              <a:gdLst/>
              <a:ahLst/>
              <a:cxnLst/>
              <a:rect l="l" t="t" r="r" b="b"/>
              <a:pathLst>
                <a:path w="96" h="132" extrusionOk="0">
                  <a:moveTo>
                    <a:pt x="0" y="0"/>
                  </a:moveTo>
                  <a:lnTo>
                    <a:pt x="0" y="131"/>
                  </a:lnTo>
                  <a:cubicBezTo>
                    <a:pt x="36" y="119"/>
                    <a:pt x="72" y="84"/>
                    <a:pt x="95" y="72"/>
                  </a:cubicBezTo>
                  <a:cubicBezTo>
                    <a:pt x="72" y="48"/>
                    <a:pt x="24"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30"/>
            <p:cNvSpPr/>
            <p:nvPr/>
          </p:nvSpPr>
          <p:spPr>
            <a:xfrm>
              <a:off x="5912925" y="1931625"/>
              <a:ext cx="3900" cy="3025"/>
            </a:xfrm>
            <a:custGeom>
              <a:avLst/>
              <a:gdLst/>
              <a:ahLst/>
              <a:cxnLst/>
              <a:rect l="l" t="t" r="r" b="b"/>
              <a:pathLst>
                <a:path w="156" h="121" extrusionOk="0">
                  <a:moveTo>
                    <a:pt x="155" y="0"/>
                  </a:moveTo>
                  <a:cubicBezTo>
                    <a:pt x="108" y="24"/>
                    <a:pt x="48" y="72"/>
                    <a:pt x="1" y="119"/>
                  </a:cubicBezTo>
                  <a:cubicBezTo>
                    <a:pt x="10" y="120"/>
                    <a:pt x="19" y="121"/>
                    <a:pt x="27" y="121"/>
                  </a:cubicBezTo>
                  <a:cubicBezTo>
                    <a:pt x="112" y="121"/>
                    <a:pt x="134" y="6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30"/>
            <p:cNvSpPr/>
            <p:nvPr/>
          </p:nvSpPr>
          <p:spPr>
            <a:xfrm>
              <a:off x="5895075" y="1776550"/>
              <a:ext cx="3300" cy="2350"/>
            </a:xfrm>
            <a:custGeom>
              <a:avLst/>
              <a:gdLst/>
              <a:ahLst/>
              <a:cxnLst/>
              <a:rect l="l" t="t" r="r" b="b"/>
              <a:pathLst>
                <a:path w="132" h="94" extrusionOk="0">
                  <a:moveTo>
                    <a:pt x="0" y="0"/>
                  </a:moveTo>
                  <a:cubicBezTo>
                    <a:pt x="20" y="60"/>
                    <a:pt x="40" y="93"/>
                    <a:pt x="64" y="93"/>
                  </a:cubicBezTo>
                  <a:cubicBezTo>
                    <a:pt x="83" y="93"/>
                    <a:pt x="105" y="72"/>
                    <a:pt x="131" y="24"/>
                  </a:cubicBezTo>
                  <a:cubicBezTo>
                    <a:pt x="96"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30"/>
            <p:cNvSpPr/>
            <p:nvPr/>
          </p:nvSpPr>
          <p:spPr>
            <a:xfrm>
              <a:off x="5926625" y="1852750"/>
              <a:ext cx="4200" cy="1800"/>
            </a:xfrm>
            <a:custGeom>
              <a:avLst/>
              <a:gdLst/>
              <a:ahLst/>
              <a:cxnLst/>
              <a:rect l="l" t="t" r="r" b="b"/>
              <a:pathLst>
                <a:path w="168" h="72" extrusionOk="0">
                  <a:moveTo>
                    <a:pt x="0" y="0"/>
                  </a:moveTo>
                  <a:cubicBezTo>
                    <a:pt x="30" y="48"/>
                    <a:pt x="60" y="71"/>
                    <a:pt x="88" y="71"/>
                  </a:cubicBezTo>
                  <a:cubicBezTo>
                    <a:pt x="116" y="71"/>
                    <a:pt x="143"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30"/>
            <p:cNvSpPr/>
            <p:nvPr/>
          </p:nvSpPr>
          <p:spPr>
            <a:xfrm>
              <a:off x="5937925" y="2051450"/>
              <a:ext cx="3600" cy="1925"/>
            </a:xfrm>
            <a:custGeom>
              <a:avLst/>
              <a:gdLst/>
              <a:ahLst/>
              <a:cxnLst/>
              <a:rect l="l" t="t" r="r" b="b"/>
              <a:pathLst>
                <a:path w="144" h="77" extrusionOk="0">
                  <a:moveTo>
                    <a:pt x="66" y="1"/>
                  </a:moveTo>
                  <a:cubicBezTo>
                    <a:pt x="39" y="1"/>
                    <a:pt x="17" y="24"/>
                    <a:pt x="1" y="65"/>
                  </a:cubicBezTo>
                  <a:cubicBezTo>
                    <a:pt x="60" y="65"/>
                    <a:pt x="108" y="77"/>
                    <a:pt x="144" y="77"/>
                  </a:cubicBezTo>
                  <a:cubicBezTo>
                    <a:pt x="132" y="65"/>
                    <a:pt x="120" y="29"/>
                    <a:pt x="108" y="17"/>
                  </a:cubicBezTo>
                  <a:cubicBezTo>
                    <a:pt x="93" y="6"/>
                    <a:pt x="79"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30"/>
            <p:cNvSpPr/>
            <p:nvPr/>
          </p:nvSpPr>
          <p:spPr>
            <a:xfrm>
              <a:off x="5830475" y="1798875"/>
              <a:ext cx="3600" cy="1800"/>
            </a:xfrm>
            <a:custGeom>
              <a:avLst/>
              <a:gdLst/>
              <a:ahLst/>
              <a:cxnLst/>
              <a:rect l="l" t="t" r="r" b="b"/>
              <a:pathLst>
                <a:path w="144" h="72" extrusionOk="0">
                  <a:moveTo>
                    <a:pt x="1" y="0"/>
                  </a:moveTo>
                  <a:cubicBezTo>
                    <a:pt x="13" y="12"/>
                    <a:pt x="13" y="48"/>
                    <a:pt x="36" y="60"/>
                  </a:cubicBezTo>
                  <a:cubicBezTo>
                    <a:pt x="51" y="67"/>
                    <a:pt x="65" y="71"/>
                    <a:pt x="78" y="71"/>
                  </a:cubicBezTo>
                  <a:cubicBezTo>
                    <a:pt x="105" y="71"/>
                    <a:pt x="127" y="53"/>
                    <a:pt x="144" y="12"/>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30"/>
            <p:cNvSpPr/>
            <p:nvPr/>
          </p:nvSpPr>
          <p:spPr>
            <a:xfrm>
              <a:off x="5869775" y="2067950"/>
              <a:ext cx="3900" cy="3300"/>
            </a:xfrm>
            <a:custGeom>
              <a:avLst/>
              <a:gdLst/>
              <a:ahLst/>
              <a:cxnLst/>
              <a:rect l="l" t="t" r="r" b="b"/>
              <a:pathLst>
                <a:path w="156" h="132" extrusionOk="0">
                  <a:moveTo>
                    <a:pt x="155" y="0"/>
                  </a:moveTo>
                  <a:cubicBezTo>
                    <a:pt x="107" y="36"/>
                    <a:pt x="48" y="84"/>
                    <a:pt x="0" y="131"/>
                  </a:cubicBezTo>
                  <a:cubicBezTo>
                    <a:pt x="48"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30"/>
            <p:cNvSpPr/>
            <p:nvPr/>
          </p:nvSpPr>
          <p:spPr>
            <a:xfrm>
              <a:off x="5851325" y="1922350"/>
              <a:ext cx="4475" cy="1850"/>
            </a:xfrm>
            <a:custGeom>
              <a:avLst/>
              <a:gdLst/>
              <a:ahLst/>
              <a:cxnLst/>
              <a:rect l="l" t="t" r="r" b="b"/>
              <a:pathLst>
                <a:path w="179" h="74" extrusionOk="0">
                  <a:moveTo>
                    <a:pt x="92" y="1"/>
                  </a:moveTo>
                  <a:cubicBezTo>
                    <a:pt x="62" y="1"/>
                    <a:pt x="31" y="25"/>
                    <a:pt x="0" y="62"/>
                  </a:cubicBezTo>
                  <a:cubicBezTo>
                    <a:pt x="60" y="74"/>
                    <a:pt x="119" y="74"/>
                    <a:pt x="179" y="74"/>
                  </a:cubicBezTo>
                  <a:cubicBezTo>
                    <a:pt x="150" y="22"/>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30"/>
            <p:cNvSpPr/>
            <p:nvPr/>
          </p:nvSpPr>
          <p:spPr>
            <a:xfrm>
              <a:off x="5866500" y="2071225"/>
              <a:ext cx="3300" cy="3600"/>
            </a:xfrm>
            <a:custGeom>
              <a:avLst/>
              <a:gdLst/>
              <a:ahLst/>
              <a:cxnLst/>
              <a:rect l="l" t="t" r="r" b="b"/>
              <a:pathLst>
                <a:path w="132" h="144" extrusionOk="0">
                  <a:moveTo>
                    <a:pt x="131" y="0"/>
                  </a:moveTo>
                  <a:cubicBezTo>
                    <a:pt x="84" y="48"/>
                    <a:pt x="48" y="107"/>
                    <a:pt x="0" y="143"/>
                  </a:cubicBezTo>
                  <a:cubicBezTo>
                    <a:pt x="48" y="107"/>
                    <a:pt x="84" y="6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30"/>
            <p:cNvSpPr/>
            <p:nvPr/>
          </p:nvSpPr>
          <p:spPr>
            <a:xfrm>
              <a:off x="5395900" y="2309350"/>
              <a:ext cx="184575" cy="34850"/>
            </a:xfrm>
            <a:custGeom>
              <a:avLst/>
              <a:gdLst/>
              <a:ahLst/>
              <a:cxnLst/>
              <a:rect l="l" t="t" r="r" b="b"/>
              <a:pathLst>
                <a:path w="7383" h="1394" extrusionOk="0">
                  <a:moveTo>
                    <a:pt x="512" y="0"/>
                  </a:moveTo>
                  <a:cubicBezTo>
                    <a:pt x="274" y="12"/>
                    <a:pt x="1" y="24"/>
                    <a:pt x="24" y="345"/>
                  </a:cubicBezTo>
                  <a:cubicBezTo>
                    <a:pt x="60" y="560"/>
                    <a:pt x="322" y="524"/>
                    <a:pt x="501" y="536"/>
                  </a:cubicBezTo>
                  <a:cubicBezTo>
                    <a:pt x="751" y="560"/>
                    <a:pt x="1013" y="560"/>
                    <a:pt x="1263" y="643"/>
                  </a:cubicBezTo>
                  <a:cubicBezTo>
                    <a:pt x="1394" y="667"/>
                    <a:pt x="1513" y="679"/>
                    <a:pt x="1644" y="703"/>
                  </a:cubicBezTo>
                  <a:cubicBezTo>
                    <a:pt x="1727" y="715"/>
                    <a:pt x="1775" y="726"/>
                    <a:pt x="1846" y="726"/>
                  </a:cubicBezTo>
                  <a:cubicBezTo>
                    <a:pt x="1929" y="762"/>
                    <a:pt x="2025" y="774"/>
                    <a:pt x="2108" y="798"/>
                  </a:cubicBezTo>
                  <a:cubicBezTo>
                    <a:pt x="2453" y="905"/>
                    <a:pt x="2834" y="822"/>
                    <a:pt x="3179" y="965"/>
                  </a:cubicBezTo>
                  <a:lnTo>
                    <a:pt x="3215" y="1000"/>
                  </a:lnTo>
                  <a:lnTo>
                    <a:pt x="3251" y="977"/>
                  </a:lnTo>
                  <a:cubicBezTo>
                    <a:pt x="3846" y="1012"/>
                    <a:pt x="4442" y="977"/>
                    <a:pt x="5037" y="1096"/>
                  </a:cubicBezTo>
                  <a:cubicBezTo>
                    <a:pt x="5799" y="1262"/>
                    <a:pt x="6561" y="1369"/>
                    <a:pt x="7335" y="1393"/>
                  </a:cubicBezTo>
                  <a:cubicBezTo>
                    <a:pt x="7344" y="1375"/>
                    <a:pt x="7353" y="1350"/>
                    <a:pt x="7368" y="1350"/>
                  </a:cubicBezTo>
                  <a:cubicBezTo>
                    <a:pt x="7372" y="1350"/>
                    <a:pt x="7377" y="1352"/>
                    <a:pt x="7382" y="1358"/>
                  </a:cubicBezTo>
                  <a:cubicBezTo>
                    <a:pt x="7299" y="977"/>
                    <a:pt x="6906" y="893"/>
                    <a:pt x="6751" y="584"/>
                  </a:cubicBezTo>
                  <a:cubicBezTo>
                    <a:pt x="6437" y="501"/>
                    <a:pt x="6118" y="482"/>
                    <a:pt x="5797" y="482"/>
                  </a:cubicBezTo>
                  <a:cubicBezTo>
                    <a:pt x="5527" y="482"/>
                    <a:pt x="5255" y="496"/>
                    <a:pt x="4985" y="496"/>
                  </a:cubicBezTo>
                  <a:cubicBezTo>
                    <a:pt x="4883" y="496"/>
                    <a:pt x="4781" y="494"/>
                    <a:pt x="4680" y="488"/>
                  </a:cubicBezTo>
                  <a:cubicBezTo>
                    <a:pt x="4552" y="488"/>
                    <a:pt x="4425" y="495"/>
                    <a:pt x="4299" y="495"/>
                  </a:cubicBezTo>
                  <a:cubicBezTo>
                    <a:pt x="4131" y="495"/>
                    <a:pt x="3967" y="483"/>
                    <a:pt x="3811" y="429"/>
                  </a:cubicBezTo>
                  <a:cubicBezTo>
                    <a:pt x="3751" y="405"/>
                    <a:pt x="3668" y="381"/>
                    <a:pt x="3596" y="381"/>
                  </a:cubicBezTo>
                  <a:cubicBezTo>
                    <a:pt x="3489" y="369"/>
                    <a:pt x="3378" y="368"/>
                    <a:pt x="3265" y="368"/>
                  </a:cubicBezTo>
                  <a:cubicBezTo>
                    <a:pt x="3233" y="368"/>
                    <a:pt x="3200" y="368"/>
                    <a:pt x="3168" y="368"/>
                  </a:cubicBezTo>
                  <a:cubicBezTo>
                    <a:pt x="2973" y="368"/>
                    <a:pt x="2775" y="364"/>
                    <a:pt x="2584" y="310"/>
                  </a:cubicBezTo>
                  <a:cubicBezTo>
                    <a:pt x="2525" y="298"/>
                    <a:pt x="2453" y="286"/>
                    <a:pt x="2394" y="262"/>
                  </a:cubicBezTo>
                  <a:cubicBezTo>
                    <a:pt x="2239" y="238"/>
                    <a:pt x="2096" y="203"/>
                    <a:pt x="1941" y="167"/>
                  </a:cubicBezTo>
                  <a:lnTo>
                    <a:pt x="1763" y="119"/>
                  </a:lnTo>
                  <a:cubicBezTo>
                    <a:pt x="1584" y="84"/>
                    <a:pt x="1405" y="84"/>
                    <a:pt x="1227" y="48"/>
                  </a:cubicBezTo>
                  <a:cubicBezTo>
                    <a:pt x="1167" y="24"/>
                    <a:pt x="1108" y="24"/>
                    <a:pt x="1048" y="24"/>
                  </a:cubicBezTo>
                  <a:cubicBezTo>
                    <a:pt x="1011" y="31"/>
                    <a:pt x="974" y="34"/>
                    <a:pt x="937" y="34"/>
                  </a:cubicBezTo>
                  <a:cubicBezTo>
                    <a:pt x="855" y="34"/>
                    <a:pt x="773" y="20"/>
                    <a:pt x="691" y="12"/>
                  </a:cubicBezTo>
                  <a:cubicBezTo>
                    <a:pt x="632" y="12"/>
                    <a:pt x="572"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30"/>
            <p:cNvSpPr/>
            <p:nvPr/>
          </p:nvSpPr>
          <p:spPr>
            <a:xfrm>
              <a:off x="5863825" y="2637075"/>
              <a:ext cx="167900" cy="18775"/>
            </a:xfrm>
            <a:custGeom>
              <a:avLst/>
              <a:gdLst/>
              <a:ahLst/>
              <a:cxnLst/>
              <a:rect l="l" t="t" r="r" b="b"/>
              <a:pathLst>
                <a:path w="6716" h="751" extrusionOk="0">
                  <a:moveTo>
                    <a:pt x="391" y="0"/>
                  </a:moveTo>
                  <a:cubicBezTo>
                    <a:pt x="290" y="0"/>
                    <a:pt x="190" y="11"/>
                    <a:pt x="95" y="36"/>
                  </a:cubicBezTo>
                  <a:cubicBezTo>
                    <a:pt x="0" y="190"/>
                    <a:pt x="155" y="238"/>
                    <a:pt x="238" y="310"/>
                  </a:cubicBezTo>
                  <a:lnTo>
                    <a:pt x="3370" y="536"/>
                  </a:lnTo>
                  <a:cubicBezTo>
                    <a:pt x="4344" y="605"/>
                    <a:pt x="5308" y="751"/>
                    <a:pt x="6304" y="751"/>
                  </a:cubicBezTo>
                  <a:cubicBezTo>
                    <a:pt x="6342" y="751"/>
                    <a:pt x="6380" y="750"/>
                    <a:pt x="6418" y="750"/>
                  </a:cubicBezTo>
                  <a:cubicBezTo>
                    <a:pt x="6537" y="643"/>
                    <a:pt x="6715" y="571"/>
                    <a:pt x="6465" y="393"/>
                  </a:cubicBezTo>
                  <a:cubicBezTo>
                    <a:pt x="6028" y="238"/>
                    <a:pt x="5576" y="232"/>
                    <a:pt x="5124" y="232"/>
                  </a:cubicBezTo>
                  <a:cubicBezTo>
                    <a:pt x="5082" y="232"/>
                    <a:pt x="5040" y="232"/>
                    <a:pt x="4998" y="232"/>
                  </a:cubicBezTo>
                  <a:cubicBezTo>
                    <a:pt x="4691" y="232"/>
                    <a:pt x="4385" y="229"/>
                    <a:pt x="4084" y="179"/>
                  </a:cubicBezTo>
                  <a:cubicBezTo>
                    <a:pt x="3994" y="197"/>
                    <a:pt x="3906" y="203"/>
                    <a:pt x="3818" y="203"/>
                  </a:cubicBezTo>
                  <a:cubicBezTo>
                    <a:pt x="3674" y="203"/>
                    <a:pt x="3530" y="186"/>
                    <a:pt x="3382" y="179"/>
                  </a:cubicBezTo>
                  <a:cubicBezTo>
                    <a:pt x="2755" y="130"/>
                    <a:pt x="2129" y="32"/>
                    <a:pt x="1496" y="32"/>
                  </a:cubicBezTo>
                  <a:cubicBezTo>
                    <a:pt x="1359" y="32"/>
                    <a:pt x="1221" y="37"/>
                    <a:pt x="1084" y="48"/>
                  </a:cubicBezTo>
                  <a:cubicBezTo>
                    <a:pt x="1042" y="83"/>
                    <a:pt x="994" y="101"/>
                    <a:pt x="947" y="101"/>
                  </a:cubicBezTo>
                  <a:cubicBezTo>
                    <a:pt x="899" y="101"/>
                    <a:pt x="851" y="83"/>
                    <a:pt x="810" y="48"/>
                  </a:cubicBezTo>
                  <a:cubicBezTo>
                    <a:pt x="672" y="20"/>
                    <a:pt x="530" y="0"/>
                    <a:pt x="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30"/>
            <p:cNvSpPr/>
            <p:nvPr/>
          </p:nvSpPr>
          <p:spPr>
            <a:xfrm>
              <a:off x="5905200" y="2379000"/>
              <a:ext cx="146175" cy="15500"/>
            </a:xfrm>
            <a:custGeom>
              <a:avLst/>
              <a:gdLst/>
              <a:ahLst/>
              <a:cxnLst/>
              <a:rect l="l" t="t" r="r" b="b"/>
              <a:pathLst>
                <a:path w="5847" h="620" extrusionOk="0">
                  <a:moveTo>
                    <a:pt x="3262" y="0"/>
                  </a:moveTo>
                  <a:cubicBezTo>
                    <a:pt x="3154" y="24"/>
                    <a:pt x="3045" y="30"/>
                    <a:pt x="2935" y="30"/>
                  </a:cubicBezTo>
                  <a:cubicBezTo>
                    <a:pt x="2807" y="30"/>
                    <a:pt x="2679" y="22"/>
                    <a:pt x="2551" y="22"/>
                  </a:cubicBezTo>
                  <a:cubicBezTo>
                    <a:pt x="2402" y="22"/>
                    <a:pt x="2254" y="33"/>
                    <a:pt x="2108" y="84"/>
                  </a:cubicBezTo>
                  <a:cubicBezTo>
                    <a:pt x="2071" y="215"/>
                    <a:pt x="2039" y="259"/>
                    <a:pt x="2009" y="259"/>
                  </a:cubicBezTo>
                  <a:cubicBezTo>
                    <a:pt x="1947" y="259"/>
                    <a:pt x="1894" y="67"/>
                    <a:pt x="1828" y="67"/>
                  </a:cubicBezTo>
                  <a:cubicBezTo>
                    <a:pt x="1822" y="67"/>
                    <a:pt x="1816" y="68"/>
                    <a:pt x="1810" y="72"/>
                  </a:cubicBezTo>
                  <a:cubicBezTo>
                    <a:pt x="1710" y="42"/>
                    <a:pt x="1616" y="20"/>
                    <a:pt x="1527" y="20"/>
                  </a:cubicBezTo>
                  <a:cubicBezTo>
                    <a:pt x="1404" y="20"/>
                    <a:pt x="1289" y="61"/>
                    <a:pt x="1179" y="179"/>
                  </a:cubicBezTo>
                  <a:cubicBezTo>
                    <a:pt x="1143" y="274"/>
                    <a:pt x="1191" y="322"/>
                    <a:pt x="1262" y="357"/>
                  </a:cubicBezTo>
                  <a:cubicBezTo>
                    <a:pt x="1131" y="357"/>
                    <a:pt x="1143" y="215"/>
                    <a:pt x="1072" y="155"/>
                  </a:cubicBezTo>
                  <a:cubicBezTo>
                    <a:pt x="916" y="55"/>
                    <a:pt x="760" y="4"/>
                    <a:pt x="604" y="4"/>
                  </a:cubicBezTo>
                  <a:cubicBezTo>
                    <a:pt x="462" y="4"/>
                    <a:pt x="320" y="46"/>
                    <a:pt x="179" y="131"/>
                  </a:cubicBezTo>
                  <a:cubicBezTo>
                    <a:pt x="0" y="560"/>
                    <a:pt x="548" y="238"/>
                    <a:pt x="548" y="488"/>
                  </a:cubicBezTo>
                  <a:cubicBezTo>
                    <a:pt x="645" y="563"/>
                    <a:pt x="741" y="577"/>
                    <a:pt x="841" y="577"/>
                  </a:cubicBezTo>
                  <a:cubicBezTo>
                    <a:pt x="901" y="577"/>
                    <a:pt x="962" y="572"/>
                    <a:pt x="1024" y="572"/>
                  </a:cubicBezTo>
                  <a:lnTo>
                    <a:pt x="5763" y="619"/>
                  </a:lnTo>
                  <a:cubicBezTo>
                    <a:pt x="5846" y="500"/>
                    <a:pt x="5846" y="393"/>
                    <a:pt x="5775" y="274"/>
                  </a:cubicBezTo>
                  <a:cubicBezTo>
                    <a:pt x="5411" y="54"/>
                    <a:pt x="5025" y="7"/>
                    <a:pt x="4633" y="7"/>
                  </a:cubicBezTo>
                  <a:cubicBezTo>
                    <a:pt x="4338" y="7"/>
                    <a:pt x="4040" y="33"/>
                    <a:pt x="3746" y="33"/>
                  </a:cubicBezTo>
                  <a:cubicBezTo>
                    <a:pt x="3583" y="33"/>
                    <a:pt x="3422" y="25"/>
                    <a:pt x="3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30"/>
            <p:cNvSpPr/>
            <p:nvPr/>
          </p:nvSpPr>
          <p:spPr>
            <a:xfrm>
              <a:off x="5232475" y="2373050"/>
              <a:ext cx="47650" cy="135775"/>
            </a:xfrm>
            <a:custGeom>
              <a:avLst/>
              <a:gdLst/>
              <a:ahLst/>
              <a:cxnLst/>
              <a:rect l="l" t="t" r="r" b="b"/>
              <a:pathLst>
                <a:path w="1906" h="5431" extrusionOk="0">
                  <a:moveTo>
                    <a:pt x="1418" y="0"/>
                  </a:moveTo>
                  <a:cubicBezTo>
                    <a:pt x="1275" y="0"/>
                    <a:pt x="1180" y="12"/>
                    <a:pt x="1120" y="143"/>
                  </a:cubicBezTo>
                  <a:cubicBezTo>
                    <a:pt x="942" y="834"/>
                    <a:pt x="620" y="1453"/>
                    <a:pt x="370" y="2108"/>
                  </a:cubicBezTo>
                  <a:cubicBezTo>
                    <a:pt x="108" y="2870"/>
                    <a:pt x="1" y="3655"/>
                    <a:pt x="49" y="4465"/>
                  </a:cubicBezTo>
                  <a:cubicBezTo>
                    <a:pt x="84" y="4786"/>
                    <a:pt x="1" y="5120"/>
                    <a:pt x="203" y="5417"/>
                  </a:cubicBezTo>
                  <a:cubicBezTo>
                    <a:pt x="248" y="5427"/>
                    <a:pt x="287" y="5431"/>
                    <a:pt x="322" y="5431"/>
                  </a:cubicBezTo>
                  <a:cubicBezTo>
                    <a:pt x="596" y="5431"/>
                    <a:pt x="551" y="5157"/>
                    <a:pt x="572" y="4977"/>
                  </a:cubicBezTo>
                  <a:cubicBezTo>
                    <a:pt x="620" y="4584"/>
                    <a:pt x="727" y="4191"/>
                    <a:pt x="787" y="3810"/>
                  </a:cubicBezTo>
                  <a:cubicBezTo>
                    <a:pt x="799" y="3727"/>
                    <a:pt x="823" y="3655"/>
                    <a:pt x="823" y="3584"/>
                  </a:cubicBezTo>
                  <a:cubicBezTo>
                    <a:pt x="918" y="3036"/>
                    <a:pt x="1073" y="2500"/>
                    <a:pt x="1204" y="1941"/>
                  </a:cubicBezTo>
                  <a:cubicBezTo>
                    <a:pt x="1215" y="1881"/>
                    <a:pt x="1251" y="1822"/>
                    <a:pt x="1263" y="1750"/>
                  </a:cubicBezTo>
                  <a:cubicBezTo>
                    <a:pt x="1370" y="1405"/>
                    <a:pt x="1465" y="1048"/>
                    <a:pt x="1656" y="738"/>
                  </a:cubicBezTo>
                  <a:cubicBezTo>
                    <a:pt x="1906" y="381"/>
                    <a:pt x="1656" y="191"/>
                    <a:pt x="1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30"/>
            <p:cNvSpPr/>
            <p:nvPr/>
          </p:nvSpPr>
          <p:spPr>
            <a:xfrm>
              <a:off x="5717975" y="2552525"/>
              <a:ext cx="102700" cy="16325"/>
            </a:xfrm>
            <a:custGeom>
              <a:avLst/>
              <a:gdLst/>
              <a:ahLst/>
              <a:cxnLst/>
              <a:rect l="l" t="t" r="r" b="b"/>
              <a:pathLst>
                <a:path w="4108" h="653" extrusionOk="0">
                  <a:moveTo>
                    <a:pt x="488" y="1"/>
                  </a:moveTo>
                  <a:cubicBezTo>
                    <a:pt x="369" y="203"/>
                    <a:pt x="107" y="48"/>
                    <a:pt x="0" y="239"/>
                  </a:cubicBezTo>
                  <a:cubicBezTo>
                    <a:pt x="12" y="263"/>
                    <a:pt x="12" y="298"/>
                    <a:pt x="36" y="298"/>
                  </a:cubicBezTo>
                  <a:cubicBezTo>
                    <a:pt x="425" y="433"/>
                    <a:pt x="819" y="554"/>
                    <a:pt x="1215" y="554"/>
                  </a:cubicBezTo>
                  <a:cubicBezTo>
                    <a:pt x="1448" y="554"/>
                    <a:pt x="1683" y="511"/>
                    <a:pt x="1917" y="405"/>
                  </a:cubicBezTo>
                  <a:cubicBezTo>
                    <a:pt x="1957" y="389"/>
                    <a:pt x="1992" y="382"/>
                    <a:pt x="2023" y="382"/>
                  </a:cubicBezTo>
                  <a:cubicBezTo>
                    <a:pt x="2103" y="382"/>
                    <a:pt x="2161" y="424"/>
                    <a:pt x="2238" y="441"/>
                  </a:cubicBezTo>
                  <a:cubicBezTo>
                    <a:pt x="2649" y="499"/>
                    <a:pt x="3065" y="652"/>
                    <a:pt x="3487" y="652"/>
                  </a:cubicBezTo>
                  <a:cubicBezTo>
                    <a:pt x="3677" y="652"/>
                    <a:pt x="3868" y="621"/>
                    <a:pt x="4060" y="536"/>
                  </a:cubicBezTo>
                  <a:cubicBezTo>
                    <a:pt x="4108" y="477"/>
                    <a:pt x="4108" y="441"/>
                    <a:pt x="4060" y="417"/>
                  </a:cubicBezTo>
                  <a:cubicBezTo>
                    <a:pt x="3929" y="322"/>
                    <a:pt x="3870" y="155"/>
                    <a:pt x="3620" y="155"/>
                  </a:cubicBezTo>
                  <a:cubicBezTo>
                    <a:pt x="2774" y="155"/>
                    <a:pt x="1929" y="84"/>
                    <a:pt x="1095" y="48"/>
                  </a:cubicBezTo>
                  <a:cubicBezTo>
                    <a:pt x="1086" y="48"/>
                    <a:pt x="1077" y="47"/>
                    <a:pt x="1068" y="47"/>
                  </a:cubicBezTo>
                  <a:cubicBezTo>
                    <a:pt x="955" y="47"/>
                    <a:pt x="842" y="86"/>
                    <a:pt x="729" y="86"/>
                  </a:cubicBezTo>
                  <a:cubicBezTo>
                    <a:pt x="649" y="86"/>
                    <a:pt x="568" y="67"/>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30"/>
            <p:cNvSpPr/>
            <p:nvPr/>
          </p:nvSpPr>
          <p:spPr>
            <a:xfrm>
              <a:off x="5680450" y="2421500"/>
              <a:ext cx="169100" cy="9275"/>
            </a:xfrm>
            <a:custGeom>
              <a:avLst/>
              <a:gdLst/>
              <a:ahLst/>
              <a:cxnLst/>
              <a:rect l="l" t="t" r="r" b="b"/>
              <a:pathLst>
                <a:path w="6764" h="371" extrusionOk="0">
                  <a:moveTo>
                    <a:pt x="3200" y="1"/>
                  </a:moveTo>
                  <a:cubicBezTo>
                    <a:pt x="2412" y="1"/>
                    <a:pt x="1623" y="29"/>
                    <a:pt x="834" y="62"/>
                  </a:cubicBezTo>
                  <a:cubicBezTo>
                    <a:pt x="769" y="110"/>
                    <a:pt x="697" y="134"/>
                    <a:pt x="626" y="134"/>
                  </a:cubicBezTo>
                  <a:cubicBezTo>
                    <a:pt x="555" y="134"/>
                    <a:pt x="483" y="110"/>
                    <a:pt x="418" y="62"/>
                  </a:cubicBezTo>
                  <a:lnTo>
                    <a:pt x="251" y="62"/>
                  </a:lnTo>
                  <a:cubicBezTo>
                    <a:pt x="179" y="158"/>
                    <a:pt x="25" y="98"/>
                    <a:pt x="1" y="217"/>
                  </a:cubicBezTo>
                  <a:cubicBezTo>
                    <a:pt x="140" y="339"/>
                    <a:pt x="291" y="370"/>
                    <a:pt x="448" y="370"/>
                  </a:cubicBezTo>
                  <a:cubicBezTo>
                    <a:pt x="612" y="370"/>
                    <a:pt x="783" y="336"/>
                    <a:pt x="953" y="336"/>
                  </a:cubicBezTo>
                  <a:cubicBezTo>
                    <a:pt x="1391" y="336"/>
                    <a:pt x="1838" y="272"/>
                    <a:pt x="2293" y="272"/>
                  </a:cubicBezTo>
                  <a:cubicBezTo>
                    <a:pt x="2359" y="272"/>
                    <a:pt x="2424" y="274"/>
                    <a:pt x="2489" y="277"/>
                  </a:cubicBezTo>
                  <a:cubicBezTo>
                    <a:pt x="3568" y="313"/>
                    <a:pt x="4653" y="364"/>
                    <a:pt x="5740" y="364"/>
                  </a:cubicBezTo>
                  <a:cubicBezTo>
                    <a:pt x="6069" y="364"/>
                    <a:pt x="6399" y="359"/>
                    <a:pt x="6728" y="348"/>
                  </a:cubicBezTo>
                  <a:cubicBezTo>
                    <a:pt x="6764" y="300"/>
                    <a:pt x="6764" y="265"/>
                    <a:pt x="6728" y="217"/>
                  </a:cubicBezTo>
                  <a:cubicBezTo>
                    <a:pt x="6625" y="123"/>
                    <a:pt x="6516" y="96"/>
                    <a:pt x="6406" y="96"/>
                  </a:cubicBezTo>
                  <a:cubicBezTo>
                    <a:pt x="6254" y="96"/>
                    <a:pt x="6100" y="148"/>
                    <a:pt x="5955" y="148"/>
                  </a:cubicBezTo>
                  <a:cubicBezTo>
                    <a:pt x="5939" y="148"/>
                    <a:pt x="5922" y="147"/>
                    <a:pt x="5906" y="146"/>
                  </a:cubicBezTo>
                  <a:cubicBezTo>
                    <a:pt x="5004" y="38"/>
                    <a:pt x="4102" y="1"/>
                    <a:pt x="3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30"/>
            <p:cNvSpPr/>
            <p:nvPr/>
          </p:nvSpPr>
          <p:spPr>
            <a:xfrm>
              <a:off x="5758150" y="2368500"/>
              <a:ext cx="99150" cy="18250"/>
            </a:xfrm>
            <a:custGeom>
              <a:avLst/>
              <a:gdLst/>
              <a:ahLst/>
              <a:cxnLst/>
              <a:rect l="l" t="t" r="r" b="b"/>
              <a:pathLst>
                <a:path w="3966" h="730" extrusionOk="0">
                  <a:moveTo>
                    <a:pt x="2826" y="1"/>
                  </a:moveTo>
                  <a:cubicBezTo>
                    <a:pt x="2732" y="1"/>
                    <a:pt x="2636" y="13"/>
                    <a:pt x="2536" y="39"/>
                  </a:cubicBezTo>
                  <a:cubicBezTo>
                    <a:pt x="2334" y="206"/>
                    <a:pt x="2072" y="146"/>
                    <a:pt x="1882" y="301"/>
                  </a:cubicBezTo>
                  <a:cubicBezTo>
                    <a:pt x="1715" y="332"/>
                    <a:pt x="1552" y="349"/>
                    <a:pt x="1390" y="349"/>
                  </a:cubicBezTo>
                  <a:cubicBezTo>
                    <a:pt x="1171" y="349"/>
                    <a:pt x="953" y="317"/>
                    <a:pt x="727" y="242"/>
                  </a:cubicBezTo>
                  <a:cubicBezTo>
                    <a:pt x="613" y="202"/>
                    <a:pt x="494" y="173"/>
                    <a:pt x="376" y="173"/>
                  </a:cubicBezTo>
                  <a:cubicBezTo>
                    <a:pt x="247" y="173"/>
                    <a:pt x="119" y="208"/>
                    <a:pt x="0" y="301"/>
                  </a:cubicBezTo>
                  <a:cubicBezTo>
                    <a:pt x="12" y="480"/>
                    <a:pt x="250" y="444"/>
                    <a:pt x="286" y="587"/>
                  </a:cubicBezTo>
                  <a:cubicBezTo>
                    <a:pt x="358" y="623"/>
                    <a:pt x="417" y="682"/>
                    <a:pt x="477" y="682"/>
                  </a:cubicBezTo>
                  <a:cubicBezTo>
                    <a:pt x="1608" y="694"/>
                    <a:pt x="2751" y="706"/>
                    <a:pt x="3882" y="730"/>
                  </a:cubicBezTo>
                  <a:cubicBezTo>
                    <a:pt x="3965" y="575"/>
                    <a:pt x="3870" y="456"/>
                    <a:pt x="3787" y="361"/>
                  </a:cubicBezTo>
                  <a:cubicBezTo>
                    <a:pt x="3703" y="277"/>
                    <a:pt x="3620" y="218"/>
                    <a:pt x="3525" y="182"/>
                  </a:cubicBezTo>
                  <a:cubicBezTo>
                    <a:pt x="3293" y="79"/>
                    <a:pt x="3067" y="1"/>
                    <a:pt x="28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30"/>
            <p:cNvSpPr/>
            <p:nvPr/>
          </p:nvSpPr>
          <p:spPr>
            <a:xfrm>
              <a:off x="5403350" y="2369175"/>
              <a:ext cx="206300" cy="10875"/>
            </a:xfrm>
            <a:custGeom>
              <a:avLst/>
              <a:gdLst/>
              <a:ahLst/>
              <a:cxnLst/>
              <a:rect l="l" t="t" r="r" b="b"/>
              <a:pathLst>
                <a:path w="8252" h="435" extrusionOk="0">
                  <a:moveTo>
                    <a:pt x="1012" y="0"/>
                  </a:moveTo>
                  <a:cubicBezTo>
                    <a:pt x="965" y="12"/>
                    <a:pt x="905" y="12"/>
                    <a:pt x="857" y="36"/>
                  </a:cubicBezTo>
                  <a:cubicBezTo>
                    <a:pt x="803" y="73"/>
                    <a:pt x="741" y="85"/>
                    <a:pt x="675" y="85"/>
                  </a:cubicBezTo>
                  <a:cubicBezTo>
                    <a:pt x="557" y="85"/>
                    <a:pt x="427" y="46"/>
                    <a:pt x="309" y="46"/>
                  </a:cubicBezTo>
                  <a:cubicBezTo>
                    <a:pt x="179" y="46"/>
                    <a:pt x="65" y="94"/>
                    <a:pt x="0" y="298"/>
                  </a:cubicBezTo>
                  <a:lnTo>
                    <a:pt x="12" y="298"/>
                  </a:lnTo>
                  <a:cubicBezTo>
                    <a:pt x="191" y="334"/>
                    <a:pt x="369" y="352"/>
                    <a:pt x="548" y="352"/>
                  </a:cubicBezTo>
                  <a:cubicBezTo>
                    <a:pt x="726" y="352"/>
                    <a:pt x="905" y="334"/>
                    <a:pt x="1084" y="298"/>
                  </a:cubicBezTo>
                  <a:lnTo>
                    <a:pt x="1107" y="298"/>
                  </a:lnTo>
                  <a:cubicBezTo>
                    <a:pt x="1428" y="345"/>
                    <a:pt x="1751" y="358"/>
                    <a:pt x="2073" y="358"/>
                  </a:cubicBezTo>
                  <a:cubicBezTo>
                    <a:pt x="2477" y="358"/>
                    <a:pt x="2881" y="338"/>
                    <a:pt x="3286" y="338"/>
                  </a:cubicBezTo>
                  <a:cubicBezTo>
                    <a:pt x="3627" y="338"/>
                    <a:pt x="3969" y="352"/>
                    <a:pt x="4310" y="405"/>
                  </a:cubicBezTo>
                  <a:cubicBezTo>
                    <a:pt x="4705" y="427"/>
                    <a:pt x="5099" y="434"/>
                    <a:pt x="5494" y="434"/>
                  </a:cubicBezTo>
                  <a:cubicBezTo>
                    <a:pt x="6298" y="434"/>
                    <a:pt x="7103" y="404"/>
                    <a:pt x="7912" y="404"/>
                  </a:cubicBezTo>
                  <a:cubicBezTo>
                    <a:pt x="8002" y="404"/>
                    <a:pt x="8091" y="404"/>
                    <a:pt x="8180" y="405"/>
                  </a:cubicBezTo>
                  <a:cubicBezTo>
                    <a:pt x="8251" y="250"/>
                    <a:pt x="8108" y="215"/>
                    <a:pt x="8037" y="131"/>
                  </a:cubicBezTo>
                  <a:lnTo>
                    <a:pt x="7882" y="131"/>
                  </a:lnTo>
                  <a:cubicBezTo>
                    <a:pt x="7648" y="153"/>
                    <a:pt x="7414" y="193"/>
                    <a:pt x="7181" y="193"/>
                  </a:cubicBezTo>
                  <a:cubicBezTo>
                    <a:pt x="7033" y="193"/>
                    <a:pt x="6886" y="177"/>
                    <a:pt x="6739" y="131"/>
                  </a:cubicBezTo>
                  <a:cubicBezTo>
                    <a:pt x="6711" y="117"/>
                    <a:pt x="6683" y="112"/>
                    <a:pt x="6658" y="112"/>
                  </a:cubicBezTo>
                  <a:cubicBezTo>
                    <a:pt x="6640" y="112"/>
                    <a:pt x="6623" y="114"/>
                    <a:pt x="6608" y="119"/>
                  </a:cubicBezTo>
                  <a:cubicBezTo>
                    <a:pt x="6430" y="141"/>
                    <a:pt x="6255" y="171"/>
                    <a:pt x="6080" y="171"/>
                  </a:cubicBezTo>
                  <a:cubicBezTo>
                    <a:pt x="5963" y="171"/>
                    <a:pt x="5846" y="158"/>
                    <a:pt x="5727" y="119"/>
                  </a:cubicBezTo>
                  <a:cubicBezTo>
                    <a:pt x="5227" y="119"/>
                    <a:pt x="4727" y="61"/>
                    <a:pt x="4223" y="61"/>
                  </a:cubicBezTo>
                  <a:cubicBezTo>
                    <a:pt x="3972" y="61"/>
                    <a:pt x="3719" y="76"/>
                    <a:pt x="3465" y="119"/>
                  </a:cubicBezTo>
                  <a:cubicBezTo>
                    <a:pt x="3211" y="68"/>
                    <a:pt x="2957" y="54"/>
                    <a:pt x="2703" y="54"/>
                  </a:cubicBezTo>
                  <a:cubicBezTo>
                    <a:pt x="2402" y="54"/>
                    <a:pt x="2102" y="74"/>
                    <a:pt x="1803" y="74"/>
                  </a:cubicBezTo>
                  <a:cubicBezTo>
                    <a:pt x="1538" y="74"/>
                    <a:pt x="1275" y="58"/>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30"/>
            <p:cNvSpPr/>
            <p:nvPr/>
          </p:nvSpPr>
          <p:spPr>
            <a:xfrm>
              <a:off x="5247075" y="2474850"/>
              <a:ext cx="93200" cy="22375"/>
            </a:xfrm>
            <a:custGeom>
              <a:avLst/>
              <a:gdLst/>
              <a:ahLst/>
              <a:cxnLst/>
              <a:rect l="l" t="t" r="r" b="b"/>
              <a:pathLst>
                <a:path w="3728" h="895" extrusionOk="0">
                  <a:moveTo>
                    <a:pt x="322" y="0"/>
                  </a:moveTo>
                  <a:cubicBezTo>
                    <a:pt x="72" y="179"/>
                    <a:pt x="0" y="405"/>
                    <a:pt x="119" y="691"/>
                  </a:cubicBezTo>
                  <a:cubicBezTo>
                    <a:pt x="239" y="774"/>
                    <a:pt x="369" y="833"/>
                    <a:pt x="500" y="869"/>
                  </a:cubicBezTo>
                  <a:cubicBezTo>
                    <a:pt x="572" y="881"/>
                    <a:pt x="631" y="881"/>
                    <a:pt x="715" y="881"/>
                  </a:cubicBezTo>
                  <a:cubicBezTo>
                    <a:pt x="852" y="865"/>
                    <a:pt x="990" y="859"/>
                    <a:pt x="1129" y="859"/>
                  </a:cubicBezTo>
                  <a:cubicBezTo>
                    <a:pt x="1473" y="859"/>
                    <a:pt x="1820" y="894"/>
                    <a:pt x="2167" y="894"/>
                  </a:cubicBezTo>
                  <a:cubicBezTo>
                    <a:pt x="2203" y="894"/>
                    <a:pt x="2239" y="894"/>
                    <a:pt x="2274" y="893"/>
                  </a:cubicBezTo>
                  <a:cubicBezTo>
                    <a:pt x="2465" y="845"/>
                    <a:pt x="2679" y="822"/>
                    <a:pt x="2822" y="667"/>
                  </a:cubicBezTo>
                  <a:cubicBezTo>
                    <a:pt x="2834" y="476"/>
                    <a:pt x="2941" y="369"/>
                    <a:pt x="3132" y="369"/>
                  </a:cubicBezTo>
                  <a:cubicBezTo>
                    <a:pt x="3310" y="369"/>
                    <a:pt x="3513" y="357"/>
                    <a:pt x="3691" y="357"/>
                  </a:cubicBezTo>
                  <a:cubicBezTo>
                    <a:pt x="3727" y="250"/>
                    <a:pt x="3703" y="191"/>
                    <a:pt x="3608" y="167"/>
                  </a:cubicBezTo>
                  <a:cubicBezTo>
                    <a:pt x="3170" y="79"/>
                    <a:pt x="2723" y="71"/>
                    <a:pt x="2282" y="71"/>
                  </a:cubicBezTo>
                  <a:cubicBezTo>
                    <a:pt x="2184" y="71"/>
                    <a:pt x="2086" y="71"/>
                    <a:pt x="1989" y="71"/>
                  </a:cubicBezTo>
                  <a:cubicBezTo>
                    <a:pt x="1806" y="71"/>
                    <a:pt x="1621" y="74"/>
                    <a:pt x="1435" y="74"/>
                  </a:cubicBezTo>
                  <a:cubicBezTo>
                    <a:pt x="1063" y="74"/>
                    <a:pt x="687" y="6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30"/>
            <p:cNvSpPr/>
            <p:nvPr/>
          </p:nvSpPr>
          <p:spPr>
            <a:xfrm>
              <a:off x="5656350" y="2330950"/>
              <a:ext cx="82475" cy="31700"/>
            </a:xfrm>
            <a:custGeom>
              <a:avLst/>
              <a:gdLst/>
              <a:ahLst/>
              <a:cxnLst/>
              <a:rect l="l" t="t" r="r" b="b"/>
              <a:pathLst>
                <a:path w="3299" h="1268" extrusionOk="0">
                  <a:moveTo>
                    <a:pt x="1389" y="1"/>
                  </a:moveTo>
                  <a:cubicBezTo>
                    <a:pt x="1103" y="1"/>
                    <a:pt x="815" y="46"/>
                    <a:pt x="524" y="89"/>
                  </a:cubicBezTo>
                  <a:cubicBezTo>
                    <a:pt x="453" y="113"/>
                    <a:pt x="393" y="160"/>
                    <a:pt x="346" y="208"/>
                  </a:cubicBezTo>
                  <a:cubicBezTo>
                    <a:pt x="274" y="410"/>
                    <a:pt x="465" y="398"/>
                    <a:pt x="572" y="470"/>
                  </a:cubicBezTo>
                  <a:cubicBezTo>
                    <a:pt x="554" y="496"/>
                    <a:pt x="539" y="506"/>
                    <a:pt x="526" y="506"/>
                  </a:cubicBezTo>
                  <a:cubicBezTo>
                    <a:pt x="491" y="506"/>
                    <a:pt x="466" y="441"/>
                    <a:pt x="425" y="441"/>
                  </a:cubicBezTo>
                  <a:cubicBezTo>
                    <a:pt x="419" y="441"/>
                    <a:pt x="412" y="442"/>
                    <a:pt x="405" y="446"/>
                  </a:cubicBezTo>
                  <a:cubicBezTo>
                    <a:pt x="387" y="443"/>
                    <a:pt x="368" y="442"/>
                    <a:pt x="350" y="442"/>
                  </a:cubicBezTo>
                  <a:cubicBezTo>
                    <a:pt x="207" y="442"/>
                    <a:pt x="88" y="524"/>
                    <a:pt x="24" y="672"/>
                  </a:cubicBezTo>
                  <a:cubicBezTo>
                    <a:pt x="0" y="767"/>
                    <a:pt x="12" y="875"/>
                    <a:pt x="84" y="946"/>
                  </a:cubicBezTo>
                  <a:cubicBezTo>
                    <a:pt x="1084" y="994"/>
                    <a:pt x="2060" y="1244"/>
                    <a:pt x="3060" y="1267"/>
                  </a:cubicBezTo>
                  <a:cubicBezTo>
                    <a:pt x="3096" y="1244"/>
                    <a:pt x="3120" y="1232"/>
                    <a:pt x="3132" y="1232"/>
                  </a:cubicBezTo>
                  <a:cubicBezTo>
                    <a:pt x="3299" y="1065"/>
                    <a:pt x="3251" y="934"/>
                    <a:pt x="3060" y="851"/>
                  </a:cubicBezTo>
                  <a:cubicBezTo>
                    <a:pt x="2870" y="755"/>
                    <a:pt x="2656" y="744"/>
                    <a:pt x="2453" y="684"/>
                  </a:cubicBezTo>
                  <a:cubicBezTo>
                    <a:pt x="2275" y="648"/>
                    <a:pt x="2096" y="636"/>
                    <a:pt x="1917" y="613"/>
                  </a:cubicBezTo>
                  <a:cubicBezTo>
                    <a:pt x="1870" y="613"/>
                    <a:pt x="1810" y="589"/>
                    <a:pt x="1751" y="589"/>
                  </a:cubicBezTo>
                  <a:lnTo>
                    <a:pt x="1679" y="589"/>
                  </a:lnTo>
                  <a:cubicBezTo>
                    <a:pt x="1632" y="601"/>
                    <a:pt x="1572" y="601"/>
                    <a:pt x="1524" y="624"/>
                  </a:cubicBezTo>
                  <a:lnTo>
                    <a:pt x="1394" y="624"/>
                  </a:lnTo>
                  <a:cubicBezTo>
                    <a:pt x="1370" y="601"/>
                    <a:pt x="1322" y="589"/>
                    <a:pt x="1286" y="577"/>
                  </a:cubicBezTo>
                  <a:lnTo>
                    <a:pt x="1274" y="529"/>
                  </a:lnTo>
                  <a:lnTo>
                    <a:pt x="1322" y="517"/>
                  </a:lnTo>
                  <a:cubicBezTo>
                    <a:pt x="1346" y="529"/>
                    <a:pt x="1394" y="529"/>
                    <a:pt x="1441" y="529"/>
                  </a:cubicBezTo>
                  <a:cubicBezTo>
                    <a:pt x="1524" y="541"/>
                    <a:pt x="1608" y="565"/>
                    <a:pt x="1691" y="565"/>
                  </a:cubicBezTo>
                  <a:lnTo>
                    <a:pt x="1775" y="565"/>
                  </a:lnTo>
                  <a:cubicBezTo>
                    <a:pt x="1834" y="565"/>
                    <a:pt x="1917" y="553"/>
                    <a:pt x="1977" y="529"/>
                  </a:cubicBezTo>
                  <a:cubicBezTo>
                    <a:pt x="2120" y="458"/>
                    <a:pt x="2370" y="446"/>
                    <a:pt x="2215" y="172"/>
                  </a:cubicBezTo>
                  <a:cubicBezTo>
                    <a:pt x="1940" y="43"/>
                    <a:pt x="1665" y="1"/>
                    <a:pt x="1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30"/>
            <p:cNvSpPr/>
            <p:nvPr/>
          </p:nvSpPr>
          <p:spPr>
            <a:xfrm>
              <a:off x="5753975" y="2630050"/>
              <a:ext cx="115825" cy="14950"/>
            </a:xfrm>
            <a:custGeom>
              <a:avLst/>
              <a:gdLst/>
              <a:ahLst/>
              <a:cxnLst/>
              <a:rect l="l" t="t" r="r" b="b"/>
              <a:pathLst>
                <a:path w="4633" h="598" extrusionOk="0">
                  <a:moveTo>
                    <a:pt x="950" y="0"/>
                  </a:moveTo>
                  <a:cubicBezTo>
                    <a:pt x="758" y="0"/>
                    <a:pt x="564" y="9"/>
                    <a:pt x="370" y="31"/>
                  </a:cubicBezTo>
                  <a:cubicBezTo>
                    <a:pt x="310" y="31"/>
                    <a:pt x="251" y="31"/>
                    <a:pt x="191" y="43"/>
                  </a:cubicBezTo>
                  <a:cubicBezTo>
                    <a:pt x="108" y="79"/>
                    <a:pt x="36" y="114"/>
                    <a:pt x="1" y="210"/>
                  </a:cubicBezTo>
                  <a:cubicBezTo>
                    <a:pt x="195" y="326"/>
                    <a:pt x="409" y="346"/>
                    <a:pt x="624" y="346"/>
                  </a:cubicBezTo>
                  <a:cubicBezTo>
                    <a:pt x="739" y="346"/>
                    <a:pt x="853" y="340"/>
                    <a:pt x="965" y="340"/>
                  </a:cubicBezTo>
                  <a:cubicBezTo>
                    <a:pt x="1049" y="339"/>
                    <a:pt x="1134" y="338"/>
                    <a:pt x="1218" y="338"/>
                  </a:cubicBezTo>
                  <a:cubicBezTo>
                    <a:pt x="1845" y="338"/>
                    <a:pt x="2465" y="380"/>
                    <a:pt x="3084" y="495"/>
                  </a:cubicBezTo>
                  <a:cubicBezTo>
                    <a:pt x="3501" y="562"/>
                    <a:pt x="3903" y="598"/>
                    <a:pt x="4314" y="598"/>
                  </a:cubicBezTo>
                  <a:cubicBezTo>
                    <a:pt x="4419" y="598"/>
                    <a:pt x="4525" y="595"/>
                    <a:pt x="4632" y="591"/>
                  </a:cubicBezTo>
                  <a:cubicBezTo>
                    <a:pt x="4573" y="507"/>
                    <a:pt x="4525" y="400"/>
                    <a:pt x="4489" y="317"/>
                  </a:cubicBezTo>
                  <a:cubicBezTo>
                    <a:pt x="4285" y="211"/>
                    <a:pt x="4075" y="191"/>
                    <a:pt x="3864" y="191"/>
                  </a:cubicBezTo>
                  <a:cubicBezTo>
                    <a:pt x="3744" y="191"/>
                    <a:pt x="3622" y="198"/>
                    <a:pt x="3501" y="198"/>
                  </a:cubicBezTo>
                  <a:cubicBezTo>
                    <a:pt x="2646" y="178"/>
                    <a:pt x="1806" y="0"/>
                    <a:pt x="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30"/>
            <p:cNvSpPr/>
            <p:nvPr/>
          </p:nvSpPr>
          <p:spPr>
            <a:xfrm>
              <a:off x="5822750" y="2556125"/>
              <a:ext cx="92000" cy="14525"/>
            </a:xfrm>
            <a:custGeom>
              <a:avLst/>
              <a:gdLst/>
              <a:ahLst/>
              <a:cxnLst/>
              <a:rect l="l" t="t" r="r" b="b"/>
              <a:pathLst>
                <a:path w="3680" h="581" extrusionOk="0">
                  <a:moveTo>
                    <a:pt x="2463" y="1"/>
                  </a:moveTo>
                  <a:cubicBezTo>
                    <a:pt x="2413" y="1"/>
                    <a:pt x="2363" y="25"/>
                    <a:pt x="2310" y="95"/>
                  </a:cubicBezTo>
                  <a:cubicBezTo>
                    <a:pt x="2238" y="190"/>
                    <a:pt x="2156" y="232"/>
                    <a:pt x="2071" y="232"/>
                  </a:cubicBezTo>
                  <a:cubicBezTo>
                    <a:pt x="2028" y="232"/>
                    <a:pt x="1984" y="222"/>
                    <a:pt x="1941" y="202"/>
                  </a:cubicBezTo>
                  <a:cubicBezTo>
                    <a:pt x="1667" y="68"/>
                    <a:pt x="1387" y="23"/>
                    <a:pt x="1107" y="23"/>
                  </a:cubicBezTo>
                  <a:cubicBezTo>
                    <a:pt x="789" y="23"/>
                    <a:pt x="470" y="80"/>
                    <a:pt x="155" y="130"/>
                  </a:cubicBezTo>
                  <a:cubicBezTo>
                    <a:pt x="72" y="214"/>
                    <a:pt x="24" y="309"/>
                    <a:pt x="0" y="428"/>
                  </a:cubicBezTo>
                  <a:cubicBezTo>
                    <a:pt x="72" y="476"/>
                    <a:pt x="119" y="535"/>
                    <a:pt x="179" y="535"/>
                  </a:cubicBezTo>
                  <a:lnTo>
                    <a:pt x="3441" y="571"/>
                  </a:lnTo>
                  <a:cubicBezTo>
                    <a:pt x="3471" y="577"/>
                    <a:pt x="3497" y="580"/>
                    <a:pt x="3519" y="580"/>
                  </a:cubicBezTo>
                  <a:cubicBezTo>
                    <a:pt x="3665" y="580"/>
                    <a:pt x="3658" y="455"/>
                    <a:pt x="3679" y="321"/>
                  </a:cubicBezTo>
                  <a:cubicBezTo>
                    <a:pt x="3585" y="231"/>
                    <a:pt x="3473" y="210"/>
                    <a:pt x="3357" y="210"/>
                  </a:cubicBezTo>
                  <a:cubicBezTo>
                    <a:pt x="3259" y="210"/>
                    <a:pt x="3157" y="225"/>
                    <a:pt x="3059" y="225"/>
                  </a:cubicBezTo>
                  <a:cubicBezTo>
                    <a:pt x="2949" y="225"/>
                    <a:pt x="2843" y="207"/>
                    <a:pt x="2750" y="130"/>
                  </a:cubicBezTo>
                  <a:cubicBezTo>
                    <a:pt x="2649" y="91"/>
                    <a:pt x="2557" y="1"/>
                    <a:pt x="2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30"/>
            <p:cNvSpPr/>
            <p:nvPr/>
          </p:nvSpPr>
          <p:spPr>
            <a:xfrm>
              <a:off x="5218800" y="2417975"/>
              <a:ext cx="27700" cy="82900"/>
            </a:xfrm>
            <a:custGeom>
              <a:avLst/>
              <a:gdLst/>
              <a:ahLst/>
              <a:cxnLst/>
              <a:rect l="l" t="t" r="r" b="b"/>
              <a:pathLst>
                <a:path w="1108" h="3316" extrusionOk="0">
                  <a:moveTo>
                    <a:pt x="846" y="1"/>
                  </a:moveTo>
                  <a:cubicBezTo>
                    <a:pt x="738" y="49"/>
                    <a:pt x="715" y="132"/>
                    <a:pt x="679" y="227"/>
                  </a:cubicBezTo>
                  <a:cubicBezTo>
                    <a:pt x="679" y="251"/>
                    <a:pt x="667" y="299"/>
                    <a:pt x="643" y="322"/>
                  </a:cubicBezTo>
                  <a:cubicBezTo>
                    <a:pt x="346" y="644"/>
                    <a:pt x="334" y="1037"/>
                    <a:pt x="227" y="1430"/>
                  </a:cubicBezTo>
                  <a:cubicBezTo>
                    <a:pt x="167" y="1692"/>
                    <a:pt x="215" y="1965"/>
                    <a:pt x="131" y="2227"/>
                  </a:cubicBezTo>
                  <a:cubicBezTo>
                    <a:pt x="84" y="2370"/>
                    <a:pt x="36" y="2489"/>
                    <a:pt x="12" y="2620"/>
                  </a:cubicBezTo>
                  <a:cubicBezTo>
                    <a:pt x="0" y="2692"/>
                    <a:pt x="0" y="2751"/>
                    <a:pt x="12" y="2823"/>
                  </a:cubicBezTo>
                  <a:cubicBezTo>
                    <a:pt x="48" y="3001"/>
                    <a:pt x="96" y="3168"/>
                    <a:pt x="262" y="3275"/>
                  </a:cubicBezTo>
                  <a:cubicBezTo>
                    <a:pt x="318" y="3301"/>
                    <a:pt x="378" y="3315"/>
                    <a:pt x="438" y="3315"/>
                  </a:cubicBezTo>
                  <a:cubicBezTo>
                    <a:pt x="519" y="3315"/>
                    <a:pt x="599" y="3289"/>
                    <a:pt x="667" y="3228"/>
                  </a:cubicBezTo>
                  <a:cubicBezTo>
                    <a:pt x="774" y="3037"/>
                    <a:pt x="655" y="2799"/>
                    <a:pt x="774" y="2608"/>
                  </a:cubicBezTo>
                  <a:cubicBezTo>
                    <a:pt x="679" y="1775"/>
                    <a:pt x="929" y="977"/>
                    <a:pt x="1108" y="191"/>
                  </a:cubicBezTo>
                  <a:cubicBezTo>
                    <a:pt x="1072" y="60"/>
                    <a:pt x="965" y="1"/>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30"/>
            <p:cNvSpPr/>
            <p:nvPr/>
          </p:nvSpPr>
          <p:spPr>
            <a:xfrm>
              <a:off x="5232775" y="2465900"/>
              <a:ext cx="33075" cy="88150"/>
            </a:xfrm>
            <a:custGeom>
              <a:avLst/>
              <a:gdLst/>
              <a:ahLst/>
              <a:cxnLst/>
              <a:rect l="l" t="t" r="r" b="b"/>
              <a:pathLst>
                <a:path w="1323" h="3526" extrusionOk="0">
                  <a:moveTo>
                    <a:pt x="691" y="1"/>
                  </a:moveTo>
                  <a:cubicBezTo>
                    <a:pt x="489" y="382"/>
                    <a:pt x="430" y="810"/>
                    <a:pt x="430" y="1239"/>
                  </a:cubicBezTo>
                  <a:cubicBezTo>
                    <a:pt x="430" y="1418"/>
                    <a:pt x="489" y="1620"/>
                    <a:pt x="251" y="1727"/>
                  </a:cubicBezTo>
                  <a:cubicBezTo>
                    <a:pt x="1" y="2323"/>
                    <a:pt x="287" y="2858"/>
                    <a:pt x="453" y="3406"/>
                  </a:cubicBezTo>
                  <a:cubicBezTo>
                    <a:pt x="489" y="3489"/>
                    <a:pt x="572" y="3513"/>
                    <a:pt x="644" y="3525"/>
                  </a:cubicBezTo>
                  <a:cubicBezTo>
                    <a:pt x="775" y="3513"/>
                    <a:pt x="870" y="3454"/>
                    <a:pt x="930" y="3347"/>
                  </a:cubicBezTo>
                  <a:cubicBezTo>
                    <a:pt x="965" y="3227"/>
                    <a:pt x="989" y="3132"/>
                    <a:pt x="965" y="3013"/>
                  </a:cubicBezTo>
                  <a:cubicBezTo>
                    <a:pt x="953" y="2906"/>
                    <a:pt x="894" y="2799"/>
                    <a:pt x="834" y="2715"/>
                  </a:cubicBezTo>
                  <a:lnTo>
                    <a:pt x="834" y="2192"/>
                  </a:lnTo>
                  <a:cubicBezTo>
                    <a:pt x="953" y="2037"/>
                    <a:pt x="882" y="1846"/>
                    <a:pt x="930" y="1680"/>
                  </a:cubicBezTo>
                  <a:cubicBezTo>
                    <a:pt x="941" y="1620"/>
                    <a:pt x="965" y="1584"/>
                    <a:pt x="1001" y="1537"/>
                  </a:cubicBezTo>
                  <a:cubicBezTo>
                    <a:pt x="1084" y="1406"/>
                    <a:pt x="1322" y="1370"/>
                    <a:pt x="1239" y="1132"/>
                  </a:cubicBezTo>
                  <a:cubicBezTo>
                    <a:pt x="1215" y="1126"/>
                    <a:pt x="1197" y="1123"/>
                    <a:pt x="1181" y="1123"/>
                  </a:cubicBezTo>
                  <a:cubicBezTo>
                    <a:pt x="1165" y="1123"/>
                    <a:pt x="1150" y="1126"/>
                    <a:pt x="1132" y="1132"/>
                  </a:cubicBezTo>
                  <a:cubicBezTo>
                    <a:pt x="1025" y="1072"/>
                    <a:pt x="894" y="1084"/>
                    <a:pt x="846" y="1049"/>
                  </a:cubicBezTo>
                  <a:cubicBezTo>
                    <a:pt x="727" y="846"/>
                    <a:pt x="846" y="656"/>
                    <a:pt x="882" y="477"/>
                  </a:cubicBezTo>
                  <a:lnTo>
                    <a:pt x="882" y="382"/>
                  </a:lnTo>
                  <a:cubicBezTo>
                    <a:pt x="846" y="239"/>
                    <a:pt x="834" y="84"/>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30"/>
            <p:cNvSpPr/>
            <p:nvPr/>
          </p:nvSpPr>
          <p:spPr>
            <a:xfrm>
              <a:off x="5832275" y="2588875"/>
              <a:ext cx="79500" cy="17800"/>
            </a:xfrm>
            <a:custGeom>
              <a:avLst/>
              <a:gdLst/>
              <a:ahLst/>
              <a:cxnLst/>
              <a:rect l="l" t="t" r="r" b="b"/>
              <a:pathLst>
                <a:path w="3180" h="712" extrusionOk="0">
                  <a:moveTo>
                    <a:pt x="1094" y="1"/>
                  </a:moveTo>
                  <a:cubicBezTo>
                    <a:pt x="985" y="1"/>
                    <a:pt x="874" y="10"/>
                    <a:pt x="762" y="35"/>
                  </a:cubicBezTo>
                  <a:cubicBezTo>
                    <a:pt x="596" y="70"/>
                    <a:pt x="430" y="162"/>
                    <a:pt x="260" y="162"/>
                  </a:cubicBezTo>
                  <a:cubicBezTo>
                    <a:pt x="198" y="162"/>
                    <a:pt x="135" y="150"/>
                    <a:pt x="72" y="118"/>
                  </a:cubicBezTo>
                  <a:cubicBezTo>
                    <a:pt x="0" y="202"/>
                    <a:pt x="0" y="273"/>
                    <a:pt x="72" y="368"/>
                  </a:cubicBezTo>
                  <a:cubicBezTo>
                    <a:pt x="119" y="428"/>
                    <a:pt x="179" y="475"/>
                    <a:pt x="226" y="535"/>
                  </a:cubicBezTo>
                  <a:cubicBezTo>
                    <a:pt x="306" y="536"/>
                    <a:pt x="386" y="536"/>
                    <a:pt x="465" y="536"/>
                  </a:cubicBezTo>
                  <a:cubicBezTo>
                    <a:pt x="728" y="536"/>
                    <a:pt x="991" y="532"/>
                    <a:pt x="1255" y="532"/>
                  </a:cubicBezTo>
                  <a:cubicBezTo>
                    <a:pt x="1820" y="532"/>
                    <a:pt x="2388" y="552"/>
                    <a:pt x="2965" y="678"/>
                  </a:cubicBezTo>
                  <a:cubicBezTo>
                    <a:pt x="2965" y="678"/>
                    <a:pt x="2977" y="690"/>
                    <a:pt x="3024" y="702"/>
                  </a:cubicBezTo>
                  <a:cubicBezTo>
                    <a:pt x="3035" y="709"/>
                    <a:pt x="3045" y="711"/>
                    <a:pt x="3056" y="711"/>
                  </a:cubicBezTo>
                  <a:cubicBezTo>
                    <a:pt x="3082" y="711"/>
                    <a:pt x="3110" y="695"/>
                    <a:pt x="3143" y="678"/>
                  </a:cubicBezTo>
                  <a:cubicBezTo>
                    <a:pt x="3179" y="571"/>
                    <a:pt x="3179" y="487"/>
                    <a:pt x="3096" y="392"/>
                  </a:cubicBezTo>
                  <a:cubicBezTo>
                    <a:pt x="2946" y="311"/>
                    <a:pt x="2807" y="141"/>
                    <a:pt x="2690" y="141"/>
                  </a:cubicBezTo>
                  <a:cubicBezTo>
                    <a:pt x="2687" y="141"/>
                    <a:pt x="2683" y="142"/>
                    <a:pt x="2679" y="142"/>
                  </a:cubicBezTo>
                  <a:cubicBezTo>
                    <a:pt x="2591" y="156"/>
                    <a:pt x="2504" y="162"/>
                    <a:pt x="2418" y="162"/>
                  </a:cubicBezTo>
                  <a:cubicBezTo>
                    <a:pt x="1971" y="162"/>
                    <a:pt x="1540" y="1"/>
                    <a:pt x="1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30"/>
            <p:cNvSpPr/>
            <p:nvPr/>
          </p:nvSpPr>
          <p:spPr>
            <a:xfrm>
              <a:off x="5314950" y="2544500"/>
              <a:ext cx="92275" cy="14600"/>
            </a:xfrm>
            <a:custGeom>
              <a:avLst/>
              <a:gdLst/>
              <a:ahLst/>
              <a:cxnLst/>
              <a:rect l="l" t="t" r="r" b="b"/>
              <a:pathLst>
                <a:path w="3691" h="584" extrusionOk="0">
                  <a:moveTo>
                    <a:pt x="2536" y="0"/>
                  </a:moveTo>
                  <a:cubicBezTo>
                    <a:pt x="2456" y="51"/>
                    <a:pt x="2372" y="66"/>
                    <a:pt x="2288" y="66"/>
                  </a:cubicBezTo>
                  <a:cubicBezTo>
                    <a:pt x="2172" y="66"/>
                    <a:pt x="2054" y="38"/>
                    <a:pt x="1940" y="38"/>
                  </a:cubicBezTo>
                  <a:cubicBezTo>
                    <a:pt x="1904" y="38"/>
                    <a:pt x="1869" y="40"/>
                    <a:pt x="1834" y="48"/>
                  </a:cubicBezTo>
                  <a:cubicBezTo>
                    <a:pt x="1623" y="25"/>
                    <a:pt x="1411" y="10"/>
                    <a:pt x="1198" y="10"/>
                  </a:cubicBezTo>
                  <a:cubicBezTo>
                    <a:pt x="964" y="10"/>
                    <a:pt x="730" y="28"/>
                    <a:pt x="500" y="72"/>
                  </a:cubicBezTo>
                  <a:cubicBezTo>
                    <a:pt x="333" y="119"/>
                    <a:pt x="167" y="167"/>
                    <a:pt x="48" y="298"/>
                  </a:cubicBezTo>
                  <a:cubicBezTo>
                    <a:pt x="0" y="405"/>
                    <a:pt x="0" y="488"/>
                    <a:pt x="95" y="584"/>
                  </a:cubicBezTo>
                  <a:cubicBezTo>
                    <a:pt x="953" y="584"/>
                    <a:pt x="1810" y="560"/>
                    <a:pt x="2667" y="560"/>
                  </a:cubicBezTo>
                  <a:cubicBezTo>
                    <a:pt x="2774" y="483"/>
                    <a:pt x="2885" y="461"/>
                    <a:pt x="2996" y="461"/>
                  </a:cubicBezTo>
                  <a:cubicBezTo>
                    <a:pt x="3156" y="461"/>
                    <a:pt x="3317" y="507"/>
                    <a:pt x="3472" y="507"/>
                  </a:cubicBezTo>
                  <a:cubicBezTo>
                    <a:pt x="3547" y="507"/>
                    <a:pt x="3620" y="496"/>
                    <a:pt x="3691" y="464"/>
                  </a:cubicBezTo>
                  <a:cubicBezTo>
                    <a:pt x="3680" y="181"/>
                    <a:pt x="3503" y="129"/>
                    <a:pt x="3297" y="129"/>
                  </a:cubicBezTo>
                  <a:cubicBezTo>
                    <a:pt x="3270" y="129"/>
                    <a:pt x="3242" y="130"/>
                    <a:pt x="3215" y="131"/>
                  </a:cubicBezTo>
                  <a:cubicBezTo>
                    <a:pt x="3000" y="60"/>
                    <a:pt x="2738" y="131"/>
                    <a:pt x="2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30"/>
            <p:cNvSpPr/>
            <p:nvPr/>
          </p:nvSpPr>
          <p:spPr>
            <a:xfrm>
              <a:off x="5636100" y="2373025"/>
              <a:ext cx="96175" cy="10450"/>
            </a:xfrm>
            <a:custGeom>
              <a:avLst/>
              <a:gdLst/>
              <a:ahLst/>
              <a:cxnLst/>
              <a:rect l="l" t="t" r="r" b="b"/>
              <a:pathLst>
                <a:path w="3847" h="418" extrusionOk="0">
                  <a:moveTo>
                    <a:pt x="1892" y="1"/>
                  </a:moveTo>
                  <a:cubicBezTo>
                    <a:pt x="1659" y="1"/>
                    <a:pt x="1426" y="3"/>
                    <a:pt x="1194" y="3"/>
                  </a:cubicBezTo>
                  <a:cubicBezTo>
                    <a:pt x="1090" y="3"/>
                    <a:pt x="986" y="2"/>
                    <a:pt x="882" y="1"/>
                  </a:cubicBezTo>
                  <a:cubicBezTo>
                    <a:pt x="846" y="13"/>
                    <a:pt x="834" y="37"/>
                    <a:pt x="822" y="61"/>
                  </a:cubicBezTo>
                  <a:cubicBezTo>
                    <a:pt x="822" y="73"/>
                    <a:pt x="834" y="96"/>
                    <a:pt x="834" y="132"/>
                  </a:cubicBezTo>
                  <a:cubicBezTo>
                    <a:pt x="882" y="180"/>
                    <a:pt x="918" y="192"/>
                    <a:pt x="989" y="192"/>
                  </a:cubicBezTo>
                  <a:cubicBezTo>
                    <a:pt x="1002" y="199"/>
                    <a:pt x="1012" y="202"/>
                    <a:pt x="1021" y="202"/>
                  </a:cubicBezTo>
                  <a:cubicBezTo>
                    <a:pt x="1035" y="202"/>
                    <a:pt x="1044" y="194"/>
                    <a:pt x="1050" y="185"/>
                  </a:cubicBezTo>
                  <a:lnTo>
                    <a:pt x="1050" y="185"/>
                  </a:lnTo>
                  <a:cubicBezTo>
                    <a:pt x="1049" y="187"/>
                    <a:pt x="1049" y="189"/>
                    <a:pt x="1049" y="192"/>
                  </a:cubicBezTo>
                  <a:cubicBezTo>
                    <a:pt x="1041" y="210"/>
                    <a:pt x="1028" y="216"/>
                    <a:pt x="1010" y="216"/>
                  </a:cubicBezTo>
                  <a:cubicBezTo>
                    <a:pt x="975" y="216"/>
                    <a:pt x="925" y="190"/>
                    <a:pt x="885" y="190"/>
                  </a:cubicBezTo>
                  <a:cubicBezTo>
                    <a:pt x="880" y="190"/>
                    <a:pt x="875" y="191"/>
                    <a:pt x="870" y="192"/>
                  </a:cubicBezTo>
                  <a:lnTo>
                    <a:pt x="691" y="144"/>
                  </a:lnTo>
                  <a:cubicBezTo>
                    <a:pt x="674" y="145"/>
                    <a:pt x="656" y="145"/>
                    <a:pt x="638" y="145"/>
                  </a:cubicBezTo>
                  <a:cubicBezTo>
                    <a:pt x="560" y="145"/>
                    <a:pt x="481" y="138"/>
                    <a:pt x="403" y="138"/>
                  </a:cubicBezTo>
                  <a:cubicBezTo>
                    <a:pt x="257" y="138"/>
                    <a:pt x="116" y="162"/>
                    <a:pt x="1" y="299"/>
                  </a:cubicBezTo>
                  <a:cubicBezTo>
                    <a:pt x="96" y="375"/>
                    <a:pt x="199" y="383"/>
                    <a:pt x="316" y="383"/>
                  </a:cubicBezTo>
                  <a:cubicBezTo>
                    <a:pt x="345" y="383"/>
                    <a:pt x="375" y="382"/>
                    <a:pt x="406" y="382"/>
                  </a:cubicBezTo>
                  <a:cubicBezTo>
                    <a:pt x="1525" y="382"/>
                    <a:pt x="2632" y="394"/>
                    <a:pt x="3751" y="418"/>
                  </a:cubicBezTo>
                  <a:cubicBezTo>
                    <a:pt x="3847" y="323"/>
                    <a:pt x="3847" y="239"/>
                    <a:pt x="3751" y="132"/>
                  </a:cubicBezTo>
                  <a:cubicBezTo>
                    <a:pt x="3134" y="16"/>
                    <a:pt x="2513" y="1"/>
                    <a:pt x="18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30"/>
            <p:cNvSpPr/>
            <p:nvPr/>
          </p:nvSpPr>
          <p:spPr>
            <a:xfrm>
              <a:off x="5792975" y="2473150"/>
              <a:ext cx="100625" cy="15600"/>
            </a:xfrm>
            <a:custGeom>
              <a:avLst/>
              <a:gdLst/>
              <a:ahLst/>
              <a:cxnLst/>
              <a:rect l="l" t="t" r="r" b="b"/>
              <a:pathLst>
                <a:path w="4025" h="624" extrusionOk="0">
                  <a:moveTo>
                    <a:pt x="612" y="0"/>
                  </a:moveTo>
                  <a:cubicBezTo>
                    <a:pt x="536" y="0"/>
                    <a:pt x="460" y="10"/>
                    <a:pt x="388" y="10"/>
                  </a:cubicBezTo>
                  <a:cubicBezTo>
                    <a:pt x="374" y="10"/>
                    <a:pt x="360" y="9"/>
                    <a:pt x="346" y="9"/>
                  </a:cubicBezTo>
                  <a:lnTo>
                    <a:pt x="346" y="9"/>
                  </a:lnTo>
                  <a:cubicBezTo>
                    <a:pt x="381" y="259"/>
                    <a:pt x="96" y="128"/>
                    <a:pt x="36" y="259"/>
                  </a:cubicBezTo>
                  <a:cubicBezTo>
                    <a:pt x="0" y="318"/>
                    <a:pt x="24" y="378"/>
                    <a:pt x="60" y="425"/>
                  </a:cubicBezTo>
                  <a:cubicBezTo>
                    <a:pt x="108" y="461"/>
                    <a:pt x="158" y="479"/>
                    <a:pt x="207" y="479"/>
                  </a:cubicBezTo>
                  <a:cubicBezTo>
                    <a:pt x="256" y="479"/>
                    <a:pt x="304" y="461"/>
                    <a:pt x="346" y="425"/>
                  </a:cubicBezTo>
                  <a:cubicBezTo>
                    <a:pt x="501" y="425"/>
                    <a:pt x="631" y="437"/>
                    <a:pt x="774" y="437"/>
                  </a:cubicBezTo>
                  <a:cubicBezTo>
                    <a:pt x="944" y="437"/>
                    <a:pt x="1115" y="445"/>
                    <a:pt x="1285" y="445"/>
                  </a:cubicBezTo>
                  <a:cubicBezTo>
                    <a:pt x="1412" y="445"/>
                    <a:pt x="1540" y="441"/>
                    <a:pt x="1667" y="425"/>
                  </a:cubicBezTo>
                  <a:cubicBezTo>
                    <a:pt x="1801" y="415"/>
                    <a:pt x="1926" y="399"/>
                    <a:pt x="2046" y="399"/>
                  </a:cubicBezTo>
                  <a:cubicBezTo>
                    <a:pt x="2214" y="399"/>
                    <a:pt x="2372" y="431"/>
                    <a:pt x="2525" y="556"/>
                  </a:cubicBezTo>
                  <a:cubicBezTo>
                    <a:pt x="2534" y="593"/>
                    <a:pt x="2565" y="623"/>
                    <a:pt x="2595" y="623"/>
                  </a:cubicBezTo>
                  <a:cubicBezTo>
                    <a:pt x="2604" y="623"/>
                    <a:pt x="2612" y="621"/>
                    <a:pt x="2620" y="616"/>
                  </a:cubicBezTo>
                  <a:cubicBezTo>
                    <a:pt x="2656" y="604"/>
                    <a:pt x="2703" y="592"/>
                    <a:pt x="2727" y="556"/>
                  </a:cubicBezTo>
                  <a:lnTo>
                    <a:pt x="2787" y="556"/>
                  </a:lnTo>
                  <a:cubicBezTo>
                    <a:pt x="2929" y="556"/>
                    <a:pt x="3072" y="544"/>
                    <a:pt x="3227" y="544"/>
                  </a:cubicBezTo>
                  <a:cubicBezTo>
                    <a:pt x="3269" y="518"/>
                    <a:pt x="3311" y="503"/>
                    <a:pt x="3352" y="503"/>
                  </a:cubicBezTo>
                  <a:cubicBezTo>
                    <a:pt x="3404" y="503"/>
                    <a:pt x="3454" y="527"/>
                    <a:pt x="3501" y="580"/>
                  </a:cubicBezTo>
                  <a:lnTo>
                    <a:pt x="3941" y="580"/>
                  </a:lnTo>
                  <a:cubicBezTo>
                    <a:pt x="4025" y="294"/>
                    <a:pt x="3739" y="378"/>
                    <a:pt x="3656" y="259"/>
                  </a:cubicBezTo>
                  <a:cubicBezTo>
                    <a:pt x="3402" y="170"/>
                    <a:pt x="3169" y="42"/>
                    <a:pt x="2910" y="42"/>
                  </a:cubicBezTo>
                  <a:cubicBezTo>
                    <a:pt x="2889" y="42"/>
                    <a:pt x="2867" y="42"/>
                    <a:pt x="2846" y="44"/>
                  </a:cubicBezTo>
                  <a:lnTo>
                    <a:pt x="929" y="128"/>
                  </a:lnTo>
                  <a:cubicBezTo>
                    <a:pt x="836" y="22"/>
                    <a:pt x="725" y="0"/>
                    <a:pt x="6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30"/>
            <p:cNvSpPr/>
            <p:nvPr/>
          </p:nvSpPr>
          <p:spPr>
            <a:xfrm>
              <a:off x="5623600" y="2616525"/>
              <a:ext cx="117000" cy="14675"/>
            </a:xfrm>
            <a:custGeom>
              <a:avLst/>
              <a:gdLst/>
              <a:ahLst/>
              <a:cxnLst/>
              <a:rect l="l" t="t" r="r" b="b"/>
              <a:pathLst>
                <a:path w="4680" h="587" extrusionOk="0">
                  <a:moveTo>
                    <a:pt x="668" y="0"/>
                  </a:moveTo>
                  <a:cubicBezTo>
                    <a:pt x="620" y="24"/>
                    <a:pt x="560" y="24"/>
                    <a:pt x="513" y="24"/>
                  </a:cubicBezTo>
                  <a:cubicBezTo>
                    <a:pt x="469" y="62"/>
                    <a:pt x="419" y="79"/>
                    <a:pt x="369" y="79"/>
                  </a:cubicBezTo>
                  <a:cubicBezTo>
                    <a:pt x="324" y="79"/>
                    <a:pt x="279" y="65"/>
                    <a:pt x="239" y="36"/>
                  </a:cubicBezTo>
                  <a:cubicBezTo>
                    <a:pt x="191" y="36"/>
                    <a:pt x="132" y="24"/>
                    <a:pt x="84" y="24"/>
                  </a:cubicBezTo>
                  <a:cubicBezTo>
                    <a:pt x="1" y="96"/>
                    <a:pt x="1" y="179"/>
                    <a:pt x="84" y="274"/>
                  </a:cubicBezTo>
                  <a:cubicBezTo>
                    <a:pt x="1057" y="379"/>
                    <a:pt x="2011" y="585"/>
                    <a:pt x="2988" y="585"/>
                  </a:cubicBezTo>
                  <a:cubicBezTo>
                    <a:pt x="3123" y="585"/>
                    <a:pt x="3258" y="581"/>
                    <a:pt x="3394" y="572"/>
                  </a:cubicBezTo>
                  <a:cubicBezTo>
                    <a:pt x="3484" y="526"/>
                    <a:pt x="3576" y="510"/>
                    <a:pt x="3671" y="510"/>
                  </a:cubicBezTo>
                  <a:cubicBezTo>
                    <a:pt x="3878" y="510"/>
                    <a:pt x="4093" y="586"/>
                    <a:pt x="4296" y="586"/>
                  </a:cubicBezTo>
                  <a:cubicBezTo>
                    <a:pt x="4431" y="586"/>
                    <a:pt x="4561" y="553"/>
                    <a:pt x="4680" y="441"/>
                  </a:cubicBezTo>
                  <a:cubicBezTo>
                    <a:pt x="3466" y="262"/>
                    <a:pt x="2239" y="167"/>
                    <a:pt x="1013" y="119"/>
                  </a:cubicBezTo>
                  <a:cubicBezTo>
                    <a:pt x="894" y="84"/>
                    <a:pt x="775" y="96"/>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30"/>
            <p:cNvSpPr/>
            <p:nvPr/>
          </p:nvSpPr>
          <p:spPr>
            <a:xfrm>
              <a:off x="5597700" y="2327425"/>
              <a:ext cx="67900" cy="24525"/>
            </a:xfrm>
            <a:custGeom>
              <a:avLst/>
              <a:gdLst/>
              <a:ahLst/>
              <a:cxnLst/>
              <a:rect l="l" t="t" r="r" b="b"/>
              <a:pathLst>
                <a:path w="2716" h="981" extrusionOk="0">
                  <a:moveTo>
                    <a:pt x="1485" y="0"/>
                  </a:moveTo>
                  <a:cubicBezTo>
                    <a:pt x="1077" y="0"/>
                    <a:pt x="660" y="76"/>
                    <a:pt x="239" y="111"/>
                  </a:cubicBezTo>
                  <a:cubicBezTo>
                    <a:pt x="37" y="230"/>
                    <a:pt x="1" y="373"/>
                    <a:pt x="156" y="575"/>
                  </a:cubicBezTo>
                  <a:cubicBezTo>
                    <a:pt x="239" y="635"/>
                    <a:pt x="334" y="658"/>
                    <a:pt x="418" y="706"/>
                  </a:cubicBezTo>
                  <a:cubicBezTo>
                    <a:pt x="465" y="730"/>
                    <a:pt x="513" y="777"/>
                    <a:pt x="537" y="837"/>
                  </a:cubicBezTo>
                  <a:cubicBezTo>
                    <a:pt x="727" y="951"/>
                    <a:pt x="928" y="974"/>
                    <a:pt x="1132" y="974"/>
                  </a:cubicBezTo>
                  <a:cubicBezTo>
                    <a:pt x="1267" y="974"/>
                    <a:pt x="1403" y="964"/>
                    <a:pt x="1538" y="964"/>
                  </a:cubicBezTo>
                  <a:cubicBezTo>
                    <a:pt x="1582" y="964"/>
                    <a:pt x="1625" y="965"/>
                    <a:pt x="1668" y="968"/>
                  </a:cubicBezTo>
                  <a:cubicBezTo>
                    <a:pt x="1702" y="976"/>
                    <a:pt x="1731" y="980"/>
                    <a:pt x="1754" y="980"/>
                  </a:cubicBezTo>
                  <a:cubicBezTo>
                    <a:pt x="1896" y="980"/>
                    <a:pt x="1865" y="842"/>
                    <a:pt x="1835" y="730"/>
                  </a:cubicBezTo>
                  <a:cubicBezTo>
                    <a:pt x="1811" y="694"/>
                    <a:pt x="1787" y="658"/>
                    <a:pt x="1811" y="611"/>
                  </a:cubicBezTo>
                  <a:lnTo>
                    <a:pt x="1811" y="611"/>
                  </a:lnTo>
                  <a:cubicBezTo>
                    <a:pt x="1846" y="623"/>
                    <a:pt x="1882" y="646"/>
                    <a:pt x="1906" y="670"/>
                  </a:cubicBezTo>
                  <a:cubicBezTo>
                    <a:pt x="1954" y="706"/>
                    <a:pt x="2001" y="718"/>
                    <a:pt x="2061" y="718"/>
                  </a:cubicBezTo>
                  <a:cubicBezTo>
                    <a:pt x="2099" y="680"/>
                    <a:pt x="2137" y="655"/>
                    <a:pt x="2177" y="655"/>
                  </a:cubicBezTo>
                  <a:cubicBezTo>
                    <a:pt x="2212" y="655"/>
                    <a:pt x="2248" y="674"/>
                    <a:pt x="2287" y="718"/>
                  </a:cubicBezTo>
                  <a:cubicBezTo>
                    <a:pt x="2346" y="718"/>
                    <a:pt x="2406" y="718"/>
                    <a:pt x="2442" y="694"/>
                  </a:cubicBezTo>
                  <a:cubicBezTo>
                    <a:pt x="2525" y="611"/>
                    <a:pt x="2644" y="599"/>
                    <a:pt x="2716" y="515"/>
                  </a:cubicBezTo>
                  <a:lnTo>
                    <a:pt x="2716" y="373"/>
                  </a:lnTo>
                  <a:cubicBezTo>
                    <a:pt x="2321" y="81"/>
                    <a:pt x="1909" y="0"/>
                    <a:pt x="14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30"/>
            <p:cNvSpPr/>
            <p:nvPr/>
          </p:nvSpPr>
          <p:spPr>
            <a:xfrm>
              <a:off x="5877500" y="2501400"/>
              <a:ext cx="61650" cy="18400"/>
            </a:xfrm>
            <a:custGeom>
              <a:avLst/>
              <a:gdLst/>
              <a:ahLst/>
              <a:cxnLst/>
              <a:rect l="l" t="t" r="r" b="b"/>
              <a:pathLst>
                <a:path w="2466" h="736" extrusionOk="0">
                  <a:moveTo>
                    <a:pt x="935" y="1"/>
                  </a:moveTo>
                  <a:cubicBezTo>
                    <a:pt x="674" y="1"/>
                    <a:pt x="408" y="58"/>
                    <a:pt x="144" y="141"/>
                  </a:cubicBezTo>
                  <a:cubicBezTo>
                    <a:pt x="1" y="283"/>
                    <a:pt x="120" y="414"/>
                    <a:pt x="120" y="545"/>
                  </a:cubicBezTo>
                  <a:lnTo>
                    <a:pt x="120" y="605"/>
                  </a:lnTo>
                  <a:cubicBezTo>
                    <a:pt x="247" y="585"/>
                    <a:pt x="372" y="577"/>
                    <a:pt x="497" y="577"/>
                  </a:cubicBezTo>
                  <a:cubicBezTo>
                    <a:pt x="1051" y="577"/>
                    <a:pt x="1588" y="736"/>
                    <a:pt x="2132" y="736"/>
                  </a:cubicBezTo>
                  <a:cubicBezTo>
                    <a:pt x="2168" y="557"/>
                    <a:pt x="2465" y="676"/>
                    <a:pt x="2465" y="498"/>
                  </a:cubicBezTo>
                  <a:cubicBezTo>
                    <a:pt x="2394" y="339"/>
                    <a:pt x="2302" y="303"/>
                    <a:pt x="2203" y="303"/>
                  </a:cubicBezTo>
                  <a:cubicBezTo>
                    <a:pt x="2125" y="303"/>
                    <a:pt x="2043" y="326"/>
                    <a:pt x="1964" y="326"/>
                  </a:cubicBezTo>
                  <a:cubicBezTo>
                    <a:pt x="1911" y="326"/>
                    <a:pt x="1859" y="316"/>
                    <a:pt x="1811" y="283"/>
                  </a:cubicBezTo>
                  <a:cubicBezTo>
                    <a:pt x="1535" y="78"/>
                    <a:pt x="1239" y="1"/>
                    <a:pt x="9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30"/>
            <p:cNvSpPr/>
            <p:nvPr/>
          </p:nvSpPr>
          <p:spPr>
            <a:xfrm>
              <a:off x="5603825" y="2467850"/>
              <a:ext cx="100475" cy="10875"/>
            </a:xfrm>
            <a:custGeom>
              <a:avLst/>
              <a:gdLst/>
              <a:ahLst/>
              <a:cxnLst/>
              <a:rect l="l" t="t" r="r" b="b"/>
              <a:pathLst>
                <a:path w="4019" h="435" extrusionOk="0">
                  <a:moveTo>
                    <a:pt x="1889" y="0"/>
                  </a:moveTo>
                  <a:cubicBezTo>
                    <a:pt x="1363" y="0"/>
                    <a:pt x="839" y="18"/>
                    <a:pt x="316" y="54"/>
                  </a:cubicBezTo>
                  <a:cubicBezTo>
                    <a:pt x="274" y="43"/>
                    <a:pt x="237" y="38"/>
                    <a:pt x="205" y="38"/>
                  </a:cubicBezTo>
                  <a:cubicBezTo>
                    <a:pt x="52" y="38"/>
                    <a:pt x="0" y="149"/>
                    <a:pt x="30" y="316"/>
                  </a:cubicBezTo>
                  <a:cubicBezTo>
                    <a:pt x="518" y="328"/>
                    <a:pt x="994" y="340"/>
                    <a:pt x="1470" y="351"/>
                  </a:cubicBezTo>
                  <a:cubicBezTo>
                    <a:pt x="1773" y="412"/>
                    <a:pt x="2078" y="426"/>
                    <a:pt x="2383" y="426"/>
                  </a:cubicBezTo>
                  <a:cubicBezTo>
                    <a:pt x="2629" y="426"/>
                    <a:pt x="2876" y="417"/>
                    <a:pt x="3121" y="417"/>
                  </a:cubicBezTo>
                  <a:cubicBezTo>
                    <a:pt x="3290" y="417"/>
                    <a:pt x="3458" y="421"/>
                    <a:pt x="3625" y="435"/>
                  </a:cubicBezTo>
                  <a:cubicBezTo>
                    <a:pt x="4018" y="101"/>
                    <a:pt x="3542" y="173"/>
                    <a:pt x="3471" y="54"/>
                  </a:cubicBezTo>
                  <a:cubicBezTo>
                    <a:pt x="2941" y="18"/>
                    <a:pt x="2414" y="0"/>
                    <a:pt x="18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30"/>
            <p:cNvSpPr/>
            <p:nvPr/>
          </p:nvSpPr>
          <p:spPr>
            <a:xfrm>
              <a:off x="5993000" y="2597550"/>
              <a:ext cx="66100" cy="19375"/>
            </a:xfrm>
            <a:custGeom>
              <a:avLst/>
              <a:gdLst/>
              <a:ahLst/>
              <a:cxnLst/>
              <a:rect l="l" t="t" r="r" b="b"/>
              <a:pathLst>
                <a:path w="2644" h="775" extrusionOk="0">
                  <a:moveTo>
                    <a:pt x="1691" y="299"/>
                  </a:moveTo>
                  <a:cubicBezTo>
                    <a:pt x="1699" y="299"/>
                    <a:pt x="1707" y="307"/>
                    <a:pt x="1715" y="315"/>
                  </a:cubicBezTo>
                  <a:lnTo>
                    <a:pt x="1715" y="315"/>
                  </a:lnTo>
                  <a:cubicBezTo>
                    <a:pt x="1712" y="314"/>
                    <a:pt x="1709" y="314"/>
                    <a:pt x="1707" y="314"/>
                  </a:cubicBezTo>
                  <a:cubicBezTo>
                    <a:pt x="1691" y="314"/>
                    <a:pt x="1678" y="320"/>
                    <a:pt x="1667" y="331"/>
                  </a:cubicBezTo>
                  <a:cubicBezTo>
                    <a:pt x="1675" y="307"/>
                    <a:pt x="1683" y="299"/>
                    <a:pt x="1691" y="299"/>
                  </a:cubicBezTo>
                  <a:close/>
                  <a:moveTo>
                    <a:pt x="705" y="0"/>
                  </a:moveTo>
                  <a:cubicBezTo>
                    <a:pt x="597" y="0"/>
                    <a:pt x="481" y="21"/>
                    <a:pt x="370" y="21"/>
                  </a:cubicBezTo>
                  <a:cubicBezTo>
                    <a:pt x="310" y="57"/>
                    <a:pt x="310" y="105"/>
                    <a:pt x="358" y="152"/>
                  </a:cubicBezTo>
                  <a:cubicBezTo>
                    <a:pt x="405" y="188"/>
                    <a:pt x="429" y="212"/>
                    <a:pt x="477" y="247"/>
                  </a:cubicBezTo>
                  <a:cubicBezTo>
                    <a:pt x="405" y="212"/>
                    <a:pt x="358" y="152"/>
                    <a:pt x="262" y="140"/>
                  </a:cubicBezTo>
                  <a:cubicBezTo>
                    <a:pt x="84" y="212"/>
                    <a:pt x="0" y="331"/>
                    <a:pt x="24" y="521"/>
                  </a:cubicBezTo>
                  <a:cubicBezTo>
                    <a:pt x="76" y="618"/>
                    <a:pt x="143" y="664"/>
                    <a:pt x="220" y="664"/>
                  </a:cubicBezTo>
                  <a:cubicBezTo>
                    <a:pt x="266" y="664"/>
                    <a:pt x="316" y="648"/>
                    <a:pt x="370" y="617"/>
                  </a:cubicBezTo>
                  <a:cubicBezTo>
                    <a:pt x="417" y="605"/>
                    <a:pt x="465" y="605"/>
                    <a:pt x="501" y="605"/>
                  </a:cubicBezTo>
                  <a:cubicBezTo>
                    <a:pt x="527" y="604"/>
                    <a:pt x="554" y="603"/>
                    <a:pt x="581" y="603"/>
                  </a:cubicBezTo>
                  <a:cubicBezTo>
                    <a:pt x="1108" y="603"/>
                    <a:pt x="1615" y="775"/>
                    <a:pt x="2130" y="775"/>
                  </a:cubicBezTo>
                  <a:cubicBezTo>
                    <a:pt x="2261" y="775"/>
                    <a:pt x="2392" y="763"/>
                    <a:pt x="2525" y="736"/>
                  </a:cubicBezTo>
                  <a:lnTo>
                    <a:pt x="2513" y="736"/>
                  </a:lnTo>
                  <a:cubicBezTo>
                    <a:pt x="2513" y="688"/>
                    <a:pt x="2525" y="628"/>
                    <a:pt x="2525" y="581"/>
                  </a:cubicBezTo>
                  <a:cubicBezTo>
                    <a:pt x="2644" y="462"/>
                    <a:pt x="2644" y="331"/>
                    <a:pt x="2548" y="188"/>
                  </a:cubicBezTo>
                  <a:cubicBezTo>
                    <a:pt x="2501" y="164"/>
                    <a:pt x="2441" y="164"/>
                    <a:pt x="2394" y="164"/>
                  </a:cubicBezTo>
                  <a:cubicBezTo>
                    <a:pt x="2275" y="224"/>
                    <a:pt x="2382" y="390"/>
                    <a:pt x="2263" y="450"/>
                  </a:cubicBezTo>
                  <a:cubicBezTo>
                    <a:pt x="2346" y="343"/>
                    <a:pt x="2310" y="259"/>
                    <a:pt x="2251" y="152"/>
                  </a:cubicBezTo>
                  <a:cubicBezTo>
                    <a:pt x="2222" y="112"/>
                    <a:pt x="2193" y="91"/>
                    <a:pt x="2167" y="91"/>
                  </a:cubicBezTo>
                  <a:cubicBezTo>
                    <a:pt x="2139" y="91"/>
                    <a:pt x="2114" y="115"/>
                    <a:pt x="2096" y="164"/>
                  </a:cubicBezTo>
                  <a:cubicBezTo>
                    <a:pt x="2013" y="259"/>
                    <a:pt x="1905" y="319"/>
                    <a:pt x="1774" y="343"/>
                  </a:cubicBezTo>
                  <a:cubicBezTo>
                    <a:pt x="1767" y="337"/>
                    <a:pt x="1760" y="333"/>
                    <a:pt x="1754" y="329"/>
                  </a:cubicBezTo>
                  <a:lnTo>
                    <a:pt x="1754" y="329"/>
                  </a:lnTo>
                  <a:cubicBezTo>
                    <a:pt x="1854" y="314"/>
                    <a:pt x="1931" y="266"/>
                    <a:pt x="1965" y="152"/>
                  </a:cubicBezTo>
                  <a:cubicBezTo>
                    <a:pt x="1862" y="57"/>
                    <a:pt x="1722" y="4"/>
                    <a:pt x="1601" y="4"/>
                  </a:cubicBezTo>
                  <a:cubicBezTo>
                    <a:pt x="1540" y="4"/>
                    <a:pt x="1485" y="17"/>
                    <a:pt x="1441" y="45"/>
                  </a:cubicBezTo>
                  <a:cubicBezTo>
                    <a:pt x="1355" y="99"/>
                    <a:pt x="1282" y="119"/>
                    <a:pt x="1211" y="119"/>
                  </a:cubicBezTo>
                  <a:cubicBezTo>
                    <a:pt x="1096" y="119"/>
                    <a:pt x="991" y="66"/>
                    <a:pt x="858" y="21"/>
                  </a:cubicBezTo>
                  <a:cubicBezTo>
                    <a:pt x="810" y="5"/>
                    <a:pt x="7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30"/>
            <p:cNvSpPr/>
            <p:nvPr/>
          </p:nvSpPr>
          <p:spPr>
            <a:xfrm>
              <a:off x="5851600" y="2375000"/>
              <a:ext cx="71925" cy="16625"/>
            </a:xfrm>
            <a:custGeom>
              <a:avLst/>
              <a:gdLst/>
              <a:ahLst/>
              <a:cxnLst/>
              <a:rect l="l" t="t" r="r" b="b"/>
              <a:pathLst>
                <a:path w="2877" h="665" extrusionOk="0">
                  <a:moveTo>
                    <a:pt x="671" y="1"/>
                  </a:moveTo>
                  <a:cubicBezTo>
                    <a:pt x="434" y="1"/>
                    <a:pt x="204" y="36"/>
                    <a:pt x="1" y="220"/>
                  </a:cubicBezTo>
                  <a:cubicBezTo>
                    <a:pt x="61" y="303"/>
                    <a:pt x="108" y="398"/>
                    <a:pt x="144" y="482"/>
                  </a:cubicBezTo>
                  <a:cubicBezTo>
                    <a:pt x="843" y="569"/>
                    <a:pt x="1533" y="664"/>
                    <a:pt x="2216" y="664"/>
                  </a:cubicBezTo>
                  <a:cubicBezTo>
                    <a:pt x="2371" y="664"/>
                    <a:pt x="2526" y="659"/>
                    <a:pt x="2680" y="648"/>
                  </a:cubicBezTo>
                  <a:cubicBezTo>
                    <a:pt x="2739" y="613"/>
                    <a:pt x="2847" y="601"/>
                    <a:pt x="2858" y="553"/>
                  </a:cubicBezTo>
                  <a:cubicBezTo>
                    <a:pt x="2877" y="488"/>
                    <a:pt x="2831" y="481"/>
                    <a:pt x="2781" y="481"/>
                  </a:cubicBezTo>
                  <a:cubicBezTo>
                    <a:pt x="2767" y="481"/>
                    <a:pt x="2753" y="482"/>
                    <a:pt x="2739" y="482"/>
                  </a:cubicBezTo>
                  <a:cubicBezTo>
                    <a:pt x="2585" y="470"/>
                    <a:pt x="2406" y="494"/>
                    <a:pt x="2311" y="339"/>
                  </a:cubicBezTo>
                  <a:cubicBezTo>
                    <a:pt x="2175" y="60"/>
                    <a:pt x="1958" y="30"/>
                    <a:pt x="1734" y="30"/>
                  </a:cubicBezTo>
                  <a:cubicBezTo>
                    <a:pt x="1672" y="30"/>
                    <a:pt x="1610" y="32"/>
                    <a:pt x="1549" y="32"/>
                  </a:cubicBezTo>
                  <a:cubicBezTo>
                    <a:pt x="1462" y="32"/>
                    <a:pt x="1377" y="28"/>
                    <a:pt x="1299" y="5"/>
                  </a:cubicBezTo>
                  <a:cubicBezTo>
                    <a:pt x="1239" y="12"/>
                    <a:pt x="1178" y="14"/>
                    <a:pt x="1118" y="14"/>
                  </a:cubicBezTo>
                  <a:cubicBezTo>
                    <a:pt x="969" y="14"/>
                    <a:pt x="819" y="1"/>
                    <a:pt x="6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30"/>
            <p:cNvSpPr/>
            <p:nvPr/>
          </p:nvSpPr>
          <p:spPr>
            <a:xfrm>
              <a:off x="5271775" y="2507575"/>
              <a:ext cx="81575" cy="16075"/>
            </a:xfrm>
            <a:custGeom>
              <a:avLst/>
              <a:gdLst/>
              <a:ahLst/>
              <a:cxnLst/>
              <a:rect l="l" t="t" r="r" b="b"/>
              <a:pathLst>
                <a:path w="3263" h="643" extrusionOk="0">
                  <a:moveTo>
                    <a:pt x="2686" y="313"/>
                  </a:moveTo>
                  <a:cubicBezTo>
                    <a:pt x="2693" y="313"/>
                    <a:pt x="2712" y="326"/>
                    <a:pt x="2739" y="358"/>
                  </a:cubicBezTo>
                  <a:cubicBezTo>
                    <a:pt x="2753" y="368"/>
                    <a:pt x="2764" y="372"/>
                    <a:pt x="2773" y="372"/>
                  </a:cubicBezTo>
                  <a:cubicBezTo>
                    <a:pt x="2788" y="372"/>
                    <a:pt x="2795" y="361"/>
                    <a:pt x="2799" y="350"/>
                  </a:cubicBezTo>
                  <a:lnTo>
                    <a:pt x="2799" y="350"/>
                  </a:lnTo>
                  <a:cubicBezTo>
                    <a:pt x="2799" y="355"/>
                    <a:pt x="2799" y="362"/>
                    <a:pt x="2799" y="370"/>
                  </a:cubicBezTo>
                  <a:cubicBezTo>
                    <a:pt x="2799" y="376"/>
                    <a:pt x="2799" y="382"/>
                    <a:pt x="2800" y="386"/>
                  </a:cubicBezTo>
                  <a:lnTo>
                    <a:pt x="2800" y="386"/>
                  </a:lnTo>
                  <a:cubicBezTo>
                    <a:pt x="2774" y="382"/>
                    <a:pt x="2749" y="374"/>
                    <a:pt x="2727" y="358"/>
                  </a:cubicBezTo>
                  <a:cubicBezTo>
                    <a:pt x="2688" y="332"/>
                    <a:pt x="2677" y="313"/>
                    <a:pt x="2686" y="313"/>
                  </a:cubicBezTo>
                  <a:close/>
                  <a:moveTo>
                    <a:pt x="715" y="1"/>
                  </a:moveTo>
                  <a:cubicBezTo>
                    <a:pt x="513" y="13"/>
                    <a:pt x="286" y="1"/>
                    <a:pt x="108" y="156"/>
                  </a:cubicBezTo>
                  <a:cubicBezTo>
                    <a:pt x="1" y="453"/>
                    <a:pt x="334" y="358"/>
                    <a:pt x="405" y="489"/>
                  </a:cubicBezTo>
                  <a:cubicBezTo>
                    <a:pt x="443" y="481"/>
                    <a:pt x="480" y="478"/>
                    <a:pt x="517" y="478"/>
                  </a:cubicBezTo>
                  <a:cubicBezTo>
                    <a:pt x="716" y="478"/>
                    <a:pt x="913" y="575"/>
                    <a:pt x="1111" y="575"/>
                  </a:cubicBezTo>
                  <a:cubicBezTo>
                    <a:pt x="1204" y="575"/>
                    <a:pt x="1299" y="553"/>
                    <a:pt x="1394" y="489"/>
                  </a:cubicBezTo>
                  <a:cubicBezTo>
                    <a:pt x="1417" y="465"/>
                    <a:pt x="1453" y="429"/>
                    <a:pt x="1477" y="417"/>
                  </a:cubicBezTo>
                  <a:lnTo>
                    <a:pt x="1477" y="417"/>
                  </a:lnTo>
                  <a:cubicBezTo>
                    <a:pt x="1453" y="453"/>
                    <a:pt x="1417" y="477"/>
                    <a:pt x="1394" y="489"/>
                  </a:cubicBezTo>
                  <a:cubicBezTo>
                    <a:pt x="1661" y="610"/>
                    <a:pt x="1936" y="642"/>
                    <a:pt x="2212" y="642"/>
                  </a:cubicBezTo>
                  <a:cubicBezTo>
                    <a:pt x="2542" y="642"/>
                    <a:pt x="2875" y="595"/>
                    <a:pt x="3201" y="595"/>
                  </a:cubicBezTo>
                  <a:cubicBezTo>
                    <a:pt x="3222" y="595"/>
                    <a:pt x="3242" y="596"/>
                    <a:pt x="3263" y="596"/>
                  </a:cubicBezTo>
                  <a:cubicBezTo>
                    <a:pt x="3241" y="408"/>
                    <a:pt x="3160" y="369"/>
                    <a:pt x="3063" y="369"/>
                  </a:cubicBezTo>
                  <a:cubicBezTo>
                    <a:pt x="2995" y="369"/>
                    <a:pt x="2919" y="389"/>
                    <a:pt x="2849" y="390"/>
                  </a:cubicBezTo>
                  <a:lnTo>
                    <a:pt x="2849" y="390"/>
                  </a:lnTo>
                  <a:cubicBezTo>
                    <a:pt x="2873" y="370"/>
                    <a:pt x="2894" y="338"/>
                    <a:pt x="2879" y="338"/>
                  </a:cubicBezTo>
                  <a:cubicBezTo>
                    <a:pt x="2875" y="338"/>
                    <a:pt x="2868" y="340"/>
                    <a:pt x="2858" y="346"/>
                  </a:cubicBezTo>
                  <a:cubicBezTo>
                    <a:pt x="2894" y="286"/>
                    <a:pt x="2882" y="239"/>
                    <a:pt x="2822" y="191"/>
                  </a:cubicBezTo>
                  <a:cubicBezTo>
                    <a:pt x="2771" y="146"/>
                    <a:pt x="2723" y="125"/>
                    <a:pt x="2672" y="125"/>
                  </a:cubicBezTo>
                  <a:cubicBezTo>
                    <a:pt x="2630" y="125"/>
                    <a:pt x="2586" y="140"/>
                    <a:pt x="2537" y="167"/>
                  </a:cubicBezTo>
                  <a:cubicBezTo>
                    <a:pt x="2489" y="167"/>
                    <a:pt x="2429" y="179"/>
                    <a:pt x="2382" y="179"/>
                  </a:cubicBezTo>
                  <a:cubicBezTo>
                    <a:pt x="2302" y="129"/>
                    <a:pt x="2216" y="117"/>
                    <a:pt x="2128" y="117"/>
                  </a:cubicBezTo>
                  <a:cubicBezTo>
                    <a:pt x="2043" y="117"/>
                    <a:pt x="1957" y="128"/>
                    <a:pt x="1873" y="128"/>
                  </a:cubicBezTo>
                  <a:cubicBezTo>
                    <a:pt x="1836" y="128"/>
                    <a:pt x="1799" y="126"/>
                    <a:pt x="1763" y="120"/>
                  </a:cubicBezTo>
                  <a:cubicBezTo>
                    <a:pt x="1656" y="120"/>
                    <a:pt x="1548" y="108"/>
                    <a:pt x="1453" y="60"/>
                  </a:cubicBezTo>
                  <a:cubicBezTo>
                    <a:pt x="1370" y="36"/>
                    <a:pt x="1310" y="13"/>
                    <a:pt x="1239" y="13"/>
                  </a:cubicBezTo>
                  <a:cubicBezTo>
                    <a:pt x="1132" y="1"/>
                    <a:pt x="1036" y="1"/>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30"/>
            <p:cNvSpPr/>
            <p:nvPr/>
          </p:nvSpPr>
          <p:spPr>
            <a:xfrm>
              <a:off x="5432225" y="2546225"/>
              <a:ext cx="79775" cy="14975"/>
            </a:xfrm>
            <a:custGeom>
              <a:avLst/>
              <a:gdLst/>
              <a:ahLst/>
              <a:cxnLst/>
              <a:rect l="l" t="t" r="r" b="b"/>
              <a:pathLst>
                <a:path w="3191" h="599" extrusionOk="0">
                  <a:moveTo>
                    <a:pt x="1541" y="0"/>
                  </a:moveTo>
                  <a:cubicBezTo>
                    <a:pt x="1421" y="0"/>
                    <a:pt x="1298" y="117"/>
                    <a:pt x="1180" y="117"/>
                  </a:cubicBezTo>
                  <a:cubicBezTo>
                    <a:pt x="1164" y="117"/>
                    <a:pt x="1147" y="115"/>
                    <a:pt x="1131" y="110"/>
                  </a:cubicBezTo>
                  <a:cubicBezTo>
                    <a:pt x="1131" y="134"/>
                    <a:pt x="1131" y="169"/>
                    <a:pt x="1107" y="169"/>
                  </a:cubicBezTo>
                  <a:cubicBezTo>
                    <a:pt x="1100" y="171"/>
                    <a:pt x="1092" y="172"/>
                    <a:pt x="1085" y="172"/>
                  </a:cubicBezTo>
                  <a:cubicBezTo>
                    <a:pt x="1039" y="172"/>
                    <a:pt x="1011" y="139"/>
                    <a:pt x="1000" y="98"/>
                  </a:cubicBezTo>
                  <a:lnTo>
                    <a:pt x="0" y="98"/>
                  </a:lnTo>
                  <a:cubicBezTo>
                    <a:pt x="0" y="273"/>
                    <a:pt x="75" y="311"/>
                    <a:pt x="172" y="311"/>
                  </a:cubicBezTo>
                  <a:cubicBezTo>
                    <a:pt x="245" y="311"/>
                    <a:pt x="332" y="288"/>
                    <a:pt x="407" y="288"/>
                  </a:cubicBezTo>
                  <a:cubicBezTo>
                    <a:pt x="480" y="288"/>
                    <a:pt x="543" y="310"/>
                    <a:pt x="572" y="395"/>
                  </a:cubicBezTo>
                  <a:cubicBezTo>
                    <a:pt x="572" y="431"/>
                    <a:pt x="583" y="467"/>
                    <a:pt x="583" y="515"/>
                  </a:cubicBezTo>
                  <a:cubicBezTo>
                    <a:pt x="1238" y="515"/>
                    <a:pt x="1905" y="526"/>
                    <a:pt x="2572" y="526"/>
                  </a:cubicBezTo>
                  <a:cubicBezTo>
                    <a:pt x="2679" y="571"/>
                    <a:pt x="2787" y="598"/>
                    <a:pt x="2896" y="598"/>
                  </a:cubicBezTo>
                  <a:cubicBezTo>
                    <a:pt x="2992" y="598"/>
                    <a:pt x="3090" y="577"/>
                    <a:pt x="3191" y="526"/>
                  </a:cubicBezTo>
                  <a:cubicBezTo>
                    <a:pt x="3145" y="412"/>
                    <a:pt x="3056" y="288"/>
                    <a:pt x="2965" y="288"/>
                  </a:cubicBezTo>
                  <a:cubicBezTo>
                    <a:pt x="2961" y="288"/>
                    <a:pt x="2957" y="288"/>
                    <a:pt x="2953" y="288"/>
                  </a:cubicBezTo>
                  <a:cubicBezTo>
                    <a:pt x="2900" y="298"/>
                    <a:pt x="2848" y="303"/>
                    <a:pt x="2797" y="303"/>
                  </a:cubicBezTo>
                  <a:cubicBezTo>
                    <a:pt x="2454" y="303"/>
                    <a:pt x="2148" y="105"/>
                    <a:pt x="1816" y="105"/>
                  </a:cubicBezTo>
                  <a:cubicBezTo>
                    <a:pt x="1786" y="105"/>
                    <a:pt x="1757" y="106"/>
                    <a:pt x="1726" y="110"/>
                  </a:cubicBezTo>
                  <a:lnTo>
                    <a:pt x="1703" y="157"/>
                  </a:lnTo>
                  <a:lnTo>
                    <a:pt x="1715" y="110"/>
                  </a:lnTo>
                  <a:cubicBezTo>
                    <a:pt x="1658" y="28"/>
                    <a:pt x="1599"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30"/>
            <p:cNvSpPr/>
            <p:nvPr/>
          </p:nvSpPr>
          <p:spPr>
            <a:xfrm>
              <a:off x="5575375" y="2441425"/>
              <a:ext cx="90375" cy="10525"/>
            </a:xfrm>
            <a:custGeom>
              <a:avLst/>
              <a:gdLst/>
              <a:ahLst/>
              <a:cxnLst/>
              <a:rect l="l" t="t" r="r" b="b"/>
              <a:pathLst>
                <a:path w="3615" h="421" extrusionOk="0">
                  <a:moveTo>
                    <a:pt x="717" y="0"/>
                  </a:moveTo>
                  <a:cubicBezTo>
                    <a:pt x="477" y="0"/>
                    <a:pt x="238" y="27"/>
                    <a:pt x="1" y="123"/>
                  </a:cubicBezTo>
                  <a:lnTo>
                    <a:pt x="1" y="254"/>
                  </a:lnTo>
                  <a:cubicBezTo>
                    <a:pt x="145" y="378"/>
                    <a:pt x="303" y="402"/>
                    <a:pt x="466" y="402"/>
                  </a:cubicBezTo>
                  <a:cubicBezTo>
                    <a:pt x="566" y="402"/>
                    <a:pt x="667" y="393"/>
                    <a:pt x="768" y="393"/>
                  </a:cubicBezTo>
                  <a:cubicBezTo>
                    <a:pt x="802" y="393"/>
                    <a:pt x="836" y="394"/>
                    <a:pt x="870" y="396"/>
                  </a:cubicBezTo>
                  <a:lnTo>
                    <a:pt x="1001" y="396"/>
                  </a:lnTo>
                  <a:cubicBezTo>
                    <a:pt x="1079" y="301"/>
                    <a:pt x="1176" y="262"/>
                    <a:pt x="1279" y="262"/>
                  </a:cubicBezTo>
                  <a:cubicBezTo>
                    <a:pt x="1317" y="262"/>
                    <a:pt x="1355" y="268"/>
                    <a:pt x="1394" y="277"/>
                  </a:cubicBezTo>
                  <a:cubicBezTo>
                    <a:pt x="1714" y="397"/>
                    <a:pt x="2040" y="417"/>
                    <a:pt x="2371" y="417"/>
                  </a:cubicBezTo>
                  <a:cubicBezTo>
                    <a:pt x="2528" y="417"/>
                    <a:pt x="2686" y="412"/>
                    <a:pt x="2845" y="412"/>
                  </a:cubicBezTo>
                  <a:cubicBezTo>
                    <a:pt x="2948" y="412"/>
                    <a:pt x="3052" y="414"/>
                    <a:pt x="3156" y="420"/>
                  </a:cubicBezTo>
                  <a:cubicBezTo>
                    <a:pt x="3193" y="343"/>
                    <a:pt x="3269" y="335"/>
                    <a:pt x="3349" y="335"/>
                  </a:cubicBezTo>
                  <a:cubicBezTo>
                    <a:pt x="3369" y="335"/>
                    <a:pt x="3389" y="336"/>
                    <a:pt x="3408" y="336"/>
                  </a:cubicBezTo>
                  <a:cubicBezTo>
                    <a:pt x="3517" y="336"/>
                    <a:pt x="3615" y="321"/>
                    <a:pt x="3609" y="135"/>
                  </a:cubicBezTo>
                  <a:cubicBezTo>
                    <a:pt x="2906" y="87"/>
                    <a:pt x="2204" y="75"/>
                    <a:pt x="1513" y="39"/>
                  </a:cubicBezTo>
                  <a:cubicBezTo>
                    <a:pt x="1250" y="33"/>
                    <a:pt x="983" y="0"/>
                    <a:pt x="7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30"/>
            <p:cNvSpPr/>
            <p:nvPr/>
          </p:nvSpPr>
          <p:spPr>
            <a:xfrm>
              <a:off x="5317025" y="2448200"/>
              <a:ext cx="94100" cy="7900"/>
            </a:xfrm>
            <a:custGeom>
              <a:avLst/>
              <a:gdLst/>
              <a:ahLst/>
              <a:cxnLst/>
              <a:rect l="l" t="t" r="r" b="b"/>
              <a:pathLst>
                <a:path w="3764" h="316" extrusionOk="0">
                  <a:moveTo>
                    <a:pt x="1911" y="0"/>
                  </a:moveTo>
                  <a:cubicBezTo>
                    <a:pt x="1584" y="0"/>
                    <a:pt x="1256" y="6"/>
                    <a:pt x="929" y="30"/>
                  </a:cubicBezTo>
                  <a:cubicBezTo>
                    <a:pt x="915" y="31"/>
                    <a:pt x="901" y="31"/>
                    <a:pt x="887" y="31"/>
                  </a:cubicBezTo>
                  <a:cubicBezTo>
                    <a:pt x="732" y="31"/>
                    <a:pt x="570" y="1"/>
                    <a:pt x="413" y="1"/>
                  </a:cubicBezTo>
                  <a:cubicBezTo>
                    <a:pt x="267" y="1"/>
                    <a:pt x="126" y="27"/>
                    <a:pt x="0" y="125"/>
                  </a:cubicBezTo>
                  <a:cubicBezTo>
                    <a:pt x="72" y="268"/>
                    <a:pt x="238" y="185"/>
                    <a:pt x="310" y="292"/>
                  </a:cubicBezTo>
                  <a:cubicBezTo>
                    <a:pt x="635" y="292"/>
                    <a:pt x="961" y="297"/>
                    <a:pt x="1290" y="297"/>
                  </a:cubicBezTo>
                  <a:cubicBezTo>
                    <a:pt x="1454" y="297"/>
                    <a:pt x="1620" y="296"/>
                    <a:pt x="1786" y="292"/>
                  </a:cubicBezTo>
                  <a:cubicBezTo>
                    <a:pt x="1860" y="289"/>
                    <a:pt x="1934" y="288"/>
                    <a:pt x="2009" y="288"/>
                  </a:cubicBezTo>
                  <a:cubicBezTo>
                    <a:pt x="2369" y="288"/>
                    <a:pt x="2736" y="315"/>
                    <a:pt x="3105" y="315"/>
                  </a:cubicBezTo>
                  <a:cubicBezTo>
                    <a:pt x="3312" y="315"/>
                    <a:pt x="3519" y="307"/>
                    <a:pt x="3727" y="280"/>
                  </a:cubicBezTo>
                  <a:cubicBezTo>
                    <a:pt x="3763" y="108"/>
                    <a:pt x="3676" y="88"/>
                    <a:pt x="3579" y="88"/>
                  </a:cubicBezTo>
                  <a:cubicBezTo>
                    <a:pt x="3549" y="88"/>
                    <a:pt x="3517" y="90"/>
                    <a:pt x="3489" y="90"/>
                  </a:cubicBezTo>
                  <a:cubicBezTo>
                    <a:pt x="3458" y="84"/>
                    <a:pt x="3426" y="82"/>
                    <a:pt x="3394" y="82"/>
                  </a:cubicBezTo>
                  <a:cubicBezTo>
                    <a:pt x="3317" y="82"/>
                    <a:pt x="3238" y="93"/>
                    <a:pt x="3160" y="93"/>
                  </a:cubicBezTo>
                  <a:cubicBezTo>
                    <a:pt x="3067" y="93"/>
                    <a:pt x="2975" y="77"/>
                    <a:pt x="2894" y="6"/>
                  </a:cubicBezTo>
                  <a:cubicBezTo>
                    <a:pt x="2566" y="6"/>
                    <a:pt x="2239" y="0"/>
                    <a:pt x="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30"/>
            <p:cNvSpPr/>
            <p:nvPr/>
          </p:nvSpPr>
          <p:spPr>
            <a:xfrm>
              <a:off x="5372975" y="2303350"/>
              <a:ext cx="55700" cy="23475"/>
            </a:xfrm>
            <a:custGeom>
              <a:avLst/>
              <a:gdLst/>
              <a:ahLst/>
              <a:cxnLst/>
              <a:rect l="l" t="t" r="r" b="b"/>
              <a:pathLst>
                <a:path w="2228" h="939" extrusionOk="0">
                  <a:moveTo>
                    <a:pt x="1070" y="0"/>
                  </a:moveTo>
                  <a:cubicBezTo>
                    <a:pt x="990" y="0"/>
                    <a:pt x="908" y="2"/>
                    <a:pt x="822" y="2"/>
                  </a:cubicBezTo>
                  <a:cubicBezTo>
                    <a:pt x="560" y="14"/>
                    <a:pt x="298" y="74"/>
                    <a:pt x="108" y="288"/>
                  </a:cubicBezTo>
                  <a:cubicBezTo>
                    <a:pt x="60" y="324"/>
                    <a:pt x="36" y="383"/>
                    <a:pt x="1" y="443"/>
                  </a:cubicBezTo>
                  <a:cubicBezTo>
                    <a:pt x="1" y="502"/>
                    <a:pt x="1" y="562"/>
                    <a:pt x="48" y="621"/>
                  </a:cubicBezTo>
                  <a:cubicBezTo>
                    <a:pt x="179" y="705"/>
                    <a:pt x="358" y="621"/>
                    <a:pt x="501" y="728"/>
                  </a:cubicBezTo>
                  <a:cubicBezTo>
                    <a:pt x="742" y="892"/>
                    <a:pt x="1006" y="908"/>
                    <a:pt x="1281" y="908"/>
                  </a:cubicBezTo>
                  <a:cubicBezTo>
                    <a:pt x="1346" y="908"/>
                    <a:pt x="1411" y="907"/>
                    <a:pt x="1477" y="907"/>
                  </a:cubicBezTo>
                  <a:cubicBezTo>
                    <a:pt x="1559" y="927"/>
                    <a:pt x="1639" y="938"/>
                    <a:pt x="1715" y="938"/>
                  </a:cubicBezTo>
                  <a:cubicBezTo>
                    <a:pt x="1904" y="938"/>
                    <a:pt x="2075" y="873"/>
                    <a:pt x="2227" y="728"/>
                  </a:cubicBezTo>
                  <a:cubicBezTo>
                    <a:pt x="2103" y="626"/>
                    <a:pt x="1962" y="601"/>
                    <a:pt x="1815" y="601"/>
                  </a:cubicBezTo>
                  <a:cubicBezTo>
                    <a:pt x="1684" y="601"/>
                    <a:pt x="1547" y="621"/>
                    <a:pt x="1414" y="621"/>
                  </a:cubicBezTo>
                  <a:cubicBezTo>
                    <a:pt x="1283" y="621"/>
                    <a:pt x="1154" y="602"/>
                    <a:pt x="1037" y="526"/>
                  </a:cubicBezTo>
                  <a:cubicBezTo>
                    <a:pt x="1092" y="398"/>
                    <a:pt x="1175" y="368"/>
                    <a:pt x="1265" y="368"/>
                  </a:cubicBezTo>
                  <a:cubicBezTo>
                    <a:pt x="1342" y="368"/>
                    <a:pt x="1425" y="390"/>
                    <a:pt x="1499" y="390"/>
                  </a:cubicBezTo>
                  <a:cubicBezTo>
                    <a:pt x="1564" y="390"/>
                    <a:pt x="1623" y="373"/>
                    <a:pt x="1668" y="312"/>
                  </a:cubicBezTo>
                  <a:cubicBezTo>
                    <a:pt x="1691" y="252"/>
                    <a:pt x="1691" y="193"/>
                    <a:pt x="1632" y="121"/>
                  </a:cubicBezTo>
                  <a:cubicBezTo>
                    <a:pt x="1572" y="74"/>
                    <a:pt x="1513" y="50"/>
                    <a:pt x="1429" y="26"/>
                  </a:cubicBezTo>
                  <a:cubicBezTo>
                    <a:pt x="1308" y="4"/>
                    <a:pt x="1191" y="0"/>
                    <a:pt x="10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30"/>
            <p:cNvSpPr/>
            <p:nvPr/>
          </p:nvSpPr>
          <p:spPr>
            <a:xfrm>
              <a:off x="5497400" y="2409350"/>
              <a:ext cx="92725" cy="10850"/>
            </a:xfrm>
            <a:custGeom>
              <a:avLst/>
              <a:gdLst/>
              <a:ahLst/>
              <a:cxnLst/>
              <a:rect l="l" t="t" r="r" b="b"/>
              <a:pathLst>
                <a:path w="3709" h="434" extrusionOk="0">
                  <a:moveTo>
                    <a:pt x="1" y="1"/>
                  </a:moveTo>
                  <a:cubicBezTo>
                    <a:pt x="417" y="310"/>
                    <a:pt x="810" y="405"/>
                    <a:pt x="1251" y="405"/>
                  </a:cubicBezTo>
                  <a:lnTo>
                    <a:pt x="3537" y="405"/>
                  </a:lnTo>
                  <a:cubicBezTo>
                    <a:pt x="3582" y="425"/>
                    <a:pt x="3616" y="434"/>
                    <a:pt x="3641" y="434"/>
                  </a:cubicBezTo>
                  <a:cubicBezTo>
                    <a:pt x="3707" y="434"/>
                    <a:pt x="3709" y="370"/>
                    <a:pt x="3691" y="275"/>
                  </a:cubicBezTo>
                  <a:cubicBezTo>
                    <a:pt x="2477" y="179"/>
                    <a:pt x="1275"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30"/>
            <p:cNvSpPr/>
            <p:nvPr/>
          </p:nvSpPr>
          <p:spPr>
            <a:xfrm>
              <a:off x="5266425" y="2306950"/>
              <a:ext cx="41700" cy="53300"/>
            </a:xfrm>
            <a:custGeom>
              <a:avLst/>
              <a:gdLst/>
              <a:ahLst/>
              <a:cxnLst/>
              <a:rect l="l" t="t" r="r" b="b"/>
              <a:pathLst>
                <a:path w="1668" h="2132" extrusionOk="0">
                  <a:moveTo>
                    <a:pt x="1244" y="0"/>
                  </a:moveTo>
                  <a:cubicBezTo>
                    <a:pt x="1210" y="0"/>
                    <a:pt x="1177" y="15"/>
                    <a:pt x="1143" y="49"/>
                  </a:cubicBezTo>
                  <a:cubicBezTo>
                    <a:pt x="1084" y="84"/>
                    <a:pt x="1036" y="120"/>
                    <a:pt x="989" y="168"/>
                  </a:cubicBezTo>
                  <a:cubicBezTo>
                    <a:pt x="750" y="441"/>
                    <a:pt x="560" y="715"/>
                    <a:pt x="477" y="1073"/>
                  </a:cubicBezTo>
                  <a:cubicBezTo>
                    <a:pt x="429" y="1120"/>
                    <a:pt x="381" y="1180"/>
                    <a:pt x="334" y="1227"/>
                  </a:cubicBezTo>
                  <a:cubicBezTo>
                    <a:pt x="298" y="1275"/>
                    <a:pt x="238" y="1311"/>
                    <a:pt x="203" y="1370"/>
                  </a:cubicBezTo>
                  <a:cubicBezTo>
                    <a:pt x="96" y="1430"/>
                    <a:pt x="143" y="1584"/>
                    <a:pt x="36" y="1644"/>
                  </a:cubicBezTo>
                  <a:lnTo>
                    <a:pt x="36" y="1656"/>
                  </a:lnTo>
                  <a:cubicBezTo>
                    <a:pt x="12" y="1692"/>
                    <a:pt x="0" y="1727"/>
                    <a:pt x="12" y="1787"/>
                  </a:cubicBezTo>
                  <a:cubicBezTo>
                    <a:pt x="36" y="1846"/>
                    <a:pt x="96" y="1894"/>
                    <a:pt x="119" y="1965"/>
                  </a:cubicBezTo>
                  <a:cubicBezTo>
                    <a:pt x="119" y="2013"/>
                    <a:pt x="143" y="2061"/>
                    <a:pt x="191" y="2073"/>
                  </a:cubicBezTo>
                  <a:cubicBezTo>
                    <a:pt x="238" y="2073"/>
                    <a:pt x="274" y="2085"/>
                    <a:pt x="322" y="2085"/>
                  </a:cubicBezTo>
                  <a:cubicBezTo>
                    <a:pt x="385" y="2109"/>
                    <a:pt x="448" y="2131"/>
                    <a:pt x="500" y="2131"/>
                  </a:cubicBezTo>
                  <a:cubicBezTo>
                    <a:pt x="575" y="2131"/>
                    <a:pt x="626" y="2085"/>
                    <a:pt x="619" y="1930"/>
                  </a:cubicBezTo>
                  <a:cubicBezTo>
                    <a:pt x="453" y="1811"/>
                    <a:pt x="536" y="1692"/>
                    <a:pt x="619" y="1573"/>
                  </a:cubicBezTo>
                  <a:cubicBezTo>
                    <a:pt x="953" y="1096"/>
                    <a:pt x="1262" y="620"/>
                    <a:pt x="1631" y="180"/>
                  </a:cubicBezTo>
                  <a:cubicBezTo>
                    <a:pt x="1667" y="144"/>
                    <a:pt x="1643" y="96"/>
                    <a:pt x="1608" y="60"/>
                  </a:cubicBezTo>
                  <a:cubicBezTo>
                    <a:pt x="1500" y="49"/>
                    <a:pt x="1405" y="37"/>
                    <a:pt x="1322" y="25"/>
                  </a:cubicBezTo>
                  <a:cubicBezTo>
                    <a:pt x="1296" y="9"/>
                    <a:pt x="1270" y="0"/>
                    <a:pt x="1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30"/>
            <p:cNvSpPr/>
            <p:nvPr/>
          </p:nvSpPr>
          <p:spPr>
            <a:xfrm>
              <a:off x="5251825" y="2498350"/>
              <a:ext cx="63725" cy="17525"/>
            </a:xfrm>
            <a:custGeom>
              <a:avLst/>
              <a:gdLst/>
              <a:ahLst/>
              <a:cxnLst/>
              <a:rect l="l" t="t" r="r" b="b"/>
              <a:pathLst>
                <a:path w="2549" h="701" extrusionOk="0">
                  <a:moveTo>
                    <a:pt x="2251" y="1"/>
                  </a:moveTo>
                  <a:cubicBezTo>
                    <a:pt x="2192" y="1"/>
                    <a:pt x="2132" y="1"/>
                    <a:pt x="2073" y="24"/>
                  </a:cubicBezTo>
                  <a:cubicBezTo>
                    <a:pt x="2013" y="48"/>
                    <a:pt x="1954" y="48"/>
                    <a:pt x="1894" y="48"/>
                  </a:cubicBezTo>
                  <a:cubicBezTo>
                    <a:pt x="1811" y="30"/>
                    <a:pt x="1727" y="30"/>
                    <a:pt x="1644" y="30"/>
                  </a:cubicBezTo>
                  <a:cubicBezTo>
                    <a:pt x="1561" y="30"/>
                    <a:pt x="1477" y="30"/>
                    <a:pt x="1394" y="13"/>
                  </a:cubicBezTo>
                  <a:cubicBezTo>
                    <a:pt x="1334" y="7"/>
                    <a:pt x="1281" y="4"/>
                    <a:pt x="1229" y="4"/>
                  </a:cubicBezTo>
                  <a:cubicBezTo>
                    <a:pt x="1177" y="4"/>
                    <a:pt x="1126" y="7"/>
                    <a:pt x="1072" y="13"/>
                  </a:cubicBezTo>
                  <a:cubicBezTo>
                    <a:pt x="1032" y="10"/>
                    <a:pt x="992" y="8"/>
                    <a:pt x="952" y="8"/>
                  </a:cubicBezTo>
                  <a:cubicBezTo>
                    <a:pt x="647" y="8"/>
                    <a:pt x="344" y="85"/>
                    <a:pt x="60" y="179"/>
                  </a:cubicBezTo>
                  <a:cubicBezTo>
                    <a:pt x="49" y="227"/>
                    <a:pt x="49" y="263"/>
                    <a:pt x="25" y="310"/>
                  </a:cubicBezTo>
                  <a:cubicBezTo>
                    <a:pt x="1" y="417"/>
                    <a:pt x="60" y="489"/>
                    <a:pt x="132" y="548"/>
                  </a:cubicBezTo>
                  <a:cubicBezTo>
                    <a:pt x="203" y="608"/>
                    <a:pt x="287" y="655"/>
                    <a:pt x="382" y="679"/>
                  </a:cubicBezTo>
                  <a:cubicBezTo>
                    <a:pt x="427" y="694"/>
                    <a:pt x="472" y="701"/>
                    <a:pt x="515" y="701"/>
                  </a:cubicBezTo>
                  <a:cubicBezTo>
                    <a:pt x="575" y="701"/>
                    <a:pt x="631" y="688"/>
                    <a:pt x="680" y="667"/>
                  </a:cubicBezTo>
                  <a:cubicBezTo>
                    <a:pt x="842" y="542"/>
                    <a:pt x="1019" y="522"/>
                    <a:pt x="1195" y="522"/>
                  </a:cubicBezTo>
                  <a:cubicBezTo>
                    <a:pt x="1277" y="522"/>
                    <a:pt x="1359" y="526"/>
                    <a:pt x="1440" y="526"/>
                  </a:cubicBezTo>
                  <a:cubicBezTo>
                    <a:pt x="1465" y="526"/>
                    <a:pt x="1489" y="526"/>
                    <a:pt x="1513" y="525"/>
                  </a:cubicBezTo>
                  <a:cubicBezTo>
                    <a:pt x="1548" y="525"/>
                    <a:pt x="1584" y="521"/>
                    <a:pt x="1619" y="521"/>
                  </a:cubicBezTo>
                  <a:cubicBezTo>
                    <a:pt x="1681" y="521"/>
                    <a:pt x="1741" y="531"/>
                    <a:pt x="1787" y="584"/>
                  </a:cubicBezTo>
                  <a:cubicBezTo>
                    <a:pt x="1870" y="584"/>
                    <a:pt x="1977" y="560"/>
                    <a:pt x="2073" y="560"/>
                  </a:cubicBezTo>
                  <a:cubicBezTo>
                    <a:pt x="2073" y="548"/>
                    <a:pt x="2084" y="548"/>
                    <a:pt x="2108" y="536"/>
                  </a:cubicBezTo>
                  <a:cubicBezTo>
                    <a:pt x="2118" y="533"/>
                    <a:pt x="2127" y="532"/>
                    <a:pt x="2135" y="532"/>
                  </a:cubicBezTo>
                  <a:cubicBezTo>
                    <a:pt x="2158" y="532"/>
                    <a:pt x="2177" y="543"/>
                    <a:pt x="2204" y="560"/>
                  </a:cubicBezTo>
                  <a:lnTo>
                    <a:pt x="2489" y="560"/>
                  </a:lnTo>
                  <a:cubicBezTo>
                    <a:pt x="2549" y="525"/>
                    <a:pt x="2549" y="477"/>
                    <a:pt x="2501" y="477"/>
                  </a:cubicBezTo>
                  <a:cubicBezTo>
                    <a:pt x="2442" y="429"/>
                    <a:pt x="2394" y="370"/>
                    <a:pt x="2346" y="322"/>
                  </a:cubicBezTo>
                  <a:cubicBezTo>
                    <a:pt x="2394" y="298"/>
                    <a:pt x="2430" y="239"/>
                    <a:pt x="2430" y="179"/>
                  </a:cubicBezTo>
                  <a:cubicBezTo>
                    <a:pt x="2394" y="84"/>
                    <a:pt x="2346"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30"/>
            <p:cNvSpPr/>
            <p:nvPr/>
          </p:nvSpPr>
          <p:spPr>
            <a:xfrm>
              <a:off x="5750400" y="2587950"/>
              <a:ext cx="65825" cy="10150"/>
            </a:xfrm>
            <a:custGeom>
              <a:avLst/>
              <a:gdLst/>
              <a:ahLst/>
              <a:cxnLst/>
              <a:rect l="l" t="t" r="r" b="b"/>
              <a:pathLst>
                <a:path w="2633" h="406" extrusionOk="0">
                  <a:moveTo>
                    <a:pt x="322" y="0"/>
                  </a:moveTo>
                  <a:cubicBezTo>
                    <a:pt x="239" y="108"/>
                    <a:pt x="48" y="36"/>
                    <a:pt x="1" y="179"/>
                  </a:cubicBezTo>
                  <a:cubicBezTo>
                    <a:pt x="13" y="250"/>
                    <a:pt x="60" y="298"/>
                    <a:pt x="120" y="334"/>
                  </a:cubicBezTo>
                  <a:cubicBezTo>
                    <a:pt x="198" y="345"/>
                    <a:pt x="277" y="349"/>
                    <a:pt x="356" y="349"/>
                  </a:cubicBezTo>
                  <a:cubicBezTo>
                    <a:pt x="528" y="349"/>
                    <a:pt x="702" y="330"/>
                    <a:pt x="874" y="330"/>
                  </a:cubicBezTo>
                  <a:cubicBezTo>
                    <a:pt x="1029" y="330"/>
                    <a:pt x="1184" y="346"/>
                    <a:pt x="1334" y="405"/>
                  </a:cubicBezTo>
                  <a:lnTo>
                    <a:pt x="1727" y="405"/>
                  </a:lnTo>
                  <a:cubicBezTo>
                    <a:pt x="1805" y="336"/>
                    <a:pt x="1883" y="314"/>
                    <a:pt x="1961" y="314"/>
                  </a:cubicBezTo>
                  <a:cubicBezTo>
                    <a:pt x="2086" y="314"/>
                    <a:pt x="2210" y="371"/>
                    <a:pt x="2334" y="393"/>
                  </a:cubicBezTo>
                  <a:cubicBezTo>
                    <a:pt x="2347" y="394"/>
                    <a:pt x="2360" y="395"/>
                    <a:pt x="2373" y="395"/>
                  </a:cubicBezTo>
                  <a:cubicBezTo>
                    <a:pt x="2488" y="395"/>
                    <a:pt x="2587" y="345"/>
                    <a:pt x="2608" y="227"/>
                  </a:cubicBezTo>
                  <a:cubicBezTo>
                    <a:pt x="2632" y="12"/>
                    <a:pt x="2489" y="0"/>
                    <a:pt x="2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30"/>
            <p:cNvSpPr/>
            <p:nvPr/>
          </p:nvSpPr>
          <p:spPr>
            <a:xfrm>
              <a:off x="5352150" y="2425725"/>
              <a:ext cx="78300" cy="10550"/>
            </a:xfrm>
            <a:custGeom>
              <a:avLst/>
              <a:gdLst/>
              <a:ahLst/>
              <a:cxnLst/>
              <a:rect l="l" t="t" r="r" b="b"/>
              <a:pathLst>
                <a:path w="3132" h="422" extrusionOk="0">
                  <a:moveTo>
                    <a:pt x="1677" y="1"/>
                  </a:moveTo>
                  <a:cubicBezTo>
                    <a:pt x="1118" y="1"/>
                    <a:pt x="559" y="42"/>
                    <a:pt x="0" y="167"/>
                  </a:cubicBezTo>
                  <a:cubicBezTo>
                    <a:pt x="24" y="334"/>
                    <a:pt x="286" y="155"/>
                    <a:pt x="286" y="358"/>
                  </a:cubicBezTo>
                  <a:cubicBezTo>
                    <a:pt x="347" y="394"/>
                    <a:pt x="405" y="422"/>
                    <a:pt x="462" y="422"/>
                  </a:cubicBezTo>
                  <a:cubicBezTo>
                    <a:pt x="515" y="422"/>
                    <a:pt x="567" y="397"/>
                    <a:pt x="619" y="334"/>
                  </a:cubicBezTo>
                  <a:cubicBezTo>
                    <a:pt x="715" y="262"/>
                    <a:pt x="810" y="227"/>
                    <a:pt x="905" y="227"/>
                  </a:cubicBezTo>
                  <a:cubicBezTo>
                    <a:pt x="1000" y="227"/>
                    <a:pt x="1096" y="262"/>
                    <a:pt x="1191" y="334"/>
                  </a:cubicBezTo>
                  <a:cubicBezTo>
                    <a:pt x="1810" y="310"/>
                    <a:pt x="2429" y="310"/>
                    <a:pt x="3036" y="298"/>
                  </a:cubicBezTo>
                  <a:cubicBezTo>
                    <a:pt x="3132" y="227"/>
                    <a:pt x="3132" y="131"/>
                    <a:pt x="3036" y="60"/>
                  </a:cubicBezTo>
                  <a:cubicBezTo>
                    <a:pt x="2583" y="28"/>
                    <a:pt x="2130" y="1"/>
                    <a:pt x="1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30"/>
            <p:cNvSpPr/>
            <p:nvPr/>
          </p:nvSpPr>
          <p:spPr>
            <a:xfrm>
              <a:off x="5698625" y="2440225"/>
              <a:ext cx="67875" cy="11425"/>
            </a:xfrm>
            <a:custGeom>
              <a:avLst/>
              <a:gdLst/>
              <a:ahLst/>
              <a:cxnLst/>
              <a:rect l="l" t="t" r="r" b="b"/>
              <a:pathLst>
                <a:path w="2715" h="457" extrusionOk="0">
                  <a:moveTo>
                    <a:pt x="2211" y="1"/>
                  </a:moveTo>
                  <a:cubicBezTo>
                    <a:pt x="2069" y="1"/>
                    <a:pt x="1926" y="22"/>
                    <a:pt x="1786" y="28"/>
                  </a:cubicBezTo>
                  <a:cubicBezTo>
                    <a:pt x="1746" y="74"/>
                    <a:pt x="1702" y="98"/>
                    <a:pt x="1659" y="98"/>
                  </a:cubicBezTo>
                  <a:cubicBezTo>
                    <a:pt x="1613" y="98"/>
                    <a:pt x="1567" y="71"/>
                    <a:pt x="1524" y="16"/>
                  </a:cubicBezTo>
                  <a:cubicBezTo>
                    <a:pt x="1466" y="10"/>
                    <a:pt x="1407" y="8"/>
                    <a:pt x="1349" y="8"/>
                  </a:cubicBezTo>
                  <a:cubicBezTo>
                    <a:pt x="1054" y="8"/>
                    <a:pt x="758" y="69"/>
                    <a:pt x="456" y="69"/>
                  </a:cubicBezTo>
                  <a:cubicBezTo>
                    <a:pt x="329" y="69"/>
                    <a:pt x="201" y="59"/>
                    <a:pt x="72" y="28"/>
                  </a:cubicBezTo>
                  <a:lnTo>
                    <a:pt x="72" y="28"/>
                  </a:lnTo>
                  <a:cubicBezTo>
                    <a:pt x="12" y="123"/>
                    <a:pt x="0" y="206"/>
                    <a:pt x="95" y="302"/>
                  </a:cubicBezTo>
                  <a:cubicBezTo>
                    <a:pt x="423" y="427"/>
                    <a:pt x="756" y="456"/>
                    <a:pt x="1091" y="456"/>
                  </a:cubicBezTo>
                  <a:cubicBezTo>
                    <a:pt x="1395" y="456"/>
                    <a:pt x="1701" y="432"/>
                    <a:pt x="2005" y="432"/>
                  </a:cubicBezTo>
                  <a:cubicBezTo>
                    <a:pt x="2035" y="432"/>
                    <a:pt x="2065" y="432"/>
                    <a:pt x="2096" y="433"/>
                  </a:cubicBezTo>
                  <a:cubicBezTo>
                    <a:pt x="2145" y="378"/>
                    <a:pt x="2191" y="356"/>
                    <a:pt x="2235" y="356"/>
                  </a:cubicBezTo>
                  <a:cubicBezTo>
                    <a:pt x="2287" y="356"/>
                    <a:pt x="2336" y="387"/>
                    <a:pt x="2381" y="433"/>
                  </a:cubicBezTo>
                  <a:lnTo>
                    <a:pt x="2548" y="433"/>
                  </a:lnTo>
                  <a:cubicBezTo>
                    <a:pt x="2631" y="361"/>
                    <a:pt x="2715" y="266"/>
                    <a:pt x="2679" y="135"/>
                  </a:cubicBezTo>
                  <a:cubicBezTo>
                    <a:pt x="2528" y="28"/>
                    <a:pt x="2370" y="1"/>
                    <a:pt x="2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30"/>
            <p:cNvSpPr/>
            <p:nvPr/>
          </p:nvSpPr>
          <p:spPr>
            <a:xfrm>
              <a:off x="5896850" y="2426025"/>
              <a:ext cx="76825" cy="16525"/>
            </a:xfrm>
            <a:custGeom>
              <a:avLst/>
              <a:gdLst/>
              <a:ahLst/>
              <a:cxnLst/>
              <a:rect l="l" t="t" r="r" b="b"/>
              <a:pathLst>
                <a:path w="3073" h="661" extrusionOk="0">
                  <a:moveTo>
                    <a:pt x="215" y="0"/>
                  </a:moveTo>
                  <a:cubicBezTo>
                    <a:pt x="156" y="60"/>
                    <a:pt x="84" y="84"/>
                    <a:pt x="25" y="143"/>
                  </a:cubicBezTo>
                  <a:cubicBezTo>
                    <a:pt x="1" y="179"/>
                    <a:pt x="25" y="239"/>
                    <a:pt x="60" y="274"/>
                  </a:cubicBezTo>
                  <a:cubicBezTo>
                    <a:pt x="537" y="393"/>
                    <a:pt x="1013" y="453"/>
                    <a:pt x="1513" y="453"/>
                  </a:cubicBezTo>
                  <a:cubicBezTo>
                    <a:pt x="1736" y="602"/>
                    <a:pt x="1962" y="660"/>
                    <a:pt x="2193" y="660"/>
                  </a:cubicBezTo>
                  <a:cubicBezTo>
                    <a:pt x="2406" y="660"/>
                    <a:pt x="2624" y="610"/>
                    <a:pt x="2846" y="536"/>
                  </a:cubicBezTo>
                  <a:cubicBezTo>
                    <a:pt x="3073" y="381"/>
                    <a:pt x="2942" y="262"/>
                    <a:pt x="2787" y="155"/>
                  </a:cubicBezTo>
                  <a:cubicBezTo>
                    <a:pt x="2577" y="117"/>
                    <a:pt x="2366" y="104"/>
                    <a:pt x="2155" y="104"/>
                  </a:cubicBezTo>
                  <a:cubicBezTo>
                    <a:pt x="1838" y="104"/>
                    <a:pt x="1522" y="134"/>
                    <a:pt x="1215" y="155"/>
                  </a:cubicBezTo>
                  <a:cubicBezTo>
                    <a:pt x="1145" y="204"/>
                    <a:pt x="1079" y="226"/>
                    <a:pt x="1014" y="226"/>
                  </a:cubicBezTo>
                  <a:cubicBezTo>
                    <a:pt x="936" y="226"/>
                    <a:pt x="859" y="195"/>
                    <a:pt x="775" y="143"/>
                  </a:cubicBezTo>
                  <a:cubicBezTo>
                    <a:pt x="584" y="96"/>
                    <a:pt x="406" y="4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30"/>
            <p:cNvSpPr/>
            <p:nvPr/>
          </p:nvSpPr>
          <p:spPr>
            <a:xfrm>
              <a:off x="5541750" y="2505500"/>
              <a:ext cx="74450" cy="8275"/>
            </a:xfrm>
            <a:custGeom>
              <a:avLst/>
              <a:gdLst/>
              <a:ahLst/>
              <a:cxnLst/>
              <a:rect l="l" t="t" r="r" b="b"/>
              <a:pathLst>
                <a:path w="2978" h="331" extrusionOk="0">
                  <a:moveTo>
                    <a:pt x="203" y="0"/>
                  </a:moveTo>
                  <a:cubicBezTo>
                    <a:pt x="132" y="72"/>
                    <a:pt x="1" y="119"/>
                    <a:pt x="60" y="262"/>
                  </a:cubicBezTo>
                  <a:cubicBezTo>
                    <a:pt x="223" y="266"/>
                    <a:pt x="387" y="266"/>
                    <a:pt x="552" y="266"/>
                  </a:cubicBezTo>
                  <a:cubicBezTo>
                    <a:pt x="882" y="266"/>
                    <a:pt x="1215" y="266"/>
                    <a:pt x="1548" y="298"/>
                  </a:cubicBezTo>
                  <a:cubicBezTo>
                    <a:pt x="1787" y="310"/>
                    <a:pt x="2025" y="331"/>
                    <a:pt x="2263" y="331"/>
                  </a:cubicBezTo>
                  <a:cubicBezTo>
                    <a:pt x="2501" y="331"/>
                    <a:pt x="2739" y="310"/>
                    <a:pt x="2977" y="239"/>
                  </a:cubicBezTo>
                  <a:cubicBezTo>
                    <a:pt x="2394" y="24"/>
                    <a:pt x="1798" y="36"/>
                    <a:pt x="1203" y="0"/>
                  </a:cubicBezTo>
                  <a:cubicBezTo>
                    <a:pt x="1157" y="40"/>
                    <a:pt x="1114" y="59"/>
                    <a:pt x="1071" y="59"/>
                  </a:cubicBezTo>
                  <a:cubicBezTo>
                    <a:pt x="1025" y="59"/>
                    <a:pt x="979" y="37"/>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30"/>
            <p:cNvSpPr/>
            <p:nvPr/>
          </p:nvSpPr>
          <p:spPr>
            <a:xfrm>
              <a:off x="5236650" y="2376600"/>
              <a:ext cx="26825" cy="46175"/>
            </a:xfrm>
            <a:custGeom>
              <a:avLst/>
              <a:gdLst/>
              <a:ahLst/>
              <a:cxnLst/>
              <a:rect l="l" t="t" r="r" b="b"/>
              <a:pathLst>
                <a:path w="1073" h="1847" extrusionOk="0">
                  <a:moveTo>
                    <a:pt x="929" y="1"/>
                  </a:moveTo>
                  <a:cubicBezTo>
                    <a:pt x="798" y="61"/>
                    <a:pt x="727" y="168"/>
                    <a:pt x="632" y="275"/>
                  </a:cubicBezTo>
                  <a:cubicBezTo>
                    <a:pt x="513" y="727"/>
                    <a:pt x="275" y="1144"/>
                    <a:pt x="60" y="1561"/>
                  </a:cubicBezTo>
                  <a:cubicBezTo>
                    <a:pt x="1" y="1620"/>
                    <a:pt x="13" y="1668"/>
                    <a:pt x="84" y="1715"/>
                  </a:cubicBezTo>
                  <a:lnTo>
                    <a:pt x="394" y="1846"/>
                  </a:lnTo>
                  <a:cubicBezTo>
                    <a:pt x="667" y="1382"/>
                    <a:pt x="834" y="882"/>
                    <a:pt x="1013" y="370"/>
                  </a:cubicBezTo>
                  <a:cubicBezTo>
                    <a:pt x="1072" y="239"/>
                    <a:pt x="1072" y="108"/>
                    <a:pt x="9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30"/>
            <p:cNvSpPr/>
            <p:nvPr/>
          </p:nvSpPr>
          <p:spPr>
            <a:xfrm>
              <a:off x="5260475" y="2390150"/>
              <a:ext cx="65800" cy="27925"/>
            </a:xfrm>
            <a:custGeom>
              <a:avLst/>
              <a:gdLst/>
              <a:ahLst/>
              <a:cxnLst/>
              <a:rect l="l" t="t" r="r" b="b"/>
              <a:pathLst>
                <a:path w="2632" h="1117" extrusionOk="0">
                  <a:moveTo>
                    <a:pt x="488" y="1"/>
                  </a:moveTo>
                  <a:cubicBezTo>
                    <a:pt x="470" y="1"/>
                    <a:pt x="450" y="3"/>
                    <a:pt x="429" y="7"/>
                  </a:cubicBezTo>
                  <a:cubicBezTo>
                    <a:pt x="143" y="292"/>
                    <a:pt x="72" y="662"/>
                    <a:pt x="0" y="1019"/>
                  </a:cubicBezTo>
                  <a:cubicBezTo>
                    <a:pt x="36" y="1066"/>
                    <a:pt x="95" y="1102"/>
                    <a:pt x="155" y="1114"/>
                  </a:cubicBezTo>
                  <a:cubicBezTo>
                    <a:pt x="172" y="1116"/>
                    <a:pt x="188" y="1117"/>
                    <a:pt x="205" y="1117"/>
                  </a:cubicBezTo>
                  <a:cubicBezTo>
                    <a:pt x="294" y="1117"/>
                    <a:pt x="378" y="1087"/>
                    <a:pt x="429" y="1007"/>
                  </a:cubicBezTo>
                  <a:cubicBezTo>
                    <a:pt x="429" y="935"/>
                    <a:pt x="441" y="840"/>
                    <a:pt x="441" y="769"/>
                  </a:cubicBezTo>
                  <a:cubicBezTo>
                    <a:pt x="504" y="667"/>
                    <a:pt x="572" y="636"/>
                    <a:pt x="644" y="636"/>
                  </a:cubicBezTo>
                  <a:cubicBezTo>
                    <a:pt x="748" y="636"/>
                    <a:pt x="859" y="702"/>
                    <a:pt x="965" y="709"/>
                  </a:cubicBezTo>
                  <a:cubicBezTo>
                    <a:pt x="1500" y="662"/>
                    <a:pt x="2024" y="626"/>
                    <a:pt x="2560" y="578"/>
                  </a:cubicBezTo>
                  <a:cubicBezTo>
                    <a:pt x="2631" y="531"/>
                    <a:pt x="2631" y="471"/>
                    <a:pt x="2572" y="423"/>
                  </a:cubicBezTo>
                  <a:lnTo>
                    <a:pt x="976" y="423"/>
                  </a:lnTo>
                  <a:cubicBezTo>
                    <a:pt x="941" y="423"/>
                    <a:pt x="904" y="425"/>
                    <a:pt x="868" y="425"/>
                  </a:cubicBezTo>
                  <a:cubicBezTo>
                    <a:pt x="725" y="425"/>
                    <a:pt x="595" y="402"/>
                    <a:pt x="595" y="173"/>
                  </a:cubicBezTo>
                  <a:cubicBezTo>
                    <a:pt x="625" y="54"/>
                    <a:pt x="580"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30"/>
            <p:cNvSpPr/>
            <p:nvPr/>
          </p:nvSpPr>
          <p:spPr>
            <a:xfrm>
              <a:off x="6013150" y="2572200"/>
              <a:ext cx="55475" cy="14775"/>
            </a:xfrm>
            <a:custGeom>
              <a:avLst/>
              <a:gdLst/>
              <a:ahLst/>
              <a:cxnLst/>
              <a:rect l="l" t="t" r="r" b="b"/>
              <a:pathLst>
                <a:path w="2219" h="591" extrusionOk="0">
                  <a:moveTo>
                    <a:pt x="285" y="0"/>
                  </a:moveTo>
                  <a:cubicBezTo>
                    <a:pt x="171" y="0"/>
                    <a:pt x="121" y="179"/>
                    <a:pt x="28" y="226"/>
                  </a:cubicBezTo>
                  <a:cubicBezTo>
                    <a:pt x="1" y="316"/>
                    <a:pt x="15" y="393"/>
                    <a:pt x="86" y="393"/>
                  </a:cubicBezTo>
                  <a:cubicBezTo>
                    <a:pt x="109" y="393"/>
                    <a:pt x="137" y="386"/>
                    <a:pt x="171" y="368"/>
                  </a:cubicBezTo>
                  <a:cubicBezTo>
                    <a:pt x="300" y="401"/>
                    <a:pt x="428" y="491"/>
                    <a:pt x="540" y="491"/>
                  </a:cubicBezTo>
                  <a:cubicBezTo>
                    <a:pt x="552" y="491"/>
                    <a:pt x="564" y="490"/>
                    <a:pt x="576" y="488"/>
                  </a:cubicBezTo>
                  <a:cubicBezTo>
                    <a:pt x="722" y="448"/>
                    <a:pt x="865" y="433"/>
                    <a:pt x="1006" y="433"/>
                  </a:cubicBezTo>
                  <a:cubicBezTo>
                    <a:pt x="1380" y="433"/>
                    <a:pt x="1740" y="540"/>
                    <a:pt x="2111" y="583"/>
                  </a:cubicBezTo>
                  <a:cubicBezTo>
                    <a:pt x="2124" y="588"/>
                    <a:pt x="2135" y="590"/>
                    <a:pt x="2145" y="590"/>
                  </a:cubicBezTo>
                  <a:cubicBezTo>
                    <a:pt x="2181" y="590"/>
                    <a:pt x="2200" y="558"/>
                    <a:pt x="2219" y="511"/>
                  </a:cubicBezTo>
                  <a:cubicBezTo>
                    <a:pt x="2179" y="324"/>
                    <a:pt x="2099" y="210"/>
                    <a:pt x="1931" y="210"/>
                  </a:cubicBezTo>
                  <a:cubicBezTo>
                    <a:pt x="1896" y="210"/>
                    <a:pt x="1857" y="215"/>
                    <a:pt x="1814" y="226"/>
                  </a:cubicBezTo>
                  <a:cubicBezTo>
                    <a:pt x="1743" y="242"/>
                    <a:pt x="1674" y="252"/>
                    <a:pt x="1608" y="252"/>
                  </a:cubicBezTo>
                  <a:cubicBezTo>
                    <a:pt x="1440" y="252"/>
                    <a:pt x="1287" y="192"/>
                    <a:pt x="1159" y="47"/>
                  </a:cubicBezTo>
                  <a:cubicBezTo>
                    <a:pt x="997" y="62"/>
                    <a:pt x="831" y="143"/>
                    <a:pt x="666" y="143"/>
                  </a:cubicBezTo>
                  <a:cubicBezTo>
                    <a:pt x="575" y="143"/>
                    <a:pt x="485" y="119"/>
                    <a:pt x="397" y="47"/>
                  </a:cubicBezTo>
                  <a:cubicBezTo>
                    <a:pt x="353" y="14"/>
                    <a:pt x="317"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30"/>
            <p:cNvSpPr/>
            <p:nvPr/>
          </p:nvSpPr>
          <p:spPr>
            <a:xfrm>
              <a:off x="5552475" y="2464175"/>
              <a:ext cx="59250" cy="11875"/>
            </a:xfrm>
            <a:custGeom>
              <a:avLst/>
              <a:gdLst/>
              <a:ahLst/>
              <a:cxnLst/>
              <a:rect l="l" t="t" r="r" b="b"/>
              <a:pathLst>
                <a:path w="2370" h="475" extrusionOk="0">
                  <a:moveTo>
                    <a:pt x="1200" y="1"/>
                  </a:moveTo>
                  <a:cubicBezTo>
                    <a:pt x="1062" y="1"/>
                    <a:pt x="924" y="18"/>
                    <a:pt x="786" y="70"/>
                  </a:cubicBezTo>
                  <a:cubicBezTo>
                    <a:pt x="736" y="104"/>
                    <a:pt x="679" y="114"/>
                    <a:pt x="618" y="114"/>
                  </a:cubicBezTo>
                  <a:cubicBezTo>
                    <a:pt x="526" y="114"/>
                    <a:pt x="425" y="90"/>
                    <a:pt x="328" y="90"/>
                  </a:cubicBezTo>
                  <a:cubicBezTo>
                    <a:pt x="203" y="90"/>
                    <a:pt x="84" y="131"/>
                    <a:pt x="0" y="320"/>
                  </a:cubicBezTo>
                  <a:cubicBezTo>
                    <a:pt x="726" y="368"/>
                    <a:pt x="1393" y="427"/>
                    <a:pt x="2084" y="475"/>
                  </a:cubicBezTo>
                  <a:cubicBezTo>
                    <a:pt x="2143" y="344"/>
                    <a:pt x="2227" y="248"/>
                    <a:pt x="2370" y="201"/>
                  </a:cubicBezTo>
                  <a:cubicBezTo>
                    <a:pt x="2310" y="106"/>
                    <a:pt x="2203" y="82"/>
                    <a:pt x="2084" y="82"/>
                  </a:cubicBezTo>
                  <a:lnTo>
                    <a:pt x="2084" y="70"/>
                  </a:lnTo>
                  <a:cubicBezTo>
                    <a:pt x="2054" y="94"/>
                    <a:pt x="2027" y="106"/>
                    <a:pt x="2000" y="106"/>
                  </a:cubicBezTo>
                  <a:cubicBezTo>
                    <a:pt x="1974" y="106"/>
                    <a:pt x="1947" y="94"/>
                    <a:pt x="1917" y="70"/>
                  </a:cubicBezTo>
                  <a:lnTo>
                    <a:pt x="1929" y="70"/>
                  </a:lnTo>
                  <a:cubicBezTo>
                    <a:pt x="1686" y="55"/>
                    <a:pt x="1443"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30"/>
            <p:cNvSpPr/>
            <p:nvPr/>
          </p:nvSpPr>
          <p:spPr>
            <a:xfrm>
              <a:off x="5703375" y="2579075"/>
              <a:ext cx="50025" cy="15750"/>
            </a:xfrm>
            <a:custGeom>
              <a:avLst/>
              <a:gdLst/>
              <a:ahLst/>
              <a:cxnLst/>
              <a:rect l="l" t="t" r="r" b="b"/>
              <a:pathLst>
                <a:path w="2001" h="630" extrusionOk="0">
                  <a:moveTo>
                    <a:pt x="678" y="0"/>
                  </a:moveTo>
                  <a:cubicBezTo>
                    <a:pt x="526" y="0"/>
                    <a:pt x="372" y="15"/>
                    <a:pt x="215" y="46"/>
                  </a:cubicBezTo>
                  <a:cubicBezTo>
                    <a:pt x="84" y="93"/>
                    <a:pt x="1" y="177"/>
                    <a:pt x="1" y="308"/>
                  </a:cubicBezTo>
                  <a:cubicBezTo>
                    <a:pt x="36" y="367"/>
                    <a:pt x="72" y="403"/>
                    <a:pt x="132" y="415"/>
                  </a:cubicBezTo>
                  <a:cubicBezTo>
                    <a:pt x="154" y="417"/>
                    <a:pt x="176" y="418"/>
                    <a:pt x="198" y="418"/>
                  </a:cubicBezTo>
                  <a:cubicBezTo>
                    <a:pt x="222" y="418"/>
                    <a:pt x="245" y="417"/>
                    <a:pt x="269" y="417"/>
                  </a:cubicBezTo>
                  <a:cubicBezTo>
                    <a:pt x="341" y="417"/>
                    <a:pt x="411" y="423"/>
                    <a:pt x="477" y="474"/>
                  </a:cubicBezTo>
                  <a:lnTo>
                    <a:pt x="632" y="474"/>
                  </a:lnTo>
                  <a:cubicBezTo>
                    <a:pt x="703" y="439"/>
                    <a:pt x="778" y="412"/>
                    <a:pt x="850" y="412"/>
                  </a:cubicBezTo>
                  <a:cubicBezTo>
                    <a:pt x="923" y="412"/>
                    <a:pt x="995" y="439"/>
                    <a:pt x="1060" y="510"/>
                  </a:cubicBezTo>
                  <a:cubicBezTo>
                    <a:pt x="1298" y="534"/>
                    <a:pt x="1537" y="582"/>
                    <a:pt x="1775" y="629"/>
                  </a:cubicBezTo>
                  <a:cubicBezTo>
                    <a:pt x="1846" y="605"/>
                    <a:pt x="1894" y="570"/>
                    <a:pt x="1906" y="510"/>
                  </a:cubicBezTo>
                  <a:lnTo>
                    <a:pt x="1965" y="486"/>
                  </a:lnTo>
                  <a:cubicBezTo>
                    <a:pt x="2001" y="427"/>
                    <a:pt x="1989" y="391"/>
                    <a:pt x="1929" y="344"/>
                  </a:cubicBezTo>
                  <a:cubicBezTo>
                    <a:pt x="1532" y="123"/>
                    <a:pt x="1115"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30"/>
            <p:cNvSpPr/>
            <p:nvPr/>
          </p:nvSpPr>
          <p:spPr>
            <a:xfrm>
              <a:off x="5965325" y="2484375"/>
              <a:ext cx="46150" cy="13700"/>
            </a:xfrm>
            <a:custGeom>
              <a:avLst/>
              <a:gdLst/>
              <a:ahLst/>
              <a:cxnLst/>
              <a:rect l="l" t="t" r="r" b="b"/>
              <a:pathLst>
                <a:path w="1846" h="548" extrusionOk="0">
                  <a:moveTo>
                    <a:pt x="919" y="0"/>
                  </a:moveTo>
                  <a:cubicBezTo>
                    <a:pt x="859" y="0"/>
                    <a:pt x="802" y="19"/>
                    <a:pt x="750" y="71"/>
                  </a:cubicBezTo>
                  <a:cubicBezTo>
                    <a:pt x="695" y="119"/>
                    <a:pt x="641" y="137"/>
                    <a:pt x="588" y="137"/>
                  </a:cubicBezTo>
                  <a:cubicBezTo>
                    <a:pt x="443" y="137"/>
                    <a:pt x="306" y="5"/>
                    <a:pt x="182" y="5"/>
                  </a:cubicBezTo>
                  <a:cubicBezTo>
                    <a:pt x="127" y="5"/>
                    <a:pt x="74" y="31"/>
                    <a:pt x="24" y="107"/>
                  </a:cubicBezTo>
                  <a:cubicBezTo>
                    <a:pt x="0" y="250"/>
                    <a:pt x="95" y="322"/>
                    <a:pt x="179" y="405"/>
                  </a:cubicBezTo>
                  <a:lnTo>
                    <a:pt x="357" y="548"/>
                  </a:lnTo>
                  <a:cubicBezTo>
                    <a:pt x="445" y="497"/>
                    <a:pt x="532" y="441"/>
                    <a:pt x="617" y="441"/>
                  </a:cubicBezTo>
                  <a:cubicBezTo>
                    <a:pt x="670" y="441"/>
                    <a:pt x="723" y="464"/>
                    <a:pt x="774" y="524"/>
                  </a:cubicBezTo>
                  <a:cubicBezTo>
                    <a:pt x="1107" y="524"/>
                    <a:pt x="1453" y="548"/>
                    <a:pt x="1774" y="548"/>
                  </a:cubicBezTo>
                  <a:cubicBezTo>
                    <a:pt x="1846" y="286"/>
                    <a:pt x="1584" y="250"/>
                    <a:pt x="1477" y="131"/>
                  </a:cubicBezTo>
                  <a:cubicBezTo>
                    <a:pt x="1462" y="133"/>
                    <a:pt x="1448" y="134"/>
                    <a:pt x="1433" y="134"/>
                  </a:cubicBezTo>
                  <a:cubicBezTo>
                    <a:pt x="1260" y="134"/>
                    <a:pt x="1079" y="0"/>
                    <a:pt x="9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30"/>
            <p:cNvSpPr/>
            <p:nvPr/>
          </p:nvSpPr>
          <p:spPr>
            <a:xfrm>
              <a:off x="5966500" y="2429575"/>
              <a:ext cx="59275" cy="13875"/>
            </a:xfrm>
            <a:custGeom>
              <a:avLst/>
              <a:gdLst/>
              <a:ahLst/>
              <a:cxnLst/>
              <a:rect l="l" t="t" r="r" b="b"/>
              <a:pathLst>
                <a:path w="2371" h="555" extrusionOk="0">
                  <a:moveTo>
                    <a:pt x="323" y="1"/>
                  </a:moveTo>
                  <a:cubicBezTo>
                    <a:pt x="215" y="1"/>
                    <a:pt x="108" y="4"/>
                    <a:pt x="1" y="13"/>
                  </a:cubicBezTo>
                  <a:cubicBezTo>
                    <a:pt x="60" y="97"/>
                    <a:pt x="108" y="204"/>
                    <a:pt x="156" y="299"/>
                  </a:cubicBezTo>
                  <a:cubicBezTo>
                    <a:pt x="191" y="335"/>
                    <a:pt x="251" y="358"/>
                    <a:pt x="310" y="358"/>
                  </a:cubicBezTo>
                  <a:cubicBezTo>
                    <a:pt x="343" y="354"/>
                    <a:pt x="374" y="351"/>
                    <a:pt x="406" y="351"/>
                  </a:cubicBezTo>
                  <a:cubicBezTo>
                    <a:pt x="525" y="351"/>
                    <a:pt x="638" y="385"/>
                    <a:pt x="751" y="442"/>
                  </a:cubicBezTo>
                  <a:cubicBezTo>
                    <a:pt x="977" y="525"/>
                    <a:pt x="1212" y="555"/>
                    <a:pt x="1450" y="555"/>
                  </a:cubicBezTo>
                  <a:cubicBezTo>
                    <a:pt x="1689" y="555"/>
                    <a:pt x="1930" y="525"/>
                    <a:pt x="2168" y="489"/>
                  </a:cubicBezTo>
                  <a:cubicBezTo>
                    <a:pt x="2299" y="394"/>
                    <a:pt x="2370" y="311"/>
                    <a:pt x="2311" y="144"/>
                  </a:cubicBezTo>
                  <a:cubicBezTo>
                    <a:pt x="2263" y="120"/>
                    <a:pt x="2239" y="61"/>
                    <a:pt x="2203" y="61"/>
                  </a:cubicBezTo>
                  <a:cubicBezTo>
                    <a:pt x="2079" y="73"/>
                    <a:pt x="1953" y="78"/>
                    <a:pt x="1828" y="78"/>
                  </a:cubicBezTo>
                  <a:cubicBezTo>
                    <a:pt x="1328" y="78"/>
                    <a:pt x="822"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30"/>
            <p:cNvSpPr/>
            <p:nvPr/>
          </p:nvSpPr>
          <p:spPr>
            <a:xfrm>
              <a:off x="5389050" y="2448050"/>
              <a:ext cx="68775" cy="10400"/>
            </a:xfrm>
            <a:custGeom>
              <a:avLst/>
              <a:gdLst/>
              <a:ahLst/>
              <a:cxnLst/>
              <a:rect l="l" t="t" r="r" b="b"/>
              <a:pathLst>
                <a:path w="2751" h="416" extrusionOk="0">
                  <a:moveTo>
                    <a:pt x="1" y="0"/>
                  </a:moveTo>
                  <a:cubicBezTo>
                    <a:pt x="59" y="117"/>
                    <a:pt x="164" y="135"/>
                    <a:pt x="275" y="135"/>
                  </a:cubicBezTo>
                  <a:cubicBezTo>
                    <a:pt x="322" y="135"/>
                    <a:pt x="371" y="131"/>
                    <a:pt x="417" y="131"/>
                  </a:cubicBezTo>
                  <a:cubicBezTo>
                    <a:pt x="584" y="155"/>
                    <a:pt x="751" y="120"/>
                    <a:pt x="846" y="286"/>
                  </a:cubicBezTo>
                  <a:cubicBezTo>
                    <a:pt x="1107" y="390"/>
                    <a:pt x="1372" y="416"/>
                    <a:pt x="1637" y="416"/>
                  </a:cubicBezTo>
                  <a:cubicBezTo>
                    <a:pt x="1905" y="416"/>
                    <a:pt x="2173" y="389"/>
                    <a:pt x="2437" y="389"/>
                  </a:cubicBezTo>
                  <a:cubicBezTo>
                    <a:pt x="2542" y="389"/>
                    <a:pt x="2647" y="393"/>
                    <a:pt x="2751" y="405"/>
                  </a:cubicBezTo>
                  <a:cubicBezTo>
                    <a:pt x="1858" y="108"/>
                    <a:pt x="94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30"/>
            <p:cNvSpPr/>
            <p:nvPr/>
          </p:nvSpPr>
          <p:spPr>
            <a:xfrm>
              <a:off x="5908750" y="2559375"/>
              <a:ext cx="45275" cy="16575"/>
            </a:xfrm>
            <a:custGeom>
              <a:avLst/>
              <a:gdLst/>
              <a:ahLst/>
              <a:cxnLst/>
              <a:rect l="l" t="t" r="r" b="b"/>
              <a:pathLst>
                <a:path w="1811" h="663" extrusionOk="0">
                  <a:moveTo>
                    <a:pt x="311" y="0"/>
                  </a:moveTo>
                  <a:cubicBezTo>
                    <a:pt x="239" y="24"/>
                    <a:pt x="203" y="72"/>
                    <a:pt x="168" y="131"/>
                  </a:cubicBezTo>
                  <a:cubicBezTo>
                    <a:pt x="168" y="262"/>
                    <a:pt x="120" y="381"/>
                    <a:pt x="1" y="441"/>
                  </a:cubicBezTo>
                  <a:cubicBezTo>
                    <a:pt x="248" y="473"/>
                    <a:pt x="485" y="563"/>
                    <a:pt x="748" y="563"/>
                  </a:cubicBezTo>
                  <a:cubicBezTo>
                    <a:pt x="776" y="563"/>
                    <a:pt x="805" y="562"/>
                    <a:pt x="834" y="560"/>
                  </a:cubicBezTo>
                  <a:cubicBezTo>
                    <a:pt x="851" y="559"/>
                    <a:pt x="868" y="558"/>
                    <a:pt x="885" y="558"/>
                  </a:cubicBezTo>
                  <a:cubicBezTo>
                    <a:pt x="1114" y="558"/>
                    <a:pt x="1332" y="662"/>
                    <a:pt x="1556" y="662"/>
                  </a:cubicBezTo>
                  <a:cubicBezTo>
                    <a:pt x="1640" y="662"/>
                    <a:pt x="1725" y="648"/>
                    <a:pt x="1811" y="608"/>
                  </a:cubicBezTo>
                  <a:cubicBezTo>
                    <a:pt x="1811" y="548"/>
                    <a:pt x="1787" y="489"/>
                    <a:pt x="1763" y="441"/>
                  </a:cubicBezTo>
                  <a:cubicBezTo>
                    <a:pt x="1715" y="405"/>
                    <a:pt x="1668" y="358"/>
                    <a:pt x="1632" y="322"/>
                  </a:cubicBezTo>
                  <a:cubicBezTo>
                    <a:pt x="1572" y="195"/>
                    <a:pt x="1499" y="148"/>
                    <a:pt x="1408" y="148"/>
                  </a:cubicBezTo>
                  <a:cubicBezTo>
                    <a:pt x="1354" y="148"/>
                    <a:pt x="1294" y="164"/>
                    <a:pt x="1227" y="191"/>
                  </a:cubicBezTo>
                  <a:cubicBezTo>
                    <a:pt x="1169" y="220"/>
                    <a:pt x="1119" y="233"/>
                    <a:pt x="1077" y="233"/>
                  </a:cubicBezTo>
                  <a:cubicBezTo>
                    <a:pt x="965" y="233"/>
                    <a:pt x="908" y="139"/>
                    <a:pt x="882" y="0"/>
                  </a:cubicBezTo>
                  <a:lnTo>
                    <a:pt x="620" y="0"/>
                  </a:lnTo>
                  <a:cubicBezTo>
                    <a:pt x="620" y="12"/>
                    <a:pt x="584" y="12"/>
                    <a:pt x="561" y="24"/>
                  </a:cubicBezTo>
                  <a:cubicBezTo>
                    <a:pt x="550" y="31"/>
                    <a:pt x="539" y="34"/>
                    <a:pt x="527" y="34"/>
                  </a:cubicBezTo>
                  <a:cubicBezTo>
                    <a:pt x="499" y="34"/>
                    <a:pt x="470" y="17"/>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30"/>
            <p:cNvSpPr/>
            <p:nvPr/>
          </p:nvSpPr>
          <p:spPr>
            <a:xfrm>
              <a:off x="5334000" y="2491525"/>
              <a:ext cx="55375" cy="12350"/>
            </a:xfrm>
            <a:custGeom>
              <a:avLst/>
              <a:gdLst/>
              <a:ahLst/>
              <a:cxnLst/>
              <a:rect l="l" t="t" r="r" b="b"/>
              <a:pathLst>
                <a:path w="2215" h="494" extrusionOk="0">
                  <a:moveTo>
                    <a:pt x="677" y="1"/>
                  </a:moveTo>
                  <a:cubicBezTo>
                    <a:pt x="513" y="1"/>
                    <a:pt x="350" y="31"/>
                    <a:pt x="191" y="119"/>
                  </a:cubicBezTo>
                  <a:cubicBezTo>
                    <a:pt x="191" y="238"/>
                    <a:pt x="0" y="250"/>
                    <a:pt x="60" y="405"/>
                  </a:cubicBezTo>
                  <a:cubicBezTo>
                    <a:pt x="107" y="417"/>
                    <a:pt x="167" y="417"/>
                    <a:pt x="214" y="428"/>
                  </a:cubicBezTo>
                  <a:cubicBezTo>
                    <a:pt x="460" y="480"/>
                    <a:pt x="710" y="493"/>
                    <a:pt x="962" y="493"/>
                  </a:cubicBezTo>
                  <a:cubicBezTo>
                    <a:pt x="1255" y="493"/>
                    <a:pt x="1549" y="475"/>
                    <a:pt x="1842" y="475"/>
                  </a:cubicBezTo>
                  <a:cubicBezTo>
                    <a:pt x="1883" y="475"/>
                    <a:pt x="1924" y="475"/>
                    <a:pt x="1965" y="476"/>
                  </a:cubicBezTo>
                  <a:cubicBezTo>
                    <a:pt x="2215" y="333"/>
                    <a:pt x="2036" y="226"/>
                    <a:pt x="1917" y="119"/>
                  </a:cubicBezTo>
                  <a:cubicBezTo>
                    <a:pt x="1857" y="119"/>
                    <a:pt x="1822" y="143"/>
                    <a:pt x="1774" y="143"/>
                  </a:cubicBezTo>
                  <a:cubicBezTo>
                    <a:pt x="1774" y="155"/>
                    <a:pt x="1762" y="155"/>
                    <a:pt x="1726" y="166"/>
                  </a:cubicBezTo>
                  <a:cubicBezTo>
                    <a:pt x="1720" y="170"/>
                    <a:pt x="1713" y="171"/>
                    <a:pt x="1705" y="171"/>
                  </a:cubicBezTo>
                  <a:cubicBezTo>
                    <a:pt x="1684" y="171"/>
                    <a:pt x="1661" y="160"/>
                    <a:pt x="1643" y="143"/>
                  </a:cubicBezTo>
                  <a:cubicBezTo>
                    <a:pt x="1327" y="119"/>
                    <a:pt x="1000" y="1"/>
                    <a:pt x="6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30"/>
            <p:cNvSpPr/>
            <p:nvPr/>
          </p:nvSpPr>
          <p:spPr>
            <a:xfrm>
              <a:off x="5276250" y="2533050"/>
              <a:ext cx="61025" cy="13025"/>
            </a:xfrm>
            <a:custGeom>
              <a:avLst/>
              <a:gdLst/>
              <a:ahLst/>
              <a:cxnLst/>
              <a:rect l="l" t="t" r="r" b="b"/>
              <a:pathLst>
                <a:path w="2441" h="521" extrusionOk="0">
                  <a:moveTo>
                    <a:pt x="1161" y="0"/>
                  </a:moveTo>
                  <a:cubicBezTo>
                    <a:pt x="910" y="0"/>
                    <a:pt x="657" y="17"/>
                    <a:pt x="405" y="77"/>
                  </a:cubicBezTo>
                  <a:cubicBezTo>
                    <a:pt x="381" y="85"/>
                    <a:pt x="357" y="88"/>
                    <a:pt x="332" y="88"/>
                  </a:cubicBezTo>
                  <a:cubicBezTo>
                    <a:pt x="245" y="88"/>
                    <a:pt x="152" y="48"/>
                    <a:pt x="60" y="29"/>
                  </a:cubicBezTo>
                  <a:lnTo>
                    <a:pt x="60" y="29"/>
                  </a:lnTo>
                  <a:cubicBezTo>
                    <a:pt x="0" y="232"/>
                    <a:pt x="107" y="351"/>
                    <a:pt x="262" y="422"/>
                  </a:cubicBezTo>
                  <a:cubicBezTo>
                    <a:pt x="491" y="506"/>
                    <a:pt x="728" y="520"/>
                    <a:pt x="968" y="520"/>
                  </a:cubicBezTo>
                  <a:cubicBezTo>
                    <a:pt x="1097" y="520"/>
                    <a:pt x="1228" y="516"/>
                    <a:pt x="1358" y="516"/>
                  </a:cubicBezTo>
                  <a:cubicBezTo>
                    <a:pt x="1402" y="516"/>
                    <a:pt x="1445" y="516"/>
                    <a:pt x="1488" y="518"/>
                  </a:cubicBezTo>
                  <a:cubicBezTo>
                    <a:pt x="1774" y="506"/>
                    <a:pt x="2072" y="506"/>
                    <a:pt x="2346" y="363"/>
                  </a:cubicBezTo>
                  <a:cubicBezTo>
                    <a:pt x="2441" y="244"/>
                    <a:pt x="2429" y="149"/>
                    <a:pt x="2358" y="29"/>
                  </a:cubicBezTo>
                  <a:lnTo>
                    <a:pt x="2358" y="29"/>
                  </a:lnTo>
                  <a:cubicBezTo>
                    <a:pt x="2301" y="32"/>
                    <a:pt x="2244" y="32"/>
                    <a:pt x="2188" y="32"/>
                  </a:cubicBezTo>
                  <a:cubicBezTo>
                    <a:pt x="1848" y="32"/>
                    <a:pt x="1505"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30"/>
            <p:cNvSpPr/>
            <p:nvPr/>
          </p:nvSpPr>
          <p:spPr>
            <a:xfrm>
              <a:off x="6127750" y="2463775"/>
              <a:ext cx="47150" cy="13050"/>
            </a:xfrm>
            <a:custGeom>
              <a:avLst/>
              <a:gdLst/>
              <a:ahLst/>
              <a:cxnLst/>
              <a:rect l="l" t="t" r="r" b="b"/>
              <a:pathLst>
                <a:path w="1886" h="522" extrusionOk="0">
                  <a:moveTo>
                    <a:pt x="1001" y="1"/>
                  </a:moveTo>
                  <a:cubicBezTo>
                    <a:pt x="720" y="1"/>
                    <a:pt x="450" y="111"/>
                    <a:pt x="171" y="217"/>
                  </a:cubicBezTo>
                  <a:cubicBezTo>
                    <a:pt x="138" y="203"/>
                    <a:pt x="112" y="197"/>
                    <a:pt x="90" y="197"/>
                  </a:cubicBezTo>
                  <a:cubicBezTo>
                    <a:pt x="15" y="197"/>
                    <a:pt x="0" y="270"/>
                    <a:pt x="28" y="372"/>
                  </a:cubicBezTo>
                  <a:cubicBezTo>
                    <a:pt x="327" y="478"/>
                    <a:pt x="642" y="521"/>
                    <a:pt x="953" y="521"/>
                  </a:cubicBezTo>
                  <a:cubicBezTo>
                    <a:pt x="1026" y="521"/>
                    <a:pt x="1099" y="519"/>
                    <a:pt x="1171" y="514"/>
                  </a:cubicBezTo>
                  <a:cubicBezTo>
                    <a:pt x="1254" y="385"/>
                    <a:pt x="1373" y="370"/>
                    <a:pt x="1490" y="370"/>
                  </a:cubicBezTo>
                  <a:cubicBezTo>
                    <a:pt x="1523" y="370"/>
                    <a:pt x="1556" y="372"/>
                    <a:pt x="1588" y="372"/>
                  </a:cubicBezTo>
                  <a:cubicBezTo>
                    <a:pt x="1778" y="372"/>
                    <a:pt x="1873" y="264"/>
                    <a:pt x="1885" y="86"/>
                  </a:cubicBezTo>
                  <a:lnTo>
                    <a:pt x="1885" y="86"/>
                  </a:lnTo>
                  <a:cubicBezTo>
                    <a:pt x="1785" y="95"/>
                    <a:pt x="1657" y="153"/>
                    <a:pt x="1570" y="153"/>
                  </a:cubicBezTo>
                  <a:cubicBezTo>
                    <a:pt x="1544" y="153"/>
                    <a:pt x="1521" y="147"/>
                    <a:pt x="1504" y="133"/>
                  </a:cubicBezTo>
                  <a:cubicBezTo>
                    <a:pt x="1330" y="38"/>
                    <a:pt x="1163" y="1"/>
                    <a:pt x="1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30"/>
            <p:cNvSpPr/>
            <p:nvPr/>
          </p:nvSpPr>
          <p:spPr>
            <a:xfrm>
              <a:off x="5542750" y="2580250"/>
              <a:ext cx="55575" cy="11125"/>
            </a:xfrm>
            <a:custGeom>
              <a:avLst/>
              <a:gdLst/>
              <a:ahLst/>
              <a:cxnLst/>
              <a:rect l="l" t="t" r="r" b="b"/>
              <a:pathLst>
                <a:path w="2223" h="445" extrusionOk="0">
                  <a:moveTo>
                    <a:pt x="301" y="0"/>
                  </a:moveTo>
                  <a:cubicBezTo>
                    <a:pt x="205" y="0"/>
                    <a:pt x="115" y="11"/>
                    <a:pt x="20" y="11"/>
                  </a:cubicBezTo>
                  <a:cubicBezTo>
                    <a:pt x="1" y="210"/>
                    <a:pt x="100" y="225"/>
                    <a:pt x="210" y="225"/>
                  </a:cubicBezTo>
                  <a:cubicBezTo>
                    <a:pt x="230" y="225"/>
                    <a:pt x="250" y="225"/>
                    <a:pt x="269" y="225"/>
                  </a:cubicBezTo>
                  <a:cubicBezTo>
                    <a:pt x="344" y="225"/>
                    <a:pt x="414" y="232"/>
                    <a:pt x="449" y="297"/>
                  </a:cubicBezTo>
                  <a:cubicBezTo>
                    <a:pt x="568" y="308"/>
                    <a:pt x="687" y="320"/>
                    <a:pt x="746" y="439"/>
                  </a:cubicBezTo>
                  <a:cubicBezTo>
                    <a:pt x="794" y="443"/>
                    <a:pt x="842" y="445"/>
                    <a:pt x="890" y="445"/>
                  </a:cubicBezTo>
                  <a:cubicBezTo>
                    <a:pt x="1180" y="445"/>
                    <a:pt x="1469" y="388"/>
                    <a:pt x="1759" y="388"/>
                  </a:cubicBezTo>
                  <a:cubicBezTo>
                    <a:pt x="1898" y="388"/>
                    <a:pt x="2036" y="401"/>
                    <a:pt x="2175" y="439"/>
                  </a:cubicBezTo>
                  <a:cubicBezTo>
                    <a:pt x="2223" y="404"/>
                    <a:pt x="2223" y="344"/>
                    <a:pt x="2175" y="297"/>
                  </a:cubicBezTo>
                  <a:lnTo>
                    <a:pt x="2175" y="11"/>
                  </a:lnTo>
                  <a:cubicBezTo>
                    <a:pt x="1841" y="46"/>
                    <a:pt x="1506" y="85"/>
                    <a:pt x="1169" y="85"/>
                  </a:cubicBezTo>
                  <a:cubicBezTo>
                    <a:pt x="930" y="85"/>
                    <a:pt x="691" y="65"/>
                    <a:pt x="449" y="11"/>
                  </a:cubicBezTo>
                  <a:cubicBezTo>
                    <a:pt x="397" y="3"/>
                    <a:pt x="348"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30"/>
            <p:cNvSpPr/>
            <p:nvPr/>
          </p:nvSpPr>
          <p:spPr>
            <a:xfrm>
              <a:off x="5513175" y="2607475"/>
              <a:ext cx="57475" cy="12200"/>
            </a:xfrm>
            <a:custGeom>
              <a:avLst/>
              <a:gdLst/>
              <a:ahLst/>
              <a:cxnLst/>
              <a:rect l="l" t="t" r="r" b="b"/>
              <a:pathLst>
                <a:path w="2299" h="488" extrusionOk="0">
                  <a:moveTo>
                    <a:pt x="293" y="1"/>
                  </a:moveTo>
                  <a:cubicBezTo>
                    <a:pt x="225" y="1"/>
                    <a:pt x="158" y="12"/>
                    <a:pt x="96" y="29"/>
                  </a:cubicBezTo>
                  <a:cubicBezTo>
                    <a:pt x="24" y="89"/>
                    <a:pt x="1" y="148"/>
                    <a:pt x="60" y="220"/>
                  </a:cubicBezTo>
                  <a:cubicBezTo>
                    <a:pt x="85" y="228"/>
                    <a:pt x="111" y="236"/>
                    <a:pt x="136" y="236"/>
                  </a:cubicBezTo>
                  <a:cubicBezTo>
                    <a:pt x="146" y="236"/>
                    <a:pt x="157" y="235"/>
                    <a:pt x="167" y="231"/>
                  </a:cubicBezTo>
                  <a:cubicBezTo>
                    <a:pt x="322" y="327"/>
                    <a:pt x="501" y="231"/>
                    <a:pt x="632" y="339"/>
                  </a:cubicBezTo>
                  <a:cubicBezTo>
                    <a:pt x="1028" y="438"/>
                    <a:pt x="1425" y="487"/>
                    <a:pt x="1829" y="487"/>
                  </a:cubicBezTo>
                  <a:cubicBezTo>
                    <a:pt x="1910" y="487"/>
                    <a:pt x="1991" y="485"/>
                    <a:pt x="2072" y="481"/>
                  </a:cubicBezTo>
                  <a:cubicBezTo>
                    <a:pt x="2144" y="410"/>
                    <a:pt x="2298" y="386"/>
                    <a:pt x="2215" y="220"/>
                  </a:cubicBezTo>
                  <a:cubicBezTo>
                    <a:pt x="1977" y="172"/>
                    <a:pt x="1739" y="112"/>
                    <a:pt x="1501" y="65"/>
                  </a:cubicBezTo>
                  <a:cubicBezTo>
                    <a:pt x="1422" y="88"/>
                    <a:pt x="1343" y="96"/>
                    <a:pt x="1265" y="96"/>
                  </a:cubicBezTo>
                  <a:cubicBezTo>
                    <a:pt x="1066" y="96"/>
                    <a:pt x="867" y="44"/>
                    <a:pt x="663" y="44"/>
                  </a:cubicBezTo>
                  <a:cubicBezTo>
                    <a:pt x="617" y="44"/>
                    <a:pt x="571" y="46"/>
                    <a:pt x="524" y="53"/>
                  </a:cubicBezTo>
                  <a:cubicBezTo>
                    <a:pt x="449" y="15"/>
                    <a:pt x="370"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30"/>
            <p:cNvSpPr/>
            <p:nvPr/>
          </p:nvSpPr>
          <p:spPr>
            <a:xfrm>
              <a:off x="5210175" y="2419175"/>
              <a:ext cx="19050" cy="64625"/>
            </a:xfrm>
            <a:custGeom>
              <a:avLst/>
              <a:gdLst/>
              <a:ahLst/>
              <a:cxnLst/>
              <a:rect l="l" t="t" r="r" b="b"/>
              <a:pathLst>
                <a:path w="762" h="2585" extrusionOk="0">
                  <a:moveTo>
                    <a:pt x="310" y="1"/>
                  </a:moveTo>
                  <a:cubicBezTo>
                    <a:pt x="0" y="310"/>
                    <a:pt x="191" y="715"/>
                    <a:pt x="131" y="1060"/>
                  </a:cubicBezTo>
                  <a:cubicBezTo>
                    <a:pt x="131" y="1406"/>
                    <a:pt x="119" y="1763"/>
                    <a:pt x="131" y="2120"/>
                  </a:cubicBezTo>
                  <a:cubicBezTo>
                    <a:pt x="131" y="2322"/>
                    <a:pt x="83" y="2584"/>
                    <a:pt x="417" y="2584"/>
                  </a:cubicBezTo>
                  <a:cubicBezTo>
                    <a:pt x="536" y="2513"/>
                    <a:pt x="524" y="2394"/>
                    <a:pt x="560" y="2287"/>
                  </a:cubicBezTo>
                  <a:cubicBezTo>
                    <a:pt x="607" y="2239"/>
                    <a:pt x="619" y="2179"/>
                    <a:pt x="595" y="2156"/>
                  </a:cubicBezTo>
                  <a:cubicBezTo>
                    <a:pt x="512" y="1977"/>
                    <a:pt x="595" y="1798"/>
                    <a:pt x="619" y="1620"/>
                  </a:cubicBezTo>
                  <a:cubicBezTo>
                    <a:pt x="619" y="1513"/>
                    <a:pt x="619" y="1417"/>
                    <a:pt x="655" y="1322"/>
                  </a:cubicBezTo>
                  <a:cubicBezTo>
                    <a:pt x="714" y="1060"/>
                    <a:pt x="762" y="810"/>
                    <a:pt x="560" y="584"/>
                  </a:cubicBezTo>
                  <a:lnTo>
                    <a:pt x="536" y="524"/>
                  </a:lnTo>
                  <a:lnTo>
                    <a:pt x="548" y="465"/>
                  </a:lnTo>
                  <a:cubicBezTo>
                    <a:pt x="393" y="334"/>
                    <a:pt x="643" y="24"/>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30"/>
            <p:cNvSpPr/>
            <p:nvPr/>
          </p:nvSpPr>
          <p:spPr>
            <a:xfrm>
              <a:off x="5324475" y="2396850"/>
              <a:ext cx="71750" cy="7925"/>
            </a:xfrm>
            <a:custGeom>
              <a:avLst/>
              <a:gdLst/>
              <a:ahLst/>
              <a:cxnLst/>
              <a:rect l="l" t="t" r="r" b="b"/>
              <a:pathLst>
                <a:path w="2870" h="317" extrusionOk="0">
                  <a:moveTo>
                    <a:pt x="1492" y="0"/>
                  </a:moveTo>
                  <a:cubicBezTo>
                    <a:pt x="999" y="0"/>
                    <a:pt x="505" y="44"/>
                    <a:pt x="12" y="155"/>
                  </a:cubicBezTo>
                  <a:cubicBezTo>
                    <a:pt x="0" y="215"/>
                    <a:pt x="0" y="263"/>
                    <a:pt x="0" y="310"/>
                  </a:cubicBezTo>
                  <a:cubicBezTo>
                    <a:pt x="87" y="314"/>
                    <a:pt x="174" y="316"/>
                    <a:pt x="262" y="316"/>
                  </a:cubicBezTo>
                  <a:cubicBezTo>
                    <a:pt x="1137" y="316"/>
                    <a:pt x="2003" y="118"/>
                    <a:pt x="2869" y="96"/>
                  </a:cubicBezTo>
                  <a:cubicBezTo>
                    <a:pt x="2410" y="38"/>
                    <a:pt x="1951" y="0"/>
                    <a:pt x="1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30"/>
            <p:cNvSpPr/>
            <p:nvPr/>
          </p:nvSpPr>
          <p:spPr>
            <a:xfrm>
              <a:off x="6079625" y="2577225"/>
              <a:ext cx="43175" cy="14400"/>
            </a:xfrm>
            <a:custGeom>
              <a:avLst/>
              <a:gdLst/>
              <a:ahLst/>
              <a:cxnLst/>
              <a:rect l="l" t="t" r="r" b="b"/>
              <a:pathLst>
                <a:path w="1727" h="576" extrusionOk="0">
                  <a:moveTo>
                    <a:pt x="60" y="1"/>
                  </a:moveTo>
                  <a:cubicBezTo>
                    <a:pt x="12" y="48"/>
                    <a:pt x="0" y="84"/>
                    <a:pt x="12" y="144"/>
                  </a:cubicBezTo>
                  <a:cubicBezTo>
                    <a:pt x="60" y="239"/>
                    <a:pt x="131" y="275"/>
                    <a:pt x="226" y="298"/>
                  </a:cubicBezTo>
                  <a:cubicBezTo>
                    <a:pt x="370" y="527"/>
                    <a:pt x="587" y="575"/>
                    <a:pt x="811" y="575"/>
                  </a:cubicBezTo>
                  <a:cubicBezTo>
                    <a:pt x="902" y="575"/>
                    <a:pt x="994" y="567"/>
                    <a:pt x="1084" y="560"/>
                  </a:cubicBezTo>
                  <a:cubicBezTo>
                    <a:pt x="1144" y="500"/>
                    <a:pt x="1204" y="478"/>
                    <a:pt x="1263" y="478"/>
                  </a:cubicBezTo>
                  <a:cubicBezTo>
                    <a:pt x="1343" y="478"/>
                    <a:pt x="1420" y="519"/>
                    <a:pt x="1488" y="560"/>
                  </a:cubicBezTo>
                  <a:cubicBezTo>
                    <a:pt x="1548" y="513"/>
                    <a:pt x="1596" y="453"/>
                    <a:pt x="1631" y="418"/>
                  </a:cubicBezTo>
                  <a:cubicBezTo>
                    <a:pt x="1727" y="322"/>
                    <a:pt x="1727" y="227"/>
                    <a:pt x="1631" y="132"/>
                  </a:cubicBezTo>
                  <a:cubicBezTo>
                    <a:pt x="1601" y="132"/>
                    <a:pt x="1571" y="133"/>
                    <a:pt x="1540" y="133"/>
                  </a:cubicBezTo>
                  <a:cubicBezTo>
                    <a:pt x="1047" y="133"/>
                    <a:pt x="553" y="4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30"/>
            <p:cNvSpPr/>
            <p:nvPr/>
          </p:nvSpPr>
          <p:spPr>
            <a:xfrm>
              <a:off x="5496500" y="2552125"/>
              <a:ext cx="57775" cy="11125"/>
            </a:xfrm>
            <a:custGeom>
              <a:avLst/>
              <a:gdLst/>
              <a:ahLst/>
              <a:cxnLst/>
              <a:rect l="l" t="t" r="r" b="b"/>
              <a:pathLst>
                <a:path w="2311" h="445" extrusionOk="0">
                  <a:moveTo>
                    <a:pt x="1039" y="0"/>
                  </a:moveTo>
                  <a:cubicBezTo>
                    <a:pt x="863" y="0"/>
                    <a:pt x="717" y="114"/>
                    <a:pt x="596" y="279"/>
                  </a:cubicBezTo>
                  <a:cubicBezTo>
                    <a:pt x="406" y="279"/>
                    <a:pt x="203" y="290"/>
                    <a:pt x="1" y="290"/>
                  </a:cubicBezTo>
                  <a:cubicBezTo>
                    <a:pt x="310" y="414"/>
                    <a:pt x="624" y="444"/>
                    <a:pt x="950" y="444"/>
                  </a:cubicBezTo>
                  <a:cubicBezTo>
                    <a:pt x="1256" y="444"/>
                    <a:pt x="1573" y="418"/>
                    <a:pt x="1907" y="418"/>
                  </a:cubicBezTo>
                  <a:cubicBezTo>
                    <a:pt x="2039" y="418"/>
                    <a:pt x="2173" y="422"/>
                    <a:pt x="2311" y="433"/>
                  </a:cubicBezTo>
                  <a:cubicBezTo>
                    <a:pt x="2073" y="279"/>
                    <a:pt x="1965" y="219"/>
                    <a:pt x="1882" y="136"/>
                  </a:cubicBezTo>
                  <a:cubicBezTo>
                    <a:pt x="1668" y="124"/>
                    <a:pt x="1465" y="136"/>
                    <a:pt x="1251" y="52"/>
                  </a:cubicBezTo>
                  <a:cubicBezTo>
                    <a:pt x="1176" y="16"/>
                    <a:pt x="1105" y="0"/>
                    <a:pt x="10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30"/>
            <p:cNvSpPr/>
            <p:nvPr/>
          </p:nvSpPr>
          <p:spPr>
            <a:xfrm>
              <a:off x="5335175" y="2534075"/>
              <a:ext cx="43200" cy="16650"/>
            </a:xfrm>
            <a:custGeom>
              <a:avLst/>
              <a:gdLst/>
              <a:ahLst/>
              <a:cxnLst/>
              <a:rect l="l" t="t" r="r" b="b"/>
              <a:pathLst>
                <a:path w="1728" h="666" extrusionOk="0">
                  <a:moveTo>
                    <a:pt x="1" y="0"/>
                  </a:moveTo>
                  <a:lnTo>
                    <a:pt x="1" y="262"/>
                  </a:lnTo>
                  <a:cubicBezTo>
                    <a:pt x="116" y="430"/>
                    <a:pt x="270" y="457"/>
                    <a:pt x="432" y="457"/>
                  </a:cubicBezTo>
                  <a:cubicBezTo>
                    <a:pt x="508" y="457"/>
                    <a:pt x="586" y="451"/>
                    <a:pt x="662" y="451"/>
                  </a:cubicBezTo>
                  <a:cubicBezTo>
                    <a:pt x="790" y="451"/>
                    <a:pt x="912" y="468"/>
                    <a:pt x="1013" y="560"/>
                  </a:cubicBezTo>
                  <a:cubicBezTo>
                    <a:pt x="1153" y="573"/>
                    <a:pt x="1313" y="666"/>
                    <a:pt x="1453" y="666"/>
                  </a:cubicBezTo>
                  <a:cubicBezTo>
                    <a:pt x="1562" y="666"/>
                    <a:pt x="1659" y="610"/>
                    <a:pt x="1727" y="417"/>
                  </a:cubicBezTo>
                  <a:cubicBezTo>
                    <a:pt x="1548" y="250"/>
                    <a:pt x="1358" y="143"/>
                    <a:pt x="1096" y="131"/>
                  </a:cubicBezTo>
                  <a:cubicBezTo>
                    <a:pt x="727" y="108"/>
                    <a:pt x="37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30"/>
            <p:cNvSpPr/>
            <p:nvPr/>
          </p:nvSpPr>
          <p:spPr>
            <a:xfrm>
              <a:off x="5754575" y="2355350"/>
              <a:ext cx="52425" cy="17725"/>
            </a:xfrm>
            <a:custGeom>
              <a:avLst/>
              <a:gdLst/>
              <a:ahLst/>
              <a:cxnLst/>
              <a:rect l="l" t="t" r="r" b="b"/>
              <a:pathLst>
                <a:path w="2097" h="709" extrusionOk="0">
                  <a:moveTo>
                    <a:pt x="1089" y="1"/>
                  </a:moveTo>
                  <a:cubicBezTo>
                    <a:pt x="1043" y="1"/>
                    <a:pt x="995" y="9"/>
                    <a:pt x="953" y="18"/>
                  </a:cubicBezTo>
                  <a:cubicBezTo>
                    <a:pt x="632" y="149"/>
                    <a:pt x="251" y="125"/>
                    <a:pt x="1" y="410"/>
                  </a:cubicBezTo>
                  <a:cubicBezTo>
                    <a:pt x="110" y="513"/>
                    <a:pt x="240" y="533"/>
                    <a:pt x="376" y="533"/>
                  </a:cubicBezTo>
                  <a:cubicBezTo>
                    <a:pt x="459" y="533"/>
                    <a:pt x="545" y="525"/>
                    <a:pt x="630" y="525"/>
                  </a:cubicBezTo>
                  <a:cubicBezTo>
                    <a:pt x="663" y="525"/>
                    <a:pt x="695" y="526"/>
                    <a:pt x="727" y="530"/>
                  </a:cubicBezTo>
                  <a:cubicBezTo>
                    <a:pt x="1155" y="553"/>
                    <a:pt x="1608" y="530"/>
                    <a:pt x="2025" y="708"/>
                  </a:cubicBezTo>
                  <a:cubicBezTo>
                    <a:pt x="2048" y="684"/>
                    <a:pt x="2060" y="660"/>
                    <a:pt x="2084" y="613"/>
                  </a:cubicBezTo>
                  <a:cubicBezTo>
                    <a:pt x="2096" y="553"/>
                    <a:pt x="2096" y="482"/>
                    <a:pt x="2084" y="422"/>
                  </a:cubicBezTo>
                  <a:cubicBezTo>
                    <a:pt x="2015" y="84"/>
                    <a:pt x="1809" y="46"/>
                    <a:pt x="1591" y="46"/>
                  </a:cubicBezTo>
                  <a:cubicBezTo>
                    <a:pt x="1528" y="46"/>
                    <a:pt x="1465" y="49"/>
                    <a:pt x="1403" y="49"/>
                  </a:cubicBezTo>
                  <a:cubicBezTo>
                    <a:pt x="1309" y="49"/>
                    <a:pt x="1219" y="42"/>
                    <a:pt x="1144" y="6"/>
                  </a:cubicBezTo>
                  <a:cubicBezTo>
                    <a:pt x="1126" y="2"/>
                    <a:pt x="1108" y="1"/>
                    <a:pt x="10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30"/>
            <p:cNvSpPr/>
            <p:nvPr/>
          </p:nvSpPr>
          <p:spPr>
            <a:xfrm>
              <a:off x="5567050" y="2324250"/>
              <a:ext cx="44675" cy="24100"/>
            </a:xfrm>
            <a:custGeom>
              <a:avLst/>
              <a:gdLst/>
              <a:ahLst/>
              <a:cxnLst/>
              <a:rect l="l" t="t" r="r" b="b"/>
              <a:pathLst>
                <a:path w="1787" h="964" extrusionOk="0">
                  <a:moveTo>
                    <a:pt x="888" y="1"/>
                  </a:moveTo>
                  <a:cubicBezTo>
                    <a:pt x="710" y="1"/>
                    <a:pt x="518" y="60"/>
                    <a:pt x="334" y="83"/>
                  </a:cubicBezTo>
                  <a:cubicBezTo>
                    <a:pt x="1" y="369"/>
                    <a:pt x="263" y="392"/>
                    <a:pt x="489" y="440"/>
                  </a:cubicBezTo>
                  <a:cubicBezTo>
                    <a:pt x="810" y="511"/>
                    <a:pt x="548" y="654"/>
                    <a:pt x="513" y="750"/>
                  </a:cubicBezTo>
                  <a:lnTo>
                    <a:pt x="489" y="797"/>
                  </a:lnTo>
                  <a:cubicBezTo>
                    <a:pt x="724" y="929"/>
                    <a:pt x="972" y="940"/>
                    <a:pt x="1222" y="940"/>
                  </a:cubicBezTo>
                  <a:cubicBezTo>
                    <a:pt x="1271" y="940"/>
                    <a:pt x="1319" y="939"/>
                    <a:pt x="1368" y="939"/>
                  </a:cubicBezTo>
                  <a:cubicBezTo>
                    <a:pt x="1500" y="939"/>
                    <a:pt x="1632" y="942"/>
                    <a:pt x="1763" y="964"/>
                  </a:cubicBezTo>
                  <a:cubicBezTo>
                    <a:pt x="1763" y="904"/>
                    <a:pt x="1787" y="845"/>
                    <a:pt x="1787" y="785"/>
                  </a:cubicBezTo>
                  <a:cubicBezTo>
                    <a:pt x="1727" y="738"/>
                    <a:pt x="1679" y="702"/>
                    <a:pt x="1667" y="642"/>
                  </a:cubicBezTo>
                  <a:cubicBezTo>
                    <a:pt x="1465" y="619"/>
                    <a:pt x="1370" y="523"/>
                    <a:pt x="1382" y="321"/>
                  </a:cubicBezTo>
                  <a:cubicBezTo>
                    <a:pt x="1252" y="69"/>
                    <a:pt x="1079"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30"/>
            <p:cNvSpPr/>
            <p:nvPr/>
          </p:nvSpPr>
          <p:spPr>
            <a:xfrm>
              <a:off x="6049250" y="2381425"/>
              <a:ext cx="48550" cy="16050"/>
            </a:xfrm>
            <a:custGeom>
              <a:avLst/>
              <a:gdLst/>
              <a:ahLst/>
              <a:cxnLst/>
              <a:rect l="l" t="t" r="r" b="b"/>
              <a:pathLst>
                <a:path w="1942" h="642" extrusionOk="0">
                  <a:moveTo>
                    <a:pt x="491" y="1"/>
                  </a:moveTo>
                  <a:cubicBezTo>
                    <a:pt x="325" y="1"/>
                    <a:pt x="162" y="58"/>
                    <a:pt x="1" y="225"/>
                  </a:cubicBezTo>
                  <a:lnTo>
                    <a:pt x="1" y="522"/>
                  </a:lnTo>
                  <a:cubicBezTo>
                    <a:pt x="429" y="570"/>
                    <a:pt x="858" y="618"/>
                    <a:pt x="1287" y="641"/>
                  </a:cubicBezTo>
                  <a:cubicBezTo>
                    <a:pt x="1489" y="630"/>
                    <a:pt x="1680" y="630"/>
                    <a:pt x="1870" y="618"/>
                  </a:cubicBezTo>
                  <a:cubicBezTo>
                    <a:pt x="1918" y="570"/>
                    <a:pt x="1941" y="510"/>
                    <a:pt x="1941" y="451"/>
                  </a:cubicBezTo>
                  <a:cubicBezTo>
                    <a:pt x="1930" y="391"/>
                    <a:pt x="1906" y="344"/>
                    <a:pt x="1858" y="296"/>
                  </a:cubicBezTo>
                  <a:cubicBezTo>
                    <a:pt x="1813" y="274"/>
                    <a:pt x="1758" y="265"/>
                    <a:pt x="1703" y="265"/>
                  </a:cubicBezTo>
                  <a:cubicBezTo>
                    <a:pt x="1671" y="265"/>
                    <a:pt x="1639" y="268"/>
                    <a:pt x="1608" y="272"/>
                  </a:cubicBezTo>
                  <a:cubicBezTo>
                    <a:pt x="1513" y="284"/>
                    <a:pt x="1441" y="320"/>
                    <a:pt x="1346" y="332"/>
                  </a:cubicBezTo>
                  <a:cubicBezTo>
                    <a:pt x="1321" y="342"/>
                    <a:pt x="1300" y="347"/>
                    <a:pt x="1281" y="347"/>
                  </a:cubicBezTo>
                  <a:cubicBezTo>
                    <a:pt x="1190" y="347"/>
                    <a:pt x="1157" y="244"/>
                    <a:pt x="1108" y="165"/>
                  </a:cubicBezTo>
                  <a:cubicBezTo>
                    <a:pt x="899" y="87"/>
                    <a:pt x="693"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30"/>
            <p:cNvSpPr/>
            <p:nvPr/>
          </p:nvSpPr>
          <p:spPr>
            <a:xfrm>
              <a:off x="5249450" y="2418275"/>
              <a:ext cx="17000" cy="52125"/>
            </a:xfrm>
            <a:custGeom>
              <a:avLst/>
              <a:gdLst/>
              <a:ahLst/>
              <a:cxnLst/>
              <a:rect l="l" t="t" r="r" b="b"/>
              <a:pathLst>
                <a:path w="680" h="2085" extrusionOk="0">
                  <a:moveTo>
                    <a:pt x="405" y="1"/>
                  </a:moveTo>
                  <a:cubicBezTo>
                    <a:pt x="227" y="584"/>
                    <a:pt x="96" y="1168"/>
                    <a:pt x="1" y="1763"/>
                  </a:cubicBezTo>
                  <a:cubicBezTo>
                    <a:pt x="108" y="1846"/>
                    <a:pt x="24" y="2061"/>
                    <a:pt x="263" y="2084"/>
                  </a:cubicBezTo>
                  <a:cubicBezTo>
                    <a:pt x="286" y="2073"/>
                    <a:pt x="298" y="2061"/>
                    <a:pt x="334" y="2037"/>
                  </a:cubicBezTo>
                  <a:cubicBezTo>
                    <a:pt x="298" y="1787"/>
                    <a:pt x="334" y="1537"/>
                    <a:pt x="453" y="1311"/>
                  </a:cubicBezTo>
                  <a:cubicBezTo>
                    <a:pt x="525" y="1263"/>
                    <a:pt x="536" y="1227"/>
                    <a:pt x="465" y="1168"/>
                  </a:cubicBezTo>
                  <a:lnTo>
                    <a:pt x="596" y="763"/>
                  </a:lnTo>
                  <a:cubicBezTo>
                    <a:pt x="679" y="656"/>
                    <a:pt x="679" y="549"/>
                    <a:pt x="596" y="429"/>
                  </a:cubicBezTo>
                  <a:lnTo>
                    <a:pt x="620" y="394"/>
                  </a:lnTo>
                  <a:lnTo>
                    <a:pt x="596" y="346"/>
                  </a:lnTo>
                  <a:cubicBezTo>
                    <a:pt x="584" y="203"/>
                    <a:pt x="560" y="60"/>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30"/>
            <p:cNvSpPr/>
            <p:nvPr/>
          </p:nvSpPr>
          <p:spPr>
            <a:xfrm>
              <a:off x="5284700" y="2472725"/>
              <a:ext cx="58400" cy="8200"/>
            </a:xfrm>
            <a:custGeom>
              <a:avLst/>
              <a:gdLst/>
              <a:ahLst/>
              <a:cxnLst/>
              <a:rect l="l" t="t" r="r" b="b"/>
              <a:pathLst>
                <a:path w="2336" h="328" extrusionOk="0">
                  <a:moveTo>
                    <a:pt x="652" y="1"/>
                  </a:moveTo>
                  <a:cubicBezTo>
                    <a:pt x="442" y="1"/>
                    <a:pt x="231" y="9"/>
                    <a:pt x="19" y="26"/>
                  </a:cubicBezTo>
                  <a:cubicBezTo>
                    <a:pt x="0" y="218"/>
                    <a:pt x="99" y="234"/>
                    <a:pt x="207" y="234"/>
                  </a:cubicBezTo>
                  <a:cubicBezTo>
                    <a:pt x="228" y="234"/>
                    <a:pt x="250" y="234"/>
                    <a:pt x="271" y="234"/>
                  </a:cubicBezTo>
                  <a:cubicBezTo>
                    <a:pt x="341" y="234"/>
                    <a:pt x="407" y="240"/>
                    <a:pt x="436" y="299"/>
                  </a:cubicBezTo>
                  <a:cubicBezTo>
                    <a:pt x="1020" y="299"/>
                    <a:pt x="1591" y="311"/>
                    <a:pt x="2163" y="311"/>
                  </a:cubicBezTo>
                  <a:cubicBezTo>
                    <a:pt x="2199" y="322"/>
                    <a:pt x="2228" y="328"/>
                    <a:pt x="2251" y="328"/>
                  </a:cubicBezTo>
                  <a:cubicBezTo>
                    <a:pt x="2326" y="328"/>
                    <a:pt x="2336" y="271"/>
                    <a:pt x="2317" y="180"/>
                  </a:cubicBezTo>
                  <a:cubicBezTo>
                    <a:pt x="1764" y="59"/>
                    <a:pt x="1210" y="1"/>
                    <a:pt x="6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30"/>
            <p:cNvSpPr/>
            <p:nvPr/>
          </p:nvSpPr>
          <p:spPr>
            <a:xfrm>
              <a:off x="5715275" y="2503550"/>
              <a:ext cx="43800" cy="9375"/>
            </a:xfrm>
            <a:custGeom>
              <a:avLst/>
              <a:gdLst/>
              <a:ahLst/>
              <a:cxnLst/>
              <a:rect l="l" t="t" r="r" b="b"/>
              <a:pathLst>
                <a:path w="1752" h="375" extrusionOk="0">
                  <a:moveTo>
                    <a:pt x="1288" y="0"/>
                  </a:moveTo>
                  <a:cubicBezTo>
                    <a:pt x="1029" y="0"/>
                    <a:pt x="770" y="74"/>
                    <a:pt x="511" y="74"/>
                  </a:cubicBezTo>
                  <a:cubicBezTo>
                    <a:pt x="440" y="74"/>
                    <a:pt x="369" y="69"/>
                    <a:pt x="299" y="55"/>
                  </a:cubicBezTo>
                  <a:cubicBezTo>
                    <a:pt x="275" y="55"/>
                    <a:pt x="239" y="55"/>
                    <a:pt x="227" y="78"/>
                  </a:cubicBezTo>
                  <a:cubicBezTo>
                    <a:pt x="120" y="102"/>
                    <a:pt x="49" y="150"/>
                    <a:pt x="1" y="233"/>
                  </a:cubicBezTo>
                  <a:cubicBezTo>
                    <a:pt x="175" y="343"/>
                    <a:pt x="355" y="375"/>
                    <a:pt x="537" y="375"/>
                  </a:cubicBezTo>
                  <a:cubicBezTo>
                    <a:pt x="797" y="375"/>
                    <a:pt x="1061" y="309"/>
                    <a:pt x="1321" y="309"/>
                  </a:cubicBezTo>
                  <a:cubicBezTo>
                    <a:pt x="1413" y="309"/>
                    <a:pt x="1505" y="318"/>
                    <a:pt x="1596" y="340"/>
                  </a:cubicBezTo>
                  <a:cubicBezTo>
                    <a:pt x="1632" y="340"/>
                    <a:pt x="1704" y="257"/>
                    <a:pt x="1715" y="197"/>
                  </a:cubicBezTo>
                  <a:cubicBezTo>
                    <a:pt x="1751" y="78"/>
                    <a:pt x="1656" y="55"/>
                    <a:pt x="1549" y="31"/>
                  </a:cubicBezTo>
                  <a:cubicBezTo>
                    <a:pt x="1462" y="8"/>
                    <a:pt x="1375" y="0"/>
                    <a:pt x="1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30"/>
            <p:cNvSpPr/>
            <p:nvPr/>
          </p:nvSpPr>
          <p:spPr>
            <a:xfrm>
              <a:off x="5410200" y="2321825"/>
              <a:ext cx="41675" cy="11825"/>
            </a:xfrm>
            <a:custGeom>
              <a:avLst/>
              <a:gdLst/>
              <a:ahLst/>
              <a:cxnLst/>
              <a:rect l="l" t="t" r="r" b="b"/>
              <a:pathLst>
                <a:path w="1667" h="473" extrusionOk="0">
                  <a:moveTo>
                    <a:pt x="715" y="0"/>
                  </a:moveTo>
                  <a:cubicBezTo>
                    <a:pt x="458" y="0"/>
                    <a:pt x="251" y="123"/>
                    <a:pt x="0" y="180"/>
                  </a:cubicBezTo>
                  <a:cubicBezTo>
                    <a:pt x="385" y="377"/>
                    <a:pt x="784" y="473"/>
                    <a:pt x="1196" y="473"/>
                  </a:cubicBezTo>
                  <a:cubicBezTo>
                    <a:pt x="1331" y="473"/>
                    <a:pt x="1469" y="462"/>
                    <a:pt x="1607" y="442"/>
                  </a:cubicBezTo>
                  <a:cubicBezTo>
                    <a:pt x="1667" y="287"/>
                    <a:pt x="1536" y="239"/>
                    <a:pt x="1464" y="168"/>
                  </a:cubicBezTo>
                  <a:cubicBezTo>
                    <a:pt x="1429" y="120"/>
                    <a:pt x="1393" y="85"/>
                    <a:pt x="1345" y="37"/>
                  </a:cubicBezTo>
                  <a:cubicBezTo>
                    <a:pt x="1345" y="49"/>
                    <a:pt x="1322" y="61"/>
                    <a:pt x="1286" y="85"/>
                  </a:cubicBezTo>
                  <a:cubicBezTo>
                    <a:pt x="1275" y="87"/>
                    <a:pt x="1263" y="89"/>
                    <a:pt x="1252" y="89"/>
                  </a:cubicBezTo>
                  <a:cubicBezTo>
                    <a:pt x="1217" y="89"/>
                    <a:pt x="1185" y="73"/>
                    <a:pt x="1167" y="37"/>
                  </a:cubicBezTo>
                  <a:cubicBezTo>
                    <a:pt x="1036" y="25"/>
                    <a:pt x="881" y="25"/>
                    <a:pt x="750" y="1"/>
                  </a:cubicBezTo>
                  <a:cubicBezTo>
                    <a:pt x="738" y="1"/>
                    <a:pt x="727"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30"/>
            <p:cNvSpPr/>
            <p:nvPr/>
          </p:nvSpPr>
          <p:spPr>
            <a:xfrm>
              <a:off x="5395900" y="2545675"/>
              <a:ext cx="55100" cy="10975"/>
            </a:xfrm>
            <a:custGeom>
              <a:avLst/>
              <a:gdLst/>
              <a:ahLst/>
              <a:cxnLst/>
              <a:rect l="l" t="t" r="r" b="b"/>
              <a:pathLst>
                <a:path w="2204" h="439" extrusionOk="0">
                  <a:moveTo>
                    <a:pt x="429" y="1"/>
                  </a:moveTo>
                  <a:cubicBezTo>
                    <a:pt x="285" y="1"/>
                    <a:pt x="142" y="25"/>
                    <a:pt x="1" y="96"/>
                  </a:cubicBezTo>
                  <a:cubicBezTo>
                    <a:pt x="155" y="191"/>
                    <a:pt x="370" y="239"/>
                    <a:pt x="477" y="429"/>
                  </a:cubicBezTo>
                  <a:cubicBezTo>
                    <a:pt x="495" y="435"/>
                    <a:pt x="512" y="438"/>
                    <a:pt x="532" y="438"/>
                  </a:cubicBezTo>
                  <a:cubicBezTo>
                    <a:pt x="551" y="438"/>
                    <a:pt x="572" y="435"/>
                    <a:pt x="596" y="429"/>
                  </a:cubicBezTo>
                  <a:cubicBezTo>
                    <a:pt x="652" y="394"/>
                    <a:pt x="708" y="363"/>
                    <a:pt x="767" y="363"/>
                  </a:cubicBezTo>
                  <a:cubicBezTo>
                    <a:pt x="807" y="363"/>
                    <a:pt x="849" y="378"/>
                    <a:pt x="893" y="417"/>
                  </a:cubicBezTo>
                  <a:cubicBezTo>
                    <a:pt x="1263" y="429"/>
                    <a:pt x="1644" y="429"/>
                    <a:pt x="2025" y="429"/>
                  </a:cubicBezTo>
                  <a:cubicBezTo>
                    <a:pt x="2060" y="417"/>
                    <a:pt x="2108" y="417"/>
                    <a:pt x="2144" y="382"/>
                  </a:cubicBezTo>
                  <a:cubicBezTo>
                    <a:pt x="2203" y="310"/>
                    <a:pt x="2156" y="275"/>
                    <a:pt x="2084" y="263"/>
                  </a:cubicBezTo>
                  <a:cubicBezTo>
                    <a:pt x="2051" y="259"/>
                    <a:pt x="2017" y="258"/>
                    <a:pt x="1983" y="258"/>
                  </a:cubicBezTo>
                  <a:cubicBezTo>
                    <a:pt x="1931" y="258"/>
                    <a:pt x="1879" y="260"/>
                    <a:pt x="1827" y="260"/>
                  </a:cubicBezTo>
                  <a:cubicBezTo>
                    <a:pt x="1693" y="260"/>
                    <a:pt x="1562" y="243"/>
                    <a:pt x="1453" y="120"/>
                  </a:cubicBezTo>
                  <a:cubicBezTo>
                    <a:pt x="1433" y="121"/>
                    <a:pt x="1413" y="121"/>
                    <a:pt x="1393" y="121"/>
                  </a:cubicBezTo>
                  <a:cubicBezTo>
                    <a:pt x="1071" y="121"/>
                    <a:pt x="748"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30"/>
            <p:cNvSpPr/>
            <p:nvPr/>
          </p:nvSpPr>
          <p:spPr>
            <a:xfrm>
              <a:off x="5506025" y="2501625"/>
              <a:ext cx="40800" cy="10450"/>
            </a:xfrm>
            <a:custGeom>
              <a:avLst/>
              <a:gdLst/>
              <a:ahLst/>
              <a:cxnLst/>
              <a:rect l="l" t="t" r="r" b="b"/>
              <a:pathLst>
                <a:path w="1632" h="418" extrusionOk="0">
                  <a:moveTo>
                    <a:pt x="742" y="1"/>
                  </a:moveTo>
                  <a:cubicBezTo>
                    <a:pt x="496" y="1"/>
                    <a:pt x="250" y="49"/>
                    <a:pt x="1" y="179"/>
                  </a:cubicBezTo>
                  <a:cubicBezTo>
                    <a:pt x="477" y="370"/>
                    <a:pt x="1013" y="191"/>
                    <a:pt x="1489" y="417"/>
                  </a:cubicBezTo>
                  <a:cubicBezTo>
                    <a:pt x="1525" y="334"/>
                    <a:pt x="1584" y="239"/>
                    <a:pt x="1632" y="155"/>
                  </a:cubicBezTo>
                  <a:cubicBezTo>
                    <a:pt x="1333" y="71"/>
                    <a:pt x="1038"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30"/>
            <p:cNvSpPr/>
            <p:nvPr/>
          </p:nvSpPr>
          <p:spPr>
            <a:xfrm>
              <a:off x="5365550" y="2510750"/>
              <a:ext cx="47350" cy="12975"/>
            </a:xfrm>
            <a:custGeom>
              <a:avLst/>
              <a:gdLst/>
              <a:ahLst/>
              <a:cxnLst/>
              <a:rect l="l" t="t" r="r" b="b"/>
              <a:pathLst>
                <a:path w="1894" h="519" extrusionOk="0">
                  <a:moveTo>
                    <a:pt x="294" y="0"/>
                  </a:moveTo>
                  <a:cubicBezTo>
                    <a:pt x="224" y="0"/>
                    <a:pt x="152" y="18"/>
                    <a:pt x="83" y="52"/>
                  </a:cubicBezTo>
                  <a:cubicBezTo>
                    <a:pt x="36" y="100"/>
                    <a:pt x="12" y="124"/>
                    <a:pt x="12" y="183"/>
                  </a:cubicBezTo>
                  <a:cubicBezTo>
                    <a:pt x="36" y="290"/>
                    <a:pt x="0" y="398"/>
                    <a:pt x="83" y="481"/>
                  </a:cubicBezTo>
                  <a:cubicBezTo>
                    <a:pt x="523" y="503"/>
                    <a:pt x="829" y="519"/>
                    <a:pt x="1054" y="519"/>
                  </a:cubicBezTo>
                  <a:cubicBezTo>
                    <a:pt x="1548" y="519"/>
                    <a:pt x="1648" y="444"/>
                    <a:pt x="1893" y="207"/>
                  </a:cubicBezTo>
                  <a:lnTo>
                    <a:pt x="1893" y="207"/>
                  </a:lnTo>
                  <a:cubicBezTo>
                    <a:pt x="1645" y="273"/>
                    <a:pt x="1412" y="324"/>
                    <a:pt x="1196" y="324"/>
                  </a:cubicBezTo>
                  <a:cubicBezTo>
                    <a:pt x="945" y="324"/>
                    <a:pt x="717" y="256"/>
                    <a:pt x="512" y="64"/>
                  </a:cubicBezTo>
                  <a:cubicBezTo>
                    <a:pt x="444" y="21"/>
                    <a:pt x="37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30"/>
            <p:cNvSpPr/>
            <p:nvPr/>
          </p:nvSpPr>
          <p:spPr>
            <a:xfrm>
              <a:off x="5708450" y="2626825"/>
              <a:ext cx="55075" cy="7650"/>
            </a:xfrm>
            <a:custGeom>
              <a:avLst/>
              <a:gdLst/>
              <a:ahLst/>
              <a:cxnLst/>
              <a:rect l="l" t="t" r="r" b="b"/>
              <a:pathLst>
                <a:path w="2203" h="306" extrusionOk="0">
                  <a:moveTo>
                    <a:pt x="1734" y="1"/>
                  </a:moveTo>
                  <a:cubicBezTo>
                    <a:pt x="1626" y="1"/>
                    <a:pt x="1517" y="12"/>
                    <a:pt x="1411" y="12"/>
                  </a:cubicBezTo>
                  <a:cubicBezTo>
                    <a:pt x="1369" y="12"/>
                    <a:pt x="1327" y="10"/>
                    <a:pt x="1286" y="5"/>
                  </a:cubicBezTo>
                  <a:cubicBezTo>
                    <a:pt x="1195" y="28"/>
                    <a:pt x="1103" y="35"/>
                    <a:pt x="1010" y="35"/>
                  </a:cubicBezTo>
                  <a:cubicBezTo>
                    <a:pt x="847" y="35"/>
                    <a:pt x="682" y="13"/>
                    <a:pt x="521" y="13"/>
                  </a:cubicBezTo>
                  <a:cubicBezTo>
                    <a:pt x="340" y="13"/>
                    <a:pt x="164" y="41"/>
                    <a:pt x="0" y="160"/>
                  </a:cubicBezTo>
                  <a:cubicBezTo>
                    <a:pt x="373" y="244"/>
                    <a:pt x="746" y="306"/>
                    <a:pt x="1125" y="306"/>
                  </a:cubicBezTo>
                  <a:cubicBezTo>
                    <a:pt x="1230" y="306"/>
                    <a:pt x="1335" y="301"/>
                    <a:pt x="1441" y="291"/>
                  </a:cubicBezTo>
                  <a:cubicBezTo>
                    <a:pt x="1441" y="279"/>
                    <a:pt x="1453" y="279"/>
                    <a:pt x="1488" y="255"/>
                  </a:cubicBezTo>
                  <a:cubicBezTo>
                    <a:pt x="1512" y="255"/>
                    <a:pt x="1548" y="279"/>
                    <a:pt x="1572" y="303"/>
                  </a:cubicBezTo>
                  <a:lnTo>
                    <a:pt x="1726" y="303"/>
                  </a:lnTo>
                  <a:cubicBezTo>
                    <a:pt x="1810" y="184"/>
                    <a:pt x="1988" y="279"/>
                    <a:pt x="2096" y="172"/>
                  </a:cubicBezTo>
                  <a:cubicBezTo>
                    <a:pt x="2119" y="148"/>
                    <a:pt x="2155" y="148"/>
                    <a:pt x="2203" y="148"/>
                  </a:cubicBezTo>
                  <a:cubicBezTo>
                    <a:pt x="2055" y="25"/>
                    <a:pt x="1896" y="1"/>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30"/>
            <p:cNvSpPr/>
            <p:nvPr/>
          </p:nvSpPr>
          <p:spPr>
            <a:xfrm>
              <a:off x="5811725" y="2444475"/>
              <a:ext cx="48550" cy="11100"/>
            </a:xfrm>
            <a:custGeom>
              <a:avLst/>
              <a:gdLst/>
              <a:ahLst/>
              <a:cxnLst/>
              <a:rect l="l" t="t" r="r" b="b"/>
              <a:pathLst>
                <a:path w="1942" h="444" extrusionOk="0">
                  <a:moveTo>
                    <a:pt x="1441" y="1"/>
                  </a:moveTo>
                  <a:cubicBezTo>
                    <a:pt x="1203" y="60"/>
                    <a:pt x="953" y="24"/>
                    <a:pt x="727" y="143"/>
                  </a:cubicBezTo>
                  <a:cubicBezTo>
                    <a:pt x="668" y="192"/>
                    <a:pt x="601" y="207"/>
                    <a:pt x="531" y="207"/>
                  </a:cubicBezTo>
                  <a:cubicBezTo>
                    <a:pt x="437" y="207"/>
                    <a:pt x="337" y="181"/>
                    <a:pt x="244" y="181"/>
                  </a:cubicBezTo>
                  <a:cubicBezTo>
                    <a:pt x="153" y="181"/>
                    <a:pt x="68" y="205"/>
                    <a:pt x="1" y="298"/>
                  </a:cubicBezTo>
                  <a:cubicBezTo>
                    <a:pt x="280" y="414"/>
                    <a:pt x="560" y="444"/>
                    <a:pt x="840" y="444"/>
                  </a:cubicBezTo>
                  <a:cubicBezTo>
                    <a:pt x="1129" y="444"/>
                    <a:pt x="1419" y="412"/>
                    <a:pt x="1708" y="412"/>
                  </a:cubicBezTo>
                  <a:cubicBezTo>
                    <a:pt x="1770" y="412"/>
                    <a:pt x="1832" y="414"/>
                    <a:pt x="1894" y="417"/>
                  </a:cubicBezTo>
                  <a:cubicBezTo>
                    <a:pt x="1941" y="370"/>
                    <a:pt x="1917" y="310"/>
                    <a:pt x="1882" y="263"/>
                  </a:cubicBezTo>
                  <a:cubicBezTo>
                    <a:pt x="1727" y="191"/>
                    <a:pt x="1548" y="143"/>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30"/>
            <p:cNvSpPr/>
            <p:nvPr/>
          </p:nvSpPr>
          <p:spPr>
            <a:xfrm>
              <a:off x="5819475" y="2501625"/>
              <a:ext cx="39300" cy="14625"/>
            </a:xfrm>
            <a:custGeom>
              <a:avLst/>
              <a:gdLst/>
              <a:ahLst/>
              <a:cxnLst/>
              <a:rect l="l" t="t" r="r" b="b"/>
              <a:pathLst>
                <a:path w="1572" h="585" extrusionOk="0">
                  <a:moveTo>
                    <a:pt x="0" y="1"/>
                  </a:moveTo>
                  <a:lnTo>
                    <a:pt x="0" y="132"/>
                  </a:lnTo>
                  <a:lnTo>
                    <a:pt x="0" y="227"/>
                  </a:lnTo>
                  <a:cubicBezTo>
                    <a:pt x="12" y="310"/>
                    <a:pt x="72" y="370"/>
                    <a:pt x="155" y="429"/>
                  </a:cubicBezTo>
                  <a:cubicBezTo>
                    <a:pt x="203" y="429"/>
                    <a:pt x="238" y="453"/>
                    <a:pt x="286" y="453"/>
                  </a:cubicBezTo>
                  <a:cubicBezTo>
                    <a:pt x="310" y="453"/>
                    <a:pt x="333" y="429"/>
                    <a:pt x="357" y="429"/>
                  </a:cubicBezTo>
                  <a:cubicBezTo>
                    <a:pt x="387" y="423"/>
                    <a:pt x="417" y="420"/>
                    <a:pt x="445" y="420"/>
                  </a:cubicBezTo>
                  <a:cubicBezTo>
                    <a:pt x="473" y="420"/>
                    <a:pt x="500" y="423"/>
                    <a:pt x="524" y="429"/>
                  </a:cubicBezTo>
                  <a:cubicBezTo>
                    <a:pt x="536" y="429"/>
                    <a:pt x="572" y="453"/>
                    <a:pt x="595" y="453"/>
                  </a:cubicBezTo>
                  <a:cubicBezTo>
                    <a:pt x="755" y="526"/>
                    <a:pt x="914" y="584"/>
                    <a:pt x="1072" y="584"/>
                  </a:cubicBezTo>
                  <a:cubicBezTo>
                    <a:pt x="1196" y="584"/>
                    <a:pt x="1320" y="548"/>
                    <a:pt x="1441" y="453"/>
                  </a:cubicBezTo>
                  <a:cubicBezTo>
                    <a:pt x="1388" y="401"/>
                    <a:pt x="1334" y="371"/>
                    <a:pt x="1278" y="361"/>
                  </a:cubicBezTo>
                  <a:lnTo>
                    <a:pt x="1278" y="361"/>
                  </a:lnTo>
                  <a:cubicBezTo>
                    <a:pt x="1397" y="345"/>
                    <a:pt x="1513" y="318"/>
                    <a:pt x="1572" y="179"/>
                  </a:cubicBezTo>
                  <a:cubicBezTo>
                    <a:pt x="1048" y="72"/>
                    <a:pt x="5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30"/>
            <p:cNvSpPr/>
            <p:nvPr/>
          </p:nvSpPr>
          <p:spPr>
            <a:xfrm>
              <a:off x="5430725" y="2376325"/>
              <a:ext cx="80100" cy="3350"/>
            </a:xfrm>
            <a:custGeom>
              <a:avLst/>
              <a:gdLst/>
              <a:ahLst/>
              <a:cxnLst/>
              <a:rect l="l" t="t" r="r" b="b"/>
              <a:pathLst>
                <a:path w="3204" h="134" extrusionOk="0">
                  <a:moveTo>
                    <a:pt x="2810" y="0"/>
                  </a:moveTo>
                  <a:cubicBezTo>
                    <a:pt x="1870" y="0"/>
                    <a:pt x="941" y="12"/>
                    <a:pt x="1" y="12"/>
                  </a:cubicBezTo>
                  <a:cubicBezTo>
                    <a:pt x="596" y="111"/>
                    <a:pt x="1191" y="133"/>
                    <a:pt x="1784" y="133"/>
                  </a:cubicBezTo>
                  <a:cubicBezTo>
                    <a:pt x="2259" y="133"/>
                    <a:pt x="2732" y="119"/>
                    <a:pt x="3203" y="119"/>
                  </a:cubicBezTo>
                  <a:cubicBezTo>
                    <a:pt x="3096" y="0"/>
                    <a:pt x="2965" y="0"/>
                    <a:pt x="2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30"/>
            <p:cNvSpPr/>
            <p:nvPr/>
          </p:nvSpPr>
          <p:spPr>
            <a:xfrm>
              <a:off x="6020375" y="2432350"/>
              <a:ext cx="36350" cy="15000"/>
            </a:xfrm>
            <a:custGeom>
              <a:avLst/>
              <a:gdLst/>
              <a:ahLst/>
              <a:cxnLst/>
              <a:rect l="l" t="t" r="r" b="b"/>
              <a:pathLst>
                <a:path w="1454" h="600" extrusionOk="0">
                  <a:moveTo>
                    <a:pt x="978" y="0"/>
                  </a:moveTo>
                  <a:cubicBezTo>
                    <a:pt x="864" y="0"/>
                    <a:pt x="745" y="23"/>
                    <a:pt x="632" y="45"/>
                  </a:cubicBezTo>
                  <a:cubicBezTo>
                    <a:pt x="531" y="67"/>
                    <a:pt x="434" y="102"/>
                    <a:pt x="339" y="102"/>
                  </a:cubicBezTo>
                  <a:cubicBezTo>
                    <a:pt x="277" y="102"/>
                    <a:pt x="216" y="87"/>
                    <a:pt x="156" y="45"/>
                  </a:cubicBezTo>
                  <a:cubicBezTo>
                    <a:pt x="108" y="140"/>
                    <a:pt x="48" y="236"/>
                    <a:pt x="1" y="331"/>
                  </a:cubicBezTo>
                  <a:cubicBezTo>
                    <a:pt x="198" y="533"/>
                    <a:pt x="402" y="600"/>
                    <a:pt x="611" y="600"/>
                  </a:cubicBezTo>
                  <a:cubicBezTo>
                    <a:pt x="868" y="600"/>
                    <a:pt x="1131" y="498"/>
                    <a:pt x="1394" y="426"/>
                  </a:cubicBezTo>
                  <a:cubicBezTo>
                    <a:pt x="1406" y="390"/>
                    <a:pt x="1430" y="378"/>
                    <a:pt x="1453" y="343"/>
                  </a:cubicBezTo>
                  <a:cubicBezTo>
                    <a:pt x="1355" y="71"/>
                    <a:pt x="1175"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30"/>
            <p:cNvSpPr/>
            <p:nvPr/>
          </p:nvSpPr>
          <p:spPr>
            <a:xfrm>
              <a:off x="5985850" y="2566425"/>
              <a:ext cx="31275" cy="15800"/>
            </a:xfrm>
            <a:custGeom>
              <a:avLst/>
              <a:gdLst/>
              <a:ahLst/>
              <a:cxnLst/>
              <a:rect l="l" t="t" r="r" b="b"/>
              <a:pathLst>
                <a:path w="1251" h="632" extrusionOk="0">
                  <a:moveTo>
                    <a:pt x="581" y="1"/>
                  </a:moveTo>
                  <a:cubicBezTo>
                    <a:pt x="470" y="1"/>
                    <a:pt x="328" y="52"/>
                    <a:pt x="96" y="135"/>
                  </a:cubicBezTo>
                  <a:cubicBezTo>
                    <a:pt x="1" y="290"/>
                    <a:pt x="132" y="338"/>
                    <a:pt x="227" y="409"/>
                  </a:cubicBezTo>
                  <a:cubicBezTo>
                    <a:pt x="466" y="497"/>
                    <a:pt x="711" y="632"/>
                    <a:pt x="972" y="632"/>
                  </a:cubicBezTo>
                  <a:cubicBezTo>
                    <a:pt x="1063" y="632"/>
                    <a:pt x="1156" y="616"/>
                    <a:pt x="1251" y="576"/>
                  </a:cubicBezTo>
                  <a:cubicBezTo>
                    <a:pt x="1203" y="540"/>
                    <a:pt x="1144" y="492"/>
                    <a:pt x="1108" y="445"/>
                  </a:cubicBezTo>
                  <a:cubicBezTo>
                    <a:pt x="854" y="125"/>
                    <a:pt x="755" y="1"/>
                    <a:pt x="5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30"/>
            <p:cNvSpPr/>
            <p:nvPr/>
          </p:nvSpPr>
          <p:spPr>
            <a:xfrm>
              <a:off x="5712000" y="2468450"/>
              <a:ext cx="34575" cy="11775"/>
            </a:xfrm>
            <a:custGeom>
              <a:avLst/>
              <a:gdLst/>
              <a:ahLst/>
              <a:cxnLst/>
              <a:rect l="l" t="t" r="r" b="b"/>
              <a:pathLst>
                <a:path w="1383" h="471" extrusionOk="0">
                  <a:moveTo>
                    <a:pt x="635" y="0"/>
                  </a:moveTo>
                  <a:cubicBezTo>
                    <a:pt x="470" y="0"/>
                    <a:pt x="302" y="26"/>
                    <a:pt x="132" y="66"/>
                  </a:cubicBezTo>
                  <a:cubicBezTo>
                    <a:pt x="1" y="137"/>
                    <a:pt x="418" y="268"/>
                    <a:pt x="108" y="316"/>
                  </a:cubicBezTo>
                  <a:cubicBezTo>
                    <a:pt x="72" y="375"/>
                    <a:pt x="96" y="423"/>
                    <a:pt x="156" y="470"/>
                  </a:cubicBezTo>
                  <a:cubicBezTo>
                    <a:pt x="287" y="447"/>
                    <a:pt x="430" y="447"/>
                    <a:pt x="572" y="447"/>
                  </a:cubicBezTo>
                  <a:cubicBezTo>
                    <a:pt x="628" y="425"/>
                    <a:pt x="683" y="418"/>
                    <a:pt x="737" y="418"/>
                  </a:cubicBezTo>
                  <a:cubicBezTo>
                    <a:pt x="879" y="418"/>
                    <a:pt x="1018" y="469"/>
                    <a:pt x="1156" y="469"/>
                  </a:cubicBezTo>
                  <a:cubicBezTo>
                    <a:pt x="1203" y="469"/>
                    <a:pt x="1251" y="463"/>
                    <a:pt x="1299" y="447"/>
                  </a:cubicBezTo>
                  <a:cubicBezTo>
                    <a:pt x="1370" y="363"/>
                    <a:pt x="1382" y="268"/>
                    <a:pt x="1299" y="173"/>
                  </a:cubicBezTo>
                  <a:cubicBezTo>
                    <a:pt x="1085" y="48"/>
                    <a:pt x="863" y="0"/>
                    <a:pt x="6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30"/>
            <p:cNvSpPr/>
            <p:nvPr/>
          </p:nvSpPr>
          <p:spPr>
            <a:xfrm>
              <a:off x="5613775" y="2583475"/>
              <a:ext cx="39025" cy="10775"/>
            </a:xfrm>
            <a:custGeom>
              <a:avLst/>
              <a:gdLst/>
              <a:ahLst/>
              <a:cxnLst/>
              <a:rect l="l" t="t" r="r" b="b"/>
              <a:pathLst>
                <a:path w="1561" h="431" extrusionOk="0">
                  <a:moveTo>
                    <a:pt x="234" y="0"/>
                  </a:moveTo>
                  <a:cubicBezTo>
                    <a:pt x="195" y="0"/>
                    <a:pt x="105" y="122"/>
                    <a:pt x="49" y="179"/>
                  </a:cubicBezTo>
                  <a:cubicBezTo>
                    <a:pt x="1" y="227"/>
                    <a:pt x="1" y="251"/>
                    <a:pt x="49" y="298"/>
                  </a:cubicBezTo>
                  <a:cubicBezTo>
                    <a:pt x="347" y="343"/>
                    <a:pt x="645" y="430"/>
                    <a:pt x="947" y="430"/>
                  </a:cubicBezTo>
                  <a:cubicBezTo>
                    <a:pt x="1126" y="430"/>
                    <a:pt x="1307" y="399"/>
                    <a:pt x="1489" y="310"/>
                  </a:cubicBezTo>
                  <a:cubicBezTo>
                    <a:pt x="1549" y="275"/>
                    <a:pt x="1561" y="227"/>
                    <a:pt x="1489" y="179"/>
                  </a:cubicBezTo>
                  <a:cubicBezTo>
                    <a:pt x="1300" y="102"/>
                    <a:pt x="1104" y="99"/>
                    <a:pt x="906" y="99"/>
                  </a:cubicBezTo>
                  <a:cubicBezTo>
                    <a:pt x="892" y="99"/>
                    <a:pt x="878" y="99"/>
                    <a:pt x="864" y="99"/>
                  </a:cubicBezTo>
                  <a:cubicBezTo>
                    <a:pt x="653" y="99"/>
                    <a:pt x="441" y="96"/>
                    <a:pt x="239" y="1"/>
                  </a:cubicBezTo>
                  <a:cubicBezTo>
                    <a:pt x="237" y="0"/>
                    <a:pt x="236" y="0"/>
                    <a:pt x="2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30"/>
            <p:cNvSpPr/>
            <p:nvPr/>
          </p:nvSpPr>
          <p:spPr>
            <a:xfrm>
              <a:off x="5603675" y="2372450"/>
              <a:ext cx="54475" cy="7800"/>
            </a:xfrm>
            <a:custGeom>
              <a:avLst/>
              <a:gdLst/>
              <a:ahLst/>
              <a:cxnLst/>
              <a:rect l="l" t="t" r="r" b="b"/>
              <a:pathLst>
                <a:path w="2179" h="312" extrusionOk="0">
                  <a:moveTo>
                    <a:pt x="0" y="0"/>
                  </a:moveTo>
                  <a:cubicBezTo>
                    <a:pt x="60" y="96"/>
                    <a:pt x="107" y="179"/>
                    <a:pt x="155" y="274"/>
                  </a:cubicBezTo>
                  <a:cubicBezTo>
                    <a:pt x="340" y="300"/>
                    <a:pt x="518" y="312"/>
                    <a:pt x="697" y="312"/>
                  </a:cubicBezTo>
                  <a:cubicBezTo>
                    <a:pt x="852" y="312"/>
                    <a:pt x="1007" y="303"/>
                    <a:pt x="1167" y="286"/>
                  </a:cubicBezTo>
                  <a:cubicBezTo>
                    <a:pt x="1274" y="223"/>
                    <a:pt x="1388" y="207"/>
                    <a:pt x="1503" y="207"/>
                  </a:cubicBezTo>
                  <a:cubicBezTo>
                    <a:pt x="1619" y="207"/>
                    <a:pt x="1736" y="223"/>
                    <a:pt x="1850" y="223"/>
                  </a:cubicBezTo>
                  <a:cubicBezTo>
                    <a:pt x="1965" y="223"/>
                    <a:pt x="2076" y="207"/>
                    <a:pt x="2179" y="143"/>
                  </a:cubicBezTo>
                  <a:lnTo>
                    <a:pt x="2179" y="24"/>
                  </a:lnTo>
                  <a:cubicBezTo>
                    <a:pt x="1465" y="24"/>
                    <a:pt x="75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30"/>
            <p:cNvSpPr/>
            <p:nvPr/>
          </p:nvSpPr>
          <p:spPr>
            <a:xfrm>
              <a:off x="5732550" y="2349950"/>
              <a:ext cx="47650" cy="16575"/>
            </a:xfrm>
            <a:custGeom>
              <a:avLst/>
              <a:gdLst/>
              <a:ahLst/>
              <a:cxnLst/>
              <a:rect l="l" t="t" r="r" b="b"/>
              <a:pathLst>
                <a:path w="1906" h="663" extrusionOk="0">
                  <a:moveTo>
                    <a:pt x="669" y="0"/>
                  </a:moveTo>
                  <a:cubicBezTo>
                    <a:pt x="428" y="0"/>
                    <a:pt x="268" y="270"/>
                    <a:pt x="72" y="424"/>
                  </a:cubicBezTo>
                  <a:cubicBezTo>
                    <a:pt x="60" y="460"/>
                    <a:pt x="24" y="472"/>
                    <a:pt x="0" y="507"/>
                  </a:cubicBezTo>
                  <a:cubicBezTo>
                    <a:pt x="262" y="662"/>
                    <a:pt x="584" y="591"/>
                    <a:pt x="858" y="638"/>
                  </a:cubicBezTo>
                  <a:cubicBezTo>
                    <a:pt x="1239" y="603"/>
                    <a:pt x="1608" y="591"/>
                    <a:pt x="1905" y="341"/>
                  </a:cubicBezTo>
                  <a:cubicBezTo>
                    <a:pt x="1834" y="222"/>
                    <a:pt x="1715" y="210"/>
                    <a:pt x="1560" y="174"/>
                  </a:cubicBezTo>
                  <a:cubicBezTo>
                    <a:pt x="1501" y="186"/>
                    <a:pt x="1441" y="186"/>
                    <a:pt x="1382" y="210"/>
                  </a:cubicBezTo>
                  <a:cubicBezTo>
                    <a:pt x="1337" y="230"/>
                    <a:pt x="1292" y="239"/>
                    <a:pt x="1248" y="239"/>
                  </a:cubicBezTo>
                  <a:cubicBezTo>
                    <a:pt x="1163" y="239"/>
                    <a:pt x="1079" y="205"/>
                    <a:pt x="1001" y="150"/>
                  </a:cubicBezTo>
                  <a:cubicBezTo>
                    <a:pt x="873" y="42"/>
                    <a:pt x="765" y="0"/>
                    <a:pt x="6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30"/>
            <p:cNvSpPr/>
            <p:nvPr/>
          </p:nvSpPr>
          <p:spPr>
            <a:xfrm>
              <a:off x="5761425" y="2502575"/>
              <a:ext cx="35450" cy="11500"/>
            </a:xfrm>
            <a:custGeom>
              <a:avLst/>
              <a:gdLst/>
              <a:ahLst/>
              <a:cxnLst/>
              <a:rect l="l" t="t" r="r" b="b"/>
              <a:pathLst>
                <a:path w="1418" h="460" extrusionOk="0">
                  <a:moveTo>
                    <a:pt x="725" y="1"/>
                  </a:moveTo>
                  <a:cubicBezTo>
                    <a:pt x="590" y="1"/>
                    <a:pt x="456" y="31"/>
                    <a:pt x="322" y="117"/>
                  </a:cubicBezTo>
                  <a:cubicBezTo>
                    <a:pt x="119" y="117"/>
                    <a:pt x="0" y="189"/>
                    <a:pt x="36" y="379"/>
                  </a:cubicBezTo>
                  <a:cubicBezTo>
                    <a:pt x="102" y="433"/>
                    <a:pt x="170" y="457"/>
                    <a:pt x="241" y="457"/>
                  </a:cubicBezTo>
                  <a:cubicBezTo>
                    <a:pt x="313" y="457"/>
                    <a:pt x="387" y="433"/>
                    <a:pt x="465" y="391"/>
                  </a:cubicBezTo>
                  <a:lnTo>
                    <a:pt x="596" y="391"/>
                  </a:lnTo>
                  <a:cubicBezTo>
                    <a:pt x="596" y="403"/>
                    <a:pt x="608" y="403"/>
                    <a:pt x="643" y="427"/>
                  </a:cubicBezTo>
                  <a:cubicBezTo>
                    <a:pt x="655" y="430"/>
                    <a:pt x="666" y="431"/>
                    <a:pt x="675" y="431"/>
                  </a:cubicBezTo>
                  <a:cubicBezTo>
                    <a:pt x="704" y="431"/>
                    <a:pt x="724" y="418"/>
                    <a:pt x="750" y="391"/>
                  </a:cubicBezTo>
                  <a:cubicBezTo>
                    <a:pt x="834" y="391"/>
                    <a:pt x="941" y="415"/>
                    <a:pt x="1036" y="415"/>
                  </a:cubicBezTo>
                  <a:cubicBezTo>
                    <a:pt x="1084" y="445"/>
                    <a:pt x="1131" y="460"/>
                    <a:pt x="1181" y="460"/>
                  </a:cubicBezTo>
                  <a:cubicBezTo>
                    <a:pt x="1230" y="460"/>
                    <a:pt x="1280" y="445"/>
                    <a:pt x="1334" y="415"/>
                  </a:cubicBezTo>
                  <a:lnTo>
                    <a:pt x="1346" y="415"/>
                  </a:lnTo>
                  <a:cubicBezTo>
                    <a:pt x="1417" y="308"/>
                    <a:pt x="1417" y="201"/>
                    <a:pt x="1334" y="117"/>
                  </a:cubicBezTo>
                  <a:cubicBezTo>
                    <a:pt x="1128" y="68"/>
                    <a:pt x="926" y="1"/>
                    <a:pt x="7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30"/>
            <p:cNvSpPr/>
            <p:nvPr/>
          </p:nvSpPr>
          <p:spPr>
            <a:xfrm>
              <a:off x="5301250" y="2429325"/>
              <a:ext cx="43475" cy="8400"/>
            </a:xfrm>
            <a:custGeom>
              <a:avLst/>
              <a:gdLst/>
              <a:ahLst/>
              <a:cxnLst/>
              <a:rect l="l" t="t" r="r" b="b"/>
              <a:pathLst>
                <a:path w="1739" h="336" extrusionOk="0">
                  <a:moveTo>
                    <a:pt x="1080" y="0"/>
                  </a:moveTo>
                  <a:cubicBezTo>
                    <a:pt x="738" y="0"/>
                    <a:pt x="400" y="44"/>
                    <a:pt x="72" y="166"/>
                  </a:cubicBezTo>
                  <a:cubicBezTo>
                    <a:pt x="12" y="202"/>
                    <a:pt x="0" y="249"/>
                    <a:pt x="72" y="285"/>
                  </a:cubicBezTo>
                  <a:cubicBezTo>
                    <a:pt x="300" y="321"/>
                    <a:pt x="530" y="335"/>
                    <a:pt x="761" y="335"/>
                  </a:cubicBezTo>
                  <a:cubicBezTo>
                    <a:pt x="1060" y="335"/>
                    <a:pt x="1359" y="312"/>
                    <a:pt x="1655" y="285"/>
                  </a:cubicBezTo>
                  <a:cubicBezTo>
                    <a:pt x="1739" y="214"/>
                    <a:pt x="1739" y="130"/>
                    <a:pt x="1655" y="35"/>
                  </a:cubicBezTo>
                  <a:cubicBezTo>
                    <a:pt x="1463" y="14"/>
                    <a:pt x="1271" y="0"/>
                    <a:pt x="10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30"/>
            <p:cNvSpPr/>
            <p:nvPr/>
          </p:nvSpPr>
          <p:spPr>
            <a:xfrm>
              <a:off x="5729875" y="2374975"/>
              <a:ext cx="37825" cy="9850"/>
            </a:xfrm>
            <a:custGeom>
              <a:avLst/>
              <a:gdLst/>
              <a:ahLst/>
              <a:cxnLst/>
              <a:rect l="l" t="t" r="r" b="b"/>
              <a:pathLst>
                <a:path w="1513" h="394" extrusionOk="0">
                  <a:moveTo>
                    <a:pt x="468" y="0"/>
                  </a:moveTo>
                  <a:cubicBezTo>
                    <a:pt x="310" y="0"/>
                    <a:pt x="153" y="17"/>
                    <a:pt x="0" y="66"/>
                  </a:cubicBezTo>
                  <a:lnTo>
                    <a:pt x="0" y="340"/>
                  </a:lnTo>
                  <a:cubicBezTo>
                    <a:pt x="278" y="375"/>
                    <a:pt x="555" y="393"/>
                    <a:pt x="830" y="393"/>
                  </a:cubicBezTo>
                  <a:cubicBezTo>
                    <a:pt x="1027" y="393"/>
                    <a:pt x="1223" y="384"/>
                    <a:pt x="1417" y="364"/>
                  </a:cubicBezTo>
                  <a:cubicBezTo>
                    <a:pt x="1512" y="78"/>
                    <a:pt x="1215" y="149"/>
                    <a:pt x="1131" y="54"/>
                  </a:cubicBezTo>
                  <a:cubicBezTo>
                    <a:pt x="915" y="33"/>
                    <a:pt x="691"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30"/>
            <p:cNvSpPr/>
            <p:nvPr/>
          </p:nvSpPr>
          <p:spPr>
            <a:xfrm>
              <a:off x="5441450" y="2498650"/>
              <a:ext cx="45250" cy="9075"/>
            </a:xfrm>
            <a:custGeom>
              <a:avLst/>
              <a:gdLst/>
              <a:ahLst/>
              <a:cxnLst/>
              <a:rect l="l" t="t" r="r" b="b"/>
              <a:pathLst>
                <a:path w="1810" h="363" extrusionOk="0">
                  <a:moveTo>
                    <a:pt x="334" y="1"/>
                  </a:moveTo>
                  <a:cubicBezTo>
                    <a:pt x="238" y="72"/>
                    <a:pt x="107" y="36"/>
                    <a:pt x="36" y="108"/>
                  </a:cubicBezTo>
                  <a:cubicBezTo>
                    <a:pt x="0" y="167"/>
                    <a:pt x="24" y="215"/>
                    <a:pt x="60" y="251"/>
                  </a:cubicBezTo>
                  <a:cubicBezTo>
                    <a:pt x="102" y="246"/>
                    <a:pt x="144" y="244"/>
                    <a:pt x="186" y="244"/>
                  </a:cubicBezTo>
                  <a:cubicBezTo>
                    <a:pt x="511" y="244"/>
                    <a:pt x="835" y="363"/>
                    <a:pt x="1178" y="363"/>
                  </a:cubicBezTo>
                  <a:cubicBezTo>
                    <a:pt x="1381" y="363"/>
                    <a:pt x="1590" y="322"/>
                    <a:pt x="1810" y="191"/>
                  </a:cubicBezTo>
                  <a:cubicBezTo>
                    <a:pt x="1250" y="12"/>
                    <a:pt x="798" y="72"/>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30"/>
            <p:cNvSpPr/>
            <p:nvPr/>
          </p:nvSpPr>
          <p:spPr>
            <a:xfrm>
              <a:off x="5359300" y="2367975"/>
              <a:ext cx="42875" cy="8525"/>
            </a:xfrm>
            <a:custGeom>
              <a:avLst/>
              <a:gdLst/>
              <a:ahLst/>
              <a:cxnLst/>
              <a:rect l="l" t="t" r="r" b="b"/>
              <a:pathLst>
                <a:path w="1715" h="341" extrusionOk="0">
                  <a:moveTo>
                    <a:pt x="1191" y="0"/>
                  </a:moveTo>
                  <a:cubicBezTo>
                    <a:pt x="934" y="0"/>
                    <a:pt x="675" y="37"/>
                    <a:pt x="415" y="37"/>
                  </a:cubicBezTo>
                  <a:cubicBezTo>
                    <a:pt x="392" y="37"/>
                    <a:pt x="369" y="37"/>
                    <a:pt x="345" y="36"/>
                  </a:cubicBezTo>
                  <a:cubicBezTo>
                    <a:pt x="250" y="155"/>
                    <a:pt x="60" y="60"/>
                    <a:pt x="0" y="215"/>
                  </a:cubicBezTo>
                  <a:cubicBezTo>
                    <a:pt x="333" y="321"/>
                    <a:pt x="676" y="340"/>
                    <a:pt x="1023" y="340"/>
                  </a:cubicBezTo>
                  <a:cubicBezTo>
                    <a:pt x="1221" y="340"/>
                    <a:pt x="1420" y="334"/>
                    <a:pt x="1619" y="334"/>
                  </a:cubicBezTo>
                  <a:cubicBezTo>
                    <a:pt x="1715" y="239"/>
                    <a:pt x="1715" y="155"/>
                    <a:pt x="1619" y="48"/>
                  </a:cubicBezTo>
                  <a:cubicBezTo>
                    <a:pt x="1478" y="12"/>
                    <a:pt x="1335" y="0"/>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30"/>
            <p:cNvSpPr/>
            <p:nvPr/>
          </p:nvSpPr>
          <p:spPr>
            <a:xfrm>
              <a:off x="5784925" y="2443975"/>
              <a:ext cx="44975" cy="7975"/>
            </a:xfrm>
            <a:custGeom>
              <a:avLst/>
              <a:gdLst/>
              <a:ahLst/>
              <a:cxnLst/>
              <a:rect l="l" t="t" r="r" b="b"/>
              <a:pathLst>
                <a:path w="1799" h="319" extrusionOk="0">
                  <a:moveTo>
                    <a:pt x="681" y="0"/>
                  </a:moveTo>
                  <a:cubicBezTo>
                    <a:pt x="486" y="0"/>
                    <a:pt x="290" y="12"/>
                    <a:pt x="96" y="33"/>
                  </a:cubicBezTo>
                  <a:cubicBezTo>
                    <a:pt x="13" y="116"/>
                    <a:pt x="1" y="211"/>
                    <a:pt x="96" y="294"/>
                  </a:cubicBezTo>
                  <a:cubicBezTo>
                    <a:pt x="418" y="294"/>
                    <a:pt x="751" y="318"/>
                    <a:pt x="1073" y="318"/>
                  </a:cubicBezTo>
                  <a:cubicBezTo>
                    <a:pt x="1123" y="306"/>
                    <a:pt x="1175" y="302"/>
                    <a:pt x="1229" y="302"/>
                  </a:cubicBezTo>
                  <a:cubicBezTo>
                    <a:pt x="1297" y="302"/>
                    <a:pt x="1367" y="308"/>
                    <a:pt x="1436" y="308"/>
                  </a:cubicBezTo>
                  <a:cubicBezTo>
                    <a:pt x="1567" y="308"/>
                    <a:pt x="1694" y="287"/>
                    <a:pt x="1799" y="163"/>
                  </a:cubicBezTo>
                  <a:cubicBezTo>
                    <a:pt x="1437" y="46"/>
                    <a:pt x="1060" y="0"/>
                    <a:pt x="6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30"/>
            <p:cNvSpPr/>
            <p:nvPr/>
          </p:nvSpPr>
          <p:spPr>
            <a:xfrm>
              <a:off x="5564975" y="2613250"/>
              <a:ext cx="60750" cy="10150"/>
            </a:xfrm>
            <a:custGeom>
              <a:avLst/>
              <a:gdLst/>
              <a:ahLst/>
              <a:cxnLst/>
              <a:rect l="l" t="t" r="r" b="b"/>
              <a:pathLst>
                <a:path w="2430" h="406" extrusionOk="0">
                  <a:moveTo>
                    <a:pt x="143" y="0"/>
                  </a:moveTo>
                  <a:lnTo>
                    <a:pt x="0" y="274"/>
                  </a:lnTo>
                  <a:cubicBezTo>
                    <a:pt x="141" y="298"/>
                    <a:pt x="277" y="326"/>
                    <a:pt x="414" y="326"/>
                  </a:cubicBezTo>
                  <a:cubicBezTo>
                    <a:pt x="486" y="326"/>
                    <a:pt x="558" y="319"/>
                    <a:pt x="631" y="298"/>
                  </a:cubicBezTo>
                  <a:cubicBezTo>
                    <a:pt x="784" y="339"/>
                    <a:pt x="941" y="350"/>
                    <a:pt x="1099" y="350"/>
                  </a:cubicBezTo>
                  <a:cubicBezTo>
                    <a:pt x="1268" y="350"/>
                    <a:pt x="1438" y="338"/>
                    <a:pt x="1608" y="338"/>
                  </a:cubicBezTo>
                  <a:cubicBezTo>
                    <a:pt x="1785" y="338"/>
                    <a:pt x="1960" y="351"/>
                    <a:pt x="2131" y="405"/>
                  </a:cubicBezTo>
                  <a:lnTo>
                    <a:pt x="2429" y="405"/>
                  </a:lnTo>
                  <a:lnTo>
                    <a:pt x="2429" y="155"/>
                  </a:lnTo>
                  <a:cubicBezTo>
                    <a:pt x="2245" y="107"/>
                    <a:pt x="2059" y="92"/>
                    <a:pt x="1872" y="92"/>
                  </a:cubicBezTo>
                  <a:cubicBezTo>
                    <a:pt x="1646" y="92"/>
                    <a:pt x="1418" y="113"/>
                    <a:pt x="1191" y="120"/>
                  </a:cubicBezTo>
                  <a:cubicBezTo>
                    <a:pt x="1083" y="73"/>
                    <a:pt x="969" y="63"/>
                    <a:pt x="851" y="63"/>
                  </a:cubicBezTo>
                  <a:cubicBezTo>
                    <a:pt x="762" y="63"/>
                    <a:pt x="671" y="68"/>
                    <a:pt x="581" y="68"/>
                  </a:cubicBezTo>
                  <a:cubicBezTo>
                    <a:pt x="486" y="68"/>
                    <a:pt x="391" y="62"/>
                    <a:pt x="298" y="36"/>
                  </a:cubicBezTo>
                  <a:cubicBezTo>
                    <a:pt x="238" y="36"/>
                    <a:pt x="203"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30"/>
            <p:cNvSpPr/>
            <p:nvPr/>
          </p:nvSpPr>
          <p:spPr>
            <a:xfrm>
              <a:off x="5687900" y="2498375"/>
              <a:ext cx="34850" cy="10425"/>
            </a:xfrm>
            <a:custGeom>
              <a:avLst/>
              <a:gdLst/>
              <a:ahLst/>
              <a:cxnLst/>
              <a:rect l="l" t="t" r="r" b="b"/>
              <a:pathLst>
                <a:path w="1394" h="417" extrusionOk="0">
                  <a:moveTo>
                    <a:pt x="256" y="0"/>
                  </a:moveTo>
                  <a:cubicBezTo>
                    <a:pt x="163" y="0"/>
                    <a:pt x="68" y="93"/>
                    <a:pt x="48" y="202"/>
                  </a:cubicBezTo>
                  <a:cubicBezTo>
                    <a:pt x="1" y="369"/>
                    <a:pt x="132" y="416"/>
                    <a:pt x="251" y="416"/>
                  </a:cubicBezTo>
                  <a:lnTo>
                    <a:pt x="822" y="416"/>
                  </a:lnTo>
                  <a:cubicBezTo>
                    <a:pt x="1001" y="321"/>
                    <a:pt x="1203" y="381"/>
                    <a:pt x="1394" y="285"/>
                  </a:cubicBezTo>
                  <a:lnTo>
                    <a:pt x="1394" y="250"/>
                  </a:lnTo>
                  <a:cubicBezTo>
                    <a:pt x="1072" y="12"/>
                    <a:pt x="667" y="166"/>
                    <a:pt x="310" y="12"/>
                  </a:cubicBezTo>
                  <a:cubicBezTo>
                    <a:pt x="292" y="4"/>
                    <a:pt x="274" y="0"/>
                    <a:pt x="2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30"/>
            <p:cNvSpPr/>
            <p:nvPr/>
          </p:nvSpPr>
          <p:spPr>
            <a:xfrm>
              <a:off x="5250950" y="2469175"/>
              <a:ext cx="44675" cy="10925"/>
            </a:xfrm>
            <a:custGeom>
              <a:avLst/>
              <a:gdLst/>
              <a:ahLst/>
              <a:cxnLst/>
              <a:rect l="l" t="t" r="r" b="b"/>
              <a:pathLst>
                <a:path w="1787" h="437" extrusionOk="0">
                  <a:moveTo>
                    <a:pt x="226" y="1"/>
                  </a:moveTo>
                  <a:lnTo>
                    <a:pt x="179" y="37"/>
                  </a:lnTo>
                  <a:cubicBezTo>
                    <a:pt x="95" y="96"/>
                    <a:pt x="0" y="156"/>
                    <a:pt x="60" y="287"/>
                  </a:cubicBezTo>
                  <a:lnTo>
                    <a:pt x="107" y="322"/>
                  </a:lnTo>
                  <a:cubicBezTo>
                    <a:pt x="551" y="369"/>
                    <a:pt x="981" y="436"/>
                    <a:pt x="1413" y="436"/>
                  </a:cubicBezTo>
                  <a:cubicBezTo>
                    <a:pt x="1537" y="436"/>
                    <a:pt x="1661" y="431"/>
                    <a:pt x="1786" y="418"/>
                  </a:cubicBezTo>
                  <a:cubicBezTo>
                    <a:pt x="1715" y="239"/>
                    <a:pt x="1453" y="334"/>
                    <a:pt x="1369" y="156"/>
                  </a:cubicBezTo>
                  <a:cubicBezTo>
                    <a:pt x="1281" y="139"/>
                    <a:pt x="1192" y="135"/>
                    <a:pt x="1103" y="135"/>
                  </a:cubicBezTo>
                  <a:cubicBezTo>
                    <a:pt x="998" y="135"/>
                    <a:pt x="893" y="141"/>
                    <a:pt x="789" y="141"/>
                  </a:cubicBezTo>
                  <a:cubicBezTo>
                    <a:pt x="595" y="141"/>
                    <a:pt x="405" y="120"/>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30"/>
            <p:cNvSpPr/>
            <p:nvPr/>
          </p:nvSpPr>
          <p:spPr>
            <a:xfrm>
              <a:off x="5320425" y="2366850"/>
              <a:ext cx="47225" cy="7725"/>
            </a:xfrm>
            <a:custGeom>
              <a:avLst/>
              <a:gdLst/>
              <a:ahLst/>
              <a:cxnLst/>
              <a:rect l="l" t="t" r="r" b="b"/>
              <a:pathLst>
                <a:path w="1889" h="309" extrusionOk="0">
                  <a:moveTo>
                    <a:pt x="1354" y="1"/>
                  </a:moveTo>
                  <a:cubicBezTo>
                    <a:pt x="1065" y="1"/>
                    <a:pt x="775" y="51"/>
                    <a:pt x="488" y="51"/>
                  </a:cubicBezTo>
                  <a:cubicBezTo>
                    <a:pt x="438" y="51"/>
                    <a:pt x="389" y="49"/>
                    <a:pt x="341" y="46"/>
                  </a:cubicBezTo>
                  <a:cubicBezTo>
                    <a:pt x="275" y="36"/>
                    <a:pt x="207" y="19"/>
                    <a:pt x="150" y="19"/>
                  </a:cubicBezTo>
                  <a:cubicBezTo>
                    <a:pt x="62" y="19"/>
                    <a:pt x="0" y="59"/>
                    <a:pt x="7" y="224"/>
                  </a:cubicBezTo>
                  <a:cubicBezTo>
                    <a:pt x="24" y="224"/>
                    <a:pt x="41" y="224"/>
                    <a:pt x="57" y="224"/>
                  </a:cubicBezTo>
                  <a:cubicBezTo>
                    <a:pt x="414" y="224"/>
                    <a:pt x="771" y="308"/>
                    <a:pt x="1127" y="308"/>
                  </a:cubicBezTo>
                  <a:cubicBezTo>
                    <a:pt x="1266" y="308"/>
                    <a:pt x="1405" y="295"/>
                    <a:pt x="1543" y="260"/>
                  </a:cubicBezTo>
                  <a:cubicBezTo>
                    <a:pt x="1674" y="224"/>
                    <a:pt x="1805" y="212"/>
                    <a:pt x="1888" y="81"/>
                  </a:cubicBezTo>
                  <a:cubicBezTo>
                    <a:pt x="1712" y="20"/>
                    <a:pt x="1533" y="1"/>
                    <a:pt x="13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30"/>
            <p:cNvSpPr/>
            <p:nvPr/>
          </p:nvSpPr>
          <p:spPr>
            <a:xfrm>
              <a:off x="6128125" y="2580500"/>
              <a:ext cx="34550" cy="15225"/>
            </a:xfrm>
            <a:custGeom>
              <a:avLst/>
              <a:gdLst/>
              <a:ahLst/>
              <a:cxnLst/>
              <a:rect l="l" t="t" r="r" b="b"/>
              <a:pathLst>
                <a:path w="1382" h="609" extrusionOk="0">
                  <a:moveTo>
                    <a:pt x="989" y="1"/>
                  </a:moveTo>
                  <a:cubicBezTo>
                    <a:pt x="806" y="193"/>
                    <a:pt x="608" y="323"/>
                    <a:pt x="363" y="323"/>
                  </a:cubicBezTo>
                  <a:cubicBezTo>
                    <a:pt x="291" y="323"/>
                    <a:pt x="214" y="311"/>
                    <a:pt x="132" y="287"/>
                  </a:cubicBezTo>
                  <a:cubicBezTo>
                    <a:pt x="122" y="284"/>
                    <a:pt x="113" y="283"/>
                    <a:pt x="103" y="283"/>
                  </a:cubicBezTo>
                  <a:cubicBezTo>
                    <a:pt x="66" y="283"/>
                    <a:pt x="29" y="298"/>
                    <a:pt x="1" y="298"/>
                  </a:cubicBezTo>
                  <a:cubicBezTo>
                    <a:pt x="159" y="532"/>
                    <a:pt x="339" y="608"/>
                    <a:pt x="530" y="608"/>
                  </a:cubicBezTo>
                  <a:cubicBezTo>
                    <a:pt x="728" y="608"/>
                    <a:pt x="938" y="526"/>
                    <a:pt x="1144" y="453"/>
                  </a:cubicBezTo>
                  <a:cubicBezTo>
                    <a:pt x="1192" y="453"/>
                    <a:pt x="1251" y="429"/>
                    <a:pt x="1287" y="429"/>
                  </a:cubicBezTo>
                  <a:cubicBezTo>
                    <a:pt x="1382" y="167"/>
                    <a:pt x="1108" y="120"/>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30"/>
            <p:cNvSpPr/>
            <p:nvPr/>
          </p:nvSpPr>
          <p:spPr>
            <a:xfrm>
              <a:off x="5430125" y="2424600"/>
              <a:ext cx="41700" cy="9300"/>
            </a:xfrm>
            <a:custGeom>
              <a:avLst/>
              <a:gdLst/>
              <a:ahLst/>
              <a:cxnLst/>
              <a:rect l="l" t="t" r="r" b="b"/>
              <a:pathLst>
                <a:path w="1668" h="372" extrusionOk="0">
                  <a:moveTo>
                    <a:pt x="1156" y="1"/>
                  </a:moveTo>
                  <a:cubicBezTo>
                    <a:pt x="1008" y="1"/>
                    <a:pt x="864" y="85"/>
                    <a:pt x="712" y="85"/>
                  </a:cubicBezTo>
                  <a:cubicBezTo>
                    <a:pt x="693" y="85"/>
                    <a:pt x="674" y="84"/>
                    <a:pt x="656" y="81"/>
                  </a:cubicBezTo>
                  <a:cubicBezTo>
                    <a:pt x="576" y="26"/>
                    <a:pt x="499" y="2"/>
                    <a:pt x="420" y="2"/>
                  </a:cubicBezTo>
                  <a:cubicBezTo>
                    <a:pt x="347" y="2"/>
                    <a:pt x="272" y="23"/>
                    <a:pt x="191" y="57"/>
                  </a:cubicBezTo>
                  <a:cubicBezTo>
                    <a:pt x="156" y="57"/>
                    <a:pt x="120" y="81"/>
                    <a:pt x="84" y="93"/>
                  </a:cubicBezTo>
                  <a:cubicBezTo>
                    <a:pt x="1" y="176"/>
                    <a:pt x="1" y="272"/>
                    <a:pt x="72" y="343"/>
                  </a:cubicBezTo>
                  <a:cubicBezTo>
                    <a:pt x="108" y="343"/>
                    <a:pt x="179" y="331"/>
                    <a:pt x="215" y="331"/>
                  </a:cubicBezTo>
                  <a:cubicBezTo>
                    <a:pt x="281" y="302"/>
                    <a:pt x="352" y="287"/>
                    <a:pt x="423" y="287"/>
                  </a:cubicBezTo>
                  <a:cubicBezTo>
                    <a:pt x="495" y="287"/>
                    <a:pt x="566" y="302"/>
                    <a:pt x="632" y="331"/>
                  </a:cubicBezTo>
                  <a:cubicBezTo>
                    <a:pt x="809" y="344"/>
                    <a:pt x="990" y="372"/>
                    <a:pt x="1169" y="372"/>
                  </a:cubicBezTo>
                  <a:cubicBezTo>
                    <a:pt x="1338" y="372"/>
                    <a:pt x="1506" y="347"/>
                    <a:pt x="1668" y="260"/>
                  </a:cubicBezTo>
                  <a:cubicBezTo>
                    <a:pt x="1668" y="200"/>
                    <a:pt x="1644" y="153"/>
                    <a:pt x="1572" y="153"/>
                  </a:cubicBezTo>
                  <a:cubicBezTo>
                    <a:pt x="1501" y="153"/>
                    <a:pt x="1406" y="141"/>
                    <a:pt x="1346" y="57"/>
                  </a:cubicBezTo>
                  <a:cubicBezTo>
                    <a:pt x="1281" y="15"/>
                    <a:pt x="1219" y="1"/>
                    <a:pt x="1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30"/>
            <p:cNvSpPr/>
            <p:nvPr/>
          </p:nvSpPr>
          <p:spPr>
            <a:xfrm>
              <a:off x="5491150" y="2426625"/>
              <a:ext cx="45275" cy="6875"/>
            </a:xfrm>
            <a:custGeom>
              <a:avLst/>
              <a:gdLst/>
              <a:ahLst/>
              <a:cxnLst/>
              <a:rect l="l" t="t" r="r" b="b"/>
              <a:pathLst>
                <a:path w="1811" h="275" extrusionOk="0">
                  <a:moveTo>
                    <a:pt x="84" y="0"/>
                  </a:moveTo>
                  <a:lnTo>
                    <a:pt x="84" y="0"/>
                  </a:lnTo>
                  <a:cubicBezTo>
                    <a:pt x="1" y="262"/>
                    <a:pt x="298" y="155"/>
                    <a:pt x="370" y="274"/>
                  </a:cubicBezTo>
                  <a:lnTo>
                    <a:pt x="1810" y="274"/>
                  </a:lnTo>
                  <a:lnTo>
                    <a:pt x="1810" y="119"/>
                  </a:lnTo>
                  <a:cubicBezTo>
                    <a:pt x="1251" y="72"/>
                    <a:pt x="667"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30"/>
            <p:cNvSpPr/>
            <p:nvPr/>
          </p:nvSpPr>
          <p:spPr>
            <a:xfrm>
              <a:off x="5381900" y="2494250"/>
              <a:ext cx="30400" cy="11275"/>
            </a:xfrm>
            <a:custGeom>
              <a:avLst/>
              <a:gdLst/>
              <a:ahLst/>
              <a:cxnLst/>
              <a:rect l="l" t="t" r="r" b="b"/>
              <a:pathLst>
                <a:path w="1216" h="451" extrusionOk="0">
                  <a:moveTo>
                    <a:pt x="558" y="1"/>
                  </a:moveTo>
                  <a:cubicBezTo>
                    <a:pt x="413" y="1"/>
                    <a:pt x="266" y="13"/>
                    <a:pt x="121" y="13"/>
                  </a:cubicBezTo>
                  <a:cubicBezTo>
                    <a:pt x="81" y="13"/>
                    <a:pt x="41" y="12"/>
                    <a:pt x="1" y="10"/>
                  </a:cubicBezTo>
                  <a:lnTo>
                    <a:pt x="1" y="10"/>
                  </a:lnTo>
                  <a:cubicBezTo>
                    <a:pt x="60" y="105"/>
                    <a:pt x="108" y="212"/>
                    <a:pt x="156" y="296"/>
                  </a:cubicBezTo>
                  <a:cubicBezTo>
                    <a:pt x="168" y="391"/>
                    <a:pt x="263" y="403"/>
                    <a:pt x="322" y="450"/>
                  </a:cubicBezTo>
                  <a:cubicBezTo>
                    <a:pt x="596" y="403"/>
                    <a:pt x="870" y="367"/>
                    <a:pt x="1156" y="331"/>
                  </a:cubicBezTo>
                  <a:cubicBezTo>
                    <a:pt x="1215" y="272"/>
                    <a:pt x="1215" y="212"/>
                    <a:pt x="1168" y="153"/>
                  </a:cubicBezTo>
                  <a:cubicBezTo>
                    <a:pt x="972" y="27"/>
                    <a:pt x="767"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30"/>
            <p:cNvSpPr/>
            <p:nvPr/>
          </p:nvSpPr>
          <p:spPr>
            <a:xfrm>
              <a:off x="6097775" y="2496625"/>
              <a:ext cx="36325" cy="12175"/>
            </a:xfrm>
            <a:custGeom>
              <a:avLst/>
              <a:gdLst/>
              <a:ahLst/>
              <a:cxnLst/>
              <a:rect l="l" t="t" r="r" b="b"/>
              <a:pathLst>
                <a:path w="1453" h="487" extrusionOk="0">
                  <a:moveTo>
                    <a:pt x="435" y="1"/>
                  </a:moveTo>
                  <a:cubicBezTo>
                    <a:pt x="350" y="1"/>
                    <a:pt x="268" y="52"/>
                    <a:pt x="179" y="70"/>
                  </a:cubicBezTo>
                  <a:cubicBezTo>
                    <a:pt x="120" y="93"/>
                    <a:pt x="84" y="129"/>
                    <a:pt x="36" y="177"/>
                  </a:cubicBezTo>
                  <a:cubicBezTo>
                    <a:pt x="12" y="201"/>
                    <a:pt x="12" y="236"/>
                    <a:pt x="0" y="260"/>
                  </a:cubicBezTo>
                  <a:cubicBezTo>
                    <a:pt x="36" y="296"/>
                    <a:pt x="48" y="308"/>
                    <a:pt x="60" y="332"/>
                  </a:cubicBezTo>
                  <a:lnTo>
                    <a:pt x="215" y="486"/>
                  </a:lnTo>
                  <a:cubicBezTo>
                    <a:pt x="262" y="486"/>
                    <a:pt x="298" y="486"/>
                    <a:pt x="358" y="474"/>
                  </a:cubicBezTo>
                  <a:cubicBezTo>
                    <a:pt x="503" y="353"/>
                    <a:pt x="662" y="324"/>
                    <a:pt x="827" y="324"/>
                  </a:cubicBezTo>
                  <a:cubicBezTo>
                    <a:pt x="972" y="324"/>
                    <a:pt x="1123" y="346"/>
                    <a:pt x="1272" y="346"/>
                  </a:cubicBezTo>
                  <a:cubicBezTo>
                    <a:pt x="1300" y="346"/>
                    <a:pt x="1329" y="345"/>
                    <a:pt x="1358" y="343"/>
                  </a:cubicBezTo>
                  <a:cubicBezTo>
                    <a:pt x="1453" y="260"/>
                    <a:pt x="1453" y="177"/>
                    <a:pt x="1370" y="70"/>
                  </a:cubicBezTo>
                  <a:lnTo>
                    <a:pt x="524" y="22"/>
                  </a:lnTo>
                  <a:cubicBezTo>
                    <a:pt x="494" y="7"/>
                    <a:pt x="465"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30"/>
            <p:cNvSpPr/>
            <p:nvPr/>
          </p:nvSpPr>
          <p:spPr>
            <a:xfrm>
              <a:off x="5428950" y="2368875"/>
              <a:ext cx="61325" cy="3450"/>
            </a:xfrm>
            <a:custGeom>
              <a:avLst/>
              <a:gdLst/>
              <a:ahLst/>
              <a:cxnLst/>
              <a:rect l="l" t="t" r="r" b="b"/>
              <a:pathLst>
                <a:path w="2453" h="138" extrusionOk="0">
                  <a:moveTo>
                    <a:pt x="0" y="0"/>
                  </a:moveTo>
                  <a:cubicBezTo>
                    <a:pt x="93" y="117"/>
                    <a:pt x="217" y="137"/>
                    <a:pt x="341" y="137"/>
                  </a:cubicBezTo>
                  <a:cubicBezTo>
                    <a:pt x="407" y="137"/>
                    <a:pt x="474" y="131"/>
                    <a:pt x="536" y="131"/>
                  </a:cubicBezTo>
                  <a:cubicBezTo>
                    <a:pt x="750" y="135"/>
                    <a:pt x="963" y="137"/>
                    <a:pt x="1176" y="137"/>
                  </a:cubicBezTo>
                  <a:cubicBezTo>
                    <a:pt x="1601" y="137"/>
                    <a:pt x="2024" y="131"/>
                    <a:pt x="2453" y="131"/>
                  </a:cubicBezTo>
                  <a:cubicBezTo>
                    <a:pt x="2334" y="48"/>
                    <a:pt x="2203" y="12"/>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30"/>
            <p:cNvSpPr/>
            <p:nvPr/>
          </p:nvSpPr>
          <p:spPr>
            <a:xfrm>
              <a:off x="5259875" y="2447450"/>
              <a:ext cx="34250" cy="8450"/>
            </a:xfrm>
            <a:custGeom>
              <a:avLst/>
              <a:gdLst/>
              <a:ahLst/>
              <a:cxnLst/>
              <a:rect l="l" t="t" r="r" b="b"/>
              <a:pathLst>
                <a:path w="1370" h="338" extrusionOk="0">
                  <a:moveTo>
                    <a:pt x="24" y="1"/>
                  </a:moveTo>
                  <a:cubicBezTo>
                    <a:pt x="24" y="36"/>
                    <a:pt x="0" y="96"/>
                    <a:pt x="0" y="144"/>
                  </a:cubicBezTo>
                  <a:cubicBezTo>
                    <a:pt x="219" y="298"/>
                    <a:pt x="452" y="338"/>
                    <a:pt x="688" y="338"/>
                  </a:cubicBezTo>
                  <a:cubicBezTo>
                    <a:pt x="888" y="338"/>
                    <a:pt x="1090" y="309"/>
                    <a:pt x="1286" y="298"/>
                  </a:cubicBezTo>
                  <a:cubicBezTo>
                    <a:pt x="1370" y="203"/>
                    <a:pt x="1370" y="120"/>
                    <a:pt x="1286" y="36"/>
                  </a:cubicBezTo>
                  <a:cubicBezTo>
                    <a:pt x="870" y="24"/>
                    <a:pt x="441" y="13"/>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30"/>
            <p:cNvSpPr/>
            <p:nvPr/>
          </p:nvSpPr>
          <p:spPr>
            <a:xfrm>
              <a:off x="5214925" y="2374375"/>
              <a:ext cx="12525" cy="56150"/>
            </a:xfrm>
            <a:custGeom>
              <a:avLst/>
              <a:gdLst/>
              <a:ahLst/>
              <a:cxnLst/>
              <a:rect l="l" t="t" r="r" b="b"/>
              <a:pathLst>
                <a:path w="501" h="2246" extrusionOk="0">
                  <a:moveTo>
                    <a:pt x="371" y="0"/>
                  </a:moveTo>
                  <a:cubicBezTo>
                    <a:pt x="301" y="0"/>
                    <a:pt x="237" y="32"/>
                    <a:pt x="167" y="78"/>
                  </a:cubicBezTo>
                  <a:cubicBezTo>
                    <a:pt x="120" y="150"/>
                    <a:pt x="84" y="221"/>
                    <a:pt x="72" y="304"/>
                  </a:cubicBezTo>
                  <a:cubicBezTo>
                    <a:pt x="1" y="733"/>
                    <a:pt x="1" y="1162"/>
                    <a:pt x="72" y="1590"/>
                  </a:cubicBezTo>
                  <a:cubicBezTo>
                    <a:pt x="108" y="1662"/>
                    <a:pt x="155" y="1733"/>
                    <a:pt x="215" y="1793"/>
                  </a:cubicBezTo>
                  <a:cubicBezTo>
                    <a:pt x="286" y="1935"/>
                    <a:pt x="215" y="2126"/>
                    <a:pt x="358" y="2245"/>
                  </a:cubicBezTo>
                  <a:cubicBezTo>
                    <a:pt x="405" y="2102"/>
                    <a:pt x="465" y="1947"/>
                    <a:pt x="501" y="1793"/>
                  </a:cubicBezTo>
                  <a:cubicBezTo>
                    <a:pt x="239" y="1209"/>
                    <a:pt x="358" y="626"/>
                    <a:pt x="489" y="30"/>
                  </a:cubicBezTo>
                  <a:cubicBezTo>
                    <a:pt x="447" y="10"/>
                    <a:pt x="40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30"/>
            <p:cNvSpPr/>
            <p:nvPr/>
          </p:nvSpPr>
          <p:spPr>
            <a:xfrm>
              <a:off x="5263750" y="2415300"/>
              <a:ext cx="44375" cy="7300"/>
            </a:xfrm>
            <a:custGeom>
              <a:avLst/>
              <a:gdLst/>
              <a:ahLst/>
              <a:cxnLst/>
              <a:rect l="l" t="t" r="r" b="b"/>
              <a:pathLst>
                <a:path w="1775" h="292" extrusionOk="0">
                  <a:moveTo>
                    <a:pt x="1396" y="0"/>
                  </a:moveTo>
                  <a:cubicBezTo>
                    <a:pt x="1148" y="0"/>
                    <a:pt x="904" y="50"/>
                    <a:pt x="660" y="50"/>
                  </a:cubicBezTo>
                  <a:cubicBezTo>
                    <a:pt x="539" y="50"/>
                    <a:pt x="419" y="38"/>
                    <a:pt x="298" y="1"/>
                  </a:cubicBezTo>
                  <a:cubicBezTo>
                    <a:pt x="191" y="13"/>
                    <a:pt x="107" y="13"/>
                    <a:pt x="0" y="37"/>
                  </a:cubicBezTo>
                  <a:cubicBezTo>
                    <a:pt x="43" y="208"/>
                    <a:pt x="135" y="248"/>
                    <a:pt x="243" y="248"/>
                  </a:cubicBezTo>
                  <a:cubicBezTo>
                    <a:pt x="337" y="248"/>
                    <a:pt x="443" y="217"/>
                    <a:pt x="538" y="217"/>
                  </a:cubicBezTo>
                  <a:cubicBezTo>
                    <a:pt x="605" y="217"/>
                    <a:pt x="667" y="233"/>
                    <a:pt x="715" y="287"/>
                  </a:cubicBezTo>
                  <a:cubicBezTo>
                    <a:pt x="745" y="286"/>
                    <a:pt x="776" y="285"/>
                    <a:pt x="806" y="285"/>
                  </a:cubicBezTo>
                  <a:cubicBezTo>
                    <a:pt x="930" y="285"/>
                    <a:pt x="1054" y="292"/>
                    <a:pt x="1178" y="292"/>
                  </a:cubicBezTo>
                  <a:cubicBezTo>
                    <a:pt x="1379" y="292"/>
                    <a:pt x="1578" y="274"/>
                    <a:pt x="1774" y="179"/>
                  </a:cubicBezTo>
                  <a:cubicBezTo>
                    <a:pt x="1750" y="72"/>
                    <a:pt x="1655" y="60"/>
                    <a:pt x="1596" y="13"/>
                  </a:cubicBezTo>
                  <a:cubicBezTo>
                    <a:pt x="1529" y="4"/>
                    <a:pt x="1463" y="0"/>
                    <a:pt x="1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30"/>
            <p:cNvSpPr/>
            <p:nvPr/>
          </p:nvSpPr>
          <p:spPr>
            <a:xfrm>
              <a:off x="6102075" y="2462450"/>
              <a:ext cx="29650" cy="11200"/>
            </a:xfrm>
            <a:custGeom>
              <a:avLst/>
              <a:gdLst/>
              <a:ahLst/>
              <a:cxnLst/>
              <a:rect l="l" t="t" r="r" b="b"/>
              <a:pathLst>
                <a:path w="1186" h="448" extrusionOk="0">
                  <a:moveTo>
                    <a:pt x="131" y="0"/>
                  </a:moveTo>
                  <a:cubicBezTo>
                    <a:pt x="60" y="0"/>
                    <a:pt x="1" y="11"/>
                    <a:pt x="7" y="56"/>
                  </a:cubicBezTo>
                  <a:cubicBezTo>
                    <a:pt x="40" y="167"/>
                    <a:pt x="53" y="392"/>
                    <a:pt x="190" y="392"/>
                  </a:cubicBezTo>
                  <a:cubicBezTo>
                    <a:pt x="200" y="392"/>
                    <a:pt x="210" y="391"/>
                    <a:pt x="221" y="389"/>
                  </a:cubicBezTo>
                  <a:cubicBezTo>
                    <a:pt x="264" y="380"/>
                    <a:pt x="305" y="376"/>
                    <a:pt x="347" y="376"/>
                  </a:cubicBezTo>
                  <a:cubicBezTo>
                    <a:pt x="530" y="376"/>
                    <a:pt x="706" y="447"/>
                    <a:pt x="883" y="447"/>
                  </a:cubicBezTo>
                  <a:cubicBezTo>
                    <a:pt x="936" y="447"/>
                    <a:pt x="989" y="441"/>
                    <a:pt x="1043" y="425"/>
                  </a:cubicBezTo>
                  <a:cubicBezTo>
                    <a:pt x="1079" y="365"/>
                    <a:pt x="1138" y="317"/>
                    <a:pt x="1186" y="270"/>
                  </a:cubicBezTo>
                  <a:cubicBezTo>
                    <a:pt x="1122" y="169"/>
                    <a:pt x="1023" y="146"/>
                    <a:pt x="915" y="146"/>
                  </a:cubicBezTo>
                  <a:cubicBezTo>
                    <a:pt x="883" y="146"/>
                    <a:pt x="850" y="148"/>
                    <a:pt x="817" y="151"/>
                  </a:cubicBezTo>
                  <a:cubicBezTo>
                    <a:pt x="787" y="149"/>
                    <a:pt x="757" y="148"/>
                    <a:pt x="727" y="148"/>
                  </a:cubicBezTo>
                  <a:cubicBezTo>
                    <a:pt x="712" y="148"/>
                    <a:pt x="696" y="149"/>
                    <a:pt x="681" y="149"/>
                  </a:cubicBezTo>
                  <a:cubicBezTo>
                    <a:pt x="546" y="149"/>
                    <a:pt x="412" y="142"/>
                    <a:pt x="305" y="8"/>
                  </a:cubicBezTo>
                  <a:cubicBezTo>
                    <a:pt x="261" y="8"/>
                    <a:pt x="191"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30"/>
            <p:cNvSpPr/>
            <p:nvPr/>
          </p:nvSpPr>
          <p:spPr>
            <a:xfrm>
              <a:off x="5585800" y="2416200"/>
              <a:ext cx="43050" cy="8175"/>
            </a:xfrm>
            <a:custGeom>
              <a:avLst/>
              <a:gdLst/>
              <a:ahLst/>
              <a:cxnLst/>
              <a:rect l="l" t="t" r="r" b="b"/>
              <a:pathLst>
                <a:path w="1722" h="327" extrusionOk="0">
                  <a:moveTo>
                    <a:pt x="155" y="1"/>
                  </a:moveTo>
                  <a:cubicBezTo>
                    <a:pt x="108" y="36"/>
                    <a:pt x="48" y="84"/>
                    <a:pt x="1" y="131"/>
                  </a:cubicBezTo>
                  <a:cubicBezTo>
                    <a:pt x="220" y="249"/>
                    <a:pt x="449" y="275"/>
                    <a:pt x="678" y="275"/>
                  </a:cubicBezTo>
                  <a:cubicBezTo>
                    <a:pt x="850" y="275"/>
                    <a:pt x="1021" y="260"/>
                    <a:pt x="1187" y="260"/>
                  </a:cubicBezTo>
                  <a:cubicBezTo>
                    <a:pt x="1269" y="260"/>
                    <a:pt x="1350" y="264"/>
                    <a:pt x="1429" y="274"/>
                  </a:cubicBezTo>
                  <a:cubicBezTo>
                    <a:pt x="1497" y="300"/>
                    <a:pt x="1563" y="327"/>
                    <a:pt x="1614" y="327"/>
                  </a:cubicBezTo>
                  <a:cubicBezTo>
                    <a:pt x="1680" y="327"/>
                    <a:pt x="1722" y="284"/>
                    <a:pt x="1715" y="143"/>
                  </a:cubicBezTo>
                  <a:cubicBezTo>
                    <a:pt x="1191" y="96"/>
                    <a:pt x="679"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30"/>
            <p:cNvSpPr/>
            <p:nvPr/>
          </p:nvSpPr>
          <p:spPr>
            <a:xfrm>
              <a:off x="5263750" y="2429000"/>
              <a:ext cx="39300" cy="9600"/>
            </a:xfrm>
            <a:custGeom>
              <a:avLst/>
              <a:gdLst/>
              <a:ahLst/>
              <a:cxnLst/>
              <a:rect l="l" t="t" r="r" b="b"/>
              <a:pathLst>
                <a:path w="1572" h="384" extrusionOk="0">
                  <a:moveTo>
                    <a:pt x="0" y="0"/>
                  </a:moveTo>
                  <a:lnTo>
                    <a:pt x="0" y="334"/>
                  </a:lnTo>
                  <a:cubicBezTo>
                    <a:pt x="241" y="366"/>
                    <a:pt x="479" y="384"/>
                    <a:pt x="715" y="384"/>
                  </a:cubicBezTo>
                  <a:cubicBezTo>
                    <a:pt x="1004" y="384"/>
                    <a:pt x="1290" y="357"/>
                    <a:pt x="1572" y="298"/>
                  </a:cubicBezTo>
                  <a:lnTo>
                    <a:pt x="1572" y="179"/>
                  </a:lnTo>
                  <a:cubicBezTo>
                    <a:pt x="1470" y="147"/>
                    <a:pt x="1368" y="136"/>
                    <a:pt x="1264" y="136"/>
                  </a:cubicBezTo>
                  <a:cubicBezTo>
                    <a:pt x="1082" y="136"/>
                    <a:pt x="897" y="168"/>
                    <a:pt x="711" y="168"/>
                  </a:cubicBezTo>
                  <a:cubicBezTo>
                    <a:pt x="693" y="168"/>
                    <a:pt x="674" y="168"/>
                    <a:pt x="655" y="167"/>
                  </a:cubicBezTo>
                  <a:cubicBezTo>
                    <a:pt x="573" y="167"/>
                    <a:pt x="491" y="174"/>
                    <a:pt x="411" y="174"/>
                  </a:cubicBezTo>
                  <a:cubicBezTo>
                    <a:pt x="260" y="174"/>
                    <a:pt x="117" y="14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30"/>
            <p:cNvSpPr/>
            <p:nvPr/>
          </p:nvSpPr>
          <p:spPr>
            <a:xfrm>
              <a:off x="5247075" y="2505500"/>
              <a:ext cx="34850" cy="15200"/>
            </a:xfrm>
            <a:custGeom>
              <a:avLst/>
              <a:gdLst/>
              <a:ahLst/>
              <a:cxnLst/>
              <a:rect l="l" t="t" r="r" b="b"/>
              <a:pathLst>
                <a:path w="1394" h="608" extrusionOk="0">
                  <a:moveTo>
                    <a:pt x="203" y="0"/>
                  </a:moveTo>
                  <a:cubicBezTo>
                    <a:pt x="0" y="215"/>
                    <a:pt x="298" y="393"/>
                    <a:pt x="250" y="608"/>
                  </a:cubicBezTo>
                  <a:cubicBezTo>
                    <a:pt x="631" y="608"/>
                    <a:pt x="1012" y="596"/>
                    <a:pt x="1393" y="596"/>
                  </a:cubicBezTo>
                  <a:lnTo>
                    <a:pt x="1096" y="298"/>
                  </a:lnTo>
                  <a:cubicBezTo>
                    <a:pt x="1051" y="247"/>
                    <a:pt x="1003" y="223"/>
                    <a:pt x="952" y="223"/>
                  </a:cubicBezTo>
                  <a:cubicBezTo>
                    <a:pt x="907" y="223"/>
                    <a:pt x="860" y="241"/>
                    <a:pt x="810" y="274"/>
                  </a:cubicBezTo>
                  <a:lnTo>
                    <a:pt x="512" y="274"/>
                  </a:lnTo>
                  <a:cubicBezTo>
                    <a:pt x="429" y="274"/>
                    <a:pt x="417" y="179"/>
                    <a:pt x="334" y="155"/>
                  </a:cubicBezTo>
                  <a:cubicBezTo>
                    <a:pt x="298" y="96"/>
                    <a:pt x="250" y="6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30"/>
            <p:cNvSpPr/>
            <p:nvPr/>
          </p:nvSpPr>
          <p:spPr>
            <a:xfrm>
              <a:off x="5253025" y="2533175"/>
              <a:ext cx="28300" cy="12975"/>
            </a:xfrm>
            <a:custGeom>
              <a:avLst/>
              <a:gdLst/>
              <a:ahLst/>
              <a:cxnLst/>
              <a:rect l="l" t="t" r="r" b="b"/>
              <a:pathLst>
                <a:path w="1132" h="519" extrusionOk="0">
                  <a:moveTo>
                    <a:pt x="1" y="1"/>
                  </a:moveTo>
                  <a:cubicBezTo>
                    <a:pt x="12" y="120"/>
                    <a:pt x="12" y="227"/>
                    <a:pt x="12" y="346"/>
                  </a:cubicBezTo>
                  <a:cubicBezTo>
                    <a:pt x="193" y="456"/>
                    <a:pt x="379" y="519"/>
                    <a:pt x="564" y="519"/>
                  </a:cubicBezTo>
                  <a:cubicBezTo>
                    <a:pt x="757" y="519"/>
                    <a:pt x="949" y="451"/>
                    <a:pt x="1132" y="298"/>
                  </a:cubicBezTo>
                  <a:cubicBezTo>
                    <a:pt x="1084" y="215"/>
                    <a:pt x="1036" y="108"/>
                    <a:pt x="989" y="24"/>
                  </a:cubicBezTo>
                  <a:cubicBezTo>
                    <a:pt x="796" y="24"/>
                    <a:pt x="599" y="50"/>
                    <a:pt x="400" y="50"/>
                  </a:cubicBezTo>
                  <a:cubicBezTo>
                    <a:pt x="267" y="50"/>
                    <a:pt x="134" y="3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30"/>
            <p:cNvSpPr/>
            <p:nvPr/>
          </p:nvSpPr>
          <p:spPr>
            <a:xfrm>
              <a:off x="5222075" y="2426525"/>
              <a:ext cx="12525" cy="30000"/>
            </a:xfrm>
            <a:custGeom>
              <a:avLst/>
              <a:gdLst/>
              <a:ahLst/>
              <a:cxnLst/>
              <a:rect l="l" t="t" r="r" b="b"/>
              <a:pathLst>
                <a:path w="501" h="1200" extrusionOk="0">
                  <a:moveTo>
                    <a:pt x="456" y="0"/>
                  </a:moveTo>
                  <a:cubicBezTo>
                    <a:pt x="279" y="0"/>
                    <a:pt x="227" y="201"/>
                    <a:pt x="84" y="278"/>
                  </a:cubicBezTo>
                  <a:cubicBezTo>
                    <a:pt x="0" y="564"/>
                    <a:pt x="60" y="861"/>
                    <a:pt x="84" y="1147"/>
                  </a:cubicBezTo>
                  <a:cubicBezTo>
                    <a:pt x="84" y="1159"/>
                    <a:pt x="107" y="1171"/>
                    <a:pt x="131" y="1195"/>
                  </a:cubicBezTo>
                  <a:cubicBezTo>
                    <a:pt x="137" y="1198"/>
                    <a:pt x="143" y="1199"/>
                    <a:pt x="150" y="1199"/>
                  </a:cubicBezTo>
                  <a:cubicBezTo>
                    <a:pt x="171" y="1199"/>
                    <a:pt x="196" y="1184"/>
                    <a:pt x="215" y="1147"/>
                  </a:cubicBezTo>
                  <a:cubicBezTo>
                    <a:pt x="393" y="790"/>
                    <a:pt x="393" y="385"/>
                    <a:pt x="500" y="4"/>
                  </a:cubicBezTo>
                  <a:cubicBezTo>
                    <a:pt x="485" y="2"/>
                    <a:pt x="470" y="0"/>
                    <a:pt x="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30"/>
            <p:cNvSpPr/>
            <p:nvPr/>
          </p:nvSpPr>
          <p:spPr>
            <a:xfrm>
              <a:off x="5477150" y="2331275"/>
              <a:ext cx="44675" cy="5475"/>
            </a:xfrm>
            <a:custGeom>
              <a:avLst/>
              <a:gdLst/>
              <a:ahLst/>
              <a:cxnLst/>
              <a:rect l="l" t="t" r="r" b="b"/>
              <a:pathLst>
                <a:path w="1787" h="219" extrusionOk="0">
                  <a:moveTo>
                    <a:pt x="626" y="1"/>
                  </a:moveTo>
                  <a:cubicBezTo>
                    <a:pt x="420" y="1"/>
                    <a:pt x="212" y="29"/>
                    <a:pt x="1" y="100"/>
                  </a:cubicBezTo>
                  <a:cubicBezTo>
                    <a:pt x="359" y="202"/>
                    <a:pt x="725" y="214"/>
                    <a:pt x="1093" y="214"/>
                  </a:cubicBezTo>
                  <a:cubicBezTo>
                    <a:pt x="1214" y="214"/>
                    <a:pt x="1335" y="213"/>
                    <a:pt x="1456" y="213"/>
                  </a:cubicBezTo>
                  <a:cubicBezTo>
                    <a:pt x="1567" y="213"/>
                    <a:pt x="1677" y="214"/>
                    <a:pt x="1787" y="219"/>
                  </a:cubicBezTo>
                  <a:cubicBezTo>
                    <a:pt x="1398" y="102"/>
                    <a:pt x="1015"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30"/>
            <p:cNvSpPr/>
            <p:nvPr/>
          </p:nvSpPr>
          <p:spPr>
            <a:xfrm>
              <a:off x="5410775" y="2497175"/>
              <a:ext cx="32775" cy="8175"/>
            </a:xfrm>
            <a:custGeom>
              <a:avLst/>
              <a:gdLst/>
              <a:ahLst/>
              <a:cxnLst/>
              <a:rect l="l" t="t" r="r" b="b"/>
              <a:pathLst>
                <a:path w="1311" h="327" extrusionOk="0">
                  <a:moveTo>
                    <a:pt x="165" y="1"/>
                  </a:moveTo>
                  <a:cubicBezTo>
                    <a:pt x="114" y="1"/>
                    <a:pt x="63" y="4"/>
                    <a:pt x="13" y="12"/>
                  </a:cubicBezTo>
                  <a:cubicBezTo>
                    <a:pt x="1" y="71"/>
                    <a:pt x="1" y="131"/>
                    <a:pt x="1" y="191"/>
                  </a:cubicBezTo>
                  <a:cubicBezTo>
                    <a:pt x="247" y="296"/>
                    <a:pt x="498" y="327"/>
                    <a:pt x="753" y="327"/>
                  </a:cubicBezTo>
                  <a:cubicBezTo>
                    <a:pt x="929" y="327"/>
                    <a:pt x="1107" y="312"/>
                    <a:pt x="1287" y="298"/>
                  </a:cubicBezTo>
                  <a:cubicBezTo>
                    <a:pt x="1311" y="250"/>
                    <a:pt x="1311" y="226"/>
                    <a:pt x="1311" y="179"/>
                  </a:cubicBezTo>
                  <a:cubicBezTo>
                    <a:pt x="1311" y="95"/>
                    <a:pt x="1203" y="95"/>
                    <a:pt x="1156" y="48"/>
                  </a:cubicBezTo>
                  <a:cubicBezTo>
                    <a:pt x="1073" y="71"/>
                    <a:pt x="991" y="80"/>
                    <a:pt x="909" y="80"/>
                  </a:cubicBezTo>
                  <a:cubicBezTo>
                    <a:pt x="661" y="80"/>
                    <a:pt x="413"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30"/>
            <p:cNvSpPr/>
            <p:nvPr/>
          </p:nvSpPr>
          <p:spPr>
            <a:xfrm>
              <a:off x="5273850" y="2306600"/>
              <a:ext cx="22350" cy="26575"/>
            </a:xfrm>
            <a:custGeom>
              <a:avLst/>
              <a:gdLst/>
              <a:ahLst/>
              <a:cxnLst/>
              <a:rect l="l" t="t" r="r" b="b"/>
              <a:pathLst>
                <a:path w="894" h="1063" extrusionOk="0">
                  <a:moveTo>
                    <a:pt x="722" y="1"/>
                  </a:moveTo>
                  <a:cubicBezTo>
                    <a:pt x="610" y="1"/>
                    <a:pt x="535" y="94"/>
                    <a:pt x="477" y="194"/>
                  </a:cubicBezTo>
                  <a:cubicBezTo>
                    <a:pt x="430" y="253"/>
                    <a:pt x="358" y="301"/>
                    <a:pt x="358" y="372"/>
                  </a:cubicBezTo>
                  <a:cubicBezTo>
                    <a:pt x="275" y="396"/>
                    <a:pt x="215" y="432"/>
                    <a:pt x="191" y="515"/>
                  </a:cubicBezTo>
                  <a:cubicBezTo>
                    <a:pt x="84" y="551"/>
                    <a:pt x="13" y="610"/>
                    <a:pt x="1" y="729"/>
                  </a:cubicBezTo>
                  <a:cubicBezTo>
                    <a:pt x="25" y="753"/>
                    <a:pt x="37" y="777"/>
                    <a:pt x="72" y="813"/>
                  </a:cubicBezTo>
                  <a:cubicBezTo>
                    <a:pt x="180" y="872"/>
                    <a:pt x="156" y="967"/>
                    <a:pt x="180" y="1063"/>
                  </a:cubicBezTo>
                  <a:cubicBezTo>
                    <a:pt x="441" y="765"/>
                    <a:pt x="727" y="455"/>
                    <a:pt x="894" y="63"/>
                  </a:cubicBezTo>
                  <a:cubicBezTo>
                    <a:pt x="828" y="19"/>
                    <a:pt x="772" y="1"/>
                    <a:pt x="7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30"/>
            <p:cNvSpPr/>
            <p:nvPr/>
          </p:nvSpPr>
          <p:spPr>
            <a:xfrm>
              <a:off x="5266725" y="2373050"/>
              <a:ext cx="24125" cy="21750"/>
            </a:xfrm>
            <a:custGeom>
              <a:avLst/>
              <a:gdLst/>
              <a:ahLst/>
              <a:cxnLst/>
              <a:rect l="l" t="t" r="r" b="b"/>
              <a:pathLst>
                <a:path w="965" h="870" extrusionOk="0">
                  <a:moveTo>
                    <a:pt x="24" y="0"/>
                  </a:moveTo>
                  <a:cubicBezTo>
                    <a:pt x="0" y="250"/>
                    <a:pt x="441" y="417"/>
                    <a:pt x="167" y="714"/>
                  </a:cubicBezTo>
                  <a:lnTo>
                    <a:pt x="322" y="869"/>
                  </a:lnTo>
                  <a:cubicBezTo>
                    <a:pt x="476" y="655"/>
                    <a:pt x="667" y="536"/>
                    <a:pt x="965" y="524"/>
                  </a:cubicBezTo>
                  <a:cubicBezTo>
                    <a:pt x="857" y="333"/>
                    <a:pt x="726" y="322"/>
                    <a:pt x="596" y="274"/>
                  </a:cubicBezTo>
                  <a:cubicBezTo>
                    <a:pt x="596" y="286"/>
                    <a:pt x="560" y="310"/>
                    <a:pt x="536" y="310"/>
                  </a:cubicBezTo>
                  <a:cubicBezTo>
                    <a:pt x="488" y="310"/>
                    <a:pt x="465" y="298"/>
                    <a:pt x="441" y="250"/>
                  </a:cubicBezTo>
                  <a:cubicBezTo>
                    <a:pt x="357" y="83"/>
                    <a:pt x="226"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30"/>
            <p:cNvSpPr/>
            <p:nvPr/>
          </p:nvSpPr>
          <p:spPr>
            <a:xfrm>
              <a:off x="5639375" y="2342300"/>
              <a:ext cx="20575" cy="12875"/>
            </a:xfrm>
            <a:custGeom>
              <a:avLst/>
              <a:gdLst/>
              <a:ahLst/>
              <a:cxnLst/>
              <a:rect l="l" t="t" r="r" b="b"/>
              <a:pathLst>
                <a:path w="823" h="515" extrusionOk="0">
                  <a:moveTo>
                    <a:pt x="179" y="0"/>
                  </a:moveTo>
                  <a:cubicBezTo>
                    <a:pt x="127" y="0"/>
                    <a:pt x="76" y="25"/>
                    <a:pt x="25" y="63"/>
                  </a:cubicBezTo>
                  <a:cubicBezTo>
                    <a:pt x="48" y="170"/>
                    <a:pt x="168" y="290"/>
                    <a:pt x="1" y="373"/>
                  </a:cubicBezTo>
                  <a:cubicBezTo>
                    <a:pt x="155" y="481"/>
                    <a:pt x="320" y="514"/>
                    <a:pt x="485" y="514"/>
                  </a:cubicBezTo>
                  <a:cubicBezTo>
                    <a:pt x="574" y="514"/>
                    <a:pt x="663" y="504"/>
                    <a:pt x="751" y="492"/>
                  </a:cubicBezTo>
                  <a:lnTo>
                    <a:pt x="751" y="218"/>
                  </a:lnTo>
                  <a:cubicBezTo>
                    <a:pt x="822" y="170"/>
                    <a:pt x="810" y="123"/>
                    <a:pt x="739" y="99"/>
                  </a:cubicBezTo>
                  <a:cubicBezTo>
                    <a:pt x="691" y="75"/>
                    <a:pt x="644" y="75"/>
                    <a:pt x="596" y="63"/>
                  </a:cubicBezTo>
                  <a:cubicBezTo>
                    <a:pt x="577" y="38"/>
                    <a:pt x="554" y="26"/>
                    <a:pt x="530" y="26"/>
                  </a:cubicBezTo>
                  <a:cubicBezTo>
                    <a:pt x="509" y="26"/>
                    <a:pt x="487" y="35"/>
                    <a:pt x="465" y="51"/>
                  </a:cubicBezTo>
                  <a:cubicBezTo>
                    <a:pt x="418" y="63"/>
                    <a:pt x="358" y="63"/>
                    <a:pt x="322" y="63"/>
                  </a:cubicBezTo>
                  <a:cubicBezTo>
                    <a:pt x="272" y="19"/>
                    <a:pt x="225"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30"/>
            <p:cNvSpPr/>
            <p:nvPr/>
          </p:nvSpPr>
          <p:spPr>
            <a:xfrm>
              <a:off x="5641775" y="2420950"/>
              <a:ext cx="36025" cy="6125"/>
            </a:xfrm>
            <a:custGeom>
              <a:avLst/>
              <a:gdLst/>
              <a:ahLst/>
              <a:cxnLst/>
              <a:rect l="l" t="t" r="r" b="b"/>
              <a:pathLst>
                <a:path w="1441" h="245" extrusionOk="0">
                  <a:moveTo>
                    <a:pt x="495" y="1"/>
                  </a:moveTo>
                  <a:cubicBezTo>
                    <a:pt x="349" y="1"/>
                    <a:pt x="205" y="16"/>
                    <a:pt x="60" y="61"/>
                  </a:cubicBezTo>
                  <a:cubicBezTo>
                    <a:pt x="0" y="120"/>
                    <a:pt x="0" y="180"/>
                    <a:pt x="72" y="227"/>
                  </a:cubicBezTo>
                  <a:cubicBezTo>
                    <a:pt x="137" y="222"/>
                    <a:pt x="203" y="220"/>
                    <a:pt x="270" y="220"/>
                  </a:cubicBezTo>
                  <a:cubicBezTo>
                    <a:pt x="494" y="220"/>
                    <a:pt x="721" y="244"/>
                    <a:pt x="947" y="244"/>
                  </a:cubicBezTo>
                  <a:cubicBezTo>
                    <a:pt x="1089" y="244"/>
                    <a:pt x="1230" y="234"/>
                    <a:pt x="1369" y="203"/>
                  </a:cubicBezTo>
                  <a:cubicBezTo>
                    <a:pt x="1441" y="168"/>
                    <a:pt x="1441" y="132"/>
                    <a:pt x="1357" y="84"/>
                  </a:cubicBezTo>
                  <a:cubicBezTo>
                    <a:pt x="1066" y="61"/>
                    <a:pt x="779"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30"/>
            <p:cNvSpPr/>
            <p:nvPr/>
          </p:nvSpPr>
          <p:spPr>
            <a:xfrm>
              <a:off x="6055600" y="2437025"/>
              <a:ext cx="36250" cy="10750"/>
            </a:xfrm>
            <a:custGeom>
              <a:avLst/>
              <a:gdLst/>
              <a:ahLst/>
              <a:cxnLst/>
              <a:rect l="l" t="t" r="r" b="b"/>
              <a:pathLst>
                <a:path w="1450" h="430" extrusionOk="0">
                  <a:moveTo>
                    <a:pt x="515" y="1"/>
                  </a:moveTo>
                  <a:cubicBezTo>
                    <a:pt x="351" y="1"/>
                    <a:pt x="186" y="37"/>
                    <a:pt x="21" y="144"/>
                  </a:cubicBezTo>
                  <a:cubicBezTo>
                    <a:pt x="1" y="253"/>
                    <a:pt x="22" y="305"/>
                    <a:pt x="113" y="305"/>
                  </a:cubicBezTo>
                  <a:cubicBezTo>
                    <a:pt x="131" y="305"/>
                    <a:pt x="152" y="303"/>
                    <a:pt x="175" y="299"/>
                  </a:cubicBezTo>
                  <a:lnTo>
                    <a:pt x="461" y="299"/>
                  </a:lnTo>
                  <a:cubicBezTo>
                    <a:pt x="652" y="322"/>
                    <a:pt x="830" y="430"/>
                    <a:pt x="1021" y="430"/>
                  </a:cubicBezTo>
                  <a:cubicBezTo>
                    <a:pt x="1164" y="346"/>
                    <a:pt x="1342" y="311"/>
                    <a:pt x="1449" y="144"/>
                  </a:cubicBezTo>
                  <a:cubicBezTo>
                    <a:pt x="1138" y="128"/>
                    <a:pt x="827" y="1"/>
                    <a:pt x="5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30"/>
            <p:cNvSpPr/>
            <p:nvPr/>
          </p:nvSpPr>
          <p:spPr>
            <a:xfrm>
              <a:off x="5339350" y="2501575"/>
              <a:ext cx="50625" cy="3950"/>
            </a:xfrm>
            <a:custGeom>
              <a:avLst/>
              <a:gdLst/>
              <a:ahLst/>
              <a:cxnLst/>
              <a:rect l="l" t="t" r="r" b="b"/>
              <a:pathLst>
                <a:path w="2025" h="158" extrusionOk="0">
                  <a:moveTo>
                    <a:pt x="314" y="0"/>
                  </a:moveTo>
                  <a:cubicBezTo>
                    <a:pt x="209" y="0"/>
                    <a:pt x="105" y="4"/>
                    <a:pt x="0" y="15"/>
                  </a:cubicBezTo>
                  <a:cubicBezTo>
                    <a:pt x="104" y="149"/>
                    <a:pt x="251" y="158"/>
                    <a:pt x="390" y="158"/>
                  </a:cubicBezTo>
                  <a:cubicBezTo>
                    <a:pt x="411" y="158"/>
                    <a:pt x="432" y="157"/>
                    <a:pt x="453" y="157"/>
                  </a:cubicBezTo>
                  <a:cubicBezTo>
                    <a:pt x="977" y="157"/>
                    <a:pt x="1501" y="134"/>
                    <a:pt x="2024" y="134"/>
                  </a:cubicBezTo>
                  <a:cubicBezTo>
                    <a:pt x="1977" y="98"/>
                    <a:pt x="1917" y="50"/>
                    <a:pt x="1858" y="3"/>
                  </a:cubicBezTo>
                  <a:cubicBezTo>
                    <a:pt x="1686" y="32"/>
                    <a:pt x="1516" y="41"/>
                    <a:pt x="1346" y="41"/>
                  </a:cubicBezTo>
                  <a:cubicBezTo>
                    <a:pt x="998" y="41"/>
                    <a:pt x="654"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30"/>
            <p:cNvSpPr/>
            <p:nvPr/>
          </p:nvSpPr>
          <p:spPr>
            <a:xfrm>
              <a:off x="5338750" y="2473750"/>
              <a:ext cx="26225" cy="10050"/>
            </a:xfrm>
            <a:custGeom>
              <a:avLst/>
              <a:gdLst/>
              <a:ahLst/>
              <a:cxnLst/>
              <a:rect l="l" t="t" r="r" b="b"/>
              <a:pathLst>
                <a:path w="1049" h="402" extrusionOk="0">
                  <a:moveTo>
                    <a:pt x="492" y="1"/>
                  </a:moveTo>
                  <a:cubicBezTo>
                    <a:pt x="380" y="1"/>
                    <a:pt x="269" y="34"/>
                    <a:pt x="155" y="115"/>
                  </a:cubicBezTo>
                  <a:lnTo>
                    <a:pt x="1" y="270"/>
                  </a:lnTo>
                  <a:cubicBezTo>
                    <a:pt x="1" y="318"/>
                    <a:pt x="1" y="354"/>
                    <a:pt x="24" y="401"/>
                  </a:cubicBezTo>
                  <a:cubicBezTo>
                    <a:pt x="346" y="330"/>
                    <a:pt x="679" y="270"/>
                    <a:pt x="1048" y="199"/>
                  </a:cubicBezTo>
                  <a:cubicBezTo>
                    <a:pt x="857" y="88"/>
                    <a:pt x="674" y="1"/>
                    <a:pt x="4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30"/>
            <p:cNvSpPr/>
            <p:nvPr/>
          </p:nvSpPr>
          <p:spPr>
            <a:xfrm>
              <a:off x="5302725" y="2365150"/>
              <a:ext cx="26525" cy="7950"/>
            </a:xfrm>
            <a:custGeom>
              <a:avLst/>
              <a:gdLst/>
              <a:ahLst/>
              <a:cxnLst/>
              <a:rect l="l" t="t" r="r" b="b"/>
              <a:pathLst>
                <a:path w="1061" h="318" extrusionOk="0">
                  <a:moveTo>
                    <a:pt x="531" y="1"/>
                  </a:moveTo>
                  <a:cubicBezTo>
                    <a:pt x="355" y="1"/>
                    <a:pt x="179" y="60"/>
                    <a:pt x="1" y="221"/>
                  </a:cubicBezTo>
                  <a:cubicBezTo>
                    <a:pt x="144" y="302"/>
                    <a:pt x="278" y="318"/>
                    <a:pt x="404" y="318"/>
                  </a:cubicBezTo>
                  <a:cubicBezTo>
                    <a:pt x="483" y="318"/>
                    <a:pt x="559" y="311"/>
                    <a:pt x="632" y="311"/>
                  </a:cubicBezTo>
                  <a:cubicBezTo>
                    <a:pt x="664" y="311"/>
                    <a:pt x="696" y="313"/>
                    <a:pt x="727" y="316"/>
                  </a:cubicBezTo>
                  <a:cubicBezTo>
                    <a:pt x="787" y="161"/>
                    <a:pt x="941" y="161"/>
                    <a:pt x="1061" y="138"/>
                  </a:cubicBezTo>
                  <a:cubicBezTo>
                    <a:pt x="882" y="60"/>
                    <a:pt x="706" y="1"/>
                    <a:pt x="5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30"/>
            <p:cNvSpPr/>
            <p:nvPr/>
          </p:nvSpPr>
          <p:spPr>
            <a:xfrm>
              <a:off x="5597125" y="2577975"/>
              <a:ext cx="14600" cy="17250"/>
            </a:xfrm>
            <a:custGeom>
              <a:avLst/>
              <a:gdLst/>
              <a:ahLst/>
              <a:cxnLst/>
              <a:rect l="l" t="t" r="r" b="b"/>
              <a:pathLst>
                <a:path w="584" h="690" extrusionOk="0">
                  <a:moveTo>
                    <a:pt x="349" y="0"/>
                  </a:moveTo>
                  <a:cubicBezTo>
                    <a:pt x="298" y="0"/>
                    <a:pt x="248" y="69"/>
                    <a:pt x="203" y="257"/>
                  </a:cubicBezTo>
                  <a:cubicBezTo>
                    <a:pt x="179" y="388"/>
                    <a:pt x="83" y="364"/>
                    <a:pt x="0" y="388"/>
                  </a:cubicBezTo>
                  <a:lnTo>
                    <a:pt x="0" y="530"/>
                  </a:lnTo>
                  <a:cubicBezTo>
                    <a:pt x="97" y="639"/>
                    <a:pt x="194" y="690"/>
                    <a:pt x="292" y="690"/>
                  </a:cubicBezTo>
                  <a:cubicBezTo>
                    <a:pt x="387" y="690"/>
                    <a:pt x="484" y="642"/>
                    <a:pt x="584" y="554"/>
                  </a:cubicBezTo>
                  <a:cubicBezTo>
                    <a:pt x="560" y="447"/>
                    <a:pt x="560" y="352"/>
                    <a:pt x="560" y="257"/>
                  </a:cubicBezTo>
                  <a:cubicBezTo>
                    <a:pt x="491" y="126"/>
                    <a:pt x="419"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30"/>
            <p:cNvSpPr/>
            <p:nvPr/>
          </p:nvSpPr>
          <p:spPr>
            <a:xfrm>
              <a:off x="5572125" y="2369775"/>
              <a:ext cx="28575" cy="6725"/>
            </a:xfrm>
            <a:custGeom>
              <a:avLst/>
              <a:gdLst/>
              <a:ahLst/>
              <a:cxnLst/>
              <a:rect l="l" t="t" r="r" b="b"/>
              <a:pathLst>
                <a:path w="1143" h="269" extrusionOk="0">
                  <a:moveTo>
                    <a:pt x="676" y="1"/>
                  </a:moveTo>
                  <a:cubicBezTo>
                    <a:pt x="454" y="1"/>
                    <a:pt x="231" y="58"/>
                    <a:pt x="0" y="107"/>
                  </a:cubicBezTo>
                  <a:cubicBezTo>
                    <a:pt x="196" y="214"/>
                    <a:pt x="387" y="268"/>
                    <a:pt x="576" y="268"/>
                  </a:cubicBezTo>
                  <a:cubicBezTo>
                    <a:pt x="765" y="268"/>
                    <a:pt x="953" y="214"/>
                    <a:pt x="1143" y="107"/>
                  </a:cubicBezTo>
                  <a:cubicBezTo>
                    <a:pt x="986" y="29"/>
                    <a:pt x="832" y="1"/>
                    <a:pt x="6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30"/>
            <p:cNvSpPr/>
            <p:nvPr/>
          </p:nvSpPr>
          <p:spPr>
            <a:xfrm>
              <a:off x="5308400" y="2413600"/>
              <a:ext cx="30375" cy="6200"/>
            </a:xfrm>
            <a:custGeom>
              <a:avLst/>
              <a:gdLst/>
              <a:ahLst/>
              <a:cxnLst/>
              <a:rect l="l" t="t" r="r" b="b"/>
              <a:pathLst>
                <a:path w="1215" h="248" extrusionOk="0">
                  <a:moveTo>
                    <a:pt x="396" y="1"/>
                  </a:moveTo>
                  <a:cubicBezTo>
                    <a:pt x="289" y="1"/>
                    <a:pt x="181" y="19"/>
                    <a:pt x="72" y="69"/>
                  </a:cubicBezTo>
                  <a:cubicBezTo>
                    <a:pt x="0" y="128"/>
                    <a:pt x="0" y="188"/>
                    <a:pt x="83" y="247"/>
                  </a:cubicBezTo>
                  <a:cubicBezTo>
                    <a:pt x="147" y="247"/>
                    <a:pt x="210" y="248"/>
                    <a:pt x="274" y="248"/>
                  </a:cubicBezTo>
                  <a:cubicBezTo>
                    <a:pt x="591" y="248"/>
                    <a:pt x="907" y="239"/>
                    <a:pt x="1215" y="140"/>
                  </a:cubicBezTo>
                  <a:cubicBezTo>
                    <a:pt x="940" y="123"/>
                    <a:pt x="671"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30"/>
            <p:cNvSpPr/>
            <p:nvPr/>
          </p:nvSpPr>
          <p:spPr>
            <a:xfrm>
              <a:off x="5292325" y="2447450"/>
              <a:ext cx="22050" cy="7600"/>
            </a:xfrm>
            <a:custGeom>
              <a:avLst/>
              <a:gdLst/>
              <a:ahLst/>
              <a:cxnLst/>
              <a:rect l="l" t="t" r="r" b="b"/>
              <a:pathLst>
                <a:path w="882" h="304" extrusionOk="0">
                  <a:moveTo>
                    <a:pt x="450" y="1"/>
                  </a:moveTo>
                  <a:cubicBezTo>
                    <a:pt x="301" y="1"/>
                    <a:pt x="149" y="30"/>
                    <a:pt x="0" y="36"/>
                  </a:cubicBezTo>
                  <a:lnTo>
                    <a:pt x="0" y="298"/>
                  </a:lnTo>
                  <a:cubicBezTo>
                    <a:pt x="159" y="298"/>
                    <a:pt x="318" y="304"/>
                    <a:pt x="480" y="304"/>
                  </a:cubicBezTo>
                  <a:cubicBezTo>
                    <a:pt x="561" y="304"/>
                    <a:pt x="643" y="302"/>
                    <a:pt x="726" y="298"/>
                  </a:cubicBezTo>
                  <a:cubicBezTo>
                    <a:pt x="774" y="251"/>
                    <a:pt x="869" y="239"/>
                    <a:pt x="881" y="144"/>
                  </a:cubicBezTo>
                  <a:cubicBezTo>
                    <a:pt x="744" y="30"/>
                    <a:pt x="598" y="1"/>
                    <a:pt x="4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30"/>
            <p:cNvSpPr/>
            <p:nvPr/>
          </p:nvSpPr>
          <p:spPr>
            <a:xfrm>
              <a:off x="5690575" y="2469775"/>
              <a:ext cx="22950" cy="10750"/>
            </a:xfrm>
            <a:custGeom>
              <a:avLst/>
              <a:gdLst/>
              <a:ahLst/>
              <a:cxnLst/>
              <a:rect l="l" t="t" r="r" b="b"/>
              <a:pathLst>
                <a:path w="918" h="430" extrusionOk="0">
                  <a:moveTo>
                    <a:pt x="1" y="1"/>
                  </a:moveTo>
                  <a:cubicBezTo>
                    <a:pt x="84" y="96"/>
                    <a:pt x="191" y="191"/>
                    <a:pt x="275" y="274"/>
                  </a:cubicBezTo>
                  <a:cubicBezTo>
                    <a:pt x="394" y="298"/>
                    <a:pt x="513" y="310"/>
                    <a:pt x="596" y="417"/>
                  </a:cubicBezTo>
                  <a:cubicBezTo>
                    <a:pt x="679" y="417"/>
                    <a:pt x="775" y="417"/>
                    <a:pt x="846" y="429"/>
                  </a:cubicBezTo>
                  <a:cubicBezTo>
                    <a:pt x="894" y="382"/>
                    <a:pt x="906" y="358"/>
                    <a:pt x="906" y="298"/>
                  </a:cubicBezTo>
                  <a:cubicBezTo>
                    <a:pt x="894" y="191"/>
                    <a:pt x="917" y="84"/>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30"/>
            <p:cNvSpPr/>
            <p:nvPr/>
          </p:nvSpPr>
          <p:spPr>
            <a:xfrm>
              <a:off x="5546800" y="2370225"/>
              <a:ext cx="22075" cy="6425"/>
            </a:xfrm>
            <a:custGeom>
              <a:avLst/>
              <a:gdLst/>
              <a:ahLst/>
              <a:cxnLst/>
              <a:rect l="l" t="t" r="r" b="b"/>
              <a:pathLst>
                <a:path w="883" h="257" extrusionOk="0">
                  <a:moveTo>
                    <a:pt x="479" y="1"/>
                  </a:moveTo>
                  <a:cubicBezTo>
                    <a:pt x="321" y="1"/>
                    <a:pt x="163" y="32"/>
                    <a:pt x="1" y="77"/>
                  </a:cubicBezTo>
                  <a:cubicBezTo>
                    <a:pt x="146" y="199"/>
                    <a:pt x="288" y="256"/>
                    <a:pt x="431" y="256"/>
                  </a:cubicBezTo>
                  <a:cubicBezTo>
                    <a:pt x="580" y="256"/>
                    <a:pt x="729" y="193"/>
                    <a:pt x="882" y="77"/>
                  </a:cubicBezTo>
                  <a:cubicBezTo>
                    <a:pt x="746" y="23"/>
                    <a:pt x="613"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30"/>
            <p:cNvSpPr/>
            <p:nvPr/>
          </p:nvSpPr>
          <p:spPr>
            <a:xfrm>
              <a:off x="5342325" y="2311125"/>
              <a:ext cx="32775" cy="8950"/>
            </a:xfrm>
            <a:custGeom>
              <a:avLst/>
              <a:gdLst/>
              <a:ahLst/>
              <a:cxnLst/>
              <a:rect l="l" t="t" r="r" b="b"/>
              <a:pathLst>
                <a:path w="1311" h="358" extrusionOk="0">
                  <a:moveTo>
                    <a:pt x="893" y="13"/>
                  </a:moveTo>
                  <a:cubicBezTo>
                    <a:pt x="791" y="110"/>
                    <a:pt x="680" y="133"/>
                    <a:pt x="565" y="133"/>
                  </a:cubicBezTo>
                  <a:cubicBezTo>
                    <a:pt x="461" y="133"/>
                    <a:pt x="354" y="114"/>
                    <a:pt x="251" y="114"/>
                  </a:cubicBezTo>
                  <a:cubicBezTo>
                    <a:pt x="164" y="114"/>
                    <a:pt x="79" y="128"/>
                    <a:pt x="0" y="179"/>
                  </a:cubicBezTo>
                  <a:cubicBezTo>
                    <a:pt x="417" y="358"/>
                    <a:pt x="846" y="322"/>
                    <a:pt x="1286" y="346"/>
                  </a:cubicBezTo>
                  <a:cubicBezTo>
                    <a:pt x="1286" y="286"/>
                    <a:pt x="1310" y="227"/>
                    <a:pt x="1310" y="167"/>
                  </a:cubicBezTo>
                  <a:cubicBezTo>
                    <a:pt x="1203" y="1"/>
                    <a:pt x="989" y="120"/>
                    <a:pt x="893"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30"/>
            <p:cNvSpPr/>
            <p:nvPr/>
          </p:nvSpPr>
          <p:spPr>
            <a:xfrm>
              <a:off x="5654275" y="2442900"/>
              <a:ext cx="25900" cy="9050"/>
            </a:xfrm>
            <a:custGeom>
              <a:avLst/>
              <a:gdLst/>
              <a:ahLst/>
              <a:cxnLst/>
              <a:rect l="l" t="t" r="r" b="b"/>
              <a:pathLst>
                <a:path w="1036" h="362" extrusionOk="0">
                  <a:moveTo>
                    <a:pt x="840" y="1"/>
                  </a:moveTo>
                  <a:cubicBezTo>
                    <a:pt x="708" y="1"/>
                    <a:pt x="580" y="68"/>
                    <a:pt x="453" y="76"/>
                  </a:cubicBezTo>
                  <a:cubicBezTo>
                    <a:pt x="357" y="254"/>
                    <a:pt x="95" y="159"/>
                    <a:pt x="0" y="361"/>
                  </a:cubicBezTo>
                  <a:cubicBezTo>
                    <a:pt x="298" y="326"/>
                    <a:pt x="619" y="326"/>
                    <a:pt x="917" y="302"/>
                  </a:cubicBezTo>
                  <a:cubicBezTo>
                    <a:pt x="1000" y="278"/>
                    <a:pt x="1012" y="147"/>
                    <a:pt x="1036" y="64"/>
                  </a:cubicBezTo>
                  <a:cubicBezTo>
                    <a:pt x="969" y="17"/>
                    <a:pt x="904" y="1"/>
                    <a:pt x="8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30"/>
            <p:cNvSpPr/>
            <p:nvPr/>
          </p:nvSpPr>
          <p:spPr>
            <a:xfrm>
              <a:off x="5311950" y="2492550"/>
              <a:ext cx="31000" cy="11275"/>
            </a:xfrm>
            <a:custGeom>
              <a:avLst/>
              <a:gdLst/>
              <a:ahLst/>
              <a:cxnLst/>
              <a:rect l="l" t="t" r="r" b="b"/>
              <a:pathLst>
                <a:path w="1240" h="451" extrusionOk="0">
                  <a:moveTo>
                    <a:pt x="589" y="0"/>
                  </a:moveTo>
                  <a:cubicBezTo>
                    <a:pt x="497" y="0"/>
                    <a:pt x="406" y="22"/>
                    <a:pt x="322" y="54"/>
                  </a:cubicBezTo>
                  <a:lnTo>
                    <a:pt x="263" y="54"/>
                  </a:lnTo>
                  <a:cubicBezTo>
                    <a:pt x="226" y="43"/>
                    <a:pt x="195" y="38"/>
                    <a:pt x="169" y="38"/>
                  </a:cubicBezTo>
                  <a:cubicBezTo>
                    <a:pt x="48" y="38"/>
                    <a:pt x="20" y="139"/>
                    <a:pt x="1" y="256"/>
                  </a:cubicBezTo>
                  <a:cubicBezTo>
                    <a:pt x="25" y="328"/>
                    <a:pt x="49" y="376"/>
                    <a:pt x="108" y="423"/>
                  </a:cubicBezTo>
                  <a:lnTo>
                    <a:pt x="215" y="423"/>
                  </a:lnTo>
                  <a:cubicBezTo>
                    <a:pt x="283" y="401"/>
                    <a:pt x="355" y="389"/>
                    <a:pt x="430" y="389"/>
                  </a:cubicBezTo>
                  <a:cubicBezTo>
                    <a:pt x="513" y="389"/>
                    <a:pt x="598" y="404"/>
                    <a:pt x="680" y="435"/>
                  </a:cubicBezTo>
                  <a:cubicBezTo>
                    <a:pt x="714" y="445"/>
                    <a:pt x="751" y="451"/>
                    <a:pt x="788" y="451"/>
                  </a:cubicBezTo>
                  <a:cubicBezTo>
                    <a:pt x="840" y="451"/>
                    <a:pt x="893" y="439"/>
                    <a:pt x="942" y="411"/>
                  </a:cubicBezTo>
                  <a:lnTo>
                    <a:pt x="942" y="364"/>
                  </a:lnTo>
                  <a:cubicBezTo>
                    <a:pt x="930" y="233"/>
                    <a:pt x="1239" y="280"/>
                    <a:pt x="1073" y="78"/>
                  </a:cubicBezTo>
                  <a:cubicBezTo>
                    <a:pt x="989" y="66"/>
                    <a:pt x="918" y="66"/>
                    <a:pt x="822" y="54"/>
                  </a:cubicBezTo>
                  <a:cubicBezTo>
                    <a:pt x="746" y="16"/>
                    <a:pt x="667"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30"/>
            <p:cNvSpPr/>
            <p:nvPr/>
          </p:nvSpPr>
          <p:spPr>
            <a:xfrm>
              <a:off x="5686700" y="2576600"/>
              <a:ext cx="22050" cy="12375"/>
            </a:xfrm>
            <a:custGeom>
              <a:avLst/>
              <a:gdLst/>
              <a:ahLst/>
              <a:cxnLst/>
              <a:rect l="l" t="t" r="r" b="b"/>
              <a:pathLst>
                <a:path w="882" h="495" extrusionOk="0">
                  <a:moveTo>
                    <a:pt x="736" y="0"/>
                  </a:moveTo>
                  <a:cubicBezTo>
                    <a:pt x="623" y="0"/>
                    <a:pt x="507" y="14"/>
                    <a:pt x="418" y="121"/>
                  </a:cubicBezTo>
                  <a:cubicBezTo>
                    <a:pt x="413" y="181"/>
                    <a:pt x="398" y="200"/>
                    <a:pt x="379" y="200"/>
                  </a:cubicBezTo>
                  <a:cubicBezTo>
                    <a:pt x="348" y="200"/>
                    <a:pt x="309" y="152"/>
                    <a:pt x="287" y="145"/>
                  </a:cubicBezTo>
                  <a:cubicBezTo>
                    <a:pt x="168" y="145"/>
                    <a:pt x="60" y="169"/>
                    <a:pt x="1" y="288"/>
                  </a:cubicBezTo>
                  <a:cubicBezTo>
                    <a:pt x="49" y="335"/>
                    <a:pt x="84" y="395"/>
                    <a:pt x="132" y="443"/>
                  </a:cubicBezTo>
                  <a:cubicBezTo>
                    <a:pt x="287" y="443"/>
                    <a:pt x="418" y="454"/>
                    <a:pt x="561" y="454"/>
                  </a:cubicBezTo>
                  <a:cubicBezTo>
                    <a:pt x="561" y="466"/>
                    <a:pt x="596" y="466"/>
                    <a:pt x="632" y="490"/>
                  </a:cubicBezTo>
                  <a:cubicBezTo>
                    <a:pt x="640" y="493"/>
                    <a:pt x="649" y="494"/>
                    <a:pt x="657" y="494"/>
                  </a:cubicBezTo>
                  <a:cubicBezTo>
                    <a:pt x="684" y="494"/>
                    <a:pt x="709" y="479"/>
                    <a:pt x="727" y="443"/>
                  </a:cubicBezTo>
                  <a:cubicBezTo>
                    <a:pt x="775" y="335"/>
                    <a:pt x="834" y="252"/>
                    <a:pt x="882" y="145"/>
                  </a:cubicBezTo>
                  <a:cubicBezTo>
                    <a:pt x="870" y="109"/>
                    <a:pt x="870" y="73"/>
                    <a:pt x="846" y="2"/>
                  </a:cubicBezTo>
                  <a:cubicBezTo>
                    <a:pt x="811" y="2"/>
                    <a:pt x="773" y="0"/>
                    <a:pt x="7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30"/>
            <p:cNvSpPr/>
            <p:nvPr/>
          </p:nvSpPr>
          <p:spPr>
            <a:xfrm>
              <a:off x="5843875" y="2506100"/>
              <a:ext cx="25625" cy="10150"/>
            </a:xfrm>
            <a:custGeom>
              <a:avLst/>
              <a:gdLst/>
              <a:ahLst/>
              <a:cxnLst/>
              <a:rect l="l" t="t" r="r" b="b"/>
              <a:pathLst>
                <a:path w="1025" h="406" extrusionOk="0">
                  <a:moveTo>
                    <a:pt x="596" y="0"/>
                  </a:moveTo>
                  <a:cubicBezTo>
                    <a:pt x="393" y="60"/>
                    <a:pt x="203" y="119"/>
                    <a:pt x="0" y="179"/>
                  </a:cubicBezTo>
                  <a:cubicBezTo>
                    <a:pt x="155" y="298"/>
                    <a:pt x="322" y="238"/>
                    <a:pt x="477" y="274"/>
                  </a:cubicBezTo>
                  <a:cubicBezTo>
                    <a:pt x="500" y="274"/>
                    <a:pt x="530" y="263"/>
                    <a:pt x="560" y="263"/>
                  </a:cubicBezTo>
                  <a:cubicBezTo>
                    <a:pt x="576" y="263"/>
                    <a:pt x="592" y="266"/>
                    <a:pt x="608" y="274"/>
                  </a:cubicBezTo>
                  <a:cubicBezTo>
                    <a:pt x="643" y="310"/>
                    <a:pt x="715" y="357"/>
                    <a:pt x="751" y="405"/>
                  </a:cubicBezTo>
                  <a:cubicBezTo>
                    <a:pt x="858" y="393"/>
                    <a:pt x="989" y="405"/>
                    <a:pt x="1012" y="250"/>
                  </a:cubicBezTo>
                  <a:cubicBezTo>
                    <a:pt x="1024" y="131"/>
                    <a:pt x="917" y="131"/>
                    <a:pt x="822" y="107"/>
                  </a:cubicBezTo>
                  <a:cubicBezTo>
                    <a:pt x="739" y="72"/>
                    <a:pt x="667" y="36"/>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30"/>
            <p:cNvSpPr/>
            <p:nvPr/>
          </p:nvSpPr>
          <p:spPr>
            <a:xfrm>
              <a:off x="5446800" y="2326000"/>
              <a:ext cx="28600" cy="7475"/>
            </a:xfrm>
            <a:custGeom>
              <a:avLst/>
              <a:gdLst/>
              <a:ahLst/>
              <a:cxnLst/>
              <a:rect l="l" t="t" r="r" b="b"/>
              <a:pathLst>
                <a:path w="1144" h="299" extrusionOk="0">
                  <a:moveTo>
                    <a:pt x="0" y="1"/>
                  </a:moveTo>
                  <a:cubicBezTo>
                    <a:pt x="48" y="96"/>
                    <a:pt x="108" y="180"/>
                    <a:pt x="143" y="275"/>
                  </a:cubicBezTo>
                  <a:cubicBezTo>
                    <a:pt x="477" y="275"/>
                    <a:pt x="798" y="287"/>
                    <a:pt x="1143" y="299"/>
                  </a:cubicBezTo>
                  <a:cubicBezTo>
                    <a:pt x="1120" y="239"/>
                    <a:pt x="1084" y="120"/>
                    <a:pt x="1072" y="120"/>
                  </a:cubicBezTo>
                  <a:cubicBezTo>
                    <a:pt x="1009" y="134"/>
                    <a:pt x="947" y="140"/>
                    <a:pt x="885" y="140"/>
                  </a:cubicBezTo>
                  <a:cubicBezTo>
                    <a:pt x="585" y="140"/>
                    <a:pt x="29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30"/>
            <p:cNvSpPr/>
            <p:nvPr/>
          </p:nvSpPr>
          <p:spPr>
            <a:xfrm>
              <a:off x="5848350" y="2425050"/>
              <a:ext cx="18475" cy="9625"/>
            </a:xfrm>
            <a:custGeom>
              <a:avLst/>
              <a:gdLst/>
              <a:ahLst/>
              <a:cxnLst/>
              <a:rect l="l" t="t" r="r" b="b"/>
              <a:pathLst>
                <a:path w="739" h="385" extrusionOk="0">
                  <a:moveTo>
                    <a:pt x="193" y="1"/>
                  </a:moveTo>
                  <a:cubicBezTo>
                    <a:pt x="129" y="1"/>
                    <a:pt x="64" y="19"/>
                    <a:pt x="0" y="75"/>
                  </a:cubicBezTo>
                  <a:lnTo>
                    <a:pt x="0" y="206"/>
                  </a:lnTo>
                  <a:cubicBezTo>
                    <a:pt x="60" y="313"/>
                    <a:pt x="179" y="337"/>
                    <a:pt x="298" y="361"/>
                  </a:cubicBezTo>
                  <a:cubicBezTo>
                    <a:pt x="441" y="337"/>
                    <a:pt x="619" y="385"/>
                    <a:pt x="738" y="242"/>
                  </a:cubicBezTo>
                  <a:cubicBezTo>
                    <a:pt x="726" y="135"/>
                    <a:pt x="631" y="123"/>
                    <a:pt x="572" y="63"/>
                  </a:cubicBezTo>
                  <a:cubicBezTo>
                    <a:pt x="565" y="64"/>
                    <a:pt x="558" y="64"/>
                    <a:pt x="551" y="64"/>
                  </a:cubicBezTo>
                  <a:cubicBezTo>
                    <a:pt x="432" y="64"/>
                    <a:pt x="312" y="1"/>
                    <a:pt x="1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30"/>
            <p:cNvSpPr/>
            <p:nvPr/>
          </p:nvSpPr>
          <p:spPr>
            <a:xfrm>
              <a:off x="5416725" y="2518000"/>
              <a:ext cx="14925" cy="8875"/>
            </a:xfrm>
            <a:custGeom>
              <a:avLst/>
              <a:gdLst/>
              <a:ahLst/>
              <a:cxnLst/>
              <a:rect l="l" t="t" r="r" b="b"/>
              <a:pathLst>
                <a:path w="597" h="355" extrusionOk="0">
                  <a:moveTo>
                    <a:pt x="132" y="12"/>
                  </a:moveTo>
                  <a:cubicBezTo>
                    <a:pt x="56" y="12"/>
                    <a:pt x="12" y="125"/>
                    <a:pt x="1" y="239"/>
                  </a:cubicBezTo>
                  <a:cubicBezTo>
                    <a:pt x="49" y="328"/>
                    <a:pt x="117" y="355"/>
                    <a:pt x="193" y="355"/>
                  </a:cubicBezTo>
                  <a:cubicBezTo>
                    <a:pt x="269" y="355"/>
                    <a:pt x="352" y="328"/>
                    <a:pt x="430" y="310"/>
                  </a:cubicBezTo>
                  <a:cubicBezTo>
                    <a:pt x="489" y="310"/>
                    <a:pt x="596" y="286"/>
                    <a:pt x="561" y="191"/>
                  </a:cubicBezTo>
                  <a:cubicBezTo>
                    <a:pt x="501" y="0"/>
                    <a:pt x="299" y="48"/>
                    <a:pt x="144" y="12"/>
                  </a:cubicBezTo>
                  <a:cubicBezTo>
                    <a:pt x="140" y="12"/>
                    <a:pt x="136" y="12"/>
                    <a:pt x="132"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30"/>
            <p:cNvSpPr/>
            <p:nvPr/>
          </p:nvSpPr>
          <p:spPr>
            <a:xfrm>
              <a:off x="5342625" y="2429600"/>
              <a:ext cx="17875" cy="7175"/>
            </a:xfrm>
            <a:custGeom>
              <a:avLst/>
              <a:gdLst/>
              <a:ahLst/>
              <a:cxnLst/>
              <a:rect l="l" t="t" r="r" b="b"/>
              <a:pathLst>
                <a:path w="715" h="287" extrusionOk="0">
                  <a:moveTo>
                    <a:pt x="381" y="0"/>
                  </a:moveTo>
                  <a:cubicBezTo>
                    <a:pt x="262" y="12"/>
                    <a:pt x="131" y="12"/>
                    <a:pt x="0" y="24"/>
                  </a:cubicBezTo>
                  <a:lnTo>
                    <a:pt x="0" y="274"/>
                  </a:lnTo>
                  <a:cubicBezTo>
                    <a:pt x="56" y="283"/>
                    <a:pt x="111" y="286"/>
                    <a:pt x="165" y="286"/>
                  </a:cubicBezTo>
                  <a:cubicBezTo>
                    <a:pt x="343" y="286"/>
                    <a:pt x="512" y="246"/>
                    <a:pt x="667" y="191"/>
                  </a:cubicBezTo>
                  <a:cubicBezTo>
                    <a:pt x="715" y="24"/>
                    <a:pt x="715" y="24"/>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30"/>
            <p:cNvSpPr/>
            <p:nvPr/>
          </p:nvSpPr>
          <p:spPr>
            <a:xfrm>
              <a:off x="5259575" y="2415600"/>
              <a:ext cx="22050" cy="11350"/>
            </a:xfrm>
            <a:custGeom>
              <a:avLst/>
              <a:gdLst/>
              <a:ahLst/>
              <a:cxnLst/>
              <a:rect l="l" t="t" r="r" b="b"/>
              <a:pathLst>
                <a:path w="882" h="454" extrusionOk="0">
                  <a:moveTo>
                    <a:pt x="36" y="1"/>
                  </a:moveTo>
                  <a:cubicBezTo>
                    <a:pt x="12" y="36"/>
                    <a:pt x="0" y="60"/>
                    <a:pt x="0" y="108"/>
                  </a:cubicBezTo>
                  <a:cubicBezTo>
                    <a:pt x="36" y="239"/>
                    <a:pt x="48" y="382"/>
                    <a:pt x="191" y="453"/>
                  </a:cubicBezTo>
                  <a:cubicBezTo>
                    <a:pt x="393" y="263"/>
                    <a:pt x="655" y="334"/>
                    <a:pt x="882" y="275"/>
                  </a:cubicBezTo>
                  <a:cubicBezTo>
                    <a:pt x="703" y="36"/>
                    <a:pt x="346" y="263"/>
                    <a:pt x="167" y="25"/>
                  </a:cubicBezTo>
                  <a:cubicBezTo>
                    <a:pt x="120" y="1"/>
                    <a:pt x="72" y="1"/>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30"/>
            <p:cNvSpPr/>
            <p:nvPr/>
          </p:nvSpPr>
          <p:spPr>
            <a:xfrm>
              <a:off x="5765600" y="2440900"/>
              <a:ext cx="21750" cy="10450"/>
            </a:xfrm>
            <a:custGeom>
              <a:avLst/>
              <a:gdLst/>
              <a:ahLst/>
              <a:cxnLst/>
              <a:rect l="l" t="t" r="r" b="b"/>
              <a:pathLst>
                <a:path w="870" h="418" extrusionOk="0">
                  <a:moveTo>
                    <a:pt x="572" y="1"/>
                  </a:moveTo>
                  <a:cubicBezTo>
                    <a:pt x="464" y="263"/>
                    <a:pt x="48" y="60"/>
                    <a:pt x="0" y="406"/>
                  </a:cubicBezTo>
                  <a:cubicBezTo>
                    <a:pt x="286" y="406"/>
                    <a:pt x="583" y="417"/>
                    <a:pt x="869" y="417"/>
                  </a:cubicBezTo>
                  <a:lnTo>
                    <a:pt x="869" y="156"/>
                  </a:lnTo>
                  <a:cubicBezTo>
                    <a:pt x="810" y="36"/>
                    <a:pt x="703"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30"/>
            <p:cNvSpPr/>
            <p:nvPr/>
          </p:nvSpPr>
          <p:spPr>
            <a:xfrm>
              <a:off x="5762325" y="2441500"/>
              <a:ext cx="20550" cy="9850"/>
            </a:xfrm>
            <a:custGeom>
              <a:avLst/>
              <a:gdLst/>
              <a:ahLst/>
              <a:cxnLst/>
              <a:rect l="l" t="t" r="r" b="b"/>
              <a:pathLst>
                <a:path w="822" h="394" extrusionOk="0">
                  <a:moveTo>
                    <a:pt x="714" y="1"/>
                  </a:moveTo>
                  <a:cubicBezTo>
                    <a:pt x="524" y="24"/>
                    <a:pt x="345" y="60"/>
                    <a:pt x="143" y="96"/>
                  </a:cubicBezTo>
                  <a:cubicBezTo>
                    <a:pt x="36" y="155"/>
                    <a:pt x="0" y="262"/>
                    <a:pt x="0" y="393"/>
                  </a:cubicBezTo>
                  <a:lnTo>
                    <a:pt x="131" y="393"/>
                  </a:lnTo>
                  <a:cubicBezTo>
                    <a:pt x="233" y="271"/>
                    <a:pt x="370" y="262"/>
                    <a:pt x="512" y="262"/>
                  </a:cubicBezTo>
                  <a:cubicBezTo>
                    <a:pt x="536" y="262"/>
                    <a:pt x="560" y="262"/>
                    <a:pt x="584" y="262"/>
                  </a:cubicBezTo>
                  <a:cubicBezTo>
                    <a:pt x="822" y="262"/>
                    <a:pt x="786" y="143"/>
                    <a:pt x="7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30"/>
            <p:cNvSpPr/>
            <p:nvPr/>
          </p:nvSpPr>
          <p:spPr>
            <a:xfrm>
              <a:off x="5274150" y="2352250"/>
              <a:ext cx="18500" cy="9850"/>
            </a:xfrm>
            <a:custGeom>
              <a:avLst/>
              <a:gdLst/>
              <a:ahLst/>
              <a:cxnLst/>
              <a:rect l="l" t="t" r="r" b="b"/>
              <a:pathLst>
                <a:path w="740" h="394" extrusionOk="0">
                  <a:moveTo>
                    <a:pt x="545" y="0"/>
                  </a:moveTo>
                  <a:cubicBezTo>
                    <a:pt x="466" y="0"/>
                    <a:pt x="377" y="78"/>
                    <a:pt x="299" y="94"/>
                  </a:cubicBezTo>
                  <a:cubicBezTo>
                    <a:pt x="239" y="237"/>
                    <a:pt x="120" y="237"/>
                    <a:pt x="1" y="261"/>
                  </a:cubicBezTo>
                  <a:cubicBezTo>
                    <a:pt x="85" y="345"/>
                    <a:pt x="193" y="393"/>
                    <a:pt x="300" y="393"/>
                  </a:cubicBezTo>
                  <a:cubicBezTo>
                    <a:pt x="344" y="393"/>
                    <a:pt x="388" y="385"/>
                    <a:pt x="429" y="368"/>
                  </a:cubicBezTo>
                  <a:cubicBezTo>
                    <a:pt x="560" y="320"/>
                    <a:pt x="739" y="249"/>
                    <a:pt x="656" y="82"/>
                  </a:cubicBezTo>
                  <a:cubicBezTo>
                    <a:pt x="623" y="21"/>
                    <a:pt x="585"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30"/>
            <p:cNvSpPr/>
            <p:nvPr/>
          </p:nvSpPr>
          <p:spPr>
            <a:xfrm>
              <a:off x="5867975" y="2426625"/>
              <a:ext cx="21475" cy="7200"/>
            </a:xfrm>
            <a:custGeom>
              <a:avLst/>
              <a:gdLst/>
              <a:ahLst/>
              <a:cxnLst/>
              <a:rect l="l" t="t" r="r" b="b"/>
              <a:pathLst>
                <a:path w="859" h="288" extrusionOk="0">
                  <a:moveTo>
                    <a:pt x="72" y="0"/>
                  </a:moveTo>
                  <a:cubicBezTo>
                    <a:pt x="1" y="36"/>
                    <a:pt x="13" y="84"/>
                    <a:pt x="72" y="131"/>
                  </a:cubicBezTo>
                  <a:cubicBezTo>
                    <a:pt x="170" y="260"/>
                    <a:pt x="293" y="288"/>
                    <a:pt x="422" y="288"/>
                  </a:cubicBezTo>
                  <a:cubicBezTo>
                    <a:pt x="521" y="288"/>
                    <a:pt x="623" y="271"/>
                    <a:pt x="720" y="271"/>
                  </a:cubicBezTo>
                  <a:cubicBezTo>
                    <a:pt x="743" y="271"/>
                    <a:pt x="765" y="272"/>
                    <a:pt x="787" y="274"/>
                  </a:cubicBezTo>
                  <a:cubicBezTo>
                    <a:pt x="834" y="250"/>
                    <a:pt x="858" y="203"/>
                    <a:pt x="846" y="143"/>
                  </a:cubicBezTo>
                  <a:cubicBezTo>
                    <a:pt x="787" y="84"/>
                    <a:pt x="715" y="60"/>
                    <a:pt x="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30"/>
            <p:cNvSpPr/>
            <p:nvPr/>
          </p:nvSpPr>
          <p:spPr>
            <a:xfrm>
              <a:off x="5354525" y="2511725"/>
              <a:ext cx="17575" cy="11050"/>
            </a:xfrm>
            <a:custGeom>
              <a:avLst/>
              <a:gdLst/>
              <a:ahLst/>
              <a:cxnLst/>
              <a:rect l="l" t="t" r="r" b="b"/>
              <a:pathLst>
                <a:path w="703" h="442" extrusionOk="0">
                  <a:moveTo>
                    <a:pt x="166" y="0"/>
                  </a:moveTo>
                  <a:cubicBezTo>
                    <a:pt x="91" y="0"/>
                    <a:pt x="48" y="70"/>
                    <a:pt x="12" y="132"/>
                  </a:cubicBezTo>
                  <a:cubicBezTo>
                    <a:pt x="1" y="240"/>
                    <a:pt x="24" y="323"/>
                    <a:pt x="108" y="418"/>
                  </a:cubicBezTo>
                  <a:cubicBezTo>
                    <a:pt x="251" y="430"/>
                    <a:pt x="382" y="430"/>
                    <a:pt x="536" y="442"/>
                  </a:cubicBezTo>
                  <a:cubicBezTo>
                    <a:pt x="584" y="347"/>
                    <a:pt x="703" y="240"/>
                    <a:pt x="501" y="144"/>
                  </a:cubicBezTo>
                  <a:cubicBezTo>
                    <a:pt x="465" y="109"/>
                    <a:pt x="417" y="61"/>
                    <a:pt x="370" y="49"/>
                  </a:cubicBezTo>
                  <a:cubicBezTo>
                    <a:pt x="322" y="49"/>
                    <a:pt x="298" y="49"/>
                    <a:pt x="251" y="25"/>
                  </a:cubicBezTo>
                  <a:cubicBezTo>
                    <a:pt x="218" y="8"/>
                    <a:pt x="190"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30"/>
            <p:cNvSpPr/>
            <p:nvPr/>
          </p:nvSpPr>
          <p:spPr>
            <a:xfrm>
              <a:off x="5399775" y="2368975"/>
              <a:ext cx="25025" cy="7950"/>
            </a:xfrm>
            <a:custGeom>
              <a:avLst/>
              <a:gdLst/>
              <a:ahLst/>
              <a:cxnLst/>
              <a:rect l="l" t="t" r="r" b="b"/>
              <a:pathLst>
                <a:path w="1001" h="318" extrusionOk="0">
                  <a:moveTo>
                    <a:pt x="378" y="0"/>
                  </a:moveTo>
                  <a:cubicBezTo>
                    <a:pt x="252" y="0"/>
                    <a:pt x="125" y="7"/>
                    <a:pt x="0" y="20"/>
                  </a:cubicBezTo>
                  <a:lnTo>
                    <a:pt x="0" y="294"/>
                  </a:lnTo>
                  <a:cubicBezTo>
                    <a:pt x="48" y="318"/>
                    <a:pt x="84" y="318"/>
                    <a:pt x="119" y="318"/>
                  </a:cubicBezTo>
                  <a:cubicBezTo>
                    <a:pt x="219" y="176"/>
                    <a:pt x="356" y="155"/>
                    <a:pt x="498" y="155"/>
                  </a:cubicBezTo>
                  <a:cubicBezTo>
                    <a:pt x="559" y="155"/>
                    <a:pt x="622" y="159"/>
                    <a:pt x="683" y="159"/>
                  </a:cubicBezTo>
                  <a:cubicBezTo>
                    <a:pt x="800" y="159"/>
                    <a:pt x="913" y="144"/>
                    <a:pt x="1000" y="56"/>
                  </a:cubicBezTo>
                  <a:cubicBezTo>
                    <a:pt x="799" y="19"/>
                    <a:pt x="589"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30"/>
            <p:cNvSpPr/>
            <p:nvPr/>
          </p:nvSpPr>
          <p:spPr>
            <a:xfrm>
              <a:off x="5480725" y="2426625"/>
              <a:ext cx="19675" cy="6875"/>
            </a:xfrm>
            <a:custGeom>
              <a:avLst/>
              <a:gdLst/>
              <a:ahLst/>
              <a:cxnLst/>
              <a:rect l="l" t="t" r="r" b="b"/>
              <a:pathLst>
                <a:path w="787" h="275" extrusionOk="0">
                  <a:moveTo>
                    <a:pt x="501" y="0"/>
                  </a:moveTo>
                  <a:cubicBezTo>
                    <a:pt x="358" y="12"/>
                    <a:pt x="203" y="12"/>
                    <a:pt x="72" y="24"/>
                  </a:cubicBezTo>
                  <a:cubicBezTo>
                    <a:pt x="1" y="95"/>
                    <a:pt x="1" y="179"/>
                    <a:pt x="72" y="250"/>
                  </a:cubicBezTo>
                  <a:cubicBezTo>
                    <a:pt x="310" y="250"/>
                    <a:pt x="548" y="262"/>
                    <a:pt x="787" y="274"/>
                  </a:cubicBezTo>
                  <a:cubicBezTo>
                    <a:pt x="691" y="179"/>
                    <a:pt x="596" y="84"/>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30"/>
            <p:cNvSpPr/>
            <p:nvPr/>
          </p:nvSpPr>
          <p:spPr>
            <a:xfrm>
              <a:off x="5219100" y="2364700"/>
              <a:ext cx="12525" cy="12825"/>
            </a:xfrm>
            <a:custGeom>
              <a:avLst/>
              <a:gdLst/>
              <a:ahLst/>
              <a:cxnLst/>
              <a:rect l="l" t="t" r="r" b="b"/>
              <a:pathLst>
                <a:path w="501" h="513" extrusionOk="0">
                  <a:moveTo>
                    <a:pt x="322" y="0"/>
                  </a:moveTo>
                  <a:cubicBezTo>
                    <a:pt x="174" y="0"/>
                    <a:pt x="138" y="211"/>
                    <a:pt x="48" y="310"/>
                  </a:cubicBezTo>
                  <a:cubicBezTo>
                    <a:pt x="0" y="394"/>
                    <a:pt x="0" y="453"/>
                    <a:pt x="72" y="513"/>
                  </a:cubicBezTo>
                  <a:cubicBezTo>
                    <a:pt x="167" y="477"/>
                    <a:pt x="238" y="453"/>
                    <a:pt x="322" y="417"/>
                  </a:cubicBezTo>
                  <a:cubicBezTo>
                    <a:pt x="405" y="310"/>
                    <a:pt x="465" y="191"/>
                    <a:pt x="500" y="72"/>
                  </a:cubicBezTo>
                  <a:cubicBezTo>
                    <a:pt x="426" y="21"/>
                    <a:pt x="369" y="0"/>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30"/>
            <p:cNvSpPr/>
            <p:nvPr/>
          </p:nvSpPr>
          <p:spPr>
            <a:xfrm>
              <a:off x="5794175" y="2502475"/>
              <a:ext cx="11625" cy="12825"/>
            </a:xfrm>
            <a:custGeom>
              <a:avLst/>
              <a:gdLst/>
              <a:ahLst/>
              <a:cxnLst/>
              <a:rect l="l" t="t" r="r" b="b"/>
              <a:pathLst>
                <a:path w="465" h="513" extrusionOk="0">
                  <a:moveTo>
                    <a:pt x="291" y="0"/>
                  </a:moveTo>
                  <a:cubicBezTo>
                    <a:pt x="195" y="0"/>
                    <a:pt x="100" y="83"/>
                    <a:pt x="0" y="121"/>
                  </a:cubicBezTo>
                  <a:cubicBezTo>
                    <a:pt x="0" y="217"/>
                    <a:pt x="24" y="312"/>
                    <a:pt x="24" y="419"/>
                  </a:cubicBezTo>
                  <a:cubicBezTo>
                    <a:pt x="114" y="442"/>
                    <a:pt x="200" y="512"/>
                    <a:pt x="287" y="512"/>
                  </a:cubicBezTo>
                  <a:cubicBezTo>
                    <a:pt x="338" y="512"/>
                    <a:pt x="388" y="489"/>
                    <a:pt x="441" y="419"/>
                  </a:cubicBezTo>
                  <a:cubicBezTo>
                    <a:pt x="441" y="336"/>
                    <a:pt x="464" y="252"/>
                    <a:pt x="453" y="181"/>
                  </a:cubicBezTo>
                  <a:lnTo>
                    <a:pt x="453" y="98"/>
                  </a:lnTo>
                  <a:cubicBezTo>
                    <a:pt x="397" y="26"/>
                    <a:pt x="344" y="0"/>
                    <a:pt x="2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30"/>
            <p:cNvSpPr/>
            <p:nvPr/>
          </p:nvSpPr>
          <p:spPr>
            <a:xfrm>
              <a:off x="5682300" y="2441500"/>
              <a:ext cx="19025" cy="8975"/>
            </a:xfrm>
            <a:custGeom>
              <a:avLst/>
              <a:gdLst/>
              <a:ahLst/>
              <a:cxnLst/>
              <a:rect l="l" t="t" r="r" b="b"/>
              <a:pathLst>
                <a:path w="761" h="359" extrusionOk="0">
                  <a:moveTo>
                    <a:pt x="748" y="1"/>
                  </a:moveTo>
                  <a:cubicBezTo>
                    <a:pt x="591" y="53"/>
                    <a:pt x="434" y="124"/>
                    <a:pt x="253" y="124"/>
                  </a:cubicBezTo>
                  <a:cubicBezTo>
                    <a:pt x="228" y="124"/>
                    <a:pt x="203" y="122"/>
                    <a:pt x="177" y="120"/>
                  </a:cubicBezTo>
                  <a:lnTo>
                    <a:pt x="177" y="120"/>
                  </a:lnTo>
                  <a:cubicBezTo>
                    <a:pt x="188" y="200"/>
                    <a:pt x="0" y="358"/>
                    <a:pt x="202" y="358"/>
                  </a:cubicBezTo>
                  <a:cubicBezTo>
                    <a:pt x="209" y="358"/>
                    <a:pt x="216" y="358"/>
                    <a:pt x="225" y="358"/>
                  </a:cubicBezTo>
                  <a:cubicBezTo>
                    <a:pt x="265" y="352"/>
                    <a:pt x="307" y="351"/>
                    <a:pt x="349" y="351"/>
                  </a:cubicBezTo>
                  <a:cubicBezTo>
                    <a:pt x="376" y="351"/>
                    <a:pt x="404" y="352"/>
                    <a:pt x="431" y="352"/>
                  </a:cubicBezTo>
                  <a:cubicBezTo>
                    <a:pt x="544" y="352"/>
                    <a:pt x="657" y="344"/>
                    <a:pt x="760" y="262"/>
                  </a:cubicBezTo>
                  <a:cubicBezTo>
                    <a:pt x="760" y="179"/>
                    <a:pt x="748" y="84"/>
                    <a:pt x="7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30"/>
            <p:cNvSpPr/>
            <p:nvPr/>
          </p:nvSpPr>
          <p:spPr>
            <a:xfrm>
              <a:off x="5642050" y="2510850"/>
              <a:ext cx="19075" cy="7000"/>
            </a:xfrm>
            <a:custGeom>
              <a:avLst/>
              <a:gdLst/>
              <a:ahLst/>
              <a:cxnLst/>
              <a:rect l="l" t="t" r="r" b="b"/>
              <a:pathLst>
                <a:path w="763" h="280" extrusionOk="0">
                  <a:moveTo>
                    <a:pt x="294" y="1"/>
                  </a:moveTo>
                  <a:cubicBezTo>
                    <a:pt x="222" y="1"/>
                    <a:pt x="149" y="18"/>
                    <a:pt x="72" y="60"/>
                  </a:cubicBezTo>
                  <a:cubicBezTo>
                    <a:pt x="1" y="108"/>
                    <a:pt x="1" y="155"/>
                    <a:pt x="72" y="203"/>
                  </a:cubicBezTo>
                  <a:cubicBezTo>
                    <a:pt x="182" y="246"/>
                    <a:pt x="289" y="279"/>
                    <a:pt x="403" y="279"/>
                  </a:cubicBezTo>
                  <a:cubicBezTo>
                    <a:pt x="513" y="279"/>
                    <a:pt x="629" y="249"/>
                    <a:pt x="763" y="167"/>
                  </a:cubicBezTo>
                  <a:cubicBezTo>
                    <a:pt x="593" y="79"/>
                    <a:pt x="446"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30"/>
            <p:cNvSpPr/>
            <p:nvPr/>
          </p:nvSpPr>
          <p:spPr>
            <a:xfrm>
              <a:off x="5621825" y="2419750"/>
              <a:ext cx="22050" cy="6975"/>
            </a:xfrm>
            <a:custGeom>
              <a:avLst/>
              <a:gdLst/>
              <a:ahLst/>
              <a:cxnLst/>
              <a:rect l="l" t="t" r="r" b="b"/>
              <a:pathLst>
                <a:path w="882" h="279" extrusionOk="0">
                  <a:moveTo>
                    <a:pt x="381" y="0"/>
                  </a:moveTo>
                  <a:cubicBezTo>
                    <a:pt x="350" y="0"/>
                    <a:pt x="319" y="4"/>
                    <a:pt x="286" y="13"/>
                  </a:cubicBezTo>
                  <a:cubicBezTo>
                    <a:pt x="227" y="120"/>
                    <a:pt x="108" y="132"/>
                    <a:pt x="0" y="156"/>
                  </a:cubicBezTo>
                  <a:cubicBezTo>
                    <a:pt x="128" y="256"/>
                    <a:pt x="264" y="279"/>
                    <a:pt x="403" y="279"/>
                  </a:cubicBezTo>
                  <a:cubicBezTo>
                    <a:pt x="513" y="279"/>
                    <a:pt x="624" y="265"/>
                    <a:pt x="735" y="265"/>
                  </a:cubicBezTo>
                  <a:cubicBezTo>
                    <a:pt x="784" y="265"/>
                    <a:pt x="833" y="267"/>
                    <a:pt x="881" y="275"/>
                  </a:cubicBezTo>
                  <a:cubicBezTo>
                    <a:pt x="881" y="216"/>
                    <a:pt x="870" y="168"/>
                    <a:pt x="870" y="109"/>
                  </a:cubicBezTo>
                  <a:cubicBezTo>
                    <a:pt x="862" y="109"/>
                    <a:pt x="856" y="109"/>
                    <a:pt x="849" y="109"/>
                  </a:cubicBezTo>
                  <a:cubicBezTo>
                    <a:pt x="686" y="109"/>
                    <a:pt x="545"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30"/>
            <p:cNvSpPr/>
            <p:nvPr/>
          </p:nvSpPr>
          <p:spPr>
            <a:xfrm>
              <a:off x="5622725" y="2510900"/>
              <a:ext cx="21150" cy="5050"/>
            </a:xfrm>
            <a:custGeom>
              <a:avLst/>
              <a:gdLst/>
              <a:ahLst/>
              <a:cxnLst/>
              <a:rect l="l" t="t" r="r" b="b"/>
              <a:pathLst>
                <a:path w="846" h="202" extrusionOk="0">
                  <a:moveTo>
                    <a:pt x="299" y="0"/>
                  </a:moveTo>
                  <a:cubicBezTo>
                    <a:pt x="202" y="0"/>
                    <a:pt x="103" y="23"/>
                    <a:pt x="0" y="94"/>
                  </a:cubicBezTo>
                  <a:cubicBezTo>
                    <a:pt x="149" y="183"/>
                    <a:pt x="295" y="201"/>
                    <a:pt x="436" y="201"/>
                  </a:cubicBezTo>
                  <a:cubicBezTo>
                    <a:pt x="530" y="201"/>
                    <a:pt x="623" y="193"/>
                    <a:pt x="713" y="193"/>
                  </a:cubicBezTo>
                  <a:cubicBezTo>
                    <a:pt x="757" y="193"/>
                    <a:pt x="802" y="195"/>
                    <a:pt x="845" y="201"/>
                  </a:cubicBezTo>
                  <a:lnTo>
                    <a:pt x="845" y="58"/>
                  </a:lnTo>
                  <a:cubicBezTo>
                    <a:pt x="819" y="63"/>
                    <a:pt x="793" y="65"/>
                    <a:pt x="766" y="65"/>
                  </a:cubicBezTo>
                  <a:cubicBezTo>
                    <a:pt x="617" y="65"/>
                    <a:pt x="46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30"/>
            <p:cNvSpPr/>
            <p:nvPr/>
          </p:nvSpPr>
          <p:spPr>
            <a:xfrm>
              <a:off x="5633125" y="2376000"/>
              <a:ext cx="26825" cy="4325"/>
            </a:xfrm>
            <a:custGeom>
              <a:avLst/>
              <a:gdLst/>
              <a:ahLst/>
              <a:cxnLst/>
              <a:rect l="l" t="t" r="r" b="b"/>
              <a:pathLst>
                <a:path w="1073" h="173" extrusionOk="0">
                  <a:moveTo>
                    <a:pt x="459" y="1"/>
                  </a:moveTo>
                  <a:cubicBezTo>
                    <a:pt x="297" y="1"/>
                    <a:pt x="141" y="26"/>
                    <a:pt x="1" y="144"/>
                  </a:cubicBezTo>
                  <a:cubicBezTo>
                    <a:pt x="20" y="164"/>
                    <a:pt x="40" y="173"/>
                    <a:pt x="64" y="173"/>
                  </a:cubicBezTo>
                  <a:cubicBezTo>
                    <a:pt x="83" y="173"/>
                    <a:pt x="105" y="167"/>
                    <a:pt x="132" y="156"/>
                  </a:cubicBezTo>
                  <a:cubicBezTo>
                    <a:pt x="429" y="156"/>
                    <a:pt x="715" y="144"/>
                    <a:pt x="1013" y="144"/>
                  </a:cubicBezTo>
                  <a:cubicBezTo>
                    <a:pt x="1072" y="85"/>
                    <a:pt x="1072" y="37"/>
                    <a:pt x="1013" y="1"/>
                  </a:cubicBezTo>
                  <a:cubicBezTo>
                    <a:pt x="952" y="12"/>
                    <a:pt x="891" y="15"/>
                    <a:pt x="830" y="15"/>
                  </a:cubicBezTo>
                  <a:cubicBezTo>
                    <a:pt x="706" y="15"/>
                    <a:pt x="581" y="1"/>
                    <a:pt x="4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30"/>
            <p:cNvSpPr/>
            <p:nvPr/>
          </p:nvSpPr>
          <p:spPr>
            <a:xfrm>
              <a:off x="5803100" y="2504900"/>
              <a:ext cx="19375" cy="10575"/>
            </a:xfrm>
            <a:custGeom>
              <a:avLst/>
              <a:gdLst/>
              <a:ahLst/>
              <a:cxnLst/>
              <a:rect l="l" t="t" r="r" b="b"/>
              <a:pathLst>
                <a:path w="775" h="423" extrusionOk="0">
                  <a:moveTo>
                    <a:pt x="107" y="1"/>
                  </a:moveTo>
                  <a:lnTo>
                    <a:pt x="96" y="36"/>
                  </a:lnTo>
                  <a:cubicBezTo>
                    <a:pt x="0" y="203"/>
                    <a:pt x="143" y="227"/>
                    <a:pt x="226" y="298"/>
                  </a:cubicBezTo>
                  <a:cubicBezTo>
                    <a:pt x="267" y="379"/>
                    <a:pt x="319" y="422"/>
                    <a:pt x="378" y="422"/>
                  </a:cubicBezTo>
                  <a:cubicBezTo>
                    <a:pt x="423" y="422"/>
                    <a:pt x="473" y="397"/>
                    <a:pt x="524" y="346"/>
                  </a:cubicBezTo>
                  <a:cubicBezTo>
                    <a:pt x="453" y="203"/>
                    <a:pt x="774" y="227"/>
                    <a:pt x="679" y="48"/>
                  </a:cubicBezTo>
                  <a:lnTo>
                    <a:pt x="6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30"/>
            <p:cNvSpPr/>
            <p:nvPr/>
          </p:nvSpPr>
          <p:spPr>
            <a:xfrm>
              <a:off x="5666175" y="2512900"/>
              <a:ext cx="11025" cy="6600"/>
            </a:xfrm>
            <a:custGeom>
              <a:avLst/>
              <a:gdLst/>
              <a:ahLst/>
              <a:cxnLst/>
              <a:rect l="l" t="t" r="r" b="b"/>
              <a:pathLst>
                <a:path w="441" h="264" extrusionOk="0">
                  <a:moveTo>
                    <a:pt x="225" y="1"/>
                  </a:moveTo>
                  <a:cubicBezTo>
                    <a:pt x="199" y="1"/>
                    <a:pt x="172" y="5"/>
                    <a:pt x="143" y="14"/>
                  </a:cubicBezTo>
                  <a:cubicBezTo>
                    <a:pt x="60" y="38"/>
                    <a:pt x="0" y="97"/>
                    <a:pt x="48" y="181"/>
                  </a:cubicBezTo>
                  <a:cubicBezTo>
                    <a:pt x="96" y="264"/>
                    <a:pt x="215" y="264"/>
                    <a:pt x="298" y="264"/>
                  </a:cubicBezTo>
                  <a:cubicBezTo>
                    <a:pt x="358" y="264"/>
                    <a:pt x="441" y="252"/>
                    <a:pt x="417" y="145"/>
                  </a:cubicBezTo>
                  <a:cubicBezTo>
                    <a:pt x="372" y="45"/>
                    <a:pt x="306"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30"/>
            <p:cNvSpPr/>
            <p:nvPr/>
          </p:nvSpPr>
          <p:spPr>
            <a:xfrm>
              <a:off x="5337850" y="2514200"/>
              <a:ext cx="18775" cy="8575"/>
            </a:xfrm>
            <a:custGeom>
              <a:avLst/>
              <a:gdLst/>
              <a:ahLst/>
              <a:cxnLst/>
              <a:rect l="l" t="t" r="r" b="b"/>
              <a:pathLst>
                <a:path w="751" h="343" extrusionOk="0">
                  <a:moveTo>
                    <a:pt x="492" y="0"/>
                  </a:moveTo>
                  <a:cubicBezTo>
                    <a:pt x="395" y="0"/>
                    <a:pt x="297" y="30"/>
                    <a:pt x="203" y="93"/>
                  </a:cubicBezTo>
                  <a:cubicBezTo>
                    <a:pt x="156" y="93"/>
                    <a:pt x="96" y="93"/>
                    <a:pt x="72" y="129"/>
                  </a:cubicBezTo>
                  <a:cubicBezTo>
                    <a:pt x="1" y="188"/>
                    <a:pt x="37" y="212"/>
                    <a:pt x="120" y="224"/>
                  </a:cubicBezTo>
                  <a:cubicBezTo>
                    <a:pt x="275" y="248"/>
                    <a:pt x="477" y="188"/>
                    <a:pt x="608" y="343"/>
                  </a:cubicBezTo>
                  <a:cubicBezTo>
                    <a:pt x="668" y="331"/>
                    <a:pt x="715" y="331"/>
                    <a:pt x="751" y="331"/>
                  </a:cubicBezTo>
                  <a:lnTo>
                    <a:pt x="751" y="69"/>
                  </a:lnTo>
                  <a:cubicBezTo>
                    <a:pt x="667" y="24"/>
                    <a:pt x="580" y="0"/>
                    <a:pt x="4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30"/>
            <p:cNvSpPr/>
            <p:nvPr/>
          </p:nvSpPr>
          <p:spPr>
            <a:xfrm>
              <a:off x="5302725" y="2491475"/>
              <a:ext cx="15800" cy="11375"/>
            </a:xfrm>
            <a:custGeom>
              <a:avLst/>
              <a:gdLst/>
              <a:ahLst/>
              <a:cxnLst/>
              <a:rect l="l" t="t" r="r" b="b"/>
              <a:pathLst>
                <a:path w="632" h="455" extrusionOk="0">
                  <a:moveTo>
                    <a:pt x="436" y="0"/>
                  </a:moveTo>
                  <a:cubicBezTo>
                    <a:pt x="284" y="0"/>
                    <a:pt x="126" y="14"/>
                    <a:pt x="1" y="121"/>
                  </a:cubicBezTo>
                  <a:cubicBezTo>
                    <a:pt x="13" y="204"/>
                    <a:pt x="72" y="240"/>
                    <a:pt x="156" y="252"/>
                  </a:cubicBezTo>
                  <a:cubicBezTo>
                    <a:pt x="215" y="288"/>
                    <a:pt x="251" y="335"/>
                    <a:pt x="310" y="383"/>
                  </a:cubicBezTo>
                  <a:cubicBezTo>
                    <a:pt x="334" y="430"/>
                    <a:pt x="358" y="454"/>
                    <a:pt x="382" y="454"/>
                  </a:cubicBezTo>
                  <a:cubicBezTo>
                    <a:pt x="406" y="454"/>
                    <a:pt x="429" y="430"/>
                    <a:pt x="453" y="383"/>
                  </a:cubicBezTo>
                  <a:cubicBezTo>
                    <a:pt x="453" y="240"/>
                    <a:pt x="513" y="157"/>
                    <a:pt x="632" y="97"/>
                  </a:cubicBezTo>
                  <a:cubicBezTo>
                    <a:pt x="608" y="61"/>
                    <a:pt x="596" y="26"/>
                    <a:pt x="584" y="2"/>
                  </a:cubicBezTo>
                  <a:cubicBezTo>
                    <a:pt x="537" y="2"/>
                    <a:pt x="487" y="0"/>
                    <a:pt x="4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30"/>
            <p:cNvSpPr/>
            <p:nvPr/>
          </p:nvSpPr>
          <p:spPr>
            <a:xfrm>
              <a:off x="5403350" y="2376600"/>
              <a:ext cx="26800" cy="2725"/>
            </a:xfrm>
            <a:custGeom>
              <a:avLst/>
              <a:gdLst/>
              <a:ahLst/>
              <a:cxnLst/>
              <a:rect l="l" t="t" r="r" b="b"/>
              <a:pathLst>
                <a:path w="1072" h="109" extrusionOk="0">
                  <a:moveTo>
                    <a:pt x="0" y="1"/>
                  </a:moveTo>
                  <a:cubicBezTo>
                    <a:pt x="164" y="78"/>
                    <a:pt x="328" y="109"/>
                    <a:pt x="492" y="109"/>
                  </a:cubicBezTo>
                  <a:cubicBezTo>
                    <a:pt x="685" y="109"/>
                    <a:pt x="879" y="65"/>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30"/>
            <p:cNvSpPr/>
            <p:nvPr/>
          </p:nvSpPr>
          <p:spPr>
            <a:xfrm>
              <a:off x="5342325" y="2510250"/>
              <a:ext cx="18175" cy="6000"/>
            </a:xfrm>
            <a:custGeom>
              <a:avLst/>
              <a:gdLst/>
              <a:ahLst/>
              <a:cxnLst/>
              <a:rect l="l" t="t" r="r" b="b"/>
              <a:pathLst>
                <a:path w="727" h="240" extrusionOk="0">
                  <a:moveTo>
                    <a:pt x="510" y="1"/>
                  </a:moveTo>
                  <a:cubicBezTo>
                    <a:pt x="361" y="1"/>
                    <a:pt x="215" y="118"/>
                    <a:pt x="70" y="118"/>
                  </a:cubicBezTo>
                  <a:cubicBezTo>
                    <a:pt x="47" y="118"/>
                    <a:pt x="24" y="115"/>
                    <a:pt x="0" y="108"/>
                  </a:cubicBezTo>
                  <a:lnTo>
                    <a:pt x="0" y="108"/>
                  </a:lnTo>
                  <a:cubicBezTo>
                    <a:pt x="0" y="144"/>
                    <a:pt x="0" y="191"/>
                    <a:pt x="12" y="239"/>
                  </a:cubicBezTo>
                  <a:cubicBezTo>
                    <a:pt x="203" y="239"/>
                    <a:pt x="381" y="227"/>
                    <a:pt x="572" y="227"/>
                  </a:cubicBezTo>
                  <a:cubicBezTo>
                    <a:pt x="631" y="179"/>
                    <a:pt x="679" y="132"/>
                    <a:pt x="727" y="108"/>
                  </a:cubicBezTo>
                  <a:cubicBezTo>
                    <a:pt x="653" y="28"/>
                    <a:pt x="581" y="1"/>
                    <a:pt x="5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30"/>
            <p:cNvSpPr/>
            <p:nvPr/>
          </p:nvSpPr>
          <p:spPr>
            <a:xfrm>
              <a:off x="5564075" y="2429600"/>
              <a:ext cx="9850" cy="6300"/>
            </a:xfrm>
            <a:custGeom>
              <a:avLst/>
              <a:gdLst/>
              <a:ahLst/>
              <a:cxnLst/>
              <a:rect l="l" t="t" r="r" b="b"/>
              <a:pathLst>
                <a:path w="394" h="252" extrusionOk="0">
                  <a:moveTo>
                    <a:pt x="203" y="12"/>
                  </a:moveTo>
                  <a:cubicBezTo>
                    <a:pt x="120" y="24"/>
                    <a:pt x="1" y="0"/>
                    <a:pt x="1" y="96"/>
                  </a:cubicBezTo>
                  <a:cubicBezTo>
                    <a:pt x="1" y="194"/>
                    <a:pt x="70" y="252"/>
                    <a:pt x="164" y="252"/>
                  </a:cubicBezTo>
                  <a:cubicBezTo>
                    <a:pt x="173" y="252"/>
                    <a:pt x="182" y="251"/>
                    <a:pt x="191" y="250"/>
                  </a:cubicBezTo>
                  <a:cubicBezTo>
                    <a:pt x="251" y="250"/>
                    <a:pt x="334" y="203"/>
                    <a:pt x="358" y="155"/>
                  </a:cubicBezTo>
                  <a:cubicBezTo>
                    <a:pt x="393" y="24"/>
                    <a:pt x="274" y="24"/>
                    <a:pt x="203"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30"/>
            <p:cNvSpPr/>
            <p:nvPr/>
          </p:nvSpPr>
          <p:spPr>
            <a:xfrm>
              <a:off x="5572400" y="2613400"/>
              <a:ext cx="22350" cy="3500"/>
            </a:xfrm>
            <a:custGeom>
              <a:avLst/>
              <a:gdLst/>
              <a:ahLst/>
              <a:cxnLst/>
              <a:rect l="l" t="t" r="r" b="b"/>
              <a:pathLst>
                <a:path w="894" h="140" extrusionOk="0">
                  <a:moveTo>
                    <a:pt x="426" y="0"/>
                  </a:moveTo>
                  <a:cubicBezTo>
                    <a:pt x="284" y="0"/>
                    <a:pt x="140" y="19"/>
                    <a:pt x="1" y="30"/>
                  </a:cubicBezTo>
                  <a:cubicBezTo>
                    <a:pt x="131" y="117"/>
                    <a:pt x="266" y="139"/>
                    <a:pt x="402" y="139"/>
                  </a:cubicBezTo>
                  <a:cubicBezTo>
                    <a:pt x="551" y="139"/>
                    <a:pt x="702" y="113"/>
                    <a:pt x="850" y="113"/>
                  </a:cubicBezTo>
                  <a:cubicBezTo>
                    <a:pt x="864" y="113"/>
                    <a:pt x="879" y="113"/>
                    <a:pt x="894" y="114"/>
                  </a:cubicBezTo>
                  <a:cubicBezTo>
                    <a:pt x="748" y="25"/>
                    <a:pt x="58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30"/>
            <p:cNvSpPr/>
            <p:nvPr/>
          </p:nvSpPr>
          <p:spPr>
            <a:xfrm>
              <a:off x="5805175" y="2369500"/>
              <a:ext cx="14025" cy="9100"/>
            </a:xfrm>
            <a:custGeom>
              <a:avLst/>
              <a:gdLst/>
              <a:ahLst/>
              <a:cxnLst/>
              <a:rect l="l" t="t" r="r" b="b"/>
              <a:pathLst>
                <a:path w="561" h="364" extrusionOk="0">
                  <a:moveTo>
                    <a:pt x="263" y="1"/>
                  </a:moveTo>
                  <a:cubicBezTo>
                    <a:pt x="181" y="1"/>
                    <a:pt x="97" y="30"/>
                    <a:pt x="13" y="83"/>
                  </a:cubicBezTo>
                  <a:cubicBezTo>
                    <a:pt x="1" y="106"/>
                    <a:pt x="1" y="118"/>
                    <a:pt x="13" y="154"/>
                  </a:cubicBezTo>
                  <a:lnTo>
                    <a:pt x="13" y="273"/>
                  </a:lnTo>
                  <a:cubicBezTo>
                    <a:pt x="120" y="285"/>
                    <a:pt x="215" y="321"/>
                    <a:pt x="322" y="345"/>
                  </a:cubicBezTo>
                  <a:cubicBezTo>
                    <a:pt x="361" y="358"/>
                    <a:pt x="394" y="364"/>
                    <a:pt x="423" y="364"/>
                  </a:cubicBezTo>
                  <a:cubicBezTo>
                    <a:pt x="524" y="364"/>
                    <a:pt x="560" y="284"/>
                    <a:pt x="560" y="154"/>
                  </a:cubicBezTo>
                  <a:cubicBezTo>
                    <a:pt x="467" y="48"/>
                    <a:pt x="367"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30"/>
            <p:cNvSpPr/>
            <p:nvPr/>
          </p:nvSpPr>
          <p:spPr>
            <a:xfrm>
              <a:off x="5980800" y="2567100"/>
              <a:ext cx="10725" cy="10125"/>
            </a:xfrm>
            <a:custGeom>
              <a:avLst/>
              <a:gdLst/>
              <a:ahLst/>
              <a:cxnLst/>
              <a:rect l="l" t="t" r="r" b="b"/>
              <a:pathLst>
                <a:path w="429" h="405" extrusionOk="0">
                  <a:moveTo>
                    <a:pt x="274" y="1"/>
                  </a:moveTo>
                  <a:cubicBezTo>
                    <a:pt x="155" y="61"/>
                    <a:pt x="0" y="108"/>
                    <a:pt x="72" y="287"/>
                  </a:cubicBezTo>
                  <a:cubicBezTo>
                    <a:pt x="106" y="384"/>
                    <a:pt x="178" y="404"/>
                    <a:pt x="257" y="404"/>
                  </a:cubicBezTo>
                  <a:cubicBezTo>
                    <a:pt x="314" y="404"/>
                    <a:pt x="374" y="394"/>
                    <a:pt x="429" y="394"/>
                  </a:cubicBezTo>
                  <a:cubicBezTo>
                    <a:pt x="381" y="299"/>
                    <a:pt x="334" y="191"/>
                    <a:pt x="298" y="108"/>
                  </a:cubicBezTo>
                  <a:cubicBezTo>
                    <a:pt x="298" y="72"/>
                    <a:pt x="274" y="3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30"/>
            <p:cNvSpPr/>
            <p:nvPr/>
          </p:nvSpPr>
          <p:spPr>
            <a:xfrm>
              <a:off x="5314050" y="2508800"/>
              <a:ext cx="17875" cy="3575"/>
            </a:xfrm>
            <a:custGeom>
              <a:avLst/>
              <a:gdLst/>
              <a:ahLst/>
              <a:cxnLst/>
              <a:rect l="l" t="t" r="r" b="b"/>
              <a:pathLst>
                <a:path w="715" h="143" extrusionOk="0">
                  <a:moveTo>
                    <a:pt x="381" y="1"/>
                  </a:moveTo>
                  <a:cubicBezTo>
                    <a:pt x="285" y="1"/>
                    <a:pt x="186" y="17"/>
                    <a:pt x="90" y="17"/>
                  </a:cubicBezTo>
                  <a:cubicBezTo>
                    <a:pt x="60" y="17"/>
                    <a:pt x="30" y="16"/>
                    <a:pt x="0" y="11"/>
                  </a:cubicBezTo>
                  <a:lnTo>
                    <a:pt x="0" y="142"/>
                  </a:lnTo>
                  <a:lnTo>
                    <a:pt x="715" y="142"/>
                  </a:lnTo>
                  <a:cubicBezTo>
                    <a:pt x="616" y="27"/>
                    <a:pt x="501"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30"/>
            <p:cNvSpPr/>
            <p:nvPr/>
          </p:nvSpPr>
          <p:spPr>
            <a:xfrm>
              <a:off x="5940900" y="2600125"/>
              <a:ext cx="11925" cy="8975"/>
            </a:xfrm>
            <a:custGeom>
              <a:avLst/>
              <a:gdLst/>
              <a:ahLst/>
              <a:cxnLst/>
              <a:rect l="l" t="t" r="r" b="b"/>
              <a:pathLst>
                <a:path w="477" h="359" extrusionOk="0">
                  <a:moveTo>
                    <a:pt x="242" y="0"/>
                  </a:moveTo>
                  <a:cubicBezTo>
                    <a:pt x="230" y="0"/>
                    <a:pt x="217" y="1"/>
                    <a:pt x="203" y="2"/>
                  </a:cubicBezTo>
                  <a:cubicBezTo>
                    <a:pt x="72" y="2"/>
                    <a:pt x="1" y="85"/>
                    <a:pt x="13" y="228"/>
                  </a:cubicBezTo>
                  <a:cubicBezTo>
                    <a:pt x="120" y="275"/>
                    <a:pt x="203" y="323"/>
                    <a:pt x="310" y="359"/>
                  </a:cubicBezTo>
                  <a:cubicBezTo>
                    <a:pt x="358" y="347"/>
                    <a:pt x="406" y="335"/>
                    <a:pt x="429" y="335"/>
                  </a:cubicBezTo>
                  <a:cubicBezTo>
                    <a:pt x="429" y="299"/>
                    <a:pt x="441" y="275"/>
                    <a:pt x="465" y="240"/>
                  </a:cubicBezTo>
                  <a:cubicBezTo>
                    <a:pt x="476" y="65"/>
                    <a:pt x="386"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30"/>
            <p:cNvSpPr/>
            <p:nvPr/>
          </p:nvSpPr>
          <p:spPr>
            <a:xfrm>
              <a:off x="5268200" y="2404525"/>
              <a:ext cx="16400" cy="4850"/>
            </a:xfrm>
            <a:custGeom>
              <a:avLst/>
              <a:gdLst/>
              <a:ahLst/>
              <a:cxnLst/>
              <a:rect l="l" t="t" r="r" b="b"/>
              <a:pathLst>
                <a:path w="656" h="194" extrusionOk="0">
                  <a:moveTo>
                    <a:pt x="357" y="0"/>
                  </a:moveTo>
                  <a:cubicBezTo>
                    <a:pt x="286" y="0"/>
                    <a:pt x="213" y="10"/>
                    <a:pt x="144" y="15"/>
                  </a:cubicBezTo>
                  <a:cubicBezTo>
                    <a:pt x="1" y="27"/>
                    <a:pt x="60" y="134"/>
                    <a:pt x="132" y="194"/>
                  </a:cubicBezTo>
                  <a:cubicBezTo>
                    <a:pt x="310" y="182"/>
                    <a:pt x="477" y="146"/>
                    <a:pt x="656" y="134"/>
                  </a:cubicBezTo>
                  <a:cubicBezTo>
                    <a:pt x="576" y="25"/>
                    <a:pt x="469"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30"/>
            <p:cNvSpPr/>
            <p:nvPr/>
          </p:nvSpPr>
          <p:spPr>
            <a:xfrm>
              <a:off x="5490550" y="2501625"/>
              <a:ext cx="8375" cy="6050"/>
            </a:xfrm>
            <a:custGeom>
              <a:avLst/>
              <a:gdLst/>
              <a:ahLst/>
              <a:cxnLst/>
              <a:rect l="l" t="t" r="r" b="b"/>
              <a:pathLst>
                <a:path w="335" h="242" extrusionOk="0">
                  <a:moveTo>
                    <a:pt x="179" y="1"/>
                  </a:moveTo>
                  <a:cubicBezTo>
                    <a:pt x="108" y="13"/>
                    <a:pt x="1" y="13"/>
                    <a:pt x="1" y="155"/>
                  </a:cubicBezTo>
                  <a:cubicBezTo>
                    <a:pt x="21" y="215"/>
                    <a:pt x="74" y="242"/>
                    <a:pt x="126" y="242"/>
                  </a:cubicBezTo>
                  <a:cubicBezTo>
                    <a:pt x="136" y="242"/>
                    <a:pt x="146" y="241"/>
                    <a:pt x="155" y="239"/>
                  </a:cubicBezTo>
                  <a:cubicBezTo>
                    <a:pt x="215" y="227"/>
                    <a:pt x="286" y="167"/>
                    <a:pt x="298" y="120"/>
                  </a:cubicBezTo>
                  <a:cubicBezTo>
                    <a:pt x="334" y="36"/>
                    <a:pt x="263" y="13"/>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30"/>
            <p:cNvSpPr/>
            <p:nvPr/>
          </p:nvSpPr>
          <p:spPr>
            <a:xfrm>
              <a:off x="5708450" y="2505150"/>
              <a:ext cx="14000" cy="5550"/>
            </a:xfrm>
            <a:custGeom>
              <a:avLst/>
              <a:gdLst/>
              <a:ahLst/>
              <a:cxnLst/>
              <a:rect l="l" t="t" r="r" b="b"/>
              <a:pathLst>
                <a:path w="560" h="222" extrusionOk="0">
                  <a:moveTo>
                    <a:pt x="287" y="0"/>
                  </a:moveTo>
                  <a:cubicBezTo>
                    <a:pt x="180" y="0"/>
                    <a:pt x="78" y="29"/>
                    <a:pt x="0" y="145"/>
                  </a:cubicBezTo>
                  <a:cubicBezTo>
                    <a:pt x="33" y="203"/>
                    <a:pt x="69" y="222"/>
                    <a:pt x="104" y="222"/>
                  </a:cubicBezTo>
                  <a:cubicBezTo>
                    <a:pt x="158" y="222"/>
                    <a:pt x="212" y="179"/>
                    <a:pt x="262" y="157"/>
                  </a:cubicBezTo>
                  <a:cubicBezTo>
                    <a:pt x="369" y="145"/>
                    <a:pt x="488" y="133"/>
                    <a:pt x="560" y="26"/>
                  </a:cubicBezTo>
                  <a:cubicBezTo>
                    <a:pt x="472" y="21"/>
                    <a:pt x="378" y="0"/>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30"/>
            <p:cNvSpPr/>
            <p:nvPr/>
          </p:nvSpPr>
          <p:spPr>
            <a:xfrm>
              <a:off x="5471200" y="2426425"/>
              <a:ext cx="11350" cy="6975"/>
            </a:xfrm>
            <a:custGeom>
              <a:avLst/>
              <a:gdLst/>
              <a:ahLst/>
              <a:cxnLst/>
              <a:rect l="l" t="t" r="r" b="b"/>
              <a:pathLst>
                <a:path w="454" h="279" extrusionOk="0">
                  <a:moveTo>
                    <a:pt x="279" y="0"/>
                  </a:moveTo>
                  <a:cubicBezTo>
                    <a:pt x="189" y="0"/>
                    <a:pt x="105" y="22"/>
                    <a:pt x="25" y="44"/>
                  </a:cubicBezTo>
                  <a:lnTo>
                    <a:pt x="1" y="103"/>
                  </a:lnTo>
                  <a:cubicBezTo>
                    <a:pt x="25" y="139"/>
                    <a:pt x="37" y="163"/>
                    <a:pt x="37" y="199"/>
                  </a:cubicBezTo>
                  <a:cubicBezTo>
                    <a:pt x="42" y="198"/>
                    <a:pt x="48" y="198"/>
                    <a:pt x="54" y="198"/>
                  </a:cubicBezTo>
                  <a:cubicBezTo>
                    <a:pt x="161" y="198"/>
                    <a:pt x="255" y="278"/>
                    <a:pt x="363" y="278"/>
                  </a:cubicBezTo>
                  <a:cubicBezTo>
                    <a:pt x="392" y="278"/>
                    <a:pt x="422" y="273"/>
                    <a:pt x="453" y="258"/>
                  </a:cubicBezTo>
                  <a:lnTo>
                    <a:pt x="453" y="32"/>
                  </a:lnTo>
                  <a:cubicBezTo>
                    <a:pt x="393" y="9"/>
                    <a:pt x="335"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30"/>
            <p:cNvSpPr/>
            <p:nvPr/>
          </p:nvSpPr>
          <p:spPr>
            <a:xfrm>
              <a:off x="5367625" y="2429925"/>
              <a:ext cx="14300" cy="4150"/>
            </a:xfrm>
            <a:custGeom>
              <a:avLst/>
              <a:gdLst/>
              <a:ahLst/>
              <a:cxnLst/>
              <a:rect l="l" t="t" r="r" b="b"/>
              <a:pathLst>
                <a:path w="572" h="166" extrusionOk="0">
                  <a:moveTo>
                    <a:pt x="282" y="1"/>
                  </a:moveTo>
                  <a:cubicBezTo>
                    <a:pt x="188" y="1"/>
                    <a:pt x="94" y="54"/>
                    <a:pt x="0" y="166"/>
                  </a:cubicBezTo>
                  <a:cubicBezTo>
                    <a:pt x="96" y="154"/>
                    <a:pt x="191" y="148"/>
                    <a:pt x="286" y="148"/>
                  </a:cubicBezTo>
                  <a:cubicBezTo>
                    <a:pt x="381" y="148"/>
                    <a:pt x="477" y="154"/>
                    <a:pt x="572" y="166"/>
                  </a:cubicBezTo>
                  <a:cubicBezTo>
                    <a:pt x="475" y="57"/>
                    <a:pt x="379" y="1"/>
                    <a:pt x="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30"/>
            <p:cNvSpPr/>
            <p:nvPr/>
          </p:nvSpPr>
          <p:spPr>
            <a:xfrm>
              <a:off x="5538775" y="2465900"/>
              <a:ext cx="6875" cy="4900"/>
            </a:xfrm>
            <a:custGeom>
              <a:avLst/>
              <a:gdLst/>
              <a:ahLst/>
              <a:cxnLst/>
              <a:rect l="l" t="t" r="r" b="b"/>
              <a:pathLst>
                <a:path w="275" h="196" extrusionOk="0">
                  <a:moveTo>
                    <a:pt x="143" y="1"/>
                  </a:moveTo>
                  <a:cubicBezTo>
                    <a:pt x="84" y="1"/>
                    <a:pt x="1" y="1"/>
                    <a:pt x="1" y="72"/>
                  </a:cubicBezTo>
                  <a:cubicBezTo>
                    <a:pt x="1" y="108"/>
                    <a:pt x="84" y="156"/>
                    <a:pt x="143" y="179"/>
                  </a:cubicBezTo>
                  <a:cubicBezTo>
                    <a:pt x="161" y="190"/>
                    <a:pt x="180" y="196"/>
                    <a:pt x="198" y="196"/>
                  </a:cubicBezTo>
                  <a:cubicBezTo>
                    <a:pt x="239" y="196"/>
                    <a:pt x="274" y="166"/>
                    <a:pt x="274" y="108"/>
                  </a:cubicBezTo>
                  <a:cubicBezTo>
                    <a:pt x="274" y="37"/>
                    <a:pt x="215" y="13"/>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30"/>
            <p:cNvSpPr/>
            <p:nvPr/>
          </p:nvSpPr>
          <p:spPr>
            <a:xfrm>
              <a:off x="5810525" y="2506100"/>
              <a:ext cx="12825" cy="7750"/>
            </a:xfrm>
            <a:custGeom>
              <a:avLst/>
              <a:gdLst/>
              <a:ahLst/>
              <a:cxnLst/>
              <a:rect l="l" t="t" r="r" b="b"/>
              <a:pathLst>
                <a:path w="513" h="310" extrusionOk="0">
                  <a:moveTo>
                    <a:pt x="382" y="0"/>
                  </a:moveTo>
                  <a:cubicBezTo>
                    <a:pt x="382" y="119"/>
                    <a:pt x="1" y="60"/>
                    <a:pt x="227" y="298"/>
                  </a:cubicBezTo>
                  <a:cubicBezTo>
                    <a:pt x="251" y="286"/>
                    <a:pt x="275" y="280"/>
                    <a:pt x="297" y="280"/>
                  </a:cubicBezTo>
                  <a:cubicBezTo>
                    <a:pt x="319" y="280"/>
                    <a:pt x="340" y="286"/>
                    <a:pt x="358" y="298"/>
                  </a:cubicBezTo>
                  <a:cubicBezTo>
                    <a:pt x="358" y="298"/>
                    <a:pt x="394" y="310"/>
                    <a:pt x="418" y="310"/>
                  </a:cubicBezTo>
                  <a:cubicBezTo>
                    <a:pt x="453" y="310"/>
                    <a:pt x="477" y="298"/>
                    <a:pt x="513" y="274"/>
                  </a:cubicBezTo>
                  <a:cubicBezTo>
                    <a:pt x="513" y="167"/>
                    <a:pt x="501" y="48"/>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30"/>
            <p:cNvSpPr/>
            <p:nvPr/>
          </p:nvSpPr>
          <p:spPr>
            <a:xfrm>
              <a:off x="5310175" y="2451325"/>
              <a:ext cx="14600" cy="4650"/>
            </a:xfrm>
            <a:custGeom>
              <a:avLst/>
              <a:gdLst/>
              <a:ahLst/>
              <a:cxnLst/>
              <a:rect l="l" t="t" r="r" b="b"/>
              <a:pathLst>
                <a:path w="584" h="186" extrusionOk="0">
                  <a:moveTo>
                    <a:pt x="155" y="0"/>
                  </a:moveTo>
                  <a:lnTo>
                    <a:pt x="1" y="155"/>
                  </a:lnTo>
                  <a:cubicBezTo>
                    <a:pt x="121" y="170"/>
                    <a:pt x="246" y="185"/>
                    <a:pt x="370" y="185"/>
                  </a:cubicBezTo>
                  <a:cubicBezTo>
                    <a:pt x="442" y="185"/>
                    <a:pt x="514" y="180"/>
                    <a:pt x="584" y="167"/>
                  </a:cubicBezTo>
                  <a:cubicBezTo>
                    <a:pt x="524" y="24"/>
                    <a:pt x="393"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30"/>
            <p:cNvSpPr/>
            <p:nvPr/>
          </p:nvSpPr>
          <p:spPr>
            <a:xfrm>
              <a:off x="5945375" y="2510525"/>
              <a:ext cx="5075" cy="9275"/>
            </a:xfrm>
            <a:custGeom>
              <a:avLst/>
              <a:gdLst/>
              <a:ahLst/>
              <a:cxnLst/>
              <a:rect l="l" t="t" r="r" b="b"/>
              <a:pathLst>
                <a:path w="203" h="371" extrusionOk="0">
                  <a:moveTo>
                    <a:pt x="92" y="1"/>
                  </a:moveTo>
                  <a:cubicBezTo>
                    <a:pt x="21" y="1"/>
                    <a:pt x="0" y="79"/>
                    <a:pt x="0" y="157"/>
                  </a:cubicBezTo>
                  <a:lnTo>
                    <a:pt x="0" y="359"/>
                  </a:lnTo>
                  <a:cubicBezTo>
                    <a:pt x="48" y="359"/>
                    <a:pt x="84" y="359"/>
                    <a:pt x="108" y="371"/>
                  </a:cubicBezTo>
                  <a:cubicBezTo>
                    <a:pt x="120" y="299"/>
                    <a:pt x="131" y="240"/>
                    <a:pt x="143" y="168"/>
                  </a:cubicBezTo>
                  <a:cubicBezTo>
                    <a:pt x="167" y="97"/>
                    <a:pt x="203" y="14"/>
                    <a:pt x="108" y="2"/>
                  </a:cubicBezTo>
                  <a:cubicBezTo>
                    <a:pt x="102" y="1"/>
                    <a:pt x="97"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30"/>
            <p:cNvSpPr/>
            <p:nvPr/>
          </p:nvSpPr>
          <p:spPr>
            <a:xfrm>
              <a:off x="5737300" y="2440600"/>
              <a:ext cx="6875" cy="5700"/>
            </a:xfrm>
            <a:custGeom>
              <a:avLst/>
              <a:gdLst/>
              <a:ahLst/>
              <a:cxnLst/>
              <a:rect l="l" t="t" r="r" b="b"/>
              <a:pathLst>
                <a:path w="275" h="228" extrusionOk="0">
                  <a:moveTo>
                    <a:pt x="1" y="1"/>
                  </a:moveTo>
                  <a:cubicBezTo>
                    <a:pt x="12" y="103"/>
                    <a:pt x="2" y="228"/>
                    <a:pt x="147" y="228"/>
                  </a:cubicBezTo>
                  <a:cubicBezTo>
                    <a:pt x="154" y="228"/>
                    <a:pt x="161" y="228"/>
                    <a:pt x="168" y="227"/>
                  </a:cubicBezTo>
                  <a:cubicBezTo>
                    <a:pt x="251" y="215"/>
                    <a:pt x="275" y="108"/>
                    <a:pt x="275" y="13"/>
                  </a:cubicBezTo>
                  <a:cubicBezTo>
                    <a:pt x="180"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30"/>
            <p:cNvSpPr/>
            <p:nvPr/>
          </p:nvSpPr>
          <p:spPr>
            <a:xfrm>
              <a:off x="5261050" y="2347750"/>
              <a:ext cx="10150" cy="10725"/>
            </a:xfrm>
            <a:custGeom>
              <a:avLst/>
              <a:gdLst/>
              <a:ahLst/>
              <a:cxnLst/>
              <a:rect l="l" t="t" r="r" b="b"/>
              <a:pathLst>
                <a:path w="406" h="429" extrusionOk="0">
                  <a:moveTo>
                    <a:pt x="239" y="0"/>
                  </a:moveTo>
                  <a:lnTo>
                    <a:pt x="239" y="0"/>
                  </a:lnTo>
                  <a:cubicBezTo>
                    <a:pt x="1" y="238"/>
                    <a:pt x="96" y="369"/>
                    <a:pt x="406" y="429"/>
                  </a:cubicBezTo>
                  <a:cubicBezTo>
                    <a:pt x="394" y="381"/>
                    <a:pt x="370" y="357"/>
                    <a:pt x="370" y="310"/>
                  </a:cubicBezTo>
                  <a:cubicBezTo>
                    <a:pt x="358" y="238"/>
                    <a:pt x="334" y="179"/>
                    <a:pt x="275" y="143"/>
                  </a:cubicBezTo>
                  <a:cubicBezTo>
                    <a:pt x="251" y="95"/>
                    <a:pt x="251"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30"/>
            <p:cNvSpPr/>
            <p:nvPr/>
          </p:nvSpPr>
          <p:spPr>
            <a:xfrm>
              <a:off x="5801000" y="2505500"/>
              <a:ext cx="7475" cy="7475"/>
            </a:xfrm>
            <a:custGeom>
              <a:avLst/>
              <a:gdLst/>
              <a:ahLst/>
              <a:cxnLst/>
              <a:rect l="l" t="t" r="r" b="b"/>
              <a:pathLst>
                <a:path w="299" h="299" extrusionOk="0">
                  <a:moveTo>
                    <a:pt x="168" y="0"/>
                  </a:moveTo>
                  <a:cubicBezTo>
                    <a:pt x="1" y="96"/>
                    <a:pt x="13" y="203"/>
                    <a:pt x="168" y="298"/>
                  </a:cubicBezTo>
                  <a:cubicBezTo>
                    <a:pt x="203" y="274"/>
                    <a:pt x="251" y="262"/>
                    <a:pt x="299" y="262"/>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30"/>
            <p:cNvSpPr/>
            <p:nvPr/>
          </p:nvSpPr>
          <p:spPr>
            <a:xfrm>
              <a:off x="5704875" y="2587925"/>
              <a:ext cx="11025" cy="3325"/>
            </a:xfrm>
            <a:custGeom>
              <a:avLst/>
              <a:gdLst/>
              <a:ahLst/>
              <a:cxnLst/>
              <a:rect l="l" t="t" r="r" b="b"/>
              <a:pathLst>
                <a:path w="441" h="133" extrusionOk="0">
                  <a:moveTo>
                    <a:pt x="111" y="0"/>
                  </a:moveTo>
                  <a:cubicBezTo>
                    <a:pt x="74" y="0"/>
                    <a:pt x="37" y="1"/>
                    <a:pt x="0" y="1"/>
                  </a:cubicBezTo>
                  <a:lnTo>
                    <a:pt x="0" y="132"/>
                  </a:lnTo>
                  <a:cubicBezTo>
                    <a:pt x="95" y="132"/>
                    <a:pt x="191" y="127"/>
                    <a:pt x="289" y="127"/>
                  </a:cubicBezTo>
                  <a:cubicBezTo>
                    <a:pt x="339" y="127"/>
                    <a:pt x="389" y="128"/>
                    <a:pt x="441" y="132"/>
                  </a:cubicBezTo>
                  <a:cubicBezTo>
                    <a:pt x="350" y="14"/>
                    <a:pt x="231"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30"/>
            <p:cNvSpPr/>
            <p:nvPr/>
          </p:nvSpPr>
          <p:spPr>
            <a:xfrm>
              <a:off x="5719150" y="2587900"/>
              <a:ext cx="10750" cy="3950"/>
            </a:xfrm>
            <a:custGeom>
              <a:avLst/>
              <a:gdLst/>
              <a:ahLst/>
              <a:cxnLst/>
              <a:rect l="l" t="t" r="r" b="b"/>
              <a:pathLst>
                <a:path w="430" h="158" extrusionOk="0">
                  <a:moveTo>
                    <a:pt x="209" y="1"/>
                  </a:moveTo>
                  <a:cubicBezTo>
                    <a:pt x="139" y="1"/>
                    <a:pt x="69" y="42"/>
                    <a:pt x="1" y="121"/>
                  </a:cubicBezTo>
                  <a:cubicBezTo>
                    <a:pt x="144" y="121"/>
                    <a:pt x="286" y="133"/>
                    <a:pt x="429" y="157"/>
                  </a:cubicBezTo>
                  <a:cubicBezTo>
                    <a:pt x="361" y="51"/>
                    <a:pt x="285"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30"/>
            <p:cNvSpPr/>
            <p:nvPr/>
          </p:nvSpPr>
          <p:spPr>
            <a:xfrm>
              <a:off x="5762325" y="2512350"/>
              <a:ext cx="10725" cy="3675"/>
            </a:xfrm>
            <a:custGeom>
              <a:avLst/>
              <a:gdLst/>
              <a:ahLst/>
              <a:cxnLst/>
              <a:rect l="l" t="t" r="r" b="b"/>
              <a:pathLst>
                <a:path w="429" h="147" extrusionOk="0">
                  <a:moveTo>
                    <a:pt x="0" y="0"/>
                  </a:moveTo>
                  <a:cubicBezTo>
                    <a:pt x="66" y="101"/>
                    <a:pt x="137" y="146"/>
                    <a:pt x="210" y="146"/>
                  </a:cubicBezTo>
                  <a:cubicBezTo>
                    <a:pt x="283" y="146"/>
                    <a:pt x="357" y="101"/>
                    <a:pt x="429" y="24"/>
                  </a:cubicBezTo>
                  <a:cubicBezTo>
                    <a:pt x="286" y="24"/>
                    <a:pt x="143"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30"/>
            <p:cNvSpPr/>
            <p:nvPr/>
          </p:nvSpPr>
          <p:spPr>
            <a:xfrm>
              <a:off x="5819175" y="2559150"/>
              <a:ext cx="7450" cy="7700"/>
            </a:xfrm>
            <a:custGeom>
              <a:avLst/>
              <a:gdLst/>
              <a:ahLst/>
              <a:cxnLst/>
              <a:rect l="l" t="t" r="r" b="b"/>
              <a:pathLst>
                <a:path w="298" h="308" extrusionOk="0">
                  <a:moveTo>
                    <a:pt x="231" y="0"/>
                  </a:moveTo>
                  <a:cubicBezTo>
                    <a:pt x="209" y="0"/>
                    <a:pt x="185" y="3"/>
                    <a:pt x="155" y="9"/>
                  </a:cubicBezTo>
                  <a:cubicBezTo>
                    <a:pt x="107" y="57"/>
                    <a:pt x="60" y="117"/>
                    <a:pt x="0" y="140"/>
                  </a:cubicBezTo>
                  <a:cubicBezTo>
                    <a:pt x="12" y="188"/>
                    <a:pt x="12" y="236"/>
                    <a:pt x="12" y="271"/>
                  </a:cubicBezTo>
                  <a:cubicBezTo>
                    <a:pt x="60" y="295"/>
                    <a:pt x="107" y="307"/>
                    <a:pt x="155" y="307"/>
                  </a:cubicBezTo>
                  <a:cubicBezTo>
                    <a:pt x="274" y="236"/>
                    <a:pt x="298" y="128"/>
                    <a:pt x="298" y="9"/>
                  </a:cubicBezTo>
                  <a:cubicBezTo>
                    <a:pt x="274" y="3"/>
                    <a:pt x="253"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30"/>
            <p:cNvSpPr/>
            <p:nvPr/>
          </p:nvSpPr>
          <p:spPr>
            <a:xfrm>
              <a:off x="6121000" y="2580500"/>
              <a:ext cx="7450" cy="7175"/>
            </a:xfrm>
            <a:custGeom>
              <a:avLst/>
              <a:gdLst/>
              <a:ahLst/>
              <a:cxnLst/>
              <a:rect l="l" t="t" r="r" b="b"/>
              <a:pathLst>
                <a:path w="298" h="287" extrusionOk="0">
                  <a:moveTo>
                    <a:pt x="0" y="1"/>
                  </a:moveTo>
                  <a:lnTo>
                    <a:pt x="0" y="287"/>
                  </a:lnTo>
                  <a:lnTo>
                    <a:pt x="298" y="287"/>
                  </a:lnTo>
                  <a:cubicBezTo>
                    <a:pt x="238" y="156"/>
                    <a:pt x="143"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30"/>
            <p:cNvSpPr/>
            <p:nvPr/>
          </p:nvSpPr>
          <p:spPr>
            <a:xfrm>
              <a:off x="5916200" y="2429600"/>
              <a:ext cx="11050" cy="3750"/>
            </a:xfrm>
            <a:custGeom>
              <a:avLst/>
              <a:gdLst/>
              <a:ahLst/>
              <a:cxnLst/>
              <a:rect l="l" t="t" r="r" b="b"/>
              <a:pathLst>
                <a:path w="442" h="150" extrusionOk="0">
                  <a:moveTo>
                    <a:pt x="1" y="0"/>
                  </a:moveTo>
                  <a:cubicBezTo>
                    <a:pt x="72" y="102"/>
                    <a:pt x="144" y="149"/>
                    <a:pt x="216" y="149"/>
                  </a:cubicBezTo>
                  <a:cubicBezTo>
                    <a:pt x="289" y="149"/>
                    <a:pt x="364" y="102"/>
                    <a:pt x="441" y="12"/>
                  </a:cubicBezTo>
                  <a:cubicBezTo>
                    <a:pt x="286"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30"/>
            <p:cNvSpPr/>
            <p:nvPr/>
          </p:nvSpPr>
          <p:spPr>
            <a:xfrm>
              <a:off x="5253025" y="2376325"/>
              <a:ext cx="7475" cy="6575"/>
            </a:xfrm>
            <a:custGeom>
              <a:avLst/>
              <a:gdLst/>
              <a:ahLst/>
              <a:cxnLst/>
              <a:rect l="l" t="t" r="r" b="b"/>
              <a:pathLst>
                <a:path w="299" h="263" extrusionOk="0">
                  <a:moveTo>
                    <a:pt x="298" y="0"/>
                  </a:moveTo>
                  <a:cubicBezTo>
                    <a:pt x="96" y="0"/>
                    <a:pt x="1" y="83"/>
                    <a:pt x="1" y="262"/>
                  </a:cubicBezTo>
                  <a:cubicBezTo>
                    <a:pt x="131" y="202"/>
                    <a:pt x="239" y="131"/>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30"/>
            <p:cNvSpPr/>
            <p:nvPr/>
          </p:nvSpPr>
          <p:spPr>
            <a:xfrm>
              <a:off x="5570025" y="2441750"/>
              <a:ext cx="5975" cy="4075"/>
            </a:xfrm>
            <a:custGeom>
              <a:avLst/>
              <a:gdLst/>
              <a:ahLst/>
              <a:cxnLst/>
              <a:rect l="l" t="t" r="r" b="b"/>
              <a:pathLst>
                <a:path w="239" h="163" extrusionOk="0">
                  <a:moveTo>
                    <a:pt x="106" y="0"/>
                  </a:moveTo>
                  <a:cubicBezTo>
                    <a:pt x="85" y="0"/>
                    <a:pt x="62" y="8"/>
                    <a:pt x="36" y="26"/>
                  </a:cubicBezTo>
                  <a:cubicBezTo>
                    <a:pt x="13" y="38"/>
                    <a:pt x="1" y="122"/>
                    <a:pt x="13" y="133"/>
                  </a:cubicBezTo>
                  <a:cubicBezTo>
                    <a:pt x="34" y="154"/>
                    <a:pt x="55" y="162"/>
                    <a:pt x="76" y="162"/>
                  </a:cubicBezTo>
                  <a:cubicBezTo>
                    <a:pt x="127" y="162"/>
                    <a:pt x="180" y="118"/>
                    <a:pt x="239" y="110"/>
                  </a:cubicBezTo>
                  <a:cubicBezTo>
                    <a:pt x="197" y="43"/>
                    <a:pt x="15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30"/>
            <p:cNvSpPr/>
            <p:nvPr/>
          </p:nvSpPr>
          <p:spPr>
            <a:xfrm>
              <a:off x="5320000" y="2491725"/>
              <a:ext cx="12525" cy="2475"/>
            </a:xfrm>
            <a:custGeom>
              <a:avLst/>
              <a:gdLst/>
              <a:ahLst/>
              <a:cxnLst/>
              <a:rect l="l" t="t" r="r" b="b"/>
              <a:pathLst>
                <a:path w="501" h="99" extrusionOk="0">
                  <a:moveTo>
                    <a:pt x="244" y="1"/>
                  </a:moveTo>
                  <a:cubicBezTo>
                    <a:pt x="166" y="1"/>
                    <a:pt x="86" y="31"/>
                    <a:pt x="0" y="99"/>
                  </a:cubicBezTo>
                  <a:lnTo>
                    <a:pt x="500" y="99"/>
                  </a:lnTo>
                  <a:cubicBezTo>
                    <a:pt x="413" y="37"/>
                    <a:pt x="330" y="1"/>
                    <a:pt x="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30"/>
            <p:cNvSpPr/>
            <p:nvPr/>
          </p:nvSpPr>
          <p:spPr>
            <a:xfrm>
              <a:off x="5323275" y="2500425"/>
              <a:ext cx="12225" cy="5125"/>
            </a:xfrm>
            <a:custGeom>
              <a:avLst/>
              <a:gdLst/>
              <a:ahLst/>
              <a:cxnLst/>
              <a:rect l="l" t="t" r="r" b="b"/>
              <a:pathLst>
                <a:path w="489" h="205" extrusionOk="0">
                  <a:moveTo>
                    <a:pt x="108" y="1"/>
                  </a:moveTo>
                  <a:cubicBezTo>
                    <a:pt x="81" y="1"/>
                    <a:pt x="54" y="13"/>
                    <a:pt x="24" y="37"/>
                  </a:cubicBezTo>
                  <a:cubicBezTo>
                    <a:pt x="0" y="96"/>
                    <a:pt x="12" y="156"/>
                    <a:pt x="60" y="203"/>
                  </a:cubicBezTo>
                  <a:cubicBezTo>
                    <a:pt x="96" y="203"/>
                    <a:pt x="133" y="205"/>
                    <a:pt x="170" y="205"/>
                  </a:cubicBezTo>
                  <a:cubicBezTo>
                    <a:pt x="283" y="205"/>
                    <a:pt x="399" y="191"/>
                    <a:pt x="489" y="84"/>
                  </a:cubicBezTo>
                  <a:cubicBezTo>
                    <a:pt x="381" y="61"/>
                    <a:pt x="298" y="49"/>
                    <a:pt x="191" y="37"/>
                  </a:cubicBezTo>
                  <a:cubicBezTo>
                    <a:pt x="161" y="13"/>
                    <a:pt x="13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30"/>
            <p:cNvSpPr/>
            <p:nvPr/>
          </p:nvSpPr>
          <p:spPr>
            <a:xfrm>
              <a:off x="5312850" y="2310725"/>
              <a:ext cx="11925" cy="4400"/>
            </a:xfrm>
            <a:custGeom>
              <a:avLst/>
              <a:gdLst/>
              <a:ahLst/>
              <a:cxnLst/>
              <a:rect l="l" t="t" r="r" b="b"/>
              <a:pathLst>
                <a:path w="477" h="176" extrusionOk="0">
                  <a:moveTo>
                    <a:pt x="254" y="0"/>
                  </a:moveTo>
                  <a:cubicBezTo>
                    <a:pt x="234" y="0"/>
                    <a:pt x="213" y="6"/>
                    <a:pt x="191" y="17"/>
                  </a:cubicBezTo>
                  <a:cubicBezTo>
                    <a:pt x="132" y="29"/>
                    <a:pt x="60" y="40"/>
                    <a:pt x="1" y="64"/>
                  </a:cubicBezTo>
                  <a:cubicBezTo>
                    <a:pt x="106" y="151"/>
                    <a:pt x="235" y="175"/>
                    <a:pt x="375" y="175"/>
                  </a:cubicBezTo>
                  <a:cubicBezTo>
                    <a:pt x="408" y="175"/>
                    <a:pt x="442" y="174"/>
                    <a:pt x="477" y="171"/>
                  </a:cubicBezTo>
                  <a:cubicBezTo>
                    <a:pt x="417" y="124"/>
                    <a:pt x="370" y="76"/>
                    <a:pt x="322" y="29"/>
                  </a:cubicBezTo>
                  <a:cubicBezTo>
                    <a:pt x="302" y="9"/>
                    <a:pt x="279"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30"/>
            <p:cNvSpPr/>
            <p:nvPr/>
          </p:nvSpPr>
          <p:spPr>
            <a:xfrm>
              <a:off x="5374175" y="2318800"/>
              <a:ext cx="11325" cy="3450"/>
            </a:xfrm>
            <a:custGeom>
              <a:avLst/>
              <a:gdLst/>
              <a:ahLst/>
              <a:cxnLst/>
              <a:rect l="l" t="t" r="r" b="b"/>
              <a:pathLst>
                <a:path w="453" h="138" extrusionOk="0">
                  <a:moveTo>
                    <a:pt x="196" y="1"/>
                  </a:moveTo>
                  <a:cubicBezTo>
                    <a:pt x="133" y="1"/>
                    <a:pt x="67" y="13"/>
                    <a:pt x="0" y="27"/>
                  </a:cubicBezTo>
                  <a:cubicBezTo>
                    <a:pt x="86" y="113"/>
                    <a:pt x="187" y="137"/>
                    <a:pt x="290" y="137"/>
                  </a:cubicBezTo>
                  <a:cubicBezTo>
                    <a:pt x="345" y="137"/>
                    <a:pt x="399" y="130"/>
                    <a:pt x="453" y="122"/>
                  </a:cubicBezTo>
                  <a:cubicBezTo>
                    <a:pt x="381" y="29"/>
                    <a:pt x="292" y="1"/>
                    <a:pt x="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30"/>
            <p:cNvSpPr/>
            <p:nvPr/>
          </p:nvSpPr>
          <p:spPr>
            <a:xfrm>
              <a:off x="5328025" y="2311650"/>
              <a:ext cx="10750" cy="3600"/>
            </a:xfrm>
            <a:custGeom>
              <a:avLst/>
              <a:gdLst/>
              <a:ahLst/>
              <a:cxnLst/>
              <a:rect l="l" t="t" r="r" b="b"/>
              <a:pathLst>
                <a:path w="430" h="144" extrusionOk="0">
                  <a:moveTo>
                    <a:pt x="220" y="0"/>
                  </a:moveTo>
                  <a:cubicBezTo>
                    <a:pt x="150" y="0"/>
                    <a:pt x="78" y="45"/>
                    <a:pt x="1" y="134"/>
                  </a:cubicBezTo>
                  <a:cubicBezTo>
                    <a:pt x="78" y="140"/>
                    <a:pt x="153" y="143"/>
                    <a:pt x="224" y="143"/>
                  </a:cubicBezTo>
                  <a:cubicBezTo>
                    <a:pt x="296" y="143"/>
                    <a:pt x="364" y="140"/>
                    <a:pt x="430" y="134"/>
                  </a:cubicBezTo>
                  <a:cubicBezTo>
                    <a:pt x="358" y="45"/>
                    <a:pt x="29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30"/>
            <p:cNvSpPr/>
            <p:nvPr/>
          </p:nvSpPr>
          <p:spPr>
            <a:xfrm>
              <a:off x="5367625" y="2509000"/>
              <a:ext cx="10750" cy="3375"/>
            </a:xfrm>
            <a:custGeom>
              <a:avLst/>
              <a:gdLst/>
              <a:ahLst/>
              <a:cxnLst/>
              <a:rect l="l" t="t" r="r" b="b"/>
              <a:pathLst>
                <a:path w="430" h="135" extrusionOk="0">
                  <a:moveTo>
                    <a:pt x="219" y="0"/>
                  </a:moveTo>
                  <a:cubicBezTo>
                    <a:pt x="146" y="0"/>
                    <a:pt x="72" y="45"/>
                    <a:pt x="0" y="134"/>
                  </a:cubicBezTo>
                  <a:lnTo>
                    <a:pt x="429" y="134"/>
                  </a:lnTo>
                  <a:cubicBezTo>
                    <a:pt x="364" y="45"/>
                    <a:pt x="292"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30"/>
            <p:cNvSpPr/>
            <p:nvPr/>
          </p:nvSpPr>
          <p:spPr>
            <a:xfrm>
              <a:off x="5439350" y="2497800"/>
              <a:ext cx="10150" cy="4150"/>
            </a:xfrm>
            <a:custGeom>
              <a:avLst/>
              <a:gdLst/>
              <a:ahLst/>
              <a:cxnLst/>
              <a:rect l="l" t="t" r="r" b="b"/>
              <a:pathLst>
                <a:path w="406" h="166" extrusionOk="0">
                  <a:moveTo>
                    <a:pt x="188" y="0"/>
                  </a:moveTo>
                  <a:cubicBezTo>
                    <a:pt x="124" y="0"/>
                    <a:pt x="63" y="12"/>
                    <a:pt x="1" y="35"/>
                  </a:cubicBezTo>
                  <a:cubicBezTo>
                    <a:pt x="48" y="82"/>
                    <a:pt x="108" y="130"/>
                    <a:pt x="144" y="166"/>
                  </a:cubicBezTo>
                  <a:cubicBezTo>
                    <a:pt x="251" y="154"/>
                    <a:pt x="358" y="142"/>
                    <a:pt x="406" y="46"/>
                  </a:cubicBezTo>
                  <a:cubicBezTo>
                    <a:pt x="330" y="15"/>
                    <a:pt x="258" y="0"/>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30"/>
            <p:cNvSpPr/>
            <p:nvPr/>
          </p:nvSpPr>
          <p:spPr>
            <a:xfrm>
              <a:off x="5435200" y="2423200"/>
              <a:ext cx="11625" cy="3450"/>
            </a:xfrm>
            <a:custGeom>
              <a:avLst/>
              <a:gdLst/>
              <a:ahLst/>
              <a:cxnLst/>
              <a:rect l="l" t="t" r="r" b="b"/>
              <a:pathLst>
                <a:path w="465" h="138" extrusionOk="0">
                  <a:moveTo>
                    <a:pt x="241" y="0"/>
                  </a:moveTo>
                  <a:cubicBezTo>
                    <a:pt x="160" y="0"/>
                    <a:pt x="80" y="46"/>
                    <a:pt x="0" y="113"/>
                  </a:cubicBezTo>
                  <a:cubicBezTo>
                    <a:pt x="155" y="113"/>
                    <a:pt x="310" y="137"/>
                    <a:pt x="464" y="137"/>
                  </a:cubicBezTo>
                  <a:cubicBezTo>
                    <a:pt x="390" y="40"/>
                    <a:pt x="315"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30"/>
            <p:cNvSpPr/>
            <p:nvPr/>
          </p:nvSpPr>
          <p:spPr>
            <a:xfrm>
              <a:off x="5436075" y="2429975"/>
              <a:ext cx="10450" cy="2925"/>
            </a:xfrm>
            <a:custGeom>
              <a:avLst/>
              <a:gdLst/>
              <a:ahLst/>
              <a:cxnLst/>
              <a:rect l="l" t="t" r="r" b="b"/>
              <a:pathLst>
                <a:path w="418" h="117" extrusionOk="0">
                  <a:moveTo>
                    <a:pt x="205" y="0"/>
                  </a:moveTo>
                  <a:cubicBezTo>
                    <a:pt x="135" y="0"/>
                    <a:pt x="66" y="39"/>
                    <a:pt x="1" y="116"/>
                  </a:cubicBezTo>
                  <a:lnTo>
                    <a:pt x="418" y="116"/>
                  </a:lnTo>
                  <a:cubicBezTo>
                    <a:pt x="346" y="39"/>
                    <a:pt x="275" y="0"/>
                    <a:pt x="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30"/>
            <p:cNvSpPr/>
            <p:nvPr/>
          </p:nvSpPr>
          <p:spPr>
            <a:xfrm>
              <a:off x="5676000" y="2423050"/>
              <a:ext cx="10725" cy="3600"/>
            </a:xfrm>
            <a:custGeom>
              <a:avLst/>
              <a:gdLst/>
              <a:ahLst/>
              <a:cxnLst/>
              <a:rect l="l" t="t" r="r" b="b"/>
              <a:pathLst>
                <a:path w="429" h="144" extrusionOk="0">
                  <a:moveTo>
                    <a:pt x="0" y="0"/>
                  </a:moveTo>
                  <a:lnTo>
                    <a:pt x="0" y="119"/>
                  </a:lnTo>
                  <a:cubicBezTo>
                    <a:pt x="48" y="119"/>
                    <a:pt x="107" y="143"/>
                    <a:pt x="143" y="143"/>
                  </a:cubicBezTo>
                  <a:cubicBezTo>
                    <a:pt x="262" y="119"/>
                    <a:pt x="369" y="108"/>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30"/>
            <p:cNvSpPr/>
            <p:nvPr/>
          </p:nvSpPr>
          <p:spPr>
            <a:xfrm>
              <a:off x="5607525" y="2584375"/>
              <a:ext cx="7475" cy="7475"/>
            </a:xfrm>
            <a:custGeom>
              <a:avLst/>
              <a:gdLst/>
              <a:ahLst/>
              <a:cxnLst/>
              <a:rect l="l" t="t" r="r" b="b"/>
              <a:pathLst>
                <a:path w="299" h="299" extrusionOk="0">
                  <a:moveTo>
                    <a:pt x="144" y="1"/>
                  </a:moveTo>
                  <a:lnTo>
                    <a:pt x="144" y="1"/>
                  </a:lnTo>
                  <a:cubicBezTo>
                    <a:pt x="1" y="96"/>
                    <a:pt x="13" y="203"/>
                    <a:pt x="168" y="298"/>
                  </a:cubicBezTo>
                  <a:cubicBezTo>
                    <a:pt x="203" y="274"/>
                    <a:pt x="251" y="274"/>
                    <a:pt x="299" y="262"/>
                  </a:cubicBezTo>
                  <a:lnTo>
                    <a:pt x="299" y="143"/>
                  </a:lnTo>
                  <a:cubicBezTo>
                    <a:pt x="239" y="96"/>
                    <a:pt x="191" y="3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30"/>
            <p:cNvSpPr/>
            <p:nvPr/>
          </p:nvSpPr>
          <p:spPr>
            <a:xfrm>
              <a:off x="5690575" y="2423050"/>
              <a:ext cx="10450" cy="3250"/>
            </a:xfrm>
            <a:custGeom>
              <a:avLst/>
              <a:gdLst/>
              <a:ahLst/>
              <a:cxnLst/>
              <a:rect l="l" t="t" r="r" b="b"/>
              <a:pathLst>
                <a:path w="418" h="130" extrusionOk="0">
                  <a:moveTo>
                    <a:pt x="1" y="0"/>
                  </a:moveTo>
                  <a:cubicBezTo>
                    <a:pt x="65" y="88"/>
                    <a:pt x="132" y="130"/>
                    <a:pt x="201" y="130"/>
                  </a:cubicBezTo>
                  <a:cubicBezTo>
                    <a:pt x="272" y="130"/>
                    <a:pt x="345"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30"/>
            <p:cNvSpPr/>
            <p:nvPr/>
          </p:nvSpPr>
          <p:spPr>
            <a:xfrm>
              <a:off x="5303025" y="2415300"/>
              <a:ext cx="7175" cy="4625"/>
            </a:xfrm>
            <a:custGeom>
              <a:avLst/>
              <a:gdLst/>
              <a:ahLst/>
              <a:cxnLst/>
              <a:rect l="l" t="t" r="r" b="b"/>
              <a:pathLst>
                <a:path w="287" h="185" extrusionOk="0">
                  <a:moveTo>
                    <a:pt x="287" y="1"/>
                  </a:moveTo>
                  <a:cubicBezTo>
                    <a:pt x="203" y="13"/>
                    <a:pt x="108" y="13"/>
                    <a:pt x="1" y="13"/>
                  </a:cubicBezTo>
                  <a:cubicBezTo>
                    <a:pt x="60" y="72"/>
                    <a:pt x="120" y="120"/>
                    <a:pt x="179" y="179"/>
                  </a:cubicBezTo>
                  <a:cubicBezTo>
                    <a:pt x="190" y="183"/>
                    <a:pt x="201" y="184"/>
                    <a:pt x="213" y="184"/>
                  </a:cubicBezTo>
                  <a:cubicBezTo>
                    <a:pt x="241" y="184"/>
                    <a:pt x="270" y="176"/>
                    <a:pt x="287" y="167"/>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30"/>
            <p:cNvSpPr/>
            <p:nvPr/>
          </p:nvSpPr>
          <p:spPr>
            <a:xfrm>
              <a:off x="5335475" y="2509800"/>
              <a:ext cx="7175" cy="3175"/>
            </a:xfrm>
            <a:custGeom>
              <a:avLst/>
              <a:gdLst/>
              <a:ahLst/>
              <a:cxnLst/>
              <a:rect l="l" t="t" r="r" b="b"/>
              <a:pathLst>
                <a:path w="287" h="127" extrusionOk="0">
                  <a:moveTo>
                    <a:pt x="136" y="0"/>
                  </a:moveTo>
                  <a:cubicBezTo>
                    <a:pt x="94" y="0"/>
                    <a:pt x="50" y="30"/>
                    <a:pt x="1" y="90"/>
                  </a:cubicBezTo>
                  <a:cubicBezTo>
                    <a:pt x="96" y="102"/>
                    <a:pt x="191" y="102"/>
                    <a:pt x="286" y="126"/>
                  </a:cubicBezTo>
                  <a:cubicBezTo>
                    <a:pt x="235" y="42"/>
                    <a:pt x="187"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30"/>
            <p:cNvSpPr/>
            <p:nvPr/>
          </p:nvSpPr>
          <p:spPr>
            <a:xfrm>
              <a:off x="5310175" y="2501025"/>
              <a:ext cx="8350" cy="4500"/>
            </a:xfrm>
            <a:custGeom>
              <a:avLst/>
              <a:gdLst/>
              <a:ahLst/>
              <a:cxnLst/>
              <a:rect l="l" t="t" r="r" b="b"/>
              <a:pathLst>
                <a:path w="334" h="180" extrusionOk="0">
                  <a:moveTo>
                    <a:pt x="12" y="1"/>
                  </a:moveTo>
                  <a:cubicBezTo>
                    <a:pt x="12" y="60"/>
                    <a:pt x="12" y="120"/>
                    <a:pt x="1" y="179"/>
                  </a:cubicBezTo>
                  <a:lnTo>
                    <a:pt x="286" y="179"/>
                  </a:lnTo>
                  <a:cubicBezTo>
                    <a:pt x="334" y="132"/>
                    <a:pt x="334" y="84"/>
                    <a:pt x="286" y="37"/>
                  </a:cubicBezTo>
                  <a:lnTo>
                    <a:pt x="155" y="1"/>
                  </a:lnTo>
                  <a:cubicBezTo>
                    <a:pt x="131" y="7"/>
                    <a:pt x="108" y="10"/>
                    <a:pt x="84" y="10"/>
                  </a:cubicBezTo>
                  <a:cubicBezTo>
                    <a:pt x="60" y="10"/>
                    <a:pt x="36" y="7"/>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30"/>
            <p:cNvSpPr/>
            <p:nvPr/>
          </p:nvSpPr>
          <p:spPr>
            <a:xfrm>
              <a:off x="5235175" y="2415600"/>
              <a:ext cx="3875" cy="8075"/>
            </a:xfrm>
            <a:custGeom>
              <a:avLst/>
              <a:gdLst/>
              <a:ahLst/>
              <a:cxnLst/>
              <a:rect l="l" t="t" r="r" b="b"/>
              <a:pathLst>
                <a:path w="155" h="323" extrusionOk="0">
                  <a:moveTo>
                    <a:pt x="131" y="1"/>
                  </a:moveTo>
                  <a:cubicBezTo>
                    <a:pt x="12" y="84"/>
                    <a:pt x="0" y="203"/>
                    <a:pt x="12" y="322"/>
                  </a:cubicBezTo>
                  <a:cubicBezTo>
                    <a:pt x="60" y="275"/>
                    <a:pt x="119" y="215"/>
                    <a:pt x="155" y="155"/>
                  </a:cubicBezTo>
                  <a:cubicBezTo>
                    <a:pt x="143" y="108"/>
                    <a:pt x="143" y="4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30"/>
            <p:cNvSpPr/>
            <p:nvPr/>
          </p:nvSpPr>
          <p:spPr>
            <a:xfrm>
              <a:off x="5267025" y="2340600"/>
              <a:ext cx="4175" cy="6575"/>
            </a:xfrm>
            <a:custGeom>
              <a:avLst/>
              <a:gdLst/>
              <a:ahLst/>
              <a:cxnLst/>
              <a:rect l="l" t="t" r="r" b="b"/>
              <a:pathLst>
                <a:path w="167" h="263" extrusionOk="0">
                  <a:moveTo>
                    <a:pt x="167" y="0"/>
                  </a:moveTo>
                  <a:lnTo>
                    <a:pt x="167" y="0"/>
                  </a:lnTo>
                  <a:cubicBezTo>
                    <a:pt x="48" y="48"/>
                    <a:pt x="0" y="143"/>
                    <a:pt x="0" y="262"/>
                  </a:cubicBezTo>
                  <a:cubicBezTo>
                    <a:pt x="119" y="227"/>
                    <a:pt x="167"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30"/>
            <p:cNvSpPr/>
            <p:nvPr/>
          </p:nvSpPr>
          <p:spPr>
            <a:xfrm>
              <a:off x="5826600" y="2511300"/>
              <a:ext cx="7775" cy="4300"/>
            </a:xfrm>
            <a:custGeom>
              <a:avLst/>
              <a:gdLst/>
              <a:ahLst/>
              <a:cxnLst/>
              <a:rect l="l" t="t" r="r" b="b"/>
              <a:pathLst>
                <a:path w="311" h="172" extrusionOk="0">
                  <a:moveTo>
                    <a:pt x="165" y="1"/>
                  </a:moveTo>
                  <a:cubicBezTo>
                    <a:pt x="117" y="1"/>
                    <a:pt x="66" y="18"/>
                    <a:pt x="13" y="54"/>
                  </a:cubicBezTo>
                  <a:lnTo>
                    <a:pt x="1" y="78"/>
                  </a:lnTo>
                  <a:cubicBezTo>
                    <a:pt x="53" y="142"/>
                    <a:pt x="105" y="172"/>
                    <a:pt x="156" y="172"/>
                  </a:cubicBezTo>
                  <a:cubicBezTo>
                    <a:pt x="210" y="172"/>
                    <a:pt x="262" y="139"/>
                    <a:pt x="310" y="78"/>
                  </a:cubicBezTo>
                  <a:lnTo>
                    <a:pt x="299" y="54"/>
                  </a:lnTo>
                  <a:cubicBezTo>
                    <a:pt x="257" y="18"/>
                    <a:pt x="21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30"/>
            <p:cNvSpPr/>
            <p:nvPr/>
          </p:nvSpPr>
          <p:spPr>
            <a:xfrm>
              <a:off x="5787325" y="2512950"/>
              <a:ext cx="7450" cy="2475"/>
            </a:xfrm>
            <a:custGeom>
              <a:avLst/>
              <a:gdLst/>
              <a:ahLst/>
              <a:cxnLst/>
              <a:rect l="l" t="t" r="r" b="b"/>
              <a:pathLst>
                <a:path w="298" h="99" extrusionOk="0">
                  <a:moveTo>
                    <a:pt x="0" y="0"/>
                  </a:moveTo>
                  <a:cubicBezTo>
                    <a:pt x="48" y="66"/>
                    <a:pt x="95" y="98"/>
                    <a:pt x="145" y="98"/>
                  </a:cubicBezTo>
                  <a:cubicBezTo>
                    <a:pt x="194" y="98"/>
                    <a:pt x="244" y="6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30"/>
            <p:cNvSpPr/>
            <p:nvPr/>
          </p:nvSpPr>
          <p:spPr>
            <a:xfrm>
              <a:off x="5862325" y="2426025"/>
              <a:ext cx="7475" cy="4500"/>
            </a:xfrm>
            <a:custGeom>
              <a:avLst/>
              <a:gdLst/>
              <a:ahLst/>
              <a:cxnLst/>
              <a:rect l="l" t="t" r="r" b="b"/>
              <a:pathLst>
                <a:path w="299" h="180" extrusionOk="0">
                  <a:moveTo>
                    <a:pt x="1" y="0"/>
                  </a:moveTo>
                  <a:lnTo>
                    <a:pt x="1" y="0"/>
                  </a:lnTo>
                  <a:cubicBezTo>
                    <a:pt x="60" y="60"/>
                    <a:pt x="108" y="119"/>
                    <a:pt x="167" y="179"/>
                  </a:cubicBezTo>
                  <a:cubicBezTo>
                    <a:pt x="215" y="167"/>
                    <a:pt x="251" y="155"/>
                    <a:pt x="298" y="155"/>
                  </a:cubicBezTo>
                  <a:lnTo>
                    <a:pt x="298" y="24"/>
                  </a:lnTo>
                  <a:cubicBezTo>
                    <a:pt x="191" y="24"/>
                    <a:pt x="10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30"/>
            <p:cNvSpPr/>
            <p:nvPr/>
          </p:nvSpPr>
          <p:spPr>
            <a:xfrm>
              <a:off x="5564975" y="2504900"/>
              <a:ext cx="6875" cy="3125"/>
            </a:xfrm>
            <a:custGeom>
              <a:avLst/>
              <a:gdLst/>
              <a:ahLst/>
              <a:cxnLst/>
              <a:rect l="l" t="t" r="r" b="b"/>
              <a:pathLst>
                <a:path w="275" h="125" extrusionOk="0">
                  <a:moveTo>
                    <a:pt x="0" y="1"/>
                  </a:moveTo>
                  <a:lnTo>
                    <a:pt x="0" y="1"/>
                  </a:lnTo>
                  <a:cubicBezTo>
                    <a:pt x="51" y="83"/>
                    <a:pt x="98" y="125"/>
                    <a:pt x="145" y="125"/>
                  </a:cubicBezTo>
                  <a:cubicBezTo>
                    <a:pt x="187" y="125"/>
                    <a:pt x="229" y="92"/>
                    <a:pt x="274" y="24"/>
                  </a:cubicBezTo>
                  <a:cubicBezTo>
                    <a:pt x="179" y="24"/>
                    <a:pt x="96"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30"/>
            <p:cNvSpPr/>
            <p:nvPr/>
          </p:nvSpPr>
          <p:spPr>
            <a:xfrm>
              <a:off x="5694150" y="2580200"/>
              <a:ext cx="4800" cy="3500"/>
            </a:xfrm>
            <a:custGeom>
              <a:avLst/>
              <a:gdLst/>
              <a:ahLst/>
              <a:cxnLst/>
              <a:rect l="l" t="t" r="r" b="b"/>
              <a:pathLst>
                <a:path w="192" h="140" extrusionOk="0">
                  <a:moveTo>
                    <a:pt x="120" y="1"/>
                  </a:moveTo>
                  <a:cubicBezTo>
                    <a:pt x="72" y="1"/>
                    <a:pt x="48" y="13"/>
                    <a:pt x="1" y="13"/>
                  </a:cubicBezTo>
                  <a:cubicBezTo>
                    <a:pt x="26" y="88"/>
                    <a:pt x="62" y="139"/>
                    <a:pt x="114" y="139"/>
                  </a:cubicBezTo>
                  <a:cubicBezTo>
                    <a:pt x="137" y="139"/>
                    <a:pt x="162" y="130"/>
                    <a:pt x="191" y="108"/>
                  </a:cubicBezTo>
                  <a:cubicBezTo>
                    <a:pt x="191" y="108"/>
                    <a:pt x="155"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30"/>
            <p:cNvSpPr/>
            <p:nvPr/>
          </p:nvSpPr>
          <p:spPr>
            <a:xfrm>
              <a:off x="5629550" y="2617125"/>
              <a:ext cx="6875" cy="2625"/>
            </a:xfrm>
            <a:custGeom>
              <a:avLst/>
              <a:gdLst/>
              <a:ahLst/>
              <a:cxnLst/>
              <a:rect l="l" t="t" r="r" b="b"/>
              <a:pathLst>
                <a:path w="275" h="105" extrusionOk="0">
                  <a:moveTo>
                    <a:pt x="275" y="0"/>
                  </a:moveTo>
                  <a:cubicBezTo>
                    <a:pt x="191" y="0"/>
                    <a:pt x="96" y="0"/>
                    <a:pt x="1" y="12"/>
                  </a:cubicBezTo>
                  <a:cubicBezTo>
                    <a:pt x="46" y="75"/>
                    <a:pt x="92" y="105"/>
                    <a:pt x="136" y="105"/>
                  </a:cubicBezTo>
                  <a:cubicBezTo>
                    <a:pt x="184" y="105"/>
                    <a:pt x="231" y="69"/>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30"/>
            <p:cNvSpPr/>
            <p:nvPr/>
          </p:nvSpPr>
          <p:spPr>
            <a:xfrm>
              <a:off x="5640275" y="2616375"/>
              <a:ext cx="8650" cy="3450"/>
            </a:xfrm>
            <a:custGeom>
              <a:avLst/>
              <a:gdLst/>
              <a:ahLst/>
              <a:cxnLst/>
              <a:rect l="l" t="t" r="r" b="b"/>
              <a:pathLst>
                <a:path w="346" h="138" extrusionOk="0">
                  <a:moveTo>
                    <a:pt x="67" y="0"/>
                  </a:moveTo>
                  <a:cubicBezTo>
                    <a:pt x="45" y="0"/>
                    <a:pt x="23" y="2"/>
                    <a:pt x="1" y="6"/>
                  </a:cubicBezTo>
                  <a:cubicBezTo>
                    <a:pt x="51" y="108"/>
                    <a:pt x="132" y="137"/>
                    <a:pt x="226" y="137"/>
                  </a:cubicBezTo>
                  <a:cubicBezTo>
                    <a:pt x="264" y="137"/>
                    <a:pt x="304" y="132"/>
                    <a:pt x="346" y="125"/>
                  </a:cubicBezTo>
                  <a:cubicBezTo>
                    <a:pt x="267" y="47"/>
                    <a:pt x="1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30"/>
            <p:cNvSpPr/>
            <p:nvPr/>
          </p:nvSpPr>
          <p:spPr>
            <a:xfrm>
              <a:off x="5405125" y="2398350"/>
              <a:ext cx="3600" cy="2100"/>
            </a:xfrm>
            <a:custGeom>
              <a:avLst/>
              <a:gdLst/>
              <a:ahLst/>
              <a:cxnLst/>
              <a:rect l="l" t="t" r="r" b="b"/>
              <a:pathLst>
                <a:path w="144" h="84" extrusionOk="0">
                  <a:moveTo>
                    <a:pt x="48" y="0"/>
                  </a:moveTo>
                  <a:lnTo>
                    <a:pt x="1" y="36"/>
                  </a:lnTo>
                  <a:cubicBezTo>
                    <a:pt x="24" y="60"/>
                    <a:pt x="72" y="72"/>
                    <a:pt x="108" y="83"/>
                  </a:cubicBezTo>
                  <a:cubicBezTo>
                    <a:pt x="120" y="83"/>
                    <a:pt x="132" y="60"/>
                    <a:pt x="143" y="36"/>
                  </a:cubicBezTo>
                  <a:cubicBezTo>
                    <a:pt x="120" y="24"/>
                    <a:pt x="72"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30"/>
            <p:cNvSpPr/>
            <p:nvPr/>
          </p:nvSpPr>
          <p:spPr>
            <a:xfrm>
              <a:off x="5884350" y="2638325"/>
              <a:ext cx="7175" cy="2700"/>
            </a:xfrm>
            <a:custGeom>
              <a:avLst/>
              <a:gdLst/>
              <a:ahLst/>
              <a:cxnLst/>
              <a:rect l="l" t="t" r="r" b="b"/>
              <a:pathLst>
                <a:path w="287" h="108" extrusionOk="0">
                  <a:moveTo>
                    <a:pt x="135" y="1"/>
                  </a:moveTo>
                  <a:cubicBezTo>
                    <a:pt x="87" y="1"/>
                    <a:pt x="42" y="4"/>
                    <a:pt x="1" y="9"/>
                  </a:cubicBezTo>
                  <a:cubicBezTo>
                    <a:pt x="42" y="75"/>
                    <a:pt x="90" y="108"/>
                    <a:pt x="139" y="108"/>
                  </a:cubicBezTo>
                  <a:cubicBezTo>
                    <a:pt x="188" y="108"/>
                    <a:pt x="239" y="75"/>
                    <a:pt x="286" y="9"/>
                  </a:cubicBezTo>
                  <a:cubicBezTo>
                    <a:pt x="233" y="4"/>
                    <a:pt x="182"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30"/>
            <p:cNvSpPr/>
            <p:nvPr/>
          </p:nvSpPr>
          <p:spPr>
            <a:xfrm>
              <a:off x="5428650" y="2426925"/>
              <a:ext cx="3600" cy="6575"/>
            </a:xfrm>
            <a:custGeom>
              <a:avLst/>
              <a:gdLst/>
              <a:ahLst/>
              <a:cxnLst/>
              <a:rect l="l" t="t" r="r" b="b"/>
              <a:pathLst>
                <a:path w="144" h="263" extrusionOk="0">
                  <a:moveTo>
                    <a:pt x="143" y="0"/>
                  </a:moveTo>
                  <a:cubicBezTo>
                    <a:pt x="95" y="0"/>
                    <a:pt x="36" y="0"/>
                    <a:pt x="0" y="12"/>
                  </a:cubicBezTo>
                  <a:lnTo>
                    <a:pt x="0" y="250"/>
                  </a:lnTo>
                  <a:cubicBezTo>
                    <a:pt x="36" y="250"/>
                    <a:pt x="95" y="262"/>
                    <a:pt x="143" y="262"/>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30"/>
            <p:cNvSpPr/>
            <p:nvPr/>
          </p:nvSpPr>
          <p:spPr>
            <a:xfrm>
              <a:off x="5463775" y="2425800"/>
              <a:ext cx="7450" cy="3425"/>
            </a:xfrm>
            <a:custGeom>
              <a:avLst/>
              <a:gdLst/>
              <a:ahLst/>
              <a:cxnLst/>
              <a:rect l="l" t="t" r="r" b="b"/>
              <a:pathLst>
                <a:path w="298" h="137" extrusionOk="0">
                  <a:moveTo>
                    <a:pt x="91" y="0"/>
                  </a:moveTo>
                  <a:cubicBezTo>
                    <a:pt x="62" y="0"/>
                    <a:pt x="32" y="3"/>
                    <a:pt x="0" y="9"/>
                  </a:cubicBezTo>
                  <a:cubicBezTo>
                    <a:pt x="43" y="94"/>
                    <a:pt x="103" y="137"/>
                    <a:pt x="182" y="137"/>
                  </a:cubicBezTo>
                  <a:cubicBezTo>
                    <a:pt x="214" y="137"/>
                    <a:pt x="248" y="130"/>
                    <a:pt x="286" y="117"/>
                  </a:cubicBezTo>
                  <a:lnTo>
                    <a:pt x="298" y="57"/>
                  </a:lnTo>
                  <a:cubicBezTo>
                    <a:pt x="237" y="22"/>
                    <a:pt x="169"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30"/>
            <p:cNvSpPr/>
            <p:nvPr/>
          </p:nvSpPr>
          <p:spPr>
            <a:xfrm>
              <a:off x="5456325" y="2547950"/>
              <a:ext cx="4200" cy="4600"/>
            </a:xfrm>
            <a:custGeom>
              <a:avLst/>
              <a:gdLst/>
              <a:ahLst/>
              <a:cxnLst/>
              <a:rect l="l" t="t" r="r" b="b"/>
              <a:pathLst>
                <a:path w="168" h="184" extrusionOk="0">
                  <a:moveTo>
                    <a:pt x="72" y="0"/>
                  </a:moveTo>
                  <a:cubicBezTo>
                    <a:pt x="61" y="0"/>
                    <a:pt x="49" y="2"/>
                    <a:pt x="36" y="5"/>
                  </a:cubicBezTo>
                  <a:cubicBezTo>
                    <a:pt x="48" y="65"/>
                    <a:pt x="0" y="172"/>
                    <a:pt x="120" y="184"/>
                  </a:cubicBezTo>
                  <a:cubicBezTo>
                    <a:pt x="120" y="184"/>
                    <a:pt x="155" y="76"/>
                    <a:pt x="167" y="29"/>
                  </a:cubicBezTo>
                  <a:cubicBezTo>
                    <a:pt x="132" y="11"/>
                    <a:pt x="104"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30"/>
            <p:cNvSpPr/>
            <p:nvPr/>
          </p:nvSpPr>
          <p:spPr>
            <a:xfrm>
              <a:off x="5611100" y="2584375"/>
              <a:ext cx="3900" cy="3600"/>
            </a:xfrm>
            <a:custGeom>
              <a:avLst/>
              <a:gdLst/>
              <a:ahLst/>
              <a:cxnLst/>
              <a:rect l="l" t="t" r="r" b="b"/>
              <a:pathLst>
                <a:path w="156" h="144" extrusionOk="0">
                  <a:moveTo>
                    <a:pt x="1" y="1"/>
                  </a:moveTo>
                  <a:lnTo>
                    <a:pt x="156" y="143"/>
                  </a:lnTo>
                  <a:cubicBezTo>
                    <a:pt x="108" y="96"/>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30"/>
            <p:cNvSpPr/>
            <p:nvPr/>
          </p:nvSpPr>
          <p:spPr>
            <a:xfrm>
              <a:off x="5227725" y="2417700"/>
              <a:ext cx="2100" cy="1500"/>
            </a:xfrm>
            <a:custGeom>
              <a:avLst/>
              <a:gdLst/>
              <a:ahLst/>
              <a:cxnLst/>
              <a:rect l="l" t="t" r="r" b="b"/>
              <a:pathLst>
                <a:path w="84" h="60" extrusionOk="0">
                  <a:moveTo>
                    <a:pt x="24" y="0"/>
                  </a:moveTo>
                  <a:cubicBezTo>
                    <a:pt x="24" y="0"/>
                    <a:pt x="12" y="36"/>
                    <a:pt x="0" y="60"/>
                  </a:cubicBezTo>
                  <a:cubicBezTo>
                    <a:pt x="72" y="36"/>
                    <a:pt x="84" y="1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30"/>
            <p:cNvSpPr/>
            <p:nvPr/>
          </p:nvSpPr>
          <p:spPr>
            <a:xfrm>
              <a:off x="5242600" y="2351300"/>
              <a:ext cx="3300" cy="3900"/>
            </a:xfrm>
            <a:custGeom>
              <a:avLst/>
              <a:gdLst/>
              <a:ahLst/>
              <a:cxnLst/>
              <a:rect l="l" t="t" r="r" b="b"/>
              <a:pathLst>
                <a:path w="132" h="156" extrusionOk="0">
                  <a:moveTo>
                    <a:pt x="132" y="1"/>
                  </a:moveTo>
                  <a:lnTo>
                    <a:pt x="132" y="1"/>
                  </a:lnTo>
                  <a:cubicBezTo>
                    <a:pt x="60" y="13"/>
                    <a:pt x="13" y="72"/>
                    <a:pt x="1" y="156"/>
                  </a:cubicBezTo>
                  <a:cubicBezTo>
                    <a:pt x="84" y="132"/>
                    <a:pt x="132"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30"/>
            <p:cNvSpPr/>
            <p:nvPr/>
          </p:nvSpPr>
          <p:spPr>
            <a:xfrm>
              <a:off x="5253025" y="2340300"/>
              <a:ext cx="4775" cy="3600"/>
            </a:xfrm>
            <a:custGeom>
              <a:avLst/>
              <a:gdLst/>
              <a:ahLst/>
              <a:cxnLst/>
              <a:rect l="l" t="t" r="r" b="b"/>
              <a:pathLst>
                <a:path w="191" h="144" extrusionOk="0">
                  <a:moveTo>
                    <a:pt x="143" y="0"/>
                  </a:moveTo>
                  <a:lnTo>
                    <a:pt x="143" y="0"/>
                  </a:lnTo>
                  <a:cubicBezTo>
                    <a:pt x="72" y="24"/>
                    <a:pt x="12" y="72"/>
                    <a:pt x="1" y="143"/>
                  </a:cubicBezTo>
                  <a:cubicBezTo>
                    <a:pt x="36" y="143"/>
                    <a:pt x="84" y="143"/>
                    <a:pt x="131" y="131"/>
                  </a:cubicBezTo>
                  <a:cubicBezTo>
                    <a:pt x="19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30"/>
            <p:cNvSpPr/>
            <p:nvPr/>
          </p:nvSpPr>
          <p:spPr>
            <a:xfrm>
              <a:off x="5249150" y="2344175"/>
              <a:ext cx="3900" cy="3600"/>
            </a:xfrm>
            <a:custGeom>
              <a:avLst/>
              <a:gdLst/>
              <a:ahLst/>
              <a:cxnLst/>
              <a:rect l="l" t="t" r="r" b="b"/>
              <a:pathLst>
                <a:path w="156" h="144" extrusionOk="0">
                  <a:moveTo>
                    <a:pt x="156" y="0"/>
                  </a:moveTo>
                  <a:lnTo>
                    <a:pt x="156" y="0"/>
                  </a:lnTo>
                  <a:cubicBezTo>
                    <a:pt x="72" y="24"/>
                    <a:pt x="36" y="60"/>
                    <a:pt x="1" y="143"/>
                  </a:cubicBezTo>
                  <a:cubicBezTo>
                    <a:pt x="96" y="119"/>
                    <a:pt x="13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30"/>
            <p:cNvSpPr/>
            <p:nvPr/>
          </p:nvSpPr>
          <p:spPr>
            <a:xfrm>
              <a:off x="5245875" y="2347750"/>
              <a:ext cx="3300" cy="3575"/>
            </a:xfrm>
            <a:custGeom>
              <a:avLst/>
              <a:gdLst/>
              <a:ahLst/>
              <a:cxnLst/>
              <a:rect l="l" t="t" r="r" b="b"/>
              <a:pathLst>
                <a:path w="132" h="143" extrusionOk="0">
                  <a:moveTo>
                    <a:pt x="132" y="0"/>
                  </a:moveTo>
                  <a:cubicBezTo>
                    <a:pt x="60" y="12"/>
                    <a:pt x="13" y="72"/>
                    <a:pt x="1" y="143"/>
                  </a:cubicBezTo>
                  <a:cubicBezTo>
                    <a:pt x="48" y="83"/>
                    <a:pt x="8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30"/>
            <p:cNvSpPr/>
            <p:nvPr/>
          </p:nvSpPr>
          <p:spPr>
            <a:xfrm>
              <a:off x="5363450" y="2512350"/>
              <a:ext cx="4200" cy="3000"/>
            </a:xfrm>
            <a:custGeom>
              <a:avLst/>
              <a:gdLst/>
              <a:ahLst/>
              <a:cxnLst/>
              <a:rect l="l" t="t" r="r" b="b"/>
              <a:pathLst>
                <a:path w="168" h="120" extrusionOk="0">
                  <a:moveTo>
                    <a:pt x="167" y="0"/>
                  </a:moveTo>
                  <a:cubicBezTo>
                    <a:pt x="108" y="0"/>
                    <a:pt x="60" y="24"/>
                    <a:pt x="1" y="24"/>
                  </a:cubicBezTo>
                  <a:cubicBezTo>
                    <a:pt x="60" y="60"/>
                    <a:pt x="108" y="95"/>
                    <a:pt x="144" y="119"/>
                  </a:cubicBezTo>
                  <a:cubicBezTo>
                    <a:pt x="144" y="84"/>
                    <a:pt x="167"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30"/>
            <p:cNvSpPr/>
            <p:nvPr/>
          </p:nvSpPr>
          <p:spPr>
            <a:xfrm>
              <a:off x="5374475" y="2494475"/>
              <a:ext cx="3900" cy="2025"/>
            </a:xfrm>
            <a:custGeom>
              <a:avLst/>
              <a:gdLst/>
              <a:ahLst/>
              <a:cxnLst/>
              <a:rect l="l" t="t" r="r" b="b"/>
              <a:pathLst>
                <a:path w="156" h="81" extrusionOk="0">
                  <a:moveTo>
                    <a:pt x="0" y="1"/>
                  </a:moveTo>
                  <a:cubicBezTo>
                    <a:pt x="24" y="37"/>
                    <a:pt x="36" y="48"/>
                    <a:pt x="48" y="60"/>
                  </a:cubicBezTo>
                  <a:cubicBezTo>
                    <a:pt x="66" y="74"/>
                    <a:pt x="84" y="80"/>
                    <a:pt x="100" y="80"/>
                  </a:cubicBezTo>
                  <a:cubicBezTo>
                    <a:pt x="126" y="80"/>
                    <a:pt x="148" y="62"/>
                    <a:pt x="155" y="25"/>
                  </a:cubicBezTo>
                  <a:cubicBezTo>
                    <a:pt x="107" y="1"/>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30"/>
            <p:cNvSpPr/>
            <p:nvPr/>
          </p:nvSpPr>
          <p:spPr>
            <a:xfrm>
              <a:off x="5278325" y="2379300"/>
              <a:ext cx="3300" cy="2675"/>
            </a:xfrm>
            <a:custGeom>
              <a:avLst/>
              <a:gdLst/>
              <a:ahLst/>
              <a:cxnLst/>
              <a:rect l="l" t="t" r="r" b="b"/>
              <a:pathLst>
                <a:path w="132" h="107" extrusionOk="0">
                  <a:moveTo>
                    <a:pt x="1" y="0"/>
                  </a:moveTo>
                  <a:cubicBezTo>
                    <a:pt x="15" y="51"/>
                    <a:pt x="34" y="107"/>
                    <a:pt x="63" y="107"/>
                  </a:cubicBezTo>
                  <a:cubicBezTo>
                    <a:pt x="81" y="107"/>
                    <a:pt x="104" y="84"/>
                    <a:pt x="132" y="24"/>
                  </a:cubicBezTo>
                  <a:cubicBezTo>
                    <a:pt x="84" y="0"/>
                    <a:pt x="3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30"/>
            <p:cNvSpPr/>
            <p:nvPr/>
          </p:nvSpPr>
          <p:spPr>
            <a:xfrm>
              <a:off x="5262550" y="2331675"/>
              <a:ext cx="5675" cy="5975"/>
            </a:xfrm>
            <a:custGeom>
              <a:avLst/>
              <a:gdLst/>
              <a:ahLst/>
              <a:cxnLst/>
              <a:rect l="l" t="t" r="r" b="b"/>
              <a:pathLst>
                <a:path w="227" h="239" extrusionOk="0">
                  <a:moveTo>
                    <a:pt x="155" y="0"/>
                  </a:moveTo>
                  <a:cubicBezTo>
                    <a:pt x="120" y="12"/>
                    <a:pt x="96" y="48"/>
                    <a:pt x="60" y="60"/>
                  </a:cubicBezTo>
                  <a:cubicBezTo>
                    <a:pt x="12" y="107"/>
                    <a:pt x="1" y="143"/>
                    <a:pt x="1" y="203"/>
                  </a:cubicBezTo>
                  <a:cubicBezTo>
                    <a:pt x="12" y="226"/>
                    <a:pt x="48" y="226"/>
                    <a:pt x="72" y="238"/>
                  </a:cubicBezTo>
                  <a:cubicBezTo>
                    <a:pt x="131" y="191"/>
                    <a:pt x="179" y="131"/>
                    <a:pt x="227" y="84"/>
                  </a:cubicBezTo>
                  <a:cubicBezTo>
                    <a:pt x="191" y="60"/>
                    <a:pt x="16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30"/>
            <p:cNvSpPr/>
            <p:nvPr/>
          </p:nvSpPr>
          <p:spPr>
            <a:xfrm>
              <a:off x="5258975" y="2335825"/>
              <a:ext cx="5375" cy="5400"/>
            </a:xfrm>
            <a:custGeom>
              <a:avLst/>
              <a:gdLst/>
              <a:ahLst/>
              <a:cxnLst/>
              <a:rect l="l" t="t" r="r" b="b"/>
              <a:pathLst>
                <a:path w="215" h="216" extrusionOk="0">
                  <a:moveTo>
                    <a:pt x="144" y="1"/>
                  </a:moveTo>
                  <a:cubicBezTo>
                    <a:pt x="120" y="1"/>
                    <a:pt x="84" y="13"/>
                    <a:pt x="60" y="37"/>
                  </a:cubicBezTo>
                  <a:cubicBezTo>
                    <a:pt x="13" y="84"/>
                    <a:pt x="1" y="132"/>
                    <a:pt x="1" y="191"/>
                  </a:cubicBezTo>
                  <a:cubicBezTo>
                    <a:pt x="13" y="203"/>
                    <a:pt x="36" y="203"/>
                    <a:pt x="72" y="215"/>
                  </a:cubicBezTo>
                  <a:lnTo>
                    <a:pt x="215" y="72"/>
                  </a:lnTo>
                  <a:lnTo>
                    <a:pt x="191" y="25"/>
                  </a:lnTo>
                  <a:cubicBezTo>
                    <a:pt x="191" y="13"/>
                    <a:pt x="17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30"/>
            <p:cNvSpPr/>
            <p:nvPr/>
          </p:nvSpPr>
          <p:spPr>
            <a:xfrm>
              <a:off x="5256300" y="2339400"/>
              <a:ext cx="4500" cy="4500"/>
            </a:xfrm>
            <a:custGeom>
              <a:avLst/>
              <a:gdLst/>
              <a:ahLst/>
              <a:cxnLst/>
              <a:rect l="l" t="t" r="r" b="b"/>
              <a:pathLst>
                <a:path w="180" h="180" extrusionOk="0">
                  <a:moveTo>
                    <a:pt x="108" y="1"/>
                  </a:moveTo>
                  <a:cubicBezTo>
                    <a:pt x="72" y="1"/>
                    <a:pt x="48" y="13"/>
                    <a:pt x="12" y="48"/>
                  </a:cubicBezTo>
                  <a:cubicBezTo>
                    <a:pt x="12" y="84"/>
                    <a:pt x="12" y="132"/>
                    <a:pt x="0" y="179"/>
                  </a:cubicBezTo>
                  <a:cubicBezTo>
                    <a:pt x="60" y="132"/>
                    <a:pt x="120" y="108"/>
                    <a:pt x="179" y="72"/>
                  </a:cubicBezTo>
                  <a:lnTo>
                    <a:pt x="143" y="36"/>
                  </a:lnTo>
                  <a:cubicBezTo>
                    <a:pt x="143" y="13"/>
                    <a:pt x="131"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30"/>
            <p:cNvSpPr/>
            <p:nvPr/>
          </p:nvSpPr>
          <p:spPr>
            <a:xfrm>
              <a:off x="5274450" y="2333150"/>
              <a:ext cx="3300" cy="3600"/>
            </a:xfrm>
            <a:custGeom>
              <a:avLst/>
              <a:gdLst/>
              <a:ahLst/>
              <a:cxnLst/>
              <a:rect l="l" t="t" r="r" b="b"/>
              <a:pathLst>
                <a:path w="132" h="144" extrusionOk="0">
                  <a:moveTo>
                    <a:pt x="132" y="1"/>
                  </a:moveTo>
                  <a:lnTo>
                    <a:pt x="132" y="1"/>
                  </a:lnTo>
                  <a:cubicBezTo>
                    <a:pt x="60" y="13"/>
                    <a:pt x="13" y="72"/>
                    <a:pt x="1" y="144"/>
                  </a:cubicBezTo>
                  <a:cubicBezTo>
                    <a:pt x="72" y="132"/>
                    <a:pt x="120" y="72"/>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30"/>
            <p:cNvSpPr/>
            <p:nvPr/>
          </p:nvSpPr>
          <p:spPr>
            <a:xfrm>
              <a:off x="5269700" y="2325600"/>
              <a:ext cx="5675" cy="4900"/>
            </a:xfrm>
            <a:custGeom>
              <a:avLst/>
              <a:gdLst/>
              <a:ahLst/>
              <a:cxnLst/>
              <a:rect l="l" t="t" r="r" b="b"/>
              <a:pathLst>
                <a:path w="227" h="196" extrusionOk="0">
                  <a:moveTo>
                    <a:pt x="106" y="0"/>
                  </a:moveTo>
                  <a:cubicBezTo>
                    <a:pt x="39" y="0"/>
                    <a:pt x="9" y="54"/>
                    <a:pt x="0" y="136"/>
                  </a:cubicBezTo>
                  <a:cubicBezTo>
                    <a:pt x="24" y="148"/>
                    <a:pt x="48" y="184"/>
                    <a:pt x="72" y="196"/>
                  </a:cubicBezTo>
                  <a:cubicBezTo>
                    <a:pt x="119" y="136"/>
                    <a:pt x="179" y="88"/>
                    <a:pt x="226" y="53"/>
                  </a:cubicBezTo>
                  <a:lnTo>
                    <a:pt x="179" y="17"/>
                  </a:lnTo>
                  <a:cubicBezTo>
                    <a:pt x="151" y="6"/>
                    <a:pt x="126" y="0"/>
                    <a:pt x="1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30"/>
            <p:cNvSpPr/>
            <p:nvPr/>
          </p:nvSpPr>
          <p:spPr>
            <a:xfrm>
              <a:off x="5271175" y="2336725"/>
              <a:ext cx="3300" cy="3900"/>
            </a:xfrm>
            <a:custGeom>
              <a:avLst/>
              <a:gdLst/>
              <a:ahLst/>
              <a:cxnLst/>
              <a:rect l="l" t="t" r="r" b="b"/>
              <a:pathLst>
                <a:path w="132" h="156" extrusionOk="0">
                  <a:moveTo>
                    <a:pt x="132" y="1"/>
                  </a:moveTo>
                  <a:cubicBezTo>
                    <a:pt x="60" y="24"/>
                    <a:pt x="13" y="84"/>
                    <a:pt x="1" y="155"/>
                  </a:cubicBezTo>
                  <a:cubicBezTo>
                    <a:pt x="72" y="143"/>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30"/>
            <p:cNvSpPr/>
            <p:nvPr/>
          </p:nvSpPr>
          <p:spPr>
            <a:xfrm>
              <a:off x="5266575" y="2329150"/>
              <a:ext cx="4925" cy="4625"/>
            </a:xfrm>
            <a:custGeom>
              <a:avLst/>
              <a:gdLst/>
              <a:ahLst/>
              <a:cxnLst/>
              <a:rect l="l" t="t" r="r" b="b"/>
              <a:pathLst>
                <a:path w="197" h="185" extrusionOk="0">
                  <a:moveTo>
                    <a:pt x="122" y="0"/>
                  </a:moveTo>
                  <a:cubicBezTo>
                    <a:pt x="29" y="0"/>
                    <a:pt x="0" y="51"/>
                    <a:pt x="30" y="161"/>
                  </a:cubicBezTo>
                  <a:lnTo>
                    <a:pt x="66" y="185"/>
                  </a:lnTo>
                  <a:lnTo>
                    <a:pt x="197" y="54"/>
                  </a:lnTo>
                  <a:lnTo>
                    <a:pt x="185" y="6"/>
                  </a:lnTo>
                  <a:cubicBezTo>
                    <a:pt x="161" y="2"/>
                    <a:pt x="14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30"/>
            <p:cNvSpPr/>
            <p:nvPr/>
          </p:nvSpPr>
          <p:spPr>
            <a:xfrm>
              <a:off x="5319700" y="2500525"/>
              <a:ext cx="5075" cy="4400"/>
            </a:xfrm>
            <a:custGeom>
              <a:avLst/>
              <a:gdLst/>
              <a:ahLst/>
              <a:cxnLst/>
              <a:rect l="l" t="t" r="r" b="b"/>
              <a:pathLst>
                <a:path w="203" h="176" extrusionOk="0">
                  <a:moveTo>
                    <a:pt x="105" y="1"/>
                  </a:moveTo>
                  <a:cubicBezTo>
                    <a:pt x="86" y="1"/>
                    <a:pt x="66" y="7"/>
                    <a:pt x="48" y="21"/>
                  </a:cubicBezTo>
                  <a:cubicBezTo>
                    <a:pt x="1" y="80"/>
                    <a:pt x="1" y="140"/>
                    <a:pt x="60" y="176"/>
                  </a:cubicBezTo>
                  <a:lnTo>
                    <a:pt x="203" y="176"/>
                  </a:lnTo>
                  <a:lnTo>
                    <a:pt x="203" y="57"/>
                  </a:lnTo>
                  <a:cubicBezTo>
                    <a:pt x="173" y="19"/>
                    <a:pt x="139"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30"/>
            <p:cNvSpPr/>
            <p:nvPr/>
          </p:nvSpPr>
          <p:spPr>
            <a:xfrm>
              <a:off x="5306000" y="2308150"/>
              <a:ext cx="4200" cy="3225"/>
            </a:xfrm>
            <a:custGeom>
              <a:avLst/>
              <a:gdLst/>
              <a:ahLst/>
              <a:cxnLst/>
              <a:rect l="l" t="t" r="r" b="b"/>
              <a:pathLst>
                <a:path w="168" h="129" extrusionOk="0">
                  <a:moveTo>
                    <a:pt x="1" y="1"/>
                  </a:moveTo>
                  <a:lnTo>
                    <a:pt x="1" y="1"/>
                  </a:lnTo>
                  <a:cubicBezTo>
                    <a:pt x="25" y="48"/>
                    <a:pt x="37" y="72"/>
                    <a:pt x="37" y="120"/>
                  </a:cubicBezTo>
                  <a:cubicBezTo>
                    <a:pt x="60" y="126"/>
                    <a:pt x="81" y="129"/>
                    <a:pt x="102" y="129"/>
                  </a:cubicBezTo>
                  <a:cubicBezTo>
                    <a:pt x="123" y="129"/>
                    <a:pt x="144" y="126"/>
                    <a:pt x="168" y="120"/>
                  </a:cubicBezTo>
                  <a:cubicBezTo>
                    <a:pt x="144" y="48"/>
                    <a:pt x="84" y="1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30"/>
            <p:cNvSpPr/>
            <p:nvPr/>
          </p:nvSpPr>
          <p:spPr>
            <a:xfrm>
              <a:off x="5317325" y="2500525"/>
              <a:ext cx="3600" cy="4700"/>
            </a:xfrm>
            <a:custGeom>
              <a:avLst/>
              <a:gdLst/>
              <a:ahLst/>
              <a:cxnLst/>
              <a:rect l="l" t="t" r="r" b="b"/>
              <a:pathLst>
                <a:path w="144" h="188" extrusionOk="0">
                  <a:moveTo>
                    <a:pt x="65" y="1"/>
                  </a:moveTo>
                  <a:cubicBezTo>
                    <a:pt x="45" y="1"/>
                    <a:pt x="23" y="7"/>
                    <a:pt x="0" y="21"/>
                  </a:cubicBezTo>
                  <a:lnTo>
                    <a:pt x="0" y="57"/>
                  </a:lnTo>
                  <a:lnTo>
                    <a:pt x="0" y="187"/>
                  </a:lnTo>
                  <a:lnTo>
                    <a:pt x="143" y="187"/>
                  </a:lnTo>
                  <a:lnTo>
                    <a:pt x="143" y="57"/>
                  </a:lnTo>
                  <a:cubicBezTo>
                    <a:pt x="128" y="19"/>
                    <a:pt x="99"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30"/>
            <p:cNvSpPr/>
            <p:nvPr/>
          </p:nvSpPr>
          <p:spPr>
            <a:xfrm>
              <a:off x="5776300" y="2512950"/>
              <a:ext cx="3900" cy="1600"/>
            </a:xfrm>
            <a:custGeom>
              <a:avLst/>
              <a:gdLst/>
              <a:ahLst/>
              <a:cxnLst/>
              <a:rect l="l" t="t" r="r" b="b"/>
              <a:pathLst>
                <a:path w="156" h="64" extrusionOk="0">
                  <a:moveTo>
                    <a:pt x="1" y="0"/>
                  </a:moveTo>
                  <a:cubicBezTo>
                    <a:pt x="25" y="12"/>
                    <a:pt x="36" y="36"/>
                    <a:pt x="48" y="60"/>
                  </a:cubicBezTo>
                  <a:cubicBezTo>
                    <a:pt x="59" y="62"/>
                    <a:pt x="70" y="64"/>
                    <a:pt x="80" y="64"/>
                  </a:cubicBezTo>
                  <a:cubicBezTo>
                    <a:pt x="116" y="64"/>
                    <a:pt x="146" y="4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30"/>
            <p:cNvSpPr/>
            <p:nvPr/>
          </p:nvSpPr>
          <p:spPr>
            <a:xfrm>
              <a:off x="5819475" y="2512650"/>
              <a:ext cx="3875" cy="1500"/>
            </a:xfrm>
            <a:custGeom>
              <a:avLst/>
              <a:gdLst/>
              <a:ahLst/>
              <a:cxnLst/>
              <a:rect l="l" t="t" r="r" b="b"/>
              <a:pathLst>
                <a:path w="155" h="60" extrusionOk="0">
                  <a:moveTo>
                    <a:pt x="155" y="0"/>
                  </a:moveTo>
                  <a:cubicBezTo>
                    <a:pt x="107" y="0"/>
                    <a:pt x="48" y="24"/>
                    <a:pt x="0" y="24"/>
                  </a:cubicBezTo>
                  <a:lnTo>
                    <a:pt x="48" y="60"/>
                  </a:lnTo>
                  <a:cubicBezTo>
                    <a:pt x="95" y="48"/>
                    <a:pt x="11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30"/>
            <p:cNvSpPr/>
            <p:nvPr/>
          </p:nvSpPr>
          <p:spPr>
            <a:xfrm>
              <a:off x="5819475" y="2559375"/>
              <a:ext cx="3875" cy="3300"/>
            </a:xfrm>
            <a:custGeom>
              <a:avLst/>
              <a:gdLst/>
              <a:ahLst/>
              <a:cxnLst/>
              <a:rect l="l" t="t" r="r" b="b"/>
              <a:pathLst>
                <a:path w="155" h="132" extrusionOk="0">
                  <a:moveTo>
                    <a:pt x="155" y="0"/>
                  </a:moveTo>
                  <a:cubicBezTo>
                    <a:pt x="60" y="0"/>
                    <a:pt x="24" y="48"/>
                    <a:pt x="0" y="131"/>
                  </a:cubicBezTo>
                  <a:cubicBezTo>
                    <a:pt x="48"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30"/>
            <p:cNvSpPr/>
            <p:nvPr/>
          </p:nvSpPr>
          <p:spPr>
            <a:xfrm>
              <a:off x="5859050" y="2512950"/>
              <a:ext cx="3600" cy="3300"/>
            </a:xfrm>
            <a:custGeom>
              <a:avLst/>
              <a:gdLst/>
              <a:ahLst/>
              <a:cxnLst/>
              <a:rect l="l" t="t" r="r" b="b"/>
              <a:pathLst>
                <a:path w="144" h="132" extrusionOk="0">
                  <a:moveTo>
                    <a:pt x="1" y="0"/>
                  </a:moveTo>
                  <a:lnTo>
                    <a:pt x="1" y="131"/>
                  </a:lnTo>
                  <a:lnTo>
                    <a:pt x="144" y="131"/>
                  </a:lnTo>
                  <a:cubicBezTo>
                    <a:pt x="120" y="6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30"/>
            <p:cNvSpPr/>
            <p:nvPr/>
          </p:nvSpPr>
          <p:spPr>
            <a:xfrm>
              <a:off x="5856375" y="3881650"/>
              <a:ext cx="135750" cy="38450"/>
            </a:xfrm>
            <a:custGeom>
              <a:avLst/>
              <a:gdLst/>
              <a:ahLst/>
              <a:cxnLst/>
              <a:rect l="l" t="t" r="r" b="b"/>
              <a:pathLst>
                <a:path w="5430" h="1538" extrusionOk="0">
                  <a:moveTo>
                    <a:pt x="604" y="0"/>
                  </a:moveTo>
                  <a:cubicBezTo>
                    <a:pt x="434" y="0"/>
                    <a:pt x="267" y="37"/>
                    <a:pt x="108" y="164"/>
                  </a:cubicBezTo>
                  <a:cubicBezTo>
                    <a:pt x="0" y="497"/>
                    <a:pt x="429" y="497"/>
                    <a:pt x="465" y="735"/>
                  </a:cubicBezTo>
                  <a:cubicBezTo>
                    <a:pt x="512" y="806"/>
                    <a:pt x="596" y="830"/>
                    <a:pt x="667" y="890"/>
                  </a:cubicBezTo>
                  <a:cubicBezTo>
                    <a:pt x="822" y="937"/>
                    <a:pt x="953" y="985"/>
                    <a:pt x="1108" y="1033"/>
                  </a:cubicBezTo>
                  <a:cubicBezTo>
                    <a:pt x="2256" y="1222"/>
                    <a:pt x="3395" y="1537"/>
                    <a:pt x="4552" y="1537"/>
                  </a:cubicBezTo>
                  <a:cubicBezTo>
                    <a:pt x="4630" y="1537"/>
                    <a:pt x="4708" y="1536"/>
                    <a:pt x="4787" y="1533"/>
                  </a:cubicBezTo>
                  <a:cubicBezTo>
                    <a:pt x="5061" y="1509"/>
                    <a:pt x="5299" y="1426"/>
                    <a:pt x="5382" y="1128"/>
                  </a:cubicBezTo>
                  <a:cubicBezTo>
                    <a:pt x="5430" y="973"/>
                    <a:pt x="5418" y="818"/>
                    <a:pt x="5346" y="676"/>
                  </a:cubicBezTo>
                  <a:cubicBezTo>
                    <a:pt x="5227" y="497"/>
                    <a:pt x="5025" y="497"/>
                    <a:pt x="4834" y="473"/>
                  </a:cubicBezTo>
                  <a:cubicBezTo>
                    <a:pt x="3560" y="402"/>
                    <a:pt x="2275" y="271"/>
                    <a:pt x="1013" y="44"/>
                  </a:cubicBezTo>
                  <a:cubicBezTo>
                    <a:pt x="876" y="23"/>
                    <a:pt x="739" y="0"/>
                    <a:pt x="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30"/>
            <p:cNvSpPr/>
            <p:nvPr/>
          </p:nvSpPr>
          <p:spPr>
            <a:xfrm>
              <a:off x="5908175" y="3921725"/>
              <a:ext cx="158975" cy="25575"/>
            </a:xfrm>
            <a:custGeom>
              <a:avLst/>
              <a:gdLst/>
              <a:ahLst/>
              <a:cxnLst/>
              <a:rect l="l" t="t" r="r" b="b"/>
              <a:pathLst>
                <a:path w="6359" h="1023" extrusionOk="0">
                  <a:moveTo>
                    <a:pt x="559" y="1"/>
                  </a:moveTo>
                  <a:cubicBezTo>
                    <a:pt x="379" y="1"/>
                    <a:pt x="200" y="42"/>
                    <a:pt x="24" y="168"/>
                  </a:cubicBezTo>
                  <a:cubicBezTo>
                    <a:pt x="36" y="335"/>
                    <a:pt x="0" y="513"/>
                    <a:pt x="191" y="597"/>
                  </a:cubicBezTo>
                  <a:cubicBezTo>
                    <a:pt x="235" y="579"/>
                    <a:pt x="278" y="571"/>
                    <a:pt x="319" y="571"/>
                  </a:cubicBezTo>
                  <a:cubicBezTo>
                    <a:pt x="497" y="571"/>
                    <a:pt x="648" y="710"/>
                    <a:pt x="822" y="739"/>
                  </a:cubicBezTo>
                  <a:cubicBezTo>
                    <a:pt x="869" y="739"/>
                    <a:pt x="953" y="751"/>
                    <a:pt x="1012" y="751"/>
                  </a:cubicBezTo>
                  <a:cubicBezTo>
                    <a:pt x="1357" y="811"/>
                    <a:pt x="1715" y="739"/>
                    <a:pt x="2036" y="870"/>
                  </a:cubicBezTo>
                  <a:cubicBezTo>
                    <a:pt x="2156" y="890"/>
                    <a:pt x="2277" y="896"/>
                    <a:pt x="2398" y="896"/>
                  </a:cubicBezTo>
                  <a:cubicBezTo>
                    <a:pt x="2633" y="896"/>
                    <a:pt x="2868" y="872"/>
                    <a:pt x="3100" y="872"/>
                  </a:cubicBezTo>
                  <a:cubicBezTo>
                    <a:pt x="3328" y="872"/>
                    <a:pt x="3554" y="896"/>
                    <a:pt x="3774" y="989"/>
                  </a:cubicBezTo>
                  <a:cubicBezTo>
                    <a:pt x="3929" y="1013"/>
                    <a:pt x="4096" y="1013"/>
                    <a:pt x="4239" y="1013"/>
                  </a:cubicBezTo>
                  <a:cubicBezTo>
                    <a:pt x="4272" y="1012"/>
                    <a:pt x="4306" y="1011"/>
                    <a:pt x="4340" y="1011"/>
                  </a:cubicBezTo>
                  <a:cubicBezTo>
                    <a:pt x="4429" y="1011"/>
                    <a:pt x="4520" y="1015"/>
                    <a:pt x="4612" y="1015"/>
                  </a:cubicBezTo>
                  <a:cubicBezTo>
                    <a:pt x="4761" y="1015"/>
                    <a:pt x="4913" y="1005"/>
                    <a:pt x="5060" y="954"/>
                  </a:cubicBezTo>
                  <a:cubicBezTo>
                    <a:pt x="5200" y="974"/>
                    <a:pt x="5323" y="1019"/>
                    <a:pt x="5457" y="1019"/>
                  </a:cubicBezTo>
                  <a:cubicBezTo>
                    <a:pt x="5483" y="1019"/>
                    <a:pt x="5510" y="1017"/>
                    <a:pt x="5537" y="1013"/>
                  </a:cubicBezTo>
                  <a:cubicBezTo>
                    <a:pt x="5566" y="1011"/>
                    <a:pt x="5595" y="1010"/>
                    <a:pt x="5624" y="1010"/>
                  </a:cubicBezTo>
                  <a:cubicBezTo>
                    <a:pt x="5730" y="1010"/>
                    <a:pt x="5836" y="1022"/>
                    <a:pt x="5940" y="1022"/>
                  </a:cubicBezTo>
                  <a:cubicBezTo>
                    <a:pt x="6089" y="1022"/>
                    <a:pt x="6232" y="997"/>
                    <a:pt x="6358" y="870"/>
                  </a:cubicBezTo>
                  <a:lnTo>
                    <a:pt x="6358" y="585"/>
                  </a:lnTo>
                  <a:cubicBezTo>
                    <a:pt x="6251" y="406"/>
                    <a:pt x="6072" y="335"/>
                    <a:pt x="5858" y="323"/>
                  </a:cubicBezTo>
                  <a:cubicBezTo>
                    <a:pt x="5632" y="275"/>
                    <a:pt x="5418" y="275"/>
                    <a:pt x="5191" y="275"/>
                  </a:cubicBezTo>
                  <a:lnTo>
                    <a:pt x="2977" y="275"/>
                  </a:lnTo>
                  <a:cubicBezTo>
                    <a:pt x="2739" y="275"/>
                    <a:pt x="2512" y="263"/>
                    <a:pt x="2286" y="180"/>
                  </a:cubicBezTo>
                  <a:cubicBezTo>
                    <a:pt x="2119" y="144"/>
                    <a:pt x="1977" y="120"/>
                    <a:pt x="1810" y="120"/>
                  </a:cubicBezTo>
                  <a:cubicBezTo>
                    <a:pt x="1733" y="139"/>
                    <a:pt x="1656" y="146"/>
                    <a:pt x="1578" y="146"/>
                  </a:cubicBezTo>
                  <a:cubicBezTo>
                    <a:pt x="1239" y="146"/>
                    <a:pt x="896" y="1"/>
                    <a:pt x="5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30"/>
            <p:cNvSpPr/>
            <p:nvPr/>
          </p:nvSpPr>
          <p:spPr>
            <a:xfrm>
              <a:off x="5765000" y="3799100"/>
              <a:ext cx="57175" cy="115525"/>
            </a:xfrm>
            <a:custGeom>
              <a:avLst/>
              <a:gdLst/>
              <a:ahLst/>
              <a:cxnLst/>
              <a:rect l="l" t="t" r="r" b="b"/>
              <a:pathLst>
                <a:path w="2287" h="4621" extrusionOk="0">
                  <a:moveTo>
                    <a:pt x="1077" y="5"/>
                  </a:moveTo>
                  <a:cubicBezTo>
                    <a:pt x="1038" y="5"/>
                    <a:pt x="1000" y="11"/>
                    <a:pt x="965" y="25"/>
                  </a:cubicBezTo>
                  <a:cubicBezTo>
                    <a:pt x="691" y="275"/>
                    <a:pt x="155" y="1"/>
                    <a:pt x="0" y="477"/>
                  </a:cubicBezTo>
                  <a:cubicBezTo>
                    <a:pt x="24" y="572"/>
                    <a:pt x="96" y="656"/>
                    <a:pt x="191" y="715"/>
                  </a:cubicBezTo>
                  <a:cubicBezTo>
                    <a:pt x="548" y="846"/>
                    <a:pt x="917" y="846"/>
                    <a:pt x="1274" y="977"/>
                  </a:cubicBezTo>
                  <a:cubicBezTo>
                    <a:pt x="1584" y="1334"/>
                    <a:pt x="1215" y="1703"/>
                    <a:pt x="1286" y="2084"/>
                  </a:cubicBezTo>
                  <a:cubicBezTo>
                    <a:pt x="1286" y="2323"/>
                    <a:pt x="1274" y="2561"/>
                    <a:pt x="1203" y="2799"/>
                  </a:cubicBezTo>
                  <a:cubicBezTo>
                    <a:pt x="1155" y="3001"/>
                    <a:pt x="1143" y="3216"/>
                    <a:pt x="1250" y="3418"/>
                  </a:cubicBezTo>
                  <a:cubicBezTo>
                    <a:pt x="1274" y="3477"/>
                    <a:pt x="1334" y="3525"/>
                    <a:pt x="1405" y="3525"/>
                  </a:cubicBezTo>
                  <a:cubicBezTo>
                    <a:pt x="1465" y="3477"/>
                    <a:pt x="1512" y="3406"/>
                    <a:pt x="1524" y="3335"/>
                  </a:cubicBezTo>
                  <a:lnTo>
                    <a:pt x="1524" y="3335"/>
                  </a:lnTo>
                  <a:cubicBezTo>
                    <a:pt x="1548" y="3418"/>
                    <a:pt x="1489" y="3454"/>
                    <a:pt x="1441" y="3513"/>
                  </a:cubicBezTo>
                  <a:cubicBezTo>
                    <a:pt x="1334" y="3632"/>
                    <a:pt x="1262" y="3775"/>
                    <a:pt x="1227" y="3942"/>
                  </a:cubicBezTo>
                  <a:cubicBezTo>
                    <a:pt x="1227" y="4049"/>
                    <a:pt x="1227" y="4132"/>
                    <a:pt x="1274" y="4239"/>
                  </a:cubicBezTo>
                  <a:cubicBezTo>
                    <a:pt x="1393" y="4418"/>
                    <a:pt x="1489" y="4609"/>
                    <a:pt x="1739" y="4620"/>
                  </a:cubicBezTo>
                  <a:cubicBezTo>
                    <a:pt x="1929" y="4478"/>
                    <a:pt x="1739" y="4216"/>
                    <a:pt x="1905" y="4049"/>
                  </a:cubicBezTo>
                  <a:cubicBezTo>
                    <a:pt x="1941" y="4001"/>
                    <a:pt x="2001" y="3954"/>
                    <a:pt x="2048" y="3918"/>
                  </a:cubicBezTo>
                  <a:cubicBezTo>
                    <a:pt x="2084" y="3870"/>
                    <a:pt x="2084" y="3811"/>
                    <a:pt x="2048" y="3763"/>
                  </a:cubicBezTo>
                  <a:cubicBezTo>
                    <a:pt x="1846" y="3501"/>
                    <a:pt x="2286" y="3573"/>
                    <a:pt x="2227" y="3394"/>
                  </a:cubicBezTo>
                  <a:cubicBezTo>
                    <a:pt x="2227" y="3239"/>
                    <a:pt x="2120" y="3120"/>
                    <a:pt x="2096" y="2977"/>
                  </a:cubicBezTo>
                  <a:cubicBezTo>
                    <a:pt x="2060" y="2870"/>
                    <a:pt x="2060" y="2751"/>
                    <a:pt x="2084" y="2632"/>
                  </a:cubicBezTo>
                  <a:cubicBezTo>
                    <a:pt x="2155" y="2430"/>
                    <a:pt x="2024" y="2275"/>
                    <a:pt x="1929" y="2132"/>
                  </a:cubicBezTo>
                  <a:cubicBezTo>
                    <a:pt x="1977" y="1775"/>
                    <a:pt x="2001" y="1418"/>
                    <a:pt x="2048" y="1061"/>
                  </a:cubicBezTo>
                  <a:cubicBezTo>
                    <a:pt x="2096" y="1013"/>
                    <a:pt x="2108" y="953"/>
                    <a:pt x="2096" y="906"/>
                  </a:cubicBezTo>
                  <a:cubicBezTo>
                    <a:pt x="2001" y="691"/>
                    <a:pt x="1929" y="477"/>
                    <a:pt x="1762" y="310"/>
                  </a:cubicBezTo>
                  <a:cubicBezTo>
                    <a:pt x="1722" y="318"/>
                    <a:pt x="1682" y="321"/>
                    <a:pt x="1644" y="321"/>
                  </a:cubicBezTo>
                  <a:cubicBezTo>
                    <a:pt x="1436" y="321"/>
                    <a:pt x="1266" y="214"/>
                    <a:pt x="1155" y="13"/>
                  </a:cubicBezTo>
                  <a:cubicBezTo>
                    <a:pt x="1131" y="8"/>
                    <a:pt x="1104" y="5"/>
                    <a:pt x="1077"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30"/>
            <p:cNvSpPr/>
            <p:nvPr/>
          </p:nvSpPr>
          <p:spPr>
            <a:xfrm>
              <a:off x="6018300" y="3917275"/>
              <a:ext cx="158850" cy="23600"/>
            </a:xfrm>
            <a:custGeom>
              <a:avLst/>
              <a:gdLst/>
              <a:ahLst/>
              <a:cxnLst/>
              <a:rect l="l" t="t" r="r" b="b"/>
              <a:pathLst>
                <a:path w="6354" h="944" extrusionOk="0">
                  <a:moveTo>
                    <a:pt x="1191" y="1"/>
                  </a:moveTo>
                  <a:cubicBezTo>
                    <a:pt x="1120" y="1"/>
                    <a:pt x="1060" y="1"/>
                    <a:pt x="977" y="13"/>
                  </a:cubicBezTo>
                  <a:cubicBezTo>
                    <a:pt x="882" y="36"/>
                    <a:pt x="786" y="60"/>
                    <a:pt x="691" y="108"/>
                  </a:cubicBezTo>
                  <a:cubicBezTo>
                    <a:pt x="657" y="230"/>
                    <a:pt x="621" y="270"/>
                    <a:pt x="583" y="270"/>
                  </a:cubicBezTo>
                  <a:cubicBezTo>
                    <a:pt x="513" y="270"/>
                    <a:pt x="439" y="135"/>
                    <a:pt x="370" y="120"/>
                  </a:cubicBezTo>
                  <a:cubicBezTo>
                    <a:pt x="342" y="112"/>
                    <a:pt x="313" y="108"/>
                    <a:pt x="283" y="108"/>
                  </a:cubicBezTo>
                  <a:cubicBezTo>
                    <a:pt x="223" y="108"/>
                    <a:pt x="159" y="124"/>
                    <a:pt x="96" y="155"/>
                  </a:cubicBezTo>
                  <a:cubicBezTo>
                    <a:pt x="24" y="215"/>
                    <a:pt x="0" y="286"/>
                    <a:pt x="0" y="394"/>
                  </a:cubicBezTo>
                  <a:cubicBezTo>
                    <a:pt x="12" y="453"/>
                    <a:pt x="36" y="489"/>
                    <a:pt x="96" y="524"/>
                  </a:cubicBezTo>
                  <a:cubicBezTo>
                    <a:pt x="191" y="536"/>
                    <a:pt x="286" y="536"/>
                    <a:pt x="358" y="596"/>
                  </a:cubicBezTo>
                  <a:cubicBezTo>
                    <a:pt x="501" y="596"/>
                    <a:pt x="655" y="620"/>
                    <a:pt x="798" y="620"/>
                  </a:cubicBezTo>
                  <a:cubicBezTo>
                    <a:pt x="917" y="566"/>
                    <a:pt x="1036" y="539"/>
                    <a:pt x="1155" y="539"/>
                  </a:cubicBezTo>
                  <a:cubicBezTo>
                    <a:pt x="1274" y="539"/>
                    <a:pt x="1394" y="566"/>
                    <a:pt x="1513" y="620"/>
                  </a:cubicBezTo>
                  <a:cubicBezTo>
                    <a:pt x="1667" y="655"/>
                    <a:pt x="1798" y="715"/>
                    <a:pt x="1953" y="763"/>
                  </a:cubicBezTo>
                  <a:cubicBezTo>
                    <a:pt x="2029" y="706"/>
                    <a:pt x="2108" y="679"/>
                    <a:pt x="2186" y="679"/>
                  </a:cubicBezTo>
                  <a:cubicBezTo>
                    <a:pt x="2254" y="679"/>
                    <a:pt x="2320" y="700"/>
                    <a:pt x="2382" y="739"/>
                  </a:cubicBezTo>
                  <a:lnTo>
                    <a:pt x="2667" y="739"/>
                  </a:lnTo>
                  <a:cubicBezTo>
                    <a:pt x="2697" y="715"/>
                    <a:pt x="2721" y="703"/>
                    <a:pt x="2745" y="703"/>
                  </a:cubicBezTo>
                  <a:cubicBezTo>
                    <a:pt x="2769" y="703"/>
                    <a:pt x="2792" y="715"/>
                    <a:pt x="2822" y="739"/>
                  </a:cubicBezTo>
                  <a:cubicBezTo>
                    <a:pt x="3073" y="805"/>
                    <a:pt x="3329" y="823"/>
                    <a:pt x="3587" y="823"/>
                  </a:cubicBezTo>
                  <a:cubicBezTo>
                    <a:pt x="3875" y="823"/>
                    <a:pt x="4164" y="801"/>
                    <a:pt x="4451" y="801"/>
                  </a:cubicBezTo>
                  <a:cubicBezTo>
                    <a:pt x="4685" y="801"/>
                    <a:pt x="4917" y="816"/>
                    <a:pt x="5144" y="870"/>
                  </a:cubicBezTo>
                  <a:cubicBezTo>
                    <a:pt x="5192" y="870"/>
                    <a:pt x="5239" y="870"/>
                    <a:pt x="5263" y="882"/>
                  </a:cubicBezTo>
                  <a:cubicBezTo>
                    <a:pt x="5263" y="882"/>
                    <a:pt x="5287" y="894"/>
                    <a:pt x="5311" y="917"/>
                  </a:cubicBezTo>
                  <a:cubicBezTo>
                    <a:pt x="5320" y="920"/>
                    <a:pt x="5328" y="922"/>
                    <a:pt x="5336" y="922"/>
                  </a:cubicBezTo>
                  <a:cubicBezTo>
                    <a:pt x="5359" y="922"/>
                    <a:pt x="5379" y="908"/>
                    <a:pt x="5406" y="882"/>
                  </a:cubicBezTo>
                  <a:cubicBezTo>
                    <a:pt x="5464" y="838"/>
                    <a:pt x="5518" y="822"/>
                    <a:pt x="5569" y="822"/>
                  </a:cubicBezTo>
                  <a:cubicBezTo>
                    <a:pt x="5687" y="822"/>
                    <a:pt x="5794" y="904"/>
                    <a:pt x="5918" y="929"/>
                  </a:cubicBezTo>
                  <a:cubicBezTo>
                    <a:pt x="5981" y="936"/>
                    <a:pt x="6044" y="943"/>
                    <a:pt x="6101" y="943"/>
                  </a:cubicBezTo>
                  <a:cubicBezTo>
                    <a:pt x="6248" y="943"/>
                    <a:pt x="6354" y="893"/>
                    <a:pt x="6311" y="644"/>
                  </a:cubicBezTo>
                  <a:cubicBezTo>
                    <a:pt x="6132" y="394"/>
                    <a:pt x="5858" y="417"/>
                    <a:pt x="5608" y="405"/>
                  </a:cubicBezTo>
                  <a:cubicBezTo>
                    <a:pt x="5571" y="404"/>
                    <a:pt x="5535" y="404"/>
                    <a:pt x="5498" y="404"/>
                  </a:cubicBezTo>
                  <a:cubicBezTo>
                    <a:pt x="5350" y="404"/>
                    <a:pt x="5202" y="411"/>
                    <a:pt x="5053" y="411"/>
                  </a:cubicBezTo>
                  <a:cubicBezTo>
                    <a:pt x="4867" y="411"/>
                    <a:pt x="4680" y="399"/>
                    <a:pt x="4489" y="346"/>
                  </a:cubicBezTo>
                  <a:cubicBezTo>
                    <a:pt x="3620" y="155"/>
                    <a:pt x="2703" y="167"/>
                    <a:pt x="1834" y="36"/>
                  </a:cubicBezTo>
                  <a:cubicBezTo>
                    <a:pt x="1620" y="1"/>
                    <a:pt x="1394" y="1"/>
                    <a:pt x="1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30"/>
            <p:cNvSpPr/>
            <p:nvPr/>
          </p:nvSpPr>
          <p:spPr>
            <a:xfrm>
              <a:off x="5791200" y="3900600"/>
              <a:ext cx="32450" cy="67175"/>
            </a:xfrm>
            <a:custGeom>
              <a:avLst/>
              <a:gdLst/>
              <a:ahLst/>
              <a:cxnLst/>
              <a:rect l="l" t="t" r="r" b="b"/>
              <a:pathLst>
                <a:path w="1298" h="2687" extrusionOk="0">
                  <a:moveTo>
                    <a:pt x="845" y="1"/>
                  </a:moveTo>
                  <a:lnTo>
                    <a:pt x="845" y="1"/>
                  </a:lnTo>
                  <a:cubicBezTo>
                    <a:pt x="655" y="96"/>
                    <a:pt x="774" y="334"/>
                    <a:pt x="619" y="477"/>
                  </a:cubicBezTo>
                  <a:cubicBezTo>
                    <a:pt x="524" y="346"/>
                    <a:pt x="441" y="215"/>
                    <a:pt x="298" y="132"/>
                  </a:cubicBezTo>
                  <a:cubicBezTo>
                    <a:pt x="36" y="334"/>
                    <a:pt x="107" y="632"/>
                    <a:pt x="71" y="894"/>
                  </a:cubicBezTo>
                  <a:cubicBezTo>
                    <a:pt x="71" y="1144"/>
                    <a:pt x="95" y="1406"/>
                    <a:pt x="60" y="1656"/>
                  </a:cubicBezTo>
                  <a:cubicBezTo>
                    <a:pt x="0" y="2001"/>
                    <a:pt x="619" y="2037"/>
                    <a:pt x="405" y="2454"/>
                  </a:cubicBezTo>
                  <a:cubicBezTo>
                    <a:pt x="508" y="2612"/>
                    <a:pt x="636" y="2687"/>
                    <a:pt x="771" y="2687"/>
                  </a:cubicBezTo>
                  <a:cubicBezTo>
                    <a:pt x="869" y="2687"/>
                    <a:pt x="971" y="2648"/>
                    <a:pt x="1072" y="2573"/>
                  </a:cubicBezTo>
                  <a:cubicBezTo>
                    <a:pt x="1298" y="2394"/>
                    <a:pt x="988" y="2251"/>
                    <a:pt x="964" y="2084"/>
                  </a:cubicBezTo>
                  <a:lnTo>
                    <a:pt x="964" y="2013"/>
                  </a:lnTo>
                  <a:cubicBezTo>
                    <a:pt x="714" y="1358"/>
                    <a:pt x="869" y="668"/>
                    <a:pt x="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30"/>
            <p:cNvSpPr/>
            <p:nvPr/>
          </p:nvSpPr>
          <p:spPr>
            <a:xfrm>
              <a:off x="6127550" y="3920600"/>
              <a:ext cx="106275" cy="22175"/>
            </a:xfrm>
            <a:custGeom>
              <a:avLst/>
              <a:gdLst/>
              <a:ahLst/>
              <a:cxnLst/>
              <a:rect l="l" t="t" r="r" b="b"/>
              <a:pathLst>
                <a:path w="4251" h="887" extrusionOk="0">
                  <a:moveTo>
                    <a:pt x="3468" y="0"/>
                  </a:moveTo>
                  <a:cubicBezTo>
                    <a:pt x="3435" y="0"/>
                    <a:pt x="3401" y="9"/>
                    <a:pt x="3370" y="22"/>
                  </a:cubicBezTo>
                  <a:cubicBezTo>
                    <a:pt x="3242" y="104"/>
                    <a:pt x="3239" y="332"/>
                    <a:pt x="3028" y="332"/>
                  </a:cubicBezTo>
                  <a:cubicBezTo>
                    <a:pt x="3023" y="332"/>
                    <a:pt x="3018" y="332"/>
                    <a:pt x="3012" y="332"/>
                  </a:cubicBezTo>
                  <a:cubicBezTo>
                    <a:pt x="2983" y="334"/>
                    <a:pt x="2954" y="335"/>
                    <a:pt x="2925" y="335"/>
                  </a:cubicBezTo>
                  <a:cubicBezTo>
                    <a:pt x="2776" y="335"/>
                    <a:pt x="2628" y="308"/>
                    <a:pt x="2488" y="249"/>
                  </a:cubicBezTo>
                  <a:cubicBezTo>
                    <a:pt x="2429" y="213"/>
                    <a:pt x="2369" y="189"/>
                    <a:pt x="2310" y="165"/>
                  </a:cubicBezTo>
                  <a:cubicBezTo>
                    <a:pt x="2082" y="116"/>
                    <a:pt x="1847" y="112"/>
                    <a:pt x="1612" y="112"/>
                  </a:cubicBezTo>
                  <a:cubicBezTo>
                    <a:pt x="1565" y="112"/>
                    <a:pt x="1518" y="112"/>
                    <a:pt x="1470" y="112"/>
                  </a:cubicBezTo>
                  <a:cubicBezTo>
                    <a:pt x="1188" y="112"/>
                    <a:pt x="905" y="106"/>
                    <a:pt x="631" y="22"/>
                  </a:cubicBezTo>
                  <a:cubicBezTo>
                    <a:pt x="581" y="8"/>
                    <a:pt x="531" y="1"/>
                    <a:pt x="481" y="1"/>
                  </a:cubicBezTo>
                  <a:cubicBezTo>
                    <a:pt x="279" y="1"/>
                    <a:pt x="86" y="117"/>
                    <a:pt x="0" y="356"/>
                  </a:cubicBezTo>
                  <a:cubicBezTo>
                    <a:pt x="70" y="447"/>
                    <a:pt x="160" y="460"/>
                    <a:pt x="254" y="460"/>
                  </a:cubicBezTo>
                  <a:cubicBezTo>
                    <a:pt x="292" y="460"/>
                    <a:pt x="330" y="457"/>
                    <a:pt x="367" y="457"/>
                  </a:cubicBezTo>
                  <a:cubicBezTo>
                    <a:pt x="396" y="457"/>
                    <a:pt x="425" y="459"/>
                    <a:pt x="453" y="463"/>
                  </a:cubicBezTo>
                  <a:cubicBezTo>
                    <a:pt x="568" y="486"/>
                    <a:pt x="685" y="492"/>
                    <a:pt x="803" y="492"/>
                  </a:cubicBezTo>
                  <a:cubicBezTo>
                    <a:pt x="942" y="492"/>
                    <a:pt x="1082" y="483"/>
                    <a:pt x="1221" y="483"/>
                  </a:cubicBezTo>
                  <a:cubicBezTo>
                    <a:pt x="1447" y="483"/>
                    <a:pt x="1669" y="507"/>
                    <a:pt x="1881" y="630"/>
                  </a:cubicBezTo>
                  <a:cubicBezTo>
                    <a:pt x="2238" y="844"/>
                    <a:pt x="2613" y="887"/>
                    <a:pt x="2991" y="887"/>
                  </a:cubicBezTo>
                  <a:cubicBezTo>
                    <a:pt x="3244" y="887"/>
                    <a:pt x="3498" y="868"/>
                    <a:pt x="3751" y="868"/>
                  </a:cubicBezTo>
                  <a:cubicBezTo>
                    <a:pt x="3777" y="860"/>
                    <a:pt x="3805" y="858"/>
                    <a:pt x="3835" y="858"/>
                  </a:cubicBezTo>
                  <a:cubicBezTo>
                    <a:pt x="3891" y="858"/>
                    <a:pt x="3950" y="867"/>
                    <a:pt x="4006" y="867"/>
                  </a:cubicBezTo>
                  <a:cubicBezTo>
                    <a:pt x="4104" y="867"/>
                    <a:pt x="4189" y="838"/>
                    <a:pt x="4215" y="677"/>
                  </a:cubicBezTo>
                  <a:cubicBezTo>
                    <a:pt x="4251" y="356"/>
                    <a:pt x="3929" y="344"/>
                    <a:pt x="3774" y="201"/>
                  </a:cubicBezTo>
                  <a:cubicBezTo>
                    <a:pt x="3727" y="153"/>
                    <a:pt x="3667" y="118"/>
                    <a:pt x="3620" y="82"/>
                  </a:cubicBezTo>
                  <a:cubicBezTo>
                    <a:pt x="3575" y="23"/>
                    <a:pt x="3522" y="0"/>
                    <a:pt x="3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30"/>
            <p:cNvSpPr/>
            <p:nvPr/>
          </p:nvSpPr>
          <p:spPr>
            <a:xfrm>
              <a:off x="5884050" y="3907175"/>
              <a:ext cx="104800" cy="19175"/>
            </a:xfrm>
            <a:custGeom>
              <a:avLst/>
              <a:gdLst/>
              <a:ahLst/>
              <a:cxnLst/>
              <a:rect l="l" t="t" r="r" b="b"/>
              <a:pathLst>
                <a:path w="4192" h="767" extrusionOk="0">
                  <a:moveTo>
                    <a:pt x="597" y="1"/>
                  </a:moveTo>
                  <a:cubicBezTo>
                    <a:pt x="397" y="1"/>
                    <a:pt x="198" y="5"/>
                    <a:pt x="1" y="12"/>
                  </a:cubicBezTo>
                  <a:cubicBezTo>
                    <a:pt x="132" y="262"/>
                    <a:pt x="489" y="83"/>
                    <a:pt x="608" y="333"/>
                  </a:cubicBezTo>
                  <a:cubicBezTo>
                    <a:pt x="989" y="678"/>
                    <a:pt x="1501" y="500"/>
                    <a:pt x="1930" y="678"/>
                  </a:cubicBezTo>
                  <a:cubicBezTo>
                    <a:pt x="1989" y="702"/>
                    <a:pt x="2061" y="726"/>
                    <a:pt x="2144" y="726"/>
                  </a:cubicBezTo>
                  <a:lnTo>
                    <a:pt x="3120" y="726"/>
                  </a:lnTo>
                  <a:cubicBezTo>
                    <a:pt x="3140" y="725"/>
                    <a:pt x="3159" y="724"/>
                    <a:pt x="3179" y="724"/>
                  </a:cubicBezTo>
                  <a:cubicBezTo>
                    <a:pt x="3349" y="724"/>
                    <a:pt x="3527" y="766"/>
                    <a:pt x="3696" y="766"/>
                  </a:cubicBezTo>
                  <a:cubicBezTo>
                    <a:pt x="3878" y="766"/>
                    <a:pt x="4051" y="717"/>
                    <a:pt x="4192" y="512"/>
                  </a:cubicBezTo>
                  <a:cubicBezTo>
                    <a:pt x="4150" y="387"/>
                    <a:pt x="4061" y="372"/>
                    <a:pt x="3966" y="372"/>
                  </a:cubicBezTo>
                  <a:cubicBezTo>
                    <a:pt x="3936" y="372"/>
                    <a:pt x="3905" y="373"/>
                    <a:pt x="3876" y="373"/>
                  </a:cubicBezTo>
                  <a:cubicBezTo>
                    <a:pt x="3811" y="373"/>
                    <a:pt x="3749" y="366"/>
                    <a:pt x="3704" y="321"/>
                  </a:cubicBezTo>
                  <a:cubicBezTo>
                    <a:pt x="3215" y="274"/>
                    <a:pt x="2703" y="286"/>
                    <a:pt x="2227" y="166"/>
                  </a:cubicBezTo>
                  <a:cubicBezTo>
                    <a:pt x="1695" y="36"/>
                    <a:pt x="1144"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30"/>
            <p:cNvSpPr/>
            <p:nvPr/>
          </p:nvSpPr>
          <p:spPr>
            <a:xfrm>
              <a:off x="6132000" y="3898150"/>
              <a:ext cx="70575" cy="22725"/>
            </a:xfrm>
            <a:custGeom>
              <a:avLst/>
              <a:gdLst/>
              <a:ahLst/>
              <a:cxnLst/>
              <a:rect l="l" t="t" r="r" b="b"/>
              <a:pathLst>
                <a:path w="2823" h="909" extrusionOk="0">
                  <a:moveTo>
                    <a:pt x="689" y="1"/>
                  </a:moveTo>
                  <a:cubicBezTo>
                    <a:pt x="481" y="1"/>
                    <a:pt x="273" y="29"/>
                    <a:pt x="72" y="135"/>
                  </a:cubicBezTo>
                  <a:cubicBezTo>
                    <a:pt x="13" y="230"/>
                    <a:pt x="1" y="349"/>
                    <a:pt x="36" y="468"/>
                  </a:cubicBezTo>
                  <a:cubicBezTo>
                    <a:pt x="167" y="754"/>
                    <a:pt x="405" y="908"/>
                    <a:pt x="715" y="908"/>
                  </a:cubicBezTo>
                  <a:cubicBezTo>
                    <a:pt x="836" y="890"/>
                    <a:pt x="949" y="850"/>
                    <a:pt x="1072" y="850"/>
                  </a:cubicBezTo>
                  <a:cubicBezTo>
                    <a:pt x="1107" y="850"/>
                    <a:pt x="1143" y="853"/>
                    <a:pt x="1179" y="861"/>
                  </a:cubicBezTo>
                  <a:cubicBezTo>
                    <a:pt x="1239" y="873"/>
                    <a:pt x="1298" y="885"/>
                    <a:pt x="1358" y="885"/>
                  </a:cubicBezTo>
                  <a:cubicBezTo>
                    <a:pt x="1418" y="885"/>
                    <a:pt x="1465" y="873"/>
                    <a:pt x="1525" y="861"/>
                  </a:cubicBezTo>
                  <a:cubicBezTo>
                    <a:pt x="1560" y="849"/>
                    <a:pt x="1608" y="813"/>
                    <a:pt x="1644" y="766"/>
                  </a:cubicBezTo>
                  <a:cubicBezTo>
                    <a:pt x="1666" y="728"/>
                    <a:pt x="1698" y="710"/>
                    <a:pt x="1739" y="710"/>
                  </a:cubicBezTo>
                  <a:cubicBezTo>
                    <a:pt x="1763" y="710"/>
                    <a:pt x="1791" y="717"/>
                    <a:pt x="1822" y="730"/>
                  </a:cubicBezTo>
                  <a:cubicBezTo>
                    <a:pt x="1846" y="754"/>
                    <a:pt x="1894" y="789"/>
                    <a:pt x="1918" y="813"/>
                  </a:cubicBezTo>
                  <a:cubicBezTo>
                    <a:pt x="1977" y="861"/>
                    <a:pt x="2060" y="885"/>
                    <a:pt x="2132" y="885"/>
                  </a:cubicBezTo>
                  <a:cubicBezTo>
                    <a:pt x="2180" y="885"/>
                    <a:pt x="2215" y="885"/>
                    <a:pt x="2263" y="861"/>
                  </a:cubicBezTo>
                  <a:lnTo>
                    <a:pt x="2322" y="825"/>
                  </a:lnTo>
                  <a:cubicBezTo>
                    <a:pt x="2346" y="819"/>
                    <a:pt x="2370" y="816"/>
                    <a:pt x="2394" y="816"/>
                  </a:cubicBezTo>
                  <a:cubicBezTo>
                    <a:pt x="2418" y="816"/>
                    <a:pt x="2441" y="819"/>
                    <a:pt x="2465" y="825"/>
                  </a:cubicBezTo>
                  <a:cubicBezTo>
                    <a:pt x="2511" y="848"/>
                    <a:pt x="2558" y="861"/>
                    <a:pt x="2604" y="861"/>
                  </a:cubicBezTo>
                  <a:cubicBezTo>
                    <a:pt x="2629" y="861"/>
                    <a:pt x="2654" y="857"/>
                    <a:pt x="2680" y="849"/>
                  </a:cubicBezTo>
                  <a:cubicBezTo>
                    <a:pt x="2727" y="813"/>
                    <a:pt x="2763" y="766"/>
                    <a:pt x="2787" y="730"/>
                  </a:cubicBezTo>
                  <a:cubicBezTo>
                    <a:pt x="2822" y="587"/>
                    <a:pt x="2822" y="492"/>
                    <a:pt x="2703" y="397"/>
                  </a:cubicBezTo>
                  <a:lnTo>
                    <a:pt x="2561" y="266"/>
                  </a:lnTo>
                  <a:cubicBezTo>
                    <a:pt x="2287" y="27"/>
                    <a:pt x="1929" y="135"/>
                    <a:pt x="1608" y="27"/>
                  </a:cubicBezTo>
                  <a:cubicBezTo>
                    <a:pt x="1542" y="35"/>
                    <a:pt x="1474" y="38"/>
                    <a:pt x="1407" y="38"/>
                  </a:cubicBezTo>
                  <a:cubicBezTo>
                    <a:pt x="1171" y="38"/>
                    <a:pt x="929"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30"/>
            <p:cNvSpPr/>
            <p:nvPr/>
          </p:nvSpPr>
          <p:spPr>
            <a:xfrm>
              <a:off x="5812625" y="3873675"/>
              <a:ext cx="72050" cy="27850"/>
            </a:xfrm>
            <a:custGeom>
              <a:avLst/>
              <a:gdLst/>
              <a:ahLst/>
              <a:cxnLst/>
              <a:rect l="l" t="t" r="r" b="b"/>
              <a:pathLst>
                <a:path w="2882" h="1114" extrusionOk="0">
                  <a:moveTo>
                    <a:pt x="882" y="1"/>
                  </a:moveTo>
                  <a:cubicBezTo>
                    <a:pt x="590" y="1"/>
                    <a:pt x="296" y="22"/>
                    <a:pt x="0" y="66"/>
                  </a:cubicBezTo>
                  <a:cubicBezTo>
                    <a:pt x="36" y="233"/>
                    <a:pt x="155" y="304"/>
                    <a:pt x="298" y="375"/>
                  </a:cubicBezTo>
                  <a:cubicBezTo>
                    <a:pt x="322" y="411"/>
                    <a:pt x="357" y="459"/>
                    <a:pt x="381" y="494"/>
                  </a:cubicBezTo>
                  <a:cubicBezTo>
                    <a:pt x="417" y="649"/>
                    <a:pt x="274" y="649"/>
                    <a:pt x="203" y="721"/>
                  </a:cubicBezTo>
                  <a:cubicBezTo>
                    <a:pt x="191" y="756"/>
                    <a:pt x="155" y="768"/>
                    <a:pt x="143" y="792"/>
                  </a:cubicBezTo>
                  <a:lnTo>
                    <a:pt x="143" y="947"/>
                  </a:lnTo>
                  <a:cubicBezTo>
                    <a:pt x="655" y="995"/>
                    <a:pt x="1167" y="1054"/>
                    <a:pt x="1691" y="1114"/>
                  </a:cubicBezTo>
                  <a:cubicBezTo>
                    <a:pt x="1739" y="1078"/>
                    <a:pt x="1750" y="1018"/>
                    <a:pt x="1739" y="959"/>
                  </a:cubicBezTo>
                  <a:cubicBezTo>
                    <a:pt x="1620" y="816"/>
                    <a:pt x="1727" y="709"/>
                    <a:pt x="1846" y="637"/>
                  </a:cubicBezTo>
                  <a:cubicBezTo>
                    <a:pt x="1989" y="533"/>
                    <a:pt x="2140" y="504"/>
                    <a:pt x="2294" y="504"/>
                  </a:cubicBezTo>
                  <a:cubicBezTo>
                    <a:pt x="2473" y="504"/>
                    <a:pt x="2655" y="542"/>
                    <a:pt x="2834" y="542"/>
                  </a:cubicBezTo>
                  <a:cubicBezTo>
                    <a:pt x="2882" y="471"/>
                    <a:pt x="2882" y="399"/>
                    <a:pt x="2822" y="316"/>
                  </a:cubicBezTo>
                  <a:cubicBezTo>
                    <a:pt x="2187" y="110"/>
                    <a:pt x="1540"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30"/>
            <p:cNvSpPr/>
            <p:nvPr/>
          </p:nvSpPr>
          <p:spPr>
            <a:xfrm>
              <a:off x="5829875" y="3982500"/>
              <a:ext cx="83075" cy="9425"/>
            </a:xfrm>
            <a:custGeom>
              <a:avLst/>
              <a:gdLst/>
              <a:ahLst/>
              <a:cxnLst/>
              <a:rect l="l" t="t" r="r" b="b"/>
              <a:pathLst>
                <a:path w="3323" h="377" extrusionOk="0">
                  <a:moveTo>
                    <a:pt x="2458" y="0"/>
                  </a:moveTo>
                  <a:cubicBezTo>
                    <a:pt x="2118" y="0"/>
                    <a:pt x="1775" y="37"/>
                    <a:pt x="1440" y="37"/>
                  </a:cubicBezTo>
                  <a:cubicBezTo>
                    <a:pt x="1392" y="37"/>
                    <a:pt x="1345" y="36"/>
                    <a:pt x="1299" y="35"/>
                  </a:cubicBezTo>
                  <a:cubicBezTo>
                    <a:pt x="1176" y="78"/>
                    <a:pt x="1056" y="102"/>
                    <a:pt x="936" y="102"/>
                  </a:cubicBezTo>
                  <a:cubicBezTo>
                    <a:pt x="824" y="102"/>
                    <a:pt x="711" y="81"/>
                    <a:pt x="596" y="35"/>
                  </a:cubicBezTo>
                  <a:lnTo>
                    <a:pt x="441" y="35"/>
                  </a:lnTo>
                  <a:cubicBezTo>
                    <a:pt x="408" y="64"/>
                    <a:pt x="370" y="72"/>
                    <a:pt x="329" y="72"/>
                  </a:cubicBezTo>
                  <a:cubicBezTo>
                    <a:pt x="281" y="72"/>
                    <a:pt x="229" y="61"/>
                    <a:pt x="179" y="61"/>
                  </a:cubicBezTo>
                  <a:cubicBezTo>
                    <a:pt x="133" y="61"/>
                    <a:pt x="88" y="71"/>
                    <a:pt x="48" y="106"/>
                  </a:cubicBezTo>
                  <a:cubicBezTo>
                    <a:pt x="37" y="130"/>
                    <a:pt x="25" y="154"/>
                    <a:pt x="1" y="178"/>
                  </a:cubicBezTo>
                  <a:cubicBezTo>
                    <a:pt x="190" y="291"/>
                    <a:pt x="389" y="318"/>
                    <a:pt x="589" y="318"/>
                  </a:cubicBezTo>
                  <a:cubicBezTo>
                    <a:pt x="767" y="318"/>
                    <a:pt x="946" y="297"/>
                    <a:pt x="1120" y="297"/>
                  </a:cubicBezTo>
                  <a:cubicBezTo>
                    <a:pt x="1551" y="305"/>
                    <a:pt x="1972" y="377"/>
                    <a:pt x="2396" y="377"/>
                  </a:cubicBezTo>
                  <a:cubicBezTo>
                    <a:pt x="2604" y="377"/>
                    <a:pt x="2813" y="360"/>
                    <a:pt x="3025" y="309"/>
                  </a:cubicBezTo>
                  <a:cubicBezTo>
                    <a:pt x="3096" y="237"/>
                    <a:pt x="3192" y="237"/>
                    <a:pt x="3275" y="213"/>
                  </a:cubicBezTo>
                  <a:cubicBezTo>
                    <a:pt x="3287" y="178"/>
                    <a:pt x="3311" y="166"/>
                    <a:pt x="3323" y="130"/>
                  </a:cubicBezTo>
                  <a:cubicBezTo>
                    <a:pt x="3041" y="28"/>
                    <a:pt x="2750" y="0"/>
                    <a:pt x="24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30"/>
            <p:cNvSpPr/>
            <p:nvPr/>
          </p:nvSpPr>
          <p:spPr>
            <a:xfrm>
              <a:off x="5924825" y="3936775"/>
              <a:ext cx="78925" cy="11625"/>
            </a:xfrm>
            <a:custGeom>
              <a:avLst/>
              <a:gdLst/>
              <a:ahLst/>
              <a:cxnLst/>
              <a:rect l="l" t="t" r="r" b="b"/>
              <a:pathLst>
                <a:path w="3157" h="465" extrusionOk="0">
                  <a:moveTo>
                    <a:pt x="174" y="0"/>
                  </a:moveTo>
                  <a:cubicBezTo>
                    <a:pt x="153" y="0"/>
                    <a:pt x="132" y="6"/>
                    <a:pt x="108" y="18"/>
                  </a:cubicBezTo>
                  <a:cubicBezTo>
                    <a:pt x="1" y="102"/>
                    <a:pt x="13" y="197"/>
                    <a:pt x="120" y="280"/>
                  </a:cubicBezTo>
                  <a:cubicBezTo>
                    <a:pt x="729" y="400"/>
                    <a:pt x="1350" y="465"/>
                    <a:pt x="1970" y="465"/>
                  </a:cubicBezTo>
                  <a:cubicBezTo>
                    <a:pt x="2211" y="465"/>
                    <a:pt x="2452" y="455"/>
                    <a:pt x="2692" y="435"/>
                  </a:cubicBezTo>
                  <a:cubicBezTo>
                    <a:pt x="2747" y="357"/>
                    <a:pt x="2829" y="355"/>
                    <a:pt x="2911" y="355"/>
                  </a:cubicBezTo>
                  <a:cubicBezTo>
                    <a:pt x="2917" y="355"/>
                    <a:pt x="2923" y="355"/>
                    <a:pt x="2928" y="355"/>
                  </a:cubicBezTo>
                  <a:cubicBezTo>
                    <a:pt x="3016" y="355"/>
                    <a:pt x="3102" y="352"/>
                    <a:pt x="3156" y="256"/>
                  </a:cubicBezTo>
                  <a:cubicBezTo>
                    <a:pt x="3049" y="169"/>
                    <a:pt x="2910" y="161"/>
                    <a:pt x="2772" y="161"/>
                  </a:cubicBezTo>
                  <a:cubicBezTo>
                    <a:pt x="2741" y="161"/>
                    <a:pt x="2710" y="161"/>
                    <a:pt x="2680" y="161"/>
                  </a:cubicBezTo>
                  <a:cubicBezTo>
                    <a:pt x="2251" y="149"/>
                    <a:pt x="1834" y="149"/>
                    <a:pt x="1406" y="137"/>
                  </a:cubicBezTo>
                  <a:cubicBezTo>
                    <a:pt x="1277" y="81"/>
                    <a:pt x="1144" y="67"/>
                    <a:pt x="1010" y="67"/>
                  </a:cubicBezTo>
                  <a:cubicBezTo>
                    <a:pt x="876" y="67"/>
                    <a:pt x="741" y="81"/>
                    <a:pt x="608" y="81"/>
                  </a:cubicBezTo>
                  <a:cubicBezTo>
                    <a:pt x="482" y="81"/>
                    <a:pt x="358" y="68"/>
                    <a:pt x="239" y="18"/>
                  </a:cubicBezTo>
                  <a:cubicBezTo>
                    <a:pt x="215" y="6"/>
                    <a:pt x="194" y="0"/>
                    <a:pt x="1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30"/>
            <p:cNvSpPr/>
            <p:nvPr/>
          </p:nvSpPr>
          <p:spPr>
            <a:xfrm>
              <a:off x="6152550" y="3936325"/>
              <a:ext cx="69975" cy="10400"/>
            </a:xfrm>
            <a:custGeom>
              <a:avLst/>
              <a:gdLst/>
              <a:ahLst/>
              <a:cxnLst/>
              <a:rect l="l" t="t" r="r" b="b"/>
              <a:pathLst>
                <a:path w="2799" h="416" extrusionOk="0">
                  <a:moveTo>
                    <a:pt x="881" y="1"/>
                  </a:moveTo>
                  <a:cubicBezTo>
                    <a:pt x="832" y="80"/>
                    <a:pt x="774" y="106"/>
                    <a:pt x="709" y="106"/>
                  </a:cubicBezTo>
                  <a:cubicBezTo>
                    <a:pt x="648" y="106"/>
                    <a:pt x="581" y="83"/>
                    <a:pt x="512" y="60"/>
                  </a:cubicBezTo>
                  <a:cubicBezTo>
                    <a:pt x="439" y="36"/>
                    <a:pt x="365" y="19"/>
                    <a:pt x="293" y="19"/>
                  </a:cubicBezTo>
                  <a:cubicBezTo>
                    <a:pt x="190" y="19"/>
                    <a:pt x="91" y="53"/>
                    <a:pt x="0" y="143"/>
                  </a:cubicBezTo>
                  <a:cubicBezTo>
                    <a:pt x="174" y="222"/>
                    <a:pt x="323" y="415"/>
                    <a:pt x="521" y="415"/>
                  </a:cubicBezTo>
                  <a:cubicBezTo>
                    <a:pt x="594" y="415"/>
                    <a:pt x="673" y="389"/>
                    <a:pt x="762" y="322"/>
                  </a:cubicBezTo>
                  <a:cubicBezTo>
                    <a:pt x="770" y="318"/>
                    <a:pt x="780" y="316"/>
                    <a:pt x="790" y="316"/>
                  </a:cubicBezTo>
                  <a:cubicBezTo>
                    <a:pt x="835" y="316"/>
                    <a:pt x="899" y="347"/>
                    <a:pt x="947" y="347"/>
                  </a:cubicBezTo>
                  <a:cubicBezTo>
                    <a:pt x="953" y="347"/>
                    <a:pt x="959" y="347"/>
                    <a:pt x="965" y="346"/>
                  </a:cubicBezTo>
                  <a:cubicBezTo>
                    <a:pt x="1059" y="331"/>
                    <a:pt x="1155" y="325"/>
                    <a:pt x="1250" y="325"/>
                  </a:cubicBezTo>
                  <a:cubicBezTo>
                    <a:pt x="1560" y="325"/>
                    <a:pt x="1873" y="387"/>
                    <a:pt x="2182" y="387"/>
                  </a:cubicBezTo>
                  <a:cubicBezTo>
                    <a:pt x="2373" y="387"/>
                    <a:pt x="2563" y="363"/>
                    <a:pt x="2751" y="286"/>
                  </a:cubicBezTo>
                  <a:cubicBezTo>
                    <a:pt x="2798" y="227"/>
                    <a:pt x="2786" y="179"/>
                    <a:pt x="2715" y="167"/>
                  </a:cubicBezTo>
                  <a:cubicBezTo>
                    <a:pt x="2096" y="167"/>
                    <a:pt x="1488" y="72"/>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30"/>
            <p:cNvSpPr/>
            <p:nvPr/>
          </p:nvSpPr>
          <p:spPr>
            <a:xfrm>
              <a:off x="6066225" y="3943775"/>
              <a:ext cx="62825" cy="13125"/>
            </a:xfrm>
            <a:custGeom>
              <a:avLst/>
              <a:gdLst/>
              <a:ahLst/>
              <a:cxnLst/>
              <a:rect l="l" t="t" r="r" b="b"/>
              <a:pathLst>
                <a:path w="2513" h="525" extrusionOk="0">
                  <a:moveTo>
                    <a:pt x="477" y="0"/>
                  </a:moveTo>
                  <a:cubicBezTo>
                    <a:pt x="393" y="72"/>
                    <a:pt x="250" y="60"/>
                    <a:pt x="155" y="72"/>
                  </a:cubicBezTo>
                  <a:cubicBezTo>
                    <a:pt x="60" y="119"/>
                    <a:pt x="12" y="191"/>
                    <a:pt x="0" y="286"/>
                  </a:cubicBezTo>
                  <a:cubicBezTo>
                    <a:pt x="155" y="399"/>
                    <a:pt x="328" y="420"/>
                    <a:pt x="503" y="420"/>
                  </a:cubicBezTo>
                  <a:cubicBezTo>
                    <a:pt x="606" y="420"/>
                    <a:pt x="709" y="413"/>
                    <a:pt x="811" y="413"/>
                  </a:cubicBezTo>
                  <a:cubicBezTo>
                    <a:pt x="883" y="413"/>
                    <a:pt x="955" y="416"/>
                    <a:pt x="1024" y="429"/>
                  </a:cubicBezTo>
                  <a:cubicBezTo>
                    <a:pt x="1175" y="476"/>
                    <a:pt x="1327" y="486"/>
                    <a:pt x="1480" y="486"/>
                  </a:cubicBezTo>
                  <a:cubicBezTo>
                    <a:pt x="1606" y="486"/>
                    <a:pt x="1733" y="479"/>
                    <a:pt x="1859" y="479"/>
                  </a:cubicBezTo>
                  <a:cubicBezTo>
                    <a:pt x="1931" y="479"/>
                    <a:pt x="2002" y="481"/>
                    <a:pt x="2072" y="488"/>
                  </a:cubicBezTo>
                  <a:cubicBezTo>
                    <a:pt x="2203" y="465"/>
                    <a:pt x="2382" y="524"/>
                    <a:pt x="2489" y="369"/>
                  </a:cubicBezTo>
                  <a:cubicBezTo>
                    <a:pt x="2513" y="226"/>
                    <a:pt x="2417" y="179"/>
                    <a:pt x="2310" y="131"/>
                  </a:cubicBezTo>
                  <a:cubicBezTo>
                    <a:pt x="2310" y="119"/>
                    <a:pt x="2298" y="107"/>
                    <a:pt x="2263" y="96"/>
                  </a:cubicBezTo>
                  <a:cubicBezTo>
                    <a:pt x="2253" y="86"/>
                    <a:pt x="2241" y="80"/>
                    <a:pt x="2229" y="80"/>
                  </a:cubicBezTo>
                  <a:cubicBezTo>
                    <a:pt x="2211" y="80"/>
                    <a:pt x="2193" y="91"/>
                    <a:pt x="2179" y="119"/>
                  </a:cubicBezTo>
                  <a:lnTo>
                    <a:pt x="1893" y="119"/>
                  </a:lnTo>
                  <a:cubicBezTo>
                    <a:pt x="1893" y="107"/>
                    <a:pt x="1882" y="107"/>
                    <a:pt x="1846" y="96"/>
                  </a:cubicBezTo>
                  <a:cubicBezTo>
                    <a:pt x="1839" y="89"/>
                    <a:pt x="1832" y="86"/>
                    <a:pt x="1824" y="86"/>
                  </a:cubicBezTo>
                  <a:cubicBezTo>
                    <a:pt x="1803" y="86"/>
                    <a:pt x="1780" y="105"/>
                    <a:pt x="1763" y="131"/>
                  </a:cubicBezTo>
                  <a:cubicBezTo>
                    <a:pt x="1707" y="174"/>
                    <a:pt x="1655" y="198"/>
                    <a:pt x="1604" y="198"/>
                  </a:cubicBezTo>
                  <a:cubicBezTo>
                    <a:pt x="1557" y="198"/>
                    <a:pt x="1511" y="177"/>
                    <a:pt x="1465" y="131"/>
                  </a:cubicBezTo>
                  <a:cubicBezTo>
                    <a:pt x="1371" y="70"/>
                    <a:pt x="1271" y="55"/>
                    <a:pt x="1169" y="55"/>
                  </a:cubicBezTo>
                  <a:cubicBezTo>
                    <a:pt x="1072" y="55"/>
                    <a:pt x="972" y="69"/>
                    <a:pt x="874" y="69"/>
                  </a:cubicBezTo>
                  <a:cubicBezTo>
                    <a:pt x="775" y="69"/>
                    <a:pt x="678" y="55"/>
                    <a:pt x="584" y="0"/>
                  </a:cubicBezTo>
                  <a:cubicBezTo>
                    <a:pt x="566" y="6"/>
                    <a:pt x="548" y="9"/>
                    <a:pt x="530" y="9"/>
                  </a:cubicBezTo>
                  <a:cubicBezTo>
                    <a:pt x="512" y="9"/>
                    <a:pt x="494" y="6"/>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30"/>
            <p:cNvSpPr/>
            <p:nvPr/>
          </p:nvSpPr>
          <p:spPr>
            <a:xfrm>
              <a:off x="5898350" y="3915500"/>
              <a:ext cx="62525" cy="13425"/>
            </a:xfrm>
            <a:custGeom>
              <a:avLst/>
              <a:gdLst/>
              <a:ahLst/>
              <a:cxnLst/>
              <a:rect l="l" t="t" r="r" b="b"/>
              <a:pathLst>
                <a:path w="2501" h="537" extrusionOk="0">
                  <a:moveTo>
                    <a:pt x="0" y="0"/>
                  </a:moveTo>
                  <a:lnTo>
                    <a:pt x="0" y="72"/>
                  </a:lnTo>
                  <a:cubicBezTo>
                    <a:pt x="36" y="155"/>
                    <a:pt x="84" y="214"/>
                    <a:pt x="143" y="250"/>
                  </a:cubicBezTo>
                  <a:cubicBezTo>
                    <a:pt x="226" y="298"/>
                    <a:pt x="334" y="345"/>
                    <a:pt x="417" y="393"/>
                  </a:cubicBezTo>
                  <a:cubicBezTo>
                    <a:pt x="474" y="389"/>
                    <a:pt x="530" y="387"/>
                    <a:pt x="586" y="387"/>
                  </a:cubicBezTo>
                  <a:cubicBezTo>
                    <a:pt x="1086" y="387"/>
                    <a:pt x="1568" y="537"/>
                    <a:pt x="2060" y="537"/>
                  </a:cubicBezTo>
                  <a:cubicBezTo>
                    <a:pt x="2139" y="537"/>
                    <a:pt x="2218" y="533"/>
                    <a:pt x="2298" y="524"/>
                  </a:cubicBezTo>
                  <a:cubicBezTo>
                    <a:pt x="2358" y="476"/>
                    <a:pt x="2441" y="465"/>
                    <a:pt x="2489" y="393"/>
                  </a:cubicBezTo>
                  <a:cubicBezTo>
                    <a:pt x="2501" y="334"/>
                    <a:pt x="2489" y="298"/>
                    <a:pt x="2429" y="274"/>
                  </a:cubicBezTo>
                  <a:cubicBezTo>
                    <a:pt x="2346" y="274"/>
                    <a:pt x="2239" y="286"/>
                    <a:pt x="2143" y="286"/>
                  </a:cubicBezTo>
                  <a:cubicBezTo>
                    <a:pt x="2076" y="319"/>
                    <a:pt x="2007" y="340"/>
                    <a:pt x="1937" y="340"/>
                  </a:cubicBezTo>
                  <a:cubicBezTo>
                    <a:pt x="1858" y="340"/>
                    <a:pt x="1779" y="314"/>
                    <a:pt x="1703" y="250"/>
                  </a:cubicBezTo>
                  <a:cubicBezTo>
                    <a:pt x="1673" y="244"/>
                    <a:pt x="1646" y="241"/>
                    <a:pt x="1621" y="241"/>
                  </a:cubicBezTo>
                  <a:cubicBezTo>
                    <a:pt x="1596" y="241"/>
                    <a:pt x="1572" y="244"/>
                    <a:pt x="1548" y="250"/>
                  </a:cubicBezTo>
                  <a:cubicBezTo>
                    <a:pt x="1548" y="262"/>
                    <a:pt x="1536" y="286"/>
                    <a:pt x="1512" y="298"/>
                  </a:cubicBezTo>
                  <a:cubicBezTo>
                    <a:pt x="1503" y="301"/>
                    <a:pt x="1495" y="302"/>
                    <a:pt x="1487" y="302"/>
                  </a:cubicBezTo>
                  <a:cubicBezTo>
                    <a:pt x="1464" y="302"/>
                    <a:pt x="1444" y="289"/>
                    <a:pt x="1417" y="262"/>
                  </a:cubicBezTo>
                  <a:cubicBezTo>
                    <a:pt x="977" y="72"/>
                    <a:pt x="477"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30"/>
            <p:cNvSpPr/>
            <p:nvPr/>
          </p:nvSpPr>
          <p:spPr>
            <a:xfrm>
              <a:off x="6075450" y="3994075"/>
              <a:ext cx="47350" cy="11075"/>
            </a:xfrm>
            <a:custGeom>
              <a:avLst/>
              <a:gdLst/>
              <a:ahLst/>
              <a:cxnLst/>
              <a:rect l="l" t="t" r="r" b="b"/>
              <a:pathLst>
                <a:path w="1894" h="443" extrusionOk="0">
                  <a:moveTo>
                    <a:pt x="84" y="0"/>
                  </a:moveTo>
                  <a:lnTo>
                    <a:pt x="84" y="0"/>
                  </a:lnTo>
                  <a:cubicBezTo>
                    <a:pt x="0" y="143"/>
                    <a:pt x="155" y="191"/>
                    <a:pt x="227" y="262"/>
                  </a:cubicBezTo>
                  <a:cubicBezTo>
                    <a:pt x="469" y="403"/>
                    <a:pt x="720" y="443"/>
                    <a:pt x="972" y="443"/>
                  </a:cubicBezTo>
                  <a:cubicBezTo>
                    <a:pt x="1252" y="443"/>
                    <a:pt x="1534" y="394"/>
                    <a:pt x="1810" y="381"/>
                  </a:cubicBezTo>
                  <a:cubicBezTo>
                    <a:pt x="1894" y="381"/>
                    <a:pt x="1834" y="239"/>
                    <a:pt x="1810" y="143"/>
                  </a:cubicBezTo>
                  <a:cubicBezTo>
                    <a:pt x="1239" y="84"/>
                    <a:pt x="655"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30"/>
            <p:cNvSpPr/>
            <p:nvPr/>
          </p:nvSpPr>
          <p:spPr>
            <a:xfrm>
              <a:off x="5977225" y="3987150"/>
              <a:ext cx="63125" cy="10225"/>
            </a:xfrm>
            <a:custGeom>
              <a:avLst/>
              <a:gdLst/>
              <a:ahLst/>
              <a:cxnLst/>
              <a:rect l="l" t="t" r="r" b="b"/>
              <a:pathLst>
                <a:path w="2525" h="409" extrusionOk="0">
                  <a:moveTo>
                    <a:pt x="486" y="0"/>
                  </a:moveTo>
                  <a:cubicBezTo>
                    <a:pt x="471" y="0"/>
                    <a:pt x="456" y="1"/>
                    <a:pt x="441" y="4"/>
                  </a:cubicBezTo>
                  <a:cubicBezTo>
                    <a:pt x="334" y="170"/>
                    <a:pt x="108" y="111"/>
                    <a:pt x="0" y="277"/>
                  </a:cubicBezTo>
                  <a:cubicBezTo>
                    <a:pt x="108" y="396"/>
                    <a:pt x="239" y="408"/>
                    <a:pt x="393" y="408"/>
                  </a:cubicBezTo>
                  <a:lnTo>
                    <a:pt x="2441" y="408"/>
                  </a:lnTo>
                  <a:cubicBezTo>
                    <a:pt x="2525" y="349"/>
                    <a:pt x="2525" y="301"/>
                    <a:pt x="2429" y="266"/>
                  </a:cubicBezTo>
                  <a:cubicBezTo>
                    <a:pt x="2191" y="177"/>
                    <a:pt x="1939" y="128"/>
                    <a:pt x="1684" y="128"/>
                  </a:cubicBezTo>
                  <a:cubicBezTo>
                    <a:pt x="1596" y="128"/>
                    <a:pt x="1506" y="134"/>
                    <a:pt x="1417" y="146"/>
                  </a:cubicBezTo>
                  <a:cubicBezTo>
                    <a:pt x="1328" y="188"/>
                    <a:pt x="1236" y="209"/>
                    <a:pt x="1143" y="209"/>
                  </a:cubicBezTo>
                  <a:cubicBezTo>
                    <a:pt x="1051" y="209"/>
                    <a:pt x="959" y="188"/>
                    <a:pt x="870" y="146"/>
                  </a:cubicBezTo>
                  <a:cubicBezTo>
                    <a:pt x="751" y="93"/>
                    <a:pt x="623"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30"/>
            <p:cNvSpPr/>
            <p:nvPr/>
          </p:nvSpPr>
          <p:spPr>
            <a:xfrm>
              <a:off x="6220700" y="3924725"/>
              <a:ext cx="28300" cy="19125"/>
            </a:xfrm>
            <a:custGeom>
              <a:avLst/>
              <a:gdLst/>
              <a:ahLst/>
              <a:cxnLst/>
              <a:rect l="l" t="t" r="r" b="b"/>
              <a:pathLst>
                <a:path w="1132" h="765" extrusionOk="0">
                  <a:moveTo>
                    <a:pt x="48" y="0"/>
                  </a:moveTo>
                  <a:cubicBezTo>
                    <a:pt x="84" y="60"/>
                    <a:pt x="120" y="119"/>
                    <a:pt x="167" y="167"/>
                  </a:cubicBezTo>
                  <a:cubicBezTo>
                    <a:pt x="465" y="524"/>
                    <a:pt x="465" y="524"/>
                    <a:pt x="1" y="631"/>
                  </a:cubicBezTo>
                  <a:cubicBezTo>
                    <a:pt x="13" y="679"/>
                    <a:pt x="25" y="703"/>
                    <a:pt x="48" y="750"/>
                  </a:cubicBezTo>
                  <a:cubicBezTo>
                    <a:pt x="172" y="757"/>
                    <a:pt x="304" y="764"/>
                    <a:pt x="439" y="764"/>
                  </a:cubicBezTo>
                  <a:cubicBezTo>
                    <a:pt x="538" y="764"/>
                    <a:pt x="638" y="760"/>
                    <a:pt x="739" y="750"/>
                  </a:cubicBezTo>
                  <a:cubicBezTo>
                    <a:pt x="894" y="750"/>
                    <a:pt x="1037" y="738"/>
                    <a:pt x="1084" y="572"/>
                  </a:cubicBezTo>
                  <a:cubicBezTo>
                    <a:pt x="1132" y="381"/>
                    <a:pt x="1013" y="250"/>
                    <a:pt x="846" y="191"/>
                  </a:cubicBezTo>
                  <a:cubicBezTo>
                    <a:pt x="596" y="119"/>
                    <a:pt x="310" y="6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30"/>
            <p:cNvSpPr/>
            <p:nvPr/>
          </p:nvSpPr>
          <p:spPr>
            <a:xfrm>
              <a:off x="5789700" y="3977250"/>
              <a:ext cx="48250" cy="10375"/>
            </a:xfrm>
            <a:custGeom>
              <a:avLst/>
              <a:gdLst/>
              <a:ahLst/>
              <a:cxnLst/>
              <a:rect l="l" t="t" r="r" b="b"/>
              <a:pathLst>
                <a:path w="1930" h="415" extrusionOk="0">
                  <a:moveTo>
                    <a:pt x="328" y="1"/>
                  </a:moveTo>
                  <a:cubicBezTo>
                    <a:pt x="222" y="1"/>
                    <a:pt x="114" y="9"/>
                    <a:pt x="0" y="30"/>
                  </a:cubicBezTo>
                  <a:cubicBezTo>
                    <a:pt x="497" y="289"/>
                    <a:pt x="927" y="414"/>
                    <a:pt x="1354" y="414"/>
                  </a:cubicBezTo>
                  <a:cubicBezTo>
                    <a:pt x="1438" y="414"/>
                    <a:pt x="1523" y="409"/>
                    <a:pt x="1608" y="400"/>
                  </a:cubicBezTo>
                  <a:lnTo>
                    <a:pt x="1655" y="340"/>
                  </a:lnTo>
                  <a:cubicBezTo>
                    <a:pt x="1727" y="269"/>
                    <a:pt x="1870" y="328"/>
                    <a:pt x="1929" y="221"/>
                  </a:cubicBezTo>
                  <a:cubicBezTo>
                    <a:pt x="1882" y="185"/>
                    <a:pt x="1822" y="138"/>
                    <a:pt x="1775" y="90"/>
                  </a:cubicBezTo>
                  <a:cubicBezTo>
                    <a:pt x="1669" y="123"/>
                    <a:pt x="1564" y="135"/>
                    <a:pt x="1458" y="135"/>
                  </a:cubicBezTo>
                  <a:cubicBezTo>
                    <a:pt x="1109" y="135"/>
                    <a:pt x="747"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30"/>
            <p:cNvSpPr/>
            <p:nvPr/>
          </p:nvSpPr>
          <p:spPr>
            <a:xfrm>
              <a:off x="6119500" y="3948600"/>
              <a:ext cx="56575" cy="13425"/>
            </a:xfrm>
            <a:custGeom>
              <a:avLst/>
              <a:gdLst/>
              <a:ahLst/>
              <a:cxnLst/>
              <a:rect l="l" t="t" r="r" b="b"/>
              <a:pathLst>
                <a:path w="2263" h="537" extrusionOk="0">
                  <a:moveTo>
                    <a:pt x="556" y="1"/>
                  </a:moveTo>
                  <a:cubicBezTo>
                    <a:pt x="486" y="1"/>
                    <a:pt x="417" y="28"/>
                    <a:pt x="346" y="81"/>
                  </a:cubicBezTo>
                  <a:cubicBezTo>
                    <a:pt x="286" y="224"/>
                    <a:pt x="143" y="224"/>
                    <a:pt x="24" y="260"/>
                  </a:cubicBezTo>
                  <a:cubicBezTo>
                    <a:pt x="1" y="319"/>
                    <a:pt x="1" y="343"/>
                    <a:pt x="60" y="367"/>
                  </a:cubicBezTo>
                  <a:cubicBezTo>
                    <a:pt x="143" y="367"/>
                    <a:pt x="251" y="391"/>
                    <a:pt x="346" y="391"/>
                  </a:cubicBezTo>
                  <a:cubicBezTo>
                    <a:pt x="503" y="447"/>
                    <a:pt x="665" y="462"/>
                    <a:pt x="830" y="462"/>
                  </a:cubicBezTo>
                  <a:cubicBezTo>
                    <a:pt x="1016" y="462"/>
                    <a:pt x="1206" y="443"/>
                    <a:pt x="1395" y="443"/>
                  </a:cubicBezTo>
                  <a:cubicBezTo>
                    <a:pt x="1570" y="443"/>
                    <a:pt x="1745" y="459"/>
                    <a:pt x="1918" y="522"/>
                  </a:cubicBezTo>
                  <a:cubicBezTo>
                    <a:pt x="1971" y="522"/>
                    <a:pt x="2040" y="537"/>
                    <a:pt x="2098" y="537"/>
                  </a:cubicBezTo>
                  <a:cubicBezTo>
                    <a:pt x="2156" y="537"/>
                    <a:pt x="2203" y="522"/>
                    <a:pt x="2215" y="462"/>
                  </a:cubicBezTo>
                  <a:cubicBezTo>
                    <a:pt x="2263" y="284"/>
                    <a:pt x="2084" y="272"/>
                    <a:pt x="1965" y="236"/>
                  </a:cubicBezTo>
                  <a:lnTo>
                    <a:pt x="1775" y="236"/>
                  </a:lnTo>
                  <a:cubicBezTo>
                    <a:pt x="1775" y="224"/>
                    <a:pt x="1751" y="224"/>
                    <a:pt x="1727" y="212"/>
                  </a:cubicBezTo>
                  <a:cubicBezTo>
                    <a:pt x="1717" y="205"/>
                    <a:pt x="1707" y="202"/>
                    <a:pt x="1698" y="202"/>
                  </a:cubicBezTo>
                  <a:cubicBezTo>
                    <a:pt x="1676" y="202"/>
                    <a:pt x="1657" y="219"/>
                    <a:pt x="1632" y="236"/>
                  </a:cubicBezTo>
                  <a:lnTo>
                    <a:pt x="1489" y="236"/>
                  </a:lnTo>
                  <a:cubicBezTo>
                    <a:pt x="1429" y="188"/>
                    <a:pt x="1382" y="153"/>
                    <a:pt x="1322" y="105"/>
                  </a:cubicBezTo>
                  <a:lnTo>
                    <a:pt x="1203" y="105"/>
                  </a:lnTo>
                  <a:cubicBezTo>
                    <a:pt x="1203" y="105"/>
                    <a:pt x="1191" y="117"/>
                    <a:pt x="1156" y="129"/>
                  </a:cubicBezTo>
                  <a:cubicBezTo>
                    <a:pt x="1120" y="129"/>
                    <a:pt x="1084" y="117"/>
                    <a:pt x="1060" y="93"/>
                  </a:cubicBezTo>
                  <a:lnTo>
                    <a:pt x="917" y="93"/>
                  </a:lnTo>
                  <a:cubicBezTo>
                    <a:pt x="917" y="93"/>
                    <a:pt x="905" y="105"/>
                    <a:pt x="882" y="117"/>
                  </a:cubicBezTo>
                  <a:cubicBezTo>
                    <a:pt x="834" y="117"/>
                    <a:pt x="798" y="105"/>
                    <a:pt x="775" y="81"/>
                  </a:cubicBezTo>
                  <a:cubicBezTo>
                    <a:pt x="697" y="28"/>
                    <a:pt x="626" y="1"/>
                    <a:pt x="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30"/>
            <p:cNvSpPr/>
            <p:nvPr/>
          </p:nvSpPr>
          <p:spPr>
            <a:xfrm>
              <a:off x="5942700" y="3986925"/>
              <a:ext cx="46525" cy="7450"/>
            </a:xfrm>
            <a:custGeom>
              <a:avLst/>
              <a:gdLst/>
              <a:ahLst/>
              <a:cxnLst/>
              <a:rect l="l" t="t" r="r" b="b"/>
              <a:pathLst>
                <a:path w="1861" h="298" extrusionOk="0">
                  <a:moveTo>
                    <a:pt x="96" y="1"/>
                  </a:moveTo>
                  <a:cubicBezTo>
                    <a:pt x="12" y="84"/>
                    <a:pt x="0" y="179"/>
                    <a:pt x="96" y="275"/>
                  </a:cubicBezTo>
                  <a:cubicBezTo>
                    <a:pt x="393" y="275"/>
                    <a:pt x="667" y="286"/>
                    <a:pt x="953" y="286"/>
                  </a:cubicBezTo>
                  <a:cubicBezTo>
                    <a:pt x="1007" y="246"/>
                    <a:pt x="1057" y="217"/>
                    <a:pt x="1110" y="217"/>
                  </a:cubicBezTo>
                  <a:cubicBezTo>
                    <a:pt x="1151" y="217"/>
                    <a:pt x="1192" y="233"/>
                    <a:pt x="1239" y="275"/>
                  </a:cubicBezTo>
                  <a:cubicBezTo>
                    <a:pt x="1286" y="275"/>
                    <a:pt x="1346" y="286"/>
                    <a:pt x="1381" y="286"/>
                  </a:cubicBezTo>
                  <a:cubicBezTo>
                    <a:pt x="1404" y="270"/>
                    <a:pt x="1432" y="264"/>
                    <a:pt x="1464" y="264"/>
                  </a:cubicBezTo>
                  <a:cubicBezTo>
                    <a:pt x="1539" y="264"/>
                    <a:pt x="1633" y="298"/>
                    <a:pt x="1707" y="298"/>
                  </a:cubicBezTo>
                  <a:cubicBezTo>
                    <a:pt x="1799" y="298"/>
                    <a:pt x="1861" y="246"/>
                    <a:pt x="1822" y="13"/>
                  </a:cubicBezTo>
                  <a:cubicBezTo>
                    <a:pt x="1250" y="1"/>
                    <a:pt x="667"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30"/>
            <p:cNvSpPr/>
            <p:nvPr/>
          </p:nvSpPr>
          <p:spPr>
            <a:xfrm>
              <a:off x="6199875" y="3907750"/>
              <a:ext cx="30375" cy="16100"/>
            </a:xfrm>
            <a:custGeom>
              <a:avLst/>
              <a:gdLst/>
              <a:ahLst/>
              <a:cxnLst/>
              <a:rect l="l" t="t" r="r" b="b"/>
              <a:pathLst>
                <a:path w="1215" h="644" extrusionOk="0">
                  <a:moveTo>
                    <a:pt x="174" y="1"/>
                  </a:moveTo>
                  <a:cubicBezTo>
                    <a:pt x="117" y="1"/>
                    <a:pt x="59" y="5"/>
                    <a:pt x="0" y="13"/>
                  </a:cubicBezTo>
                  <a:cubicBezTo>
                    <a:pt x="0" y="143"/>
                    <a:pt x="12" y="286"/>
                    <a:pt x="12" y="417"/>
                  </a:cubicBezTo>
                  <a:cubicBezTo>
                    <a:pt x="12" y="441"/>
                    <a:pt x="24" y="477"/>
                    <a:pt x="60" y="489"/>
                  </a:cubicBezTo>
                  <a:cubicBezTo>
                    <a:pt x="131" y="548"/>
                    <a:pt x="191" y="596"/>
                    <a:pt x="286" y="620"/>
                  </a:cubicBezTo>
                  <a:cubicBezTo>
                    <a:pt x="310" y="644"/>
                    <a:pt x="346" y="644"/>
                    <a:pt x="369" y="644"/>
                  </a:cubicBezTo>
                  <a:cubicBezTo>
                    <a:pt x="405" y="620"/>
                    <a:pt x="417" y="608"/>
                    <a:pt x="441" y="596"/>
                  </a:cubicBezTo>
                  <a:cubicBezTo>
                    <a:pt x="536" y="596"/>
                    <a:pt x="643" y="584"/>
                    <a:pt x="727" y="584"/>
                  </a:cubicBezTo>
                  <a:cubicBezTo>
                    <a:pt x="798" y="358"/>
                    <a:pt x="1072" y="501"/>
                    <a:pt x="1215" y="322"/>
                  </a:cubicBezTo>
                  <a:cubicBezTo>
                    <a:pt x="885" y="157"/>
                    <a:pt x="545" y="1"/>
                    <a:pt x="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30"/>
            <p:cNvSpPr/>
            <p:nvPr/>
          </p:nvSpPr>
          <p:spPr>
            <a:xfrm>
              <a:off x="6119500" y="4022350"/>
              <a:ext cx="52125" cy="7925"/>
            </a:xfrm>
            <a:custGeom>
              <a:avLst/>
              <a:gdLst/>
              <a:ahLst/>
              <a:cxnLst/>
              <a:rect l="l" t="t" r="r" b="b"/>
              <a:pathLst>
                <a:path w="2085" h="317" extrusionOk="0">
                  <a:moveTo>
                    <a:pt x="1370" y="1"/>
                  </a:moveTo>
                  <a:cubicBezTo>
                    <a:pt x="1025" y="12"/>
                    <a:pt x="703" y="12"/>
                    <a:pt x="358" y="12"/>
                  </a:cubicBezTo>
                  <a:cubicBezTo>
                    <a:pt x="227" y="12"/>
                    <a:pt x="120" y="48"/>
                    <a:pt x="24" y="143"/>
                  </a:cubicBezTo>
                  <a:cubicBezTo>
                    <a:pt x="1" y="203"/>
                    <a:pt x="13" y="262"/>
                    <a:pt x="72" y="298"/>
                  </a:cubicBezTo>
                  <a:cubicBezTo>
                    <a:pt x="203" y="298"/>
                    <a:pt x="358" y="310"/>
                    <a:pt x="489" y="310"/>
                  </a:cubicBezTo>
                  <a:cubicBezTo>
                    <a:pt x="613" y="240"/>
                    <a:pt x="742" y="186"/>
                    <a:pt x="876" y="186"/>
                  </a:cubicBezTo>
                  <a:cubicBezTo>
                    <a:pt x="948" y="186"/>
                    <a:pt x="1021" y="201"/>
                    <a:pt x="1096" y="239"/>
                  </a:cubicBezTo>
                  <a:cubicBezTo>
                    <a:pt x="1225" y="297"/>
                    <a:pt x="1369" y="316"/>
                    <a:pt x="1513" y="316"/>
                  </a:cubicBezTo>
                  <a:cubicBezTo>
                    <a:pt x="1634" y="316"/>
                    <a:pt x="1756" y="303"/>
                    <a:pt x="1870" y="286"/>
                  </a:cubicBezTo>
                  <a:cubicBezTo>
                    <a:pt x="2084" y="239"/>
                    <a:pt x="1929" y="108"/>
                    <a:pt x="1906" y="12"/>
                  </a:cubicBezTo>
                  <a:lnTo>
                    <a:pt x="1667" y="12"/>
                  </a:lnTo>
                  <a:cubicBezTo>
                    <a:pt x="1610" y="44"/>
                    <a:pt x="1553" y="69"/>
                    <a:pt x="1499" y="69"/>
                  </a:cubicBezTo>
                  <a:cubicBezTo>
                    <a:pt x="1453" y="69"/>
                    <a:pt x="1409" y="50"/>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30"/>
            <p:cNvSpPr/>
            <p:nvPr/>
          </p:nvSpPr>
          <p:spPr>
            <a:xfrm>
              <a:off x="5912325" y="3985750"/>
              <a:ext cx="32775" cy="7575"/>
            </a:xfrm>
            <a:custGeom>
              <a:avLst/>
              <a:gdLst/>
              <a:ahLst/>
              <a:cxnLst/>
              <a:rect l="l" t="t" r="r" b="b"/>
              <a:pathLst>
                <a:path w="1311" h="303" extrusionOk="0">
                  <a:moveTo>
                    <a:pt x="25" y="0"/>
                  </a:moveTo>
                  <a:lnTo>
                    <a:pt x="1" y="60"/>
                  </a:lnTo>
                  <a:cubicBezTo>
                    <a:pt x="1" y="95"/>
                    <a:pt x="13" y="119"/>
                    <a:pt x="13" y="155"/>
                  </a:cubicBezTo>
                  <a:cubicBezTo>
                    <a:pt x="242" y="279"/>
                    <a:pt x="478" y="303"/>
                    <a:pt x="718" y="303"/>
                  </a:cubicBezTo>
                  <a:cubicBezTo>
                    <a:pt x="864" y="303"/>
                    <a:pt x="1012" y="294"/>
                    <a:pt x="1160" y="294"/>
                  </a:cubicBezTo>
                  <a:cubicBezTo>
                    <a:pt x="1210" y="294"/>
                    <a:pt x="1260" y="295"/>
                    <a:pt x="1311" y="298"/>
                  </a:cubicBezTo>
                  <a:lnTo>
                    <a:pt x="1311" y="36"/>
                  </a:lnTo>
                  <a:cubicBezTo>
                    <a:pt x="894" y="36"/>
                    <a:pt x="453" y="24"/>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30"/>
            <p:cNvSpPr/>
            <p:nvPr/>
          </p:nvSpPr>
          <p:spPr>
            <a:xfrm>
              <a:off x="6047175" y="3993775"/>
              <a:ext cx="34250" cy="6875"/>
            </a:xfrm>
            <a:custGeom>
              <a:avLst/>
              <a:gdLst/>
              <a:ahLst/>
              <a:cxnLst/>
              <a:rect l="l" t="t" r="r" b="b"/>
              <a:pathLst>
                <a:path w="1370" h="275" extrusionOk="0">
                  <a:moveTo>
                    <a:pt x="96" y="1"/>
                  </a:moveTo>
                  <a:cubicBezTo>
                    <a:pt x="0" y="84"/>
                    <a:pt x="0" y="167"/>
                    <a:pt x="84" y="262"/>
                  </a:cubicBezTo>
                  <a:cubicBezTo>
                    <a:pt x="512" y="262"/>
                    <a:pt x="941" y="274"/>
                    <a:pt x="1370" y="274"/>
                  </a:cubicBezTo>
                  <a:cubicBezTo>
                    <a:pt x="1334" y="191"/>
                    <a:pt x="1274" y="96"/>
                    <a:pt x="1227" y="12"/>
                  </a:cubicBezTo>
                  <a:cubicBezTo>
                    <a:pt x="834" y="12"/>
                    <a:pt x="465"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30"/>
            <p:cNvSpPr/>
            <p:nvPr/>
          </p:nvSpPr>
          <p:spPr>
            <a:xfrm>
              <a:off x="5998050" y="3942800"/>
              <a:ext cx="38725" cy="7675"/>
            </a:xfrm>
            <a:custGeom>
              <a:avLst/>
              <a:gdLst/>
              <a:ahLst/>
              <a:cxnLst/>
              <a:rect l="l" t="t" r="r" b="b"/>
              <a:pathLst>
                <a:path w="1549" h="307" extrusionOk="0">
                  <a:moveTo>
                    <a:pt x="1158" y="0"/>
                  </a:moveTo>
                  <a:cubicBezTo>
                    <a:pt x="1003" y="0"/>
                    <a:pt x="848" y="31"/>
                    <a:pt x="699" y="31"/>
                  </a:cubicBezTo>
                  <a:cubicBezTo>
                    <a:pt x="673" y="31"/>
                    <a:pt x="646" y="30"/>
                    <a:pt x="620" y="27"/>
                  </a:cubicBezTo>
                  <a:cubicBezTo>
                    <a:pt x="554" y="94"/>
                    <a:pt x="474" y="106"/>
                    <a:pt x="392" y="106"/>
                  </a:cubicBezTo>
                  <a:cubicBezTo>
                    <a:pt x="345" y="106"/>
                    <a:pt x="296" y="102"/>
                    <a:pt x="249" y="102"/>
                  </a:cubicBezTo>
                  <a:cubicBezTo>
                    <a:pt x="158" y="102"/>
                    <a:pt x="70" y="117"/>
                    <a:pt x="1" y="206"/>
                  </a:cubicBezTo>
                  <a:cubicBezTo>
                    <a:pt x="275" y="258"/>
                    <a:pt x="545" y="307"/>
                    <a:pt x="814" y="307"/>
                  </a:cubicBezTo>
                  <a:cubicBezTo>
                    <a:pt x="1036" y="307"/>
                    <a:pt x="1257" y="274"/>
                    <a:pt x="1477" y="182"/>
                  </a:cubicBezTo>
                  <a:cubicBezTo>
                    <a:pt x="1549" y="146"/>
                    <a:pt x="1549" y="111"/>
                    <a:pt x="1477" y="63"/>
                  </a:cubicBezTo>
                  <a:cubicBezTo>
                    <a:pt x="1372" y="15"/>
                    <a:pt x="1265" y="0"/>
                    <a:pt x="1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30"/>
            <p:cNvSpPr/>
            <p:nvPr/>
          </p:nvSpPr>
          <p:spPr>
            <a:xfrm>
              <a:off x="6088550" y="3936025"/>
              <a:ext cx="57775" cy="4225"/>
            </a:xfrm>
            <a:custGeom>
              <a:avLst/>
              <a:gdLst/>
              <a:ahLst/>
              <a:cxnLst/>
              <a:rect l="l" t="t" r="r" b="b"/>
              <a:pathLst>
                <a:path w="2311" h="169" extrusionOk="0">
                  <a:moveTo>
                    <a:pt x="0" y="1"/>
                  </a:moveTo>
                  <a:lnTo>
                    <a:pt x="0" y="1"/>
                  </a:lnTo>
                  <a:cubicBezTo>
                    <a:pt x="105" y="153"/>
                    <a:pt x="256" y="168"/>
                    <a:pt x="391" y="168"/>
                  </a:cubicBezTo>
                  <a:cubicBezTo>
                    <a:pt x="425" y="168"/>
                    <a:pt x="458" y="167"/>
                    <a:pt x="489" y="167"/>
                  </a:cubicBezTo>
                  <a:cubicBezTo>
                    <a:pt x="1108" y="167"/>
                    <a:pt x="1703" y="144"/>
                    <a:pt x="2310" y="144"/>
                  </a:cubicBezTo>
                  <a:cubicBezTo>
                    <a:pt x="2221" y="36"/>
                    <a:pt x="2098" y="23"/>
                    <a:pt x="1972" y="23"/>
                  </a:cubicBezTo>
                  <a:cubicBezTo>
                    <a:pt x="1930" y="23"/>
                    <a:pt x="1887" y="25"/>
                    <a:pt x="1846" y="25"/>
                  </a:cubicBezTo>
                  <a:cubicBezTo>
                    <a:pt x="1239" y="13"/>
                    <a:pt x="60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30"/>
            <p:cNvSpPr/>
            <p:nvPr/>
          </p:nvSpPr>
          <p:spPr>
            <a:xfrm>
              <a:off x="6043600" y="3943475"/>
              <a:ext cx="28300" cy="7750"/>
            </a:xfrm>
            <a:custGeom>
              <a:avLst/>
              <a:gdLst/>
              <a:ahLst/>
              <a:cxnLst/>
              <a:rect l="l" t="t" r="r" b="b"/>
              <a:pathLst>
                <a:path w="1132" h="310" extrusionOk="0">
                  <a:moveTo>
                    <a:pt x="953" y="0"/>
                  </a:moveTo>
                  <a:cubicBezTo>
                    <a:pt x="831" y="26"/>
                    <a:pt x="707" y="34"/>
                    <a:pt x="583" y="34"/>
                  </a:cubicBezTo>
                  <a:cubicBezTo>
                    <a:pt x="416" y="34"/>
                    <a:pt x="248" y="19"/>
                    <a:pt x="84" y="12"/>
                  </a:cubicBezTo>
                  <a:cubicBezTo>
                    <a:pt x="1" y="96"/>
                    <a:pt x="1" y="191"/>
                    <a:pt x="84" y="286"/>
                  </a:cubicBezTo>
                  <a:cubicBezTo>
                    <a:pt x="358" y="298"/>
                    <a:pt x="643" y="298"/>
                    <a:pt x="917" y="310"/>
                  </a:cubicBezTo>
                  <a:cubicBezTo>
                    <a:pt x="977" y="238"/>
                    <a:pt x="1036" y="179"/>
                    <a:pt x="1096" y="119"/>
                  </a:cubicBezTo>
                  <a:cubicBezTo>
                    <a:pt x="1132" y="60"/>
                    <a:pt x="1120" y="24"/>
                    <a:pt x="1060" y="12"/>
                  </a:cubicBezTo>
                  <a:cubicBezTo>
                    <a:pt x="1045" y="17"/>
                    <a:pt x="1029" y="20"/>
                    <a:pt x="1012" y="20"/>
                  </a:cubicBezTo>
                  <a:cubicBezTo>
                    <a:pt x="989" y="20"/>
                    <a:pt x="967" y="14"/>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30"/>
            <p:cNvSpPr/>
            <p:nvPr/>
          </p:nvSpPr>
          <p:spPr>
            <a:xfrm>
              <a:off x="6152550" y="3828875"/>
              <a:ext cx="18175" cy="10675"/>
            </a:xfrm>
            <a:custGeom>
              <a:avLst/>
              <a:gdLst/>
              <a:ahLst/>
              <a:cxnLst/>
              <a:rect l="l" t="t" r="r" b="b"/>
              <a:pathLst>
                <a:path w="727" h="427" extrusionOk="0">
                  <a:moveTo>
                    <a:pt x="167" y="0"/>
                  </a:moveTo>
                  <a:cubicBezTo>
                    <a:pt x="107" y="48"/>
                    <a:pt x="12" y="60"/>
                    <a:pt x="0" y="167"/>
                  </a:cubicBezTo>
                  <a:cubicBezTo>
                    <a:pt x="213" y="337"/>
                    <a:pt x="357" y="427"/>
                    <a:pt x="462" y="427"/>
                  </a:cubicBezTo>
                  <a:cubicBezTo>
                    <a:pt x="591" y="427"/>
                    <a:pt x="661" y="290"/>
                    <a:pt x="726" y="0"/>
                  </a:cubicBezTo>
                  <a:lnTo>
                    <a:pt x="596" y="0"/>
                  </a:lnTo>
                  <a:cubicBezTo>
                    <a:pt x="545" y="80"/>
                    <a:pt x="495" y="107"/>
                    <a:pt x="445" y="107"/>
                  </a:cubicBezTo>
                  <a:cubicBezTo>
                    <a:pt x="352" y="107"/>
                    <a:pt x="260" y="16"/>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30"/>
            <p:cNvSpPr/>
            <p:nvPr/>
          </p:nvSpPr>
          <p:spPr>
            <a:xfrm>
              <a:off x="6148075" y="3804175"/>
              <a:ext cx="23250" cy="10675"/>
            </a:xfrm>
            <a:custGeom>
              <a:avLst/>
              <a:gdLst/>
              <a:ahLst/>
              <a:cxnLst/>
              <a:rect l="l" t="t" r="r" b="b"/>
              <a:pathLst>
                <a:path w="930" h="427" extrusionOk="0">
                  <a:moveTo>
                    <a:pt x="227" y="0"/>
                  </a:moveTo>
                  <a:cubicBezTo>
                    <a:pt x="155" y="48"/>
                    <a:pt x="60" y="84"/>
                    <a:pt x="13" y="155"/>
                  </a:cubicBezTo>
                  <a:cubicBezTo>
                    <a:pt x="1" y="215"/>
                    <a:pt x="13" y="262"/>
                    <a:pt x="72" y="286"/>
                  </a:cubicBezTo>
                  <a:cubicBezTo>
                    <a:pt x="236" y="354"/>
                    <a:pt x="399" y="426"/>
                    <a:pt x="563" y="426"/>
                  </a:cubicBezTo>
                  <a:cubicBezTo>
                    <a:pt x="685" y="426"/>
                    <a:pt x="807" y="386"/>
                    <a:pt x="929" y="274"/>
                  </a:cubicBezTo>
                  <a:cubicBezTo>
                    <a:pt x="870" y="226"/>
                    <a:pt x="834" y="167"/>
                    <a:pt x="786" y="143"/>
                  </a:cubicBezTo>
                  <a:cubicBezTo>
                    <a:pt x="667" y="24"/>
                    <a:pt x="465" y="119"/>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30"/>
            <p:cNvSpPr/>
            <p:nvPr/>
          </p:nvSpPr>
          <p:spPr>
            <a:xfrm>
              <a:off x="6128125" y="3957850"/>
              <a:ext cx="39325" cy="4250"/>
            </a:xfrm>
            <a:custGeom>
              <a:avLst/>
              <a:gdLst/>
              <a:ahLst/>
              <a:cxnLst/>
              <a:rect l="l" t="t" r="r" b="b"/>
              <a:pathLst>
                <a:path w="1573" h="170" extrusionOk="0">
                  <a:moveTo>
                    <a:pt x="848" y="1"/>
                  </a:moveTo>
                  <a:cubicBezTo>
                    <a:pt x="619" y="1"/>
                    <a:pt x="389" y="26"/>
                    <a:pt x="165" y="26"/>
                  </a:cubicBezTo>
                  <a:cubicBezTo>
                    <a:pt x="110" y="26"/>
                    <a:pt x="55" y="24"/>
                    <a:pt x="1" y="21"/>
                  </a:cubicBezTo>
                  <a:lnTo>
                    <a:pt x="1" y="21"/>
                  </a:lnTo>
                  <a:cubicBezTo>
                    <a:pt x="209" y="139"/>
                    <a:pt x="425" y="170"/>
                    <a:pt x="644" y="170"/>
                  </a:cubicBezTo>
                  <a:cubicBezTo>
                    <a:pt x="873" y="170"/>
                    <a:pt x="1104" y="137"/>
                    <a:pt x="1334" y="137"/>
                  </a:cubicBezTo>
                  <a:cubicBezTo>
                    <a:pt x="1414" y="137"/>
                    <a:pt x="1493" y="141"/>
                    <a:pt x="1573" y="152"/>
                  </a:cubicBezTo>
                  <a:cubicBezTo>
                    <a:pt x="1340" y="30"/>
                    <a:pt x="1096" y="1"/>
                    <a:pt x="8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30"/>
            <p:cNvSpPr/>
            <p:nvPr/>
          </p:nvSpPr>
          <p:spPr>
            <a:xfrm>
              <a:off x="6215350" y="4050025"/>
              <a:ext cx="22350" cy="8375"/>
            </a:xfrm>
            <a:custGeom>
              <a:avLst/>
              <a:gdLst/>
              <a:ahLst/>
              <a:cxnLst/>
              <a:rect l="l" t="t" r="r" b="b"/>
              <a:pathLst>
                <a:path w="894" h="335" extrusionOk="0">
                  <a:moveTo>
                    <a:pt x="137" y="1"/>
                  </a:moveTo>
                  <a:cubicBezTo>
                    <a:pt x="108" y="1"/>
                    <a:pt x="78" y="13"/>
                    <a:pt x="48" y="37"/>
                  </a:cubicBezTo>
                  <a:cubicBezTo>
                    <a:pt x="0" y="132"/>
                    <a:pt x="0" y="227"/>
                    <a:pt x="60" y="322"/>
                  </a:cubicBezTo>
                  <a:cubicBezTo>
                    <a:pt x="215" y="322"/>
                    <a:pt x="381" y="334"/>
                    <a:pt x="524" y="334"/>
                  </a:cubicBezTo>
                  <a:lnTo>
                    <a:pt x="810" y="334"/>
                  </a:lnTo>
                  <a:cubicBezTo>
                    <a:pt x="893" y="251"/>
                    <a:pt x="893" y="144"/>
                    <a:pt x="810" y="48"/>
                  </a:cubicBezTo>
                  <a:cubicBezTo>
                    <a:pt x="751" y="48"/>
                    <a:pt x="703" y="37"/>
                    <a:pt x="655" y="37"/>
                  </a:cubicBezTo>
                  <a:cubicBezTo>
                    <a:pt x="655" y="25"/>
                    <a:pt x="643" y="25"/>
                    <a:pt x="620" y="13"/>
                  </a:cubicBezTo>
                  <a:cubicBezTo>
                    <a:pt x="609" y="6"/>
                    <a:pt x="600" y="3"/>
                    <a:pt x="591" y="3"/>
                  </a:cubicBezTo>
                  <a:cubicBezTo>
                    <a:pt x="569" y="3"/>
                    <a:pt x="550" y="20"/>
                    <a:pt x="524" y="37"/>
                  </a:cubicBezTo>
                  <a:lnTo>
                    <a:pt x="227" y="37"/>
                  </a:lnTo>
                  <a:cubicBezTo>
                    <a:pt x="197" y="13"/>
                    <a:pt x="167"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30"/>
            <p:cNvSpPr/>
            <p:nvPr/>
          </p:nvSpPr>
          <p:spPr>
            <a:xfrm>
              <a:off x="6091825" y="3955075"/>
              <a:ext cx="28900" cy="3425"/>
            </a:xfrm>
            <a:custGeom>
              <a:avLst/>
              <a:gdLst/>
              <a:ahLst/>
              <a:cxnLst/>
              <a:rect l="l" t="t" r="r" b="b"/>
              <a:pathLst>
                <a:path w="1156" h="137" extrusionOk="0">
                  <a:moveTo>
                    <a:pt x="0" y="1"/>
                  </a:moveTo>
                  <a:cubicBezTo>
                    <a:pt x="196" y="112"/>
                    <a:pt x="406" y="137"/>
                    <a:pt x="621" y="137"/>
                  </a:cubicBezTo>
                  <a:cubicBezTo>
                    <a:pt x="798" y="137"/>
                    <a:pt x="978" y="120"/>
                    <a:pt x="1155" y="120"/>
                  </a:cubicBezTo>
                  <a:cubicBezTo>
                    <a:pt x="1155" y="72"/>
                    <a:pt x="1155" y="25"/>
                    <a:pt x="1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30"/>
            <p:cNvSpPr/>
            <p:nvPr/>
          </p:nvSpPr>
          <p:spPr>
            <a:xfrm>
              <a:off x="5913225" y="3933150"/>
              <a:ext cx="14325" cy="10650"/>
            </a:xfrm>
            <a:custGeom>
              <a:avLst/>
              <a:gdLst/>
              <a:ahLst/>
              <a:cxnLst/>
              <a:rect l="l" t="t" r="r" b="b"/>
              <a:pathLst>
                <a:path w="573" h="426" extrusionOk="0">
                  <a:moveTo>
                    <a:pt x="222" y="1"/>
                  </a:moveTo>
                  <a:cubicBezTo>
                    <a:pt x="150" y="1"/>
                    <a:pt x="76" y="34"/>
                    <a:pt x="1" y="128"/>
                  </a:cubicBezTo>
                  <a:cubicBezTo>
                    <a:pt x="155" y="282"/>
                    <a:pt x="346" y="366"/>
                    <a:pt x="560" y="425"/>
                  </a:cubicBezTo>
                  <a:cubicBezTo>
                    <a:pt x="560" y="342"/>
                    <a:pt x="572" y="247"/>
                    <a:pt x="572" y="163"/>
                  </a:cubicBezTo>
                  <a:cubicBezTo>
                    <a:pt x="460" y="96"/>
                    <a:pt x="343"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30"/>
            <p:cNvSpPr/>
            <p:nvPr/>
          </p:nvSpPr>
          <p:spPr>
            <a:xfrm>
              <a:off x="6080800" y="3943400"/>
              <a:ext cx="22050" cy="4275"/>
            </a:xfrm>
            <a:custGeom>
              <a:avLst/>
              <a:gdLst/>
              <a:ahLst/>
              <a:cxnLst/>
              <a:rect l="l" t="t" r="r" b="b"/>
              <a:pathLst>
                <a:path w="882" h="171" extrusionOk="0">
                  <a:moveTo>
                    <a:pt x="474" y="0"/>
                  </a:moveTo>
                  <a:cubicBezTo>
                    <a:pt x="339" y="0"/>
                    <a:pt x="200" y="30"/>
                    <a:pt x="65" y="30"/>
                  </a:cubicBezTo>
                  <a:cubicBezTo>
                    <a:pt x="43" y="30"/>
                    <a:pt x="22" y="29"/>
                    <a:pt x="1" y="27"/>
                  </a:cubicBezTo>
                  <a:lnTo>
                    <a:pt x="1" y="27"/>
                  </a:lnTo>
                  <a:cubicBezTo>
                    <a:pt x="122" y="132"/>
                    <a:pt x="257" y="153"/>
                    <a:pt x="396" y="153"/>
                  </a:cubicBezTo>
                  <a:cubicBezTo>
                    <a:pt x="484" y="153"/>
                    <a:pt x="573" y="144"/>
                    <a:pt x="663" y="144"/>
                  </a:cubicBezTo>
                  <a:cubicBezTo>
                    <a:pt x="736" y="144"/>
                    <a:pt x="810" y="150"/>
                    <a:pt x="882" y="170"/>
                  </a:cubicBezTo>
                  <a:cubicBezTo>
                    <a:pt x="757" y="33"/>
                    <a:pt x="618" y="0"/>
                    <a:pt x="4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30"/>
            <p:cNvSpPr/>
            <p:nvPr/>
          </p:nvSpPr>
          <p:spPr>
            <a:xfrm>
              <a:off x="6135575" y="3999900"/>
              <a:ext cx="16400" cy="8200"/>
            </a:xfrm>
            <a:custGeom>
              <a:avLst/>
              <a:gdLst/>
              <a:ahLst/>
              <a:cxnLst/>
              <a:rect l="l" t="t" r="r" b="b"/>
              <a:pathLst>
                <a:path w="656" h="328" extrusionOk="0">
                  <a:moveTo>
                    <a:pt x="63" y="1"/>
                  </a:moveTo>
                  <a:cubicBezTo>
                    <a:pt x="42" y="1"/>
                    <a:pt x="18" y="12"/>
                    <a:pt x="1" y="29"/>
                  </a:cubicBezTo>
                  <a:cubicBezTo>
                    <a:pt x="36" y="184"/>
                    <a:pt x="143" y="267"/>
                    <a:pt x="274" y="327"/>
                  </a:cubicBezTo>
                  <a:cubicBezTo>
                    <a:pt x="322" y="327"/>
                    <a:pt x="370" y="327"/>
                    <a:pt x="429" y="315"/>
                  </a:cubicBezTo>
                  <a:cubicBezTo>
                    <a:pt x="501" y="244"/>
                    <a:pt x="655" y="196"/>
                    <a:pt x="560" y="29"/>
                  </a:cubicBezTo>
                  <a:lnTo>
                    <a:pt x="132" y="29"/>
                  </a:lnTo>
                  <a:cubicBezTo>
                    <a:pt x="132" y="17"/>
                    <a:pt x="120" y="17"/>
                    <a:pt x="84" y="6"/>
                  </a:cubicBezTo>
                  <a:cubicBezTo>
                    <a:pt x="78" y="2"/>
                    <a:pt x="70"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30"/>
            <p:cNvSpPr/>
            <p:nvPr/>
          </p:nvSpPr>
          <p:spPr>
            <a:xfrm>
              <a:off x="6153425" y="3854175"/>
              <a:ext cx="10750" cy="8775"/>
            </a:xfrm>
            <a:custGeom>
              <a:avLst/>
              <a:gdLst/>
              <a:ahLst/>
              <a:cxnLst/>
              <a:rect l="l" t="t" r="r" b="b"/>
              <a:pathLst>
                <a:path w="430" h="351" extrusionOk="0">
                  <a:moveTo>
                    <a:pt x="275" y="1"/>
                  </a:moveTo>
                  <a:cubicBezTo>
                    <a:pt x="96" y="1"/>
                    <a:pt x="1" y="84"/>
                    <a:pt x="1" y="286"/>
                  </a:cubicBezTo>
                  <a:cubicBezTo>
                    <a:pt x="69" y="330"/>
                    <a:pt x="140" y="350"/>
                    <a:pt x="215" y="350"/>
                  </a:cubicBezTo>
                  <a:cubicBezTo>
                    <a:pt x="283" y="350"/>
                    <a:pt x="355" y="332"/>
                    <a:pt x="430" y="298"/>
                  </a:cubicBezTo>
                  <a:cubicBezTo>
                    <a:pt x="430" y="179"/>
                    <a:pt x="394" y="60"/>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30"/>
            <p:cNvSpPr/>
            <p:nvPr/>
          </p:nvSpPr>
          <p:spPr>
            <a:xfrm>
              <a:off x="5991800" y="3943175"/>
              <a:ext cx="21750" cy="5975"/>
            </a:xfrm>
            <a:custGeom>
              <a:avLst/>
              <a:gdLst/>
              <a:ahLst/>
              <a:cxnLst/>
              <a:rect l="l" t="t" r="r" b="b"/>
              <a:pathLst>
                <a:path w="870" h="239" extrusionOk="0">
                  <a:moveTo>
                    <a:pt x="465" y="0"/>
                  </a:moveTo>
                  <a:cubicBezTo>
                    <a:pt x="310" y="60"/>
                    <a:pt x="108" y="0"/>
                    <a:pt x="1" y="179"/>
                  </a:cubicBezTo>
                  <a:cubicBezTo>
                    <a:pt x="96" y="179"/>
                    <a:pt x="168" y="191"/>
                    <a:pt x="251" y="191"/>
                  </a:cubicBezTo>
                  <a:cubicBezTo>
                    <a:pt x="453" y="120"/>
                    <a:pt x="703" y="239"/>
                    <a:pt x="870" y="12"/>
                  </a:cubicBezTo>
                  <a:cubicBezTo>
                    <a:pt x="727" y="12"/>
                    <a:pt x="596" y="0"/>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30"/>
            <p:cNvSpPr/>
            <p:nvPr/>
          </p:nvSpPr>
          <p:spPr>
            <a:xfrm>
              <a:off x="6034675" y="3943200"/>
              <a:ext cx="10725" cy="7900"/>
            </a:xfrm>
            <a:custGeom>
              <a:avLst/>
              <a:gdLst/>
              <a:ahLst/>
              <a:cxnLst/>
              <a:rect l="l" t="t" r="r" b="b"/>
              <a:pathLst>
                <a:path w="429" h="316" extrusionOk="0">
                  <a:moveTo>
                    <a:pt x="286" y="1"/>
                  </a:moveTo>
                  <a:cubicBezTo>
                    <a:pt x="191" y="1"/>
                    <a:pt x="96" y="27"/>
                    <a:pt x="0" y="59"/>
                  </a:cubicBezTo>
                  <a:lnTo>
                    <a:pt x="0" y="178"/>
                  </a:lnTo>
                  <a:cubicBezTo>
                    <a:pt x="117" y="207"/>
                    <a:pt x="210" y="316"/>
                    <a:pt x="337" y="316"/>
                  </a:cubicBezTo>
                  <a:cubicBezTo>
                    <a:pt x="366" y="316"/>
                    <a:pt x="396" y="310"/>
                    <a:pt x="429" y="297"/>
                  </a:cubicBezTo>
                  <a:lnTo>
                    <a:pt x="429" y="23"/>
                  </a:lnTo>
                  <a:cubicBezTo>
                    <a:pt x="381" y="7"/>
                    <a:pt x="334"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30"/>
            <p:cNvSpPr/>
            <p:nvPr/>
          </p:nvSpPr>
          <p:spPr>
            <a:xfrm>
              <a:off x="5844775" y="3982425"/>
              <a:ext cx="17575" cy="4725"/>
            </a:xfrm>
            <a:custGeom>
              <a:avLst/>
              <a:gdLst/>
              <a:ahLst/>
              <a:cxnLst/>
              <a:rect l="l" t="t" r="r" b="b"/>
              <a:pathLst>
                <a:path w="703" h="189" extrusionOk="0">
                  <a:moveTo>
                    <a:pt x="336" y="0"/>
                  </a:moveTo>
                  <a:cubicBezTo>
                    <a:pt x="225" y="0"/>
                    <a:pt x="114" y="16"/>
                    <a:pt x="0" y="50"/>
                  </a:cubicBezTo>
                  <a:cubicBezTo>
                    <a:pt x="121" y="140"/>
                    <a:pt x="239" y="188"/>
                    <a:pt x="357" y="188"/>
                  </a:cubicBezTo>
                  <a:cubicBezTo>
                    <a:pt x="471" y="188"/>
                    <a:pt x="585" y="143"/>
                    <a:pt x="703" y="50"/>
                  </a:cubicBezTo>
                  <a:cubicBezTo>
                    <a:pt x="578" y="19"/>
                    <a:pt x="457" y="0"/>
                    <a:pt x="3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30"/>
            <p:cNvSpPr/>
            <p:nvPr/>
          </p:nvSpPr>
          <p:spPr>
            <a:xfrm>
              <a:off x="5854875" y="3897325"/>
              <a:ext cx="18800" cy="7875"/>
            </a:xfrm>
            <a:custGeom>
              <a:avLst/>
              <a:gdLst/>
              <a:ahLst/>
              <a:cxnLst/>
              <a:rect l="l" t="t" r="r" b="b"/>
              <a:pathLst>
                <a:path w="752" h="315" extrusionOk="0">
                  <a:moveTo>
                    <a:pt x="315" y="0"/>
                  </a:moveTo>
                  <a:cubicBezTo>
                    <a:pt x="232" y="0"/>
                    <a:pt x="148" y="30"/>
                    <a:pt x="60" y="84"/>
                  </a:cubicBezTo>
                  <a:cubicBezTo>
                    <a:pt x="49" y="120"/>
                    <a:pt x="13" y="144"/>
                    <a:pt x="1" y="179"/>
                  </a:cubicBezTo>
                  <a:cubicBezTo>
                    <a:pt x="165" y="270"/>
                    <a:pt x="328" y="315"/>
                    <a:pt x="504" y="315"/>
                  </a:cubicBezTo>
                  <a:cubicBezTo>
                    <a:pt x="583" y="315"/>
                    <a:pt x="665" y="305"/>
                    <a:pt x="751" y="287"/>
                  </a:cubicBezTo>
                  <a:cubicBezTo>
                    <a:pt x="703" y="227"/>
                    <a:pt x="644" y="179"/>
                    <a:pt x="596" y="132"/>
                  </a:cubicBezTo>
                  <a:cubicBezTo>
                    <a:pt x="506" y="42"/>
                    <a:pt x="412" y="0"/>
                    <a:pt x="3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30"/>
            <p:cNvSpPr/>
            <p:nvPr/>
          </p:nvSpPr>
          <p:spPr>
            <a:xfrm>
              <a:off x="6038250" y="3993775"/>
              <a:ext cx="11025" cy="6750"/>
            </a:xfrm>
            <a:custGeom>
              <a:avLst/>
              <a:gdLst/>
              <a:ahLst/>
              <a:cxnLst/>
              <a:rect l="l" t="t" r="r" b="b"/>
              <a:pathLst>
                <a:path w="441" h="270" extrusionOk="0">
                  <a:moveTo>
                    <a:pt x="0" y="1"/>
                  </a:moveTo>
                  <a:lnTo>
                    <a:pt x="0" y="143"/>
                  </a:lnTo>
                  <a:cubicBezTo>
                    <a:pt x="123" y="184"/>
                    <a:pt x="229" y="270"/>
                    <a:pt x="354" y="270"/>
                  </a:cubicBezTo>
                  <a:cubicBezTo>
                    <a:pt x="375" y="270"/>
                    <a:pt x="395" y="267"/>
                    <a:pt x="417" y="262"/>
                  </a:cubicBezTo>
                  <a:cubicBezTo>
                    <a:pt x="441" y="179"/>
                    <a:pt x="441"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30"/>
            <p:cNvSpPr/>
            <p:nvPr/>
          </p:nvSpPr>
          <p:spPr>
            <a:xfrm>
              <a:off x="5999250" y="3989800"/>
              <a:ext cx="13725" cy="4600"/>
            </a:xfrm>
            <a:custGeom>
              <a:avLst/>
              <a:gdLst/>
              <a:ahLst/>
              <a:cxnLst/>
              <a:rect l="l" t="t" r="r" b="b"/>
              <a:pathLst>
                <a:path w="549" h="184" extrusionOk="0">
                  <a:moveTo>
                    <a:pt x="259" y="0"/>
                  </a:moveTo>
                  <a:cubicBezTo>
                    <a:pt x="172" y="0"/>
                    <a:pt x="85" y="12"/>
                    <a:pt x="0" y="40"/>
                  </a:cubicBezTo>
                  <a:cubicBezTo>
                    <a:pt x="90" y="136"/>
                    <a:pt x="182" y="183"/>
                    <a:pt x="274" y="183"/>
                  </a:cubicBezTo>
                  <a:cubicBezTo>
                    <a:pt x="367" y="183"/>
                    <a:pt x="459" y="136"/>
                    <a:pt x="548" y="40"/>
                  </a:cubicBezTo>
                  <a:cubicBezTo>
                    <a:pt x="454" y="15"/>
                    <a:pt x="356"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30"/>
            <p:cNvSpPr/>
            <p:nvPr/>
          </p:nvSpPr>
          <p:spPr>
            <a:xfrm>
              <a:off x="6123975" y="3947250"/>
              <a:ext cx="14900" cy="3700"/>
            </a:xfrm>
            <a:custGeom>
              <a:avLst/>
              <a:gdLst/>
              <a:ahLst/>
              <a:cxnLst/>
              <a:rect l="l" t="t" r="r" b="b"/>
              <a:pathLst>
                <a:path w="596" h="148" extrusionOk="0">
                  <a:moveTo>
                    <a:pt x="273" y="0"/>
                  </a:moveTo>
                  <a:cubicBezTo>
                    <a:pt x="182" y="0"/>
                    <a:pt x="89" y="16"/>
                    <a:pt x="0" y="16"/>
                  </a:cubicBezTo>
                  <a:cubicBezTo>
                    <a:pt x="60" y="52"/>
                    <a:pt x="107" y="99"/>
                    <a:pt x="167" y="147"/>
                  </a:cubicBezTo>
                  <a:lnTo>
                    <a:pt x="596" y="147"/>
                  </a:lnTo>
                  <a:cubicBezTo>
                    <a:pt x="502" y="26"/>
                    <a:pt x="389"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30"/>
            <p:cNvSpPr/>
            <p:nvPr/>
          </p:nvSpPr>
          <p:spPr>
            <a:xfrm>
              <a:off x="5831075" y="3982750"/>
              <a:ext cx="9850" cy="3600"/>
            </a:xfrm>
            <a:custGeom>
              <a:avLst/>
              <a:gdLst/>
              <a:ahLst/>
              <a:cxnLst/>
              <a:rect l="l" t="t" r="r" b="b"/>
              <a:pathLst>
                <a:path w="394" h="144" extrusionOk="0">
                  <a:moveTo>
                    <a:pt x="274" y="1"/>
                  </a:moveTo>
                  <a:cubicBezTo>
                    <a:pt x="167" y="25"/>
                    <a:pt x="60" y="1"/>
                    <a:pt x="0" y="120"/>
                  </a:cubicBezTo>
                  <a:cubicBezTo>
                    <a:pt x="51" y="134"/>
                    <a:pt x="104" y="144"/>
                    <a:pt x="157" y="144"/>
                  </a:cubicBezTo>
                  <a:cubicBezTo>
                    <a:pt x="243" y="144"/>
                    <a:pt x="327" y="118"/>
                    <a:pt x="393" y="37"/>
                  </a:cubicBezTo>
                  <a:cubicBezTo>
                    <a:pt x="358" y="1"/>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30"/>
            <p:cNvSpPr/>
            <p:nvPr/>
          </p:nvSpPr>
          <p:spPr>
            <a:xfrm>
              <a:off x="6157000" y="4001225"/>
              <a:ext cx="7175" cy="8150"/>
            </a:xfrm>
            <a:custGeom>
              <a:avLst/>
              <a:gdLst/>
              <a:ahLst/>
              <a:cxnLst/>
              <a:rect l="l" t="t" r="r" b="b"/>
              <a:pathLst>
                <a:path w="287" h="326" extrusionOk="0">
                  <a:moveTo>
                    <a:pt x="132" y="0"/>
                  </a:moveTo>
                  <a:cubicBezTo>
                    <a:pt x="96" y="84"/>
                    <a:pt x="48" y="191"/>
                    <a:pt x="1" y="274"/>
                  </a:cubicBezTo>
                  <a:lnTo>
                    <a:pt x="132" y="274"/>
                  </a:lnTo>
                  <a:cubicBezTo>
                    <a:pt x="132" y="286"/>
                    <a:pt x="156" y="310"/>
                    <a:pt x="179" y="322"/>
                  </a:cubicBezTo>
                  <a:cubicBezTo>
                    <a:pt x="191" y="324"/>
                    <a:pt x="201" y="326"/>
                    <a:pt x="210" y="326"/>
                  </a:cubicBezTo>
                  <a:cubicBezTo>
                    <a:pt x="239" y="326"/>
                    <a:pt x="259" y="310"/>
                    <a:pt x="287" y="274"/>
                  </a:cubicBezTo>
                  <a:lnTo>
                    <a:pt x="28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30"/>
            <p:cNvSpPr/>
            <p:nvPr/>
          </p:nvSpPr>
          <p:spPr>
            <a:xfrm>
              <a:off x="6067125" y="3933425"/>
              <a:ext cx="10725" cy="2925"/>
            </a:xfrm>
            <a:custGeom>
              <a:avLst/>
              <a:gdLst/>
              <a:ahLst/>
              <a:cxnLst/>
              <a:rect l="l" t="t" r="r" b="b"/>
              <a:pathLst>
                <a:path w="429" h="117" extrusionOk="0">
                  <a:moveTo>
                    <a:pt x="210" y="0"/>
                  </a:moveTo>
                  <a:cubicBezTo>
                    <a:pt x="140" y="0"/>
                    <a:pt x="69" y="36"/>
                    <a:pt x="0" y="117"/>
                  </a:cubicBezTo>
                  <a:lnTo>
                    <a:pt x="429" y="117"/>
                  </a:lnTo>
                  <a:cubicBezTo>
                    <a:pt x="361" y="42"/>
                    <a:pt x="286"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30"/>
            <p:cNvSpPr/>
            <p:nvPr/>
          </p:nvSpPr>
          <p:spPr>
            <a:xfrm>
              <a:off x="6070100" y="3943775"/>
              <a:ext cx="8050" cy="2700"/>
            </a:xfrm>
            <a:custGeom>
              <a:avLst/>
              <a:gdLst/>
              <a:ahLst/>
              <a:cxnLst/>
              <a:rect l="l" t="t" r="r" b="b"/>
              <a:pathLst>
                <a:path w="322" h="108" extrusionOk="0">
                  <a:moveTo>
                    <a:pt x="0" y="0"/>
                  </a:moveTo>
                  <a:cubicBezTo>
                    <a:pt x="12" y="36"/>
                    <a:pt x="24" y="72"/>
                    <a:pt x="36" y="107"/>
                  </a:cubicBezTo>
                  <a:cubicBezTo>
                    <a:pt x="143" y="107"/>
                    <a:pt x="250" y="96"/>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30"/>
            <p:cNvSpPr/>
            <p:nvPr/>
          </p:nvSpPr>
          <p:spPr>
            <a:xfrm>
              <a:off x="6103125" y="3947650"/>
              <a:ext cx="7475" cy="2350"/>
            </a:xfrm>
            <a:custGeom>
              <a:avLst/>
              <a:gdLst/>
              <a:ahLst/>
              <a:cxnLst/>
              <a:rect l="l" t="t" r="r" b="b"/>
              <a:pathLst>
                <a:path w="299" h="94" extrusionOk="0">
                  <a:moveTo>
                    <a:pt x="1" y="0"/>
                  </a:moveTo>
                  <a:cubicBezTo>
                    <a:pt x="43" y="61"/>
                    <a:pt x="92" y="94"/>
                    <a:pt x="144" y="94"/>
                  </a:cubicBezTo>
                  <a:cubicBezTo>
                    <a:pt x="194"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30"/>
            <p:cNvSpPr/>
            <p:nvPr/>
          </p:nvSpPr>
          <p:spPr>
            <a:xfrm>
              <a:off x="6084975" y="3934525"/>
              <a:ext cx="3900" cy="1825"/>
            </a:xfrm>
            <a:custGeom>
              <a:avLst/>
              <a:gdLst/>
              <a:ahLst/>
              <a:cxnLst/>
              <a:rect l="l" t="t" r="r" b="b"/>
              <a:pathLst>
                <a:path w="156" h="73" extrusionOk="0">
                  <a:moveTo>
                    <a:pt x="74" y="1"/>
                  </a:moveTo>
                  <a:cubicBezTo>
                    <a:pt x="45" y="1"/>
                    <a:pt x="19" y="28"/>
                    <a:pt x="0" y="73"/>
                  </a:cubicBezTo>
                  <a:lnTo>
                    <a:pt x="155" y="73"/>
                  </a:lnTo>
                  <a:cubicBezTo>
                    <a:pt x="127" y="22"/>
                    <a:pt x="99"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30"/>
            <p:cNvSpPr/>
            <p:nvPr/>
          </p:nvSpPr>
          <p:spPr>
            <a:xfrm>
              <a:off x="6110575" y="3945425"/>
              <a:ext cx="3300" cy="2250"/>
            </a:xfrm>
            <a:custGeom>
              <a:avLst/>
              <a:gdLst/>
              <a:ahLst/>
              <a:cxnLst/>
              <a:rect l="l" t="t" r="r" b="b"/>
              <a:pathLst>
                <a:path w="132" h="90" extrusionOk="0">
                  <a:moveTo>
                    <a:pt x="59" y="1"/>
                  </a:moveTo>
                  <a:cubicBezTo>
                    <a:pt x="33" y="1"/>
                    <a:pt x="13" y="31"/>
                    <a:pt x="0" y="89"/>
                  </a:cubicBezTo>
                  <a:cubicBezTo>
                    <a:pt x="48" y="89"/>
                    <a:pt x="84" y="89"/>
                    <a:pt x="131" y="65"/>
                  </a:cubicBezTo>
                  <a:cubicBezTo>
                    <a:pt x="104" y="22"/>
                    <a:pt x="80"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30"/>
            <p:cNvSpPr/>
            <p:nvPr/>
          </p:nvSpPr>
          <p:spPr>
            <a:xfrm>
              <a:off x="6121000" y="3945675"/>
              <a:ext cx="3300" cy="2275"/>
            </a:xfrm>
            <a:custGeom>
              <a:avLst/>
              <a:gdLst/>
              <a:ahLst/>
              <a:cxnLst/>
              <a:rect l="l" t="t" r="r" b="b"/>
              <a:pathLst>
                <a:path w="132" h="91" extrusionOk="0">
                  <a:moveTo>
                    <a:pt x="64" y="0"/>
                  </a:moveTo>
                  <a:cubicBezTo>
                    <a:pt x="44" y="0"/>
                    <a:pt x="23" y="27"/>
                    <a:pt x="0" y="79"/>
                  </a:cubicBezTo>
                  <a:cubicBezTo>
                    <a:pt x="48" y="91"/>
                    <a:pt x="83" y="91"/>
                    <a:pt x="131" y="91"/>
                  </a:cubicBezTo>
                  <a:cubicBezTo>
                    <a:pt x="107" y="30"/>
                    <a:pt x="85" y="0"/>
                    <a:pt x="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30"/>
            <p:cNvSpPr/>
            <p:nvPr/>
          </p:nvSpPr>
          <p:spPr>
            <a:xfrm>
              <a:off x="6160275" y="3952700"/>
              <a:ext cx="3900" cy="1500"/>
            </a:xfrm>
            <a:custGeom>
              <a:avLst/>
              <a:gdLst/>
              <a:ahLst/>
              <a:cxnLst/>
              <a:rect l="l" t="t" r="r" b="b"/>
              <a:pathLst>
                <a:path w="156" h="60" extrusionOk="0">
                  <a:moveTo>
                    <a:pt x="108" y="0"/>
                  </a:moveTo>
                  <a:cubicBezTo>
                    <a:pt x="60" y="12"/>
                    <a:pt x="36" y="48"/>
                    <a:pt x="1" y="60"/>
                  </a:cubicBezTo>
                  <a:lnTo>
                    <a:pt x="156" y="60"/>
                  </a:lnTo>
                  <a:cubicBezTo>
                    <a:pt x="144" y="48"/>
                    <a:pt x="108"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30"/>
            <p:cNvSpPr/>
            <p:nvPr/>
          </p:nvSpPr>
          <p:spPr>
            <a:xfrm>
              <a:off x="6138850" y="3950925"/>
              <a:ext cx="3600" cy="2025"/>
            </a:xfrm>
            <a:custGeom>
              <a:avLst/>
              <a:gdLst/>
              <a:ahLst/>
              <a:cxnLst/>
              <a:rect l="l" t="t" r="r" b="b"/>
              <a:pathLst>
                <a:path w="144" h="81" extrusionOk="0">
                  <a:moveTo>
                    <a:pt x="1" y="0"/>
                  </a:moveTo>
                  <a:cubicBezTo>
                    <a:pt x="24" y="54"/>
                    <a:pt x="45" y="80"/>
                    <a:pt x="67" y="80"/>
                  </a:cubicBezTo>
                  <a:cubicBezTo>
                    <a:pt x="90" y="80"/>
                    <a:pt x="114" y="5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30"/>
            <p:cNvSpPr/>
            <p:nvPr/>
          </p:nvSpPr>
          <p:spPr>
            <a:xfrm>
              <a:off x="6152550" y="3950925"/>
              <a:ext cx="4175" cy="3275"/>
            </a:xfrm>
            <a:custGeom>
              <a:avLst/>
              <a:gdLst/>
              <a:ahLst/>
              <a:cxnLst/>
              <a:rect l="l" t="t" r="r" b="b"/>
              <a:pathLst>
                <a:path w="167" h="131" extrusionOk="0">
                  <a:moveTo>
                    <a:pt x="167" y="131"/>
                  </a:moveTo>
                  <a:cubicBezTo>
                    <a:pt x="119" y="83"/>
                    <a:pt x="60" y="48"/>
                    <a:pt x="0" y="0"/>
                  </a:cubicBezTo>
                  <a:cubicBezTo>
                    <a:pt x="60" y="48"/>
                    <a:pt x="119" y="83"/>
                    <a:pt x="167"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30"/>
            <p:cNvSpPr/>
            <p:nvPr/>
          </p:nvSpPr>
          <p:spPr>
            <a:xfrm>
              <a:off x="6146000" y="3950925"/>
              <a:ext cx="3600" cy="1575"/>
            </a:xfrm>
            <a:custGeom>
              <a:avLst/>
              <a:gdLst/>
              <a:ahLst/>
              <a:cxnLst/>
              <a:rect l="l" t="t" r="r" b="b"/>
              <a:pathLst>
                <a:path w="144" h="63" extrusionOk="0">
                  <a:moveTo>
                    <a:pt x="0" y="0"/>
                  </a:moveTo>
                  <a:cubicBezTo>
                    <a:pt x="18" y="42"/>
                    <a:pt x="39" y="63"/>
                    <a:pt x="63" y="63"/>
                  </a:cubicBezTo>
                  <a:cubicBezTo>
                    <a:pt x="87" y="63"/>
                    <a:pt x="113" y="4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30"/>
            <p:cNvSpPr/>
            <p:nvPr/>
          </p:nvSpPr>
          <p:spPr>
            <a:xfrm>
              <a:off x="6149575" y="3939750"/>
              <a:ext cx="3875" cy="2025"/>
            </a:xfrm>
            <a:custGeom>
              <a:avLst/>
              <a:gdLst/>
              <a:ahLst/>
              <a:cxnLst/>
              <a:rect l="l" t="t" r="r" b="b"/>
              <a:pathLst>
                <a:path w="155" h="81" extrusionOk="0">
                  <a:moveTo>
                    <a:pt x="73" y="1"/>
                  </a:moveTo>
                  <a:cubicBezTo>
                    <a:pt x="48" y="1"/>
                    <a:pt x="24" y="6"/>
                    <a:pt x="0" y="18"/>
                  </a:cubicBezTo>
                  <a:cubicBezTo>
                    <a:pt x="24" y="60"/>
                    <a:pt x="48" y="81"/>
                    <a:pt x="73" y="81"/>
                  </a:cubicBezTo>
                  <a:cubicBezTo>
                    <a:pt x="98" y="81"/>
                    <a:pt x="125" y="60"/>
                    <a:pt x="155" y="18"/>
                  </a:cubicBezTo>
                  <a:cubicBezTo>
                    <a:pt x="125" y="6"/>
                    <a:pt x="98" y="1"/>
                    <a:pt x="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30"/>
            <p:cNvSpPr/>
            <p:nvPr/>
          </p:nvSpPr>
          <p:spPr>
            <a:xfrm>
              <a:off x="5898950" y="3917875"/>
              <a:ext cx="3300" cy="4500"/>
            </a:xfrm>
            <a:custGeom>
              <a:avLst/>
              <a:gdLst/>
              <a:ahLst/>
              <a:cxnLst/>
              <a:rect l="l" t="t" r="r" b="b"/>
              <a:pathLst>
                <a:path w="132" h="180" extrusionOk="0">
                  <a:moveTo>
                    <a:pt x="0" y="0"/>
                  </a:moveTo>
                  <a:lnTo>
                    <a:pt x="0" y="0"/>
                  </a:lnTo>
                  <a:cubicBezTo>
                    <a:pt x="12" y="84"/>
                    <a:pt x="60" y="131"/>
                    <a:pt x="131" y="179"/>
                  </a:cubicBezTo>
                  <a:lnTo>
                    <a:pt x="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30"/>
            <p:cNvSpPr/>
            <p:nvPr/>
          </p:nvSpPr>
          <p:spPr>
            <a:xfrm>
              <a:off x="5778975" y="3207800"/>
              <a:ext cx="266725" cy="48525"/>
            </a:xfrm>
            <a:custGeom>
              <a:avLst/>
              <a:gdLst/>
              <a:ahLst/>
              <a:cxnLst/>
              <a:rect l="l" t="t" r="r" b="b"/>
              <a:pathLst>
                <a:path w="10669" h="1941" extrusionOk="0">
                  <a:moveTo>
                    <a:pt x="2149" y="0"/>
                  </a:moveTo>
                  <a:cubicBezTo>
                    <a:pt x="1976" y="0"/>
                    <a:pt x="1805" y="37"/>
                    <a:pt x="1644" y="162"/>
                  </a:cubicBezTo>
                  <a:cubicBezTo>
                    <a:pt x="1537" y="317"/>
                    <a:pt x="1358" y="317"/>
                    <a:pt x="1191" y="317"/>
                  </a:cubicBezTo>
                  <a:lnTo>
                    <a:pt x="48" y="317"/>
                  </a:lnTo>
                  <a:cubicBezTo>
                    <a:pt x="1" y="400"/>
                    <a:pt x="13" y="471"/>
                    <a:pt x="108" y="555"/>
                  </a:cubicBezTo>
                  <a:cubicBezTo>
                    <a:pt x="346" y="698"/>
                    <a:pt x="608" y="662"/>
                    <a:pt x="882" y="674"/>
                  </a:cubicBezTo>
                  <a:cubicBezTo>
                    <a:pt x="942" y="675"/>
                    <a:pt x="1002" y="676"/>
                    <a:pt x="1063" y="676"/>
                  </a:cubicBezTo>
                  <a:cubicBezTo>
                    <a:pt x="1213" y="676"/>
                    <a:pt x="1364" y="673"/>
                    <a:pt x="1515" y="673"/>
                  </a:cubicBezTo>
                  <a:cubicBezTo>
                    <a:pt x="1873" y="673"/>
                    <a:pt x="2233" y="688"/>
                    <a:pt x="2585" y="793"/>
                  </a:cubicBezTo>
                  <a:cubicBezTo>
                    <a:pt x="3466" y="852"/>
                    <a:pt x="4311" y="1091"/>
                    <a:pt x="5180" y="1162"/>
                  </a:cubicBezTo>
                  <a:cubicBezTo>
                    <a:pt x="6144" y="1233"/>
                    <a:pt x="7085" y="1388"/>
                    <a:pt x="8038" y="1579"/>
                  </a:cubicBezTo>
                  <a:cubicBezTo>
                    <a:pt x="8169" y="1614"/>
                    <a:pt x="8323" y="1638"/>
                    <a:pt x="8454" y="1638"/>
                  </a:cubicBezTo>
                  <a:cubicBezTo>
                    <a:pt x="8621" y="1638"/>
                    <a:pt x="8776" y="1674"/>
                    <a:pt x="8942" y="1710"/>
                  </a:cubicBezTo>
                  <a:cubicBezTo>
                    <a:pt x="9038" y="1745"/>
                    <a:pt x="9121" y="1769"/>
                    <a:pt x="9228" y="1793"/>
                  </a:cubicBezTo>
                  <a:cubicBezTo>
                    <a:pt x="9359" y="1817"/>
                    <a:pt x="9490" y="1864"/>
                    <a:pt x="9633" y="1888"/>
                  </a:cubicBezTo>
                  <a:cubicBezTo>
                    <a:pt x="9788" y="1925"/>
                    <a:pt x="9949" y="1940"/>
                    <a:pt x="10112" y="1940"/>
                  </a:cubicBezTo>
                  <a:cubicBezTo>
                    <a:pt x="10163" y="1940"/>
                    <a:pt x="10213" y="1939"/>
                    <a:pt x="10264" y="1936"/>
                  </a:cubicBezTo>
                  <a:cubicBezTo>
                    <a:pt x="10419" y="1924"/>
                    <a:pt x="10562" y="1888"/>
                    <a:pt x="10669" y="1769"/>
                  </a:cubicBezTo>
                  <a:cubicBezTo>
                    <a:pt x="10538" y="1519"/>
                    <a:pt x="10240" y="1698"/>
                    <a:pt x="10062" y="1555"/>
                  </a:cubicBezTo>
                  <a:cubicBezTo>
                    <a:pt x="10109" y="1341"/>
                    <a:pt x="10288" y="1352"/>
                    <a:pt x="10431" y="1317"/>
                  </a:cubicBezTo>
                  <a:cubicBezTo>
                    <a:pt x="10312" y="960"/>
                    <a:pt x="9978" y="1031"/>
                    <a:pt x="9716" y="995"/>
                  </a:cubicBezTo>
                  <a:cubicBezTo>
                    <a:pt x="8728" y="864"/>
                    <a:pt x="7728" y="733"/>
                    <a:pt x="6728" y="567"/>
                  </a:cubicBezTo>
                  <a:cubicBezTo>
                    <a:pt x="6133" y="460"/>
                    <a:pt x="5537" y="400"/>
                    <a:pt x="4954" y="281"/>
                  </a:cubicBezTo>
                  <a:cubicBezTo>
                    <a:pt x="4299" y="186"/>
                    <a:pt x="3644" y="102"/>
                    <a:pt x="2977" y="79"/>
                  </a:cubicBezTo>
                  <a:cubicBezTo>
                    <a:pt x="2958" y="80"/>
                    <a:pt x="2938" y="80"/>
                    <a:pt x="2918" y="80"/>
                  </a:cubicBezTo>
                  <a:cubicBezTo>
                    <a:pt x="2666" y="80"/>
                    <a:pt x="2404" y="0"/>
                    <a:pt x="2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30"/>
            <p:cNvSpPr/>
            <p:nvPr/>
          </p:nvSpPr>
          <p:spPr>
            <a:xfrm>
              <a:off x="5943450" y="3218025"/>
              <a:ext cx="203450" cy="29550"/>
            </a:xfrm>
            <a:custGeom>
              <a:avLst/>
              <a:gdLst/>
              <a:ahLst/>
              <a:cxnLst/>
              <a:rect l="l" t="t" r="r" b="b"/>
              <a:pathLst>
                <a:path w="8138" h="1182" extrusionOk="0">
                  <a:moveTo>
                    <a:pt x="161" y="1"/>
                  </a:moveTo>
                  <a:cubicBezTo>
                    <a:pt x="28" y="1"/>
                    <a:pt x="0" y="110"/>
                    <a:pt x="77" y="324"/>
                  </a:cubicBezTo>
                  <a:cubicBezTo>
                    <a:pt x="1316" y="586"/>
                    <a:pt x="2590" y="658"/>
                    <a:pt x="3840" y="884"/>
                  </a:cubicBezTo>
                  <a:cubicBezTo>
                    <a:pt x="3944" y="877"/>
                    <a:pt x="4049" y="874"/>
                    <a:pt x="4153" y="874"/>
                  </a:cubicBezTo>
                  <a:cubicBezTo>
                    <a:pt x="4593" y="874"/>
                    <a:pt x="5030" y="926"/>
                    <a:pt x="5483" y="955"/>
                  </a:cubicBezTo>
                  <a:cubicBezTo>
                    <a:pt x="6221" y="1051"/>
                    <a:pt x="6947" y="1110"/>
                    <a:pt x="7686" y="1182"/>
                  </a:cubicBezTo>
                  <a:cubicBezTo>
                    <a:pt x="7713" y="1123"/>
                    <a:pt x="7773" y="1113"/>
                    <a:pt x="7840" y="1113"/>
                  </a:cubicBezTo>
                  <a:cubicBezTo>
                    <a:pt x="7876" y="1113"/>
                    <a:pt x="7913" y="1116"/>
                    <a:pt x="7949" y="1116"/>
                  </a:cubicBezTo>
                  <a:cubicBezTo>
                    <a:pt x="8052" y="1116"/>
                    <a:pt x="8138" y="1092"/>
                    <a:pt x="8114" y="908"/>
                  </a:cubicBezTo>
                  <a:cubicBezTo>
                    <a:pt x="6995" y="646"/>
                    <a:pt x="5876" y="491"/>
                    <a:pt x="4733" y="455"/>
                  </a:cubicBezTo>
                  <a:cubicBezTo>
                    <a:pt x="4173" y="443"/>
                    <a:pt x="3602" y="372"/>
                    <a:pt x="3042" y="336"/>
                  </a:cubicBezTo>
                  <a:cubicBezTo>
                    <a:pt x="2241" y="294"/>
                    <a:pt x="1449" y="40"/>
                    <a:pt x="641" y="40"/>
                  </a:cubicBezTo>
                  <a:cubicBezTo>
                    <a:pt x="549" y="40"/>
                    <a:pt x="456" y="43"/>
                    <a:pt x="363" y="51"/>
                  </a:cubicBezTo>
                  <a:cubicBezTo>
                    <a:pt x="280" y="17"/>
                    <a:pt x="2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30"/>
            <p:cNvSpPr/>
            <p:nvPr/>
          </p:nvSpPr>
          <p:spPr>
            <a:xfrm>
              <a:off x="5247975" y="3081175"/>
              <a:ext cx="155975" cy="33075"/>
            </a:xfrm>
            <a:custGeom>
              <a:avLst/>
              <a:gdLst/>
              <a:ahLst/>
              <a:cxnLst/>
              <a:rect l="l" t="t" r="r" b="b"/>
              <a:pathLst>
                <a:path w="6239" h="1323" extrusionOk="0">
                  <a:moveTo>
                    <a:pt x="369" y="0"/>
                  </a:moveTo>
                  <a:cubicBezTo>
                    <a:pt x="191" y="83"/>
                    <a:pt x="119" y="226"/>
                    <a:pt x="72" y="393"/>
                  </a:cubicBezTo>
                  <a:cubicBezTo>
                    <a:pt x="48" y="524"/>
                    <a:pt x="12" y="643"/>
                    <a:pt x="0" y="774"/>
                  </a:cubicBezTo>
                  <a:cubicBezTo>
                    <a:pt x="0" y="833"/>
                    <a:pt x="36" y="893"/>
                    <a:pt x="60" y="953"/>
                  </a:cubicBezTo>
                  <a:cubicBezTo>
                    <a:pt x="173" y="1059"/>
                    <a:pt x="301" y="1112"/>
                    <a:pt x="435" y="1112"/>
                  </a:cubicBezTo>
                  <a:cubicBezTo>
                    <a:pt x="511" y="1112"/>
                    <a:pt x="589" y="1094"/>
                    <a:pt x="667" y="1060"/>
                  </a:cubicBezTo>
                  <a:cubicBezTo>
                    <a:pt x="738" y="1036"/>
                    <a:pt x="774" y="1000"/>
                    <a:pt x="822" y="953"/>
                  </a:cubicBezTo>
                  <a:cubicBezTo>
                    <a:pt x="822" y="929"/>
                    <a:pt x="834" y="917"/>
                    <a:pt x="834" y="893"/>
                  </a:cubicBezTo>
                  <a:cubicBezTo>
                    <a:pt x="834" y="890"/>
                    <a:pt x="834" y="889"/>
                    <a:pt x="836" y="889"/>
                  </a:cubicBezTo>
                  <a:cubicBezTo>
                    <a:pt x="840" y="889"/>
                    <a:pt x="854" y="904"/>
                    <a:pt x="881" y="941"/>
                  </a:cubicBezTo>
                  <a:cubicBezTo>
                    <a:pt x="929" y="988"/>
                    <a:pt x="965" y="1012"/>
                    <a:pt x="1024" y="1036"/>
                  </a:cubicBezTo>
                  <a:cubicBezTo>
                    <a:pt x="1072" y="1060"/>
                    <a:pt x="1131" y="1060"/>
                    <a:pt x="1191" y="1072"/>
                  </a:cubicBezTo>
                  <a:cubicBezTo>
                    <a:pt x="1310" y="1095"/>
                    <a:pt x="1417" y="1119"/>
                    <a:pt x="1536" y="1131"/>
                  </a:cubicBezTo>
                  <a:cubicBezTo>
                    <a:pt x="1715" y="1131"/>
                    <a:pt x="1881" y="1131"/>
                    <a:pt x="2036" y="1226"/>
                  </a:cubicBezTo>
                  <a:cubicBezTo>
                    <a:pt x="2166" y="1299"/>
                    <a:pt x="2296" y="1322"/>
                    <a:pt x="2427" y="1322"/>
                  </a:cubicBezTo>
                  <a:cubicBezTo>
                    <a:pt x="2620" y="1322"/>
                    <a:pt x="2814" y="1271"/>
                    <a:pt x="3012" y="1250"/>
                  </a:cubicBezTo>
                  <a:cubicBezTo>
                    <a:pt x="3070" y="1247"/>
                    <a:pt x="3128" y="1246"/>
                    <a:pt x="3186" y="1246"/>
                  </a:cubicBezTo>
                  <a:cubicBezTo>
                    <a:pt x="3450" y="1246"/>
                    <a:pt x="3717" y="1272"/>
                    <a:pt x="3982" y="1272"/>
                  </a:cubicBezTo>
                  <a:cubicBezTo>
                    <a:pt x="4104" y="1272"/>
                    <a:pt x="4225" y="1266"/>
                    <a:pt x="4346" y="1250"/>
                  </a:cubicBezTo>
                  <a:lnTo>
                    <a:pt x="4977" y="1250"/>
                  </a:lnTo>
                  <a:cubicBezTo>
                    <a:pt x="5179" y="1250"/>
                    <a:pt x="5394" y="1238"/>
                    <a:pt x="5596" y="1191"/>
                  </a:cubicBezTo>
                  <a:cubicBezTo>
                    <a:pt x="5798" y="1119"/>
                    <a:pt x="6001" y="1095"/>
                    <a:pt x="6179" y="988"/>
                  </a:cubicBezTo>
                  <a:cubicBezTo>
                    <a:pt x="6191" y="976"/>
                    <a:pt x="6227" y="941"/>
                    <a:pt x="6239" y="917"/>
                  </a:cubicBezTo>
                  <a:cubicBezTo>
                    <a:pt x="6227" y="869"/>
                    <a:pt x="6227" y="822"/>
                    <a:pt x="6227" y="774"/>
                  </a:cubicBezTo>
                  <a:cubicBezTo>
                    <a:pt x="5918" y="476"/>
                    <a:pt x="5525" y="429"/>
                    <a:pt x="5120" y="417"/>
                  </a:cubicBezTo>
                  <a:cubicBezTo>
                    <a:pt x="4785" y="417"/>
                    <a:pt x="4443" y="446"/>
                    <a:pt x="4101" y="446"/>
                  </a:cubicBezTo>
                  <a:cubicBezTo>
                    <a:pt x="3824" y="446"/>
                    <a:pt x="3547" y="427"/>
                    <a:pt x="3274" y="357"/>
                  </a:cubicBezTo>
                  <a:cubicBezTo>
                    <a:pt x="3048" y="321"/>
                    <a:pt x="2834" y="298"/>
                    <a:pt x="2608" y="298"/>
                  </a:cubicBezTo>
                  <a:lnTo>
                    <a:pt x="2298" y="298"/>
                  </a:lnTo>
                  <a:cubicBezTo>
                    <a:pt x="2155" y="286"/>
                    <a:pt x="2024" y="262"/>
                    <a:pt x="1893" y="238"/>
                  </a:cubicBezTo>
                  <a:cubicBezTo>
                    <a:pt x="1780" y="275"/>
                    <a:pt x="1671" y="290"/>
                    <a:pt x="1564" y="290"/>
                  </a:cubicBezTo>
                  <a:cubicBezTo>
                    <a:pt x="1152" y="290"/>
                    <a:pt x="776" y="66"/>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30"/>
            <p:cNvSpPr/>
            <p:nvPr/>
          </p:nvSpPr>
          <p:spPr>
            <a:xfrm>
              <a:off x="6055200" y="3256475"/>
              <a:ext cx="226550" cy="31925"/>
            </a:xfrm>
            <a:custGeom>
              <a:avLst/>
              <a:gdLst/>
              <a:ahLst/>
              <a:cxnLst/>
              <a:rect l="l" t="t" r="r" b="b"/>
              <a:pathLst>
                <a:path w="9062" h="1277" extrusionOk="0">
                  <a:moveTo>
                    <a:pt x="84" y="1"/>
                  </a:moveTo>
                  <a:cubicBezTo>
                    <a:pt x="13" y="48"/>
                    <a:pt x="1" y="108"/>
                    <a:pt x="13" y="203"/>
                  </a:cubicBezTo>
                  <a:cubicBezTo>
                    <a:pt x="203" y="406"/>
                    <a:pt x="501" y="358"/>
                    <a:pt x="739" y="465"/>
                  </a:cubicBezTo>
                  <a:cubicBezTo>
                    <a:pt x="810" y="477"/>
                    <a:pt x="894" y="513"/>
                    <a:pt x="965" y="513"/>
                  </a:cubicBezTo>
                  <a:cubicBezTo>
                    <a:pt x="1263" y="537"/>
                    <a:pt x="1572" y="548"/>
                    <a:pt x="1858" y="644"/>
                  </a:cubicBezTo>
                  <a:cubicBezTo>
                    <a:pt x="3354" y="777"/>
                    <a:pt x="4839" y="1126"/>
                    <a:pt x="6352" y="1126"/>
                  </a:cubicBezTo>
                  <a:cubicBezTo>
                    <a:pt x="6465" y="1126"/>
                    <a:pt x="6579" y="1124"/>
                    <a:pt x="6692" y="1120"/>
                  </a:cubicBezTo>
                  <a:cubicBezTo>
                    <a:pt x="6896" y="1120"/>
                    <a:pt x="7096" y="1112"/>
                    <a:pt x="7297" y="1112"/>
                  </a:cubicBezTo>
                  <a:cubicBezTo>
                    <a:pt x="7448" y="1112"/>
                    <a:pt x="7599" y="1117"/>
                    <a:pt x="7752" y="1132"/>
                  </a:cubicBezTo>
                  <a:cubicBezTo>
                    <a:pt x="7811" y="1156"/>
                    <a:pt x="7883" y="1156"/>
                    <a:pt x="7942" y="1156"/>
                  </a:cubicBezTo>
                  <a:cubicBezTo>
                    <a:pt x="8000" y="1116"/>
                    <a:pt x="8053" y="1100"/>
                    <a:pt x="8103" y="1100"/>
                  </a:cubicBezTo>
                  <a:cubicBezTo>
                    <a:pt x="8186" y="1100"/>
                    <a:pt x="8261" y="1142"/>
                    <a:pt x="8335" y="1180"/>
                  </a:cubicBezTo>
                  <a:lnTo>
                    <a:pt x="8514" y="1227"/>
                  </a:lnTo>
                  <a:cubicBezTo>
                    <a:pt x="8620" y="1238"/>
                    <a:pt x="8726" y="1277"/>
                    <a:pt x="8832" y="1277"/>
                  </a:cubicBezTo>
                  <a:cubicBezTo>
                    <a:pt x="8845" y="1277"/>
                    <a:pt x="8858" y="1276"/>
                    <a:pt x="8871" y="1275"/>
                  </a:cubicBezTo>
                  <a:cubicBezTo>
                    <a:pt x="8931" y="1251"/>
                    <a:pt x="8966" y="1215"/>
                    <a:pt x="9002" y="1156"/>
                  </a:cubicBezTo>
                  <a:cubicBezTo>
                    <a:pt x="9062" y="858"/>
                    <a:pt x="8776" y="894"/>
                    <a:pt x="8645" y="799"/>
                  </a:cubicBezTo>
                  <a:cubicBezTo>
                    <a:pt x="8573" y="799"/>
                    <a:pt x="8478" y="775"/>
                    <a:pt x="8395" y="775"/>
                  </a:cubicBezTo>
                  <a:cubicBezTo>
                    <a:pt x="8353" y="763"/>
                    <a:pt x="8317" y="757"/>
                    <a:pt x="8283" y="757"/>
                  </a:cubicBezTo>
                  <a:cubicBezTo>
                    <a:pt x="8249" y="757"/>
                    <a:pt x="8216" y="763"/>
                    <a:pt x="8180" y="775"/>
                  </a:cubicBezTo>
                  <a:cubicBezTo>
                    <a:pt x="8169" y="769"/>
                    <a:pt x="8157" y="766"/>
                    <a:pt x="8145" y="766"/>
                  </a:cubicBezTo>
                  <a:cubicBezTo>
                    <a:pt x="8133" y="766"/>
                    <a:pt x="8121" y="769"/>
                    <a:pt x="8109" y="775"/>
                  </a:cubicBezTo>
                  <a:cubicBezTo>
                    <a:pt x="8014" y="735"/>
                    <a:pt x="7915" y="726"/>
                    <a:pt x="7814" y="726"/>
                  </a:cubicBezTo>
                  <a:cubicBezTo>
                    <a:pt x="7726" y="726"/>
                    <a:pt x="7637" y="733"/>
                    <a:pt x="7549" y="733"/>
                  </a:cubicBezTo>
                  <a:cubicBezTo>
                    <a:pt x="7435" y="733"/>
                    <a:pt x="7323" y="721"/>
                    <a:pt x="7216" y="668"/>
                  </a:cubicBezTo>
                  <a:cubicBezTo>
                    <a:pt x="6633" y="572"/>
                    <a:pt x="6049" y="513"/>
                    <a:pt x="5478" y="465"/>
                  </a:cubicBezTo>
                  <a:cubicBezTo>
                    <a:pt x="4549" y="394"/>
                    <a:pt x="3608" y="287"/>
                    <a:pt x="2692" y="203"/>
                  </a:cubicBezTo>
                  <a:cubicBezTo>
                    <a:pt x="2554" y="160"/>
                    <a:pt x="2414" y="148"/>
                    <a:pt x="2274" y="148"/>
                  </a:cubicBezTo>
                  <a:cubicBezTo>
                    <a:pt x="2117" y="148"/>
                    <a:pt x="1959" y="163"/>
                    <a:pt x="1804" y="163"/>
                  </a:cubicBezTo>
                  <a:cubicBezTo>
                    <a:pt x="1643" y="163"/>
                    <a:pt x="1486" y="147"/>
                    <a:pt x="1334" y="84"/>
                  </a:cubicBezTo>
                  <a:cubicBezTo>
                    <a:pt x="1239" y="52"/>
                    <a:pt x="1139" y="41"/>
                    <a:pt x="1040" y="41"/>
                  </a:cubicBezTo>
                  <a:cubicBezTo>
                    <a:pt x="955" y="41"/>
                    <a:pt x="869" y="49"/>
                    <a:pt x="787" y="60"/>
                  </a:cubicBezTo>
                  <a:cubicBezTo>
                    <a:pt x="648" y="9"/>
                    <a:pt x="505" y="3"/>
                    <a:pt x="360" y="3"/>
                  </a:cubicBezTo>
                  <a:cubicBezTo>
                    <a:pt x="312" y="3"/>
                    <a:pt x="264" y="4"/>
                    <a:pt x="216" y="4"/>
                  </a:cubicBezTo>
                  <a:cubicBezTo>
                    <a:pt x="172" y="4"/>
                    <a:pt x="128" y="3"/>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30"/>
            <p:cNvSpPr/>
            <p:nvPr/>
          </p:nvSpPr>
          <p:spPr>
            <a:xfrm>
              <a:off x="5867975" y="3171000"/>
              <a:ext cx="202725" cy="25175"/>
            </a:xfrm>
            <a:custGeom>
              <a:avLst/>
              <a:gdLst/>
              <a:ahLst/>
              <a:cxnLst/>
              <a:rect l="l" t="t" r="r" b="b"/>
              <a:pathLst>
                <a:path w="8109" h="1007" extrusionOk="0">
                  <a:moveTo>
                    <a:pt x="341" y="1"/>
                  </a:moveTo>
                  <a:cubicBezTo>
                    <a:pt x="251" y="1"/>
                    <a:pt x="161" y="16"/>
                    <a:pt x="72" y="62"/>
                  </a:cubicBezTo>
                  <a:cubicBezTo>
                    <a:pt x="13" y="146"/>
                    <a:pt x="1" y="241"/>
                    <a:pt x="84" y="324"/>
                  </a:cubicBezTo>
                  <a:cubicBezTo>
                    <a:pt x="108" y="336"/>
                    <a:pt x="132" y="342"/>
                    <a:pt x="156" y="342"/>
                  </a:cubicBezTo>
                  <a:cubicBezTo>
                    <a:pt x="179" y="342"/>
                    <a:pt x="203" y="336"/>
                    <a:pt x="227" y="324"/>
                  </a:cubicBezTo>
                  <a:cubicBezTo>
                    <a:pt x="227" y="312"/>
                    <a:pt x="239" y="312"/>
                    <a:pt x="263" y="300"/>
                  </a:cubicBezTo>
                  <a:cubicBezTo>
                    <a:pt x="272" y="297"/>
                    <a:pt x="281" y="296"/>
                    <a:pt x="289" y="296"/>
                  </a:cubicBezTo>
                  <a:cubicBezTo>
                    <a:pt x="312" y="296"/>
                    <a:pt x="332" y="307"/>
                    <a:pt x="358" y="324"/>
                  </a:cubicBezTo>
                  <a:cubicBezTo>
                    <a:pt x="1203" y="419"/>
                    <a:pt x="2049" y="527"/>
                    <a:pt x="2906" y="586"/>
                  </a:cubicBezTo>
                  <a:cubicBezTo>
                    <a:pt x="4299" y="681"/>
                    <a:pt x="5680" y="896"/>
                    <a:pt x="7085" y="919"/>
                  </a:cubicBezTo>
                  <a:cubicBezTo>
                    <a:pt x="7273" y="938"/>
                    <a:pt x="7467" y="1006"/>
                    <a:pt x="7650" y="1006"/>
                  </a:cubicBezTo>
                  <a:cubicBezTo>
                    <a:pt x="7816" y="1006"/>
                    <a:pt x="7973" y="951"/>
                    <a:pt x="8109" y="753"/>
                  </a:cubicBezTo>
                  <a:cubicBezTo>
                    <a:pt x="8035" y="699"/>
                    <a:pt x="7954" y="689"/>
                    <a:pt x="7871" y="689"/>
                  </a:cubicBezTo>
                  <a:cubicBezTo>
                    <a:pt x="7826" y="689"/>
                    <a:pt x="7780" y="692"/>
                    <a:pt x="7735" y="692"/>
                  </a:cubicBezTo>
                  <a:cubicBezTo>
                    <a:pt x="7662" y="692"/>
                    <a:pt x="7591" y="685"/>
                    <a:pt x="7526" y="646"/>
                  </a:cubicBezTo>
                  <a:cubicBezTo>
                    <a:pt x="7508" y="634"/>
                    <a:pt x="7487" y="628"/>
                    <a:pt x="7465" y="628"/>
                  </a:cubicBezTo>
                  <a:cubicBezTo>
                    <a:pt x="7442" y="628"/>
                    <a:pt x="7418" y="634"/>
                    <a:pt x="7395" y="646"/>
                  </a:cubicBezTo>
                  <a:cubicBezTo>
                    <a:pt x="7339" y="683"/>
                    <a:pt x="7289" y="701"/>
                    <a:pt x="7239" y="701"/>
                  </a:cubicBezTo>
                  <a:cubicBezTo>
                    <a:pt x="7194" y="701"/>
                    <a:pt x="7148" y="686"/>
                    <a:pt x="7097" y="658"/>
                  </a:cubicBezTo>
                  <a:cubicBezTo>
                    <a:pt x="6895" y="598"/>
                    <a:pt x="6668" y="646"/>
                    <a:pt x="6490" y="503"/>
                  </a:cubicBezTo>
                  <a:cubicBezTo>
                    <a:pt x="6410" y="503"/>
                    <a:pt x="6331" y="513"/>
                    <a:pt x="6255" y="513"/>
                  </a:cubicBezTo>
                  <a:cubicBezTo>
                    <a:pt x="6217" y="513"/>
                    <a:pt x="6180" y="511"/>
                    <a:pt x="6144" y="503"/>
                  </a:cubicBezTo>
                  <a:cubicBezTo>
                    <a:pt x="4955" y="386"/>
                    <a:pt x="3756" y="184"/>
                    <a:pt x="2547" y="184"/>
                  </a:cubicBezTo>
                  <a:cubicBezTo>
                    <a:pt x="2401" y="184"/>
                    <a:pt x="2255" y="187"/>
                    <a:pt x="2108" y="193"/>
                  </a:cubicBezTo>
                  <a:cubicBezTo>
                    <a:pt x="1993" y="141"/>
                    <a:pt x="1871" y="127"/>
                    <a:pt x="1748" y="127"/>
                  </a:cubicBezTo>
                  <a:cubicBezTo>
                    <a:pt x="1612" y="127"/>
                    <a:pt x="1473" y="144"/>
                    <a:pt x="1337" y="144"/>
                  </a:cubicBezTo>
                  <a:cubicBezTo>
                    <a:pt x="1201" y="144"/>
                    <a:pt x="1068" y="128"/>
                    <a:pt x="941" y="62"/>
                  </a:cubicBezTo>
                  <a:cubicBezTo>
                    <a:pt x="922" y="43"/>
                    <a:pt x="898" y="34"/>
                    <a:pt x="876" y="34"/>
                  </a:cubicBezTo>
                  <a:cubicBezTo>
                    <a:pt x="857" y="34"/>
                    <a:pt x="838" y="40"/>
                    <a:pt x="822" y="50"/>
                  </a:cubicBezTo>
                  <a:cubicBezTo>
                    <a:pt x="669" y="50"/>
                    <a:pt x="505"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30"/>
            <p:cNvSpPr/>
            <p:nvPr/>
          </p:nvSpPr>
          <p:spPr>
            <a:xfrm>
              <a:off x="5292325" y="3039500"/>
              <a:ext cx="187250" cy="16275"/>
            </a:xfrm>
            <a:custGeom>
              <a:avLst/>
              <a:gdLst/>
              <a:ahLst/>
              <a:cxnLst/>
              <a:rect l="l" t="t" r="r" b="b"/>
              <a:pathLst>
                <a:path w="7490" h="651" extrusionOk="0">
                  <a:moveTo>
                    <a:pt x="286" y="0"/>
                  </a:moveTo>
                  <a:cubicBezTo>
                    <a:pt x="238" y="24"/>
                    <a:pt x="214" y="60"/>
                    <a:pt x="226" y="107"/>
                  </a:cubicBezTo>
                  <a:cubicBezTo>
                    <a:pt x="179" y="107"/>
                    <a:pt x="155" y="119"/>
                    <a:pt x="107" y="143"/>
                  </a:cubicBezTo>
                  <a:cubicBezTo>
                    <a:pt x="48" y="191"/>
                    <a:pt x="0" y="226"/>
                    <a:pt x="0" y="310"/>
                  </a:cubicBezTo>
                  <a:cubicBezTo>
                    <a:pt x="238" y="476"/>
                    <a:pt x="512" y="417"/>
                    <a:pt x="762" y="441"/>
                  </a:cubicBezTo>
                  <a:cubicBezTo>
                    <a:pt x="1369" y="465"/>
                    <a:pt x="2000" y="465"/>
                    <a:pt x="2608" y="512"/>
                  </a:cubicBezTo>
                  <a:cubicBezTo>
                    <a:pt x="3817" y="588"/>
                    <a:pt x="5027" y="611"/>
                    <a:pt x="6237" y="611"/>
                  </a:cubicBezTo>
                  <a:cubicBezTo>
                    <a:pt x="6539" y="611"/>
                    <a:pt x="6841" y="610"/>
                    <a:pt x="7144" y="607"/>
                  </a:cubicBezTo>
                  <a:cubicBezTo>
                    <a:pt x="7202" y="625"/>
                    <a:pt x="7271" y="651"/>
                    <a:pt x="7330" y="651"/>
                  </a:cubicBezTo>
                  <a:cubicBezTo>
                    <a:pt x="7391" y="651"/>
                    <a:pt x="7441" y="622"/>
                    <a:pt x="7453" y="524"/>
                  </a:cubicBezTo>
                  <a:cubicBezTo>
                    <a:pt x="7489" y="345"/>
                    <a:pt x="7251" y="405"/>
                    <a:pt x="7180" y="310"/>
                  </a:cubicBezTo>
                  <a:cubicBezTo>
                    <a:pt x="7084" y="310"/>
                    <a:pt x="6977" y="286"/>
                    <a:pt x="6894" y="286"/>
                  </a:cubicBezTo>
                  <a:cubicBezTo>
                    <a:pt x="6845" y="344"/>
                    <a:pt x="6797" y="403"/>
                    <a:pt x="6716" y="403"/>
                  </a:cubicBezTo>
                  <a:cubicBezTo>
                    <a:pt x="6697" y="403"/>
                    <a:pt x="6678" y="400"/>
                    <a:pt x="6656" y="393"/>
                  </a:cubicBezTo>
                  <a:cubicBezTo>
                    <a:pt x="6072" y="208"/>
                    <a:pt x="5465" y="103"/>
                    <a:pt x="4854" y="103"/>
                  </a:cubicBezTo>
                  <a:cubicBezTo>
                    <a:pt x="4716" y="103"/>
                    <a:pt x="4579" y="108"/>
                    <a:pt x="4441" y="119"/>
                  </a:cubicBezTo>
                  <a:cubicBezTo>
                    <a:pt x="4363" y="259"/>
                    <a:pt x="4263" y="296"/>
                    <a:pt x="4156" y="296"/>
                  </a:cubicBezTo>
                  <a:cubicBezTo>
                    <a:pt x="4032" y="296"/>
                    <a:pt x="3897" y="247"/>
                    <a:pt x="3770" y="247"/>
                  </a:cubicBezTo>
                  <a:cubicBezTo>
                    <a:pt x="3705" y="247"/>
                    <a:pt x="3642" y="260"/>
                    <a:pt x="3584" y="298"/>
                  </a:cubicBezTo>
                  <a:cubicBezTo>
                    <a:pt x="3580" y="302"/>
                    <a:pt x="3577" y="304"/>
                    <a:pt x="3576" y="304"/>
                  </a:cubicBezTo>
                  <a:cubicBezTo>
                    <a:pt x="3568" y="304"/>
                    <a:pt x="3635" y="196"/>
                    <a:pt x="3572" y="143"/>
                  </a:cubicBezTo>
                  <a:cubicBezTo>
                    <a:pt x="2727" y="95"/>
                    <a:pt x="1858" y="48"/>
                    <a:pt x="1000" y="0"/>
                  </a:cubicBezTo>
                  <a:cubicBezTo>
                    <a:pt x="976" y="79"/>
                    <a:pt x="952" y="115"/>
                    <a:pt x="926" y="115"/>
                  </a:cubicBezTo>
                  <a:cubicBezTo>
                    <a:pt x="901" y="115"/>
                    <a:pt x="875" y="82"/>
                    <a:pt x="845" y="24"/>
                  </a:cubicBezTo>
                  <a:cubicBezTo>
                    <a:pt x="667" y="24"/>
                    <a:pt x="47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30"/>
            <p:cNvSpPr/>
            <p:nvPr/>
          </p:nvSpPr>
          <p:spPr>
            <a:xfrm>
              <a:off x="5743275" y="2963875"/>
              <a:ext cx="131575" cy="134250"/>
            </a:xfrm>
            <a:custGeom>
              <a:avLst/>
              <a:gdLst/>
              <a:ahLst/>
              <a:cxnLst/>
              <a:rect l="l" t="t" r="r" b="b"/>
              <a:pathLst>
                <a:path w="5263" h="5370" extrusionOk="0">
                  <a:moveTo>
                    <a:pt x="405" y="1"/>
                  </a:moveTo>
                  <a:cubicBezTo>
                    <a:pt x="226" y="37"/>
                    <a:pt x="107" y="156"/>
                    <a:pt x="12" y="311"/>
                  </a:cubicBezTo>
                  <a:cubicBezTo>
                    <a:pt x="0" y="382"/>
                    <a:pt x="12" y="442"/>
                    <a:pt x="72" y="501"/>
                  </a:cubicBezTo>
                  <a:cubicBezTo>
                    <a:pt x="726" y="870"/>
                    <a:pt x="1488" y="703"/>
                    <a:pt x="2191" y="918"/>
                  </a:cubicBezTo>
                  <a:cubicBezTo>
                    <a:pt x="2229" y="915"/>
                    <a:pt x="2267" y="913"/>
                    <a:pt x="2304" y="913"/>
                  </a:cubicBezTo>
                  <a:cubicBezTo>
                    <a:pt x="2681" y="913"/>
                    <a:pt x="3050" y="1061"/>
                    <a:pt x="3429" y="1061"/>
                  </a:cubicBezTo>
                  <a:cubicBezTo>
                    <a:pt x="3596" y="1061"/>
                    <a:pt x="3774" y="1049"/>
                    <a:pt x="3953" y="1049"/>
                  </a:cubicBezTo>
                  <a:cubicBezTo>
                    <a:pt x="4072" y="1049"/>
                    <a:pt x="4215" y="1049"/>
                    <a:pt x="4334" y="1061"/>
                  </a:cubicBezTo>
                  <a:cubicBezTo>
                    <a:pt x="4417" y="1096"/>
                    <a:pt x="4477" y="1144"/>
                    <a:pt x="4536" y="1215"/>
                  </a:cubicBezTo>
                  <a:cubicBezTo>
                    <a:pt x="4620" y="1334"/>
                    <a:pt x="4644" y="1465"/>
                    <a:pt x="4679" y="1596"/>
                  </a:cubicBezTo>
                  <a:cubicBezTo>
                    <a:pt x="4775" y="2489"/>
                    <a:pt x="4584" y="3418"/>
                    <a:pt x="4775" y="4323"/>
                  </a:cubicBezTo>
                  <a:cubicBezTo>
                    <a:pt x="4894" y="4549"/>
                    <a:pt x="4894" y="4787"/>
                    <a:pt x="4894" y="5025"/>
                  </a:cubicBezTo>
                  <a:cubicBezTo>
                    <a:pt x="4834" y="5133"/>
                    <a:pt x="4834" y="5240"/>
                    <a:pt x="4941" y="5335"/>
                  </a:cubicBezTo>
                  <a:cubicBezTo>
                    <a:pt x="4969" y="5357"/>
                    <a:pt x="5000" y="5369"/>
                    <a:pt x="5031" y="5369"/>
                  </a:cubicBezTo>
                  <a:cubicBezTo>
                    <a:pt x="5066" y="5369"/>
                    <a:pt x="5100" y="5354"/>
                    <a:pt x="5132" y="5323"/>
                  </a:cubicBezTo>
                  <a:cubicBezTo>
                    <a:pt x="5215" y="5216"/>
                    <a:pt x="5239" y="5121"/>
                    <a:pt x="5251" y="5013"/>
                  </a:cubicBezTo>
                  <a:cubicBezTo>
                    <a:pt x="5263" y="4883"/>
                    <a:pt x="5263" y="4728"/>
                    <a:pt x="5263" y="4585"/>
                  </a:cubicBezTo>
                  <a:cubicBezTo>
                    <a:pt x="5263" y="4430"/>
                    <a:pt x="5239" y="4299"/>
                    <a:pt x="5203" y="4144"/>
                  </a:cubicBezTo>
                  <a:cubicBezTo>
                    <a:pt x="5132" y="3942"/>
                    <a:pt x="5132" y="3716"/>
                    <a:pt x="5144" y="3490"/>
                  </a:cubicBezTo>
                  <a:lnTo>
                    <a:pt x="5144" y="2335"/>
                  </a:lnTo>
                  <a:cubicBezTo>
                    <a:pt x="5132" y="1942"/>
                    <a:pt x="5084" y="1561"/>
                    <a:pt x="5203" y="1192"/>
                  </a:cubicBezTo>
                  <a:cubicBezTo>
                    <a:pt x="5239" y="918"/>
                    <a:pt x="5263" y="656"/>
                    <a:pt x="4941" y="513"/>
                  </a:cubicBezTo>
                  <a:cubicBezTo>
                    <a:pt x="4179" y="358"/>
                    <a:pt x="3417" y="299"/>
                    <a:pt x="2643" y="251"/>
                  </a:cubicBezTo>
                  <a:cubicBezTo>
                    <a:pt x="2566" y="298"/>
                    <a:pt x="2483" y="339"/>
                    <a:pt x="2398" y="339"/>
                  </a:cubicBezTo>
                  <a:cubicBezTo>
                    <a:pt x="2353" y="339"/>
                    <a:pt x="2308" y="328"/>
                    <a:pt x="2262" y="299"/>
                  </a:cubicBezTo>
                  <a:cubicBezTo>
                    <a:pt x="2215" y="275"/>
                    <a:pt x="2155" y="263"/>
                    <a:pt x="2096" y="263"/>
                  </a:cubicBezTo>
                  <a:cubicBezTo>
                    <a:pt x="2092" y="261"/>
                    <a:pt x="2088" y="261"/>
                    <a:pt x="2084" y="261"/>
                  </a:cubicBezTo>
                  <a:cubicBezTo>
                    <a:pt x="2046" y="261"/>
                    <a:pt x="2004" y="327"/>
                    <a:pt x="1967" y="327"/>
                  </a:cubicBezTo>
                  <a:cubicBezTo>
                    <a:pt x="1949" y="327"/>
                    <a:pt x="1932" y="311"/>
                    <a:pt x="1917" y="263"/>
                  </a:cubicBezTo>
                  <a:cubicBezTo>
                    <a:pt x="1869" y="215"/>
                    <a:pt x="1834" y="191"/>
                    <a:pt x="1774" y="156"/>
                  </a:cubicBezTo>
                  <a:cubicBezTo>
                    <a:pt x="1568" y="184"/>
                    <a:pt x="1362" y="234"/>
                    <a:pt x="1161" y="234"/>
                  </a:cubicBezTo>
                  <a:cubicBezTo>
                    <a:pt x="1025" y="234"/>
                    <a:pt x="892" y="211"/>
                    <a:pt x="762" y="144"/>
                  </a:cubicBezTo>
                  <a:cubicBezTo>
                    <a:pt x="619" y="108"/>
                    <a:pt x="536" y="13"/>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30"/>
            <p:cNvSpPr/>
            <p:nvPr/>
          </p:nvSpPr>
          <p:spPr>
            <a:xfrm>
              <a:off x="5581925" y="2970350"/>
              <a:ext cx="156000" cy="21250"/>
            </a:xfrm>
            <a:custGeom>
              <a:avLst/>
              <a:gdLst/>
              <a:ahLst/>
              <a:cxnLst/>
              <a:rect l="l" t="t" r="r" b="b"/>
              <a:pathLst>
                <a:path w="6240" h="850" extrusionOk="0">
                  <a:moveTo>
                    <a:pt x="2143" y="1"/>
                  </a:moveTo>
                  <a:cubicBezTo>
                    <a:pt x="1849" y="1"/>
                    <a:pt x="1555" y="10"/>
                    <a:pt x="1263" y="28"/>
                  </a:cubicBezTo>
                  <a:cubicBezTo>
                    <a:pt x="1109" y="66"/>
                    <a:pt x="947" y="136"/>
                    <a:pt x="784" y="136"/>
                  </a:cubicBezTo>
                  <a:cubicBezTo>
                    <a:pt x="745" y="136"/>
                    <a:pt x="706" y="132"/>
                    <a:pt x="668" y="123"/>
                  </a:cubicBezTo>
                  <a:cubicBezTo>
                    <a:pt x="638" y="117"/>
                    <a:pt x="605" y="114"/>
                    <a:pt x="572" y="114"/>
                  </a:cubicBezTo>
                  <a:cubicBezTo>
                    <a:pt x="540" y="114"/>
                    <a:pt x="507" y="117"/>
                    <a:pt x="477" y="123"/>
                  </a:cubicBezTo>
                  <a:cubicBezTo>
                    <a:pt x="322" y="171"/>
                    <a:pt x="180" y="194"/>
                    <a:pt x="37" y="302"/>
                  </a:cubicBezTo>
                  <a:cubicBezTo>
                    <a:pt x="1" y="361"/>
                    <a:pt x="1" y="409"/>
                    <a:pt x="37" y="468"/>
                  </a:cubicBezTo>
                  <a:cubicBezTo>
                    <a:pt x="1799" y="492"/>
                    <a:pt x="3549" y="647"/>
                    <a:pt x="5311" y="790"/>
                  </a:cubicBezTo>
                  <a:cubicBezTo>
                    <a:pt x="5439" y="837"/>
                    <a:pt x="5562" y="842"/>
                    <a:pt x="5687" y="842"/>
                  </a:cubicBezTo>
                  <a:cubicBezTo>
                    <a:pt x="5723" y="842"/>
                    <a:pt x="5760" y="842"/>
                    <a:pt x="5797" y="842"/>
                  </a:cubicBezTo>
                  <a:cubicBezTo>
                    <a:pt x="5857" y="842"/>
                    <a:pt x="5917" y="843"/>
                    <a:pt x="5978" y="849"/>
                  </a:cubicBezTo>
                  <a:cubicBezTo>
                    <a:pt x="6049" y="849"/>
                    <a:pt x="6133" y="837"/>
                    <a:pt x="6204" y="802"/>
                  </a:cubicBezTo>
                  <a:cubicBezTo>
                    <a:pt x="6240" y="730"/>
                    <a:pt x="6240" y="671"/>
                    <a:pt x="6204" y="599"/>
                  </a:cubicBezTo>
                  <a:cubicBezTo>
                    <a:pt x="6109" y="528"/>
                    <a:pt x="6014" y="480"/>
                    <a:pt x="5895" y="468"/>
                  </a:cubicBezTo>
                  <a:cubicBezTo>
                    <a:pt x="5621" y="433"/>
                    <a:pt x="5347" y="421"/>
                    <a:pt x="5121" y="313"/>
                  </a:cubicBezTo>
                  <a:cubicBezTo>
                    <a:pt x="4442" y="28"/>
                    <a:pt x="3704" y="254"/>
                    <a:pt x="3013" y="28"/>
                  </a:cubicBezTo>
                  <a:cubicBezTo>
                    <a:pt x="2727" y="10"/>
                    <a:pt x="2436" y="1"/>
                    <a:pt x="2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30"/>
            <p:cNvSpPr/>
            <p:nvPr/>
          </p:nvSpPr>
          <p:spPr>
            <a:xfrm>
              <a:off x="5768575" y="3190025"/>
              <a:ext cx="85750" cy="24050"/>
            </a:xfrm>
            <a:custGeom>
              <a:avLst/>
              <a:gdLst/>
              <a:ahLst/>
              <a:cxnLst/>
              <a:rect l="l" t="t" r="r" b="b"/>
              <a:pathLst>
                <a:path w="3430" h="962" extrusionOk="0">
                  <a:moveTo>
                    <a:pt x="588" y="0"/>
                  </a:moveTo>
                  <a:cubicBezTo>
                    <a:pt x="488" y="0"/>
                    <a:pt x="390" y="13"/>
                    <a:pt x="310" y="39"/>
                  </a:cubicBezTo>
                  <a:cubicBezTo>
                    <a:pt x="0" y="147"/>
                    <a:pt x="60" y="325"/>
                    <a:pt x="334" y="456"/>
                  </a:cubicBezTo>
                  <a:cubicBezTo>
                    <a:pt x="667" y="516"/>
                    <a:pt x="1024" y="563"/>
                    <a:pt x="1357" y="706"/>
                  </a:cubicBezTo>
                  <a:cubicBezTo>
                    <a:pt x="1370" y="703"/>
                    <a:pt x="1382" y="702"/>
                    <a:pt x="1393" y="702"/>
                  </a:cubicBezTo>
                  <a:cubicBezTo>
                    <a:pt x="1424" y="702"/>
                    <a:pt x="1450" y="713"/>
                    <a:pt x="1477" y="730"/>
                  </a:cubicBezTo>
                  <a:cubicBezTo>
                    <a:pt x="1550" y="798"/>
                    <a:pt x="1639" y="806"/>
                    <a:pt x="1730" y="806"/>
                  </a:cubicBezTo>
                  <a:cubicBezTo>
                    <a:pt x="1760" y="806"/>
                    <a:pt x="1789" y="805"/>
                    <a:pt x="1818" y="805"/>
                  </a:cubicBezTo>
                  <a:cubicBezTo>
                    <a:pt x="1905" y="805"/>
                    <a:pt x="1990" y="813"/>
                    <a:pt x="2060" y="873"/>
                  </a:cubicBezTo>
                  <a:cubicBezTo>
                    <a:pt x="2115" y="862"/>
                    <a:pt x="2170" y="857"/>
                    <a:pt x="2225" y="857"/>
                  </a:cubicBezTo>
                  <a:cubicBezTo>
                    <a:pt x="2490" y="857"/>
                    <a:pt x="2755" y="962"/>
                    <a:pt x="3023" y="962"/>
                  </a:cubicBezTo>
                  <a:cubicBezTo>
                    <a:pt x="3122" y="962"/>
                    <a:pt x="3222" y="948"/>
                    <a:pt x="3322" y="909"/>
                  </a:cubicBezTo>
                  <a:cubicBezTo>
                    <a:pt x="3405" y="801"/>
                    <a:pt x="3429" y="682"/>
                    <a:pt x="3334" y="575"/>
                  </a:cubicBezTo>
                  <a:cubicBezTo>
                    <a:pt x="3251" y="551"/>
                    <a:pt x="3167" y="468"/>
                    <a:pt x="3084" y="468"/>
                  </a:cubicBezTo>
                  <a:cubicBezTo>
                    <a:pt x="2358" y="409"/>
                    <a:pt x="1643" y="289"/>
                    <a:pt x="941" y="51"/>
                  </a:cubicBezTo>
                  <a:cubicBezTo>
                    <a:pt x="836" y="19"/>
                    <a:pt x="710" y="0"/>
                    <a:pt x="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30"/>
            <p:cNvSpPr/>
            <p:nvPr/>
          </p:nvSpPr>
          <p:spPr>
            <a:xfrm>
              <a:off x="5725100" y="3209675"/>
              <a:ext cx="126825" cy="24600"/>
            </a:xfrm>
            <a:custGeom>
              <a:avLst/>
              <a:gdLst/>
              <a:ahLst/>
              <a:cxnLst/>
              <a:rect l="l" t="t" r="r" b="b"/>
              <a:pathLst>
                <a:path w="5073" h="984" extrusionOk="0">
                  <a:moveTo>
                    <a:pt x="480" y="0"/>
                  </a:moveTo>
                  <a:cubicBezTo>
                    <a:pt x="321" y="0"/>
                    <a:pt x="163" y="35"/>
                    <a:pt x="1" y="123"/>
                  </a:cubicBezTo>
                  <a:cubicBezTo>
                    <a:pt x="108" y="385"/>
                    <a:pt x="346" y="396"/>
                    <a:pt x="525" y="492"/>
                  </a:cubicBezTo>
                  <a:cubicBezTo>
                    <a:pt x="668" y="539"/>
                    <a:pt x="822" y="563"/>
                    <a:pt x="977" y="563"/>
                  </a:cubicBezTo>
                  <a:cubicBezTo>
                    <a:pt x="1007" y="564"/>
                    <a:pt x="1038" y="565"/>
                    <a:pt x="1068" y="565"/>
                  </a:cubicBezTo>
                  <a:cubicBezTo>
                    <a:pt x="1151" y="565"/>
                    <a:pt x="1235" y="561"/>
                    <a:pt x="1319" y="561"/>
                  </a:cubicBezTo>
                  <a:cubicBezTo>
                    <a:pt x="1494" y="561"/>
                    <a:pt x="1669" y="577"/>
                    <a:pt x="1834" y="670"/>
                  </a:cubicBezTo>
                  <a:cubicBezTo>
                    <a:pt x="1918" y="730"/>
                    <a:pt x="2025" y="777"/>
                    <a:pt x="2132" y="801"/>
                  </a:cubicBezTo>
                  <a:cubicBezTo>
                    <a:pt x="2645" y="841"/>
                    <a:pt x="3141" y="984"/>
                    <a:pt x="3656" y="984"/>
                  </a:cubicBezTo>
                  <a:cubicBezTo>
                    <a:pt x="3751" y="984"/>
                    <a:pt x="3846" y="979"/>
                    <a:pt x="3942" y="968"/>
                  </a:cubicBezTo>
                  <a:cubicBezTo>
                    <a:pt x="4037" y="932"/>
                    <a:pt x="4120" y="896"/>
                    <a:pt x="4216" y="873"/>
                  </a:cubicBezTo>
                  <a:lnTo>
                    <a:pt x="4394" y="873"/>
                  </a:lnTo>
                  <a:cubicBezTo>
                    <a:pt x="4418" y="873"/>
                    <a:pt x="4430" y="861"/>
                    <a:pt x="4466" y="861"/>
                  </a:cubicBezTo>
                  <a:cubicBezTo>
                    <a:pt x="4487" y="836"/>
                    <a:pt x="4507" y="827"/>
                    <a:pt x="4526" y="827"/>
                  </a:cubicBezTo>
                  <a:cubicBezTo>
                    <a:pt x="4572" y="827"/>
                    <a:pt x="4614" y="880"/>
                    <a:pt x="4656" y="896"/>
                  </a:cubicBezTo>
                  <a:cubicBezTo>
                    <a:pt x="4704" y="908"/>
                    <a:pt x="4763" y="920"/>
                    <a:pt x="4823" y="920"/>
                  </a:cubicBezTo>
                  <a:cubicBezTo>
                    <a:pt x="4930" y="896"/>
                    <a:pt x="5061" y="873"/>
                    <a:pt x="5061" y="742"/>
                  </a:cubicBezTo>
                  <a:cubicBezTo>
                    <a:pt x="5073" y="563"/>
                    <a:pt x="4870" y="646"/>
                    <a:pt x="4775" y="551"/>
                  </a:cubicBezTo>
                  <a:cubicBezTo>
                    <a:pt x="3954" y="313"/>
                    <a:pt x="3096" y="420"/>
                    <a:pt x="2263" y="361"/>
                  </a:cubicBezTo>
                  <a:cubicBezTo>
                    <a:pt x="2192" y="349"/>
                    <a:pt x="2132" y="301"/>
                    <a:pt x="2037" y="254"/>
                  </a:cubicBezTo>
                  <a:cubicBezTo>
                    <a:pt x="1953" y="254"/>
                    <a:pt x="1858" y="242"/>
                    <a:pt x="1775" y="218"/>
                  </a:cubicBezTo>
                  <a:cubicBezTo>
                    <a:pt x="1708" y="174"/>
                    <a:pt x="1634" y="166"/>
                    <a:pt x="1557" y="166"/>
                  </a:cubicBezTo>
                  <a:cubicBezTo>
                    <a:pt x="1513" y="166"/>
                    <a:pt x="1468" y="168"/>
                    <a:pt x="1424" y="168"/>
                  </a:cubicBezTo>
                  <a:cubicBezTo>
                    <a:pt x="1338" y="168"/>
                    <a:pt x="1254" y="158"/>
                    <a:pt x="1180" y="99"/>
                  </a:cubicBezTo>
                  <a:cubicBezTo>
                    <a:pt x="1084" y="87"/>
                    <a:pt x="1013" y="87"/>
                    <a:pt x="918" y="75"/>
                  </a:cubicBezTo>
                  <a:cubicBezTo>
                    <a:pt x="770" y="30"/>
                    <a:pt x="625" y="0"/>
                    <a:pt x="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30"/>
            <p:cNvSpPr/>
            <p:nvPr/>
          </p:nvSpPr>
          <p:spPr>
            <a:xfrm>
              <a:off x="5398575" y="3118375"/>
              <a:ext cx="103325" cy="20000"/>
            </a:xfrm>
            <a:custGeom>
              <a:avLst/>
              <a:gdLst/>
              <a:ahLst/>
              <a:cxnLst/>
              <a:rect l="l" t="t" r="r" b="b"/>
              <a:pathLst>
                <a:path w="4133" h="800" extrusionOk="0">
                  <a:moveTo>
                    <a:pt x="2060" y="0"/>
                  </a:moveTo>
                  <a:cubicBezTo>
                    <a:pt x="1941" y="0"/>
                    <a:pt x="1822" y="24"/>
                    <a:pt x="1703" y="60"/>
                  </a:cubicBezTo>
                  <a:cubicBezTo>
                    <a:pt x="1701" y="60"/>
                    <a:pt x="1699" y="59"/>
                    <a:pt x="1698" y="59"/>
                  </a:cubicBezTo>
                  <a:cubicBezTo>
                    <a:pt x="1648" y="59"/>
                    <a:pt x="1648" y="179"/>
                    <a:pt x="1602" y="179"/>
                  </a:cubicBezTo>
                  <a:cubicBezTo>
                    <a:pt x="1589" y="179"/>
                    <a:pt x="1572" y="169"/>
                    <a:pt x="1548" y="143"/>
                  </a:cubicBezTo>
                  <a:cubicBezTo>
                    <a:pt x="1513" y="107"/>
                    <a:pt x="1465" y="84"/>
                    <a:pt x="1406" y="60"/>
                  </a:cubicBezTo>
                  <a:cubicBezTo>
                    <a:pt x="1388" y="57"/>
                    <a:pt x="1368" y="55"/>
                    <a:pt x="1348" y="55"/>
                  </a:cubicBezTo>
                  <a:cubicBezTo>
                    <a:pt x="1288" y="55"/>
                    <a:pt x="1221" y="69"/>
                    <a:pt x="1167" y="96"/>
                  </a:cubicBezTo>
                  <a:cubicBezTo>
                    <a:pt x="1092" y="121"/>
                    <a:pt x="1028" y="146"/>
                    <a:pt x="959" y="146"/>
                  </a:cubicBezTo>
                  <a:cubicBezTo>
                    <a:pt x="931" y="146"/>
                    <a:pt x="901" y="142"/>
                    <a:pt x="870" y="131"/>
                  </a:cubicBezTo>
                  <a:cubicBezTo>
                    <a:pt x="822" y="107"/>
                    <a:pt x="763" y="96"/>
                    <a:pt x="715" y="96"/>
                  </a:cubicBezTo>
                  <a:cubicBezTo>
                    <a:pt x="691" y="96"/>
                    <a:pt x="679" y="96"/>
                    <a:pt x="644" y="107"/>
                  </a:cubicBezTo>
                  <a:cubicBezTo>
                    <a:pt x="621" y="133"/>
                    <a:pt x="602" y="142"/>
                    <a:pt x="584" y="142"/>
                  </a:cubicBezTo>
                  <a:cubicBezTo>
                    <a:pt x="534" y="142"/>
                    <a:pt x="497" y="72"/>
                    <a:pt x="453" y="72"/>
                  </a:cubicBezTo>
                  <a:cubicBezTo>
                    <a:pt x="418" y="57"/>
                    <a:pt x="381" y="50"/>
                    <a:pt x="343" y="50"/>
                  </a:cubicBezTo>
                  <a:cubicBezTo>
                    <a:pt x="290" y="50"/>
                    <a:pt x="235" y="63"/>
                    <a:pt x="179" y="84"/>
                  </a:cubicBezTo>
                  <a:cubicBezTo>
                    <a:pt x="144" y="107"/>
                    <a:pt x="84" y="155"/>
                    <a:pt x="48" y="215"/>
                  </a:cubicBezTo>
                  <a:cubicBezTo>
                    <a:pt x="24" y="274"/>
                    <a:pt x="1" y="334"/>
                    <a:pt x="24" y="405"/>
                  </a:cubicBezTo>
                  <a:cubicBezTo>
                    <a:pt x="84" y="536"/>
                    <a:pt x="179" y="619"/>
                    <a:pt x="334" y="631"/>
                  </a:cubicBezTo>
                  <a:cubicBezTo>
                    <a:pt x="487" y="631"/>
                    <a:pt x="640" y="633"/>
                    <a:pt x="793" y="633"/>
                  </a:cubicBezTo>
                  <a:cubicBezTo>
                    <a:pt x="1175" y="633"/>
                    <a:pt x="1555" y="621"/>
                    <a:pt x="1929" y="536"/>
                  </a:cubicBezTo>
                  <a:cubicBezTo>
                    <a:pt x="1953" y="584"/>
                    <a:pt x="2001" y="619"/>
                    <a:pt x="2060" y="631"/>
                  </a:cubicBezTo>
                  <a:cubicBezTo>
                    <a:pt x="2108" y="631"/>
                    <a:pt x="2156" y="619"/>
                    <a:pt x="2191" y="584"/>
                  </a:cubicBezTo>
                  <a:lnTo>
                    <a:pt x="2191" y="524"/>
                  </a:lnTo>
                  <a:lnTo>
                    <a:pt x="2251" y="548"/>
                  </a:lnTo>
                  <a:cubicBezTo>
                    <a:pt x="2227" y="560"/>
                    <a:pt x="2180" y="584"/>
                    <a:pt x="2168" y="619"/>
                  </a:cubicBezTo>
                  <a:lnTo>
                    <a:pt x="2156" y="679"/>
                  </a:lnTo>
                  <a:lnTo>
                    <a:pt x="2191" y="727"/>
                  </a:lnTo>
                  <a:cubicBezTo>
                    <a:pt x="2287" y="703"/>
                    <a:pt x="2370" y="703"/>
                    <a:pt x="2465" y="703"/>
                  </a:cubicBezTo>
                  <a:cubicBezTo>
                    <a:pt x="2519" y="667"/>
                    <a:pt x="2575" y="649"/>
                    <a:pt x="2630" y="649"/>
                  </a:cubicBezTo>
                  <a:cubicBezTo>
                    <a:pt x="2686" y="649"/>
                    <a:pt x="2739" y="667"/>
                    <a:pt x="2787" y="703"/>
                  </a:cubicBezTo>
                  <a:cubicBezTo>
                    <a:pt x="2811" y="697"/>
                    <a:pt x="2831" y="694"/>
                    <a:pt x="2849" y="694"/>
                  </a:cubicBezTo>
                  <a:cubicBezTo>
                    <a:pt x="2867" y="694"/>
                    <a:pt x="2882" y="697"/>
                    <a:pt x="2894" y="703"/>
                  </a:cubicBezTo>
                  <a:cubicBezTo>
                    <a:pt x="2951" y="674"/>
                    <a:pt x="3005" y="660"/>
                    <a:pt x="3059" y="660"/>
                  </a:cubicBezTo>
                  <a:cubicBezTo>
                    <a:pt x="3118" y="660"/>
                    <a:pt x="3177" y="677"/>
                    <a:pt x="3239" y="715"/>
                  </a:cubicBezTo>
                  <a:lnTo>
                    <a:pt x="3489" y="715"/>
                  </a:lnTo>
                  <a:cubicBezTo>
                    <a:pt x="3515" y="688"/>
                    <a:pt x="3542" y="678"/>
                    <a:pt x="3568" y="678"/>
                  </a:cubicBezTo>
                  <a:cubicBezTo>
                    <a:pt x="3601" y="678"/>
                    <a:pt x="3634" y="695"/>
                    <a:pt x="3668" y="715"/>
                  </a:cubicBezTo>
                  <a:cubicBezTo>
                    <a:pt x="3715" y="715"/>
                    <a:pt x="3739" y="715"/>
                    <a:pt x="3787" y="738"/>
                  </a:cubicBezTo>
                  <a:cubicBezTo>
                    <a:pt x="3849" y="780"/>
                    <a:pt x="3902" y="799"/>
                    <a:pt x="3947" y="799"/>
                  </a:cubicBezTo>
                  <a:cubicBezTo>
                    <a:pt x="4034" y="799"/>
                    <a:pt x="4093" y="728"/>
                    <a:pt x="4132" y="596"/>
                  </a:cubicBezTo>
                  <a:cubicBezTo>
                    <a:pt x="4049" y="215"/>
                    <a:pt x="3692" y="357"/>
                    <a:pt x="3477" y="238"/>
                  </a:cubicBezTo>
                  <a:cubicBezTo>
                    <a:pt x="3413" y="227"/>
                    <a:pt x="3349" y="223"/>
                    <a:pt x="3285" y="223"/>
                  </a:cubicBezTo>
                  <a:cubicBezTo>
                    <a:pt x="3146" y="223"/>
                    <a:pt x="3008" y="242"/>
                    <a:pt x="2869" y="242"/>
                  </a:cubicBezTo>
                  <a:cubicBezTo>
                    <a:pt x="2743" y="242"/>
                    <a:pt x="2617" y="226"/>
                    <a:pt x="2489" y="167"/>
                  </a:cubicBezTo>
                  <a:cubicBezTo>
                    <a:pt x="2453" y="119"/>
                    <a:pt x="2406" y="84"/>
                    <a:pt x="2346" y="48"/>
                  </a:cubicBezTo>
                  <a:cubicBezTo>
                    <a:pt x="2251" y="24"/>
                    <a:pt x="2144" y="0"/>
                    <a:pt x="2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30"/>
            <p:cNvSpPr/>
            <p:nvPr/>
          </p:nvSpPr>
          <p:spPr>
            <a:xfrm>
              <a:off x="5777225" y="3139250"/>
              <a:ext cx="126500" cy="19625"/>
            </a:xfrm>
            <a:custGeom>
              <a:avLst/>
              <a:gdLst/>
              <a:ahLst/>
              <a:cxnLst/>
              <a:rect l="l" t="t" r="r" b="b"/>
              <a:pathLst>
                <a:path w="5060" h="785" extrusionOk="0">
                  <a:moveTo>
                    <a:pt x="475" y="0"/>
                  </a:moveTo>
                  <a:cubicBezTo>
                    <a:pt x="443" y="0"/>
                    <a:pt x="412" y="15"/>
                    <a:pt x="380" y="46"/>
                  </a:cubicBezTo>
                  <a:cubicBezTo>
                    <a:pt x="380" y="58"/>
                    <a:pt x="369" y="82"/>
                    <a:pt x="345" y="94"/>
                  </a:cubicBezTo>
                  <a:cubicBezTo>
                    <a:pt x="336" y="97"/>
                    <a:pt x="328" y="98"/>
                    <a:pt x="321" y="98"/>
                  </a:cubicBezTo>
                  <a:cubicBezTo>
                    <a:pt x="297" y="98"/>
                    <a:pt x="277" y="83"/>
                    <a:pt x="249" y="46"/>
                  </a:cubicBezTo>
                  <a:cubicBezTo>
                    <a:pt x="239" y="46"/>
                    <a:pt x="229" y="46"/>
                    <a:pt x="219" y="46"/>
                  </a:cubicBezTo>
                  <a:cubicBezTo>
                    <a:pt x="1" y="46"/>
                    <a:pt x="15" y="172"/>
                    <a:pt x="107" y="332"/>
                  </a:cubicBezTo>
                  <a:cubicBezTo>
                    <a:pt x="535" y="404"/>
                    <a:pt x="952" y="392"/>
                    <a:pt x="1381" y="439"/>
                  </a:cubicBezTo>
                  <a:cubicBezTo>
                    <a:pt x="2109" y="511"/>
                    <a:pt x="2846" y="654"/>
                    <a:pt x="3584" y="654"/>
                  </a:cubicBezTo>
                  <a:cubicBezTo>
                    <a:pt x="3703" y="654"/>
                    <a:pt x="3822" y="650"/>
                    <a:pt x="3940" y="642"/>
                  </a:cubicBezTo>
                  <a:cubicBezTo>
                    <a:pt x="4043" y="693"/>
                    <a:pt x="4153" y="700"/>
                    <a:pt x="4263" y="700"/>
                  </a:cubicBezTo>
                  <a:cubicBezTo>
                    <a:pt x="4304" y="700"/>
                    <a:pt x="4346" y="699"/>
                    <a:pt x="4387" y="699"/>
                  </a:cubicBezTo>
                  <a:cubicBezTo>
                    <a:pt x="4491" y="699"/>
                    <a:pt x="4594" y="705"/>
                    <a:pt x="4690" y="749"/>
                  </a:cubicBezTo>
                  <a:cubicBezTo>
                    <a:pt x="4786" y="761"/>
                    <a:pt x="4881" y="761"/>
                    <a:pt x="4988" y="785"/>
                  </a:cubicBezTo>
                  <a:cubicBezTo>
                    <a:pt x="5060" y="594"/>
                    <a:pt x="4952" y="499"/>
                    <a:pt x="4833" y="404"/>
                  </a:cubicBezTo>
                  <a:cubicBezTo>
                    <a:pt x="4703" y="347"/>
                    <a:pt x="4564" y="328"/>
                    <a:pt x="4425" y="328"/>
                  </a:cubicBezTo>
                  <a:cubicBezTo>
                    <a:pt x="4386" y="328"/>
                    <a:pt x="4348" y="330"/>
                    <a:pt x="4309" y="332"/>
                  </a:cubicBezTo>
                  <a:cubicBezTo>
                    <a:pt x="4206" y="340"/>
                    <a:pt x="4102" y="412"/>
                    <a:pt x="3994" y="412"/>
                  </a:cubicBezTo>
                  <a:cubicBezTo>
                    <a:pt x="3942" y="412"/>
                    <a:pt x="3888" y="395"/>
                    <a:pt x="3833" y="344"/>
                  </a:cubicBezTo>
                  <a:cubicBezTo>
                    <a:pt x="3750" y="332"/>
                    <a:pt x="3643" y="332"/>
                    <a:pt x="3559" y="332"/>
                  </a:cubicBezTo>
                  <a:cubicBezTo>
                    <a:pt x="3510" y="381"/>
                    <a:pt x="3464" y="405"/>
                    <a:pt x="3416" y="405"/>
                  </a:cubicBezTo>
                  <a:cubicBezTo>
                    <a:pt x="3372" y="405"/>
                    <a:pt x="3325" y="384"/>
                    <a:pt x="3274" y="344"/>
                  </a:cubicBezTo>
                  <a:cubicBezTo>
                    <a:pt x="2381" y="142"/>
                    <a:pt x="1476" y="154"/>
                    <a:pt x="559" y="34"/>
                  </a:cubicBezTo>
                  <a:cubicBezTo>
                    <a:pt x="531" y="12"/>
                    <a:pt x="503" y="0"/>
                    <a:pt x="4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30"/>
            <p:cNvSpPr/>
            <p:nvPr/>
          </p:nvSpPr>
          <p:spPr>
            <a:xfrm>
              <a:off x="5231300" y="3042475"/>
              <a:ext cx="36925" cy="73300"/>
            </a:xfrm>
            <a:custGeom>
              <a:avLst/>
              <a:gdLst/>
              <a:ahLst/>
              <a:cxnLst/>
              <a:rect l="l" t="t" r="r" b="b"/>
              <a:pathLst>
                <a:path w="1477" h="2932" extrusionOk="0">
                  <a:moveTo>
                    <a:pt x="1210" y="1"/>
                  </a:moveTo>
                  <a:cubicBezTo>
                    <a:pt x="1112" y="1"/>
                    <a:pt x="1025" y="88"/>
                    <a:pt x="953" y="226"/>
                  </a:cubicBezTo>
                  <a:cubicBezTo>
                    <a:pt x="911" y="310"/>
                    <a:pt x="934" y="449"/>
                    <a:pt x="818" y="449"/>
                  </a:cubicBezTo>
                  <a:cubicBezTo>
                    <a:pt x="802" y="449"/>
                    <a:pt x="784" y="447"/>
                    <a:pt x="762" y="441"/>
                  </a:cubicBezTo>
                  <a:cubicBezTo>
                    <a:pt x="346" y="893"/>
                    <a:pt x="346" y="1524"/>
                    <a:pt x="119" y="2048"/>
                  </a:cubicBezTo>
                  <a:cubicBezTo>
                    <a:pt x="96" y="2155"/>
                    <a:pt x="60" y="2239"/>
                    <a:pt x="48" y="2346"/>
                  </a:cubicBezTo>
                  <a:cubicBezTo>
                    <a:pt x="12" y="2453"/>
                    <a:pt x="0" y="2536"/>
                    <a:pt x="12" y="2643"/>
                  </a:cubicBezTo>
                  <a:cubicBezTo>
                    <a:pt x="88" y="2859"/>
                    <a:pt x="160" y="2932"/>
                    <a:pt x="229" y="2932"/>
                  </a:cubicBezTo>
                  <a:cubicBezTo>
                    <a:pt x="355" y="2932"/>
                    <a:pt x="473" y="2689"/>
                    <a:pt x="596" y="2620"/>
                  </a:cubicBezTo>
                  <a:cubicBezTo>
                    <a:pt x="655" y="2584"/>
                    <a:pt x="691" y="2536"/>
                    <a:pt x="715" y="2477"/>
                  </a:cubicBezTo>
                  <a:cubicBezTo>
                    <a:pt x="715" y="2429"/>
                    <a:pt x="727" y="2381"/>
                    <a:pt x="727" y="2346"/>
                  </a:cubicBezTo>
                  <a:cubicBezTo>
                    <a:pt x="810" y="2239"/>
                    <a:pt x="810" y="2108"/>
                    <a:pt x="846" y="2000"/>
                  </a:cubicBezTo>
                  <a:cubicBezTo>
                    <a:pt x="834" y="1834"/>
                    <a:pt x="953" y="1727"/>
                    <a:pt x="1012" y="1619"/>
                  </a:cubicBezTo>
                  <a:lnTo>
                    <a:pt x="1143" y="1477"/>
                  </a:lnTo>
                  <a:cubicBezTo>
                    <a:pt x="1477" y="1227"/>
                    <a:pt x="1143" y="869"/>
                    <a:pt x="1298" y="607"/>
                  </a:cubicBezTo>
                  <a:cubicBezTo>
                    <a:pt x="1358" y="465"/>
                    <a:pt x="1405" y="322"/>
                    <a:pt x="1465" y="191"/>
                  </a:cubicBezTo>
                  <a:cubicBezTo>
                    <a:pt x="1374" y="58"/>
                    <a:pt x="1289" y="1"/>
                    <a:pt x="1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30"/>
            <p:cNvSpPr/>
            <p:nvPr/>
          </p:nvSpPr>
          <p:spPr>
            <a:xfrm>
              <a:off x="5479250" y="2963500"/>
              <a:ext cx="104800" cy="18875"/>
            </a:xfrm>
            <a:custGeom>
              <a:avLst/>
              <a:gdLst/>
              <a:ahLst/>
              <a:cxnLst/>
              <a:rect l="l" t="t" r="r" b="b"/>
              <a:pathLst>
                <a:path w="4192" h="755" extrusionOk="0">
                  <a:moveTo>
                    <a:pt x="381" y="0"/>
                  </a:moveTo>
                  <a:cubicBezTo>
                    <a:pt x="322" y="0"/>
                    <a:pt x="262" y="4"/>
                    <a:pt x="203" y="16"/>
                  </a:cubicBezTo>
                  <a:cubicBezTo>
                    <a:pt x="0" y="135"/>
                    <a:pt x="0" y="290"/>
                    <a:pt x="131" y="468"/>
                  </a:cubicBezTo>
                  <a:cubicBezTo>
                    <a:pt x="1012" y="552"/>
                    <a:pt x="1881" y="516"/>
                    <a:pt x="2739" y="754"/>
                  </a:cubicBezTo>
                  <a:cubicBezTo>
                    <a:pt x="3108" y="742"/>
                    <a:pt x="3489" y="742"/>
                    <a:pt x="3870" y="742"/>
                  </a:cubicBezTo>
                  <a:cubicBezTo>
                    <a:pt x="3870" y="718"/>
                    <a:pt x="3882" y="718"/>
                    <a:pt x="3906" y="707"/>
                  </a:cubicBezTo>
                  <a:cubicBezTo>
                    <a:pt x="3914" y="704"/>
                    <a:pt x="3923" y="702"/>
                    <a:pt x="3930" y="702"/>
                  </a:cubicBezTo>
                  <a:cubicBezTo>
                    <a:pt x="3954" y="702"/>
                    <a:pt x="3974" y="715"/>
                    <a:pt x="4001" y="742"/>
                  </a:cubicBezTo>
                  <a:lnTo>
                    <a:pt x="4144" y="742"/>
                  </a:lnTo>
                  <a:lnTo>
                    <a:pt x="4144" y="611"/>
                  </a:lnTo>
                  <a:cubicBezTo>
                    <a:pt x="4191" y="528"/>
                    <a:pt x="4191" y="468"/>
                    <a:pt x="4120" y="409"/>
                  </a:cubicBezTo>
                  <a:cubicBezTo>
                    <a:pt x="3775" y="206"/>
                    <a:pt x="3394" y="337"/>
                    <a:pt x="3036" y="230"/>
                  </a:cubicBezTo>
                  <a:cubicBezTo>
                    <a:pt x="2274" y="123"/>
                    <a:pt x="1500" y="111"/>
                    <a:pt x="738" y="16"/>
                  </a:cubicBezTo>
                  <a:cubicBezTo>
                    <a:pt x="619" y="16"/>
                    <a:pt x="500"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30"/>
            <p:cNvSpPr/>
            <p:nvPr/>
          </p:nvSpPr>
          <p:spPr>
            <a:xfrm>
              <a:off x="5580750" y="3170925"/>
              <a:ext cx="88125" cy="26950"/>
            </a:xfrm>
            <a:custGeom>
              <a:avLst/>
              <a:gdLst/>
              <a:ahLst/>
              <a:cxnLst/>
              <a:rect l="l" t="t" r="r" b="b"/>
              <a:pathLst>
                <a:path w="3525" h="1078" extrusionOk="0">
                  <a:moveTo>
                    <a:pt x="249" y="0"/>
                  </a:moveTo>
                  <a:cubicBezTo>
                    <a:pt x="222" y="0"/>
                    <a:pt x="195" y="2"/>
                    <a:pt x="167" y="6"/>
                  </a:cubicBezTo>
                  <a:cubicBezTo>
                    <a:pt x="48" y="53"/>
                    <a:pt x="0" y="137"/>
                    <a:pt x="12" y="256"/>
                  </a:cubicBezTo>
                  <a:cubicBezTo>
                    <a:pt x="72" y="446"/>
                    <a:pt x="238" y="541"/>
                    <a:pt x="405" y="613"/>
                  </a:cubicBezTo>
                  <a:cubicBezTo>
                    <a:pt x="786" y="792"/>
                    <a:pt x="1203" y="792"/>
                    <a:pt x="1596" y="922"/>
                  </a:cubicBezTo>
                  <a:cubicBezTo>
                    <a:pt x="1886" y="922"/>
                    <a:pt x="2187" y="1078"/>
                    <a:pt x="2485" y="1078"/>
                  </a:cubicBezTo>
                  <a:cubicBezTo>
                    <a:pt x="2638" y="1078"/>
                    <a:pt x="2791" y="1036"/>
                    <a:pt x="2941" y="911"/>
                  </a:cubicBezTo>
                  <a:cubicBezTo>
                    <a:pt x="3084" y="708"/>
                    <a:pt x="3405" y="887"/>
                    <a:pt x="3525" y="649"/>
                  </a:cubicBezTo>
                  <a:cubicBezTo>
                    <a:pt x="3179" y="530"/>
                    <a:pt x="2786" y="530"/>
                    <a:pt x="2501" y="196"/>
                  </a:cubicBezTo>
                  <a:cubicBezTo>
                    <a:pt x="2340" y="86"/>
                    <a:pt x="2168" y="49"/>
                    <a:pt x="1992" y="49"/>
                  </a:cubicBezTo>
                  <a:cubicBezTo>
                    <a:pt x="1920" y="49"/>
                    <a:pt x="1847" y="55"/>
                    <a:pt x="1774" y="65"/>
                  </a:cubicBezTo>
                  <a:cubicBezTo>
                    <a:pt x="1621" y="172"/>
                    <a:pt x="1462" y="210"/>
                    <a:pt x="1300" y="210"/>
                  </a:cubicBezTo>
                  <a:cubicBezTo>
                    <a:pt x="1085" y="210"/>
                    <a:pt x="866" y="143"/>
                    <a:pt x="655" y="89"/>
                  </a:cubicBezTo>
                  <a:cubicBezTo>
                    <a:pt x="515" y="49"/>
                    <a:pt x="391"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30"/>
            <p:cNvSpPr/>
            <p:nvPr/>
          </p:nvSpPr>
          <p:spPr>
            <a:xfrm>
              <a:off x="5712900" y="3129075"/>
              <a:ext cx="70875" cy="17600"/>
            </a:xfrm>
            <a:custGeom>
              <a:avLst/>
              <a:gdLst/>
              <a:ahLst/>
              <a:cxnLst/>
              <a:rect l="l" t="t" r="r" b="b"/>
              <a:pathLst>
                <a:path w="2835" h="704" extrusionOk="0">
                  <a:moveTo>
                    <a:pt x="203" y="1"/>
                  </a:moveTo>
                  <a:cubicBezTo>
                    <a:pt x="120" y="1"/>
                    <a:pt x="13" y="25"/>
                    <a:pt x="13" y="144"/>
                  </a:cubicBezTo>
                  <a:cubicBezTo>
                    <a:pt x="1" y="215"/>
                    <a:pt x="36" y="275"/>
                    <a:pt x="120" y="310"/>
                  </a:cubicBezTo>
                  <a:cubicBezTo>
                    <a:pt x="275" y="346"/>
                    <a:pt x="429" y="406"/>
                    <a:pt x="596" y="441"/>
                  </a:cubicBezTo>
                  <a:lnTo>
                    <a:pt x="2691" y="703"/>
                  </a:lnTo>
                  <a:cubicBezTo>
                    <a:pt x="2691" y="596"/>
                    <a:pt x="2739" y="489"/>
                    <a:pt x="2834" y="430"/>
                  </a:cubicBezTo>
                  <a:cubicBezTo>
                    <a:pt x="2751" y="334"/>
                    <a:pt x="2644" y="310"/>
                    <a:pt x="2525" y="299"/>
                  </a:cubicBezTo>
                  <a:cubicBezTo>
                    <a:pt x="1882" y="275"/>
                    <a:pt x="1263" y="168"/>
                    <a:pt x="632" y="37"/>
                  </a:cubicBezTo>
                  <a:cubicBezTo>
                    <a:pt x="489" y="13"/>
                    <a:pt x="358"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30"/>
            <p:cNvSpPr/>
            <p:nvPr/>
          </p:nvSpPr>
          <p:spPr>
            <a:xfrm>
              <a:off x="5606950" y="3188500"/>
              <a:ext cx="91400" cy="23375"/>
            </a:xfrm>
            <a:custGeom>
              <a:avLst/>
              <a:gdLst/>
              <a:ahLst/>
              <a:cxnLst/>
              <a:rect l="l" t="t" r="r" b="b"/>
              <a:pathLst>
                <a:path w="3656" h="935" extrusionOk="0">
                  <a:moveTo>
                    <a:pt x="247" y="1"/>
                  </a:moveTo>
                  <a:cubicBezTo>
                    <a:pt x="160" y="1"/>
                    <a:pt x="76" y="31"/>
                    <a:pt x="0" y="136"/>
                  </a:cubicBezTo>
                  <a:cubicBezTo>
                    <a:pt x="48" y="350"/>
                    <a:pt x="226" y="458"/>
                    <a:pt x="405" y="493"/>
                  </a:cubicBezTo>
                  <a:cubicBezTo>
                    <a:pt x="1199" y="645"/>
                    <a:pt x="1970" y="934"/>
                    <a:pt x="2785" y="934"/>
                  </a:cubicBezTo>
                  <a:cubicBezTo>
                    <a:pt x="2801" y="934"/>
                    <a:pt x="2817" y="934"/>
                    <a:pt x="2834" y="934"/>
                  </a:cubicBezTo>
                  <a:cubicBezTo>
                    <a:pt x="2905" y="922"/>
                    <a:pt x="2977" y="910"/>
                    <a:pt x="3048" y="886"/>
                  </a:cubicBezTo>
                  <a:cubicBezTo>
                    <a:pt x="3119" y="874"/>
                    <a:pt x="3179" y="862"/>
                    <a:pt x="3239" y="827"/>
                  </a:cubicBezTo>
                  <a:cubicBezTo>
                    <a:pt x="3358" y="791"/>
                    <a:pt x="3489" y="767"/>
                    <a:pt x="3596" y="696"/>
                  </a:cubicBezTo>
                  <a:cubicBezTo>
                    <a:pt x="3608" y="672"/>
                    <a:pt x="3643" y="648"/>
                    <a:pt x="3655" y="624"/>
                  </a:cubicBezTo>
                  <a:cubicBezTo>
                    <a:pt x="3499" y="515"/>
                    <a:pt x="3331" y="492"/>
                    <a:pt x="3160" y="492"/>
                  </a:cubicBezTo>
                  <a:cubicBezTo>
                    <a:pt x="3032" y="492"/>
                    <a:pt x="2902" y="505"/>
                    <a:pt x="2774" y="505"/>
                  </a:cubicBezTo>
                  <a:cubicBezTo>
                    <a:pt x="2774" y="517"/>
                    <a:pt x="2762" y="529"/>
                    <a:pt x="2715" y="553"/>
                  </a:cubicBezTo>
                  <a:cubicBezTo>
                    <a:pt x="2667" y="553"/>
                    <a:pt x="2655" y="553"/>
                    <a:pt x="2643" y="529"/>
                  </a:cubicBezTo>
                  <a:cubicBezTo>
                    <a:pt x="2643" y="529"/>
                    <a:pt x="2655" y="517"/>
                    <a:pt x="2667" y="470"/>
                  </a:cubicBezTo>
                  <a:cubicBezTo>
                    <a:pt x="2453" y="279"/>
                    <a:pt x="2131" y="386"/>
                    <a:pt x="1917" y="208"/>
                  </a:cubicBezTo>
                  <a:cubicBezTo>
                    <a:pt x="1866" y="214"/>
                    <a:pt x="1815" y="217"/>
                    <a:pt x="1765" y="217"/>
                  </a:cubicBezTo>
                  <a:cubicBezTo>
                    <a:pt x="1377" y="217"/>
                    <a:pt x="1009" y="49"/>
                    <a:pt x="619" y="49"/>
                  </a:cubicBezTo>
                  <a:cubicBezTo>
                    <a:pt x="588" y="49"/>
                    <a:pt x="556" y="50"/>
                    <a:pt x="524" y="53"/>
                  </a:cubicBezTo>
                  <a:cubicBezTo>
                    <a:pt x="433" y="35"/>
                    <a:pt x="33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30"/>
            <p:cNvSpPr/>
            <p:nvPr/>
          </p:nvSpPr>
          <p:spPr>
            <a:xfrm>
              <a:off x="5360050" y="2982025"/>
              <a:ext cx="104925" cy="13175"/>
            </a:xfrm>
            <a:custGeom>
              <a:avLst/>
              <a:gdLst/>
              <a:ahLst/>
              <a:cxnLst/>
              <a:rect l="l" t="t" r="r" b="b"/>
              <a:pathLst>
                <a:path w="4197" h="527" extrusionOk="0">
                  <a:moveTo>
                    <a:pt x="1137" y="1"/>
                  </a:moveTo>
                  <a:cubicBezTo>
                    <a:pt x="765" y="1"/>
                    <a:pt x="392" y="14"/>
                    <a:pt x="18" y="25"/>
                  </a:cubicBezTo>
                  <a:cubicBezTo>
                    <a:pt x="1" y="195"/>
                    <a:pt x="72" y="225"/>
                    <a:pt x="164" y="225"/>
                  </a:cubicBezTo>
                  <a:cubicBezTo>
                    <a:pt x="214" y="225"/>
                    <a:pt x="269" y="216"/>
                    <a:pt x="320" y="216"/>
                  </a:cubicBezTo>
                  <a:cubicBezTo>
                    <a:pt x="372" y="216"/>
                    <a:pt x="418" y="225"/>
                    <a:pt x="446" y="263"/>
                  </a:cubicBezTo>
                  <a:cubicBezTo>
                    <a:pt x="673" y="299"/>
                    <a:pt x="893" y="314"/>
                    <a:pt x="1110" y="314"/>
                  </a:cubicBezTo>
                  <a:cubicBezTo>
                    <a:pt x="1327" y="314"/>
                    <a:pt x="1542" y="299"/>
                    <a:pt x="1756" y="275"/>
                  </a:cubicBezTo>
                  <a:cubicBezTo>
                    <a:pt x="1829" y="230"/>
                    <a:pt x="1899" y="206"/>
                    <a:pt x="1967" y="206"/>
                  </a:cubicBezTo>
                  <a:cubicBezTo>
                    <a:pt x="2043" y="206"/>
                    <a:pt x="2115" y="236"/>
                    <a:pt x="2185" y="299"/>
                  </a:cubicBezTo>
                  <a:cubicBezTo>
                    <a:pt x="2578" y="323"/>
                    <a:pt x="2947" y="370"/>
                    <a:pt x="3340" y="406"/>
                  </a:cubicBezTo>
                  <a:cubicBezTo>
                    <a:pt x="3479" y="479"/>
                    <a:pt x="3618" y="527"/>
                    <a:pt x="3755" y="527"/>
                  </a:cubicBezTo>
                  <a:cubicBezTo>
                    <a:pt x="3889" y="527"/>
                    <a:pt x="4020" y="482"/>
                    <a:pt x="4149" y="370"/>
                  </a:cubicBezTo>
                  <a:cubicBezTo>
                    <a:pt x="4197" y="311"/>
                    <a:pt x="4197" y="239"/>
                    <a:pt x="4173" y="168"/>
                  </a:cubicBezTo>
                  <a:lnTo>
                    <a:pt x="4185" y="168"/>
                  </a:lnTo>
                  <a:cubicBezTo>
                    <a:pt x="4023" y="89"/>
                    <a:pt x="3853" y="69"/>
                    <a:pt x="3682" y="69"/>
                  </a:cubicBezTo>
                  <a:cubicBezTo>
                    <a:pt x="3516" y="69"/>
                    <a:pt x="3348" y="88"/>
                    <a:pt x="3183" y="88"/>
                  </a:cubicBezTo>
                  <a:cubicBezTo>
                    <a:pt x="3033" y="88"/>
                    <a:pt x="2885" y="72"/>
                    <a:pt x="2744" y="13"/>
                  </a:cubicBezTo>
                  <a:lnTo>
                    <a:pt x="2744" y="25"/>
                  </a:lnTo>
                  <a:cubicBezTo>
                    <a:pt x="2667" y="54"/>
                    <a:pt x="2597" y="91"/>
                    <a:pt x="2523" y="91"/>
                  </a:cubicBezTo>
                  <a:cubicBezTo>
                    <a:pt x="2506" y="91"/>
                    <a:pt x="2488" y="89"/>
                    <a:pt x="2470" y="85"/>
                  </a:cubicBezTo>
                  <a:cubicBezTo>
                    <a:pt x="2024" y="20"/>
                    <a:pt x="1580"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30"/>
            <p:cNvSpPr/>
            <p:nvPr/>
          </p:nvSpPr>
          <p:spPr>
            <a:xfrm>
              <a:off x="5404825" y="3102675"/>
              <a:ext cx="83675" cy="16025"/>
            </a:xfrm>
            <a:custGeom>
              <a:avLst/>
              <a:gdLst/>
              <a:ahLst/>
              <a:cxnLst/>
              <a:rect l="l" t="t" r="r" b="b"/>
              <a:pathLst>
                <a:path w="3347" h="641" extrusionOk="0">
                  <a:moveTo>
                    <a:pt x="2844" y="1"/>
                  </a:moveTo>
                  <a:cubicBezTo>
                    <a:pt x="2572" y="1"/>
                    <a:pt x="2312" y="79"/>
                    <a:pt x="2043" y="79"/>
                  </a:cubicBezTo>
                  <a:cubicBezTo>
                    <a:pt x="1966" y="79"/>
                    <a:pt x="1889" y="73"/>
                    <a:pt x="1810" y="57"/>
                  </a:cubicBezTo>
                  <a:cubicBezTo>
                    <a:pt x="1287" y="57"/>
                    <a:pt x="775" y="69"/>
                    <a:pt x="251" y="69"/>
                  </a:cubicBezTo>
                  <a:cubicBezTo>
                    <a:pt x="179" y="116"/>
                    <a:pt x="96" y="140"/>
                    <a:pt x="25" y="200"/>
                  </a:cubicBezTo>
                  <a:cubicBezTo>
                    <a:pt x="13" y="247"/>
                    <a:pt x="1" y="307"/>
                    <a:pt x="1" y="366"/>
                  </a:cubicBezTo>
                  <a:cubicBezTo>
                    <a:pt x="13" y="426"/>
                    <a:pt x="36" y="485"/>
                    <a:pt x="72" y="533"/>
                  </a:cubicBezTo>
                  <a:cubicBezTo>
                    <a:pt x="132" y="569"/>
                    <a:pt x="179" y="593"/>
                    <a:pt x="239" y="604"/>
                  </a:cubicBezTo>
                  <a:cubicBezTo>
                    <a:pt x="259" y="606"/>
                    <a:pt x="279" y="607"/>
                    <a:pt x="298" y="607"/>
                  </a:cubicBezTo>
                  <a:cubicBezTo>
                    <a:pt x="397" y="607"/>
                    <a:pt x="493" y="583"/>
                    <a:pt x="572" y="533"/>
                  </a:cubicBezTo>
                  <a:cubicBezTo>
                    <a:pt x="711" y="468"/>
                    <a:pt x="845" y="442"/>
                    <a:pt x="977" y="442"/>
                  </a:cubicBezTo>
                  <a:cubicBezTo>
                    <a:pt x="1231" y="442"/>
                    <a:pt x="1476" y="538"/>
                    <a:pt x="1727" y="640"/>
                  </a:cubicBezTo>
                  <a:cubicBezTo>
                    <a:pt x="2215" y="604"/>
                    <a:pt x="2715" y="557"/>
                    <a:pt x="3215" y="557"/>
                  </a:cubicBezTo>
                  <a:cubicBezTo>
                    <a:pt x="3311" y="485"/>
                    <a:pt x="3346" y="378"/>
                    <a:pt x="3346" y="259"/>
                  </a:cubicBezTo>
                  <a:cubicBezTo>
                    <a:pt x="3299" y="57"/>
                    <a:pt x="3180" y="21"/>
                    <a:pt x="2989" y="9"/>
                  </a:cubicBezTo>
                  <a:cubicBezTo>
                    <a:pt x="2940" y="3"/>
                    <a:pt x="2892" y="1"/>
                    <a:pt x="28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30"/>
            <p:cNvSpPr/>
            <p:nvPr/>
          </p:nvSpPr>
          <p:spPr>
            <a:xfrm>
              <a:off x="5359300" y="3068425"/>
              <a:ext cx="53900" cy="25750"/>
            </a:xfrm>
            <a:custGeom>
              <a:avLst/>
              <a:gdLst/>
              <a:ahLst/>
              <a:cxnLst/>
              <a:rect l="l" t="t" r="r" b="b"/>
              <a:pathLst>
                <a:path w="2156" h="1030" extrusionOk="0">
                  <a:moveTo>
                    <a:pt x="750" y="1"/>
                  </a:moveTo>
                  <a:cubicBezTo>
                    <a:pt x="651" y="1"/>
                    <a:pt x="548" y="22"/>
                    <a:pt x="452" y="22"/>
                  </a:cubicBezTo>
                  <a:cubicBezTo>
                    <a:pt x="393" y="236"/>
                    <a:pt x="131" y="260"/>
                    <a:pt x="12" y="415"/>
                  </a:cubicBezTo>
                  <a:cubicBezTo>
                    <a:pt x="0" y="474"/>
                    <a:pt x="0" y="546"/>
                    <a:pt x="12" y="605"/>
                  </a:cubicBezTo>
                  <a:cubicBezTo>
                    <a:pt x="177" y="876"/>
                    <a:pt x="353" y="1029"/>
                    <a:pt x="546" y="1029"/>
                  </a:cubicBezTo>
                  <a:cubicBezTo>
                    <a:pt x="701" y="1029"/>
                    <a:pt x="867" y="930"/>
                    <a:pt x="1048" y="712"/>
                  </a:cubicBezTo>
                  <a:cubicBezTo>
                    <a:pt x="1120" y="576"/>
                    <a:pt x="1207" y="461"/>
                    <a:pt x="1344" y="461"/>
                  </a:cubicBezTo>
                  <a:cubicBezTo>
                    <a:pt x="1386" y="461"/>
                    <a:pt x="1434" y="473"/>
                    <a:pt x="1488" y="498"/>
                  </a:cubicBezTo>
                  <a:cubicBezTo>
                    <a:pt x="1563" y="535"/>
                    <a:pt x="1635" y="552"/>
                    <a:pt x="1706" y="552"/>
                  </a:cubicBezTo>
                  <a:cubicBezTo>
                    <a:pt x="1861" y="552"/>
                    <a:pt x="2008" y="473"/>
                    <a:pt x="2155" y="367"/>
                  </a:cubicBezTo>
                  <a:cubicBezTo>
                    <a:pt x="1917" y="248"/>
                    <a:pt x="1667" y="284"/>
                    <a:pt x="1488" y="105"/>
                  </a:cubicBezTo>
                  <a:cubicBezTo>
                    <a:pt x="1439" y="52"/>
                    <a:pt x="1388" y="32"/>
                    <a:pt x="1337" y="32"/>
                  </a:cubicBezTo>
                  <a:cubicBezTo>
                    <a:pt x="1240" y="32"/>
                    <a:pt x="1141" y="102"/>
                    <a:pt x="1048" y="141"/>
                  </a:cubicBezTo>
                  <a:cubicBezTo>
                    <a:pt x="966" y="27"/>
                    <a:pt x="861" y="1"/>
                    <a:pt x="7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30"/>
            <p:cNvSpPr/>
            <p:nvPr/>
          </p:nvSpPr>
          <p:spPr>
            <a:xfrm>
              <a:off x="5981100" y="3156550"/>
              <a:ext cx="93475" cy="16325"/>
            </a:xfrm>
            <a:custGeom>
              <a:avLst/>
              <a:gdLst/>
              <a:ahLst/>
              <a:cxnLst/>
              <a:rect l="l" t="t" r="r" b="b"/>
              <a:pathLst>
                <a:path w="3739" h="653" extrusionOk="0">
                  <a:moveTo>
                    <a:pt x="372" y="0"/>
                  </a:moveTo>
                  <a:cubicBezTo>
                    <a:pt x="307" y="0"/>
                    <a:pt x="238" y="21"/>
                    <a:pt x="167" y="33"/>
                  </a:cubicBezTo>
                  <a:cubicBezTo>
                    <a:pt x="0" y="343"/>
                    <a:pt x="381" y="235"/>
                    <a:pt x="429" y="390"/>
                  </a:cubicBezTo>
                  <a:cubicBezTo>
                    <a:pt x="619" y="545"/>
                    <a:pt x="881" y="485"/>
                    <a:pt x="1096" y="509"/>
                  </a:cubicBezTo>
                  <a:cubicBezTo>
                    <a:pt x="1243" y="521"/>
                    <a:pt x="1391" y="524"/>
                    <a:pt x="1539" y="524"/>
                  </a:cubicBezTo>
                  <a:cubicBezTo>
                    <a:pt x="1794" y="524"/>
                    <a:pt x="2050" y="514"/>
                    <a:pt x="2306" y="514"/>
                  </a:cubicBezTo>
                  <a:cubicBezTo>
                    <a:pt x="2686" y="514"/>
                    <a:pt x="3066" y="537"/>
                    <a:pt x="3441" y="652"/>
                  </a:cubicBezTo>
                  <a:cubicBezTo>
                    <a:pt x="3620" y="605"/>
                    <a:pt x="3739" y="545"/>
                    <a:pt x="3524" y="402"/>
                  </a:cubicBezTo>
                  <a:cubicBezTo>
                    <a:pt x="3382" y="295"/>
                    <a:pt x="3120" y="402"/>
                    <a:pt x="3001" y="212"/>
                  </a:cubicBezTo>
                  <a:lnTo>
                    <a:pt x="1238" y="212"/>
                  </a:lnTo>
                  <a:cubicBezTo>
                    <a:pt x="1210" y="209"/>
                    <a:pt x="1180" y="207"/>
                    <a:pt x="1151" y="207"/>
                  </a:cubicBezTo>
                  <a:cubicBezTo>
                    <a:pt x="1074" y="207"/>
                    <a:pt x="995" y="215"/>
                    <a:pt x="918" y="215"/>
                  </a:cubicBezTo>
                  <a:cubicBezTo>
                    <a:pt x="792" y="215"/>
                    <a:pt x="669" y="195"/>
                    <a:pt x="560" y="93"/>
                  </a:cubicBezTo>
                  <a:cubicBezTo>
                    <a:pt x="500" y="21"/>
                    <a:pt x="43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30"/>
            <p:cNvSpPr/>
            <p:nvPr/>
          </p:nvSpPr>
          <p:spPr>
            <a:xfrm>
              <a:off x="5660225" y="3090400"/>
              <a:ext cx="91400" cy="16350"/>
            </a:xfrm>
            <a:custGeom>
              <a:avLst/>
              <a:gdLst/>
              <a:ahLst/>
              <a:cxnLst/>
              <a:rect l="l" t="t" r="r" b="b"/>
              <a:pathLst>
                <a:path w="3656" h="654" extrusionOk="0">
                  <a:moveTo>
                    <a:pt x="643" y="0"/>
                  </a:moveTo>
                  <a:cubicBezTo>
                    <a:pt x="596" y="12"/>
                    <a:pt x="536" y="12"/>
                    <a:pt x="500" y="12"/>
                  </a:cubicBezTo>
                  <a:cubicBezTo>
                    <a:pt x="381" y="83"/>
                    <a:pt x="262" y="60"/>
                    <a:pt x="119" y="72"/>
                  </a:cubicBezTo>
                  <a:cubicBezTo>
                    <a:pt x="60" y="83"/>
                    <a:pt x="24" y="131"/>
                    <a:pt x="0" y="191"/>
                  </a:cubicBezTo>
                  <a:cubicBezTo>
                    <a:pt x="36" y="214"/>
                    <a:pt x="48" y="238"/>
                    <a:pt x="60" y="262"/>
                  </a:cubicBezTo>
                  <a:cubicBezTo>
                    <a:pt x="298" y="274"/>
                    <a:pt x="524" y="274"/>
                    <a:pt x="750" y="298"/>
                  </a:cubicBezTo>
                  <a:cubicBezTo>
                    <a:pt x="881" y="381"/>
                    <a:pt x="1072" y="298"/>
                    <a:pt x="1215" y="393"/>
                  </a:cubicBezTo>
                  <a:cubicBezTo>
                    <a:pt x="1822" y="476"/>
                    <a:pt x="2429" y="536"/>
                    <a:pt x="3036" y="595"/>
                  </a:cubicBezTo>
                  <a:cubicBezTo>
                    <a:pt x="3154" y="595"/>
                    <a:pt x="3289" y="654"/>
                    <a:pt x="3405" y="654"/>
                  </a:cubicBezTo>
                  <a:cubicBezTo>
                    <a:pt x="3512" y="654"/>
                    <a:pt x="3604" y="605"/>
                    <a:pt x="3655" y="417"/>
                  </a:cubicBezTo>
                  <a:cubicBezTo>
                    <a:pt x="2883" y="229"/>
                    <a:pt x="2111" y="93"/>
                    <a:pt x="1310" y="93"/>
                  </a:cubicBezTo>
                  <a:cubicBezTo>
                    <a:pt x="1246" y="93"/>
                    <a:pt x="1183" y="94"/>
                    <a:pt x="1119" y="95"/>
                  </a:cubicBezTo>
                  <a:cubicBezTo>
                    <a:pt x="977" y="24"/>
                    <a:pt x="798" y="95"/>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30"/>
            <p:cNvSpPr/>
            <p:nvPr/>
          </p:nvSpPr>
          <p:spPr>
            <a:xfrm>
              <a:off x="5327725" y="3082950"/>
              <a:ext cx="75650" cy="17575"/>
            </a:xfrm>
            <a:custGeom>
              <a:avLst/>
              <a:gdLst/>
              <a:ahLst/>
              <a:cxnLst/>
              <a:rect l="l" t="t" r="r" b="b"/>
              <a:pathLst>
                <a:path w="3026" h="703" extrusionOk="0">
                  <a:moveTo>
                    <a:pt x="1311" y="0"/>
                  </a:moveTo>
                  <a:cubicBezTo>
                    <a:pt x="1275" y="0"/>
                    <a:pt x="1263" y="0"/>
                    <a:pt x="1204" y="12"/>
                  </a:cubicBezTo>
                  <a:cubicBezTo>
                    <a:pt x="1156" y="24"/>
                    <a:pt x="1132" y="48"/>
                    <a:pt x="1084" y="84"/>
                  </a:cubicBezTo>
                  <a:cubicBezTo>
                    <a:pt x="1061" y="108"/>
                    <a:pt x="1013" y="143"/>
                    <a:pt x="977" y="167"/>
                  </a:cubicBezTo>
                  <a:cubicBezTo>
                    <a:pt x="960" y="178"/>
                    <a:pt x="946" y="183"/>
                    <a:pt x="936" y="183"/>
                  </a:cubicBezTo>
                  <a:cubicBezTo>
                    <a:pt x="888" y="183"/>
                    <a:pt x="897" y="94"/>
                    <a:pt x="858" y="84"/>
                  </a:cubicBezTo>
                  <a:cubicBezTo>
                    <a:pt x="823" y="60"/>
                    <a:pt x="775" y="36"/>
                    <a:pt x="715" y="24"/>
                  </a:cubicBezTo>
                  <a:cubicBezTo>
                    <a:pt x="692" y="22"/>
                    <a:pt x="670" y="21"/>
                    <a:pt x="648" y="21"/>
                  </a:cubicBezTo>
                  <a:cubicBezTo>
                    <a:pt x="556" y="21"/>
                    <a:pt x="473" y="45"/>
                    <a:pt x="406" y="131"/>
                  </a:cubicBezTo>
                  <a:cubicBezTo>
                    <a:pt x="499" y="283"/>
                    <a:pt x="481" y="318"/>
                    <a:pt x="429" y="318"/>
                  </a:cubicBezTo>
                  <a:cubicBezTo>
                    <a:pt x="385" y="318"/>
                    <a:pt x="316" y="293"/>
                    <a:pt x="269" y="293"/>
                  </a:cubicBezTo>
                  <a:cubicBezTo>
                    <a:pt x="258" y="293"/>
                    <a:pt x="247" y="295"/>
                    <a:pt x="239" y="298"/>
                  </a:cubicBezTo>
                  <a:cubicBezTo>
                    <a:pt x="144" y="310"/>
                    <a:pt x="61" y="334"/>
                    <a:pt x="1" y="429"/>
                  </a:cubicBezTo>
                  <a:cubicBezTo>
                    <a:pt x="121" y="549"/>
                    <a:pt x="251" y="575"/>
                    <a:pt x="383" y="575"/>
                  </a:cubicBezTo>
                  <a:cubicBezTo>
                    <a:pt x="487" y="575"/>
                    <a:pt x="593" y="559"/>
                    <a:pt x="697" y="559"/>
                  </a:cubicBezTo>
                  <a:cubicBezTo>
                    <a:pt x="711" y="559"/>
                    <a:pt x="725" y="559"/>
                    <a:pt x="739" y="560"/>
                  </a:cubicBezTo>
                  <a:cubicBezTo>
                    <a:pt x="844" y="565"/>
                    <a:pt x="949" y="567"/>
                    <a:pt x="1054" y="567"/>
                  </a:cubicBezTo>
                  <a:cubicBezTo>
                    <a:pt x="1320" y="567"/>
                    <a:pt x="1586" y="556"/>
                    <a:pt x="1851" y="556"/>
                  </a:cubicBezTo>
                  <a:cubicBezTo>
                    <a:pt x="2246" y="556"/>
                    <a:pt x="2639" y="580"/>
                    <a:pt x="3025" y="703"/>
                  </a:cubicBezTo>
                  <a:lnTo>
                    <a:pt x="3025" y="429"/>
                  </a:lnTo>
                  <a:cubicBezTo>
                    <a:pt x="2943" y="311"/>
                    <a:pt x="2826" y="297"/>
                    <a:pt x="2702" y="297"/>
                  </a:cubicBezTo>
                  <a:cubicBezTo>
                    <a:pt x="2663" y="297"/>
                    <a:pt x="2624" y="298"/>
                    <a:pt x="2585" y="298"/>
                  </a:cubicBezTo>
                  <a:cubicBezTo>
                    <a:pt x="2549" y="298"/>
                    <a:pt x="2501" y="274"/>
                    <a:pt x="2454" y="274"/>
                  </a:cubicBezTo>
                  <a:cubicBezTo>
                    <a:pt x="2394" y="239"/>
                    <a:pt x="2347" y="191"/>
                    <a:pt x="2311" y="143"/>
                  </a:cubicBezTo>
                  <a:cubicBezTo>
                    <a:pt x="2150" y="234"/>
                    <a:pt x="1999" y="282"/>
                    <a:pt x="1856" y="282"/>
                  </a:cubicBezTo>
                  <a:cubicBezTo>
                    <a:pt x="1662" y="282"/>
                    <a:pt x="1482" y="193"/>
                    <a:pt x="1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30"/>
            <p:cNvSpPr/>
            <p:nvPr/>
          </p:nvSpPr>
          <p:spPr>
            <a:xfrm>
              <a:off x="5338750" y="3000475"/>
              <a:ext cx="72050" cy="19350"/>
            </a:xfrm>
            <a:custGeom>
              <a:avLst/>
              <a:gdLst/>
              <a:ahLst/>
              <a:cxnLst/>
              <a:rect l="l" t="t" r="r" b="b"/>
              <a:pathLst>
                <a:path w="2882" h="774" extrusionOk="0">
                  <a:moveTo>
                    <a:pt x="515" y="0"/>
                  </a:moveTo>
                  <a:cubicBezTo>
                    <a:pt x="345" y="0"/>
                    <a:pt x="174" y="11"/>
                    <a:pt x="1" y="37"/>
                  </a:cubicBezTo>
                  <a:cubicBezTo>
                    <a:pt x="91" y="232"/>
                    <a:pt x="206" y="287"/>
                    <a:pt x="331" y="287"/>
                  </a:cubicBezTo>
                  <a:cubicBezTo>
                    <a:pt x="489" y="287"/>
                    <a:pt x="662" y="201"/>
                    <a:pt x="822" y="201"/>
                  </a:cubicBezTo>
                  <a:cubicBezTo>
                    <a:pt x="838" y="201"/>
                    <a:pt x="854" y="202"/>
                    <a:pt x="870" y="204"/>
                  </a:cubicBezTo>
                  <a:cubicBezTo>
                    <a:pt x="739" y="228"/>
                    <a:pt x="572" y="180"/>
                    <a:pt x="560" y="394"/>
                  </a:cubicBezTo>
                  <a:cubicBezTo>
                    <a:pt x="703" y="621"/>
                    <a:pt x="953" y="573"/>
                    <a:pt x="1167" y="632"/>
                  </a:cubicBezTo>
                  <a:cubicBezTo>
                    <a:pt x="1227" y="644"/>
                    <a:pt x="1286" y="644"/>
                    <a:pt x="1346" y="644"/>
                  </a:cubicBezTo>
                  <a:cubicBezTo>
                    <a:pt x="1405" y="638"/>
                    <a:pt x="1462" y="635"/>
                    <a:pt x="1519" y="635"/>
                  </a:cubicBezTo>
                  <a:cubicBezTo>
                    <a:pt x="1575" y="635"/>
                    <a:pt x="1632" y="638"/>
                    <a:pt x="1691" y="644"/>
                  </a:cubicBezTo>
                  <a:cubicBezTo>
                    <a:pt x="1703" y="644"/>
                    <a:pt x="1727" y="656"/>
                    <a:pt x="1763" y="656"/>
                  </a:cubicBezTo>
                  <a:cubicBezTo>
                    <a:pt x="1810" y="680"/>
                    <a:pt x="1870" y="692"/>
                    <a:pt x="1929" y="692"/>
                  </a:cubicBezTo>
                  <a:cubicBezTo>
                    <a:pt x="2013" y="704"/>
                    <a:pt x="2108" y="704"/>
                    <a:pt x="2191" y="740"/>
                  </a:cubicBezTo>
                  <a:cubicBezTo>
                    <a:pt x="2298" y="750"/>
                    <a:pt x="2409" y="773"/>
                    <a:pt x="2515" y="773"/>
                  </a:cubicBezTo>
                  <a:cubicBezTo>
                    <a:pt x="2656" y="773"/>
                    <a:pt x="2786" y="731"/>
                    <a:pt x="2882" y="561"/>
                  </a:cubicBezTo>
                  <a:cubicBezTo>
                    <a:pt x="2798" y="430"/>
                    <a:pt x="2715" y="335"/>
                    <a:pt x="2560" y="299"/>
                  </a:cubicBezTo>
                  <a:cubicBezTo>
                    <a:pt x="1881" y="184"/>
                    <a:pt x="1210" y="0"/>
                    <a:pt x="5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30"/>
            <p:cNvSpPr/>
            <p:nvPr/>
          </p:nvSpPr>
          <p:spPr>
            <a:xfrm>
              <a:off x="5892100" y="3207400"/>
              <a:ext cx="59850" cy="18450"/>
            </a:xfrm>
            <a:custGeom>
              <a:avLst/>
              <a:gdLst/>
              <a:ahLst/>
              <a:cxnLst/>
              <a:rect l="l" t="t" r="r" b="b"/>
              <a:pathLst>
                <a:path w="2394" h="738" extrusionOk="0">
                  <a:moveTo>
                    <a:pt x="378" y="1"/>
                  </a:moveTo>
                  <a:cubicBezTo>
                    <a:pt x="287" y="1"/>
                    <a:pt x="197" y="13"/>
                    <a:pt x="107" y="35"/>
                  </a:cubicBezTo>
                  <a:cubicBezTo>
                    <a:pt x="0" y="321"/>
                    <a:pt x="250" y="345"/>
                    <a:pt x="393" y="452"/>
                  </a:cubicBezTo>
                  <a:cubicBezTo>
                    <a:pt x="953" y="618"/>
                    <a:pt x="1536" y="654"/>
                    <a:pt x="2120" y="737"/>
                  </a:cubicBezTo>
                  <a:cubicBezTo>
                    <a:pt x="2120" y="559"/>
                    <a:pt x="2215" y="464"/>
                    <a:pt x="2393" y="464"/>
                  </a:cubicBezTo>
                  <a:cubicBezTo>
                    <a:pt x="2012" y="261"/>
                    <a:pt x="1584" y="214"/>
                    <a:pt x="1143" y="154"/>
                  </a:cubicBezTo>
                  <a:cubicBezTo>
                    <a:pt x="1000" y="59"/>
                    <a:pt x="822" y="142"/>
                    <a:pt x="691" y="47"/>
                  </a:cubicBezTo>
                  <a:cubicBezTo>
                    <a:pt x="584" y="15"/>
                    <a:pt x="48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30"/>
            <p:cNvSpPr/>
            <p:nvPr/>
          </p:nvSpPr>
          <p:spPr>
            <a:xfrm>
              <a:off x="6084375" y="3193675"/>
              <a:ext cx="79500" cy="13425"/>
            </a:xfrm>
            <a:custGeom>
              <a:avLst/>
              <a:gdLst/>
              <a:ahLst/>
              <a:cxnLst/>
              <a:rect l="l" t="t" r="r" b="b"/>
              <a:pathLst>
                <a:path w="3180" h="537" extrusionOk="0">
                  <a:moveTo>
                    <a:pt x="894" y="1"/>
                  </a:moveTo>
                  <a:cubicBezTo>
                    <a:pt x="830" y="64"/>
                    <a:pt x="763" y="84"/>
                    <a:pt x="694" y="84"/>
                  </a:cubicBezTo>
                  <a:cubicBezTo>
                    <a:pt x="579" y="84"/>
                    <a:pt x="461" y="29"/>
                    <a:pt x="351" y="29"/>
                  </a:cubicBezTo>
                  <a:cubicBezTo>
                    <a:pt x="329" y="29"/>
                    <a:pt x="308" y="31"/>
                    <a:pt x="286" y="36"/>
                  </a:cubicBezTo>
                  <a:cubicBezTo>
                    <a:pt x="167" y="48"/>
                    <a:pt x="60" y="72"/>
                    <a:pt x="1" y="179"/>
                  </a:cubicBezTo>
                  <a:cubicBezTo>
                    <a:pt x="186" y="285"/>
                    <a:pt x="379" y="306"/>
                    <a:pt x="573" y="306"/>
                  </a:cubicBezTo>
                  <a:cubicBezTo>
                    <a:pt x="703" y="306"/>
                    <a:pt x="832" y="297"/>
                    <a:pt x="961" y="297"/>
                  </a:cubicBezTo>
                  <a:cubicBezTo>
                    <a:pt x="986" y="297"/>
                    <a:pt x="1011" y="297"/>
                    <a:pt x="1037" y="298"/>
                  </a:cubicBezTo>
                  <a:cubicBezTo>
                    <a:pt x="1216" y="424"/>
                    <a:pt x="1411" y="449"/>
                    <a:pt x="1610" y="449"/>
                  </a:cubicBezTo>
                  <a:cubicBezTo>
                    <a:pt x="1746" y="449"/>
                    <a:pt x="1884" y="437"/>
                    <a:pt x="2021" y="437"/>
                  </a:cubicBezTo>
                  <a:cubicBezTo>
                    <a:pt x="2119" y="437"/>
                    <a:pt x="2216" y="443"/>
                    <a:pt x="2310" y="465"/>
                  </a:cubicBezTo>
                  <a:cubicBezTo>
                    <a:pt x="2322" y="464"/>
                    <a:pt x="2334" y="463"/>
                    <a:pt x="2346" y="463"/>
                  </a:cubicBezTo>
                  <a:cubicBezTo>
                    <a:pt x="2498" y="463"/>
                    <a:pt x="2668" y="536"/>
                    <a:pt x="2825" y="536"/>
                  </a:cubicBezTo>
                  <a:cubicBezTo>
                    <a:pt x="2957" y="536"/>
                    <a:pt x="3081" y="485"/>
                    <a:pt x="3180" y="298"/>
                  </a:cubicBezTo>
                  <a:cubicBezTo>
                    <a:pt x="2668" y="60"/>
                    <a:pt x="2108" y="203"/>
                    <a:pt x="1596" y="12"/>
                  </a:cubicBezTo>
                  <a:cubicBezTo>
                    <a:pt x="1370" y="1"/>
                    <a:pt x="1132" y="1"/>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30"/>
            <p:cNvSpPr/>
            <p:nvPr/>
          </p:nvSpPr>
          <p:spPr>
            <a:xfrm>
              <a:off x="5290225" y="2971475"/>
              <a:ext cx="80700" cy="18725"/>
            </a:xfrm>
            <a:custGeom>
              <a:avLst/>
              <a:gdLst/>
              <a:ahLst/>
              <a:cxnLst/>
              <a:rect l="l" t="t" r="r" b="b"/>
              <a:pathLst>
                <a:path w="3228" h="749" extrusionOk="0">
                  <a:moveTo>
                    <a:pt x="168" y="0"/>
                  </a:moveTo>
                  <a:cubicBezTo>
                    <a:pt x="105" y="0"/>
                    <a:pt x="50" y="63"/>
                    <a:pt x="1" y="197"/>
                  </a:cubicBezTo>
                  <a:cubicBezTo>
                    <a:pt x="11" y="331"/>
                    <a:pt x="12" y="456"/>
                    <a:pt x="160" y="456"/>
                  </a:cubicBezTo>
                  <a:cubicBezTo>
                    <a:pt x="183" y="456"/>
                    <a:pt x="209" y="453"/>
                    <a:pt x="239" y="447"/>
                  </a:cubicBezTo>
                  <a:cubicBezTo>
                    <a:pt x="971" y="661"/>
                    <a:pt x="1717" y="748"/>
                    <a:pt x="2471" y="748"/>
                  </a:cubicBezTo>
                  <a:cubicBezTo>
                    <a:pt x="2722" y="748"/>
                    <a:pt x="2974" y="739"/>
                    <a:pt x="3227" y="721"/>
                  </a:cubicBezTo>
                  <a:cubicBezTo>
                    <a:pt x="3096" y="626"/>
                    <a:pt x="2942" y="542"/>
                    <a:pt x="2811" y="447"/>
                  </a:cubicBezTo>
                  <a:cubicBezTo>
                    <a:pt x="2406" y="435"/>
                    <a:pt x="2001" y="423"/>
                    <a:pt x="1608" y="423"/>
                  </a:cubicBezTo>
                  <a:cubicBezTo>
                    <a:pt x="1168" y="399"/>
                    <a:pt x="751" y="376"/>
                    <a:pt x="370" y="161"/>
                  </a:cubicBezTo>
                  <a:cubicBezTo>
                    <a:pt x="294" y="57"/>
                    <a:pt x="227"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30"/>
            <p:cNvSpPr/>
            <p:nvPr/>
          </p:nvSpPr>
          <p:spPr>
            <a:xfrm>
              <a:off x="5851600" y="3203225"/>
              <a:ext cx="50650" cy="15775"/>
            </a:xfrm>
            <a:custGeom>
              <a:avLst/>
              <a:gdLst/>
              <a:ahLst/>
              <a:cxnLst/>
              <a:rect l="l" t="t" r="r" b="b"/>
              <a:pathLst>
                <a:path w="2026" h="631" extrusionOk="0">
                  <a:moveTo>
                    <a:pt x="418" y="1"/>
                  </a:moveTo>
                  <a:cubicBezTo>
                    <a:pt x="285" y="1"/>
                    <a:pt x="150" y="14"/>
                    <a:pt x="13" y="47"/>
                  </a:cubicBezTo>
                  <a:cubicBezTo>
                    <a:pt x="13" y="154"/>
                    <a:pt x="1" y="273"/>
                    <a:pt x="1" y="381"/>
                  </a:cubicBezTo>
                  <a:cubicBezTo>
                    <a:pt x="656" y="583"/>
                    <a:pt x="1358" y="512"/>
                    <a:pt x="2025" y="631"/>
                  </a:cubicBezTo>
                  <a:cubicBezTo>
                    <a:pt x="1930" y="476"/>
                    <a:pt x="1835" y="345"/>
                    <a:pt x="1739" y="214"/>
                  </a:cubicBezTo>
                  <a:cubicBezTo>
                    <a:pt x="1290" y="150"/>
                    <a:pt x="862" y="1"/>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30"/>
            <p:cNvSpPr/>
            <p:nvPr/>
          </p:nvSpPr>
          <p:spPr>
            <a:xfrm>
              <a:off x="5246175" y="3025425"/>
              <a:ext cx="52725" cy="29650"/>
            </a:xfrm>
            <a:custGeom>
              <a:avLst/>
              <a:gdLst/>
              <a:ahLst/>
              <a:cxnLst/>
              <a:rect l="l" t="t" r="r" b="b"/>
              <a:pathLst>
                <a:path w="2109" h="1186" extrusionOk="0">
                  <a:moveTo>
                    <a:pt x="520" y="0"/>
                  </a:moveTo>
                  <a:cubicBezTo>
                    <a:pt x="502" y="0"/>
                    <a:pt x="484" y="1"/>
                    <a:pt x="465" y="4"/>
                  </a:cubicBezTo>
                  <a:cubicBezTo>
                    <a:pt x="191" y="325"/>
                    <a:pt x="1" y="670"/>
                    <a:pt x="239" y="1111"/>
                  </a:cubicBezTo>
                  <a:cubicBezTo>
                    <a:pt x="289" y="1165"/>
                    <a:pt x="324" y="1185"/>
                    <a:pt x="348" y="1185"/>
                  </a:cubicBezTo>
                  <a:cubicBezTo>
                    <a:pt x="408" y="1185"/>
                    <a:pt x="400" y="1055"/>
                    <a:pt x="417" y="1004"/>
                  </a:cubicBezTo>
                  <a:cubicBezTo>
                    <a:pt x="473" y="858"/>
                    <a:pt x="544" y="806"/>
                    <a:pt x="632" y="806"/>
                  </a:cubicBezTo>
                  <a:cubicBezTo>
                    <a:pt x="695" y="806"/>
                    <a:pt x="766" y="833"/>
                    <a:pt x="846" y="873"/>
                  </a:cubicBezTo>
                  <a:lnTo>
                    <a:pt x="1810" y="873"/>
                  </a:lnTo>
                  <a:cubicBezTo>
                    <a:pt x="1918" y="825"/>
                    <a:pt x="2013" y="766"/>
                    <a:pt x="2108" y="718"/>
                  </a:cubicBezTo>
                  <a:lnTo>
                    <a:pt x="2108" y="647"/>
                  </a:lnTo>
                  <a:lnTo>
                    <a:pt x="2108" y="575"/>
                  </a:lnTo>
                  <a:cubicBezTo>
                    <a:pt x="1846" y="575"/>
                    <a:pt x="1560" y="551"/>
                    <a:pt x="1287" y="551"/>
                  </a:cubicBezTo>
                  <a:cubicBezTo>
                    <a:pt x="968" y="472"/>
                    <a:pt x="899" y="0"/>
                    <a:pt x="5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30"/>
            <p:cNvSpPr/>
            <p:nvPr/>
          </p:nvSpPr>
          <p:spPr>
            <a:xfrm>
              <a:off x="5509300" y="3050700"/>
              <a:ext cx="77300" cy="15925"/>
            </a:xfrm>
            <a:custGeom>
              <a:avLst/>
              <a:gdLst/>
              <a:ahLst/>
              <a:cxnLst/>
              <a:rect l="l" t="t" r="r" b="b"/>
              <a:pathLst>
                <a:path w="3092" h="637" extrusionOk="0">
                  <a:moveTo>
                    <a:pt x="600" y="0"/>
                  </a:moveTo>
                  <a:cubicBezTo>
                    <a:pt x="515" y="0"/>
                    <a:pt x="430" y="5"/>
                    <a:pt x="346" y="17"/>
                  </a:cubicBezTo>
                  <a:cubicBezTo>
                    <a:pt x="263" y="112"/>
                    <a:pt x="1" y="17"/>
                    <a:pt x="72" y="278"/>
                  </a:cubicBezTo>
                  <a:cubicBezTo>
                    <a:pt x="203" y="290"/>
                    <a:pt x="358" y="290"/>
                    <a:pt x="489" y="302"/>
                  </a:cubicBezTo>
                  <a:cubicBezTo>
                    <a:pt x="543" y="296"/>
                    <a:pt x="596" y="293"/>
                    <a:pt x="648" y="293"/>
                  </a:cubicBezTo>
                  <a:cubicBezTo>
                    <a:pt x="700" y="293"/>
                    <a:pt x="751" y="296"/>
                    <a:pt x="799" y="302"/>
                  </a:cubicBezTo>
                  <a:cubicBezTo>
                    <a:pt x="1441" y="540"/>
                    <a:pt x="2132" y="517"/>
                    <a:pt x="2799" y="576"/>
                  </a:cubicBezTo>
                  <a:cubicBezTo>
                    <a:pt x="2867" y="610"/>
                    <a:pt x="2930" y="637"/>
                    <a:pt x="2979" y="637"/>
                  </a:cubicBezTo>
                  <a:cubicBezTo>
                    <a:pt x="3049" y="637"/>
                    <a:pt x="3092" y="583"/>
                    <a:pt x="3085" y="421"/>
                  </a:cubicBezTo>
                  <a:cubicBezTo>
                    <a:pt x="2620" y="326"/>
                    <a:pt x="2144" y="207"/>
                    <a:pt x="1668" y="136"/>
                  </a:cubicBezTo>
                  <a:cubicBezTo>
                    <a:pt x="1321" y="87"/>
                    <a:pt x="959" y="0"/>
                    <a:pt x="6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30"/>
            <p:cNvSpPr/>
            <p:nvPr/>
          </p:nvSpPr>
          <p:spPr>
            <a:xfrm>
              <a:off x="6271600" y="3276550"/>
              <a:ext cx="56275" cy="18525"/>
            </a:xfrm>
            <a:custGeom>
              <a:avLst/>
              <a:gdLst/>
              <a:ahLst/>
              <a:cxnLst/>
              <a:rect l="l" t="t" r="r" b="b"/>
              <a:pathLst>
                <a:path w="2251" h="741" extrusionOk="0">
                  <a:moveTo>
                    <a:pt x="167" y="1"/>
                  </a:moveTo>
                  <a:cubicBezTo>
                    <a:pt x="112" y="1"/>
                    <a:pt x="57" y="3"/>
                    <a:pt x="1" y="7"/>
                  </a:cubicBezTo>
                  <a:cubicBezTo>
                    <a:pt x="96" y="150"/>
                    <a:pt x="310" y="198"/>
                    <a:pt x="286" y="424"/>
                  </a:cubicBezTo>
                  <a:cubicBezTo>
                    <a:pt x="467" y="687"/>
                    <a:pt x="715" y="740"/>
                    <a:pt x="985" y="740"/>
                  </a:cubicBezTo>
                  <a:cubicBezTo>
                    <a:pt x="1106" y="740"/>
                    <a:pt x="1232" y="729"/>
                    <a:pt x="1358" y="722"/>
                  </a:cubicBezTo>
                  <a:cubicBezTo>
                    <a:pt x="1477" y="710"/>
                    <a:pt x="1596" y="662"/>
                    <a:pt x="1715" y="627"/>
                  </a:cubicBezTo>
                  <a:cubicBezTo>
                    <a:pt x="1775" y="650"/>
                    <a:pt x="1834" y="662"/>
                    <a:pt x="1882" y="686"/>
                  </a:cubicBezTo>
                  <a:cubicBezTo>
                    <a:pt x="1965" y="650"/>
                    <a:pt x="2060" y="615"/>
                    <a:pt x="2144" y="567"/>
                  </a:cubicBezTo>
                  <a:cubicBezTo>
                    <a:pt x="2251" y="412"/>
                    <a:pt x="2096" y="365"/>
                    <a:pt x="2013" y="305"/>
                  </a:cubicBezTo>
                  <a:cubicBezTo>
                    <a:pt x="1906" y="257"/>
                    <a:pt x="1822" y="198"/>
                    <a:pt x="1715" y="150"/>
                  </a:cubicBezTo>
                  <a:cubicBezTo>
                    <a:pt x="1618" y="191"/>
                    <a:pt x="1538" y="220"/>
                    <a:pt x="1448" y="220"/>
                  </a:cubicBezTo>
                  <a:cubicBezTo>
                    <a:pt x="1405" y="220"/>
                    <a:pt x="1360" y="213"/>
                    <a:pt x="1310" y="198"/>
                  </a:cubicBezTo>
                  <a:cubicBezTo>
                    <a:pt x="935" y="104"/>
                    <a:pt x="559"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30"/>
            <p:cNvSpPr/>
            <p:nvPr/>
          </p:nvSpPr>
          <p:spPr>
            <a:xfrm>
              <a:off x="5276250" y="3011400"/>
              <a:ext cx="70850" cy="14550"/>
            </a:xfrm>
            <a:custGeom>
              <a:avLst/>
              <a:gdLst/>
              <a:ahLst/>
              <a:cxnLst/>
              <a:rect l="l" t="t" r="r" b="b"/>
              <a:pathLst>
                <a:path w="2834" h="582" extrusionOk="0">
                  <a:moveTo>
                    <a:pt x="1581" y="0"/>
                  </a:moveTo>
                  <a:cubicBezTo>
                    <a:pt x="1515" y="0"/>
                    <a:pt x="1452" y="9"/>
                    <a:pt x="1393" y="29"/>
                  </a:cubicBezTo>
                  <a:cubicBezTo>
                    <a:pt x="1286" y="76"/>
                    <a:pt x="1167" y="100"/>
                    <a:pt x="1060" y="148"/>
                  </a:cubicBezTo>
                  <a:cubicBezTo>
                    <a:pt x="1012" y="160"/>
                    <a:pt x="965" y="195"/>
                    <a:pt x="929" y="243"/>
                  </a:cubicBezTo>
                  <a:cubicBezTo>
                    <a:pt x="923" y="268"/>
                    <a:pt x="925" y="283"/>
                    <a:pt x="932" y="290"/>
                  </a:cubicBezTo>
                  <a:lnTo>
                    <a:pt x="932" y="290"/>
                  </a:lnTo>
                  <a:cubicBezTo>
                    <a:pt x="931" y="290"/>
                    <a:pt x="930" y="291"/>
                    <a:pt x="929" y="291"/>
                  </a:cubicBezTo>
                  <a:cubicBezTo>
                    <a:pt x="869" y="291"/>
                    <a:pt x="846" y="243"/>
                    <a:pt x="810" y="207"/>
                  </a:cubicBezTo>
                  <a:cubicBezTo>
                    <a:pt x="762" y="195"/>
                    <a:pt x="715" y="160"/>
                    <a:pt x="655" y="148"/>
                  </a:cubicBezTo>
                  <a:cubicBezTo>
                    <a:pt x="584" y="136"/>
                    <a:pt x="500" y="100"/>
                    <a:pt x="417" y="88"/>
                  </a:cubicBezTo>
                  <a:cubicBezTo>
                    <a:pt x="393" y="88"/>
                    <a:pt x="357" y="76"/>
                    <a:pt x="334" y="76"/>
                  </a:cubicBezTo>
                  <a:cubicBezTo>
                    <a:pt x="298" y="88"/>
                    <a:pt x="274" y="88"/>
                    <a:pt x="238" y="88"/>
                  </a:cubicBezTo>
                  <a:cubicBezTo>
                    <a:pt x="203" y="124"/>
                    <a:pt x="155" y="148"/>
                    <a:pt x="119" y="195"/>
                  </a:cubicBezTo>
                  <a:cubicBezTo>
                    <a:pt x="84" y="255"/>
                    <a:pt x="36" y="326"/>
                    <a:pt x="24" y="422"/>
                  </a:cubicBezTo>
                  <a:cubicBezTo>
                    <a:pt x="0" y="481"/>
                    <a:pt x="24" y="517"/>
                    <a:pt x="60" y="565"/>
                  </a:cubicBezTo>
                  <a:cubicBezTo>
                    <a:pt x="134" y="564"/>
                    <a:pt x="208" y="563"/>
                    <a:pt x="282" y="563"/>
                  </a:cubicBezTo>
                  <a:cubicBezTo>
                    <a:pt x="774" y="563"/>
                    <a:pt x="1264" y="582"/>
                    <a:pt x="1752" y="582"/>
                  </a:cubicBezTo>
                  <a:cubicBezTo>
                    <a:pt x="2097" y="582"/>
                    <a:pt x="2442" y="572"/>
                    <a:pt x="2786" y="541"/>
                  </a:cubicBezTo>
                  <a:cubicBezTo>
                    <a:pt x="2834" y="481"/>
                    <a:pt x="2834" y="434"/>
                    <a:pt x="2822" y="374"/>
                  </a:cubicBezTo>
                  <a:cubicBezTo>
                    <a:pt x="2643" y="243"/>
                    <a:pt x="2429" y="279"/>
                    <a:pt x="2239" y="207"/>
                  </a:cubicBezTo>
                  <a:cubicBezTo>
                    <a:pt x="2179" y="195"/>
                    <a:pt x="2131" y="160"/>
                    <a:pt x="2072" y="148"/>
                  </a:cubicBezTo>
                  <a:cubicBezTo>
                    <a:pt x="1965" y="100"/>
                    <a:pt x="1869" y="41"/>
                    <a:pt x="1750" y="17"/>
                  </a:cubicBezTo>
                  <a:cubicBezTo>
                    <a:pt x="1692" y="6"/>
                    <a:pt x="1635" y="0"/>
                    <a:pt x="15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30"/>
            <p:cNvSpPr/>
            <p:nvPr/>
          </p:nvSpPr>
          <p:spPr>
            <a:xfrm>
              <a:off x="5256600" y="3077000"/>
              <a:ext cx="55375" cy="16975"/>
            </a:xfrm>
            <a:custGeom>
              <a:avLst/>
              <a:gdLst/>
              <a:ahLst/>
              <a:cxnLst/>
              <a:rect l="l" t="t" r="r" b="b"/>
              <a:pathLst>
                <a:path w="2215" h="679" extrusionOk="0">
                  <a:moveTo>
                    <a:pt x="167" y="0"/>
                  </a:moveTo>
                  <a:cubicBezTo>
                    <a:pt x="108" y="12"/>
                    <a:pt x="48" y="36"/>
                    <a:pt x="0" y="84"/>
                  </a:cubicBezTo>
                  <a:lnTo>
                    <a:pt x="0" y="238"/>
                  </a:lnTo>
                  <a:cubicBezTo>
                    <a:pt x="352" y="435"/>
                    <a:pt x="709" y="645"/>
                    <a:pt x="1095" y="645"/>
                  </a:cubicBezTo>
                  <a:cubicBezTo>
                    <a:pt x="1245" y="645"/>
                    <a:pt x="1400" y="613"/>
                    <a:pt x="1560" y="536"/>
                  </a:cubicBezTo>
                  <a:cubicBezTo>
                    <a:pt x="1643" y="619"/>
                    <a:pt x="1774" y="596"/>
                    <a:pt x="1846" y="679"/>
                  </a:cubicBezTo>
                  <a:cubicBezTo>
                    <a:pt x="1941" y="679"/>
                    <a:pt x="2036" y="667"/>
                    <a:pt x="2132" y="667"/>
                  </a:cubicBezTo>
                  <a:cubicBezTo>
                    <a:pt x="2215" y="512"/>
                    <a:pt x="2132" y="381"/>
                    <a:pt x="2060" y="262"/>
                  </a:cubicBezTo>
                  <a:cubicBezTo>
                    <a:pt x="2013" y="238"/>
                    <a:pt x="1965" y="203"/>
                    <a:pt x="1905" y="203"/>
                  </a:cubicBezTo>
                  <a:cubicBezTo>
                    <a:pt x="1893" y="203"/>
                    <a:pt x="1882" y="250"/>
                    <a:pt x="1846" y="250"/>
                  </a:cubicBezTo>
                  <a:cubicBezTo>
                    <a:pt x="1849" y="220"/>
                    <a:pt x="1851" y="211"/>
                    <a:pt x="1852" y="211"/>
                  </a:cubicBezTo>
                  <a:cubicBezTo>
                    <a:pt x="1854" y="211"/>
                    <a:pt x="1857" y="235"/>
                    <a:pt x="1867" y="235"/>
                  </a:cubicBezTo>
                  <a:cubicBezTo>
                    <a:pt x="1873" y="235"/>
                    <a:pt x="1881" y="227"/>
                    <a:pt x="1893" y="203"/>
                  </a:cubicBezTo>
                  <a:cubicBezTo>
                    <a:pt x="1893" y="143"/>
                    <a:pt x="1882" y="96"/>
                    <a:pt x="1834" y="60"/>
                  </a:cubicBezTo>
                  <a:cubicBezTo>
                    <a:pt x="1817" y="53"/>
                    <a:pt x="1802" y="50"/>
                    <a:pt x="1787" y="50"/>
                  </a:cubicBezTo>
                  <a:cubicBezTo>
                    <a:pt x="1749" y="50"/>
                    <a:pt x="1717" y="70"/>
                    <a:pt x="1691" y="96"/>
                  </a:cubicBezTo>
                  <a:lnTo>
                    <a:pt x="1560" y="96"/>
                  </a:lnTo>
                  <a:cubicBezTo>
                    <a:pt x="1513" y="30"/>
                    <a:pt x="1451" y="8"/>
                    <a:pt x="1380" y="8"/>
                  </a:cubicBezTo>
                  <a:cubicBezTo>
                    <a:pt x="1361" y="8"/>
                    <a:pt x="1342" y="10"/>
                    <a:pt x="1322" y="12"/>
                  </a:cubicBezTo>
                  <a:cubicBezTo>
                    <a:pt x="1286" y="24"/>
                    <a:pt x="1227" y="36"/>
                    <a:pt x="1167" y="72"/>
                  </a:cubicBezTo>
                  <a:cubicBezTo>
                    <a:pt x="1094" y="89"/>
                    <a:pt x="1022" y="96"/>
                    <a:pt x="950" y="96"/>
                  </a:cubicBezTo>
                  <a:cubicBezTo>
                    <a:pt x="685" y="96"/>
                    <a:pt x="430"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30"/>
            <p:cNvSpPr/>
            <p:nvPr/>
          </p:nvSpPr>
          <p:spPr>
            <a:xfrm>
              <a:off x="5736125" y="3100100"/>
              <a:ext cx="69550" cy="11950"/>
            </a:xfrm>
            <a:custGeom>
              <a:avLst/>
              <a:gdLst/>
              <a:ahLst/>
              <a:cxnLst/>
              <a:rect l="l" t="t" r="r" b="b"/>
              <a:pathLst>
                <a:path w="2782" h="478" extrusionOk="0">
                  <a:moveTo>
                    <a:pt x="800" y="1"/>
                  </a:moveTo>
                  <a:cubicBezTo>
                    <a:pt x="740" y="1"/>
                    <a:pt x="680" y="2"/>
                    <a:pt x="619" y="5"/>
                  </a:cubicBezTo>
                  <a:cubicBezTo>
                    <a:pt x="523" y="154"/>
                    <a:pt x="384" y="159"/>
                    <a:pt x="244" y="159"/>
                  </a:cubicBezTo>
                  <a:cubicBezTo>
                    <a:pt x="235" y="159"/>
                    <a:pt x="226" y="158"/>
                    <a:pt x="216" y="158"/>
                  </a:cubicBezTo>
                  <a:cubicBezTo>
                    <a:pt x="142" y="158"/>
                    <a:pt x="68" y="160"/>
                    <a:pt x="0" y="184"/>
                  </a:cubicBezTo>
                  <a:cubicBezTo>
                    <a:pt x="730" y="356"/>
                    <a:pt x="1469" y="468"/>
                    <a:pt x="2216" y="468"/>
                  </a:cubicBezTo>
                  <a:cubicBezTo>
                    <a:pt x="2347" y="468"/>
                    <a:pt x="2477" y="465"/>
                    <a:pt x="2608" y="457"/>
                  </a:cubicBezTo>
                  <a:cubicBezTo>
                    <a:pt x="2643" y="471"/>
                    <a:pt x="2671" y="477"/>
                    <a:pt x="2693" y="477"/>
                  </a:cubicBezTo>
                  <a:cubicBezTo>
                    <a:pt x="2771" y="477"/>
                    <a:pt x="2781" y="404"/>
                    <a:pt x="2763" y="303"/>
                  </a:cubicBezTo>
                  <a:cubicBezTo>
                    <a:pt x="2119" y="172"/>
                    <a:pt x="1464" y="1"/>
                    <a:pt x="8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30"/>
            <p:cNvSpPr/>
            <p:nvPr/>
          </p:nvSpPr>
          <p:spPr>
            <a:xfrm>
              <a:off x="5596450" y="3084575"/>
              <a:ext cx="66775" cy="12100"/>
            </a:xfrm>
            <a:custGeom>
              <a:avLst/>
              <a:gdLst/>
              <a:ahLst/>
              <a:cxnLst/>
              <a:rect l="l" t="t" r="r" b="b"/>
              <a:pathLst>
                <a:path w="2671" h="484" extrusionOk="0">
                  <a:moveTo>
                    <a:pt x="169" y="1"/>
                  </a:moveTo>
                  <a:cubicBezTo>
                    <a:pt x="74" y="1"/>
                    <a:pt x="0" y="47"/>
                    <a:pt x="15" y="233"/>
                  </a:cubicBezTo>
                  <a:cubicBezTo>
                    <a:pt x="380" y="360"/>
                    <a:pt x="751" y="381"/>
                    <a:pt x="1126" y="381"/>
                  </a:cubicBezTo>
                  <a:cubicBezTo>
                    <a:pt x="1314" y="381"/>
                    <a:pt x="1504" y="376"/>
                    <a:pt x="1694" y="376"/>
                  </a:cubicBezTo>
                  <a:cubicBezTo>
                    <a:pt x="1795" y="424"/>
                    <a:pt x="1902" y="424"/>
                    <a:pt x="2008" y="424"/>
                  </a:cubicBezTo>
                  <a:cubicBezTo>
                    <a:pt x="2114" y="424"/>
                    <a:pt x="2218" y="424"/>
                    <a:pt x="2313" y="471"/>
                  </a:cubicBezTo>
                  <a:cubicBezTo>
                    <a:pt x="2361" y="483"/>
                    <a:pt x="2420" y="483"/>
                    <a:pt x="2468" y="483"/>
                  </a:cubicBezTo>
                  <a:cubicBezTo>
                    <a:pt x="2527" y="447"/>
                    <a:pt x="2575" y="412"/>
                    <a:pt x="2599" y="340"/>
                  </a:cubicBezTo>
                  <a:cubicBezTo>
                    <a:pt x="2670" y="305"/>
                    <a:pt x="2658" y="257"/>
                    <a:pt x="2599" y="233"/>
                  </a:cubicBezTo>
                  <a:cubicBezTo>
                    <a:pt x="1873" y="7"/>
                    <a:pt x="1111" y="66"/>
                    <a:pt x="349" y="31"/>
                  </a:cubicBezTo>
                  <a:cubicBezTo>
                    <a:pt x="291" y="17"/>
                    <a:pt x="226"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30"/>
            <p:cNvSpPr/>
            <p:nvPr/>
          </p:nvSpPr>
          <p:spPr>
            <a:xfrm>
              <a:off x="5391725" y="3141450"/>
              <a:ext cx="51225" cy="17425"/>
            </a:xfrm>
            <a:custGeom>
              <a:avLst/>
              <a:gdLst/>
              <a:ahLst/>
              <a:cxnLst/>
              <a:rect l="l" t="t" r="r" b="b"/>
              <a:pathLst>
                <a:path w="2049" h="697" extrusionOk="0">
                  <a:moveTo>
                    <a:pt x="522" y="0"/>
                  </a:moveTo>
                  <a:cubicBezTo>
                    <a:pt x="460" y="0"/>
                    <a:pt x="396" y="8"/>
                    <a:pt x="333" y="8"/>
                  </a:cubicBezTo>
                  <a:cubicBezTo>
                    <a:pt x="318" y="8"/>
                    <a:pt x="302" y="7"/>
                    <a:pt x="287" y="6"/>
                  </a:cubicBezTo>
                  <a:cubicBezTo>
                    <a:pt x="60" y="77"/>
                    <a:pt x="60" y="292"/>
                    <a:pt x="1" y="447"/>
                  </a:cubicBezTo>
                  <a:cubicBezTo>
                    <a:pt x="25" y="506"/>
                    <a:pt x="72" y="566"/>
                    <a:pt x="132" y="601"/>
                  </a:cubicBezTo>
                  <a:cubicBezTo>
                    <a:pt x="351" y="681"/>
                    <a:pt x="571" y="694"/>
                    <a:pt x="791" y="694"/>
                  </a:cubicBezTo>
                  <a:cubicBezTo>
                    <a:pt x="895" y="694"/>
                    <a:pt x="1000" y="691"/>
                    <a:pt x="1105" y="691"/>
                  </a:cubicBezTo>
                  <a:cubicBezTo>
                    <a:pt x="1173" y="691"/>
                    <a:pt x="1242" y="692"/>
                    <a:pt x="1311" y="697"/>
                  </a:cubicBezTo>
                  <a:cubicBezTo>
                    <a:pt x="1501" y="697"/>
                    <a:pt x="1680" y="673"/>
                    <a:pt x="1846" y="577"/>
                  </a:cubicBezTo>
                  <a:cubicBezTo>
                    <a:pt x="2049" y="280"/>
                    <a:pt x="1799" y="220"/>
                    <a:pt x="1608" y="113"/>
                  </a:cubicBezTo>
                  <a:lnTo>
                    <a:pt x="1620" y="101"/>
                  </a:lnTo>
                  <a:cubicBezTo>
                    <a:pt x="1576" y="44"/>
                    <a:pt x="1528" y="18"/>
                    <a:pt x="1477" y="18"/>
                  </a:cubicBezTo>
                  <a:cubicBezTo>
                    <a:pt x="1432" y="18"/>
                    <a:pt x="1385" y="38"/>
                    <a:pt x="1334" y="77"/>
                  </a:cubicBezTo>
                  <a:lnTo>
                    <a:pt x="1191" y="77"/>
                  </a:lnTo>
                  <a:cubicBezTo>
                    <a:pt x="1138" y="42"/>
                    <a:pt x="1090" y="24"/>
                    <a:pt x="1043" y="24"/>
                  </a:cubicBezTo>
                  <a:cubicBezTo>
                    <a:pt x="995" y="24"/>
                    <a:pt x="947" y="42"/>
                    <a:pt x="894" y="77"/>
                  </a:cubicBezTo>
                  <a:cubicBezTo>
                    <a:pt x="834" y="66"/>
                    <a:pt x="787" y="66"/>
                    <a:pt x="739" y="66"/>
                  </a:cubicBezTo>
                  <a:cubicBezTo>
                    <a:pt x="674" y="12"/>
                    <a:pt x="599" y="0"/>
                    <a:pt x="5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30"/>
            <p:cNvSpPr/>
            <p:nvPr/>
          </p:nvSpPr>
          <p:spPr>
            <a:xfrm>
              <a:off x="5791775" y="2981850"/>
              <a:ext cx="72075" cy="18375"/>
            </a:xfrm>
            <a:custGeom>
              <a:avLst/>
              <a:gdLst/>
              <a:ahLst/>
              <a:cxnLst/>
              <a:rect l="l" t="t" r="r" b="b"/>
              <a:pathLst>
                <a:path w="2883" h="735" extrusionOk="0">
                  <a:moveTo>
                    <a:pt x="464" y="1"/>
                  </a:moveTo>
                  <a:cubicBezTo>
                    <a:pt x="394" y="1"/>
                    <a:pt x="323" y="7"/>
                    <a:pt x="251" y="20"/>
                  </a:cubicBezTo>
                  <a:cubicBezTo>
                    <a:pt x="132" y="115"/>
                    <a:pt x="1" y="187"/>
                    <a:pt x="132" y="318"/>
                  </a:cubicBezTo>
                  <a:cubicBezTo>
                    <a:pt x="215" y="377"/>
                    <a:pt x="322" y="401"/>
                    <a:pt x="429" y="425"/>
                  </a:cubicBezTo>
                  <a:cubicBezTo>
                    <a:pt x="596" y="437"/>
                    <a:pt x="775" y="437"/>
                    <a:pt x="930" y="437"/>
                  </a:cubicBezTo>
                  <a:cubicBezTo>
                    <a:pt x="1084" y="437"/>
                    <a:pt x="1239" y="473"/>
                    <a:pt x="1394" y="508"/>
                  </a:cubicBezTo>
                  <a:cubicBezTo>
                    <a:pt x="1513" y="556"/>
                    <a:pt x="1632" y="556"/>
                    <a:pt x="1751" y="556"/>
                  </a:cubicBezTo>
                  <a:cubicBezTo>
                    <a:pt x="1882" y="568"/>
                    <a:pt x="2037" y="556"/>
                    <a:pt x="2168" y="580"/>
                  </a:cubicBezTo>
                  <a:cubicBezTo>
                    <a:pt x="2239" y="615"/>
                    <a:pt x="2311" y="627"/>
                    <a:pt x="2382" y="687"/>
                  </a:cubicBezTo>
                  <a:cubicBezTo>
                    <a:pt x="2430" y="699"/>
                    <a:pt x="2477" y="723"/>
                    <a:pt x="2537" y="735"/>
                  </a:cubicBezTo>
                  <a:cubicBezTo>
                    <a:pt x="2656" y="723"/>
                    <a:pt x="2751" y="663"/>
                    <a:pt x="2823" y="568"/>
                  </a:cubicBezTo>
                  <a:cubicBezTo>
                    <a:pt x="2870" y="449"/>
                    <a:pt x="2882" y="330"/>
                    <a:pt x="2739" y="270"/>
                  </a:cubicBezTo>
                  <a:cubicBezTo>
                    <a:pt x="2680" y="258"/>
                    <a:pt x="2632" y="234"/>
                    <a:pt x="2573" y="211"/>
                  </a:cubicBezTo>
                  <a:cubicBezTo>
                    <a:pt x="2490" y="150"/>
                    <a:pt x="2397" y="119"/>
                    <a:pt x="2298" y="119"/>
                  </a:cubicBezTo>
                  <a:cubicBezTo>
                    <a:pt x="2241" y="119"/>
                    <a:pt x="2181" y="129"/>
                    <a:pt x="2120" y="151"/>
                  </a:cubicBezTo>
                  <a:cubicBezTo>
                    <a:pt x="2025" y="211"/>
                    <a:pt x="1930" y="240"/>
                    <a:pt x="1834" y="240"/>
                  </a:cubicBezTo>
                  <a:cubicBezTo>
                    <a:pt x="1739" y="240"/>
                    <a:pt x="1644" y="211"/>
                    <a:pt x="1549" y="151"/>
                  </a:cubicBezTo>
                  <a:cubicBezTo>
                    <a:pt x="1180" y="151"/>
                    <a:pt x="828"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30"/>
            <p:cNvSpPr/>
            <p:nvPr/>
          </p:nvSpPr>
          <p:spPr>
            <a:xfrm>
              <a:off x="5806675" y="3162375"/>
              <a:ext cx="40800" cy="14375"/>
            </a:xfrm>
            <a:custGeom>
              <a:avLst/>
              <a:gdLst/>
              <a:ahLst/>
              <a:cxnLst/>
              <a:rect l="l" t="t" r="r" b="b"/>
              <a:pathLst>
                <a:path w="1632" h="575" extrusionOk="0">
                  <a:moveTo>
                    <a:pt x="319" y="1"/>
                  </a:moveTo>
                  <a:cubicBezTo>
                    <a:pt x="280" y="1"/>
                    <a:pt x="241" y="1"/>
                    <a:pt x="203" y="2"/>
                  </a:cubicBezTo>
                  <a:cubicBezTo>
                    <a:pt x="95" y="14"/>
                    <a:pt x="24" y="98"/>
                    <a:pt x="12" y="181"/>
                  </a:cubicBezTo>
                  <a:cubicBezTo>
                    <a:pt x="0" y="288"/>
                    <a:pt x="72" y="360"/>
                    <a:pt x="179" y="395"/>
                  </a:cubicBezTo>
                  <a:cubicBezTo>
                    <a:pt x="538" y="485"/>
                    <a:pt x="908" y="575"/>
                    <a:pt x="1298" y="575"/>
                  </a:cubicBezTo>
                  <a:cubicBezTo>
                    <a:pt x="1322" y="575"/>
                    <a:pt x="1346" y="575"/>
                    <a:pt x="1369" y="574"/>
                  </a:cubicBezTo>
                  <a:cubicBezTo>
                    <a:pt x="1465" y="467"/>
                    <a:pt x="1607" y="419"/>
                    <a:pt x="1631" y="264"/>
                  </a:cubicBezTo>
                  <a:cubicBezTo>
                    <a:pt x="1226" y="67"/>
                    <a:pt x="770" y="1"/>
                    <a:pt x="3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30"/>
            <p:cNvSpPr/>
            <p:nvPr/>
          </p:nvSpPr>
          <p:spPr>
            <a:xfrm>
              <a:off x="5406925" y="3112300"/>
              <a:ext cx="83350" cy="12425"/>
            </a:xfrm>
            <a:custGeom>
              <a:avLst/>
              <a:gdLst/>
              <a:ahLst/>
              <a:cxnLst/>
              <a:rect l="l" t="t" r="r" b="b"/>
              <a:pathLst>
                <a:path w="3334" h="497" extrusionOk="0">
                  <a:moveTo>
                    <a:pt x="1048" y="0"/>
                  </a:moveTo>
                  <a:cubicBezTo>
                    <a:pt x="848" y="0"/>
                    <a:pt x="652" y="60"/>
                    <a:pt x="464" y="89"/>
                  </a:cubicBezTo>
                  <a:cubicBezTo>
                    <a:pt x="310" y="100"/>
                    <a:pt x="179" y="112"/>
                    <a:pt x="36" y="136"/>
                  </a:cubicBezTo>
                  <a:cubicBezTo>
                    <a:pt x="0" y="172"/>
                    <a:pt x="0" y="219"/>
                    <a:pt x="36" y="279"/>
                  </a:cubicBezTo>
                  <a:lnTo>
                    <a:pt x="345" y="410"/>
                  </a:lnTo>
                  <a:cubicBezTo>
                    <a:pt x="369" y="434"/>
                    <a:pt x="417" y="446"/>
                    <a:pt x="464" y="446"/>
                  </a:cubicBezTo>
                  <a:cubicBezTo>
                    <a:pt x="524" y="481"/>
                    <a:pt x="584" y="497"/>
                    <a:pt x="643" y="497"/>
                  </a:cubicBezTo>
                  <a:cubicBezTo>
                    <a:pt x="725" y="497"/>
                    <a:pt x="805" y="465"/>
                    <a:pt x="881" y="410"/>
                  </a:cubicBezTo>
                  <a:cubicBezTo>
                    <a:pt x="988" y="410"/>
                    <a:pt x="1072" y="398"/>
                    <a:pt x="1179" y="398"/>
                  </a:cubicBezTo>
                  <a:cubicBezTo>
                    <a:pt x="1287" y="357"/>
                    <a:pt x="1392" y="321"/>
                    <a:pt x="1497" y="321"/>
                  </a:cubicBezTo>
                  <a:cubicBezTo>
                    <a:pt x="1576" y="321"/>
                    <a:pt x="1656" y="342"/>
                    <a:pt x="1738" y="398"/>
                  </a:cubicBezTo>
                  <a:lnTo>
                    <a:pt x="2024" y="398"/>
                  </a:lnTo>
                  <a:cubicBezTo>
                    <a:pt x="2072" y="350"/>
                    <a:pt x="2131" y="315"/>
                    <a:pt x="2179" y="267"/>
                  </a:cubicBezTo>
                  <a:cubicBezTo>
                    <a:pt x="2560" y="255"/>
                    <a:pt x="2953" y="255"/>
                    <a:pt x="3334" y="231"/>
                  </a:cubicBezTo>
                  <a:cubicBezTo>
                    <a:pt x="3323" y="135"/>
                    <a:pt x="3283" y="87"/>
                    <a:pt x="3189" y="87"/>
                  </a:cubicBezTo>
                  <a:cubicBezTo>
                    <a:pt x="3178" y="87"/>
                    <a:pt x="3167" y="87"/>
                    <a:pt x="3155" y="89"/>
                  </a:cubicBezTo>
                  <a:cubicBezTo>
                    <a:pt x="2860" y="120"/>
                    <a:pt x="2558" y="135"/>
                    <a:pt x="2254" y="135"/>
                  </a:cubicBezTo>
                  <a:cubicBezTo>
                    <a:pt x="1983" y="135"/>
                    <a:pt x="1711" y="123"/>
                    <a:pt x="1441" y="100"/>
                  </a:cubicBezTo>
                  <a:cubicBezTo>
                    <a:pt x="1309" y="25"/>
                    <a:pt x="1178"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30"/>
            <p:cNvSpPr/>
            <p:nvPr/>
          </p:nvSpPr>
          <p:spPr>
            <a:xfrm>
              <a:off x="5268200" y="2974625"/>
              <a:ext cx="39025" cy="42400"/>
            </a:xfrm>
            <a:custGeom>
              <a:avLst/>
              <a:gdLst/>
              <a:ahLst/>
              <a:cxnLst/>
              <a:rect l="l" t="t" r="r" b="b"/>
              <a:pathLst>
                <a:path w="1561" h="1696" extrusionOk="0">
                  <a:moveTo>
                    <a:pt x="887" y="1"/>
                  </a:moveTo>
                  <a:cubicBezTo>
                    <a:pt x="779" y="1"/>
                    <a:pt x="726" y="96"/>
                    <a:pt x="656" y="166"/>
                  </a:cubicBezTo>
                  <a:cubicBezTo>
                    <a:pt x="596" y="238"/>
                    <a:pt x="537" y="297"/>
                    <a:pt x="489" y="369"/>
                  </a:cubicBezTo>
                  <a:cubicBezTo>
                    <a:pt x="465" y="416"/>
                    <a:pt x="429" y="476"/>
                    <a:pt x="406" y="523"/>
                  </a:cubicBezTo>
                  <a:cubicBezTo>
                    <a:pt x="370" y="595"/>
                    <a:pt x="322" y="666"/>
                    <a:pt x="298" y="738"/>
                  </a:cubicBezTo>
                  <a:cubicBezTo>
                    <a:pt x="263" y="797"/>
                    <a:pt x="251" y="845"/>
                    <a:pt x="239" y="904"/>
                  </a:cubicBezTo>
                  <a:cubicBezTo>
                    <a:pt x="203" y="1035"/>
                    <a:pt x="132" y="1178"/>
                    <a:pt x="84" y="1309"/>
                  </a:cubicBezTo>
                  <a:cubicBezTo>
                    <a:pt x="48" y="1428"/>
                    <a:pt x="1" y="1547"/>
                    <a:pt x="132" y="1655"/>
                  </a:cubicBezTo>
                  <a:cubicBezTo>
                    <a:pt x="190" y="1681"/>
                    <a:pt x="245" y="1696"/>
                    <a:pt x="299" y="1696"/>
                  </a:cubicBezTo>
                  <a:cubicBezTo>
                    <a:pt x="368" y="1696"/>
                    <a:pt x="434" y="1672"/>
                    <a:pt x="501" y="1619"/>
                  </a:cubicBezTo>
                  <a:cubicBezTo>
                    <a:pt x="525" y="1607"/>
                    <a:pt x="537" y="1571"/>
                    <a:pt x="548" y="1559"/>
                  </a:cubicBezTo>
                  <a:cubicBezTo>
                    <a:pt x="620" y="1524"/>
                    <a:pt x="703" y="1500"/>
                    <a:pt x="727" y="1416"/>
                  </a:cubicBezTo>
                  <a:cubicBezTo>
                    <a:pt x="739" y="1369"/>
                    <a:pt x="763" y="1321"/>
                    <a:pt x="775" y="1262"/>
                  </a:cubicBezTo>
                  <a:cubicBezTo>
                    <a:pt x="865" y="1171"/>
                    <a:pt x="981" y="1162"/>
                    <a:pt x="1100" y="1162"/>
                  </a:cubicBezTo>
                  <a:cubicBezTo>
                    <a:pt x="1133" y="1162"/>
                    <a:pt x="1166" y="1162"/>
                    <a:pt x="1199" y="1162"/>
                  </a:cubicBezTo>
                  <a:cubicBezTo>
                    <a:pt x="1314" y="1162"/>
                    <a:pt x="1426" y="1153"/>
                    <a:pt x="1513" y="1071"/>
                  </a:cubicBezTo>
                  <a:lnTo>
                    <a:pt x="1560" y="976"/>
                  </a:lnTo>
                  <a:cubicBezTo>
                    <a:pt x="906" y="797"/>
                    <a:pt x="906" y="797"/>
                    <a:pt x="1120" y="309"/>
                  </a:cubicBezTo>
                  <a:cubicBezTo>
                    <a:pt x="1013" y="238"/>
                    <a:pt x="965" y="131"/>
                    <a:pt x="953" y="12"/>
                  </a:cubicBezTo>
                  <a:cubicBezTo>
                    <a:pt x="929" y="4"/>
                    <a:pt x="907" y="1"/>
                    <a:pt x="8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30"/>
            <p:cNvSpPr/>
            <p:nvPr/>
          </p:nvSpPr>
          <p:spPr>
            <a:xfrm>
              <a:off x="5362275" y="3128500"/>
              <a:ext cx="84550" cy="18050"/>
            </a:xfrm>
            <a:custGeom>
              <a:avLst/>
              <a:gdLst/>
              <a:ahLst/>
              <a:cxnLst/>
              <a:rect l="l" t="t" r="r" b="b"/>
              <a:pathLst>
                <a:path w="3382" h="722" extrusionOk="0">
                  <a:moveTo>
                    <a:pt x="893" y="0"/>
                  </a:moveTo>
                  <a:cubicBezTo>
                    <a:pt x="667" y="0"/>
                    <a:pt x="429" y="0"/>
                    <a:pt x="226" y="95"/>
                  </a:cubicBezTo>
                  <a:cubicBezTo>
                    <a:pt x="72" y="179"/>
                    <a:pt x="0" y="286"/>
                    <a:pt x="12" y="464"/>
                  </a:cubicBezTo>
                  <a:cubicBezTo>
                    <a:pt x="107" y="595"/>
                    <a:pt x="226" y="667"/>
                    <a:pt x="369" y="714"/>
                  </a:cubicBezTo>
                  <a:cubicBezTo>
                    <a:pt x="419" y="717"/>
                    <a:pt x="467" y="721"/>
                    <a:pt x="512" y="721"/>
                  </a:cubicBezTo>
                  <a:cubicBezTo>
                    <a:pt x="652" y="721"/>
                    <a:pt x="765" y="686"/>
                    <a:pt x="810" y="488"/>
                  </a:cubicBezTo>
                  <a:cubicBezTo>
                    <a:pt x="810" y="476"/>
                    <a:pt x="774" y="453"/>
                    <a:pt x="774" y="429"/>
                  </a:cubicBezTo>
                  <a:cubicBezTo>
                    <a:pt x="774" y="417"/>
                    <a:pt x="774" y="369"/>
                    <a:pt x="786" y="369"/>
                  </a:cubicBezTo>
                  <a:cubicBezTo>
                    <a:pt x="1023" y="330"/>
                    <a:pt x="1258" y="319"/>
                    <a:pt x="1492" y="319"/>
                  </a:cubicBezTo>
                  <a:cubicBezTo>
                    <a:pt x="1778" y="319"/>
                    <a:pt x="2062" y="335"/>
                    <a:pt x="2349" y="335"/>
                  </a:cubicBezTo>
                  <a:cubicBezTo>
                    <a:pt x="2396" y="335"/>
                    <a:pt x="2442" y="334"/>
                    <a:pt x="2489" y="333"/>
                  </a:cubicBezTo>
                  <a:cubicBezTo>
                    <a:pt x="2550" y="333"/>
                    <a:pt x="2612" y="334"/>
                    <a:pt x="2674" y="334"/>
                  </a:cubicBezTo>
                  <a:cubicBezTo>
                    <a:pt x="2920" y="334"/>
                    <a:pt x="3162" y="319"/>
                    <a:pt x="3381" y="167"/>
                  </a:cubicBezTo>
                  <a:lnTo>
                    <a:pt x="1667" y="167"/>
                  </a:lnTo>
                  <a:cubicBezTo>
                    <a:pt x="1536" y="107"/>
                    <a:pt x="1405" y="36"/>
                    <a:pt x="1238" y="12"/>
                  </a:cubicBezTo>
                  <a:cubicBezTo>
                    <a:pt x="1119" y="0"/>
                    <a:pt x="1012" y="0"/>
                    <a:pt x="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30"/>
            <p:cNvSpPr/>
            <p:nvPr/>
          </p:nvSpPr>
          <p:spPr>
            <a:xfrm>
              <a:off x="5297975" y="2999000"/>
              <a:ext cx="65800" cy="13425"/>
            </a:xfrm>
            <a:custGeom>
              <a:avLst/>
              <a:gdLst/>
              <a:ahLst/>
              <a:cxnLst/>
              <a:rect l="l" t="t" r="r" b="b"/>
              <a:pathLst>
                <a:path w="2632" h="537" extrusionOk="0">
                  <a:moveTo>
                    <a:pt x="369" y="1"/>
                  </a:moveTo>
                  <a:cubicBezTo>
                    <a:pt x="358" y="37"/>
                    <a:pt x="322" y="60"/>
                    <a:pt x="310" y="84"/>
                  </a:cubicBezTo>
                  <a:cubicBezTo>
                    <a:pt x="203" y="156"/>
                    <a:pt x="0" y="84"/>
                    <a:pt x="12" y="299"/>
                  </a:cubicBezTo>
                  <a:cubicBezTo>
                    <a:pt x="48" y="382"/>
                    <a:pt x="84" y="418"/>
                    <a:pt x="167" y="453"/>
                  </a:cubicBezTo>
                  <a:cubicBezTo>
                    <a:pt x="257" y="474"/>
                    <a:pt x="347" y="480"/>
                    <a:pt x="438" y="480"/>
                  </a:cubicBezTo>
                  <a:cubicBezTo>
                    <a:pt x="552" y="480"/>
                    <a:pt x="666" y="471"/>
                    <a:pt x="781" y="471"/>
                  </a:cubicBezTo>
                  <a:cubicBezTo>
                    <a:pt x="893" y="471"/>
                    <a:pt x="1006" y="479"/>
                    <a:pt x="1120" y="513"/>
                  </a:cubicBezTo>
                  <a:lnTo>
                    <a:pt x="1429" y="513"/>
                  </a:lnTo>
                  <a:cubicBezTo>
                    <a:pt x="1632" y="513"/>
                    <a:pt x="1834" y="525"/>
                    <a:pt x="2024" y="537"/>
                  </a:cubicBezTo>
                  <a:cubicBezTo>
                    <a:pt x="2096" y="537"/>
                    <a:pt x="2155" y="513"/>
                    <a:pt x="2203" y="465"/>
                  </a:cubicBezTo>
                  <a:cubicBezTo>
                    <a:pt x="2286" y="287"/>
                    <a:pt x="2548" y="406"/>
                    <a:pt x="2632" y="239"/>
                  </a:cubicBezTo>
                  <a:cubicBezTo>
                    <a:pt x="2547" y="205"/>
                    <a:pt x="2460" y="195"/>
                    <a:pt x="2372" y="195"/>
                  </a:cubicBezTo>
                  <a:cubicBezTo>
                    <a:pt x="2257" y="195"/>
                    <a:pt x="2139" y="212"/>
                    <a:pt x="2023" y="212"/>
                  </a:cubicBezTo>
                  <a:cubicBezTo>
                    <a:pt x="1890" y="212"/>
                    <a:pt x="1758" y="190"/>
                    <a:pt x="1632" y="96"/>
                  </a:cubicBezTo>
                  <a:cubicBezTo>
                    <a:pt x="1215" y="60"/>
                    <a:pt x="786" y="37"/>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30"/>
            <p:cNvSpPr/>
            <p:nvPr/>
          </p:nvSpPr>
          <p:spPr>
            <a:xfrm>
              <a:off x="5485800" y="3103525"/>
              <a:ext cx="41700" cy="15475"/>
            </a:xfrm>
            <a:custGeom>
              <a:avLst/>
              <a:gdLst/>
              <a:ahLst/>
              <a:cxnLst/>
              <a:rect l="l" t="t" r="r" b="b"/>
              <a:pathLst>
                <a:path w="1668" h="619" extrusionOk="0">
                  <a:moveTo>
                    <a:pt x="500" y="0"/>
                  </a:moveTo>
                  <a:cubicBezTo>
                    <a:pt x="439" y="0"/>
                    <a:pt x="376" y="10"/>
                    <a:pt x="310" y="35"/>
                  </a:cubicBezTo>
                  <a:cubicBezTo>
                    <a:pt x="226" y="94"/>
                    <a:pt x="107" y="70"/>
                    <a:pt x="36" y="142"/>
                  </a:cubicBezTo>
                  <a:cubicBezTo>
                    <a:pt x="12" y="249"/>
                    <a:pt x="12" y="332"/>
                    <a:pt x="0" y="440"/>
                  </a:cubicBezTo>
                  <a:cubicBezTo>
                    <a:pt x="60" y="475"/>
                    <a:pt x="119" y="547"/>
                    <a:pt x="179" y="582"/>
                  </a:cubicBezTo>
                  <a:lnTo>
                    <a:pt x="572" y="582"/>
                  </a:lnTo>
                  <a:cubicBezTo>
                    <a:pt x="634" y="551"/>
                    <a:pt x="690" y="533"/>
                    <a:pt x="746" y="533"/>
                  </a:cubicBezTo>
                  <a:cubicBezTo>
                    <a:pt x="797" y="533"/>
                    <a:pt x="848" y="548"/>
                    <a:pt x="905" y="582"/>
                  </a:cubicBezTo>
                  <a:lnTo>
                    <a:pt x="1143" y="582"/>
                  </a:lnTo>
                  <a:cubicBezTo>
                    <a:pt x="1286" y="463"/>
                    <a:pt x="1548" y="618"/>
                    <a:pt x="1655" y="392"/>
                  </a:cubicBezTo>
                  <a:cubicBezTo>
                    <a:pt x="1667" y="320"/>
                    <a:pt x="1667" y="261"/>
                    <a:pt x="1655" y="201"/>
                  </a:cubicBezTo>
                  <a:cubicBezTo>
                    <a:pt x="1615" y="146"/>
                    <a:pt x="1573" y="127"/>
                    <a:pt x="1529" y="127"/>
                  </a:cubicBezTo>
                  <a:cubicBezTo>
                    <a:pt x="1439" y="127"/>
                    <a:pt x="1344" y="208"/>
                    <a:pt x="1259" y="208"/>
                  </a:cubicBezTo>
                  <a:cubicBezTo>
                    <a:pt x="1227" y="208"/>
                    <a:pt x="1196" y="197"/>
                    <a:pt x="1167" y="166"/>
                  </a:cubicBezTo>
                  <a:cubicBezTo>
                    <a:pt x="940" y="147"/>
                    <a:pt x="736"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30"/>
            <p:cNvSpPr/>
            <p:nvPr/>
          </p:nvSpPr>
          <p:spPr>
            <a:xfrm>
              <a:off x="5493225" y="3125225"/>
              <a:ext cx="51825" cy="15200"/>
            </a:xfrm>
            <a:custGeom>
              <a:avLst/>
              <a:gdLst/>
              <a:ahLst/>
              <a:cxnLst/>
              <a:rect l="l" t="t" r="r" b="b"/>
              <a:pathLst>
                <a:path w="2073" h="608" extrusionOk="0">
                  <a:moveTo>
                    <a:pt x="1013" y="0"/>
                  </a:moveTo>
                  <a:lnTo>
                    <a:pt x="965" y="48"/>
                  </a:lnTo>
                  <a:cubicBezTo>
                    <a:pt x="953" y="83"/>
                    <a:pt x="953" y="119"/>
                    <a:pt x="965" y="167"/>
                  </a:cubicBezTo>
                  <a:cubicBezTo>
                    <a:pt x="1001" y="191"/>
                    <a:pt x="1013" y="226"/>
                    <a:pt x="1013" y="262"/>
                  </a:cubicBezTo>
                  <a:cubicBezTo>
                    <a:pt x="999" y="265"/>
                    <a:pt x="986" y="266"/>
                    <a:pt x="974" y="266"/>
                  </a:cubicBezTo>
                  <a:cubicBezTo>
                    <a:pt x="900" y="266"/>
                    <a:pt x="840" y="222"/>
                    <a:pt x="766" y="222"/>
                  </a:cubicBezTo>
                  <a:cubicBezTo>
                    <a:pt x="754" y="222"/>
                    <a:pt x="741" y="223"/>
                    <a:pt x="727" y="226"/>
                  </a:cubicBezTo>
                  <a:cubicBezTo>
                    <a:pt x="657" y="235"/>
                    <a:pt x="580" y="263"/>
                    <a:pt x="502" y="263"/>
                  </a:cubicBezTo>
                  <a:cubicBezTo>
                    <a:pt x="474" y="263"/>
                    <a:pt x="446" y="260"/>
                    <a:pt x="418" y="250"/>
                  </a:cubicBezTo>
                  <a:cubicBezTo>
                    <a:pt x="410" y="249"/>
                    <a:pt x="402" y="248"/>
                    <a:pt x="395" y="248"/>
                  </a:cubicBezTo>
                  <a:cubicBezTo>
                    <a:pt x="346" y="248"/>
                    <a:pt x="309" y="282"/>
                    <a:pt x="299" y="334"/>
                  </a:cubicBezTo>
                  <a:cubicBezTo>
                    <a:pt x="227" y="429"/>
                    <a:pt x="108" y="405"/>
                    <a:pt x="1" y="453"/>
                  </a:cubicBezTo>
                  <a:cubicBezTo>
                    <a:pt x="94" y="580"/>
                    <a:pt x="224" y="598"/>
                    <a:pt x="360" y="598"/>
                  </a:cubicBezTo>
                  <a:cubicBezTo>
                    <a:pt x="415" y="598"/>
                    <a:pt x="470" y="595"/>
                    <a:pt x="525" y="595"/>
                  </a:cubicBezTo>
                  <a:cubicBezTo>
                    <a:pt x="1013" y="607"/>
                    <a:pt x="1501" y="607"/>
                    <a:pt x="2001" y="607"/>
                  </a:cubicBezTo>
                  <a:cubicBezTo>
                    <a:pt x="2037" y="595"/>
                    <a:pt x="2073" y="560"/>
                    <a:pt x="2073" y="500"/>
                  </a:cubicBezTo>
                  <a:cubicBezTo>
                    <a:pt x="2061" y="453"/>
                    <a:pt x="2013" y="369"/>
                    <a:pt x="2061" y="310"/>
                  </a:cubicBezTo>
                  <a:lnTo>
                    <a:pt x="2073" y="238"/>
                  </a:lnTo>
                  <a:lnTo>
                    <a:pt x="2025" y="179"/>
                  </a:lnTo>
                  <a:cubicBezTo>
                    <a:pt x="1977" y="167"/>
                    <a:pt x="1918" y="167"/>
                    <a:pt x="1882" y="155"/>
                  </a:cubicBezTo>
                  <a:cubicBezTo>
                    <a:pt x="1823" y="119"/>
                    <a:pt x="1775" y="95"/>
                    <a:pt x="1727" y="36"/>
                  </a:cubicBezTo>
                  <a:cubicBezTo>
                    <a:pt x="1489" y="12"/>
                    <a:pt x="1251" y="12"/>
                    <a:pt x="10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30"/>
            <p:cNvSpPr/>
            <p:nvPr/>
          </p:nvSpPr>
          <p:spPr>
            <a:xfrm>
              <a:off x="5934075" y="3152375"/>
              <a:ext cx="57450" cy="13550"/>
            </a:xfrm>
            <a:custGeom>
              <a:avLst/>
              <a:gdLst/>
              <a:ahLst/>
              <a:cxnLst/>
              <a:rect l="l" t="t" r="r" b="b"/>
              <a:pathLst>
                <a:path w="2298" h="542" extrusionOk="0">
                  <a:moveTo>
                    <a:pt x="542" y="1"/>
                  </a:moveTo>
                  <a:cubicBezTo>
                    <a:pt x="435" y="1"/>
                    <a:pt x="327" y="10"/>
                    <a:pt x="214" y="10"/>
                  </a:cubicBezTo>
                  <a:cubicBezTo>
                    <a:pt x="0" y="176"/>
                    <a:pt x="167" y="260"/>
                    <a:pt x="286" y="343"/>
                  </a:cubicBezTo>
                  <a:cubicBezTo>
                    <a:pt x="871" y="406"/>
                    <a:pt x="1448" y="542"/>
                    <a:pt x="2047" y="542"/>
                  </a:cubicBezTo>
                  <a:cubicBezTo>
                    <a:pt x="2130" y="542"/>
                    <a:pt x="2214" y="539"/>
                    <a:pt x="2298" y="533"/>
                  </a:cubicBezTo>
                  <a:cubicBezTo>
                    <a:pt x="2203" y="426"/>
                    <a:pt x="2107" y="343"/>
                    <a:pt x="2012" y="236"/>
                  </a:cubicBezTo>
                  <a:cubicBezTo>
                    <a:pt x="1917" y="166"/>
                    <a:pt x="1811" y="151"/>
                    <a:pt x="1701" y="151"/>
                  </a:cubicBezTo>
                  <a:cubicBezTo>
                    <a:pt x="1609" y="151"/>
                    <a:pt x="1515" y="162"/>
                    <a:pt x="1423" y="162"/>
                  </a:cubicBezTo>
                  <a:cubicBezTo>
                    <a:pt x="1322" y="162"/>
                    <a:pt x="1222" y="148"/>
                    <a:pt x="1131" y="93"/>
                  </a:cubicBezTo>
                  <a:lnTo>
                    <a:pt x="869" y="45"/>
                  </a:lnTo>
                  <a:cubicBezTo>
                    <a:pt x="756" y="10"/>
                    <a:pt x="6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30"/>
            <p:cNvSpPr/>
            <p:nvPr/>
          </p:nvSpPr>
          <p:spPr>
            <a:xfrm>
              <a:off x="5256300" y="3057650"/>
              <a:ext cx="36925" cy="23900"/>
            </a:xfrm>
            <a:custGeom>
              <a:avLst/>
              <a:gdLst/>
              <a:ahLst/>
              <a:cxnLst/>
              <a:rect l="l" t="t" r="r" b="b"/>
              <a:pathLst>
                <a:path w="1477" h="956" extrusionOk="0">
                  <a:moveTo>
                    <a:pt x="298" y="0"/>
                  </a:moveTo>
                  <a:cubicBezTo>
                    <a:pt x="191" y="274"/>
                    <a:pt x="108" y="572"/>
                    <a:pt x="0" y="858"/>
                  </a:cubicBezTo>
                  <a:lnTo>
                    <a:pt x="131" y="858"/>
                  </a:lnTo>
                  <a:cubicBezTo>
                    <a:pt x="168" y="852"/>
                    <a:pt x="205" y="850"/>
                    <a:pt x="242" y="850"/>
                  </a:cubicBezTo>
                  <a:cubicBezTo>
                    <a:pt x="486" y="850"/>
                    <a:pt x="725" y="956"/>
                    <a:pt x="966" y="956"/>
                  </a:cubicBezTo>
                  <a:cubicBezTo>
                    <a:pt x="1076" y="956"/>
                    <a:pt x="1187" y="934"/>
                    <a:pt x="1298" y="870"/>
                  </a:cubicBezTo>
                  <a:lnTo>
                    <a:pt x="1310" y="846"/>
                  </a:lnTo>
                  <a:cubicBezTo>
                    <a:pt x="1394" y="774"/>
                    <a:pt x="1453" y="679"/>
                    <a:pt x="1477" y="560"/>
                  </a:cubicBezTo>
                  <a:cubicBezTo>
                    <a:pt x="1251" y="393"/>
                    <a:pt x="977" y="477"/>
                    <a:pt x="727" y="429"/>
                  </a:cubicBezTo>
                  <a:cubicBezTo>
                    <a:pt x="477" y="381"/>
                    <a:pt x="298" y="298"/>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30"/>
            <p:cNvSpPr/>
            <p:nvPr/>
          </p:nvSpPr>
          <p:spPr>
            <a:xfrm>
              <a:off x="5801000" y="3086475"/>
              <a:ext cx="64625" cy="10775"/>
            </a:xfrm>
            <a:custGeom>
              <a:avLst/>
              <a:gdLst/>
              <a:ahLst/>
              <a:cxnLst/>
              <a:rect l="l" t="t" r="r" b="b"/>
              <a:pathLst>
                <a:path w="2585" h="431" extrusionOk="0">
                  <a:moveTo>
                    <a:pt x="1002" y="1"/>
                  </a:moveTo>
                  <a:cubicBezTo>
                    <a:pt x="911" y="1"/>
                    <a:pt x="819" y="8"/>
                    <a:pt x="727" y="26"/>
                  </a:cubicBezTo>
                  <a:cubicBezTo>
                    <a:pt x="656" y="71"/>
                    <a:pt x="578" y="82"/>
                    <a:pt x="498" y="82"/>
                  </a:cubicBezTo>
                  <a:cubicBezTo>
                    <a:pt x="424" y="82"/>
                    <a:pt x="347" y="72"/>
                    <a:pt x="274" y="72"/>
                  </a:cubicBezTo>
                  <a:cubicBezTo>
                    <a:pt x="175" y="72"/>
                    <a:pt x="81" y="89"/>
                    <a:pt x="1" y="169"/>
                  </a:cubicBezTo>
                  <a:cubicBezTo>
                    <a:pt x="130" y="253"/>
                    <a:pt x="274" y="263"/>
                    <a:pt x="423" y="263"/>
                  </a:cubicBezTo>
                  <a:cubicBezTo>
                    <a:pt x="475" y="263"/>
                    <a:pt x="528" y="262"/>
                    <a:pt x="581" y="262"/>
                  </a:cubicBezTo>
                  <a:cubicBezTo>
                    <a:pt x="614" y="262"/>
                    <a:pt x="647" y="263"/>
                    <a:pt x="680" y="264"/>
                  </a:cubicBezTo>
                  <a:cubicBezTo>
                    <a:pt x="1323" y="288"/>
                    <a:pt x="1965" y="300"/>
                    <a:pt x="2585" y="431"/>
                  </a:cubicBezTo>
                  <a:lnTo>
                    <a:pt x="2585" y="121"/>
                  </a:lnTo>
                  <a:cubicBezTo>
                    <a:pt x="2418" y="121"/>
                    <a:pt x="2251" y="137"/>
                    <a:pt x="2085" y="137"/>
                  </a:cubicBezTo>
                  <a:cubicBezTo>
                    <a:pt x="2001" y="137"/>
                    <a:pt x="1918" y="133"/>
                    <a:pt x="1834" y="121"/>
                  </a:cubicBezTo>
                  <a:cubicBezTo>
                    <a:pt x="1549" y="68"/>
                    <a:pt x="1276" y="1"/>
                    <a:pt x="10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30"/>
            <p:cNvSpPr/>
            <p:nvPr/>
          </p:nvSpPr>
          <p:spPr>
            <a:xfrm>
              <a:off x="6134975" y="3240100"/>
              <a:ext cx="43775" cy="11650"/>
            </a:xfrm>
            <a:custGeom>
              <a:avLst/>
              <a:gdLst/>
              <a:ahLst/>
              <a:cxnLst/>
              <a:rect l="l" t="t" r="r" b="b"/>
              <a:pathLst>
                <a:path w="1751" h="466" extrusionOk="0">
                  <a:moveTo>
                    <a:pt x="1538" y="358"/>
                  </a:moveTo>
                  <a:cubicBezTo>
                    <a:pt x="1538" y="358"/>
                    <a:pt x="1537" y="358"/>
                    <a:pt x="1537" y="358"/>
                  </a:cubicBezTo>
                  <a:cubicBezTo>
                    <a:pt x="1538" y="358"/>
                    <a:pt x="1538" y="358"/>
                    <a:pt x="1538" y="358"/>
                  </a:cubicBezTo>
                  <a:close/>
                  <a:moveTo>
                    <a:pt x="865" y="0"/>
                  </a:moveTo>
                  <a:cubicBezTo>
                    <a:pt x="723" y="0"/>
                    <a:pt x="582" y="10"/>
                    <a:pt x="441" y="25"/>
                  </a:cubicBezTo>
                  <a:cubicBezTo>
                    <a:pt x="346" y="191"/>
                    <a:pt x="96" y="120"/>
                    <a:pt x="1" y="299"/>
                  </a:cubicBezTo>
                  <a:cubicBezTo>
                    <a:pt x="477" y="358"/>
                    <a:pt x="977" y="406"/>
                    <a:pt x="1429" y="465"/>
                  </a:cubicBezTo>
                  <a:lnTo>
                    <a:pt x="1477" y="430"/>
                  </a:lnTo>
                  <a:lnTo>
                    <a:pt x="1489" y="394"/>
                  </a:lnTo>
                  <a:lnTo>
                    <a:pt x="1489" y="346"/>
                  </a:lnTo>
                  <a:cubicBezTo>
                    <a:pt x="1489" y="346"/>
                    <a:pt x="1537" y="356"/>
                    <a:pt x="1538" y="358"/>
                  </a:cubicBezTo>
                  <a:lnTo>
                    <a:pt x="1538" y="358"/>
                  </a:lnTo>
                  <a:cubicBezTo>
                    <a:pt x="1644" y="334"/>
                    <a:pt x="1715" y="274"/>
                    <a:pt x="1751" y="156"/>
                  </a:cubicBezTo>
                  <a:cubicBezTo>
                    <a:pt x="1467" y="42"/>
                    <a:pt x="1167"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30"/>
            <p:cNvSpPr/>
            <p:nvPr/>
          </p:nvSpPr>
          <p:spPr>
            <a:xfrm>
              <a:off x="6171300" y="3243625"/>
              <a:ext cx="52100" cy="12425"/>
            </a:xfrm>
            <a:custGeom>
              <a:avLst/>
              <a:gdLst/>
              <a:ahLst/>
              <a:cxnLst/>
              <a:rect l="l" t="t" r="r" b="b"/>
              <a:pathLst>
                <a:path w="2084" h="497" extrusionOk="0">
                  <a:moveTo>
                    <a:pt x="640" y="1"/>
                  </a:moveTo>
                  <a:cubicBezTo>
                    <a:pt x="566" y="1"/>
                    <a:pt x="492" y="8"/>
                    <a:pt x="417" y="27"/>
                  </a:cubicBezTo>
                  <a:cubicBezTo>
                    <a:pt x="310" y="146"/>
                    <a:pt x="155" y="217"/>
                    <a:pt x="12" y="253"/>
                  </a:cubicBezTo>
                  <a:cubicBezTo>
                    <a:pt x="0" y="277"/>
                    <a:pt x="0" y="289"/>
                    <a:pt x="0" y="324"/>
                  </a:cubicBezTo>
                  <a:cubicBezTo>
                    <a:pt x="608" y="491"/>
                    <a:pt x="1227" y="443"/>
                    <a:pt x="1846" y="479"/>
                  </a:cubicBezTo>
                  <a:cubicBezTo>
                    <a:pt x="1876" y="491"/>
                    <a:pt x="1905" y="497"/>
                    <a:pt x="1935" y="497"/>
                  </a:cubicBezTo>
                  <a:cubicBezTo>
                    <a:pt x="1965" y="497"/>
                    <a:pt x="1995" y="491"/>
                    <a:pt x="2024" y="479"/>
                  </a:cubicBezTo>
                  <a:cubicBezTo>
                    <a:pt x="2084" y="205"/>
                    <a:pt x="1810" y="277"/>
                    <a:pt x="1703" y="181"/>
                  </a:cubicBezTo>
                  <a:cubicBezTo>
                    <a:pt x="1347" y="181"/>
                    <a:pt x="999" y="1"/>
                    <a:pt x="6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30"/>
            <p:cNvSpPr/>
            <p:nvPr/>
          </p:nvSpPr>
          <p:spPr>
            <a:xfrm>
              <a:off x="5651000" y="3034175"/>
              <a:ext cx="50325" cy="9800"/>
            </a:xfrm>
            <a:custGeom>
              <a:avLst/>
              <a:gdLst/>
              <a:ahLst/>
              <a:cxnLst/>
              <a:rect l="l" t="t" r="r" b="b"/>
              <a:pathLst>
                <a:path w="2013" h="392" extrusionOk="0">
                  <a:moveTo>
                    <a:pt x="865" y="0"/>
                  </a:moveTo>
                  <a:cubicBezTo>
                    <a:pt x="721" y="0"/>
                    <a:pt x="576" y="23"/>
                    <a:pt x="429" y="82"/>
                  </a:cubicBezTo>
                  <a:cubicBezTo>
                    <a:pt x="310" y="201"/>
                    <a:pt x="167" y="118"/>
                    <a:pt x="48" y="189"/>
                  </a:cubicBezTo>
                  <a:cubicBezTo>
                    <a:pt x="36" y="225"/>
                    <a:pt x="12" y="237"/>
                    <a:pt x="0" y="261"/>
                  </a:cubicBezTo>
                  <a:cubicBezTo>
                    <a:pt x="323" y="347"/>
                    <a:pt x="691" y="392"/>
                    <a:pt x="1039" y="392"/>
                  </a:cubicBezTo>
                  <a:cubicBezTo>
                    <a:pt x="1411" y="392"/>
                    <a:pt x="1761" y="341"/>
                    <a:pt x="2012" y="237"/>
                  </a:cubicBezTo>
                  <a:cubicBezTo>
                    <a:pt x="1615" y="159"/>
                    <a:pt x="1243" y="0"/>
                    <a:pt x="8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30"/>
            <p:cNvSpPr/>
            <p:nvPr/>
          </p:nvSpPr>
          <p:spPr>
            <a:xfrm>
              <a:off x="5731650" y="2984800"/>
              <a:ext cx="72350" cy="13725"/>
            </a:xfrm>
            <a:custGeom>
              <a:avLst/>
              <a:gdLst/>
              <a:ahLst/>
              <a:cxnLst/>
              <a:rect l="l" t="t" r="r" b="b"/>
              <a:pathLst>
                <a:path w="2894" h="549" extrusionOk="0">
                  <a:moveTo>
                    <a:pt x="483" y="0"/>
                  </a:moveTo>
                  <a:cubicBezTo>
                    <a:pt x="453" y="0"/>
                    <a:pt x="423" y="3"/>
                    <a:pt x="394" y="9"/>
                  </a:cubicBezTo>
                  <a:cubicBezTo>
                    <a:pt x="298" y="33"/>
                    <a:pt x="287" y="140"/>
                    <a:pt x="227" y="200"/>
                  </a:cubicBezTo>
                  <a:lnTo>
                    <a:pt x="84" y="200"/>
                  </a:lnTo>
                  <a:cubicBezTo>
                    <a:pt x="1" y="224"/>
                    <a:pt x="25" y="271"/>
                    <a:pt x="84" y="319"/>
                  </a:cubicBezTo>
                  <a:cubicBezTo>
                    <a:pt x="267" y="354"/>
                    <a:pt x="455" y="364"/>
                    <a:pt x="644" y="364"/>
                  </a:cubicBezTo>
                  <a:cubicBezTo>
                    <a:pt x="774" y="364"/>
                    <a:pt x="905" y="359"/>
                    <a:pt x="1037" y="355"/>
                  </a:cubicBezTo>
                  <a:cubicBezTo>
                    <a:pt x="1130" y="385"/>
                    <a:pt x="1226" y="392"/>
                    <a:pt x="1323" y="392"/>
                  </a:cubicBezTo>
                  <a:cubicBezTo>
                    <a:pt x="1422" y="392"/>
                    <a:pt x="1521" y="384"/>
                    <a:pt x="1620" y="384"/>
                  </a:cubicBezTo>
                  <a:cubicBezTo>
                    <a:pt x="1733" y="384"/>
                    <a:pt x="1845" y="394"/>
                    <a:pt x="1953" y="438"/>
                  </a:cubicBezTo>
                  <a:lnTo>
                    <a:pt x="1941" y="486"/>
                  </a:lnTo>
                  <a:cubicBezTo>
                    <a:pt x="2084" y="533"/>
                    <a:pt x="2221" y="548"/>
                    <a:pt x="2358" y="548"/>
                  </a:cubicBezTo>
                  <a:cubicBezTo>
                    <a:pt x="2495" y="548"/>
                    <a:pt x="2632" y="533"/>
                    <a:pt x="2775" y="521"/>
                  </a:cubicBezTo>
                  <a:cubicBezTo>
                    <a:pt x="2894" y="438"/>
                    <a:pt x="2894" y="331"/>
                    <a:pt x="2799" y="212"/>
                  </a:cubicBezTo>
                  <a:cubicBezTo>
                    <a:pt x="2715" y="200"/>
                    <a:pt x="2608" y="188"/>
                    <a:pt x="2525" y="164"/>
                  </a:cubicBezTo>
                  <a:cubicBezTo>
                    <a:pt x="2465" y="128"/>
                    <a:pt x="2418" y="93"/>
                    <a:pt x="2358" y="81"/>
                  </a:cubicBezTo>
                  <a:cubicBezTo>
                    <a:pt x="2239" y="57"/>
                    <a:pt x="2108" y="57"/>
                    <a:pt x="1989" y="57"/>
                  </a:cubicBezTo>
                  <a:lnTo>
                    <a:pt x="1179" y="57"/>
                  </a:lnTo>
                  <a:cubicBezTo>
                    <a:pt x="1132" y="60"/>
                    <a:pt x="1083" y="61"/>
                    <a:pt x="1035" y="61"/>
                  </a:cubicBezTo>
                  <a:cubicBezTo>
                    <a:pt x="877" y="61"/>
                    <a:pt x="718" y="46"/>
                    <a:pt x="572" y="9"/>
                  </a:cubicBezTo>
                  <a:cubicBezTo>
                    <a:pt x="542" y="3"/>
                    <a:pt x="513" y="0"/>
                    <a:pt x="4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30"/>
            <p:cNvSpPr/>
            <p:nvPr/>
          </p:nvSpPr>
          <p:spPr>
            <a:xfrm>
              <a:off x="5564075" y="3131250"/>
              <a:ext cx="42300" cy="14000"/>
            </a:xfrm>
            <a:custGeom>
              <a:avLst/>
              <a:gdLst/>
              <a:ahLst/>
              <a:cxnLst/>
              <a:rect l="l" t="t" r="r" b="b"/>
              <a:pathLst>
                <a:path w="1692" h="560" extrusionOk="0">
                  <a:moveTo>
                    <a:pt x="309" y="1"/>
                  </a:moveTo>
                  <a:cubicBezTo>
                    <a:pt x="276" y="1"/>
                    <a:pt x="241" y="5"/>
                    <a:pt x="203" y="9"/>
                  </a:cubicBezTo>
                  <a:cubicBezTo>
                    <a:pt x="72" y="81"/>
                    <a:pt x="1" y="176"/>
                    <a:pt x="36" y="319"/>
                  </a:cubicBezTo>
                  <a:cubicBezTo>
                    <a:pt x="390" y="450"/>
                    <a:pt x="749" y="559"/>
                    <a:pt x="1117" y="559"/>
                  </a:cubicBezTo>
                  <a:cubicBezTo>
                    <a:pt x="1283" y="559"/>
                    <a:pt x="1450" y="537"/>
                    <a:pt x="1620" y="485"/>
                  </a:cubicBezTo>
                  <a:cubicBezTo>
                    <a:pt x="1691" y="390"/>
                    <a:pt x="1691" y="283"/>
                    <a:pt x="1620" y="176"/>
                  </a:cubicBezTo>
                  <a:cubicBezTo>
                    <a:pt x="1286" y="128"/>
                    <a:pt x="953" y="116"/>
                    <a:pt x="620" y="69"/>
                  </a:cubicBezTo>
                  <a:cubicBezTo>
                    <a:pt x="620" y="69"/>
                    <a:pt x="608" y="81"/>
                    <a:pt x="572" y="104"/>
                  </a:cubicBezTo>
                  <a:cubicBezTo>
                    <a:pt x="566" y="107"/>
                    <a:pt x="559" y="109"/>
                    <a:pt x="550" y="109"/>
                  </a:cubicBezTo>
                  <a:cubicBezTo>
                    <a:pt x="526" y="109"/>
                    <a:pt x="495" y="96"/>
                    <a:pt x="477" y="69"/>
                  </a:cubicBezTo>
                  <a:cubicBezTo>
                    <a:pt x="423" y="15"/>
                    <a:pt x="369"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30"/>
            <p:cNvSpPr/>
            <p:nvPr/>
          </p:nvSpPr>
          <p:spPr>
            <a:xfrm>
              <a:off x="5514375" y="3103400"/>
              <a:ext cx="43475" cy="14700"/>
            </a:xfrm>
            <a:custGeom>
              <a:avLst/>
              <a:gdLst/>
              <a:ahLst/>
              <a:cxnLst/>
              <a:rect l="l" t="t" r="r" b="b"/>
              <a:pathLst>
                <a:path w="1739" h="588" extrusionOk="0">
                  <a:moveTo>
                    <a:pt x="925" y="1"/>
                  </a:moveTo>
                  <a:cubicBezTo>
                    <a:pt x="623" y="1"/>
                    <a:pt x="319" y="64"/>
                    <a:pt x="12" y="171"/>
                  </a:cubicBezTo>
                  <a:cubicBezTo>
                    <a:pt x="66" y="255"/>
                    <a:pt x="119" y="283"/>
                    <a:pt x="173" y="283"/>
                  </a:cubicBezTo>
                  <a:cubicBezTo>
                    <a:pt x="264" y="283"/>
                    <a:pt x="356" y="205"/>
                    <a:pt x="453" y="183"/>
                  </a:cubicBezTo>
                  <a:cubicBezTo>
                    <a:pt x="524" y="230"/>
                    <a:pt x="560" y="278"/>
                    <a:pt x="453" y="302"/>
                  </a:cubicBezTo>
                  <a:cubicBezTo>
                    <a:pt x="357" y="504"/>
                    <a:pt x="119" y="445"/>
                    <a:pt x="0" y="587"/>
                  </a:cubicBezTo>
                  <a:lnTo>
                    <a:pt x="1048" y="587"/>
                  </a:lnTo>
                  <a:cubicBezTo>
                    <a:pt x="1167" y="397"/>
                    <a:pt x="1381" y="349"/>
                    <a:pt x="1596" y="290"/>
                  </a:cubicBezTo>
                  <a:cubicBezTo>
                    <a:pt x="1655" y="266"/>
                    <a:pt x="1703" y="218"/>
                    <a:pt x="1739" y="171"/>
                  </a:cubicBezTo>
                  <a:cubicBezTo>
                    <a:pt x="1468" y="52"/>
                    <a:pt x="1197" y="1"/>
                    <a:pt x="9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30"/>
            <p:cNvSpPr/>
            <p:nvPr/>
          </p:nvSpPr>
          <p:spPr>
            <a:xfrm>
              <a:off x="5387275" y="3014200"/>
              <a:ext cx="39600" cy="10725"/>
            </a:xfrm>
            <a:custGeom>
              <a:avLst/>
              <a:gdLst/>
              <a:ahLst/>
              <a:cxnLst/>
              <a:rect l="l" t="t" r="r" b="b"/>
              <a:pathLst>
                <a:path w="1584" h="429" extrusionOk="0">
                  <a:moveTo>
                    <a:pt x="929" y="0"/>
                  </a:moveTo>
                  <a:cubicBezTo>
                    <a:pt x="808" y="69"/>
                    <a:pt x="686" y="94"/>
                    <a:pt x="565" y="94"/>
                  </a:cubicBezTo>
                  <a:cubicBezTo>
                    <a:pt x="436" y="94"/>
                    <a:pt x="307" y="66"/>
                    <a:pt x="179" y="36"/>
                  </a:cubicBezTo>
                  <a:cubicBezTo>
                    <a:pt x="84" y="107"/>
                    <a:pt x="0" y="167"/>
                    <a:pt x="72" y="298"/>
                  </a:cubicBezTo>
                  <a:cubicBezTo>
                    <a:pt x="304" y="405"/>
                    <a:pt x="542" y="429"/>
                    <a:pt x="782" y="429"/>
                  </a:cubicBezTo>
                  <a:cubicBezTo>
                    <a:pt x="973" y="429"/>
                    <a:pt x="1166" y="414"/>
                    <a:pt x="1357" y="414"/>
                  </a:cubicBezTo>
                  <a:cubicBezTo>
                    <a:pt x="1405" y="414"/>
                    <a:pt x="1453" y="414"/>
                    <a:pt x="1500" y="417"/>
                  </a:cubicBezTo>
                  <a:cubicBezTo>
                    <a:pt x="1584" y="334"/>
                    <a:pt x="1584" y="238"/>
                    <a:pt x="1500" y="155"/>
                  </a:cubicBezTo>
                  <a:cubicBezTo>
                    <a:pt x="1310" y="95"/>
                    <a:pt x="1131" y="48"/>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30"/>
            <p:cNvSpPr/>
            <p:nvPr/>
          </p:nvSpPr>
          <p:spPr>
            <a:xfrm>
              <a:off x="5558425" y="3082050"/>
              <a:ext cx="47350" cy="8675"/>
            </a:xfrm>
            <a:custGeom>
              <a:avLst/>
              <a:gdLst/>
              <a:ahLst/>
              <a:cxnLst/>
              <a:rect l="l" t="t" r="r" b="b"/>
              <a:pathLst>
                <a:path w="1894" h="347" extrusionOk="0">
                  <a:moveTo>
                    <a:pt x="777" y="1"/>
                  </a:moveTo>
                  <a:cubicBezTo>
                    <a:pt x="447" y="1"/>
                    <a:pt x="173" y="48"/>
                    <a:pt x="0" y="144"/>
                  </a:cubicBezTo>
                  <a:cubicBezTo>
                    <a:pt x="433" y="331"/>
                    <a:pt x="850" y="347"/>
                    <a:pt x="1277" y="347"/>
                  </a:cubicBezTo>
                  <a:cubicBezTo>
                    <a:pt x="1367" y="347"/>
                    <a:pt x="1457" y="346"/>
                    <a:pt x="1548" y="346"/>
                  </a:cubicBezTo>
                  <a:cubicBezTo>
                    <a:pt x="1608" y="191"/>
                    <a:pt x="1751" y="179"/>
                    <a:pt x="1893" y="144"/>
                  </a:cubicBezTo>
                  <a:cubicBezTo>
                    <a:pt x="1495" y="48"/>
                    <a:pt x="1108" y="1"/>
                    <a:pt x="7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30"/>
            <p:cNvSpPr/>
            <p:nvPr/>
          </p:nvSpPr>
          <p:spPr>
            <a:xfrm>
              <a:off x="5855175" y="2996925"/>
              <a:ext cx="7475" cy="75325"/>
            </a:xfrm>
            <a:custGeom>
              <a:avLst/>
              <a:gdLst/>
              <a:ahLst/>
              <a:cxnLst/>
              <a:rect l="l" t="t" r="r" b="b"/>
              <a:pathLst>
                <a:path w="299" h="3013" extrusionOk="0">
                  <a:moveTo>
                    <a:pt x="287" y="1"/>
                  </a:moveTo>
                  <a:cubicBezTo>
                    <a:pt x="168" y="1"/>
                    <a:pt x="60" y="48"/>
                    <a:pt x="1" y="167"/>
                  </a:cubicBezTo>
                  <a:cubicBezTo>
                    <a:pt x="168" y="382"/>
                    <a:pt x="144" y="655"/>
                    <a:pt x="144" y="917"/>
                  </a:cubicBezTo>
                  <a:cubicBezTo>
                    <a:pt x="156" y="1453"/>
                    <a:pt x="156" y="1977"/>
                    <a:pt x="156" y="2501"/>
                  </a:cubicBezTo>
                  <a:cubicBezTo>
                    <a:pt x="156" y="2679"/>
                    <a:pt x="120" y="2882"/>
                    <a:pt x="299" y="3013"/>
                  </a:cubicBezTo>
                  <a:cubicBezTo>
                    <a:pt x="299" y="2013"/>
                    <a:pt x="287" y="1013"/>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30"/>
            <p:cNvSpPr/>
            <p:nvPr/>
          </p:nvSpPr>
          <p:spPr>
            <a:xfrm>
              <a:off x="5898350" y="3148675"/>
              <a:ext cx="42875" cy="12575"/>
            </a:xfrm>
            <a:custGeom>
              <a:avLst/>
              <a:gdLst/>
              <a:ahLst/>
              <a:cxnLst/>
              <a:rect l="l" t="t" r="r" b="b"/>
              <a:pathLst>
                <a:path w="1715" h="503" extrusionOk="0">
                  <a:moveTo>
                    <a:pt x="445" y="1"/>
                  </a:moveTo>
                  <a:cubicBezTo>
                    <a:pt x="300" y="1"/>
                    <a:pt x="153" y="36"/>
                    <a:pt x="0" y="134"/>
                  </a:cubicBezTo>
                  <a:cubicBezTo>
                    <a:pt x="48" y="229"/>
                    <a:pt x="107" y="300"/>
                    <a:pt x="155" y="384"/>
                  </a:cubicBezTo>
                  <a:cubicBezTo>
                    <a:pt x="655" y="491"/>
                    <a:pt x="1191" y="491"/>
                    <a:pt x="1715" y="503"/>
                  </a:cubicBezTo>
                  <a:cubicBezTo>
                    <a:pt x="1667" y="419"/>
                    <a:pt x="1631" y="348"/>
                    <a:pt x="1584" y="253"/>
                  </a:cubicBezTo>
                  <a:cubicBezTo>
                    <a:pt x="1194" y="253"/>
                    <a:pt x="830" y="1"/>
                    <a:pt x="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30"/>
            <p:cNvSpPr/>
            <p:nvPr/>
          </p:nvSpPr>
          <p:spPr>
            <a:xfrm>
              <a:off x="5254800" y="3006575"/>
              <a:ext cx="23550" cy="32650"/>
            </a:xfrm>
            <a:custGeom>
              <a:avLst/>
              <a:gdLst/>
              <a:ahLst/>
              <a:cxnLst/>
              <a:rect l="l" t="t" r="r" b="b"/>
              <a:pathLst>
                <a:path w="942" h="1306" extrusionOk="0">
                  <a:moveTo>
                    <a:pt x="297" y="0"/>
                  </a:moveTo>
                  <a:cubicBezTo>
                    <a:pt x="267" y="0"/>
                    <a:pt x="232" y="9"/>
                    <a:pt x="191" y="31"/>
                  </a:cubicBezTo>
                  <a:cubicBezTo>
                    <a:pt x="13" y="269"/>
                    <a:pt x="1" y="508"/>
                    <a:pt x="191" y="746"/>
                  </a:cubicBezTo>
                  <a:cubicBezTo>
                    <a:pt x="382" y="1008"/>
                    <a:pt x="549" y="1293"/>
                    <a:pt x="942" y="1305"/>
                  </a:cubicBezTo>
                  <a:cubicBezTo>
                    <a:pt x="727" y="1127"/>
                    <a:pt x="775" y="936"/>
                    <a:pt x="918" y="746"/>
                  </a:cubicBezTo>
                  <a:lnTo>
                    <a:pt x="918" y="627"/>
                  </a:lnTo>
                  <a:cubicBezTo>
                    <a:pt x="858" y="531"/>
                    <a:pt x="763" y="484"/>
                    <a:pt x="656" y="412"/>
                  </a:cubicBezTo>
                  <a:cubicBezTo>
                    <a:pt x="572" y="353"/>
                    <a:pt x="537" y="281"/>
                    <a:pt x="501" y="198"/>
                  </a:cubicBezTo>
                  <a:cubicBezTo>
                    <a:pt x="446" y="106"/>
                    <a:pt x="39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30"/>
            <p:cNvSpPr/>
            <p:nvPr/>
          </p:nvSpPr>
          <p:spPr>
            <a:xfrm>
              <a:off x="5606050" y="3032000"/>
              <a:ext cx="46150" cy="8700"/>
            </a:xfrm>
            <a:custGeom>
              <a:avLst/>
              <a:gdLst/>
              <a:ahLst/>
              <a:cxnLst/>
              <a:rect l="l" t="t" r="r" b="b"/>
              <a:pathLst>
                <a:path w="1846" h="348" extrusionOk="0">
                  <a:moveTo>
                    <a:pt x="1057" y="1"/>
                  </a:moveTo>
                  <a:cubicBezTo>
                    <a:pt x="824" y="1"/>
                    <a:pt x="589" y="27"/>
                    <a:pt x="358" y="38"/>
                  </a:cubicBezTo>
                  <a:cubicBezTo>
                    <a:pt x="358" y="47"/>
                    <a:pt x="352" y="55"/>
                    <a:pt x="335" y="55"/>
                  </a:cubicBezTo>
                  <a:cubicBezTo>
                    <a:pt x="329" y="55"/>
                    <a:pt x="320" y="54"/>
                    <a:pt x="310" y="50"/>
                  </a:cubicBezTo>
                  <a:cubicBezTo>
                    <a:pt x="286" y="50"/>
                    <a:pt x="250" y="38"/>
                    <a:pt x="215" y="14"/>
                  </a:cubicBezTo>
                  <a:lnTo>
                    <a:pt x="72" y="14"/>
                  </a:lnTo>
                  <a:cubicBezTo>
                    <a:pt x="0" y="62"/>
                    <a:pt x="0" y="110"/>
                    <a:pt x="72" y="169"/>
                  </a:cubicBezTo>
                  <a:cubicBezTo>
                    <a:pt x="631" y="348"/>
                    <a:pt x="1215" y="288"/>
                    <a:pt x="1798" y="324"/>
                  </a:cubicBezTo>
                  <a:lnTo>
                    <a:pt x="1798" y="264"/>
                  </a:lnTo>
                  <a:cubicBezTo>
                    <a:pt x="1846" y="217"/>
                    <a:pt x="1846" y="169"/>
                    <a:pt x="1786" y="133"/>
                  </a:cubicBezTo>
                  <a:cubicBezTo>
                    <a:pt x="1548" y="30"/>
                    <a:pt x="1303" y="1"/>
                    <a:pt x="10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30"/>
            <p:cNvSpPr/>
            <p:nvPr/>
          </p:nvSpPr>
          <p:spPr>
            <a:xfrm>
              <a:off x="5682550" y="3204400"/>
              <a:ext cx="41700" cy="15350"/>
            </a:xfrm>
            <a:custGeom>
              <a:avLst/>
              <a:gdLst/>
              <a:ahLst/>
              <a:cxnLst/>
              <a:rect l="l" t="t" r="r" b="b"/>
              <a:pathLst>
                <a:path w="1668" h="614" extrusionOk="0">
                  <a:moveTo>
                    <a:pt x="619" y="0"/>
                  </a:moveTo>
                  <a:cubicBezTo>
                    <a:pt x="596" y="12"/>
                    <a:pt x="572" y="36"/>
                    <a:pt x="560" y="48"/>
                  </a:cubicBezTo>
                  <a:cubicBezTo>
                    <a:pt x="453" y="107"/>
                    <a:pt x="334" y="84"/>
                    <a:pt x="226" y="95"/>
                  </a:cubicBezTo>
                  <a:cubicBezTo>
                    <a:pt x="167" y="95"/>
                    <a:pt x="107" y="107"/>
                    <a:pt x="60" y="143"/>
                  </a:cubicBezTo>
                  <a:cubicBezTo>
                    <a:pt x="48" y="155"/>
                    <a:pt x="24" y="167"/>
                    <a:pt x="0" y="203"/>
                  </a:cubicBezTo>
                  <a:cubicBezTo>
                    <a:pt x="36" y="393"/>
                    <a:pt x="179" y="441"/>
                    <a:pt x="334" y="476"/>
                  </a:cubicBezTo>
                  <a:cubicBezTo>
                    <a:pt x="600" y="512"/>
                    <a:pt x="866" y="614"/>
                    <a:pt x="1143" y="614"/>
                  </a:cubicBezTo>
                  <a:cubicBezTo>
                    <a:pt x="1237" y="614"/>
                    <a:pt x="1332" y="602"/>
                    <a:pt x="1429" y="572"/>
                  </a:cubicBezTo>
                  <a:cubicBezTo>
                    <a:pt x="1667" y="453"/>
                    <a:pt x="1655" y="298"/>
                    <a:pt x="1465" y="155"/>
                  </a:cubicBezTo>
                  <a:cubicBezTo>
                    <a:pt x="1191" y="0"/>
                    <a:pt x="917" y="0"/>
                    <a:pt x="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30"/>
            <p:cNvSpPr/>
            <p:nvPr/>
          </p:nvSpPr>
          <p:spPr>
            <a:xfrm>
              <a:off x="6045375" y="3189975"/>
              <a:ext cx="54800" cy="7900"/>
            </a:xfrm>
            <a:custGeom>
              <a:avLst/>
              <a:gdLst/>
              <a:ahLst/>
              <a:cxnLst/>
              <a:rect l="l" t="t" r="r" b="b"/>
              <a:pathLst>
                <a:path w="2192" h="316" extrusionOk="0">
                  <a:moveTo>
                    <a:pt x="1558" y="1"/>
                  </a:moveTo>
                  <a:cubicBezTo>
                    <a:pt x="1426" y="1"/>
                    <a:pt x="1292" y="9"/>
                    <a:pt x="1160" y="9"/>
                  </a:cubicBezTo>
                  <a:cubicBezTo>
                    <a:pt x="1115" y="9"/>
                    <a:pt x="1070" y="8"/>
                    <a:pt x="1025" y="6"/>
                  </a:cubicBezTo>
                  <a:cubicBezTo>
                    <a:pt x="891" y="128"/>
                    <a:pt x="741" y="156"/>
                    <a:pt x="585" y="156"/>
                  </a:cubicBezTo>
                  <a:cubicBezTo>
                    <a:pt x="462" y="156"/>
                    <a:pt x="335" y="139"/>
                    <a:pt x="210" y="139"/>
                  </a:cubicBezTo>
                  <a:cubicBezTo>
                    <a:pt x="139" y="139"/>
                    <a:pt x="69" y="144"/>
                    <a:pt x="1" y="160"/>
                  </a:cubicBezTo>
                  <a:cubicBezTo>
                    <a:pt x="308" y="289"/>
                    <a:pt x="624" y="302"/>
                    <a:pt x="938" y="302"/>
                  </a:cubicBezTo>
                  <a:cubicBezTo>
                    <a:pt x="1016" y="302"/>
                    <a:pt x="1095" y="301"/>
                    <a:pt x="1173" y="301"/>
                  </a:cubicBezTo>
                  <a:cubicBezTo>
                    <a:pt x="1303" y="301"/>
                    <a:pt x="1433" y="303"/>
                    <a:pt x="1561" y="315"/>
                  </a:cubicBezTo>
                  <a:cubicBezTo>
                    <a:pt x="1668" y="303"/>
                    <a:pt x="1787" y="303"/>
                    <a:pt x="1894" y="280"/>
                  </a:cubicBezTo>
                  <a:cubicBezTo>
                    <a:pt x="1965" y="196"/>
                    <a:pt x="2120" y="268"/>
                    <a:pt x="2192" y="149"/>
                  </a:cubicBezTo>
                  <a:cubicBezTo>
                    <a:pt x="1989" y="24"/>
                    <a:pt x="1775"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30"/>
            <p:cNvSpPr/>
            <p:nvPr/>
          </p:nvSpPr>
          <p:spPr>
            <a:xfrm>
              <a:off x="5561700" y="3162725"/>
              <a:ext cx="30900" cy="17100"/>
            </a:xfrm>
            <a:custGeom>
              <a:avLst/>
              <a:gdLst/>
              <a:ahLst/>
              <a:cxnLst/>
              <a:rect l="l" t="t" r="r" b="b"/>
              <a:pathLst>
                <a:path w="1236" h="684" extrusionOk="0">
                  <a:moveTo>
                    <a:pt x="107" y="0"/>
                  </a:moveTo>
                  <a:cubicBezTo>
                    <a:pt x="60" y="48"/>
                    <a:pt x="12" y="107"/>
                    <a:pt x="0" y="179"/>
                  </a:cubicBezTo>
                  <a:cubicBezTo>
                    <a:pt x="0" y="262"/>
                    <a:pt x="0" y="322"/>
                    <a:pt x="12" y="393"/>
                  </a:cubicBezTo>
                  <a:cubicBezTo>
                    <a:pt x="48" y="465"/>
                    <a:pt x="72" y="524"/>
                    <a:pt x="131" y="572"/>
                  </a:cubicBezTo>
                  <a:cubicBezTo>
                    <a:pt x="260" y="642"/>
                    <a:pt x="383" y="683"/>
                    <a:pt x="500" y="683"/>
                  </a:cubicBezTo>
                  <a:cubicBezTo>
                    <a:pt x="621" y="683"/>
                    <a:pt x="737" y="639"/>
                    <a:pt x="846" y="536"/>
                  </a:cubicBezTo>
                  <a:cubicBezTo>
                    <a:pt x="893" y="500"/>
                    <a:pt x="929" y="453"/>
                    <a:pt x="965" y="405"/>
                  </a:cubicBezTo>
                  <a:cubicBezTo>
                    <a:pt x="993" y="409"/>
                    <a:pt x="1019" y="411"/>
                    <a:pt x="1041" y="411"/>
                  </a:cubicBezTo>
                  <a:cubicBezTo>
                    <a:pt x="1235" y="411"/>
                    <a:pt x="1215" y="279"/>
                    <a:pt x="1119" y="119"/>
                  </a:cubicBezTo>
                  <a:cubicBezTo>
                    <a:pt x="774" y="107"/>
                    <a:pt x="429"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30"/>
            <p:cNvSpPr/>
            <p:nvPr/>
          </p:nvSpPr>
          <p:spPr>
            <a:xfrm>
              <a:off x="5695950" y="3074600"/>
              <a:ext cx="43175" cy="10900"/>
            </a:xfrm>
            <a:custGeom>
              <a:avLst/>
              <a:gdLst/>
              <a:ahLst/>
              <a:cxnLst/>
              <a:rect l="l" t="t" r="r" b="b"/>
              <a:pathLst>
                <a:path w="1727" h="436" extrusionOk="0">
                  <a:moveTo>
                    <a:pt x="101" y="1"/>
                  </a:moveTo>
                  <a:cubicBezTo>
                    <a:pt x="87" y="1"/>
                    <a:pt x="73" y="1"/>
                    <a:pt x="60" y="1"/>
                  </a:cubicBezTo>
                  <a:cubicBezTo>
                    <a:pt x="0" y="49"/>
                    <a:pt x="0" y="96"/>
                    <a:pt x="60" y="156"/>
                  </a:cubicBezTo>
                  <a:cubicBezTo>
                    <a:pt x="525" y="315"/>
                    <a:pt x="981" y="436"/>
                    <a:pt x="1461" y="436"/>
                  </a:cubicBezTo>
                  <a:cubicBezTo>
                    <a:pt x="1521" y="436"/>
                    <a:pt x="1582" y="434"/>
                    <a:pt x="1643" y="430"/>
                  </a:cubicBezTo>
                  <a:cubicBezTo>
                    <a:pt x="1726" y="358"/>
                    <a:pt x="1726" y="287"/>
                    <a:pt x="1631" y="215"/>
                  </a:cubicBezTo>
                  <a:cubicBezTo>
                    <a:pt x="1121" y="215"/>
                    <a:pt x="622"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30"/>
            <p:cNvSpPr/>
            <p:nvPr/>
          </p:nvSpPr>
          <p:spPr>
            <a:xfrm>
              <a:off x="6012350" y="3250125"/>
              <a:ext cx="44375" cy="15275"/>
            </a:xfrm>
            <a:custGeom>
              <a:avLst/>
              <a:gdLst/>
              <a:ahLst/>
              <a:cxnLst/>
              <a:rect l="l" t="t" r="r" b="b"/>
              <a:pathLst>
                <a:path w="1775" h="611" extrusionOk="0">
                  <a:moveTo>
                    <a:pt x="131" y="0"/>
                  </a:moveTo>
                  <a:cubicBezTo>
                    <a:pt x="100" y="0"/>
                    <a:pt x="68" y="6"/>
                    <a:pt x="36" y="17"/>
                  </a:cubicBezTo>
                  <a:cubicBezTo>
                    <a:pt x="12" y="76"/>
                    <a:pt x="0" y="148"/>
                    <a:pt x="24" y="207"/>
                  </a:cubicBezTo>
                  <a:cubicBezTo>
                    <a:pt x="119" y="314"/>
                    <a:pt x="227" y="386"/>
                    <a:pt x="358" y="433"/>
                  </a:cubicBezTo>
                  <a:cubicBezTo>
                    <a:pt x="441" y="469"/>
                    <a:pt x="536" y="481"/>
                    <a:pt x="643" y="493"/>
                  </a:cubicBezTo>
                  <a:cubicBezTo>
                    <a:pt x="834" y="493"/>
                    <a:pt x="1012" y="529"/>
                    <a:pt x="1203" y="588"/>
                  </a:cubicBezTo>
                  <a:cubicBezTo>
                    <a:pt x="1275" y="601"/>
                    <a:pt x="1350" y="611"/>
                    <a:pt x="1425" y="611"/>
                  </a:cubicBezTo>
                  <a:cubicBezTo>
                    <a:pt x="1487" y="611"/>
                    <a:pt x="1549" y="604"/>
                    <a:pt x="1608" y="588"/>
                  </a:cubicBezTo>
                  <a:cubicBezTo>
                    <a:pt x="1667" y="552"/>
                    <a:pt x="1727" y="529"/>
                    <a:pt x="1774" y="469"/>
                  </a:cubicBezTo>
                  <a:lnTo>
                    <a:pt x="1774" y="410"/>
                  </a:lnTo>
                  <a:lnTo>
                    <a:pt x="1774" y="350"/>
                  </a:lnTo>
                  <a:cubicBezTo>
                    <a:pt x="1751" y="255"/>
                    <a:pt x="1667" y="243"/>
                    <a:pt x="1632" y="219"/>
                  </a:cubicBezTo>
                  <a:cubicBezTo>
                    <a:pt x="1616" y="187"/>
                    <a:pt x="1594" y="177"/>
                    <a:pt x="1568" y="177"/>
                  </a:cubicBezTo>
                  <a:cubicBezTo>
                    <a:pt x="1555" y="177"/>
                    <a:pt x="1540" y="179"/>
                    <a:pt x="1524" y="183"/>
                  </a:cubicBezTo>
                  <a:cubicBezTo>
                    <a:pt x="1334" y="76"/>
                    <a:pt x="1108" y="171"/>
                    <a:pt x="917" y="76"/>
                  </a:cubicBezTo>
                  <a:cubicBezTo>
                    <a:pt x="774" y="31"/>
                    <a:pt x="635" y="14"/>
                    <a:pt x="492" y="14"/>
                  </a:cubicBezTo>
                  <a:cubicBezTo>
                    <a:pt x="410" y="14"/>
                    <a:pt x="326" y="20"/>
                    <a:pt x="238" y="29"/>
                  </a:cubicBezTo>
                  <a:cubicBezTo>
                    <a:pt x="206" y="9"/>
                    <a:pt x="169"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30"/>
            <p:cNvSpPr/>
            <p:nvPr/>
          </p:nvSpPr>
          <p:spPr>
            <a:xfrm>
              <a:off x="5553950" y="3027000"/>
              <a:ext cx="40225" cy="9250"/>
            </a:xfrm>
            <a:custGeom>
              <a:avLst/>
              <a:gdLst/>
              <a:ahLst/>
              <a:cxnLst/>
              <a:rect l="l" t="t" r="r" b="b"/>
              <a:pathLst>
                <a:path w="1609" h="370" extrusionOk="0">
                  <a:moveTo>
                    <a:pt x="809" y="0"/>
                  </a:moveTo>
                  <a:cubicBezTo>
                    <a:pt x="539" y="0"/>
                    <a:pt x="269" y="60"/>
                    <a:pt x="1" y="167"/>
                  </a:cubicBezTo>
                  <a:cubicBezTo>
                    <a:pt x="351" y="187"/>
                    <a:pt x="665" y="359"/>
                    <a:pt x="1013" y="359"/>
                  </a:cubicBezTo>
                  <a:cubicBezTo>
                    <a:pt x="1068" y="359"/>
                    <a:pt x="1123" y="355"/>
                    <a:pt x="1179" y="345"/>
                  </a:cubicBezTo>
                  <a:cubicBezTo>
                    <a:pt x="1299" y="226"/>
                    <a:pt x="1501" y="369"/>
                    <a:pt x="1608" y="191"/>
                  </a:cubicBezTo>
                  <a:cubicBezTo>
                    <a:pt x="1346" y="60"/>
                    <a:pt x="1078" y="0"/>
                    <a:pt x="8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30"/>
            <p:cNvSpPr/>
            <p:nvPr/>
          </p:nvSpPr>
          <p:spPr>
            <a:xfrm>
              <a:off x="6142125" y="3201100"/>
              <a:ext cx="42250" cy="9900"/>
            </a:xfrm>
            <a:custGeom>
              <a:avLst/>
              <a:gdLst/>
              <a:ahLst/>
              <a:cxnLst/>
              <a:rect l="l" t="t" r="r" b="b"/>
              <a:pathLst>
                <a:path w="1690" h="396" extrusionOk="0">
                  <a:moveTo>
                    <a:pt x="889" y="1"/>
                  </a:moveTo>
                  <a:cubicBezTo>
                    <a:pt x="883" y="1"/>
                    <a:pt x="876" y="1"/>
                    <a:pt x="870" y="1"/>
                  </a:cubicBezTo>
                  <a:cubicBezTo>
                    <a:pt x="754" y="134"/>
                    <a:pt x="613" y="161"/>
                    <a:pt x="466" y="161"/>
                  </a:cubicBezTo>
                  <a:cubicBezTo>
                    <a:pt x="370" y="161"/>
                    <a:pt x="272" y="149"/>
                    <a:pt x="176" y="149"/>
                  </a:cubicBezTo>
                  <a:cubicBezTo>
                    <a:pt x="116" y="149"/>
                    <a:pt x="57" y="154"/>
                    <a:pt x="0" y="168"/>
                  </a:cubicBezTo>
                  <a:cubicBezTo>
                    <a:pt x="489" y="358"/>
                    <a:pt x="1001" y="335"/>
                    <a:pt x="1501" y="394"/>
                  </a:cubicBezTo>
                  <a:cubicBezTo>
                    <a:pt x="1511" y="395"/>
                    <a:pt x="1522" y="396"/>
                    <a:pt x="1532" y="396"/>
                  </a:cubicBezTo>
                  <a:cubicBezTo>
                    <a:pt x="1623" y="396"/>
                    <a:pt x="1690" y="347"/>
                    <a:pt x="1679" y="239"/>
                  </a:cubicBezTo>
                  <a:cubicBezTo>
                    <a:pt x="1669" y="154"/>
                    <a:pt x="1601" y="69"/>
                    <a:pt x="1518" y="69"/>
                  </a:cubicBezTo>
                  <a:cubicBezTo>
                    <a:pt x="1509" y="69"/>
                    <a:pt x="1499" y="70"/>
                    <a:pt x="1489" y="73"/>
                  </a:cubicBezTo>
                  <a:cubicBezTo>
                    <a:pt x="1438" y="93"/>
                    <a:pt x="1390" y="101"/>
                    <a:pt x="1345" y="101"/>
                  </a:cubicBezTo>
                  <a:cubicBezTo>
                    <a:pt x="1181" y="101"/>
                    <a:pt x="1041"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30"/>
            <p:cNvSpPr/>
            <p:nvPr/>
          </p:nvSpPr>
          <p:spPr>
            <a:xfrm>
              <a:off x="5491450" y="3153125"/>
              <a:ext cx="37825" cy="16525"/>
            </a:xfrm>
            <a:custGeom>
              <a:avLst/>
              <a:gdLst/>
              <a:ahLst/>
              <a:cxnLst/>
              <a:rect l="l" t="t" r="r" b="b"/>
              <a:pathLst>
                <a:path w="1513" h="661" extrusionOk="0">
                  <a:moveTo>
                    <a:pt x="289" y="0"/>
                  </a:moveTo>
                  <a:cubicBezTo>
                    <a:pt x="221" y="0"/>
                    <a:pt x="149" y="15"/>
                    <a:pt x="72" y="27"/>
                  </a:cubicBezTo>
                  <a:cubicBezTo>
                    <a:pt x="12" y="87"/>
                    <a:pt x="0" y="170"/>
                    <a:pt x="12" y="241"/>
                  </a:cubicBezTo>
                  <a:cubicBezTo>
                    <a:pt x="24" y="313"/>
                    <a:pt x="72" y="372"/>
                    <a:pt x="119" y="432"/>
                  </a:cubicBezTo>
                  <a:cubicBezTo>
                    <a:pt x="143" y="468"/>
                    <a:pt x="179" y="480"/>
                    <a:pt x="203" y="503"/>
                  </a:cubicBezTo>
                  <a:cubicBezTo>
                    <a:pt x="262" y="551"/>
                    <a:pt x="322" y="575"/>
                    <a:pt x="405" y="611"/>
                  </a:cubicBezTo>
                  <a:cubicBezTo>
                    <a:pt x="523" y="643"/>
                    <a:pt x="638" y="660"/>
                    <a:pt x="753" y="660"/>
                  </a:cubicBezTo>
                  <a:cubicBezTo>
                    <a:pt x="894" y="660"/>
                    <a:pt x="1035" y="634"/>
                    <a:pt x="1179" y="575"/>
                  </a:cubicBezTo>
                  <a:cubicBezTo>
                    <a:pt x="1513" y="313"/>
                    <a:pt x="1382" y="182"/>
                    <a:pt x="1060" y="75"/>
                  </a:cubicBezTo>
                  <a:cubicBezTo>
                    <a:pt x="1048" y="71"/>
                    <a:pt x="1035" y="69"/>
                    <a:pt x="1021" y="69"/>
                  </a:cubicBezTo>
                  <a:cubicBezTo>
                    <a:pt x="994" y="69"/>
                    <a:pt x="965" y="75"/>
                    <a:pt x="941" y="75"/>
                  </a:cubicBezTo>
                  <a:cubicBezTo>
                    <a:pt x="917" y="93"/>
                    <a:pt x="890" y="102"/>
                    <a:pt x="861" y="102"/>
                  </a:cubicBezTo>
                  <a:cubicBezTo>
                    <a:pt x="831" y="102"/>
                    <a:pt x="798" y="93"/>
                    <a:pt x="762" y="75"/>
                  </a:cubicBezTo>
                  <a:lnTo>
                    <a:pt x="643" y="75"/>
                  </a:lnTo>
                  <a:cubicBezTo>
                    <a:pt x="614" y="99"/>
                    <a:pt x="587" y="110"/>
                    <a:pt x="560" y="110"/>
                  </a:cubicBezTo>
                  <a:cubicBezTo>
                    <a:pt x="533" y="110"/>
                    <a:pt x="506" y="99"/>
                    <a:pt x="477" y="75"/>
                  </a:cubicBezTo>
                  <a:lnTo>
                    <a:pt x="489" y="63"/>
                  </a:lnTo>
                  <a:cubicBezTo>
                    <a:pt x="423" y="15"/>
                    <a:pt x="35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30"/>
            <p:cNvSpPr/>
            <p:nvPr/>
          </p:nvSpPr>
          <p:spPr>
            <a:xfrm>
              <a:off x="5595925" y="3169450"/>
              <a:ext cx="29750" cy="12650"/>
            </a:xfrm>
            <a:custGeom>
              <a:avLst/>
              <a:gdLst/>
              <a:ahLst/>
              <a:cxnLst/>
              <a:rect l="l" t="t" r="r" b="b"/>
              <a:pathLst>
                <a:path w="1190" h="506" extrusionOk="0">
                  <a:moveTo>
                    <a:pt x="644" y="0"/>
                  </a:moveTo>
                  <a:cubicBezTo>
                    <a:pt x="549" y="0"/>
                    <a:pt x="451" y="24"/>
                    <a:pt x="346" y="89"/>
                  </a:cubicBezTo>
                  <a:cubicBezTo>
                    <a:pt x="310" y="89"/>
                    <a:pt x="298" y="112"/>
                    <a:pt x="274" y="112"/>
                  </a:cubicBezTo>
                  <a:cubicBezTo>
                    <a:pt x="191" y="124"/>
                    <a:pt x="120" y="136"/>
                    <a:pt x="60" y="184"/>
                  </a:cubicBezTo>
                  <a:cubicBezTo>
                    <a:pt x="12" y="208"/>
                    <a:pt x="1" y="243"/>
                    <a:pt x="1" y="303"/>
                  </a:cubicBezTo>
                  <a:cubicBezTo>
                    <a:pt x="286" y="505"/>
                    <a:pt x="632" y="362"/>
                    <a:pt x="941" y="470"/>
                  </a:cubicBezTo>
                  <a:cubicBezTo>
                    <a:pt x="964" y="479"/>
                    <a:pt x="986" y="483"/>
                    <a:pt x="1005" y="483"/>
                  </a:cubicBezTo>
                  <a:cubicBezTo>
                    <a:pt x="1137" y="483"/>
                    <a:pt x="1190" y="292"/>
                    <a:pt x="1179" y="136"/>
                  </a:cubicBezTo>
                  <a:cubicBezTo>
                    <a:pt x="998" y="89"/>
                    <a:pt x="828" y="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30"/>
            <p:cNvSpPr/>
            <p:nvPr/>
          </p:nvSpPr>
          <p:spPr>
            <a:xfrm>
              <a:off x="5553075" y="3107650"/>
              <a:ext cx="36625" cy="12800"/>
            </a:xfrm>
            <a:custGeom>
              <a:avLst/>
              <a:gdLst/>
              <a:ahLst/>
              <a:cxnLst/>
              <a:rect l="l" t="t" r="r" b="b"/>
              <a:pathLst>
                <a:path w="1465" h="512" extrusionOk="0">
                  <a:moveTo>
                    <a:pt x="179" y="1"/>
                  </a:moveTo>
                  <a:cubicBezTo>
                    <a:pt x="143" y="13"/>
                    <a:pt x="83" y="13"/>
                    <a:pt x="36" y="36"/>
                  </a:cubicBezTo>
                  <a:cubicBezTo>
                    <a:pt x="0" y="96"/>
                    <a:pt x="0" y="155"/>
                    <a:pt x="12" y="215"/>
                  </a:cubicBezTo>
                  <a:cubicBezTo>
                    <a:pt x="95" y="334"/>
                    <a:pt x="226" y="346"/>
                    <a:pt x="310" y="453"/>
                  </a:cubicBezTo>
                  <a:cubicBezTo>
                    <a:pt x="333" y="465"/>
                    <a:pt x="360" y="471"/>
                    <a:pt x="387" y="471"/>
                  </a:cubicBezTo>
                  <a:cubicBezTo>
                    <a:pt x="414" y="471"/>
                    <a:pt x="441" y="465"/>
                    <a:pt x="464" y="453"/>
                  </a:cubicBezTo>
                  <a:cubicBezTo>
                    <a:pt x="488" y="441"/>
                    <a:pt x="509" y="435"/>
                    <a:pt x="530" y="435"/>
                  </a:cubicBezTo>
                  <a:cubicBezTo>
                    <a:pt x="551" y="435"/>
                    <a:pt x="572" y="441"/>
                    <a:pt x="595" y="453"/>
                  </a:cubicBezTo>
                  <a:cubicBezTo>
                    <a:pt x="643" y="483"/>
                    <a:pt x="688" y="498"/>
                    <a:pt x="734" y="498"/>
                  </a:cubicBezTo>
                  <a:cubicBezTo>
                    <a:pt x="780" y="498"/>
                    <a:pt x="827" y="483"/>
                    <a:pt x="881" y="453"/>
                  </a:cubicBezTo>
                  <a:cubicBezTo>
                    <a:pt x="911" y="441"/>
                    <a:pt x="938" y="435"/>
                    <a:pt x="963" y="435"/>
                  </a:cubicBezTo>
                  <a:cubicBezTo>
                    <a:pt x="988" y="435"/>
                    <a:pt x="1012" y="441"/>
                    <a:pt x="1036" y="453"/>
                  </a:cubicBezTo>
                  <a:cubicBezTo>
                    <a:pt x="1105" y="488"/>
                    <a:pt x="1177" y="511"/>
                    <a:pt x="1248" y="511"/>
                  </a:cubicBezTo>
                  <a:cubicBezTo>
                    <a:pt x="1323" y="511"/>
                    <a:pt x="1397" y="485"/>
                    <a:pt x="1464" y="417"/>
                  </a:cubicBezTo>
                  <a:cubicBezTo>
                    <a:pt x="1464" y="273"/>
                    <a:pt x="1411" y="120"/>
                    <a:pt x="1296" y="120"/>
                  </a:cubicBezTo>
                  <a:cubicBezTo>
                    <a:pt x="1278" y="120"/>
                    <a:pt x="1259" y="124"/>
                    <a:pt x="1238" y="132"/>
                  </a:cubicBezTo>
                  <a:cubicBezTo>
                    <a:pt x="1127" y="184"/>
                    <a:pt x="1019" y="205"/>
                    <a:pt x="914" y="205"/>
                  </a:cubicBezTo>
                  <a:cubicBezTo>
                    <a:pt x="661" y="205"/>
                    <a:pt x="423" y="8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30"/>
            <p:cNvSpPr/>
            <p:nvPr/>
          </p:nvSpPr>
          <p:spPr>
            <a:xfrm>
              <a:off x="6217425" y="3248175"/>
              <a:ext cx="43200" cy="10700"/>
            </a:xfrm>
            <a:custGeom>
              <a:avLst/>
              <a:gdLst/>
              <a:ahLst/>
              <a:cxnLst/>
              <a:rect l="l" t="t" r="r" b="b"/>
              <a:pathLst>
                <a:path w="1728" h="428" extrusionOk="0">
                  <a:moveTo>
                    <a:pt x="1023" y="1"/>
                  </a:moveTo>
                  <a:cubicBezTo>
                    <a:pt x="975" y="1"/>
                    <a:pt x="922" y="36"/>
                    <a:pt x="870" y="95"/>
                  </a:cubicBezTo>
                  <a:cubicBezTo>
                    <a:pt x="804" y="143"/>
                    <a:pt x="729" y="154"/>
                    <a:pt x="652" y="154"/>
                  </a:cubicBezTo>
                  <a:cubicBezTo>
                    <a:pt x="581" y="154"/>
                    <a:pt x="508" y="144"/>
                    <a:pt x="436" y="144"/>
                  </a:cubicBezTo>
                  <a:cubicBezTo>
                    <a:pt x="332" y="144"/>
                    <a:pt x="231" y="164"/>
                    <a:pt x="144" y="261"/>
                  </a:cubicBezTo>
                  <a:cubicBezTo>
                    <a:pt x="96" y="261"/>
                    <a:pt x="36" y="273"/>
                    <a:pt x="1" y="297"/>
                  </a:cubicBezTo>
                  <a:cubicBezTo>
                    <a:pt x="214" y="392"/>
                    <a:pt x="425" y="427"/>
                    <a:pt x="639" y="427"/>
                  </a:cubicBezTo>
                  <a:cubicBezTo>
                    <a:pt x="988" y="427"/>
                    <a:pt x="1344" y="335"/>
                    <a:pt x="1727" y="261"/>
                  </a:cubicBezTo>
                  <a:cubicBezTo>
                    <a:pt x="1623" y="145"/>
                    <a:pt x="1522" y="120"/>
                    <a:pt x="1424" y="120"/>
                  </a:cubicBezTo>
                  <a:cubicBezTo>
                    <a:pt x="1351" y="120"/>
                    <a:pt x="1279" y="134"/>
                    <a:pt x="1210" y="134"/>
                  </a:cubicBezTo>
                  <a:cubicBezTo>
                    <a:pt x="1192" y="134"/>
                    <a:pt x="1174" y="133"/>
                    <a:pt x="1156" y="130"/>
                  </a:cubicBezTo>
                  <a:cubicBezTo>
                    <a:pt x="1119" y="39"/>
                    <a:pt x="1074" y="1"/>
                    <a:pt x="10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30"/>
            <p:cNvSpPr/>
            <p:nvPr/>
          </p:nvSpPr>
          <p:spPr>
            <a:xfrm>
              <a:off x="5362100" y="3141000"/>
              <a:ext cx="32325" cy="14725"/>
            </a:xfrm>
            <a:custGeom>
              <a:avLst/>
              <a:gdLst/>
              <a:ahLst/>
              <a:cxnLst/>
              <a:rect l="l" t="t" r="r" b="b"/>
              <a:pathLst>
                <a:path w="1293" h="589" extrusionOk="0">
                  <a:moveTo>
                    <a:pt x="829" y="0"/>
                  </a:moveTo>
                  <a:cubicBezTo>
                    <a:pt x="756" y="73"/>
                    <a:pt x="666" y="83"/>
                    <a:pt x="575" y="83"/>
                  </a:cubicBezTo>
                  <a:cubicBezTo>
                    <a:pt x="536" y="83"/>
                    <a:pt x="497" y="81"/>
                    <a:pt x="459" y="81"/>
                  </a:cubicBezTo>
                  <a:cubicBezTo>
                    <a:pt x="439" y="81"/>
                    <a:pt x="419" y="82"/>
                    <a:pt x="400" y="84"/>
                  </a:cubicBezTo>
                  <a:cubicBezTo>
                    <a:pt x="331" y="66"/>
                    <a:pt x="270" y="57"/>
                    <a:pt x="220" y="57"/>
                  </a:cubicBezTo>
                  <a:cubicBezTo>
                    <a:pt x="63" y="57"/>
                    <a:pt x="1" y="150"/>
                    <a:pt x="55" y="393"/>
                  </a:cubicBezTo>
                  <a:cubicBezTo>
                    <a:pt x="213" y="552"/>
                    <a:pt x="399" y="589"/>
                    <a:pt x="593" y="589"/>
                  </a:cubicBezTo>
                  <a:cubicBezTo>
                    <a:pt x="690" y="589"/>
                    <a:pt x="789" y="580"/>
                    <a:pt x="888" y="572"/>
                  </a:cubicBezTo>
                  <a:cubicBezTo>
                    <a:pt x="1019" y="560"/>
                    <a:pt x="1126" y="500"/>
                    <a:pt x="1210" y="417"/>
                  </a:cubicBezTo>
                  <a:lnTo>
                    <a:pt x="1245" y="381"/>
                  </a:lnTo>
                  <a:cubicBezTo>
                    <a:pt x="1293" y="298"/>
                    <a:pt x="1293" y="203"/>
                    <a:pt x="1245" y="119"/>
                  </a:cubicBezTo>
                  <a:cubicBezTo>
                    <a:pt x="1150" y="24"/>
                    <a:pt x="1007" y="60"/>
                    <a:pt x="900" y="0"/>
                  </a:cubicBezTo>
                  <a:cubicBezTo>
                    <a:pt x="894" y="6"/>
                    <a:pt x="882" y="9"/>
                    <a:pt x="869" y="9"/>
                  </a:cubicBezTo>
                  <a:cubicBezTo>
                    <a:pt x="855" y="9"/>
                    <a:pt x="841" y="6"/>
                    <a:pt x="8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30"/>
            <p:cNvSpPr/>
            <p:nvPr/>
          </p:nvSpPr>
          <p:spPr>
            <a:xfrm>
              <a:off x="5801300" y="3107050"/>
              <a:ext cx="34275" cy="9650"/>
            </a:xfrm>
            <a:custGeom>
              <a:avLst/>
              <a:gdLst/>
              <a:ahLst/>
              <a:cxnLst/>
              <a:rect l="l" t="t" r="r" b="b"/>
              <a:pathLst>
                <a:path w="1371" h="386" extrusionOk="0">
                  <a:moveTo>
                    <a:pt x="156" y="37"/>
                  </a:moveTo>
                  <a:cubicBezTo>
                    <a:pt x="108" y="96"/>
                    <a:pt x="48" y="144"/>
                    <a:pt x="1" y="191"/>
                  </a:cubicBezTo>
                  <a:cubicBezTo>
                    <a:pt x="316" y="321"/>
                    <a:pt x="631" y="386"/>
                    <a:pt x="1018" y="386"/>
                  </a:cubicBezTo>
                  <a:cubicBezTo>
                    <a:pt x="1129" y="386"/>
                    <a:pt x="1246" y="381"/>
                    <a:pt x="1370" y="370"/>
                  </a:cubicBezTo>
                  <a:cubicBezTo>
                    <a:pt x="930" y="1"/>
                    <a:pt x="525" y="72"/>
                    <a:pt x="156"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30"/>
            <p:cNvSpPr/>
            <p:nvPr/>
          </p:nvSpPr>
          <p:spPr>
            <a:xfrm>
              <a:off x="5840900" y="3169275"/>
              <a:ext cx="28900" cy="10225"/>
            </a:xfrm>
            <a:custGeom>
              <a:avLst/>
              <a:gdLst/>
              <a:ahLst/>
              <a:cxnLst/>
              <a:rect l="l" t="t" r="r" b="b"/>
              <a:pathLst>
                <a:path w="1156" h="409" extrusionOk="0">
                  <a:moveTo>
                    <a:pt x="274" y="0"/>
                  </a:moveTo>
                  <a:cubicBezTo>
                    <a:pt x="84" y="0"/>
                    <a:pt x="0" y="96"/>
                    <a:pt x="0" y="298"/>
                  </a:cubicBezTo>
                  <a:cubicBezTo>
                    <a:pt x="250" y="384"/>
                    <a:pt x="505" y="408"/>
                    <a:pt x="758" y="408"/>
                  </a:cubicBezTo>
                  <a:cubicBezTo>
                    <a:pt x="891" y="408"/>
                    <a:pt x="1024" y="401"/>
                    <a:pt x="1155" y="393"/>
                  </a:cubicBezTo>
                  <a:lnTo>
                    <a:pt x="1155" y="131"/>
                  </a:lnTo>
                  <a:cubicBezTo>
                    <a:pt x="1143" y="119"/>
                    <a:pt x="1108" y="84"/>
                    <a:pt x="1084" y="72"/>
                  </a:cubicBezTo>
                  <a:cubicBezTo>
                    <a:pt x="1021" y="58"/>
                    <a:pt x="958" y="54"/>
                    <a:pt x="896" y="54"/>
                  </a:cubicBezTo>
                  <a:cubicBezTo>
                    <a:pt x="796" y="54"/>
                    <a:pt x="698" y="65"/>
                    <a:pt x="601" y="65"/>
                  </a:cubicBezTo>
                  <a:cubicBezTo>
                    <a:pt x="498" y="65"/>
                    <a:pt x="397" y="52"/>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30"/>
            <p:cNvSpPr/>
            <p:nvPr/>
          </p:nvSpPr>
          <p:spPr>
            <a:xfrm>
              <a:off x="5311950" y="3069650"/>
              <a:ext cx="35450" cy="13325"/>
            </a:xfrm>
            <a:custGeom>
              <a:avLst/>
              <a:gdLst/>
              <a:ahLst/>
              <a:cxnLst/>
              <a:rect l="l" t="t" r="r" b="b"/>
              <a:pathLst>
                <a:path w="1418" h="533" extrusionOk="0">
                  <a:moveTo>
                    <a:pt x="519" y="0"/>
                  </a:moveTo>
                  <a:cubicBezTo>
                    <a:pt x="422" y="0"/>
                    <a:pt x="325" y="20"/>
                    <a:pt x="227" y="80"/>
                  </a:cubicBezTo>
                  <a:cubicBezTo>
                    <a:pt x="96" y="151"/>
                    <a:pt x="1" y="247"/>
                    <a:pt x="84" y="390"/>
                  </a:cubicBezTo>
                  <a:cubicBezTo>
                    <a:pt x="240" y="500"/>
                    <a:pt x="403" y="532"/>
                    <a:pt x="567" y="532"/>
                  </a:cubicBezTo>
                  <a:cubicBezTo>
                    <a:pt x="792" y="532"/>
                    <a:pt x="1019" y="473"/>
                    <a:pt x="1239" y="473"/>
                  </a:cubicBezTo>
                  <a:cubicBezTo>
                    <a:pt x="1299" y="449"/>
                    <a:pt x="1358" y="425"/>
                    <a:pt x="1406" y="378"/>
                  </a:cubicBezTo>
                  <a:cubicBezTo>
                    <a:pt x="1406" y="342"/>
                    <a:pt x="1418" y="318"/>
                    <a:pt x="1418" y="294"/>
                  </a:cubicBezTo>
                  <a:cubicBezTo>
                    <a:pt x="1406" y="187"/>
                    <a:pt x="1299" y="151"/>
                    <a:pt x="1227" y="92"/>
                  </a:cubicBezTo>
                  <a:cubicBezTo>
                    <a:pt x="1204" y="94"/>
                    <a:pt x="1180" y="95"/>
                    <a:pt x="1157" y="95"/>
                  </a:cubicBezTo>
                  <a:cubicBezTo>
                    <a:pt x="939" y="95"/>
                    <a:pt x="729"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30"/>
            <p:cNvSpPr/>
            <p:nvPr/>
          </p:nvSpPr>
          <p:spPr>
            <a:xfrm>
              <a:off x="5579250" y="3061050"/>
              <a:ext cx="32475" cy="7650"/>
            </a:xfrm>
            <a:custGeom>
              <a:avLst/>
              <a:gdLst/>
              <a:ahLst/>
              <a:cxnLst/>
              <a:rect l="l" t="t" r="r" b="b"/>
              <a:pathLst>
                <a:path w="1299" h="306" extrusionOk="0">
                  <a:moveTo>
                    <a:pt x="699" y="1"/>
                  </a:moveTo>
                  <a:cubicBezTo>
                    <a:pt x="588" y="1"/>
                    <a:pt x="477" y="8"/>
                    <a:pt x="366" y="8"/>
                  </a:cubicBezTo>
                  <a:cubicBezTo>
                    <a:pt x="343" y="8"/>
                    <a:pt x="321" y="8"/>
                    <a:pt x="298" y="7"/>
                  </a:cubicBezTo>
                  <a:cubicBezTo>
                    <a:pt x="239" y="138"/>
                    <a:pt x="120" y="138"/>
                    <a:pt x="1" y="162"/>
                  </a:cubicBezTo>
                  <a:cubicBezTo>
                    <a:pt x="262" y="258"/>
                    <a:pt x="428" y="306"/>
                    <a:pt x="626" y="306"/>
                  </a:cubicBezTo>
                  <a:cubicBezTo>
                    <a:pt x="798" y="306"/>
                    <a:pt x="995" y="270"/>
                    <a:pt x="1299" y="198"/>
                  </a:cubicBezTo>
                  <a:cubicBezTo>
                    <a:pt x="1116" y="29"/>
                    <a:pt x="910" y="1"/>
                    <a:pt x="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30"/>
            <p:cNvSpPr/>
            <p:nvPr/>
          </p:nvSpPr>
          <p:spPr>
            <a:xfrm>
              <a:off x="5543250" y="3129075"/>
              <a:ext cx="26800" cy="11500"/>
            </a:xfrm>
            <a:custGeom>
              <a:avLst/>
              <a:gdLst/>
              <a:ahLst/>
              <a:cxnLst/>
              <a:rect l="l" t="t" r="r" b="b"/>
              <a:pathLst>
                <a:path w="1072" h="460" extrusionOk="0">
                  <a:moveTo>
                    <a:pt x="441" y="1"/>
                  </a:moveTo>
                  <a:cubicBezTo>
                    <a:pt x="413" y="22"/>
                    <a:pt x="381" y="34"/>
                    <a:pt x="348" y="34"/>
                  </a:cubicBezTo>
                  <a:cubicBezTo>
                    <a:pt x="324" y="34"/>
                    <a:pt x="299" y="28"/>
                    <a:pt x="274" y="13"/>
                  </a:cubicBezTo>
                  <a:lnTo>
                    <a:pt x="24" y="13"/>
                  </a:lnTo>
                  <a:cubicBezTo>
                    <a:pt x="24" y="49"/>
                    <a:pt x="12" y="96"/>
                    <a:pt x="12" y="144"/>
                  </a:cubicBezTo>
                  <a:cubicBezTo>
                    <a:pt x="24" y="203"/>
                    <a:pt x="12" y="251"/>
                    <a:pt x="0" y="310"/>
                  </a:cubicBezTo>
                  <a:lnTo>
                    <a:pt x="0" y="441"/>
                  </a:lnTo>
                  <a:cubicBezTo>
                    <a:pt x="165" y="441"/>
                    <a:pt x="331" y="460"/>
                    <a:pt x="492" y="460"/>
                  </a:cubicBezTo>
                  <a:cubicBezTo>
                    <a:pt x="621" y="460"/>
                    <a:pt x="748" y="448"/>
                    <a:pt x="869" y="406"/>
                  </a:cubicBezTo>
                  <a:cubicBezTo>
                    <a:pt x="917" y="322"/>
                    <a:pt x="976" y="239"/>
                    <a:pt x="1024" y="144"/>
                  </a:cubicBezTo>
                  <a:cubicBezTo>
                    <a:pt x="1072" y="84"/>
                    <a:pt x="1048" y="37"/>
                    <a:pt x="976" y="13"/>
                  </a:cubicBezTo>
                  <a:cubicBezTo>
                    <a:pt x="941" y="13"/>
                    <a:pt x="929" y="13"/>
                    <a:pt x="905" y="1"/>
                  </a:cubicBezTo>
                  <a:cubicBezTo>
                    <a:pt x="843" y="38"/>
                    <a:pt x="785" y="59"/>
                    <a:pt x="728" y="59"/>
                  </a:cubicBezTo>
                  <a:cubicBezTo>
                    <a:pt x="675" y="59"/>
                    <a:pt x="623" y="4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30"/>
            <p:cNvSpPr/>
            <p:nvPr/>
          </p:nvSpPr>
          <p:spPr>
            <a:xfrm>
              <a:off x="5347375" y="3012850"/>
              <a:ext cx="44375" cy="10725"/>
            </a:xfrm>
            <a:custGeom>
              <a:avLst/>
              <a:gdLst/>
              <a:ahLst/>
              <a:cxnLst/>
              <a:rect l="l" t="t" r="r" b="b"/>
              <a:pathLst>
                <a:path w="1775" h="429" extrusionOk="0">
                  <a:moveTo>
                    <a:pt x="721" y="1"/>
                  </a:moveTo>
                  <a:cubicBezTo>
                    <a:pt x="691" y="1"/>
                    <a:pt x="662" y="7"/>
                    <a:pt x="632" y="18"/>
                  </a:cubicBezTo>
                  <a:cubicBezTo>
                    <a:pt x="583" y="39"/>
                    <a:pt x="534" y="46"/>
                    <a:pt x="486" y="46"/>
                  </a:cubicBezTo>
                  <a:cubicBezTo>
                    <a:pt x="385" y="46"/>
                    <a:pt x="286" y="15"/>
                    <a:pt x="188" y="15"/>
                  </a:cubicBezTo>
                  <a:cubicBezTo>
                    <a:pt x="141" y="15"/>
                    <a:pt x="95" y="22"/>
                    <a:pt x="48" y="42"/>
                  </a:cubicBezTo>
                  <a:cubicBezTo>
                    <a:pt x="13" y="126"/>
                    <a:pt x="1" y="185"/>
                    <a:pt x="13" y="257"/>
                  </a:cubicBezTo>
                  <a:cubicBezTo>
                    <a:pt x="143" y="392"/>
                    <a:pt x="285" y="429"/>
                    <a:pt x="431" y="429"/>
                  </a:cubicBezTo>
                  <a:cubicBezTo>
                    <a:pt x="607" y="429"/>
                    <a:pt x="790" y="376"/>
                    <a:pt x="965" y="376"/>
                  </a:cubicBezTo>
                  <a:lnTo>
                    <a:pt x="1060" y="376"/>
                  </a:lnTo>
                  <a:cubicBezTo>
                    <a:pt x="1158" y="404"/>
                    <a:pt x="1258" y="422"/>
                    <a:pt x="1357" y="422"/>
                  </a:cubicBezTo>
                  <a:cubicBezTo>
                    <a:pt x="1463" y="422"/>
                    <a:pt x="1569" y="401"/>
                    <a:pt x="1668" y="352"/>
                  </a:cubicBezTo>
                  <a:cubicBezTo>
                    <a:pt x="1715" y="268"/>
                    <a:pt x="1739" y="185"/>
                    <a:pt x="1775" y="90"/>
                  </a:cubicBezTo>
                  <a:cubicBezTo>
                    <a:pt x="1703" y="90"/>
                    <a:pt x="1608" y="78"/>
                    <a:pt x="1525" y="66"/>
                  </a:cubicBezTo>
                  <a:cubicBezTo>
                    <a:pt x="1492" y="86"/>
                    <a:pt x="1463" y="95"/>
                    <a:pt x="1433" y="95"/>
                  </a:cubicBezTo>
                  <a:cubicBezTo>
                    <a:pt x="1409" y="95"/>
                    <a:pt x="1385" y="89"/>
                    <a:pt x="1358" y="78"/>
                  </a:cubicBezTo>
                  <a:lnTo>
                    <a:pt x="1370" y="66"/>
                  </a:lnTo>
                  <a:cubicBezTo>
                    <a:pt x="1338" y="34"/>
                    <a:pt x="1301" y="13"/>
                    <a:pt x="1262" y="13"/>
                  </a:cubicBezTo>
                  <a:cubicBezTo>
                    <a:pt x="1243" y="13"/>
                    <a:pt x="1223" y="18"/>
                    <a:pt x="1203" y="30"/>
                  </a:cubicBezTo>
                  <a:cubicBezTo>
                    <a:pt x="1141" y="87"/>
                    <a:pt x="1079" y="114"/>
                    <a:pt x="1017" y="114"/>
                  </a:cubicBezTo>
                  <a:cubicBezTo>
                    <a:pt x="948" y="114"/>
                    <a:pt x="879" y="81"/>
                    <a:pt x="810" y="18"/>
                  </a:cubicBezTo>
                  <a:cubicBezTo>
                    <a:pt x="781" y="7"/>
                    <a:pt x="751"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30"/>
            <p:cNvSpPr/>
            <p:nvPr/>
          </p:nvSpPr>
          <p:spPr>
            <a:xfrm>
              <a:off x="5460800" y="3122225"/>
              <a:ext cx="57750" cy="7050"/>
            </a:xfrm>
            <a:custGeom>
              <a:avLst/>
              <a:gdLst/>
              <a:ahLst/>
              <a:cxnLst/>
              <a:rect l="l" t="t" r="r" b="b"/>
              <a:pathLst>
                <a:path w="2310" h="282" extrusionOk="0">
                  <a:moveTo>
                    <a:pt x="1922" y="1"/>
                  </a:moveTo>
                  <a:cubicBezTo>
                    <a:pt x="1897" y="1"/>
                    <a:pt x="1871" y="1"/>
                    <a:pt x="1846" y="1"/>
                  </a:cubicBezTo>
                  <a:lnTo>
                    <a:pt x="0" y="1"/>
                  </a:lnTo>
                  <a:cubicBezTo>
                    <a:pt x="119" y="121"/>
                    <a:pt x="254" y="152"/>
                    <a:pt x="394" y="152"/>
                  </a:cubicBezTo>
                  <a:cubicBezTo>
                    <a:pt x="547" y="152"/>
                    <a:pt x="705" y="114"/>
                    <a:pt x="855" y="114"/>
                  </a:cubicBezTo>
                  <a:cubicBezTo>
                    <a:pt x="909" y="114"/>
                    <a:pt x="961" y="119"/>
                    <a:pt x="1012" y="132"/>
                  </a:cubicBezTo>
                  <a:cubicBezTo>
                    <a:pt x="1284" y="186"/>
                    <a:pt x="1556" y="281"/>
                    <a:pt x="1834" y="281"/>
                  </a:cubicBezTo>
                  <a:cubicBezTo>
                    <a:pt x="1982" y="281"/>
                    <a:pt x="2133" y="254"/>
                    <a:pt x="2286" y="180"/>
                  </a:cubicBezTo>
                  <a:lnTo>
                    <a:pt x="2310" y="120"/>
                  </a:lnTo>
                  <a:cubicBezTo>
                    <a:pt x="2199" y="9"/>
                    <a:pt x="2063" y="1"/>
                    <a:pt x="1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30"/>
            <p:cNvSpPr/>
            <p:nvPr/>
          </p:nvSpPr>
          <p:spPr>
            <a:xfrm>
              <a:off x="5450075" y="3100325"/>
              <a:ext cx="43475" cy="7125"/>
            </a:xfrm>
            <a:custGeom>
              <a:avLst/>
              <a:gdLst/>
              <a:ahLst/>
              <a:cxnLst/>
              <a:rect l="l" t="t" r="r" b="b"/>
              <a:pathLst>
                <a:path w="1739" h="285" extrusionOk="0">
                  <a:moveTo>
                    <a:pt x="841" y="0"/>
                  </a:moveTo>
                  <a:cubicBezTo>
                    <a:pt x="562" y="0"/>
                    <a:pt x="281" y="54"/>
                    <a:pt x="0" y="175"/>
                  </a:cubicBezTo>
                  <a:cubicBezTo>
                    <a:pt x="12" y="173"/>
                    <a:pt x="23" y="173"/>
                    <a:pt x="34" y="173"/>
                  </a:cubicBezTo>
                  <a:cubicBezTo>
                    <a:pt x="171" y="173"/>
                    <a:pt x="283" y="267"/>
                    <a:pt x="432" y="267"/>
                  </a:cubicBezTo>
                  <a:cubicBezTo>
                    <a:pt x="485" y="267"/>
                    <a:pt x="543" y="255"/>
                    <a:pt x="608" y="222"/>
                  </a:cubicBezTo>
                  <a:cubicBezTo>
                    <a:pt x="703" y="175"/>
                    <a:pt x="829" y="148"/>
                    <a:pt x="964" y="148"/>
                  </a:cubicBezTo>
                  <a:cubicBezTo>
                    <a:pt x="1132" y="148"/>
                    <a:pt x="1313" y="189"/>
                    <a:pt x="1465" y="282"/>
                  </a:cubicBezTo>
                  <a:cubicBezTo>
                    <a:pt x="1483" y="284"/>
                    <a:pt x="1501" y="285"/>
                    <a:pt x="1518" y="285"/>
                  </a:cubicBezTo>
                  <a:cubicBezTo>
                    <a:pt x="1609" y="285"/>
                    <a:pt x="1678" y="255"/>
                    <a:pt x="1739" y="175"/>
                  </a:cubicBezTo>
                  <a:cubicBezTo>
                    <a:pt x="1442" y="63"/>
                    <a:pt x="1142" y="0"/>
                    <a:pt x="8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30"/>
            <p:cNvSpPr/>
            <p:nvPr/>
          </p:nvSpPr>
          <p:spPr>
            <a:xfrm>
              <a:off x="5737025" y="3079675"/>
              <a:ext cx="35425" cy="9100"/>
            </a:xfrm>
            <a:custGeom>
              <a:avLst/>
              <a:gdLst/>
              <a:ahLst/>
              <a:cxnLst/>
              <a:rect l="l" t="t" r="r" b="b"/>
              <a:pathLst>
                <a:path w="1417" h="364" extrusionOk="0">
                  <a:moveTo>
                    <a:pt x="202" y="0"/>
                  </a:moveTo>
                  <a:cubicBezTo>
                    <a:pt x="135" y="0"/>
                    <a:pt x="67" y="4"/>
                    <a:pt x="0" y="12"/>
                  </a:cubicBezTo>
                  <a:lnTo>
                    <a:pt x="0" y="227"/>
                  </a:lnTo>
                  <a:cubicBezTo>
                    <a:pt x="238" y="239"/>
                    <a:pt x="464" y="274"/>
                    <a:pt x="679" y="310"/>
                  </a:cubicBezTo>
                  <a:cubicBezTo>
                    <a:pt x="692" y="309"/>
                    <a:pt x="705" y="308"/>
                    <a:pt x="718" y="308"/>
                  </a:cubicBezTo>
                  <a:cubicBezTo>
                    <a:pt x="851" y="308"/>
                    <a:pt x="992" y="364"/>
                    <a:pt x="1120" y="364"/>
                  </a:cubicBezTo>
                  <a:cubicBezTo>
                    <a:pt x="1234" y="364"/>
                    <a:pt x="1337" y="320"/>
                    <a:pt x="1417" y="155"/>
                  </a:cubicBezTo>
                  <a:cubicBezTo>
                    <a:pt x="1008" y="135"/>
                    <a:pt x="60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30"/>
            <p:cNvSpPr/>
            <p:nvPr/>
          </p:nvSpPr>
          <p:spPr>
            <a:xfrm>
              <a:off x="5718250" y="3207375"/>
              <a:ext cx="30400" cy="16200"/>
            </a:xfrm>
            <a:custGeom>
              <a:avLst/>
              <a:gdLst/>
              <a:ahLst/>
              <a:cxnLst/>
              <a:rect l="l" t="t" r="r" b="b"/>
              <a:pathLst>
                <a:path w="1216" h="648" extrusionOk="0">
                  <a:moveTo>
                    <a:pt x="37" y="24"/>
                  </a:moveTo>
                  <a:lnTo>
                    <a:pt x="37" y="24"/>
                  </a:lnTo>
                  <a:cubicBezTo>
                    <a:pt x="49" y="119"/>
                    <a:pt x="180" y="238"/>
                    <a:pt x="1" y="334"/>
                  </a:cubicBezTo>
                  <a:cubicBezTo>
                    <a:pt x="123" y="560"/>
                    <a:pt x="271" y="648"/>
                    <a:pt x="428" y="648"/>
                  </a:cubicBezTo>
                  <a:cubicBezTo>
                    <a:pt x="578" y="648"/>
                    <a:pt x="737" y="569"/>
                    <a:pt x="894" y="453"/>
                  </a:cubicBezTo>
                  <a:cubicBezTo>
                    <a:pt x="811" y="262"/>
                    <a:pt x="537" y="393"/>
                    <a:pt x="442" y="155"/>
                  </a:cubicBezTo>
                  <a:lnTo>
                    <a:pt x="1215" y="155"/>
                  </a:lnTo>
                  <a:cubicBezTo>
                    <a:pt x="834" y="0"/>
                    <a:pt x="442" y="36"/>
                    <a:pt x="3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30"/>
            <p:cNvSpPr/>
            <p:nvPr/>
          </p:nvSpPr>
          <p:spPr>
            <a:xfrm>
              <a:off x="5342625" y="3069000"/>
              <a:ext cx="20550" cy="20825"/>
            </a:xfrm>
            <a:custGeom>
              <a:avLst/>
              <a:gdLst/>
              <a:ahLst/>
              <a:cxnLst/>
              <a:rect l="l" t="t" r="r" b="b"/>
              <a:pathLst>
                <a:path w="822" h="833" extrusionOk="0">
                  <a:moveTo>
                    <a:pt x="511" y="0"/>
                  </a:moveTo>
                  <a:cubicBezTo>
                    <a:pt x="344" y="0"/>
                    <a:pt x="184" y="142"/>
                    <a:pt x="15" y="142"/>
                  </a:cubicBezTo>
                  <a:cubicBezTo>
                    <a:pt x="10" y="142"/>
                    <a:pt x="5" y="142"/>
                    <a:pt x="0" y="142"/>
                  </a:cubicBezTo>
                  <a:lnTo>
                    <a:pt x="0" y="142"/>
                  </a:lnTo>
                  <a:cubicBezTo>
                    <a:pt x="48" y="177"/>
                    <a:pt x="107" y="225"/>
                    <a:pt x="143" y="273"/>
                  </a:cubicBezTo>
                  <a:cubicBezTo>
                    <a:pt x="191" y="320"/>
                    <a:pt x="191" y="356"/>
                    <a:pt x="131" y="392"/>
                  </a:cubicBezTo>
                  <a:lnTo>
                    <a:pt x="143" y="451"/>
                  </a:lnTo>
                  <a:cubicBezTo>
                    <a:pt x="107" y="558"/>
                    <a:pt x="167" y="618"/>
                    <a:pt x="250" y="654"/>
                  </a:cubicBezTo>
                  <a:lnTo>
                    <a:pt x="298" y="701"/>
                  </a:lnTo>
                  <a:cubicBezTo>
                    <a:pt x="322" y="761"/>
                    <a:pt x="357" y="832"/>
                    <a:pt x="441" y="832"/>
                  </a:cubicBezTo>
                  <a:cubicBezTo>
                    <a:pt x="488" y="797"/>
                    <a:pt x="536" y="725"/>
                    <a:pt x="584" y="689"/>
                  </a:cubicBezTo>
                  <a:cubicBezTo>
                    <a:pt x="643" y="642"/>
                    <a:pt x="679" y="594"/>
                    <a:pt x="727" y="558"/>
                  </a:cubicBezTo>
                  <a:lnTo>
                    <a:pt x="727" y="416"/>
                  </a:lnTo>
                  <a:cubicBezTo>
                    <a:pt x="357" y="297"/>
                    <a:pt x="822" y="213"/>
                    <a:pt x="738" y="106"/>
                  </a:cubicBezTo>
                  <a:cubicBezTo>
                    <a:pt x="660" y="28"/>
                    <a:pt x="585" y="0"/>
                    <a:pt x="5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30"/>
            <p:cNvSpPr/>
            <p:nvPr/>
          </p:nvSpPr>
          <p:spPr>
            <a:xfrm>
              <a:off x="5488175" y="3047475"/>
              <a:ext cx="29800" cy="10900"/>
            </a:xfrm>
            <a:custGeom>
              <a:avLst/>
              <a:gdLst/>
              <a:ahLst/>
              <a:cxnLst/>
              <a:rect l="l" t="t" r="r" b="b"/>
              <a:pathLst>
                <a:path w="1192" h="436" extrusionOk="0">
                  <a:moveTo>
                    <a:pt x="694" y="1"/>
                  </a:moveTo>
                  <a:cubicBezTo>
                    <a:pt x="582" y="1"/>
                    <a:pt x="470" y="36"/>
                    <a:pt x="358" y="134"/>
                  </a:cubicBezTo>
                  <a:cubicBezTo>
                    <a:pt x="298" y="253"/>
                    <a:pt x="0" y="134"/>
                    <a:pt x="72" y="384"/>
                  </a:cubicBezTo>
                  <a:cubicBezTo>
                    <a:pt x="207" y="423"/>
                    <a:pt x="340" y="436"/>
                    <a:pt x="472" y="436"/>
                  </a:cubicBezTo>
                  <a:cubicBezTo>
                    <a:pt x="619" y="436"/>
                    <a:pt x="767" y="420"/>
                    <a:pt x="917" y="407"/>
                  </a:cubicBezTo>
                  <a:cubicBezTo>
                    <a:pt x="1012" y="324"/>
                    <a:pt x="1096" y="241"/>
                    <a:pt x="1191" y="146"/>
                  </a:cubicBezTo>
                  <a:cubicBezTo>
                    <a:pt x="1022" y="75"/>
                    <a:pt x="857" y="1"/>
                    <a:pt x="6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30"/>
            <p:cNvSpPr/>
            <p:nvPr/>
          </p:nvSpPr>
          <p:spPr>
            <a:xfrm>
              <a:off x="5327450" y="3011050"/>
              <a:ext cx="44650" cy="14525"/>
            </a:xfrm>
            <a:custGeom>
              <a:avLst/>
              <a:gdLst/>
              <a:ahLst/>
              <a:cxnLst/>
              <a:rect l="l" t="t" r="r" b="b"/>
              <a:pathLst>
                <a:path w="1786" h="581" extrusionOk="0">
                  <a:moveTo>
                    <a:pt x="486" y="0"/>
                  </a:moveTo>
                  <a:cubicBezTo>
                    <a:pt x="363" y="0"/>
                    <a:pt x="239" y="28"/>
                    <a:pt x="119" y="55"/>
                  </a:cubicBezTo>
                  <a:cubicBezTo>
                    <a:pt x="24" y="102"/>
                    <a:pt x="0" y="162"/>
                    <a:pt x="24" y="257"/>
                  </a:cubicBezTo>
                  <a:lnTo>
                    <a:pt x="60" y="305"/>
                  </a:lnTo>
                  <a:cubicBezTo>
                    <a:pt x="127" y="340"/>
                    <a:pt x="202" y="348"/>
                    <a:pt x="281" y="348"/>
                  </a:cubicBezTo>
                  <a:cubicBezTo>
                    <a:pt x="343" y="348"/>
                    <a:pt x="407" y="343"/>
                    <a:pt x="470" y="343"/>
                  </a:cubicBezTo>
                  <a:cubicBezTo>
                    <a:pt x="565" y="343"/>
                    <a:pt x="657" y="355"/>
                    <a:pt x="738" y="412"/>
                  </a:cubicBezTo>
                  <a:lnTo>
                    <a:pt x="738" y="531"/>
                  </a:lnTo>
                  <a:cubicBezTo>
                    <a:pt x="921" y="549"/>
                    <a:pt x="1105" y="580"/>
                    <a:pt x="1285" y="580"/>
                  </a:cubicBezTo>
                  <a:cubicBezTo>
                    <a:pt x="1456" y="580"/>
                    <a:pt x="1624" y="552"/>
                    <a:pt x="1786" y="460"/>
                  </a:cubicBezTo>
                  <a:cubicBezTo>
                    <a:pt x="1572" y="460"/>
                    <a:pt x="1369" y="448"/>
                    <a:pt x="1155" y="424"/>
                  </a:cubicBezTo>
                  <a:cubicBezTo>
                    <a:pt x="976" y="412"/>
                    <a:pt x="905" y="329"/>
                    <a:pt x="905" y="162"/>
                  </a:cubicBezTo>
                  <a:cubicBezTo>
                    <a:pt x="776" y="39"/>
                    <a:pt x="632"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30"/>
            <p:cNvSpPr/>
            <p:nvPr/>
          </p:nvSpPr>
          <p:spPr>
            <a:xfrm>
              <a:off x="5640575" y="3175450"/>
              <a:ext cx="31875" cy="11825"/>
            </a:xfrm>
            <a:custGeom>
              <a:avLst/>
              <a:gdLst/>
              <a:ahLst/>
              <a:cxnLst/>
              <a:rect l="l" t="t" r="r" b="b"/>
              <a:pathLst>
                <a:path w="1275" h="473" extrusionOk="0">
                  <a:moveTo>
                    <a:pt x="195" y="0"/>
                  </a:moveTo>
                  <a:cubicBezTo>
                    <a:pt x="170" y="0"/>
                    <a:pt x="143" y="9"/>
                    <a:pt x="120" y="27"/>
                  </a:cubicBezTo>
                  <a:cubicBezTo>
                    <a:pt x="120" y="134"/>
                    <a:pt x="0" y="253"/>
                    <a:pt x="179" y="313"/>
                  </a:cubicBezTo>
                  <a:cubicBezTo>
                    <a:pt x="433" y="415"/>
                    <a:pt x="714" y="473"/>
                    <a:pt x="990" y="473"/>
                  </a:cubicBezTo>
                  <a:cubicBezTo>
                    <a:pt x="1037" y="473"/>
                    <a:pt x="1085" y="471"/>
                    <a:pt x="1132" y="468"/>
                  </a:cubicBezTo>
                  <a:cubicBezTo>
                    <a:pt x="1166" y="450"/>
                    <a:pt x="1201" y="439"/>
                    <a:pt x="1231" y="439"/>
                  </a:cubicBezTo>
                  <a:cubicBezTo>
                    <a:pt x="1243" y="439"/>
                    <a:pt x="1253" y="441"/>
                    <a:pt x="1263" y="444"/>
                  </a:cubicBezTo>
                  <a:cubicBezTo>
                    <a:pt x="1274" y="432"/>
                    <a:pt x="1274" y="408"/>
                    <a:pt x="1274" y="384"/>
                  </a:cubicBezTo>
                  <a:cubicBezTo>
                    <a:pt x="905" y="325"/>
                    <a:pt x="560" y="241"/>
                    <a:pt x="262" y="27"/>
                  </a:cubicBezTo>
                  <a:cubicBezTo>
                    <a:pt x="245" y="9"/>
                    <a:pt x="221"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30"/>
            <p:cNvSpPr/>
            <p:nvPr/>
          </p:nvSpPr>
          <p:spPr>
            <a:xfrm>
              <a:off x="5518225" y="3154675"/>
              <a:ext cx="25925" cy="16425"/>
            </a:xfrm>
            <a:custGeom>
              <a:avLst/>
              <a:gdLst/>
              <a:ahLst/>
              <a:cxnLst/>
              <a:rect l="l" t="t" r="r" b="b"/>
              <a:pathLst>
                <a:path w="1037" h="657" extrusionOk="0">
                  <a:moveTo>
                    <a:pt x="1" y="1"/>
                  </a:moveTo>
                  <a:lnTo>
                    <a:pt x="1" y="1"/>
                  </a:lnTo>
                  <a:cubicBezTo>
                    <a:pt x="108" y="120"/>
                    <a:pt x="299" y="227"/>
                    <a:pt x="144" y="429"/>
                  </a:cubicBezTo>
                  <a:cubicBezTo>
                    <a:pt x="124" y="640"/>
                    <a:pt x="247" y="656"/>
                    <a:pt x="378" y="656"/>
                  </a:cubicBezTo>
                  <a:cubicBezTo>
                    <a:pt x="403" y="656"/>
                    <a:pt x="429" y="656"/>
                    <a:pt x="453" y="656"/>
                  </a:cubicBezTo>
                  <a:cubicBezTo>
                    <a:pt x="525" y="644"/>
                    <a:pt x="561" y="620"/>
                    <a:pt x="608" y="584"/>
                  </a:cubicBezTo>
                  <a:cubicBezTo>
                    <a:pt x="664" y="562"/>
                    <a:pt x="562" y="476"/>
                    <a:pt x="649" y="476"/>
                  </a:cubicBezTo>
                  <a:cubicBezTo>
                    <a:pt x="655" y="476"/>
                    <a:pt x="661" y="476"/>
                    <a:pt x="668" y="477"/>
                  </a:cubicBezTo>
                  <a:cubicBezTo>
                    <a:pt x="727" y="477"/>
                    <a:pt x="775" y="465"/>
                    <a:pt x="823" y="441"/>
                  </a:cubicBezTo>
                  <a:cubicBezTo>
                    <a:pt x="906" y="406"/>
                    <a:pt x="1013" y="358"/>
                    <a:pt x="1037" y="239"/>
                  </a:cubicBezTo>
                  <a:cubicBezTo>
                    <a:pt x="715" y="72"/>
                    <a:pt x="35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30"/>
            <p:cNvSpPr/>
            <p:nvPr/>
          </p:nvSpPr>
          <p:spPr>
            <a:xfrm>
              <a:off x="5470600" y="3046275"/>
              <a:ext cx="25925" cy="11075"/>
            </a:xfrm>
            <a:custGeom>
              <a:avLst/>
              <a:gdLst/>
              <a:ahLst/>
              <a:cxnLst/>
              <a:rect l="l" t="t" r="r" b="b"/>
              <a:pathLst>
                <a:path w="1037" h="443" extrusionOk="0">
                  <a:moveTo>
                    <a:pt x="198" y="0"/>
                  </a:moveTo>
                  <a:cubicBezTo>
                    <a:pt x="149" y="0"/>
                    <a:pt x="99" y="5"/>
                    <a:pt x="49" y="15"/>
                  </a:cubicBezTo>
                  <a:cubicBezTo>
                    <a:pt x="72" y="122"/>
                    <a:pt x="430" y="277"/>
                    <a:pt x="1" y="313"/>
                  </a:cubicBezTo>
                  <a:cubicBezTo>
                    <a:pt x="153" y="412"/>
                    <a:pt x="310" y="442"/>
                    <a:pt x="476" y="442"/>
                  </a:cubicBezTo>
                  <a:cubicBezTo>
                    <a:pt x="569" y="442"/>
                    <a:pt x="664" y="433"/>
                    <a:pt x="763" y="420"/>
                  </a:cubicBezTo>
                  <a:cubicBezTo>
                    <a:pt x="858" y="336"/>
                    <a:pt x="953" y="253"/>
                    <a:pt x="1037" y="170"/>
                  </a:cubicBezTo>
                  <a:cubicBezTo>
                    <a:pt x="761" y="159"/>
                    <a:pt x="494"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30"/>
            <p:cNvSpPr/>
            <p:nvPr/>
          </p:nvSpPr>
          <p:spPr>
            <a:xfrm>
              <a:off x="5687000" y="3149950"/>
              <a:ext cx="26225" cy="9600"/>
            </a:xfrm>
            <a:custGeom>
              <a:avLst/>
              <a:gdLst/>
              <a:ahLst/>
              <a:cxnLst/>
              <a:rect l="l" t="t" r="r" b="b"/>
              <a:pathLst>
                <a:path w="1049" h="384" extrusionOk="0">
                  <a:moveTo>
                    <a:pt x="222" y="1"/>
                  </a:moveTo>
                  <a:cubicBezTo>
                    <a:pt x="154" y="1"/>
                    <a:pt x="81" y="11"/>
                    <a:pt x="1" y="35"/>
                  </a:cubicBezTo>
                  <a:cubicBezTo>
                    <a:pt x="343" y="337"/>
                    <a:pt x="396" y="384"/>
                    <a:pt x="793" y="384"/>
                  </a:cubicBezTo>
                  <a:cubicBezTo>
                    <a:pt x="865" y="384"/>
                    <a:pt x="949" y="382"/>
                    <a:pt x="1049" y="380"/>
                  </a:cubicBezTo>
                  <a:cubicBezTo>
                    <a:pt x="746" y="215"/>
                    <a:pt x="532"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30"/>
            <p:cNvSpPr/>
            <p:nvPr/>
          </p:nvSpPr>
          <p:spPr>
            <a:xfrm>
              <a:off x="5814400" y="2991450"/>
              <a:ext cx="36950" cy="9150"/>
            </a:xfrm>
            <a:custGeom>
              <a:avLst/>
              <a:gdLst/>
              <a:ahLst/>
              <a:cxnLst/>
              <a:rect l="l" t="t" r="r" b="b"/>
              <a:pathLst>
                <a:path w="1478" h="366" extrusionOk="0">
                  <a:moveTo>
                    <a:pt x="381" y="1"/>
                  </a:moveTo>
                  <a:cubicBezTo>
                    <a:pt x="366" y="1"/>
                    <a:pt x="351" y="2"/>
                    <a:pt x="334" y="5"/>
                  </a:cubicBezTo>
                  <a:cubicBezTo>
                    <a:pt x="215" y="53"/>
                    <a:pt x="108" y="77"/>
                    <a:pt x="25" y="184"/>
                  </a:cubicBezTo>
                  <a:cubicBezTo>
                    <a:pt x="1" y="255"/>
                    <a:pt x="13" y="303"/>
                    <a:pt x="84" y="315"/>
                  </a:cubicBezTo>
                  <a:cubicBezTo>
                    <a:pt x="215" y="339"/>
                    <a:pt x="334" y="339"/>
                    <a:pt x="477" y="339"/>
                  </a:cubicBezTo>
                  <a:cubicBezTo>
                    <a:pt x="507" y="321"/>
                    <a:pt x="536" y="312"/>
                    <a:pt x="566" y="312"/>
                  </a:cubicBezTo>
                  <a:cubicBezTo>
                    <a:pt x="596" y="312"/>
                    <a:pt x="626" y="321"/>
                    <a:pt x="656" y="339"/>
                  </a:cubicBezTo>
                  <a:cubicBezTo>
                    <a:pt x="689" y="336"/>
                    <a:pt x="722" y="335"/>
                    <a:pt x="754" y="335"/>
                  </a:cubicBezTo>
                  <a:cubicBezTo>
                    <a:pt x="923" y="335"/>
                    <a:pt x="1085" y="366"/>
                    <a:pt x="1247" y="366"/>
                  </a:cubicBezTo>
                  <a:cubicBezTo>
                    <a:pt x="1323" y="366"/>
                    <a:pt x="1400" y="359"/>
                    <a:pt x="1477" y="339"/>
                  </a:cubicBezTo>
                  <a:cubicBezTo>
                    <a:pt x="1429" y="303"/>
                    <a:pt x="1394" y="255"/>
                    <a:pt x="1358" y="220"/>
                  </a:cubicBezTo>
                  <a:cubicBezTo>
                    <a:pt x="1215" y="89"/>
                    <a:pt x="1025" y="172"/>
                    <a:pt x="894" y="65"/>
                  </a:cubicBezTo>
                  <a:cubicBezTo>
                    <a:pt x="751" y="65"/>
                    <a:pt x="632" y="53"/>
                    <a:pt x="501" y="53"/>
                  </a:cubicBezTo>
                  <a:cubicBezTo>
                    <a:pt x="464" y="17"/>
                    <a:pt x="428"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30"/>
            <p:cNvSpPr/>
            <p:nvPr/>
          </p:nvSpPr>
          <p:spPr>
            <a:xfrm>
              <a:off x="5579250" y="3132250"/>
              <a:ext cx="43200" cy="7250"/>
            </a:xfrm>
            <a:custGeom>
              <a:avLst/>
              <a:gdLst/>
              <a:ahLst/>
              <a:cxnLst/>
              <a:rect l="l" t="t" r="r" b="b"/>
              <a:pathLst>
                <a:path w="1728" h="290" extrusionOk="0">
                  <a:moveTo>
                    <a:pt x="416" y="1"/>
                  </a:moveTo>
                  <a:cubicBezTo>
                    <a:pt x="249" y="1"/>
                    <a:pt x="103" y="10"/>
                    <a:pt x="1" y="29"/>
                  </a:cubicBezTo>
                  <a:cubicBezTo>
                    <a:pt x="310" y="243"/>
                    <a:pt x="679" y="112"/>
                    <a:pt x="1013" y="207"/>
                  </a:cubicBezTo>
                  <a:cubicBezTo>
                    <a:pt x="1108" y="267"/>
                    <a:pt x="1201" y="289"/>
                    <a:pt x="1291" y="289"/>
                  </a:cubicBezTo>
                  <a:cubicBezTo>
                    <a:pt x="1438" y="289"/>
                    <a:pt x="1580" y="230"/>
                    <a:pt x="1727" y="172"/>
                  </a:cubicBezTo>
                  <a:cubicBezTo>
                    <a:pt x="1474" y="67"/>
                    <a:pt x="871"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30"/>
            <p:cNvSpPr/>
            <p:nvPr/>
          </p:nvSpPr>
          <p:spPr>
            <a:xfrm>
              <a:off x="5709925" y="3039675"/>
              <a:ext cx="33650" cy="7850"/>
            </a:xfrm>
            <a:custGeom>
              <a:avLst/>
              <a:gdLst/>
              <a:ahLst/>
              <a:cxnLst/>
              <a:rect l="l" t="t" r="r" b="b"/>
              <a:pathLst>
                <a:path w="1346" h="314" extrusionOk="0">
                  <a:moveTo>
                    <a:pt x="887" y="0"/>
                  </a:moveTo>
                  <a:cubicBezTo>
                    <a:pt x="818" y="0"/>
                    <a:pt x="750" y="17"/>
                    <a:pt x="679" y="53"/>
                  </a:cubicBezTo>
                  <a:cubicBezTo>
                    <a:pt x="607" y="99"/>
                    <a:pt x="535" y="117"/>
                    <a:pt x="463" y="117"/>
                  </a:cubicBezTo>
                  <a:cubicBezTo>
                    <a:pt x="334" y="117"/>
                    <a:pt x="207" y="59"/>
                    <a:pt x="84" y="5"/>
                  </a:cubicBezTo>
                  <a:cubicBezTo>
                    <a:pt x="1" y="88"/>
                    <a:pt x="1" y="184"/>
                    <a:pt x="72" y="303"/>
                  </a:cubicBezTo>
                  <a:cubicBezTo>
                    <a:pt x="158" y="310"/>
                    <a:pt x="242" y="313"/>
                    <a:pt x="326" y="313"/>
                  </a:cubicBezTo>
                  <a:cubicBezTo>
                    <a:pt x="650" y="313"/>
                    <a:pt x="968" y="264"/>
                    <a:pt x="1346" y="207"/>
                  </a:cubicBezTo>
                  <a:cubicBezTo>
                    <a:pt x="1170" y="72"/>
                    <a:pt x="1027" y="0"/>
                    <a:pt x="8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30"/>
            <p:cNvSpPr/>
            <p:nvPr/>
          </p:nvSpPr>
          <p:spPr>
            <a:xfrm>
              <a:off x="5542050" y="3161225"/>
              <a:ext cx="22650" cy="15450"/>
            </a:xfrm>
            <a:custGeom>
              <a:avLst/>
              <a:gdLst/>
              <a:ahLst/>
              <a:cxnLst/>
              <a:rect l="l" t="t" r="r" b="b"/>
              <a:pathLst>
                <a:path w="906" h="618" extrusionOk="0">
                  <a:moveTo>
                    <a:pt x="322" y="1"/>
                  </a:moveTo>
                  <a:cubicBezTo>
                    <a:pt x="298" y="48"/>
                    <a:pt x="251" y="96"/>
                    <a:pt x="203" y="120"/>
                  </a:cubicBezTo>
                  <a:cubicBezTo>
                    <a:pt x="131" y="167"/>
                    <a:pt x="60" y="227"/>
                    <a:pt x="12" y="298"/>
                  </a:cubicBezTo>
                  <a:cubicBezTo>
                    <a:pt x="0" y="358"/>
                    <a:pt x="0" y="418"/>
                    <a:pt x="24" y="477"/>
                  </a:cubicBezTo>
                  <a:cubicBezTo>
                    <a:pt x="84" y="525"/>
                    <a:pt x="143" y="572"/>
                    <a:pt x="203" y="584"/>
                  </a:cubicBezTo>
                  <a:cubicBezTo>
                    <a:pt x="303" y="602"/>
                    <a:pt x="398" y="617"/>
                    <a:pt x="488" y="617"/>
                  </a:cubicBezTo>
                  <a:cubicBezTo>
                    <a:pt x="636" y="617"/>
                    <a:pt x="773" y="578"/>
                    <a:pt x="905" y="453"/>
                  </a:cubicBezTo>
                  <a:cubicBezTo>
                    <a:pt x="905" y="394"/>
                    <a:pt x="893" y="346"/>
                    <a:pt x="893" y="287"/>
                  </a:cubicBezTo>
                  <a:lnTo>
                    <a:pt x="846" y="239"/>
                  </a:lnTo>
                  <a:lnTo>
                    <a:pt x="893" y="203"/>
                  </a:lnTo>
                  <a:cubicBezTo>
                    <a:pt x="893" y="156"/>
                    <a:pt x="905" y="108"/>
                    <a:pt x="905" y="60"/>
                  </a:cubicBezTo>
                  <a:cubicBezTo>
                    <a:pt x="727" y="48"/>
                    <a:pt x="536" y="37"/>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30"/>
            <p:cNvSpPr/>
            <p:nvPr/>
          </p:nvSpPr>
          <p:spPr>
            <a:xfrm>
              <a:off x="5377450" y="3043150"/>
              <a:ext cx="30675" cy="6200"/>
            </a:xfrm>
            <a:custGeom>
              <a:avLst/>
              <a:gdLst/>
              <a:ahLst/>
              <a:cxnLst/>
              <a:rect l="l" t="t" r="r" b="b"/>
              <a:pathLst>
                <a:path w="1227" h="248" extrusionOk="0">
                  <a:moveTo>
                    <a:pt x="264" y="0"/>
                  </a:moveTo>
                  <a:cubicBezTo>
                    <a:pt x="241" y="0"/>
                    <a:pt x="221" y="3"/>
                    <a:pt x="203" y="9"/>
                  </a:cubicBezTo>
                  <a:cubicBezTo>
                    <a:pt x="155" y="68"/>
                    <a:pt x="96" y="140"/>
                    <a:pt x="0" y="247"/>
                  </a:cubicBezTo>
                  <a:lnTo>
                    <a:pt x="1227" y="247"/>
                  </a:lnTo>
                  <a:cubicBezTo>
                    <a:pt x="1155" y="164"/>
                    <a:pt x="1096" y="80"/>
                    <a:pt x="1048" y="9"/>
                  </a:cubicBezTo>
                  <a:lnTo>
                    <a:pt x="917" y="9"/>
                  </a:lnTo>
                  <a:cubicBezTo>
                    <a:pt x="795" y="38"/>
                    <a:pt x="678" y="79"/>
                    <a:pt x="562" y="79"/>
                  </a:cubicBezTo>
                  <a:cubicBezTo>
                    <a:pt x="485" y="79"/>
                    <a:pt x="409" y="61"/>
                    <a:pt x="334" y="9"/>
                  </a:cubicBezTo>
                  <a:cubicBezTo>
                    <a:pt x="310" y="3"/>
                    <a:pt x="28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30"/>
            <p:cNvSpPr/>
            <p:nvPr/>
          </p:nvSpPr>
          <p:spPr>
            <a:xfrm>
              <a:off x="5618550" y="3140400"/>
              <a:ext cx="23825" cy="9425"/>
            </a:xfrm>
            <a:custGeom>
              <a:avLst/>
              <a:gdLst/>
              <a:ahLst/>
              <a:cxnLst/>
              <a:rect l="l" t="t" r="r" b="b"/>
              <a:pathLst>
                <a:path w="953" h="377" extrusionOk="0">
                  <a:moveTo>
                    <a:pt x="286" y="0"/>
                  </a:moveTo>
                  <a:cubicBezTo>
                    <a:pt x="215" y="96"/>
                    <a:pt x="60" y="36"/>
                    <a:pt x="0" y="143"/>
                  </a:cubicBezTo>
                  <a:cubicBezTo>
                    <a:pt x="176" y="279"/>
                    <a:pt x="351" y="377"/>
                    <a:pt x="548" y="377"/>
                  </a:cubicBezTo>
                  <a:cubicBezTo>
                    <a:pt x="645" y="377"/>
                    <a:pt x="748" y="353"/>
                    <a:pt x="858" y="298"/>
                  </a:cubicBezTo>
                  <a:cubicBezTo>
                    <a:pt x="953" y="215"/>
                    <a:pt x="941" y="119"/>
                    <a:pt x="870" y="36"/>
                  </a:cubicBezTo>
                  <a:cubicBezTo>
                    <a:pt x="679" y="24"/>
                    <a:pt x="477" y="2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30"/>
            <p:cNvSpPr/>
            <p:nvPr/>
          </p:nvSpPr>
          <p:spPr>
            <a:xfrm>
              <a:off x="5781675" y="3083250"/>
              <a:ext cx="37525" cy="7175"/>
            </a:xfrm>
            <a:custGeom>
              <a:avLst/>
              <a:gdLst/>
              <a:ahLst/>
              <a:cxnLst/>
              <a:rect l="l" t="t" r="r" b="b"/>
              <a:pathLst>
                <a:path w="1501" h="287" extrusionOk="0">
                  <a:moveTo>
                    <a:pt x="83" y="0"/>
                  </a:moveTo>
                  <a:cubicBezTo>
                    <a:pt x="0" y="72"/>
                    <a:pt x="0" y="155"/>
                    <a:pt x="83" y="250"/>
                  </a:cubicBezTo>
                  <a:cubicBezTo>
                    <a:pt x="310" y="250"/>
                    <a:pt x="548" y="262"/>
                    <a:pt x="774" y="286"/>
                  </a:cubicBezTo>
                  <a:cubicBezTo>
                    <a:pt x="843" y="262"/>
                    <a:pt x="917" y="257"/>
                    <a:pt x="991" y="257"/>
                  </a:cubicBezTo>
                  <a:cubicBezTo>
                    <a:pt x="1044" y="257"/>
                    <a:pt x="1098" y="259"/>
                    <a:pt x="1150" y="259"/>
                  </a:cubicBezTo>
                  <a:cubicBezTo>
                    <a:pt x="1277" y="259"/>
                    <a:pt x="1399" y="244"/>
                    <a:pt x="1500" y="143"/>
                  </a:cubicBezTo>
                  <a:cubicBezTo>
                    <a:pt x="1024" y="96"/>
                    <a:pt x="560" y="48"/>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30"/>
            <p:cNvSpPr/>
            <p:nvPr/>
          </p:nvSpPr>
          <p:spPr>
            <a:xfrm>
              <a:off x="6214450" y="3247625"/>
              <a:ext cx="24725" cy="7475"/>
            </a:xfrm>
            <a:custGeom>
              <a:avLst/>
              <a:gdLst/>
              <a:ahLst/>
              <a:cxnLst/>
              <a:rect l="l" t="t" r="r" b="b"/>
              <a:pathLst>
                <a:path w="989" h="299" extrusionOk="0">
                  <a:moveTo>
                    <a:pt x="402" y="0"/>
                  </a:moveTo>
                  <a:cubicBezTo>
                    <a:pt x="266" y="0"/>
                    <a:pt x="131" y="12"/>
                    <a:pt x="1" y="21"/>
                  </a:cubicBezTo>
                  <a:lnTo>
                    <a:pt x="263" y="283"/>
                  </a:lnTo>
                  <a:cubicBezTo>
                    <a:pt x="284" y="281"/>
                    <a:pt x="305" y="281"/>
                    <a:pt x="326" y="281"/>
                  </a:cubicBezTo>
                  <a:cubicBezTo>
                    <a:pt x="426" y="281"/>
                    <a:pt x="530" y="298"/>
                    <a:pt x="630" y="298"/>
                  </a:cubicBezTo>
                  <a:cubicBezTo>
                    <a:pt x="763" y="298"/>
                    <a:pt x="889" y="266"/>
                    <a:pt x="989" y="117"/>
                  </a:cubicBezTo>
                  <a:cubicBezTo>
                    <a:pt x="798" y="25"/>
                    <a:pt x="599"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30"/>
            <p:cNvSpPr/>
            <p:nvPr/>
          </p:nvSpPr>
          <p:spPr>
            <a:xfrm>
              <a:off x="5753975" y="3082950"/>
              <a:ext cx="29800" cy="6750"/>
            </a:xfrm>
            <a:custGeom>
              <a:avLst/>
              <a:gdLst/>
              <a:ahLst/>
              <a:cxnLst/>
              <a:rect l="l" t="t" r="r" b="b"/>
              <a:pathLst>
                <a:path w="1192" h="270" extrusionOk="0">
                  <a:moveTo>
                    <a:pt x="739" y="0"/>
                  </a:moveTo>
                  <a:cubicBezTo>
                    <a:pt x="626" y="107"/>
                    <a:pt x="494" y="121"/>
                    <a:pt x="359" y="121"/>
                  </a:cubicBezTo>
                  <a:cubicBezTo>
                    <a:pt x="310" y="121"/>
                    <a:pt x="260" y="119"/>
                    <a:pt x="210" y="119"/>
                  </a:cubicBezTo>
                  <a:cubicBezTo>
                    <a:pt x="138" y="119"/>
                    <a:pt x="68" y="123"/>
                    <a:pt x="1" y="143"/>
                  </a:cubicBezTo>
                  <a:cubicBezTo>
                    <a:pt x="225" y="245"/>
                    <a:pt x="452" y="270"/>
                    <a:pt x="680" y="270"/>
                  </a:cubicBezTo>
                  <a:cubicBezTo>
                    <a:pt x="851" y="270"/>
                    <a:pt x="1022" y="256"/>
                    <a:pt x="1191" y="250"/>
                  </a:cubicBezTo>
                  <a:lnTo>
                    <a:pt x="1191" y="0"/>
                  </a:lnTo>
                  <a:cubicBezTo>
                    <a:pt x="1120" y="6"/>
                    <a:pt x="1046" y="9"/>
                    <a:pt x="970" y="9"/>
                  </a:cubicBezTo>
                  <a:cubicBezTo>
                    <a:pt x="894" y="9"/>
                    <a:pt x="816" y="6"/>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30"/>
            <p:cNvSpPr/>
            <p:nvPr/>
          </p:nvSpPr>
          <p:spPr>
            <a:xfrm>
              <a:off x="5876625" y="3121050"/>
              <a:ext cx="16375" cy="25325"/>
            </a:xfrm>
            <a:custGeom>
              <a:avLst/>
              <a:gdLst/>
              <a:ahLst/>
              <a:cxnLst/>
              <a:rect l="l" t="t" r="r" b="b"/>
              <a:pathLst>
                <a:path w="655" h="1013" extrusionOk="0">
                  <a:moveTo>
                    <a:pt x="72" y="0"/>
                  </a:moveTo>
                  <a:cubicBezTo>
                    <a:pt x="36" y="24"/>
                    <a:pt x="24" y="48"/>
                    <a:pt x="0" y="60"/>
                  </a:cubicBezTo>
                  <a:cubicBezTo>
                    <a:pt x="0" y="346"/>
                    <a:pt x="119" y="620"/>
                    <a:pt x="191" y="882"/>
                  </a:cubicBezTo>
                  <a:cubicBezTo>
                    <a:pt x="250" y="989"/>
                    <a:pt x="333" y="1012"/>
                    <a:pt x="453" y="1012"/>
                  </a:cubicBezTo>
                  <a:cubicBezTo>
                    <a:pt x="560" y="989"/>
                    <a:pt x="631" y="917"/>
                    <a:pt x="655" y="810"/>
                  </a:cubicBezTo>
                  <a:cubicBezTo>
                    <a:pt x="607" y="620"/>
                    <a:pt x="500" y="453"/>
                    <a:pt x="429" y="274"/>
                  </a:cubicBezTo>
                  <a:cubicBezTo>
                    <a:pt x="381" y="179"/>
                    <a:pt x="322" y="108"/>
                    <a:pt x="250" y="48"/>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30"/>
            <p:cNvSpPr/>
            <p:nvPr/>
          </p:nvSpPr>
          <p:spPr>
            <a:xfrm>
              <a:off x="5867675" y="3089075"/>
              <a:ext cx="12525" cy="33475"/>
            </a:xfrm>
            <a:custGeom>
              <a:avLst/>
              <a:gdLst/>
              <a:ahLst/>
              <a:cxnLst/>
              <a:rect l="l" t="t" r="r" b="b"/>
              <a:pathLst>
                <a:path w="501" h="1339" extrusionOk="0">
                  <a:moveTo>
                    <a:pt x="156" y="0"/>
                  </a:moveTo>
                  <a:cubicBezTo>
                    <a:pt x="136" y="0"/>
                    <a:pt x="116" y="5"/>
                    <a:pt x="96" y="17"/>
                  </a:cubicBezTo>
                  <a:cubicBezTo>
                    <a:pt x="96" y="125"/>
                    <a:pt x="84" y="220"/>
                    <a:pt x="84" y="327"/>
                  </a:cubicBezTo>
                  <a:cubicBezTo>
                    <a:pt x="1" y="422"/>
                    <a:pt x="13" y="529"/>
                    <a:pt x="72" y="625"/>
                  </a:cubicBezTo>
                  <a:cubicBezTo>
                    <a:pt x="132" y="863"/>
                    <a:pt x="72" y="1172"/>
                    <a:pt x="358" y="1339"/>
                  </a:cubicBezTo>
                  <a:cubicBezTo>
                    <a:pt x="382" y="1327"/>
                    <a:pt x="394" y="1315"/>
                    <a:pt x="418" y="1303"/>
                  </a:cubicBezTo>
                  <a:cubicBezTo>
                    <a:pt x="453" y="1256"/>
                    <a:pt x="477" y="1196"/>
                    <a:pt x="489" y="1137"/>
                  </a:cubicBezTo>
                  <a:cubicBezTo>
                    <a:pt x="501" y="1041"/>
                    <a:pt x="489" y="958"/>
                    <a:pt x="453" y="863"/>
                  </a:cubicBezTo>
                  <a:cubicBezTo>
                    <a:pt x="418" y="720"/>
                    <a:pt x="382" y="565"/>
                    <a:pt x="382" y="422"/>
                  </a:cubicBezTo>
                  <a:cubicBezTo>
                    <a:pt x="382" y="291"/>
                    <a:pt x="358" y="148"/>
                    <a:pt x="275" y="53"/>
                  </a:cubicBezTo>
                  <a:cubicBezTo>
                    <a:pt x="235" y="21"/>
                    <a:pt x="195"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30"/>
            <p:cNvSpPr/>
            <p:nvPr/>
          </p:nvSpPr>
          <p:spPr>
            <a:xfrm>
              <a:off x="5540275" y="3107850"/>
              <a:ext cx="15500" cy="11150"/>
            </a:xfrm>
            <a:custGeom>
              <a:avLst/>
              <a:gdLst/>
              <a:ahLst/>
              <a:cxnLst/>
              <a:rect l="l" t="t" r="r" b="b"/>
              <a:pathLst>
                <a:path w="620" h="446" extrusionOk="0">
                  <a:moveTo>
                    <a:pt x="230" y="1"/>
                  </a:moveTo>
                  <a:cubicBezTo>
                    <a:pt x="22" y="1"/>
                    <a:pt x="18" y="89"/>
                    <a:pt x="0" y="421"/>
                  </a:cubicBezTo>
                  <a:cubicBezTo>
                    <a:pt x="83" y="445"/>
                    <a:pt x="179" y="445"/>
                    <a:pt x="262" y="445"/>
                  </a:cubicBezTo>
                  <a:cubicBezTo>
                    <a:pt x="322" y="302"/>
                    <a:pt x="619" y="421"/>
                    <a:pt x="548" y="159"/>
                  </a:cubicBezTo>
                  <a:lnTo>
                    <a:pt x="548" y="28"/>
                  </a:lnTo>
                  <a:cubicBezTo>
                    <a:pt x="408" y="13"/>
                    <a:pt x="306"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30"/>
            <p:cNvSpPr/>
            <p:nvPr/>
          </p:nvSpPr>
          <p:spPr>
            <a:xfrm>
              <a:off x="5780175" y="2993775"/>
              <a:ext cx="36925" cy="7175"/>
            </a:xfrm>
            <a:custGeom>
              <a:avLst/>
              <a:gdLst/>
              <a:ahLst/>
              <a:cxnLst/>
              <a:rect l="l" t="t" r="r" b="b"/>
              <a:pathLst>
                <a:path w="1477" h="287" extrusionOk="0">
                  <a:moveTo>
                    <a:pt x="1141" y="0"/>
                  </a:moveTo>
                  <a:cubicBezTo>
                    <a:pt x="1051" y="0"/>
                    <a:pt x="957" y="38"/>
                    <a:pt x="858" y="103"/>
                  </a:cubicBezTo>
                  <a:cubicBezTo>
                    <a:pt x="584" y="103"/>
                    <a:pt x="286" y="127"/>
                    <a:pt x="0" y="138"/>
                  </a:cubicBezTo>
                  <a:cubicBezTo>
                    <a:pt x="223" y="255"/>
                    <a:pt x="450" y="286"/>
                    <a:pt x="680" y="286"/>
                  </a:cubicBezTo>
                  <a:cubicBezTo>
                    <a:pt x="943" y="286"/>
                    <a:pt x="1210" y="246"/>
                    <a:pt x="1477" y="246"/>
                  </a:cubicBezTo>
                  <a:cubicBezTo>
                    <a:pt x="1453" y="198"/>
                    <a:pt x="1429" y="174"/>
                    <a:pt x="1417" y="138"/>
                  </a:cubicBezTo>
                  <a:cubicBezTo>
                    <a:pt x="1326" y="41"/>
                    <a:pt x="1235" y="0"/>
                    <a:pt x="1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30"/>
            <p:cNvSpPr/>
            <p:nvPr/>
          </p:nvSpPr>
          <p:spPr>
            <a:xfrm>
              <a:off x="5657850" y="3146200"/>
              <a:ext cx="20250" cy="6075"/>
            </a:xfrm>
            <a:custGeom>
              <a:avLst/>
              <a:gdLst/>
              <a:ahLst/>
              <a:cxnLst/>
              <a:rect l="l" t="t" r="r" b="b"/>
              <a:pathLst>
                <a:path w="810" h="243" extrusionOk="0">
                  <a:moveTo>
                    <a:pt x="235" y="0"/>
                  </a:moveTo>
                  <a:cubicBezTo>
                    <a:pt x="162" y="0"/>
                    <a:pt x="84" y="12"/>
                    <a:pt x="0" y="42"/>
                  </a:cubicBezTo>
                  <a:cubicBezTo>
                    <a:pt x="179" y="180"/>
                    <a:pt x="335" y="242"/>
                    <a:pt x="485" y="242"/>
                  </a:cubicBezTo>
                  <a:cubicBezTo>
                    <a:pt x="593" y="242"/>
                    <a:pt x="699" y="209"/>
                    <a:pt x="810" y="149"/>
                  </a:cubicBezTo>
                  <a:cubicBezTo>
                    <a:pt x="632" y="105"/>
                    <a:pt x="453" y="0"/>
                    <a:pt x="2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30"/>
            <p:cNvSpPr/>
            <p:nvPr/>
          </p:nvSpPr>
          <p:spPr>
            <a:xfrm>
              <a:off x="5604550" y="3136400"/>
              <a:ext cx="19075" cy="9275"/>
            </a:xfrm>
            <a:custGeom>
              <a:avLst/>
              <a:gdLst/>
              <a:ahLst/>
              <a:cxnLst/>
              <a:rect l="l" t="t" r="r" b="b"/>
              <a:pathLst>
                <a:path w="763" h="371" extrusionOk="0">
                  <a:moveTo>
                    <a:pt x="326" y="1"/>
                  </a:moveTo>
                  <a:cubicBezTo>
                    <a:pt x="218" y="1"/>
                    <a:pt x="109" y="9"/>
                    <a:pt x="1" y="41"/>
                  </a:cubicBezTo>
                  <a:lnTo>
                    <a:pt x="1" y="268"/>
                  </a:lnTo>
                  <a:cubicBezTo>
                    <a:pt x="75" y="342"/>
                    <a:pt x="138" y="370"/>
                    <a:pt x="194" y="370"/>
                  </a:cubicBezTo>
                  <a:cubicBezTo>
                    <a:pt x="326" y="370"/>
                    <a:pt x="420" y="215"/>
                    <a:pt x="537" y="148"/>
                  </a:cubicBezTo>
                  <a:cubicBezTo>
                    <a:pt x="573" y="180"/>
                    <a:pt x="608" y="195"/>
                    <a:pt x="641" y="195"/>
                  </a:cubicBezTo>
                  <a:cubicBezTo>
                    <a:pt x="683" y="195"/>
                    <a:pt x="723" y="171"/>
                    <a:pt x="763" y="125"/>
                  </a:cubicBezTo>
                  <a:cubicBezTo>
                    <a:pt x="739" y="77"/>
                    <a:pt x="727" y="41"/>
                    <a:pt x="715" y="6"/>
                  </a:cubicBezTo>
                  <a:cubicBezTo>
                    <a:pt x="686" y="7"/>
                    <a:pt x="657" y="8"/>
                    <a:pt x="628" y="8"/>
                  </a:cubicBezTo>
                  <a:cubicBezTo>
                    <a:pt x="527" y="8"/>
                    <a:pt x="427"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30"/>
            <p:cNvSpPr/>
            <p:nvPr/>
          </p:nvSpPr>
          <p:spPr>
            <a:xfrm>
              <a:off x="5299450" y="3070750"/>
              <a:ext cx="18200" cy="10025"/>
            </a:xfrm>
            <a:custGeom>
              <a:avLst/>
              <a:gdLst/>
              <a:ahLst/>
              <a:cxnLst/>
              <a:rect l="l" t="t" r="r" b="b"/>
              <a:pathLst>
                <a:path w="728" h="401" extrusionOk="0">
                  <a:moveTo>
                    <a:pt x="294" y="0"/>
                  </a:moveTo>
                  <a:cubicBezTo>
                    <a:pt x="152" y="0"/>
                    <a:pt x="38" y="59"/>
                    <a:pt x="1" y="322"/>
                  </a:cubicBezTo>
                  <a:cubicBezTo>
                    <a:pt x="60" y="334"/>
                    <a:pt x="120" y="334"/>
                    <a:pt x="179" y="346"/>
                  </a:cubicBezTo>
                  <a:cubicBezTo>
                    <a:pt x="243" y="375"/>
                    <a:pt x="313" y="401"/>
                    <a:pt x="378" y="401"/>
                  </a:cubicBezTo>
                  <a:cubicBezTo>
                    <a:pt x="447" y="401"/>
                    <a:pt x="512" y="372"/>
                    <a:pt x="560" y="286"/>
                  </a:cubicBezTo>
                  <a:cubicBezTo>
                    <a:pt x="620" y="215"/>
                    <a:pt x="668" y="131"/>
                    <a:pt x="727" y="36"/>
                  </a:cubicBezTo>
                  <a:lnTo>
                    <a:pt x="727" y="36"/>
                  </a:lnTo>
                  <a:cubicBezTo>
                    <a:pt x="708" y="38"/>
                    <a:pt x="688" y="40"/>
                    <a:pt x="667" y="40"/>
                  </a:cubicBezTo>
                  <a:cubicBezTo>
                    <a:pt x="544" y="40"/>
                    <a:pt x="410"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30"/>
            <p:cNvSpPr/>
            <p:nvPr/>
          </p:nvSpPr>
          <p:spPr>
            <a:xfrm>
              <a:off x="5456325" y="3146050"/>
              <a:ext cx="21750" cy="16825"/>
            </a:xfrm>
            <a:custGeom>
              <a:avLst/>
              <a:gdLst/>
              <a:ahLst/>
              <a:cxnLst/>
              <a:rect l="l" t="t" r="r" b="b"/>
              <a:pathLst>
                <a:path w="870" h="673" extrusionOk="0">
                  <a:moveTo>
                    <a:pt x="120" y="1"/>
                  </a:moveTo>
                  <a:cubicBezTo>
                    <a:pt x="84" y="1"/>
                    <a:pt x="36" y="12"/>
                    <a:pt x="0" y="48"/>
                  </a:cubicBezTo>
                  <a:cubicBezTo>
                    <a:pt x="0" y="346"/>
                    <a:pt x="286" y="370"/>
                    <a:pt x="417" y="548"/>
                  </a:cubicBezTo>
                  <a:cubicBezTo>
                    <a:pt x="494" y="617"/>
                    <a:pt x="571" y="673"/>
                    <a:pt x="661" y="673"/>
                  </a:cubicBezTo>
                  <a:cubicBezTo>
                    <a:pt x="696" y="673"/>
                    <a:pt x="734" y="664"/>
                    <a:pt x="774" y="644"/>
                  </a:cubicBezTo>
                  <a:cubicBezTo>
                    <a:pt x="870" y="524"/>
                    <a:pt x="870" y="382"/>
                    <a:pt x="822" y="251"/>
                  </a:cubicBezTo>
                  <a:cubicBezTo>
                    <a:pt x="774" y="155"/>
                    <a:pt x="679" y="120"/>
                    <a:pt x="596" y="60"/>
                  </a:cubicBezTo>
                  <a:cubicBezTo>
                    <a:pt x="465" y="48"/>
                    <a:pt x="322" y="36"/>
                    <a:pt x="179" y="12"/>
                  </a:cubicBezTo>
                  <a:cubicBezTo>
                    <a:pt x="179" y="1"/>
                    <a:pt x="16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30"/>
            <p:cNvSpPr/>
            <p:nvPr/>
          </p:nvSpPr>
          <p:spPr>
            <a:xfrm>
              <a:off x="5355725" y="3069550"/>
              <a:ext cx="16375" cy="9850"/>
            </a:xfrm>
            <a:custGeom>
              <a:avLst/>
              <a:gdLst/>
              <a:ahLst/>
              <a:cxnLst/>
              <a:rect l="l" t="t" r="r" b="b"/>
              <a:pathLst>
                <a:path w="655" h="394" extrusionOk="0">
                  <a:moveTo>
                    <a:pt x="595" y="1"/>
                  </a:moveTo>
                  <a:cubicBezTo>
                    <a:pt x="477" y="30"/>
                    <a:pt x="375" y="93"/>
                    <a:pt x="269" y="93"/>
                  </a:cubicBezTo>
                  <a:cubicBezTo>
                    <a:pt x="247" y="93"/>
                    <a:pt x="225" y="90"/>
                    <a:pt x="203" y="84"/>
                  </a:cubicBezTo>
                  <a:cubicBezTo>
                    <a:pt x="119" y="132"/>
                    <a:pt x="0" y="179"/>
                    <a:pt x="0" y="298"/>
                  </a:cubicBezTo>
                  <a:cubicBezTo>
                    <a:pt x="0" y="394"/>
                    <a:pt x="119" y="382"/>
                    <a:pt x="191" y="394"/>
                  </a:cubicBezTo>
                  <a:cubicBezTo>
                    <a:pt x="429" y="346"/>
                    <a:pt x="655" y="310"/>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30"/>
            <p:cNvSpPr/>
            <p:nvPr/>
          </p:nvSpPr>
          <p:spPr>
            <a:xfrm>
              <a:off x="5639975" y="3141000"/>
              <a:ext cx="14325" cy="9900"/>
            </a:xfrm>
            <a:custGeom>
              <a:avLst/>
              <a:gdLst/>
              <a:ahLst/>
              <a:cxnLst/>
              <a:rect l="l" t="t" r="r" b="b"/>
              <a:pathLst>
                <a:path w="573" h="396" extrusionOk="0">
                  <a:moveTo>
                    <a:pt x="13" y="0"/>
                  </a:moveTo>
                  <a:cubicBezTo>
                    <a:pt x="13" y="84"/>
                    <a:pt x="1" y="191"/>
                    <a:pt x="1" y="274"/>
                  </a:cubicBezTo>
                  <a:cubicBezTo>
                    <a:pt x="95" y="359"/>
                    <a:pt x="175" y="396"/>
                    <a:pt x="246" y="396"/>
                  </a:cubicBezTo>
                  <a:cubicBezTo>
                    <a:pt x="374" y="396"/>
                    <a:pt x="473" y="280"/>
                    <a:pt x="572" y="119"/>
                  </a:cubicBezTo>
                  <a:cubicBezTo>
                    <a:pt x="370" y="72"/>
                    <a:pt x="191" y="24"/>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30"/>
            <p:cNvSpPr/>
            <p:nvPr/>
          </p:nvSpPr>
          <p:spPr>
            <a:xfrm>
              <a:off x="6088550" y="3258575"/>
              <a:ext cx="33950" cy="4075"/>
            </a:xfrm>
            <a:custGeom>
              <a:avLst/>
              <a:gdLst/>
              <a:ahLst/>
              <a:cxnLst/>
              <a:rect l="l" t="t" r="r" b="b"/>
              <a:pathLst>
                <a:path w="1358" h="163" extrusionOk="0">
                  <a:moveTo>
                    <a:pt x="0" y="0"/>
                  </a:moveTo>
                  <a:lnTo>
                    <a:pt x="0" y="0"/>
                  </a:lnTo>
                  <a:cubicBezTo>
                    <a:pt x="202" y="129"/>
                    <a:pt x="411" y="163"/>
                    <a:pt x="624" y="163"/>
                  </a:cubicBezTo>
                  <a:cubicBezTo>
                    <a:pt x="865" y="163"/>
                    <a:pt x="1111" y="119"/>
                    <a:pt x="1358" y="119"/>
                  </a:cubicBezTo>
                  <a:cubicBezTo>
                    <a:pt x="905" y="0"/>
                    <a:pt x="45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30"/>
            <p:cNvSpPr/>
            <p:nvPr/>
          </p:nvSpPr>
          <p:spPr>
            <a:xfrm>
              <a:off x="5891500" y="3171825"/>
              <a:ext cx="29200" cy="4650"/>
            </a:xfrm>
            <a:custGeom>
              <a:avLst/>
              <a:gdLst/>
              <a:ahLst/>
              <a:cxnLst/>
              <a:rect l="l" t="t" r="r" b="b"/>
              <a:pathLst>
                <a:path w="1168" h="186" extrusionOk="0">
                  <a:moveTo>
                    <a:pt x="574" y="1"/>
                  </a:moveTo>
                  <a:cubicBezTo>
                    <a:pt x="381" y="1"/>
                    <a:pt x="186" y="29"/>
                    <a:pt x="0" y="29"/>
                  </a:cubicBezTo>
                  <a:cubicBezTo>
                    <a:pt x="162" y="154"/>
                    <a:pt x="332" y="186"/>
                    <a:pt x="505" y="186"/>
                  </a:cubicBezTo>
                  <a:cubicBezTo>
                    <a:pt x="682" y="186"/>
                    <a:pt x="861" y="153"/>
                    <a:pt x="1035" y="153"/>
                  </a:cubicBezTo>
                  <a:cubicBezTo>
                    <a:pt x="1079" y="153"/>
                    <a:pt x="1124" y="155"/>
                    <a:pt x="1167" y="160"/>
                  </a:cubicBezTo>
                  <a:cubicBezTo>
                    <a:pt x="978" y="32"/>
                    <a:pt x="777" y="1"/>
                    <a:pt x="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30"/>
            <p:cNvSpPr/>
            <p:nvPr/>
          </p:nvSpPr>
          <p:spPr>
            <a:xfrm>
              <a:off x="5776900" y="3201125"/>
              <a:ext cx="25625" cy="6875"/>
            </a:xfrm>
            <a:custGeom>
              <a:avLst/>
              <a:gdLst/>
              <a:ahLst/>
              <a:cxnLst/>
              <a:rect l="l" t="t" r="r" b="b"/>
              <a:pathLst>
                <a:path w="1025" h="275" extrusionOk="0">
                  <a:moveTo>
                    <a:pt x="225" y="1"/>
                  </a:moveTo>
                  <a:cubicBezTo>
                    <a:pt x="151" y="1"/>
                    <a:pt x="76" y="5"/>
                    <a:pt x="1" y="12"/>
                  </a:cubicBezTo>
                  <a:cubicBezTo>
                    <a:pt x="294" y="170"/>
                    <a:pt x="620" y="275"/>
                    <a:pt x="969" y="275"/>
                  </a:cubicBezTo>
                  <a:cubicBezTo>
                    <a:pt x="987" y="275"/>
                    <a:pt x="1006" y="275"/>
                    <a:pt x="1024" y="274"/>
                  </a:cubicBezTo>
                  <a:cubicBezTo>
                    <a:pt x="788" y="66"/>
                    <a:pt x="513"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30"/>
            <p:cNvSpPr/>
            <p:nvPr/>
          </p:nvSpPr>
          <p:spPr>
            <a:xfrm>
              <a:off x="5585800" y="3165700"/>
              <a:ext cx="19375" cy="11325"/>
            </a:xfrm>
            <a:custGeom>
              <a:avLst/>
              <a:gdLst/>
              <a:ahLst/>
              <a:cxnLst/>
              <a:rect l="l" t="t" r="r" b="b"/>
              <a:pathLst>
                <a:path w="775" h="453" extrusionOk="0">
                  <a:moveTo>
                    <a:pt x="167" y="0"/>
                  </a:moveTo>
                  <a:cubicBezTo>
                    <a:pt x="167" y="119"/>
                    <a:pt x="120" y="227"/>
                    <a:pt x="1" y="286"/>
                  </a:cubicBezTo>
                  <a:cubicBezTo>
                    <a:pt x="108" y="417"/>
                    <a:pt x="275" y="405"/>
                    <a:pt x="417" y="453"/>
                  </a:cubicBezTo>
                  <a:lnTo>
                    <a:pt x="465" y="405"/>
                  </a:lnTo>
                  <a:cubicBezTo>
                    <a:pt x="525" y="334"/>
                    <a:pt x="632" y="346"/>
                    <a:pt x="703" y="298"/>
                  </a:cubicBezTo>
                  <a:cubicBezTo>
                    <a:pt x="727" y="286"/>
                    <a:pt x="751" y="262"/>
                    <a:pt x="775" y="239"/>
                  </a:cubicBezTo>
                  <a:cubicBezTo>
                    <a:pt x="620" y="36"/>
                    <a:pt x="358" y="10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30"/>
            <p:cNvSpPr/>
            <p:nvPr/>
          </p:nvSpPr>
          <p:spPr>
            <a:xfrm>
              <a:off x="5731050" y="3154975"/>
              <a:ext cx="10750" cy="8400"/>
            </a:xfrm>
            <a:custGeom>
              <a:avLst/>
              <a:gdLst/>
              <a:ahLst/>
              <a:cxnLst/>
              <a:rect l="l" t="t" r="r" b="b"/>
              <a:pathLst>
                <a:path w="430" h="336" extrusionOk="0">
                  <a:moveTo>
                    <a:pt x="227" y="1"/>
                  </a:moveTo>
                  <a:cubicBezTo>
                    <a:pt x="120" y="1"/>
                    <a:pt x="13" y="1"/>
                    <a:pt x="13" y="132"/>
                  </a:cubicBezTo>
                  <a:cubicBezTo>
                    <a:pt x="1" y="227"/>
                    <a:pt x="72" y="334"/>
                    <a:pt x="168" y="334"/>
                  </a:cubicBezTo>
                  <a:cubicBezTo>
                    <a:pt x="179" y="335"/>
                    <a:pt x="191" y="336"/>
                    <a:pt x="203" y="336"/>
                  </a:cubicBezTo>
                  <a:cubicBezTo>
                    <a:pt x="311" y="336"/>
                    <a:pt x="419" y="286"/>
                    <a:pt x="430" y="167"/>
                  </a:cubicBezTo>
                  <a:cubicBezTo>
                    <a:pt x="430" y="60"/>
                    <a:pt x="311" y="13"/>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30"/>
            <p:cNvSpPr/>
            <p:nvPr/>
          </p:nvSpPr>
          <p:spPr>
            <a:xfrm>
              <a:off x="5595650" y="3113525"/>
              <a:ext cx="11900" cy="6975"/>
            </a:xfrm>
            <a:custGeom>
              <a:avLst/>
              <a:gdLst/>
              <a:ahLst/>
              <a:cxnLst/>
              <a:rect l="l" t="t" r="r" b="b"/>
              <a:pathLst>
                <a:path w="476" h="279" extrusionOk="0">
                  <a:moveTo>
                    <a:pt x="225" y="0"/>
                  </a:moveTo>
                  <a:cubicBezTo>
                    <a:pt x="130" y="0"/>
                    <a:pt x="53" y="50"/>
                    <a:pt x="12" y="159"/>
                  </a:cubicBezTo>
                  <a:cubicBezTo>
                    <a:pt x="0" y="214"/>
                    <a:pt x="71" y="279"/>
                    <a:pt x="129" y="279"/>
                  </a:cubicBezTo>
                  <a:cubicBezTo>
                    <a:pt x="133" y="279"/>
                    <a:pt x="138" y="279"/>
                    <a:pt x="142" y="278"/>
                  </a:cubicBezTo>
                  <a:cubicBezTo>
                    <a:pt x="165" y="270"/>
                    <a:pt x="188" y="268"/>
                    <a:pt x="212" y="268"/>
                  </a:cubicBezTo>
                  <a:cubicBezTo>
                    <a:pt x="249" y="268"/>
                    <a:pt x="287" y="273"/>
                    <a:pt x="323" y="273"/>
                  </a:cubicBezTo>
                  <a:cubicBezTo>
                    <a:pt x="375" y="273"/>
                    <a:pt x="425" y="262"/>
                    <a:pt x="464" y="206"/>
                  </a:cubicBezTo>
                  <a:cubicBezTo>
                    <a:pt x="476" y="111"/>
                    <a:pt x="416" y="51"/>
                    <a:pt x="357" y="28"/>
                  </a:cubicBezTo>
                  <a:cubicBezTo>
                    <a:pt x="310" y="10"/>
                    <a:pt x="266"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30"/>
            <p:cNvSpPr/>
            <p:nvPr/>
          </p:nvSpPr>
          <p:spPr>
            <a:xfrm>
              <a:off x="5392925" y="3086675"/>
              <a:ext cx="14025" cy="7600"/>
            </a:xfrm>
            <a:custGeom>
              <a:avLst/>
              <a:gdLst/>
              <a:ahLst/>
              <a:cxnLst/>
              <a:rect l="l" t="t" r="r" b="b"/>
              <a:pathLst>
                <a:path w="561" h="304" extrusionOk="0">
                  <a:moveTo>
                    <a:pt x="208" y="1"/>
                  </a:moveTo>
                  <a:cubicBezTo>
                    <a:pt x="127" y="1"/>
                    <a:pt x="56" y="54"/>
                    <a:pt x="0" y="149"/>
                  </a:cubicBezTo>
                  <a:cubicBezTo>
                    <a:pt x="96" y="304"/>
                    <a:pt x="274" y="256"/>
                    <a:pt x="429" y="280"/>
                  </a:cubicBezTo>
                  <a:cubicBezTo>
                    <a:pt x="560" y="149"/>
                    <a:pt x="441" y="66"/>
                    <a:pt x="334" y="42"/>
                  </a:cubicBezTo>
                  <a:cubicBezTo>
                    <a:pt x="290" y="14"/>
                    <a:pt x="248"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30"/>
            <p:cNvSpPr/>
            <p:nvPr/>
          </p:nvSpPr>
          <p:spPr>
            <a:xfrm>
              <a:off x="5535200" y="3160625"/>
              <a:ext cx="15500" cy="9825"/>
            </a:xfrm>
            <a:custGeom>
              <a:avLst/>
              <a:gdLst/>
              <a:ahLst/>
              <a:cxnLst/>
              <a:rect l="l" t="t" r="r" b="b"/>
              <a:pathLst>
                <a:path w="620" h="393" extrusionOk="0">
                  <a:moveTo>
                    <a:pt x="346" y="1"/>
                  </a:moveTo>
                  <a:cubicBezTo>
                    <a:pt x="215" y="25"/>
                    <a:pt x="84" y="72"/>
                    <a:pt x="36" y="227"/>
                  </a:cubicBezTo>
                  <a:cubicBezTo>
                    <a:pt x="1" y="275"/>
                    <a:pt x="24" y="322"/>
                    <a:pt x="84" y="370"/>
                  </a:cubicBezTo>
                  <a:cubicBezTo>
                    <a:pt x="117" y="384"/>
                    <a:pt x="148" y="393"/>
                    <a:pt x="179" y="393"/>
                  </a:cubicBezTo>
                  <a:cubicBezTo>
                    <a:pt x="226" y="393"/>
                    <a:pt x="272" y="373"/>
                    <a:pt x="322" y="322"/>
                  </a:cubicBezTo>
                  <a:cubicBezTo>
                    <a:pt x="382" y="322"/>
                    <a:pt x="417" y="311"/>
                    <a:pt x="477" y="311"/>
                  </a:cubicBezTo>
                  <a:cubicBezTo>
                    <a:pt x="513" y="263"/>
                    <a:pt x="560" y="239"/>
                    <a:pt x="596" y="191"/>
                  </a:cubicBezTo>
                  <a:cubicBezTo>
                    <a:pt x="620" y="132"/>
                    <a:pt x="620" y="84"/>
                    <a:pt x="620" y="25"/>
                  </a:cubicBezTo>
                  <a:cubicBezTo>
                    <a:pt x="525" y="25"/>
                    <a:pt x="441"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30"/>
            <p:cNvSpPr/>
            <p:nvPr/>
          </p:nvSpPr>
          <p:spPr>
            <a:xfrm>
              <a:off x="5481625" y="3150225"/>
              <a:ext cx="22350" cy="6625"/>
            </a:xfrm>
            <a:custGeom>
              <a:avLst/>
              <a:gdLst/>
              <a:ahLst/>
              <a:cxnLst/>
              <a:rect l="l" t="t" r="r" b="b"/>
              <a:pathLst>
                <a:path w="894" h="265" extrusionOk="0">
                  <a:moveTo>
                    <a:pt x="48" y="0"/>
                  </a:moveTo>
                  <a:cubicBezTo>
                    <a:pt x="36" y="48"/>
                    <a:pt x="24" y="72"/>
                    <a:pt x="1" y="107"/>
                  </a:cubicBezTo>
                  <a:cubicBezTo>
                    <a:pt x="66" y="218"/>
                    <a:pt x="145" y="265"/>
                    <a:pt x="233" y="265"/>
                  </a:cubicBezTo>
                  <a:cubicBezTo>
                    <a:pt x="306" y="265"/>
                    <a:pt x="384" y="233"/>
                    <a:pt x="465" y="179"/>
                  </a:cubicBezTo>
                  <a:cubicBezTo>
                    <a:pt x="620" y="179"/>
                    <a:pt x="751" y="167"/>
                    <a:pt x="893" y="167"/>
                  </a:cubicBezTo>
                  <a:cubicBezTo>
                    <a:pt x="774" y="36"/>
                    <a:pt x="635" y="12"/>
                    <a:pt x="489" y="12"/>
                  </a:cubicBezTo>
                  <a:cubicBezTo>
                    <a:pt x="405" y="12"/>
                    <a:pt x="320" y="20"/>
                    <a:pt x="236" y="20"/>
                  </a:cubicBezTo>
                  <a:cubicBezTo>
                    <a:pt x="172" y="20"/>
                    <a:pt x="109" y="1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30"/>
            <p:cNvSpPr/>
            <p:nvPr/>
          </p:nvSpPr>
          <p:spPr>
            <a:xfrm>
              <a:off x="5433700" y="3018050"/>
              <a:ext cx="11925" cy="7300"/>
            </a:xfrm>
            <a:custGeom>
              <a:avLst/>
              <a:gdLst/>
              <a:ahLst/>
              <a:cxnLst/>
              <a:rect l="l" t="t" r="r" b="b"/>
              <a:pathLst>
                <a:path w="477" h="292" extrusionOk="0">
                  <a:moveTo>
                    <a:pt x="72" y="1"/>
                  </a:moveTo>
                  <a:cubicBezTo>
                    <a:pt x="1" y="96"/>
                    <a:pt x="1" y="191"/>
                    <a:pt x="60" y="287"/>
                  </a:cubicBezTo>
                  <a:cubicBezTo>
                    <a:pt x="108" y="287"/>
                    <a:pt x="161" y="292"/>
                    <a:pt x="208" y="292"/>
                  </a:cubicBezTo>
                  <a:cubicBezTo>
                    <a:pt x="232" y="292"/>
                    <a:pt x="255" y="291"/>
                    <a:pt x="274" y="287"/>
                  </a:cubicBezTo>
                  <a:cubicBezTo>
                    <a:pt x="334" y="275"/>
                    <a:pt x="417" y="239"/>
                    <a:pt x="429" y="191"/>
                  </a:cubicBezTo>
                  <a:cubicBezTo>
                    <a:pt x="477" y="72"/>
                    <a:pt x="370" y="37"/>
                    <a:pt x="286" y="13"/>
                  </a:cubicBezTo>
                  <a:cubicBezTo>
                    <a:pt x="215" y="1"/>
                    <a:pt x="155"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30"/>
            <p:cNvSpPr/>
            <p:nvPr/>
          </p:nvSpPr>
          <p:spPr>
            <a:xfrm>
              <a:off x="5424775" y="3018050"/>
              <a:ext cx="10750" cy="7175"/>
            </a:xfrm>
            <a:custGeom>
              <a:avLst/>
              <a:gdLst/>
              <a:ahLst/>
              <a:cxnLst/>
              <a:rect l="l" t="t" r="r" b="b"/>
              <a:pathLst>
                <a:path w="430" h="287" extrusionOk="0">
                  <a:moveTo>
                    <a:pt x="0" y="1"/>
                  </a:moveTo>
                  <a:lnTo>
                    <a:pt x="0" y="275"/>
                  </a:lnTo>
                  <a:cubicBezTo>
                    <a:pt x="131" y="287"/>
                    <a:pt x="286" y="287"/>
                    <a:pt x="417" y="287"/>
                  </a:cubicBezTo>
                  <a:cubicBezTo>
                    <a:pt x="429" y="180"/>
                    <a:pt x="429" y="96"/>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30"/>
            <p:cNvSpPr/>
            <p:nvPr/>
          </p:nvSpPr>
          <p:spPr>
            <a:xfrm>
              <a:off x="5868275" y="3168675"/>
              <a:ext cx="20275" cy="5400"/>
            </a:xfrm>
            <a:custGeom>
              <a:avLst/>
              <a:gdLst/>
              <a:ahLst/>
              <a:cxnLst/>
              <a:rect l="l" t="t" r="r" b="b"/>
              <a:pathLst>
                <a:path w="811" h="216" extrusionOk="0">
                  <a:moveTo>
                    <a:pt x="169" y="0"/>
                  </a:moveTo>
                  <a:cubicBezTo>
                    <a:pt x="136" y="0"/>
                    <a:pt x="104" y="0"/>
                    <a:pt x="72" y="0"/>
                  </a:cubicBezTo>
                  <a:cubicBezTo>
                    <a:pt x="1" y="48"/>
                    <a:pt x="1" y="96"/>
                    <a:pt x="60" y="143"/>
                  </a:cubicBezTo>
                  <a:lnTo>
                    <a:pt x="72" y="155"/>
                  </a:lnTo>
                  <a:cubicBezTo>
                    <a:pt x="97" y="150"/>
                    <a:pt x="122" y="148"/>
                    <a:pt x="148" y="148"/>
                  </a:cubicBezTo>
                  <a:cubicBezTo>
                    <a:pt x="291" y="148"/>
                    <a:pt x="441" y="216"/>
                    <a:pt x="587" y="216"/>
                  </a:cubicBezTo>
                  <a:cubicBezTo>
                    <a:pt x="663" y="216"/>
                    <a:pt x="738" y="198"/>
                    <a:pt x="810" y="143"/>
                  </a:cubicBezTo>
                  <a:cubicBezTo>
                    <a:pt x="604" y="9"/>
                    <a:pt x="38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30"/>
            <p:cNvSpPr/>
            <p:nvPr/>
          </p:nvSpPr>
          <p:spPr>
            <a:xfrm>
              <a:off x="5757550" y="2992875"/>
              <a:ext cx="22950" cy="3175"/>
            </a:xfrm>
            <a:custGeom>
              <a:avLst/>
              <a:gdLst/>
              <a:ahLst/>
              <a:cxnLst/>
              <a:rect l="l" t="t" r="r" b="b"/>
              <a:pathLst>
                <a:path w="918" h="127" extrusionOk="0">
                  <a:moveTo>
                    <a:pt x="514" y="1"/>
                  </a:moveTo>
                  <a:cubicBezTo>
                    <a:pt x="358" y="1"/>
                    <a:pt x="200" y="32"/>
                    <a:pt x="42" y="32"/>
                  </a:cubicBezTo>
                  <a:cubicBezTo>
                    <a:pt x="28" y="32"/>
                    <a:pt x="15" y="32"/>
                    <a:pt x="1" y="32"/>
                  </a:cubicBezTo>
                  <a:lnTo>
                    <a:pt x="1" y="32"/>
                  </a:lnTo>
                  <a:cubicBezTo>
                    <a:pt x="138" y="109"/>
                    <a:pt x="289" y="127"/>
                    <a:pt x="446" y="127"/>
                  </a:cubicBezTo>
                  <a:cubicBezTo>
                    <a:pt x="580" y="127"/>
                    <a:pt x="717" y="114"/>
                    <a:pt x="851" y="114"/>
                  </a:cubicBezTo>
                  <a:cubicBezTo>
                    <a:pt x="873" y="114"/>
                    <a:pt x="895" y="114"/>
                    <a:pt x="917" y="115"/>
                  </a:cubicBezTo>
                  <a:cubicBezTo>
                    <a:pt x="785" y="25"/>
                    <a:pt x="650" y="1"/>
                    <a:pt x="5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30"/>
            <p:cNvSpPr/>
            <p:nvPr/>
          </p:nvSpPr>
          <p:spPr>
            <a:xfrm>
              <a:off x="6192125" y="3204625"/>
              <a:ext cx="11350" cy="7100"/>
            </a:xfrm>
            <a:custGeom>
              <a:avLst/>
              <a:gdLst/>
              <a:ahLst/>
              <a:cxnLst/>
              <a:rect l="l" t="t" r="r" b="b"/>
              <a:pathLst>
                <a:path w="454" h="284" extrusionOk="0">
                  <a:moveTo>
                    <a:pt x="111" y="0"/>
                  </a:moveTo>
                  <a:cubicBezTo>
                    <a:pt x="48" y="0"/>
                    <a:pt x="1" y="21"/>
                    <a:pt x="1" y="122"/>
                  </a:cubicBezTo>
                  <a:cubicBezTo>
                    <a:pt x="1" y="238"/>
                    <a:pt x="95" y="284"/>
                    <a:pt x="195" y="284"/>
                  </a:cubicBezTo>
                  <a:cubicBezTo>
                    <a:pt x="218" y="284"/>
                    <a:pt x="241" y="281"/>
                    <a:pt x="263" y="277"/>
                  </a:cubicBezTo>
                  <a:cubicBezTo>
                    <a:pt x="453" y="229"/>
                    <a:pt x="322" y="110"/>
                    <a:pt x="310" y="3"/>
                  </a:cubicBezTo>
                  <a:lnTo>
                    <a:pt x="310" y="3"/>
                  </a:lnTo>
                  <a:cubicBezTo>
                    <a:pt x="292" y="8"/>
                    <a:pt x="273" y="10"/>
                    <a:pt x="253" y="10"/>
                  </a:cubicBezTo>
                  <a:cubicBezTo>
                    <a:pt x="206" y="10"/>
                    <a:pt x="155"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30"/>
            <p:cNvSpPr/>
            <p:nvPr/>
          </p:nvSpPr>
          <p:spPr>
            <a:xfrm>
              <a:off x="5848350" y="3169275"/>
              <a:ext cx="21450" cy="3825"/>
            </a:xfrm>
            <a:custGeom>
              <a:avLst/>
              <a:gdLst/>
              <a:ahLst/>
              <a:cxnLst/>
              <a:rect l="l" t="t" r="r" b="b"/>
              <a:pathLst>
                <a:path w="858" h="153" extrusionOk="0">
                  <a:moveTo>
                    <a:pt x="857" y="0"/>
                  </a:moveTo>
                  <a:cubicBezTo>
                    <a:pt x="572" y="0"/>
                    <a:pt x="274" y="0"/>
                    <a:pt x="0" y="12"/>
                  </a:cubicBezTo>
                  <a:cubicBezTo>
                    <a:pt x="125" y="125"/>
                    <a:pt x="265" y="152"/>
                    <a:pt x="409" y="152"/>
                  </a:cubicBezTo>
                  <a:cubicBezTo>
                    <a:pt x="539" y="152"/>
                    <a:pt x="673" y="130"/>
                    <a:pt x="802" y="130"/>
                  </a:cubicBezTo>
                  <a:cubicBezTo>
                    <a:pt x="817" y="130"/>
                    <a:pt x="831" y="131"/>
                    <a:pt x="845" y="131"/>
                  </a:cubicBezTo>
                  <a:cubicBezTo>
                    <a:pt x="857" y="84"/>
                    <a:pt x="857" y="36"/>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30"/>
            <p:cNvSpPr/>
            <p:nvPr/>
          </p:nvSpPr>
          <p:spPr>
            <a:xfrm>
              <a:off x="6052825" y="3255000"/>
              <a:ext cx="22050" cy="3900"/>
            </a:xfrm>
            <a:custGeom>
              <a:avLst/>
              <a:gdLst/>
              <a:ahLst/>
              <a:cxnLst/>
              <a:rect l="l" t="t" r="r" b="b"/>
              <a:pathLst>
                <a:path w="882" h="156" extrusionOk="0">
                  <a:moveTo>
                    <a:pt x="1" y="0"/>
                  </a:moveTo>
                  <a:lnTo>
                    <a:pt x="155" y="155"/>
                  </a:lnTo>
                  <a:cubicBezTo>
                    <a:pt x="394" y="143"/>
                    <a:pt x="644" y="143"/>
                    <a:pt x="882" y="119"/>
                  </a:cubicBezTo>
                  <a:cubicBezTo>
                    <a:pt x="755" y="26"/>
                    <a:pt x="620" y="6"/>
                    <a:pt x="483" y="6"/>
                  </a:cubicBezTo>
                  <a:cubicBezTo>
                    <a:pt x="384" y="6"/>
                    <a:pt x="283" y="16"/>
                    <a:pt x="183" y="16"/>
                  </a:cubicBezTo>
                  <a:cubicBezTo>
                    <a:pt x="122" y="16"/>
                    <a:pt x="61"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30"/>
            <p:cNvSpPr/>
            <p:nvPr/>
          </p:nvSpPr>
          <p:spPr>
            <a:xfrm>
              <a:off x="6235875" y="3272550"/>
              <a:ext cx="22350" cy="4100"/>
            </a:xfrm>
            <a:custGeom>
              <a:avLst/>
              <a:gdLst/>
              <a:ahLst/>
              <a:cxnLst/>
              <a:rect l="l" t="t" r="r" b="b"/>
              <a:pathLst>
                <a:path w="894" h="164" extrusionOk="0">
                  <a:moveTo>
                    <a:pt x="378" y="0"/>
                  </a:moveTo>
                  <a:cubicBezTo>
                    <a:pt x="252" y="0"/>
                    <a:pt x="125" y="15"/>
                    <a:pt x="1" y="25"/>
                  </a:cubicBezTo>
                  <a:cubicBezTo>
                    <a:pt x="134" y="135"/>
                    <a:pt x="279" y="163"/>
                    <a:pt x="427" y="163"/>
                  </a:cubicBezTo>
                  <a:cubicBezTo>
                    <a:pt x="582" y="163"/>
                    <a:pt x="741" y="132"/>
                    <a:pt x="894" y="132"/>
                  </a:cubicBezTo>
                  <a:cubicBezTo>
                    <a:pt x="728" y="28"/>
                    <a:pt x="553"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30"/>
            <p:cNvSpPr/>
            <p:nvPr/>
          </p:nvSpPr>
          <p:spPr>
            <a:xfrm>
              <a:off x="5431625" y="3144275"/>
              <a:ext cx="12825" cy="10725"/>
            </a:xfrm>
            <a:custGeom>
              <a:avLst/>
              <a:gdLst/>
              <a:ahLst/>
              <a:cxnLst/>
              <a:rect l="l" t="t" r="r" b="b"/>
              <a:pathLst>
                <a:path w="513" h="429" extrusionOk="0">
                  <a:moveTo>
                    <a:pt x="298" y="0"/>
                  </a:moveTo>
                  <a:cubicBezTo>
                    <a:pt x="203" y="0"/>
                    <a:pt x="96" y="12"/>
                    <a:pt x="0" y="12"/>
                  </a:cubicBezTo>
                  <a:cubicBezTo>
                    <a:pt x="96" y="131"/>
                    <a:pt x="191" y="262"/>
                    <a:pt x="298" y="405"/>
                  </a:cubicBezTo>
                  <a:lnTo>
                    <a:pt x="357" y="429"/>
                  </a:lnTo>
                  <a:cubicBezTo>
                    <a:pt x="369" y="429"/>
                    <a:pt x="393" y="417"/>
                    <a:pt x="429" y="417"/>
                  </a:cubicBezTo>
                  <a:cubicBezTo>
                    <a:pt x="500" y="369"/>
                    <a:pt x="512" y="298"/>
                    <a:pt x="512" y="203"/>
                  </a:cubicBezTo>
                  <a:cubicBezTo>
                    <a:pt x="500" y="143"/>
                    <a:pt x="477" y="107"/>
                    <a:pt x="429" y="72"/>
                  </a:cubicBezTo>
                  <a:cubicBezTo>
                    <a:pt x="381" y="60"/>
                    <a:pt x="334"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30"/>
            <p:cNvSpPr/>
            <p:nvPr/>
          </p:nvSpPr>
          <p:spPr>
            <a:xfrm>
              <a:off x="5311075" y="3040075"/>
              <a:ext cx="10725" cy="7100"/>
            </a:xfrm>
            <a:custGeom>
              <a:avLst/>
              <a:gdLst/>
              <a:ahLst/>
              <a:cxnLst/>
              <a:rect l="l" t="t" r="r" b="b"/>
              <a:pathLst>
                <a:path w="429" h="284" extrusionOk="0">
                  <a:moveTo>
                    <a:pt x="262" y="1"/>
                  </a:moveTo>
                  <a:cubicBezTo>
                    <a:pt x="203" y="1"/>
                    <a:pt x="155" y="13"/>
                    <a:pt x="119" y="13"/>
                  </a:cubicBezTo>
                  <a:cubicBezTo>
                    <a:pt x="84" y="120"/>
                    <a:pt x="0" y="239"/>
                    <a:pt x="191" y="263"/>
                  </a:cubicBezTo>
                  <a:cubicBezTo>
                    <a:pt x="226" y="273"/>
                    <a:pt x="273" y="283"/>
                    <a:pt x="315" y="283"/>
                  </a:cubicBezTo>
                  <a:cubicBezTo>
                    <a:pt x="372" y="283"/>
                    <a:pt x="422" y="265"/>
                    <a:pt x="429" y="203"/>
                  </a:cubicBezTo>
                  <a:cubicBezTo>
                    <a:pt x="429" y="144"/>
                    <a:pt x="322" y="72"/>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30"/>
            <p:cNvSpPr/>
            <p:nvPr/>
          </p:nvSpPr>
          <p:spPr>
            <a:xfrm>
              <a:off x="6171300" y="3243375"/>
              <a:ext cx="10425" cy="7500"/>
            </a:xfrm>
            <a:custGeom>
              <a:avLst/>
              <a:gdLst/>
              <a:ahLst/>
              <a:cxnLst/>
              <a:rect l="l" t="t" r="r" b="b"/>
              <a:pathLst>
                <a:path w="417" h="300" extrusionOk="0">
                  <a:moveTo>
                    <a:pt x="310" y="1"/>
                  </a:moveTo>
                  <a:cubicBezTo>
                    <a:pt x="203" y="60"/>
                    <a:pt x="96" y="108"/>
                    <a:pt x="0" y="168"/>
                  </a:cubicBezTo>
                  <a:lnTo>
                    <a:pt x="0" y="263"/>
                  </a:lnTo>
                  <a:cubicBezTo>
                    <a:pt x="70" y="283"/>
                    <a:pt x="138" y="300"/>
                    <a:pt x="198" y="300"/>
                  </a:cubicBezTo>
                  <a:cubicBezTo>
                    <a:pt x="314" y="300"/>
                    <a:pt x="401" y="240"/>
                    <a:pt x="417" y="37"/>
                  </a:cubicBezTo>
                  <a:cubicBezTo>
                    <a:pt x="381" y="13"/>
                    <a:pt x="334"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30"/>
            <p:cNvSpPr/>
            <p:nvPr/>
          </p:nvSpPr>
          <p:spPr>
            <a:xfrm>
              <a:off x="5442025" y="3143675"/>
              <a:ext cx="18800" cy="6775"/>
            </a:xfrm>
            <a:custGeom>
              <a:avLst/>
              <a:gdLst/>
              <a:ahLst/>
              <a:cxnLst/>
              <a:rect l="l" t="t" r="r" b="b"/>
              <a:pathLst>
                <a:path w="752" h="271" extrusionOk="0">
                  <a:moveTo>
                    <a:pt x="423" y="0"/>
                  </a:moveTo>
                  <a:cubicBezTo>
                    <a:pt x="293" y="0"/>
                    <a:pt x="157" y="30"/>
                    <a:pt x="25" y="36"/>
                  </a:cubicBezTo>
                  <a:lnTo>
                    <a:pt x="1" y="96"/>
                  </a:lnTo>
                  <a:lnTo>
                    <a:pt x="37" y="143"/>
                  </a:lnTo>
                  <a:lnTo>
                    <a:pt x="37" y="167"/>
                  </a:lnTo>
                  <a:cubicBezTo>
                    <a:pt x="132" y="230"/>
                    <a:pt x="227" y="270"/>
                    <a:pt x="322" y="270"/>
                  </a:cubicBezTo>
                  <a:cubicBezTo>
                    <a:pt x="405" y="270"/>
                    <a:pt x="489" y="239"/>
                    <a:pt x="572" y="167"/>
                  </a:cubicBezTo>
                  <a:cubicBezTo>
                    <a:pt x="632" y="155"/>
                    <a:pt x="692" y="131"/>
                    <a:pt x="751" y="107"/>
                  </a:cubicBezTo>
                  <a:cubicBezTo>
                    <a:pt x="650" y="23"/>
                    <a:pt x="539" y="0"/>
                    <a:pt x="4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30"/>
            <p:cNvSpPr/>
            <p:nvPr/>
          </p:nvSpPr>
          <p:spPr>
            <a:xfrm>
              <a:off x="5385475" y="3041675"/>
              <a:ext cx="14325" cy="5500"/>
            </a:xfrm>
            <a:custGeom>
              <a:avLst/>
              <a:gdLst/>
              <a:ahLst/>
              <a:cxnLst/>
              <a:rect l="l" t="t" r="r" b="b"/>
              <a:pathLst>
                <a:path w="573" h="220" extrusionOk="0">
                  <a:moveTo>
                    <a:pt x="314" y="0"/>
                  </a:moveTo>
                  <a:cubicBezTo>
                    <a:pt x="210" y="0"/>
                    <a:pt x="105" y="29"/>
                    <a:pt x="1" y="68"/>
                  </a:cubicBezTo>
                  <a:cubicBezTo>
                    <a:pt x="96" y="169"/>
                    <a:pt x="191" y="220"/>
                    <a:pt x="287" y="220"/>
                  </a:cubicBezTo>
                  <a:cubicBezTo>
                    <a:pt x="382" y="220"/>
                    <a:pt x="477" y="169"/>
                    <a:pt x="572" y="68"/>
                  </a:cubicBezTo>
                  <a:cubicBezTo>
                    <a:pt x="486" y="20"/>
                    <a:pt x="400" y="0"/>
                    <a:pt x="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30"/>
            <p:cNvSpPr/>
            <p:nvPr/>
          </p:nvSpPr>
          <p:spPr>
            <a:xfrm>
              <a:off x="5546800" y="3111525"/>
              <a:ext cx="14325" cy="7175"/>
            </a:xfrm>
            <a:custGeom>
              <a:avLst/>
              <a:gdLst/>
              <a:ahLst/>
              <a:cxnLst/>
              <a:rect l="l" t="t" r="r" b="b"/>
              <a:pathLst>
                <a:path w="573" h="287" extrusionOk="0">
                  <a:moveTo>
                    <a:pt x="287" y="0"/>
                  </a:moveTo>
                  <a:cubicBezTo>
                    <a:pt x="191" y="108"/>
                    <a:pt x="96" y="191"/>
                    <a:pt x="1" y="286"/>
                  </a:cubicBezTo>
                  <a:lnTo>
                    <a:pt x="572" y="286"/>
                  </a:lnTo>
                  <a:cubicBezTo>
                    <a:pt x="489" y="167"/>
                    <a:pt x="430" y="48"/>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30"/>
            <p:cNvSpPr/>
            <p:nvPr/>
          </p:nvSpPr>
          <p:spPr>
            <a:xfrm>
              <a:off x="5873650" y="3143075"/>
              <a:ext cx="15500" cy="7525"/>
            </a:xfrm>
            <a:custGeom>
              <a:avLst/>
              <a:gdLst/>
              <a:ahLst/>
              <a:cxnLst/>
              <a:rect l="l" t="t" r="r" b="b"/>
              <a:pathLst>
                <a:path w="620" h="301" extrusionOk="0">
                  <a:moveTo>
                    <a:pt x="310" y="1"/>
                  </a:moveTo>
                  <a:cubicBezTo>
                    <a:pt x="250" y="155"/>
                    <a:pt x="119" y="155"/>
                    <a:pt x="0" y="167"/>
                  </a:cubicBezTo>
                  <a:cubicBezTo>
                    <a:pt x="80" y="276"/>
                    <a:pt x="178" y="301"/>
                    <a:pt x="280" y="301"/>
                  </a:cubicBezTo>
                  <a:cubicBezTo>
                    <a:pt x="345" y="301"/>
                    <a:pt x="411" y="291"/>
                    <a:pt x="476" y="286"/>
                  </a:cubicBezTo>
                  <a:cubicBezTo>
                    <a:pt x="548" y="227"/>
                    <a:pt x="619" y="155"/>
                    <a:pt x="595" y="48"/>
                  </a:cubicBezTo>
                  <a:cubicBezTo>
                    <a:pt x="500" y="36"/>
                    <a:pt x="393" y="12"/>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30"/>
            <p:cNvSpPr/>
            <p:nvPr/>
          </p:nvSpPr>
          <p:spPr>
            <a:xfrm>
              <a:off x="5714700" y="2989475"/>
              <a:ext cx="19075" cy="3275"/>
            </a:xfrm>
            <a:custGeom>
              <a:avLst/>
              <a:gdLst/>
              <a:ahLst/>
              <a:cxnLst/>
              <a:rect l="l" t="t" r="r" b="b"/>
              <a:pathLst>
                <a:path w="763" h="131" extrusionOk="0">
                  <a:moveTo>
                    <a:pt x="762" y="1"/>
                  </a:moveTo>
                  <a:cubicBezTo>
                    <a:pt x="500" y="13"/>
                    <a:pt x="250" y="13"/>
                    <a:pt x="0" y="13"/>
                  </a:cubicBezTo>
                  <a:cubicBezTo>
                    <a:pt x="139" y="110"/>
                    <a:pt x="286" y="130"/>
                    <a:pt x="436" y="130"/>
                  </a:cubicBezTo>
                  <a:cubicBezTo>
                    <a:pt x="544" y="130"/>
                    <a:pt x="653" y="120"/>
                    <a:pt x="762" y="120"/>
                  </a:cubicBezTo>
                  <a:lnTo>
                    <a:pt x="76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30"/>
            <p:cNvSpPr/>
            <p:nvPr/>
          </p:nvSpPr>
          <p:spPr>
            <a:xfrm>
              <a:off x="5876025" y="3154300"/>
              <a:ext cx="18775" cy="3775"/>
            </a:xfrm>
            <a:custGeom>
              <a:avLst/>
              <a:gdLst/>
              <a:ahLst/>
              <a:cxnLst/>
              <a:rect l="l" t="t" r="r" b="b"/>
              <a:pathLst>
                <a:path w="751" h="151" extrusionOk="0">
                  <a:moveTo>
                    <a:pt x="389" y="1"/>
                  </a:moveTo>
                  <a:cubicBezTo>
                    <a:pt x="262" y="1"/>
                    <a:pt x="131" y="28"/>
                    <a:pt x="0" y="28"/>
                  </a:cubicBezTo>
                  <a:cubicBezTo>
                    <a:pt x="135" y="127"/>
                    <a:pt x="287" y="150"/>
                    <a:pt x="441" y="150"/>
                  </a:cubicBezTo>
                  <a:cubicBezTo>
                    <a:pt x="545" y="150"/>
                    <a:pt x="649" y="140"/>
                    <a:pt x="750" y="135"/>
                  </a:cubicBezTo>
                  <a:cubicBezTo>
                    <a:pt x="637" y="28"/>
                    <a:pt x="515" y="1"/>
                    <a:pt x="3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30"/>
            <p:cNvSpPr/>
            <p:nvPr/>
          </p:nvSpPr>
          <p:spPr>
            <a:xfrm>
              <a:off x="6034975" y="3251425"/>
              <a:ext cx="15200" cy="3650"/>
            </a:xfrm>
            <a:custGeom>
              <a:avLst/>
              <a:gdLst/>
              <a:ahLst/>
              <a:cxnLst/>
              <a:rect l="l" t="t" r="r" b="b"/>
              <a:pathLst>
                <a:path w="608" h="146" extrusionOk="0">
                  <a:moveTo>
                    <a:pt x="417" y="0"/>
                  </a:moveTo>
                  <a:cubicBezTo>
                    <a:pt x="286" y="12"/>
                    <a:pt x="131" y="12"/>
                    <a:pt x="0" y="24"/>
                  </a:cubicBezTo>
                  <a:cubicBezTo>
                    <a:pt x="99" y="123"/>
                    <a:pt x="213" y="145"/>
                    <a:pt x="330" y="145"/>
                  </a:cubicBezTo>
                  <a:cubicBezTo>
                    <a:pt x="423" y="145"/>
                    <a:pt x="517" y="131"/>
                    <a:pt x="607" y="131"/>
                  </a:cubicBezTo>
                  <a:cubicBezTo>
                    <a:pt x="548" y="84"/>
                    <a:pt x="488"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30"/>
            <p:cNvSpPr/>
            <p:nvPr/>
          </p:nvSpPr>
          <p:spPr>
            <a:xfrm>
              <a:off x="5374175" y="3021475"/>
              <a:ext cx="15200" cy="3725"/>
            </a:xfrm>
            <a:custGeom>
              <a:avLst/>
              <a:gdLst/>
              <a:ahLst/>
              <a:cxnLst/>
              <a:rect l="l" t="t" r="r" b="b"/>
              <a:pathLst>
                <a:path w="608" h="149" extrusionOk="0">
                  <a:moveTo>
                    <a:pt x="299" y="1"/>
                  </a:moveTo>
                  <a:cubicBezTo>
                    <a:pt x="197" y="1"/>
                    <a:pt x="96" y="13"/>
                    <a:pt x="0" y="43"/>
                  </a:cubicBezTo>
                  <a:cubicBezTo>
                    <a:pt x="105" y="113"/>
                    <a:pt x="205" y="148"/>
                    <a:pt x="302" y="148"/>
                  </a:cubicBezTo>
                  <a:cubicBezTo>
                    <a:pt x="404" y="148"/>
                    <a:pt x="504" y="110"/>
                    <a:pt x="608" y="31"/>
                  </a:cubicBezTo>
                  <a:cubicBezTo>
                    <a:pt x="506" y="13"/>
                    <a:pt x="40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30"/>
            <p:cNvSpPr/>
            <p:nvPr/>
          </p:nvSpPr>
          <p:spPr>
            <a:xfrm>
              <a:off x="5288750" y="3071650"/>
              <a:ext cx="8050" cy="7450"/>
            </a:xfrm>
            <a:custGeom>
              <a:avLst/>
              <a:gdLst/>
              <a:ahLst/>
              <a:cxnLst/>
              <a:rect l="l" t="t" r="r" b="b"/>
              <a:pathLst>
                <a:path w="322" h="298" extrusionOk="0">
                  <a:moveTo>
                    <a:pt x="179" y="0"/>
                  </a:moveTo>
                  <a:cubicBezTo>
                    <a:pt x="60" y="60"/>
                    <a:pt x="0" y="155"/>
                    <a:pt x="12" y="286"/>
                  </a:cubicBezTo>
                  <a:cubicBezTo>
                    <a:pt x="96" y="286"/>
                    <a:pt x="191" y="298"/>
                    <a:pt x="298" y="298"/>
                  </a:cubicBezTo>
                  <a:cubicBezTo>
                    <a:pt x="322" y="179"/>
                    <a:pt x="310"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30"/>
            <p:cNvSpPr/>
            <p:nvPr/>
          </p:nvSpPr>
          <p:spPr>
            <a:xfrm>
              <a:off x="5805175" y="3208250"/>
              <a:ext cx="14325" cy="3675"/>
            </a:xfrm>
            <a:custGeom>
              <a:avLst/>
              <a:gdLst/>
              <a:ahLst/>
              <a:cxnLst/>
              <a:rect l="l" t="t" r="r" b="b"/>
              <a:pathLst>
                <a:path w="573" h="147" extrusionOk="0">
                  <a:moveTo>
                    <a:pt x="204" y="1"/>
                  </a:moveTo>
                  <a:cubicBezTo>
                    <a:pt x="159" y="1"/>
                    <a:pt x="114" y="3"/>
                    <a:pt x="68" y="3"/>
                  </a:cubicBezTo>
                  <a:cubicBezTo>
                    <a:pt x="46" y="3"/>
                    <a:pt x="23" y="2"/>
                    <a:pt x="1" y="1"/>
                  </a:cubicBezTo>
                  <a:lnTo>
                    <a:pt x="1" y="1"/>
                  </a:lnTo>
                  <a:cubicBezTo>
                    <a:pt x="97" y="127"/>
                    <a:pt x="221" y="147"/>
                    <a:pt x="346" y="147"/>
                  </a:cubicBezTo>
                  <a:cubicBezTo>
                    <a:pt x="405" y="147"/>
                    <a:pt x="464" y="142"/>
                    <a:pt x="521" y="142"/>
                  </a:cubicBezTo>
                  <a:cubicBezTo>
                    <a:pt x="538" y="142"/>
                    <a:pt x="555" y="143"/>
                    <a:pt x="572" y="144"/>
                  </a:cubicBezTo>
                  <a:cubicBezTo>
                    <a:pt x="469" y="17"/>
                    <a:pt x="33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30"/>
            <p:cNvSpPr/>
            <p:nvPr/>
          </p:nvSpPr>
          <p:spPr>
            <a:xfrm>
              <a:off x="5485800" y="2988175"/>
              <a:ext cx="11925" cy="7850"/>
            </a:xfrm>
            <a:custGeom>
              <a:avLst/>
              <a:gdLst/>
              <a:ahLst/>
              <a:cxnLst/>
              <a:rect l="l" t="t" r="r" b="b"/>
              <a:pathLst>
                <a:path w="477" h="314" extrusionOk="0">
                  <a:moveTo>
                    <a:pt x="291" y="1"/>
                  </a:moveTo>
                  <a:cubicBezTo>
                    <a:pt x="247" y="1"/>
                    <a:pt x="201" y="19"/>
                    <a:pt x="155" y="53"/>
                  </a:cubicBezTo>
                  <a:cubicBezTo>
                    <a:pt x="95" y="89"/>
                    <a:pt x="48" y="160"/>
                    <a:pt x="0" y="196"/>
                  </a:cubicBezTo>
                  <a:cubicBezTo>
                    <a:pt x="57" y="283"/>
                    <a:pt x="111" y="313"/>
                    <a:pt x="163" y="313"/>
                  </a:cubicBezTo>
                  <a:cubicBezTo>
                    <a:pt x="253" y="313"/>
                    <a:pt x="339" y="226"/>
                    <a:pt x="429" y="196"/>
                  </a:cubicBezTo>
                  <a:cubicBezTo>
                    <a:pt x="476" y="160"/>
                    <a:pt x="476" y="112"/>
                    <a:pt x="429" y="65"/>
                  </a:cubicBezTo>
                  <a:cubicBezTo>
                    <a:pt x="386" y="22"/>
                    <a:pt x="339"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30"/>
            <p:cNvSpPr/>
            <p:nvPr/>
          </p:nvSpPr>
          <p:spPr>
            <a:xfrm>
              <a:off x="5390850" y="3141000"/>
              <a:ext cx="9625" cy="9300"/>
            </a:xfrm>
            <a:custGeom>
              <a:avLst/>
              <a:gdLst/>
              <a:ahLst/>
              <a:cxnLst/>
              <a:rect l="l" t="t" r="r" b="b"/>
              <a:pathLst>
                <a:path w="385" h="372" extrusionOk="0">
                  <a:moveTo>
                    <a:pt x="119" y="0"/>
                  </a:moveTo>
                  <a:cubicBezTo>
                    <a:pt x="12" y="12"/>
                    <a:pt x="0" y="36"/>
                    <a:pt x="83" y="119"/>
                  </a:cubicBezTo>
                  <a:cubicBezTo>
                    <a:pt x="95" y="191"/>
                    <a:pt x="95" y="274"/>
                    <a:pt x="107" y="369"/>
                  </a:cubicBezTo>
                  <a:cubicBezTo>
                    <a:pt x="126" y="371"/>
                    <a:pt x="142" y="371"/>
                    <a:pt x="157" y="371"/>
                  </a:cubicBezTo>
                  <a:cubicBezTo>
                    <a:pt x="385" y="371"/>
                    <a:pt x="237" y="209"/>
                    <a:pt x="226" y="119"/>
                  </a:cubicBezTo>
                  <a:cubicBezTo>
                    <a:pt x="298" y="36"/>
                    <a:pt x="286"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30"/>
            <p:cNvSpPr/>
            <p:nvPr/>
          </p:nvSpPr>
          <p:spPr>
            <a:xfrm>
              <a:off x="5395300" y="3139950"/>
              <a:ext cx="15800" cy="4050"/>
            </a:xfrm>
            <a:custGeom>
              <a:avLst/>
              <a:gdLst/>
              <a:ahLst/>
              <a:cxnLst/>
              <a:rect l="l" t="t" r="r" b="b"/>
              <a:pathLst>
                <a:path w="632" h="162" extrusionOk="0">
                  <a:moveTo>
                    <a:pt x="334" y="1"/>
                  </a:moveTo>
                  <a:cubicBezTo>
                    <a:pt x="227" y="1"/>
                    <a:pt x="114" y="30"/>
                    <a:pt x="1" y="42"/>
                  </a:cubicBezTo>
                  <a:cubicBezTo>
                    <a:pt x="1" y="78"/>
                    <a:pt x="25" y="126"/>
                    <a:pt x="48" y="161"/>
                  </a:cubicBezTo>
                  <a:cubicBezTo>
                    <a:pt x="227" y="161"/>
                    <a:pt x="417" y="137"/>
                    <a:pt x="632" y="137"/>
                  </a:cubicBezTo>
                  <a:cubicBezTo>
                    <a:pt x="542" y="30"/>
                    <a:pt x="441"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30"/>
            <p:cNvSpPr/>
            <p:nvPr/>
          </p:nvSpPr>
          <p:spPr>
            <a:xfrm>
              <a:off x="5521500" y="3054825"/>
              <a:ext cx="7775" cy="5275"/>
            </a:xfrm>
            <a:custGeom>
              <a:avLst/>
              <a:gdLst/>
              <a:ahLst/>
              <a:cxnLst/>
              <a:rect l="l" t="t" r="r" b="b"/>
              <a:pathLst>
                <a:path w="311" h="211" extrusionOk="0">
                  <a:moveTo>
                    <a:pt x="155" y="0"/>
                  </a:moveTo>
                  <a:cubicBezTo>
                    <a:pt x="104" y="0"/>
                    <a:pt x="53" y="39"/>
                    <a:pt x="1" y="125"/>
                  </a:cubicBezTo>
                  <a:cubicBezTo>
                    <a:pt x="56" y="180"/>
                    <a:pt x="111" y="210"/>
                    <a:pt x="164" y="210"/>
                  </a:cubicBezTo>
                  <a:cubicBezTo>
                    <a:pt x="215" y="210"/>
                    <a:pt x="264" y="183"/>
                    <a:pt x="311" y="125"/>
                  </a:cubicBezTo>
                  <a:cubicBezTo>
                    <a:pt x="261" y="45"/>
                    <a:pt x="20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30"/>
            <p:cNvSpPr/>
            <p:nvPr/>
          </p:nvSpPr>
          <p:spPr>
            <a:xfrm>
              <a:off x="5650700" y="3033700"/>
              <a:ext cx="11025" cy="5775"/>
            </a:xfrm>
            <a:custGeom>
              <a:avLst/>
              <a:gdLst/>
              <a:ahLst/>
              <a:cxnLst/>
              <a:rect l="l" t="t" r="r" b="b"/>
              <a:pathLst>
                <a:path w="441" h="231" extrusionOk="0">
                  <a:moveTo>
                    <a:pt x="137" y="0"/>
                  </a:moveTo>
                  <a:cubicBezTo>
                    <a:pt x="91" y="0"/>
                    <a:pt x="45" y="17"/>
                    <a:pt x="0" y="65"/>
                  </a:cubicBezTo>
                  <a:cubicBezTo>
                    <a:pt x="12" y="101"/>
                    <a:pt x="12" y="149"/>
                    <a:pt x="12" y="196"/>
                  </a:cubicBezTo>
                  <a:cubicBezTo>
                    <a:pt x="79" y="215"/>
                    <a:pt x="142" y="231"/>
                    <a:pt x="201" y="231"/>
                  </a:cubicBezTo>
                  <a:cubicBezTo>
                    <a:pt x="289" y="231"/>
                    <a:pt x="369" y="196"/>
                    <a:pt x="441" y="89"/>
                  </a:cubicBezTo>
                  <a:cubicBezTo>
                    <a:pt x="343" y="81"/>
                    <a:pt x="23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30"/>
            <p:cNvSpPr/>
            <p:nvPr/>
          </p:nvSpPr>
          <p:spPr>
            <a:xfrm>
              <a:off x="5755175" y="3212175"/>
              <a:ext cx="14900" cy="3575"/>
            </a:xfrm>
            <a:custGeom>
              <a:avLst/>
              <a:gdLst/>
              <a:ahLst/>
              <a:cxnLst/>
              <a:rect l="l" t="t" r="r" b="b"/>
              <a:pathLst>
                <a:path w="596" h="143" extrusionOk="0">
                  <a:moveTo>
                    <a:pt x="161" y="1"/>
                  </a:moveTo>
                  <a:cubicBezTo>
                    <a:pt x="109" y="1"/>
                    <a:pt x="55" y="5"/>
                    <a:pt x="0" y="11"/>
                  </a:cubicBezTo>
                  <a:cubicBezTo>
                    <a:pt x="96" y="120"/>
                    <a:pt x="210" y="143"/>
                    <a:pt x="329" y="143"/>
                  </a:cubicBezTo>
                  <a:cubicBezTo>
                    <a:pt x="418" y="143"/>
                    <a:pt x="509" y="130"/>
                    <a:pt x="596" y="130"/>
                  </a:cubicBezTo>
                  <a:cubicBezTo>
                    <a:pt x="454" y="32"/>
                    <a:pt x="312"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30"/>
            <p:cNvSpPr/>
            <p:nvPr/>
          </p:nvSpPr>
          <p:spPr>
            <a:xfrm>
              <a:off x="5638800" y="3093350"/>
              <a:ext cx="15500" cy="3200"/>
            </a:xfrm>
            <a:custGeom>
              <a:avLst/>
              <a:gdLst/>
              <a:ahLst/>
              <a:cxnLst/>
              <a:rect l="l" t="t" r="r" b="b"/>
              <a:pathLst>
                <a:path w="620" h="128" extrusionOk="0">
                  <a:moveTo>
                    <a:pt x="293" y="1"/>
                  </a:moveTo>
                  <a:cubicBezTo>
                    <a:pt x="194" y="1"/>
                    <a:pt x="95" y="19"/>
                    <a:pt x="0" y="25"/>
                  </a:cubicBezTo>
                  <a:cubicBezTo>
                    <a:pt x="133" y="108"/>
                    <a:pt x="284" y="127"/>
                    <a:pt x="431" y="127"/>
                  </a:cubicBezTo>
                  <a:cubicBezTo>
                    <a:pt x="495" y="127"/>
                    <a:pt x="558" y="124"/>
                    <a:pt x="619" y="120"/>
                  </a:cubicBezTo>
                  <a:cubicBezTo>
                    <a:pt x="518" y="25"/>
                    <a:pt x="40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30"/>
            <p:cNvSpPr/>
            <p:nvPr/>
          </p:nvSpPr>
          <p:spPr>
            <a:xfrm>
              <a:off x="5705750" y="3039700"/>
              <a:ext cx="6275" cy="6950"/>
            </a:xfrm>
            <a:custGeom>
              <a:avLst/>
              <a:gdLst/>
              <a:ahLst/>
              <a:cxnLst/>
              <a:rect l="l" t="t" r="r" b="b"/>
              <a:pathLst>
                <a:path w="251" h="278" extrusionOk="0">
                  <a:moveTo>
                    <a:pt x="152" y="1"/>
                  </a:moveTo>
                  <a:cubicBezTo>
                    <a:pt x="76" y="1"/>
                    <a:pt x="9" y="18"/>
                    <a:pt x="1" y="135"/>
                  </a:cubicBezTo>
                  <a:cubicBezTo>
                    <a:pt x="1" y="266"/>
                    <a:pt x="132" y="278"/>
                    <a:pt x="239" y="278"/>
                  </a:cubicBezTo>
                  <a:cubicBezTo>
                    <a:pt x="251" y="195"/>
                    <a:pt x="251" y="87"/>
                    <a:pt x="251" y="4"/>
                  </a:cubicBezTo>
                  <a:cubicBezTo>
                    <a:pt x="219" y="4"/>
                    <a:pt x="185"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30"/>
            <p:cNvSpPr/>
            <p:nvPr/>
          </p:nvSpPr>
          <p:spPr>
            <a:xfrm>
              <a:off x="5909350" y="3208850"/>
              <a:ext cx="11350" cy="3025"/>
            </a:xfrm>
            <a:custGeom>
              <a:avLst/>
              <a:gdLst/>
              <a:ahLst/>
              <a:cxnLst/>
              <a:rect l="l" t="t" r="r" b="b"/>
              <a:pathLst>
                <a:path w="454" h="121" extrusionOk="0">
                  <a:moveTo>
                    <a:pt x="1" y="1"/>
                  </a:moveTo>
                  <a:cubicBezTo>
                    <a:pt x="83" y="98"/>
                    <a:pt x="179" y="120"/>
                    <a:pt x="278" y="120"/>
                  </a:cubicBezTo>
                  <a:cubicBezTo>
                    <a:pt x="337" y="120"/>
                    <a:pt x="396" y="112"/>
                    <a:pt x="453" y="108"/>
                  </a:cubicBezTo>
                  <a:cubicBezTo>
                    <a:pt x="322" y="1"/>
                    <a:pt x="15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30"/>
            <p:cNvSpPr/>
            <p:nvPr/>
          </p:nvSpPr>
          <p:spPr>
            <a:xfrm>
              <a:off x="5471800" y="3147125"/>
              <a:ext cx="11350" cy="5550"/>
            </a:xfrm>
            <a:custGeom>
              <a:avLst/>
              <a:gdLst/>
              <a:ahLst/>
              <a:cxnLst/>
              <a:rect l="l" t="t" r="r" b="b"/>
              <a:pathLst>
                <a:path w="454" h="222" extrusionOk="0">
                  <a:moveTo>
                    <a:pt x="109" y="0"/>
                  </a:moveTo>
                  <a:cubicBezTo>
                    <a:pt x="73" y="0"/>
                    <a:pt x="36" y="2"/>
                    <a:pt x="1" y="5"/>
                  </a:cubicBezTo>
                  <a:lnTo>
                    <a:pt x="132" y="136"/>
                  </a:lnTo>
                  <a:cubicBezTo>
                    <a:pt x="177" y="195"/>
                    <a:pt x="227" y="222"/>
                    <a:pt x="282" y="222"/>
                  </a:cubicBezTo>
                  <a:cubicBezTo>
                    <a:pt x="327" y="222"/>
                    <a:pt x="376" y="204"/>
                    <a:pt x="429" y="172"/>
                  </a:cubicBezTo>
                  <a:lnTo>
                    <a:pt x="453" y="124"/>
                  </a:lnTo>
                  <a:cubicBezTo>
                    <a:pt x="352" y="24"/>
                    <a:pt x="231"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30"/>
            <p:cNvSpPr/>
            <p:nvPr/>
          </p:nvSpPr>
          <p:spPr>
            <a:xfrm>
              <a:off x="5579250" y="3118075"/>
              <a:ext cx="10750" cy="3925"/>
            </a:xfrm>
            <a:custGeom>
              <a:avLst/>
              <a:gdLst/>
              <a:ahLst/>
              <a:cxnLst/>
              <a:rect l="l" t="t" r="r" b="b"/>
              <a:pathLst>
                <a:path w="430" h="157" extrusionOk="0">
                  <a:moveTo>
                    <a:pt x="429" y="0"/>
                  </a:moveTo>
                  <a:lnTo>
                    <a:pt x="429" y="0"/>
                  </a:lnTo>
                  <a:cubicBezTo>
                    <a:pt x="287" y="24"/>
                    <a:pt x="144" y="24"/>
                    <a:pt x="1" y="36"/>
                  </a:cubicBezTo>
                  <a:cubicBezTo>
                    <a:pt x="71" y="112"/>
                    <a:pt x="144" y="157"/>
                    <a:pt x="216" y="157"/>
                  </a:cubicBezTo>
                  <a:cubicBezTo>
                    <a:pt x="290" y="157"/>
                    <a:pt x="363" y="10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30"/>
            <p:cNvSpPr/>
            <p:nvPr/>
          </p:nvSpPr>
          <p:spPr>
            <a:xfrm>
              <a:off x="5403650" y="2986175"/>
              <a:ext cx="10725" cy="3625"/>
            </a:xfrm>
            <a:custGeom>
              <a:avLst/>
              <a:gdLst/>
              <a:ahLst/>
              <a:cxnLst/>
              <a:rect l="l" t="t" r="r" b="b"/>
              <a:pathLst>
                <a:path w="429" h="145" extrusionOk="0">
                  <a:moveTo>
                    <a:pt x="215" y="0"/>
                  </a:moveTo>
                  <a:cubicBezTo>
                    <a:pt x="144" y="0"/>
                    <a:pt x="70" y="45"/>
                    <a:pt x="0" y="133"/>
                  </a:cubicBezTo>
                  <a:cubicBezTo>
                    <a:pt x="143" y="133"/>
                    <a:pt x="286" y="145"/>
                    <a:pt x="429" y="145"/>
                  </a:cubicBezTo>
                  <a:cubicBezTo>
                    <a:pt x="362" y="48"/>
                    <a:pt x="28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30"/>
            <p:cNvSpPr/>
            <p:nvPr/>
          </p:nvSpPr>
          <p:spPr>
            <a:xfrm>
              <a:off x="5668550" y="3199925"/>
              <a:ext cx="7475" cy="4025"/>
            </a:xfrm>
            <a:custGeom>
              <a:avLst/>
              <a:gdLst/>
              <a:ahLst/>
              <a:cxnLst/>
              <a:rect l="l" t="t" r="r" b="b"/>
              <a:pathLst>
                <a:path w="299" h="161" extrusionOk="0">
                  <a:moveTo>
                    <a:pt x="191" y="24"/>
                  </a:moveTo>
                  <a:cubicBezTo>
                    <a:pt x="132" y="60"/>
                    <a:pt x="1" y="1"/>
                    <a:pt x="13" y="143"/>
                  </a:cubicBezTo>
                  <a:cubicBezTo>
                    <a:pt x="13" y="152"/>
                    <a:pt x="72" y="160"/>
                    <a:pt x="128" y="160"/>
                  </a:cubicBezTo>
                  <a:cubicBezTo>
                    <a:pt x="151" y="160"/>
                    <a:pt x="174" y="159"/>
                    <a:pt x="191" y="155"/>
                  </a:cubicBezTo>
                  <a:cubicBezTo>
                    <a:pt x="239" y="143"/>
                    <a:pt x="263" y="96"/>
                    <a:pt x="298" y="60"/>
                  </a:cubicBezTo>
                  <a:cubicBezTo>
                    <a:pt x="263" y="36"/>
                    <a:pt x="239" y="24"/>
                    <a:pt x="19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30"/>
            <p:cNvSpPr/>
            <p:nvPr/>
          </p:nvSpPr>
          <p:spPr>
            <a:xfrm>
              <a:off x="5661700" y="3090700"/>
              <a:ext cx="11050" cy="3575"/>
            </a:xfrm>
            <a:custGeom>
              <a:avLst/>
              <a:gdLst/>
              <a:ahLst/>
              <a:cxnLst/>
              <a:rect l="l" t="t" r="r" b="b"/>
              <a:pathLst>
                <a:path w="442" h="143" extrusionOk="0">
                  <a:moveTo>
                    <a:pt x="1" y="0"/>
                  </a:moveTo>
                  <a:lnTo>
                    <a:pt x="1" y="119"/>
                  </a:lnTo>
                  <a:cubicBezTo>
                    <a:pt x="156" y="95"/>
                    <a:pt x="322" y="14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30"/>
            <p:cNvSpPr/>
            <p:nvPr/>
          </p:nvSpPr>
          <p:spPr>
            <a:xfrm>
              <a:off x="5676300" y="3089875"/>
              <a:ext cx="11925" cy="3450"/>
            </a:xfrm>
            <a:custGeom>
              <a:avLst/>
              <a:gdLst/>
              <a:ahLst/>
              <a:cxnLst/>
              <a:rect l="l" t="t" r="r" b="b"/>
              <a:pathLst>
                <a:path w="477" h="138" extrusionOk="0">
                  <a:moveTo>
                    <a:pt x="171" y="1"/>
                  </a:moveTo>
                  <a:cubicBezTo>
                    <a:pt x="115" y="1"/>
                    <a:pt x="57" y="9"/>
                    <a:pt x="0" y="21"/>
                  </a:cubicBezTo>
                  <a:cubicBezTo>
                    <a:pt x="78" y="113"/>
                    <a:pt x="168" y="138"/>
                    <a:pt x="266" y="138"/>
                  </a:cubicBezTo>
                  <a:cubicBezTo>
                    <a:pt x="333" y="138"/>
                    <a:pt x="404" y="126"/>
                    <a:pt x="476" y="116"/>
                  </a:cubicBezTo>
                  <a:cubicBezTo>
                    <a:pt x="383" y="30"/>
                    <a:pt x="278"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30"/>
            <p:cNvSpPr/>
            <p:nvPr/>
          </p:nvSpPr>
          <p:spPr>
            <a:xfrm>
              <a:off x="5678975" y="3097375"/>
              <a:ext cx="11625" cy="3250"/>
            </a:xfrm>
            <a:custGeom>
              <a:avLst/>
              <a:gdLst/>
              <a:ahLst/>
              <a:cxnLst/>
              <a:rect l="l" t="t" r="r" b="b"/>
              <a:pathLst>
                <a:path w="465" h="130" extrusionOk="0">
                  <a:moveTo>
                    <a:pt x="191" y="1"/>
                  </a:moveTo>
                  <a:cubicBezTo>
                    <a:pt x="128" y="1"/>
                    <a:pt x="63" y="10"/>
                    <a:pt x="0" y="19"/>
                  </a:cubicBezTo>
                  <a:cubicBezTo>
                    <a:pt x="94" y="96"/>
                    <a:pt x="200" y="130"/>
                    <a:pt x="318" y="130"/>
                  </a:cubicBezTo>
                  <a:cubicBezTo>
                    <a:pt x="365" y="130"/>
                    <a:pt x="414" y="124"/>
                    <a:pt x="465" y="114"/>
                  </a:cubicBezTo>
                  <a:cubicBezTo>
                    <a:pt x="391" y="25"/>
                    <a:pt x="294"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30"/>
            <p:cNvSpPr/>
            <p:nvPr/>
          </p:nvSpPr>
          <p:spPr>
            <a:xfrm>
              <a:off x="5595625" y="3030600"/>
              <a:ext cx="12225" cy="6650"/>
            </a:xfrm>
            <a:custGeom>
              <a:avLst/>
              <a:gdLst/>
              <a:ahLst/>
              <a:cxnLst/>
              <a:rect l="l" t="t" r="r" b="b"/>
              <a:pathLst>
                <a:path w="489" h="266" extrusionOk="0">
                  <a:moveTo>
                    <a:pt x="215" y="0"/>
                  </a:moveTo>
                  <a:cubicBezTo>
                    <a:pt x="155" y="0"/>
                    <a:pt x="99" y="15"/>
                    <a:pt x="48" y="47"/>
                  </a:cubicBezTo>
                  <a:cubicBezTo>
                    <a:pt x="1" y="106"/>
                    <a:pt x="13" y="154"/>
                    <a:pt x="72" y="201"/>
                  </a:cubicBezTo>
                  <a:cubicBezTo>
                    <a:pt x="161" y="242"/>
                    <a:pt x="256" y="266"/>
                    <a:pt x="352" y="266"/>
                  </a:cubicBezTo>
                  <a:cubicBezTo>
                    <a:pt x="397" y="266"/>
                    <a:pt x="443" y="260"/>
                    <a:pt x="489" y="249"/>
                  </a:cubicBezTo>
                  <a:lnTo>
                    <a:pt x="489" y="82"/>
                  </a:lnTo>
                  <a:cubicBezTo>
                    <a:pt x="465" y="70"/>
                    <a:pt x="429" y="47"/>
                    <a:pt x="382" y="35"/>
                  </a:cubicBezTo>
                  <a:cubicBezTo>
                    <a:pt x="325" y="12"/>
                    <a:pt x="26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30"/>
            <p:cNvSpPr/>
            <p:nvPr/>
          </p:nvSpPr>
          <p:spPr>
            <a:xfrm>
              <a:off x="5583425" y="3031450"/>
              <a:ext cx="11925" cy="4425"/>
            </a:xfrm>
            <a:custGeom>
              <a:avLst/>
              <a:gdLst/>
              <a:ahLst/>
              <a:cxnLst/>
              <a:rect l="l" t="t" r="r" b="b"/>
              <a:pathLst>
                <a:path w="477" h="177" extrusionOk="0">
                  <a:moveTo>
                    <a:pt x="429" y="13"/>
                  </a:moveTo>
                  <a:lnTo>
                    <a:pt x="429" y="13"/>
                  </a:lnTo>
                  <a:cubicBezTo>
                    <a:pt x="274" y="60"/>
                    <a:pt x="96" y="1"/>
                    <a:pt x="0" y="167"/>
                  </a:cubicBezTo>
                  <a:cubicBezTo>
                    <a:pt x="66" y="173"/>
                    <a:pt x="131" y="176"/>
                    <a:pt x="200" y="176"/>
                  </a:cubicBezTo>
                  <a:cubicBezTo>
                    <a:pt x="268" y="176"/>
                    <a:pt x="340" y="173"/>
                    <a:pt x="417" y="167"/>
                  </a:cubicBezTo>
                  <a:cubicBezTo>
                    <a:pt x="453" y="120"/>
                    <a:pt x="477" y="72"/>
                    <a:pt x="429"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30"/>
            <p:cNvSpPr/>
            <p:nvPr/>
          </p:nvSpPr>
          <p:spPr>
            <a:xfrm>
              <a:off x="5596825" y="3029100"/>
              <a:ext cx="8350" cy="3275"/>
            </a:xfrm>
            <a:custGeom>
              <a:avLst/>
              <a:gdLst/>
              <a:ahLst/>
              <a:cxnLst/>
              <a:rect l="l" t="t" r="r" b="b"/>
              <a:pathLst>
                <a:path w="334" h="131" extrusionOk="0">
                  <a:moveTo>
                    <a:pt x="140" y="1"/>
                  </a:moveTo>
                  <a:cubicBezTo>
                    <a:pt x="90" y="1"/>
                    <a:pt x="43" y="35"/>
                    <a:pt x="0" y="130"/>
                  </a:cubicBezTo>
                  <a:cubicBezTo>
                    <a:pt x="119" y="107"/>
                    <a:pt x="215" y="107"/>
                    <a:pt x="334" y="107"/>
                  </a:cubicBezTo>
                  <a:cubicBezTo>
                    <a:pt x="268" y="54"/>
                    <a:pt x="202"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30"/>
            <p:cNvSpPr/>
            <p:nvPr/>
          </p:nvSpPr>
          <p:spPr>
            <a:xfrm>
              <a:off x="5859050" y="3147250"/>
              <a:ext cx="7175" cy="2875"/>
            </a:xfrm>
            <a:custGeom>
              <a:avLst/>
              <a:gdLst/>
              <a:ahLst/>
              <a:cxnLst/>
              <a:rect l="l" t="t" r="r" b="b"/>
              <a:pathLst>
                <a:path w="287" h="115" extrusionOk="0">
                  <a:moveTo>
                    <a:pt x="286" y="0"/>
                  </a:moveTo>
                  <a:lnTo>
                    <a:pt x="286" y="0"/>
                  </a:lnTo>
                  <a:cubicBezTo>
                    <a:pt x="191" y="12"/>
                    <a:pt x="108" y="12"/>
                    <a:pt x="1" y="12"/>
                  </a:cubicBezTo>
                  <a:cubicBezTo>
                    <a:pt x="50" y="83"/>
                    <a:pt x="94" y="114"/>
                    <a:pt x="137" y="114"/>
                  </a:cubicBezTo>
                  <a:cubicBezTo>
                    <a:pt x="187" y="114"/>
                    <a:pt x="235" y="7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30"/>
            <p:cNvSpPr/>
            <p:nvPr/>
          </p:nvSpPr>
          <p:spPr>
            <a:xfrm>
              <a:off x="5866200" y="3097225"/>
              <a:ext cx="3600" cy="7475"/>
            </a:xfrm>
            <a:custGeom>
              <a:avLst/>
              <a:gdLst/>
              <a:ahLst/>
              <a:cxnLst/>
              <a:rect l="l" t="t" r="r" b="b"/>
              <a:pathLst>
                <a:path w="144" h="299" extrusionOk="0">
                  <a:moveTo>
                    <a:pt x="0" y="1"/>
                  </a:moveTo>
                  <a:cubicBezTo>
                    <a:pt x="0" y="120"/>
                    <a:pt x="24" y="227"/>
                    <a:pt x="131" y="299"/>
                  </a:cubicBezTo>
                  <a:cubicBezTo>
                    <a:pt x="131" y="191"/>
                    <a:pt x="143" y="10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30"/>
            <p:cNvSpPr/>
            <p:nvPr/>
          </p:nvSpPr>
          <p:spPr>
            <a:xfrm>
              <a:off x="5557225" y="3129675"/>
              <a:ext cx="8375" cy="2275"/>
            </a:xfrm>
            <a:custGeom>
              <a:avLst/>
              <a:gdLst/>
              <a:ahLst/>
              <a:cxnLst/>
              <a:rect l="l" t="t" r="r" b="b"/>
              <a:pathLst>
                <a:path w="335" h="91" extrusionOk="0">
                  <a:moveTo>
                    <a:pt x="1" y="1"/>
                  </a:moveTo>
                  <a:cubicBezTo>
                    <a:pt x="52" y="63"/>
                    <a:pt x="105" y="90"/>
                    <a:pt x="159" y="90"/>
                  </a:cubicBezTo>
                  <a:cubicBezTo>
                    <a:pt x="218" y="90"/>
                    <a:pt x="278" y="57"/>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30"/>
            <p:cNvSpPr/>
            <p:nvPr/>
          </p:nvSpPr>
          <p:spPr>
            <a:xfrm>
              <a:off x="5567650" y="3129575"/>
              <a:ext cx="8350" cy="3400"/>
            </a:xfrm>
            <a:custGeom>
              <a:avLst/>
              <a:gdLst/>
              <a:ahLst/>
              <a:cxnLst/>
              <a:rect l="l" t="t" r="r" b="b"/>
              <a:pathLst>
                <a:path w="334" h="136" extrusionOk="0">
                  <a:moveTo>
                    <a:pt x="86" y="0"/>
                  </a:moveTo>
                  <a:cubicBezTo>
                    <a:pt x="58" y="0"/>
                    <a:pt x="30" y="2"/>
                    <a:pt x="0" y="5"/>
                  </a:cubicBezTo>
                  <a:cubicBezTo>
                    <a:pt x="12" y="52"/>
                    <a:pt x="36" y="88"/>
                    <a:pt x="48" y="124"/>
                  </a:cubicBezTo>
                  <a:cubicBezTo>
                    <a:pt x="131" y="136"/>
                    <a:pt x="227" y="136"/>
                    <a:pt x="334" y="136"/>
                  </a:cubicBezTo>
                  <a:cubicBezTo>
                    <a:pt x="269" y="25"/>
                    <a:pt x="183"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30"/>
            <p:cNvSpPr/>
            <p:nvPr/>
          </p:nvSpPr>
          <p:spPr>
            <a:xfrm>
              <a:off x="5568550" y="3118975"/>
              <a:ext cx="6850" cy="2475"/>
            </a:xfrm>
            <a:custGeom>
              <a:avLst/>
              <a:gdLst/>
              <a:ahLst/>
              <a:cxnLst/>
              <a:rect l="l" t="t" r="r" b="b"/>
              <a:pathLst>
                <a:path w="274" h="99" extrusionOk="0">
                  <a:moveTo>
                    <a:pt x="0" y="0"/>
                  </a:moveTo>
                  <a:cubicBezTo>
                    <a:pt x="42" y="66"/>
                    <a:pt x="89" y="98"/>
                    <a:pt x="137" y="98"/>
                  </a:cubicBezTo>
                  <a:cubicBezTo>
                    <a:pt x="185" y="98"/>
                    <a:pt x="232" y="6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30"/>
            <p:cNvSpPr/>
            <p:nvPr/>
          </p:nvSpPr>
          <p:spPr>
            <a:xfrm>
              <a:off x="5693550" y="3073125"/>
              <a:ext cx="4500" cy="5075"/>
            </a:xfrm>
            <a:custGeom>
              <a:avLst/>
              <a:gdLst/>
              <a:ahLst/>
              <a:cxnLst/>
              <a:rect l="l" t="t" r="r" b="b"/>
              <a:pathLst>
                <a:path w="180" h="203" extrusionOk="0">
                  <a:moveTo>
                    <a:pt x="96" y="1"/>
                  </a:moveTo>
                  <a:cubicBezTo>
                    <a:pt x="85" y="1"/>
                    <a:pt x="76" y="5"/>
                    <a:pt x="72" y="12"/>
                  </a:cubicBezTo>
                  <a:cubicBezTo>
                    <a:pt x="1" y="120"/>
                    <a:pt x="36" y="191"/>
                    <a:pt x="179" y="203"/>
                  </a:cubicBezTo>
                  <a:lnTo>
                    <a:pt x="179" y="60"/>
                  </a:lnTo>
                  <a:cubicBezTo>
                    <a:pt x="155" y="19"/>
                    <a:pt x="119"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30"/>
            <p:cNvSpPr/>
            <p:nvPr/>
          </p:nvSpPr>
          <p:spPr>
            <a:xfrm>
              <a:off x="5617950" y="3139800"/>
              <a:ext cx="7775" cy="4200"/>
            </a:xfrm>
            <a:custGeom>
              <a:avLst/>
              <a:gdLst/>
              <a:ahLst/>
              <a:cxnLst/>
              <a:rect l="l" t="t" r="r" b="b"/>
              <a:pathLst>
                <a:path w="311" h="168" extrusionOk="0">
                  <a:moveTo>
                    <a:pt x="227" y="1"/>
                  </a:moveTo>
                  <a:cubicBezTo>
                    <a:pt x="143" y="1"/>
                    <a:pt x="72" y="12"/>
                    <a:pt x="1" y="24"/>
                  </a:cubicBezTo>
                  <a:cubicBezTo>
                    <a:pt x="1" y="72"/>
                    <a:pt x="12" y="120"/>
                    <a:pt x="24" y="167"/>
                  </a:cubicBezTo>
                  <a:cubicBezTo>
                    <a:pt x="143" y="167"/>
                    <a:pt x="251" y="143"/>
                    <a:pt x="310" y="24"/>
                  </a:cubicBezTo>
                  <a:cubicBezTo>
                    <a:pt x="286" y="12"/>
                    <a:pt x="25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30"/>
            <p:cNvSpPr/>
            <p:nvPr/>
          </p:nvSpPr>
          <p:spPr>
            <a:xfrm>
              <a:off x="5402150" y="3103475"/>
              <a:ext cx="8950" cy="5175"/>
            </a:xfrm>
            <a:custGeom>
              <a:avLst/>
              <a:gdLst/>
              <a:ahLst/>
              <a:cxnLst/>
              <a:rect l="l" t="t" r="r" b="b"/>
              <a:pathLst>
                <a:path w="358" h="207" extrusionOk="0">
                  <a:moveTo>
                    <a:pt x="72" y="1"/>
                  </a:moveTo>
                  <a:lnTo>
                    <a:pt x="60" y="25"/>
                  </a:lnTo>
                  <a:cubicBezTo>
                    <a:pt x="1" y="84"/>
                    <a:pt x="1" y="132"/>
                    <a:pt x="24" y="180"/>
                  </a:cubicBezTo>
                  <a:cubicBezTo>
                    <a:pt x="54" y="197"/>
                    <a:pt x="81" y="206"/>
                    <a:pt x="108" y="206"/>
                  </a:cubicBezTo>
                  <a:cubicBezTo>
                    <a:pt x="134" y="206"/>
                    <a:pt x="161" y="197"/>
                    <a:pt x="191" y="180"/>
                  </a:cubicBezTo>
                  <a:cubicBezTo>
                    <a:pt x="251" y="144"/>
                    <a:pt x="298" y="84"/>
                    <a:pt x="358" y="37"/>
                  </a:cubicBezTo>
                  <a:cubicBezTo>
                    <a:pt x="262" y="37"/>
                    <a:pt x="167"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30"/>
            <p:cNvSpPr/>
            <p:nvPr/>
          </p:nvSpPr>
          <p:spPr>
            <a:xfrm>
              <a:off x="5425075" y="3140875"/>
              <a:ext cx="7175" cy="3125"/>
            </a:xfrm>
            <a:custGeom>
              <a:avLst/>
              <a:gdLst/>
              <a:ahLst/>
              <a:cxnLst/>
              <a:rect l="l" t="t" r="r" b="b"/>
              <a:pathLst>
                <a:path w="287" h="125" extrusionOk="0">
                  <a:moveTo>
                    <a:pt x="145" y="1"/>
                  </a:moveTo>
                  <a:cubicBezTo>
                    <a:pt x="97" y="1"/>
                    <a:pt x="47" y="36"/>
                    <a:pt x="0" y="100"/>
                  </a:cubicBezTo>
                  <a:cubicBezTo>
                    <a:pt x="96" y="124"/>
                    <a:pt x="203" y="124"/>
                    <a:pt x="286" y="124"/>
                  </a:cubicBezTo>
                  <a:cubicBezTo>
                    <a:pt x="244" y="39"/>
                    <a:pt x="195"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30"/>
            <p:cNvSpPr/>
            <p:nvPr/>
          </p:nvSpPr>
          <p:spPr>
            <a:xfrm>
              <a:off x="5414350" y="3140975"/>
              <a:ext cx="7175" cy="3025"/>
            </a:xfrm>
            <a:custGeom>
              <a:avLst/>
              <a:gdLst/>
              <a:ahLst/>
              <a:cxnLst/>
              <a:rect l="l" t="t" r="r" b="b"/>
              <a:pathLst>
                <a:path w="287" h="121" extrusionOk="0">
                  <a:moveTo>
                    <a:pt x="145" y="1"/>
                  </a:moveTo>
                  <a:cubicBezTo>
                    <a:pt x="97" y="1"/>
                    <a:pt x="50" y="40"/>
                    <a:pt x="1" y="120"/>
                  </a:cubicBezTo>
                  <a:cubicBezTo>
                    <a:pt x="96" y="96"/>
                    <a:pt x="191" y="96"/>
                    <a:pt x="286" y="96"/>
                  </a:cubicBezTo>
                  <a:cubicBezTo>
                    <a:pt x="235" y="34"/>
                    <a:pt x="189"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30"/>
            <p:cNvSpPr/>
            <p:nvPr/>
          </p:nvSpPr>
          <p:spPr>
            <a:xfrm>
              <a:off x="5384600" y="3140725"/>
              <a:ext cx="8950" cy="3275"/>
            </a:xfrm>
            <a:custGeom>
              <a:avLst/>
              <a:gdLst/>
              <a:ahLst/>
              <a:cxnLst/>
              <a:rect l="l" t="t" r="r" b="b"/>
              <a:pathLst>
                <a:path w="358" h="131" extrusionOk="0">
                  <a:moveTo>
                    <a:pt x="127" y="1"/>
                  </a:moveTo>
                  <a:cubicBezTo>
                    <a:pt x="86" y="1"/>
                    <a:pt x="44" y="3"/>
                    <a:pt x="0" y="11"/>
                  </a:cubicBezTo>
                  <a:cubicBezTo>
                    <a:pt x="107" y="35"/>
                    <a:pt x="214" y="83"/>
                    <a:pt x="310" y="130"/>
                  </a:cubicBezTo>
                  <a:cubicBezTo>
                    <a:pt x="333" y="83"/>
                    <a:pt x="345" y="47"/>
                    <a:pt x="357" y="11"/>
                  </a:cubicBezTo>
                  <a:cubicBezTo>
                    <a:pt x="286" y="11"/>
                    <a:pt x="209" y="1"/>
                    <a:pt x="1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30"/>
            <p:cNvSpPr/>
            <p:nvPr/>
          </p:nvSpPr>
          <p:spPr>
            <a:xfrm>
              <a:off x="5470900" y="3133925"/>
              <a:ext cx="8375" cy="2475"/>
            </a:xfrm>
            <a:custGeom>
              <a:avLst/>
              <a:gdLst/>
              <a:ahLst/>
              <a:cxnLst/>
              <a:rect l="l" t="t" r="r" b="b"/>
              <a:pathLst>
                <a:path w="335" h="99" extrusionOk="0">
                  <a:moveTo>
                    <a:pt x="168" y="0"/>
                  </a:moveTo>
                  <a:cubicBezTo>
                    <a:pt x="111" y="0"/>
                    <a:pt x="54" y="27"/>
                    <a:pt x="1" y="81"/>
                  </a:cubicBezTo>
                  <a:cubicBezTo>
                    <a:pt x="60" y="93"/>
                    <a:pt x="117" y="99"/>
                    <a:pt x="172" y="99"/>
                  </a:cubicBezTo>
                  <a:cubicBezTo>
                    <a:pt x="227" y="99"/>
                    <a:pt x="281" y="93"/>
                    <a:pt x="334" y="81"/>
                  </a:cubicBezTo>
                  <a:cubicBezTo>
                    <a:pt x="281" y="27"/>
                    <a:pt x="224"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30"/>
            <p:cNvSpPr/>
            <p:nvPr/>
          </p:nvSpPr>
          <p:spPr>
            <a:xfrm>
              <a:off x="5499475" y="3115725"/>
              <a:ext cx="8675" cy="2375"/>
            </a:xfrm>
            <a:custGeom>
              <a:avLst/>
              <a:gdLst/>
              <a:ahLst/>
              <a:cxnLst/>
              <a:rect l="l" t="t" r="r" b="b"/>
              <a:pathLst>
                <a:path w="347" h="95" extrusionOk="0">
                  <a:moveTo>
                    <a:pt x="190" y="0"/>
                  </a:moveTo>
                  <a:cubicBezTo>
                    <a:pt x="128" y="0"/>
                    <a:pt x="65" y="37"/>
                    <a:pt x="1" y="94"/>
                  </a:cubicBezTo>
                  <a:lnTo>
                    <a:pt x="346" y="94"/>
                  </a:lnTo>
                  <a:cubicBezTo>
                    <a:pt x="296" y="28"/>
                    <a:pt x="244" y="0"/>
                    <a:pt x="1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30"/>
            <p:cNvSpPr/>
            <p:nvPr/>
          </p:nvSpPr>
          <p:spPr>
            <a:xfrm>
              <a:off x="5446800" y="3132650"/>
              <a:ext cx="6575" cy="4200"/>
            </a:xfrm>
            <a:custGeom>
              <a:avLst/>
              <a:gdLst/>
              <a:ahLst/>
              <a:cxnLst/>
              <a:rect l="l" t="t" r="r" b="b"/>
              <a:pathLst>
                <a:path w="263" h="168" extrusionOk="0">
                  <a:moveTo>
                    <a:pt x="0" y="1"/>
                  </a:moveTo>
                  <a:lnTo>
                    <a:pt x="0" y="1"/>
                  </a:lnTo>
                  <a:cubicBezTo>
                    <a:pt x="48" y="120"/>
                    <a:pt x="143" y="167"/>
                    <a:pt x="262" y="167"/>
                  </a:cubicBezTo>
                  <a:cubicBezTo>
                    <a:pt x="262" y="120"/>
                    <a:pt x="251" y="84"/>
                    <a:pt x="251" y="48"/>
                  </a:cubicBezTo>
                  <a:cubicBezTo>
                    <a:pt x="167"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30"/>
            <p:cNvSpPr/>
            <p:nvPr/>
          </p:nvSpPr>
          <p:spPr>
            <a:xfrm>
              <a:off x="5460500" y="3134525"/>
              <a:ext cx="8350" cy="2025"/>
            </a:xfrm>
            <a:custGeom>
              <a:avLst/>
              <a:gdLst/>
              <a:ahLst/>
              <a:cxnLst/>
              <a:rect l="l" t="t" r="r" b="b"/>
              <a:pathLst>
                <a:path w="334" h="81" extrusionOk="0">
                  <a:moveTo>
                    <a:pt x="167" y="0"/>
                  </a:moveTo>
                  <a:cubicBezTo>
                    <a:pt x="110" y="0"/>
                    <a:pt x="54" y="27"/>
                    <a:pt x="0" y="81"/>
                  </a:cubicBezTo>
                  <a:lnTo>
                    <a:pt x="334" y="81"/>
                  </a:lnTo>
                  <a:cubicBezTo>
                    <a:pt x="280" y="27"/>
                    <a:pt x="223"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30"/>
            <p:cNvSpPr/>
            <p:nvPr/>
          </p:nvSpPr>
          <p:spPr>
            <a:xfrm>
              <a:off x="5439350" y="3144125"/>
              <a:ext cx="3600" cy="3150"/>
            </a:xfrm>
            <a:custGeom>
              <a:avLst/>
              <a:gdLst/>
              <a:ahLst/>
              <a:cxnLst/>
              <a:rect l="l" t="t" r="r" b="b"/>
              <a:pathLst>
                <a:path w="144" h="126" extrusionOk="0">
                  <a:moveTo>
                    <a:pt x="45" y="1"/>
                  </a:moveTo>
                  <a:cubicBezTo>
                    <a:pt x="31" y="1"/>
                    <a:pt x="17" y="2"/>
                    <a:pt x="1" y="6"/>
                  </a:cubicBezTo>
                  <a:cubicBezTo>
                    <a:pt x="37" y="42"/>
                    <a:pt x="108" y="78"/>
                    <a:pt x="144" y="125"/>
                  </a:cubicBezTo>
                  <a:cubicBezTo>
                    <a:pt x="144" y="78"/>
                    <a:pt x="132" y="42"/>
                    <a:pt x="132" y="6"/>
                  </a:cubicBezTo>
                  <a:cubicBezTo>
                    <a:pt x="100" y="6"/>
                    <a:pt x="74" y="1"/>
                    <a:pt x="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30"/>
            <p:cNvSpPr/>
            <p:nvPr/>
          </p:nvSpPr>
          <p:spPr>
            <a:xfrm>
              <a:off x="5457225" y="3118975"/>
              <a:ext cx="3600" cy="3700"/>
            </a:xfrm>
            <a:custGeom>
              <a:avLst/>
              <a:gdLst/>
              <a:ahLst/>
              <a:cxnLst/>
              <a:rect l="l" t="t" r="r" b="b"/>
              <a:pathLst>
                <a:path w="144" h="148" extrusionOk="0">
                  <a:moveTo>
                    <a:pt x="143" y="0"/>
                  </a:moveTo>
                  <a:lnTo>
                    <a:pt x="143" y="0"/>
                  </a:lnTo>
                  <a:cubicBezTo>
                    <a:pt x="107" y="48"/>
                    <a:pt x="48" y="83"/>
                    <a:pt x="0" y="131"/>
                  </a:cubicBezTo>
                  <a:cubicBezTo>
                    <a:pt x="34" y="140"/>
                    <a:pt x="62" y="148"/>
                    <a:pt x="92" y="148"/>
                  </a:cubicBezTo>
                  <a:cubicBezTo>
                    <a:pt x="104" y="148"/>
                    <a:pt x="117" y="146"/>
                    <a:pt x="131" y="143"/>
                  </a:cubicBezTo>
                  <a:cubicBezTo>
                    <a:pt x="131" y="107"/>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30"/>
            <p:cNvSpPr/>
            <p:nvPr/>
          </p:nvSpPr>
          <p:spPr>
            <a:xfrm>
              <a:off x="5575975" y="2980850"/>
              <a:ext cx="3600" cy="1225"/>
            </a:xfrm>
            <a:custGeom>
              <a:avLst/>
              <a:gdLst/>
              <a:ahLst/>
              <a:cxnLst/>
              <a:rect l="l" t="t" r="r" b="b"/>
              <a:pathLst>
                <a:path w="144" h="49" extrusionOk="0">
                  <a:moveTo>
                    <a:pt x="96" y="1"/>
                  </a:moveTo>
                  <a:cubicBezTo>
                    <a:pt x="60" y="13"/>
                    <a:pt x="25" y="24"/>
                    <a:pt x="1" y="48"/>
                  </a:cubicBezTo>
                  <a:lnTo>
                    <a:pt x="144" y="48"/>
                  </a:lnTo>
                  <a:cubicBezTo>
                    <a:pt x="132" y="36"/>
                    <a:pt x="120"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30"/>
            <p:cNvSpPr/>
            <p:nvPr/>
          </p:nvSpPr>
          <p:spPr>
            <a:xfrm>
              <a:off x="5575375" y="3132950"/>
              <a:ext cx="3900" cy="1925"/>
            </a:xfrm>
            <a:custGeom>
              <a:avLst/>
              <a:gdLst/>
              <a:ahLst/>
              <a:cxnLst/>
              <a:rect l="l" t="t" r="r" b="b"/>
              <a:pathLst>
                <a:path w="156" h="77" extrusionOk="0">
                  <a:moveTo>
                    <a:pt x="1" y="1"/>
                  </a:moveTo>
                  <a:cubicBezTo>
                    <a:pt x="24" y="53"/>
                    <a:pt x="50" y="77"/>
                    <a:pt x="76" y="77"/>
                  </a:cubicBezTo>
                  <a:cubicBezTo>
                    <a:pt x="104" y="77"/>
                    <a:pt x="131" y="5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30"/>
            <p:cNvSpPr/>
            <p:nvPr/>
          </p:nvSpPr>
          <p:spPr>
            <a:xfrm>
              <a:off x="5593250" y="3032350"/>
              <a:ext cx="3900" cy="3600"/>
            </a:xfrm>
            <a:custGeom>
              <a:avLst/>
              <a:gdLst/>
              <a:ahLst/>
              <a:cxnLst/>
              <a:rect l="l" t="t" r="r" b="b"/>
              <a:pathLst>
                <a:path w="156" h="144" extrusionOk="0">
                  <a:moveTo>
                    <a:pt x="24" y="0"/>
                  </a:moveTo>
                  <a:cubicBezTo>
                    <a:pt x="24" y="36"/>
                    <a:pt x="0" y="96"/>
                    <a:pt x="0" y="143"/>
                  </a:cubicBezTo>
                  <a:lnTo>
                    <a:pt x="155" y="143"/>
                  </a:lnTo>
                  <a:cubicBezTo>
                    <a:pt x="131" y="84"/>
                    <a:pt x="131" y="36"/>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30"/>
            <p:cNvSpPr/>
            <p:nvPr/>
          </p:nvSpPr>
          <p:spPr>
            <a:xfrm>
              <a:off x="5550075" y="3129375"/>
              <a:ext cx="4200" cy="1625"/>
            </a:xfrm>
            <a:custGeom>
              <a:avLst/>
              <a:gdLst/>
              <a:ahLst/>
              <a:cxnLst/>
              <a:rect l="l" t="t" r="r" b="b"/>
              <a:pathLst>
                <a:path w="168" h="65" extrusionOk="0">
                  <a:moveTo>
                    <a:pt x="168" y="1"/>
                  </a:moveTo>
                  <a:cubicBezTo>
                    <a:pt x="108" y="1"/>
                    <a:pt x="49" y="13"/>
                    <a:pt x="1" y="13"/>
                  </a:cubicBezTo>
                  <a:cubicBezTo>
                    <a:pt x="30" y="47"/>
                    <a:pt x="58" y="65"/>
                    <a:pt x="85" y="65"/>
                  </a:cubicBezTo>
                  <a:cubicBezTo>
                    <a:pt x="115" y="65"/>
                    <a:pt x="143" y="44"/>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30"/>
            <p:cNvSpPr/>
            <p:nvPr/>
          </p:nvSpPr>
          <p:spPr>
            <a:xfrm>
              <a:off x="5561400" y="3118975"/>
              <a:ext cx="3600" cy="1200"/>
            </a:xfrm>
            <a:custGeom>
              <a:avLst/>
              <a:gdLst/>
              <a:ahLst/>
              <a:cxnLst/>
              <a:rect l="l" t="t" r="r" b="b"/>
              <a:pathLst>
                <a:path w="144" h="48" extrusionOk="0">
                  <a:moveTo>
                    <a:pt x="0" y="0"/>
                  </a:moveTo>
                  <a:cubicBezTo>
                    <a:pt x="12" y="12"/>
                    <a:pt x="24" y="48"/>
                    <a:pt x="48" y="48"/>
                  </a:cubicBezTo>
                  <a:cubicBezTo>
                    <a:pt x="72" y="24"/>
                    <a:pt x="119"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30"/>
            <p:cNvSpPr/>
            <p:nvPr/>
          </p:nvSpPr>
          <p:spPr>
            <a:xfrm>
              <a:off x="5611400" y="3032350"/>
              <a:ext cx="3600" cy="1800"/>
            </a:xfrm>
            <a:custGeom>
              <a:avLst/>
              <a:gdLst/>
              <a:ahLst/>
              <a:cxnLst/>
              <a:rect l="l" t="t" r="r" b="b"/>
              <a:pathLst>
                <a:path w="144" h="72" extrusionOk="0">
                  <a:moveTo>
                    <a:pt x="1" y="0"/>
                  </a:moveTo>
                  <a:cubicBezTo>
                    <a:pt x="1" y="24"/>
                    <a:pt x="24" y="36"/>
                    <a:pt x="36" y="60"/>
                  </a:cubicBezTo>
                  <a:cubicBezTo>
                    <a:pt x="52" y="68"/>
                    <a:pt x="65" y="72"/>
                    <a:pt x="77" y="72"/>
                  </a:cubicBezTo>
                  <a:cubicBezTo>
                    <a:pt x="101" y="72"/>
                    <a:pt x="120" y="56"/>
                    <a:pt x="144" y="24"/>
                  </a:cubicBezTo>
                  <a:cubicBezTo>
                    <a:pt x="96" y="24"/>
                    <a:pt x="4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30"/>
            <p:cNvSpPr/>
            <p:nvPr/>
          </p:nvSpPr>
          <p:spPr>
            <a:xfrm>
              <a:off x="5485500" y="3134525"/>
              <a:ext cx="4475" cy="2025"/>
            </a:xfrm>
            <a:custGeom>
              <a:avLst/>
              <a:gdLst/>
              <a:ahLst/>
              <a:cxnLst/>
              <a:rect l="l" t="t" r="r" b="b"/>
              <a:pathLst>
                <a:path w="179" h="81" extrusionOk="0">
                  <a:moveTo>
                    <a:pt x="90" y="0"/>
                  </a:moveTo>
                  <a:cubicBezTo>
                    <a:pt x="60" y="0"/>
                    <a:pt x="30" y="27"/>
                    <a:pt x="0" y="81"/>
                  </a:cubicBezTo>
                  <a:cubicBezTo>
                    <a:pt x="48" y="81"/>
                    <a:pt x="90" y="70"/>
                    <a:pt x="127" y="70"/>
                  </a:cubicBezTo>
                  <a:cubicBezTo>
                    <a:pt x="146" y="70"/>
                    <a:pt x="163" y="73"/>
                    <a:pt x="179" y="81"/>
                  </a:cubicBezTo>
                  <a:cubicBezTo>
                    <a:pt x="149" y="27"/>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30"/>
            <p:cNvSpPr/>
            <p:nvPr/>
          </p:nvSpPr>
          <p:spPr>
            <a:xfrm>
              <a:off x="5459000" y="3046600"/>
              <a:ext cx="5675" cy="3325"/>
            </a:xfrm>
            <a:custGeom>
              <a:avLst/>
              <a:gdLst/>
              <a:ahLst/>
              <a:cxnLst/>
              <a:rect l="l" t="t" r="r" b="b"/>
              <a:pathLst>
                <a:path w="227" h="133" extrusionOk="0">
                  <a:moveTo>
                    <a:pt x="204" y="1"/>
                  </a:moveTo>
                  <a:cubicBezTo>
                    <a:pt x="111" y="1"/>
                    <a:pt x="56" y="67"/>
                    <a:pt x="1" y="133"/>
                  </a:cubicBezTo>
                  <a:cubicBezTo>
                    <a:pt x="108" y="133"/>
                    <a:pt x="179" y="97"/>
                    <a:pt x="227" y="2"/>
                  </a:cubicBezTo>
                  <a:cubicBezTo>
                    <a:pt x="219" y="1"/>
                    <a:pt x="211"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30"/>
            <p:cNvSpPr/>
            <p:nvPr/>
          </p:nvSpPr>
          <p:spPr>
            <a:xfrm>
              <a:off x="5536400" y="3126100"/>
              <a:ext cx="3900" cy="3000"/>
            </a:xfrm>
            <a:custGeom>
              <a:avLst/>
              <a:gdLst/>
              <a:ahLst/>
              <a:cxnLst/>
              <a:rect l="l" t="t" r="r" b="b"/>
              <a:pathLst>
                <a:path w="156" h="120" extrusionOk="0">
                  <a:moveTo>
                    <a:pt x="0" y="1"/>
                  </a:moveTo>
                  <a:cubicBezTo>
                    <a:pt x="48" y="25"/>
                    <a:pt x="96" y="72"/>
                    <a:pt x="155" y="120"/>
                  </a:cubicBezTo>
                  <a:cubicBezTo>
                    <a:pt x="107"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30"/>
            <p:cNvSpPr/>
            <p:nvPr/>
          </p:nvSpPr>
          <p:spPr>
            <a:xfrm>
              <a:off x="5510800" y="3154975"/>
              <a:ext cx="4175" cy="1825"/>
            </a:xfrm>
            <a:custGeom>
              <a:avLst/>
              <a:gdLst/>
              <a:ahLst/>
              <a:cxnLst/>
              <a:rect l="l" t="t" r="r" b="b"/>
              <a:pathLst>
                <a:path w="167" h="73" extrusionOk="0">
                  <a:moveTo>
                    <a:pt x="0" y="1"/>
                  </a:moveTo>
                  <a:cubicBezTo>
                    <a:pt x="30" y="48"/>
                    <a:pt x="57" y="72"/>
                    <a:pt x="84" y="72"/>
                  </a:cubicBezTo>
                  <a:cubicBezTo>
                    <a:pt x="110"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30"/>
            <p:cNvSpPr/>
            <p:nvPr/>
          </p:nvSpPr>
          <p:spPr>
            <a:xfrm>
              <a:off x="5503650" y="3154975"/>
              <a:ext cx="4200" cy="1825"/>
            </a:xfrm>
            <a:custGeom>
              <a:avLst/>
              <a:gdLst/>
              <a:ahLst/>
              <a:cxnLst/>
              <a:rect l="l" t="t" r="r" b="b"/>
              <a:pathLst>
                <a:path w="168" h="73" extrusionOk="0">
                  <a:moveTo>
                    <a:pt x="1" y="1"/>
                  </a:moveTo>
                  <a:cubicBezTo>
                    <a:pt x="30" y="48"/>
                    <a:pt x="57" y="72"/>
                    <a:pt x="84" y="72"/>
                  </a:cubicBezTo>
                  <a:cubicBezTo>
                    <a:pt x="111" y="72"/>
                    <a:pt x="137"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30"/>
            <p:cNvSpPr/>
            <p:nvPr/>
          </p:nvSpPr>
          <p:spPr>
            <a:xfrm>
              <a:off x="5385475" y="3086225"/>
              <a:ext cx="3600" cy="3300"/>
            </a:xfrm>
            <a:custGeom>
              <a:avLst/>
              <a:gdLst/>
              <a:ahLst/>
              <a:cxnLst/>
              <a:rect l="l" t="t" r="r" b="b"/>
              <a:pathLst>
                <a:path w="144" h="132" extrusionOk="0">
                  <a:moveTo>
                    <a:pt x="1" y="0"/>
                  </a:moveTo>
                  <a:lnTo>
                    <a:pt x="1" y="0"/>
                  </a:ln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30"/>
            <p:cNvSpPr/>
            <p:nvPr/>
          </p:nvSpPr>
          <p:spPr>
            <a:xfrm>
              <a:off x="6259700" y="3274500"/>
              <a:ext cx="5375" cy="1350"/>
            </a:xfrm>
            <a:custGeom>
              <a:avLst/>
              <a:gdLst/>
              <a:ahLst/>
              <a:cxnLst/>
              <a:rect l="l" t="t" r="r" b="b"/>
              <a:pathLst>
                <a:path w="215" h="54" extrusionOk="0">
                  <a:moveTo>
                    <a:pt x="112" y="0"/>
                  </a:moveTo>
                  <a:cubicBezTo>
                    <a:pt x="75" y="0"/>
                    <a:pt x="36" y="18"/>
                    <a:pt x="0" y="54"/>
                  </a:cubicBezTo>
                  <a:lnTo>
                    <a:pt x="215" y="54"/>
                  </a:lnTo>
                  <a:cubicBezTo>
                    <a:pt x="185" y="18"/>
                    <a:pt x="149"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30"/>
            <p:cNvSpPr/>
            <p:nvPr/>
          </p:nvSpPr>
          <p:spPr>
            <a:xfrm>
              <a:off x="5776300" y="3215700"/>
              <a:ext cx="5375" cy="3000"/>
            </a:xfrm>
            <a:custGeom>
              <a:avLst/>
              <a:gdLst/>
              <a:ahLst/>
              <a:cxnLst/>
              <a:rect l="l" t="t" r="r" b="b"/>
              <a:pathLst>
                <a:path w="215" h="120" extrusionOk="0">
                  <a:moveTo>
                    <a:pt x="144" y="1"/>
                  </a:moveTo>
                  <a:cubicBezTo>
                    <a:pt x="96" y="1"/>
                    <a:pt x="48" y="13"/>
                    <a:pt x="1" y="24"/>
                  </a:cubicBezTo>
                  <a:cubicBezTo>
                    <a:pt x="60" y="84"/>
                    <a:pt x="120" y="120"/>
                    <a:pt x="215" y="120"/>
                  </a:cubicBezTo>
                  <a:cubicBezTo>
                    <a:pt x="179" y="72"/>
                    <a:pt x="167" y="2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30"/>
            <p:cNvSpPr/>
            <p:nvPr/>
          </p:nvSpPr>
          <p:spPr>
            <a:xfrm>
              <a:off x="5786725" y="3138400"/>
              <a:ext cx="4475" cy="1725"/>
            </a:xfrm>
            <a:custGeom>
              <a:avLst/>
              <a:gdLst/>
              <a:ahLst/>
              <a:cxnLst/>
              <a:rect l="l" t="t" r="r" b="b"/>
              <a:pathLst>
                <a:path w="179" h="69" extrusionOk="0">
                  <a:moveTo>
                    <a:pt x="81" y="1"/>
                  </a:moveTo>
                  <a:cubicBezTo>
                    <a:pt x="54" y="1"/>
                    <a:pt x="27" y="20"/>
                    <a:pt x="0" y="68"/>
                  </a:cubicBezTo>
                  <a:lnTo>
                    <a:pt x="179" y="68"/>
                  </a:lnTo>
                  <a:cubicBezTo>
                    <a:pt x="146" y="29"/>
                    <a:pt x="114"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30"/>
            <p:cNvSpPr/>
            <p:nvPr/>
          </p:nvSpPr>
          <p:spPr>
            <a:xfrm>
              <a:off x="5783750" y="3139800"/>
              <a:ext cx="3600" cy="2150"/>
            </a:xfrm>
            <a:custGeom>
              <a:avLst/>
              <a:gdLst/>
              <a:ahLst/>
              <a:cxnLst/>
              <a:rect l="l" t="t" r="r" b="b"/>
              <a:pathLst>
                <a:path w="144" h="86" extrusionOk="0">
                  <a:moveTo>
                    <a:pt x="0" y="1"/>
                  </a:moveTo>
                  <a:cubicBezTo>
                    <a:pt x="24" y="59"/>
                    <a:pt x="47" y="85"/>
                    <a:pt x="70" y="85"/>
                  </a:cubicBezTo>
                  <a:cubicBezTo>
                    <a:pt x="94" y="85"/>
                    <a:pt x="119" y="5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30"/>
            <p:cNvSpPr/>
            <p:nvPr/>
          </p:nvSpPr>
          <p:spPr>
            <a:xfrm>
              <a:off x="5643850" y="3174325"/>
              <a:ext cx="3900" cy="1525"/>
            </a:xfrm>
            <a:custGeom>
              <a:avLst/>
              <a:gdLst/>
              <a:ahLst/>
              <a:cxnLst/>
              <a:rect l="l" t="t" r="r" b="b"/>
              <a:pathLst>
                <a:path w="156" h="61" extrusionOk="0">
                  <a:moveTo>
                    <a:pt x="108" y="1"/>
                  </a:moveTo>
                  <a:cubicBezTo>
                    <a:pt x="84" y="13"/>
                    <a:pt x="36" y="48"/>
                    <a:pt x="0" y="60"/>
                  </a:cubicBezTo>
                  <a:lnTo>
                    <a:pt x="155" y="60"/>
                  </a:lnTo>
                  <a:cubicBezTo>
                    <a:pt x="143" y="48"/>
                    <a:pt x="108"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30"/>
            <p:cNvSpPr/>
            <p:nvPr/>
          </p:nvSpPr>
          <p:spPr>
            <a:xfrm>
              <a:off x="5658125" y="3093675"/>
              <a:ext cx="3600" cy="3125"/>
            </a:xfrm>
            <a:custGeom>
              <a:avLst/>
              <a:gdLst/>
              <a:ahLst/>
              <a:cxnLst/>
              <a:rect l="l" t="t" r="r" b="b"/>
              <a:pathLst>
                <a:path w="144" h="125" extrusionOk="0">
                  <a:moveTo>
                    <a:pt x="144" y="0"/>
                  </a:moveTo>
                  <a:cubicBezTo>
                    <a:pt x="84" y="24"/>
                    <a:pt x="49" y="72"/>
                    <a:pt x="1" y="119"/>
                  </a:cubicBezTo>
                  <a:cubicBezTo>
                    <a:pt x="41" y="119"/>
                    <a:pt x="75" y="124"/>
                    <a:pt x="104" y="124"/>
                  </a:cubicBezTo>
                  <a:cubicBezTo>
                    <a:pt x="119" y="124"/>
                    <a:pt x="132" y="123"/>
                    <a:pt x="144" y="119"/>
                  </a:cubicBezTo>
                  <a:lnTo>
                    <a:pt x="144" y="60"/>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30"/>
            <p:cNvSpPr/>
            <p:nvPr/>
          </p:nvSpPr>
          <p:spPr>
            <a:xfrm>
              <a:off x="5826300" y="2997900"/>
              <a:ext cx="4500" cy="2025"/>
            </a:xfrm>
            <a:custGeom>
              <a:avLst/>
              <a:gdLst/>
              <a:ahLst/>
              <a:cxnLst/>
              <a:rect l="l" t="t" r="r" b="b"/>
              <a:pathLst>
                <a:path w="180" h="81" extrusionOk="0">
                  <a:moveTo>
                    <a:pt x="90" y="0"/>
                  </a:moveTo>
                  <a:cubicBezTo>
                    <a:pt x="60" y="0"/>
                    <a:pt x="31" y="27"/>
                    <a:pt x="1" y="81"/>
                  </a:cubicBezTo>
                  <a:lnTo>
                    <a:pt x="180" y="81"/>
                  </a:lnTo>
                  <a:cubicBezTo>
                    <a:pt x="150" y="27"/>
                    <a:pt x="120"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30"/>
            <p:cNvSpPr/>
            <p:nvPr/>
          </p:nvSpPr>
          <p:spPr>
            <a:xfrm>
              <a:off x="5873650" y="3178200"/>
              <a:ext cx="3575" cy="925"/>
            </a:xfrm>
            <a:custGeom>
              <a:avLst/>
              <a:gdLst/>
              <a:ahLst/>
              <a:cxnLst/>
              <a:rect l="l" t="t" r="r" b="b"/>
              <a:pathLst>
                <a:path w="143" h="37" extrusionOk="0">
                  <a:moveTo>
                    <a:pt x="95" y="0"/>
                  </a:moveTo>
                  <a:cubicBezTo>
                    <a:pt x="71" y="12"/>
                    <a:pt x="24" y="24"/>
                    <a:pt x="0" y="36"/>
                  </a:cubicBezTo>
                  <a:lnTo>
                    <a:pt x="143" y="36"/>
                  </a:lnTo>
                  <a:cubicBezTo>
                    <a:pt x="131" y="24"/>
                    <a:pt x="119"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30"/>
            <p:cNvSpPr/>
            <p:nvPr/>
          </p:nvSpPr>
          <p:spPr>
            <a:xfrm>
              <a:off x="5608125" y="3278000"/>
              <a:ext cx="142900" cy="20100"/>
            </a:xfrm>
            <a:custGeom>
              <a:avLst/>
              <a:gdLst/>
              <a:ahLst/>
              <a:cxnLst/>
              <a:rect l="l" t="t" r="r" b="b"/>
              <a:pathLst>
                <a:path w="5716" h="804" extrusionOk="0">
                  <a:moveTo>
                    <a:pt x="2811" y="0"/>
                  </a:moveTo>
                  <a:cubicBezTo>
                    <a:pt x="2102" y="0"/>
                    <a:pt x="1394" y="3"/>
                    <a:pt x="679" y="9"/>
                  </a:cubicBezTo>
                  <a:cubicBezTo>
                    <a:pt x="441" y="9"/>
                    <a:pt x="203" y="21"/>
                    <a:pt x="1" y="199"/>
                  </a:cubicBezTo>
                  <a:cubicBezTo>
                    <a:pt x="24" y="652"/>
                    <a:pt x="453" y="569"/>
                    <a:pt x="679" y="771"/>
                  </a:cubicBezTo>
                  <a:cubicBezTo>
                    <a:pt x="738" y="795"/>
                    <a:pt x="797" y="803"/>
                    <a:pt x="856" y="803"/>
                  </a:cubicBezTo>
                  <a:cubicBezTo>
                    <a:pt x="1018" y="803"/>
                    <a:pt x="1181" y="737"/>
                    <a:pt x="1343" y="737"/>
                  </a:cubicBezTo>
                  <a:cubicBezTo>
                    <a:pt x="1419" y="737"/>
                    <a:pt x="1496" y="752"/>
                    <a:pt x="1572" y="795"/>
                  </a:cubicBezTo>
                  <a:cubicBezTo>
                    <a:pt x="2310" y="795"/>
                    <a:pt x="3037" y="783"/>
                    <a:pt x="3775" y="783"/>
                  </a:cubicBezTo>
                  <a:cubicBezTo>
                    <a:pt x="3876" y="783"/>
                    <a:pt x="3977" y="783"/>
                    <a:pt x="4079" y="783"/>
                  </a:cubicBezTo>
                  <a:cubicBezTo>
                    <a:pt x="4585" y="783"/>
                    <a:pt x="5091" y="775"/>
                    <a:pt x="5597" y="676"/>
                  </a:cubicBezTo>
                  <a:cubicBezTo>
                    <a:pt x="5704" y="497"/>
                    <a:pt x="5716" y="319"/>
                    <a:pt x="5561" y="152"/>
                  </a:cubicBezTo>
                  <a:cubicBezTo>
                    <a:pt x="5382" y="33"/>
                    <a:pt x="5156" y="9"/>
                    <a:pt x="4942" y="9"/>
                  </a:cubicBezTo>
                  <a:cubicBezTo>
                    <a:pt x="4227" y="3"/>
                    <a:pt x="3519" y="0"/>
                    <a:pt x="2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30"/>
            <p:cNvSpPr/>
            <p:nvPr/>
          </p:nvSpPr>
          <p:spPr>
            <a:xfrm>
              <a:off x="5448875" y="3389525"/>
              <a:ext cx="64625" cy="78925"/>
            </a:xfrm>
            <a:custGeom>
              <a:avLst/>
              <a:gdLst/>
              <a:ahLst/>
              <a:cxnLst/>
              <a:rect l="l" t="t" r="r" b="b"/>
              <a:pathLst>
                <a:path w="2585" h="3157" extrusionOk="0">
                  <a:moveTo>
                    <a:pt x="632" y="1"/>
                  </a:moveTo>
                  <a:cubicBezTo>
                    <a:pt x="513" y="1"/>
                    <a:pt x="394" y="1"/>
                    <a:pt x="298" y="96"/>
                  </a:cubicBezTo>
                  <a:cubicBezTo>
                    <a:pt x="346" y="513"/>
                    <a:pt x="322" y="930"/>
                    <a:pt x="346" y="1334"/>
                  </a:cubicBezTo>
                  <a:lnTo>
                    <a:pt x="394" y="1513"/>
                  </a:lnTo>
                  <a:cubicBezTo>
                    <a:pt x="453" y="1668"/>
                    <a:pt x="465" y="1846"/>
                    <a:pt x="465" y="2001"/>
                  </a:cubicBezTo>
                  <a:cubicBezTo>
                    <a:pt x="453" y="2084"/>
                    <a:pt x="441" y="2156"/>
                    <a:pt x="406" y="2227"/>
                  </a:cubicBezTo>
                  <a:cubicBezTo>
                    <a:pt x="334" y="2323"/>
                    <a:pt x="215" y="2335"/>
                    <a:pt x="108" y="2394"/>
                  </a:cubicBezTo>
                  <a:cubicBezTo>
                    <a:pt x="48" y="2418"/>
                    <a:pt x="25" y="2477"/>
                    <a:pt x="1" y="2537"/>
                  </a:cubicBezTo>
                  <a:cubicBezTo>
                    <a:pt x="48" y="2692"/>
                    <a:pt x="179" y="2739"/>
                    <a:pt x="322" y="2763"/>
                  </a:cubicBezTo>
                  <a:cubicBezTo>
                    <a:pt x="362" y="2768"/>
                    <a:pt x="401" y="2771"/>
                    <a:pt x="441" y="2771"/>
                  </a:cubicBezTo>
                  <a:cubicBezTo>
                    <a:pt x="498" y="2771"/>
                    <a:pt x="557" y="2765"/>
                    <a:pt x="620" y="2751"/>
                  </a:cubicBezTo>
                  <a:cubicBezTo>
                    <a:pt x="679" y="2739"/>
                    <a:pt x="739" y="2704"/>
                    <a:pt x="775" y="2656"/>
                  </a:cubicBezTo>
                  <a:cubicBezTo>
                    <a:pt x="779" y="2658"/>
                    <a:pt x="784" y="2659"/>
                    <a:pt x="787" y="2659"/>
                  </a:cubicBezTo>
                  <a:cubicBezTo>
                    <a:pt x="834" y="2659"/>
                    <a:pt x="823" y="2520"/>
                    <a:pt x="865" y="2520"/>
                  </a:cubicBezTo>
                  <a:cubicBezTo>
                    <a:pt x="881" y="2520"/>
                    <a:pt x="904" y="2540"/>
                    <a:pt x="941" y="2596"/>
                  </a:cubicBezTo>
                  <a:cubicBezTo>
                    <a:pt x="1013" y="2704"/>
                    <a:pt x="1096" y="2823"/>
                    <a:pt x="1168" y="2930"/>
                  </a:cubicBezTo>
                  <a:cubicBezTo>
                    <a:pt x="1227" y="3001"/>
                    <a:pt x="1287" y="3073"/>
                    <a:pt x="1370" y="3120"/>
                  </a:cubicBezTo>
                  <a:cubicBezTo>
                    <a:pt x="1430" y="3156"/>
                    <a:pt x="1489" y="3156"/>
                    <a:pt x="1549" y="3156"/>
                  </a:cubicBezTo>
                  <a:cubicBezTo>
                    <a:pt x="1584" y="3132"/>
                    <a:pt x="1608" y="3132"/>
                    <a:pt x="1644" y="3120"/>
                  </a:cubicBezTo>
                  <a:cubicBezTo>
                    <a:pt x="1692" y="3097"/>
                    <a:pt x="1751" y="3061"/>
                    <a:pt x="1787" y="3037"/>
                  </a:cubicBezTo>
                  <a:cubicBezTo>
                    <a:pt x="1834" y="3001"/>
                    <a:pt x="1894" y="2977"/>
                    <a:pt x="1942" y="2942"/>
                  </a:cubicBezTo>
                  <a:cubicBezTo>
                    <a:pt x="2025" y="2894"/>
                    <a:pt x="2108" y="2858"/>
                    <a:pt x="2180" y="2811"/>
                  </a:cubicBezTo>
                  <a:cubicBezTo>
                    <a:pt x="2239" y="2692"/>
                    <a:pt x="2584" y="2585"/>
                    <a:pt x="2180" y="2477"/>
                  </a:cubicBezTo>
                  <a:lnTo>
                    <a:pt x="1942" y="2477"/>
                  </a:lnTo>
                  <a:cubicBezTo>
                    <a:pt x="1870" y="2454"/>
                    <a:pt x="1787" y="2442"/>
                    <a:pt x="1715" y="2418"/>
                  </a:cubicBezTo>
                  <a:cubicBezTo>
                    <a:pt x="1656" y="2442"/>
                    <a:pt x="1632" y="2454"/>
                    <a:pt x="1584" y="2465"/>
                  </a:cubicBezTo>
                  <a:cubicBezTo>
                    <a:pt x="1572" y="2394"/>
                    <a:pt x="1632" y="2346"/>
                    <a:pt x="1644" y="2287"/>
                  </a:cubicBezTo>
                  <a:cubicBezTo>
                    <a:pt x="1656" y="2275"/>
                    <a:pt x="1656" y="2239"/>
                    <a:pt x="1668" y="2215"/>
                  </a:cubicBezTo>
                  <a:cubicBezTo>
                    <a:pt x="1692" y="1823"/>
                    <a:pt x="1430" y="1465"/>
                    <a:pt x="1632" y="1084"/>
                  </a:cubicBezTo>
                  <a:cubicBezTo>
                    <a:pt x="1692" y="1037"/>
                    <a:pt x="1703" y="989"/>
                    <a:pt x="1715" y="906"/>
                  </a:cubicBezTo>
                  <a:cubicBezTo>
                    <a:pt x="1692" y="799"/>
                    <a:pt x="1656" y="680"/>
                    <a:pt x="1644" y="572"/>
                  </a:cubicBezTo>
                  <a:cubicBezTo>
                    <a:pt x="1632" y="513"/>
                    <a:pt x="1608" y="477"/>
                    <a:pt x="1596" y="418"/>
                  </a:cubicBezTo>
                  <a:cubicBezTo>
                    <a:pt x="1584" y="358"/>
                    <a:pt x="1549" y="310"/>
                    <a:pt x="1513" y="263"/>
                  </a:cubicBezTo>
                  <a:cubicBezTo>
                    <a:pt x="1391" y="161"/>
                    <a:pt x="1261" y="129"/>
                    <a:pt x="1115" y="129"/>
                  </a:cubicBezTo>
                  <a:cubicBezTo>
                    <a:pt x="1089" y="129"/>
                    <a:pt x="1063" y="130"/>
                    <a:pt x="1037" y="132"/>
                  </a:cubicBezTo>
                  <a:cubicBezTo>
                    <a:pt x="1031" y="131"/>
                    <a:pt x="1025" y="131"/>
                    <a:pt x="1019" y="131"/>
                  </a:cubicBezTo>
                  <a:cubicBezTo>
                    <a:pt x="976" y="131"/>
                    <a:pt x="937" y="152"/>
                    <a:pt x="903" y="152"/>
                  </a:cubicBezTo>
                  <a:cubicBezTo>
                    <a:pt x="877" y="152"/>
                    <a:pt x="853" y="139"/>
                    <a:pt x="834" y="96"/>
                  </a:cubicBezTo>
                  <a:cubicBezTo>
                    <a:pt x="799" y="25"/>
                    <a:pt x="715" y="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30"/>
            <p:cNvSpPr/>
            <p:nvPr/>
          </p:nvSpPr>
          <p:spPr>
            <a:xfrm>
              <a:off x="5540550" y="3420450"/>
              <a:ext cx="199175" cy="29050"/>
            </a:xfrm>
            <a:custGeom>
              <a:avLst/>
              <a:gdLst/>
              <a:ahLst/>
              <a:cxnLst/>
              <a:rect l="l" t="t" r="r" b="b"/>
              <a:pathLst>
                <a:path w="7967" h="1162" extrusionOk="0">
                  <a:moveTo>
                    <a:pt x="4067" y="1"/>
                  </a:moveTo>
                  <a:cubicBezTo>
                    <a:pt x="3995" y="1"/>
                    <a:pt x="3925" y="48"/>
                    <a:pt x="3859" y="145"/>
                  </a:cubicBezTo>
                  <a:cubicBezTo>
                    <a:pt x="3775" y="268"/>
                    <a:pt x="3669" y="296"/>
                    <a:pt x="3559" y="296"/>
                  </a:cubicBezTo>
                  <a:cubicBezTo>
                    <a:pt x="3465" y="296"/>
                    <a:pt x="3368" y="276"/>
                    <a:pt x="3275" y="276"/>
                  </a:cubicBezTo>
                  <a:lnTo>
                    <a:pt x="3120" y="276"/>
                  </a:lnTo>
                  <a:cubicBezTo>
                    <a:pt x="3049" y="359"/>
                    <a:pt x="2980" y="398"/>
                    <a:pt x="2915" y="398"/>
                  </a:cubicBezTo>
                  <a:cubicBezTo>
                    <a:pt x="2850" y="398"/>
                    <a:pt x="2787" y="359"/>
                    <a:pt x="2727" y="288"/>
                  </a:cubicBezTo>
                  <a:lnTo>
                    <a:pt x="2573" y="288"/>
                  </a:lnTo>
                  <a:cubicBezTo>
                    <a:pt x="2519" y="357"/>
                    <a:pt x="2456" y="379"/>
                    <a:pt x="2389" y="379"/>
                  </a:cubicBezTo>
                  <a:cubicBezTo>
                    <a:pt x="2277" y="379"/>
                    <a:pt x="2153" y="318"/>
                    <a:pt x="2042" y="318"/>
                  </a:cubicBezTo>
                  <a:cubicBezTo>
                    <a:pt x="1969" y="318"/>
                    <a:pt x="1902" y="344"/>
                    <a:pt x="1846" y="431"/>
                  </a:cubicBezTo>
                  <a:cubicBezTo>
                    <a:pt x="1615" y="283"/>
                    <a:pt x="1391" y="227"/>
                    <a:pt x="1172" y="227"/>
                  </a:cubicBezTo>
                  <a:cubicBezTo>
                    <a:pt x="771" y="227"/>
                    <a:pt x="386" y="416"/>
                    <a:pt x="1" y="586"/>
                  </a:cubicBezTo>
                  <a:cubicBezTo>
                    <a:pt x="203" y="788"/>
                    <a:pt x="489" y="740"/>
                    <a:pt x="739" y="752"/>
                  </a:cubicBezTo>
                  <a:cubicBezTo>
                    <a:pt x="754" y="753"/>
                    <a:pt x="769" y="753"/>
                    <a:pt x="783" y="753"/>
                  </a:cubicBezTo>
                  <a:cubicBezTo>
                    <a:pt x="937" y="753"/>
                    <a:pt x="1096" y="724"/>
                    <a:pt x="1255" y="724"/>
                  </a:cubicBezTo>
                  <a:cubicBezTo>
                    <a:pt x="1390" y="724"/>
                    <a:pt x="1525" y="745"/>
                    <a:pt x="1656" y="824"/>
                  </a:cubicBezTo>
                  <a:cubicBezTo>
                    <a:pt x="2634" y="1049"/>
                    <a:pt x="3612" y="1161"/>
                    <a:pt x="4597" y="1161"/>
                  </a:cubicBezTo>
                  <a:cubicBezTo>
                    <a:pt x="4811" y="1161"/>
                    <a:pt x="5025" y="1156"/>
                    <a:pt x="5240" y="1145"/>
                  </a:cubicBezTo>
                  <a:cubicBezTo>
                    <a:pt x="5486" y="1060"/>
                    <a:pt x="5733" y="1048"/>
                    <a:pt x="5988" y="1048"/>
                  </a:cubicBezTo>
                  <a:cubicBezTo>
                    <a:pt x="6090" y="1048"/>
                    <a:pt x="6194" y="1050"/>
                    <a:pt x="6299" y="1050"/>
                  </a:cubicBezTo>
                  <a:cubicBezTo>
                    <a:pt x="6505" y="1055"/>
                    <a:pt x="6718" y="1072"/>
                    <a:pt x="6930" y="1072"/>
                  </a:cubicBezTo>
                  <a:cubicBezTo>
                    <a:pt x="7233" y="1072"/>
                    <a:pt x="7536" y="1037"/>
                    <a:pt x="7823" y="883"/>
                  </a:cubicBezTo>
                  <a:cubicBezTo>
                    <a:pt x="7966" y="562"/>
                    <a:pt x="7680" y="609"/>
                    <a:pt x="7514" y="526"/>
                  </a:cubicBezTo>
                  <a:cubicBezTo>
                    <a:pt x="7442" y="514"/>
                    <a:pt x="7347" y="514"/>
                    <a:pt x="7276" y="514"/>
                  </a:cubicBezTo>
                  <a:lnTo>
                    <a:pt x="5799" y="514"/>
                  </a:lnTo>
                  <a:cubicBezTo>
                    <a:pt x="5675" y="514"/>
                    <a:pt x="5544" y="528"/>
                    <a:pt x="5415" y="528"/>
                  </a:cubicBezTo>
                  <a:cubicBezTo>
                    <a:pt x="5273" y="528"/>
                    <a:pt x="5133" y="511"/>
                    <a:pt x="5002" y="443"/>
                  </a:cubicBezTo>
                  <a:cubicBezTo>
                    <a:pt x="4787" y="252"/>
                    <a:pt x="4466" y="347"/>
                    <a:pt x="4287" y="133"/>
                  </a:cubicBezTo>
                  <a:cubicBezTo>
                    <a:pt x="4211" y="45"/>
                    <a:pt x="4138" y="1"/>
                    <a:pt x="40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30"/>
            <p:cNvSpPr/>
            <p:nvPr/>
          </p:nvSpPr>
          <p:spPr>
            <a:xfrm>
              <a:off x="5837925" y="3320450"/>
              <a:ext cx="176300" cy="14825"/>
            </a:xfrm>
            <a:custGeom>
              <a:avLst/>
              <a:gdLst/>
              <a:ahLst/>
              <a:cxnLst/>
              <a:rect l="l" t="t" r="r" b="b"/>
              <a:pathLst>
                <a:path w="7052" h="593" extrusionOk="0">
                  <a:moveTo>
                    <a:pt x="6609" y="0"/>
                  </a:moveTo>
                  <a:cubicBezTo>
                    <a:pt x="6601" y="0"/>
                    <a:pt x="6593" y="1"/>
                    <a:pt x="6584" y="2"/>
                  </a:cubicBezTo>
                  <a:cubicBezTo>
                    <a:pt x="6238" y="66"/>
                    <a:pt x="5892" y="84"/>
                    <a:pt x="5545" y="84"/>
                  </a:cubicBezTo>
                  <a:cubicBezTo>
                    <a:pt x="5118" y="84"/>
                    <a:pt x="4690" y="56"/>
                    <a:pt x="4263" y="49"/>
                  </a:cubicBezTo>
                  <a:cubicBezTo>
                    <a:pt x="4055" y="49"/>
                    <a:pt x="3904" y="217"/>
                    <a:pt x="3678" y="217"/>
                  </a:cubicBezTo>
                  <a:cubicBezTo>
                    <a:pt x="3671" y="217"/>
                    <a:pt x="3663" y="216"/>
                    <a:pt x="3656" y="216"/>
                  </a:cubicBezTo>
                  <a:cubicBezTo>
                    <a:pt x="3436" y="197"/>
                    <a:pt x="3217" y="192"/>
                    <a:pt x="2999" y="192"/>
                  </a:cubicBezTo>
                  <a:cubicBezTo>
                    <a:pt x="2678" y="192"/>
                    <a:pt x="2357" y="204"/>
                    <a:pt x="2037" y="204"/>
                  </a:cubicBezTo>
                  <a:cubicBezTo>
                    <a:pt x="1748" y="204"/>
                    <a:pt x="1458" y="194"/>
                    <a:pt x="1167" y="156"/>
                  </a:cubicBezTo>
                  <a:cubicBezTo>
                    <a:pt x="1101" y="146"/>
                    <a:pt x="1033" y="141"/>
                    <a:pt x="964" y="141"/>
                  </a:cubicBezTo>
                  <a:cubicBezTo>
                    <a:pt x="650" y="141"/>
                    <a:pt x="313" y="236"/>
                    <a:pt x="0" y="275"/>
                  </a:cubicBezTo>
                  <a:cubicBezTo>
                    <a:pt x="1703" y="561"/>
                    <a:pt x="3429" y="561"/>
                    <a:pt x="5144" y="561"/>
                  </a:cubicBezTo>
                  <a:cubicBezTo>
                    <a:pt x="5239" y="537"/>
                    <a:pt x="5310" y="514"/>
                    <a:pt x="5418" y="478"/>
                  </a:cubicBezTo>
                  <a:cubicBezTo>
                    <a:pt x="5483" y="452"/>
                    <a:pt x="5549" y="441"/>
                    <a:pt x="5615" y="441"/>
                  </a:cubicBezTo>
                  <a:cubicBezTo>
                    <a:pt x="5728" y="441"/>
                    <a:pt x="5840" y="472"/>
                    <a:pt x="5953" y="502"/>
                  </a:cubicBezTo>
                  <a:cubicBezTo>
                    <a:pt x="6156" y="514"/>
                    <a:pt x="6346" y="561"/>
                    <a:pt x="6561" y="585"/>
                  </a:cubicBezTo>
                  <a:cubicBezTo>
                    <a:pt x="6587" y="590"/>
                    <a:pt x="6612" y="593"/>
                    <a:pt x="6636" y="593"/>
                  </a:cubicBezTo>
                  <a:cubicBezTo>
                    <a:pt x="6827" y="593"/>
                    <a:pt x="6939" y="433"/>
                    <a:pt x="7013" y="264"/>
                  </a:cubicBezTo>
                  <a:cubicBezTo>
                    <a:pt x="7052" y="148"/>
                    <a:pt x="7043" y="72"/>
                    <a:pt x="6945" y="72"/>
                  </a:cubicBezTo>
                  <a:cubicBezTo>
                    <a:pt x="6921" y="72"/>
                    <a:pt x="6893" y="76"/>
                    <a:pt x="6858" y="85"/>
                  </a:cubicBezTo>
                  <a:cubicBezTo>
                    <a:pt x="6771" y="52"/>
                    <a:pt x="6695" y="0"/>
                    <a:pt x="6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30"/>
            <p:cNvSpPr/>
            <p:nvPr/>
          </p:nvSpPr>
          <p:spPr>
            <a:xfrm>
              <a:off x="5830475" y="3372575"/>
              <a:ext cx="184575" cy="13550"/>
            </a:xfrm>
            <a:custGeom>
              <a:avLst/>
              <a:gdLst/>
              <a:ahLst/>
              <a:cxnLst/>
              <a:rect l="l" t="t" r="r" b="b"/>
              <a:pathLst>
                <a:path w="7383" h="542" extrusionOk="0">
                  <a:moveTo>
                    <a:pt x="7323" y="0"/>
                  </a:moveTo>
                  <a:lnTo>
                    <a:pt x="7323" y="0"/>
                  </a:lnTo>
                  <a:cubicBezTo>
                    <a:pt x="7037" y="24"/>
                    <a:pt x="6740" y="24"/>
                    <a:pt x="6454" y="36"/>
                  </a:cubicBezTo>
                  <a:cubicBezTo>
                    <a:pt x="6406" y="48"/>
                    <a:pt x="6394" y="84"/>
                    <a:pt x="6406" y="119"/>
                  </a:cubicBezTo>
                  <a:lnTo>
                    <a:pt x="6370" y="167"/>
                  </a:lnTo>
                  <a:lnTo>
                    <a:pt x="6335" y="119"/>
                  </a:lnTo>
                  <a:cubicBezTo>
                    <a:pt x="6216" y="142"/>
                    <a:pt x="6091" y="170"/>
                    <a:pt x="5970" y="170"/>
                  </a:cubicBezTo>
                  <a:cubicBezTo>
                    <a:pt x="5837" y="170"/>
                    <a:pt x="5709" y="136"/>
                    <a:pt x="5597" y="24"/>
                  </a:cubicBezTo>
                  <a:cubicBezTo>
                    <a:pt x="4954" y="48"/>
                    <a:pt x="4323" y="84"/>
                    <a:pt x="3692" y="119"/>
                  </a:cubicBezTo>
                  <a:cubicBezTo>
                    <a:pt x="2703" y="203"/>
                    <a:pt x="1703" y="179"/>
                    <a:pt x="727" y="203"/>
                  </a:cubicBezTo>
                  <a:cubicBezTo>
                    <a:pt x="682" y="234"/>
                    <a:pt x="629" y="244"/>
                    <a:pt x="573" y="244"/>
                  </a:cubicBezTo>
                  <a:cubicBezTo>
                    <a:pt x="470" y="244"/>
                    <a:pt x="355" y="210"/>
                    <a:pt x="255" y="210"/>
                  </a:cubicBezTo>
                  <a:cubicBezTo>
                    <a:pt x="136" y="210"/>
                    <a:pt x="37" y="258"/>
                    <a:pt x="1" y="465"/>
                  </a:cubicBezTo>
                  <a:cubicBezTo>
                    <a:pt x="191" y="518"/>
                    <a:pt x="388" y="542"/>
                    <a:pt x="584" y="542"/>
                  </a:cubicBezTo>
                  <a:cubicBezTo>
                    <a:pt x="780" y="542"/>
                    <a:pt x="977" y="518"/>
                    <a:pt x="1167" y="476"/>
                  </a:cubicBezTo>
                  <a:lnTo>
                    <a:pt x="1275" y="476"/>
                  </a:lnTo>
                  <a:cubicBezTo>
                    <a:pt x="1346" y="512"/>
                    <a:pt x="1429" y="524"/>
                    <a:pt x="1513" y="524"/>
                  </a:cubicBezTo>
                  <a:cubicBezTo>
                    <a:pt x="1585" y="520"/>
                    <a:pt x="1658" y="519"/>
                    <a:pt x="1730" y="519"/>
                  </a:cubicBezTo>
                  <a:cubicBezTo>
                    <a:pt x="1912" y="519"/>
                    <a:pt x="2094" y="528"/>
                    <a:pt x="2275" y="528"/>
                  </a:cubicBezTo>
                  <a:cubicBezTo>
                    <a:pt x="2468" y="528"/>
                    <a:pt x="2662" y="518"/>
                    <a:pt x="2858" y="476"/>
                  </a:cubicBezTo>
                  <a:lnTo>
                    <a:pt x="3013" y="476"/>
                  </a:lnTo>
                  <a:cubicBezTo>
                    <a:pt x="3037" y="494"/>
                    <a:pt x="3061" y="503"/>
                    <a:pt x="3084" y="503"/>
                  </a:cubicBezTo>
                  <a:cubicBezTo>
                    <a:pt x="3108" y="503"/>
                    <a:pt x="3132" y="494"/>
                    <a:pt x="3156" y="476"/>
                  </a:cubicBezTo>
                  <a:lnTo>
                    <a:pt x="3311" y="476"/>
                  </a:lnTo>
                  <a:cubicBezTo>
                    <a:pt x="3438" y="510"/>
                    <a:pt x="3566" y="525"/>
                    <a:pt x="3695" y="525"/>
                  </a:cubicBezTo>
                  <a:cubicBezTo>
                    <a:pt x="3796" y="525"/>
                    <a:pt x="3897" y="516"/>
                    <a:pt x="4001" y="500"/>
                  </a:cubicBezTo>
                  <a:cubicBezTo>
                    <a:pt x="4061" y="476"/>
                    <a:pt x="4108" y="476"/>
                    <a:pt x="4168" y="476"/>
                  </a:cubicBezTo>
                  <a:cubicBezTo>
                    <a:pt x="4209" y="500"/>
                    <a:pt x="4254" y="512"/>
                    <a:pt x="4299" y="512"/>
                  </a:cubicBezTo>
                  <a:cubicBezTo>
                    <a:pt x="4343" y="512"/>
                    <a:pt x="4388" y="500"/>
                    <a:pt x="4430" y="476"/>
                  </a:cubicBezTo>
                  <a:lnTo>
                    <a:pt x="4739" y="476"/>
                  </a:lnTo>
                  <a:cubicBezTo>
                    <a:pt x="4739" y="476"/>
                    <a:pt x="4763" y="500"/>
                    <a:pt x="4799" y="500"/>
                  </a:cubicBezTo>
                  <a:cubicBezTo>
                    <a:pt x="4846" y="500"/>
                    <a:pt x="4882" y="476"/>
                    <a:pt x="4906" y="441"/>
                  </a:cubicBezTo>
                  <a:cubicBezTo>
                    <a:pt x="4906" y="393"/>
                    <a:pt x="4906" y="346"/>
                    <a:pt x="4882" y="322"/>
                  </a:cubicBezTo>
                  <a:cubicBezTo>
                    <a:pt x="4823" y="226"/>
                    <a:pt x="4716" y="262"/>
                    <a:pt x="4644" y="215"/>
                  </a:cubicBezTo>
                  <a:lnTo>
                    <a:pt x="4644" y="215"/>
                  </a:lnTo>
                  <a:cubicBezTo>
                    <a:pt x="4716" y="226"/>
                    <a:pt x="4799" y="226"/>
                    <a:pt x="4882" y="262"/>
                  </a:cubicBezTo>
                  <a:cubicBezTo>
                    <a:pt x="4977" y="298"/>
                    <a:pt x="5037" y="393"/>
                    <a:pt x="5132" y="465"/>
                  </a:cubicBezTo>
                  <a:cubicBezTo>
                    <a:pt x="5160" y="481"/>
                    <a:pt x="5182" y="490"/>
                    <a:pt x="5206" y="490"/>
                  </a:cubicBezTo>
                  <a:cubicBezTo>
                    <a:pt x="5233" y="490"/>
                    <a:pt x="5261" y="478"/>
                    <a:pt x="5299" y="453"/>
                  </a:cubicBezTo>
                  <a:cubicBezTo>
                    <a:pt x="5966" y="453"/>
                    <a:pt x="6632" y="441"/>
                    <a:pt x="7299" y="441"/>
                  </a:cubicBezTo>
                  <a:cubicBezTo>
                    <a:pt x="7359" y="405"/>
                    <a:pt x="7383" y="357"/>
                    <a:pt x="7359" y="298"/>
                  </a:cubicBezTo>
                  <a:cubicBezTo>
                    <a:pt x="7263" y="215"/>
                    <a:pt x="7383" y="95"/>
                    <a:pt x="73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30"/>
            <p:cNvSpPr/>
            <p:nvPr/>
          </p:nvSpPr>
          <p:spPr>
            <a:xfrm>
              <a:off x="6204625" y="3293875"/>
              <a:ext cx="89025" cy="29600"/>
            </a:xfrm>
            <a:custGeom>
              <a:avLst/>
              <a:gdLst/>
              <a:ahLst/>
              <a:cxnLst/>
              <a:rect l="l" t="t" r="r" b="b"/>
              <a:pathLst>
                <a:path w="3561" h="1184" extrusionOk="0">
                  <a:moveTo>
                    <a:pt x="525" y="1"/>
                  </a:moveTo>
                  <a:cubicBezTo>
                    <a:pt x="405" y="1"/>
                    <a:pt x="285" y="36"/>
                    <a:pt x="167" y="100"/>
                  </a:cubicBezTo>
                  <a:cubicBezTo>
                    <a:pt x="1" y="291"/>
                    <a:pt x="179" y="350"/>
                    <a:pt x="298" y="446"/>
                  </a:cubicBezTo>
                  <a:cubicBezTo>
                    <a:pt x="632" y="541"/>
                    <a:pt x="965" y="541"/>
                    <a:pt x="1322" y="707"/>
                  </a:cubicBezTo>
                  <a:cubicBezTo>
                    <a:pt x="1072" y="719"/>
                    <a:pt x="870" y="707"/>
                    <a:pt x="691" y="838"/>
                  </a:cubicBezTo>
                  <a:cubicBezTo>
                    <a:pt x="644" y="898"/>
                    <a:pt x="644" y="969"/>
                    <a:pt x="703" y="1005"/>
                  </a:cubicBezTo>
                  <a:cubicBezTo>
                    <a:pt x="787" y="1017"/>
                    <a:pt x="882" y="1017"/>
                    <a:pt x="965" y="1041"/>
                  </a:cubicBezTo>
                  <a:cubicBezTo>
                    <a:pt x="1132" y="1060"/>
                    <a:pt x="1267" y="1178"/>
                    <a:pt x="1429" y="1178"/>
                  </a:cubicBezTo>
                  <a:cubicBezTo>
                    <a:pt x="1464" y="1178"/>
                    <a:pt x="1499" y="1172"/>
                    <a:pt x="1537" y="1160"/>
                  </a:cubicBezTo>
                  <a:cubicBezTo>
                    <a:pt x="1581" y="1141"/>
                    <a:pt x="1633" y="1128"/>
                    <a:pt x="1685" y="1128"/>
                  </a:cubicBezTo>
                  <a:cubicBezTo>
                    <a:pt x="1731" y="1128"/>
                    <a:pt x="1778" y="1138"/>
                    <a:pt x="1822" y="1160"/>
                  </a:cubicBezTo>
                  <a:cubicBezTo>
                    <a:pt x="1822" y="1160"/>
                    <a:pt x="1834" y="1172"/>
                    <a:pt x="1858" y="1184"/>
                  </a:cubicBezTo>
                  <a:cubicBezTo>
                    <a:pt x="1894" y="1184"/>
                    <a:pt x="1918" y="1172"/>
                    <a:pt x="1953" y="1124"/>
                  </a:cubicBezTo>
                  <a:cubicBezTo>
                    <a:pt x="2041" y="1091"/>
                    <a:pt x="2128" y="1078"/>
                    <a:pt x="2214" y="1078"/>
                  </a:cubicBezTo>
                  <a:cubicBezTo>
                    <a:pt x="2371" y="1078"/>
                    <a:pt x="2525" y="1121"/>
                    <a:pt x="2680" y="1160"/>
                  </a:cubicBezTo>
                  <a:cubicBezTo>
                    <a:pt x="2870" y="1160"/>
                    <a:pt x="3049" y="1148"/>
                    <a:pt x="3251" y="1148"/>
                  </a:cubicBezTo>
                  <a:cubicBezTo>
                    <a:pt x="3394" y="1148"/>
                    <a:pt x="3561" y="1148"/>
                    <a:pt x="3561" y="946"/>
                  </a:cubicBezTo>
                  <a:cubicBezTo>
                    <a:pt x="3561" y="791"/>
                    <a:pt x="3513" y="612"/>
                    <a:pt x="3323" y="565"/>
                  </a:cubicBezTo>
                  <a:cubicBezTo>
                    <a:pt x="3096" y="505"/>
                    <a:pt x="2858" y="493"/>
                    <a:pt x="2620" y="457"/>
                  </a:cubicBezTo>
                  <a:cubicBezTo>
                    <a:pt x="2061" y="386"/>
                    <a:pt x="1501" y="326"/>
                    <a:pt x="953" y="172"/>
                  </a:cubicBezTo>
                  <a:cubicBezTo>
                    <a:pt x="816" y="54"/>
                    <a:pt x="671"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30"/>
            <p:cNvSpPr/>
            <p:nvPr/>
          </p:nvSpPr>
          <p:spPr>
            <a:xfrm>
              <a:off x="5466450" y="3293100"/>
              <a:ext cx="53000" cy="75775"/>
            </a:xfrm>
            <a:custGeom>
              <a:avLst/>
              <a:gdLst/>
              <a:ahLst/>
              <a:cxnLst/>
              <a:rect l="l" t="t" r="r" b="b"/>
              <a:pathLst>
                <a:path w="2120" h="3031" extrusionOk="0">
                  <a:moveTo>
                    <a:pt x="1917" y="0"/>
                  </a:moveTo>
                  <a:cubicBezTo>
                    <a:pt x="1643" y="107"/>
                    <a:pt x="1286" y="0"/>
                    <a:pt x="1060" y="286"/>
                  </a:cubicBezTo>
                  <a:cubicBezTo>
                    <a:pt x="488" y="893"/>
                    <a:pt x="429" y="1739"/>
                    <a:pt x="72" y="2441"/>
                  </a:cubicBezTo>
                  <a:cubicBezTo>
                    <a:pt x="36" y="2572"/>
                    <a:pt x="0" y="2703"/>
                    <a:pt x="36" y="2858"/>
                  </a:cubicBezTo>
                  <a:cubicBezTo>
                    <a:pt x="116" y="2981"/>
                    <a:pt x="202" y="3031"/>
                    <a:pt x="294" y="3031"/>
                  </a:cubicBezTo>
                  <a:cubicBezTo>
                    <a:pt x="381" y="3031"/>
                    <a:pt x="474" y="2986"/>
                    <a:pt x="572" y="2917"/>
                  </a:cubicBezTo>
                  <a:cubicBezTo>
                    <a:pt x="822" y="2703"/>
                    <a:pt x="655" y="2227"/>
                    <a:pt x="1072" y="2108"/>
                  </a:cubicBezTo>
                  <a:cubicBezTo>
                    <a:pt x="1167" y="2024"/>
                    <a:pt x="1108" y="1858"/>
                    <a:pt x="1227" y="1786"/>
                  </a:cubicBezTo>
                  <a:cubicBezTo>
                    <a:pt x="1310" y="1727"/>
                    <a:pt x="1405" y="1679"/>
                    <a:pt x="1489" y="1620"/>
                  </a:cubicBezTo>
                  <a:cubicBezTo>
                    <a:pt x="1703" y="1405"/>
                    <a:pt x="1417" y="1108"/>
                    <a:pt x="1655" y="917"/>
                  </a:cubicBezTo>
                  <a:cubicBezTo>
                    <a:pt x="1703" y="834"/>
                    <a:pt x="1762" y="738"/>
                    <a:pt x="1798" y="655"/>
                  </a:cubicBezTo>
                  <a:cubicBezTo>
                    <a:pt x="1834" y="584"/>
                    <a:pt x="1881" y="536"/>
                    <a:pt x="1917" y="488"/>
                  </a:cubicBezTo>
                  <a:cubicBezTo>
                    <a:pt x="2012" y="381"/>
                    <a:pt x="2072" y="286"/>
                    <a:pt x="2120" y="167"/>
                  </a:cubicBezTo>
                  <a:cubicBezTo>
                    <a:pt x="2096" y="60"/>
                    <a:pt x="2024" y="12"/>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30"/>
            <p:cNvSpPr/>
            <p:nvPr/>
          </p:nvSpPr>
          <p:spPr>
            <a:xfrm>
              <a:off x="5486675" y="3387325"/>
              <a:ext cx="78325" cy="25500"/>
            </a:xfrm>
            <a:custGeom>
              <a:avLst/>
              <a:gdLst/>
              <a:ahLst/>
              <a:cxnLst/>
              <a:rect l="l" t="t" r="r" b="b"/>
              <a:pathLst>
                <a:path w="3133" h="1020" extrusionOk="0">
                  <a:moveTo>
                    <a:pt x="2210" y="1"/>
                  </a:moveTo>
                  <a:cubicBezTo>
                    <a:pt x="2181" y="1"/>
                    <a:pt x="2150" y="2"/>
                    <a:pt x="2120" y="6"/>
                  </a:cubicBezTo>
                  <a:cubicBezTo>
                    <a:pt x="2102" y="141"/>
                    <a:pt x="2146" y="201"/>
                    <a:pt x="2236" y="201"/>
                  </a:cubicBezTo>
                  <a:cubicBezTo>
                    <a:pt x="2265" y="201"/>
                    <a:pt x="2298" y="196"/>
                    <a:pt x="2335" y="184"/>
                  </a:cubicBezTo>
                  <a:lnTo>
                    <a:pt x="2335" y="184"/>
                  </a:lnTo>
                  <a:cubicBezTo>
                    <a:pt x="2286" y="215"/>
                    <a:pt x="2239" y="226"/>
                    <a:pt x="2192" y="226"/>
                  </a:cubicBezTo>
                  <a:cubicBezTo>
                    <a:pt x="2079" y="226"/>
                    <a:pt x="1972" y="160"/>
                    <a:pt x="1870" y="160"/>
                  </a:cubicBezTo>
                  <a:cubicBezTo>
                    <a:pt x="1802" y="158"/>
                    <a:pt x="1734" y="157"/>
                    <a:pt x="1665" y="157"/>
                  </a:cubicBezTo>
                  <a:cubicBezTo>
                    <a:pt x="1477" y="157"/>
                    <a:pt x="1287" y="164"/>
                    <a:pt x="1099" y="164"/>
                  </a:cubicBezTo>
                  <a:cubicBezTo>
                    <a:pt x="1030" y="164"/>
                    <a:pt x="962" y="163"/>
                    <a:pt x="894" y="160"/>
                  </a:cubicBezTo>
                  <a:cubicBezTo>
                    <a:pt x="739" y="160"/>
                    <a:pt x="596" y="160"/>
                    <a:pt x="441" y="172"/>
                  </a:cubicBezTo>
                  <a:cubicBezTo>
                    <a:pt x="191" y="208"/>
                    <a:pt x="72" y="387"/>
                    <a:pt x="1" y="601"/>
                  </a:cubicBezTo>
                  <a:lnTo>
                    <a:pt x="1" y="696"/>
                  </a:lnTo>
                  <a:cubicBezTo>
                    <a:pt x="60" y="922"/>
                    <a:pt x="215" y="982"/>
                    <a:pt x="430" y="1006"/>
                  </a:cubicBezTo>
                  <a:cubicBezTo>
                    <a:pt x="497" y="1016"/>
                    <a:pt x="563" y="1020"/>
                    <a:pt x="629" y="1020"/>
                  </a:cubicBezTo>
                  <a:cubicBezTo>
                    <a:pt x="938" y="1020"/>
                    <a:pt x="1236" y="929"/>
                    <a:pt x="1544" y="929"/>
                  </a:cubicBezTo>
                  <a:cubicBezTo>
                    <a:pt x="1636" y="929"/>
                    <a:pt x="1728" y="937"/>
                    <a:pt x="1823" y="958"/>
                  </a:cubicBezTo>
                  <a:cubicBezTo>
                    <a:pt x="2049" y="958"/>
                    <a:pt x="2251" y="922"/>
                    <a:pt x="2477" y="887"/>
                  </a:cubicBezTo>
                  <a:cubicBezTo>
                    <a:pt x="2716" y="839"/>
                    <a:pt x="3013" y="899"/>
                    <a:pt x="3132" y="577"/>
                  </a:cubicBezTo>
                  <a:cubicBezTo>
                    <a:pt x="3132" y="303"/>
                    <a:pt x="3120" y="89"/>
                    <a:pt x="2727" y="65"/>
                  </a:cubicBezTo>
                  <a:cubicBezTo>
                    <a:pt x="2564" y="55"/>
                    <a:pt x="2391" y="1"/>
                    <a:pt x="2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30"/>
            <p:cNvSpPr/>
            <p:nvPr/>
          </p:nvSpPr>
          <p:spPr>
            <a:xfrm>
              <a:off x="5997750" y="3414500"/>
              <a:ext cx="100950" cy="12575"/>
            </a:xfrm>
            <a:custGeom>
              <a:avLst/>
              <a:gdLst/>
              <a:ahLst/>
              <a:cxnLst/>
              <a:rect l="l" t="t" r="r" b="b"/>
              <a:pathLst>
                <a:path w="4038" h="503" extrusionOk="0">
                  <a:moveTo>
                    <a:pt x="862" y="0"/>
                  </a:moveTo>
                  <a:cubicBezTo>
                    <a:pt x="787" y="0"/>
                    <a:pt x="712" y="19"/>
                    <a:pt x="644" y="50"/>
                  </a:cubicBezTo>
                  <a:cubicBezTo>
                    <a:pt x="596" y="73"/>
                    <a:pt x="537" y="73"/>
                    <a:pt x="489" y="85"/>
                  </a:cubicBezTo>
                  <a:cubicBezTo>
                    <a:pt x="418" y="145"/>
                    <a:pt x="346" y="169"/>
                    <a:pt x="275" y="204"/>
                  </a:cubicBezTo>
                  <a:cubicBezTo>
                    <a:pt x="168" y="276"/>
                    <a:pt x="1" y="312"/>
                    <a:pt x="60" y="502"/>
                  </a:cubicBezTo>
                  <a:lnTo>
                    <a:pt x="3787" y="502"/>
                  </a:lnTo>
                  <a:cubicBezTo>
                    <a:pt x="3870" y="431"/>
                    <a:pt x="3990" y="371"/>
                    <a:pt x="4037" y="252"/>
                  </a:cubicBezTo>
                  <a:cubicBezTo>
                    <a:pt x="4025" y="193"/>
                    <a:pt x="3990" y="145"/>
                    <a:pt x="3942" y="97"/>
                  </a:cubicBezTo>
                  <a:cubicBezTo>
                    <a:pt x="3927" y="68"/>
                    <a:pt x="3904" y="53"/>
                    <a:pt x="3875" y="53"/>
                  </a:cubicBezTo>
                  <a:cubicBezTo>
                    <a:pt x="3856" y="53"/>
                    <a:pt x="3834" y="59"/>
                    <a:pt x="3811" y="73"/>
                  </a:cubicBezTo>
                  <a:cubicBezTo>
                    <a:pt x="3751" y="85"/>
                    <a:pt x="3704" y="85"/>
                    <a:pt x="3668" y="97"/>
                  </a:cubicBezTo>
                  <a:cubicBezTo>
                    <a:pt x="3668" y="109"/>
                    <a:pt x="3644" y="133"/>
                    <a:pt x="3620" y="145"/>
                  </a:cubicBezTo>
                  <a:cubicBezTo>
                    <a:pt x="3573" y="145"/>
                    <a:pt x="3525" y="133"/>
                    <a:pt x="3501" y="97"/>
                  </a:cubicBezTo>
                  <a:cubicBezTo>
                    <a:pt x="3484" y="103"/>
                    <a:pt x="3469" y="106"/>
                    <a:pt x="3454" y="106"/>
                  </a:cubicBezTo>
                  <a:cubicBezTo>
                    <a:pt x="3439" y="106"/>
                    <a:pt x="3424" y="103"/>
                    <a:pt x="3406" y="97"/>
                  </a:cubicBezTo>
                  <a:cubicBezTo>
                    <a:pt x="3326" y="146"/>
                    <a:pt x="3244" y="173"/>
                    <a:pt x="3161" y="173"/>
                  </a:cubicBezTo>
                  <a:cubicBezTo>
                    <a:pt x="3083" y="173"/>
                    <a:pt x="3005" y="149"/>
                    <a:pt x="2930" y="97"/>
                  </a:cubicBezTo>
                  <a:cubicBezTo>
                    <a:pt x="2886" y="40"/>
                    <a:pt x="2838" y="14"/>
                    <a:pt x="2789" y="14"/>
                  </a:cubicBezTo>
                  <a:cubicBezTo>
                    <a:pt x="2745" y="14"/>
                    <a:pt x="2701" y="34"/>
                    <a:pt x="2656" y="73"/>
                  </a:cubicBezTo>
                  <a:lnTo>
                    <a:pt x="2358" y="73"/>
                  </a:lnTo>
                  <a:cubicBezTo>
                    <a:pt x="2330" y="46"/>
                    <a:pt x="2303" y="34"/>
                    <a:pt x="2275" y="34"/>
                  </a:cubicBezTo>
                  <a:cubicBezTo>
                    <a:pt x="2255" y="34"/>
                    <a:pt x="2235" y="40"/>
                    <a:pt x="2216" y="50"/>
                  </a:cubicBezTo>
                  <a:cubicBezTo>
                    <a:pt x="2156" y="50"/>
                    <a:pt x="2120" y="38"/>
                    <a:pt x="2061" y="38"/>
                  </a:cubicBezTo>
                  <a:cubicBezTo>
                    <a:pt x="1959" y="17"/>
                    <a:pt x="1858" y="9"/>
                    <a:pt x="1757" y="9"/>
                  </a:cubicBezTo>
                  <a:cubicBezTo>
                    <a:pt x="1572" y="9"/>
                    <a:pt x="1388" y="34"/>
                    <a:pt x="1203" y="50"/>
                  </a:cubicBezTo>
                  <a:lnTo>
                    <a:pt x="1061" y="50"/>
                  </a:lnTo>
                  <a:cubicBezTo>
                    <a:pt x="998" y="16"/>
                    <a:pt x="930" y="0"/>
                    <a:pt x="8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30"/>
            <p:cNvSpPr/>
            <p:nvPr/>
          </p:nvSpPr>
          <p:spPr>
            <a:xfrm>
              <a:off x="5742675" y="3375575"/>
              <a:ext cx="105975" cy="12500"/>
            </a:xfrm>
            <a:custGeom>
              <a:avLst/>
              <a:gdLst/>
              <a:ahLst/>
              <a:cxnLst/>
              <a:rect l="l" t="t" r="r" b="b"/>
              <a:pathLst>
                <a:path w="4239" h="500" extrusionOk="0">
                  <a:moveTo>
                    <a:pt x="3726" y="1"/>
                  </a:moveTo>
                  <a:cubicBezTo>
                    <a:pt x="3568" y="1"/>
                    <a:pt x="3411" y="18"/>
                    <a:pt x="3251" y="35"/>
                  </a:cubicBezTo>
                  <a:cubicBezTo>
                    <a:pt x="2703" y="106"/>
                    <a:pt x="2155" y="106"/>
                    <a:pt x="1608" y="118"/>
                  </a:cubicBezTo>
                  <a:cubicBezTo>
                    <a:pt x="1573" y="120"/>
                    <a:pt x="1537" y="121"/>
                    <a:pt x="1502" y="121"/>
                  </a:cubicBezTo>
                  <a:cubicBezTo>
                    <a:pt x="1172" y="121"/>
                    <a:pt x="835" y="56"/>
                    <a:pt x="483" y="56"/>
                  </a:cubicBezTo>
                  <a:cubicBezTo>
                    <a:pt x="326" y="56"/>
                    <a:pt x="165" y="69"/>
                    <a:pt x="0" y="106"/>
                  </a:cubicBezTo>
                  <a:cubicBezTo>
                    <a:pt x="203" y="273"/>
                    <a:pt x="357" y="333"/>
                    <a:pt x="512" y="356"/>
                  </a:cubicBezTo>
                  <a:cubicBezTo>
                    <a:pt x="655" y="452"/>
                    <a:pt x="834" y="356"/>
                    <a:pt x="953" y="476"/>
                  </a:cubicBezTo>
                  <a:lnTo>
                    <a:pt x="1084" y="476"/>
                  </a:lnTo>
                  <a:cubicBezTo>
                    <a:pt x="1084" y="464"/>
                    <a:pt x="1096" y="452"/>
                    <a:pt x="1131" y="440"/>
                  </a:cubicBezTo>
                  <a:cubicBezTo>
                    <a:pt x="1155" y="440"/>
                    <a:pt x="1191" y="440"/>
                    <a:pt x="1215" y="476"/>
                  </a:cubicBezTo>
                  <a:lnTo>
                    <a:pt x="1631" y="476"/>
                  </a:lnTo>
                  <a:cubicBezTo>
                    <a:pt x="1631" y="464"/>
                    <a:pt x="1643" y="464"/>
                    <a:pt x="1679" y="452"/>
                  </a:cubicBezTo>
                  <a:cubicBezTo>
                    <a:pt x="1727" y="452"/>
                    <a:pt x="1751" y="452"/>
                    <a:pt x="1786" y="499"/>
                  </a:cubicBezTo>
                  <a:cubicBezTo>
                    <a:pt x="1903" y="487"/>
                    <a:pt x="2021" y="483"/>
                    <a:pt x="2140" y="483"/>
                  </a:cubicBezTo>
                  <a:cubicBezTo>
                    <a:pt x="2306" y="483"/>
                    <a:pt x="2474" y="490"/>
                    <a:pt x="2642" y="490"/>
                  </a:cubicBezTo>
                  <a:cubicBezTo>
                    <a:pt x="2929" y="490"/>
                    <a:pt x="3215" y="470"/>
                    <a:pt x="3489" y="356"/>
                  </a:cubicBezTo>
                  <a:cubicBezTo>
                    <a:pt x="3567" y="211"/>
                    <a:pt x="3695" y="197"/>
                    <a:pt x="3828" y="197"/>
                  </a:cubicBezTo>
                  <a:cubicBezTo>
                    <a:pt x="3861" y="197"/>
                    <a:pt x="3894" y="198"/>
                    <a:pt x="3927" y="198"/>
                  </a:cubicBezTo>
                  <a:cubicBezTo>
                    <a:pt x="4045" y="198"/>
                    <a:pt x="4160" y="187"/>
                    <a:pt x="4239" y="83"/>
                  </a:cubicBezTo>
                  <a:cubicBezTo>
                    <a:pt x="4066" y="21"/>
                    <a:pt x="3896" y="1"/>
                    <a:pt x="3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30"/>
            <p:cNvSpPr/>
            <p:nvPr/>
          </p:nvSpPr>
          <p:spPr>
            <a:xfrm>
              <a:off x="5937925" y="3332650"/>
              <a:ext cx="131000" cy="19200"/>
            </a:xfrm>
            <a:custGeom>
              <a:avLst/>
              <a:gdLst/>
              <a:ahLst/>
              <a:cxnLst/>
              <a:rect l="l" t="t" r="r" b="b"/>
              <a:pathLst>
                <a:path w="5240" h="768" extrusionOk="0">
                  <a:moveTo>
                    <a:pt x="3372" y="0"/>
                  </a:moveTo>
                  <a:cubicBezTo>
                    <a:pt x="3196" y="0"/>
                    <a:pt x="3027" y="53"/>
                    <a:pt x="2870" y="204"/>
                  </a:cubicBezTo>
                  <a:cubicBezTo>
                    <a:pt x="2930" y="347"/>
                    <a:pt x="2942" y="466"/>
                    <a:pt x="2715" y="466"/>
                  </a:cubicBezTo>
                  <a:cubicBezTo>
                    <a:pt x="2263" y="466"/>
                    <a:pt x="1805" y="461"/>
                    <a:pt x="1349" y="461"/>
                  </a:cubicBezTo>
                  <a:cubicBezTo>
                    <a:pt x="1121" y="461"/>
                    <a:pt x="894" y="462"/>
                    <a:pt x="668" y="466"/>
                  </a:cubicBezTo>
                  <a:cubicBezTo>
                    <a:pt x="636" y="469"/>
                    <a:pt x="604" y="470"/>
                    <a:pt x="572" y="470"/>
                  </a:cubicBezTo>
                  <a:cubicBezTo>
                    <a:pt x="506" y="470"/>
                    <a:pt x="440" y="466"/>
                    <a:pt x="376" y="466"/>
                  </a:cubicBezTo>
                  <a:cubicBezTo>
                    <a:pt x="237" y="466"/>
                    <a:pt x="107" y="487"/>
                    <a:pt x="1" y="621"/>
                  </a:cubicBezTo>
                  <a:cubicBezTo>
                    <a:pt x="135" y="739"/>
                    <a:pt x="282" y="768"/>
                    <a:pt x="431" y="768"/>
                  </a:cubicBezTo>
                  <a:cubicBezTo>
                    <a:pt x="568" y="768"/>
                    <a:pt x="708" y="743"/>
                    <a:pt x="842" y="743"/>
                  </a:cubicBezTo>
                  <a:cubicBezTo>
                    <a:pt x="884" y="743"/>
                    <a:pt x="925" y="746"/>
                    <a:pt x="965" y="752"/>
                  </a:cubicBezTo>
                  <a:lnTo>
                    <a:pt x="2049" y="752"/>
                  </a:lnTo>
                  <a:cubicBezTo>
                    <a:pt x="2221" y="746"/>
                    <a:pt x="2394" y="746"/>
                    <a:pt x="2567" y="746"/>
                  </a:cubicBezTo>
                  <a:cubicBezTo>
                    <a:pt x="2739" y="746"/>
                    <a:pt x="2912" y="746"/>
                    <a:pt x="3085" y="740"/>
                  </a:cubicBezTo>
                  <a:cubicBezTo>
                    <a:pt x="3181" y="713"/>
                    <a:pt x="3276" y="703"/>
                    <a:pt x="3371" y="703"/>
                  </a:cubicBezTo>
                  <a:cubicBezTo>
                    <a:pt x="3604" y="703"/>
                    <a:pt x="3836" y="761"/>
                    <a:pt x="4075" y="761"/>
                  </a:cubicBezTo>
                  <a:cubicBezTo>
                    <a:pt x="4125" y="761"/>
                    <a:pt x="4176" y="758"/>
                    <a:pt x="4228" y="752"/>
                  </a:cubicBezTo>
                  <a:cubicBezTo>
                    <a:pt x="4335" y="752"/>
                    <a:pt x="4418" y="752"/>
                    <a:pt x="4525" y="740"/>
                  </a:cubicBezTo>
                  <a:cubicBezTo>
                    <a:pt x="4644" y="704"/>
                    <a:pt x="4775" y="669"/>
                    <a:pt x="4894" y="633"/>
                  </a:cubicBezTo>
                  <a:cubicBezTo>
                    <a:pt x="4954" y="621"/>
                    <a:pt x="5013" y="609"/>
                    <a:pt x="5073" y="573"/>
                  </a:cubicBezTo>
                  <a:cubicBezTo>
                    <a:pt x="5168" y="526"/>
                    <a:pt x="5228" y="454"/>
                    <a:pt x="5240" y="347"/>
                  </a:cubicBezTo>
                  <a:cubicBezTo>
                    <a:pt x="5240" y="276"/>
                    <a:pt x="5204" y="228"/>
                    <a:pt x="5144" y="192"/>
                  </a:cubicBezTo>
                  <a:lnTo>
                    <a:pt x="5025" y="192"/>
                  </a:lnTo>
                  <a:cubicBezTo>
                    <a:pt x="4949" y="195"/>
                    <a:pt x="4872" y="196"/>
                    <a:pt x="4794" y="196"/>
                  </a:cubicBezTo>
                  <a:cubicBezTo>
                    <a:pt x="4498" y="196"/>
                    <a:pt x="4196" y="175"/>
                    <a:pt x="3894" y="109"/>
                  </a:cubicBezTo>
                  <a:cubicBezTo>
                    <a:pt x="3718" y="50"/>
                    <a:pt x="3542" y="0"/>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30"/>
            <p:cNvSpPr/>
            <p:nvPr/>
          </p:nvSpPr>
          <p:spPr>
            <a:xfrm>
              <a:off x="5783750" y="3276600"/>
              <a:ext cx="158675" cy="20975"/>
            </a:xfrm>
            <a:custGeom>
              <a:avLst/>
              <a:gdLst/>
              <a:ahLst/>
              <a:cxnLst/>
              <a:rect l="l" t="t" r="r" b="b"/>
              <a:pathLst>
                <a:path w="6347" h="839" extrusionOk="0">
                  <a:moveTo>
                    <a:pt x="389" y="0"/>
                  </a:moveTo>
                  <a:cubicBezTo>
                    <a:pt x="259" y="0"/>
                    <a:pt x="128" y="51"/>
                    <a:pt x="0" y="184"/>
                  </a:cubicBezTo>
                  <a:cubicBezTo>
                    <a:pt x="108" y="470"/>
                    <a:pt x="441" y="505"/>
                    <a:pt x="584" y="732"/>
                  </a:cubicBezTo>
                  <a:cubicBezTo>
                    <a:pt x="762" y="803"/>
                    <a:pt x="941" y="839"/>
                    <a:pt x="1131" y="839"/>
                  </a:cubicBezTo>
                  <a:lnTo>
                    <a:pt x="6311" y="839"/>
                  </a:lnTo>
                  <a:cubicBezTo>
                    <a:pt x="6346" y="732"/>
                    <a:pt x="6311" y="672"/>
                    <a:pt x="6251" y="636"/>
                  </a:cubicBezTo>
                  <a:cubicBezTo>
                    <a:pt x="5895" y="547"/>
                    <a:pt x="5534" y="525"/>
                    <a:pt x="5171" y="525"/>
                  </a:cubicBezTo>
                  <a:cubicBezTo>
                    <a:pt x="4809" y="525"/>
                    <a:pt x="4444" y="547"/>
                    <a:pt x="4079" y="547"/>
                  </a:cubicBezTo>
                  <a:cubicBezTo>
                    <a:pt x="3978" y="547"/>
                    <a:pt x="3876" y="546"/>
                    <a:pt x="3775" y="541"/>
                  </a:cubicBezTo>
                  <a:cubicBezTo>
                    <a:pt x="3483" y="529"/>
                    <a:pt x="3191" y="523"/>
                    <a:pt x="2900" y="523"/>
                  </a:cubicBezTo>
                  <a:cubicBezTo>
                    <a:pt x="2608" y="523"/>
                    <a:pt x="2316" y="529"/>
                    <a:pt x="2024" y="541"/>
                  </a:cubicBezTo>
                  <a:cubicBezTo>
                    <a:pt x="1882" y="541"/>
                    <a:pt x="1727" y="541"/>
                    <a:pt x="1584" y="553"/>
                  </a:cubicBezTo>
                  <a:lnTo>
                    <a:pt x="1298" y="553"/>
                  </a:lnTo>
                  <a:lnTo>
                    <a:pt x="1120" y="505"/>
                  </a:lnTo>
                  <a:cubicBezTo>
                    <a:pt x="1000" y="410"/>
                    <a:pt x="953" y="255"/>
                    <a:pt x="834" y="148"/>
                  </a:cubicBezTo>
                  <a:cubicBezTo>
                    <a:pt x="688" y="66"/>
                    <a:pt x="538"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30"/>
            <p:cNvSpPr/>
            <p:nvPr/>
          </p:nvSpPr>
          <p:spPr>
            <a:xfrm>
              <a:off x="5559025" y="3346100"/>
              <a:ext cx="84550" cy="9000"/>
            </a:xfrm>
            <a:custGeom>
              <a:avLst/>
              <a:gdLst/>
              <a:ahLst/>
              <a:cxnLst/>
              <a:rect l="l" t="t" r="r" b="b"/>
              <a:pathLst>
                <a:path w="3382" h="360" extrusionOk="0">
                  <a:moveTo>
                    <a:pt x="3134" y="0"/>
                  </a:moveTo>
                  <a:cubicBezTo>
                    <a:pt x="3026" y="0"/>
                    <a:pt x="2904" y="49"/>
                    <a:pt x="2797" y="49"/>
                  </a:cubicBezTo>
                  <a:cubicBezTo>
                    <a:pt x="2785" y="49"/>
                    <a:pt x="2774" y="48"/>
                    <a:pt x="2762" y="47"/>
                  </a:cubicBezTo>
                  <a:cubicBezTo>
                    <a:pt x="2432" y="34"/>
                    <a:pt x="2100" y="27"/>
                    <a:pt x="1767" y="27"/>
                  </a:cubicBezTo>
                  <a:cubicBezTo>
                    <a:pt x="1212" y="27"/>
                    <a:pt x="653" y="46"/>
                    <a:pt x="95" y="83"/>
                  </a:cubicBezTo>
                  <a:cubicBezTo>
                    <a:pt x="0" y="250"/>
                    <a:pt x="143" y="285"/>
                    <a:pt x="226" y="345"/>
                  </a:cubicBezTo>
                  <a:cubicBezTo>
                    <a:pt x="323" y="343"/>
                    <a:pt x="419" y="342"/>
                    <a:pt x="515" y="342"/>
                  </a:cubicBezTo>
                  <a:cubicBezTo>
                    <a:pt x="949" y="342"/>
                    <a:pt x="1382" y="360"/>
                    <a:pt x="1813" y="360"/>
                  </a:cubicBezTo>
                  <a:cubicBezTo>
                    <a:pt x="2340" y="360"/>
                    <a:pt x="2864" y="333"/>
                    <a:pt x="3382" y="214"/>
                  </a:cubicBezTo>
                  <a:cubicBezTo>
                    <a:pt x="3327" y="44"/>
                    <a:pt x="3236" y="0"/>
                    <a:pt x="3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30"/>
            <p:cNvSpPr/>
            <p:nvPr/>
          </p:nvSpPr>
          <p:spPr>
            <a:xfrm>
              <a:off x="5671225" y="3413900"/>
              <a:ext cx="71775" cy="22050"/>
            </a:xfrm>
            <a:custGeom>
              <a:avLst/>
              <a:gdLst/>
              <a:ahLst/>
              <a:cxnLst/>
              <a:rect l="l" t="t" r="r" b="b"/>
              <a:pathLst>
                <a:path w="2871" h="882" extrusionOk="0">
                  <a:moveTo>
                    <a:pt x="481" y="0"/>
                  </a:moveTo>
                  <a:cubicBezTo>
                    <a:pt x="415" y="0"/>
                    <a:pt x="362" y="52"/>
                    <a:pt x="334" y="157"/>
                  </a:cubicBezTo>
                  <a:cubicBezTo>
                    <a:pt x="287" y="300"/>
                    <a:pt x="203" y="371"/>
                    <a:pt x="60" y="395"/>
                  </a:cubicBezTo>
                  <a:cubicBezTo>
                    <a:pt x="13" y="455"/>
                    <a:pt x="1" y="514"/>
                    <a:pt x="25" y="586"/>
                  </a:cubicBezTo>
                  <a:cubicBezTo>
                    <a:pt x="156" y="812"/>
                    <a:pt x="418" y="812"/>
                    <a:pt x="632" y="871"/>
                  </a:cubicBezTo>
                  <a:cubicBezTo>
                    <a:pt x="894" y="871"/>
                    <a:pt x="1150" y="882"/>
                    <a:pt x="1409" y="882"/>
                  </a:cubicBezTo>
                  <a:cubicBezTo>
                    <a:pt x="1538" y="882"/>
                    <a:pt x="1668" y="879"/>
                    <a:pt x="1799" y="871"/>
                  </a:cubicBezTo>
                  <a:cubicBezTo>
                    <a:pt x="1913" y="833"/>
                    <a:pt x="2030" y="822"/>
                    <a:pt x="2148" y="822"/>
                  </a:cubicBezTo>
                  <a:cubicBezTo>
                    <a:pt x="2312" y="822"/>
                    <a:pt x="2478" y="843"/>
                    <a:pt x="2643" y="843"/>
                  </a:cubicBezTo>
                  <a:cubicBezTo>
                    <a:pt x="2695" y="843"/>
                    <a:pt x="2747" y="841"/>
                    <a:pt x="2799" y="836"/>
                  </a:cubicBezTo>
                  <a:cubicBezTo>
                    <a:pt x="2858" y="752"/>
                    <a:pt x="2870" y="645"/>
                    <a:pt x="2834" y="538"/>
                  </a:cubicBezTo>
                  <a:cubicBezTo>
                    <a:pt x="2720" y="309"/>
                    <a:pt x="2522" y="302"/>
                    <a:pt x="2319" y="302"/>
                  </a:cubicBezTo>
                  <a:cubicBezTo>
                    <a:pt x="2305" y="302"/>
                    <a:pt x="2290" y="302"/>
                    <a:pt x="2276" y="302"/>
                  </a:cubicBezTo>
                  <a:cubicBezTo>
                    <a:pt x="2240" y="302"/>
                    <a:pt x="2203" y="302"/>
                    <a:pt x="2168" y="300"/>
                  </a:cubicBezTo>
                  <a:cubicBezTo>
                    <a:pt x="1644" y="288"/>
                    <a:pt x="1132" y="276"/>
                    <a:pt x="632" y="74"/>
                  </a:cubicBezTo>
                  <a:cubicBezTo>
                    <a:pt x="578" y="25"/>
                    <a:pt x="527" y="0"/>
                    <a:pt x="4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30"/>
            <p:cNvSpPr/>
            <p:nvPr/>
          </p:nvSpPr>
          <p:spPr>
            <a:xfrm>
              <a:off x="5844275" y="3347050"/>
              <a:ext cx="145775" cy="10450"/>
            </a:xfrm>
            <a:custGeom>
              <a:avLst/>
              <a:gdLst/>
              <a:ahLst/>
              <a:cxnLst/>
              <a:rect l="l" t="t" r="r" b="b"/>
              <a:pathLst>
                <a:path w="5831" h="418" extrusionOk="0">
                  <a:moveTo>
                    <a:pt x="113" y="0"/>
                  </a:moveTo>
                  <a:cubicBezTo>
                    <a:pt x="13" y="0"/>
                    <a:pt x="0" y="68"/>
                    <a:pt x="20" y="176"/>
                  </a:cubicBezTo>
                  <a:cubicBezTo>
                    <a:pt x="47" y="203"/>
                    <a:pt x="67" y="216"/>
                    <a:pt x="95" y="216"/>
                  </a:cubicBezTo>
                  <a:cubicBezTo>
                    <a:pt x="105" y="216"/>
                    <a:pt x="115" y="215"/>
                    <a:pt x="127" y="212"/>
                  </a:cubicBezTo>
                  <a:cubicBezTo>
                    <a:pt x="234" y="247"/>
                    <a:pt x="330" y="247"/>
                    <a:pt x="437" y="295"/>
                  </a:cubicBezTo>
                  <a:cubicBezTo>
                    <a:pt x="682" y="344"/>
                    <a:pt x="933" y="376"/>
                    <a:pt x="1181" y="376"/>
                  </a:cubicBezTo>
                  <a:cubicBezTo>
                    <a:pt x="1295" y="376"/>
                    <a:pt x="1408" y="369"/>
                    <a:pt x="1520" y="354"/>
                  </a:cubicBezTo>
                  <a:cubicBezTo>
                    <a:pt x="1724" y="393"/>
                    <a:pt x="1925" y="417"/>
                    <a:pt x="2124" y="417"/>
                  </a:cubicBezTo>
                  <a:cubicBezTo>
                    <a:pt x="2296" y="417"/>
                    <a:pt x="2468" y="399"/>
                    <a:pt x="2640" y="354"/>
                  </a:cubicBezTo>
                  <a:lnTo>
                    <a:pt x="2973" y="354"/>
                  </a:lnTo>
                  <a:cubicBezTo>
                    <a:pt x="3074" y="384"/>
                    <a:pt x="3181" y="402"/>
                    <a:pt x="3291" y="402"/>
                  </a:cubicBezTo>
                  <a:cubicBezTo>
                    <a:pt x="3402" y="402"/>
                    <a:pt x="3515" y="384"/>
                    <a:pt x="3628" y="343"/>
                  </a:cubicBezTo>
                  <a:cubicBezTo>
                    <a:pt x="3814" y="376"/>
                    <a:pt x="4001" y="388"/>
                    <a:pt x="4188" y="388"/>
                  </a:cubicBezTo>
                  <a:cubicBezTo>
                    <a:pt x="4612" y="388"/>
                    <a:pt x="5038" y="328"/>
                    <a:pt x="5460" y="328"/>
                  </a:cubicBezTo>
                  <a:cubicBezTo>
                    <a:pt x="5508" y="328"/>
                    <a:pt x="5556" y="329"/>
                    <a:pt x="5604" y="331"/>
                  </a:cubicBezTo>
                  <a:cubicBezTo>
                    <a:pt x="5676" y="247"/>
                    <a:pt x="5830" y="224"/>
                    <a:pt x="5735" y="69"/>
                  </a:cubicBezTo>
                  <a:cubicBezTo>
                    <a:pt x="5652" y="69"/>
                    <a:pt x="5557" y="57"/>
                    <a:pt x="5473" y="57"/>
                  </a:cubicBezTo>
                  <a:cubicBezTo>
                    <a:pt x="5346" y="110"/>
                    <a:pt x="5216" y="123"/>
                    <a:pt x="5085" y="123"/>
                  </a:cubicBezTo>
                  <a:cubicBezTo>
                    <a:pt x="4964" y="123"/>
                    <a:pt x="4843" y="112"/>
                    <a:pt x="4724" y="112"/>
                  </a:cubicBezTo>
                  <a:cubicBezTo>
                    <a:pt x="4684" y="112"/>
                    <a:pt x="4644" y="113"/>
                    <a:pt x="4604" y="116"/>
                  </a:cubicBezTo>
                  <a:cubicBezTo>
                    <a:pt x="4544" y="117"/>
                    <a:pt x="4485" y="118"/>
                    <a:pt x="4425" y="118"/>
                  </a:cubicBezTo>
                  <a:cubicBezTo>
                    <a:pt x="4080" y="118"/>
                    <a:pt x="3731" y="104"/>
                    <a:pt x="3382" y="104"/>
                  </a:cubicBezTo>
                  <a:cubicBezTo>
                    <a:pt x="3053" y="104"/>
                    <a:pt x="2725" y="116"/>
                    <a:pt x="2401" y="164"/>
                  </a:cubicBezTo>
                  <a:lnTo>
                    <a:pt x="2354" y="164"/>
                  </a:lnTo>
                  <a:cubicBezTo>
                    <a:pt x="2247" y="128"/>
                    <a:pt x="2136" y="110"/>
                    <a:pt x="2025" y="110"/>
                  </a:cubicBezTo>
                  <a:cubicBezTo>
                    <a:pt x="1913" y="110"/>
                    <a:pt x="1800" y="128"/>
                    <a:pt x="1687" y="164"/>
                  </a:cubicBezTo>
                  <a:lnTo>
                    <a:pt x="1639" y="164"/>
                  </a:lnTo>
                  <a:cubicBezTo>
                    <a:pt x="1527" y="122"/>
                    <a:pt x="1409" y="113"/>
                    <a:pt x="1288" y="113"/>
                  </a:cubicBezTo>
                  <a:cubicBezTo>
                    <a:pt x="1184" y="113"/>
                    <a:pt x="1077" y="120"/>
                    <a:pt x="971" y="120"/>
                  </a:cubicBezTo>
                  <a:cubicBezTo>
                    <a:pt x="848" y="120"/>
                    <a:pt x="724" y="110"/>
                    <a:pt x="604" y="69"/>
                  </a:cubicBezTo>
                  <a:cubicBezTo>
                    <a:pt x="511" y="18"/>
                    <a:pt x="406" y="3"/>
                    <a:pt x="306" y="3"/>
                  </a:cubicBezTo>
                  <a:cubicBezTo>
                    <a:pt x="265" y="3"/>
                    <a:pt x="225" y="6"/>
                    <a:pt x="187" y="9"/>
                  </a:cubicBezTo>
                  <a:cubicBezTo>
                    <a:pt x="158" y="3"/>
                    <a:pt x="133" y="0"/>
                    <a:pt x="1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30"/>
            <p:cNvSpPr/>
            <p:nvPr/>
          </p:nvSpPr>
          <p:spPr>
            <a:xfrm>
              <a:off x="6048650" y="3339600"/>
              <a:ext cx="102425" cy="16400"/>
            </a:xfrm>
            <a:custGeom>
              <a:avLst/>
              <a:gdLst/>
              <a:ahLst/>
              <a:cxnLst/>
              <a:rect l="l" t="t" r="r" b="b"/>
              <a:pathLst>
                <a:path w="4097" h="656" extrusionOk="0">
                  <a:moveTo>
                    <a:pt x="2131" y="0"/>
                  </a:moveTo>
                  <a:cubicBezTo>
                    <a:pt x="2007" y="0"/>
                    <a:pt x="1918" y="98"/>
                    <a:pt x="1834" y="248"/>
                  </a:cubicBezTo>
                  <a:cubicBezTo>
                    <a:pt x="1816" y="356"/>
                    <a:pt x="1780" y="387"/>
                    <a:pt x="1736" y="387"/>
                  </a:cubicBezTo>
                  <a:cubicBezTo>
                    <a:pt x="1675" y="387"/>
                    <a:pt x="1599" y="325"/>
                    <a:pt x="1541" y="325"/>
                  </a:cubicBezTo>
                  <a:cubicBezTo>
                    <a:pt x="1531" y="325"/>
                    <a:pt x="1522" y="327"/>
                    <a:pt x="1513" y="331"/>
                  </a:cubicBezTo>
                  <a:cubicBezTo>
                    <a:pt x="1458" y="336"/>
                    <a:pt x="1402" y="338"/>
                    <a:pt x="1345" y="338"/>
                  </a:cubicBezTo>
                  <a:cubicBezTo>
                    <a:pt x="1167" y="338"/>
                    <a:pt x="985" y="319"/>
                    <a:pt x="806" y="319"/>
                  </a:cubicBezTo>
                  <a:cubicBezTo>
                    <a:pt x="514" y="319"/>
                    <a:pt x="232" y="370"/>
                    <a:pt x="1" y="641"/>
                  </a:cubicBezTo>
                  <a:cubicBezTo>
                    <a:pt x="310" y="641"/>
                    <a:pt x="617" y="638"/>
                    <a:pt x="922" y="638"/>
                  </a:cubicBezTo>
                  <a:cubicBezTo>
                    <a:pt x="1227" y="638"/>
                    <a:pt x="1531" y="641"/>
                    <a:pt x="1834" y="652"/>
                  </a:cubicBezTo>
                  <a:cubicBezTo>
                    <a:pt x="1885" y="654"/>
                    <a:pt x="1935" y="655"/>
                    <a:pt x="1985" y="655"/>
                  </a:cubicBezTo>
                  <a:cubicBezTo>
                    <a:pt x="2389" y="655"/>
                    <a:pt x="2794" y="600"/>
                    <a:pt x="3199" y="600"/>
                  </a:cubicBezTo>
                  <a:cubicBezTo>
                    <a:pt x="3375" y="600"/>
                    <a:pt x="3551" y="611"/>
                    <a:pt x="3728" y="641"/>
                  </a:cubicBezTo>
                  <a:cubicBezTo>
                    <a:pt x="3799" y="522"/>
                    <a:pt x="4097" y="641"/>
                    <a:pt x="4025" y="355"/>
                  </a:cubicBezTo>
                  <a:cubicBezTo>
                    <a:pt x="3978" y="343"/>
                    <a:pt x="3918" y="343"/>
                    <a:pt x="3870" y="331"/>
                  </a:cubicBezTo>
                  <a:cubicBezTo>
                    <a:pt x="3821" y="300"/>
                    <a:pt x="3772" y="279"/>
                    <a:pt x="3724" y="279"/>
                  </a:cubicBezTo>
                  <a:cubicBezTo>
                    <a:pt x="3680" y="279"/>
                    <a:pt x="3637" y="297"/>
                    <a:pt x="3597" y="343"/>
                  </a:cubicBezTo>
                  <a:cubicBezTo>
                    <a:pt x="3311" y="343"/>
                    <a:pt x="3025" y="331"/>
                    <a:pt x="2739" y="331"/>
                  </a:cubicBezTo>
                  <a:cubicBezTo>
                    <a:pt x="2704" y="295"/>
                    <a:pt x="2656" y="271"/>
                    <a:pt x="2608" y="248"/>
                  </a:cubicBezTo>
                  <a:cubicBezTo>
                    <a:pt x="2604" y="241"/>
                    <a:pt x="2597" y="239"/>
                    <a:pt x="2587" y="239"/>
                  </a:cubicBezTo>
                  <a:cubicBezTo>
                    <a:pt x="2569" y="239"/>
                    <a:pt x="2543" y="248"/>
                    <a:pt x="2522" y="248"/>
                  </a:cubicBezTo>
                  <a:cubicBezTo>
                    <a:pt x="2497" y="248"/>
                    <a:pt x="2479" y="235"/>
                    <a:pt x="2489" y="176"/>
                  </a:cubicBezTo>
                  <a:cubicBezTo>
                    <a:pt x="2501" y="117"/>
                    <a:pt x="2489" y="93"/>
                    <a:pt x="2442" y="57"/>
                  </a:cubicBezTo>
                  <a:lnTo>
                    <a:pt x="2311" y="57"/>
                  </a:lnTo>
                  <a:cubicBezTo>
                    <a:pt x="2243" y="18"/>
                    <a:pt x="2184" y="0"/>
                    <a:pt x="2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30"/>
            <p:cNvSpPr/>
            <p:nvPr/>
          </p:nvSpPr>
          <p:spPr>
            <a:xfrm>
              <a:off x="6057600" y="3370300"/>
              <a:ext cx="68175" cy="11825"/>
            </a:xfrm>
            <a:custGeom>
              <a:avLst/>
              <a:gdLst/>
              <a:ahLst/>
              <a:cxnLst/>
              <a:rect l="l" t="t" r="r" b="b"/>
              <a:pathLst>
                <a:path w="2727" h="473" extrusionOk="0">
                  <a:moveTo>
                    <a:pt x="1105" y="0"/>
                  </a:moveTo>
                  <a:cubicBezTo>
                    <a:pt x="768" y="0"/>
                    <a:pt x="430" y="36"/>
                    <a:pt x="95" y="115"/>
                  </a:cubicBezTo>
                  <a:cubicBezTo>
                    <a:pt x="0" y="246"/>
                    <a:pt x="0" y="353"/>
                    <a:pt x="119" y="448"/>
                  </a:cubicBezTo>
                  <a:cubicBezTo>
                    <a:pt x="418" y="466"/>
                    <a:pt x="716" y="471"/>
                    <a:pt x="1013" y="471"/>
                  </a:cubicBezTo>
                  <a:cubicBezTo>
                    <a:pt x="1338" y="471"/>
                    <a:pt x="1662" y="465"/>
                    <a:pt x="1987" y="465"/>
                  </a:cubicBezTo>
                  <a:cubicBezTo>
                    <a:pt x="2170" y="465"/>
                    <a:pt x="2353" y="467"/>
                    <a:pt x="2536" y="472"/>
                  </a:cubicBezTo>
                  <a:cubicBezTo>
                    <a:pt x="2643" y="448"/>
                    <a:pt x="2727" y="413"/>
                    <a:pt x="2679" y="306"/>
                  </a:cubicBezTo>
                  <a:cubicBezTo>
                    <a:pt x="2584" y="91"/>
                    <a:pt x="2369" y="139"/>
                    <a:pt x="2191" y="115"/>
                  </a:cubicBezTo>
                  <a:cubicBezTo>
                    <a:pt x="2143" y="115"/>
                    <a:pt x="2119" y="91"/>
                    <a:pt x="2072" y="91"/>
                  </a:cubicBezTo>
                  <a:cubicBezTo>
                    <a:pt x="1752" y="33"/>
                    <a:pt x="1428" y="0"/>
                    <a:pt x="1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30"/>
            <p:cNvSpPr/>
            <p:nvPr/>
          </p:nvSpPr>
          <p:spPr>
            <a:xfrm>
              <a:off x="5491150" y="3337750"/>
              <a:ext cx="73550" cy="18700"/>
            </a:xfrm>
            <a:custGeom>
              <a:avLst/>
              <a:gdLst/>
              <a:ahLst/>
              <a:cxnLst/>
              <a:rect l="l" t="t" r="r" b="b"/>
              <a:pathLst>
                <a:path w="2942" h="748" extrusionOk="0">
                  <a:moveTo>
                    <a:pt x="239" y="0"/>
                  </a:moveTo>
                  <a:lnTo>
                    <a:pt x="239" y="0"/>
                  </a:lnTo>
                  <a:cubicBezTo>
                    <a:pt x="120" y="60"/>
                    <a:pt x="72" y="155"/>
                    <a:pt x="36" y="274"/>
                  </a:cubicBezTo>
                  <a:cubicBezTo>
                    <a:pt x="12" y="322"/>
                    <a:pt x="1" y="381"/>
                    <a:pt x="1" y="441"/>
                  </a:cubicBezTo>
                  <a:cubicBezTo>
                    <a:pt x="12" y="500"/>
                    <a:pt x="60" y="548"/>
                    <a:pt x="96" y="596"/>
                  </a:cubicBezTo>
                  <a:cubicBezTo>
                    <a:pt x="546" y="715"/>
                    <a:pt x="998" y="748"/>
                    <a:pt x="1452" y="748"/>
                  </a:cubicBezTo>
                  <a:cubicBezTo>
                    <a:pt x="1947" y="748"/>
                    <a:pt x="2444" y="709"/>
                    <a:pt x="2941" y="703"/>
                  </a:cubicBezTo>
                  <a:lnTo>
                    <a:pt x="2810" y="429"/>
                  </a:lnTo>
                  <a:cubicBezTo>
                    <a:pt x="2391" y="422"/>
                    <a:pt x="1964" y="415"/>
                    <a:pt x="1538" y="415"/>
                  </a:cubicBezTo>
                  <a:cubicBezTo>
                    <a:pt x="1226" y="415"/>
                    <a:pt x="915" y="419"/>
                    <a:pt x="608" y="429"/>
                  </a:cubicBezTo>
                  <a:cubicBezTo>
                    <a:pt x="274" y="429"/>
                    <a:pt x="179" y="298"/>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30"/>
            <p:cNvSpPr/>
            <p:nvPr/>
          </p:nvSpPr>
          <p:spPr>
            <a:xfrm>
              <a:off x="5875425" y="3414800"/>
              <a:ext cx="71175" cy="17000"/>
            </a:xfrm>
            <a:custGeom>
              <a:avLst/>
              <a:gdLst/>
              <a:ahLst/>
              <a:cxnLst/>
              <a:rect l="l" t="t" r="r" b="b"/>
              <a:pathLst>
                <a:path w="2847" h="680" extrusionOk="0">
                  <a:moveTo>
                    <a:pt x="1208" y="0"/>
                  </a:moveTo>
                  <a:cubicBezTo>
                    <a:pt x="1156" y="0"/>
                    <a:pt x="1104" y="24"/>
                    <a:pt x="1048" y="73"/>
                  </a:cubicBezTo>
                  <a:lnTo>
                    <a:pt x="643" y="73"/>
                  </a:lnTo>
                  <a:cubicBezTo>
                    <a:pt x="615" y="101"/>
                    <a:pt x="587" y="114"/>
                    <a:pt x="557" y="114"/>
                  </a:cubicBezTo>
                  <a:cubicBezTo>
                    <a:pt x="522" y="114"/>
                    <a:pt x="485" y="98"/>
                    <a:pt x="441" y="73"/>
                  </a:cubicBezTo>
                  <a:cubicBezTo>
                    <a:pt x="310" y="73"/>
                    <a:pt x="191" y="61"/>
                    <a:pt x="60" y="61"/>
                  </a:cubicBezTo>
                  <a:cubicBezTo>
                    <a:pt x="12" y="85"/>
                    <a:pt x="0" y="145"/>
                    <a:pt x="0" y="204"/>
                  </a:cubicBezTo>
                  <a:cubicBezTo>
                    <a:pt x="24" y="323"/>
                    <a:pt x="84" y="431"/>
                    <a:pt x="179" y="514"/>
                  </a:cubicBezTo>
                  <a:cubicBezTo>
                    <a:pt x="228" y="555"/>
                    <a:pt x="289" y="568"/>
                    <a:pt x="349" y="568"/>
                  </a:cubicBezTo>
                  <a:cubicBezTo>
                    <a:pt x="376" y="568"/>
                    <a:pt x="403" y="565"/>
                    <a:pt x="429" y="562"/>
                  </a:cubicBezTo>
                  <a:cubicBezTo>
                    <a:pt x="472" y="519"/>
                    <a:pt x="511" y="484"/>
                    <a:pt x="555" y="484"/>
                  </a:cubicBezTo>
                  <a:cubicBezTo>
                    <a:pt x="585" y="484"/>
                    <a:pt x="617" y="500"/>
                    <a:pt x="655" y="538"/>
                  </a:cubicBezTo>
                  <a:cubicBezTo>
                    <a:pt x="685" y="544"/>
                    <a:pt x="709" y="547"/>
                    <a:pt x="734" y="547"/>
                  </a:cubicBezTo>
                  <a:cubicBezTo>
                    <a:pt x="760" y="547"/>
                    <a:pt x="786" y="544"/>
                    <a:pt x="822" y="538"/>
                  </a:cubicBezTo>
                  <a:cubicBezTo>
                    <a:pt x="848" y="529"/>
                    <a:pt x="873" y="526"/>
                    <a:pt x="898" y="526"/>
                  </a:cubicBezTo>
                  <a:cubicBezTo>
                    <a:pt x="1012" y="526"/>
                    <a:pt x="1122" y="599"/>
                    <a:pt x="1239" y="609"/>
                  </a:cubicBezTo>
                  <a:cubicBezTo>
                    <a:pt x="1537" y="616"/>
                    <a:pt x="1839" y="680"/>
                    <a:pt x="2141" y="680"/>
                  </a:cubicBezTo>
                  <a:cubicBezTo>
                    <a:pt x="2357" y="680"/>
                    <a:pt x="2573" y="647"/>
                    <a:pt x="2787" y="538"/>
                  </a:cubicBezTo>
                  <a:cubicBezTo>
                    <a:pt x="2822" y="454"/>
                    <a:pt x="2846" y="395"/>
                    <a:pt x="2810" y="323"/>
                  </a:cubicBezTo>
                  <a:cubicBezTo>
                    <a:pt x="2704" y="161"/>
                    <a:pt x="2561" y="136"/>
                    <a:pt x="2409" y="136"/>
                  </a:cubicBezTo>
                  <a:cubicBezTo>
                    <a:pt x="2340" y="136"/>
                    <a:pt x="2269" y="141"/>
                    <a:pt x="2198" y="141"/>
                  </a:cubicBezTo>
                  <a:cubicBezTo>
                    <a:pt x="2096" y="141"/>
                    <a:pt x="1995" y="130"/>
                    <a:pt x="1905" y="73"/>
                  </a:cubicBezTo>
                  <a:lnTo>
                    <a:pt x="1667" y="73"/>
                  </a:lnTo>
                  <a:cubicBezTo>
                    <a:pt x="1667" y="85"/>
                    <a:pt x="1655" y="85"/>
                    <a:pt x="1608" y="97"/>
                  </a:cubicBezTo>
                  <a:cubicBezTo>
                    <a:pt x="1597" y="104"/>
                    <a:pt x="1587" y="107"/>
                    <a:pt x="1576" y="107"/>
                  </a:cubicBezTo>
                  <a:cubicBezTo>
                    <a:pt x="1551" y="107"/>
                    <a:pt x="1526" y="90"/>
                    <a:pt x="1501" y="73"/>
                  </a:cubicBezTo>
                  <a:cubicBezTo>
                    <a:pt x="1453" y="61"/>
                    <a:pt x="1394" y="61"/>
                    <a:pt x="1358" y="61"/>
                  </a:cubicBezTo>
                  <a:cubicBezTo>
                    <a:pt x="1306" y="21"/>
                    <a:pt x="1257" y="0"/>
                    <a:pt x="1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30"/>
            <p:cNvSpPr/>
            <p:nvPr/>
          </p:nvSpPr>
          <p:spPr>
            <a:xfrm>
              <a:off x="5966500" y="3319950"/>
              <a:ext cx="73850" cy="18125"/>
            </a:xfrm>
            <a:custGeom>
              <a:avLst/>
              <a:gdLst/>
              <a:ahLst/>
              <a:cxnLst/>
              <a:rect l="l" t="t" r="r" b="b"/>
              <a:pathLst>
                <a:path w="2954" h="725" extrusionOk="0">
                  <a:moveTo>
                    <a:pt x="2089" y="0"/>
                  </a:moveTo>
                  <a:cubicBezTo>
                    <a:pt x="1952" y="0"/>
                    <a:pt x="1819" y="21"/>
                    <a:pt x="1703" y="117"/>
                  </a:cubicBezTo>
                  <a:cubicBezTo>
                    <a:pt x="1686" y="330"/>
                    <a:pt x="1615" y="504"/>
                    <a:pt x="1456" y="504"/>
                  </a:cubicBezTo>
                  <a:cubicBezTo>
                    <a:pt x="1402" y="504"/>
                    <a:pt x="1338" y="484"/>
                    <a:pt x="1263" y="438"/>
                  </a:cubicBezTo>
                  <a:cubicBezTo>
                    <a:pt x="1194" y="394"/>
                    <a:pt x="1131" y="380"/>
                    <a:pt x="1071" y="380"/>
                  </a:cubicBezTo>
                  <a:cubicBezTo>
                    <a:pt x="961" y="380"/>
                    <a:pt x="860" y="427"/>
                    <a:pt x="751" y="427"/>
                  </a:cubicBezTo>
                  <a:cubicBezTo>
                    <a:pt x="743" y="427"/>
                    <a:pt x="735" y="427"/>
                    <a:pt x="727" y="426"/>
                  </a:cubicBezTo>
                  <a:cubicBezTo>
                    <a:pt x="668" y="367"/>
                    <a:pt x="584" y="367"/>
                    <a:pt x="489" y="367"/>
                  </a:cubicBezTo>
                  <a:cubicBezTo>
                    <a:pt x="406" y="379"/>
                    <a:pt x="334" y="426"/>
                    <a:pt x="239" y="426"/>
                  </a:cubicBezTo>
                  <a:lnTo>
                    <a:pt x="156" y="426"/>
                  </a:lnTo>
                  <a:cubicBezTo>
                    <a:pt x="108" y="474"/>
                    <a:pt x="48" y="534"/>
                    <a:pt x="1" y="593"/>
                  </a:cubicBezTo>
                  <a:cubicBezTo>
                    <a:pt x="250" y="692"/>
                    <a:pt x="504" y="713"/>
                    <a:pt x="757" y="713"/>
                  </a:cubicBezTo>
                  <a:cubicBezTo>
                    <a:pt x="956" y="713"/>
                    <a:pt x="1154" y="700"/>
                    <a:pt x="1351" y="700"/>
                  </a:cubicBezTo>
                  <a:cubicBezTo>
                    <a:pt x="1477" y="700"/>
                    <a:pt x="1603" y="706"/>
                    <a:pt x="1727" y="724"/>
                  </a:cubicBezTo>
                  <a:cubicBezTo>
                    <a:pt x="2120" y="712"/>
                    <a:pt x="2489" y="712"/>
                    <a:pt x="2870" y="700"/>
                  </a:cubicBezTo>
                  <a:cubicBezTo>
                    <a:pt x="2954" y="653"/>
                    <a:pt x="2930" y="605"/>
                    <a:pt x="2858" y="557"/>
                  </a:cubicBezTo>
                  <a:cubicBezTo>
                    <a:pt x="2811" y="557"/>
                    <a:pt x="2787" y="546"/>
                    <a:pt x="2739" y="546"/>
                  </a:cubicBezTo>
                  <a:cubicBezTo>
                    <a:pt x="2650" y="462"/>
                    <a:pt x="2558" y="435"/>
                    <a:pt x="2464" y="435"/>
                  </a:cubicBezTo>
                  <a:cubicBezTo>
                    <a:pt x="2370" y="435"/>
                    <a:pt x="2275" y="462"/>
                    <a:pt x="2180" y="486"/>
                  </a:cubicBezTo>
                  <a:cubicBezTo>
                    <a:pt x="2143" y="486"/>
                    <a:pt x="2097" y="504"/>
                    <a:pt x="2054" y="504"/>
                  </a:cubicBezTo>
                  <a:cubicBezTo>
                    <a:pt x="2027" y="504"/>
                    <a:pt x="2000" y="497"/>
                    <a:pt x="1977" y="474"/>
                  </a:cubicBezTo>
                  <a:lnTo>
                    <a:pt x="1977" y="474"/>
                  </a:lnTo>
                  <a:cubicBezTo>
                    <a:pt x="2025" y="486"/>
                    <a:pt x="2072" y="486"/>
                    <a:pt x="2096" y="486"/>
                  </a:cubicBezTo>
                  <a:cubicBezTo>
                    <a:pt x="2215" y="486"/>
                    <a:pt x="2334" y="474"/>
                    <a:pt x="2334" y="307"/>
                  </a:cubicBezTo>
                  <a:cubicBezTo>
                    <a:pt x="2376" y="287"/>
                    <a:pt x="2103" y="167"/>
                    <a:pt x="2264" y="167"/>
                  </a:cubicBezTo>
                  <a:cubicBezTo>
                    <a:pt x="2288" y="167"/>
                    <a:pt x="2323" y="170"/>
                    <a:pt x="2370" y="176"/>
                  </a:cubicBezTo>
                  <a:cubicBezTo>
                    <a:pt x="2430" y="176"/>
                    <a:pt x="2477" y="81"/>
                    <a:pt x="2442" y="10"/>
                  </a:cubicBezTo>
                  <a:lnTo>
                    <a:pt x="2442" y="10"/>
                  </a:lnTo>
                  <a:cubicBezTo>
                    <a:pt x="2423" y="11"/>
                    <a:pt x="2405" y="11"/>
                    <a:pt x="2387" y="11"/>
                  </a:cubicBezTo>
                  <a:cubicBezTo>
                    <a:pt x="2289" y="11"/>
                    <a:pt x="2188" y="0"/>
                    <a:pt x="20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30"/>
            <p:cNvSpPr/>
            <p:nvPr/>
          </p:nvSpPr>
          <p:spPr>
            <a:xfrm>
              <a:off x="5682775" y="3411850"/>
              <a:ext cx="65875" cy="17125"/>
            </a:xfrm>
            <a:custGeom>
              <a:avLst/>
              <a:gdLst/>
              <a:ahLst/>
              <a:cxnLst/>
              <a:rect l="l" t="t" r="r" b="b"/>
              <a:pathLst>
                <a:path w="2635" h="685" extrusionOk="0">
                  <a:moveTo>
                    <a:pt x="713" y="0"/>
                  </a:moveTo>
                  <a:cubicBezTo>
                    <a:pt x="673" y="0"/>
                    <a:pt x="631" y="8"/>
                    <a:pt x="587" y="25"/>
                  </a:cubicBezTo>
                  <a:cubicBezTo>
                    <a:pt x="485" y="106"/>
                    <a:pt x="375" y="161"/>
                    <a:pt x="242" y="161"/>
                  </a:cubicBezTo>
                  <a:cubicBezTo>
                    <a:pt x="219" y="161"/>
                    <a:pt x="195" y="159"/>
                    <a:pt x="170" y="156"/>
                  </a:cubicBezTo>
                  <a:cubicBezTo>
                    <a:pt x="80" y="212"/>
                    <a:pt x="0" y="396"/>
                    <a:pt x="113" y="396"/>
                  </a:cubicBezTo>
                  <a:cubicBezTo>
                    <a:pt x="119" y="396"/>
                    <a:pt x="126" y="395"/>
                    <a:pt x="134" y="394"/>
                  </a:cubicBezTo>
                  <a:cubicBezTo>
                    <a:pt x="158" y="393"/>
                    <a:pt x="182" y="392"/>
                    <a:pt x="206" y="392"/>
                  </a:cubicBezTo>
                  <a:cubicBezTo>
                    <a:pt x="671" y="392"/>
                    <a:pt x="1109" y="566"/>
                    <a:pt x="1559" y="566"/>
                  </a:cubicBezTo>
                  <a:cubicBezTo>
                    <a:pt x="1659" y="566"/>
                    <a:pt x="1759" y="557"/>
                    <a:pt x="1861" y="537"/>
                  </a:cubicBezTo>
                  <a:cubicBezTo>
                    <a:pt x="1910" y="523"/>
                    <a:pt x="1957" y="517"/>
                    <a:pt x="2000" y="517"/>
                  </a:cubicBezTo>
                  <a:cubicBezTo>
                    <a:pt x="2113" y="517"/>
                    <a:pt x="2210" y="557"/>
                    <a:pt x="2313" y="608"/>
                  </a:cubicBezTo>
                  <a:cubicBezTo>
                    <a:pt x="2362" y="662"/>
                    <a:pt x="2411" y="685"/>
                    <a:pt x="2458" y="685"/>
                  </a:cubicBezTo>
                  <a:cubicBezTo>
                    <a:pt x="2513" y="685"/>
                    <a:pt x="2565" y="653"/>
                    <a:pt x="2611" y="608"/>
                  </a:cubicBezTo>
                  <a:cubicBezTo>
                    <a:pt x="2634" y="549"/>
                    <a:pt x="2634" y="501"/>
                    <a:pt x="2599" y="441"/>
                  </a:cubicBezTo>
                  <a:cubicBezTo>
                    <a:pt x="2527" y="370"/>
                    <a:pt x="2456" y="334"/>
                    <a:pt x="2372" y="310"/>
                  </a:cubicBezTo>
                  <a:cubicBezTo>
                    <a:pt x="2349" y="310"/>
                    <a:pt x="2337" y="299"/>
                    <a:pt x="2301" y="275"/>
                  </a:cubicBezTo>
                  <a:cubicBezTo>
                    <a:pt x="2242" y="263"/>
                    <a:pt x="2194" y="239"/>
                    <a:pt x="2170" y="191"/>
                  </a:cubicBezTo>
                  <a:lnTo>
                    <a:pt x="2158" y="179"/>
                  </a:lnTo>
                  <a:cubicBezTo>
                    <a:pt x="2107" y="143"/>
                    <a:pt x="2052" y="129"/>
                    <a:pt x="1994" y="129"/>
                  </a:cubicBezTo>
                  <a:cubicBezTo>
                    <a:pt x="1958" y="129"/>
                    <a:pt x="1921" y="135"/>
                    <a:pt x="1884" y="144"/>
                  </a:cubicBezTo>
                  <a:cubicBezTo>
                    <a:pt x="1801" y="156"/>
                    <a:pt x="1694" y="156"/>
                    <a:pt x="1587" y="179"/>
                  </a:cubicBezTo>
                  <a:cubicBezTo>
                    <a:pt x="1546" y="146"/>
                    <a:pt x="1495" y="131"/>
                    <a:pt x="1443" y="131"/>
                  </a:cubicBezTo>
                  <a:cubicBezTo>
                    <a:pt x="1402" y="131"/>
                    <a:pt x="1361" y="140"/>
                    <a:pt x="1325" y="156"/>
                  </a:cubicBezTo>
                  <a:cubicBezTo>
                    <a:pt x="1265" y="144"/>
                    <a:pt x="1218" y="144"/>
                    <a:pt x="1158" y="144"/>
                  </a:cubicBezTo>
                  <a:cubicBezTo>
                    <a:pt x="1007" y="106"/>
                    <a:pt x="870" y="0"/>
                    <a:pt x="7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30"/>
            <p:cNvSpPr/>
            <p:nvPr/>
          </p:nvSpPr>
          <p:spPr>
            <a:xfrm>
              <a:off x="6129025" y="3414675"/>
              <a:ext cx="57475" cy="12400"/>
            </a:xfrm>
            <a:custGeom>
              <a:avLst/>
              <a:gdLst/>
              <a:ahLst/>
              <a:cxnLst/>
              <a:rect l="l" t="t" r="r" b="b"/>
              <a:pathLst>
                <a:path w="2299" h="496" extrusionOk="0">
                  <a:moveTo>
                    <a:pt x="540" y="1"/>
                  </a:moveTo>
                  <a:cubicBezTo>
                    <a:pt x="487" y="1"/>
                    <a:pt x="439" y="21"/>
                    <a:pt x="394" y="66"/>
                  </a:cubicBezTo>
                  <a:cubicBezTo>
                    <a:pt x="346" y="78"/>
                    <a:pt x="298" y="78"/>
                    <a:pt x="263" y="78"/>
                  </a:cubicBezTo>
                  <a:cubicBezTo>
                    <a:pt x="215" y="102"/>
                    <a:pt x="155" y="138"/>
                    <a:pt x="108" y="150"/>
                  </a:cubicBezTo>
                  <a:cubicBezTo>
                    <a:pt x="60" y="186"/>
                    <a:pt x="36" y="221"/>
                    <a:pt x="24" y="269"/>
                  </a:cubicBezTo>
                  <a:cubicBezTo>
                    <a:pt x="1" y="364"/>
                    <a:pt x="24" y="436"/>
                    <a:pt x="96" y="495"/>
                  </a:cubicBezTo>
                  <a:cubicBezTo>
                    <a:pt x="286" y="483"/>
                    <a:pt x="501" y="483"/>
                    <a:pt x="691" y="483"/>
                  </a:cubicBezTo>
                  <a:cubicBezTo>
                    <a:pt x="691" y="436"/>
                    <a:pt x="691" y="400"/>
                    <a:pt x="703" y="376"/>
                  </a:cubicBezTo>
                  <a:cubicBezTo>
                    <a:pt x="763" y="376"/>
                    <a:pt x="798" y="388"/>
                    <a:pt x="810" y="447"/>
                  </a:cubicBezTo>
                  <a:cubicBezTo>
                    <a:pt x="993" y="465"/>
                    <a:pt x="1180" y="495"/>
                    <a:pt x="1366" y="495"/>
                  </a:cubicBezTo>
                  <a:cubicBezTo>
                    <a:pt x="1568" y="495"/>
                    <a:pt x="1767" y="459"/>
                    <a:pt x="1953" y="328"/>
                  </a:cubicBezTo>
                  <a:cubicBezTo>
                    <a:pt x="2013" y="364"/>
                    <a:pt x="2072" y="388"/>
                    <a:pt x="2130" y="388"/>
                  </a:cubicBezTo>
                  <a:cubicBezTo>
                    <a:pt x="2188" y="388"/>
                    <a:pt x="2245" y="364"/>
                    <a:pt x="2299" y="305"/>
                  </a:cubicBezTo>
                  <a:cubicBezTo>
                    <a:pt x="2287" y="221"/>
                    <a:pt x="2251" y="138"/>
                    <a:pt x="2239" y="66"/>
                  </a:cubicBezTo>
                  <a:cubicBezTo>
                    <a:pt x="2221" y="72"/>
                    <a:pt x="2206" y="75"/>
                    <a:pt x="2191" y="75"/>
                  </a:cubicBezTo>
                  <a:cubicBezTo>
                    <a:pt x="2176" y="75"/>
                    <a:pt x="2162" y="72"/>
                    <a:pt x="2144" y="66"/>
                  </a:cubicBezTo>
                  <a:cubicBezTo>
                    <a:pt x="2144" y="78"/>
                    <a:pt x="2120" y="90"/>
                    <a:pt x="2084" y="102"/>
                  </a:cubicBezTo>
                  <a:cubicBezTo>
                    <a:pt x="2068" y="109"/>
                    <a:pt x="2054" y="112"/>
                    <a:pt x="2042" y="112"/>
                  </a:cubicBezTo>
                  <a:cubicBezTo>
                    <a:pt x="2010" y="112"/>
                    <a:pt x="1991" y="92"/>
                    <a:pt x="1965" y="66"/>
                  </a:cubicBezTo>
                  <a:lnTo>
                    <a:pt x="1251" y="66"/>
                  </a:lnTo>
                  <a:cubicBezTo>
                    <a:pt x="1251" y="78"/>
                    <a:pt x="1239" y="90"/>
                    <a:pt x="1215" y="102"/>
                  </a:cubicBezTo>
                  <a:cubicBezTo>
                    <a:pt x="1205" y="109"/>
                    <a:pt x="1196" y="112"/>
                    <a:pt x="1187" y="112"/>
                  </a:cubicBezTo>
                  <a:cubicBezTo>
                    <a:pt x="1165" y="112"/>
                    <a:pt x="1146" y="92"/>
                    <a:pt x="1120" y="66"/>
                  </a:cubicBezTo>
                  <a:cubicBezTo>
                    <a:pt x="977" y="66"/>
                    <a:pt x="822" y="43"/>
                    <a:pt x="679" y="43"/>
                  </a:cubicBezTo>
                  <a:cubicBezTo>
                    <a:pt x="630" y="15"/>
                    <a:pt x="584" y="1"/>
                    <a:pt x="5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30"/>
            <p:cNvSpPr/>
            <p:nvPr/>
          </p:nvSpPr>
          <p:spPr>
            <a:xfrm>
              <a:off x="6123975" y="3371750"/>
              <a:ext cx="70275" cy="12150"/>
            </a:xfrm>
            <a:custGeom>
              <a:avLst/>
              <a:gdLst/>
              <a:ahLst/>
              <a:cxnLst/>
              <a:rect l="l" t="t" r="r" b="b"/>
              <a:pathLst>
                <a:path w="2811" h="486" extrusionOk="0">
                  <a:moveTo>
                    <a:pt x="1047" y="0"/>
                  </a:moveTo>
                  <a:cubicBezTo>
                    <a:pt x="875" y="0"/>
                    <a:pt x="702" y="13"/>
                    <a:pt x="530" y="13"/>
                  </a:cubicBezTo>
                  <a:cubicBezTo>
                    <a:pt x="481" y="13"/>
                    <a:pt x="431" y="12"/>
                    <a:pt x="381" y="9"/>
                  </a:cubicBezTo>
                  <a:cubicBezTo>
                    <a:pt x="310" y="9"/>
                    <a:pt x="250" y="9"/>
                    <a:pt x="179" y="21"/>
                  </a:cubicBezTo>
                  <a:cubicBezTo>
                    <a:pt x="0" y="259"/>
                    <a:pt x="298" y="259"/>
                    <a:pt x="357" y="390"/>
                  </a:cubicBezTo>
                  <a:cubicBezTo>
                    <a:pt x="369" y="438"/>
                    <a:pt x="417" y="474"/>
                    <a:pt x="465" y="486"/>
                  </a:cubicBezTo>
                  <a:lnTo>
                    <a:pt x="679" y="486"/>
                  </a:lnTo>
                  <a:cubicBezTo>
                    <a:pt x="789" y="437"/>
                    <a:pt x="903" y="410"/>
                    <a:pt x="1014" y="410"/>
                  </a:cubicBezTo>
                  <a:cubicBezTo>
                    <a:pt x="1120" y="410"/>
                    <a:pt x="1224" y="434"/>
                    <a:pt x="1322" y="486"/>
                  </a:cubicBezTo>
                  <a:cubicBezTo>
                    <a:pt x="1334" y="480"/>
                    <a:pt x="1349" y="477"/>
                    <a:pt x="1365" y="477"/>
                  </a:cubicBezTo>
                  <a:cubicBezTo>
                    <a:pt x="1381" y="477"/>
                    <a:pt x="1399" y="480"/>
                    <a:pt x="1417" y="486"/>
                  </a:cubicBezTo>
                  <a:cubicBezTo>
                    <a:pt x="1442" y="461"/>
                    <a:pt x="1477" y="445"/>
                    <a:pt x="1513" y="445"/>
                  </a:cubicBezTo>
                  <a:cubicBezTo>
                    <a:pt x="1546" y="445"/>
                    <a:pt x="1579" y="458"/>
                    <a:pt x="1608" y="486"/>
                  </a:cubicBezTo>
                  <a:cubicBezTo>
                    <a:pt x="1619" y="480"/>
                    <a:pt x="1637" y="477"/>
                    <a:pt x="1657" y="477"/>
                  </a:cubicBezTo>
                  <a:cubicBezTo>
                    <a:pt x="1676" y="477"/>
                    <a:pt x="1697" y="480"/>
                    <a:pt x="1715" y="486"/>
                  </a:cubicBezTo>
                  <a:cubicBezTo>
                    <a:pt x="1715" y="474"/>
                    <a:pt x="1727" y="450"/>
                    <a:pt x="1774" y="438"/>
                  </a:cubicBezTo>
                  <a:cubicBezTo>
                    <a:pt x="1788" y="435"/>
                    <a:pt x="1801" y="434"/>
                    <a:pt x="1813" y="434"/>
                  </a:cubicBezTo>
                  <a:cubicBezTo>
                    <a:pt x="1851" y="434"/>
                    <a:pt x="1878" y="449"/>
                    <a:pt x="1905" y="486"/>
                  </a:cubicBezTo>
                  <a:cubicBezTo>
                    <a:pt x="1917" y="480"/>
                    <a:pt x="1935" y="477"/>
                    <a:pt x="1954" y="477"/>
                  </a:cubicBezTo>
                  <a:cubicBezTo>
                    <a:pt x="1974" y="477"/>
                    <a:pt x="1994" y="480"/>
                    <a:pt x="2012" y="486"/>
                  </a:cubicBezTo>
                  <a:cubicBezTo>
                    <a:pt x="2092" y="436"/>
                    <a:pt x="2172" y="413"/>
                    <a:pt x="2251" y="413"/>
                  </a:cubicBezTo>
                  <a:cubicBezTo>
                    <a:pt x="2324" y="413"/>
                    <a:pt x="2396" y="433"/>
                    <a:pt x="2465" y="474"/>
                  </a:cubicBezTo>
                  <a:cubicBezTo>
                    <a:pt x="2483" y="462"/>
                    <a:pt x="2498" y="456"/>
                    <a:pt x="2512" y="456"/>
                  </a:cubicBezTo>
                  <a:cubicBezTo>
                    <a:pt x="2527" y="456"/>
                    <a:pt x="2542" y="462"/>
                    <a:pt x="2560" y="474"/>
                  </a:cubicBezTo>
                  <a:cubicBezTo>
                    <a:pt x="2631" y="438"/>
                    <a:pt x="2715" y="426"/>
                    <a:pt x="2774" y="355"/>
                  </a:cubicBezTo>
                  <a:cubicBezTo>
                    <a:pt x="2810" y="307"/>
                    <a:pt x="2810" y="248"/>
                    <a:pt x="2810" y="188"/>
                  </a:cubicBezTo>
                  <a:cubicBezTo>
                    <a:pt x="2798" y="128"/>
                    <a:pt x="2751" y="93"/>
                    <a:pt x="2691" y="81"/>
                  </a:cubicBezTo>
                  <a:cubicBezTo>
                    <a:pt x="2620" y="69"/>
                    <a:pt x="2536" y="69"/>
                    <a:pt x="2465" y="69"/>
                  </a:cubicBezTo>
                  <a:cubicBezTo>
                    <a:pt x="2415" y="106"/>
                    <a:pt x="2363" y="127"/>
                    <a:pt x="2308" y="127"/>
                  </a:cubicBezTo>
                  <a:cubicBezTo>
                    <a:pt x="2258" y="127"/>
                    <a:pt x="2207" y="109"/>
                    <a:pt x="2155" y="69"/>
                  </a:cubicBezTo>
                  <a:cubicBezTo>
                    <a:pt x="2108" y="45"/>
                    <a:pt x="2048" y="45"/>
                    <a:pt x="2012" y="33"/>
                  </a:cubicBezTo>
                  <a:cubicBezTo>
                    <a:pt x="2012" y="33"/>
                    <a:pt x="1989" y="21"/>
                    <a:pt x="1965" y="21"/>
                  </a:cubicBezTo>
                  <a:cubicBezTo>
                    <a:pt x="1929" y="21"/>
                    <a:pt x="1905" y="21"/>
                    <a:pt x="1869" y="45"/>
                  </a:cubicBezTo>
                  <a:cubicBezTo>
                    <a:pt x="1852" y="72"/>
                    <a:pt x="1820" y="85"/>
                    <a:pt x="1786" y="85"/>
                  </a:cubicBezTo>
                  <a:cubicBezTo>
                    <a:pt x="1774" y="85"/>
                    <a:pt x="1762" y="84"/>
                    <a:pt x="1750" y="81"/>
                  </a:cubicBezTo>
                  <a:cubicBezTo>
                    <a:pt x="1750" y="93"/>
                    <a:pt x="1739" y="93"/>
                    <a:pt x="1691" y="117"/>
                  </a:cubicBezTo>
                  <a:cubicBezTo>
                    <a:pt x="1685" y="120"/>
                    <a:pt x="1677" y="121"/>
                    <a:pt x="1669" y="121"/>
                  </a:cubicBezTo>
                  <a:cubicBezTo>
                    <a:pt x="1645" y="121"/>
                    <a:pt x="1613" y="108"/>
                    <a:pt x="1596" y="81"/>
                  </a:cubicBezTo>
                  <a:cubicBezTo>
                    <a:pt x="1417" y="16"/>
                    <a:pt x="1232" y="0"/>
                    <a:pt x="10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30"/>
            <p:cNvSpPr/>
            <p:nvPr/>
          </p:nvSpPr>
          <p:spPr>
            <a:xfrm>
              <a:off x="5525375" y="3287150"/>
              <a:ext cx="66400" cy="15425"/>
            </a:xfrm>
            <a:custGeom>
              <a:avLst/>
              <a:gdLst/>
              <a:ahLst/>
              <a:cxnLst/>
              <a:rect l="l" t="t" r="r" b="b"/>
              <a:pathLst>
                <a:path w="2656" h="617" extrusionOk="0">
                  <a:moveTo>
                    <a:pt x="501" y="0"/>
                  </a:moveTo>
                  <a:cubicBezTo>
                    <a:pt x="275" y="60"/>
                    <a:pt x="1" y="72"/>
                    <a:pt x="215" y="429"/>
                  </a:cubicBezTo>
                  <a:cubicBezTo>
                    <a:pt x="275" y="476"/>
                    <a:pt x="334" y="500"/>
                    <a:pt x="394" y="524"/>
                  </a:cubicBezTo>
                  <a:cubicBezTo>
                    <a:pt x="520" y="587"/>
                    <a:pt x="648" y="606"/>
                    <a:pt x="775" y="606"/>
                  </a:cubicBezTo>
                  <a:cubicBezTo>
                    <a:pt x="971" y="606"/>
                    <a:pt x="1168" y="562"/>
                    <a:pt x="1363" y="562"/>
                  </a:cubicBezTo>
                  <a:cubicBezTo>
                    <a:pt x="1449" y="562"/>
                    <a:pt x="1535" y="570"/>
                    <a:pt x="1620" y="595"/>
                  </a:cubicBezTo>
                  <a:cubicBezTo>
                    <a:pt x="1723" y="602"/>
                    <a:pt x="1825" y="617"/>
                    <a:pt x="1928" y="617"/>
                  </a:cubicBezTo>
                  <a:cubicBezTo>
                    <a:pt x="2004" y="617"/>
                    <a:pt x="2080" y="609"/>
                    <a:pt x="2156" y="584"/>
                  </a:cubicBezTo>
                  <a:cubicBezTo>
                    <a:pt x="2287" y="441"/>
                    <a:pt x="2477" y="548"/>
                    <a:pt x="2632" y="453"/>
                  </a:cubicBezTo>
                  <a:cubicBezTo>
                    <a:pt x="2656" y="381"/>
                    <a:pt x="2656" y="322"/>
                    <a:pt x="2632" y="262"/>
                  </a:cubicBezTo>
                  <a:cubicBezTo>
                    <a:pt x="2475" y="86"/>
                    <a:pt x="2295" y="43"/>
                    <a:pt x="2109" y="43"/>
                  </a:cubicBezTo>
                  <a:cubicBezTo>
                    <a:pt x="1929" y="43"/>
                    <a:pt x="1742" y="83"/>
                    <a:pt x="1560" y="83"/>
                  </a:cubicBezTo>
                  <a:cubicBezTo>
                    <a:pt x="1501" y="83"/>
                    <a:pt x="1441" y="83"/>
                    <a:pt x="1382" y="95"/>
                  </a:cubicBezTo>
                  <a:cubicBezTo>
                    <a:pt x="1349" y="118"/>
                    <a:pt x="1313" y="127"/>
                    <a:pt x="1277" y="127"/>
                  </a:cubicBezTo>
                  <a:cubicBezTo>
                    <a:pt x="1236" y="127"/>
                    <a:pt x="1194" y="115"/>
                    <a:pt x="1156" y="95"/>
                  </a:cubicBezTo>
                  <a:cubicBezTo>
                    <a:pt x="1132" y="95"/>
                    <a:pt x="1108" y="83"/>
                    <a:pt x="1084" y="83"/>
                  </a:cubicBezTo>
                  <a:cubicBezTo>
                    <a:pt x="1048" y="83"/>
                    <a:pt x="1037" y="95"/>
                    <a:pt x="1013" y="95"/>
                  </a:cubicBezTo>
                  <a:cubicBezTo>
                    <a:pt x="977" y="119"/>
                    <a:pt x="965" y="119"/>
                    <a:pt x="929" y="131"/>
                  </a:cubicBezTo>
                  <a:cubicBezTo>
                    <a:pt x="913" y="141"/>
                    <a:pt x="900" y="146"/>
                    <a:pt x="889" y="146"/>
                  </a:cubicBezTo>
                  <a:cubicBezTo>
                    <a:pt x="836" y="146"/>
                    <a:pt x="834" y="48"/>
                    <a:pt x="775" y="48"/>
                  </a:cubicBezTo>
                  <a:cubicBezTo>
                    <a:pt x="679" y="12"/>
                    <a:pt x="596"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30"/>
            <p:cNvSpPr/>
            <p:nvPr/>
          </p:nvSpPr>
          <p:spPr>
            <a:xfrm>
              <a:off x="5749525" y="3280225"/>
              <a:ext cx="48825" cy="16025"/>
            </a:xfrm>
            <a:custGeom>
              <a:avLst/>
              <a:gdLst/>
              <a:ahLst/>
              <a:cxnLst/>
              <a:rect l="l" t="t" r="r" b="b"/>
              <a:pathLst>
                <a:path w="1953" h="641" extrusionOk="0">
                  <a:moveTo>
                    <a:pt x="593" y="0"/>
                  </a:moveTo>
                  <a:cubicBezTo>
                    <a:pt x="481" y="0"/>
                    <a:pt x="371" y="14"/>
                    <a:pt x="262" y="51"/>
                  </a:cubicBezTo>
                  <a:cubicBezTo>
                    <a:pt x="203" y="75"/>
                    <a:pt x="155" y="122"/>
                    <a:pt x="107" y="170"/>
                  </a:cubicBezTo>
                  <a:cubicBezTo>
                    <a:pt x="0" y="349"/>
                    <a:pt x="60" y="468"/>
                    <a:pt x="226" y="575"/>
                  </a:cubicBezTo>
                  <a:cubicBezTo>
                    <a:pt x="247" y="589"/>
                    <a:pt x="264" y="595"/>
                    <a:pt x="284" y="595"/>
                  </a:cubicBezTo>
                  <a:cubicBezTo>
                    <a:pt x="298" y="595"/>
                    <a:pt x="314" y="592"/>
                    <a:pt x="334" y="587"/>
                  </a:cubicBezTo>
                  <a:cubicBezTo>
                    <a:pt x="464" y="622"/>
                    <a:pt x="598" y="640"/>
                    <a:pt x="732" y="640"/>
                  </a:cubicBezTo>
                  <a:cubicBezTo>
                    <a:pt x="866" y="640"/>
                    <a:pt x="1000" y="622"/>
                    <a:pt x="1131" y="587"/>
                  </a:cubicBezTo>
                  <a:lnTo>
                    <a:pt x="1179" y="587"/>
                  </a:lnTo>
                  <a:cubicBezTo>
                    <a:pt x="1292" y="622"/>
                    <a:pt x="1405" y="640"/>
                    <a:pt x="1517" y="640"/>
                  </a:cubicBezTo>
                  <a:cubicBezTo>
                    <a:pt x="1628" y="640"/>
                    <a:pt x="1738" y="622"/>
                    <a:pt x="1846" y="587"/>
                  </a:cubicBezTo>
                  <a:cubicBezTo>
                    <a:pt x="1865" y="592"/>
                    <a:pt x="1883" y="595"/>
                    <a:pt x="1899" y="595"/>
                  </a:cubicBezTo>
                  <a:cubicBezTo>
                    <a:pt x="1921" y="595"/>
                    <a:pt x="1939" y="589"/>
                    <a:pt x="1953" y="575"/>
                  </a:cubicBezTo>
                  <a:cubicBezTo>
                    <a:pt x="1907" y="244"/>
                    <a:pt x="1708" y="110"/>
                    <a:pt x="1398" y="110"/>
                  </a:cubicBezTo>
                  <a:cubicBezTo>
                    <a:pt x="1385" y="110"/>
                    <a:pt x="1371" y="110"/>
                    <a:pt x="1357" y="110"/>
                  </a:cubicBezTo>
                  <a:lnTo>
                    <a:pt x="1286" y="110"/>
                  </a:lnTo>
                  <a:cubicBezTo>
                    <a:pt x="1179" y="110"/>
                    <a:pt x="1072" y="99"/>
                    <a:pt x="976" y="63"/>
                  </a:cubicBezTo>
                  <a:cubicBezTo>
                    <a:pt x="917" y="51"/>
                    <a:pt x="869" y="39"/>
                    <a:pt x="810" y="15"/>
                  </a:cubicBezTo>
                  <a:cubicBezTo>
                    <a:pt x="736" y="6"/>
                    <a:pt x="664" y="0"/>
                    <a:pt x="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30"/>
            <p:cNvSpPr/>
            <p:nvPr/>
          </p:nvSpPr>
          <p:spPr>
            <a:xfrm>
              <a:off x="6152250" y="3289775"/>
              <a:ext cx="40300" cy="21225"/>
            </a:xfrm>
            <a:custGeom>
              <a:avLst/>
              <a:gdLst/>
              <a:ahLst/>
              <a:cxnLst/>
              <a:rect l="l" t="t" r="r" b="b"/>
              <a:pathLst>
                <a:path w="1612" h="849" extrusionOk="0">
                  <a:moveTo>
                    <a:pt x="961" y="0"/>
                  </a:moveTo>
                  <a:cubicBezTo>
                    <a:pt x="819" y="0"/>
                    <a:pt x="670" y="24"/>
                    <a:pt x="524" y="38"/>
                  </a:cubicBezTo>
                  <a:cubicBezTo>
                    <a:pt x="227" y="121"/>
                    <a:pt x="227" y="443"/>
                    <a:pt x="24" y="610"/>
                  </a:cubicBezTo>
                  <a:cubicBezTo>
                    <a:pt x="0" y="681"/>
                    <a:pt x="12" y="729"/>
                    <a:pt x="84" y="740"/>
                  </a:cubicBezTo>
                  <a:cubicBezTo>
                    <a:pt x="179" y="752"/>
                    <a:pt x="250" y="752"/>
                    <a:pt x="322" y="776"/>
                  </a:cubicBezTo>
                  <a:cubicBezTo>
                    <a:pt x="431" y="820"/>
                    <a:pt x="547" y="828"/>
                    <a:pt x="663" y="828"/>
                  </a:cubicBezTo>
                  <a:cubicBezTo>
                    <a:pt x="740" y="828"/>
                    <a:pt x="816" y="825"/>
                    <a:pt x="889" y="825"/>
                  </a:cubicBezTo>
                  <a:cubicBezTo>
                    <a:pt x="948" y="825"/>
                    <a:pt x="1005" y="827"/>
                    <a:pt x="1060" y="836"/>
                  </a:cubicBezTo>
                  <a:cubicBezTo>
                    <a:pt x="1112" y="844"/>
                    <a:pt x="1161" y="848"/>
                    <a:pt x="1205" y="848"/>
                  </a:cubicBezTo>
                  <a:cubicBezTo>
                    <a:pt x="1486" y="848"/>
                    <a:pt x="1611" y="685"/>
                    <a:pt x="1560" y="336"/>
                  </a:cubicBezTo>
                  <a:cubicBezTo>
                    <a:pt x="1405" y="63"/>
                    <a:pt x="1192"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30"/>
            <p:cNvSpPr/>
            <p:nvPr/>
          </p:nvSpPr>
          <p:spPr>
            <a:xfrm>
              <a:off x="5803100" y="3416325"/>
              <a:ext cx="58050" cy="15400"/>
            </a:xfrm>
            <a:custGeom>
              <a:avLst/>
              <a:gdLst/>
              <a:ahLst/>
              <a:cxnLst/>
              <a:rect l="l" t="t" r="r" b="b"/>
              <a:pathLst>
                <a:path w="2322" h="616" extrusionOk="0">
                  <a:moveTo>
                    <a:pt x="226" y="0"/>
                  </a:moveTo>
                  <a:cubicBezTo>
                    <a:pt x="143" y="72"/>
                    <a:pt x="24" y="120"/>
                    <a:pt x="0" y="239"/>
                  </a:cubicBezTo>
                  <a:cubicBezTo>
                    <a:pt x="0" y="346"/>
                    <a:pt x="48" y="453"/>
                    <a:pt x="167" y="512"/>
                  </a:cubicBezTo>
                  <a:cubicBezTo>
                    <a:pt x="405" y="588"/>
                    <a:pt x="645" y="615"/>
                    <a:pt x="886" y="615"/>
                  </a:cubicBezTo>
                  <a:cubicBezTo>
                    <a:pt x="1139" y="615"/>
                    <a:pt x="1393" y="585"/>
                    <a:pt x="1643" y="548"/>
                  </a:cubicBezTo>
                  <a:cubicBezTo>
                    <a:pt x="1728" y="502"/>
                    <a:pt x="1812" y="476"/>
                    <a:pt x="1900" y="476"/>
                  </a:cubicBezTo>
                  <a:cubicBezTo>
                    <a:pt x="1948" y="476"/>
                    <a:pt x="1998" y="484"/>
                    <a:pt x="2048" y="501"/>
                  </a:cubicBezTo>
                  <a:cubicBezTo>
                    <a:pt x="2167" y="501"/>
                    <a:pt x="2262" y="477"/>
                    <a:pt x="2310" y="334"/>
                  </a:cubicBezTo>
                  <a:cubicBezTo>
                    <a:pt x="2322" y="215"/>
                    <a:pt x="2310" y="120"/>
                    <a:pt x="2167" y="72"/>
                  </a:cubicBezTo>
                  <a:cubicBezTo>
                    <a:pt x="2061" y="63"/>
                    <a:pt x="1955" y="60"/>
                    <a:pt x="1849" y="60"/>
                  </a:cubicBezTo>
                  <a:cubicBezTo>
                    <a:pt x="1606" y="60"/>
                    <a:pt x="1366" y="76"/>
                    <a:pt x="1126" y="76"/>
                  </a:cubicBezTo>
                  <a:cubicBezTo>
                    <a:pt x="909" y="76"/>
                    <a:pt x="693" y="63"/>
                    <a:pt x="477" y="12"/>
                  </a:cubicBezTo>
                  <a:cubicBezTo>
                    <a:pt x="393" y="12"/>
                    <a:pt x="322" y="0"/>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30"/>
            <p:cNvSpPr/>
            <p:nvPr/>
          </p:nvSpPr>
          <p:spPr>
            <a:xfrm>
              <a:off x="5514075" y="3433300"/>
              <a:ext cx="65200" cy="20550"/>
            </a:xfrm>
            <a:custGeom>
              <a:avLst/>
              <a:gdLst/>
              <a:ahLst/>
              <a:cxnLst/>
              <a:rect l="l" t="t" r="r" b="b"/>
              <a:pathLst>
                <a:path w="2608" h="822" extrusionOk="0">
                  <a:moveTo>
                    <a:pt x="2548" y="0"/>
                  </a:moveTo>
                  <a:cubicBezTo>
                    <a:pt x="2388" y="43"/>
                    <a:pt x="2225" y="55"/>
                    <a:pt x="2060" y="55"/>
                  </a:cubicBezTo>
                  <a:cubicBezTo>
                    <a:pt x="1840" y="55"/>
                    <a:pt x="1618" y="34"/>
                    <a:pt x="1400" y="34"/>
                  </a:cubicBezTo>
                  <a:cubicBezTo>
                    <a:pt x="1281" y="34"/>
                    <a:pt x="1164" y="40"/>
                    <a:pt x="1048" y="60"/>
                  </a:cubicBezTo>
                  <a:cubicBezTo>
                    <a:pt x="989" y="179"/>
                    <a:pt x="881" y="179"/>
                    <a:pt x="774" y="179"/>
                  </a:cubicBezTo>
                  <a:cubicBezTo>
                    <a:pt x="715" y="226"/>
                    <a:pt x="655" y="250"/>
                    <a:pt x="596" y="286"/>
                  </a:cubicBezTo>
                  <a:cubicBezTo>
                    <a:pt x="417" y="417"/>
                    <a:pt x="167" y="417"/>
                    <a:pt x="0" y="595"/>
                  </a:cubicBezTo>
                  <a:cubicBezTo>
                    <a:pt x="60" y="726"/>
                    <a:pt x="179" y="786"/>
                    <a:pt x="334" y="822"/>
                  </a:cubicBezTo>
                  <a:cubicBezTo>
                    <a:pt x="655" y="786"/>
                    <a:pt x="965" y="655"/>
                    <a:pt x="1262" y="536"/>
                  </a:cubicBezTo>
                  <a:cubicBezTo>
                    <a:pt x="1313" y="384"/>
                    <a:pt x="1390" y="342"/>
                    <a:pt x="1475" y="342"/>
                  </a:cubicBezTo>
                  <a:cubicBezTo>
                    <a:pt x="1582" y="342"/>
                    <a:pt x="1703" y="407"/>
                    <a:pt x="1807" y="407"/>
                  </a:cubicBezTo>
                  <a:cubicBezTo>
                    <a:pt x="1816" y="407"/>
                    <a:pt x="1825" y="406"/>
                    <a:pt x="1834" y="405"/>
                  </a:cubicBezTo>
                  <a:cubicBezTo>
                    <a:pt x="2096" y="357"/>
                    <a:pt x="2393" y="405"/>
                    <a:pt x="2608" y="179"/>
                  </a:cubicBezTo>
                  <a:cubicBezTo>
                    <a:pt x="2596" y="119"/>
                    <a:pt x="2548" y="0"/>
                    <a:pt x="2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30"/>
            <p:cNvSpPr/>
            <p:nvPr/>
          </p:nvSpPr>
          <p:spPr>
            <a:xfrm>
              <a:off x="6177250" y="3292100"/>
              <a:ext cx="38725" cy="22375"/>
            </a:xfrm>
            <a:custGeom>
              <a:avLst/>
              <a:gdLst/>
              <a:ahLst/>
              <a:cxnLst/>
              <a:rect l="l" t="t" r="r" b="b"/>
              <a:pathLst>
                <a:path w="1549" h="895" extrusionOk="0">
                  <a:moveTo>
                    <a:pt x="810" y="0"/>
                  </a:moveTo>
                  <a:cubicBezTo>
                    <a:pt x="706" y="0"/>
                    <a:pt x="599" y="59"/>
                    <a:pt x="489" y="207"/>
                  </a:cubicBezTo>
                  <a:cubicBezTo>
                    <a:pt x="512" y="564"/>
                    <a:pt x="310" y="683"/>
                    <a:pt x="0" y="695"/>
                  </a:cubicBezTo>
                  <a:cubicBezTo>
                    <a:pt x="12" y="743"/>
                    <a:pt x="36" y="778"/>
                    <a:pt x="119" y="802"/>
                  </a:cubicBezTo>
                  <a:cubicBezTo>
                    <a:pt x="131" y="786"/>
                    <a:pt x="144" y="777"/>
                    <a:pt x="158" y="777"/>
                  </a:cubicBezTo>
                  <a:cubicBezTo>
                    <a:pt x="174" y="777"/>
                    <a:pt x="190" y="789"/>
                    <a:pt x="203" y="814"/>
                  </a:cubicBezTo>
                  <a:cubicBezTo>
                    <a:pt x="286" y="880"/>
                    <a:pt x="372" y="895"/>
                    <a:pt x="460" y="895"/>
                  </a:cubicBezTo>
                  <a:cubicBezTo>
                    <a:pt x="533" y="895"/>
                    <a:pt x="608" y="884"/>
                    <a:pt x="682" y="884"/>
                  </a:cubicBezTo>
                  <a:cubicBezTo>
                    <a:pt x="697" y="884"/>
                    <a:pt x="712" y="885"/>
                    <a:pt x="727" y="886"/>
                  </a:cubicBezTo>
                  <a:cubicBezTo>
                    <a:pt x="796" y="886"/>
                    <a:pt x="865" y="889"/>
                    <a:pt x="932" y="889"/>
                  </a:cubicBezTo>
                  <a:cubicBezTo>
                    <a:pt x="1109" y="889"/>
                    <a:pt x="1276" y="864"/>
                    <a:pt x="1405" y="683"/>
                  </a:cubicBezTo>
                  <a:cubicBezTo>
                    <a:pt x="1489" y="588"/>
                    <a:pt x="1548" y="505"/>
                    <a:pt x="1501" y="386"/>
                  </a:cubicBezTo>
                  <a:cubicBezTo>
                    <a:pt x="1370" y="362"/>
                    <a:pt x="1262" y="338"/>
                    <a:pt x="1203" y="219"/>
                  </a:cubicBezTo>
                  <a:cubicBezTo>
                    <a:pt x="1070" y="93"/>
                    <a:pt x="942"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30"/>
            <p:cNvSpPr/>
            <p:nvPr/>
          </p:nvSpPr>
          <p:spPr>
            <a:xfrm>
              <a:off x="5628075" y="3343775"/>
              <a:ext cx="72050" cy="10250"/>
            </a:xfrm>
            <a:custGeom>
              <a:avLst/>
              <a:gdLst/>
              <a:ahLst/>
              <a:cxnLst/>
              <a:rect l="l" t="t" r="r" b="b"/>
              <a:pathLst>
                <a:path w="2882" h="410" extrusionOk="0">
                  <a:moveTo>
                    <a:pt x="580" y="0"/>
                  </a:moveTo>
                  <a:cubicBezTo>
                    <a:pt x="384" y="0"/>
                    <a:pt x="187" y="34"/>
                    <a:pt x="0" y="140"/>
                  </a:cubicBezTo>
                  <a:cubicBezTo>
                    <a:pt x="203" y="200"/>
                    <a:pt x="453" y="104"/>
                    <a:pt x="620" y="307"/>
                  </a:cubicBezTo>
                  <a:cubicBezTo>
                    <a:pt x="829" y="341"/>
                    <a:pt x="1035" y="351"/>
                    <a:pt x="1239" y="351"/>
                  </a:cubicBezTo>
                  <a:cubicBezTo>
                    <a:pt x="1507" y="351"/>
                    <a:pt x="1772" y="334"/>
                    <a:pt x="2038" y="334"/>
                  </a:cubicBezTo>
                  <a:cubicBezTo>
                    <a:pt x="2136" y="334"/>
                    <a:pt x="2235" y="336"/>
                    <a:pt x="2334" y="343"/>
                  </a:cubicBezTo>
                  <a:cubicBezTo>
                    <a:pt x="2437" y="361"/>
                    <a:pt x="2546" y="410"/>
                    <a:pt x="2644" y="410"/>
                  </a:cubicBezTo>
                  <a:cubicBezTo>
                    <a:pt x="2739" y="410"/>
                    <a:pt x="2823" y="364"/>
                    <a:pt x="2882" y="200"/>
                  </a:cubicBezTo>
                  <a:cubicBezTo>
                    <a:pt x="2298" y="128"/>
                    <a:pt x="1703" y="164"/>
                    <a:pt x="1108" y="57"/>
                  </a:cubicBezTo>
                  <a:cubicBezTo>
                    <a:pt x="937" y="28"/>
                    <a:pt x="759" y="0"/>
                    <a:pt x="5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30"/>
            <p:cNvSpPr/>
            <p:nvPr/>
          </p:nvSpPr>
          <p:spPr>
            <a:xfrm>
              <a:off x="5544725" y="3400525"/>
              <a:ext cx="47650" cy="13875"/>
            </a:xfrm>
            <a:custGeom>
              <a:avLst/>
              <a:gdLst/>
              <a:ahLst/>
              <a:cxnLst/>
              <a:rect l="l" t="t" r="r" b="b"/>
              <a:pathLst>
                <a:path w="1906" h="555" extrusionOk="0">
                  <a:moveTo>
                    <a:pt x="1478" y="1"/>
                  </a:moveTo>
                  <a:cubicBezTo>
                    <a:pt x="1400" y="1"/>
                    <a:pt x="1325" y="14"/>
                    <a:pt x="1251" y="61"/>
                  </a:cubicBezTo>
                  <a:cubicBezTo>
                    <a:pt x="1221" y="67"/>
                    <a:pt x="1194" y="70"/>
                    <a:pt x="1169" y="70"/>
                  </a:cubicBezTo>
                  <a:cubicBezTo>
                    <a:pt x="1144" y="70"/>
                    <a:pt x="1120" y="67"/>
                    <a:pt x="1096" y="61"/>
                  </a:cubicBezTo>
                  <a:cubicBezTo>
                    <a:pt x="1096" y="49"/>
                    <a:pt x="1084" y="49"/>
                    <a:pt x="1048" y="25"/>
                  </a:cubicBezTo>
                  <a:cubicBezTo>
                    <a:pt x="1039" y="22"/>
                    <a:pt x="1031" y="21"/>
                    <a:pt x="1022" y="21"/>
                  </a:cubicBezTo>
                  <a:cubicBezTo>
                    <a:pt x="996" y="21"/>
                    <a:pt x="971" y="34"/>
                    <a:pt x="953" y="61"/>
                  </a:cubicBezTo>
                  <a:cubicBezTo>
                    <a:pt x="929" y="67"/>
                    <a:pt x="906" y="70"/>
                    <a:pt x="882" y="70"/>
                  </a:cubicBezTo>
                  <a:cubicBezTo>
                    <a:pt x="858" y="70"/>
                    <a:pt x="834" y="67"/>
                    <a:pt x="810" y="61"/>
                  </a:cubicBezTo>
                  <a:cubicBezTo>
                    <a:pt x="596" y="192"/>
                    <a:pt x="322" y="168"/>
                    <a:pt x="84" y="216"/>
                  </a:cubicBezTo>
                  <a:cubicBezTo>
                    <a:pt x="13" y="287"/>
                    <a:pt x="1" y="394"/>
                    <a:pt x="72" y="513"/>
                  </a:cubicBezTo>
                  <a:cubicBezTo>
                    <a:pt x="103" y="537"/>
                    <a:pt x="139" y="555"/>
                    <a:pt x="180" y="555"/>
                  </a:cubicBezTo>
                  <a:cubicBezTo>
                    <a:pt x="202" y="555"/>
                    <a:pt x="226" y="550"/>
                    <a:pt x="251" y="537"/>
                  </a:cubicBezTo>
                  <a:cubicBezTo>
                    <a:pt x="775" y="478"/>
                    <a:pt x="1310" y="418"/>
                    <a:pt x="1822" y="359"/>
                  </a:cubicBezTo>
                  <a:cubicBezTo>
                    <a:pt x="1906" y="180"/>
                    <a:pt x="1798" y="97"/>
                    <a:pt x="1668" y="13"/>
                  </a:cubicBezTo>
                  <a:cubicBezTo>
                    <a:pt x="1601" y="8"/>
                    <a:pt x="1538" y="1"/>
                    <a:pt x="14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30"/>
            <p:cNvSpPr/>
            <p:nvPr/>
          </p:nvSpPr>
          <p:spPr>
            <a:xfrm>
              <a:off x="5964725" y="3415650"/>
              <a:ext cx="42875" cy="13225"/>
            </a:xfrm>
            <a:custGeom>
              <a:avLst/>
              <a:gdLst/>
              <a:ahLst/>
              <a:cxnLst/>
              <a:rect l="l" t="t" r="r" b="b"/>
              <a:pathLst>
                <a:path w="1715" h="529" extrusionOk="0">
                  <a:moveTo>
                    <a:pt x="862" y="1"/>
                  </a:moveTo>
                  <a:cubicBezTo>
                    <a:pt x="842" y="1"/>
                    <a:pt x="821" y="6"/>
                    <a:pt x="798" y="16"/>
                  </a:cubicBezTo>
                  <a:cubicBezTo>
                    <a:pt x="715" y="39"/>
                    <a:pt x="608" y="39"/>
                    <a:pt x="524" y="51"/>
                  </a:cubicBezTo>
                  <a:cubicBezTo>
                    <a:pt x="358" y="111"/>
                    <a:pt x="167" y="63"/>
                    <a:pt x="24" y="206"/>
                  </a:cubicBezTo>
                  <a:cubicBezTo>
                    <a:pt x="0" y="301"/>
                    <a:pt x="0" y="408"/>
                    <a:pt x="72" y="504"/>
                  </a:cubicBezTo>
                  <a:cubicBezTo>
                    <a:pt x="108" y="519"/>
                    <a:pt x="149" y="528"/>
                    <a:pt x="193" y="528"/>
                  </a:cubicBezTo>
                  <a:cubicBezTo>
                    <a:pt x="249" y="528"/>
                    <a:pt x="309" y="513"/>
                    <a:pt x="369" y="480"/>
                  </a:cubicBezTo>
                  <a:cubicBezTo>
                    <a:pt x="703" y="468"/>
                    <a:pt x="1036" y="456"/>
                    <a:pt x="1370" y="444"/>
                  </a:cubicBezTo>
                  <a:lnTo>
                    <a:pt x="1667" y="147"/>
                  </a:lnTo>
                  <a:cubicBezTo>
                    <a:pt x="1715" y="99"/>
                    <a:pt x="1691" y="51"/>
                    <a:pt x="1632" y="51"/>
                  </a:cubicBezTo>
                  <a:cubicBezTo>
                    <a:pt x="1620" y="57"/>
                    <a:pt x="1602" y="60"/>
                    <a:pt x="1584" y="60"/>
                  </a:cubicBezTo>
                  <a:cubicBezTo>
                    <a:pt x="1566" y="60"/>
                    <a:pt x="1548" y="57"/>
                    <a:pt x="1536" y="51"/>
                  </a:cubicBezTo>
                  <a:cubicBezTo>
                    <a:pt x="1536" y="63"/>
                    <a:pt x="1501" y="63"/>
                    <a:pt x="1477" y="87"/>
                  </a:cubicBezTo>
                  <a:cubicBezTo>
                    <a:pt x="1468" y="90"/>
                    <a:pt x="1458" y="91"/>
                    <a:pt x="1448" y="91"/>
                  </a:cubicBezTo>
                  <a:cubicBezTo>
                    <a:pt x="1419" y="91"/>
                    <a:pt x="1387" y="78"/>
                    <a:pt x="1370" y="51"/>
                  </a:cubicBezTo>
                  <a:cubicBezTo>
                    <a:pt x="1350" y="26"/>
                    <a:pt x="1324" y="14"/>
                    <a:pt x="1299" y="14"/>
                  </a:cubicBezTo>
                  <a:cubicBezTo>
                    <a:pt x="1277" y="14"/>
                    <a:pt x="1255" y="23"/>
                    <a:pt x="1239" y="39"/>
                  </a:cubicBezTo>
                  <a:cubicBezTo>
                    <a:pt x="1205" y="48"/>
                    <a:pt x="1171" y="56"/>
                    <a:pt x="1138" y="56"/>
                  </a:cubicBezTo>
                  <a:cubicBezTo>
                    <a:pt x="1124" y="56"/>
                    <a:pt x="1110" y="55"/>
                    <a:pt x="1096" y="51"/>
                  </a:cubicBezTo>
                  <a:cubicBezTo>
                    <a:pt x="1078" y="75"/>
                    <a:pt x="1054" y="87"/>
                    <a:pt x="1027" y="87"/>
                  </a:cubicBezTo>
                  <a:cubicBezTo>
                    <a:pt x="1000" y="87"/>
                    <a:pt x="971" y="75"/>
                    <a:pt x="941" y="51"/>
                  </a:cubicBezTo>
                  <a:cubicBezTo>
                    <a:pt x="919" y="15"/>
                    <a:pt x="893" y="1"/>
                    <a:pt x="8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30"/>
            <p:cNvSpPr/>
            <p:nvPr/>
          </p:nvSpPr>
          <p:spPr>
            <a:xfrm>
              <a:off x="5543250" y="3322300"/>
              <a:ext cx="73525" cy="8250"/>
            </a:xfrm>
            <a:custGeom>
              <a:avLst/>
              <a:gdLst/>
              <a:ahLst/>
              <a:cxnLst/>
              <a:rect l="l" t="t" r="r" b="b"/>
              <a:pathLst>
                <a:path w="2941" h="330" extrusionOk="0">
                  <a:moveTo>
                    <a:pt x="670" y="1"/>
                  </a:moveTo>
                  <a:cubicBezTo>
                    <a:pt x="442" y="1"/>
                    <a:pt x="215" y="31"/>
                    <a:pt x="0" y="142"/>
                  </a:cubicBezTo>
                  <a:cubicBezTo>
                    <a:pt x="69" y="234"/>
                    <a:pt x="149" y="254"/>
                    <a:pt x="233" y="254"/>
                  </a:cubicBezTo>
                  <a:cubicBezTo>
                    <a:pt x="298" y="254"/>
                    <a:pt x="365" y="242"/>
                    <a:pt x="432" y="242"/>
                  </a:cubicBezTo>
                  <a:cubicBezTo>
                    <a:pt x="459" y="242"/>
                    <a:pt x="486" y="244"/>
                    <a:pt x="512" y="249"/>
                  </a:cubicBezTo>
                  <a:cubicBezTo>
                    <a:pt x="547" y="252"/>
                    <a:pt x="582" y="254"/>
                    <a:pt x="617" y="254"/>
                  </a:cubicBezTo>
                  <a:cubicBezTo>
                    <a:pt x="722" y="254"/>
                    <a:pt x="828" y="243"/>
                    <a:pt x="934" y="243"/>
                  </a:cubicBezTo>
                  <a:cubicBezTo>
                    <a:pt x="1048" y="243"/>
                    <a:pt x="1162" y="255"/>
                    <a:pt x="1274" y="309"/>
                  </a:cubicBezTo>
                  <a:cubicBezTo>
                    <a:pt x="1472" y="321"/>
                    <a:pt x="1670" y="329"/>
                    <a:pt x="1868" y="329"/>
                  </a:cubicBezTo>
                  <a:cubicBezTo>
                    <a:pt x="2228" y="329"/>
                    <a:pt x="2587" y="302"/>
                    <a:pt x="2941" y="225"/>
                  </a:cubicBezTo>
                  <a:cubicBezTo>
                    <a:pt x="2405" y="201"/>
                    <a:pt x="1905" y="82"/>
                    <a:pt x="1381" y="47"/>
                  </a:cubicBezTo>
                  <a:cubicBezTo>
                    <a:pt x="1150" y="35"/>
                    <a:pt x="909" y="1"/>
                    <a:pt x="6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30"/>
            <p:cNvSpPr/>
            <p:nvPr/>
          </p:nvSpPr>
          <p:spPr>
            <a:xfrm>
              <a:off x="5686700" y="3347300"/>
              <a:ext cx="52425" cy="8375"/>
            </a:xfrm>
            <a:custGeom>
              <a:avLst/>
              <a:gdLst/>
              <a:ahLst/>
              <a:cxnLst/>
              <a:rect l="l" t="t" r="r" b="b"/>
              <a:pathLst>
                <a:path w="2097" h="335" extrusionOk="0">
                  <a:moveTo>
                    <a:pt x="1502" y="1"/>
                  </a:moveTo>
                  <a:cubicBezTo>
                    <a:pt x="1187" y="1"/>
                    <a:pt x="873" y="31"/>
                    <a:pt x="549" y="47"/>
                  </a:cubicBezTo>
                  <a:cubicBezTo>
                    <a:pt x="475" y="158"/>
                    <a:pt x="378" y="179"/>
                    <a:pt x="278" y="179"/>
                  </a:cubicBezTo>
                  <a:cubicBezTo>
                    <a:pt x="214" y="179"/>
                    <a:pt x="148" y="171"/>
                    <a:pt x="85" y="171"/>
                  </a:cubicBezTo>
                  <a:cubicBezTo>
                    <a:pt x="56" y="171"/>
                    <a:pt x="28" y="172"/>
                    <a:pt x="1" y="178"/>
                  </a:cubicBezTo>
                  <a:cubicBezTo>
                    <a:pt x="107" y="306"/>
                    <a:pt x="237" y="334"/>
                    <a:pt x="370" y="334"/>
                  </a:cubicBezTo>
                  <a:cubicBezTo>
                    <a:pt x="446" y="334"/>
                    <a:pt x="522" y="325"/>
                    <a:pt x="596" y="321"/>
                  </a:cubicBezTo>
                  <a:cubicBezTo>
                    <a:pt x="1072" y="321"/>
                    <a:pt x="1537" y="297"/>
                    <a:pt x="2013" y="297"/>
                  </a:cubicBezTo>
                  <a:cubicBezTo>
                    <a:pt x="2096" y="214"/>
                    <a:pt x="2096" y="118"/>
                    <a:pt x="2013" y="35"/>
                  </a:cubicBezTo>
                  <a:cubicBezTo>
                    <a:pt x="1842" y="10"/>
                    <a:pt x="1672" y="1"/>
                    <a:pt x="15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30"/>
            <p:cNvSpPr/>
            <p:nvPr/>
          </p:nvSpPr>
          <p:spPr>
            <a:xfrm>
              <a:off x="5487275" y="3369000"/>
              <a:ext cx="61950" cy="8400"/>
            </a:xfrm>
            <a:custGeom>
              <a:avLst/>
              <a:gdLst/>
              <a:ahLst/>
              <a:cxnLst/>
              <a:rect l="l" t="t" r="r" b="b"/>
              <a:pathLst>
                <a:path w="2478" h="336" extrusionOk="0">
                  <a:moveTo>
                    <a:pt x="108" y="0"/>
                  </a:moveTo>
                  <a:lnTo>
                    <a:pt x="108" y="0"/>
                  </a:lnTo>
                  <a:cubicBezTo>
                    <a:pt x="1" y="286"/>
                    <a:pt x="298" y="191"/>
                    <a:pt x="370" y="298"/>
                  </a:cubicBezTo>
                  <a:cubicBezTo>
                    <a:pt x="782" y="312"/>
                    <a:pt x="1190" y="336"/>
                    <a:pt x="1596" y="336"/>
                  </a:cubicBezTo>
                  <a:cubicBezTo>
                    <a:pt x="1859" y="336"/>
                    <a:pt x="2120" y="326"/>
                    <a:pt x="2382" y="298"/>
                  </a:cubicBezTo>
                  <a:cubicBezTo>
                    <a:pt x="2477" y="203"/>
                    <a:pt x="2477" y="131"/>
                    <a:pt x="2382" y="24"/>
                  </a:cubicBezTo>
                  <a:cubicBezTo>
                    <a:pt x="1919" y="39"/>
                    <a:pt x="1459" y="93"/>
                    <a:pt x="999" y="93"/>
                  </a:cubicBezTo>
                  <a:cubicBezTo>
                    <a:pt x="703" y="93"/>
                    <a:pt x="406" y="7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30"/>
            <p:cNvSpPr/>
            <p:nvPr/>
          </p:nvSpPr>
          <p:spPr>
            <a:xfrm>
              <a:off x="6076350" y="3318000"/>
              <a:ext cx="44675" cy="10350"/>
            </a:xfrm>
            <a:custGeom>
              <a:avLst/>
              <a:gdLst/>
              <a:ahLst/>
              <a:cxnLst/>
              <a:rect l="l" t="t" r="r" b="b"/>
              <a:pathLst>
                <a:path w="1787" h="414" extrusionOk="0">
                  <a:moveTo>
                    <a:pt x="521" y="1"/>
                  </a:moveTo>
                  <a:cubicBezTo>
                    <a:pt x="361" y="1"/>
                    <a:pt x="202" y="19"/>
                    <a:pt x="48" y="64"/>
                  </a:cubicBezTo>
                  <a:cubicBezTo>
                    <a:pt x="0" y="219"/>
                    <a:pt x="72" y="302"/>
                    <a:pt x="203" y="338"/>
                  </a:cubicBezTo>
                  <a:cubicBezTo>
                    <a:pt x="380" y="394"/>
                    <a:pt x="554" y="413"/>
                    <a:pt x="727" y="413"/>
                  </a:cubicBezTo>
                  <a:cubicBezTo>
                    <a:pt x="995" y="413"/>
                    <a:pt x="1261" y="367"/>
                    <a:pt x="1536" y="338"/>
                  </a:cubicBezTo>
                  <a:cubicBezTo>
                    <a:pt x="1715" y="326"/>
                    <a:pt x="1774" y="219"/>
                    <a:pt x="1786" y="64"/>
                  </a:cubicBezTo>
                  <a:lnTo>
                    <a:pt x="1786" y="64"/>
                  </a:lnTo>
                  <a:cubicBezTo>
                    <a:pt x="1687" y="102"/>
                    <a:pt x="1593" y="130"/>
                    <a:pt x="1489" y="130"/>
                  </a:cubicBezTo>
                  <a:cubicBezTo>
                    <a:pt x="1429" y="130"/>
                    <a:pt x="1367" y="121"/>
                    <a:pt x="1298" y="100"/>
                  </a:cubicBezTo>
                  <a:cubicBezTo>
                    <a:pt x="1047" y="48"/>
                    <a:pt x="783"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30"/>
            <p:cNvSpPr/>
            <p:nvPr/>
          </p:nvSpPr>
          <p:spPr>
            <a:xfrm>
              <a:off x="5807250" y="3390425"/>
              <a:ext cx="50350" cy="13500"/>
            </a:xfrm>
            <a:custGeom>
              <a:avLst/>
              <a:gdLst/>
              <a:ahLst/>
              <a:cxnLst/>
              <a:rect l="l" t="t" r="r" b="b"/>
              <a:pathLst>
                <a:path w="2014" h="540" extrusionOk="0">
                  <a:moveTo>
                    <a:pt x="1073" y="1"/>
                  </a:moveTo>
                  <a:cubicBezTo>
                    <a:pt x="1013" y="48"/>
                    <a:pt x="942" y="108"/>
                    <a:pt x="882" y="155"/>
                  </a:cubicBezTo>
                  <a:lnTo>
                    <a:pt x="834" y="215"/>
                  </a:lnTo>
                  <a:lnTo>
                    <a:pt x="787" y="155"/>
                  </a:lnTo>
                  <a:lnTo>
                    <a:pt x="775" y="155"/>
                  </a:lnTo>
                  <a:cubicBezTo>
                    <a:pt x="656" y="48"/>
                    <a:pt x="465" y="155"/>
                    <a:pt x="346" y="24"/>
                  </a:cubicBezTo>
                  <a:cubicBezTo>
                    <a:pt x="287" y="84"/>
                    <a:pt x="239" y="120"/>
                    <a:pt x="180" y="167"/>
                  </a:cubicBezTo>
                  <a:cubicBezTo>
                    <a:pt x="120" y="239"/>
                    <a:pt x="13" y="274"/>
                    <a:pt x="1" y="382"/>
                  </a:cubicBezTo>
                  <a:cubicBezTo>
                    <a:pt x="13" y="453"/>
                    <a:pt x="49" y="501"/>
                    <a:pt x="108" y="524"/>
                  </a:cubicBezTo>
                  <a:cubicBezTo>
                    <a:pt x="174" y="530"/>
                    <a:pt x="236" y="539"/>
                    <a:pt x="297" y="539"/>
                  </a:cubicBezTo>
                  <a:cubicBezTo>
                    <a:pt x="358" y="539"/>
                    <a:pt x="418" y="530"/>
                    <a:pt x="477" y="501"/>
                  </a:cubicBezTo>
                  <a:lnTo>
                    <a:pt x="787" y="501"/>
                  </a:lnTo>
                  <a:cubicBezTo>
                    <a:pt x="806" y="511"/>
                    <a:pt x="824" y="516"/>
                    <a:pt x="841" y="516"/>
                  </a:cubicBezTo>
                  <a:cubicBezTo>
                    <a:pt x="864" y="516"/>
                    <a:pt x="885" y="505"/>
                    <a:pt x="906" y="477"/>
                  </a:cubicBezTo>
                  <a:lnTo>
                    <a:pt x="1489" y="441"/>
                  </a:lnTo>
                  <a:cubicBezTo>
                    <a:pt x="1489" y="441"/>
                    <a:pt x="1501" y="417"/>
                    <a:pt x="1537" y="405"/>
                  </a:cubicBezTo>
                  <a:cubicBezTo>
                    <a:pt x="1542" y="403"/>
                    <a:pt x="1549" y="401"/>
                    <a:pt x="1555" y="401"/>
                  </a:cubicBezTo>
                  <a:cubicBezTo>
                    <a:pt x="1577" y="401"/>
                    <a:pt x="1602" y="417"/>
                    <a:pt x="1620" y="453"/>
                  </a:cubicBezTo>
                  <a:lnTo>
                    <a:pt x="1918" y="453"/>
                  </a:lnTo>
                  <a:cubicBezTo>
                    <a:pt x="2013" y="286"/>
                    <a:pt x="1858" y="239"/>
                    <a:pt x="1787" y="155"/>
                  </a:cubicBezTo>
                  <a:lnTo>
                    <a:pt x="1775" y="143"/>
                  </a:lnTo>
                  <a:cubicBezTo>
                    <a:pt x="1727" y="114"/>
                    <a:pt x="1677" y="99"/>
                    <a:pt x="1628" y="99"/>
                  </a:cubicBezTo>
                  <a:cubicBezTo>
                    <a:pt x="1579" y="99"/>
                    <a:pt x="1531" y="114"/>
                    <a:pt x="1489" y="143"/>
                  </a:cubicBezTo>
                  <a:lnTo>
                    <a:pt x="1334" y="143"/>
                  </a:lnTo>
                  <a:cubicBezTo>
                    <a:pt x="1263" y="60"/>
                    <a:pt x="1132" y="108"/>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30"/>
            <p:cNvSpPr/>
            <p:nvPr/>
          </p:nvSpPr>
          <p:spPr>
            <a:xfrm>
              <a:off x="5653975" y="3395775"/>
              <a:ext cx="47500" cy="9350"/>
            </a:xfrm>
            <a:custGeom>
              <a:avLst/>
              <a:gdLst/>
              <a:ahLst/>
              <a:cxnLst/>
              <a:rect l="l" t="t" r="r" b="b"/>
              <a:pathLst>
                <a:path w="1900" h="374" extrusionOk="0">
                  <a:moveTo>
                    <a:pt x="0" y="1"/>
                  </a:moveTo>
                  <a:cubicBezTo>
                    <a:pt x="547" y="325"/>
                    <a:pt x="637" y="373"/>
                    <a:pt x="1412" y="373"/>
                  </a:cubicBezTo>
                  <a:cubicBezTo>
                    <a:pt x="1549" y="373"/>
                    <a:pt x="1707" y="372"/>
                    <a:pt x="1893" y="370"/>
                  </a:cubicBezTo>
                  <a:cubicBezTo>
                    <a:pt x="1899" y="197"/>
                    <a:pt x="1813" y="177"/>
                    <a:pt x="1715" y="177"/>
                  </a:cubicBezTo>
                  <a:cubicBezTo>
                    <a:pt x="1683" y="177"/>
                    <a:pt x="1651" y="179"/>
                    <a:pt x="1620" y="179"/>
                  </a:cubicBezTo>
                  <a:cubicBezTo>
                    <a:pt x="1553" y="179"/>
                    <a:pt x="1493" y="169"/>
                    <a:pt x="1465" y="108"/>
                  </a:cubicBezTo>
                  <a:cubicBezTo>
                    <a:pt x="1417" y="84"/>
                    <a:pt x="1369" y="84"/>
                    <a:pt x="1322" y="84"/>
                  </a:cubicBezTo>
                  <a:cubicBezTo>
                    <a:pt x="1176" y="40"/>
                    <a:pt x="1029" y="28"/>
                    <a:pt x="881" y="28"/>
                  </a:cubicBezTo>
                  <a:cubicBezTo>
                    <a:pt x="722" y="28"/>
                    <a:pt x="561" y="41"/>
                    <a:pt x="399" y="41"/>
                  </a:cubicBezTo>
                  <a:cubicBezTo>
                    <a:pt x="267" y="41"/>
                    <a:pt x="134" y="3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30"/>
            <p:cNvSpPr/>
            <p:nvPr/>
          </p:nvSpPr>
          <p:spPr>
            <a:xfrm>
              <a:off x="6004000" y="3373175"/>
              <a:ext cx="51225" cy="8050"/>
            </a:xfrm>
            <a:custGeom>
              <a:avLst/>
              <a:gdLst/>
              <a:ahLst/>
              <a:cxnLst/>
              <a:rect l="l" t="t" r="r" b="b"/>
              <a:pathLst>
                <a:path w="2049" h="322" extrusionOk="0">
                  <a:moveTo>
                    <a:pt x="382" y="0"/>
                  </a:moveTo>
                  <a:cubicBezTo>
                    <a:pt x="322" y="119"/>
                    <a:pt x="1" y="274"/>
                    <a:pt x="418" y="322"/>
                  </a:cubicBezTo>
                  <a:cubicBezTo>
                    <a:pt x="942" y="310"/>
                    <a:pt x="1454" y="310"/>
                    <a:pt x="1954" y="298"/>
                  </a:cubicBezTo>
                  <a:cubicBezTo>
                    <a:pt x="2025" y="202"/>
                    <a:pt x="2049" y="95"/>
                    <a:pt x="19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30"/>
            <p:cNvSpPr/>
            <p:nvPr/>
          </p:nvSpPr>
          <p:spPr>
            <a:xfrm>
              <a:off x="5499475" y="3316025"/>
              <a:ext cx="42300" cy="17950"/>
            </a:xfrm>
            <a:custGeom>
              <a:avLst/>
              <a:gdLst/>
              <a:ahLst/>
              <a:cxnLst/>
              <a:rect l="l" t="t" r="r" b="b"/>
              <a:pathLst>
                <a:path w="1692" h="718" extrusionOk="0">
                  <a:moveTo>
                    <a:pt x="334" y="0"/>
                  </a:moveTo>
                  <a:lnTo>
                    <a:pt x="334" y="0"/>
                  </a:lnTo>
                  <a:cubicBezTo>
                    <a:pt x="1" y="179"/>
                    <a:pt x="144" y="452"/>
                    <a:pt x="168" y="703"/>
                  </a:cubicBezTo>
                  <a:cubicBezTo>
                    <a:pt x="358" y="707"/>
                    <a:pt x="546" y="717"/>
                    <a:pt x="733" y="717"/>
                  </a:cubicBezTo>
                  <a:cubicBezTo>
                    <a:pt x="1027" y="717"/>
                    <a:pt x="1317" y="692"/>
                    <a:pt x="1608" y="583"/>
                  </a:cubicBezTo>
                  <a:cubicBezTo>
                    <a:pt x="1692" y="536"/>
                    <a:pt x="1692" y="488"/>
                    <a:pt x="1620" y="452"/>
                  </a:cubicBezTo>
                  <a:cubicBezTo>
                    <a:pt x="1299" y="429"/>
                    <a:pt x="977" y="417"/>
                    <a:pt x="644" y="417"/>
                  </a:cubicBezTo>
                  <a:cubicBezTo>
                    <a:pt x="346" y="417"/>
                    <a:pt x="299" y="238"/>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30"/>
            <p:cNvSpPr/>
            <p:nvPr/>
          </p:nvSpPr>
          <p:spPr>
            <a:xfrm>
              <a:off x="5728075" y="3395225"/>
              <a:ext cx="37825" cy="11600"/>
            </a:xfrm>
            <a:custGeom>
              <a:avLst/>
              <a:gdLst/>
              <a:ahLst/>
              <a:cxnLst/>
              <a:rect l="l" t="t" r="r" b="b"/>
              <a:pathLst>
                <a:path w="1513" h="464" extrusionOk="0">
                  <a:moveTo>
                    <a:pt x="1320" y="0"/>
                  </a:moveTo>
                  <a:cubicBezTo>
                    <a:pt x="1302" y="0"/>
                    <a:pt x="1283" y="4"/>
                    <a:pt x="1263" y="11"/>
                  </a:cubicBezTo>
                  <a:cubicBezTo>
                    <a:pt x="1050" y="91"/>
                    <a:pt x="829" y="104"/>
                    <a:pt x="606" y="104"/>
                  </a:cubicBezTo>
                  <a:cubicBezTo>
                    <a:pt x="499" y="104"/>
                    <a:pt x="392" y="101"/>
                    <a:pt x="284" y="101"/>
                  </a:cubicBezTo>
                  <a:cubicBezTo>
                    <a:pt x="214" y="101"/>
                    <a:pt x="143" y="102"/>
                    <a:pt x="72" y="106"/>
                  </a:cubicBezTo>
                  <a:cubicBezTo>
                    <a:pt x="1" y="202"/>
                    <a:pt x="1" y="309"/>
                    <a:pt x="72" y="392"/>
                  </a:cubicBezTo>
                  <a:cubicBezTo>
                    <a:pt x="310" y="404"/>
                    <a:pt x="560" y="428"/>
                    <a:pt x="799" y="440"/>
                  </a:cubicBezTo>
                  <a:cubicBezTo>
                    <a:pt x="799" y="440"/>
                    <a:pt x="822" y="452"/>
                    <a:pt x="846" y="452"/>
                  </a:cubicBezTo>
                  <a:cubicBezTo>
                    <a:pt x="882" y="452"/>
                    <a:pt x="906" y="452"/>
                    <a:pt x="941" y="428"/>
                  </a:cubicBezTo>
                  <a:cubicBezTo>
                    <a:pt x="1132" y="344"/>
                    <a:pt x="1358" y="463"/>
                    <a:pt x="1513" y="273"/>
                  </a:cubicBezTo>
                  <a:lnTo>
                    <a:pt x="1489" y="202"/>
                  </a:lnTo>
                  <a:lnTo>
                    <a:pt x="1430" y="190"/>
                  </a:lnTo>
                  <a:lnTo>
                    <a:pt x="1477" y="154"/>
                  </a:lnTo>
                  <a:lnTo>
                    <a:pt x="1501" y="106"/>
                  </a:lnTo>
                  <a:cubicBezTo>
                    <a:pt x="1454" y="50"/>
                    <a:pt x="1392" y="0"/>
                    <a:pt x="13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30"/>
            <p:cNvSpPr/>
            <p:nvPr/>
          </p:nvSpPr>
          <p:spPr>
            <a:xfrm>
              <a:off x="5506325" y="3386475"/>
              <a:ext cx="42300" cy="7550"/>
            </a:xfrm>
            <a:custGeom>
              <a:avLst/>
              <a:gdLst/>
              <a:ahLst/>
              <a:cxnLst/>
              <a:rect l="l" t="t" r="r" b="b"/>
              <a:pathLst>
                <a:path w="1692" h="302" extrusionOk="0">
                  <a:moveTo>
                    <a:pt x="656" y="1"/>
                  </a:moveTo>
                  <a:cubicBezTo>
                    <a:pt x="506" y="1"/>
                    <a:pt x="356" y="9"/>
                    <a:pt x="203" y="28"/>
                  </a:cubicBezTo>
                  <a:cubicBezTo>
                    <a:pt x="84" y="87"/>
                    <a:pt x="1" y="147"/>
                    <a:pt x="60" y="301"/>
                  </a:cubicBezTo>
                  <a:lnTo>
                    <a:pt x="1691" y="301"/>
                  </a:lnTo>
                  <a:cubicBezTo>
                    <a:pt x="1513" y="182"/>
                    <a:pt x="1429" y="99"/>
                    <a:pt x="1334" y="40"/>
                  </a:cubicBezTo>
                  <a:cubicBezTo>
                    <a:pt x="1106" y="18"/>
                    <a:pt x="881" y="1"/>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30"/>
            <p:cNvSpPr/>
            <p:nvPr/>
          </p:nvSpPr>
          <p:spPr>
            <a:xfrm>
              <a:off x="5489075" y="3405725"/>
              <a:ext cx="44075" cy="10925"/>
            </a:xfrm>
            <a:custGeom>
              <a:avLst/>
              <a:gdLst/>
              <a:ahLst/>
              <a:cxnLst/>
              <a:rect l="l" t="t" r="r" b="b"/>
              <a:pathLst>
                <a:path w="1763" h="437" extrusionOk="0">
                  <a:moveTo>
                    <a:pt x="1393" y="1"/>
                  </a:moveTo>
                  <a:cubicBezTo>
                    <a:pt x="1313" y="1"/>
                    <a:pt x="1233" y="16"/>
                    <a:pt x="1155" y="43"/>
                  </a:cubicBezTo>
                  <a:cubicBezTo>
                    <a:pt x="869" y="151"/>
                    <a:pt x="584" y="127"/>
                    <a:pt x="298" y="139"/>
                  </a:cubicBezTo>
                  <a:cubicBezTo>
                    <a:pt x="226" y="246"/>
                    <a:pt x="84" y="186"/>
                    <a:pt x="0" y="282"/>
                  </a:cubicBezTo>
                  <a:cubicBezTo>
                    <a:pt x="0" y="329"/>
                    <a:pt x="24" y="389"/>
                    <a:pt x="24" y="436"/>
                  </a:cubicBezTo>
                  <a:cubicBezTo>
                    <a:pt x="393" y="436"/>
                    <a:pt x="774" y="424"/>
                    <a:pt x="1143" y="424"/>
                  </a:cubicBezTo>
                  <a:cubicBezTo>
                    <a:pt x="1238" y="341"/>
                    <a:pt x="1369" y="377"/>
                    <a:pt x="1477" y="329"/>
                  </a:cubicBezTo>
                  <a:cubicBezTo>
                    <a:pt x="1596" y="282"/>
                    <a:pt x="1715" y="258"/>
                    <a:pt x="1762" y="127"/>
                  </a:cubicBezTo>
                  <a:cubicBezTo>
                    <a:pt x="1645" y="39"/>
                    <a:pt x="1519" y="1"/>
                    <a:pt x="1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30"/>
            <p:cNvSpPr/>
            <p:nvPr/>
          </p:nvSpPr>
          <p:spPr>
            <a:xfrm>
              <a:off x="5975725" y="3280600"/>
              <a:ext cx="41400" cy="16975"/>
            </a:xfrm>
            <a:custGeom>
              <a:avLst/>
              <a:gdLst/>
              <a:ahLst/>
              <a:cxnLst/>
              <a:rect l="l" t="t" r="r" b="b"/>
              <a:pathLst>
                <a:path w="1656" h="679" extrusionOk="0">
                  <a:moveTo>
                    <a:pt x="1130" y="0"/>
                  </a:moveTo>
                  <a:cubicBezTo>
                    <a:pt x="1020" y="0"/>
                    <a:pt x="925" y="68"/>
                    <a:pt x="858" y="250"/>
                  </a:cubicBezTo>
                  <a:cubicBezTo>
                    <a:pt x="820" y="356"/>
                    <a:pt x="768" y="386"/>
                    <a:pt x="711" y="386"/>
                  </a:cubicBezTo>
                  <a:cubicBezTo>
                    <a:pt x="635" y="386"/>
                    <a:pt x="550" y="332"/>
                    <a:pt x="476" y="332"/>
                  </a:cubicBezTo>
                  <a:cubicBezTo>
                    <a:pt x="469" y="332"/>
                    <a:pt x="461" y="332"/>
                    <a:pt x="453" y="334"/>
                  </a:cubicBezTo>
                  <a:cubicBezTo>
                    <a:pt x="424" y="328"/>
                    <a:pt x="391" y="325"/>
                    <a:pt x="358" y="325"/>
                  </a:cubicBezTo>
                  <a:cubicBezTo>
                    <a:pt x="325" y="325"/>
                    <a:pt x="293" y="328"/>
                    <a:pt x="263" y="334"/>
                  </a:cubicBezTo>
                  <a:cubicBezTo>
                    <a:pt x="168" y="369"/>
                    <a:pt x="96" y="429"/>
                    <a:pt x="37" y="500"/>
                  </a:cubicBezTo>
                  <a:cubicBezTo>
                    <a:pt x="1" y="572"/>
                    <a:pt x="25" y="631"/>
                    <a:pt x="60" y="679"/>
                  </a:cubicBezTo>
                  <a:cubicBezTo>
                    <a:pt x="572" y="667"/>
                    <a:pt x="1096" y="667"/>
                    <a:pt x="1596" y="667"/>
                  </a:cubicBezTo>
                  <a:cubicBezTo>
                    <a:pt x="1608" y="631"/>
                    <a:pt x="1632" y="607"/>
                    <a:pt x="1656" y="572"/>
                  </a:cubicBezTo>
                  <a:cubicBezTo>
                    <a:pt x="1656" y="548"/>
                    <a:pt x="1656" y="512"/>
                    <a:pt x="1644" y="476"/>
                  </a:cubicBezTo>
                  <a:cubicBezTo>
                    <a:pt x="1632" y="345"/>
                    <a:pt x="1584" y="226"/>
                    <a:pt x="1477" y="143"/>
                  </a:cubicBezTo>
                  <a:cubicBezTo>
                    <a:pt x="1355" y="62"/>
                    <a:pt x="1236"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30"/>
            <p:cNvSpPr/>
            <p:nvPr/>
          </p:nvSpPr>
          <p:spPr>
            <a:xfrm>
              <a:off x="5690875" y="3397100"/>
              <a:ext cx="39325" cy="10325"/>
            </a:xfrm>
            <a:custGeom>
              <a:avLst/>
              <a:gdLst/>
              <a:ahLst/>
              <a:cxnLst/>
              <a:rect l="l" t="t" r="r" b="b"/>
              <a:pathLst>
                <a:path w="1573" h="413" extrusionOk="0">
                  <a:moveTo>
                    <a:pt x="601" y="0"/>
                  </a:moveTo>
                  <a:cubicBezTo>
                    <a:pt x="397" y="0"/>
                    <a:pt x="196" y="13"/>
                    <a:pt x="1" y="55"/>
                  </a:cubicBezTo>
                  <a:cubicBezTo>
                    <a:pt x="84" y="234"/>
                    <a:pt x="322" y="150"/>
                    <a:pt x="429" y="317"/>
                  </a:cubicBezTo>
                  <a:lnTo>
                    <a:pt x="417" y="365"/>
                  </a:lnTo>
                  <a:cubicBezTo>
                    <a:pt x="461" y="397"/>
                    <a:pt x="505" y="413"/>
                    <a:pt x="550" y="413"/>
                  </a:cubicBezTo>
                  <a:cubicBezTo>
                    <a:pt x="602" y="413"/>
                    <a:pt x="657" y="391"/>
                    <a:pt x="715" y="353"/>
                  </a:cubicBezTo>
                  <a:cubicBezTo>
                    <a:pt x="863" y="325"/>
                    <a:pt x="1006" y="280"/>
                    <a:pt x="1148" y="280"/>
                  </a:cubicBezTo>
                  <a:cubicBezTo>
                    <a:pt x="1246" y="280"/>
                    <a:pt x="1344" y="301"/>
                    <a:pt x="1441" y="365"/>
                  </a:cubicBezTo>
                  <a:cubicBezTo>
                    <a:pt x="1465" y="371"/>
                    <a:pt x="1489" y="374"/>
                    <a:pt x="1511" y="374"/>
                  </a:cubicBezTo>
                  <a:cubicBezTo>
                    <a:pt x="1534" y="374"/>
                    <a:pt x="1554" y="371"/>
                    <a:pt x="1572" y="365"/>
                  </a:cubicBezTo>
                  <a:lnTo>
                    <a:pt x="1560" y="317"/>
                  </a:lnTo>
                  <a:lnTo>
                    <a:pt x="1560" y="31"/>
                  </a:lnTo>
                  <a:cubicBezTo>
                    <a:pt x="1241" y="31"/>
                    <a:pt x="918" y="0"/>
                    <a:pt x="6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30"/>
            <p:cNvSpPr/>
            <p:nvPr/>
          </p:nvSpPr>
          <p:spPr>
            <a:xfrm>
              <a:off x="5984375" y="3346600"/>
              <a:ext cx="41400" cy="8725"/>
            </a:xfrm>
            <a:custGeom>
              <a:avLst/>
              <a:gdLst/>
              <a:ahLst/>
              <a:cxnLst/>
              <a:rect l="l" t="t" r="r" b="b"/>
              <a:pathLst>
                <a:path w="1656" h="349" extrusionOk="0">
                  <a:moveTo>
                    <a:pt x="1448" y="0"/>
                  </a:moveTo>
                  <a:cubicBezTo>
                    <a:pt x="1393" y="0"/>
                    <a:pt x="1334" y="21"/>
                    <a:pt x="1286" y="51"/>
                  </a:cubicBezTo>
                  <a:cubicBezTo>
                    <a:pt x="893" y="63"/>
                    <a:pt x="524" y="75"/>
                    <a:pt x="131" y="87"/>
                  </a:cubicBezTo>
                  <a:cubicBezTo>
                    <a:pt x="95" y="182"/>
                    <a:pt x="48" y="253"/>
                    <a:pt x="0" y="349"/>
                  </a:cubicBezTo>
                  <a:lnTo>
                    <a:pt x="1441" y="349"/>
                  </a:lnTo>
                  <a:cubicBezTo>
                    <a:pt x="1548" y="289"/>
                    <a:pt x="1655" y="194"/>
                    <a:pt x="1584" y="75"/>
                  </a:cubicBezTo>
                  <a:cubicBezTo>
                    <a:pt x="1554" y="21"/>
                    <a:pt x="1503" y="0"/>
                    <a:pt x="1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30"/>
            <p:cNvSpPr/>
            <p:nvPr/>
          </p:nvSpPr>
          <p:spPr>
            <a:xfrm>
              <a:off x="6092425" y="3414825"/>
              <a:ext cx="40500" cy="12250"/>
            </a:xfrm>
            <a:custGeom>
              <a:avLst/>
              <a:gdLst/>
              <a:ahLst/>
              <a:cxnLst/>
              <a:rect l="l" t="t" r="r" b="b"/>
              <a:pathLst>
                <a:path w="1620" h="490" extrusionOk="0">
                  <a:moveTo>
                    <a:pt x="1372" y="1"/>
                  </a:moveTo>
                  <a:cubicBezTo>
                    <a:pt x="1304" y="1"/>
                    <a:pt x="1232" y="19"/>
                    <a:pt x="1155" y="37"/>
                  </a:cubicBezTo>
                  <a:cubicBezTo>
                    <a:pt x="1072" y="37"/>
                    <a:pt x="965" y="60"/>
                    <a:pt x="857" y="60"/>
                  </a:cubicBezTo>
                  <a:cubicBezTo>
                    <a:pt x="829" y="33"/>
                    <a:pt x="806" y="21"/>
                    <a:pt x="781" y="21"/>
                  </a:cubicBezTo>
                  <a:cubicBezTo>
                    <a:pt x="764" y="21"/>
                    <a:pt x="746" y="27"/>
                    <a:pt x="726" y="37"/>
                  </a:cubicBezTo>
                  <a:cubicBezTo>
                    <a:pt x="667" y="49"/>
                    <a:pt x="619" y="72"/>
                    <a:pt x="560" y="84"/>
                  </a:cubicBezTo>
                  <a:cubicBezTo>
                    <a:pt x="512" y="96"/>
                    <a:pt x="500" y="132"/>
                    <a:pt x="500" y="180"/>
                  </a:cubicBezTo>
                  <a:cubicBezTo>
                    <a:pt x="476" y="168"/>
                    <a:pt x="459" y="162"/>
                    <a:pt x="441" y="162"/>
                  </a:cubicBezTo>
                  <a:cubicBezTo>
                    <a:pt x="423" y="162"/>
                    <a:pt x="405" y="168"/>
                    <a:pt x="381" y="180"/>
                  </a:cubicBezTo>
                  <a:cubicBezTo>
                    <a:pt x="368" y="183"/>
                    <a:pt x="357" y="184"/>
                    <a:pt x="347" y="184"/>
                  </a:cubicBezTo>
                  <a:cubicBezTo>
                    <a:pt x="319" y="184"/>
                    <a:pt x="297" y="173"/>
                    <a:pt x="262" y="156"/>
                  </a:cubicBezTo>
                  <a:cubicBezTo>
                    <a:pt x="246" y="148"/>
                    <a:pt x="232" y="144"/>
                    <a:pt x="218" y="144"/>
                  </a:cubicBezTo>
                  <a:cubicBezTo>
                    <a:pt x="191" y="144"/>
                    <a:pt x="167" y="160"/>
                    <a:pt x="143" y="191"/>
                  </a:cubicBezTo>
                  <a:cubicBezTo>
                    <a:pt x="95" y="299"/>
                    <a:pt x="36" y="382"/>
                    <a:pt x="0" y="489"/>
                  </a:cubicBezTo>
                  <a:lnTo>
                    <a:pt x="1286" y="489"/>
                  </a:lnTo>
                  <a:cubicBezTo>
                    <a:pt x="1369" y="299"/>
                    <a:pt x="1215" y="299"/>
                    <a:pt x="1096" y="275"/>
                  </a:cubicBezTo>
                  <a:cubicBezTo>
                    <a:pt x="1083" y="280"/>
                    <a:pt x="1071" y="282"/>
                    <a:pt x="1059" y="282"/>
                  </a:cubicBezTo>
                  <a:cubicBezTo>
                    <a:pt x="1017" y="282"/>
                    <a:pt x="983" y="250"/>
                    <a:pt x="965" y="203"/>
                  </a:cubicBezTo>
                  <a:lnTo>
                    <a:pt x="965" y="203"/>
                  </a:lnTo>
                  <a:cubicBezTo>
                    <a:pt x="988" y="263"/>
                    <a:pt x="1048" y="275"/>
                    <a:pt x="1107" y="275"/>
                  </a:cubicBezTo>
                  <a:cubicBezTo>
                    <a:pt x="1199" y="275"/>
                    <a:pt x="1295" y="308"/>
                    <a:pt x="1385" y="308"/>
                  </a:cubicBezTo>
                  <a:cubicBezTo>
                    <a:pt x="1447" y="308"/>
                    <a:pt x="1506" y="292"/>
                    <a:pt x="1560" y="239"/>
                  </a:cubicBezTo>
                  <a:cubicBezTo>
                    <a:pt x="1572" y="203"/>
                    <a:pt x="1584" y="191"/>
                    <a:pt x="1607" y="180"/>
                  </a:cubicBezTo>
                  <a:lnTo>
                    <a:pt x="1619" y="120"/>
                  </a:lnTo>
                  <a:lnTo>
                    <a:pt x="1572" y="72"/>
                  </a:lnTo>
                  <a:cubicBezTo>
                    <a:pt x="1506" y="19"/>
                    <a:pt x="1441" y="1"/>
                    <a:pt x="1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30"/>
            <p:cNvSpPr/>
            <p:nvPr/>
          </p:nvSpPr>
          <p:spPr>
            <a:xfrm>
              <a:off x="6042700" y="3341850"/>
              <a:ext cx="50625" cy="13600"/>
            </a:xfrm>
            <a:custGeom>
              <a:avLst/>
              <a:gdLst/>
              <a:ahLst/>
              <a:cxnLst/>
              <a:rect l="l" t="t" r="r" b="b"/>
              <a:pathLst>
                <a:path w="2025" h="544" extrusionOk="0">
                  <a:moveTo>
                    <a:pt x="1463" y="1"/>
                  </a:moveTo>
                  <a:cubicBezTo>
                    <a:pt x="1236" y="1"/>
                    <a:pt x="1003" y="97"/>
                    <a:pt x="775" y="146"/>
                  </a:cubicBezTo>
                  <a:cubicBezTo>
                    <a:pt x="751" y="146"/>
                    <a:pt x="703" y="146"/>
                    <a:pt x="679" y="134"/>
                  </a:cubicBezTo>
                  <a:cubicBezTo>
                    <a:pt x="584" y="193"/>
                    <a:pt x="465" y="181"/>
                    <a:pt x="382" y="241"/>
                  </a:cubicBezTo>
                  <a:cubicBezTo>
                    <a:pt x="287" y="265"/>
                    <a:pt x="179" y="277"/>
                    <a:pt x="96" y="301"/>
                  </a:cubicBezTo>
                  <a:cubicBezTo>
                    <a:pt x="1" y="372"/>
                    <a:pt x="25" y="455"/>
                    <a:pt x="96" y="539"/>
                  </a:cubicBezTo>
                  <a:cubicBezTo>
                    <a:pt x="136" y="539"/>
                    <a:pt x="170" y="544"/>
                    <a:pt x="199" y="544"/>
                  </a:cubicBezTo>
                  <a:cubicBezTo>
                    <a:pt x="214" y="544"/>
                    <a:pt x="227" y="543"/>
                    <a:pt x="239" y="539"/>
                  </a:cubicBezTo>
                  <a:cubicBezTo>
                    <a:pt x="363" y="405"/>
                    <a:pt x="496" y="396"/>
                    <a:pt x="637" y="396"/>
                  </a:cubicBezTo>
                  <a:cubicBezTo>
                    <a:pt x="659" y="396"/>
                    <a:pt x="681" y="396"/>
                    <a:pt x="703" y="396"/>
                  </a:cubicBezTo>
                  <a:cubicBezTo>
                    <a:pt x="1132" y="396"/>
                    <a:pt x="1549" y="384"/>
                    <a:pt x="1989" y="384"/>
                  </a:cubicBezTo>
                  <a:cubicBezTo>
                    <a:pt x="2025" y="312"/>
                    <a:pt x="2025" y="253"/>
                    <a:pt x="1942" y="205"/>
                  </a:cubicBezTo>
                  <a:cubicBezTo>
                    <a:pt x="1787" y="51"/>
                    <a:pt x="1626" y="1"/>
                    <a:pt x="14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30"/>
            <p:cNvSpPr/>
            <p:nvPr/>
          </p:nvSpPr>
          <p:spPr>
            <a:xfrm>
              <a:off x="5768875" y="3393425"/>
              <a:ext cx="41375" cy="11900"/>
            </a:xfrm>
            <a:custGeom>
              <a:avLst/>
              <a:gdLst/>
              <a:ahLst/>
              <a:cxnLst/>
              <a:rect l="l" t="t" r="r" b="b"/>
              <a:pathLst>
                <a:path w="1655" h="476" extrusionOk="0">
                  <a:moveTo>
                    <a:pt x="631" y="1"/>
                  </a:moveTo>
                  <a:cubicBezTo>
                    <a:pt x="568" y="1"/>
                    <a:pt x="504" y="16"/>
                    <a:pt x="441" y="59"/>
                  </a:cubicBezTo>
                  <a:lnTo>
                    <a:pt x="286" y="59"/>
                  </a:lnTo>
                  <a:cubicBezTo>
                    <a:pt x="260" y="34"/>
                    <a:pt x="238" y="22"/>
                    <a:pt x="216" y="22"/>
                  </a:cubicBezTo>
                  <a:cubicBezTo>
                    <a:pt x="196" y="22"/>
                    <a:pt x="177" y="31"/>
                    <a:pt x="155" y="47"/>
                  </a:cubicBezTo>
                  <a:cubicBezTo>
                    <a:pt x="95" y="95"/>
                    <a:pt x="48" y="154"/>
                    <a:pt x="0" y="214"/>
                  </a:cubicBezTo>
                  <a:cubicBezTo>
                    <a:pt x="119" y="345"/>
                    <a:pt x="333" y="214"/>
                    <a:pt x="441" y="357"/>
                  </a:cubicBezTo>
                  <a:cubicBezTo>
                    <a:pt x="714" y="357"/>
                    <a:pt x="1000" y="393"/>
                    <a:pt x="1274" y="476"/>
                  </a:cubicBezTo>
                  <a:cubicBezTo>
                    <a:pt x="1357" y="404"/>
                    <a:pt x="1512" y="452"/>
                    <a:pt x="1584" y="333"/>
                  </a:cubicBezTo>
                  <a:cubicBezTo>
                    <a:pt x="1584" y="285"/>
                    <a:pt x="1595" y="238"/>
                    <a:pt x="1595" y="202"/>
                  </a:cubicBezTo>
                  <a:cubicBezTo>
                    <a:pt x="1655" y="143"/>
                    <a:pt x="1643" y="95"/>
                    <a:pt x="1548" y="83"/>
                  </a:cubicBezTo>
                  <a:cubicBezTo>
                    <a:pt x="1476" y="59"/>
                    <a:pt x="1393" y="59"/>
                    <a:pt x="1298" y="59"/>
                  </a:cubicBezTo>
                  <a:cubicBezTo>
                    <a:pt x="1255" y="108"/>
                    <a:pt x="1206" y="135"/>
                    <a:pt x="1155" y="135"/>
                  </a:cubicBezTo>
                  <a:cubicBezTo>
                    <a:pt x="1107" y="135"/>
                    <a:pt x="1058" y="111"/>
                    <a:pt x="1012" y="59"/>
                  </a:cubicBezTo>
                  <a:cubicBezTo>
                    <a:pt x="885" y="59"/>
                    <a:pt x="758" y="1"/>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30"/>
            <p:cNvSpPr/>
            <p:nvPr/>
          </p:nvSpPr>
          <p:spPr>
            <a:xfrm>
              <a:off x="5546800" y="3369350"/>
              <a:ext cx="36050" cy="7725"/>
            </a:xfrm>
            <a:custGeom>
              <a:avLst/>
              <a:gdLst/>
              <a:ahLst/>
              <a:cxnLst/>
              <a:rect l="l" t="t" r="r" b="b"/>
              <a:pathLst>
                <a:path w="1442" h="309" extrusionOk="0">
                  <a:moveTo>
                    <a:pt x="302" y="0"/>
                  </a:moveTo>
                  <a:cubicBezTo>
                    <a:pt x="204" y="0"/>
                    <a:pt x="104" y="10"/>
                    <a:pt x="1" y="34"/>
                  </a:cubicBezTo>
                  <a:lnTo>
                    <a:pt x="1" y="284"/>
                  </a:lnTo>
                  <a:cubicBezTo>
                    <a:pt x="218" y="295"/>
                    <a:pt x="435" y="308"/>
                    <a:pt x="654" y="308"/>
                  </a:cubicBezTo>
                  <a:cubicBezTo>
                    <a:pt x="914" y="308"/>
                    <a:pt x="1176" y="289"/>
                    <a:pt x="1442" y="224"/>
                  </a:cubicBezTo>
                  <a:cubicBezTo>
                    <a:pt x="1052" y="158"/>
                    <a:pt x="692"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30"/>
            <p:cNvSpPr/>
            <p:nvPr/>
          </p:nvSpPr>
          <p:spPr>
            <a:xfrm>
              <a:off x="6015925" y="3345575"/>
              <a:ext cx="29475" cy="9750"/>
            </a:xfrm>
            <a:custGeom>
              <a:avLst/>
              <a:gdLst/>
              <a:ahLst/>
              <a:cxnLst/>
              <a:rect l="l" t="t" r="r" b="b"/>
              <a:pathLst>
                <a:path w="1179" h="390" extrusionOk="0">
                  <a:moveTo>
                    <a:pt x="316" y="0"/>
                  </a:moveTo>
                  <a:cubicBezTo>
                    <a:pt x="213" y="0"/>
                    <a:pt x="108" y="24"/>
                    <a:pt x="0" y="92"/>
                  </a:cubicBezTo>
                  <a:cubicBezTo>
                    <a:pt x="226" y="104"/>
                    <a:pt x="286" y="187"/>
                    <a:pt x="167" y="390"/>
                  </a:cubicBezTo>
                  <a:cubicBezTo>
                    <a:pt x="512" y="366"/>
                    <a:pt x="834" y="366"/>
                    <a:pt x="1179" y="366"/>
                  </a:cubicBezTo>
                  <a:lnTo>
                    <a:pt x="1179" y="128"/>
                  </a:lnTo>
                  <a:cubicBezTo>
                    <a:pt x="1136" y="138"/>
                    <a:pt x="1093" y="143"/>
                    <a:pt x="1050" y="143"/>
                  </a:cubicBezTo>
                  <a:cubicBezTo>
                    <a:pt x="810" y="143"/>
                    <a:pt x="56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30"/>
            <p:cNvSpPr/>
            <p:nvPr/>
          </p:nvSpPr>
          <p:spPr>
            <a:xfrm>
              <a:off x="5904300" y="3347925"/>
              <a:ext cx="60450" cy="3825"/>
            </a:xfrm>
            <a:custGeom>
              <a:avLst/>
              <a:gdLst/>
              <a:ahLst/>
              <a:cxnLst/>
              <a:rect l="l" t="t" r="r" b="b"/>
              <a:pathLst>
                <a:path w="2418" h="153" extrusionOk="0">
                  <a:moveTo>
                    <a:pt x="578" y="1"/>
                  </a:moveTo>
                  <a:cubicBezTo>
                    <a:pt x="384" y="1"/>
                    <a:pt x="191" y="26"/>
                    <a:pt x="0" y="129"/>
                  </a:cubicBezTo>
                  <a:cubicBezTo>
                    <a:pt x="774" y="141"/>
                    <a:pt x="1572" y="141"/>
                    <a:pt x="2346" y="153"/>
                  </a:cubicBezTo>
                  <a:cubicBezTo>
                    <a:pt x="2417" y="129"/>
                    <a:pt x="2417" y="81"/>
                    <a:pt x="2346" y="34"/>
                  </a:cubicBezTo>
                  <a:cubicBezTo>
                    <a:pt x="2013" y="22"/>
                    <a:pt x="1667" y="22"/>
                    <a:pt x="1346" y="10"/>
                  </a:cubicBezTo>
                  <a:cubicBezTo>
                    <a:pt x="1273" y="19"/>
                    <a:pt x="1201" y="23"/>
                    <a:pt x="1128" y="23"/>
                  </a:cubicBezTo>
                  <a:cubicBezTo>
                    <a:pt x="944" y="23"/>
                    <a:pt x="761" y="1"/>
                    <a:pt x="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30"/>
            <p:cNvSpPr/>
            <p:nvPr/>
          </p:nvSpPr>
          <p:spPr>
            <a:xfrm>
              <a:off x="5771250" y="3416325"/>
              <a:ext cx="34250" cy="15625"/>
            </a:xfrm>
            <a:custGeom>
              <a:avLst/>
              <a:gdLst/>
              <a:ahLst/>
              <a:cxnLst/>
              <a:rect l="l" t="t" r="r" b="b"/>
              <a:pathLst>
                <a:path w="1370" h="625" extrusionOk="0">
                  <a:moveTo>
                    <a:pt x="1060" y="0"/>
                  </a:moveTo>
                  <a:cubicBezTo>
                    <a:pt x="977" y="84"/>
                    <a:pt x="846" y="60"/>
                    <a:pt x="738" y="84"/>
                  </a:cubicBezTo>
                  <a:cubicBezTo>
                    <a:pt x="674" y="116"/>
                    <a:pt x="607" y="129"/>
                    <a:pt x="540" y="129"/>
                  </a:cubicBezTo>
                  <a:cubicBezTo>
                    <a:pt x="458" y="129"/>
                    <a:pt x="376" y="110"/>
                    <a:pt x="298" y="84"/>
                  </a:cubicBezTo>
                  <a:cubicBezTo>
                    <a:pt x="238" y="84"/>
                    <a:pt x="179" y="96"/>
                    <a:pt x="119" y="143"/>
                  </a:cubicBezTo>
                  <a:cubicBezTo>
                    <a:pt x="48" y="239"/>
                    <a:pt x="0" y="322"/>
                    <a:pt x="48" y="441"/>
                  </a:cubicBezTo>
                  <a:cubicBezTo>
                    <a:pt x="107" y="489"/>
                    <a:pt x="167" y="536"/>
                    <a:pt x="238" y="560"/>
                  </a:cubicBezTo>
                  <a:cubicBezTo>
                    <a:pt x="420" y="583"/>
                    <a:pt x="607" y="624"/>
                    <a:pt x="790" y="624"/>
                  </a:cubicBezTo>
                  <a:cubicBezTo>
                    <a:pt x="992" y="624"/>
                    <a:pt x="1189" y="574"/>
                    <a:pt x="1370" y="393"/>
                  </a:cubicBezTo>
                  <a:cubicBezTo>
                    <a:pt x="1370" y="310"/>
                    <a:pt x="1358" y="215"/>
                    <a:pt x="1358" y="131"/>
                  </a:cubicBezTo>
                  <a:cubicBezTo>
                    <a:pt x="1334" y="60"/>
                    <a:pt x="1250" y="60"/>
                    <a:pt x="1191" y="0"/>
                  </a:cubicBezTo>
                  <a:cubicBezTo>
                    <a:pt x="1167" y="6"/>
                    <a:pt x="1143" y="9"/>
                    <a:pt x="1121" y="9"/>
                  </a:cubicBezTo>
                  <a:cubicBezTo>
                    <a:pt x="1099" y="9"/>
                    <a:pt x="1078" y="6"/>
                    <a:pt x="10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30"/>
            <p:cNvSpPr/>
            <p:nvPr/>
          </p:nvSpPr>
          <p:spPr>
            <a:xfrm>
              <a:off x="6219525" y="3419600"/>
              <a:ext cx="29475" cy="12925"/>
            </a:xfrm>
            <a:custGeom>
              <a:avLst/>
              <a:gdLst/>
              <a:ahLst/>
              <a:cxnLst/>
              <a:rect l="l" t="t" r="r" b="b"/>
              <a:pathLst>
                <a:path w="1179" h="517" extrusionOk="0">
                  <a:moveTo>
                    <a:pt x="512" y="0"/>
                  </a:moveTo>
                  <a:cubicBezTo>
                    <a:pt x="357" y="12"/>
                    <a:pt x="214" y="12"/>
                    <a:pt x="60" y="24"/>
                  </a:cubicBezTo>
                  <a:cubicBezTo>
                    <a:pt x="0" y="119"/>
                    <a:pt x="0" y="203"/>
                    <a:pt x="72" y="298"/>
                  </a:cubicBezTo>
                  <a:cubicBezTo>
                    <a:pt x="226" y="322"/>
                    <a:pt x="405" y="298"/>
                    <a:pt x="512" y="441"/>
                  </a:cubicBezTo>
                  <a:cubicBezTo>
                    <a:pt x="579" y="490"/>
                    <a:pt x="650" y="517"/>
                    <a:pt x="724" y="517"/>
                  </a:cubicBezTo>
                  <a:cubicBezTo>
                    <a:pt x="793" y="517"/>
                    <a:pt x="866" y="493"/>
                    <a:pt x="941" y="441"/>
                  </a:cubicBezTo>
                  <a:cubicBezTo>
                    <a:pt x="988" y="381"/>
                    <a:pt x="1024" y="346"/>
                    <a:pt x="1072" y="298"/>
                  </a:cubicBezTo>
                  <a:cubicBezTo>
                    <a:pt x="1179" y="119"/>
                    <a:pt x="1012" y="84"/>
                    <a:pt x="929" y="12"/>
                  </a:cubicBezTo>
                  <a:cubicBezTo>
                    <a:pt x="917" y="16"/>
                    <a:pt x="904" y="18"/>
                    <a:pt x="890" y="18"/>
                  </a:cubicBezTo>
                  <a:cubicBezTo>
                    <a:pt x="863" y="18"/>
                    <a:pt x="834" y="12"/>
                    <a:pt x="810" y="12"/>
                  </a:cubicBezTo>
                  <a:lnTo>
                    <a:pt x="750" y="48"/>
                  </a:lnTo>
                  <a:cubicBezTo>
                    <a:pt x="741" y="51"/>
                    <a:pt x="732" y="53"/>
                    <a:pt x="722" y="53"/>
                  </a:cubicBezTo>
                  <a:cubicBezTo>
                    <a:pt x="692" y="53"/>
                    <a:pt x="661" y="39"/>
                    <a:pt x="643" y="12"/>
                  </a:cubicBezTo>
                  <a:cubicBezTo>
                    <a:pt x="629" y="16"/>
                    <a:pt x="615" y="17"/>
                    <a:pt x="601" y="17"/>
                  </a:cubicBezTo>
                  <a:cubicBezTo>
                    <a:pt x="569" y="17"/>
                    <a:pt x="537" y="9"/>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30"/>
            <p:cNvSpPr/>
            <p:nvPr/>
          </p:nvSpPr>
          <p:spPr>
            <a:xfrm>
              <a:off x="5586400" y="3400100"/>
              <a:ext cx="30675" cy="9100"/>
            </a:xfrm>
            <a:custGeom>
              <a:avLst/>
              <a:gdLst/>
              <a:ahLst/>
              <a:cxnLst/>
              <a:rect l="l" t="t" r="r" b="b"/>
              <a:pathLst>
                <a:path w="1227" h="364" extrusionOk="0">
                  <a:moveTo>
                    <a:pt x="337" y="0"/>
                  </a:moveTo>
                  <a:cubicBezTo>
                    <a:pt x="224" y="0"/>
                    <a:pt x="112" y="23"/>
                    <a:pt x="1" y="90"/>
                  </a:cubicBezTo>
                  <a:cubicBezTo>
                    <a:pt x="36" y="185"/>
                    <a:pt x="96" y="268"/>
                    <a:pt x="143" y="364"/>
                  </a:cubicBezTo>
                  <a:cubicBezTo>
                    <a:pt x="477" y="364"/>
                    <a:pt x="798" y="352"/>
                    <a:pt x="1132" y="328"/>
                  </a:cubicBezTo>
                  <a:cubicBezTo>
                    <a:pt x="1227" y="257"/>
                    <a:pt x="1227" y="173"/>
                    <a:pt x="1155" y="66"/>
                  </a:cubicBezTo>
                  <a:cubicBezTo>
                    <a:pt x="1024" y="66"/>
                    <a:pt x="870" y="54"/>
                    <a:pt x="727" y="54"/>
                  </a:cubicBezTo>
                  <a:cubicBezTo>
                    <a:pt x="594" y="29"/>
                    <a:pt x="465"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30"/>
            <p:cNvSpPr/>
            <p:nvPr/>
          </p:nvSpPr>
          <p:spPr>
            <a:xfrm>
              <a:off x="5643550" y="3421900"/>
              <a:ext cx="31075" cy="13200"/>
            </a:xfrm>
            <a:custGeom>
              <a:avLst/>
              <a:gdLst/>
              <a:ahLst/>
              <a:cxnLst/>
              <a:rect l="l" t="t" r="r" b="b"/>
              <a:pathLst>
                <a:path w="1243" h="528" extrusionOk="0">
                  <a:moveTo>
                    <a:pt x="500" y="0"/>
                  </a:moveTo>
                  <a:cubicBezTo>
                    <a:pt x="432" y="0"/>
                    <a:pt x="365" y="10"/>
                    <a:pt x="298" y="39"/>
                  </a:cubicBezTo>
                  <a:cubicBezTo>
                    <a:pt x="239" y="51"/>
                    <a:pt x="191" y="51"/>
                    <a:pt x="155" y="51"/>
                  </a:cubicBezTo>
                  <a:cubicBezTo>
                    <a:pt x="120" y="170"/>
                    <a:pt x="1" y="325"/>
                    <a:pt x="251" y="337"/>
                  </a:cubicBezTo>
                  <a:cubicBezTo>
                    <a:pt x="271" y="338"/>
                    <a:pt x="291" y="339"/>
                    <a:pt x="312" y="339"/>
                  </a:cubicBezTo>
                  <a:cubicBezTo>
                    <a:pt x="349" y="339"/>
                    <a:pt x="386" y="337"/>
                    <a:pt x="423" y="337"/>
                  </a:cubicBezTo>
                  <a:cubicBezTo>
                    <a:pt x="548" y="337"/>
                    <a:pt x="669" y="353"/>
                    <a:pt x="751" y="492"/>
                  </a:cubicBezTo>
                  <a:cubicBezTo>
                    <a:pt x="765" y="486"/>
                    <a:pt x="783" y="484"/>
                    <a:pt x="802" y="484"/>
                  </a:cubicBezTo>
                  <a:cubicBezTo>
                    <a:pt x="884" y="484"/>
                    <a:pt x="997" y="528"/>
                    <a:pt x="1083" y="528"/>
                  </a:cubicBezTo>
                  <a:cubicBezTo>
                    <a:pt x="1182" y="528"/>
                    <a:pt x="1243" y="467"/>
                    <a:pt x="1167" y="206"/>
                  </a:cubicBezTo>
                  <a:lnTo>
                    <a:pt x="1167" y="75"/>
                  </a:lnTo>
                  <a:cubicBezTo>
                    <a:pt x="1101" y="82"/>
                    <a:pt x="1034" y="140"/>
                    <a:pt x="973" y="140"/>
                  </a:cubicBezTo>
                  <a:cubicBezTo>
                    <a:pt x="936" y="140"/>
                    <a:pt x="901" y="119"/>
                    <a:pt x="870" y="51"/>
                  </a:cubicBezTo>
                  <a:cubicBezTo>
                    <a:pt x="753" y="36"/>
                    <a:pt x="627"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30"/>
            <p:cNvSpPr/>
            <p:nvPr/>
          </p:nvSpPr>
          <p:spPr>
            <a:xfrm>
              <a:off x="6019800" y="3318700"/>
              <a:ext cx="33950" cy="10600"/>
            </a:xfrm>
            <a:custGeom>
              <a:avLst/>
              <a:gdLst/>
              <a:ahLst/>
              <a:cxnLst/>
              <a:rect l="l" t="t" r="r" b="b"/>
              <a:pathLst>
                <a:path w="1358" h="424" extrusionOk="0">
                  <a:moveTo>
                    <a:pt x="881" y="36"/>
                  </a:moveTo>
                  <a:cubicBezTo>
                    <a:pt x="702" y="36"/>
                    <a:pt x="500" y="48"/>
                    <a:pt x="310" y="48"/>
                  </a:cubicBezTo>
                  <a:cubicBezTo>
                    <a:pt x="250" y="95"/>
                    <a:pt x="202" y="131"/>
                    <a:pt x="143" y="167"/>
                  </a:cubicBezTo>
                  <a:cubicBezTo>
                    <a:pt x="83" y="191"/>
                    <a:pt x="0" y="191"/>
                    <a:pt x="12" y="274"/>
                  </a:cubicBezTo>
                  <a:cubicBezTo>
                    <a:pt x="24" y="298"/>
                    <a:pt x="131" y="310"/>
                    <a:pt x="191" y="345"/>
                  </a:cubicBezTo>
                  <a:cubicBezTo>
                    <a:pt x="294" y="404"/>
                    <a:pt x="399" y="423"/>
                    <a:pt x="505" y="423"/>
                  </a:cubicBezTo>
                  <a:cubicBezTo>
                    <a:pt x="699" y="423"/>
                    <a:pt x="896" y="359"/>
                    <a:pt x="1083" y="359"/>
                  </a:cubicBezTo>
                  <a:cubicBezTo>
                    <a:pt x="1123" y="359"/>
                    <a:pt x="1163" y="362"/>
                    <a:pt x="1203" y="369"/>
                  </a:cubicBezTo>
                  <a:cubicBezTo>
                    <a:pt x="1298" y="357"/>
                    <a:pt x="1334" y="310"/>
                    <a:pt x="1357" y="226"/>
                  </a:cubicBezTo>
                  <a:cubicBezTo>
                    <a:pt x="1262" y="0"/>
                    <a:pt x="1012" y="179"/>
                    <a:pt x="88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30"/>
            <p:cNvSpPr/>
            <p:nvPr/>
          </p:nvSpPr>
          <p:spPr>
            <a:xfrm>
              <a:off x="6209100" y="3380600"/>
              <a:ext cx="35750" cy="9550"/>
            </a:xfrm>
            <a:custGeom>
              <a:avLst/>
              <a:gdLst/>
              <a:ahLst/>
              <a:cxnLst/>
              <a:rect l="l" t="t" r="r" b="b"/>
              <a:pathLst>
                <a:path w="1430" h="382" extrusionOk="0">
                  <a:moveTo>
                    <a:pt x="489" y="1"/>
                  </a:moveTo>
                  <a:cubicBezTo>
                    <a:pt x="334" y="13"/>
                    <a:pt x="167" y="1"/>
                    <a:pt x="36" y="120"/>
                  </a:cubicBezTo>
                  <a:cubicBezTo>
                    <a:pt x="0" y="179"/>
                    <a:pt x="12" y="239"/>
                    <a:pt x="60" y="275"/>
                  </a:cubicBezTo>
                  <a:cubicBezTo>
                    <a:pt x="512" y="298"/>
                    <a:pt x="953" y="251"/>
                    <a:pt x="1429" y="382"/>
                  </a:cubicBezTo>
                  <a:cubicBezTo>
                    <a:pt x="1316" y="148"/>
                    <a:pt x="1193" y="43"/>
                    <a:pt x="1049" y="43"/>
                  </a:cubicBezTo>
                  <a:cubicBezTo>
                    <a:pt x="965" y="43"/>
                    <a:pt x="875" y="78"/>
                    <a:pt x="774" y="144"/>
                  </a:cubicBezTo>
                  <a:lnTo>
                    <a:pt x="643" y="13"/>
                  </a:lnTo>
                  <a:cubicBezTo>
                    <a:pt x="584" y="1"/>
                    <a:pt x="536" y="1"/>
                    <a:pt x="4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30"/>
            <p:cNvSpPr/>
            <p:nvPr/>
          </p:nvSpPr>
          <p:spPr>
            <a:xfrm>
              <a:off x="5941500" y="3278325"/>
              <a:ext cx="26825" cy="20125"/>
            </a:xfrm>
            <a:custGeom>
              <a:avLst/>
              <a:gdLst/>
              <a:ahLst/>
              <a:cxnLst/>
              <a:rect l="l" t="t" r="r" b="b"/>
              <a:pathLst>
                <a:path w="1073" h="805" extrusionOk="0">
                  <a:moveTo>
                    <a:pt x="525" y="0"/>
                  </a:moveTo>
                  <a:cubicBezTo>
                    <a:pt x="502" y="0"/>
                    <a:pt x="478" y="3"/>
                    <a:pt x="453" y="8"/>
                  </a:cubicBezTo>
                  <a:cubicBezTo>
                    <a:pt x="405" y="44"/>
                    <a:pt x="358" y="79"/>
                    <a:pt x="346" y="139"/>
                  </a:cubicBezTo>
                  <a:cubicBezTo>
                    <a:pt x="310" y="258"/>
                    <a:pt x="310" y="377"/>
                    <a:pt x="382" y="484"/>
                  </a:cubicBezTo>
                  <a:cubicBezTo>
                    <a:pt x="405" y="520"/>
                    <a:pt x="441" y="556"/>
                    <a:pt x="441" y="603"/>
                  </a:cubicBezTo>
                  <a:cubicBezTo>
                    <a:pt x="394" y="591"/>
                    <a:pt x="358" y="544"/>
                    <a:pt x="322" y="532"/>
                  </a:cubicBezTo>
                  <a:cubicBezTo>
                    <a:pt x="304" y="530"/>
                    <a:pt x="286" y="529"/>
                    <a:pt x="268" y="529"/>
                  </a:cubicBezTo>
                  <a:cubicBezTo>
                    <a:pt x="168" y="529"/>
                    <a:pt x="71" y="560"/>
                    <a:pt x="1" y="651"/>
                  </a:cubicBezTo>
                  <a:lnTo>
                    <a:pt x="1" y="770"/>
                  </a:lnTo>
                  <a:cubicBezTo>
                    <a:pt x="158" y="792"/>
                    <a:pt x="318" y="804"/>
                    <a:pt x="478" y="804"/>
                  </a:cubicBezTo>
                  <a:cubicBezTo>
                    <a:pt x="657" y="804"/>
                    <a:pt x="837" y="789"/>
                    <a:pt x="1013" y="758"/>
                  </a:cubicBezTo>
                  <a:cubicBezTo>
                    <a:pt x="1060" y="710"/>
                    <a:pt x="1072" y="663"/>
                    <a:pt x="1060" y="603"/>
                  </a:cubicBezTo>
                  <a:cubicBezTo>
                    <a:pt x="1048" y="579"/>
                    <a:pt x="1025" y="556"/>
                    <a:pt x="1013" y="532"/>
                  </a:cubicBezTo>
                  <a:cubicBezTo>
                    <a:pt x="941" y="460"/>
                    <a:pt x="882" y="365"/>
                    <a:pt x="834" y="258"/>
                  </a:cubicBezTo>
                  <a:lnTo>
                    <a:pt x="751" y="127"/>
                  </a:lnTo>
                  <a:cubicBezTo>
                    <a:pt x="703" y="79"/>
                    <a:pt x="656" y="55"/>
                    <a:pt x="608" y="20"/>
                  </a:cubicBezTo>
                  <a:cubicBezTo>
                    <a:pt x="587" y="6"/>
                    <a:pt x="558"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30"/>
            <p:cNvSpPr/>
            <p:nvPr/>
          </p:nvSpPr>
          <p:spPr>
            <a:xfrm>
              <a:off x="5739700" y="3414175"/>
              <a:ext cx="30375" cy="13750"/>
            </a:xfrm>
            <a:custGeom>
              <a:avLst/>
              <a:gdLst/>
              <a:ahLst/>
              <a:cxnLst/>
              <a:rect l="l" t="t" r="r" b="b"/>
              <a:pathLst>
                <a:path w="1215" h="550" extrusionOk="0">
                  <a:moveTo>
                    <a:pt x="733" y="1"/>
                  </a:moveTo>
                  <a:cubicBezTo>
                    <a:pt x="601" y="1"/>
                    <a:pt x="461" y="33"/>
                    <a:pt x="322" y="63"/>
                  </a:cubicBezTo>
                  <a:cubicBezTo>
                    <a:pt x="238" y="86"/>
                    <a:pt x="143" y="86"/>
                    <a:pt x="60" y="98"/>
                  </a:cubicBezTo>
                  <a:lnTo>
                    <a:pt x="0" y="122"/>
                  </a:lnTo>
                  <a:lnTo>
                    <a:pt x="0" y="182"/>
                  </a:lnTo>
                  <a:lnTo>
                    <a:pt x="60" y="241"/>
                  </a:lnTo>
                  <a:cubicBezTo>
                    <a:pt x="119" y="289"/>
                    <a:pt x="215" y="289"/>
                    <a:pt x="274" y="348"/>
                  </a:cubicBezTo>
                  <a:lnTo>
                    <a:pt x="322" y="384"/>
                  </a:lnTo>
                  <a:cubicBezTo>
                    <a:pt x="480" y="486"/>
                    <a:pt x="633" y="550"/>
                    <a:pt x="776" y="550"/>
                  </a:cubicBezTo>
                  <a:cubicBezTo>
                    <a:pt x="935" y="550"/>
                    <a:pt x="1083" y="471"/>
                    <a:pt x="1215" y="277"/>
                  </a:cubicBezTo>
                  <a:cubicBezTo>
                    <a:pt x="1083" y="62"/>
                    <a:pt x="915" y="1"/>
                    <a:pt x="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30"/>
            <p:cNvSpPr/>
            <p:nvPr/>
          </p:nvSpPr>
          <p:spPr>
            <a:xfrm>
              <a:off x="5478350" y="3341800"/>
              <a:ext cx="14025" cy="28325"/>
            </a:xfrm>
            <a:custGeom>
              <a:avLst/>
              <a:gdLst/>
              <a:ahLst/>
              <a:cxnLst/>
              <a:rect l="l" t="t" r="r" b="b"/>
              <a:pathLst>
                <a:path w="561" h="1133" extrusionOk="0">
                  <a:moveTo>
                    <a:pt x="331" y="1"/>
                  </a:moveTo>
                  <a:cubicBezTo>
                    <a:pt x="285" y="1"/>
                    <a:pt x="244" y="41"/>
                    <a:pt x="215" y="172"/>
                  </a:cubicBezTo>
                  <a:cubicBezTo>
                    <a:pt x="179" y="398"/>
                    <a:pt x="72" y="612"/>
                    <a:pt x="1" y="826"/>
                  </a:cubicBezTo>
                  <a:cubicBezTo>
                    <a:pt x="61" y="928"/>
                    <a:pt x="36" y="1133"/>
                    <a:pt x="203" y="1133"/>
                  </a:cubicBezTo>
                  <a:cubicBezTo>
                    <a:pt x="232" y="1133"/>
                    <a:pt x="268" y="1126"/>
                    <a:pt x="310" y="1112"/>
                  </a:cubicBezTo>
                  <a:cubicBezTo>
                    <a:pt x="417" y="934"/>
                    <a:pt x="262" y="695"/>
                    <a:pt x="429" y="529"/>
                  </a:cubicBezTo>
                  <a:lnTo>
                    <a:pt x="465" y="493"/>
                  </a:lnTo>
                  <a:lnTo>
                    <a:pt x="465" y="445"/>
                  </a:lnTo>
                  <a:cubicBezTo>
                    <a:pt x="477" y="374"/>
                    <a:pt x="524" y="314"/>
                    <a:pt x="560" y="255"/>
                  </a:cubicBezTo>
                  <a:cubicBezTo>
                    <a:pt x="560" y="207"/>
                    <a:pt x="548" y="148"/>
                    <a:pt x="548" y="100"/>
                  </a:cubicBezTo>
                  <a:cubicBezTo>
                    <a:pt x="478" y="86"/>
                    <a:pt x="399" y="1"/>
                    <a:pt x="3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30"/>
            <p:cNvSpPr/>
            <p:nvPr/>
          </p:nvSpPr>
          <p:spPr>
            <a:xfrm>
              <a:off x="6194800" y="3375650"/>
              <a:ext cx="26525" cy="10225"/>
            </a:xfrm>
            <a:custGeom>
              <a:avLst/>
              <a:gdLst/>
              <a:ahLst/>
              <a:cxnLst/>
              <a:rect l="l" t="t" r="r" b="b"/>
              <a:pathLst>
                <a:path w="1061" h="409" extrusionOk="0">
                  <a:moveTo>
                    <a:pt x="466" y="1"/>
                  </a:moveTo>
                  <a:cubicBezTo>
                    <a:pt x="419" y="1"/>
                    <a:pt x="374" y="16"/>
                    <a:pt x="334" y="44"/>
                  </a:cubicBezTo>
                  <a:lnTo>
                    <a:pt x="168" y="44"/>
                  </a:lnTo>
                  <a:cubicBezTo>
                    <a:pt x="168" y="32"/>
                    <a:pt x="156" y="20"/>
                    <a:pt x="108" y="20"/>
                  </a:cubicBezTo>
                  <a:cubicBezTo>
                    <a:pt x="84" y="20"/>
                    <a:pt x="37" y="32"/>
                    <a:pt x="1" y="80"/>
                  </a:cubicBezTo>
                  <a:cubicBezTo>
                    <a:pt x="1" y="234"/>
                    <a:pt x="84" y="342"/>
                    <a:pt x="215" y="401"/>
                  </a:cubicBezTo>
                  <a:cubicBezTo>
                    <a:pt x="276" y="401"/>
                    <a:pt x="341" y="409"/>
                    <a:pt x="406" y="409"/>
                  </a:cubicBezTo>
                  <a:cubicBezTo>
                    <a:pt x="481" y="409"/>
                    <a:pt x="556" y="398"/>
                    <a:pt x="620" y="353"/>
                  </a:cubicBezTo>
                  <a:cubicBezTo>
                    <a:pt x="775" y="342"/>
                    <a:pt x="965" y="377"/>
                    <a:pt x="1061" y="199"/>
                  </a:cubicBezTo>
                  <a:lnTo>
                    <a:pt x="1049" y="175"/>
                  </a:lnTo>
                  <a:cubicBezTo>
                    <a:pt x="989" y="151"/>
                    <a:pt x="941" y="103"/>
                    <a:pt x="906" y="56"/>
                  </a:cubicBezTo>
                  <a:lnTo>
                    <a:pt x="620" y="56"/>
                  </a:lnTo>
                  <a:cubicBezTo>
                    <a:pt x="570" y="18"/>
                    <a:pt x="5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30"/>
            <p:cNvSpPr/>
            <p:nvPr/>
          </p:nvSpPr>
          <p:spPr>
            <a:xfrm>
              <a:off x="5531325" y="3297850"/>
              <a:ext cx="34550" cy="6475"/>
            </a:xfrm>
            <a:custGeom>
              <a:avLst/>
              <a:gdLst/>
              <a:ahLst/>
              <a:cxnLst/>
              <a:rect l="l" t="t" r="r" b="b"/>
              <a:pathLst>
                <a:path w="1382" h="259" extrusionOk="0">
                  <a:moveTo>
                    <a:pt x="60" y="1"/>
                  </a:moveTo>
                  <a:cubicBezTo>
                    <a:pt x="13" y="48"/>
                    <a:pt x="1" y="108"/>
                    <a:pt x="60" y="132"/>
                  </a:cubicBezTo>
                  <a:cubicBezTo>
                    <a:pt x="255" y="226"/>
                    <a:pt x="447" y="258"/>
                    <a:pt x="640" y="258"/>
                  </a:cubicBezTo>
                  <a:cubicBezTo>
                    <a:pt x="884" y="258"/>
                    <a:pt x="1129" y="207"/>
                    <a:pt x="1382" y="167"/>
                  </a:cubicBezTo>
                  <a:cubicBezTo>
                    <a:pt x="1218" y="74"/>
                    <a:pt x="1046" y="54"/>
                    <a:pt x="870" y="54"/>
                  </a:cubicBezTo>
                  <a:cubicBezTo>
                    <a:pt x="738" y="54"/>
                    <a:pt x="604" y="65"/>
                    <a:pt x="471" y="65"/>
                  </a:cubicBezTo>
                  <a:cubicBezTo>
                    <a:pt x="332" y="65"/>
                    <a:pt x="194" y="5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30"/>
            <p:cNvSpPr/>
            <p:nvPr/>
          </p:nvSpPr>
          <p:spPr>
            <a:xfrm>
              <a:off x="5618250" y="3294150"/>
              <a:ext cx="29200" cy="6250"/>
            </a:xfrm>
            <a:custGeom>
              <a:avLst/>
              <a:gdLst/>
              <a:ahLst/>
              <a:cxnLst/>
              <a:rect l="l" t="t" r="r" b="b"/>
              <a:pathLst>
                <a:path w="1168" h="250" extrusionOk="0">
                  <a:moveTo>
                    <a:pt x="775" y="1"/>
                  </a:moveTo>
                  <a:cubicBezTo>
                    <a:pt x="663" y="1"/>
                    <a:pt x="547" y="19"/>
                    <a:pt x="433" y="19"/>
                  </a:cubicBezTo>
                  <a:cubicBezTo>
                    <a:pt x="384" y="19"/>
                    <a:pt x="335" y="16"/>
                    <a:pt x="286" y="6"/>
                  </a:cubicBezTo>
                  <a:cubicBezTo>
                    <a:pt x="227" y="77"/>
                    <a:pt x="120" y="42"/>
                    <a:pt x="48" y="89"/>
                  </a:cubicBezTo>
                  <a:cubicBezTo>
                    <a:pt x="36" y="125"/>
                    <a:pt x="12" y="137"/>
                    <a:pt x="0" y="161"/>
                  </a:cubicBezTo>
                  <a:cubicBezTo>
                    <a:pt x="154" y="226"/>
                    <a:pt x="306" y="249"/>
                    <a:pt x="457" y="249"/>
                  </a:cubicBezTo>
                  <a:cubicBezTo>
                    <a:pt x="693" y="249"/>
                    <a:pt x="928" y="192"/>
                    <a:pt x="1167" y="149"/>
                  </a:cubicBezTo>
                  <a:cubicBezTo>
                    <a:pt x="1047" y="28"/>
                    <a:pt x="913"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30"/>
            <p:cNvSpPr/>
            <p:nvPr/>
          </p:nvSpPr>
          <p:spPr>
            <a:xfrm>
              <a:off x="5499475" y="3448175"/>
              <a:ext cx="22350" cy="13600"/>
            </a:xfrm>
            <a:custGeom>
              <a:avLst/>
              <a:gdLst/>
              <a:ahLst/>
              <a:cxnLst/>
              <a:rect l="l" t="t" r="r" b="b"/>
              <a:pathLst>
                <a:path w="894" h="544" extrusionOk="0">
                  <a:moveTo>
                    <a:pt x="584" y="0"/>
                  </a:moveTo>
                  <a:cubicBezTo>
                    <a:pt x="441" y="12"/>
                    <a:pt x="275" y="36"/>
                    <a:pt x="156" y="131"/>
                  </a:cubicBezTo>
                  <a:cubicBezTo>
                    <a:pt x="334" y="346"/>
                    <a:pt x="13" y="298"/>
                    <a:pt x="1" y="405"/>
                  </a:cubicBezTo>
                  <a:cubicBezTo>
                    <a:pt x="37" y="465"/>
                    <a:pt x="96" y="512"/>
                    <a:pt x="156" y="536"/>
                  </a:cubicBezTo>
                  <a:cubicBezTo>
                    <a:pt x="200" y="541"/>
                    <a:pt x="243" y="543"/>
                    <a:pt x="285" y="543"/>
                  </a:cubicBezTo>
                  <a:cubicBezTo>
                    <a:pt x="566" y="543"/>
                    <a:pt x="780" y="432"/>
                    <a:pt x="894" y="131"/>
                  </a:cubicBezTo>
                  <a:cubicBezTo>
                    <a:pt x="822" y="36"/>
                    <a:pt x="703"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30"/>
            <p:cNvSpPr/>
            <p:nvPr/>
          </p:nvSpPr>
          <p:spPr>
            <a:xfrm>
              <a:off x="5970375" y="3372650"/>
              <a:ext cx="21450" cy="7900"/>
            </a:xfrm>
            <a:custGeom>
              <a:avLst/>
              <a:gdLst/>
              <a:ahLst/>
              <a:cxnLst/>
              <a:rect l="l" t="t" r="r" b="b"/>
              <a:pathLst>
                <a:path w="858" h="316" extrusionOk="0">
                  <a:moveTo>
                    <a:pt x="501" y="0"/>
                  </a:moveTo>
                  <a:cubicBezTo>
                    <a:pt x="331" y="0"/>
                    <a:pt x="162" y="21"/>
                    <a:pt x="1" y="21"/>
                  </a:cubicBezTo>
                  <a:cubicBezTo>
                    <a:pt x="122" y="224"/>
                    <a:pt x="194" y="315"/>
                    <a:pt x="340" y="315"/>
                  </a:cubicBezTo>
                  <a:cubicBezTo>
                    <a:pt x="451" y="315"/>
                    <a:pt x="605" y="262"/>
                    <a:pt x="858" y="164"/>
                  </a:cubicBezTo>
                  <a:lnTo>
                    <a:pt x="858" y="45"/>
                  </a:lnTo>
                  <a:cubicBezTo>
                    <a:pt x="740" y="11"/>
                    <a:pt x="620" y="0"/>
                    <a:pt x="5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30"/>
            <p:cNvSpPr/>
            <p:nvPr/>
          </p:nvSpPr>
          <p:spPr>
            <a:xfrm>
              <a:off x="5484600" y="3386375"/>
              <a:ext cx="26525" cy="8250"/>
            </a:xfrm>
            <a:custGeom>
              <a:avLst/>
              <a:gdLst/>
              <a:ahLst/>
              <a:cxnLst/>
              <a:rect l="l" t="t" r="r" b="b"/>
              <a:pathLst>
                <a:path w="1061" h="330" extrusionOk="0">
                  <a:moveTo>
                    <a:pt x="856" y="1"/>
                  </a:moveTo>
                  <a:cubicBezTo>
                    <a:pt x="661" y="1"/>
                    <a:pt x="461" y="69"/>
                    <a:pt x="257" y="69"/>
                  </a:cubicBezTo>
                  <a:cubicBezTo>
                    <a:pt x="192" y="69"/>
                    <a:pt x="126" y="62"/>
                    <a:pt x="60" y="44"/>
                  </a:cubicBezTo>
                  <a:lnTo>
                    <a:pt x="1" y="103"/>
                  </a:lnTo>
                  <a:cubicBezTo>
                    <a:pt x="1" y="163"/>
                    <a:pt x="36" y="222"/>
                    <a:pt x="84" y="258"/>
                  </a:cubicBezTo>
                  <a:cubicBezTo>
                    <a:pt x="120" y="283"/>
                    <a:pt x="159" y="290"/>
                    <a:pt x="200" y="290"/>
                  </a:cubicBezTo>
                  <a:cubicBezTo>
                    <a:pt x="245" y="290"/>
                    <a:pt x="292" y="282"/>
                    <a:pt x="338" y="282"/>
                  </a:cubicBezTo>
                  <a:cubicBezTo>
                    <a:pt x="387" y="282"/>
                    <a:pt x="434" y="291"/>
                    <a:pt x="477" y="329"/>
                  </a:cubicBezTo>
                  <a:cubicBezTo>
                    <a:pt x="620" y="329"/>
                    <a:pt x="763" y="317"/>
                    <a:pt x="917" y="294"/>
                  </a:cubicBezTo>
                  <a:cubicBezTo>
                    <a:pt x="977" y="210"/>
                    <a:pt x="1013" y="127"/>
                    <a:pt x="1060" y="32"/>
                  </a:cubicBezTo>
                  <a:cubicBezTo>
                    <a:pt x="993" y="9"/>
                    <a:pt x="925" y="1"/>
                    <a:pt x="8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30"/>
            <p:cNvSpPr/>
            <p:nvPr/>
          </p:nvSpPr>
          <p:spPr>
            <a:xfrm>
              <a:off x="5585800" y="3423950"/>
              <a:ext cx="18475" cy="9550"/>
            </a:xfrm>
            <a:custGeom>
              <a:avLst/>
              <a:gdLst/>
              <a:ahLst/>
              <a:cxnLst/>
              <a:rect l="l" t="t" r="r" b="b"/>
              <a:pathLst>
                <a:path w="739" h="382" extrusionOk="0">
                  <a:moveTo>
                    <a:pt x="259" y="1"/>
                  </a:moveTo>
                  <a:cubicBezTo>
                    <a:pt x="116" y="1"/>
                    <a:pt x="37" y="102"/>
                    <a:pt x="1" y="267"/>
                  </a:cubicBezTo>
                  <a:cubicBezTo>
                    <a:pt x="167" y="267"/>
                    <a:pt x="322" y="303"/>
                    <a:pt x="477" y="362"/>
                  </a:cubicBezTo>
                  <a:cubicBezTo>
                    <a:pt x="514" y="375"/>
                    <a:pt x="545" y="381"/>
                    <a:pt x="572" y="381"/>
                  </a:cubicBezTo>
                  <a:cubicBezTo>
                    <a:pt x="692" y="381"/>
                    <a:pt x="719" y="263"/>
                    <a:pt x="739" y="136"/>
                  </a:cubicBezTo>
                  <a:cubicBezTo>
                    <a:pt x="632" y="88"/>
                    <a:pt x="513" y="76"/>
                    <a:pt x="406" y="29"/>
                  </a:cubicBezTo>
                  <a:cubicBezTo>
                    <a:pt x="351" y="10"/>
                    <a:pt x="30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30"/>
            <p:cNvSpPr/>
            <p:nvPr/>
          </p:nvSpPr>
          <p:spPr>
            <a:xfrm>
              <a:off x="5579250" y="3293450"/>
              <a:ext cx="36350" cy="8600"/>
            </a:xfrm>
            <a:custGeom>
              <a:avLst/>
              <a:gdLst/>
              <a:ahLst/>
              <a:cxnLst/>
              <a:rect l="l" t="t" r="r" b="b"/>
              <a:pathLst>
                <a:path w="1454" h="344" extrusionOk="0">
                  <a:moveTo>
                    <a:pt x="896" y="0"/>
                  </a:moveTo>
                  <a:cubicBezTo>
                    <a:pt x="736" y="0"/>
                    <a:pt x="579" y="37"/>
                    <a:pt x="429" y="141"/>
                  </a:cubicBezTo>
                  <a:cubicBezTo>
                    <a:pt x="263" y="189"/>
                    <a:pt x="108" y="165"/>
                    <a:pt x="1" y="332"/>
                  </a:cubicBezTo>
                  <a:cubicBezTo>
                    <a:pt x="489" y="284"/>
                    <a:pt x="977" y="343"/>
                    <a:pt x="1453" y="201"/>
                  </a:cubicBezTo>
                  <a:cubicBezTo>
                    <a:pt x="1430" y="129"/>
                    <a:pt x="1370" y="93"/>
                    <a:pt x="1299" y="58"/>
                  </a:cubicBezTo>
                  <a:cubicBezTo>
                    <a:pt x="1164" y="25"/>
                    <a:pt x="1029"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30"/>
            <p:cNvSpPr/>
            <p:nvPr/>
          </p:nvSpPr>
          <p:spPr>
            <a:xfrm>
              <a:off x="5858750" y="3416325"/>
              <a:ext cx="15500" cy="13325"/>
            </a:xfrm>
            <a:custGeom>
              <a:avLst/>
              <a:gdLst/>
              <a:ahLst/>
              <a:cxnLst/>
              <a:rect l="l" t="t" r="r" b="b"/>
              <a:pathLst>
                <a:path w="620" h="533" extrusionOk="0">
                  <a:moveTo>
                    <a:pt x="13" y="0"/>
                  </a:moveTo>
                  <a:cubicBezTo>
                    <a:pt x="13" y="36"/>
                    <a:pt x="1" y="72"/>
                    <a:pt x="1" y="120"/>
                  </a:cubicBezTo>
                  <a:cubicBezTo>
                    <a:pt x="13" y="215"/>
                    <a:pt x="13" y="322"/>
                    <a:pt x="1" y="417"/>
                  </a:cubicBezTo>
                  <a:cubicBezTo>
                    <a:pt x="63" y="503"/>
                    <a:pt x="141" y="533"/>
                    <a:pt x="231" y="533"/>
                  </a:cubicBezTo>
                  <a:cubicBezTo>
                    <a:pt x="278" y="533"/>
                    <a:pt x="329" y="525"/>
                    <a:pt x="382" y="512"/>
                  </a:cubicBezTo>
                  <a:cubicBezTo>
                    <a:pt x="513" y="441"/>
                    <a:pt x="608" y="358"/>
                    <a:pt x="620" y="191"/>
                  </a:cubicBezTo>
                  <a:cubicBezTo>
                    <a:pt x="584" y="84"/>
                    <a:pt x="501" y="36"/>
                    <a:pt x="394" y="12"/>
                  </a:cubicBezTo>
                  <a:cubicBezTo>
                    <a:pt x="263" y="12"/>
                    <a:pt x="144" y="0"/>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30"/>
            <p:cNvSpPr/>
            <p:nvPr/>
          </p:nvSpPr>
          <p:spPr>
            <a:xfrm>
              <a:off x="5865000" y="3394625"/>
              <a:ext cx="20575" cy="8925"/>
            </a:xfrm>
            <a:custGeom>
              <a:avLst/>
              <a:gdLst/>
              <a:ahLst/>
              <a:cxnLst/>
              <a:rect l="l" t="t" r="r" b="b"/>
              <a:pathLst>
                <a:path w="823" h="357" extrusionOk="0">
                  <a:moveTo>
                    <a:pt x="414" y="1"/>
                  </a:moveTo>
                  <a:cubicBezTo>
                    <a:pt x="295" y="1"/>
                    <a:pt x="178" y="54"/>
                    <a:pt x="60" y="166"/>
                  </a:cubicBezTo>
                  <a:cubicBezTo>
                    <a:pt x="1" y="214"/>
                    <a:pt x="1" y="261"/>
                    <a:pt x="25" y="321"/>
                  </a:cubicBezTo>
                  <a:cubicBezTo>
                    <a:pt x="25" y="345"/>
                    <a:pt x="48" y="356"/>
                    <a:pt x="84" y="356"/>
                  </a:cubicBezTo>
                  <a:cubicBezTo>
                    <a:pt x="120" y="356"/>
                    <a:pt x="167" y="345"/>
                    <a:pt x="191" y="309"/>
                  </a:cubicBezTo>
                  <a:cubicBezTo>
                    <a:pt x="382" y="297"/>
                    <a:pt x="584" y="297"/>
                    <a:pt x="775" y="297"/>
                  </a:cubicBezTo>
                  <a:cubicBezTo>
                    <a:pt x="798" y="249"/>
                    <a:pt x="822" y="214"/>
                    <a:pt x="787" y="166"/>
                  </a:cubicBezTo>
                  <a:cubicBezTo>
                    <a:pt x="660" y="57"/>
                    <a:pt x="536"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30"/>
            <p:cNvSpPr/>
            <p:nvPr/>
          </p:nvSpPr>
          <p:spPr>
            <a:xfrm>
              <a:off x="5737025" y="3348275"/>
              <a:ext cx="17575" cy="7075"/>
            </a:xfrm>
            <a:custGeom>
              <a:avLst/>
              <a:gdLst/>
              <a:ahLst/>
              <a:cxnLst/>
              <a:rect l="l" t="t" r="r" b="b"/>
              <a:pathLst>
                <a:path w="703" h="283" extrusionOk="0">
                  <a:moveTo>
                    <a:pt x="295" y="1"/>
                  </a:moveTo>
                  <a:cubicBezTo>
                    <a:pt x="212" y="1"/>
                    <a:pt x="131" y="9"/>
                    <a:pt x="50" y="9"/>
                  </a:cubicBezTo>
                  <a:cubicBezTo>
                    <a:pt x="33" y="9"/>
                    <a:pt x="17" y="9"/>
                    <a:pt x="0" y="8"/>
                  </a:cubicBezTo>
                  <a:lnTo>
                    <a:pt x="0" y="282"/>
                  </a:lnTo>
                  <a:cubicBezTo>
                    <a:pt x="30" y="279"/>
                    <a:pt x="59" y="277"/>
                    <a:pt x="89" y="277"/>
                  </a:cubicBezTo>
                  <a:cubicBezTo>
                    <a:pt x="157" y="277"/>
                    <a:pt x="225" y="283"/>
                    <a:pt x="294" y="283"/>
                  </a:cubicBezTo>
                  <a:cubicBezTo>
                    <a:pt x="429" y="283"/>
                    <a:pt x="566" y="262"/>
                    <a:pt x="703" y="139"/>
                  </a:cubicBezTo>
                  <a:cubicBezTo>
                    <a:pt x="566" y="23"/>
                    <a:pt x="430" y="1"/>
                    <a:pt x="2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30"/>
            <p:cNvSpPr/>
            <p:nvPr/>
          </p:nvSpPr>
          <p:spPr>
            <a:xfrm>
              <a:off x="5517950" y="3409900"/>
              <a:ext cx="32750" cy="6750"/>
            </a:xfrm>
            <a:custGeom>
              <a:avLst/>
              <a:gdLst/>
              <a:ahLst/>
              <a:cxnLst/>
              <a:rect l="l" t="t" r="r" b="b"/>
              <a:pathLst>
                <a:path w="1310" h="270" extrusionOk="0">
                  <a:moveTo>
                    <a:pt x="837" y="0"/>
                  </a:moveTo>
                  <a:cubicBezTo>
                    <a:pt x="662" y="0"/>
                    <a:pt x="488" y="65"/>
                    <a:pt x="310" y="103"/>
                  </a:cubicBezTo>
                  <a:cubicBezTo>
                    <a:pt x="202" y="162"/>
                    <a:pt x="95" y="210"/>
                    <a:pt x="0" y="257"/>
                  </a:cubicBezTo>
                  <a:cubicBezTo>
                    <a:pt x="44" y="255"/>
                    <a:pt x="88" y="254"/>
                    <a:pt x="133" y="254"/>
                  </a:cubicBezTo>
                  <a:cubicBezTo>
                    <a:pt x="310" y="254"/>
                    <a:pt x="488" y="269"/>
                    <a:pt x="664" y="269"/>
                  </a:cubicBezTo>
                  <a:cubicBezTo>
                    <a:pt x="884" y="269"/>
                    <a:pt x="1101" y="246"/>
                    <a:pt x="1310" y="138"/>
                  </a:cubicBezTo>
                  <a:cubicBezTo>
                    <a:pt x="1262" y="115"/>
                    <a:pt x="1203" y="103"/>
                    <a:pt x="1155" y="91"/>
                  </a:cubicBezTo>
                  <a:cubicBezTo>
                    <a:pt x="1048" y="24"/>
                    <a:pt x="942" y="0"/>
                    <a:pt x="8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30"/>
            <p:cNvSpPr/>
            <p:nvPr/>
          </p:nvSpPr>
          <p:spPr>
            <a:xfrm>
              <a:off x="5482825" y="3355600"/>
              <a:ext cx="13700" cy="25625"/>
            </a:xfrm>
            <a:custGeom>
              <a:avLst/>
              <a:gdLst/>
              <a:ahLst/>
              <a:cxnLst/>
              <a:rect l="l" t="t" r="r" b="b"/>
              <a:pathLst>
                <a:path w="548" h="1025" extrusionOk="0">
                  <a:moveTo>
                    <a:pt x="286" y="1"/>
                  </a:moveTo>
                  <a:cubicBezTo>
                    <a:pt x="95" y="143"/>
                    <a:pt x="119" y="358"/>
                    <a:pt x="107" y="560"/>
                  </a:cubicBezTo>
                  <a:cubicBezTo>
                    <a:pt x="12" y="644"/>
                    <a:pt x="0" y="739"/>
                    <a:pt x="36" y="858"/>
                  </a:cubicBezTo>
                  <a:cubicBezTo>
                    <a:pt x="48" y="941"/>
                    <a:pt x="83" y="977"/>
                    <a:pt x="155" y="1025"/>
                  </a:cubicBezTo>
                  <a:cubicBezTo>
                    <a:pt x="250" y="894"/>
                    <a:pt x="405" y="882"/>
                    <a:pt x="548" y="846"/>
                  </a:cubicBezTo>
                  <a:cubicBezTo>
                    <a:pt x="464" y="739"/>
                    <a:pt x="369" y="655"/>
                    <a:pt x="286" y="548"/>
                  </a:cubicBezTo>
                  <a:cubicBezTo>
                    <a:pt x="214" y="370"/>
                    <a:pt x="310"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30"/>
            <p:cNvSpPr/>
            <p:nvPr/>
          </p:nvSpPr>
          <p:spPr>
            <a:xfrm>
              <a:off x="5622125" y="3423175"/>
              <a:ext cx="14300" cy="10000"/>
            </a:xfrm>
            <a:custGeom>
              <a:avLst/>
              <a:gdLst/>
              <a:ahLst/>
              <a:cxnLst/>
              <a:rect l="l" t="t" r="r" b="b"/>
              <a:pathLst>
                <a:path w="572" h="400" extrusionOk="0">
                  <a:moveTo>
                    <a:pt x="298" y="0"/>
                  </a:moveTo>
                  <a:cubicBezTo>
                    <a:pt x="179" y="0"/>
                    <a:pt x="72" y="36"/>
                    <a:pt x="0" y="155"/>
                  </a:cubicBezTo>
                  <a:cubicBezTo>
                    <a:pt x="219" y="314"/>
                    <a:pt x="343" y="400"/>
                    <a:pt x="419" y="400"/>
                  </a:cubicBezTo>
                  <a:cubicBezTo>
                    <a:pt x="508" y="400"/>
                    <a:pt x="533" y="281"/>
                    <a:pt x="572" y="24"/>
                  </a:cubicBezTo>
                  <a:lnTo>
                    <a:pt x="429" y="12"/>
                  </a:lnTo>
                  <a:cubicBezTo>
                    <a:pt x="429" y="12"/>
                    <a:pt x="417" y="36"/>
                    <a:pt x="381" y="48"/>
                  </a:cubicBezTo>
                  <a:cubicBezTo>
                    <a:pt x="376" y="51"/>
                    <a:pt x="369" y="52"/>
                    <a:pt x="363" y="52"/>
                  </a:cubicBezTo>
                  <a:cubicBezTo>
                    <a:pt x="341" y="52"/>
                    <a:pt x="316" y="3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30"/>
            <p:cNvSpPr/>
            <p:nvPr/>
          </p:nvSpPr>
          <p:spPr>
            <a:xfrm>
              <a:off x="5614675" y="3400550"/>
              <a:ext cx="16400" cy="8850"/>
            </a:xfrm>
            <a:custGeom>
              <a:avLst/>
              <a:gdLst/>
              <a:ahLst/>
              <a:cxnLst/>
              <a:rect l="l" t="t" r="r" b="b"/>
              <a:pathLst>
                <a:path w="656" h="354" extrusionOk="0">
                  <a:moveTo>
                    <a:pt x="24" y="60"/>
                  </a:moveTo>
                  <a:cubicBezTo>
                    <a:pt x="13" y="155"/>
                    <a:pt x="13" y="239"/>
                    <a:pt x="1" y="334"/>
                  </a:cubicBezTo>
                  <a:cubicBezTo>
                    <a:pt x="112" y="334"/>
                    <a:pt x="227" y="353"/>
                    <a:pt x="342" y="353"/>
                  </a:cubicBezTo>
                  <a:cubicBezTo>
                    <a:pt x="448" y="353"/>
                    <a:pt x="553" y="337"/>
                    <a:pt x="655" y="274"/>
                  </a:cubicBezTo>
                  <a:cubicBezTo>
                    <a:pt x="453" y="0"/>
                    <a:pt x="239" y="96"/>
                    <a:pt x="2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30"/>
            <p:cNvSpPr/>
            <p:nvPr/>
          </p:nvSpPr>
          <p:spPr>
            <a:xfrm>
              <a:off x="5829875" y="3383650"/>
              <a:ext cx="29500" cy="4175"/>
            </a:xfrm>
            <a:custGeom>
              <a:avLst/>
              <a:gdLst/>
              <a:ahLst/>
              <a:cxnLst/>
              <a:rect l="l" t="t" r="r" b="b"/>
              <a:pathLst>
                <a:path w="1180" h="167" extrusionOk="0">
                  <a:moveTo>
                    <a:pt x="683" y="0"/>
                  </a:moveTo>
                  <a:cubicBezTo>
                    <a:pt x="456" y="0"/>
                    <a:pt x="226" y="15"/>
                    <a:pt x="1" y="22"/>
                  </a:cubicBezTo>
                  <a:cubicBezTo>
                    <a:pt x="194" y="124"/>
                    <a:pt x="384" y="166"/>
                    <a:pt x="571" y="166"/>
                  </a:cubicBezTo>
                  <a:cubicBezTo>
                    <a:pt x="777" y="166"/>
                    <a:pt x="980" y="115"/>
                    <a:pt x="1180" y="33"/>
                  </a:cubicBezTo>
                  <a:cubicBezTo>
                    <a:pt x="1017" y="8"/>
                    <a:pt x="851" y="0"/>
                    <a:pt x="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30"/>
            <p:cNvSpPr/>
            <p:nvPr/>
          </p:nvSpPr>
          <p:spPr>
            <a:xfrm>
              <a:off x="5575375" y="3397900"/>
              <a:ext cx="29200" cy="4450"/>
            </a:xfrm>
            <a:custGeom>
              <a:avLst/>
              <a:gdLst/>
              <a:ahLst/>
              <a:cxnLst/>
              <a:rect l="l" t="t" r="r" b="b"/>
              <a:pathLst>
                <a:path w="1168" h="178" extrusionOk="0">
                  <a:moveTo>
                    <a:pt x="576" y="1"/>
                  </a:moveTo>
                  <a:cubicBezTo>
                    <a:pt x="385" y="1"/>
                    <a:pt x="194" y="49"/>
                    <a:pt x="1" y="154"/>
                  </a:cubicBezTo>
                  <a:cubicBezTo>
                    <a:pt x="156" y="166"/>
                    <a:pt x="287" y="166"/>
                    <a:pt x="442" y="178"/>
                  </a:cubicBezTo>
                  <a:cubicBezTo>
                    <a:pt x="692" y="166"/>
                    <a:pt x="930" y="154"/>
                    <a:pt x="1168" y="142"/>
                  </a:cubicBezTo>
                  <a:cubicBezTo>
                    <a:pt x="968" y="51"/>
                    <a:pt x="772"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30"/>
            <p:cNvSpPr/>
            <p:nvPr/>
          </p:nvSpPr>
          <p:spPr>
            <a:xfrm>
              <a:off x="6041825" y="3319875"/>
              <a:ext cx="27100" cy="7175"/>
            </a:xfrm>
            <a:custGeom>
              <a:avLst/>
              <a:gdLst/>
              <a:ahLst/>
              <a:cxnLst/>
              <a:rect l="l" t="t" r="r" b="b"/>
              <a:pathLst>
                <a:path w="1084" h="287" extrusionOk="0">
                  <a:moveTo>
                    <a:pt x="0" y="1"/>
                  </a:moveTo>
                  <a:cubicBezTo>
                    <a:pt x="95" y="168"/>
                    <a:pt x="274" y="132"/>
                    <a:pt x="429" y="144"/>
                  </a:cubicBezTo>
                  <a:cubicBezTo>
                    <a:pt x="560" y="263"/>
                    <a:pt x="714" y="263"/>
                    <a:pt x="869" y="287"/>
                  </a:cubicBezTo>
                  <a:lnTo>
                    <a:pt x="988" y="287"/>
                  </a:lnTo>
                  <a:cubicBezTo>
                    <a:pt x="1084" y="191"/>
                    <a:pt x="1084" y="10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30"/>
            <p:cNvSpPr/>
            <p:nvPr/>
          </p:nvSpPr>
          <p:spPr>
            <a:xfrm>
              <a:off x="6195100" y="3305000"/>
              <a:ext cx="27125" cy="12725"/>
            </a:xfrm>
            <a:custGeom>
              <a:avLst/>
              <a:gdLst/>
              <a:ahLst/>
              <a:cxnLst/>
              <a:rect l="l" t="t" r="r" b="b"/>
              <a:pathLst>
                <a:path w="1085" h="509" extrusionOk="0">
                  <a:moveTo>
                    <a:pt x="620" y="1"/>
                  </a:moveTo>
                  <a:cubicBezTo>
                    <a:pt x="472" y="149"/>
                    <a:pt x="343" y="306"/>
                    <a:pt x="124" y="306"/>
                  </a:cubicBezTo>
                  <a:cubicBezTo>
                    <a:pt x="96" y="306"/>
                    <a:pt x="67" y="303"/>
                    <a:pt x="37" y="298"/>
                  </a:cubicBezTo>
                  <a:lnTo>
                    <a:pt x="37" y="298"/>
                  </a:lnTo>
                  <a:cubicBezTo>
                    <a:pt x="1" y="370"/>
                    <a:pt x="13" y="417"/>
                    <a:pt x="96" y="417"/>
                  </a:cubicBezTo>
                  <a:cubicBezTo>
                    <a:pt x="179" y="429"/>
                    <a:pt x="251" y="429"/>
                    <a:pt x="322" y="429"/>
                  </a:cubicBezTo>
                  <a:cubicBezTo>
                    <a:pt x="402" y="492"/>
                    <a:pt x="487" y="508"/>
                    <a:pt x="574" y="508"/>
                  </a:cubicBezTo>
                  <a:cubicBezTo>
                    <a:pt x="668" y="508"/>
                    <a:pt x="765" y="489"/>
                    <a:pt x="858" y="489"/>
                  </a:cubicBezTo>
                  <a:cubicBezTo>
                    <a:pt x="1084" y="179"/>
                    <a:pt x="739" y="131"/>
                    <a:pt x="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30"/>
            <p:cNvSpPr/>
            <p:nvPr/>
          </p:nvSpPr>
          <p:spPr>
            <a:xfrm>
              <a:off x="6067125" y="3319875"/>
              <a:ext cx="14600" cy="8750"/>
            </a:xfrm>
            <a:custGeom>
              <a:avLst/>
              <a:gdLst/>
              <a:ahLst/>
              <a:cxnLst/>
              <a:rect l="l" t="t" r="r" b="b"/>
              <a:pathLst>
                <a:path w="584" h="350" extrusionOk="0">
                  <a:moveTo>
                    <a:pt x="12" y="1"/>
                  </a:moveTo>
                  <a:cubicBezTo>
                    <a:pt x="12" y="84"/>
                    <a:pt x="0" y="191"/>
                    <a:pt x="0" y="287"/>
                  </a:cubicBezTo>
                  <a:cubicBezTo>
                    <a:pt x="95" y="328"/>
                    <a:pt x="191" y="349"/>
                    <a:pt x="287" y="349"/>
                  </a:cubicBezTo>
                  <a:cubicBezTo>
                    <a:pt x="384" y="349"/>
                    <a:pt x="482" y="328"/>
                    <a:pt x="584" y="287"/>
                  </a:cubicBezTo>
                  <a:cubicBezTo>
                    <a:pt x="524" y="179"/>
                    <a:pt x="464" y="8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30"/>
            <p:cNvSpPr/>
            <p:nvPr/>
          </p:nvSpPr>
          <p:spPr>
            <a:xfrm>
              <a:off x="5859350" y="3348750"/>
              <a:ext cx="26225" cy="3350"/>
            </a:xfrm>
            <a:custGeom>
              <a:avLst/>
              <a:gdLst/>
              <a:ahLst/>
              <a:cxnLst/>
              <a:rect l="l" t="t" r="r" b="b"/>
              <a:pathLst>
                <a:path w="1049" h="134" extrusionOk="0">
                  <a:moveTo>
                    <a:pt x="1" y="1"/>
                  </a:moveTo>
                  <a:lnTo>
                    <a:pt x="1" y="1"/>
                  </a:lnTo>
                  <a:cubicBezTo>
                    <a:pt x="155" y="106"/>
                    <a:pt x="315" y="134"/>
                    <a:pt x="477" y="134"/>
                  </a:cubicBezTo>
                  <a:cubicBezTo>
                    <a:pt x="665" y="134"/>
                    <a:pt x="857" y="96"/>
                    <a:pt x="1048" y="96"/>
                  </a:cubicBezTo>
                  <a:cubicBezTo>
                    <a:pt x="876" y="19"/>
                    <a:pt x="700" y="4"/>
                    <a:pt x="524" y="4"/>
                  </a:cubicBezTo>
                  <a:cubicBezTo>
                    <a:pt x="415" y="4"/>
                    <a:pt x="305" y="10"/>
                    <a:pt x="196" y="10"/>
                  </a:cubicBezTo>
                  <a:cubicBezTo>
                    <a:pt x="130" y="10"/>
                    <a:pt x="65" y="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30"/>
            <p:cNvSpPr/>
            <p:nvPr/>
          </p:nvSpPr>
          <p:spPr>
            <a:xfrm>
              <a:off x="5882575" y="3355900"/>
              <a:ext cx="27700" cy="3150"/>
            </a:xfrm>
            <a:custGeom>
              <a:avLst/>
              <a:gdLst/>
              <a:ahLst/>
              <a:cxnLst/>
              <a:rect l="l" t="t" r="r" b="b"/>
              <a:pathLst>
                <a:path w="1108" h="126" extrusionOk="0">
                  <a:moveTo>
                    <a:pt x="0" y="0"/>
                  </a:moveTo>
                  <a:cubicBezTo>
                    <a:pt x="178" y="87"/>
                    <a:pt x="356" y="126"/>
                    <a:pt x="534" y="126"/>
                  </a:cubicBezTo>
                  <a:cubicBezTo>
                    <a:pt x="725" y="126"/>
                    <a:pt x="916" y="81"/>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30"/>
            <p:cNvSpPr/>
            <p:nvPr/>
          </p:nvSpPr>
          <p:spPr>
            <a:xfrm>
              <a:off x="5607825" y="3427050"/>
              <a:ext cx="10750" cy="6625"/>
            </a:xfrm>
            <a:custGeom>
              <a:avLst/>
              <a:gdLst/>
              <a:ahLst/>
              <a:cxnLst/>
              <a:rect l="l" t="t" r="r" b="b"/>
              <a:pathLst>
                <a:path w="430" h="265" extrusionOk="0">
                  <a:moveTo>
                    <a:pt x="1" y="0"/>
                  </a:moveTo>
                  <a:cubicBezTo>
                    <a:pt x="12" y="132"/>
                    <a:pt x="53" y="265"/>
                    <a:pt x="211" y="265"/>
                  </a:cubicBezTo>
                  <a:cubicBezTo>
                    <a:pt x="223" y="265"/>
                    <a:pt x="237" y="264"/>
                    <a:pt x="251" y="262"/>
                  </a:cubicBezTo>
                  <a:cubicBezTo>
                    <a:pt x="417" y="250"/>
                    <a:pt x="417" y="131"/>
                    <a:pt x="429" y="12"/>
                  </a:cubicBezTo>
                  <a:cubicBezTo>
                    <a:pt x="287"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30"/>
            <p:cNvSpPr/>
            <p:nvPr/>
          </p:nvSpPr>
          <p:spPr>
            <a:xfrm>
              <a:off x="5539675" y="3326125"/>
              <a:ext cx="19950" cy="5675"/>
            </a:xfrm>
            <a:custGeom>
              <a:avLst/>
              <a:gdLst/>
              <a:ahLst/>
              <a:cxnLst/>
              <a:rect l="l" t="t" r="r" b="b"/>
              <a:pathLst>
                <a:path w="798" h="227" extrusionOk="0">
                  <a:moveTo>
                    <a:pt x="143" y="1"/>
                  </a:moveTo>
                  <a:cubicBezTo>
                    <a:pt x="95" y="13"/>
                    <a:pt x="60" y="37"/>
                    <a:pt x="24" y="48"/>
                  </a:cubicBezTo>
                  <a:cubicBezTo>
                    <a:pt x="24" y="96"/>
                    <a:pt x="0" y="132"/>
                    <a:pt x="0" y="179"/>
                  </a:cubicBezTo>
                  <a:cubicBezTo>
                    <a:pt x="78" y="215"/>
                    <a:pt x="156" y="227"/>
                    <a:pt x="234" y="227"/>
                  </a:cubicBezTo>
                  <a:cubicBezTo>
                    <a:pt x="394" y="227"/>
                    <a:pt x="554" y="176"/>
                    <a:pt x="715" y="168"/>
                  </a:cubicBezTo>
                  <a:cubicBezTo>
                    <a:pt x="798" y="120"/>
                    <a:pt x="798" y="96"/>
                    <a:pt x="715" y="48"/>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30"/>
            <p:cNvSpPr/>
            <p:nvPr/>
          </p:nvSpPr>
          <p:spPr>
            <a:xfrm>
              <a:off x="5514075" y="3294575"/>
              <a:ext cx="18775" cy="9850"/>
            </a:xfrm>
            <a:custGeom>
              <a:avLst/>
              <a:gdLst/>
              <a:ahLst/>
              <a:cxnLst/>
              <a:rect l="l" t="t" r="r" b="b"/>
              <a:pathLst>
                <a:path w="751" h="394" extrusionOk="0">
                  <a:moveTo>
                    <a:pt x="453" y="1"/>
                  </a:moveTo>
                  <a:cubicBezTo>
                    <a:pt x="346" y="1"/>
                    <a:pt x="238" y="13"/>
                    <a:pt x="167" y="96"/>
                  </a:cubicBezTo>
                  <a:cubicBezTo>
                    <a:pt x="60" y="179"/>
                    <a:pt x="0" y="263"/>
                    <a:pt x="12" y="394"/>
                  </a:cubicBezTo>
                  <a:cubicBezTo>
                    <a:pt x="146" y="275"/>
                    <a:pt x="298" y="249"/>
                    <a:pt x="457" y="249"/>
                  </a:cubicBezTo>
                  <a:cubicBezTo>
                    <a:pt x="553" y="249"/>
                    <a:pt x="652" y="258"/>
                    <a:pt x="750" y="263"/>
                  </a:cubicBezTo>
                  <a:lnTo>
                    <a:pt x="750" y="132"/>
                  </a:lnTo>
                  <a:cubicBezTo>
                    <a:pt x="655" y="72"/>
                    <a:pt x="548" y="25"/>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30"/>
            <p:cNvSpPr/>
            <p:nvPr/>
          </p:nvSpPr>
          <p:spPr>
            <a:xfrm>
              <a:off x="5779875" y="3415725"/>
              <a:ext cx="12750" cy="7625"/>
            </a:xfrm>
            <a:custGeom>
              <a:avLst/>
              <a:gdLst/>
              <a:ahLst/>
              <a:cxnLst/>
              <a:rect l="l" t="t" r="r" b="b"/>
              <a:pathLst>
                <a:path w="510" h="305" extrusionOk="0">
                  <a:moveTo>
                    <a:pt x="376" y="0"/>
                  </a:moveTo>
                  <a:cubicBezTo>
                    <a:pt x="362" y="0"/>
                    <a:pt x="341" y="13"/>
                    <a:pt x="310" y="36"/>
                  </a:cubicBezTo>
                  <a:cubicBezTo>
                    <a:pt x="215" y="36"/>
                    <a:pt x="143" y="48"/>
                    <a:pt x="60" y="48"/>
                  </a:cubicBezTo>
                  <a:cubicBezTo>
                    <a:pt x="36" y="96"/>
                    <a:pt x="24" y="120"/>
                    <a:pt x="1" y="155"/>
                  </a:cubicBezTo>
                  <a:cubicBezTo>
                    <a:pt x="74" y="254"/>
                    <a:pt x="151" y="304"/>
                    <a:pt x="228" y="304"/>
                  </a:cubicBezTo>
                  <a:cubicBezTo>
                    <a:pt x="300" y="304"/>
                    <a:pt x="372" y="260"/>
                    <a:pt x="441" y="167"/>
                  </a:cubicBezTo>
                  <a:cubicBezTo>
                    <a:pt x="510" y="110"/>
                    <a:pt x="501" y="64"/>
                    <a:pt x="426" y="50"/>
                  </a:cubicBezTo>
                  <a:lnTo>
                    <a:pt x="426" y="50"/>
                  </a:lnTo>
                  <a:cubicBezTo>
                    <a:pt x="421" y="41"/>
                    <a:pt x="411" y="30"/>
                    <a:pt x="393" y="13"/>
                  </a:cubicBezTo>
                  <a:cubicBezTo>
                    <a:pt x="389" y="4"/>
                    <a:pt x="384" y="0"/>
                    <a:pt x="3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30"/>
            <p:cNvSpPr/>
            <p:nvPr/>
          </p:nvSpPr>
          <p:spPr>
            <a:xfrm>
              <a:off x="5757850" y="3294875"/>
              <a:ext cx="19975" cy="2500"/>
            </a:xfrm>
            <a:custGeom>
              <a:avLst/>
              <a:gdLst/>
              <a:ahLst/>
              <a:cxnLst/>
              <a:rect l="l" t="t" r="r" b="b"/>
              <a:pathLst>
                <a:path w="799" h="100" extrusionOk="0">
                  <a:moveTo>
                    <a:pt x="1" y="1"/>
                  </a:moveTo>
                  <a:cubicBezTo>
                    <a:pt x="120" y="71"/>
                    <a:pt x="242" y="100"/>
                    <a:pt x="364" y="100"/>
                  </a:cubicBezTo>
                  <a:cubicBezTo>
                    <a:pt x="510" y="100"/>
                    <a:pt x="656" y="59"/>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30"/>
            <p:cNvSpPr/>
            <p:nvPr/>
          </p:nvSpPr>
          <p:spPr>
            <a:xfrm>
              <a:off x="5557525" y="3326925"/>
              <a:ext cx="17875" cy="3400"/>
            </a:xfrm>
            <a:custGeom>
              <a:avLst/>
              <a:gdLst/>
              <a:ahLst/>
              <a:cxnLst/>
              <a:rect l="l" t="t" r="r" b="b"/>
              <a:pathLst>
                <a:path w="715" h="136" extrusionOk="0">
                  <a:moveTo>
                    <a:pt x="382" y="0"/>
                  </a:moveTo>
                  <a:cubicBezTo>
                    <a:pt x="277" y="0"/>
                    <a:pt x="169" y="20"/>
                    <a:pt x="66" y="20"/>
                  </a:cubicBezTo>
                  <a:cubicBezTo>
                    <a:pt x="44" y="20"/>
                    <a:pt x="22" y="19"/>
                    <a:pt x="1" y="16"/>
                  </a:cubicBezTo>
                  <a:lnTo>
                    <a:pt x="1" y="136"/>
                  </a:lnTo>
                  <a:cubicBezTo>
                    <a:pt x="120" y="130"/>
                    <a:pt x="239" y="127"/>
                    <a:pt x="358" y="127"/>
                  </a:cubicBezTo>
                  <a:cubicBezTo>
                    <a:pt x="477" y="127"/>
                    <a:pt x="596" y="130"/>
                    <a:pt x="715" y="136"/>
                  </a:cubicBezTo>
                  <a:cubicBezTo>
                    <a:pt x="617" y="26"/>
                    <a:pt x="501"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30"/>
            <p:cNvSpPr/>
            <p:nvPr/>
          </p:nvSpPr>
          <p:spPr>
            <a:xfrm>
              <a:off x="5747425" y="3282000"/>
              <a:ext cx="7475" cy="12600"/>
            </a:xfrm>
            <a:custGeom>
              <a:avLst/>
              <a:gdLst/>
              <a:ahLst/>
              <a:cxnLst/>
              <a:rect l="l" t="t" r="r" b="b"/>
              <a:pathLst>
                <a:path w="299" h="504" extrusionOk="0">
                  <a:moveTo>
                    <a:pt x="162" y="0"/>
                  </a:moveTo>
                  <a:cubicBezTo>
                    <a:pt x="111" y="0"/>
                    <a:pt x="60" y="19"/>
                    <a:pt x="1" y="51"/>
                  </a:cubicBezTo>
                  <a:cubicBezTo>
                    <a:pt x="13" y="206"/>
                    <a:pt x="13" y="349"/>
                    <a:pt x="13" y="504"/>
                  </a:cubicBezTo>
                  <a:cubicBezTo>
                    <a:pt x="108" y="504"/>
                    <a:pt x="203" y="492"/>
                    <a:pt x="298" y="492"/>
                  </a:cubicBezTo>
                  <a:cubicBezTo>
                    <a:pt x="203" y="349"/>
                    <a:pt x="239" y="194"/>
                    <a:pt x="287" y="39"/>
                  </a:cubicBezTo>
                  <a:cubicBezTo>
                    <a:pt x="244" y="13"/>
                    <a:pt x="203"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30"/>
            <p:cNvSpPr/>
            <p:nvPr/>
          </p:nvSpPr>
          <p:spPr>
            <a:xfrm>
              <a:off x="5651300" y="3419675"/>
              <a:ext cx="14300" cy="5625"/>
            </a:xfrm>
            <a:custGeom>
              <a:avLst/>
              <a:gdLst/>
              <a:ahLst/>
              <a:cxnLst/>
              <a:rect l="l" t="t" r="r" b="b"/>
              <a:pathLst>
                <a:path w="572" h="225" extrusionOk="0">
                  <a:moveTo>
                    <a:pt x="273" y="0"/>
                  </a:moveTo>
                  <a:cubicBezTo>
                    <a:pt x="179" y="0"/>
                    <a:pt x="87" y="48"/>
                    <a:pt x="0" y="140"/>
                  </a:cubicBezTo>
                  <a:cubicBezTo>
                    <a:pt x="118" y="164"/>
                    <a:pt x="247" y="224"/>
                    <a:pt x="376" y="224"/>
                  </a:cubicBezTo>
                  <a:cubicBezTo>
                    <a:pt x="441" y="224"/>
                    <a:pt x="507" y="208"/>
                    <a:pt x="572" y="164"/>
                  </a:cubicBezTo>
                  <a:cubicBezTo>
                    <a:pt x="474" y="54"/>
                    <a:pt x="372"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30"/>
            <p:cNvSpPr/>
            <p:nvPr/>
          </p:nvSpPr>
          <p:spPr>
            <a:xfrm>
              <a:off x="6109675" y="3370100"/>
              <a:ext cx="19075" cy="4925"/>
            </a:xfrm>
            <a:custGeom>
              <a:avLst/>
              <a:gdLst/>
              <a:ahLst/>
              <a:cxnLst/>
              <a:rect l="l" t="t" r="r" b="b"/>
              <a:pathLst>
                <a:path w="763" h="197" extrusionOk="0">
                  <a:moveTo>
                    <a:pt x="384" y="1"/>
                  </a:moveTo>
                  <a:cubicBezTo>
                    <a:pt x="251" y="1"/>
                    <a:pt x="120" y="14"/>
                    <a:pt x="1" y="87"/>
                  </a:cubicBezTo>
                  <a:cubicBezTo>
                    <a:pt x="25" y="123"/>
                    <a:pt x="36" y="135"/>
                    <a:pt x="60" y="147"/>
                  </a:cubicBezTo>
                  <a:cubicBezTo>
                    <a:pt x="178" y="178"/>
                    <a:pt x="293" y="196"/>
                    <a:pt x="407" y="196"/>
                  </a:cubicBezTo>
                  <a:cubicBezTo>
                    <a:pt x="510" y="196"/>
                    <a:pt x="613" y="181"/>
                    <a:pt x="715" y="147"/>
                  </a:cubicBezTo>
                  <a:lnTo>
                    <a:pt x="763" y="99"/>
                  </a:lnTo>
                  <a:cubicBezTo>
                    <a:pt x="739" y="75"/>
                    <a:pt x="715" y="40"/>
                    <a:pt x="703" y="4"/>
                  </a:cubicBezTo>
                  <a:cubicBezTo>
                    <a:pt x="679" y="5"/>
                    <a:pt x="654" y="6"/>
                    <a:pt x="630" y="6"/>
                  </a:cubicBezTo>
                  <a:cubicBezTo>
                    <a:pt x="548" y="6"/>
                    <a:pt x="46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30"/>
            <p:cNvSpPr/>
            <p:nvPr/>
          </p:nvSpPr>
          <p:spPr>
            <a:xfrm>
              <a:off x="6052825" y="3371750"/>
              <a:ext cx="7175" cy="9175"/>
            </a:xfrm>
            <a:custGeom>
              <a:avLst/>
              <a:gdLst/>
              <a:ahLst/>
              <a:cxnLst/>
              <a:rect l="l" t="t" r="r" b="b"/>
              <a:pathLst>
                <a:path w="287" h="367" extrusionOk="0">
                  <a:moveTo>
                    <a:pt x="166" y="0"/>
                  </a:moveTo>
                  <a:cubicBezTo>
                    <a:pt x="111" y="0"/>
                    <a:pt x="56" y="35"/>
                    <a:pt x="1" y="69"/>
                  </a:cubicBezTo>
                  <a:lnTo>
                    <a:pt x="1" y="355"/>
                  </a:lnTo>
                  <a:cubicBezTo>
                    <a:pt x="96" y="355"/>
                    <a:pt x="191" y="355"/>
                    <a:pt x="286" y="367"/>
                  </a:cubicBezTo>
                  <a:lnTo>
                    <a:pt x="286" y="69"/>
                  </a:lnTo>
                  <a:cubicBezTo>
                    <a:pt x="246" y="19"/>
                    <a:pt x="206"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30"/>
            <p:cNvSpPr/>
            <p:nvPr/>
          </p:nvSpPr>
          <p:spPr>
            <a:xfrm>
              <a:off x="5838225" y="3344400"/>
              <a:ext cx="10725" cy="7350"/>
            </a:xfrm>
            <a:custGeom>
              <a:avLst/>
              <a:gdLst/>
              <a:ahLst/>
              <a:cxnLst/>
              <a:rect l="l" t="t" r="r" b="b"/>
              <a:pathLst>
                <a:path w="429" h="294" extrusionOk="0">
                  <a:moveTo>
                    <a:pt x="188" y="1"/>
                  </a:moveTo>
                  <a:cubicBezTo>
                    <a:pt x="140" y="1"/>
                    <a:pt x="92" y="28"/>
                    <a:pt x="48" y="103"/>
                  </a:cubicBezTo>
                  <a:cubicBezTo>
                    <a:pt x="0" y="199"/>
                    <a:pt x="143" y="282"/>
                    <a:pt x="262" y="294"/>
                  </a:cubicBezTo>
                  <a:lnTo>
                    <a:pt x="429" y="139"/>
                  </a:lnTo>
                  <a:cubicBezTo>
                    <a:pt x="354" y="79"/>
                    <a:pt x="270"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30"/>
            <p:cNvSpPr/>
            <p:nvPr/>
          </p:nvSpPr>
          <p:spPr>
            <a:xfrm>
              <a:off x="5918575" y="3355600"/>
              <a:ext cx="16400" cy="2625"/>
            </a:xfrm>
            <a:custGeom>
              <a:avLst/>
              <a:gdLst/>
              <a:ahLst/>
              <a:cxnLst/>
              <a:rect l="l" t="t" r="r" b="b"/>
              <a:pathLst>
                <a:path w="656" h="105" extrusionOk="0">
                  <a:moveTo>
                    <a:pt x="656" y="1"/>
                  </a:moveTo>
                  <a:lnTo>
                    <a:pt x="656" y="1"/>
                  </a:lnTo>
                  <a:cubicBezTo>
                    <a:pt x="441" y="12"/>
                    <a:pt x="227" y="12"/>
                    <a:pt x="1" y="12"/>
                  </a:cubicBezTo>
                  <a:cubicBezTo>
                    <a:pt x="114" y="72"/>
                    <a:pt x="224" y="105"/>
                    <a:pt x="333" y="105"/>
                  </a:cubicBezTo>
                  <a:cubicBezTo>
                    <a:pt x="441" y="105"/>
                    <a:pt x="549" y="72"/>
                    <a:pt x="6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30"/>
            <p:cNvSpPr/>
            <p:nvPr/>
          </p:nvSpPr>
          <p:spPr>
            <a:xfrm>
              <a:off x="5886450" y="3348975"/>
              <a:ext cx="16975" cy="2475"/>
            </a:xfrm>
            <a:custGeom>
              <a:avLst/>
              <a:gdLst/>
              <a:ahLst/>
              <a:cxnLst/>
              <a:rect l="l" t="t" r="r" b="b"/>
              <a:pathLst>
                <a:path w="679" h="99" extrusionOk="0">
                  <a:moveTo>
                    <a:pt x="355" y="0"/>
                  </a:moveTo>
                  <a:cubicBezTo>
                    <a:pt x="236" y="0"/>
                    <a:pt x="118" y="37"/>
                    <a:pt x="0" y="99"/>
                  </a:cubicBezTo>
                  <a:lnTo>
                    <a:pt x="679" y="99"/>
                  </a:lnTo>
                  <a:cubicBezTo>
                    <a:pt x="571" y="31"/>
                    <a:pt x="463" y="0"/>
                    <a:pt x="3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30"/>
            <p:cNvSpPr/>
            <p:nvPr/>
          </p:nvSpPr>
          <p:spPr>
            <a:xfrm>
              <a:off x="5765300" y="3397875"/>
              <a:ext cx="15200" cy="4175"/>
            </a:xfrm>
            <a:custGeom>
              <a:avLst/>
              <a:gdLst/>
              <a:ahLst/>
              <a:cxnLst/>
              <a:rect l="l" t="t" r="r" b="b"/>
              <a:pathLst>
                <a:path w="608" h="167" extrusionOk="0">
                  <a:moveTo>
                    <a:pt x="24" y="0"/>
                  </a:moveTo>
                  <a:lnTo>
                    <a:pt x="0" y="48"/>
                  </a:lnTo>
                  <a:lnTo>
                    <a:pt x="0" y="107"/>
                  </a:lnTo>
                  <a:lnTo>
                    <a:pt x="24" y="167"/>
                  </a:lnTo>
                  <a:lnTo>
                    <a:pt x="607" y="167"/>
                  </a:lnTo>
                  <a:cubicBezTo>
                    <a:pt x="531" y="39"/>
                    <a:pt x="430" y="21"/>
                    <a:pt x="318" y="21"/>
                  </a:cubicBezTo>
                  <a:cubicBezTo>
                    <a:pt x="273" y="21"/>
                    <a:pt x="226" y="24"/>
                    <a:pt x="179" y="24"/>
                  </a:cubicBezTo>
                  <a:cubicBezTo>
                    <a:pt x="119" y="24"/>
                    <a:pt x="72"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30"/>
            <p:cNvSpPr/>
            <p:nvPr/>
          </p:nvSpPr>
          <p:spPr>
            <a:xfrm>
              <a:off x="5778975" y="3294875"/>
              <a:ext cx="16700" cy="2050"/>
            </a:xfrm>
            <a:custGeom>
              <a:avLst/>
              <a:gdLst/>
              <a:ahLst/>
              <a:cxnLst/>
              <a:rect l="l" t="t" r="r" b="b"/>
              <a:pathLst>
                <a:path w="668" h="82" extrusionOk="0">
                  <a:moveTo>
                    <a:pt x="1" y="1"/>
                  </a:moveTo>
                  <a:cubicBezTo>
                    <a:pt x="120" y="51"/>
                    <a:pt x="240" y="81"/>
                    <a:pt x="357" y="81"/>
                  </a:cubicBezTo>
                  <a:cubicBezTo>
                    <a:pt x="462" y="81"/>
                    <a:pt x="566" y="57"/>
                    <a:pt x="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30"/>
            <p:cNvSpPr/>
            <p:nvPr/>
          </p:nvSpPr>
          <p:spPr>
            <a:xfrm>
              <a:off x="5966500" y="3292050"/>
              <a:ext cx="11350" cy="5525"/>
            </a:xfrm>
            <a:custGeom>
              <a:avLst/>
              <a:gdLst/>
              <a:ahLst/>
              <a:cxnLst/>
              <a:rect l="l" t="t" r="r" b="b"/>
              <a:pathLst>
                <a:path w="454" h="221" extrusionOk="0">
                  <a:moveTo>
                    <a:pt x="227" y="1"/>
                  </a:moveTo>
                  <a:cubicBezTo>
                    <a:pt x="153" y="1"/>
                    <a:pt x="78" y="30"/>
                    <a:pt x="1" y="90"/>
                  </a:cubicBezTo>
                  <a:lnTo>
                    <a:pt x="1" y="221"/>
                  </a:lnTo>
                  <a:cubicBezTo>
                    <a:pt x="156" y="221"/>
                    <a:pt x="298" y="221"/>
                    <a:pt x="429" y="209"/>
                  </a:cubicBezTo>
                  <a:cubicBezTo>
                    <a:pt x="453" y="173"/>
                    <a:pt x="453" y="126"/>
                    <a:pt x="453" y="90"/>
                  </a:cubicBezTo>
                  <a:cubicBezTo>
                    <a:pt x="376" y="30"/>
                    <a:pt x="301"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30"/>
            <p:cNvSpPr/>
            <p:nvPr/>
          </p:nvSpPr>
          <p:spPr>
            <a:xfrm>
              <a:off x="6097775" y="3415300"/>
              <a:ext cx="8650" cy="6475"/>
            </a:xfrm>
            <a:custGeom>
              <a:avLst/>
              <a:gdLst/>
              <a:ahLst/>
              <a:cxnLst/>
              <a:rect l="l" t="t" r="r" b="b"/>
              <a:pathLst>
                <a:path w="346" h="259" extrusionOk="0">
                  <a:moveTo>
                    <a:pt x="292" y="1"/>
                  </a:moveTo>
                  <a:cubicBezTo>
                    <a:pt x="259" y="1"/>
                    <a:pt x="228" y="9"/>
                    <a:pt x="203" y="18"/>
                  </a:cubicBezTo>
                  <a:cubicBezTo>
                    <a:pt x="167" y="53"/>
                    <a:pt x="143" y="65"/>
                    <a:pt x="96" y="65"/>
                  </a:cubicBezTo>
                  <a:cubicBezTo>
                    <a:pt x="24" y="77"/>
                    <a:pt x="0" y="125"/>
                    <a:pt x="48" y="184"/>
                  </a:cubicBezTo>
                  <a:cubicBezTo>
                    <a:pt x="84" y="240"/>
                    <a:pt x="117" y="258"/>
                    <a:pt x="149" y="258"/>
                  </a:cubicBezTo>
                  <a:cubicBezTo>
                    <a:pt x="213" y="258"/>
                    <a:pt x="274" y="184"/>
                    <a:pt x="346" y="184"/>
                  </a:cubicBezTo>
                  <a:cubicBezTo>
                    <a:pt x="346" y="137"/>
                    <a:pt x="346" y="101"/>
                    <a:pt x="322" y="53"/>
                  </a:cubicBezTo>
                  <a:lnTo>
                    <a:pt x="334" y="6"/>
                  </a:lnTo>
                  <a:cubicBezTo>
                    <a:pt x="320" y="2"/>
                    <a:pt x="306"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30"/>
            <p:cNvSpPr/>
            <p:nvPr/>
          </p:nvSpPr>
          <p:spPr>
            <a:xfrm>
              <a:off x="5486975" y="3444900"/>
              <a:ext cx="10450" cy="7175"/>
            </a:xfrm>
            <a:custGeom>
              <a:avLst/>
              <a:gdLst/>
              <a:ahLst/>
              <a:cxnLst/>
              <a:rect l="l" t="t" r="r" b="b"/>
              <a:pathLst>
                <a:path w="418" h="287" extrusionOk="0">
                  <a:moveTo>
                    <a:pt x="144" y="0"/>
                  </a:moveTo>
                  <a:cubicBezTo>
                    <a:pt x="120" y="0"/>
                    <a:pt x="84" y="12"/>
                    <a:pt x="60" y="24"/>
                  </a:cubicBezTo>
                  <a:cubicBezTo>
                    <a:pt x="13" y="120"/>
                    <a:pt x="1" y="203"/>
                    <a:pt x="108" y="286"/>
                  </a:cubicBezTo>
                  <a:lnTo>
                    <a:pt x="418" y="286"/>
                  </a:lnTo>
                  <a:cubicBezTo>
                    <a:pt x="322" y="179"/>
                    <a:pt x="239"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30"/>
            <p:cNvSpPr/>
            <p:nvPr/>
          </p:nvSpPr>
          <p:spPr>
            <a:xfrm>
              <a:off x="5477150" y="3377025"/>
              <a:ext cx="8975" cy="10450"/>
            </a:xfrm>
            <a:custGeom>
              <a:avLst/>
              <a:gdLst/>
              <a:ahLst/>
              <a:cxnLst/>
              <a:rect l="l" t="t" r="r" b="b"/>
              <a:pathLst>
                <a:path w="359" h="418" extrusionOk="0">
                  <a:moveTo>
                    <a:pt x="322" y="1"/>
                  </a:moveTo>
                  <a:cubicBezTo>
                    <a:pt x="25" y="120"/>
                    <a:pt x="1" y="263"/>
                    <a:pt x="287" y="394"/>
                  </a:cubicBezTo>
                  <a:cubicBezTo>
                    <a:pt x="296" y="391"/>
                    <a:pt x="305" y="389"/>
                    <a:pt x="313" y="389"/>
                  </a:cubicBezTo>
                  <a:cubicBezTo>
                    <a:pt x="334" y="389"/>
                    <a:pt x="349" y="400"/>
                    <a:pt x="358" y="418"/>
                  </a:cubicBezTo>
                  <a:lnTo>
                    <a:pt x="358" y="156"/>
                  </a:lnTo>
                  <a:cubicBezTo>
                    <a:pt x="346" y="108"/>
                    <a:pt x="334"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30"/>
            <p:cNvSpPr/>
            <p:nvPr/>
          </p:nvSpPr>
          <p:spPr>
            <a:xfrm>
              <a:off x="5859050" y="3397875"/>
              <a:ext cx="7475" cy="4175"/>
            </a:xfrm>
            <a:custGeom>
              <a:avLst/>
              <a:gdLst/>
              <a:ahLst/>
              <a:cxnLst/>
              <a:rect l="l" t="t" r="r" b="b"/>
              <a:pathLst>
                <a:path w="299" h="167" extrusionOk="0">
                  <a:moveTo>
                    <a:pt x="144" y="0"/>
                  </a:moveTo>
                  <a:cubicBezTo>
                    <a:pt x="60" y="36"/>
                    <a:pt x="13" y="84"/>
                    <a:pt x="1" y="167"/>
                  </a:cubicBezTo>
                  <a:lnTo>
                    <a:pt x="286" y="167"/>
                  </a:lnTo>
                  <a:lnTo>
                    <a:pt x="298" y="107"/>
                  </a:lnTo>
                  <a:lnTo>
                    <a:pt x="298" y="36"/>
                  </a:lnTo>
                  <a:cubicBezTo>
                    <a:pt x="239" y="24"/>
                    <a:pt x="191" y="2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30"/>
            <p:cNvSpPr/>
            <p:nvPr/>
          </p:nvSpPr>
          <p:spPr>
            <a:xfrm>
              <a:off x="5847450" y="3352100"/>
              <a:ext cx="7750" cy="2675"/>
            </a:xfrm>
            <a:custGeom>
              <a:avLst/>
              <a:gdLst/>
              <a:ahLst/>
              <a:cxnLst/>
              <a:rect l="l" t="t" r="r" b="b"/>
              <a:pathLst>
                <a:path w="310" h="107" extrusionOk="0">
                  <a:moveTo>
                    <a:pt x="85" y="1"/>
                  </a:moveTo>
                  <a:cubicBezTo>
                    <a:pt x="57" y="1"/>
                    <a:pt x="29" y="4"/>
                    <a:pt x="0" y="10"/>
                  </a:cubicBezTo>
                  <a:cubicBezTo>
                    <a:pt x="71" y="71"/>
                    <a:pt x="141" y="107"/>
                    <a:pt x="221" y="107"/>
                  </a:cubicBezTo>
                  <a:cubicBezTo>
                    <a:pt x="249" y="107"/>
                    <a:pt x="279" y="102"/>
                    <a:pt x="310" y="93"/>
                  </a:cubicBezTo>
                  <a:cubicBezTo>
                    <a:pt x="247" y="30"/>
                    <a:pt x="170"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30"/>
            <p:cNvSpPr/>
            <p:nvPr/>
          </p:nvSpPr>
          <p:spPr>
            <a:xfrm>
              <a:off x="5568550" y="3400150"/>
              <a:ext cx="3575" cy="1625"/>
            </a:xfrm>
            <a:custGeom>
              <a:avLst/>
              <a:gdLst/>
              <a:ahLst/>
              <a:cxnLst/>
              <a:rect l="l" t="t" r="r" b="b"/>
              <a:pathLst>
                <a:path w="143" h="65" extrusionOk="0">
                  <a:moveTo>
                    <a:pt x="70" y="0"/>
                  </a:moveTo>
                  <a:cubicBezTo>
                    <a:pt x="40" y="0"/>
                    <a:pt x="9" y="18"/>
                    <a:pt x="0" y="64"/>
                  </a:cubicBezTo>
                  <a:lnTo>
                    <a:pt x="143" y="64"/>
                  </a:lnTo>
                  <a:cubicBezTo>
                    <a:pt x="131" y="52"/>
                    <a:pt x="119" y="16"/>
                    <a:pt x="95" y="5"/>
                  </a:cubicBezTo>
                  <a:cubicBezTo>
                    <a:pt x="87" y="2"/>
                    <a:pt x="79"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30"/>
            <p:cNvSpPr/>
            <p:nvPr/>
          </p:nvSpPr>
          <p:spPr>
            <a:xfrm>
              <a:off x="5614675" y="3294475"/>
              <a:ext cx="4800" cy="4650"/>
            </a:xfrm>
            <a:custGeom>
              <a:avLst/>
              <a:gdLst/>
              <a:ahLst/>
              <a:cxnLst/>
              <a:rect l="l" t="t" r="r" b="b"/>
              <a:pathLst>
                <a:path w="192" h="186" extrusionOk="0">
                  <a:moveTo>
                    <a:pt x="93" y="0"/>
                  </a:moveTo>
                  <a:cubicBezTo>
                    <a:pt x="61" y="0"/>
                    <a:pt x="31" y="39"/>
                    <a:pt x="1" y="112"/>
                  </a:cubicBezTo>
                  <a:cubicBezTo>
                    <a:pt x="13" y="124"/>
                    <a:pt x="24" y="148"/>
                    <a:pt x="36" y="171"/>
                  </a:cubicBezTo>
                  <a:cubicBezTo>
                    <a:pt x="51" y="182"/>
                    <a:pt x="69" y="185"/>
                    <a:pt x="85" y="185"/>
                  </a:cubicBezTo>
                  <a:cubicBezTo>
                    <a:pt x="108" y="185"/>
                    <a:pt x="130" y="178"/>
                    <a:pt x="143" y="171"/>
                  </a:cubicBezTo>
                  <a:cubicBezTo>
                    <a:pt x="155" y="136"/>
                    <a:pt x="179" y="124"/>
                    <a:pt x="191" y="112"/>
                  </a:cubicBezTo>
                  <a:cubicBezTo>
                    <a:pt x="156" y="36"/>
                    <a:pt x="124" y="0"/>
                    <a:pt x="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30"/>
            <p:cNvSpPr/>
            <p:nvPr/>
          </p:nvSpPr>
          <p:spPr>
            <a:xfrm>
              <a:off x="5629550" y="3423775"/>
              <a:ext cx="3600" cy="1575"/>
            </a:xfrm>
            <a:custGeom>
              <a:avLst/>
              <a:gdLst/>
              <a:ahLst/>
              <a:cxnLst/>
              <a:rect l="l" t="t" r="r" b="b"/>
              <a:pathLst>
                <a:path w="144" h="63" extrusionOk="0">
                  <a:moveTo>
                    <a:pt x="1" y="0"/>
                  </a:moveTo>
                  <a:cubicBezTo>
                    <a:pt x="19" y="42"/>
                    <a:pt x="40" y="63"/>
                    <a:pt x="63" y="63"/>
                  </a:cubicBezTo>
                  <a:cubicBezTo>
                    <a:pt x="87" y="63"/>
                    <a:pt x="114" y="4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30"/>
            <p:cNvSpPr/>
            <p:nvPr/>
          </p:nvSpPr>
          <p:spPr>
            <a:xfrm>
              <a:off x="5490250" y="3348450"/>
              <a:ext cx="3900" cy="4800"/>
            </a:xfrm>
            <a:custGeom>
              <a:avLst/>
              <a:gdLst/>
              <a:ahLst/>
              <a:cxnLst/>
              <a:rect l="l" t="t" r="r" b="b"/>
              <a:pathLst>
                <a:path w="156" h="192" extrusionOk="0">
                  <a:moveTo>
                    <a:pt x="108" y="1"/>
                  </a:moveTo>
                  <a:cubicBezTo>
                    <a:pt x="72" y="60"/>
                    <a:pt x="37" y="132"/>
                    <a:pt x="1" y="191"/>
                  </a:cubicBezTo>
                  <a:cubicBezTo>
                    <a:pt x="48" y="179"/>
                    <a:pt x="96" y="168"/>
                    <a:pt x="156" y="168"/>
                  </a:cubicBezTo>
                  <a:cubicBezTo>
                    <a:pt x="132" y="108"/>
                    <a:pt x="120"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30"/>
            <p:cNvSpPr/>
            <p:nvPr/>
          </p:nvSpPr>
          <p:spPr>
            <a:xfrm>
              <a:off x="5528950" y="3438050"/>
              <a:ext cx="4500" cy="2700"/>
            </a:xfrm>
            <a:custGeom>
              <a:avLst/>
              <a:gdLst/>
              <a:ahLst/>
              <a:cxnLst/>
              <a:rect l="l" t="t" r="r" b="b"/>
              <a:pathLst>
                <a:path w="180" h="108" extrusionOk="0">
                  <a:moveTo>
                    <a:pt x="179" y="1"/>
                  </a:moveTo>
                  <a:cubicBezTo>
                    <a:pt x="96" y="1"/>
                    <a:pt x="36" y="36"/>
                    <a:pt x="1" y="108"/>
                  </a:cubicBezTo>
                  <a:cubicBezTo>
                    <a:pt x="96" y="108"/>
                    <a:pt x="155"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30"/>
            <p:cNvSpPr/>
            <p:nvPr/>
          </p:nvSpPr>
          <p:spPr>
            <a:xfrm>
              <a:off x="5511400" y="3305300"/>
              <a:ext cx="3000" cy="4200"/>
            </a:xfrm>
            <a:custGeom>
              <a:avLst/>
              <a:gdLst/>
              <a:ahLst/>
              <a:cxnLst/>
              <a:rect l="l" t="t" r="r" b="b"/>
              <a:pathLst>
                <a:path w="120" h="168" extrusionOk="0">
                  <a:moveTo>
                    <a:pt x="119" y="0"/>
                  </a:moveTo>
                  <a:cubicBezTo>
                    <a:pt x="36" y="12"/>
                    <a:pt x="0" y="72"/>
                    <a:pt x="0" y="167"/>
                  </a:cubicBezTo>
                  <a:cubicBezTo>
                    <a:pt x="83" y="131"/>
                    <a:pt x="119" y="7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30"/>
            <p:cNvSpPr/>
            <p:nvPr/>
          </p:nvSpPr>
          <p:spPr>
            <a:xfrm>
              <a:off x="6225175" y="3380900"/>
              <a:ext cx="3300" cy="3300"/>
            </a:xfrm>
            <a:custGeom>
              <a:avLst/>
              <a:gdLst/>
              <a:ahLst/>
              <a:cxnLst/>
              <a:rect l="l" t="t" r="r" b="b"/>
              <a:pathLst>
                <a:path w="132" h="132" extrusionOk="0">
                  <a:moveTo>
                    <a:pt x="0" y="1"/>
                  </a:moveTo>
                  <a:lnTo>
                    <a:pt x="131" y="132"/>
                  </a:lnTo>
                  <a:cubicBezTo>
                    <a:pt x="84" y="84"/>
                    <a:pt x="4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30"/>
            <p:cNvSpPr/>
            <p:nvPr/>
          </p:nvSpPr>
          <p:spPr>
            <a:xfrm>
              <a:off x="5862325" y="3384475"/>
              <a:ext cx="4500" cy="3000"/>
            </a:xfrm>
            <a:custGeom>
              <a:avLst/>
              <a:gdLst/>
              <a:ahLst/>
              <a:cxnLst/>
              <a:rect l="l" t="t" r="r" b="b"/>
              <a:pathLst>
                <a:path w="180" h="120" extrusionOk="0">
                  <a:moveTo>
                    <a:pt x="1" y="0"/>
                  </a:moveTo>
                  <a:cubicBezTo>
                    <a:pt x="60" y="48"/>
                    <a:pt x="108" y="84"/>
                    <a:pt x="167" y="120"/>
                  </a:cubicBezTo>
                  <a:cubicBezTo>
                    <a:pt x="167" y="96"/>
                    <a:pt x="167"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30"/>
            <p:cNvSpPr/>
            <p:nvPr/>
          </p:nvSpPr>
          <p:spPr>
            <a:xfrm>
              <a:off x="5509900" y="3614675"/>
              <a:ext cx="185775" cy="47525"/>
            </a:xfrm>
            <a:custGeom>
              <a:avLst/>
              <a:gdLst/>
              <a:ahLst/>
              <a:cxnLst/>
              <a:rect l="l" t="t" r="r" b="b"/>
              <a:pathLst>
                <a:path w="7431" h="1901" extrusionOk="0">
                  <a:moveTo>
                    <a:pt x="519" y="0"/>
                  </a:moveTo>
                  <a:cubicBezTo>
                    <a:pt x="479" y="0"/>
                    <a:pt x="440" y="3"/>
                    <a:pt x="405" y="8"/>
                  </a:cubicBezTo>
                  <a:cubicBezTo>
                    <a:pt x="310" y="32"/>
                    <a:pt x="239" y="91"/>
                    <a:pt x="167" y="151"/>
                  </a:cubicBezTo>
                  <a:cubicBezTo>
                    <a:pt x="155" y="186"/>
                    <a:pt x="120" y="198"/>
                    <a:pt x="108" y="234"/>
                  </a:cubicBezTo>
                  <a:cubicBezTo>
                    <a:pt x="60" y="294"/>
                    <a:pt x="36" y="329"/>
                    <a:pt x="13" y="389"/>
                  </a:cubicBezTo>
                  <a:cubicBezTo>
                    <a:pt x="1" y="472"/>
                    <a:pt x="13" y="508"/>
                    <a:pt x="48" y="567"/>
                  </a:cubicBezTo>
                  <a:cubicBezTo>
                    <a:pt x="132" y="627"/>
                    <a:pt x="274" y="591"/>
                    <a:pt x="346" y="710"/>
                  </a:cubicBezTo>
                  <a:lnTo>
                    <a:pt x="334" y="710"/>
                  </a:lnTo>
                  <a:cubicBezTo>
                    <a:pt x="404" y="749"/>
                    <a:pt x="481" y="759"/>
                    <a:pt x="562" y="759"/>
                  </a:cubicBezTo>
                  <a:cubicBezTo>
                    <a:pt x="642" y="759"/>
                    <a:pt x="726" y="749"/>
                    <a:pt x="809" y="749"/>
                  </a:cubicBezTo>
                  <a:cubicBezTo>
                    <a:pt x="896" y="749"/>
                    <a:pt x="982" y="760"/>
                    <a:pt x="1060" y="806"/>
                  </a:cubicBezTo>
                  <a:cubicBezTo>
                    <a:pt x="1108" y="829"/>
                    <a:pt x="1167" y="829"/>
                    <a:pt x="1203" y="829"/>
                  </a:cubicBezTo>
                  <a:cubicBezTo>
                    <a:pt x="1249" y="789"/>
                    <a:pt x="1298" y="768"/>
                    <a:pt x="1346" y="768"/>
                  </a:cubicBezTo>
                  <a:cubicBezTo>
                    <a:pt x="1396" y="768"/>
                    <a:pt x="1446" y="792"/>
                    <a:pt x="1489" y="841"/>
                  </a:cubicBezTo>
                  <a:cubicBezTo>
                    <a:pt x="2763" y="1199"/>
                    <a:pt x="4061" y="1341"/>
                    <a:pt x="5358" y="1556"/>
                  </a:cubicBezTo>
                  <a:cubicBezTo>
                    <a:pt x="5402" y="1550"/>
                    <a:pt x="5446" y="1548"/>
                    <a:pt x="5489" y="1548"/>
                  </a:cubicBezTo>
                  <a:cubicBezTo>
                    <a:pt x="5882" y="1548"/>
                    <a:pt x="6238" y="1760"/>
                    <a:pt x="6636" y="1760"/>
                  </a:cubicBezTo>
                  <a:cubicBezTo>
                    <a:pt x="6655" y="1760"/>
                    <a:pt x="6673" y="1759"/>
                    <a:pt x="6692" y="1758"/>
                  </a:cubicBezTo>
                  <a:cubicBezTo>
                    <a:pt x="6734" y="1744"/>
                    <a:pt x="6781" y="1692"/>
                    <a:pt x="6822" y="1692"/>
                  </a:cubicBezTo>
                  <a:cubicBezTo>
                    <a:pt x="6850" y="1692"/>
                    <a:pt x="6875" y="1716"/>
                    <a:pt x="6894" y="1794"/>
                  </a:cubicBezTo>
                  <a:cubicBezTo>
                    <a:pt x="6954" y="1865"/>
                    <a:pt x="7049" y="1901"/>
                    <a:pt x="7132" y="1901"/>
                  </a:cubicBezTo>
                  <a:cubicBezTo>
                    <a:pt x="7311" y="1865"/>
                    <a:pt x="7418" y="1770"/>
                    <a:pt x="7430" y="1580"/>
                  </a:cubicBezTo>
                  <a:cubicBezTo>
                    <a:pt x="7406" y="1484"/>
                    <a:pt x="7299" y="1449"/>
                    <a:pt x="7240" y="1389"/>
                  </a:cubicBezTo>
                  <a:cubicBezTo>
                    <a:pt x="7179" y="1333"/>
                    <a:pt x="7108" y="1322"/>
                    <a:pt x="7034" y="1322"/>
                  </a:cubicBezTo>
                  <a:cubicBezTo>
                    <a:pt x="6988" y="1322"/>
                    <a:pt x="6941" y="1326"/>
                    <a:pt x="6895" y="1326"/>
                  </a:cubicBezTo>
                  <a:cubicBezTo>
                    <a:pt x="6811" y="1326"/>
                    <a:pt x="6732" y="1313"/>
                    <a:pt x="6668" y="1234"/>
                  </a:cubicBezTo>
                  <a:cubicBezTo>
                    <a:pt x="6595" y="1186"/>
                    <a:pt x="6514" y="1174"/>
                    <a:pt x="6430" y="1174"/>
                  </a:cubicBezTo>
                  <a:cubicBezTo>
                    <a:pt x="6355" y="1174"/>
                    <a:pt x="6278" y="1183"/>
                    <a:pt x="6202" y="1183"/>
                  </a:cubicBezTo>
                  <a:cubicBezTo>
                    <a:pt x="6111" y="1183"/>
                    <a:pt x="6023" y="1171"/>
                    <a:pt x="5942" y="1115"/>
                  </a:cubicBezTo>
                  <a:cubicBezTo>
                    <a:pt x="5763" y="1056"/>
                    <a:pt x="5585" y="948"/>
                    <a:pt x="5406" y="913"/>
                  </a:cubicBezTo>
                  <a:cubicBezTo>
                    <a:pt x="4156" y="675"/>
                    <a:pt x="2894" y="472"/>
                    <a:pt x="1644" y="246"/>
                  </a:cubicBezTo>
                  <a:cubicBezTo>
                    <a:pt x="1310" y="175"/>
                    <a:pt x="977" y="175"/>
                    <a:pt x="691" y="20"/>
                  </a:cubicBezTo>
                  <a:cubicBezTo>
                    <a:pt x="635" y="6"/>
                    <a:pt x="575"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30"/>
            <p:cNvSpPr/>
            <p:nvPr/>
          </p:nvSpPr>
          <p:spPr>
            <a:xfrm>
              <a:off x="5535800" y="3688950"/>
              <a:ext cx="199575" cy="31600"/>
            </a:xfrm>
            <a:custGeom>
              <a:avLst/>
              <a:gdLst/>
              <a:ahLst/>
              <a:cxnLst/>
              <a:rect l="l" t="t" r="r" b="b"/>
              <a:pathLst>
                <a:path w="7983" h="1264" extrusionOk="0">
                  <a:moveTo>
                    <a:pt x="525" y="1"/>
                  </a:moveTo>
                  <a:cubicBezTo>
                    <a:pt x="497" y="1"/>
                    <a:pt x="469" y="1"/>
                    <a:pt x="441" y="2"/>
                  </a:cubicBezTo>
                  <a:cubicBezTo>
                    <a:pt x="410" y="32"/>
                    <a:pt x="380" y="41"/>
                    <a:pt x="347" y="41"/>
                  </a:cubicBezTo>
                  <a:cubicBezTo>
                    <a:pt x="304" y="41"/>
                    <a:pt x="257" y="25"/>
                    <a:pt x="203" y="25"/>
                  </a:cubicBezTo>
                  <a:cubicBezTo>
                    <a:pt x="120" y="49"/>
                    <a:pt x="36" y="73"/>
                    <a:pt x="0" y="168"/>
                  </a:cubicBezTo>
                  <a:cubicBezTo>
                    <a:pt x="148" y="261"/>
                    <a:pt x="296" y="296"/>
                    <a:pt x="460" y="296"/>
                  </a:cubicBezTo>
                  <a:cubicBezTo>
                    <a:pt x="508" y="296"/>
                    <a:pt x="557" y="293"/>
                    <a:pt x="608" y="287"/>
                  </a:cubicBezTo>
                  <a:cubicBezTo>
                    <a:pt x="624" y="262"/>
                    <a:pt x="653" y="232"/>
                    <a:pt x="684" y="232"/>
                  </a:cubicBezTo>
                  <a:cubicBezTo>
                    <a:pt x="698" y="232"/>
                    <a:pt x="712" y="237"/>
                    <a:pt x="727" y="252"/>
                  </a:cubicBezTo>
                  <a:cubicBezTo>
                    <a:pt x="729" y="254"/>
                    <a:pt x="732" y="256"/>
                    <a:pt x="734" y="258"/>
                  </a:cubicBezTo>
                  <a:lnTo>
                    <a:pt x="734" y="258"/>
                  </a:lnTo>
                  <a:cubicBezTo>
                    <a:pt x="724" y="258"/>
                    <a:pt x="715" y="267"/>
                    <a:pt x="715" y="299"/>
                  </a:cubicBezTo>
                  <a:cubicBezTo>
                    <a:pt x="858" y="430"/>
                    <a:pt x="1072" y="418"/>
                    <a:pt x="1251" y="442"/>
                  </a:cubicBezTo>
                  <a:cubicBezTo>
                    <a:pt x="2263" y="597"/>
                    <a:pt x="3287" y="728"/>
                    <a:pt x="4299" y="847"/>
                  </a:cubicBezTo>
                  <a:cubicBezTo>
                    <a:pt x="4858" y="918"/>
                    <a:pt x="5442" y="954"/>
                    <a:pt x="6013" y="1014"/>
                  </a:cubicBezTo>
                  <a:cubicBezTo>
                    <a:pt x="6090" y="1057"/>
                    <a:pt x="6174" y="1063"/>
                    <a:pt x="6258" y="1063"/>
                  </a:cubicBezTo>
                  <a:cubicBezTo>
                    <a:pt x="6292" y="1063"/>
                    <a:pt x="6326" y="1062"/>
                    <a:pt x="6359" y="1062"/>
                  </a:cubicBezTo>
                  <a:cubicBezTo>
                    <a:pt x="6449" y="1062"/>
                    <a:pt x="6538" y="1069"/>
                    <a:pt x="6620" y="1121"/>
                  </a:cubicBezTo>
                  <a:cubicBezTo>
                    <a:pt x="6695" y="1158"/>
                    <a:pt x="6774" y="1177"/>
                    <a:pt x="6855" y="1177"/>
                  </a:cubicBezTo>
                  <a:cubicBezTo>
                    <a:pt x="6903" y="1177"/>
                    <a:pt x="6952" y="1170"/>
                    <a:pt x="7001" y="1156"/>
                  </a:cubicBezTo>
                  <a:cubicBezTo>
                    <a:pt x="7094" y="1203"/>
                    <a:pt x="7195" y="1211"/>
                    <a:pt x="7297" y="1211"/>
                  </a:cubicBezTo>
                  <a:cubicBezTo>
                    <a:pt x="7354" y="1211"/>
                    <a:pt x="7411" y="1209"/>
                    <a:pt x="7468" y="1209"/>
                  </a:cubicBezTo>
                  <a:cubicBezTo>
                    <a:pt x="7570" y="1209"/>
                    <a:pt x="7670" y="1217"/>
                    <a:pt x="7763" y="1264"/>
                  </a:cubicBezTo>
                  <a:lnTo>
                    <a:pt x="7918" y="1264"/>
                  </a:lnTo>
                  <a:cubicBezTo>
                    <a:pt x="7983" y="971"/>
                    <a:pt x="7871" y="926"/>
                    <a:pt x="7726" y="926"/>
                  </a:cubicBezTo>
                  <a:cubicBezTo>
                    <a:pt x="7661" y="926"/>
                    <a:pt x="7590" y="935"/>
                    <a:pt x="7524" y="935"/>
                  </a:cubicBezTo>
                  <a:cubicBezTo>
                    <a:pt x="7437" y="935"/>
                    <a:pt x="7361" y="919"/>
                    <a:pt x="7323" y="847"/>
                  </a:cubicBezTo>
                  <a:cubicBezTo>
                    <a:pt x="7269" y="811"/>
                    <a:pt x="7216" y="796"/>
                    <a:pt x="7162" y="796"/>
                  </a:cubicBezTo>
                  <a:cubicBezTo>
                    <a:pt x="7111" y="796"/>
                    <a:pt x="7059" y="810"/>
                    <a:pt x="7007" y="832"/>
                  </a:cubicBezTo>
                  <a:lnTo>
                    <a:pt x="7007" y="832"/>
                  </a:lnTo>
                  <a:cubicBezTo>
                    <a:pt x="7013" y="826"/>
                    <a:pt x="7019" y="819"/>
                    <a:pt x="7025" y="811"/>
                  </a:cubicBezTo>
                  <a:lnTo>
                    <a:pt x="7025" y="811"/>
                  </a:lnTo>
                  <a:lnTo>
                    <a:pt x="7001" y="835"/>
                  </a:lnTo>
                  <a:cubicBezTo>
                    <a:pt x="7003" y="834"/>
                    <a:pt x="7005" y="833"/>
                    <a:pt x="7007" y="832"/>
                  </a:cubicBezTo>
                  <a:lnTo>
                    <a:pt x="7007" y="832"/>
                  </a:lnTo>
                  <a:cubicBezTo>
                    <a:pt x="6964" y="882"/>
                    <a:pt x="6923" y="910"/>
                    <a:pt x="6882" y="910"/>
                  </a:cubicBezTo>
                  <a:cubicBezTo>
                    <a:pt x="6840" y="910"/>
                    <a:pt x="6797" y="879"/>
                    <a:pt x="6751" y="811"/>
                  </a:cubicBezTo>
                  <a:lnTo>
                    <a:pt x="6751" y="811"/>
                  </a:lnTo>
                  <a:lnTo>
                    <a:pt x="6763" y="835"/>
                  </a:lnTo>
                  <a:cubicBezTo>
                    <a:pt x="6668" y="784"/>
                    <a:pt x="6566" y="771"/>
                    <a:pt x="6461" y="771"/>
                  </a:cubicBezTo>
                  <a:cubicBezTo>
                    <a:pt x="6353" y="771"/>
                    <a:pt x="6242" y="785"/>
                    <a:pt x="6132" y="785"/>
                  </a:cubicBezTo>
                  <a:cubicBezTo>
                    <a:pt x="6001" y="785"/>
                    <a:pt x="5872" y="765"/>
                    <a:pt x="5751" y="680"/>
                  </a:cubicBezTo>
                  <a:cubicBezTo>
                    <a:pt x="5680" y="585"/>
                    <a:pt x="5561" y="561"/>
                    <a:pt x="5442" y="549"/>
                  </a:cubicBezTo>
                  <a:cubicBezTo>
                    <a:pt x="4644" y="490"/>
                    <a:pt x="3846" y="383"/>
                    <a:pt x="3048" y="287"/>
                  </a:cubicBezTo>
                  <a:cubicBezTo>
                    <a:pt x="2207" y="172"/>
                    <a:pt x="1377"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30"/>
            <p:cNvSpPr/>
            <p:nvPr/>
          </p:nvSpPr>
          <p:spPr>
            <a:xfrm>
              <a:off x="5338750" y="3665200"/>
              <a:ext cx="173550" cy="26150"/>
            </a:xfrm>
            <a:custGeom>
              <a:avLst/>
              <a:gdLst/>
              <a:ahLst/>
              <a:cxnLst/>
              <a:rect l="l" t="t" r="r" b="b"/>
              <a:pathLst>
                <a:path w="6942" h="1046" extrusionOk="0">
                  <a:moveTo>
                    <a:pt x="460" y="1"/>
                  </a:moveTo>
                  <a:cubicBezTo>
                    <a:pt x="294" y="1"/>
                    <a:pt x="137" y="51"/>
                    <a:pt x="1" y="237"/>
                  </a:cubicBezTo>
                  <a:cubicBezTo>
                    <a:pt x="691" y="321"/>
                    <a:pt x="1358" y="416"/>
                    <a:pt x="2048" y="487"/>
                  </a:cubicBezTo>
                  <a:cubicBezTo>
                    <a:pt x="3084" y="606"/>
                    <a:pt x="4108" y="713"/>
                    <a:pt x="5156" y="821"/>
                  </a:cubicBezTo>
                  <a:cubicBezTo>
                    <a:pt x="5287" y="916"/>
                    <a:pt x="5465" y="832"/>
                    <a:pt x="5620" y="952"/>
                  </a:cubicBezTo>
                  <a:cubicBezTo>
                    <a:pt x="5694" y="981"/>
                    <a:pt x="5767" y="1001"/>
                    <a:pt x="5841" y="1001"/>
                  </a:cubicBezTo>
                  <a:cubicBezTo>
                    <a:pt x="5886" y="1001"/>
                    <a:pt x="5932" y="994"/>
                    <a:pt x="5977" y="975"/>
                  </a:cubicBezTo>
                  <a:cubicBezTo>
                    <a:pt x="6141" y="1001"/>
                    <a:pt x="6308" y="1046"/>
                    <a:pt x="6478" y="1046"/>
                  </a:cubicBezTo>
                  <a:cubicBezTo>
                    <a:pt x="6630" y="1046"/>
                    <a:pt x="6785" y="1010"/>
                    <a:pt x="6942" y="892"/>
                  </a:cubicBezTo>
                  <a:cubicBezTo>
                    <a:pt x="6751" y="678"/>
                    <a:pt x="6489" y="809"/>
                    <a:pt x="6335" y="702"/>
                  </a:cubicBezTo>
                  <a:lnTo>
                    <a:pt x="5977" y="654"/>
                  </a:lnTo>
                  <a:cubicBezTo>
                    <a:pt x="5811" y="594"/>
                    <a:pt x="5620" y="642"/>
                    <a:pt x="5465" y="547"/>
                  </a:cubicBezTo>
                  <a:cubicBezTo>
                    <a:pt x="5370" y="502"/>
                    <a:pt x="5271" y="492"/>
                    <a:pt x="5170" y="492"/>
                  </a:cubicBezTo>
                  <a:cubicBezTo>
                    <a:pt x="5101" y="492"/>
                    <a:pt x="5032" y="497"/>
                    <a:pt x="4963" y="497"/>
                  </a:cubicBezTo>
                  <a:cubicBezTo>
                    <a:pt x="4895" y="497"/>
                    <a:pt x="4828" y="492"/>
                    <a:pt x="4763" y="475"/>
                  </a:cubicBezTo>
                  <a:cubicBezTo>
                    <a:pt x="3549" y="178"/>
                    <a:pt x="2298" y="213"/>
                    <a:pt x="1060" y="70"/>
                  </a:cubicBezTo>
                  <a:cubicBezTo>
                    <a:pt x="861" y="70"/>
                    <a:pt x="654" y="1"/>
                    <a:pt x="4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30"/>
            <p:cNvSpPr/>
            <p:nvPr/>
          </p:nvSpPr>
          <p:spPr>
            <a:xfrm>
              <a:off x="6030800" y="3682725"/>
              <a:ext cx="158975" cy="33725"/>
            </a:xfrm>
            <a:custGeom>
              <a:avLst/>
              <a:gdLst/>
              <a:ahLst/>
              <a:cxnLst/>
              <a:rect l="l" t="t" r="r" b="b"/>
              <a:pathLst>
                <a:path w="6359" h="1349" extrusionOk="0">
                  <a:moveTo>
                    <a:pt x="417" y="84"/>
                  </a:moveTo>
                  <a:lnTo>
                    <a:pt x="417" y="84"/>
                  </a:lnTo>
                  <a:cubicBezTo>
                    <a:pt x="739" y="596"/>
                    <a:pt x="227" y="632"/>
                    <a:pt x="1" y="846"/>
                  </a:cubicBezTo>
                  <a:cubicBezTo>
                    <a:pt x="822" y="989"/>
                    <a:pt x="1656" y="929"/>
                    <a:pt x="2477" y="965"/>
                  </a:cubicBezTo>
                  <a:cubicBezTo>
                    <a:pt x="3441" y="1013"/>
                    <a:pt x="4406" y="1013"/>
                    <a:pt x="5346" y="1227"/>
                  </a:cubicBezTo>
                  <a:cubicBezTo>
                    <a:pt x="5519" y="1304"/>
                    <a:pt x="5692" y="1349"/>
                    <a:pt x="5861" y="1349"/>
                  </a:cubicBezTo>
                  <a:cubicBezTo>
                    <a:pt x="6031" y="1349"/>
                    <a:pt x="6198" y="1304"/>
                    <a:pt x="6358" y="1203"/>
                  </a:cubicBezTo>
                  <a:cubicBezTo>
                    <a:pt x="6287" y="905"/>
                    <a:pt x="6013" y="917"/>
                    <a:pt x="5799" y="893"/>
                  </a:cubicBezTo>
                  <a:cubicBezTo>
                    <a:pt x="5215" y="798"/>
                    <a:pt x="4620" y="786"/>
                    <a:pt x="4037" y="667"/>
                  </a:cubicBezTo>
                  <a:cubicBezTo>
                    <a:pt x="3983" y="656"/>
                    <a:pt x="3928" y="654"/>
                    <a:pt x="3873" y="654"/>
                  </a:cubicBezTo>
                  <a:cubicBezTo>
                    <a:pt x="3813" y="654"/>
                    <a:pt x="3753" y="657"/>
                    <a:pt x="3694" y="657"/>
                  </a:cubicBezTo>
                  <a:cubicBezTo>
                    <a:pt x="3569" y="657"/>
                    <a:pt x="3447" y="642"/>
                    <a:pt x="3334" y="548"/>
                  </a:cubicBezTo>
                  <a:cubicBezTo>
                    <a:pt x="3322" y="489"/>
                    <a:pt x="3322" y="441"/>
                    <a:pt x="3334" y="382"/>
                  </a:cubicBezTo>
                  <a:cubicBezTo>
                    <a:pt x="2382" y="1"/>
                    <a:pt x="1394" y="155"/>
                    <a:pt x="417"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30"/>
            <p:cNvSpPr/>
            <p:nvPr/>
          </p:nvSpPr>
          <p:spPr>
            <a:xfrm>
              <a:off x="5372675" y="3597650"/>
              <a:ext cx="107475" cy="28475"/>
            </a:xfrm>
            <a:custGeom>
              <a:avLst/>
              <a:gdLst/>
              <a:ahLst/>
              <a:cxnLst/>
              <a:rect l="l" t="t" r="r" b="b"/>
              <a:pathLst>
                <a:path w="4299" h="1139" extrusionOk="0">
                  <a:moveTo>
                    <a:pt x="1139" y="0"/>
                  </a:moveTo>
                  <a:cubicBezTo>
                    <a:pt x="996" y="0"/>
                    <a:pt x="855" y="23"/>
                    <a:pt x="715" y="82"/>
                  </a:cubicBezTo>
                  <a:cubicBezTo>
                    <a:pt x="662" y="147"/>
                    <a:pt x="611" y="177"/>
                    <a:pt x="560" y="177"/>
                  </a:cubicBezTo>
                  <a:cubicBezTo>
                    <a:pt x="510" y="177"/>
                    <a:pt x="459" y="147"/>
                    <a:pt x="406" y="94"/>
                  </a:cubicBezTo>
                  <a:cubicBezTo>
                    <a:pt x="371" y="91"/>
                    <a:pt x="338" y="89"/>
                    <a:pt x="306" y="89"/>
                  </a:cubicBezTo>
                  <a:cubicBezTo>
                    <a:pt x="183" y="89"/>
                    <a:pt x="79" y="118"/>
                    <a:pt x="13" y="260"/>
                  </a:cubicBezTo>
                  <a:cubicBezTo>
                    <a:pt x="1" y="546"/>
                    <a:pt x="179" y="546"/>
                    <a:pt x="394" y="558"/>
                  </a:cubicBezTo>
                  <a:cubicBezTo>
                    <a:pt x="438" y="561"/>
                    <a:pt x="484" y="562"/>
                    <a:pt x="529" y="562"/>
                  </a:cubicBezTo>
                  <a:cubicBezTo>
                    <a:pt x="664" y="562"/>
                    <a:pt x="803" y="551"/>
                    <a:pt x="939" y="551"/>
                  </a:cubicBezTo>
                  <a:cubicBezTo>
                    <a:pt x="1086" y="551"/>
                    <a:pt x="1232" y="564"/>
                    <a:pt x="1370" y="617"/>
                  </a:cubicBezTo>
                  <a:cubicBezTo>
                    <a:pt x="1965" y="856"/>
                    <a:pt x="2561" y="1034"/>
                    <a:pt x="3204" y="1094"/>
                  </a:cubicBezTo>
                  <a:cubicBezTo>
                    <a:pt x="3336" y="1128"/>
                    <a:pt x="3470" y="1138"/>
                    <a:pt x="3603" y="1138"/>
                  </a:cubicBezTo>
                  <a:cubicBezTo>
                    <a:pt x="3794" y="1138"/>
                    <a:pt x="3981" y="1118"/>
                    <a:pt x="4156" y="1118"/>
                  </a:cubicBezTo>
                  <a:cubicBezTo>
                    <a:pt x="4299" y="1058"/>
                    <a:pt x="4299" y="963"/>
                    <a:pt x="4287" y="820"/>
                  </a:cubicBezTo>
                  <a:cubicBezTo>
                    <a:pt x="4144" y="463"/>
                    <a:pt x="3799" y="463"/>
                    <a:pt x="3513" y="367"/>
                  </a:cubicBezTo>
                  <a:cubicBezTo>
                    <a:pt x="3287" y="308"/>
                    <a:pt x="3085" y="260"/>
                    <a:pt x="2858" y="201"/>
                  </a:cubicBezTo>
                  <a:cubicBezTo>
                    <a:pt x="2382" y="129"/>
                    <a:pt x="1882" y="141"/>
                    <a:pt x="1406" y="22"/>
                  </a:cubicBezTo>
                  <a:cubicBezTo>
                    <a:pt x="1315" y="9"/>
                    <a:pt x="1227" y="0"/>
                    <a:pt x="11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30"/>
            <p:cNvSpPr/>
            <p:nvPr/>
          </p:nvSpPr>
          <p:spPr>
            <a:xfrm>
              <a:off x="5332500" y="3491325"/>
              <a:ext cx="75625" cy="119100"/>
            </a:xfrm>
            <a:custGeom>
              <a:avLst/>
              <a:gdLst/>
              <a:ahLst/>
              <a:cxnLst/>
              <a:rect l="l" t="t" r="r" b="b"/>
              <a:pathLst>
                <a:path w="3025" h="4764" extrusionOk="0">
                  <a:moveTo>
                    <a:pt x="215" y="1"/>
                  </a:moveTo>
                  <a:cubicBezTo>
                    <a:pt x="179" y="84"/>
                    <a:pt x="120" y="168"/>
                    <a:pt x="108" y="251"/>
                  </a:cubicBezTo>
                  <a:cubicBezTo>
                    <a:pt x="36" y="1084"/>
                    <a:pt x="0" y="1918"/>
                    <a:pt x="131" y="2739"/>
                  </a:cubicBezTo>
                  <a:cubicBezTo>
                    <a:pt x="274" y="3513"/>
                    <a:pt x="453" y="4335"/>
                    <a:pt x="1251" y="4763"/>
                  </a:cubicBezTo>
                  <a:cubicBezTo>
                    <a:pt x="1405" y="4656"/>
                    <a:pt x="1596" y="4644"/>
                    <a:pt x="1703" y="4478"/>
                  </a:cubicBezTo>
                  <a:lnTo>
                    <a:pt x="2120" y="4478"/>
                  </a:lnTo>
                  <a:lnTo>
                    <a:pt x="2156" y="4525"/>
                  </a:lnTo>
                  <a:cubicBezTo>
                    <a:pt x="2167" y="4528"/>
                    <a:pt x="2179" y="4530"/>
                    <a:pt x="2189" y="4530"/>
                  </a:cubicBezTo>
                  <a:cubicBezTo>
                    <a:pt x="2220" y="4530"/>
                    <a:pt x="2245" y="4516"/>
                    <a:pt x="2263" y="4489"/>
                  </a:cubicBezTo>
                  <a:cubicBezTo>
                    <a:pt x="2513" y="4478"/>
                    <a:pt x="2775" y="4478"/>
                    <a:pt x="3025" y="4466"/>
                  </a:cubicBezTo>
                  <a:cubicBezTo>
                    <a:pt x="2918" y="4156"/>
                    <a:pt x="2656" y="4180"/>
                    <a:pt x="2429" y="4168"/>
                  </a:cubicBezTo>
                  <a:cubicBezTo>
                    <a:pt x="2144" y="4156"/>
                    <a:pt x="1858" y="4132"/>
                    <a:pt x="1620" y="3930"/>
                  </a:cubicBezTo>
                  <a:cubicBezTo>
                    <a:pt x="1571" y="3900"/>
                    <a:pt x="1522" y="3879"/>
                    <a:pt x="1466" y="3879"/>
                  </a:cubicBezTo>
                  <a:cubicBezTo>
                    <a:pt x="1454" y="3879"/>
                    <a:pt x="1442" y="3880"/>
                    <a:pt x="1429" y="3882"/>
                  </a:cubicBezTo>
                  <a:cubicBezTo>
                    <a:pt x="1374" y="3901"/>
                    <a:pt x="1327" y="3910"/>
                    <a:pt x="1284" y="3910"/>
                  </a:cubicBezTo>
                  <a:cubicBezTo>
                    <a:pt x="1062" y="3910"/>
                    <a:pt x="1003" y="3673"/>
                    <a:pt x="953" y="3513"/>
                  </a:cubicBezTo>
                  <a:cubicBezTo>
                    <a:pt x="774" y="3025"/>
                    <a:pt x="608" y="2525"/>
                    <a:pt x="572" y="2013"/>
                  </a:cubicBezTo>
                  <a:cubicBezTo>
                    <a:pt x="512" y="1358"/>
                    <a:pt x="489" y="703"/>
                    <a:pt x="298" y="60"/>
                  </a:cubicBezTo>
                  <a:cubicBezTo>
                    <a:pt x="274" y="48"/>
                    <a:pt x="239" y="13"/>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30"/>
            <p:cNvSpPr/>
            <p:nvPr/>
          </p:nvSpPr>
          <p:spPr>
            <a:xfrm>
              <a:off x="5230700" y="3487750"/>
              <a:ext cx="46150" cy="72075"/>
            </a:xfrm>
            <a:custGeom>
              <a:avLst/>
              <a:gdLst/>
              <a:ahLst/>
              <a:cxnLst/>
              <a:rect l="l" t="t" r="r" b="b"/>
              <a:pathLst>
                <a:path w="1846" h="2883" extrusionOk="0">
                  <a:moveTo>
                    <a:pt x="1584" y="1"/>
                  </a:moveTo>
                  <a:lnTo>
                    <a:pt x="1584" y="1"/>
                  </a:lnTo>
                  <a:cubicBezTo>
                    <a:pt x="1072" y="668"/>
                    <a:pt x="382" y="1215"/>
                    <a:pt x="1" y="1989"/>
                  </a:cubicBezTo>
                  <a:cubicBezTo>
                    <a:pt x="24" y="2049"/>
                    <a:pt x="84" y="2085"/>
                    <a:pt x="167" y="2096"/>
                  </a:cubicBezTo>
                  <a:cubicBezTo>
                    <a:pt x="298" y="2085"/>
                    <a:pt x="382" y="2025"/>
                    <a:pt x="453" y="1918"/>
                  </a:cubicBezTo>
                  <a:cubicBezTo>
                    <a:pt x="477" y="1882"/>
                    <a:pt x="501" y="1870"/>
                    <a:pt x="489" y="1858"/>
                  </a:cubicBezTo>
                  <a:cubicBezTo>
                    <a:pt x="465" y="1835"/>
                    <a:pt x="469" y="1826"/>
                    <a:pt x="481" y="1826"/>
                  </a:cubicBezTo>
                  <a:cubicBezTo>
                    <a:pt x="506" y="1826"/>
                    <a:pt x="569" y="1866"/>
                    <a:pt x="513" y="1906"/>
                  </a:cubicBezTo>
                  <a:cubicBezTo>
                    <a:pt x="417" y="2168"/>
                    <a:pt x="96" y="2382"/>
                    <a:pt x="262" y="2716"/>
                  </a:cubicBezTo>
                  <a:cubicBezTo>
                    <a:pt x="334" y="2858"/>
                    <a:pt x="465" y="2882"/>
                    <a:pt x="608" y="2882"/>
                  </a:cubicBezTo>
                  <a:cubicBezTo>
                    <a:pt x="941" y="2632"/>
                    <a:pt x="1060" y="2215"/>
                    <a:pt x="1346" y="1906"/>
                  </a:cubicBezTo>
                  <a:cubicBezTo>
                    <a:pt x="1358" y="1608"/>
                    <a:pt x="1727" y="1251"/>
                    <a:pt x="1203" y="1025"/>
                  </a:cubicBezTo>
                  <a:cubicBezTo>
                    <a:pt x="1132" y="989"/>
                    <a:pt x="1286" y="918"/>
                    <a:pt x="1334" y="846"/>
                  </a:cubicBezTo>
                  <a:cubicBezTo>
                    <a:pt x="1489" y="596"/>
                    <a:pt x="1846" y="382"/>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30"/>
            <p:cNvSpPr/>
            <p:nvPr/>
          </p:nvSpPr>
          <p:spPr>
            <a:xfrm>
              <a:off x="5291050" y="3408600"/>
              <a:ext cx="59325" cy="62225"/>
            </a:xfrm>
            <a:custGeom>
              <a:avLst/>
              <a:gdLst/>
              <a:ahLst/>
              <a:cxnLst/>
              <a:rect l="l" t="t" r="r" b="b"/>
              <a:pathLst>
                <a:path w="2373" h="2489" extrusionOk="0">
                  <a:moveTo>
                    <a:pt x="1753" y="564"/>
                  </a:moveTo>
                  <a:cubicBezTo>
                    <a:pt x="1746" y="567"/>
                    <a:pt x="1738" y="569"/>
                    <a:pt x="1730" y="571"/>
                  </a:cubicBezTo>
                  <a:cubicBezTo>
                    <a:pt x="1718" y="619"/>
                    <a:pt x="1694" y="643"/>
                    <a:pt x="1647" y="643"/>
                  </a:cubicBezTo>
                  <a:cubicBezTo>
                    <a:pt x="1647" y="607"/>
                    <a:pt x="1670" y="571"/>
                    <a:pt x="1718" y="571"/>
                  </a:cubicBezTo>
                  <a:cubicBezTo>
                    <a:pt x="1711" y="571"/>
                    <a:pt x="1734" y="567"/>
                    <a:pt x="1753" y="564"/>
                  </a:cubicBezTo>
                  <a:close/>
                  <a:moveTo>
                    <a:pt x="2094" y="1"/>
                  </a:moveTo>
                  <a:cubicBezTo>
                    <a:pt x="1930" y="1"/>
                    <a:pt x="1890" y="204"/>
                    <a:pt x="1837" y="381"/>
                  </a:cubicBezTo>
                  <a:cubicBezTo>
                    <a:pt x="1828" y="446"/>
                    <a:pt x="1826" y="511"/>
                    <a:pt x="1780" y="548"/>
                  </a:cubicBezTo>
                  <a:lnTo>
                    <a:pt x="1780" y="548"/>
                  </a:lnTo>
                  <a:lnTo>
                    <a:pt x="1789" y="500"/>
                  </a:lnTo>
                  <a:cubicBezTo>
                    <a:pt x="1813" y="452"/>
                    <a:pt x="1825" y="393"/>
                    <a:pt x="1813" y="345"/>
                  </a:cubicBezTo>
                  <a:cubicBezTo>
                    <a:pt x="1648" y="198"/>
                    <a:pt x="1522" y="141"/>
                    <a:pt x="1422" y="141"/>
                  </a:cubicBezTo>
                  <a:cubicBezTo>
                    <a:pt x="1132" y="141"/>
                    <a:pt x="1058" y="618"/>
                    <a:pt x="873" y="786"/>
                  </a:cubicBezTo>
                  <a:cubicBezTo>
                    <a:pt x="575" y="1060"/>
                    <a:pt x="706" y="1286"/>
                    <a:pt x="1111" y="1333"/>
                  </a:cubicBezTo>
                  <a:cubicBezTo>
                    <a:pt x="1177" y="1322"/>
                    <a:pt x="1182" y="1200"/>
                    <a:pt x="1276" y="1200"/>
                  </a:cubicBezTo>
                  <a:cubicBezTo>
                    <a:pt x="1284" y="1200"/>
                    <a:pt x="1292" y="1201"/>
                    <a:pt x="1301" y="1202"/>
                  </a:cubicBezTo>
                  <a:cubicBezTo>
                    <a:pt x="1194" y="1214"/>
                    <a:pt x="1182" y="1321"/>
                    <a:pt x="1111" y="1357"/>
                  </a:cubicBezTo>
                  <a:cubicBezTo>
                    <a:pt x="942" y="1492"/>
                    <a:pt x="901" y="1765"/>
                    <a:pt x="626" y="1765"/>
                  </a:cubicBezTo>
                  <a:cubicBezTo>
                    <a:pt x="610" y="1765"/>
                    <a:pt x="593" y="1764"/>
                    <a:pt x="575" y="1762"/>
                  </a:cubicBezTo>
                  <a:cubicBezTo>
                    <a:pt x="525" y="1757"/>
                    <a:pt x="480" y="1755"/>
                    <a:pt x="440" y="1755"/>
                  </a:cubicBezTo>
                  <a:cubicBezTo>
                    <a:pt x="0" y="1755"/>
                    <a:pt x="116" y="2041"/>
                    <a:pt x="301" y="2357"/>
                  </a:cubicBezTo>
                  <a:cubicBezTo>
                    <a:pt x="407" y="2447"/>
                    <a:pt x="511" y="2489"/>
                    <a:pt x="612" y="2489"/>
                  </a:cubicBezTo>
                  <a:cubicBezTo>
                    <a:pt x="726" y="2489"/>
                    <a:pt x="837" y="2435"/>
                    <a:pt x="944" y="2334"/>
                  </a:cubicBezTo>
                  <a:cubicBezTo>
                    <a:pt x="1408" y="1917"/>
                    <a:pt x="1658" y="1333"/>
                    <a:pt x="2075" y="881"/>
                  </a:cubicBezTo>
                  <a:cubicBezTo>
                    <a:pt x="2123" y="821"/>
                    <a:pt x="2147" y="786"/>
                    <a:pt x="2147" y="702"/>
                  </a:cubicBezTo>
                  <a:cubicBezTo>
                    <a:pt x="2242" y="667"/>
                    <a:pt x="2242" y="571"/>
                    <a:pt x="2254" y="488"/>
                  </a:cubicBezTo>
                  <a:cubicBezTo>
                    <a:pt x="2290" y="393"/>
                    <a:pt x="2361" y="333"/>
                    <a:pt x="2373" y="250"/>
                  </a:cubicBezTo>
                  <a:cubicBezTo>
                    <a:pt x="2373" y="190"/>
                    <a:pt x="2361" y="131"/>
                    <a:pt x="2313" y="83"/>
                  </a:cubicBezTo>
                  <a:cubicBezTo>
                    <a:pt x="2222" y="25"/>
                    <a:pt x="2150" y="1"/>
                    <a:pt x="20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30"/>
            <p:cNvSpPr/>
            <p:nvPr/>
          </p:nvSpPr>
          <p:spPr>
            <a:xfrm>
              <a:off x="5259875" y="3473475"/>
              <a:ext cx="32475" cy="61925"/>
            </a:xfrm>
            <a:custGeom>
              <a:avLst/>
              <a:gdLst/>
              <a:ahLst/>
              <a:cxnLst/>
              <a:rect l="l" t="t" r="r" b="b"/>
              <a:pathLst>
                <a:path w="1299" h="2477" extrusionOk="0">
                  <a:moveTo>
                    <a:pt x="1039" y="1"/>
                  </a:moveTo>
                  <a:cubicBezTo>
                    <a:pt x="945" y="1"/>
                    <a:pt x="831" y="56"/>
                    <a:pt x="703" y="155"/>
                  </a:cubicBezTo>
                  <a:cubicBezTo>
                    <a:pt x="536" y="239"/>
                    <a:pt x="465" y="393"/>
                    <a:pt x="417" y="572"/>
                  </a:cubicBezTo>
                  <a:cubicBezTo>
                    <a:pt x="417" y="643"/>
                    <a:pt x="441" y="715"/>
                    <a:pt x="405" y="774"/>
                  </a:cubicBezTo>
                  <a:cubicBezTo>
                    <a:pt x="179" y="1251"/>
                    <a:pt x="167" y="1239"/>
                    <a:pt x="167" y="2024"/>
                  </a:cubicBezTo>
                  <a:cubicBezTo>
                    <a:pt x="167" y="2179"/>
                    <a:pt x="0" y="2334"/>
                    <a:pt x="179" y="2477"/>
                  </a:cubicBezTo>
                  <a:cubicBezTo>
                    <a:pt x="512" y="2179"/>
                    <a:pt x="762" y="1822"/>
                    <a:pt x="1012" y="1477"/>
                  </a:cubicBezTo>
                  <a:cubicBezTo>
                    <a:pt x="881" y="1048"/>
                    <a:pt x="1298" y="762"/>
                    <a:pt x="1298" y="370"/>
                  </a:cubicBezTo>
                  <a:cubicBezTo>
                    <a:pt x="1263" y="112"/>
                    <a:pt x="1171" y="1"/>
                    <a:pt x="10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30"/>
            <p:cNvSpPr/>
            <p:nvPr/>
          </p:nvSpPr>
          <p:spPr>
            <a:xfrm>
              <a:off x="5731350" y="3661650"/>
              <a:ext cx="91125" cy="24375"/>
            </a:xfrm>
            <a:custGeom>
              <a:avLst/>
              <a:gdLst/>
              <a:ahLst/>
              <a:cxnLst/>
              <a:rect l="l" t="t" r="r" b="b"/>
              <a:pathLst>
                <a:path w="3645" h="975" extrusionOk="0">
                  <a:moveTo>
                    <a:pt x="1615" y="428"/>
                  </a:moveTo>
                  <a:cubicBezTo>
                    <a:pt x="1682" y="428"/>
                    <a:pt x="1755" y="446"/>
                    <a:pt x="1825" y="454"/>
                  </a:cubicBezTo>
                  <a:lnTo>
                    <a:pt x="1825" y="454"/>
                  </a:lnTo>
                  <a:cubicBezTo>
                    <a:pt x="1822" y="454"/>
                    <a:pt x="1820" y="454"/>
                    <a:pt x="1817" y="454"/>
                  </a:cubicBezTo>
                  <a:cubicBezTo>
                    <a:pt x="1721" y="454"/>
                    <a:pt x="1626" y="439"/>
                    <a:pt x="1537" y="439"/>
                  </a:cubicBezTo>
                  <a:cubicBezTo>
                    <a:pt x="1561" y="431"/>
                    <a:pt x="1588" y="428"/>
                    <a:pt x="1615" y="428"/>
                  </a:cubicBezTo>
                  <a:close/>
                  <a:moveTo>
                    <a:pt x="373" y="1"/>
                  </a:moveTo>
                  <a:cubicBezTo>
                    <a:pt x="299" y="1"/>
                    <a:pt x="232" y="25"/>
                    <a:pt x="179" y="70"/>
                  </a:cubicBezTo>
                  <a:cubicBezTo>
                    <a:pt x="96" y="201"/>
                    <a:pt x="1" y="332"/>
                    <a:pt x="96" y="510"/>
                  </a:cubicBezTo>
                  <a:cubicBezTo>
                    <a:pt x="164" y="570"/>
                    <a:pt x="243" y="583"/>
                    <a:pt x="326" y="583"/>
                  </a:cubicBezTo>
                  <a:cubicBezTo>
                    <a:pt x="393" y="583"/>
                    <a:pt x="462" y="574"/>
                    <a:pt x="530" y="574"/>
                  </a:cubicBezTo>
                  <a:cubicBezTo>
                    <a:pt x="631" y="574"/>
                    <a:pt x="730" y="593"/>
                    <a:pt x="810" y="689"/>
                  </a:cubicBezTo>
                  <a:cubicBezTo>
                    <a:pt x="1644" y="915"/>
                    <a:pt x="2501" y="939"/>
                    <a:pt x="3370" y="974"/>
                  </a:cubicBezTo>
                  <a:cubicBezTo>
                    <a:pt x="3394" y="963"/>
                    <a:pt x="3430" y="939"/>
                    <a:pt x="3466" y="927"/>
                  </a:cubicBezTo>
                  <a:cubicBezTo>
                    <a:pt x="3644" y="320"/>
                    <a:pt x="3049" y="486"/>
                    <a:pt x="2811" y="272"/>
                  </a:cubicBezTo>
                  <a:cubicBezTo>
                    <a:pt x="2773" y="244"/>
                    <a:pt x="2737" y="232"/>
                    <a:pt x="2703" y="232"/>
                  </a:cubicBezTo>
                  <a:cubicBezTo>
                    <a:pt x="2544" y="232"/>
                    <a:pt x="2421" y="482"/>
                    <a:pt x="2266" y="482"/>
                  </a:cubicBezTo>
                  <a:cubicBezTo>
                    <a:pt x="2214" y="482"/>
                    <a:pt x="2158" y="454"/>
                    <a:pt x="2096" y="379"/>
                  </a:cubicBezTo>
                  <a:cubicBezTo>
                    <a:pt x="2075" y="393"/>
                    <a:pt x="2053" y="405"/>
                    <a:pt x="2032" y="415"/>
                  </a:cubicBezTo>
                  <a:lnTo>
                    <a:pt x="2032" y="415"/>
                  </a:lnTo>
                  <a:cubicBezTo>
                    <a:pt x="2071" y="385"/>
                    <a:pt x="2106" y="336"/>
                    <a:pt x="2132" y="260"/>
                  </a:cubicBezTo>
                  <a:cubicBezTo>
                    <a:pt x="1956" y="84"/>
                    <a:pt x="1767" y="41"/>
                    <a:pt x="1570" y="41"/>
                  </a:cubicBezTo>
                  <a:cubicBezTo>
                    <a:pt x="1394" y="41"/>
                    <a:pt x="1211" y="76"/>
                    <a:pt x="1025" y="82"/>
                  </a:cubicBezTo>
                  <a:cubicBezTo>
                    <a:pt x="1021" y="81"/>
                    <a:pt x="1017" y="81"/>
                    <a:pt x="1013" y="81"/>
                  </a:cubicBezTo>
                  <a:cubicBezTo>
                    <a:pt x="917" y="81"/>
                    <a:pt x="826" y="177"/>
                    <a:pt x="724" y="177"/>
                  </a:cubicBezTo>
                  <a:cubicBezTo>
                    <a:pt x="680" y="177"/>
                    <a:pt x="634" y="158"/>
                    <a:pt x="584" y="105"/>
                  </a:cubicBezTo>
                  <a:cubicBezTo>
                    <a:pt x="537" y="70"/>
                    <a:pt x="513" y="22"/>
                    <a:pt x="453" y="10"/>
                  </a:cubicBezTo>
                  <a:cubicBezTo>
                    <a:pt x="426" y="4"/>
                    <a:pt x="399" y="1"/>
                    <a:pt x="3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30"/>
            <p:cNvSpPr/>
            <p:nvPr/>
          </p:nvSpPr>
          <p:spPr>
            <a:xfrm>
              <a:off x="5893275" y="3729875"/>
              <a:ext cx="93800" cy="20150"/>
            </a:xfrm>
            <a:custGeom>
              <a:avLst/>
              <a:gdLst/>
              <a:ahLst/>
              <a:cxnLst/>
              <a:rect l="l" t="t" r="r" b="b"/>
              <a:pathLst>
                <a:path w="3752" h="806" extrusionOk="0">
                  <a:moveTo>
                    <a:pt x="613" y="0"/>
                  </a:moveTo>
                  <a:cubicBezTo>
                    <a:pt x="409" y="0"/>
                    <a:pt x="205" y="34"/>
                    <a:pt x="1" y="150"/>
                  </a:cubicBezTo>
                  <a:cubicBezTo>
                    <a:pt x="203" y="377"/>
                    <a:pt x="465" y="222"/>
                    <a:pt x="620" y="353"/>
                  </a:cubicBezTo>
                  <a:cubicBezTo>
                    <a:pt x="1632" y="531"/>
                    <a:pt x="2620" y="770"/>
                    <a:pt x="3644" y="805"/>
                  </a:cubicBezTo>
                  <a:cubicBezTo>
                    <a:pt x="3751" y="698"/>
                    <a:pt x="3739" y="591"/>
                    <a:pt x="3620" y="472"/>
                  </a:cubicBezTo>
                  <a:cubicBezTo>
                    <a:pt x="2858" y="198"/>
                    <a:pt x="2037" y="198"/>
                    <a:pt x="1251" y="55"/>
                  </a:cubicBezTo>
                  <a:cubicBezTo>
                    <a:pt x="1038" y="37"/>
                    <a:pt x="825" y="0"/>
                    <a:pt x="6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30"/>
            <p:cNvSpPr/>
            <p:nvPr/>
          </p:nvSpPr>
          <p:spPr>
            <a:xfrm>
              <a:off x="5202725" y="3551475"/>
              <a:ext cx="43175" cy="45200"/>
            </a:xfrm>
            <a:custGeom>
              <a:avLst/>
              <a:gdLst/>
              <a:ahLst/>
              <a:cxnLst/>
              <a:rect l="l" t="t" r="r" b="b"/>
              <a:pathLst>
                <a:path w="1727" h="1808" extrusionOk="0">
                  <a:moveTo>
                    <a:pt x="1035" y="0"/>
                  </a:moveTo>
                  <a:cubicBezTo>
                    <a:pt x="941" y="0"/>
                    <a:pt x="849" y="54"/>
                    <a:pt x="762" y="202"/>
                  </a:cubicBezTo>
                  <a:cubicBezTo>
                    <a:pt x="703" y="393"/>
                    <a:pt x="667" y="607"/>
                    <a:pt x="441" y="702"/>
                  </a:cubicBezTo>
                  <a:cubicBezTo>
                    <a:pt x="381" y="750"/>
                    <a:pt x="346" y="798"/>
                    <a:pt x="310" y="845"/>
                  </a:cubicBezTo>
                  <a:cubicBezTo>
                    <a:pt x="179" y="1095"/>
                    <a:pt x="0" y="1333"/>
                    <a:pt x="72" y="1643"/>
                  </a:cubicBezTo>
                  <a:cubicBezTo>
                    <a:pt x="126" y="1774"/>
                    <a:pt x="204" y="1807"/>
                    <a:pt x="288" y="1807"/>
                  </a:cubicBezTo>
                  <a:cubicBezTo>
                    <a:pt x="376" y="1807"/>
                    <a:pt x="472" y="1772"/>
                    <a:pt x="560" y="1772"/>
                  </a:cubicBezTo>
                  <a:cubicBezTo>
                    <a:pt x="572" y="1772"/>
                    <a:pt x="584" y="1772"/>
                    <a:pt x="596" y="1774"/>
                  </a:cubicBezTo>
                  <a:cubicBezTo>
                    <a:pt x="1024" y="1476"/>
                    <a:pt x="1179" y="929"/>
                    <a:pt x="1596" y="619"/>
                  </a:cubicBezTo>
                  <a:cubicBezTo>
                    <a:pt x="1572" y="571"/>
                    <a:pt x="1596" y="524"/>
                    <a:pt x="1596" y="488"/>
                  </a:cubicBezTo>
                  <a:cubicBezTo>
                    <a:pt x="1632" y="428"/>
                    <a:pt x="1667" y="369"/>
                    <a:pt x="1727" y="321"/>
                  </a:cubicBezTo>
                  <a:cubicBezTo>
                    <a:pt x="1655" y="214"/>
                    <a:pt x="1548" y="190"/>
                    <a:pt x="1429" y="190"/>
                  </a:cubicBezTo>
                  <a:cubicBezTo>
                    <a:pt x="1293" y="95"/>
                    <a:pt x="1161" y="0"/>
                    <a:pt x="10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30"/>
            <p:cNvSpPr/>
            <p:nvPr/>
          </p:nvSpPr>
          <p:spPr>
            <a:xfrm>
              <a:off x="5685225" y="3651100"/>
              <a:ext cx="67300" cy="21350"/>
            </a:xfrm>
            <a:custGeom>
              <a:avLst/>
              <a:gdLst/>
              <a:ahLst/>
              <a:cxnLst/>
              <a:rect l="l" t="t" r="r" b="b"/>
              <a:pathLst>
                <a:path w="2692" h="854" extrusionOk="0">
                  <a:moveTo>
                    <a:pt x="842" y="0"/>
                  </a:moveTo>
                  <a:cubicBezTo>
                    <a:pt x="681" y="0"/>
                    <a:pt x="521" y="25"/>
                    <a:pt x="358" y="87"/>
                  </a:cubicBezTo>
                  <a:cubicBezTo>
                    <a:pt x="298" y="218"/>
                    <a:pt x="191" y="313"/>
                    <a:pt x="60" y="373"/>
                  </a:cubicBezTo>
                  <a:cubicBezTo>
                    <a:pt x="0" y="408"/>
                    <a:pt x="0" y="468"/>
                    <a:pt x="60" y="515"/>
                  </a:cubicBezTo>
                  <a:cubicBezTo>
                    <a:pt x="130" y="556"/>
                    <a:pt x="203" y="569"/>
                    <a:pt x="278" y="569"/>
                  </a:cubicBezTo>
                  <a:cubicBezTo>
                    <a:pt x="409" y="569"/>
                    <a:pt x="544" y="530"/>
                    <a:pt x="670" y="530"/>
                  </a:cubicBezTo>
                  <a:cubicBezTo>
                    <a:pt x="767" y="530"/>
                    <a:pt x="859" y="553"/>
                    <a:pt x="941" y="634"/>
                  </a:cubicBezTo>
                  <a:cubicBezTo>
                    <a:pt x="1094" y="744"/>
                    <a:pt x="1256" y="803"/>
                    <a:pt x="1438" y="803"/>
                  </a:cubicBezTo>
                  <a:cubicBezTo>
                    <a:pt x="1455" y="803"/>
                    <a:pt x="1472" y="802"/>
                    <a:pt x="1489" y="801"/>
                  </a:cubicBezTo>
                  <a:cubicBezTo>
                    <a:pt x="1551" y="838"/>
                    <a:pt x="1603" y="853"/>
                    <a:pt x="1647" y="853"/>
                  </a:cubicBezTo>
                  <a:cubicBezTo>
                    <a:pt x="1845" y="853"/>
                    <a:pt x="1887" y="545"/>
                    <a:pt x="2072" y="515"/>
                  </a:cubicBezTo>
                  <a:lnTo>
                    <a:pt x="2370" y="515"/>
                  </a:lnTo>
                  <a:cubicBezTo>
                    <a:pt x="2419" y="565"/>
                    <a:pt x="2468" y="591"/>
                    <a:pt x="2529" y="591"/>
                  </a:cubicBezTo>
                  <a:cubicBezTo>
                    <a:pt x="2557" y="591"/>
                    <a:pt x="2587" y="586"/>
                    <a:pt x="2620" y="575"/>
                  </a:cubicBezTo>
                  <a:cubicBezTo>
                    <a:pt x="2667" y="527"/>
                    <a:pt x="2691" y="468"/>
                    <a:pt x="2691" y="408"/>
                  </a:cubicBezTo>
                  <a:cubicBezTo>
                    <a:pt x="2667" y="313"/>
                    <a:pt x="2572" y="277"/>
                    <a:pt x="2501" y="218"/>
                  </a:cubicBezTo>
                  <a:cubicBezTo>
                    <a:pt x="2271" y="91"/>
                    <a:pt x="2024" y="59"/>
                    <a:pt x="1770" y="59"/>
                  </a:cubicBezTo>
                  <a:cubicBezTo>
                    <a:pt x="1642" y="59"/>
                    <a:pt x="1512" y="67"/>
                    <a:pt x="1382" y="75"/>
                  </a:cubicBezTo>
                  <a:cubicBezTo>
                    <a:pt x="1199" y="31"/>
                    <a:pt x="1021" y="0"/>
                    <a:pt x="8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30"/>
            <p:cNvSpPr/>
            <p:nvPr/>
          </p:nvSpPr>
          <p:spPr>
            <a:xfrm>
              <a:off x="5933175" y="3675250"/>
              <a:ext cx="58650" cy="25650"/>
            </a:xfrm>
            <a:custGeom>
              <a:avLst/>
              <a:gdLst/>
              <a:ahLst/>
              <a:cxnLst/>
              <a:rect l="l" t="t" r="r" b="b"/>
              <a:pathLst>
                <a:path w="2346" h="1026" extrusionOk="0">
                  <a:moveTo>
                    <a:pt x="537" y="0"/>
                  </a:moveTo>
                  <a:cubicBezTo>
                    <a:pt x="471" y="0"/>
                    <a:pt x="404" y="2"/>
                    <a:pt x="334" y="2"/>
                  </a:cubicBezTo>
                  <a:cubicBezTo>
                    <a:pt x="250" y="192"/>
                    <a:pt x="262" y="430"/>
                    <a:pt x="96" y="597"/>
                  </a:cubicBezTo>
                  <a:cubicBezTo>
                    <a:pt x="36" y="669"/>
                    <a:pt x="0" y="740"/>
                    <a:pt x="60" y="847"/>
                  </a:cubicBezTo>
                  <a:cubicBezTo>
                    <a:pt x="492" y="968"/>
                    <a:pt x="936" y="1001"/>
                    <a:pt x="1380" y="1001"/>
                  </a:cubicBezTo>
                  <a:cubicBezTo>
                    <a:pt x="1547" y="1001"/>
                    <a:pt x="1715" y="997"/>
                    <a:pt x="1881" y="990"/>
                  </a:cubicBezTo>
                  <a:cubicBezTo>
                    <a:pt x="1923" y="1014"/>
                    <a:pt x="1959" y="1026"/>
                    <a:pt x="1993" y="1026"/>
                  </a:cubicBezTo>
                  <a:cubicBezTo>
                    <a:pt x="2027" y="1026"/>
                    <a:pt x="2060" y="1014"/>
                    <a:pt x="2096" y="990"/>
                  </a:cubicBezTo>
                  <a:cubicBezTo>
                    <a:pt x="2346" y="383"/>
                    <a:pt x="1703" y="419"/>
                    <a:pt x="1489" y="133"/>
                  </a:cubicBezTo>
                  <a:cubicBezTo>
                    <a:pt x="1435" y="106"/>
                    <a:pt x="1385" y="91"/>
                    <a:pt x="1333" y="91"/>
                  </a:cubicBezTo>
                  <a:cubicBezTo>
                    <a:pt x="1292" y="91"/>
                    <a:pt x="1250" y="100"/>
                    <a:pt x="1203" y="121"/>
                  </a:cubicBezTo>
                  <a:cubicBezTo>
                    <a:pt x="1155" y="192"/>
                    <a:pt x="1143" y="300"/>
                    <a:pt x="1131" y="383"/>
                  </a:cubicBezTo>
                  <a:cubicBezTo>
                    <a:pt x="1048" y="311"/>
                    <a:pt x="1155" y="192"/>
                    <a:pt x="1072" y="109"/>
                  </a:cubicBezTo>
                  <a:cubicBezTo>
                    <a:pt x="888" y="13"/>
                    <a:pt x="718" y="0"/>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30"/>
            <p:cNvSpPr/>
            <p:nvPr/>
          </p:nvSpPr>
          <p:spPr>
            <a:xfrm>
              <a:off x="5983775" y="3741175"/>
              <a:ext cx="79200" cy="18800"/>
            </a:xfrm>
            <a:custGeom>
              <a:avLst/>
              <a:gdLst/>
              <a:ahLst/>
              <a:cxnLst/>
              <a:rect l="l" t="t" r="r" b="b"/>
              <a:pathLst>
                <a:path w="3168" h="752" extrusionOk="0">
                  <a:moveTo>
                    <a:pt x="149" y="0"/>
                  </a:moveTo>
                  <a:cubicBezTo>
                    <a:pt x="97" y="0"/>
                    <a:pt x="46" y="15"/>
                    <a:pt x="0" y="44"/>
                  </a:cubicBezTo>
                  <a:cubicBezTo>
                    <a:pt x="12" y="139"/>
                    <a:pt x="12" y="246"/>
                    <a:pt x="24" y="353"/>
                  </a:cubicBezTo>
                  <a:cubicBezTo>
                    <a:pt x="834" y="496"/>
                    <a:pt x="1620" y="639"/>
                    <a:pt x="2405" y="663"/>
                  </a:cubicBezTo>
                  <a:cubicBezTo>
                    <a:pt x="2426" y="656"/>
                    <a:pt x="2449" y="653"/>
                    <a:pt x="2473" y="653"/>
                  </a:cubicBezTo>
                  <a:cubicBezTo>
                    <a:pt x="2611" y="653"/>
                    <a:pt x="2793" y="751"/>
                    <a:pt x="2935" y="751"/>
                  </a:cubicBezTo>
                  <a:cubicBezTo>
                    <a:pt x="3065" y="751"/>
                    <a:pt x="3162" y="671"/>
                    <a:pt x="3167" y="365"/>
                  </a:cubicBezTo>
                  <a:cubicBezTo>
                    <a:pt x="3112" y="351"/>
                    <a:pt x="3057" y="338"/>
                    <a:pt x="3002" y="338"/>
                  </a:cubicBezTo>
                  <a:cubicBezTo>
                    <a:pt x="2962" y="338"/>
                    <a:pt x="2922" y="345"/>
                    <a:pt x="2882" y="365"/>
                  </a:cubicBezTo>
                  <a:cubicBezTo>
                    <a:pt x="2560" y="306"/>
                    <a:pt x="2215" y="306"/>
                    <a:pt x="1882" y="222"/>
                  </a:cubicBezTo>
                  <a:cubicBezTo>
                    <a:pt x="1420" y="104"/>
                    <a:pt x="948" y="54"/>
                    <a:pt x="476" y="54"/>
                  </a:cubicBezTo>
                  <a:cubicBezTo>
                    <a:pt x="425" y="54"/>
                    <a:pt x="373" y="54"/>
                    <a:pt x="322" y="56"/>
                  </a:cubicBezTo>
                  <a:cubicBezTo>
                    <a:pt x="266" y="18"/>
                    <a:pt x="20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30"/>
            <p:cNvSpPr/>
            <p:nvPr/>
          </p:nvSpPr>
          <p:spPr>
            <a:xfrm>
              <a:off x="6000150" y="3682775"/>
              <a:ext cx="51225" cy="21250"/>
            </a:xfrm>
            <a:custGeom>
              <a:avLst/>
              <a:gdLst/>
              <a:ahLst/>
              <a:cxnLst/>
              <a:rect l="l" t="t" r="r" b="b"/>
              <a:pathLst>
                <a:path w="2049" h="850" extrusionOk="0">
                  <a:moveTo>
                    <a:pt x="659" y="1"/>
                  </a:moveTo>
                  <a:cubicBezTo>
                    <a:pt x="491" y="1"/>
                    <a:pt x="331" y="48"/>
                    <a:pt x="191" y="201"/>
                  </a:cubicBezTo>
                  <a:cubicBezTo>
                    <a:pt x="0" y="570"/>
                    <a:pt x="298" y="665"/>
                    <a:pt x="512" y="796"/>
                  </a:cubicBezTo>
                  <a:cubicBezTo>
                    <a:pt x="599" y="828"/>
                    <a:pt x="681" y="849"/>
                    <a:pt x="769" y="849"/>
                  </a:cubicBezTo>
                  <a:cubicBezTo>
                    <a:pt x="812" y="849"/>
                    <a:pt x="857" y="844"/>
                    <a:pt x="905" y="832"/>
                  </a:cubicBezTo>
                  <a:cubicBezTo>
                    <a:pt x="941" y="844"/>
                    <a:pt x="974" y="850"/>
                    <a:pt x="1006" y="850"/>
                  </a:cubicBezTo>
                  <a:cubicBezTo>
                    <a:pt x="1039" y="850"/>
                    <a:pt x="1072" y="844"/>
                    <a:pt x="1107" y="832"/>
                  </a:cubicBezTo>
                  <a:cubicBezTo>
                    <a:pt x="1131" y="796"/>
                    <a:pt x="1143" y="772"/>
                    <a:pt x="1167" y="737"/>
                  </a:cubicBezTo>
                  <a:lnTo>
                    <a:pt x="1227" y="737"/>
                  </a:lnTo>
                  <a:lnTo>
                    <a:pt x="1191" y="784"/>
                  </a:lnTo>
                  <a:lnTo>
                    <a:pt x="1215" y="832"/>
                  </a:lnTo>
                  <a:cubicBezTo>
                    <a:pt x="1310" y="832"/>
                    <a:pt x="1405" y="808"/>
                    <a:pt x="1500" y="796"/>
                  </a:cubicBezTo>
                  <a:cubicBezTo>
                    <a:pt x="1516" y="795"/>
                    <a:pt x="1533" y="795"/>
                    <a:pt x="1550" y="795"/>
                  </a:cubicBezTo>
                  <a:cubicBezTo>
                    <a:pt x="1599" y="795"/>
                    <a:pt x="1651" y="798"/>
                    <a:pt x="1702" y="798"/>
                  </a:cubicBezTo>
                  <a:cubicBezTo>
                    <a:pt x="1830" y="798"/>
                    <a:pt x="1950" y="777"/>
                    <a:pt x="1989" y="630"/>
                  </a:cubicBezTo>
                  <a:cubicBezTo>
                    <a:pt x="2048" y="415"/>
                    <a:pt x="1917" y="237"/>
                    <a:pt x="1703" y="118"/>
                  </a:cubicBezTo>
                  <a:cubicBezTo>
                    <a:pt x="1691" y="94"/>
                    <a:pt x="1667" y="94"/>
                    <a:pt x="1643" y="82"/>
                  </a:cubicBezTo>
                  <a:cubicBezTo>
                    <a:pt x="1548" y="56"/>
                    <a:pt x="1459" y="44"/>
                    <a:pt x="1366" y="44"/>
                  </a:cubicBezTo>
                  <a:cubicBezTo>
                    <a:pt x="1285" y="44"/>
                    <a:pt x="1201" y="53"/>
                    <a:pt x="1107" y="70"/>
                  </a:cubicBezTo>
                  <a:cubicBezTo>
                    <a:pt x="958" y="37"/>
                    <a:pt x="806" y="1"/>
                    <a:pt x="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30"/>
            <p:cNvSpPr/>
            <p:nvPr/>
          </p:nvSpPr>
          <p:spPr>
            <a:xfrm>
              <a:off x="5838825" y="3665200"/>
              <a:ext cx="44650" cy="25350"/>
            </a:xfrm>
            <a:custGeom>
              <a:avLst/>
              <a:gdLst/>
              <a:ahLst/>
              <a:cxnLst/>
              <a:rect l="l" t="t" r="r" b="b"/>
              <a:pathLst>
                <a:path w="1786" h="1014" extrusionOk="0">
                  <a:moveTo>
                    <a:pt x="611" y="1"/>
                  </a:moveTo>
                  <a:cubicBezTo>
                    <a:pt x="474" y="1"/>
                    <a:pt x="330" y="23"/>
                    <a:pt x="179" y="70"/>
                  </a:cubicBezTo>
                  <a:cubicBezTo>
                    <a:pt x="48" y="273"/>
                    <a:pt x="24" y="511"/>
                    <a:pt x="0" y="749"/>
                  </a:cubicBezTo>
                  <a:cubicBezTo>
                    <a:pt x="24" y="832"/>
                    <a:pt x="48" y="892"/>
                    <a:pt x="95" y="940"/>
                  </a:cubicBezTo>
                  <a:cubicBezTo>
                    <a:pt x="216" y="975"/>
                    <a:pt x="345" y="998"/>
                    <a:pt x="478" y="998"/>
                  </a:cubicBezTo>
                  <a:cubicBezTo>
                    <a:pt x="567" y="998"/>
                    <a:pt x="659" y="987"/>
                    <a:pt x="750" y="963"/>
                  </a:cubicBezTo>
                  <a:cubicBezTo>
                    <a:pt x="847" y="1001"/>
                    <a:pt x="944" y="1013"/>
                    <a:pt x="1041" y="1013"/>
                  </a:cubicBezTo>
                  <a:cubicBezTo>
                    <a:pt x="1254" y="1013"/>
                    <a:pt x="1470" y="952"/>
                    <a:pt x="1691" y="952"/>
                  </a:cubicBezTo>
                  <a:cubicBezTo>
                    <a:pt x="1786" y="749"/>
                    <a:pt x="1726" y="606"/>
                    <a:pt x="1607" y="451"/>
                  </a:cubicBezTo>
                  <a:cubicBezTo>
                    <a:pt x="1319" y="172"/>
                    <a:pt x="991" y="1"/>
                    <a:pt x="6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30"/>
            <p:cNvSpPr/>
            <p:nvPr/>
          </p:nvSpPr>
          <p:spPr>
            <a:xfrm>
              <a:off x="5886150" y="3673150"/>
              <a:ext cx="53300" cy="23300"/>
            </a:xfrm>
            <a:custGeom>
              <a:avLst/>
              <a:gdLst/>
              <a:ahLst/>
              <a:cxnLst/>
              <a:rect l="l" t="t" r="r" b="b"/>
              <a:pathLst>
                <a:path w="2132" h="932" extrusionOk="0">
                  <a:moveTo>
                    <a:pt x="1704" y="1"/>
                  </a:moveTo>
                  <a:cubicBezTo>
                    <a:pt x="1296" y="1"/>
                    <a:pt x="902" y="167"/>
                    <a:pt x="480" y="167"/>
                  </a:cubicBezTo>
                  <a:cubicBezTo>
                    <a:pt x="423" y="167"/>
                    <a:pt x="367" y="164"/>
                    <a:pt x="310" y="157"/>
                  </a:cubicBezTo>
                  <a:cubicBezTo>
                    <a:pt x="304" y="157"/>
                    <a:pt x="299" y="157"/>
                    <a:pt x="293" y="157"/>
                  </a:cubicBezTo>
                  <a:cubicBezTo>
                    <a:pt x="159" y="157"/>
                    <a:pt x="69" y="293"/>
                    <a:pt x="12" y="419"/>
                  </a:cubicBezTo>
                  <a:cubicBezTo>
                    <a:pt x="0" y="479"/>
                    <a:pt x="0" y="562"/>
                    <a:pt x="12" y="622"/>
                  </a:cubicBezTo>
                  <a:cubicBezTo>
                    <a:pt x="95" y="741"/>
                    <a:pt x="250" y="681"/>
                    <a:pt x="345" y="776"/>
                  </a:cubicBezTo>
                  <a:lnTo>
                    <a:pt x="488" y="776"/>
                  </a:lnTo>
                  <a:cubicBezTo>
                    <a:pt x="538" y="743"/>
                    <a:pt x="586" y="723"/>
                    <a:pt x="631" y="723"/>
                  </a:cubicBezTo>
                  <a:cubicBezTo>
                    <a:pt x="682" y="723"/>
                    <a:pt x="730" y="749"/>
                    <a:pt x="774" y="812"/>
                  </a:cubicBezTo>
                  <a:lnTo>
                    <a:pt x="774" y="800"/>
                  </a:lnTo>
                  <a:cubicBezTo>
                    <a:pt x="882" y="839"/>
                    <a:pt x="993" y="847"/>
                    <a:pt x="1104" y="847"/>
                  </a:cubicBezTo>
                  <a:cubicBezTo>
                    <a:pt x="1192" y="847"/>
                    <a:pt x="1280" y="842"/>
                    <a:pt x="1367" y="842"/>
                  </a:cubicBezTo>
                  <a:cubicBezTo>
                    <a:pt x="1510" y="842"/>
                    <a:pt x="1651" y="856"/>
                    <a:pt x="1786" y="931"/>
                  </a:cubicBezTo>
                  <a:lnTo>
                    <a:pt x="1941" y="931"/>
                  </a:lnTo>
                  <a:cubicBezTo>
                    <a:pt x="1977" y="884"/>
                    <a:pt x="2024" y="824"/>
                    <a:pt x="2072" y="776"/>
                  </a:cubicBezTo>
                  <a:cubicBezTo>
                    <a:pt x="2119" y="717"/>
                    <a:pt x="2131" y="657"/>
                    <a:pt x="2096" y="586"/>
                  </a:cubicBezTo>
                  <a:cubicBezTo>
                    <a:pt x="2072" y="348"/>
                    <a:pt x="2024" y="122"/>
                    <a:pt x="1774" y="3"/>
                  </a:cubicBezTo>
                  <a:cubicBezTo>
                    <a:pt x="1751" y="1"/>
                    <a:pt x="1727" y="1"/>
                    <a:pt x="17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30"/>
            <p:cNvSpPr/>
            <p:nvPr/>
          </p:nvSpPr>
          <p:spPr>
            <a:xfrm>
              <a:off x="5348275" y="3375550"/>
              <a:ext cx="33350" cy="56575"/>
            </a:xfrm>
            <a:custGeom>
              <a:avLst/>
              <a:gdLst/>
              <a:ahLst/>
              <a:cxnLst/>
              <a:rect l="l" t="t" r="r" b="b"/>
              <a:pathLst>
                <a:path w="1334" h="2263" extrusionOk="0">
                  <a:moveTo>
                    <a:pt x="1084" y="0"/>
                  </a:moveTo>
                  <a:cubicBezTo>
                    <a:pt x="274" y="262"/>
                    <a:pt x="310" y="1024"/>
                    <a:pt x="60" y="1643"/>
                  </a:cubicBezTo>
                  <a:cubicBezTo>
                    <a:pt x="12" y="1691"/>
                    <a:pt x="1" y="1751"/>
                    <a:pt x="12" y="1810"/>
                  </a:cubicBezTo>
                  <a:cubicBezTo>
                    <a:pt x="36" y="1810"/>
                    <a:pt x="72" y="1822"/>
                    <a:pt x="96" y="1822"/>
                  </a:cubicBezTo>
                  <a:cubicBezTo>
                    <a:pt x="239" y="1929"/>
                    <a:pt x="179" y="2060"/>
                    <a:pt x="179" y="2191"/>
                  </a:cubicBezTo>
                  <a:cubicBezTo>
                    <a:pt x="203" y="2203"/>
                    <a:pt x="239" y="2227"/>
                    <a:pt x="262" y="2262"/>
                  </a:cubicBezTo>
                  <a:cubicBezTo>
                    <a:pt x="739" y="1667"/>
                    <a:pt x="1155" y="1072"/>
                    <a:pt x="1334" y="334"/>
                  </a:cubicBezTo>
                  <a:cubicBezTo>
                    <a:pt x="1322" y="167"/>
                    <a:pt x="1251" y="48"/>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30"/>
            <p:cNvSpPr/>
            <p:nvPr/>
          </p:nvSpPr>
          <p:spPr>
            <a:xfrm>
              <a:off x="5719450" y="3709725"/>
              <a:ext cx="84550" cy="18575"/>
            </a:xfrm>
            <a:custGeom>
              <a:avLst/>
              <a:gdLst/>
              <a:ahLst/>
              <a:cxnLst/>
              <a:rect l="l" t="t" r="r" b="b"/>
              <a:pathLst>
                <a:path w="3382" h="743" extrusionOk="0">
                  <a:moveTo>
                    <a:pt x="238" y="1"/>
                  </a:moveTo>
                  <a:cubicBezTo>
                    <a:pt x="159" y="1"/>
                    <a:pt x="80" y="5"/>
                    <a:pt x="1" y="16"/>
                  </a:cubicBezTo>
                  <a:cubicBezTo>
                    <a:pt x="60" y="135"/>
                    <a:pt x="179" y="171"/>
                    <a:pt x="298" y="171"/>
                  </a:cubicBezTo>
                  <a:cubicBezTo>
                    <a:pt x="477" y="171"/>
                    <a:pt x="548" y="266"/>
                    <a:pt x="572" y="433"/>
                  </a:cubicBezTo>
                  <a:cubicBezTo>
                    <a:pt x="655" y="445"/>
                    <a:pt x="763" y="445"/>
                    <a:pt x="870" y="456"/>
                  </a:cubicBezTo>
                  <a:cubicBezTo>
                    <a:pt x="913" y="419"/>
                    <a:pt x="956" y="401"/>
                    <a:pt x="997" y="401"/>
                  </a:cubicBezTo>
                  <a:cubicBezTo>
                    <a:pt x="1048" y="401"/>
                    <a:pt x="1098" y="428"/>
                    <a:pt x="1144" y="480"/>
                  </a:cubicBezTo>
                  <a:cubicBezTo>
                    <a:pt x="1166" y="495"/>
                    <a:pt x="1183" y="505"/>
                    <a:pt x="1202" y="505"/>
                  </a:cubicBezTo>
                  <a:cubicBezTo>
                    <a:pt x="1213" y="505"/>
                    <a:pt x="1225" y="501"/>
                    <a:pt x="1239" y="492"/>
                  </a:cubicBezTo>
                  <a:cubicBezTo>
                    <a:pt x="1340" y="536"/>
                    <a:pt x="1448" y="542"/>
                    <a:pt x="1556" y="542"/>
                  </a:cubicBezTo>
                  <a:cubicBezTo>
                    <a:pt x="1599" y="542"/>
                    <a:pt x="1642" y="541"/>
                    <a:pt x="1684" y="541"/>
                  </a:cubicBezTo>
                  <a:cubicBezTo>
                    <a:pt x="1798" y="541"/>
                    <a:pt x="1910" y="548"/>
                    <a:pt x="2013" y="599"/>
                  </a:cubicBezTo>
                  <a:cubicBezTo>
                    <a:pt x="2085" y="628"/>
                    <a:pt x="2157" y="644"/>
                    <a:pt x="2232" y="644"/>
                  </a:cubicBezTo>
                  <a:cubicBezTo>
                    <a:pt x="2280" y="644"/>
                    <a:pt x="2330" y="637"/>
                    <a:pt x="2382" y="623"/>
                  </a:cubicBezTo>
                  <a:cubicBezTo>
                    <a:pt x="2572" y="730"/>
                    <a:pt x="2810" y="647"/>
                    <a:pt x="3013" y="730"/>
                  </a:cubicBezTo>
                  <a:cubicBezTo>
                    <a:pt x="3108" y="730"/>
                    <a:pt x="3203" y="742"/>
                    <a:pt x="3311" y="742"/>
                  </a:cubicBezTo>
                  <a:cubicBezTo>
                    <a:pt x="3346" y="706"/>
                    <a:pt x="3382" y="659"/>
                    <a:pt x="3382" y="599"/>
                  </a:cubicBezTo>
                  <a:cubicBezTo>
                    <a:pt x="3370" y="456"/>
                    <a:pt x="3263" y="409"/>
                    <a:pt x="3156" y="349"/>
                  </a:cubicBezTo>
                  <a:cubicBezTo>
                    <a:pt x="3108" y="349"/>
                    <a:pt x="3049" y="361"/>
                    <a:pt x="3013" y="361"/>
                  </a:cubicBezTo>
                  <a:cubicBezTo>
                    <a:pt x="2941" y="383"/>
                    <a:pt x="2872" y="400"/>
                    <a:pt x="2804" y="400"/>
                  </a:cubicBezTo>
                  <a:cubicBezTo>
                    <a:pt x="2726" y="400"/>
                    <a:pt x="2649" y="377"/>
                    <a:pt x="2572" y="314"/>
                  </a:cubicBezTo>
                  <a:lnTo>
                    <a:pt x="2549" y="290"/>
                  </a:lnTo>
                  <a:lnTo>
                    <a:pt x="2513" y="302"/>
                  </a:lnTo>
                  <a:cubicBezTo>
                    <a:pt x="2390" y="250"/>
                    <a:pt x="2266" y="241"/>
                    <a:pt x="2142" y="241"/>
                  </a:cubicBezTo>
                  <a:cubicBezTo>
                    <a:pt x="2077" y="241"/>
                    <a:pt x="2011" y="243"/>
                    <a:pt x="1946" y="243"/>
                  </a:cubicBezTo>
                  <a:cubicBezTo>
                    <a:pt x="1823" y="243"/>
                    <a:pt x="1702" y="234"/>
                    <a:pt x="1584" y="183"/>
                  </a:cubicBezTo>
                  <a:cubicBezTo>
                    <a:pt x="1138" y="152"/>
                    <a:pt x="692" y="1"/>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30"/>
            <p:cNvSpPr/>
            <p:nvPr/>
          </p:nvSpPr>
          <p:spPr>
            <a:xfrm>
              <a:off x="5815900" y="3663525"/>
              <a:ext cx="64025" cy="25300"/>
            </a:xfrm>
            <a:custGeom>
              <a:avLst/>
              <a:gdLst/>
              <a:ahLst/>
              <a:cxnLst/>
              <a:rect l="l" t="t" r="r" b="b"/>
              <a:pathLst>
                <a:path w="2561" h="1012" extrusionOk="0">
                  <a:moveTo>
                    <a:pt x="921" y="1"/>
                  </a:moveTo>
                  <a:cubicBezTo>
                    <a:pt x="667" y="1"/>
                    <a:pt x="412" y="7"/>
                    <a:pt x="155" y="7"/>
                  </a:cubicBezTo>
                  <a:cubicBezTo>
                    <a:pt x="274" y="280"/>
                    <a:pt x="548" y="602"/>
                    <a:pt x="72" y="816"/>
                  </a:cubicBezTo>
                  <a:lnTo>
                    <a:pt x="0" y="899"/>
                  </a:lnTo>
                  <a:cubicBezTo>
                    <a:pt x="244" y="990"/>
                    <a:pt x="509" y="1012"/>
                    <a:pt x="774" y="1012"/>
                  </a:cubicBezTo>
                  <a:cubicBezTo>
                    <a:pt x="858" y="1012"/>
                    <a:pt x="941" y="1010"/>
                    <a:pt x="1024" y="1007"/>
                  </a:cubicBezTo>
                  <a:lnTo>
                    <a:pt x="1024" y="864"/>
                  </a:lnTo>
                  <a:cubicBezTo>
                    <a:pt x="953" y="852"/>
                    <a:pt x="905" y="745"/>
                    <a:pt x="941" y="685"/>
                  </a:cubicBezTo>
                  <a:cubicBezTo>
                    <a:pt x="1036" y="518"/>
                    <a:pt x="1024" y="316"/>
                    <a:pt x="1143" y="173"/>
                  </a:cubicBezTo>
                  <a:cubicBezTo>
                    <a:pt x="1191" y="209"/>
                    <a:pt x="1244" y="222"/>
                    <a:pt x="1299" y="222"/>
                  </a:cubicBezTo>
                  <a:cubicBezTo>
                    <a:pt x="1435" y="222"/>
                    <a:pt x="1585" y="145"/>
                    <a:pt x="1713" y="145"/>
                  </a:cubicBezTo>
                  <a:cubicBezTo>
                    <a:pt x="1792" y="145"/>
                    <a:pt x="1863" y="174"/>
                    <a:pt x="1917" y="268"/>
                  </a:cubicBezTo>
                  <a:cubicBezTo>
                    <a:pt x="2048" y="507"/>
                    <a:pt x="2310" y="435"/>
                    <a:pt x="2441" y="590"/>
                  </a:cubicBezTo>
                  <a:cubicBezTo>
                    <a:pt x="2489" y="542"/>
                    <a:pt x="2512" y="495"/>
                    <a:pt x="2524" y="435"/>
                  </a:cubicBezTo>
                  <a:cubicBezTo>
                    <a:pt x="2560" y="268"/>
                    <a:pt x="2322" y="280"/>
                    <a:pt x="2334" y="137"/>
                  </a:cubicBezTo>
                  <a:cubicBezTo>
                    <a:pt x="1868" y="21"/>
                    <a:pt x="1397" y="1"/>
                    <a:pt x="9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30"/>
            <p:cNvSpPr/>
            <p:nvPr/>
          </p:nvSpPr>
          <p:spPr>
            <a:xfrm>
              <a:off x="6090325" y="3753075"/>
              <a:ext cx="50325" cy="13400"/>
            </a:xfrm>
            <a:custGeom>
              <a:avLst/>
              <a:gdLst/>
              <a:ahLst/>
              <a:cxnLst/>
              <a:rect l="l" t="t" r="r" b="b"/>
              <a:pathLst>
                <a:path w="2013" h="536" extrusionOk="0">
                  <a:moveTo>
                    <a:pt x="467" y="1"/>
                  </a:moveTo>
                  <a:cubicBezTo>
                    <a:pt x="387" y="1"/>
                    <a:pt x="307" y="3"/>
                    <a:pt x="227" y="8"/>
                  </a:cubicBezTo>
                  <a:cubicBezTo>
                    <a:pt x="108" y="127"/>
                    <a:pt x="1" y="235"/>
                    <a:pt x="84" y="413"/>
                  </a:cubicBezTo>
                  <a:cubicBezTo>
                    <a:pt x="454" y="422"/>
                    <a:pt x="824" y="536"/>
                    <a:pt x="1198" y="536"/>
                  </a:cubicBezTo>
                  <a:cubicBezTo>
                    <a:pt x="1342" y="536"/>
                    <a:pt x="1486" y="519"/>
                    <a:pt x="1632" y="473"/>
                  </a:cubicBezTo>
                  <a:cubicBezTo>
                    <a:pt x="1685" y="494"/>
                    <a:pt x="1739" y="511"/>
                    <a:pt x="1788" y="511"/>
                  </a:cubicBezTo>
                  <a:cubicBezTo>
                    <a:pt x="1848" y="511"/>
                    <a:pt x="1902" y="485"/>
                    <a:pt x="1942" y="413"/>
                  </a:cubicBezTo>
                  <a:cubicBezTo>
                    <a:pt x="2013" y="294"/>
                    <a:pt x="1894" y="211"/>
                    <a:pt x="1799" y="139"/>
                  </a:cubicBezTo>
                  <a:cubicBezTo>
                    <a:pt x="1363" y="79"/>
                    <a:pt x="919" y="1"/>
                    <a:pt x="4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30"/>
            <p:cNvSpPr/>
            <p:nvPr/>
          </p:nvSpPr>
          <p:spPr>
            <a:xfrm>
              <a:off x="5222675" y="3599375"/>
              <a:ext cx="36925" cy="32250"/>
            </a:xfrm>
            <a:custGeom>
              <a:avLst/>
              <a:gdLst/>
              <a:ahLst/>
              <a:cxnLst/>
              <a:rect l="l" t="t" r="r" b="b"/>
              <a:pathLst>
                <a:path w="1477" h="1290" extrusionOk="0">
                  <a:moveTo>
                    <a:pt x="1072" y="25"/>
                  </a:moveTo>
                  <a:cubicBezTo>
                    <a:pt x="655" y="251"/>
                    <a:pt x="464" y="668"/>
                    <a:pt x="167" y="977"/>
                  </a:cubicBezTo>
                  <a:cubicBezTo>
                    <a:pt x="0" y="1144"/>
                    <a:pt x="107" y="1263"/>
                    <a:pt x="322" y="1287"/>
                  </a:cubicBezTo>
                  <a:cubicBezTo>
                    <a:pt x="340" y="1289"/>
                    <a:pt x="358" y="1290"/>
                    <a:pt x="376" y="1290"/>
                  </a:cubicBezTo>
                  <a:cubicBezTo>
                    <a:pt x="453" y="1290"/>
                    <a:pt x="528" y="1272"/>
                    <a:pt x="595" y="1263"/>
                  </a:cubicBezTo>
                  <a:lnTo>
                    <a:pt x="595" y="1287"/>
                  </a:lnTo>
                  <a:cubicBezTo>
                    <a:pt x="714" y="1227"/>
                    <a:pt x="667" y="1084"/>
                    <a:pt x="774" y="1025"/>
                  </a:cubicBezTo>
                  <a:cubicBezTo>
                    <a:pt x="893" y="965"/>
                    <a:pt x="988" y="846"/>
                    <a:pt x="1048" y="727"/>
                  </a:cubicBezTo>
                  <a:cubicBezTo>
                    <a:pt x="1119" y="691"/>
                    <a:pt x="1167" y="632"/>
                    <a:pt x="1191" y="572"/>
                  </a:cubicBezTo>
                  <a:cubicBezTo>
                    <a:pt x="1286" y="429"/>
                    <a:pt x="1393" y="298"/>
                    <a:pt x="1476" y="144"/>
                  </a:cubicBezTo>
                  <a:cubicBezTo>
                    <a:pt x="1369" y="1"/>
                    <a:pt x="1215" y="72"/>
                    <a:pt x="1072"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30"/>
            <p:cNvSpPr/>
            <p:nvPr/>
          </p:nvSpPr>
          <p:spPr>
            <a:xfrm>
              <a:off x="5801600" y="3719825"/>
              <a:ext cx="51225" cy="13525"/>
            </a:xfrm>
            <a:custGeom>
              <a:avLst/>
              <a:gdLst/>
              <a:ahLst/>
              <a:cxnLst/>
              <a:rect l="l" t="t" r="r" b="b"/>
              <a:pathLst>
                <a:path w="2049" h="541" extrusionOk="0">
                  <a:moveTo>
                    <a:pt x="548" y="1"/>
                  </a:moveTo>
                  <a:cubicBezTo>
                    <a:pt x="351" y="1"/>
                    <a:pt x="183" y="122"/>
                    <a:pt x="1" y="195"/>
                  </a:cubicBezTo>
                  <a:lnTo>
                    <a:pt x="1" y="326"/>
                  </a:lnTo>
                  <a:cubicBezTo>
                    <a:pt x="572" y="386"/>
                    <a:pt x="1120" y="445"/>
                    <a:pt x="1703" y="505"/>
                  </a:cubicBezTo>
                  <a:cubicBezTo>
                    <a:pt x="1751" y="517"/>
                    <a:pt x="1810" y="541"/>
                    <a:pt x="1870" y="541"/>
                  </a:cubicBezTo>
                  <a:cubicBezTo>
                    <a:pt x="1989" y="481"/>
                    <a:pt x="2013" y="374"/>
                    <a:pt x="2049" y="255"/>
                  </a:cubicBezTo>
                  <a:lnTo>
                    <a:pt x="2049" y="160"/>
                  </a:lnTo>
                  <a:cubicBezTo>
                    <a:pt x="1800" y="43"/>
                    <a:pt x="1547" y="23"/>
                    <a:pt x="1291" y="23"/>
                  </a:cubicBezTo>
                  <a:cubicBezTo>
                    <a:pt x="1155" y="23"/>
                    <a:pt x="1018" y="29"/>
                    <a:pt x="882" y="29"/>
                  </a:cubicBezTo>
                  <a:cubicBezTo>
                    <a:pt x="882" y="41"/>
                    <a:pt x="870" y="64"/>
                    <a:pt x="834" y="76"/>
                  </a:cubicBezTo>
                  <a:cubicBezTo>
                    <a:pt x="825" y="79"/>
                    <a:pt x="816" y="81"/>
                    <a:pt x="808" y="81"/>
                  </a:cubicBezTo>
                  <a:cubicBezTo>
                    <a:pt x="781" y="81"/>
                    <a:pt x="757" y="67"/>
                    <a:pt x="739" y="41"/>
                  </a:cubicBezTo>
                  <a:cubicBezTo>
                    <a:pt x="672" y="12"/>
                    <a:pt x="608"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30"/>
            <p:cNvSpPr/>
            <p:nvPr/>
          </p:nvSpPr>
          <p:spPr>
            <a:xfrm>
              <a:off x="5292325" y="3658250"/>
              <a:ext cx="72950" cy="12900"/>
            </a:xfrm>
            <a:custGeom>
              <a:avLst/>
              <a:gdLst/>
              <a:ahLst/>
              <a:cxnLst/>
              <a:rect l="l" t="t" r="r" b="b"/>
              <a:pathLst>
                <a:path w="2918" h="516" extrusionOk="0">
                  <a:moveTo>
                    <a:pt x="310" y="1"/>
                  </a:moveTo>
                  <a:cubicBezTo>
                    <a:pt x="191" y="1"/>
                    <a:pt x="83" y="47"/>
                    <a:pt x="0" y="218"/>
                  </a:cubicBezTo>
                  <a:cubicBezTo>
                    <a:pt x="616" y="287"/>
                    <a:pt x="1198" y="516"/>
                    <a:pt x="1812" y="516"/>
                  </a:cubicBezTo>
                  <a:cubicBezTo>
                    <a:pt x="1827" y="516"/>
                    <a:pt x="1842" y="515"/>
                    <a:pt x="1858" y="515"/>
                  </a:cubicBezTo>
                  <a:cubicBezTo>
                    <a:pt x="1999" y="394"/>
                    <a:pt x="2149" y="367"/>
                    <a:pt x="2301" y="367"/>
                  </a:cubicBezTo>
                  <a:cubicBezTo>
                    <a:pt x="2423" y="367"/>
                    <a:pt x="2547" y="385"/>
                    <a:pt x="2669" y="385"/>
                  </a:cubicBezTo>
                  <a:cubicBezTo>
                    <a:pt x="2753" y="385"/>
                    <a:pt x="2836" y="376"/>
                    <a:pt x="2917" y="348"/>
                  </a:cubicBezTo>
                  <a:cubicBezTo>
                    <a:pt x="2203" y="146"/>
                    <a:pt x="1465" y="265"/>
                    <a:pt x="750" y="63"/>
                  </a:cubicBezTo>
                  <a:cubicBezTo>
                    <a:pt x="603" y="63"/>
                    <a:pt x="449" y="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30"/>
            <p:cNvSpPr/>
            <p:nvPr/>
          </p:nvSpPr>
          <p:spPr>
            <a:xfrm>
              <a:off x="6044200" y="3749900"/>
              <a:ext cx="51800" cy="13800"/>
            </a:xfrm>
            <a:custGeom>
              <a:avLst/>
              <a:gdLst/>
              <a:ahLst/>
              <a:cxnLst/>
              <a:rect l="l" t="t" r="r" b="b"/>
              <a:pathLst>
                <a:path w="2072" h="552" extrusionOk="0">
                  <a:moveTo>
                    <a:pt x="1017" y="0"/>
                  </a:moveTo>
                  <a:cubicBezTo>
                    <a:pt x="933" y="0"/>
                    <a:pt x="848" y="5"/>
                    <a:pt x="762" y="16"/>
                  </a:cubicBezTo>
                  <a:cubicBezTo>
                    <a:pt x="739" y="231"/>
                    <a:pt x="619" y="290"/>
                    <a:pt x="417" y="290"/>
                  </a:cubicBezTo>
                  <a:cubicBezTo>
                    <a:pt x="286" y="290"/>
                    <a:pt x="143" y="302"/>
                    <a:pt x="0" y="314"/>
                  </a:cubicBezTo>
                  <a:cubicBezTo>
                    <a:pt x="283" y="408"/>
                    <a:pt x="572" y="453"/>
                    <a:pt x="858" y="453"/>
                  </a:cubicBezTo>
                  <a:cubicBezTo>
                    <a:pt x="970" y="453"/>
                    <a:pt x="1081" y="446"/>
                    <a:pt x="1191" y="433"/>
                  </a:cubicBezTo>
                  <a:cubicBezTo>
                    <a:pt x="1228" y="419"/>
                    <a:pt x="1263" y="413"/>
                    <a:pt x="1297" y="413"/>
                  </a:cubicBezTo>
                  <a:cubicBezTo>
                    <a:pt x="1463" y="413"/>
                    <a:pt x="1604" y="552"/>
                    <a:pt x="1762" y="552"/>
                  </a:cubicBezTo>
                  <a:lnTo>
                    <a:pt x="1905" y="552"/>
                  </a:lnTo>
                  <a:cubicBezTo>
                    <a:pt x="1989" y="421"/>
                    <a:pt x="2072" y="302"/>
                    <a:pt x="2060" y="147"/>
                  </a:cubicBezTo>
                  <a:cubicBezTo>
                    <a:pt x="1722" y="89"/>
                    <a:pt x="1377" y="0"/>
                    <a:pt x="10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30"/>
            <p:cNvSpPr/>
            <p:nvPr/>
          </p:nvSpPr>
          <p:spPr>
            <a:xfrm>
              <a:off x="5480725" y="3611875"/>
              <a:ext cx="32175" cy="19750"/>
            </a:xfrm>
            <a:custGeom>
              <a:avLst/>
              <a:gdLst/>
              <a:ahLst/>
              <a:cxnLst/>
              <a:rect l="l" t="t" r="r" b="b"/>
              <a:pathLst>
                <a:path w="1287" h="790" extrusionOk="0">
                  <a:moveTo>
                    <a:pt x="739" y="1"/>
                  </a:moveTo>
                  <a:cubicBezTo>
                    <a:pt x="548" y="1"/>
                    <a:pt x="370" y="48"/>
                    <a:pt x="203" y="156"/>
                  </a:cubicBezTo>
                  <a:cubicBezTo>
                    <a:pt x="96" y="239"/>
                    <a:pt x="72" y="358"/>
                    <a:pt x="25" y="477"/>
                  </a:cubicBezTo>
                  <a:cubicBezTo>
                    <a:pt x="1" y="549"/>
                    <a:pt x="13" y="596"/>
                    <a:pt x="72" y="644"/>
                  </a:cubicBezTo>
                  <a:cubicBezTo>
                    <a:pt x="419" y="687"/>
                    <a:pt x="766" y="790"/>
                    <a:pt x="1113" y="790"/>
                  </a:cubicBezTo>
                  <a:cubicBezTo>
                    <a:pt x="1147" y="790"/>
                    <a:pt x="1181" y="789"/>
                    <a:pt x="1215" y="787"/>
                  </a:cubicBezTo>
                  <a:cubicBezTo>
                    <a:pt x="1275" y="751"/>
                    <a:pt x="1287" y="691"/>
                    <a:pt x="1215" y="644"/>
                  </a:cubicBezTo>
                  <a:lnTo>
                    <a:pt x="1215" y="489"/>
                  </a:lnTo>
                  <a:cubicBezTo>
                    <a:pt x="1263" y="453"/>
                    <a:pt x="1287" y="394"/>
                    <a:pt x="1275" y="310"/>
                  </a:cubicBezTo>
                  <a:cubicBezTo>
                    <a:pt x="1251" y="227"/>
                    <a:pt x="1191" y="156"/>
                    <a:pt x="1096" y="108"/>
                  </a:cubicBezTo>
                  <a:cubicBezTo>
                    <a:pt x="989" y="60"/>
                    <a:pt x="870" y="13"/>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30"/>
            <p:cNvSpPr/>
            <p:nvPr/>
          </p:nvSpPr>
          <p:spPr>
            <a:xfrm>
              <a:off x="5487575" y="3682000"/>
              <a:ext cx="55975" cy="10750"/>
            </a:xfrm>
            <a:custGeom>
              <a:avLst/>
              <a:gdLst/>
              <a:ahLst/>
              <a:cxnLst/>
              <a:rect l="l" t="t" r="r" b="b"/>
              <a:pathLst>
                <a:path w="2239" h="430" extrusionOk="0">
                  <a:moveTo>
                    <a:pt x="662" y="0"/>
                  </a:moveTo>
                  <a:cubicBezTo>
                    <a:pt x="569" y="0"/>
                    <a:pt x="475" y="2"/>
                    <a:pt x="382" y="6"/>
                  </a:cubicBezTo>
                  <a:cubicBezTo>
                    <a:pt x="453" y="184"/>
                    <a:pt x="715" y="65"/>
                    <a:pt x="822" y="291"/>
                  </a:cubicBezTo>
                  <a:lnTo>
                    <a:pt x="1" y="291"/>
                  </a:lnTo>
                  <a:cubicBezTo>
                    <a:pt x="379" y="396"/>
                    <a:pt x="751" y="430"/>
                    <a:pt x="1126" y="430"/>
                  </a:cubicBezTo>
                  <a:cubicBezTo>
                    <a:pt x="1306" y="430"/>
                    <a:pt x="1486" y="422"/>
                    <a:pt x="1668" y="411"/>
                  </a:cubicBezTo>
                  <a:cubicBezTo>
                    <a:pt x="1740" y="359"/>
                    <a:pt x="1818" y="347"/>
                    <a:pt x="1896" y="347"/>
                  </a:cubicBezTo>
                  <a:cubicBezTo>
                    <a:pt x="1954" y="347"/>
                    <a:pt x="2012" y="354"/>
                    <a:pt x="2070" y="354"/>
                  </a:cubicBezTo>
                  <a:cubicBezTo>
                    <a:pt x="2111" y="354"/>
                    <a:pt x="2152" y="350"/>
                    <a:pt x="2191" y="339"/>
                  </a:cubicBezTo>
                  <a:cubicBezTo>
                    <a:pt x="2203" y="303"/>
                    <a:pt x="2227" y="291"/>
                    <a:pt x="2239" y="268"/>
                  </a:cubicBezTo>
                  <a:cubicBezTo>
                    <a:pt x="1732" y="65"/>
                    <a:pt x="119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30"/>
            <p:cNvSpPr/>
            <p:nvPr/>
          </p:nvSpPr>
          <p:spPr>
            <a:xfrm>
              <a:off x="5278625" y="3476300"/>
              <a:ext cx="21450" cy="33800"/>
            </a:xfrm>
            <a:custGeom>
              <a:avLst/>
              <a:gdLst/>
              <a:ahLst/>
              <a:cxnLst/>
              <a:rect l="l" t="t" r="r" b="b"/>
              <a:pathLst>
                <a:path w="858" h="1352" extrusionOk="0">
                  <a:moveTo>
                    <a:pt x="626" y="1"/>
                  </a:moveTo>
                  <a:cubicBezTo>
                    <a:pt x="443" y="1"/>
                    <a:pt x="515" y="239"/>
                    <a:pt x="405" y="316"/>
                  </a:cubicBezTo>
                  <a:cubicBezTo>
                    <a:pt x="405" y="483"/>
                    <a:pt x="286" y="566"/>
                    <a:pt x="191" y="673"/>
                  </a:cubicBezTo>
                  <a:cubicBezTo>
                    <a:pt x="0" y="911"/>
                    <a:pt x="48" y="1138"/>
                    <a:pt x="262" y="1352"/>
                  </a:cubicBezTo>
                  <a:cubicBezTo>
                    <a:pt x="501" y="1197"/>
                    <a:pt x="679" y="1007"/>
                    <a:pt x="786" y="757"/>
                  </a:cubicBezTo>
                  <a:cubicBezTo>
                    <a:pt x="762" y="554"/>
                    <a:pt x="858" y="364"/>
                    <a:pt x="786" y="173"/>
                  </a:cubicBezTo>
                  <a:cubicBezTo>
                    <a:pt x="774" y="114"/>
                    <a:pt x="727" y="54"/>
                    <a:pt x="679" y="7"/>
                  </a:cubicBezTo>
                  <a:cubicBezTo>
                    <a:pt x="659" y="3"/>
                    <a:pt x="642" y="1"/>
                    <a:pt x="6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30"/>
            <p:cNvSpPr/>
            <p:nvPr/>
          </p:nvSpPr>
          <p:spPr>
            <a:xfrm>
              <a:off x="5294400" y="3466925"/>
              <a:ext cx="20550" cy="28300"/>
            </a:xfrm>
            <a:custGeom>
              <a:avLst/>
              <a:gdLst/>
              <a:ahLst/>
              <a:cxnLst/>
              <a:rect l="l" t="t" r="r" b="b"/>
              <a:pathLst>
                <a:path w="822" h="1132" extrusionOk="0">
                  <a:moveTo>
                    <a:pt x="215" y="1"/>
                  </a:moveTo>
                  <a:cubicBezTo>
                    <a:pt x="179" y="12"/>
                    <a:pt x="167" y="36"/>
                    <a:pt x="143" y="48"/>
                  </a:cubicBezTo>
                  <a:cubicBezTo>
                    <a:pt x="0" y="215"/>
                    <a:pt x="203" y="405"/>
                    <a:pt x="72" y="572"/>
                  </a:cubicBezTo>
                  <a:cubicBezTo>
                    <a:pt x="84" y="751"/>
                    <a:pt x="12" y="965"/>
                    <a:pt x="167" y="1132"/>
                  </a:cubicBezTo>
                  <a:cubicBezTo>
                    <a:pt x="381" y="751"/>
                    <a:pt x="608" y="370"/>
                    <a:pt x="822" y="12"/>
                  </a:cubicBezTo>
                  <a:lnTo>
                    <a:pt x="822" y="12"/>
                  </a:lnTo>
                  <a:cubicBezTo>
                    <a:pt x="756" y="44"/>
                    <a:pt x="691" y="54"/>
                    <a:pt x="626" y="54"/>
                  </a:cubicBezTo>
                  <a:cubicBezTo>
                    <a:pt x="493" y="54"/>
                    <a:pt x="359" y="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30"/>
            <p:cNvSpPr/>
            <p:nvPr/>
          </p:nvSpPr>
          <p:spPr>
            <a:xfrm>
              <a:off x="5643550" y="3650600"/>
              <a:ext cx="43175" cy="13400"/>
            </a:xfrm>
            <a:custGeom>
              <a:avLst/>
              <a:gdLst/>
              <a:ahLst/>
              <a:cxnLst/>
              <a:rect l="l" t="t" r="r" b="b"/>
              <a:pathLst>
                <a:path w="1727" h="536" extrusionOk="0">
                  <a:moveTo>
                    <a:pt x="312" y="1"/>
                  </a:moveTo>
                  <a:cubicBezTo>
                    <a:pt x="206" y="1"/>
                    <a:pt x="109" y="57"/>
                    <a:pt x="1" y="107"/>
                  </a:cubicBezTo>
                  <a:cubicBezTo>
                    <a:pt x="584" y="250"/>
                    <a:pt x="1132" y="476"/>
                    <a:pt x="1727" y="535"/>
                  </a:cubicBezTo>
                  <a:lnTo>
                    <a:pt x="1727" y="393"/>
                  </a:lnTo>
                  <a:cubicBezTo>
                    <a:pt x="1679" y="345"/>
                    <a:pt x="1620" y="297"/>
                    <a:pt x="1584" y="250"/>
                  </a:cubicBezTo>
                  <a:cubicBezTo>
                    <a:pt x="1561" y="226"/>
                    <a:pt x="1532" y="208"/>
                    <a:pt x="1499" y="208"/>
                  </a:cubicBezTo>
                  <a:cubicBezTo>
                    <a:pt x="1481" y="208"/>
                    <a:pt x="1462" y="213"/>
                    <a:pt x="1441" y="226"/>
                  </a:cubicBezTo>
                  <a:cubicBezTo>
                    <a:pt x="1108" y="166"/>
                    <a:pt x="763" y="178"/>
                    <a:pt x="453" y="35"/>
                  </a:cubicBezTo>
                  <a:cubicBezTo>
                    <a:pt x="403" y="11"/>
                    <a:pt x="35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30"/>
            <p:cNvSpPr/>
            <p:nvPr/>
          </p:nvSpPr>
          <p:spPr>
            <a:xfrm>
              <a:off x="6131100" y="3757150"/>
              <a:ext cx="30700" cy="9800"/>
            </a:xfrm>
            <a:custGeom>
              <a:avLst/>
              <a:gdLst/>
              <a:ahLst/>
              <a:cxnLst/>
              <a:rect l="l" t="t" r="r" b="b"/>
              <a:pathLst>
                <a:path w="1228" h="392" extrusionOk="0">
                  <a:moveTo>
                    <a:pt x="156" y="0"/>
                  </a:moveTo>
                  <a:cubicBezTo>
                    <a:pt x="299" y="202"/>
                    <a:pt x="239" y="298"/>
                    <a:pt x="1" y="310"/>
                  </a:cubicBezTo>
                  <a:cubicBezTo>
                    <a:pt x="196" y="363"/>
                    <a:pt x="394" y="391"/>
                    <a:pt x="577" y="391"/>
                  </a:cubicBezTo>
                  <a:cubicBezTo>
                    <a:pt x="840" y="391"/>
                    <a:pt x="1073" y="334"/>
                    <a:pt x="1227" y="214"/>
                  </a:cubicBezTo>
                  <a:cubicBezTo>
                    <a:pt x="1084" y="119"/>
                    <a:pt x="846" y="191"/>
                    <a:pt x="727" y="12"/>
                  </a:cubicBezTo>
                  <a:cubicBezTo>
                    <a:pt x="537" y="0"/>
                    <a:pt x="346" y="0"/>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30"/>
            <p:cNvSpPr/>
            <p:nvPr/>
          </p:nvSpPr>
          <p:spPr>
            <a:xfrm>
              <a:off x="5363750" y="3601475"/>
              <a:ext cx="43475" cy="12875"/>
            </a:xfrm>
            <a:custGeom>
              <a:avLst/>
              <a:gdLst/>
              <a:ahLst/>
              <a:cxnLst/>
              <a:rect l="l" t="t" r="r" b="b"/>
              <a:pathLst>
                <a:path w="1739" h="515" extrusionOk="0">
                  <a:moveTo>
                    <a:pt x="465" y="60"/>
                  </a:moveTo>
                  <a:cubicBezTo>
                    <a:pt x="334" y="179"/>
                    <a:pt x="1" y="0"/>
                    <a:pt x="13" y="345"/>
                  </a:cubicBezTo>
                  <a:cubicBezTo>
                    <a:pt x="155" y="472"/>
                    <a:pt x="314" y="515"/>
                    <a:pt x="489" y="515"/>
                  </a:cubicBezTo>
                  <a:cubicBezTo>
                    <a:pt x="576" y="515"/>
                    <a:pt x="667" y="504"/>
                    <a:pt x="763" y="488"/>
                  </a:cubicBezTo>
                  <a:cubicBezTo>
                    <a:pt x="944" y="455"/>
                    <a:pt x="1129" y="440"/>
                    <a:pt x="1313" y="440"/>
                  </a:cubicBezTo>
                  <a:cubicBezTo>
                    <a:pt x="1456" y="440"/>
                    <a:pt x="1599" y="449"/>
                    <a:pt x="1739" y="464"/>
                  </a:cubicBezTo>
                  <a:cubicBezTo>
                    <a:pt x="1615" y="352"/>
                    <a:pt x="1480" y="324"/>
                    <a:pt x="1341" y="324"/>
                  </a:cubicBezTo>
                  <a:cubicBezTo>
                    <a:pt x="1211" y="324"/>
                    <a:pt x="1076" y="348"/>
                    <a:pt x="944" y="348"/>
                  </a:cubicBezTo>
                  <a:cubicBezTo>
                    <a:pt x="919" y="348"/>
                    <a:pt x="894" y="347"/>
                    <a:pt x="870" y="345"/>
                  </a:cubicBezTo>
                  <a:cubicBezTo>
                    <a:pt x="667" y="333"/>
                    <a:pt x="477" y="333"/>
                    <a:pt x="465"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30"/>
            <p:cNvSpPr/>
            <p:nvPr/>
          </p:nvSpPr>
          <p:spPr>
            <a:xfrm>
              <a:off x="5980200" y="3689950"/>
              <a:ext cx="33350" cy="13625"/>
            </a:xfrm>
            <a:custGeom>
              <a:avLst/>
              <a:gdLst/>
              <a:ahLst/>
              <a:cxnLst/>
              <a:rect l="l" t="t" r="r" b="b"/>
              <a:pathLst>
                <a:path w="1334" h="545" extrusionOk="0">
                  <a:moveTo>
                    <a:pt x="799" y="1"/>
                  </a:moveTo>
                  <a:cubicBezTo>
                    <a:pt x="771" y="1"/>
                    <a:pt x="743" y="4"/>
                    <a:pt x="715" y="9"/>
                  </a:cubicBezTo>
                  <a:cubicBezTo>
                    <a:pt x="679" y="21"/>
                    <a:pt x="620" y="45"/>
                    <a:pt x="572" y="81"/>
                  </a:cubicBezTo>
                  <a:cubicBezTo>
                    <a:pt x="477" y="152"/>
                    <a:pt x="405" y="212"/>
                    <a:pt x="322" y="271"/>
                  </a:cubicBezTo>
                  <a:cubicBezTo>
                    <a:pt x="286" y="307"/>
                    <a:pt x="239" y="331"/>
                    <a:pt x="203" y="366"/>
                  </a:cubicBezTo>
                  <a:cubicBezTo>
                    <a:pt x="120" y="378"/>
                    <a:pt x="60" y="402"/>
                    <a:pt x="0" y="426"/>
                  </a:cubicBezTo>
                  <a:cubicBezTo>
                    <a:pt x="251" y="528"/>
                    <a:pt x="502" y="544"/>
                    <a:pt x="755" y="544"/>
                  </a:cubicBezTo>
                  <a:cubicBezTo>
                    <a:pt x="880" y="544"/>
                    <a:pt x="1005" y="540"/>
                    <a:pt x="1132" y="540"/>
                  </a:cubicBezTo>
                  <a:cubicBezTo>
                    <a:pt x="1199" y="540"/>
                    <a:pt x="1266" y="541"/>
                    <a:pt x="1334" y="545"/>
                  </a:cubicBezTo>
                  <a:cubicBezTo>
                    <a:pt x="1310" y="450"/>
                    <a:pt x="1334" y="343"/>
                    <a:pt x="1215" y="331"/>
                  </a:cubicBezTo>
                  <a:cubicBezTo>
                    <a:pt x="1060" y="319"/>
                    <a:pt x="1036" y="223"/>
                    <a:pt x="1036" y="104"/>
                  </a:cubicBezTo>
                  <a:cubicBezTo>
                    <a:pt x="973" y="32"/>
                    <a:pt x="888" y="1"/>
                    <a:pt x="7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30"/>
            <p:cNvSpPr/>
            <p:nvPr/>
          </p:nvSpPr>
          <p:spPr>
            <a:xfrm>
              <a:off x="5888825" y="3728225"/>
              <a:ext cx="36025" cy="11475"/>
            </a:xfrm>
            <a:custGeom>
              <a:avLst/>
              <a:gdLst/>
              <a:ahLst/>
              <a:cxnLst/>
              <a:rect l="l" t="t" r="r" b="b"/>
              <a:pathLst>
                <a:path w="1441" h="459" extrusionOk="0">
                  <a:moveTo>
                    <a:pt x="414" y="1"/>
                  </a:moveTo>
                  <a:cubicBezTo>
                    <a:pt x="316" y="1"/>
                    <a:pt x="217" y="2"/>
                    <a:pt x="119" y="2"/>
                  </a:cubicBezTo>
                  <a:lnTo>
                    <a:pt x="48" y="86"/>
                  </a:lnTo>
                  <a:cubicBezTo>
                    <a:pt x="0" y="169"/>
                    <a:pt x="24" y="264"/>
                    <a:pt x="84" y="347"/>
                  </a:cubicBezTo>
                  <a:cubicBezTo>
                    <a:pt x="215" y="437"/>
                    <a:pt x="354" y="459"/>
                    <a:pt x="499" y="459"/>
                  </a:cubicBezTo>
                  <a:cubicBezTo>
                    <a:pt x="604" y="459"/>
                    <a:pt x="712" y="448"/>
                    <a:pt x="822" y="443"/>
                  </a:cubicBezTo>
                  <a:cubicBezTo>
                    <a:pt x="738" y="240"/>
                    <a:pt x="465" y="395"/>
                    <a:pt x="381" y="145"/>
                  </a:cubicBezTo>
                  <a:lnTo>
                    <a:pt x="1441" y="145"/>
                  </a:lnTo>
                  <a:cubicBezTo>
                    <a:pt x="1108" y="15"/>
                    <a:pt x="760" y="1"/>
                    <a:pt x="4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30"/>
            <p:cNvSpPr/>
            <p:nvPr/>
          </p:nvSpPr>
          <p:spPr>
            <a:xfrm>
              <a:off x="5273275" y="3652950"/>
              <a:ext cx="37825" cy="10750"/>
            </a:xfrm>
            <a:custGeom>
              <a:avLst/>
              <a:gdLst/>
              <a:ahLst/>
              <a:cxnLst/>
              <a:rect l="l" t="t" r="r" b="b"/>
              <a:pathLst>
                <a:path w="1513" h="430" extrusionOk="0">
                  <a:moveTo>
                    <a:pt x="322" y="1"/>
                  </a:moveTo>
                  <a:cubicBezTo>
                    <a:pt x="274" y="13"/>
                    <a:pt x="214" y="13"/>
                    <a:pt x="167" y="25"/>
                  </a:cubicBezTo>
                  <a:cubicBezTo>
                    <a:pt x="95" y="72"/>
                    <a:pt x="24" y="72"/>
                    <a:pt x="0" y="179"/>
                  </a:cubicBezTo>
                  <a:cubicBezTo>
                    <a:pt x="238" y="310"/>
                    <a:pt x="476" y="430"/>
                    <a:pt x="762" y="430"/>
                  </a:cubicBezTo>
                  <a:cubicBezTo>
                    <a:pt x="865" y="315"/>
                    <a:pt x="988" y="294"/>
                    <a:pt x="1114" y="294"/>
                  </a:cubicBezTo>
                  <a:cubicBezTo>
                    <a:pt x="1185" y="294"/>
                    <a:pt x="1258" y="301"/>
                    <a:pt x="1328" y="301"/>
                  </a:cubicBezTo>
                  <a:cubicBezTo>
                    <a:pt x="1392" y="301"/>
                    <a:pt x="1454" y="295"/>
                    <a:pt x="1512" y="275"/>
                  </a:cubicBezTo>
                  <a:cubicBezTo>
                    <a:pt x="1155" y="37"/>
                    <a:pt x="691"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30"/>
            <p:cNvSpPr/>
            <p:nvPr/>
          </p:nvSpPr>
          <p:spPr>
            <a:xfrm>
              <a:off x="5282200" y="3557450"/>
              <a:ext cx="22050" cy="16950"/>
            </a:xfrm>
            <a:custGeom>
              <a:avLst/>
              <a:gdLst/>
              <a:ahLst/>
              <a:cxnLst/>
              <a:rect l="l" t="t" r="r" b="b"/>
              <a:pathLst>
                <a:path w="882" h="678" extrusionOk="0">
                  <a:moveTo>
                    <a:pt x="547" y="1"/>
                  </a:moveTo>
                  <a:cubicBezTo>
                    <a:pt x="407" y="1"/>
                    <a:pt x="262" y="328"/>
                    <a:pt x="84" y="368"/>
                  </a:cubicBezTo>
                  <a:cubicBezTo>
                    <a:pt x="60" y="368"/>
                    <a:pt x="36" y="380"/>
                    <a:pt x="24" y="392"/>
                  </a:cubicBezTo>
                  <a:cubicBezTo>
                    <a:pt x="0" y="440"/>
                    <a:pt x="0" y="499"/>
                    <a:pt x="0" y="547"/>
                  </a:cubicBezTo>
                  <a:cubicBezTo>
                    <a:pt x="60" y="630"/>
                    <a:pt x="155" y="678"/>
                    <a:pt x="286" y="678"/>
                  </a:cubicBezTo>
                  <a:cubicBezTo>
                    <a:pt x="512" y="523"/>
                    <a:pt x="881" y="344"/>
                    <a:pt x="631" y="47"/>
                  </a:cubicBezTo>
                  <a:cubicBezTo>
                    <a:pt x="603" y="14"/>
                    <a:pt x="575"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30"/>
            <p:cNvSpPr/>
            <p:nvPr/>
          </p:nvSpPr>
          <p:spPr>
            <a:xfrm>
              <a:off x="5257800" y="3576450"/>
              <a:ext cx="19350" cy="23850"/>
            </a:xfrm>
            <a:custGeom>
              <a:avLst/>
              <a:gdLst/>
              <a:ahLst/>
              <a:cxnLst/>
              <a:rect l="l" t="t" r="r" b="b"/>
              <a:pathLst>
                <a:path w="774" h="954" extrusionOk="0">
                  <a:moveTo>
                    <a:pt x="655" y="1"/>
                  </a:moveTo>
                  <a:cubicBezTo>
                    <a:pt x="607" y="1"/>
                    <a:pt x="583" y="25"/>
                    <a:pt x="548" y="61"/>
                  </a:cubicBezTo>
                  <a:lnTo>
                    <a:pt x="536" y="84"/>
                  </a:lnTo>
                  <a:cubicBezTo>
                    <a:pt x="476" y="108"/>
                    <a:pt x="429" y="144"/>
                    <a:pt x="381" y="203"/>
                  </a:cubicBezTo>
                  <a:cubicBezTo>
                    <a:pt x="298" y="334"/>
                    <a:pt x="191" y="453"/>
                    <a:pt x="83" y="584"/>
                  </a:cubicBezTo>
                  <a:cubicBezTo>
                    <a:pt x="0" y="715"/>
                    <a:pt x="0" y="858"/>
                    <a:pt x="131" y="953"/>
                  </a:cubicBezTo>
                  <a:cubicBezTo>
                    <a:pt x="298" y="894"/>
                    <a:pt x="429" y="799"/>
                    <a:pt x="536" y="644"/>
                  </a:cubicBezTo>
                  <a:cubicBezTo>
                    <a:pt x="595" y="525"/>
                    <a:pt x="655" y="418"/>
                    <a:pt x="726" y="322"/>
                  </a:cubicBezTo>
                  <a:cubicBezTo>
                    <a:pt x="774" y="215"/>
                    <a:pt x="774" y="120"/>
                    <a:pt x="714" y="37"/>
                  </a:cubicBezTo>
                  <a:cubicBezTo>
                    <a:pt x="714" y="25"/>
                    <a:pt x="702" y="25"/>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30"/>
            <p:cNvSpPr/>
            <p:nvPr/>
          </p:nvSpPr>
          <p:spPr>
            <a:xfrm>
              <a:off x="5272975" y="3571400"/>
              <a:ext cx="16100" cy="15025"/>
            </a:xfrm>
            <a:custGeom>
              <a:avLst/>
              <a:gdLst/>
              <a:ahLst/>
              <a:cxnLst/>
              <a:rect l="l" t="t" r="r" b="b"/>
              <a:pathLst>
                <a:path w="644" h="601" extrusionOk="0">
                  <a:moveTo>
                    <a:pt x="369" y="1"/>
                  </a:moveTo>
                  <a:cubicBezTo>
                    <a:pt x="262" y="48"/>
                    <a:pt x="179" y="108"/>
                    <a:pt x="72" y="143"/>
                  </a:cubicBezTo>
                  <a:cubicBezTo>
                    <a:pt x="12" y="179"/>
                    <a:pt x="0" y="227"/>
                    <a:pt x="60" y="263"/>
                  </a:cubicBezTo>
                  <a:lnTo>
                    <a:pt x="60" y="548"/>
                  </a:lnTo>
                  <a:cubicBezTo>
                    <a:pt x="60" y="560"/>
                    <a:pt x="72" y="560"/>
                    <a:pt x="119" y="596"/>
                  </a:cubicBezTo>
                  <a:cubicBezTo>
                    <a:pt x="125" y="599"/>
                    <a:pt x="132" y="600"/>
                    <a:pt x="139" y="600"/>
                  </a:cubicBezTo>
                  <a:cubicBezTo>
                    <a:pt x="162" y="600"/>
                    <a:pt x="191" y="587"/>
                    <a:pt x="226" y="560"/>
                  </a:cubicBezTo>
                  <a:cubicBezTo>
                    <a:pt x="357" y="429"/>
                    <a:pt x="500" y="286"/>
                    <a:pt x="643" y="132"/>
                  </a:cubicBezTo>
                  <a:cubicBezTo>
                    <a:pt x="596" y="12"/>
                    <a:pt x="476" y="1"/>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30"/>
            <p:cNvSpPr/>
            <p:nvPr/>
          </p:nvSpPr>
          <p:spPr>
            <a:xfrm>
              <a:off x="5857575" y="3686850"/>
              <a:ext cx="37225" cy="6350"/>
            </a:xfrm>
            <a:custGeom>
              <a:avLst/>
              <a:gdLst/>
              <a:ahLst/>
              <a:cxnLst/>
              <a:rect l="l" t="t" r="r" b="b"/>
              <a:pathLst>
                <a:path w="1489" h="254" extrusionOk="0">
                  <a:moveTo>
                    <a:pt x="646" y="1"/>
                  </a:moveTo>
                  <a:cubicBezTo>
                    <a:pt x="445" y="1"/>
                    <a:pt x="245" y="111"/>
                    <a:pt x="41" y="111"/>
                  </a:cubicBezTo>
                  <a:cubicBezTo>
                    <a:pt x="27" y="111"/>
                    <a:pt x="14" y="110"/>
                    <a:pt x="0" y="109"/>
                  </a:cubicBezTo>
                  <a:lnTo>
                    <a:pt x="0" y="109"/>
                  </a:lnTo>
                  <a:cubicBezTo>
                    <a:pt x="298" y="221"/>
                    <a:pt x="605" y="254"/>
                    <a:pt x="918" y="254"/>
                  </a:cubicBezTo>
                  <a:cubicBezTo>
                    <a:pt x="1106" y="254"/>
                    <a:pt x="1296" y="242"/>
                    <a:pt x="1488" y="228"/>
                  </a:cubicBezTo>
                  <a:cubicBezTo>
                    <a:pt x="1429" y="109"/>
                    <a:pt x="1322" y="86"/>
                    <a:pt x="1203" y="86"/>
                  </a:cubicBezTo>
                  <a:cubicBezTo>
                    <a:pt x="1161" y="38"/>
                    <a:pt x="1116" y="14"/>
                    <a:pt x="1069" y="14"/>
                  </a:cubicBezTo>
                  <a:cubicBezTo>
                    <a:pt x="1021" y="14"/>
                    <a:pt x="970" y="38"/>
                    <a:pt x="917" y="86"/>
                  </a:cubicBezTo>
                  <a:cubicBezTo>
                    <a:pt x="826" y="22"/>
                    <a:pt x="736"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30"/>
            <p:cNvSpPr/>
            <p:nvPr/>
          </p:nvSpPr>
          <p:spPr>
            <a:xfrm>
              <a:off x="5341725" y="3430025"/>
              <a:ext cx="17600" cy="33350"/>
            </a:xfrm>
            <a:custGeom>
              <a:avLst/>
              <a:gdLst/>
              <a:ahLst/>
              <a:cxnLst/>
              <a:rect l="l" t="t" r="r" b="b"/>
              <a:pathLst>
                <a:path w="704" h="1334" extrusionOk="0">
                  <a:moveTo>
                    <a:pt x="441" y="0"/>
                  </a:moveTo>
                  <a:cubicBezTo>
                    <a:pt x="227" y="417"/>
                    <a:pt x="96" y="845"/>
                    <a:pt x="1" y="1298"/>
                  </a:cubicBezTo>
                  <a:cubicBezTo>
                    <a:pt x="36" y="1310"/>
                    <a:pt x="84" y="1334"/>
                    <a:pt x="108" y="1334"/>
                  </a:cubicBezTo>
                  <a:cubicBezTo>
                    <a:pt x="536" y="988"/>
                    <a:pt x="703" y="584"/>
                    <a:pt x="501" y="36"/>
                  </a:cubicBezTo>
                  <a:cubicBezTo>
                    <a:pt x="477" y="24"/>
                    <a:pt x="453" y="12"/>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30"/>
            <p:cNvSpPr/>
            <p:nvPr/>
          </p:nvSpPr>
          <p:spPr>
            <a:xfrm>
              <a:off x="5851325" y="3723500"/>
              <a:ext cx="40200" cy="8550"/>
            </a:xfrm>
            <a:custGeom>
              <a:avLst/>
              <a:gdLst/>
              <a:ahLst/>
              <a:cxnLst/>
              <a:rect l="l" t="t" r="r" b="b"/>
              <a:pathLst>
                <a:path w="1608" h="342" extrusionOk="0">
                  <a:moveTo>
                    <a:pt x="36" y="36"/>
                  </a:moveTo>
                  <a:cubicBezTo>
                    <a:pt x="24" y="48"/>
                    <a:pt x="12" y="72"/>
                    <a:pt x="0" y="96"/>
                  </a:cubicBezTo>
                  <a:cubicBezTo>
                    <a:pt x="24" y="298"/>
                    <a:pt x="202" y="310"/>
                    <a:pt x="369" y="334"/>
                  </a:cubicBezTo>
                  <a:cubicBezTo>
                    <a:pt x="424" y="329"/>
                    <a:pt x="479" y="327"/>
                    <a:pt x="534" y="327"/>
                  </a:cubicBezTo>
                  <a:cubicBezTo>
                    <a:pt x="689" y="327"/>
                    <a:pt x="845" y="342"/>
                    <a:pt x="999" y="342"/>
                  </a:cubicBezTo>
                  <a:cubicBezTo>
                    <a:pt x="1194" y="342"/>
                    <a:pt x="1387" y="319"/>
                    <a:pt x="1572" y="215"/>
                  </a:cubicBezTo>
                  <a:lnTo>
                    <a:pt x="1607" y="179"/>
                  </a:lnTo>
                  <a:cubicBezTo>
                    <a:pt x="1095" y="1"/>
                    <a:pt x="560" y="108"/>
                    <a:pt x="36"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30"/>
            <p:cNvSpPr/>
            <p:nvPr/>
          </p:nvSpPr>
          <p:spPr>
            <a:xfrm>
              <a:off x="5722425" y="3660850"/>
              <a:ext cx="15200" cy="14025"/>
            </a:xfrm>
            <a:custGeom>
              <a:avLst/>
              <a:gdLst/>
              <a:ahLst/>
              <a:cxnLst/>
              <a:rect l="l" t="t" r="r" b="b"/>
              <a:pathLst>
                <a:path w="608" h="561" extrusionOk="0">
                  <a:moveTo>
                    <a:pt x="309" y="1"/>
                  </a:moveTo>
                  <a:cubicBezTo>
                    <a:pt x="241" y="1"/>
                    <a:pt x="198" y="65"/>
                    <a:pt x="215" y="280"/>
                  </a:cubicBezTo>
                  <a:cubicBezTo>
                    <a:pt x="215" y="399"/>
                    <a:pt x="72" y="375"/>
                    <a:pt x="1" y="411"/>
                  </a:cubicBezTo>
                  <a:cubicBezTo>
                    <a:pt x="97" y="517"/>
                    <a:pt x="217" y="561"/>
                    <a:pt x="354" y="561"/>
                  </a:cubicBezTo>
                  <a:cubicBezTo>
                    <a:pt x="386" y="561"/>
                    <a:pt x="419" y="559"/>
                    <a:pt x="453" y="554"/>
                  </a:cubicBezTo>
                  <a:cubicBezTo>
                    <a:pt x="513" y="411"/>
                    <a:pt x="608" y="292"/>
                    <a:pt x="596" y="125"/>
                  </a:cubicBezTo>
                  <a:cubicBezTo>
                    <a:pt x="500" y="87"/>
                    <a:pt x="387"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30"/>
            <p:cNvSpPr/>
            <p:nvPr/>
          </p:nvSpPr>
          <p:spPr>
            <a:xfrm>
              <a:off x="5905500" y="3691025"/>
              <a:ext cx="25325" cy="5325"/>
            </a:xfrm>
            <a:custGeom>
              <a:avLst/>
              <a:gdLst/>
              <a:ahLst/>
              <a:cxnLst/>
              <a:rect l="l" t="t" r="r" b="b"/>
              <a:pathLst>
                <a:path w="1013" h="213" extrusionOk="0">
                  <a:moveTo>
                    <a:pt x="439" y="0"/>
                  </a:moveTo>
                  <a:cubicBezTo>
                    <a:pt x="296" y="0"/>
                    <a:pt x="149" y="27"/>
                    <a:pt x="0" y="61"/>
                  </a:cubicBezTo>
                  <a:cubicBezTo>
                    <a:pt x="217" y="187"/>
                    <a:pt x="458" y="212"/>
                    <a:pt x="702" y="212"/>
                  </a:cubicBezTo>
                  <a:cubicBezTo>
                    <a:pt x="805" y="212"/>
                    <a:pt x="909" y="208"/>
                    <a:pt x="1012" y="204"/>
                  </a:cubicBezTo>
                  <a:cubicBezTo>
                    <a:pt x="832" y="52"/>
                    <a:pt x="639" y="0"/>
                    <a:pt x="4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30"/>
            <p:cNvSpPr/>
            <p:nvPr/>
          </p:nvSpPr>
          <p:spPr>
            <a:xfrm>
              <a:off x="5452750" y="3623575"/>
              <a:ext cx="29800" cy="4475"/>
            </a:xfrm>
            <a:custGeom>
              <a:avLst/>
              <a:gdLst/>
              <a:ahLst/>
              <a:cxnLst/>
              <a:rect l="l" t="t" r="r" b="b"/>
              <a:pathLst>
                <a:path w="1192" h="179" extrusionOk="0">
                  <a:moveTo>
                    <a:pt x="1107" y="0"/>
                  </a:moveTo>
                  <a:cubicBezTo>
                    <a:pt x="1090" y="0"/>
                    <a:pt x="1074" y="7"/>
                    <a:pt x="1060" y="21"/>
                  </a:cubicBezTo>
                  <a:cubicBezTo>
                    <a:pt x="703" y="21"/>
                    <a:pt x="358" y="45"/>
                    <a:pt x="1" y="57"/>
                  </a:cubicBezTo>
                  <a:cubicBezTo>
                    <a:pt x="185" y="158"/>
                    <a:pt x="382" y="179"/>
                    <a:pt x="583" y="179"/>
                  </a:cubicBezTo>
                  <a:cubicBezTo>
                    <a:pt x="723" y="179"/>
                    <a:pt x="866" y="169"/>
                    <a:pt x="1008" y="169"/>
                  </a:cubicBezTo>
                  <a:cubicBezTo>
                    <a:pt x="1070" y="169"/>
                    <a:pt x="1131" y="170"/>
                    <a:pt x="1191" y="176"/>
                  </a:cubicBezTo>
                  <a:cubicBezTo>
                    <a:pt x="1191" y="128"/>
                    <a:pt x="1179" y="81"/>
                    <a:pt x="1179" y="45"/>
                  </a:cubicBezTo>
                  <a:cubicBezTo>
                    <a:pt x="1158" y="16"/>
                    <a:pt x="1132" y="0"/>
                    <a:pt x="1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30"/>
            <p:cNvSpPr/>
            <p:nvPr/>
          </p:nvSpPr>
          <p:spPr>
            <a:xfrm>
              <a:off x="5798025" y="3718250"/>
              <a:ext cx="21475" cy="6975"/>
            </a:xfrm>
            <a:custGeom>
              <a:avLst/>
              <a:gdLst/>
              <a:ahLst/>
              <a:cxnLst/>
              <a:rect l="l" t="t" r="r" b="b"/>
              <a:pathLst>
                <a:path w="859" h="279" extrusionOk="0">
                  <a:moveTo>
                    <a:pt x="562" y="1"/>
                  </a:moveTo>
                  <a:cubicBezTo>
                    <a:pt x="436" y="1"/>
                    <a:pt x="304" y="40"/>
                    <a:pt x="175" y="40"/>
                  </a:cubicBezTo>
                  <a:cubicBezTo>
                    <a:pt x="116" y="40"/>
                    <a:pt x="58" y="32"/>
                    <a:pt x="1" y="8"/>
                  </a:cubicBezTo>
                  <a:lnTo>
                    <a:pt x="1" y="8"/>
                  </a:lnTo>
                  <a:lnTo>
                    <a:pt x="132" y="270"/>
                  </a:lnTo>
                  <a:cubicBezTo>
                    <a:pt x="164" y="276"/>
                    <a:pt x="195" y="278"/>
                    <a:pt x="225" y="278"/>
                  </a:cubicBezTo>
                  <a:cubicBezTo>
                    <a:pt x="454" y="278"/>
                    <a:pt x="637" y="138"/>
                    <a:pt x="858" y="127"/>
                  </a:cubicBezTo>
                  <a:cubicBezTo>
                    <a:pt x="767" y="28"/>
                    <a:pt x="667" y="1"/>
                    <a:pt x="5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30"/>
            <p:cNvSpPr/>
            <p:nvPr/>
          </p:nvSpPr>
          <p:spPr>
            <a:xfrm>
              <a:off x="5686700" y="3662150"/>
              <a:ext cx="22050" cy="5450"/>
            </a:xfrm>
            <a:custGeom>
              <a:avLst/>
              <a:gdLst/>
              <a:ahLst/>
              <a:cxnLst/>
              <a:rect l="l" t="t" r="r" b="b"/>
              <a:pathLst>
                <a:path w="882" h="218" extrusionOk="0">
                  <a:moveTo>
                    <a:pt x="720" y="1"/>
                  </a:moveTo>
                  <a:cubicBezTo>
                    <a:pt x="711" y="1"/>
                    <a:pt x="701" y="1"/>
                    <a:pt x="691" y="2"/>
                  </a:cubicBezTo>
                  <a:cubicBezTo>
                    <a:pt x="453" y="26"/>
                    <a:pt x="227" y="50"/>
                    <a:pt x="1" y="73"/>
                  </a:cubicBezTo>
                  <a:cubicBezTo>
                    <a:pt x="196" y="167"/>
                    <a:pt x="404" y="218"/>
                    <a:pt x="619" y="218"/>
                  </a:cubicBezTo>
                  <a:cubicBezTo>
                    <a:pt x="705" y="218"/>
                    <a:pt x="793" y="210"/>
                    <a:pt x="882" y="192"/>
                  </a:cubicBezTo>
                  <a:cubicBezTo>
                    <a:pt x="882" y="81"/>
                    <a:pt x="851" y="1"/>
                    <a:pt x="7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30"/>
            <p:cNvSpPr/>
            <p:nvPr/>
          </p:nvSpPr>
          <p:spPr>
            <a:xfrm>
              <a:off x="6031400" y="3746375"/>
              <a:ext cx="24725" cy="5225"/>
            </a:xfrm>
            <a:custGeom>
              <a:avLst/>
              <a:gdLst/>
              <a:ahLst/>
              <a:cxnLst/>
              <a:rect l="l" t="t" r="r" b="b"/>
              <a:pathLst>
                <a:path w="989" h="209" extrusionOk="0">
                  <a:moveTo>
                    <a:pt x="307" y="1"/>
                  </a:moveTo>
                  <a:cubicBezTo>
                    <a:pt x="204" y="1"/>
                    <a:pt x="102" y="7"/>
                    <a:pt x="0" y="14"/>
                  </a:cubicBezTo>
                  <a:cubicBezTo>
                    <a:pt x="218" y="123"/>
                    <a:pt x="441" y="208"/>
                    <a:pt x="678" y="208"/>
                  </a:cubicBezTo>
                  <a:cubicBezTo>
                    <a:pt x="779" y="208"/>
                    <a:pt x="882" y="193"/>
                    <a:pt x="989" y="157"/>
                  </a:cubicBezTo>
                  <a:cubicBezTo>
                    <a:pt x="773" y="33"/>
                    <a:pt x="541"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30"/>
            <p:cNvSpPr/>
            <p:nvPr/>
          </p:nvSpPr>
          <p:spPr>
            <a:xfrm>
              <a:off x="5680150" y="3706550"/>
              <a:ext cx="25325" cy="4500"/>
            </a:xfrm>
            <a:custGeom>
              <a:avLst/>
              <a:gdLst/>
              <a:ahLst/>
              <a:cxnLst/>
              <a:rect l="l" t="t" r="r" b="b"/>
              <a:pathLst>
                <a:path w="1013" h="180" extrusionOk="0">
                  <a:moveTo>
                    <a:pt x="1" y="0"/>
                  </a:moveTo>
                  <a:lnTo>
                    <a:pt x="1" y="0"/>
                  </a:lnTo>
                  <a:cubicBezTo>
                    <a:pt x="138" y="143"/>
                    <a:pt x="291" y="179"/>
                    <a:pt x="450" y="179"/>
                  </a:cubicBezTo>
                  <a:cubicBezTo>
                    <a:pt x="613" y="179"/>
                    <a:pt x="783" y="141"/>
                    <a:pt x="949" y="141"/>
                  </a:cubicBezTo>
                  <a:cubicBezTo>
                    <a:pt x="970" y="141"/>
                    <a:pt x="992" y="141"/>
                    <a:pt x="1013" y="143"/>
                  </a:cubicBezTo>
                  <a:cubicBezTo>
                    <a:pt x="871" y="32"/>
                    <a:pt x="719" y="8"/>
                    <a:pt x="566" y="8"/>
                  </a:cubicBezTo>
                  <a:cubicBezTo>
                    <a:pt x="446" y="8"/>
                    <a:pt x="326" y="23"/>
                    <a:pt x="208" y="23"/>
                  </a:cubicBezTo>
                  <a:cubicBezTo>
                    <a:pt x="138" y="23"/>
                    <a:pt x="68" y="17"/>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30"/>
            <p:cNvSpPr/>
            <p:nvPr/>
          </p:nvSpPr>
          <p:spPr>
            <a:xfrm>
              <a:off x="5758450" y="3714050"/>
              <a:ext cx="23525" cy="3650"/>
            </a:xfrm>
            <a:custGeom>
              <a:avLst/>
              <a:gdLst/>
              <a:ahLst/>
              <a:cxnLst/>
              <a:rect l="l" t="t" r="r" b="b"/>
              <a:pathLst>
                <a:path w="941" h="146" extrusionOk="0">
                  <a:moveTo>
                    <a:pt x="314" y="1"/>
                  </a:moveTo>
                  <a:cubicBezTo>
                    <a:pt x="211" y="1"/>
                    <a:pt x="107" y="6"/>
                    <a:pt x="0" y="10"/>
                  </a:cubicBezTo>
                  <a:cubicBezTo>
                    <a:pt x="137" y="119"/>
                    <a:pt x="282" y="146"/>
                    <a:pt x="428" y="146"/>
                  </a:cubicBezTo>
                  <a:cubicBezTo>
                    <a:pt x="564" y="146"/>
                    <a:pt x="701" y="123"/>
                    <a:pt x="835" y="123"/>
                  </a:cubicBezTo>
                  <a:cubicBezTo>
                    <a:pt x="870" y="123"/>
                    <a:pt x="906" y="125"/>
                    <a:pt x="941" y="129"/>
                  </a:cubicBezTo>
                  <a:cubicBezTo>
                    <a:pt x="739" y="23"/>
                    <a:pt x="531"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30"/>
            <p:cNvSpPr/>
            <p:nvPr/>
          </p:nvSpPr>
          <p:spPr>
            <a:xfrm>
              <a:off x="5250050" y="3591050"/>
              <a:ext cx="11025" cy="11925"/>
            </a:xfrm>
            <a:custGeom>
              <a:avLst/>
              <a:gdLst/>
              <a:ahLst/>
              <a:cxnLst/>
              <a:rect l="l" t="t" r="r" b="b"/>
              <a:pathLst>
                <a:path w="441" h="477" extrusionOk="0">
                  <a:moveTo>
                    <a:pt x="393" y="0"/>
                  </a:moveTo>
                  <a:lnTo>
                    <a:pt x="262" y="96"/>
                  </a:lnTo>
                  <a:cubicBezTo>
                    <a:pt x="203" y="108"/>
                    <a:pt x="179" y="131"/>
                    <a:pt x="143" y="191"/>
                  </a:cubicBezTo>
                  <a:cubicBezTo>
                    <a:pt x="96" y="250"/>
                    <a:pt x="36" y="298"/>
                    <a:pt x="0" y="358"/>
                  </a:cubicBezTo>
                  <a:cubicBezTo>
                    <a:pt x="67" y="465"/>
                    <a:pt x="161" y="475"/>
                    <a:pt x="261" y="475"/>
                  </a:cubicBezTo>
                  <a:cubicBezTo>
                    <a:pt x="283" y="475"/>
                    <a:pt x="306" y="474"/>
                    <a:pt x="329" y="474"/>
                  </a:cubicBezTo>
                  <a:cubicBezTo>
                    <a:pt x="351" y="474"/>
                    <a:pt x="372" y="475"/>
                    <a:pt x="393" y="477"/>
                  </a:cubicBezTo>
                  <a:cubicBezTo>
                    <a:pt x="429" y="453"/>
                    <a:pt x="441" y="417"/>
                    <a:pt x="441" y="369"/>
                  </a:cubicBezTo>
                  <a:cubicBezTo>
                    <a:pt x="429" y="239"/>
                    <a:pt x="417" y="119"/>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30"/>
            <p:cNvSpPr/>
            <p:nvPr/>
          </p:nvSpPr>
          <p:spPr>
            <a:xfrm>
              <a:off x="5338150" y="3475250"/>
              <a:ext cx="9550" cy="16100"/>
            </a:xfrm>
            <a:custGeom>
              <a:avLst/>
              <a:gdLst/>
              <a:ahLst/>
              <a:cxnLst/>
              <a:rect l="l" t="t" r="r" b="b"/>
              <a:pathLst>
                <a:path w="382" h="644" extrusionOk="0">
                  <a:moveTo>
                    <a:pt x="179" y="1"/>
                  </a:moveTo>
                  <a:cubicBezTo>
                    <a:pt x="108" y="1"/>
                    <a:pt x="60" y="49"/>
                    <a:pt x="48" y="120"/>
                  </a:cubicBezTo>
                  <a:cubicBezTo>
                    <a:pt x="25" y="287"/>
                    <a:pt x="13" y="465"/>
                    <a:pt x="1" y="632"/>
                  </a:cubicBezTo>
                  <a:lnTo>
                    <a:pt x="48" y="644"/>
                  </a:lnTo>
                  <a:cubicBezTo>
                    <a:pt x="382" y="596"/>
                    <a:pt x="346" y="346"/>
                    <a:pt x="346" y="108"/>
                  </a:cubicBezTo>
                  <a:cubicBezTo>
                    <a:pt x="298" y="60"/>
                    <a:pt x="251"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30"/>
            <p:cNvSpPr/>
            <p:nvPr/>
          </p:nvSpPr>
          <p:spPr>
            <a:xfrm>
              <a:off x="5733150" y="3674450"/>
              <a:ext cx="17875" cy="4725"/>
            </a:xfrm>
            <a:custGeom>
              <a:avLst/>
              <a:gdLst/>
              <a:ahLst/>
              <a:cxnLst/>
              <a:rect l="l" t="t" r="r" b="b"/>
              <a:pathLst>
                <a:path w="715" h="189" extrusionOk="0">
                  <a:moveTo>
                    <a:pt x="361" y="1"/>
                  </a:moveTo>
                  <a:cubicBezTo>
                    <a:pt x="270" y="1"/>
                    <a:pt x="175" y="16"/>
                    <a:pt x="86" y="16"/>
                  </a:cubicBezTo>
                  <a:cubicBezTo>
                    <a:pt x="57" y="16"/>
                    <a:pt x="28" y="14"/>
                    <a:pt x="0" y="10"/>
                  </a:cubicBezTo>
                  <a:lnTo>
                    <a:pt x="0" y="10"/>
                  </a:lnTo>
                  <a:cubicBezTo>
                    <a:pt x="227" y="177"/>
                    <a:pt x="477" y="165"/>
                    <a:pt x="715" y="189"/>
                  </a:cubicBezTo>
                  <a:cubicBezTo>
                    <a:pt x="621" y="33"/>
                    <a:pt x="495" y="1"/>
                    <a:pt x="3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30"/>
            <p:cNvSpPr/>
            <p:nvPr/>
          </p:nvSpPr>
          <p:spPr>
            <a:xfrm>
              <a:off x="5517950" y="3631200"/>
              <a:ext cx="18175" cy="3550"/>
            </a:xfrm>
            <a:custGeom>
              <a:avLst/>
              <a:gdLst/>
              <a:ahLst/>
              <a:cxnLst/>
              <a:rect l="l" t="t" r="r" b="b"/>
              <a:pathLst>
                <a:path w="727" h="142" extrusionOk="0">
                  <a:moveTo>
                    <a:pt x="367" y="0"/>
                  </a:moveTo>
                  <a:cubicBezTo>
                    <a:pt x="246" y="0"/>
                    <a:pt x="122" y="26"/>
                    <a:pt x="0" y="37"/>
                  </a:cubicBezTo>
                  <a:cubicBezTo>
                    <a:pt x="182" y="110"/>
                    <a:pt x="364" y="141"/>
                    <a:pt x="551" y="141"/>
                  </a:cubicBezTo>
                  <a:cubicBezTo>
                    <a:pt x="609" y="141"/>
                    <a:pt x="667" y="138"/>
                    <a:pt x="726" y="133"/>
                  </a:cubicBezTo>
                  <a:cubicBezTo>
                    <a:pt x="616" y="29"/>
                    <a:pt x="494"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30"/>
            <p:cNvSpPr/>
            <p:nvPr/>
          </p:nvSpPr>
          <p:spPr>
            <a:xfrm>
              <a:off x="5337850" y="3462450"/>
              <a:ext cx="8950" cy="15800"/>
            </a:xfrm>
            <a:custGeom>
              <a:avLst/>
              <a:gdLst/>
              <a:ahLst/>
              <a:cxnLst/>
              <a:rect l="l" t="t" r="r" b="b"/>
              <a:pathLst>
                <a:path w="358" h="632" extrusionOk="0">
                  <a:moveTo>
                    <a:pt x="144" y="1"/>
                  </a:moveTo>
                  <a:cubicBezTo>
                    <a:pt x="1" y="191"/>
                    <a:pt x="25" y="418"/>
                    <a:pt x="60" y="632"/>
                  </a:cubicBezTo>
                  <a:lnTo>
                    <a:pt x="191" y="596"/>
                  </a:lnTo>
                  <a:cubicBezTo>
                    <a:pt x="358" y="418"/>
                    <a:pt x="358" y="239"/>
                    <a:pt x="203" y="37"/>
                  </a:cubicBez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30"/>
            <p:cNvSpPr/>
            <p:nvPr/>
          </p:nvSpPr>
          <p:spPr>
            <a:xfrm>
              <a:off x="5783450" y="3717250"/>
              <a:ext cx="10750" cy="3775"/>
            </a:xfrm>
            <a:custGeom>
              <a:avLst/>
              <a:gdLst/>
              <a:ahLst/>
              <a:cxnLst/>
              <a:rect l="l" t="t" r="r" b="b"/>
              <a:pathLst>
                <a:path w="430" h="151" extrusionOk="0">
                  <a:moveTo>
                    <a:pt x="0" y="1"/>
                  </a:moveTo>
                  <a:cubicBezTo>
                    <a:pt x="71" y="103"/>
                    <a:pt x="144" y="150"/>
                    <a:pt x="221" y="150"/>
                  </a:cubicBezTo>
                  <a:cubicBezTo>
                    <a:pt x="288" y="150"/>
                    <a:pt x="357" y="115"/>
                    <a:pt x="429" y="48"/>
                  </a:cubicBezTo>
                  <a:cubicBezTo>
                    <a:pt x="286"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30"/>
            <p:cNvSpPr/>
            <p:nvPr/>
          </p:nvSpPr>
          <p:spPr>
            <a:xfrm>
              <a:off x="5271175" y="3585100"/>
              <a:ext cx="7475" cy="7750"/>
            </a:xfrm>
            <a:custGeom>
              <a:avLst/>
              <a:gdLst/>
              <a:ahLst/>
              <a:cxnLst/>
              <a:rect l="l" t="t" r="r" b="b"/>
              <a:pathLst>
                <a:path w="299" h="310" extrusionOk="0">
                  <a:moveTo>
                    <a:pt x="132" y="0"/>
                  </a:moveTo>
                  <a:cubicBezTo>
                    <a:pt x="13" y="60"/>
                    <a:pt x="1" y="179"/>
                    <a:pt x="13" y="310"/>
                  </a:cubicBezTo>
                  <a:cubicBezTo>
                    <a:pt x="132" y="238"/>
                    <a:pt x="239" y="155"/>
                    <a:pt x="298" y="12"/>
                  </a:cubicBezTo>
                  <a:cubicBezTo>
                    <a:pt x="239" y="0"/>
                    <a:pt x="191"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30"/>
            <p:cNvSpPr/>
            <p:nvPr/>
          </p:nvSpPr>
          <p:spPr>
            <a:xfrm>
              <a:off x="5475375" y="3678425"/>
              <a:ext cx="12825" cy="3225"/>
            </a:xfrm>
            <a:custGeom>
              <a:avLst/>
              <a:gdLst/>
              <a:ahLst/>
              <a:cxnLst/>
              <a:rect l="l" t="t" r="r" b="b"/>
              <a:pathLst>
                <a:path w="513" h="129" extrusionOk="0">
                  <a:moveTo>
                    <a:pt x="129" y="1"/>
                  </a:moveTo>
                  <a:cubicBezTo>
                    <a:pt x="86" y="1"/>
                    <a:pt x="43" y="3"/>
                    <a:pt x="0" y="6"/>
                  </a:cubicBezTo>
                  <a:cubicBezTo>
                    <a:pt x="93" y="105"/>
                    <a:pt x="194" y="128"/>
                    <a:pt x="298" y="128"/>
                  </a:cubicBezTo>
                  <a:cubicBezTo>
                    <a:pt x="368" y="128"/>
                    <a:pt x="440" y="118"/>
                    <a:pt x="512" y="113"/>
                  </a:cubicBezTo>
                  <a:cubicBezTo>
                    <a:pt x="395" y="23"/>
                    <a:pt x="264"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30"/>
            <p:cNvSpPr/>
            <p:nvPr/>
          </p:nvSpPr>
          <p:spPr>
            <a:xfrm>
              <a:off x="5345600" y="3419600"/>
              <a:ext cx="5075" cy="7475"/>
            </a:xfrm>
            <a:custGeom>
              <a:avLst/>
              <a:gdLst/>
              <a:ahLst/>
              <a:cxnLst/>
              <a:rect l="l" t="t" r="r" b="b"/>
              <a:pathLst>
                <a:path w="203" h="299" extrusionOk="0">
                  <a:moveTo>
                    <a:pt x="108" y="0"/>
                  </a:moveTo>
                  <a:cubicBezTo>
                    <a:pt x="72" y="0"/>
                    <a:pt x="60" y="24"/>
                    <a:pt x="48" y="72"/>
                  </a:cubicBezTo>
                  <a:lnTo>
                    <a:pt x="0" y="298"/>
                  </a:lnTo>
                  <a:cubicBezTo>
                    <a:pt x="131" y="250"/>
                    <a:pt x="167" y="143"/>
                    <a:pt x="203" y="48"/>
                  </a:cubicBezTo>
                  <a:lnTo>
                    <a:pt x="167" y="12"/>
                  </a:lnTo>
                  <a:cubicBezTo>
                    <a:pt x="167" y="12"/>
                    <a:pt x="131"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30"/>
            <p:cNvSpPr/>
            <p:nvPr/>
          </p:nvSpPr>
          <p:spPr>
            <a:xfrm>
              <a:off x="5539675" y="3632350"/>
              <a:ext cx="7150" cy="3500"/>
            </a:xfrm>
            <a:custGeom>
              <a:avLst/>
              <a:gdLst/>
              <a:ahLst/>
              <a:cxnLst/>
              <a:rect l="l" t="t" r="r" b="b"/>
              <a:pathLst>
                <a:path w="286" h="140" extrusionOk="0">
                  <a:moveTo>
                    <a:pt x="147" y="0"/>
                  </a:moveTo>
                  <a:cubicBezTo>
                    <a:pt x="101" y="0"/>
                    <a:pt x="52" y="36"/>
                    <a:pt x="0" y="111"/>
                  </a:cubicBezTo>
                  <a:cubicBezTo>
                    <a:pt x="53" y="130"/>
                    <a:pt x="109" y="139"/>
                    <a:pt x="162" y="139"/>
                  </a:cubicBezTo>
                  <a:cubicBezTo>
                    <a:pt x="206" y="139"/>
                    <a:pt x="249" y="133"/>
                    <a:pt x="286" y="122"/>
                  </a:cubicBezTo>
                  <a:cubicBezTo>
                    <a:pt x="243" y="42"/>
                    <a:pt x="196"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30"/>
            <p:cNvSpPr/>
            <p:nvPr/>
          </p:nvSpPr>
          <p:spPr>
            <a:xfrm>
              <a:off x="5711425" y="3708100"/>
              <a:ext cx="7750" cy="2325"/>
            </a:xfrm>
            <a:custGeom>
              <a:avLst/>
              <a:gdLst/>
              <a:ahLst/>
              <a:cxnLst/>
              <a:rect l="l" t="t" r="r" b="b"/>
              <a:pathLst>
                <a:path w="310" h="93" extrusionOk="0">
                  <a:moveTo>
                    <a:pt x="144" y="1"/>
                  </a:moveTo>
                  <a:cubicBezTo>
                    <a:pt x="100" y="1"/>
                    <a:pt x="52" y="24"/>
                    <a:pt x="0" y="81"/>
                  </a:cubicBezTo>
                  <a:cubicBezTo>
                    <a:pt x="95" y="81"/>
                    <a:pt x="203" y="93"/>
                    <a:pt x="310" y="93"/>
                  </a:cubicBezTo>
                  <a:cubicBezTo>
                    <a:pt x="256" y="39"/>
                    <a:pt x="202"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30"/>
            <p:cNvSpPr/>
            <p:nvPr/>
          </p:nvSpPr>
          <p:spPr>
            <a:xfrm>
              <a:off x="5704875" y="3709800"/>
              <a:ext cx="6875" cy="3375"/>
            </a:xfrm>
            <a:custGeom>
              <a:avLst/>
              <a:gdLst/>
              <a:ahLst/>
              <a:cxnLst/>
              <a:rect l="l" t="t" r="r" b="b"/>
              <a:pathLst>
                <a:path w="275" h="135" extrusionOk="0">
                  <a:moveTo>
                    <a:pt x="0" y="1"/>
                  </a:moveTo>
                  <a:cubicBezTo>
                    <a:pt x="48" y="90"/>
                    <a:pt x="92" y="135"/>
                    <a:pt x="137" y="135"/>
                  </a:cubicBezTo>
                  <a:cubicBezTo>
                    <a:pt x="182" y="135"/>
                    <a:pt x="226" y="9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30"/>
            <p:cNvSpPr/>
            <p:nvPr/>
          </p:nvSpPr>
          <p:spPr>
            <a:xfrm>
              <a:off x="5984075" y="3740050"/>
              <a:ext cx="8050" cy="2525"/>
            </a:xfrm>
            <a:custGeom>
              <a:avLst/>
              <a:gdLst/>
              <a:ahLst/>
              <a:cxnLst/>
              <a:rect l="l" t="t" r="r" b="b"/>
              <a:pathLst>
                <a:path w="322" h="101" extrusionOk="0">
                  <a:moveTo>
                    <a:pt x="166" y="1"/>
                  </a:moveTo>
                  <a:cubicBezTo>
                    <a:pt x="114" y="1"/>
                    <a:pt x="58" y="31"/>
                    <a:pt x="0" y="89"/>
                  </a:cubicBezTo>
                  <a:cubicBezTo>
                    <a:pt x="107" y="89"/>
                    <a:pt x="226" y="101"/>
                    <a:pt x="322" y="101"/>
                  </a:cubicBezTo>
                  <a:cubicBezTo>
                    <a:pt x="273" y="34"/>
                    <a:pt x="221" y="1"/>
                    <a:pt x="1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30"/>
            <p:cNvSpPr/>
            <p:nvPr/>
          </p:nvSpPr>
          <p:spPr>
            <a:xfrm>
              <a:off x="5898350" y="3689775"/>
              <a:ext cx="7150" cy="3700"/>
            </a:xfrm>
            <a:custGeom>
              <a:avLst/>
              <a:gdLst/>
              <a:ahLst/>
              <a:cxnLst/>
              <a:rect l="l" t="t" r="r" b="b"/>
              <a:pathLst>
                <a:path w="286" h="148" extrusionOk="0">
                  <a:moveTo>
                    <a:pt x="141" y="1"/>
                  </a:moveTo>
                  <a:cubicBezTo>
                    <a:pt x="97" y="1"/>
                    <a:pt x="50" y="34"/>
                    <a:pt x="0" y="100"/>
                  </a:cubicBezTo>
                  <a:cubicBezTo>
                    <a:pt x="64" y="131"/>
                    <a:pt x="122" y="147"/>
                    <a:pt x="185" y="147"/>
                  </a:cubicBezTo>
                  <a:cubicBezTo>
                    <a:pt x="217" y="147"/>
                    <a:pt x="250" y="143"/>
                    <a:pt x="286" y="135"/>
                  </a:cubicBezTo>
                  <a:cubicBezTo>
                    <a:pt x="241" y="45"/>
                    <a:pt x="193"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30"/>
            <p:cNvSpPr/>
            <p:nvPr/>
          </p:nvSpPr>
          <p:spPr>
            <a:xfrm>
              <a:off x="5511100" y="3627950"/>
              <a:ext cx="7150" cy="4800"/>
            </a:xfrm>
            <a:custGeom>
              <a:avLst/>
              <a:gdLst/>
              <a:ahLst/>
              <a:cxnLst/>
              <a:rect l="l" t="t" r="r" b="b"/>
              <a:pathLst>
                <a:path w="286" h="192" extrusionOk="0">
                  <a:moveTo>
                    <a:pt x="0" y="1"/>
                  </a:moveTo>
                  <a:lnTo>
                    <a:pt x="0" y="144"/>
                  </a:lnTo>
                  <a:cubicBezTo>
                    <a:pt x="54" y="177"/>
                    <a:pt x="104" y="192"/>
                    <a:pt x="156" y="192"/>
                  </a:cubicBezTo>
                  <a:cubicBezTo>
                    <a:pt x="197" y="192"/>
                    <a:pt x="239" y="183"/>
                    <a:pt x="286" y="167"/>
                  </a:cubicBezTo>
                  <a:cubicBezTo>
                    <a:pt x="226" y="25"/>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30"/>
            <p:cNvSpPr/>
            <p:nvPr/>
          </p:nvSpPr>
          <p:spPr>
            <a:xfrm>
              <a:off x="5543550" y="3688425"/>
              <a:ext cx="3275" cy="3850"/>
            </a:xfrm>
            <a:custGeom>
              <a:avLst/>
              <a:gdLst/>
              <a:ahLst/>
              <a:cxnLst/>
              <a:rect l="l" t="t" r="r" b="b"/>
              <a:pathLst>
                <a:path w="131" h="154" extrusionOk="0">
                  <a:moveTo>
                    <a:pt x="44" y="1"/>
                  </a:moveTo>
                  <a:cubicBezTo>
                    <a:pt x="33" y="1"/>
                    <a:pt x="22" y="4"/>
                    <a:pt x="12" y="11"/>
                  </a:cubicBezTo>
                  <a:lnTo>
                    <a:pt x="0" y="70"/>
                  </a:lnTo>
                  <a:lnTo>
                    <a:pt x="0" y="154"/>
                  </a:lnTo>
                  <a:cubicBezTo>
                    <a:pt x="48" y="106"/>
                    <a:pt x="83" y="82"/>
                    <a:pt x="131" y="34"/>
                  </a:cubicBezTo>
                  <a:cubicBezTo>
                    <a:pt x="97" y="18"/>
                    <a:pt x="70" y="1"/>
                    <a:pt x="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30"/>
            <p:cNvSpPr/>
            <p:nvPr/>
          </p:nvSpPr>
          <p:spPr>
            <a:xfrm>
              <a:off x="5242000" y="3559800"/>
              <a:ext cx="3600" cy="4175"/>
            </a:xfrm>
            <a:custGeom>
              <a:avLst/>
              <a:gdLst/>
              <a:ahLst/>
              <a:cxnLst/>
              <a:rect l="l" t="t" r="r" b="b"/>
              <a:pathLst>
                <a:path w="144" h="167" extrusionOk="0">
                  <a:moveTo>
                    <a:pt x="144" y="0"/>
                  </a:moveTo>
                  <a:lnTo>
                    <a:pt x="144" y="0"/>
                  </a:lnTo>
                  <a:cubicBezTo>
                    <a:pt x="96" y="60"/>
                    <a:pt x="49" y="107"/>
                    <a:pt x="1" y="167"/>
                  </a:cubicBezTo>
                  <a:cubicBezTo>
                    <a:pt x="96" y="131"/>
                    <a:pt x="144" y="95"/>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30"/>
            <p:cNvSpPr/>
            <p:nvPr/>
          </p:nvSpPr>
          <p:spPr>
            <a:xfrm>
              <a:off x="5342925" y="3426750"/>
              <a:ext cx="3000" cy="3875"/>
            </a:xfrm>
            <a:custGeom>
              <a:avLst/>
              <a:gdLst/>
              <a:ahLst/>
              <a:cxnLst/>
              <a:rect l="l" t="t" r="r" b="b"/>
              <a:pathLst>
                <a:path w="120" h="155" extrusionOk="0">
                  <a:moveTo>
                    <a:pt x="107" y="0"/>
                  </a:moveTo>
                  <a:lnTo>
                    <a:pt x="107" y="0"/>
                  </a:lnTo>
                  <a:cubicBezTo>
                    <a:pt x="36" y="24"/>
                    <a:pt x="0" y="84"/>
                    <a:pt x="0" y="155"/>
                  </a:cubicBezTo>
                  <a:cubicBezTo>
                    <a:pt x="72" y="131"/>
                    <a:pt x="119" y="84"/>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30"/>
            <p:cNvSpPr/>
            <p:nvPr/>
          </p:nvSpPr>
          <p:spPr>
            <a:xfrm>
              <a:off x="6027825" y="3699700"/>
              <a:ext cx="3600" cy="5075"/>
            </a:xfrm>
            <a:custGeom>
              <a:avLst/>
              <a:gdLst/>
              <a:ahLst/>
              <a:cxnLst/>
              <a:rect l="l" t="t" r="r" b="b"/>
              <a:pathLst>
                <a:path w="144" h="203" extrusionOk="0">
                  <a:moveTo>
                    <a:pt x="143" y="0"/>
                  </a:moveTo>
                  <a:lnTo>
                    <a:pt x="143" y="0"/>
                  </a:lnTo>
                  <a:cubicBezTo>
                    <a:pt x="96" y="60"/>
                    <a:pt x="48" y="107"/>
                    <a:pt x="0" y="167"/>
                  </a:cubicBezTo>
                  <a:cubicBezTo>
                    <a:pt x="24" y="191"/>
                    <a:pt x="45" y="203"/>
                    <a:pt x="64" y="203"/>
                  </a:cubicBezTo>
                  <a:cubicBezTo>
                    <a:pt x="84" y="203"/>
                    <a:pt x="102" y="191"/>
                    <a:pt x="120" y="167"/>
                  </a:cubicBezTo>
                  <a:cubicBezTo>
                    <a:pt x="120" y="107"/>
                    <a:pt x="143"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30"/>
            <p:cNvSpPr/>
            <p:nvPr/>
          </p:nvSpPr>
          <p:spPr>
            <a:xfrm>
              <a:off x="6022775" y="3703850"/>
              <a:ext cx="5075" cy="1475"/>
            </a:xfrm>
            <a:custGeom>
              <a:avLst/>
              <a:gdLst/>
              <a:ahLst/>
              <a:cxnLst/>
              <a:rect l="l" t="t" r="r" b="b"/>
              <a:pathLst>
                <a:path w="203" h="59" extrusionOk="0">
                  <a:moveTo>
                    <a:pt x="0" y="1"/>
                  </a:moveTo>
                  <a:cubicBezTo>
                    <a:pt x="37" y="38"/>
                    <a:pt x="74" y="59"/>
                    <a:pt x="110" y="59"/>
                  </a:cubicBezTo>
                  <a:cubicBezTo>
                    <a:pt x="142" y="59"/>
                    <a:pt x="174" y="41"/>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30"/>
            <p:cNvSpPr/>
            <p:nvPr/>
          </p:nvSpPr>
          <p:spPr>
            <a:xfrm>
              <a:off x="5819475" y="3720825"/>
              <a:ext cx="3875" cy="2225"/>
            </a:xfrm>
            <a:custGeom>
              <a:avLst/>
              <a:gdLst/>
              <a:ahLst/>
              <a:cxnLst/>
              <a:rect l="l" t="t" r="r" b="b"/>
              <a:pathLst>
                <a:path w="155" h="89" extrusionOk="0">
                  <a:moveTo>
                    <a:pt x="155" y="1"/>
                  </a:moveTo>
                  <a:cubicBezTo>
                    <a:pt x="107" y="1"/>
                    <a:pt x="48" y="1"/>
                    <a:pt x="0" y="24"/>
                  </a:cubicBezTo>
                  <a:cubicBezTo>
                    <a:pt x="27" y="68"/>
                    <a:pt x="52" y="89"/>
                    <a:pt x="75" y="89"/>
                  </a:cubicBezTo>
                  <a:cubicBezTo>
                    <a:pt x="103" y="89"/>
                    <a:pt x="129" y="5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30"/>
            <p:cNvSpPr/>
            <p:nvPr/>
          </p:nvSpPr>
          <p:spPr>
            <a:xfrm>
              <a:off x="5466750" y="1698400"/>
              <a:ext cx="175925" cy="27800"/>
            </a:xfrm>
            <a:custGeom>
              <a:avLst/>
              <a:gdLst/>
              <a:ahLst/>
              <a:cxnLst/>
              <a:rect l="l" t="t" r="r" b="b"/>
              <a:pathLst>
                <a:path w="7037" h="1112" extrusionOk="0">
                  <a:moveTo>
                    <a:pt x="1129" y="1"/>
                  </a:moveTo>
                  <a:cubicBezTo>
                    <a:pt x="811" y="1"/>
                    <a:pt x="493" y="37"/>
                    <a:pt x="179" y="138"/>
                  </a:cubicBezTo>
                  <a:cubicBezTo>
                    <a:pt x="357" y="388"/>
                    <a:pt x="0" y="745"/>
                    <a:pt x="334" y="995"/>
                  </a:cubicBezTo>
                  <a:cubicBezTo>
                    <a:pt x="405" y="1031"/>
                    <a:pt x="465" y="1054"/>
                    <a:pt x="536" y="1054"/>
                  </a:cubicBezTo>
                  <a:cubicBezTo>
                    <a:pt x="945" y="1096"/>
                    <a:pt x="1354" y="1112"/>
                    <a:pt x="1763" y="1112"/>
                  </a:cubicBezTo>
                  <a:cubicBezTo>
                    <a:pt x="2884" y="1112"/>
                    <a:pt x="4003" y="996"/>
                    <a:pt x="5129" y="996"/>
                  </a:cubicBezTo>
                  <a:cubicBezTo>
                    <a:pt x="5455" y="996"/>
                    <a:pt x="5781" y="1006"/>
                    <a:pt x="6108" y="1031"/>
                  </a:cubicBezTo>
                  <a:cubicBezTo>
                    <a:pt x="6275" y="1031"/>
                    <a:pt x="6430" y="947"/>
                    <a:pt x="6584" y="876"/>
                  </a:cubicBezTo>
                  <a:cubicBezTo>
                    <a:pt x="6799" y="733"/>
                    <a:pt x="7037" y="590"/>
                    <a:pt x="6953" y="269"/>
                  </a:cubicBezTo>
                  <a:cubicBezTo>
                    <a:pt x="6168" y="78"/>
                    <a:pt x="5346" y="173"/>
                    <a:pt x="4560" y="102"/>
                  </a:cubicBezTo>
                  <a:cubicBezTo>
                    <a:pt x="4348" y="85"/>
                    <a:pt x="4134" y="79"/>
                    <a:pt x="3920" y="79"/>
                  </a:cubicBezTo>
                  <a:cubicBezTo>
                    <a:pt x="3523" y="79"/>
                    <a:pt x="3125" y="98"/>
                    <a:pt x="2728" y="98"/>
                  </a:cubicBezTo>
                  <a:cubicBezTo>
                    <a:pt x="2441" y="98"/>
                    <a:pt x="2155" y="88"/>
                    <a:pt x="1869" y="54"/>
                  </a:cubicBezTo>
                  <a:cubicBezTo>
                    <a:pt x="1624" y="23"/>
                    <a:pt x="1377" y="1"/>
                    <a:pt x="1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30"/>
            <p:cNvSpPr/>
            <p:nvPr/>
          </p:nvSpPr>
          <p:spPr>
            <a:xfrm>
              <a:off x="5415250" y="1630525"/>
              <a:ext cx="147350" cy="79375"/>
            </a:xfrm>
            <a:custGeom>
              <a:avLst/>
              <a:gdLst/>
              <a:ahLst/>
              <a:cxnLst/>
              <a:rect l="l" t="t" r="r" b="b"/>
              <a:pathLst>
                <a:path w="5894" h="3175" extrusionOk="0">
                  <a:moveTo>
                    <a:pt x="5755" y="1"/>
                  </a:moveTo>
                  <a:cubicBezTo>
                    <a:pt x="5543" y="1"/>
                    <a:pt x="5354" y="102"/>
                    <a:pt x="5156" y="186"/>
                  </a:cubicBezTo>
                  <a:cubicBezTo>
                    <a:pt x="4191" y="555"/>
                    <a:pt x="3239" y="924"/>
                    <a:pt x="2275" y="1305"/>
                  </a:cubicBezTo>
                  <a:cubicBezTo>
                    <a:pt x="1667" y="1626"/>
                    <a:pt x="917" y="1662"/>
                    <a:pt x="370" y="2114"/>
                  </a:cubicBezTo>
                  <a:cubicBezTo>
                    <a:pt x="358" y="2174"/>
                    <a:pt x="596" y="2233"/>
                    <a:pt x="393" y="2281"/>
                  </a:cubicBezTo>
                  <a:cubicBezTo>
                    <a:pt x="143" y="2341"/>
                    <a:pt x="0" y="2460"/>
                    <a:pt x="12" y="2734"/>
                  </a:cubicBezTo>
                  <a:cubicBezTo>
                    <a:pt x="24" y="2805"/>
                    <a:pt x="48" y="2864"/>
                    <a:pt x="84" y="2924"/>
                  </a:cubicBezTo>
                  <a:cubicBezTo>
                    <a:pt x="131" y="2984"/>
                    <a:pt x="167" y="3031"/>
                    <a:pt x="227" y="3067"/>
                  </a:cubicBezTo>
                  <a:cubicBezTo>
                    <a:pt x="286" y="3103"/>
                    <a:pt x="346" y="3126"/>
                    <a:pt x="429" y="3150"/>
                  </a:cubicBezTo>
                  <a:cubicBezTo>
                    <a:pt x="500" y="3162"/>
                    <a:pt x="560" y="3174"/>
                    <a:pt x="631" y="3174"/>
                  </a:cubicBezTo>
                  <a:cubicBezTo>
                    <a:pt x="674" y="3163"/>
                    <a:pt x="720" y="3159"/>
                    <a:pt x="767" y="3159"/>
                  </a:cubicBezTo>
                  <a:cubicBezTo>
                    <a:pt x="853" y="3159"/>
                    <a:pt x="943" y="3171"/>
                    <a:pt x="1029" y="3171"/>
                  </a:cubicBezTo>
                  <a:cubicBezTo>
                    <a:pt x="1197" y="3171"/>
                    <a:pt x="1346" y="3125"/>
                    <a:pt x="1405" y="2853"/>
                  </a:cubicBezTo>
                  <a:cubicBezTo>
                    <a:pt x="1345" y="2832"/>
                    <a:pt x="1282" y="2826"/>
                    <a:pt x="1217" y="2826"/>
                  </a:cubicBezTo>
                  <a:cubicBezTo>
                    <a:pt x="1114" y="2826"/>
                    <a:pt x="1006" y="2842"/>
                    <a:pt x="893" y="2842"/>
                  </a:cubicBezTo>
                  <a:cubicBezTo>
                    <a:pt x="783" y="2842"/>
                    <a:pt x="668" y="2827"/>
                    <a:pt x="548" y="2769"/>
                  </a:cubicBezTo>
                  <a:cubicBezTo>
                    <a:pt x="905" y="2519"/>
                    <a:pt x="1298" y="2531"/>
                    <a:pt x="1560" y="2281"/>
                  </a:cubicBezTo>
                  <a:cubicBezTo>
                    <a:pt x="1608" y="2233"/>
                    <a:pt x="1572" y="2162"/>
                    <a:pt x="1620" y="2102"/>
                  </a:cubicBezTo>
                  <a:lnTo>
                    <a:pt x="1679" y="2102"/>
                  </a:lnTo>
                  <a:lnTo>
                    <a:pt x="1691" y="2162"/>
                  </a:lnTo>
                  <a:cubicBezTo>
                    <a:pt x="1721" y="2192"/>
                    <a:pt x="1751" y="2204"/>
                    <a:pt x="1782" y="2204"/>
                  </a:cubicBezTo>
                  <a:cubicBezTo>
                    <a:pt x="1813" y="2204"/>
                    <a:pt x="1846" y="2192"/>
                    <a:pt x="1882" y="2174"/>
                  </a:cubicBezTo>
                  <a:cubicBezTo>
                    <a:pt x="1917" y="2174"/>
                    <a:pt x="1965" y="2174"/>
                    <a:pt x="1989" y="2150"/>
                  </a:cubicBezTo>
                  <a:cubicBezTo>
                    <a:pt x="2084" y="2055"/>
                    <a:pt x="2215" y="2079"/>
                    <a:pt x="2322" y="2031"/>
                  </a:cubicBezTo>
                  <a:cubicBezTo>
                    <a:pt x="2775" y="1972"/>
                    <a:pt x="3179" y="1757"/>
                    <a:pt x="3608" y="1614"/>
                  </a:cubicBezTo>
                  <a:cubicBezTo>
                    <a:pt x="3608" y="1543"/>
                    <a:pt x="3584" y="1424"/>
                    <a:pt x="3632" y="1400"/>
                  </a:cubicBezTo>
                  <a:cubicBezTo>
                    <a:pt x="4263" y="1138"/>
                    <a:pt x="4787" y="614"/>
                    <a:pt x="5477" y="448"/>
                  </a:cubicBezTo>
                  <a:cubicBezTo>
                    <a:pt x="5513" y="424"/>
                    <a:pt x="5573" y="388"/>
                    <a:pt x="5632" y="364"/>
                  </a:cubicBezTo>
                  <a:cubicBezTo>
                    <a:pt x="5715" y="305"/>
                    <a:pt x="5799" y="257"/>
                    <a:pt x="5858" y="186"/>
                  </a:cubicBezTo>
                  <a:cubicBezTo>
                    <a:pt x="5894" y="126"/>
                    <a:pt x="5894" y="67"/>
                    <a:pt x="5846" y="7"/>
                  </a:cubicBezTo>
                  <a:cubicBezTo>
                    <a:pt x="5815" y="3"/>
                    <a:pt x="5785" y="1"/>
                    <a:pt x="57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30"/>
            <p:cNvSpPr/>
            <p:nvPr/>
          </p:nvSpPr>
          <p:spPr>
            <a:xfrm>
              <a:off x="5967700" y="1699875"/>
              <a:ext cx="159275" cy="23400"/>
            </a:xfrm>
            <a:custGeom>
              <a:avLst/>
              <a:gdLst/>
              <a:ahLst/>
              <a:cxnLst/>
              <a:rect l="l" t="t" r="r" b="b"/>
              <a:pathLst>
                <a:path w="6371" h="936" extrusionOk="0">
                  <a:moveTo>
                    <a:pt x="1048" y="0"/>
                  </a:moveTo>
                  <a:cubicBezTo>
                    <a:pt x="923" y="0"/>
                    <a:pt x="800" y="27"/>
                    <a:pt x="679" y="102"/>
                  </a:cubicBezTo>
                  <a:cubicBezTo>
                    <a:pt x="667" y="150"/>
                    <a:pt x="655" y="174"/>
                    <a:pt x="643" y="210"/>
                  </a:cubicBezTo>
                  <a:cubicBezTo>
                    <a:pt x="652" y="218"/>
                    <a:pt x="660" y="226"/>
                    <a:pt x="669" y="226"/>
                  </a:cubicBezTo>
                  <a:cubicBezTo>
                    <a:pt x="672" y="226"/>
                    <a:pt x="676" y="225"/>
                    <a:pt x="679" y="221"/>
                  </a:cubicBezTo>
                  <a:lnTo>
                    <a:pt x="679" y="221"/>
                  </a:lnTo>
                  <a:cubicBezTo>
                    <a:pt x="679" y="233"/>
                    <a:pt x="655" y="257"/>
                    <a:pt x="631" y="269"/>
                  </a:cubicBezTo>
                  <a:cubicBezTo>
                    <a:pt x="227" y="436"/>
                    <a:pt x="0" y="626"/>
                    <a:pt x="536" y="936"/>
                  </a:cubicBezTo>
                  <a:cubicBezTo>
                    <a:pt x="1237" y="875"/>
                    <a:pt x="1936" y="862"/>
                    <a:pt x="2636" y="862"/>
                  </a:cubicBezTo>
                  <a:cubicBezTo>
                    <a:pt x="3200" y="862"/>
                    <a:pt x="3765" y="871"/>
                    <a:pt x="4332" y="871"/>
                  </a:cubicBezTo>
                  <a:cubicBezTo>
                    <a:pt x="4721" y="871"/>
                    <a:pt x="5110" y="866"/>
                    <a:pt x="5501" y="852"/>
                  </a:cubicBezTo>
                  <a:cubicBezTo>
                    <a:pt x="5823" y="757"/>
                    <a:pt x="6180" y="710"/>
                    <a:pt x="6358" y="388"/>
                  </a:cubicBezTo>
                  <a:cubicBezTo>
                    <a:pt x="6370" y="329"/>
                    <a:pt x="6358" y="257"/>
                    <a:pt x="6323" y="198"/>
                  </a:cubicBezTo>
                  <a:cubicBezTo>
                    <a:pt x="6289" y="171"/>
                    <a:pt x="6253" y="164"/>
                    <a:pt x="6216" y="164"/>
                  </a:cubicBezTo>
                  <a:cubicBezTo>
                    <a:pt x="6169" y="164"/>
                    <a:pt x="6120" y="176"/>
                    <a:pt x="6073" y="176"/>
                  </a:cubicBezTo>
                  <a:cubicBezTo>
                    <a:pt x="6040" y="176"/>
                    <a:pt x="6008" y="170"/>
                    <a:pt x="5977" y="150"/>
                  </a:cubicBezTo>
                  <a:cubicBezTo>
                    <a:pt x="5918" y="150"/>
                    <a:pt x="5858" y="150"/>
                    <a:pt x="5799" y="174"/>
                  </a:cubicBezTo>
                  <a:cubicBezTo>
                    <a:pt x="5784" y="177"/>
                    <a:pt x="5769" y="178"/>
                    <a:pt x="5755" y="178"/>
                  </a:cubicBezTo>
                  <a:cubicBezTo>
                    <a:pt x="5663" y="178"/>
                    <a:pt x="5582" y="130"/>
                    <a:pt x="5491" y="130"/>
                  </a:cubicBezTo>
                  <a:cubicBezTo>
                    <a:pt x="5471" y="130"/>
                    <a:pt x="5451" y="132"/>
                    <a:pt x="5430" y="138"/>
                  </a:cubicBezTo>
                  <a:cubicBezTo>
                    <a:pt x="4894" y="138"/>
                    <a:pt x="4358" y="114"/>
                    <a:pt x="3822" y="114"/>
                  </a:cubicBezTo>
                  <a:cubicBezTo>
                    <a:pt x="3820" y="114"/>
                    <a:pt x="3818" y="114"/>
                    <a:pt x="3816" y="114"/>
                  </a:cubicBezTo>
                  <a:cubicBezTo>
                    <a:pt x="3728" y="114"/>
                    <a:pt x="3640" y="278"/>
                    <a:pt x="3545" y="278"/>
                  </a:cubicBezTo>
                  <a:cubicBezTo>
                    <a:pt x="3500" y="278"/>
                    <a:pt x="3454" y="242"/>
                    <a:pt x="3406" y="138"/>
                  </a:cubicBezTo>
                  <a:cubicBezTo>
                    <a:pt x="3338" y="144"/>
                    <a:pt x="3270" y="146"/>
                    <a:pt x="3202" y="146"/>
                  </a:cubicBezTo>
                  <a:cubicBezTo>
                    <a:pt x="2964" y="146"/>
                    <a:pt x="2722" y="118"/>
                    <a:pt x="2480" y="118"/>
                  </a:cubicBezTo>
                  <a:cubicBezTo>
                    <a:pt x="2376" y="118"/>
                    <a:pt x="2272" y="123"/>
                    <a:pt x="2167" y="138"/>
                  </a:cubicBezTo>
                  <a:cubicBezTo>
                    <a:pt x="2013" y="138"/>
                    <a:pt x="1894" y="210"/>
                    <a:pt x="1798" y="341"/>
                  </a:cubicBezTo>
                  <a:cubicBezTo>
                    <a:pt x="1780" y="344"/>
                    <a:pt x="1765" y="346"/>
                    <a:pt x="1753" y="346"/>
                  </a:cubicBezTo>
                  <a:cubicBezTo>
                    <a:pt x="1640" y="346"/>
                    <a:pt x="1780" y="206"/>
                    <a:pt x="1715" y="174"/>
                  </a:cubicBezTo>
                  <a:cubicBezTo>
                    <a:pt x="1667" y="150"/>
                    <a:pt x="1620" y="102"/>
                    <a:pt x="1560" y="90"/>
                  </a:cubicBezTo>
                  <a:cubicBezTo>
                    <a:pt x="1389" y="49"/>
                    <a:pt x="1217" y="0"/>
                    <a:pt x="1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30"/>
            <p:cNvSpPr/>
            <p:nvPr/>
          </p:nvSpPr>
          <p:spPr>
            <a:xfrm>
              <a:off x="5633125" y="1699750"/>
              <a:ext cx="158075" cy="22300"/>
            </a:xfrm>
            <a:custGeom>
              <a:avLst/>
              <a:gdLst/>
              <a:ahLst/>
              <a:cxnLst/>
              <a:rect l="l" t="t" r="r" b="b"/>
              <a:pathLst>
                <a:path w="6323" h="892" extrusionOk="0">
                  <a:moveTo>
                    <a:pt x="5001" y="84"/>
                  </a:moveTo>
                  <a:cubicBezTo>
                    <a:pt x="5049" y="119"/>
                    <a:pt x="5073" y="167"/>
                    <a:pt x="5109" y="226"/>
                  </a:cubicBezTo>
                  <a:cubicBezTo>
                    <a:pt x="5073" y="179"/>
                    <a:pt x="5037" y="119"/>
                    <a:pt x="5001" y="84"/>
                  </a:cubicBezTo>
                  <a:close/>
                  <a:moveTo>
                    <a:pt x="2886" y="155"/>
                  </a:moveTo>
                  <a:cubicBezTo>
                    <a:pt x="2907" y="214"/>
                    <a:pt x="2900" y="271"/>
                    <a:pt x="2846" y="334"/>
                  </a:cubicBezTo>
                  <a:cubicBezTo>
                    <a:pt x="2838" y="338"/>
                    <a:pt x="2832" y="339"/>
                    <a:pt x="2827" y="339"/>
                  </a:cubicBezTo>
                  <a:cubicBezTo>
                    <a:pt x="2816" y="339"/>
                    <a:pt x="2811" y="334"/>
                    <a:pt x="2811" y="334"/>
                  </a:cubicBezTo>
                  <a:cubicBezTo>
                    <a:pt x="2837" y="262"/>
                    <a:pt x="2891" y="211"/>
                    <a:pt x="2886" y="155"/>
                  </a:cubicBezTo>
                  <a:close/>
                  <a:moveTo>
                    <a:pt x="3877" y="0"/>
                  </a:moveTo>
                  <a:cubicBezTo>
                    <a:pt x="3537" y="0"/>
                    <a:pt x="3198" y="28"/>
                    <a:pt x="2858" y="95"/>
                  </a:cubicBezTo>
                  <a:cubicBezTo>
                    <a:pt x="2628" y="88"/>
                    <a:pt x="2389" y="71"/>
                    <a:pt x="2155" y="71"/>
                  </a:cubicBezTo>
                  <a:cubicBezTo>
                    <a:pt x="2014" y="71"/>
                    <a:pt x="1874" y="78"/>
                    <a:pt x="1739" y="95"/>
                  </a:cubicBezTo>
                  <a:cubicBezTo>
                    <a:pt x="1661" y="108"/>
                    <a:pt x="1581" y="113"/>
                    <a:pt x="1501" y="113"/>
                  </a:cubicBezTo>
                  <a:cubicBezTo>
                    <a:pt x="1319" y="113"/>
                    <a:pt x="1135" y="90"/>
                    <a:pt x="952" y="90"/>
                  </a:cubicBezTo>
                  <a:cubicBezTo>
                    <a:pt x="762" y="90"/>
                    <a:pt x="574" y="115"/>
                    <a:pt x="394" y="215"/>
                  </a:cubicBezTo>
                  <a:cubicBezTo>
                    <a:pt x="376" y="197"/>
                    <a:pt x="361" y="188"/>
                    <a:pt x="346" y="188"/>
                  </a:cubicBezTo>
                  <a:cubicBezTo>
                    <a:pt x="331" y="188"/>
                    <a:pt x="316" y="197"/>
                    <a:pt x="298" y="215"/>
                  </a:cubicBezTo>
                  <a:cubicBezTo>
                    <a:pt x="191" y="357"/>
                    <a:pt x="108" y="512"/>
                    <a:pt x="1" y="655"/>
                  </a:cubicBezTo>
                  <a:cubicBezTo>
                    <a:pt x="227" y="881"/>
                    <a:pt x="513" y="869"/>
                    <a:pt x="787" y="881"/>
                  </a:cubicBezTo>
                  <a:cubicBezTo>
                    <a:pt x="1114" y="887"/>
                    <a:pt x="1438" y="890"/>
                    <a:pt x="1761" y="890"/>
                  </a:cubicBezTo>
                  <a:cubicBezTo>
                    <a:pt x="2084" y="890"/>
                    <a:pt x="2406" y="887"/>
                    <a:pt x="2727" y="881"/>
                  </a:cubicBezTo>
                  <a:cubicBezTo>
                    <a:pt x="2887" y="874"/>
                    <a:pt x="3047" y="872"/>
                    <a:pt x="3206" y="872"/>
                  </a:cubicBezTo>
                  <a:cubicBezTo>
                    <a:pt x="3646" y="872"/>
                    <a:pt x="4085" y="891"/>
                    <a:pt x="4523" y="891"/>
                  </a:cubicBezTo>
                  <a:cubicBezTo>
                    <a:pt x="4994" y="891"/>
                    <a:pt x="5463" y="869"/>
                    <a:pt x="5930" y="774"/>
                  </a:cubicBezTo>
                  <a:cubicBezTo>
                    <a:pt x="6192" y="607"/>
                    <a:pt x="6323" y="405"/>
                    <a:pt x="6168" y="95"/>
                  </a:cubicBezTo>
                  <a:cubicBezTo>
                    <a:pt x="5905" y="88"/>
                    <a:pt x="5641" y="15"/>
                    <a:pt x="5381" y="15"/>
                  </a:cubicBezTo>
                  <a:cubicBezTo>
                    <a:pt x="5254" y="15"/>
                    <a:pt x="5127" y="33"/>
                    <a:pt x="5001" y="84"/>
                  </a:cubicBezTo>
                  <a:cubicBezTo>
                    <a:pt x="4627" y="34"/>
                    <a:pt x="4252" y="0"/>
                    <a:pt x="38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30"/>
            <p:cNvSpPr/>
            <p:nvPr/>
          </p:nvSpPr>
          <p:spPr>
            <a:xfrm>
              <a:off x="5878100" y="1701975"/>
              <a:ext cx="110450" cy="23450"/>
            </a:xfrm>
            <a:custGeom>
              <a:avLst/>
              <a:gdLst/>
              <a:ahLst/>
              <a:cxnLst/>
              <a:rect l="l" t="t" r="r" b="b"/>
              <a:pathLst>
                <a:path w="4418" h="938" extrusionOk="0">
                  <a:moveTo>
                    <a:pt x="1477" y="1"/>
                  </a:moveTo>
                  <a:cubicBezTo>
                    <a:pt x="1206" y="1"/>
                    <a:pt x="935" y="24"/>
                    <a:pt x="667" y="114"/>
                  </a:cubicBezTo>
                  <a:cubicBezTo>
                    <a:pt x="548" y="304"/>
                    <a:pt x="1" y="209"/>
                    <a:pt x="310" y="673"/>
                  </a:cubicBezTo>
                  <a:cubicBezTo>
                    <a:pt x="757" y="885"/>
                    <a:pt x="1214" y="924"/>
                    <a:pt x="1674" y="924"/>
                  </a:cubicBezTo>
                  <a:cubicBezTo>
                    <a:pt x="1937" y="924"/>
                    <a:pt x="2201" y="911"/>
                    <a:pt x="2465" y="911"/>
                  </a:cubicBezTo>
                  <a:cubicBezTo>
                    <a:pt x="2668" y="911"/>
                    <a:pt x="2879" y="938"/>
                    <a:pt x="3087" y="938"/>
                  </a:cubicBezTo>
                  <a:cubicBezTo>
                    <a:pt x="3342" y="938"/>
                    <a:pt x="3593" y="898"/>
                    <a:pt x="3823" y="721"/>
                  </a:cubicBezTo>
                  <a:cubicBezTo>
                    <a:pt x="4001" y="542"/>
                    <a:pt x="4084" y="257"/>
                    <a:pt x="4406" y="221"/>
                  </a:cubicBezTo>
                  <a:cubicBezTo>
                    <a:pt x="4418" y="221"/>
                    <a:pt x="4287" y="173"/>
                    <a:pt x="4227" y="126"/>
                  </a:cubicBezTo>
                  <a:cubicBezTo>
                    <a:pt x="3584" y="90"/>
                    <a:pt x="2930" y="54"/>
                    <a:pt x="2287" y="30"/>
                  </a:cubicBezTo>
                  <a:cubicBezTo>
                    <a:pt x="2019" y="24"/>
                    <a:pt x="1748" y="1"/>
                    <a:pt x="1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30"/>
            <p:cNvSpPr/>
            <p:nvPr/>
          </p:nvSpPr>
          <p:spPr>
            <a:xfrm>
              <a:off x="5957575" y="1612525"/>
              <a:ext cx="88725" cy="30500"/>
            </a:xfrm>
            <a:custGeom>
              <a:avLst/>
              <a:gdLst/>
              <a:ahLst/>
              <a:cxnLst/>
              <a:rect l="l" t="t" r="r" b="b"/>
              <a:pathLst>
                <a:path w="3549" h="1220" extrusionOk="0">
                  <a:moveTo>
                    <a:pt x="2893" y="1"/>
                  </a:moveTo>
                  <a:cubicBezTo>
                    <a:pt x="2151" y="1"/>
                    <a:pt x="1409" y="48"/>
                    <a:pt x="667" y="132"/>
                  </a:cubicBezTo>
                  <a:cubicBezTo>
                    <a:pt x="586" y="102"/>
                    <a:pt x="517" y="90"/>
                    <a:pt x="459" y="90"/>
                  </a:cubicBezTo>
                  <a:cubicBezTo>
                    <a:pt x="164" y="90"/>
                    <a:pt x="150" y="428"/>
                    <a:pt x="60" y="667"/>
                  </a:cubicBezTo>
                  <a:cubicBezTo>
                    <a:pt x="13" y="751"/>
                    <a:pt x="1" y="846"/>
                    <a:pt x="36" y="953"/>
                  </a:cubicBezTo>
                  <a:cubicBezTo>
                    <a:pt x="60" y="1048"/>
                    <a:pt x="167" y="1084"/>
                    <a:pt x="239" y="1120"/>
                  </a:cubicBezTo>
                  <a:cubicBezTo>
                    <a:pt x="580" y="1195"/>
                    <a:pt x="924" y="1219"/>
                    <a:pt x="1268" y="1219"/>
                  </a:cubicBezTo>
                  <a:cubicBezTo>
                    <a:pt x="1692" y="1219"/>
                    <a:pt x="2116" y="1182"/>
                    <a:pt x="2537" y="1156"/>
                  </a:cubicBezTo>
                  <a:cubicBezTo>
                    <a:pt x="2620" y="608"/>
                    <a:pt x="2846" y="203"/>
                    <a:pt x="3465" y="191"/>
                  </a:cubicBezTo>
                  <a:cubicBezTo>
                    <a:pt x="3513" y="191"/>
                    <a:pt x="3549" y="84"/>
                    <a:pt x="3525" y="13"/>
                  </a:cubicBezTo>
                  <a:cubicBezTo>
                    <a:pt x="3314" y="5"/>
                    <a:pt x="3103" y="1"/>
                    <a:pt x="28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30"/>
            <p:cNvSpPr/>
            <p:nvPr/>
          </p:nvSpPr>
          <p:spPr>
            <a:xfrm>
              <a:off x="5500375" y="1614700"/>
              <a:ext cx="123325" cy="56000"/>
            </a:xfrm>
            <a:custGeom>
              <a:avLst/>
              <a:gdLst/>
              <a:ahLst/>
              <a:cxnLst/>
              <a:rect l="l" t="t" r="r" b="b"/>
              <a:pathLst>
                <a:path w="4933" h="2240" extrusionOk="0">
                  <a:moveTo>
                    <a:pt x="3715" y="688"/>
                  </a:moveTo>
                  <a:cubicBezTo>
                    <a:pt x="3768" y="688"/>
                    <a:pt x="3755" y="716"/>
                    <a:pt x="3745" y="742"/>
                  </a:cubicBezTo>
                  <a:lnTo>
                    <a:pt x="3745" y="742"/>
                  </a:lnTo>
                  <a:cubicBezTo>
                    <a:pt x="3735" y="723"/>
                    <a:pt x="3726" y="704"/>
                    <a:pt x="3715" y="688"/>
                  </a:cubicBezTo>
                  <a:close/>
                  <a:moveTo>
                    <a:pt x="4718" y="0"/>
                  </a:moveTo>
                  <a:cubicBezTo>
                    <a:pt x="4558" y="0"/>
                    <a:pt x="4332" y="163"/>
                    <a:pt x="4168" y="176"/>
                  </a:cubicBezTo>
                  <a:cubicBezTo>
                    <a:pt x="4168" y="188"/>
                    <a:pt x="4156" y="211"/>
                    <a:pt x="4120" y="223"/>
                  </a:cubicBezTo>
                  <a:cubicBezTo>
                    <a:pt x="4115" y="226"/>
                    <a:pt x="4108" y="228"/>
                    <a:pt x="4102" y="228"/>
                  </a:cubicBezTo>
                  <a:cubicBezTo>
                    <a:pt x="4080" y="228"/>
                    <a:pt x="4055" y="212"/>
                    <a:pt x="4037" y="176"/>
                  </a:cubicBezTo>
                  <a:cubicBezTo>
                    <a:pt x="4006" y="163"/>
                    <a:pt x="3977" y="158"/>
                    <a:pt x="3950" y="158"/>
                  </a:cubicBezTo>
                  <a:cubicBezTo>
                    <a:pt x="3816" y="158"/>
                    <a:pt x="3713" y="281"/>
                    <a:pt x="3584" y="330"/>
                  </a:cubicBezTo>
                  <a:cubicBezTo>
                    <a:pt x="3227" y="569"/>
                    <a:pt x="2787" y="521"/>
                    <a:pt x="2441" y="771"/>
                  </a:cubicBezTo>
                  <a:cubicBezTo>
                    <a:pt x="2334" y="771"/>
                    <a:pt x="2215" y="783"/>
                    <a:pt x="2156" y="902"/>
                  </a:cubicBezTo>
                  <a:cubicBezTo>
                    <a:pt x="1679" y="1009"/>
                    <a:pt x="1275" y="1295"/>
                    <a:pt x="822" y="1354"/>
                  </a:cubicBezTo>
                  <a:cubicBezTo>
                    <a:pt x="715" y="1366"/>
                    <a:pt x="620" y="1414"/>
                    <a:pt x="644" y="1533"/>
                  </a:cubicBezTo>
                  <a:cubicBezTo>
                    <a:pt x="644" y="1652"/>
                    <a:pt x="667" y="1783"/>
                    <a:pt x="536" y="1843"/>
                  </a:cubicBezTo>
                  <a:cubicBezTo>
                    <a:pt x="510" y="1853"/>
                    <a:pt x="489" y="1858"/>
                    <a:pt x="471" y="1858"/>
                  </a:cubicBezTo>
                  <a:cubicBezTo>
                    <a:pt x="369" y="1858"/>
                    <a:pt x="391" y="1705"/>
                    <a:pt x="310" y="1664"/>
                  </a:cubicBezTo>
                  <a:cubicBezTo>
                    <a:pt x="279" y="1648"/>
                    <a:pt x="247" y="1641"/>
                    <a:pt x="218" y="1641"/>
                  </a:cubicBezTo>
                  <a:cubicBezTo>
                    <a:pt x="135" y="1641"/>
                    <a:pt x="66" y="1699"/>
                    <a:pt x="48" y="1795"/>
                  </a:cubicBezTo>
                  <a:cubicBezTo>
                    <a:pt x="1" y="1973"/>
                    <a:pt x="24" y="2128"/>
                    <a:pt x="203" y="2235"/>
                  </a:cubicBezTo>
                  <a:cubicBezTo>
                    <a:pt x="215" y="2238"/>
                    <a:pt x="226" y="2240"/>
                    <a:pt x="236" y="2240"/>
                  </a:cubicBezTo>
                  <a:cubicBezTo>
                    <a:pt x="268" y="2240"/>
                    <a:pt x="292" y="2227"/>
                    <a:pt x="310" y="2200"/>
                  </a:cubicBezTo>
                  <a:cubicBezTo>
                    <a:pt x="441" y="2069"/>
                    <a:pt x="644" y="2188"/>
                    <a:pt x="763" y="2069"/>
                  </a:cubicBezTo>
                  <a:cubicBezTo>
                    <a:pt x="965" y="2021"/>
                    <a:pt x="1156" y="1950"/>
                    <a:pt x="1322" y="1795"/>
                  </a:cubicBezTo>
                  <a:cubicBezTo>
                    <a:pt x="1725" y="1546"/>
                    <a:pt x="2188" y="1462"/>
                    <a:pt x="2627" y="1356"/>
                  </a:cubicBezTo>
                  <a:lnTo>
                    <a:pt x="2627" y="1356"/>
                  </a:lnTo>
                  <a:cubicBezTo>
                    <a:pt x="2624" y="1359"/>
                    <a:pt x="2622" y="1363"/>
                    <a:pt x="2620" y="1366"/>
                  </a:cubicBezTo>
                  <a:lnTo>
                    <a:pt x="2632" y="1354"/>
                  </a:lnTo>
                  <a:lnTo>
                    <a:pt x="2632" y="1354"/>
                  </a:lnTo>
                  <a:cubicBezTo>
                    <a:pt x="2630" y="1355"/>
                    <a:pt x="2628" y="1355"/>
                    <a:pt x="2627" y="1356"/>
                  </a:cubicBezTo>
                  <a:lnTo>
                    <a:pt x="2627" y="1356"/>
                  </a:lnTo>
                  <a:cubicBezTo>
                    <a:pt x="2735" y="1193"/>
                    <a:pt x="2932" y="1316"/>
                    <a:pt x="3049" y="1200"/>
                  </a:cubicBezTo>
                  <a:cubicBezTo>
                    <a:pt x="3120" y="1104"/>
                    <a:pt x="3263" y="1128"/>
                    <a:pt x="3358" y="1069"/>
                  </a:cubicBezTo>
                  <a:cubicBezTo>
                    <a:pt x="3379" y="1081"/>
                    <a:pt x="3397" y="1086"/>
                    <a:pt x="3412" y="1086"/>
                  </a:cubicBezTo>
                  <a:cubicBezTo>
                    <a:pt x="3441" y="1086"/>
                    <a:pt x="3462" y="1068"/>
                    <a:pt x="3477" y="1045"/>
                  </a:cubicBezTo>
                  <a:cubicBezTo>
                    <a:pt x="3561" y="997"/>
                    <a:pt x="3620" y="938"/>
                    <a:pt x="3703" y="938"/>
                  </a:cubicBezTo>
                  <a:lnTo>
                    <a:pt x="3739" y="961"/>
                  </a:lnTo>
                  <a:lnTo>
                    <a:pt x="3763" y="938"/>
                  </a:lnTo>
                  <a:cubicBezTo>
                    <a:pt x="3810" y="890"/>
                    <a:pt x="3811" y="843"/>
                    <a:pt x="3799" y="807"/>
                  </a:cubicBezTo>
                  <a:lnTo>
                    <a:pt x="3799" y="807"/>
                  </a:lnTo>
                  <a:cubicBezTo>
                    <a:pt x="3835" y="829"/>
                    <a:pt x="3873" y="842"/>
                    <a:pt x="3918" y="842"/>
                  </a:cubicBezTo>
                  <a:cubicBezTo>
                    <a:pt x="3931" y="841"/>
                    <a:pt x="3944" y="841"/>
                    <a:pt x="3958" y="841"/>
                  </a:cubicBezTo>
                  <a:cubicBezTo>
                    <a:pt x="4007" y="841"/>
                    <a:pt x="4057" y="847"/>
                    <a:pt x="4107" y="847"/>
                  </a:cubicBezTo>
                  <a:cubicBezTo>
                    <a:pt x="4178" y="847"/>
                    <a:pt x="4248" y="834"/>
                    <a:pt x="4311" y="771"/>
                  </a:cubicBezTo>
                  <a:lnTo>
                    <a:pt x="4334" y="771"/>
                  </a:lnTo>
                  <a:cubicBezTo>
                    <a:pt x="4418" y="700"/>
                    <a:pt x="4537" y="711"/>
                    <a:pt x="4644" y="652"/>
                  </a:cubicBezTo>
                  <a:cubicBezTo>
                    <a:pt x="4692" y="652"/>
                    <a:pt x="4727" y="640"/>
                    <a:pt x="4763" y="592"/>
                  </a:cubicBezTo>
                  <a:cubicBezTo>
                    <a:pt x="4823" y="569"/>
                    <a:pt x="4870" y="533"/>
                    <a:pt x="4906" y="485"/>
                  </a:cubicBezTo>
                  <a:cubicBezTo>
                    <a:pt x="4933" y="107"/>
                    <a:pt x="4847" y="0"/>
                    <a:pt x="47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30"/>
            <p:cNvSpPr/>
            <p:nvPr/>
          </p:nvSpPr>
          <p:spPr>
            <a:xfrm>
              <a:off x="5877200" y="1612800"/>
              <a:ext cx="72375" cy="28250"/>
            </a:xfrm>
            <a:custGeom>
              <a:avLst/>
              <a:gdLst/>
              <a:ahLst/>
              <a:cxnLst/>
              <a:rect l="l" t="t" r="r" b="b"/>
              <a:pathLst>
                <a:path w="2895" h="1130" extrusionOk="0">
                  <a:moveTo>
                    <a:pt x="1828" y="1"/>
                  </a:moveTo>
                  <a:cubicBezTo>
                    <a:pt x="1271" y="1"/>
                    <a:pt x="716" y="70"/>
                    <a:pt x="156" y="85"/>
                  </a:cubicBezTo>
                  <a:cubicBezTo>
                    <a:pt x="1" y="371"/>
                    <a:pt x="251" y="585"/>
                    <a:pt x="299" y="835"/>
                  </a:cubicBezTo>
                  <a:cubicBezTo>
                    <a:pt x="334" y="895"/>
                    <a:pt x="370" y="954"/>
                    <a:pt x="418" y="990"/>
                  </a:cubicBezTo>
                  <a:cubicBezTo>
                    <a:pt x="703" y="1103"/>
                    <a:pt x="989" y="1130"/>
                    <a:pt x="1276" y="1130"/>
                  </a:cubicBezTo>
                  <a:cubicBezTo>
                    <a:pt x="1535" y="1130"/>
                    <a:pt x="1795" y="1108"/>
                    <a:pt x="2057" y="1108"/>
                  </a:cubicBezTo>
                  <a:cubicBezTo>
                    <a:pt x="2086" y="1108"/>
                    <a:pt x="2115" y="1108"/>
                    <a:pt x="2144" y="1109"/>
                  </a:cubicBezTo>
                  <a:cubicBezTo>
                    <a:pt x="2192" y="942"/>
                    <a:pt x="2025" y="883"/>
                    <a:pt x="1942" y="787"/>
                  </a:cubicBezTo>
                  <a:cubicBezTo>
                    <a:pt x="1704" y="514"/>
                    <a:pt x="1834" y="418"/>
                    <a:pt x="2096" y="371"/>
                  </a:cubicBezTo>
                  <a:cubicBezTo>
                    <a:pt x="2132" y="363"/>
                    <a:pt x="2168" y="360"/>
                    <a:pt x="2205" y="360"/>
                  </a:cubicBezTo>
                  <a:cubicBezTo>
                    <a:pt x="2320" y="360"/>
                    <a:pt x="2440" y="389"/>
                    <a:pt x="2553" y="389"/>
                  </a:cubicBezTo>
                  <a:cubicBezTo>
                    <a:pt x="2681" y="389"/>
                    <a:pt x="2801" y="352"/>
                    <a:pt x="2894" y="192"/>
                  </a:cubicBezTo>
                  <a:cubicBezTo>
                    <a:pt x="2870" y="168"/>
                    <a:pt x="2870" y="133"/>
                    <a:pt x="2858" y="109"/>
                  </a:cubicBezTo>
                  <a:cubicBezTo>
                    <a:pt x="2514" y="27"/>
                    <a:pt x="2170" y="1"/>
                    <a:pt x="1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30"/>
            <p:cNvSpPr/>
            <p:nvPr/>
          </p:nvSpPr>
          <p:spPr>
            <a:xfrm>
              <a:off x="6014125" y="1612450"/>
              <a:ext cx="59850" cy="29250"/>
            </a:xfrm>
            <a:custGeom>
              <a:avLst/>
              <a:gdLst/>
              <a:ahLst/>
              <a:cxnLst/>
              <a:rect l="l" t="t" r="r" b="b"/>
              <a:pathLst>
                <a:path w="2394" h="1170" extrusionOk="0">
                  <a:moveTo>
                    <a:pt x="1895" y="0"/>
                  </a:moveTo>
                  <a:cubicBezTo>
                    <a:pt x="1749" y="0"/>
                    <a:pt x="1597" y="38"/>
                    <a:pt x="1449" y="38"/>
                  </a:cubicBezTo>
                  <a:cubicBezTo>
                    <a:pt x="1378" y="38"/>
                    <a:pt x="1308" y="29"/>
                    <a:pt x="1239" y="4"/>
                  </a:cubicBezTo>
                  <a:cubicBezTo>
                    <a:pt x="1180" y="39"/>
                    <a:pt x="1120" y="99"/>
                    <a:pt x="1060" y="123"/>
                  </a:cubicBezTo>
                  <a:cubicBezTo>
                    <a:pt x="1011" y="137"/>
                    <a:pt x="957" y="142"/>
                    <a:pt x="902" y="142"/>
                  </a:cubicBezTo>
                  <a:cubicBezTo>
                    <a:pt x="770" y="142"/>
                    <a:pt x="627" y="113"/>
                    <a:pt x="498" y="113"/>
                  </a:cubicBezTo>
                  <a:cubicBezTo>
                    <a:pt x="371" y="113"/>
                    <a:pt x="257" y="142"/>
                    <a:pt x="179" y="254"/>
                  </a:cubicBezTo>
                  <a:cubicBezTo>
                    <a:pt x="1" y="492"/>
                    <a:pt x="334" y="837"/>
                    <a:pt x="239" y="1147"/>
                  </a:cubicBezTo>
                  <a:cubicBezTo>
                    <a:pt x="272" y="1159"/>
                    <a:pt x="301" y="1164"/>
                    <a:pt x="326" y="1164"/>
                  </a:cubicBezTo>
                  <a:cubicBezTo>
                    <a:pt x="427" y="1164"/>
                    <a:pt x="467" y="1078"/>
                    <a:pt x="477" y="992"/>
                  </a:cubicBezTo>
                  <a:cubicBezTo>
                    <a:pt x="548" y="897"/>
                    <a:pt x="525" y="754"/>
                    <a:pt x="608" y="670"/>
                  </a:cubicBezTo>
                  <a:cubicBezTo>
                    <a:pt x="665" y="622"/>
                    <a:pt x="727" y="568"/>
                    <a:pt x="805" y="568"/>
                  </a:cubicBezTo>
                  <a:cubicBezTo>
                    <a:pt x="842" y="568"/>
                    <a:pt x="883" y="580"/>
                    <a:pt x="929" y="611"/>
                  </a:cubicBezTo>
                  <a:cubicBezTo>
                    <a:pt x="907" y="609"/>
                    <a:pt x="885" y="608"/>
                    <a:pt x="865" y="608"/>
                  </a:cubicBezTo>
                  <a:cubicBezTo>
                    <a:pt x="745" y="608"/>
                    <a:pt x="664" y="642"/>
                    <a:pt x="644" y="754"/>
                  </a:cubicBezTo>
                  <a:cubicBezTo>
                    <a:pt x="632" y="897"/>
                    <a:pt x="715" y="980"/>
                    <a:pt x="834" y="1028"/>
                  </a:cubicBezTo>
                  <a:cubicBezTo>
                    <a:pt x="890" y="1048"/>
                    <a:pt x="947" y="1054"/>
                    <a:pt x="1005" y="1054"/>
                  </a:cubicBezTo>
                  <a:cubicBezTo>
                    <a:pt x="1089" y="1054"/>
                    <a:pt x="1174" y="1041"/>
                    <a:pt x="1258" y="1041"/>
                  </a:cubicBezTo>
                  <a:cubicBezTo>
                    <a:pt x="1350" y="1041"/>
                    <a:pt x="1440" y="1057"/>
                    <a:pt x="1525" y="1123"/>
                  </a:cubicBezTo>
                  <a:cubicBezTo>
                    <a:pt x="1587" y="1146"/>
                    <a:pt x="1650" y="1170"/>
                    <a:pt x="1715" y="1170"/>
                  </a:cubicBezTo>
                  <a:cubicBezTo>
                    <a:pt x="1750" y="1170"/>
                    <a:pt x="1785" y="1163"/>
                    <a:pt x="1822" y="1147"/>
                  </a:cubicBezTo>
                  <a:cubicBezTo>
                    <a:pt x="2120" y="968"/>
                    <a:pt x="2394" y="766"/>
                    <a:pt x="2358" y="349"/>
                  </a:cubicBezTo>
                  <a:cubicBezTo>
                    <a:pt x="2334" y="254"/>
                    <a:pt x="2311" y="158"/>
                    <a:pt x="2215" y="99"/>
                  </a:cubicBezTo>
                  <a:cubicBezTo>
                    <a:pt x="2114" y="22"/>
                    <a:pt x="2006" y="0"/>
                    <a:pt x="1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30"/>
            <p:cNvSpPr/>
            <p:nvPr/>
          </p:nvSpPr>
          <p:spPr>
            <a:xfrm>
              <a:off x="5771250" y="1608650"/>
              <a:ext cx="104200" cy="30725"/>
            </a:xfrm>
            <a:custGeom>
              <a:avLst/>
              <a:gdLst/>
              <a:ahLst/>
              <a:cxnLst/>
              <a:rect l="l" t="t" r="r" b="b"/>
              <a:pathLst>
                <a:path w="4168" h="1229" extrusionOk="0">
                  <a:moveTo>
                    <a:pt x="2847" y="490"/>
                  </a:moveTo>
                  <a:cubicBezTo>
                    <a:pt x="2862" y="497"/>
                    <a:pt x="2878" y="505"/>
                    <a:pt x="2894" y="513"/>
                  </a:cubicBezTo>
                  <a:cubicBezTo>
                    <a:pt x="2870" y="549"/>
                    <a:pt x="2989" y="608"/>
                    <a:pt x="2882" y="656"/>
                  </a:cubicBezTo>
                  <a:cubicBezTo>
                    <a:pt x="2905" y="608"/>
                    <a:pt x="2882" y="572"/>
                    <a:pt x="2870" y="525"/>
                  </a:cubicBezTo>
                  <a:cubicBezTo>
                    <a:pt x="2862" y="513"/>
                    <a:pt x="2855" y="501"/>
                    <a:pt x="2847" y="490"/>
                  </a:cubicBezTo>
                  <a:close/>
                  <a:moveTo>
                    <a:pt x="72" y="1"/>
                  </a:moveTo>
                  <a:cubicBezTo>
                    <a:pt x="24" y="37"/>
                    <a:pt x="0" y="72"/>
                    <a:pt x="48" y="168"/>
                  </a:cubicBezTo>
                  <a:cubicBezTo>
                    <a:pt x="60" y="239"/>
                    <a:pt x="96" y="299"/>
                    <a:pt x="155" y="358"/>
                  </a:cubicBezTo>
                  <a:cubicBezTo>
                    <a:pt x="215" y="418"/>
                    <a:pt x="179" y="489"/>
                    <a:pt x="179" y="572"/>
                  </a:cubicBezTo>
                  <a:cubicBezTo>
                    <a:pt x="179" y="584"/>
                    <a:pt x="191" y="608"/>
                    <a:pt x="191" y="644"/>
                  </a:cubicBezTo>
                  <a:cubicBezTo>
                    <a:pt x="215" y="656"/>
                    <a:pt x="238" y="691"/>
                    <a:pt x="250" y="703"/>
                  </a:cubicBezTo>
                  <a:cubicBezTo>
                    <a:pt x="319" y="758"/>
                    <a:pt x="382" y="783"/>
                    <a:pt x="441" y="783"/>
                  </a:cubicBezTo>
                  <a:cubicBezTo>
                    <a:pt x="535" y="783"/>
                    <a:pt x="617" y="718"/>
                    <a:pt x="691" y="608"/>
                  </a:cubicBezTo>
                  <a:cubicBezTo>
                    <a:pt x="727" y="537"/>
                    <a:pt x="738" y="453"/>
                    <a:pt x="810" y="406"/>
                  </a:cubicBezTo>
                  <a:cubicBezTo>
                    <a:pt x="989" y="379"/>
                    <a:pt x="1180" y="366"/>
                    <a:pt x="1371" y="366"/>
                  </a:cubicBezTo>
                  <a:cubicBezTo>
                    <a:pt x="1434" y="366"/>
                    <a:pt x="1498" y="367"/>
                    <a:pt x="1560" y="370"/>
                  </a:cubicBezTo>
                  <a:cubicBezTo>
                    <a:pt x="1692" y="451"/>
                    <a:pt x="1828" y="474"/>
                    <a:pt x="1966" y="474"/>
                  </a:cubicBezTo>
                  <a:cubicBezTo>
                    <a:pt x="2153" y="474"/>
                    <a:pt x="2342" y="431"/>
                    <a:pt x="2528" y="431"/>
                  </a:cubicBezTo>
                  <a:cubicBezTo>
                    <a:pt x="2560" y="431"/>
                    <a:pt x="2591" y="433"/>
                    <a:pt x="2623" y="436"/>
                  </a:cubicBezTo>
                  <a:lnTo>
                    <a:pt x="2623" y="436"/>
                  </a:lnTo>
                  <a:cubicBezTo>
                    <a:pt x="2279" y="545"/>
                    <a:pt x="2144" y="723"/>
                    <a:pt x="2524" y="1049"/>
                  </a:cubicBezTo>
                  <a:cubicBezTo>
                    <a:pt x="2819" y="1186"/>
                    <a:pt x="3121" y="1228"/>
                    <a:pt x="3427" y="1228"/>
                  </a:cubicBezTo>
                  <a:cubicBezTo>
                    <a:pt x="3653" y="1228"/>
                    <a:pt x="3880" y="1205"/>
                    <a:pt x="4108" y="1180"/>
                  </a:cubicBezTo>
                  <a:cubicBezTo>
                    <a:pt x="4167" y="1025"/>
                    <a:pt x="4048" y="965"/>
                    <a:pt x="3953" y="906"/>
                  </a:cubicBezTo>
                  <a:cubicBezTo>
                    <a:pt x="3846" y="870"/>
                    <a:pt x="3786" y="811"/>
                    <a:pt x="3775" y="691"/>
                  </a:cubicBezTo>
                  <a:cubicBezTo>
                    <a:pt x="3763" y="611"/>
                    <a:pt x="3763" y="541"/>
                    <a:pt x="3730" y="483"/>
                  </a:cubicBezTo>
                  <a:lnTo>
                    <a:pt x="3730" y="483"/>
                  </a:lnTo>
                  <a:cubicBezTo>
                    <a:pt x="3733" y="457"/>
                    <a:pt x="3733" y="418"/>
                    <a:pt x="3714" y="418"/>
                  </a:cubicBezTo>
                  <a:cubicBezTo>
                    <a:pt x="3708" y="418"/>
                    <a:pt x="3701" y="422"/>
                    <a:pt x="3691" y="430"/>
                  </a:cubicBezTo>
                  <a:cubicBezTo>
                    <a:pt x="3674" y="444"/>
                    <a:pt x="3662" y="449"/>
                    <a:pt x="3654" y="449"/>
                  </a:cubicBezTo>
                  <a:cubicBezTo>
                    <a:pt x="3630" y="449"/>
                    <a:pt x="3652" y="394"/>
                    <a:pt x="3715" y="394"/>
                  </a:cubicBezTo>
                  <a:cubicBezTo>
                    <a:pt x="3834" y="394"/>
                    <a:pt x="3929" y="358"/>
                    <a:pt x="3989" y="275"/>
                  </a:cubicBezTo>
                  <a:cubicBezTo>
                    <a:pt x="3917" y="239"/>
                    <a:pt x="3822" y="191"/>
                    <a:pt x="3727" y="180"/>
                  </a:cubicBezTo>
                  <a:cubicBezTo>
                    <a:pt x="2513" y="49"/>
                    <a:pt x="129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30"/>
            <p:cNvSpPr/>
            <p:nvPr/>
          </p:nvSpPr>
          <p:spPr>
            <a:xfrm>
              <a:off x="6059975" y="1620375"/>
              <a:ext cx="116400" cy="25225"/>
            </a:xfrm>
            <a:custGeom>
              <a:avLst/>
              <a:gdLst/>
              <a:ahLst/>
              <a:cxnLst/>
              <a:rect l="l" t="t" r="r" b="b"/>
              <a:pathLst>
                <a:path w="4656" h="1009" extrusionOk="0">
                  <a:moveTo>
                    <a:pt x="688" y="0"/>
                  </a:moveTo>
                  <a:cubicBezTo>
                    <a:pt x="615" y="0"/>
                    <a:pt x="527" y="43"/>
                    <a:pt x="429" y="115"/>
                  </a:cubicBezTo>
                  <a:cubicBezTo>
                    <a:pt x="322" y="342"/>
                    <a:pt x="369" y="663"/>
                    <a:pt x="12" y="711"/>
                  </a:cubicBezTo>
                  <a:cubicBezTo>
                    <a:pt x="0" y="711"/>
                    <a:pt x="0" y="794"/>
                    <a:pt x="0" y="842"/>
                  </a:cubicBezTo>
                  <a:cubicBezTo>
                    <a:pt x="536" y="877"/>
                    <a:pt x="1060" y="913"/>
                    <a:pt x="1584" y="949"/>
                  </a:cubicBezTo>
                  <a:cubicBezTo>
                    <a:pt x="2596" y="973"/>
                    <a:pt x="3596" y="996"/>
                    <a:pt x="4608" y="1008"/>
                  </a:cubicBezTo>
                  <a:cubicBezTo>
                    <a:pt x="4656" y="937"/>
                    <a:pt x="4656" y="877"/>
                    <a:pt x="4608" y="794"/>
                  </a:cubicBezTo>
                  <a:cubicBezTo>
                    <a:pt x="4441" y="663"/>
                    <a:pt x="4263" y="663"/>
                    <a:pt x="4072" y="651"/>
                  </a:cubicBezTo>
                  <a:lnTo>
                    <a:pt x="3763" y="651"/>
                  </a:lnTo>
                  <a:cubicBezTo>
                    <a:pt x="3709" y="653"/>
                    <a:pt x="3655" y="654"/>
                    <a:pt x="3601" y="654"/>
                  </a:cubicBezTo>
                  <a:cubicBezTo>
                    <a:pt x="3330" y="654"/>
                    <a:pt x="3054" y="629"/>
                    <a:pt x="2786" y="580"/>
                  </a:cubicBezTo>
                  <a:cubicBezTo>
                    <a:pt x="2703" y="580"/>
                    <a:pt x="2644" y="580"/>
                    <a:pt x="2584" y="592"/>
                  </a:cubicBezTo>
                  <a:cubicBezTo>
                    <a:pt x="2501" y="603"/>
                    <a:pt x="2405" y="615"/>
                    <a:pt x="2322" y="615"/>
                  </a:cubicBezTo>
                  <a:cubicBezTo>
                    <a:pt x="2227" y="603"/>
                    <a:pt x="2155" y="592"/>
                    <a:pt x="2072" y="556"/>
                  </a:cubicBezTo>
                  <a:cubicBezTo>
                    <a:pt x="1798" y="508"/>
                    <a:pt x="1810" y="151"/>
                    <a:pt x="1572" y="68"/>
                  </a:cubicBezTo>
                  <a:cubicBezTo>
                    <a:pt x="1560" y="66"/>
                    <a:pt x="1548" y="65"/>
                    <a:pt x="1536" y="65"/>
                  </a:cubicBezTo>
                  <a:cubicBezTo>
                    <a:pt x="1293" y="65"/>
                    <a:pt x="1263" y="463"/>
                    <a:pt x="1023" y="463"/>
                  </a:cubicBezTo>
                  <a:cubicBezTo>
                    <a:pt x="982" y="463"/>
                    <a:pt x="936" y="451"/>
                    <a:pt x="881" y="425"/>
                  </a:cubicBezTo>
                  <a:cubicBezTo>
                    <a:pt x="858" y="365"/>
                    <a:pt x="881" y="318"/>
                    <a:pt x="881" y="258"/>
                  </a:cubicBezTo>
                  <a:cubicBezTo>
                    <a:pt x="854" y="75"/>
                    <a:pt x="785" y="0"/>
                    <a:pt x="6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30"/>
            <p:cNvSpPr/>
            <p:nvPr/>
          </p:nvSpPr>
          <p:spPr>
            <a:xfrm>
              <a:off x="5783750" y="1701600"/>
              <a:ext cx="67600" cy="21000"/>
            </a:xfrm>
            <a:custGeom>
              <a:avLst/>
              <a:gdLst/>
              <a:ahLst/>
              <a:cxnLst/>
              <a:rect l="l" t="t" r="r" b="b"/>
              <a:pathLst>
                <a:path w="2704" h="840" extrusionOk="0">
                  <a:moveTo>
                    <a:pt x="653" y="1"/>
                  </a:moveTo>
                  <a:cubicBezTo>
                    <a:pt x="488" y="1"/>
                    <a:pt x="322" y="7"/>
                    <a:pt x="155" y="21"/>
                  </a:cubicBezTo>
                  <a:cubicBezTo>
                    <a:pt x="96" y="212"/>
                    <a:pt x="48" y="391"/>
                    <a:pt x="0" y="569"/>
                  </a:cubicBezTo>
                  <a:cubicBezTo>
                    <a:pt x="358" y="778"/>
                    <a:pt x="725" y="840"/>
                    <a:pt x="1098" y="840"/>
                  </a:cubicBezTo>
                  <a:cubicBezTo>
                    <a:pt x="1533" y="840"/>
                    <a:pt x="1975" y="756"/>
                    <a:pt x="2417" y="724"/>
                  </a:cubicBezTo>
                  <a:cubicBezTo>
                    <a:pt x="2703" y="581"/>
                    <a:pt x="2679" y="426"/>
                    <a:pt x="2382" y="391"/>
                  </a:cubicBezTo>
                  <a:cubicBezTo>
                    <a:pt x="2024" y="343"/>
                    <a:pt x="1691" y="367"/>
                    <a:pt x="1310" y="272"/>
                  </a:cubicBezTo>
                  <a:lnTo>
                    <a:pt x="1310" y="272"/>
                  </a:lnTo>
                  <a:cubicBezTo>
                    <a:pt x="1720" y="327"/>
                    <a:pt x="1958" y="358"/>
                    <a:pt x="2119" y="358"/>
                  </a:cubicBezTo>
                  <a:cubicBezTo>
                    <a:pt x="2341" y="358"/>
                    <a:pt x="2416" y="298"/>
                    <a:pt x="2596" y="152"/>
                  </a:cubicBezTo>
                  <a:cubicBezTo>
                    <a:pt x="1941" y="96"/>
                    <a:pt x="1302" y="1"/>
                    <a:pt x="6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30"/>
            <p:cNvSpPr/>
            <p:nvPr/>
          </p:nvSpPr>
          <p:spPr>
            <a:xfrm>
              <a:off x="5655750" y="1608475"/>
              <a:ext cx="56000" cy="19700"/>
            </a:xfrm>
            <a:custGeom>
              <a:avLst/>
              <a:gdLst/>
              <a:ahLst/>
              <a:cxnLst/>
              <a:rect l="l" t="t" r="r" b="b"/>
              <a:pathLst>
                <a:path w="2240" h="788" extrusionOk="0">
                  <a:moveTo>
                    <a:pt x="781" y="1"/>
                  </a:moveTo>
                  <a:cubicBezTo>
                    <a:pt x="555" y="1"/>
                    <a:pt x="326" y="15"/>
                    <a:pt x="96" y="20"/>
                  </a:cubicBezTo>
                  <a:cubicBezTo>
                    <a:pt x="1" y="246"/>
                    <a:pt x="96" y="413"/>
                    <a:pt x="239" y="544"/>
                  </a:cubicBezTo>
                  <a:cubicBezTo>
                    <a:pt x="567" y="595"/>
                    <a:pt x="877" y="734"/>
                    <a:pt x="1207" y="734"/>
                  </a:cubicBezTo>
                  <a:cubicBezTo>
                    <a:pt x="1261" y="734"/>
                    <a:pt x="1315" y="731"/>
                    <a:pt x="1370" y="722"/>
                  </a:cubicBezTo>
                  <a:cubicBezTo>
                    <a:pt x="1471" y="776"/>
                    <a:pt x="1575" y="788"/>
                    <a:pt x="1681" y="788"/>
                  </a:cubicBezTo>
                  <a:cubicBezTo>
                    <a:pt x="1765" y="788"/>
                    <a:pt x="1851" y="780"/>
                    <a:pt x="1937" y="780"/>
                  </a:cubicBezTo>
                  <a:cubicBezTo>
                    <a:pt x="1958" y="780"/>
                    <a:pt x="1979" y="781"/>
                    <a:pt x="2001" y="782"/>
                  </a:cubicBezTo>
                  <a:cubicBezTo>
                    <a:pt x="2239" y="675"/>
                    <a:pt x="2132" y="556"/>
                    <a:pt x="2001" y="484"/>
                  </a:cubicBezTo>
                  <a:cubicBezTo>
                    <a:pt x="1834" y="413"/>
                    <a:pt x="1727" y="294"/>
                    <a:pt x="1668" y="127"/>
                  </a:cubicBezTo>
                  <a:cubicBezTo>
                    <a:pt x="1376" y="25"/>
                    <a:pt x="1080" y="1"/>
                    <a:pt x="7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30"/>
            <p:cNvSpPr/>
            <p:nvPr/>
          </p:nvSpPr>
          <p:spPr>
            <a:xfrm>
              <a:off x="5770350" y="1612425"/>
              <a:ext cx="45575" cy="21100"/>
            </a:xfrm>
            <a:custGeom>
              <a:avLst/>
              <a:gdLst/>
              <a:ahLst/>
              <a:cxnLst/>
              <a:rect l="l" t="t" r="r" b="b"/>
              <a:pathLst>
                <a:path w="1823" h="844" extrusionOk="0">
                  <a:moveTo>
                    <a:pt x="962" y="1"/>
                  </a:moveTo>
                  <a:cubicBezTo>
                    <a:pt x="809" y="1"/>
                    <a:pt x="661" y="24"/>
                    <a:pt x="524" y="124"/>
                  </a:cubicBezTo>
                  <a:cubicBezTo>
                    <a:pt x="572" y="159"/>
                    <a:pt x="620" y="219"/>
                    <a:pt x="655" y="267"/>
                  </a:cubicBezTo>
                  <a:cubicBezTo>
                    <a:pt x="610" y="418"/>
                    <a:pt x="536" y="488"/>
                    <a:pt x="436" y="488"/>
                  </a:cubicBezTo>
                  <a:cubicBezTo>
                    <a:pt x="378" y="488"/>
                    <a:pt x="312" y="465"/>
                    <a:pt x="239" y="421"/>
                  </a:cubicBezTo>
                  <a:cubicBezTo>
                    <a:pt x="211" y="385"/>
                    <a:pt x="170" y="370"/>
                    <a:pt x="126" y="370"/>
                  </a:cubicBezTo>
                  <a:cubicBezTo>
                    <a:pt x="112" y="370"/>
                    <a:pt x="98" y="371"/>
                    <a:pt x="84" y="374"/>
                  </a:cubicBezTo>
                  <a:cubicBezTo>
                    <a:pt x="24" y="445"/>
                    <a:pt x="1" y="540"/>
                    <a:pt x="36" y="636"/>
                  </a:cubicBezTo>
                  <a:cubicBezTo>
                    <a:pt x="84" y="731"/>
                    <a:pt x="167" y="755"/>
                    <a:pt x="239" y="814"/>
                  </a:cubicBezTo>
                  <a:cubicBezTo>
                    <a:pt x="570" y="822"/>
                    <a:pt x="906" y="844"/>
                    <a:pt x="1240" y="844"/>
                  </a:cubicBezTo>
                  <a:cubicBezTo>
                    <a:pt x="1435" y="844"/>
                    <a:pt x="1629" y="836"/>
                    <a:pt x="1822" y="814"/>
                  </a:cubicBezTo>
                  <a:cubicBezTo>
                    <a:pt x="1632" y="576"/>
                    <a:pt x="1810" y="219"/>
                    <a:pt x="1548" y="5"/>
                  </a:cubicBezTo>
                  <a:cubicBezTo>
                    <a:pt x="1489" y="15"/>
                    <a:pt x="1429" y="19"/>
                    <a:pt x="1368" y="19"/>
                  </a:cubicBezTo>
                  <a:cubicBezTo>
                    <a:pt x="1233" y="19"/>
                    <a:pt x="1096" y="1"/>
                    <a:pt x="9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30"/>
            <p:cNvSpPr/>
            <p:nvPr/>
          </p:nvSpPr>
          <p:spPr>
            <a:xfrm>
              <a:off x="5410475" y="1700900"/>
              <a:ext cx="68200" cy="19100"/>
            </a:xfrm>
            <a:custGeom>
              <a:avLst/>
              <a:gdLst/>
              <a:ahLst/>
              <a:cxnLst/>
              <a:rect l="l" t="t" r="r" b="b"/>
              <a:pathLst>
                <a:path w="2728" h="764" extrusionOk="0">
                  <a:moveTo>
                    <a:pt x="1906" y="0"/>
                  </a:moveTo>
                  <a:cubicBezTo>
                    <a:pt x="1840" y="0"/>
                    <a:pt x="1774" y="4"/>
                    <a:pt x="1704" y="14"/>
                  </a:cubicBezTo>
                  <a:cubicBezTo>
                    <a:pt x="1686" y="9"/>
                    <a:pt x="1672" y="7"/>
                    <a:pt x="1658" y="7"/>
                  </a:cubicBezTo>
                  <a:cubicBezTo>
                    <a:pt x="1635" y="7"/>
                    <a:pt x="1615" y="15"/>
                    <a:pt x="1584" y="38"/>
                  </a:cubicBezTo>
                  <a:cubicBezTo>
                    <a:pt x="1440" y="165"/>
                    <a:pt x="1278" y="191"/>
                    <a:pt x="1112" y="191"/>
                  </a:cubicBezTo>
                  <a:cubicBezTo>
                    <a:pt x="997" y="191"/>
                    <a:pt x="879" y="178"/>
                    <a:pt x="764" y="178"/>
                  </a:cubicBezTo>
                  <a:cubicBezTo>
                    <a:pt x="703" y="178"/>
                    <a:pt x="643" y="182"/>
                    <a:pt x="584" y="192"/>
                  </a:cubicBezTo>
                  <a:cubicBezTo>
                    <a:pt x="584" y="216"/>
                    <a:pt x="572" y="216"/>
                    <a:pt x="549" y="228"/>
                  </a:cubicBezTo>
                  <a:cubicBezTo>
                    <a:pt x="540" y="231"/>
                    <a:pt x="530" y="233"/>
                    <a:pt x="520" y="233"/>
                  </a:cubicBezTo>
                  <a:cubicBezTo>
                    <a:pt x="491" y="233"/>
                    <a:pt x="459" y="219"/>
                    <a:pt x="441" y="192"/>
                  </a:cubicBezTo>
                  <a:cubicBezTo>
                    <a:pt x="406" y="133"/>
                    <a:pt x="346" y="97"/>
                    <a:pt x="299" y="49"/>
                  </a:cubicBezTo>
                  <a:cubicBezTo>
                    <a:pt x="279" y="40"/>
                    <a:pt x="259" y="35"/>
                    <a:pt x="240" y="35"/>
                  </a:cubicBezTo>
                  <a:cubicBezTo>
                    <a:pt x="190" y="35"/>
                    <a:pt x="143" y="66"/>
                    <a:pt x="108" y="109"/>
                  </a:cubicBezTo>
                  <a:cubicBezTo>
                    <a:pt x="1" y="288"/>
                    <a:pt x="1" y="454"/>
                    <a:pt x="120" y="633"/>
                  </a:cubicBezTo>
                  <a:cubicBezTo>
                    <a:pt x="239" y="728"/>
                    <a:pt x="382" y="764"/>
                    <a:pt x="525" y="764"/>
                  </a:cubicBezTo>
                  <a:cubicBezTo>
                    <a:pt x="596" y="764"/>
                    <a:pt x="668" y="764"/>
                    <a:pt x="739" y="752"/>
                  </a:cubicBezTo>
                  <a:cubicBezTo>
                    <a:pt x="1217" y="699"/>
                    <a:pt x="1694" y="580"/>
                    <a:pt x="2180" y="580"/>
                  </a:cubicBezTo>
                  <a:cubicBezTo>
                    <a:pt x="2239" y="580"/>
                    <a:pt x="2299" y="581"/>
                    <a:pt x="2358" y="585"/>
                  </a:cubicBezTo>
                  <a:cubicBezTo>
                    <a:pt x="2382" y="597"/>
                    <a:pt x="2418" y="597"/>
                    <a:pt x="2454" y="609"/>
                  </a:cubicBezTo>
                  <a:cubicBezTo>
                    <a:pt x="2727" y="419"/>
                    <a:pt x="2727" y="216"/>
                    <a:pt x="2454" y="14"/>
                  </a:cubicBezTo>
                  <a:cubicBezTo>
                    <a:pt x="2406" y="73"/>
                    <a:pt x="2361" y="103"/>
                    <a:pt x="2317" y="103"/>
                  </a:cubicBezTo>
                  <a:cubicBezTo>
                    <a:pt x="2272" y="103"/>
                    <a:pt x="2227" y="73"/>
                    <a:pt x="2180" y="14"/>
                  </a:cubicBezTo>
                  <a:cubicBezTo>
                    <a:pt x="2084" y="7"/>
                    <a:pt x="1995" y="0"/>
                    <a:pt x="19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30"/>
            <p:cNvSpPr/>
            <p:nvPr/>
          </p:nvSpPr>
          <p:spPr>
            <a:xfrm>
              <a:off x="5803700" y="1613125"/>
              <a:ext cx="41675" cy="22150"/>
            </a:xfrm>
            <a:custGeom>
              <a:avLst/>
              <a:gdLst/>
              <a:ahLst/>
              <a:cxnLst/>
              <a:rect l="l" t="t" r="r" b="b"/>
              <a:pathLst>
                <a:path w="1667" h="886" extrusionOk="0">
                  <a:moveTo>
                    <a:pt x="214" y="1"/>
                  </a:moveTo>
                  <a:cubicBezTo>
                    <a:pt x="322" y="251"/>
                    <a:pt x="119" y="429"/>
                    <a:pt x="0" y="632"/>
                  </a:cubicBezTo>
                  <a:cubicBezTo>
                    <a:pt x="191" y="727"/>
                    <a:pt x="381" y="643"/>
                    <a:pt x="488" y="822"/>
                  </a:cubicBezTo>
                  <a:cubicBezTo>
                    <a:pt x="623" y="856"/>
                    <a:pt x="759" y="886"/>
                    <a:pt x="894" y="886"/>
                  </a:cubicBezTo>
                  <a:cubicBezTo>
                    <a:pt x="997" y="886"/>
                    <a:pt x="1100" y="868"/>
                    <a:pt x="1203" y="822"/>
                  </a:cubicBezTo>
                  <a:cubicBezTo>
                    <a:pt x="1048" y="393"/>
                    <a:pt x="1048" y="393"/>
                    <a:pt x="1488" y="239"/>
                  </a:cubicBezTo>
                  <a:cubicBezTo>
                    <a:pt x="1488" y="251"/>
                    <a:pt x="1500" y="274"/>
                    <a:pt x="1524" y="286"/>
                  </a:cubicBezTo>
                  <a:cubicBezTo>
                    <a:pt x="1535" y="289"/>
                    <a:pt x="1546" y="291"/>
                    <a:pt x="1556" y="291"/>
                  </a:cubicBezTo>
                  <a:cubicBezTo>
                    <a:pt x="1588" y="291"/>
                    <a:pt x="1613" y="275"/>
                    <a:pt x="1631" y="239"/>
                  </a:cubicBezTo>
                  <a:cubicBezTo>
                    <a:pt x="1643" y="227"/>
                    <a:pt x="1667" y="191"/>
                    <a:pt x="1667" y="179"/>
                  </a:cubicBezTo>
                  <a:cubicBezTo>
                    <a:pt x="1667" y="167"/>
                    <a:pt x="1643" y="131"/>
                    <a:pt x="1631" y="131"/>
                  </a:cubicBezTo>
                  <a:cubicBezTo>
                    <a:pt x="1155" y="108"/>
                    <a:pt x="679" y="13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30"/>
            <p:cNvSpPr/>
            <p:nvPr/>
          </p:nvSpPr>
          <p:spPr>
            <a:xfrm>
              <a:off x="6020375" y="1623550"/>
              <a:ext cx="32475" cy="18575"/>
            </a:xfrm>
            <a:custGeom>
              <a:avLst/>
              <a:gdLst/>
              <a:ahLst/>
              <a:cxnLst/>
              <a:rect l="l" t="t" r="r" b="b"/>
              <a:pathLst>
                <a:path w="1299" h="743" extrusionOk="0">
                  <a:moveTo>
                    <a:pt x="766" y="0"/>
                  </a:moveTo>
                  <a:cubicBezTo>
                    <a:pt x="647" y="0"/>
                    <a:pt x="519" y="24"/>
                    <a:pt x="406" y="72"/>
                  </a:cubicBezTo>
                  <a:cubicBezTo>
                    <a:pt x="275" y="119"/>
                    <a:pt x="239" y="215"/>
                    <a:pt x="227" y="346"/>
                  </a:cubicBezTo>
                  <a:cubicBezTo>
                    <a:pt x="215" y="488"/>
                    <a:pt x="144" y="607"/>
                    <a:pt x="1" y="703"/>
                  </a:cubicBezTo>
                  <a:cubicBezTo>
                    <a:pt x="158" y="733"/>
                    <a:pt x="315" y="743"/>
                    <a:pt x="470" y="743"/>
                  </a:cubicBezTo>
                  <a:cubicBezTo>
                    <a:pt x="748" y="743"/>
                    <a:pt x="1023" y="710"/>
                    <a:pt x="1299" y="703"/>
                  </a:cubicBezTo>
                  <a:cubicBezTo>
                    <a:pt x="1144" y="381"/>
                    <a:pt x="679" y="715"/>
                    <a:pt x="537" y="346"/>
                  </a:cubicBezTo>
                  <a:cubicBezTo>
                    <a:pt x="594" y="297"/>
                    <a:pt x="645" y="282"/>
                    <a:pt x="692" y="282"/>
                  </a:cubicBezTo>
                  <a:cubicBezTo>
                    <a:pt x="761" y="282"/>
                    <a:pt x="823" y="315"/>
                    <a:pt x="894" y="322"/>
                  </a:cubicBezTo>
                  <a:cubicBezTo>
                    <a:pt x="928" y="329"/>
                    <a:pt x="959" y="332"/>
                    <a:pt x="986" y="332"/>
                  </a:cubicBezTo>
                  <a:cubicBezTo>
                    <a:pt x="1182" y="332"/>
                    <a:pt x="1218" y="166"/>
                    <a:pt x="1072" y="72"/>
                  </a:cubicBezTo>
                  <a:cubicBezTo>
                    <a:pt x="995" y="24"/>
                    <a:pt x="885" y="0"/>
                    <a:pt x="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30"/>
            <p:cNvSpPr/>
            <p:nvPr/>
          </p:nvSpPr>
          <p:spPr>
            <a:xfrm>
              <a:off x="5622125" y="1608375"/>
              <a:ext cx="40500" cy="16800"/>
            </a:xfrm>
            <a:custGeom>
              <a:avLst/>
              <a:gdLst/>
              <a:ahLst/>
              <a:cxnLst/>
              <a:rect l="l" t="t" r="r" b="b"/>
              <a:pathLst>
                <a:path w="1620" h="672" extrusionOk="0">
                  <a:moveTo>
                    <a:pt x="1286" y="0"/>
                  </a:moveTo>
                  <a:cubicBezTo>
                    <a:pt x="1165" y="74"/>
                    <a:pt x="1033" y="91"/>
                    <a:pt x="898" y="91"/>
                  </a:cubicBezTo>
                  <a:cubicBezTo>
                    <a:pt x="792" y="91"/>
                    <a:pt x="685" y="81"/>
                    <a:pt x="578" y="81"/>
                  </a:cubicBezTo>
                  <a:cubicBezTo>
                    <a:pt x="471" y="81"/>
                    <a:pt x="364" y="91"/>
                    <a:pt x="262" y="131"/>
                  </a:cubicBezTo>
                  <a:lnTo>
                    <a:pt x="262" y="119"/>
                  </a:lnTo>
                  <a:cubicBezTo>
                    <a:pt x="191" y="238"/>
                    <a:pt x="0" y="369"/>
                    <a:pt x="131" y="524"/>
                  </a:cubicBezTo>
                  <a:cubicBezTo>
                    <a:pt x="221" y="636"/>
                    <a:pt x="334" y="672"/>
                    <a:pt x="456" y="672"/>
                  </a:cubicBezTo>
                  <a:cubicBezTo>
                    <a:pt x="592" y="672"/>
                    <a:pt x="737" y="627"/>
                    <a:pt x="869" y="595"/>
                  </a:cubicBezTo>
                  <a:cubicBezTo>
                    <a:pt x="956" y="532"/>
                    <a:pt x="1049" y="504"/>
                    <a:pt x="1143" y="504"/>
                  </a:cubicBezTo>
                  <a:cubicBezTo>
                    <a:pt x="1242" y="504"/>
                    <a:pt x="1343" y="535"/>
                    <a:pt x="1441" y="583"/>
                  </a:cubicBezTo>
                  <a:cubicBezTo>
                    <a:pt x="1458" y="588"/>
                    <a:pt x="1474" y="591"/>
                    <a:pt x="1490" y="591"/>
                  </a:cubicBezTo>
                  <a:cubicBezTo>
                    <a:pt x="1516" y="591"/>
                    <a:pt x="1542" y="582"/>
                    <a:pt x="1572" y="560"/>
                  </a:cubicBezTo>
                  <a:cubicBezTo>
                    <a:pt x="1620" y="357"/>
                    <a:pt x="1524" y="191"/>
                    <a:pt x="1441" y="24"/>
                  </a:cubicBezTo>
                  <a:cubicBezTo>
                    <a:pt x="1393" y="24"/>
                    <a:pt x="1346" y="12"/>
                    <a:pt x="1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30"/>
            <p:cNvSpPr/>
            <p:nvPr/>
          </p:nvSpPr>
          <p:spPr>
            <a:xfrm>
              <a:off x="5807250" y="1704825"/>
              <a:ext cx="56000" cy="13550"/>
            </a:xfrm>
            <a:custGeom>
              <a:avLst/>
              <a:gdLst/>
              <a:ahLst/>
              <a:cxnLst/>
              <a:rect l="l" t="t" r="r" b="b"/>
              <a:pathLst>
                <a:path w="2240" h="542" extrusionOk="0">
                  <a:moveTo>
                    <a:pt x="1829" y="1"/>
                  </a:moveTo>
                  <a:cubicBezTo>
                    <a:pt x="1771" y="1"/>
                    <a:pt x="1714" y="11"/>
                    <a:pt x="1656" y="35"/>
                  </a:cubicBezTo>
                  <a:cubicBezTo>
                    <a:pt x="1530" y="161"/>
                    <a:pt x="1388" y="204"/>
                    <a:pt x="1244" y="204"/>
                  </a:cubicBezTo>
                  <a:cubicBezTo>
                    <a:pt x="1116" y="204"/>
                    <a:pt x="988" y="170"/>
                    <a:pt x="870" y="131"/>
                  </a:cubicBezTo>
                  <a:cubicBezTo>
                    <a:pt x="770" y="97"/>
                    <a:pt x="675" y="85"/>
                    <a:pt x="584" y="85"/>
                  </a:cubicBezTo>
                  <a:cubicBezTo>
                    <a:pt x="383" y="85"/>
                    <a:pt x="197" y="145"/>
                    <a:pt x="1" y="178"/>
                  </a:cubicBezTo>
                  <a:cubicBezTo>
                    <a:pt x="139" y="302"/>
                    <a:pt x="299" y="319"/>
                    <a:pt x="462" y="319"/>
                  </a:cubicBezTo>
                  <a:cubicBezTo>
                    <a:pt x="525" y="319"/>
                    <a:pt x="589" y="316"/>
                    <a:pt x="651" y="316"/>
                  </a:cubicBezTo>
                  <a:cubicBezTo>
                    <a:pt x="693" y="316"/>
                    <a:pt x="734" y="317"/>
                    <a:pt x="775" y="321"/>
                  </a:cubicBezTo>
                  <a:cubicBezTo>
                    <a:pt x="805" y="325"/>
                    <a:pt x="836" y="326"/>
                    <a:pt x="867" y="326"/>
                  </a:cubicBezTo>
                  <a:cubicBezTo>
                    <a:pt x="986" y="326"/>
                    <a:pt x="1108" y="305"/>
                    <a:pt x="1229" y="305"/>
                  </a:cubicBezTo>
                  <a:cubicBezTo>
                    <a:pt x="1374" y="305"/>
                    <a:pt x="1516" y="336"/>
                    <a:pt x="1644" y="476"/>
                  </a:cubicBezTo>
                  <a:cubicBezTo>
                    <a:pt x="1712" y="527"/>
                    <a:pt x="1785" y="541"/>
                    <a:pt x="1865" y="541"/>
                  </a:cubicBezTo>
                  <a:cubicBezTo>
                    <a:pt x="1897" y="541"/>
                    <a:pt x="1931" y="539"/>
                    <a:pt x="1965" y="535"/>
                  </a:cubicBezTo>
                  <a:cubicBezTo>
                    <a:pt x="2132" y="393"/>
                    <a:pt x="2239" y="262"/>
                    <a:pt x="2085" y="59"/>
                  </a:cubicBezTo>
                  <a:cubicBezTo>
                    <a:pt x="1999" y="24"/>
                    <a:pt x="1914" y="1"/>
                    <a:pt x="18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30"/>
            <p:cNvSpPr/>
            <p:nvPr/>
          </p:nvSpPr>
          <p:spPr>
            <a:xfrm>
              <a:off x="5914725" y="1618125"/>
              <a:ext cx="30675" cy="22700"/>
            </a:xfrm>
            <a:custGeom>
              <a:avLst/>
              <a:gdLst/>
              <a:ahLst/>
              <a:cxnLst/>
              <a:rect l="l" t="t" r="r" b="b"/>
              <a:pathLst>
                <a:path w="1227" h="908" extrusionOk="0">
                  <a:moveTo>
                    <a:pt x="308" y="0"/>
                  </a:moveTo>
                  <a:cubicBezTo>
                    <a:pt x="226" y="0"/>
                    <a:pt x="153" y="37"/>
                    <a:pt x="107" y="170"/>
                  </a:cubicBezTo>
                  <a:cubicBezTo>
                    <a:pt x="0" y="455"/>
                    <a:pt x="95" y="682"/>
                    <a:pt x="405" y="765"/>
                  </a:cubicBezTo>
                  <a:cubicBezTo>
                    <a:pt x="512" y="789"/>
                    <a:pt x="584" y="824"/>
                    <a:pt x="643" y="908"/>
                  </a:cubicBezTo>
                  <a:lnTo>
                    <a:pt x="798" y="896"/>
                  </a:lnTo>
                  <a:cubicBezTo>
                    <a:pt x="1226" y="670"/>
                    <a:pt x="822" y="443"/>
                    <a:pt x="762" y="205"/>
                  </a:cubicBezTo>
                  <a:cubicBezTo>
                    <a:pt x="738" y="146"/>
                    <a:pt x="691" y="98"/>
                    <a:pt x="643" y="51"/>
                  </a:cubicBezTo>
                  <a:cubicBezTo>
                    <a:pt x="633" y="52"/>
                    <a:pt x="623" y="52"/>
                    <a:pt x="613" y="52"/>
                  </a:cubicBezTo>
                  <a:cubicBezTo>
                    <a:pt x="517" y="52"/>
                    <a:pt x="406"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30"/>
            <p:cNvSpPr/>
            <p:nvPr/>
          </p:nvSpPr>
          <p:spPr>
            <a:xfrm>
              <a:off x="5864400" y="1613825"/>
              <a:ext cx="24750" cy="24325"/>
            </a:xfrm>
            <a:custGeom>
              <a:avLst/>
              <a:gdLst/>
              <a:ahLst/>
              <a:cxnLst/>
              <a:rect l="l" t="t" r="r" b="b"/>
              <a:pathLst>
                <a:path w="990" h="973" extrusionOk="0">
                  <a:moveTo>
                    <a:pt x="565" y="0"/>
                  </a:moveTo>
                  <a:cubicBezTo>
                    <a:pt x="533" y="0"/>
                    <a:pt x="503" y="27"/>
                    <a:pt x="477" y="80"/>
                  </a:cubicBezTo>
                  <a:cubicBezTo>
                    <a:pt x="441" y="151"/>
                    <a:pt x="382" y="211"/>
                    <a:pt x="322" y="270"/>
                  </a:cubicBezTo>
                  <a:lnTo>
                    <a:pt x="227" y="401"/>
                  </a:lnTo>
                  <a:cubicBezTo>
                    <a:pt x="168" y="473"/>
                    <a:pt x="132" y="544"/>
                    <a:pt x="72" y="604"/>
                  </a:cubicBezTo>
                  <a:cubicBezTo>
                    <a:pt x="37" y="639"/>
                    <a:pt x="1" y="687"/>
                    <a:pt x="1" y="746"/>
                  </a:cubicBezTo>
                  <a:cubicBezTo>
                    <a:pt x="37" y="758"/>
                    <a:pt x="49" y="794"/>
                    <a:pt x="72" y="806"/>
                  </a:cubicBezTo>
                  <a:cubicBezTo>
                    <a:pt x="191" y="806"/>
                    <a:pt x="299" y="818"/>
                    <a:pt x="370" y="937"/>
                  </a:cubicBezTo>
                  <a:cubicBezTo>
                    <a:pt x="406" y="937"/>
                    <a:pt x="453" y="961"/>
                    <a:pt x="477" y="973"/>
                  </a:cubicBezTo>
                  <a:cubicBezTo>
                    <a:pt x="632" y="937"/>
                    <a:pt x="811" y="925"/>
                    <a:pt x="918" y="794"/>
                  </a:cubicBezTo>
                  <a:cubicBezTo>
                    <a:pt x="989" y="496"/>
                    <a:pt x="739" y="318"/>
                    <a:pt x="644" y="56"/>
                  </a:cubicBezTo>
                  <a:cubicBezTo>
                    <a:pt x="617" y="18"/>
                    <a:pt x="590" y="0"/>
                    <a:pt x="5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30"/>
            <p:cNvSpPr/>
            <p:nvPr/>
          </p:nvSpPr>
          <p:spPr>
            <a:xfrm>
              <a:off x="5604250" y="1609550"/>
              <a:ext cx="40225" cy="17000"/>
            </a:xfrm>
            <a:custGeom>
              <a:avLst/>
              <a:gdLst/>
              <a:ahLst/>
              <a:cxnLst/>
              <a:rect l="l" t="t" r="r" b="b"/>
              <a:pathLst>
                <a:path w="1609" h="680" extrusionOk="0">
                  <a:moveTo>
                    <a:pt x="977" y="72"/>
                  </a:moveTo>
                  <a:cubicBezTo>
                    <a:pt x="656" y="155"/>
                    <a:pt x="239" y="1"/>
                    <a:pt x="1" y="370"/>
                  </a:cubicBezTo>
                  <a:cubicBezTo>
                    <a:pt x="60" y="370"/>
                    <a:pt x="120" y="373"/>
                    <a:pt x="177" y="373"/>
                  </a:cubicBezTo>
                  <a:cubicBezTo>
                    <a:pt x="233" y="373"/>
                    <a:pt x="287" y="370"/>
                    <a:pt x="334" y="358"/>
                  </a:cubicBezTo>
                  <a:cubicBezTo>
                    <a:pt x="390" y="340"/>
                    <a:pt x="438" y="332"/>
                    <a:pt x="478" y="332"/>
                  </a:cubicBezTo>
                  <a:cubicBezTo>
                    <a:pt x="653" y="332"/>
                    <a:pt x="698" y="486"/>
                    <a:pt x="727" y="679"/>
                  </a:cubicBezTo>
                  <a:cubicBezTo>
                    <a:pt x="787" y="672"/>
                    <a:pt x="847" y="670"/>
                    <a:pt x="907" y="670"/>
                  </a:cubicBezTo>
                  <a:cubicBezTo>
                    <a:pt x="975" y="670"/>
                    <a:pt x="1044" y="673"/>
                    <a:pt x="1113" y="673"/>
                  </a:cubicBezTo>
                  <a:cubicBezTo>
                    <a:pt x="1284" y="673"/>
                    <a:pt x="1452" y="657"/>
                    <a:pt x="1608" y="548"/>
                  </a:cubicBezTo>
                  <a:cubicBezTo>
                    <a:pt x="1519" y="548"/>
                    <a:pt x="1430" y="528"/>
                    <a:pt x="1345" y="528"/>
                  </a:cubicBezTo>
                  <a:cubicBezTo>
                    <a:pt x="1317" y="528"/>
                    <a:pt x="1290" y="530"/>
                    <a:pt x="1263" y="536"/>
                  </a:cubicBezTo>
                  <a:cubicBezTo>
                    <a:pt x="1244" y="538"/>
                    <a:pt x="1225" y="538"/>
                    <a:pt x="1208" y="538"/>
                  </a:cubicBezTo>
                  <a:cubicBezTo>
                    <a:pt x="851" y="538"/>
                    <a:pt x="898" y="311"/>
                    <a:pt x="977"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30"/>
            <p:cNvSpPr/>
            <p:nvPr/>
          </p:nvSpPr>
          <p:spPr>
            <a:xfrm>
              <a:off x="5930800" y="1622575"/>
              <a:ext cx="32450" cy="18250"/>
            </a:xfrm>
            <a:custGeom>
              <a:avLst/>
              <a:gdLst/>
              <a:ahLst/>
              <a:cxnLst/>
              <a:rect l="l" t="t" r="r" b="b"/>
              <a:pathLst>
                <a:path w="1298" h="730" extrusionOk="0">
                  <a:moveTo>
                    <a:pt x="183" y="1"/>
                  </a:moveTo>
                  <a:cubicBezTo>
                    <a:pt x="126" y="1"/>
                    <a:pt x="66" y="9"/>
                    <a:pt x="0" y="27"/>
                  </a:cubicBezTo>
                  <a:cubicBezTo>
                    <a:pt x="12" y="134"/>
                    <a:pt x="12" y="337"/>
                    <a:pt x="48" y="337"/>
                  </a:cubicBezTo>
                  <a:cubicBezTo>
                    <a:pt x="393" y="396"/>
                    <a:pt x="179" y="575"/>
                    <a:pt x="131" y="730"/>
                  </a:cubicBezTo>
                  <a:lnTo>
                    <a:pt x="1298" y="730"/>
                  </a:lnTo>
                  <a:cubicBezTo>
                    <a:pt x="1238" y="682"/>
                    <a:pt x="1191" y="635"/>
                    <a:pt x="1143" y="587"/>
                  </a:cubicBezTo>
                  <a:cubicBezTo>
                    <a:pt x="797" y="451"/>
                    <a:pt x="599" y="1"/>
                    <a:pt x="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30"/>
            <p:cNvSpPr/>
            <p:nvPr/>
          </p:nvSpPr>
          <p:spPr>
            <a:xfrm>
              <a:off x="5855775" y="1704975"/>
              <a:ext cx="24425" cy="15575"/>
            </a:xfrm>
            <a:custGeom>
              <a:avLst/>
              <a:gdLst/>
              <a:ahLst/>
              <a:cxnLst/>
              <a:rect l="l" t="t" r="r" b="b"/>
              <a:pathLst>
                <a:path w="977" h="623" extrusionOk="0">
                  <a:moveTo>
                    <a:pt x="525" y="1"/>
                  </a:moveTo>
                  <a:cubicBezTo>
                    <a:pt x="394" y="1"/>
                    <a:pt x="263" y="10"/>
                    <a:pt x="132" y="29"/>
                  </a:cubicBezTo>
                  <a:cubicBezTo>
                    <a:pt x="84" y="184"/>
                    <a:pt x="36" y="315"/>
                    <a:pt x="1" y="470"/>
                  </a:cubicBezTo>
                  <a:cubicBezTo>
                    <a:pt x="118" y="580"/>
                    <a:pt x="251" y="623"/>
                    <a:pt x="396" y="623"/>
                  </a:cubicBezTo>
                  <a:cubicBezTo>
                    <a:pt x="501" y="623"/>
                    <a:pt x="612" y="600"/>
                    <a:pt x="727" y="565"/>
                  </a:cubicBezTo>
                  <a:cubicBezTo>
                    <a:pt x="977" y="434"/>
                    <a:pt x="929" y="232"/>
                    <a:pt x="846" y="17"/>
                  </a:cubicBezTo>
                  <a:cubicBezTo>
                    <a:pt x="739" y="7"/>
                    <a:pt x="632"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30"/>
            <p:cNvSpPr/>
            <p:nvPr/>
          </p:nvSpPr>
          <p:spPr>
            <a:xfrm>
              <a:off x="5689675" y="1622400"/>
              <a:ext cx="44375" cy="8825"/>
            </a:xfrm>
            <a:custGeom>
              <a:avLst/>
              <a:gdLst/>
              <a:ahLst/>
              <a:cxnLst/>
              <a:rect l="l" t="t" r="r" b="b"/>
              <a:pathLst>
                <a:path w="1775" h="353" extrusionOk="0">
                  <a:moveTo>
                    <a:pt x="1211" y="1"/>
                  </a:moveTo>
                  <a:cubicBezTo>
                    <a:pt x="1052" y="1"/>
                    <a:pt x="901" y="37"/>
                    <a:pt x="763" y="153"/>
                  </a:cubicBezTo>
                  <a:cubicBezTo>
                    <a:pt x="513" y="165"/>
                    <a:pt x="251" y="165"/>
                    <a:pt x="1" y="177"/>
                  </a:cubicBezTo>
                  <a:cubicBezTo>
                    <a:pt x="492" y="277"/>
                    <a:pt x="966" y="352"/>
                    <a:pt x="1451" y="352"/>
                  </a:cubicBezTo>
                  <a:cubicBezTo>
                    <a:pt x="1543" y="352"/>
                    <a:pt x="1635" y="350"/>
                    <a:pt x="1727" y="344"/>
                  </a:cubicBezTo>
                  <a:cubicBezTo>
                    <a:pt x="1739" y="320"/>
                    <a:pt x="1763" y="272"/>
                    <a:pt x="1775" y="237"/>
                  </a:cubicBezTo>
                  <a:cubicBezTo>
                    <a:pt x="1727" y="118"/>
                    <a:pt x="1632" y="58"/>
                    <a:pt x="1525" y="34"/>
                  </a:cubicBezTo>
                  <a:cubicBezTo>
                    <a:pt x="1418" y="16"/>
                    <a:pt x="1313" y="1"/>
                    <a:pt x="1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30"/>
            <p:cNvSpPr/>
            <p:nvPr/>
          </p:nvSpPr>
          <p:spPr>
            <a:xfrm>
              <a:off x="5732850" y="1622050"/>
              <a:ext cx="38125" cy="12150"/>
            </a:xfrm>
            <a:custGeom>
              <a:avLst/>
              <a:gdLst/>
              <a:ahLst/>
              <a:cxnLst/>
              <a:rect l="l" t="t" r="r" b="b"/>
              <a:pathLst>
                <a:path w="1525" h="486" extrusionOk="0">
                  <a:moveTo>
                    <a:pt x="393" y="1"/>
                  </a:moveTo>
                  <a:cubicBezTo>
                    <a:pt x="191" y="1"/>
                    <a:pt x="108" y="132"/>
                    <a:pt x="48" y="286"/>
                  </a:cubicBezTo>
                  <a:cubicBezTo>
                    <a:pt x="36" y="310"/>
                    <a:pt x="12" y="334"/>
                    <a:pt x="0" y="358"/>
                  </a:cubicBezTo>
                  <a:cubicBezTo>
                    <a:pt x="289" y="459"/>
                    <a:pt x="582" y="486"/>
                    <a:pt x="880" y="486"/>
                  </a:cubicBezTo>
                  <a:cubicBezTo>
                    <a:pt x="1073" y="486"/>
                    <a:pt x="1268" y="474"/>
                    <a:pt x="1465" y="465"/>
                  </a:cubicBezTo>
                  <a:cubicBezTo>
                    <a:pt x="1501" y="406"/>
                    <a:pt x="1524" y="346"/>
                    <a:pt x="1465" y="298"/>
                  </a:cubicBezTo>
                  <a:cubicBezTo>
                    <a:pt x="1441" y="286"/>
                    <a:pt x="1417" y="251"/>
                    <a:pt x="1382" y="239"/>
                  </a:cubicBezTo>
                  <a:cubicBezTo>
                    <a:pt x="1298" y="215"/>
                    <a:pt x="1203" y="179"/>
                    <a:pt x="1096" y="179"/>
                  </a:cubicBezTo>
                  <a:cubicBezTo>
                    <a:pt x="1081" y="180"/>
                    <a:pt x="1067" y="180"/>
                    <a:pt x="1053" y="180"/>
                  </a:cubicBezTo>
                  <a:cubicBezTo>
                    <a:pt x="819" y="180"/>
                    <a:pt x="595" y="9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30"/>
            <p:cNvSpPr/>
            <p:nvPr/>
          </p:nvSpPr>
          <p:spPr>
            <a:xfrm>
              <a:off x="5874525" y="1704125"/>
              <a:ext cx="20275" cy="13575"/>
            </a:xfrm>
            <a:custGeom>
              <a:avLst/>
              <a:gdLst/>
              <a:ahLst/>
              <a:cxnLst/>
              <a:rect l="l" t="t" r="r" b="b"/>
              <a:pathLst>
                <a:path w="811" h="543" extrusionOk="0">
                  <a:moveTo>
                    <a:pt x="419" y="0"/>
                  </a:moveTo>
                  <a:cubicBezTo>
                    <a:pt x="311" y="0"/>
                    <a:pt x="204" y="14"/>
                    <a:pt x="96" y="51"/>
                  </a:cubicBezTo>
                  <a:cubicBezTo>
                    <a:pt x="1" y="206"/>
                    <a:pt x="25" y="337"/>
                    <a:pt x="96" y="480"/>
                  </a:cubicBezTo>
                  <a:cubicBezTo>
                    <a:pt x="150" y="522"/>
                    <a:pt x="197" y="543"/>
                    <a:pt x="243" y="543"/>
                  </a:cubicBezTo>
                  <a:cubicBezTo>
                    <a:pt x="289" y="543"/>
                    <a:pt x="334" y="522"/>
                    <a:pt x="382" y="480"/>
                  </a:cubicBezTo>
                  <a:cubicBezTo>
                    <a:pt x="453" y="266"/>
                    <a:pt x="715" y="230"/>
                    <a:pt x="810" y="40"/>
                  </a:cubicBezTo>
                  <a:cubicBezTo>
                    <a:pt x="680" y="20"/>
                    <a:pt x="550"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30"/>
            <p:cNvSpPr/>
            <p:nvPr/>
          </p:nvSpPr>
          <p:spPr>
            <a:xfrm>
              <a:off x="5532825" y="1648525"/>
              <a:ext cx="32775" cy="11050"/>
            </a:xfrm>
            <a:custGeom>
              <a:avLst/>
              <a:gdLst/>
              <a:ahLst/>
              <a:cxnLst/>
              <a:rect l="l" t="t" r="r" b="b"/>
              <a:pathLst>
                <a:path w="1311" h="442" extrusionOk="0">
                  <a:moveTo>
                    <a:pt x="1222" y="0"/>
                  </a:moveTo>
                  <a:cubicBezTo>
                    <a:pt x="757" y="0"/>
                    <a:pt x="336" y="95"/>
                    <a:pt x="0" y="442"/>
                  </a:cubicBezTo>
                  <a:cubicBezTo>
                    <a:pt x="453" y="359"/>
                    <a:pt x="870" y="180"/>
                    <a:pt x="1310" y="1"/>
                  </a:cubicBezTo>
                  <a:cubicBezTo>
                    <a:pt x="1281" y="1"/>
                    <a:pt x="1251" y="0"/>
                    <a:pt x="1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30"/>
            <p:cNvSpPr/>
            <p:nvPr/>
          </p:nvSpPr>
          <p:spPr>
            <a:xfrm>
              <a:off x="5449475" y="1679975"/>
              <a:ext cx="12225" cy="7425"/>
            </a:xfrm>
            <a:custGeom>
              <a:avLst/>
              <a:gdLst/>
              <a:ahLst/>
              <a:cxnLst/>
              <a:rect l="l" t="t" r="r" b="b"/>
              <a:pathLst>
                <a:path w="489" h="297" extrusionOk="0">
                  <a:moveTo>
                    <a:pt x="153" y="1"/>
                  </a:moveTo>
                  <a:cubicBezTo>
                    <a:pt x="96" y="1"/>
                    <a:pt x="44" y="14"/>
                    <a:pt x="13" y="77"/>
                  </a:cubicBezTo>
                  <a:cubicBezTo>
                    <a:pt x="1" y="124"/>
                    <a:pt x="96" y="220"/>
                    <a:pt x="155" y="291"/>
                  </a:cubicBezTo>
                  <a:cubicBezTo>
                    <a:pt x="189" y="294"/>
                    <a:pt x="220" y="296"/>
                    <a:pt x="251" y="296"/>
                  </a:cubicBezTo>
                  <a:cubicBezTo>
                    <a:pt x="351" y="296"/>
                    <a:pt x="434" y="273"/>
                    <a:pt x="489" y="172"/>
                  </a:cubicBezTo>
                  <a:cubicBezTo>
                    <a:pt x="429" y="113"/>
                    <a:pt x="370" y="65"/>
                    <a:pt x="310" y="5"/>
                  </a:cubicBezTo>
                  <a:cubicBezTo>
                    <a:pt x="299" y="7"/>
                    <a:pt x="288" y="7"/>
                    <a:pt x="277" y="7"/>
                  </a:cubicBezTo>
                  <a:cubicBezTo>
                    <a:pt x="236" y="7"/>
                    <a:pt x="193"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30"/>
            <p:cNvSpPr/>
            <p:nvPr/>
          </p:nvSpPr>
          <p:spPr>
            <a:xfrm>
              <a:off x="5876925" y="1633375"/>
              <a:ext cx="10725" cy="6650"/>
            </a:xfrm>
            <a:custGeom>
              <a:avLst/>
              <a:gdLst/>
              <a:ahLst/>
              <a:cxnLst/>
              <a:rect l="l" t="t" r="r" b="b"/>
              <a:pathLst>
                <a:path w="429" h="266" extrusionOk="0">
                  <a:moveTo>
                    <a:pt x="429" y="0"/>
                  </a:moveTo>
                  <a:cubicBezTo>
                    <a:pt x="262" y="24"/>
                    <a:pt x="83" y="0"/>
                    <a:pt x="0" y="179"/>
                  </a:cubicBezTo>
                  <a:cubicBezTo>
                    <a:pt x="51" y="243"/>
                    <a:pt x="103" y="266"/>
                    <a:pt x="154" y="266"/>
                  </a:cubicBezTo>
                  <a:cubicBezTo>
                    <a:pt x="245" y="266"/>
                    <a:pt x="337" y="193"/>
                    <a:pt x="429"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30"/>
            <p:cNvSpPr/>
            <p:nvPr/>
          </p:nvSpPr>
          <p:spPr>
            <a:xfrm>
              <a:off x="5593850" y="1633675"/>
              <a:ext cx="14000" cy="4175"/>
            </a:xfrm>
            <a:custGeom>
              <a:avLst/>
              <a:gdLst/>
              <a:ahLst/>
              <a:cxnLst/>
              <a:rect l="l" t="t" r="r" b="b"/>
              <a:pathLst>
                <a:path w="560" h="167" extrusionOk="0">
                  <a:moveTo>
                    <a:pt x="0" y="0"/>
                  </a:moveTo>
                  <a:lnTo>
                    <a:pt x="0" y="167"/>
                  </a:lnTo>
                  <a:cubicBezTo>
                    <a:pt x="191" y="131"/>
                    <a:pt x="393" y="167"/>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30"/>
            <p:cNvSpPr/>
            <p:nvPr/>
          </p:nvSpPr>
          <p:spPr>
            <a:xfrm>
              <a:off x="5453050" y="1698975"/>
              <a:ext cx="11925" cy="4400"/>
            </a:xfrm>
            <a:custGeom>
              <a:avLst/>
              <a:gdLst/>
              <a:ahLst/>
              <a:cxnLst/>
              <a:rect l="l" t="t" r="r" b="b"/>
              <a:pathLst>
                <a:path w="477" h="176" extrusionOk="0">
                  <a:moveTo>
                    <a:pt x="261" y="1"/>
                  </a:moveTo>
                  <a:cubicBezTo>
                    <a:pt x="176" y="1"/>
                    <a:pt x="92" y="39"/>
                    <a:pt x="1" y="91"/>
                  </a:cubicBezTo>
                  <a:cubicBezTo>
                    <a:pt x="86" y="146"/>
                    <a:pt x="165" y="176"/>
                    <a:pt x="245" y="176"/>
                  </a:cubicBezTo>
                  <a:cubicBezTo>
                    <a:pt x="320" y="176"/>
                    <a:pt x="396" y="149"/>
                    <a:pt x="477" y="91"/>
                  </a:cubicBezTo>
                  <a:cubicBezTo>
                    <a:pt x="402" y="26"/>
                    <a:pt x="331"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30"/>
            <p:cNvSpPr/>
            <p:nvPr/>
          </p:nvSpPr>
          <p:spPr>
            <a:xfrm>
              <a:off x="5643850" y="1618975"/>
              <a:ext cx="14300" cy="4875"/>
            </a:xfrm>
            <a:custGeom>
              <a:avLst/>
              <a:gdLst/>
              <a:ahLst/>
              <a:cxnLst/>
              <a:rect l="l" t="t" r="r" b="b"/>
              <a:pathLst>
                <a:path w="572" h="195" extrusionOk="0">
                  <a:moveTo>
                    <a:pt x="278" y="0"/>
                  </a:moveTo>
                  <a:cubicBezTo>
                    <a:pt x="182" y="0"/>
                    <a:pt x="89" y="54"/>
                    <a:pt x="0" y="171"/>
                  </a:cubicBezTo>
                  <a:cubicBezTo>
                    <a:pt x="127" y="171"/>
                    <a:pt x="249" y="195"/>
                    <a:pt x="366" y="195"/>
                  </a:cubicBezTo>
                  <a:cubicBezTo>
                    <a:pt x="436" y="195"/>
                    <a:pt x="505" y="186"/>
                    <a:pt x="572" y="159"/>
                  </a:cubicBezTo>
                  <a:cubicBezTo>
                    <a:pt x="475" y="57"/>
                    <a:pt x="376"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30"/>
            <p:cNvSpPr/>
            <p:nvPr/>
          </p:nvSpPr>
          <p:spPr>
            <a:xfrm>
              <a:off x="5564975" y="1644650"/>
              <a:ext cx="11025" cy="4225"/>
            </a:xfrm>
            <a:custGeom>
              <a:avLst/>
              <a:gdLst/>
              <a:ahLst/>
              <a:cxnLst/>
              <a:rect l="l" t="t" r="r" b="b"/>
              <a:pathLst>
                <a:path w="441" h="169" extrusionOk="0">
                  <a:moveTo>
                    <a:pt x="340" y="1"/>
                  </a:moveTo>
                  <a:cubicBezTo>
                    <a:pt x="206" y="1"/>
                    <a:pt x="76" y="16"/>
                    <a:pt x="0" y="168"/>
                  </a:cubicBezTo>
                  <a:cubicBezTo>
                    <a:pt x="155" y="121"/>
                    <a:pt x="322" y="121"/>
                    <a:pt x="441" y="2"/>
                  </a:cubicBezTo>
                  <a:cubicBezTo>
                    <a:pt x="407" y="2"/>
                    <a:pt x="374"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30"/>
            <p:cNvSpPr/>
            <p:nvPr/>
          </p:nvSpPr>
          <p:spPr>
            <a:xfrm>
              <a:off x="5507525" y="1665775"/>
              <a:ext cx="11025" cy="3925"/>
            </a:xfrm>
            <a:custGeom>
              <a:avLst/>
              <a:gdLst/>
              <a:ahLst/>
              <a:cxnLst/>
              <a:rect l="l" t="t" r="r" b="b"/>
              <a:pathLst>
                <a:path w="441" h="157" extrusionOk="0">
                  <a:moveTo>
                    <a:pt x="284" y="0"/>
                  </a:moveTo>
                  <a:cubicBezTo>
                    <a:pt x="170" y="0"/>
                    <a:pt x="66" y="30"/>
                    <a:pt x="0" y="145"/>
                  </a:cubicBezTo>
                  <a:cubicBezTo>
                    <a:pt x="51" y="152"/>
                    <a:pt x="98" y="156"/>
                    <a:pt x="143" y="156"/>
                  </a:cubicBezTo>
                  <a:cubicBezTo>
                    <a:pt x="258" y="156"/>
                    <a:pt x="355" y="125"/>
                    <a:pt x="441" y="14"/>
                  </a:cubicBezTo>
                  <a:cubicBezTo>
                    <a:pt x="389" y="6"/>
                    <a:pt x="33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30"/>
            <p:cNvSpPr/>
            <p:nvPr/>
          </p:nvSpPr>
          <p:spPr>
            <a:xfrm>
              <a:off x="5575975" y="1641325"/>
              <a:ext cx="7775" cy="3375"/>
            </a:xfrm>
            <a:custGeom>
              <a:avLst/>
              <a:gdLst/>
              <a:ahLst/>
              <a:cxnLst/>
              <a:rect l="l" t="t" r="r" b="b"/>
              <a:pathLst>
                <a:path w="311" h="135" extrusionOk="0">
                  <a:moveTo>
                    <a:pt x="245" y="0"/>
                  </a:moveTo>
                  <a:cubicBezTo>
                    <a:pt x="149" y="0"/>
                    <a:pt x="59" y="28"/>
                    <a:pt x="1" y="135"/>
                  </a:cubicBezTo>
                  <a:cubicBezTo>
                    <a:pt x="120" y="135"/>
                    <a:pt x="215" y="75"/>
                    <a:pt x="310" y="4"/>
                  </a:cubicBezTo>
                  <a:cubicBezTo>
                    <a:pt x="289" y="1"/>
                    <a:pt x="267"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30"/>
            <p:cNvSpPr/>
            <p:nvPr/>
          </p:nvSpPr>
          <p:spPr>
            <a:xfrm>
              <a:off x="5607825" y="1630600"/>
              <a:ext cx="7775" cy="3100"/>
            </a:xfrm>
            <a:custGeom>
              <a:avLst/>
              <a:gdLst/>
              <a:ahLst/>
              <a:cxnLst/>
              <a:rect l="l" t="t" r="r" b="b"/>
              <a:pathLst>
                <a:path w="311" h="124" extrusionOk="0">
                  <a:moveTo>
                    <a:pt x="243" y="0"/>
                  </a:moveTo>
                  <a:cubicBezTo>
                    <a:pt x="148" y="0"/>
                    <a:pt x="59" y="26"/>
                    <a:pt x="1" y="123"/>
                  </a:cubicBezTo>
                  <a:cubicBezTo>
                    <a:pt x="120" y="123"/>
                    <a:pt x="239" y="111"/>
                    <a:pt x="310" y="4"/>
                  </a:cubicBezTo>
                  <a:cubicBezTo>
                    <a:pt x="288" y="2"/>
                    <a:pt x="266" y="0"/>
                    <a:pt x="2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30"/>
            <p:cNvSpPr/>
            <p:nvPr/>
          </p:nvSpPr>
          <p:spPr>
            <a:xfrm>
              <a:off x="5769450" y="1629200"/>
              <a:ext cx="6875" cy="4500"/>
            </a:xfrm>
            <a:custGeom>
              <a:avLst/>
              <a:gdLst/>
              <a:ahLst/>
              <a:cxnLst/>
              <a:rect l="l" t="t" r="r" b="b"/>
              <a:pathLst>
                <a:path w="275" h="180" extrusionOk="0">
                  <a:moveTo>
                    <a:pt x="84" y="0"/>
                  </a:moveTo>
                  <a:cubicBezTo>
                    <a:pt x="60" y="0"/>
                    <a:pt x="25" y="12"/>
                    <a:pt x="1" y="48"/>
                  </a:cubicBezTo>
                  <a:lnTo>
                    <a:pt x="1" y="179"/>
                  </a:lnTo>
                  <a:lnTo>
                    <a:pt x="275" y="179"/>
                  </a:lnTo>
                  <a:cubicBezTo>
                    <a:pt x="227" y="120"/>
                    <a:pt x="168" y="72"/>
                    <a:pt x="132" y="24"/>
                  </a:cubicBezTo>
                  <a:cubicBezTo>
                    <a:pt x="132" y="12"/>
                    <a:pt x="12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30"/>
            <p:cNvSpPr/>
            <p:nvPr/>
          </p:nvSpPr>
          <p:spPr>
            <a:xfrm>
              <a:off x="5464950" y="1701375"/>
              <a:ext cx="6875" cy="3375"/>
            </a:xfrm>
            <a:custGeom>
              <a:avLst/>
              <a:gdLst/>
              <a:ahLst/>
              <a:cxnLst/>
              <a:rect l="l" t="t" r="r" b="b"/>
              <a:pathLst>
                <a:path w="275" h="135" extrusionOk="0">
                  <a:moveTo>
                    <a:pt x="124" y="1"/>
                  </a:moveTo>
                  <a:cubicBezTo>
                    <a:pt x="78" y="1"/>
                    <a:pt x="36" y="7"/>
                    <a:pt x="1" y="19"/>
                  </a:cubicBezTo>
                  <a:cubicBezTo>
                    <a:pt x="48" y="96"/>
                    <a:pt x="93" y="135"/>
                    <a:pt x="138" y="135"/>
                  </a:cubicBezTo>
                  <a:cubicBezTo>
                    <a:pt x="182" y="135"/>
                    <a:pt x="227" y="96"/>
                    <a:pt x="275" y="19"/>
                  </a:cubicBezTo>
                  <a:cubicBezTo>
                    <a:pt x="221" y="7"/>
                    <a:pt x="170" y="1"/>
                    <a:pt x="1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30"/>
            <p:cNvSpPr/>
            <p:nvPr/>
          </p:nvSpPr>
          <p:spPr>
            <a:xfrm>
              <a:off x="5464650" y="1680700"/>
              <a:ext cx="8075" cy="3350"/>
            </a:xfrm>
            <a:custGeom>
              <a:avLst/>
              <a:gdLst/>
              <a:ahLst/>
              <a:cxnLst/>
              <a:rect l="l" t="t" r="r" b="b"/>
              <a:pathLst>
                <a:path w="323" h="134" extrusionOk="0">
                  <a:moveTo>
                    <a:pt x="218" y="0"/>
                  </a:moveTo>
                  <a:cubicBezTo>
                    <a:pt x="132" y="0"/>
                    <a:pt x="52" y="30"/>
                    <a:pt x="1" y="131"/>
                  </a:cubicBezTo>
                  <a:cubicBezTo>
                    <a:pt x="17" y="133"/>
                    <a:pt x="33" y="133"/>
                    <a:pt x="48" y="133"/>
                  </a:cubicBezTo>
                  <a:cubicBezTo>
                    <a:pt x="158" y="133"/>
                    <a:pt x="249" y="96"/>
                    <a:pt x="322" y="12"/>
                  </a:cubicBezTo>
                  <a:cubicBezTo>
                    <a:pt x="288" y="5"/>
                    <a:pt x="252"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30"/>
            <p:cNvSpPr/>
            <p:nvPr/>
          </p:nvSpPr>
          <p:spPr>
            <a:xfrm>
              <a:off x="5586700" y="1637825"/>
              <a:ext cx="5675" cy="2575"/>
            </a:xfrm>
            <a:custGeom>
              <a:avLst/>
              <a:gdLst/>
              <a:ahLst/>
              <a:cxnLst/>
              <a:rect l="l" t="t" r="r" b="b"/>
              <a:pathLst>
                <a:path w="227" h="103" extrusionOk="0">
                  <a:moveTo>
                    <a:pt x="227" y="1"/>
                  </a:moveTo>
                  <a:cubicBezTo>
                    <a:pt x="131" y="1"/>
                    <a:pt x="60" y="25"/>
                    <a:pt x="0" y="96"/>
                  </a:cubicBezTo>
                  <a:cubicBezTo>
                    <a:pt x="15" y="100"/>
                    <a:pt x="30" y="102"/>
                    <a:pt x="45" y="102"/>
                  </a:cubicBezTo>
                  <a:cubicBezTo>
                    <a:pt x="113" y="102"/>
                    <a:pt x="178"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30"/>
            <p:cNvSpPr/>
            <p:nvPr/>
          </p:nvSpPr>
          <p:spPr>
            <a:xfrm>
              <a:off x="5618550" y="1626525"/>
              <a:ext cx="3900" cy="2700"/>
            </a:xfrm>
            <a:custGeom>
              <a:avLst/>
              <a:gdLst/>
              <a:ahLst/>
              <a:cxnLst/>
              <a:rect l="l" t="t" r="r" b="b"/>
              <a:pathLst>
                <a:path w="156" h="108" extrusionOk="0">
                  <a:moveTo>
                    <a:pt x="155" y="0"/>
                  </a:moveTo>
                  <a:cubicBezTo>
                    <a:pt x="96" y="48"/>
                    <a:pt x="48" y="72"/>
                    <a:pt x="0" y="107"/>
                  </a:cubicBezTo>
                  <a:cubicBezTo>
                    <a:pt x="84" y="107"/>
                    <a:pt x="119"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30"/>
            <p:cNvSpPr/>
            <p:nvPr/>
          </p:nvSpPr>
          <p:spPr>
            <a:xfrm>
              <a:off x="5277725" y="3257975"/>
              <a:ext cx="160775" cy="226825"/>
            </a:xfrm>
            <a:custGeom>
              <a:avLst/>
              <a:gdLst/>
              <a:ahLst/>
              <a:cxnLst/>
              <a:rect l="l" t="t" r="r" b="b"/>
              <a:pathLst>
                <a:path w="6431" h="9073" extrusionOk="0">
                  <a:moveTo>
                    <a:pt x="6180" y="0"/>
                  </a:moveTo>
                  <a:cubicBezTo>
                    <a:pt x="5656" y="96"/>
                    <a:pt x="5680" y="750"/>
                    <a:pt x="5216" y="893"/>
                  </a:cubicBezTo>
                  <a:lnTo>
                    <a:pt x="5204" y="893"/>
                  </a:lnTo>
                  <a:cubicBezTo>
                    <a:pt x="5109" y="1000"/>
                    <a:pt x="5097" y="1155"/>
                    <a:pt x="5085" y="1286"/>
                  </a:cubicBezTo>
                  <a:cubicBezTo>
                    <a:pt x="5049" y="1536"/>
                    <a:pt x="4978" y="1643"/>
                    <a:pt x="4751" y="1727"/>
                  </a:cubicBezTo>
                  <a:cubicBezTo>
                    <a:pt x="4442" y="2167"/>
                    <a:pt x="4216" y="2644"/>
                    <a:pt x="3858" y="3025"/>
                  </a:cubicBezTo>
                  <a:cubicBezTo>
                    <a:pt x="3620" y="3275"/>
                    <a:pt x="3477" y="3572"/>
                    <a:pt x="3323" y="3894"/>
                  </a:cubicBezTo>
                  <a:cubicBezTo>
                    <a:pt x="3180" y="4203"/>
                    <a:pt x="3025" y="4525"/>
                    <a:pt x="2727" y="4739"/>
                  </a:cubicBezTo>
                  <a:cubicBezTo>
                    <a:pt x="2715" y="4822"/>
                    <a:pt x="2656" y="4858"/>
                    <a:pt x="2596" y="4906"/>
                  </a:cubicBezTo>
                  <a:cubicBezTo>
                    <a:pt x="2227" y="5275"/>
                    <a:pt x="2013" y="5763"/>
                    <a:pt x="1715" y="6180"/>
                  </a:cubicBezTo>
                  <a:cubicBezTo>
                    <a:pt x="1108" y="7013"/>
                    <a:pt x="501" y="7847"/>
                    <a:pt x="1" y="8775"/>
                  </a:cubicBezTo>
                  <a:cubicBezTo>
                    <a:pt x="91" y="8766"/>
                    <a:pt x="192" y="8739"/>
                    <a:pt x="276" y="8739"/>
                  </a:cubicBezTo>
                  <a:cubicBezTo>
                    <a:pt x="405" y="8739"/>
                    <a:pt x="496" y="8800"/>
                    <a:pt x="453" y="9073"/>
                  </a:cubicBezTo>
                  <a:cubicBezTo>
                    <a:pt x="537" y="8966"/>
                    <a:pt x="644" y="8870"/>
                    <a:pt x="739" y="8775"/>
                  </a:cubicBezTo>
                  <a:cubicBezTo>
                    <a:pt x="870" y="8668"/>
                    <a:pt x="739" y="8454"/>
                    <a:pt x="941" y="8370"/>
                  </a:cubicBezTo>
                  <a:lnTo>
                    <a:pt x="941" y="8347"/>
                  </a:lnTo>
                  <a:cubicBezTo>
                    <a:pt x="904" y="8098"/>
                    <a:pt x="890" y="8006"/>
                    <a:pt x="976" y="8006"/>
                  </a:cubicBezTo>
                  <a:cubicBezTo>
                    <a:pt x="1025" y="8006"/>
                    <a:pt x="1108" y="8037"/>
                    <a:pt x="1239" y="8085"/>
                  </a:cubicBezTo>
                  <a:cubicBezTo>
                    <a:pt x="1277" y="8097"/>
                    <a:pt x="1312" y="8110"/>
                    <a:pt x="1343" y="8110"/>
                  </a:cubicBezTo>
                  <a:cubicBezTo>
                    <a:pt x="1371" y="8110"/>
                    <a:pt x="1395" y="8100"/>
                    <a:pt x="1418" y="8073"/>
                  </a:cubicBezTo>
                  <a:cubicBezTo>
                    <a:pt x="1549" y="7835"/>
                    <a:pt x="1846" y="7692"/>
                    <a:pt x="1787" y="7358"/>
                  </a:cubicBezTo>
                  <a:cubicBezTo>
                    <a:pt x="1668" y="7275"/>
                    <a:pt x="1525" y="7251"/>
                    <a:pt x="1453" y="7120"/>
                  </a:cubicBezTo>
                  <a:cubicBezTo>
                    <a:pt x="1596" y="6894"/>
                    <a:pt x="1727" y="6680"/>
                    <a:pt x="1894" y="6477"/>
                  </a:cubicBezTo>
                  <a:cubicBezTo>
                    <a:pt x="1993" y="6352"/>
                    <a:pt x="2063" y="6286"/>
                    <a:pt x="2125" y="6286"/>
                  </a:cubicBezTo>
                  <a:cubicBezTo>
                    <a:pt x="2203" y="6286"/>
                    <a:pt x="2270" y="6393"/>
                    <a:pt x="2370" y="6620"/>
                  </a:cubicBezTo>
                  <a:cubicBezTo>
                    <a:pt x="2501" y="6549"/>
                    <a:pt x="2537" y="6406"/>
                    <a:pt x="2608" y="6287"/>
                  </a:cubicBezTo>
                  <a:cubicBezTo>
                    <a:pt x="2668" y="6176"/>
                    <a:pt x="2718" y="6135"/>
                    <a:pt x="2761" y="6135"/>
                  </a:cubicBezTo>
                  <a:cubicBezTo>
                    <a:pt x="2830" y="6135"/>
                    <a:pt x="2883" y="6235"/>
                    <a:pt x="2942" y="6323"/>
                  </a:cubicBezTo>
                  <a:cubicBezTo>
                    <a:pt x="3239" y="6073"/>
                    <a:pt x="3358" y="5692"/>
                    <a:pt x="3477" y="5346"/>
                  </a:cubicBezTo>
                  <a:cubicBezTo>
                    <a:pt x="3561" y="5084"/>
                    <a:pt x="3692" y="4882"/>
                    <a:pt x="3930" y="4751"/>
                  </a:cubicBezTo>
                  <a:cubicBezTo>
                    <a:pt x="4489" y="4501"/>
                    <a:pt x="4525" y="3894"/>
                    <a:pt x="4870" y="3489"/>
                  </a:cubicBezTo>
                  <a:cubicBezTo>
                    <a:pt x="4942" y="3310"/>
                    <a:pt x="4989" y="3132"/>
                    <a:pt x="5085" y="2953"/>
                  </a:cubicBezTo>
                  <a:cubicBezTo>
                    <a:pt x="5263" y="2667"/>
                    <a:pt x="5442" y="2382"/>
                    <a:pt x="5751" y="2215"/>
                  </a:cubicBezTo>
                  <a:cubicBezTo>
                    <a:pt x="6168" y="1858"/>
                    <a:pt x="6216" y="1405"/>
                    <a:pt x="6180" y="893"/>
                  </a:cubicBezTo>
                  <a:cubicBezTo>
                    <a:pt x="6156" y="691"/>
                    <a:pt x="6240" y="548"/>
                    <a:pt x="6406" y="453"/>
                  </a:cubicBezTo>
                  <a:cubicBezTo>
                    <a:pt x="6418" y="405"/>
                    <a:pt x="6430" y="334"/>
                    <a:pt x="6430" y="274"/>
                  </a:cubicBezTo>
                  <a:cubicBezTo>
                    <a:pt x="6406" y="131"/>
                    <a:pt x="6311" y="48"/>
                    <a:pt x="6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30"/>
            <p:cNvSpPr/>
            <p:nvPr/>
          </p:nvSpPr>
          <p:spPr>
            <a:xfrm>
              <a:off x="5431625" y="4018100"/>
              <a:ext cx="219700" cy="19750"/>
            </a:xfrm>
            <a:custGeom>
              <a:avLst/>
              <a:gdLst/>
              <a:ahLst/>
              <a:cxnLst/>
              <a:rect l="l" t="t" r="r" b="b"/>
              <a:pathLst>
                <a:path w="8788" h="790" extrusionOk="0">
                  <a:moveTo>
                    <a:pt x="8141" y="0"/>
                  </a:moveTo>
                  <a:cubicBezTo>
                    <a:pt x="7935" y="0"/>
                    <a:pt x="7721" y="46"/>
                    <a:pt x="7513" y="63"/>
                  </a:cubicBezTo>
                  <a:cubicBezTo>
                    <a:pt x="7398" y="125"/>
                    <a:pt x="7283" y="260"/>
                    <a:pt x="7159" y="260"/>
                  </a:cubicBezTo>
                  <a:cubicBezTo>
                    <a:pt x="7090" y="260"/>
                    <a:pt x="7018" y="218"/>
                    <a:pt x="6942" y="99"/>
                  </a:cubicBezTo>
                  <a:cubicBezTo>
                    <a:pt x="6852" y="66"/>
                    <a:pt x="6763" y="45"/>
                    <a:pt x="6674" y="45"/>
                  </a:cubicBezTo>
                  <a:cubicBezTo>
                    <a:pt x="6573" y="45"/>
                    <a:pt x="6471" y="72"/>
                    <a:pt x="6370" y="135"/>
                  </a:cubicBezTo>
                  <a:cubicBezTo>
                    <a:pt x="6266" y="182"/>
                    <a:pt x="6389" y="458"/>
                    <a:pt x="6249" y="458"/>
                  </a:cubicBezTo>
                  <a:cubicBezTo>
                    <a:pt x="6213" y="458"/>
                    <a:pt x="6161" y="440"/>
                    <a:pt x="6084" y="397"/>
                  </a:cubicBezTo>
                  <a:cubicBezTo>
                    <a:pt x="5989" y="337"/>
                    <a:pt x="5858" y="337"/>
                    <a:pt x="5739" y="313"/>
                  </a:cubicBezTo>
                  <a:cubicBezTo>
                    <a:pt x="5025" y="218"/>
                    <a:pt x="4263" y="349"/>
                    <a:pt x="3572" y="99"/>
                  </a:cubicBezTo>
                  <a:cubicBezTo>
                    <a:pt x="3517" y="94"/>
                    <a:pt x="3463" y="91"/>
                    <a:pt x="3409" y="91"/>
                  </a:cubicBezTo>
                  <a:cubicBezTo>
                    <a:pt x="3112" y="91"/>
                    <a:pt x="2829" y="164"/>
                    <a:pt x="2536" y="194"/>
                  </a:cubicBezTo>
                  <a:cubicBezTo>
                    <a:pt x="2441" y="224"/>
                    <a:pt x="2346" y="239"/>
                    <a:pt x="2249" y="239"/>
                  </a:cubicBezTo>
                  <a:cubicBezTo>
                    <a:pt x="2152" y="239"/>
                    <a:pt x="2054" y="224"/>
                    <a:pt x="1953" y="194"/>
                  </a:cubicBezTo>
                  <a:cubicBezTo>
                    <a:pt x="1762" y="159"/>
                    <a:pt x="1560" y="135"/>
                    <a:pt x="1346" y="135"/>
                  </a:cubicBezTo>
                  <a:lnTo>
                    <a:pt x="607" y="135"/>
                  </a:lnTo>
                  <a:cubicBezTo>
                    <a:pt x="536" y="135"/>
                    <a:pt x="453" y="135"/>
                    <a:pt x="381" y="159"/>
                  </a:cubicBezTo>
                  <a:cubicBezTo>
                    <a:pt x="238" y="182"/>
                    <a:pt x="84" y="218"/>
                    <a:pt x="0" y="349"/>
                  </a:cubicBezTo>
                  <a:cubicBezTo>
                    <a:pt x="84" y="432"/>
                    <a:pt x="203" y="432"/>
                    <a:pt x="322" y="432"/>
                  </a:cubicBezTo>
                  <a:cubicBezTo>
                    <a:pt x="1346" y="492"/>
                    <a:pt x="2382" y="516"/>
                    <a:pt x="3394" y="635"/>
                  </a:cubicBezTo>
                  <a:cubicBezTo>
                    <a:pt x="4894" y="790"/>
                    <a:pt x="6382" y="754"/>
                    <a:pt x="7882" y="790"/>
                  </a:cubicBezTo>
                  <a:cubicBezTo>
                    <a:pt x="7918" y="778"/>
                    <a:pt x="7930" y="766"/>
                    <a:pt x="7942" y="766"/>
                  </a:cubicBezTo>
                  <a:cubicBezTo>
                    <a:pt x="7942" y="742"/>
                    <a:pt x="7954" y="718"/>
                    <a:pt x="7954" y="682"/>
                  </a:cubicBezTo>
                  <a:cubicBezTo>
                    <a:pt x="7954" y="671"/>
                    <a:pt x="7942" y="647"/>
                    <a:pt x="7942" y="611"/>
                  </a:cubicBezTo>
                  <a:lnTo>
                    <a:pt x="7858" y="480"/>
                  </a:lnTo>
                  <a:cubicBezTo>
                    <a:pt x="7811" y="456"/>
                    <a:pt x="7811" y="409"/>
                    <a:pt x="7835" y="361"/>
                  </a:cubicBezTo>
                  <a:lnTo>
                    <a:pt x="7835" y="361"/>
                  </a:lnTo>
                  <a:cubicBezTo>
                    <a:pt x="7870" y="468"/>
                    <a:pt x="7942" y="480"/>
                    <a:pt x="8037" y="516"/>
                  </a:cubicBezTo>
                  <a:cubicBezTo>
                    <a:pt x="8130" y="516"/>
                    <a:pt x="8227" y="526"/>
                    <a:pt x="8320" y="526"/>
                  </a:cubicBezTo>
                  <a:cubicBezTo>
                    <a:pt x="8500" y="526"/>
                    <a:pt x="8669" y="489"/>
                    <a:pt x="8787" y="278"/>
                  </a:cubicBezTo>
                  <a:cubicBezTo>
                    <a:pt x="8592" y="58"/>
                    <a:pt x="8371" y="0"/>
                    <a:pt x="8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30"/>
            <p:cNvSpPr/>
            <p:nvPr/>
          </p:nvSpPr>
          <p:spPr>
            <a:xfrm>
              <a:off x="5393225" y="4009450"/>
              <a:ext cx="130100" cy="18525"/>
            </a:xfrm>
            <a:custGeom>
              <a:avLst/>
              <a:gdLst/>
              <a:ahLst/>
              <a:cxnLst/>
              <a:rect l="l" t="t" r="r" b="b"/>
              <a:pathLst>
                <a:path w="5204" h="741" extrusionOk="0">
                  <a:moveTo>
                    <a:pt x="1569" y="706"/>
                  </a:moveTo>
                  <a:lnTo>
                    <a:pt x="1569" y="706"/>
                  </a:lnTo>
                  <a:cubicBezTo>
                    <a:pt x="1566" y="706"/>
                    <a:pt x="1563" y="707"/>
                    <a:pt x="1560" y="707"/>
                  </a:cubicBezTo>
                  <a:lnTo>
                    <a:pt x="1572" y="707"/>
                  </a:lnTo>
                  <a:cubicBezTo>
                    <a:pt x="1571" y="707"/>
                    <a:pt x="1570" y="706"/>
                    <a:pt x="1569" y="706"/>
                  </a:cubicBezTo>
                  <a:close/>
                  <a:moveTo>
                    <a:pt x="1206" y="0"/>
                  </a:moveTo>
                  <a:cubicBezTo>
                    <a:pt x="1185" y="0"/>
                    <a:pt x="1164" y="2"/>
                    <a:pt x="1143" y="5"/>
                  </a:cubicBezTo>
                  <a:cubicBezTo>
                    <a:pt x="1096" y="28"/>
                    <a:pt x="1036" y="40"/>
                    <a:pt x="989" y="64"/>
                  </a:cubicBezTo>
                  <a:cubicBezTo>
                    <a:pt x="952" y="106"/>
                    <a:pt x="910" y="123"/>
                    <a:pt x="868" y="123"/>
                  </a:cubicBezTo>
                  <a:cubicBezTo>
                    <a:pt x="815" y="123"/>
                    <a:pt x="761" y="97"/>
                    <a:pt x="715" y="64"/>
                  </a:cubicBezTo>
                  <a:cubicBezTo>
                    <a:pt x="635" y="30"/>
                    <a:pt x="557" y="12"/>
                    <a:pt x="481" y="12"/>
                  </a:cubicBezTo>
                  <a:cubicBezTo>
                    <a:pt x="399" y="12"/>
                    <a:pt x="319" y="33"/>
                    <a:pt x="238" y="76"/>
                  </a:cubicBezTo>
                  <a:cubicBezTo>
                    <a:pt x="84" y="219"/>
                    <a:pt x="0" y="362"/>
                    <a:pt x="143" y="564"/>
                  </a:cubicBezTo>
                  <a:cubicBezTo>
                    <a:pt x="181" y="596"/>
                    <a:pt x="219" y="610"/>
                    <a:pt x="256" y="610"/>
                  </a:cubicBezTo>
                  <a:cubicBezTo>
                    <a:pt x="290" y="610"/>
                    <a:pt x="324" y="599"/>
                    <a:pt x="358" y="576"/>
                  </a:cubicBezTo>
                  <a:cubicBezTo>
                    <a:pt x="468" y="614"/>
                    <a:pt x="583" y="624"/>
                    <a:pt x="702" y="624"/>
                  </a:cubicBezTo>
                  <a:cubicBezTo>
                    <a:pt x="836" y="624"/>
                    <a:pt x="973" y="611"/>
                    <a:pt x="1108" y="611"/>
                  </a:cubicBezTo>
                  <a:cubicBezTo>
                    <a:pt x="1267" y="611"/>
                    <a:pt x="1423" y="629"/>
                    <a:pt x="1569" y="706"/>
                  </a:cubicBezTo>
                  <a:lnTo>
                    <a:pt x="1569" y="706"/>
                  </a:lnTo>
                  <a:cubicBezTo>
                    <a:pt x="1721" y="682"/>
                    <a:pt x="1861" y="659"/>
                    <a:pt x="2013" y="647"/>
                  </a:cubicBezTo>
                  <a:cubicBezTo>
                    <a:pt x="2030" y="636"/>
                    <a:pt x="2051" y="630"/>
                    <a:pt x="2074" y="630"/>
                  </a:cubicBezTo>
                  <a:cubicBezTo>
                    <a:pt x="2096" y="630"/>
                    <a:pt x="2120" y="636"/>
                    <a:pt x="2143" y="647"/>
                  </a:cubicBezTo>
                  <a:cubicBezTo>
                    <a:pt x="2334" y="647"/>
                    <a:pt x="2524" y="659"/>
                    <a:pt x="2727" y="659"/>
                  </a:cubicBezTo>
                  <a:cubicBezTo>
                    <a:pt x="2727" y="659"/>
                    <a:pt x="2739" y="647"/>
                    <a:pt x="2763" y="636"/>
                  </a:cubicBezTo>
                  <a:cubicBezTo>
                    <a:pt x="2772" y="632"/>
                    <a:pt x="2781" y="631"/>
                    <a:pt x="2789" y="631"/>
                  </a:cubicBezTo>
                  <a:cubicBezTo>
                    <a:pt x="2812" y="631"/>
                    <a:pt x="2832" y="642"/>
                    <a:pt x="2858" y="659"/>
                  </a:cubicBezTo>
                  <a:cubicBezTo>
                    <a:pt x="3084" y="659"/>
                    <a:pt x="3322" y="683"/>
                    <a:pt x="3560" y="683"/>
                  </a:cubicBezTo>
                  <a:cubicBezTo>
                    <a:pt x="3627" y="722"/>
                    <a:pt x="3698" y="740"/>
                    <a:pt x="3770" y="740"/>
                  </a:cubicBezTo>
                  <a:cubicBezTo>
                    <a:pt x="3853" y="740"/>
                    <a:pt x="3936" y="716"/>
                    <a:pt x="4013" y="671"/>
                  </a:cubicBezTo>
                  <a:cubicBezTo>
                    <a:pt x="4093" y="679"/>
                    <a:pt x="4174" y="683"/>
                    <a:pt x="4255" y="683"/>
                  </a:cubicBezTo>
                  <a:cubicBezTo>
                    <a:pt x="4547" y="683"/>
                    <a:pt x="4843" y="633"/>
                    <a:pt x="5132" y="540"/>
                  </a:cubicBezTo>
                  <a:cubicBezTo>
                    <a:pt x="5191" y="505"/>
                    <a:pt x="5203" y="421"/>
                    <a:pt x="5203" y="350"/>
                  </a:cubicBezTo>
                  <a:cubicBezTo>
                    <a:pt x="5180" y="231"/>
                    <a:pt x="5084" y="171"/>
                    <a:pt x="4977" y="124"/>
                  </a:cubicBezTo>
                  <a:cubicBezTo>
                    <a:pt x="4846" y="88"/>
                    <a:pt x="4703" y="64"/>
                    <a:pt x="4549" y="64"/>
                  </a:cubicBezTo>
                  <a:lnTo>
                    <a:pt x="3810" y="64"/>
                  </a:lnTo>
                  <a:cubicBezTo>
                    <a:pt x="3429" y="76"/>
                    <a:pt x="3048" y="52"/>
                    <a:pt x="2679" y="112"/>
                  </a:cubicBezTo>
                  <a:cubicBezTo>
                    <a:pt x="2676" y="111"/>
                    <a:pt x="2672" y="111"/>
                    <a:pt x="2669" y="111"/>
                  </a:cubicBezTo>
                  <a:cubicBezTo>
                    <a:pt x="2583" y="111"/>
                    <a:pt x="2561" y="239"/>
                    <a:pt x="2479" y="239"/>
                  </a:cubicBezTo>
                  <a:cubicBezTo>
                    <a:pt x="2468" y="239"/>
                    <a:pt x="2455" y="236"/>
                    <a:pt x="2441" y="231"/>
                  </a:cubicBezTo>
                  <a:cubicBezTo>
                    <a:pt x="2465" y="183"/>
                    <a:pt x="2477" y="136"/>
                    <a:pt x="2453" y="100"/>
                  </a:cubicBezTo>
                  <a:cubicBezTo>
                    <a:pt x="2405" y="64"/>
                    <a:pt x="2358" y="40"/>
                    <a:pt x="2298" y="28"/>
                  </a:cubicBezTo>
                  <a:cubicBezTo>
                    <a:pt x="2255" y="18"/>
                    <a:pt x="2208" y="12"/>
                    <a:pt x="2159" y="12"/>
                  </a:cubicBezTo>
                  <a:cubicBezTo>
                    <a:pt x="2098" y="12"/>
                    <a:pt x="2036" y="21"/>
                    <a:pt x="1977" y="40"/>
                  </a:cubicBezTo>
                  <a:cubicBezTo>
                    <a:pt x="1905" y="52"/>
                    <a:pt x="1810" y="52"/>
                    <a:pt x="1739" y="52"/>
                  </a:cubicBezTo>
                  <a:cubicBezTo>
                    <a:pt x="1721" y="49"/>
                    <a:pt x="1705" y="47"/>
                    <a:pt x="1689" y="47"/>
                  </a:cubicBezTo>
                  <a:cubicBezTo>
                    <a:pt x="1650" y="47"/>
                    <a:pt x="1614" y="56"/>
                    <a:pt x="1572" y="64"/>
                  </a:cubicBezTo>
                  <a:cubicBezTo>
                    <a:pt x="1543" y="108"/>
                    <a:pt x="1515" y="126"/>
                    <a:pt x="1489" y="126"/>
                  </a:cubicBezTo>
                  <a:cubicBezTo>
                    <a:pt x="1452" y="126"/>
                    <a:pt x="1417" y="89"/>
                    <a:pt x="1381" y="40"/>
                  </a:cubicBezTo>
                  <a:cubicBezTo>
                    <a:pt x="1328" y="13"/>
                    <a:pt x="1268" y="0"/>
                    <a:pt x="1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30"/>
            <p:cNvSpPr/>
            <p:nvPr/>
          </p:nvSpPr>
          <p:spPr>
            <a:xfrm>
              <a:off x="5235175" y="2925200"/>
              <a:ext cx="37225" cy="76225"/>
            </a:xfrm>
            <a:custGeom>
              <a:avLst/>
              <a:gdLst/>
              <a:ahLst/>
              <a:cxnLst/>
              <a:rect l="l" t="t" r="r" b="b"/>
              <a:pathLst>
                <a:path w="1489" h="3049" extrusionOk="0">
                  <a:moveTo>
                    <a:pt x="834" y="0"/>
                  </a:moveTo>
                  <a:cubicBezTo>
                    <a:pt x="464" y="24"/>
                    <a:pt x="322" y="250"/>
                    <a:pt x="238" y="572"/>
                  </a:cubicBezTo>
                  <a:cubicBezTo>
                    <a:pt x="95" y="1084"/>
                    <a:pt x="95" y="1584"/>
                    <a:pt x="119" y="2108"/>
                  </a:cubicBezTo>
                  <a:cubicBezTo>
                    <a:pt x="36" y="2453"/>
                    <a:pt x="0" y="2810"/>
                    <a:pt x="334" y="3048"/>
                  </a:cubicBezTo>
                  <a:cubicBezTo>
                    <a:pt x="703" y="2941"/>
                    <a:pt x="738" y="2596"/>
                    <a:pt x="845" y="2322"/>
                  </a:cubicBezTo>
                  <a:cubicBezTo>
                    <a:pt x="1036" y="1786"/>
                    <a:pt x="1131" y="1203"/>
                    <a:pt x="1357" y="679"/>
                  </a:cubicBezTo>
                  <a:cubicBezTo>
                    <a:pt x="1429" y="560"/>
                    <a:pt x="1488" y="429"/>
                    <a:pt x="1429" y="274"/>
                  </a:cubicBezTo>
                  <a:cubicBezTo>
                    <a:pt x="1262" y="131"/>
                    <a:pt x="917" y="322"/>
                    <a:pt x="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30"/>
            <p:cNvSpPr/>
            <p:nvPr/>
          </p:nvSpPr>
          <p:spPr>
            <a:xfrm>
              <a:off x="5948350" y="4044250"/>
              <a:ext cx="98250" cy="24250"/>
            </a:xfrm>
            <a:custGeom>
              <a:avLst/>
              <a:gdLst/>
              <a:ahLst/>
              <a:cxnLst/>
              <a:rect l="l" t="t" r="r" b="b"/>
              <a:pathLst>
                <a:path w="3930" h="970" extrusionOk="0">
                  <a:moveTo>
                    <a:pt x="624" y="0"/>
                  </a:moveTo>
                  <a:cubicBezTo>
                    <a:pt x="520" y="0"/>
                    <a:pt x="416" y="17"/>
                    <a:pt x="310" y="65"/>
                  </a:cubicBezTo>
                  <a:cubicBezTo>
                    <a:pt x="24" y="268"/>
                    <a:pt x="1" y="494"/>
                    <a:pt x="310" y="720"/>
                  </a:cubicBezTo>
                  <a:cubicBezTo>
                    <a:pt x="1013" y="899"/>
                    <a:pt x="1739" y="910"/>
                    <a:pt x="2453" y="970"/>
                  </a:cubicBezTo>
                  <a:cubicBezTo>
                    <a:pt x="2525" y="970"/>
                    <a:pt x="2620" y="899"/>
                    <a:pt x="2703" y="863"/>
                  </a:cubicBezTo>
                  <a:cubicBezTo>
                    <a:pt x="2840" y="924"/>
                    <a:pt x="2985" y="935"/>
                    <a:pt x="3133" y="935"/>
                  </a:cubicBezTo>
                  <a:cubicBezTo>
                    <a:pt x="3209" y="935"/>
                    <a:pt x="3286" y="932"/>
                    <a:pt x="3363" y="932"/>
                  </a:cubicBezTo>
                  <a:cubicBezTo>
                    <a:pt x="3397" y="932"/>
                    <a:pt x="3431" y="933"/>
                    <a:pt x="3465" y="934"/>
                  </a:cubicBezTo>
                  <a:cubicBezTo>
                    <a:pt x="3930" y="922"/>
                    <a:pt x="3894" y="684"/>
                    <a:pt x="3656" y="398"/>
                  </a:cubicBezTo>
                  <a:cubicBezTo>
                    <a:pt x="3410" y="255"/>
                    <a:pt x="3150" y="229"/>
                    <a:pt x="2885" y="229"/>
                  </a:cubicBezTo>
                  <a:cubicBezTo>
                    <a:pt x="2726" y="229"/>
                    <a:pt x="2566" y="238"/>
                    <a:pt x="2407" y="238"/>
                  </a:cubicBezTo>
                  <a:cubicBezTo>
                    <a:pt x="2213" y="238"/>
                    <a:pt x="2021" y="224"/>
                    <a:pt x="1834" y="160"/>
                  </a:cubicBezTo>
                  <a:cubicBezTo>
                    <a:pt x="1703" y="137"/>
                    <a:pt x="1596" y="125"/>
                    <a:pt x="1477" y="101"/>
                  </a:cubicBezTo>
                  <a:cubicBezTo>
                    <a:pt x="1450" y="103"/>
                    <a:pt x="1423" y="104"/>
                    <a:pt x="1396" y="104"/>
                  </a:cubicBezTo>
                  <a:cubicBezTo>
                    <a:pt x="1137" y="104"/>
                    <a:pt x="882" y="0"/>
                    <a:pt x="6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30"/>
            <p:cNvSpPr/>
            <p:nvPr/>
          </p:nvSpPr>
          <p:spPr>
            <a:xfrm>
              <a:off x="5194375" y="3808325"/>
              <a:ext cx="95575" cy="28325"/>
            </a:xfrm>
            <a:custGeom>
              <a:avLst/>
              <a:gdLst/>
              <a:ahLst/>
              <a:cxnLst/>
              <a:rect l="l" t="t" r="r" b="b"/>
              <a:pathLst>
                <a:path w="3823" h="1133" extrusionOk="0">
                  <a:moveTo>
                    <a:pt x="2025" y="1"/>
                  </a:moveTo>
                  <a:cubicBezTo>
                    <a:pt x="1775" y="132"/>
                    <a:pt x="1465" y="180"/>
                    <a:pt x="1239" y="370"/>
                  </a:cubicBezTo>
                  <a:cubicBezTo>
                    <a:pt x="1131" y="493"/>
                    <a:pt x="1009" y="529"/>
                    <a:pt x="881" y="529"/>
                  </a:cubicBezTo>
                  <a:cubicBezTo>
                    <a:pt x="700" y="529"/>
                    <a:pt x="507" y="457"/>
                    <a:pt x="324" y="457"/>
                  </a:cubicBezTo>
                  <a:cubicBezTo>
                    <a:pt x="211" y="457"/>
                    <a:pt x="102" y="484"/>
                    <a:pt x="1" y="572"/>
                  </a:cubicBezTo>
                  <a:cubicBezTo>
                    <a:pt x="358" y="894"/>
                    <a:pt x="811" y="942"/>
                    <a:pt x="1251" y="989"/>
                  </a:cubicBezTo>
                  <a:cubicBezTo>
                    <a:pt x="1942" y="1025"/>
                    <a:pt x="2620" y="1084"/>
                    <a:pt x="3311" y="1132"/>
                  </a:cubicBezTo>
                  <a:cubicBezTo>
                    <a:pt x="3323" y="1126"/>
                    <a:pt x="3335" y="1123"/>
                    <a:pt x="3345" y="1123"/>
                  </a:cubicBezTo>
                  <a:cubicBezTo>
                    <a:pt x="3356" y="1123"/>
                    <a:pt x="3364" y="1126"/>
                    <a:pt x="3370" y="1132"/>
                  </a:cubicBezTo>
                  <a:cubicBezTo>
                    <a:pt x="3382" y="1073"/>
                    <a:pt x="3394" y="1025"/>
                    <a:pt x="3382" y="989"/>
                  </a:cubicBezTo>
                  <a:lnTo>
                    <a:pt x="3335" y="846"/>
                  </a:lnTo>
                  <a:cubicBezTo>
                    <a:pt x="3370" y="763"/>
                    <a:pt x="3442" y="751"/>
                    <a:pt x="3501" y="715"/>
                  </a:cubicBezTo>
                  <a:cubicBezTo>
                    <a:pt x="3561" y="703"/>
                    <a:pt x="3620" y="692"/>
                    <a:pt x="3668" y="656"/>
                  </a:cubicBezTo>
                  <a:cubicBezTo>
                    <a:pt x="3751" y="596"/>
                    <a:pt x="3823" y="537"/>
                    <a:pt x="3787" y="418"/>
                  </a:cubicBezTo>
                  <a:cubicBezTo>
                    <a:pt x="3228" y="108"/>
                    <a:pt x="2656" y="1"/>
                    <a:pt x="20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30"/>
            <p:cNvSpPr/>
            <p:nvPr/>
          </p:nvSpPr>
          <p:spPr>
            <a:xfrm>
              <a:off x="5158675" y="3573375"/>
              <a:ext cx="58650" cy="66625"/>
            </a:xfrm>
            <a:custGeom>
              <a:avLst/>
              <a:gdLst/>
              <a:ahLst/>
              <a:cxnLst/>
              <a:rect l="l" t="t" r="r" b="b"/>
              <a:pathLst>
                <a:path w="2346" h="2665" extrusionOk="0">
                  <a:moveTo>
                    <a:pt x="1244" y="1541"/>
                  </a:moveTo>
                  <a:cubicBezTo>
                    <a:pt x="1253" y="1541"/>
                    <a:pt x="1266" y="1550"/>
                    <a:pt x="1286" y="1565"/>
                  </a:cubicBezTo>
                  <a:cubicBezTo>
                    <a:pt x="1286" y="1565"/>
                    <a:pt x="1274" y="1565"/>
                    <a:pt x="1238" y="1588"/>
                  </a:cubicBezTo>
                  <a:cubicBezTo>
                    <a:pt x="1238" y="1589"/>
                    <a:pt x="1238" y="1590"/>
                    <a:pt x="1237" y="1591"/>
                  </a:cubicBezTo>
                  <a:lnTo>
                    <a:pt x="1237" y="1591"/>
                  </a:lnTo>
                  <a:cubicBezTo>
                    <a:pt x="1232" y="1556"/>
                    <a:pt x="1234" y="1541"/>
                    <a:pt x="1244" y="1541"/>
                  </a:cubicBezTo>
                  <a:close/>
                  <a:moveTo>
                    <a:pt x="1855" y="0"/>
                  </a:moveTo>
                  <a:cubicBezTo>
                    <a:pt x="1828" y="0"/>
                    <a:pt x="1801" y="14"/>
                    <a:pt x="1774" y="41"/>
                  </a:cubicBezTo>
                  <a:cubicBezTo>
                    <a:pt x="1334" y="636"/>
                    <a:pt x="869" y="1196"/>
                    <a:pt x="441" y="1791"/>
                  </a:cubicBezTo>
                  <a:cubicBezTo>
                    <a:pt x="262" y="2029"/>
                    <a:pt x="60" y="2291"/>
                    <a:pt x="0" y="2600"/>
                  </a:cubicBezTo>
                  <a:cubicBezTo>
                    <a:pt x="36" y="2612"/>
                    <a:pt x="48" y="2636"/>
                    <a:pt x="84" y="2660"/>
                  </a:cubicBezTo>
                  <a:cubicBezTo>
                    <a:pt x="106" y="2663"/>
                    <a:pt x="128" y="2665"/>
                    <a:pt x="149" y="2665"/>
                  </a:cubicBezTo>
                  <a:cubicBezTo>
                    <a:pt x="291" y="2665"/>
                    <a:pt x="422" y="2601"/>
                    <a:pt x="536" y="2529"/>
                  </a:cubicBezTo>
                  <a:cubicBezTo>
                    <a:pt x="871" y="2310"/>
                    <a:pt x="1004" y="1956"/>
                    <a:pt x="1218" y="1631"/>
                  </a:cubicBezTo>
                  <a:lnTo>
                    <a:pt x="1218" y="1631"/>
                  </a:lnTo>
                  <a:cubicBezTo>
                    <a:pt x="1107" y="1871"/>
                    <a:pt x="1117" y="2041"/>
                    <a:pt x="1489" y="2041"/>
                  </a:cubicBezTo>
                  <a:cubicBezTo>
                    <a:pt x="1870" y="1838"/>
                    <a:pt x="2048" y="1481"/>
                    <a:pt x="2203" y="1112"/>
                  </a:cubicBezTo>
                  <a:cubicBezTo>
                    <a:pt x="2203" y="1017"/>
                    <a:pt x="2262" y="946"/>
                    <a:pt x="2346" y="898"/>
                  </a:cubicBezTo>
                  <a:cubicBezTo>
                    <a:pt x="2316" y="808"/>
                    <a:pt x="2263" y="786"/>
                    <a:pt x="2203" y="786"/>
                  </a:cubicBezTo>
                  <a:cubicBezTo>
                    <a:pt x="2143" y="786"/>
                    <a:pt x="2075" y="808"/>
                    <a:pt x="2015" y="808"/>
                  </a:cubicBezTo>
                  <a:cubicBezTo>
                    <a:pt x="1967" y="808"/>
                    <a:pt x="1924" y="794"/>
                    <a:pt x="1893" y="743"/>
                  </a:cubicBezTo>
                  <a:cubicBezTo>
                    <a:pt x="1667" y="505"/>
                    <a:pt x="2024" y="279"/>
                    <a:pt x="1941" y="41"/>
                  </a:cubicBezTo>
                  <a:lnTo>
                    <a:pt x="1881" y="5"/>
                  </a:lnTo>
                  <a:cubicBezTo>
                    <a:pt x="1872" y="2"/>
                    <a:pt x="1864" y="0"/>
                    <a:pt x="18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30"/>
            <p:cNvSpPr/>
            <p:nvPr/>
          </p:nvSpPr>
          <p:spPr>
            <a:xfrm>
              <a:off x="5768575" y="4031875"/>
              <a:ext cx="110150" cy="25250"/>
            </a:xfrm>
            <a:custGeom>
              <a:avLst/>
              <a:gdLst/>
              <a:ahLst/>
              <a:cxnLst/>
              <a:rect l="l" t="t" r="r" b="b"/>
              <a:pathLst>
                <a:path w="4406" h="1010" extrusionOk="0">
                  <a:moveTo>
                    <a:pt x="488" y="1"/>
                  </a:moveTo>
                  <a:cubicBezTo>
                    <a:pt x="369" y="24"/>
                    <a:pt x="250" y="60"/>
                    <a:pt x="131" y="120"/>
                  </a:cubicBezTo>
                  <a:cubicBezTo>
                    <a:pt x="48" y="167"/>
                    <a:pt x="0" y="239"/>
                    <a:pt x="0" y="346"/>
                  </a:cubicBezTo>
                  <a:cubicBezTo>
                    <a:pt x="60" y="501"/>
                    <a:pt x="226" y="524"/>
                    <a:pt x="310" y="643"/>
                  </a:cubicBezTo>
                  <a:cubicBezTo>
                    <a:pt x="449" y="697"/>
                    <a:pt x="589" y="712"/>
                    <a:pt x="730" y="712"/>
                  </a:cubicBezTo>
                  <a:cubicBezTo>
                    <a:pt x="920" y="712"/>
                    <a:pt x="1110" y="684"/>
                    <a:pt x="1299" y="684"/>
                  </a:cubicBezTo>
                  <a:cubicBezTo>
                    <a:pt x="1378" y="684"/>
                    <a:pt x="1457" y="689"/>
                    <a:pt x="1536" y="703"/>
                  </a:cubicBezTo>
                  <a:lnTo>
                    <a:pt x="1834" y="703"/>
                  </a:lnTo>
                  <a:cubicBezTo>
                    <a:pt x="2191" y="798"/>
                    <a:pt x="2560" y="798"/>
                    <a:pt x="2905" y="917"/>
                  </a:cubicBezTo>
                  <a:cubicBezTo>
                    <a:pt x="2975" y="952"/>
                    <a:pt x="3048" y="970"/>
                    <a:pt x="3123" y="970"/>
                  </a:cubicBezTo>
                  <a:cubicBezTo>
                    <a:pt x="3177" y="970"/>
                    <a:pt x="3232" y="961"/>
                    <a:pt x="3286" y="941"/>
                  </a:cubicBezTo>
                  <a:cubicBezTo>
                    <a:pt x="3318" y="935"/>
                    <a:pt x="3350" y="933"/>
                    <a:pt x="3384" y="933"/>
                  </a:cubicBezTo>
                  <a:cubicBezTo>
                    <a:pt x="3571" y="933"/>
                    <a:pt x="3782" y="1009"/>
                    <a:pt x="3968" y="1009"/>
                  </a:cubicBezTo>
                  <a:cubicBezTo>
                    <a:pt x="4162" y="1009"/>
                    <a:pt x="4327" y="926"/>
                    <a:pt x="4405" y="584"/>
                  </a:cubicBezTo>
                  <a:cubicBezTo>
                    <a:pt x="4394" y="512"/>
                    <a:pt x="4346" y="465"/>
                    <a:pt x="4286" y="417"/>
                  </a:cubicBezTo>
                  <a:cubicBezTo>
                    <a:pt x="4060" y="322"/>
                    <a:pt x="3810" y="322"/>
                    <a:pt x="3584" y="239"/>
                  </a:cubicBezTo>
                  <a:cubicBezTo>
                    <a:pt x="3516" y="223"/>
                    <a:pt x="3447" y="214"/>
                    <a:pt x="3375" y="214"/>
                  </a:cubicBezTo>
                  <a:cubicBezTo>
                    <a:pt x="3284" y="214"/>
                    <a:pt x="3190" y="229"/>
                    <a:pt x="3096" y="262"/>
                  </a:cubicBezTo>
                  <a:cubicBezTo>
                    <a:pt x="2996" y="347"/>
                    <a:pt x="2898" y="382"/>
                    <a:pt x="2802" y="382"/>
                  </a:cubicBezTo>
                  <a:cubicBezTo>
                    <a:pt x="2680" y="382"/>
                    <a:pt x="2561" y="325"/>
                    <a:pt x="2441" y="239"/>
                  </a:cubicBezTo>
                  <a:cubicBezTo>
                    <a:pt x="2298" y="179"/>
                    <a:pt x="2143" y="120"/>
                    <a:pt x="1977" y="84"/>
                  </a:cubicBezTo>
                  <a:cubicBezTo>
                    <a:pt x="1738" y="36"/>
                    <a:pt x="1500" y="36"/>
                    <a:pt x="1262" y="36"/>
                  </a:cubicBezTo>
                  <a:cubicBezTo>
                    <a:pt x="1199" y="40"/>
                    <a:pt x="1135" y="43"/>
                    <a:pt x="1072" y="43"/>
                  </a:cubicBezTo>
                  <a:cubicBezTo>
                    <a:pt x="945" y="43"/>
                    <a:pt x="818" y="32"/>
                    <a:pt x="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30"/>
            <p:cNvSpPr/>
            <p:nvPr/>
          </p:nvSpPr>
          <p:spPr>
            <a:xfrm>
              <a:off x="5127425" y="3659500"/>
              <a:ext cx="26200" cy="116050"/>
            </a:xfrm>
            <a:custGeom>
              <a:avLst/>
              <a:gdLst/>
              <a:ahLst/>
              <a:cxnLst/>
              <a:rect l="l" t="t" r="r" b="b"/>
              <a:pathLst>
                <a:path w="1048" h="4642" extrusionOk="0">
                  <a:moveTo>
                    <a:pt x="834" y="1"/>
                  </a:moveTo>
                  <a:cubicBezTo>
                    <a:pt x="381" y="870"/>
                    <a:pt x="107" y="1799"/>
                    <a:pt x="48" y="2775"/>
                  </a:cubicBezTo>
                  <a:cubicBezTo>
                    <a:pt x="0" y="3335"/>
                    <a:pt x="36" y="3930"/>
                    <a:pt x="262" y="4501"/>
                  </a:cubicBezTo>
                  <a:cubicBezTo>
                    <a:pt x="343" y="4553"/>
                    <a:pt x="420" y="4641"/>
                    <a:pt x="500" y="4641"/>
                  </a:cubicBezTo>
                  <a:cubicBezTo>
                    <a:pt x="550" y="4641"/>
                    <a:pt x="601" y="4608"/>
                    <a:pt x="655" y="4513"/>
                  </a:cubicBezTo>
                  <a:cubicBezTo>
                    <a:pt x="714" y="4251"/>
                    <a:pt x="643" y="3989"/>
                    <a:pt x="643" y="3739"/>
                  </a:cubicBezTo>
                  <a:cubicBezTo>
                    <a:pt x="429" y="2965"/>
                    <a:pt x="762" y="2203"/>
                    <a:pt x="798" y="1441"/>
                  </a:cubicBezTo>
                  <a:cubicBezTo>
                    <a:pt x="798" y="1251"/>
                    <a:pt x="905" y="1084"/>
                    <a:pt x="988" y="930"/>
                  </a:cubicBezTo>
                  <a:cubicBezTo>
                    <a:pt x="1036" y="787"/>
                    <a:pt x="1048" y="656"/>
                    <a:pt x="1048" y="513"/>
                  </a:cubicBezTo>
                  <a:cubicBezTo>
                    <a:pt x="1024" y="310"/>
                    <a:pt x="1012" y="120"/>
                    <a:pt x="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30"/>
            <p:cNvSpPr/>
            <p:nvPr/>
          </p:nvSpPr>
          <p:spPr>
            <a:xfrm>
              <a:off x="5391725" y="3190175"/>
              <a:ext cx="60750" cy="91400"/>
            </a:xfrm>
            <a:custGeom>
              <a:avLst/>
              <a:gdLst/>
              <a:ahLst/>
              <a:cxnLst/>
              <a:rect l="l" t="t" r="r" b="b"/>
              <a:pathLst>
                <a:path w="2430" h="3656" extrusionOk="0">
                  <a:moveTo>
                    <a:pt x="392" y="0"/>
                  </a:moveTo>
                  <a:cubicBezTo>
                    <a:pt x="240" y="0"/>
                    <a:pt x="100" y="31"/>
                    <a:pt x="1" y="188"/>
                  </a:cubicBezTo>
                  <a:cubicBezTo>
                    <a:pt x="441" y="438"/>
                    <a:pt x="953" y="426"/>
                    <a:pt x="1430" y="569"/>
                  </a:cubicBezTo>
                  <a:cubicBezTo>
                    <a:pt x="2013" y="736"/>
                    <a:pt x="1989" y="712"/>
                    <a:pt x="1811" y="1260"/>
                  </a:cubicBezTo>
                  <a:cubicBezTo>
                    <a:pt x="1537" y="2093"/>
                    <a:pt x="1072" y="2831"/>
                    <a:pt x="644" y="3593"/>
                  </a:cubicBezTo>
                  <a:cubicBezTo>
                    <a:pt x="707" y="3632"/>
                    <a:pt x="764" y="3655"/>
                    <a:pt x="817" y="3655"/>
                  </a:cubicBezTo>
                  <a:cubicBezTo>
                    <a:pt x="895" y="3655"/>
                    <a:pt x="966" y="3606"/>
                    <a:pt x="1037" y="3486"/>
                  </a:cubicBezTo>
                  <a:cubicBezTo>
                    <a:pt x="1203" y="3224"/>
                    <a:pt x="1322" y="2915"/>
                    <a:pt x="1620" y="2736"/>
                  </a:cubicBezTo>
                  <a:cubicBezTo>
                    <a:pt x="1632" y="2712"/>
                    <a:pt x="1668" y="2700"/>
                    <a:pt x="1692" y="2700"/>
                  </a:cubicBezTo>
                  <a:cubicBezTo>
                    <a:pt x="1739" y="2641"/>
                    <a:pt x="1787" y="2569"/>
                    <a:pt x="1811" y="2486"/>
                  </a:cubicBezTo>
                  <a:cubicBezTo>
                    <a:pt x="1834" y="2427"/>
                    <a:pt x="1834" y="2391"/>
                    <a:pt x="1834" y="2331"/>
                  </a:cubicBezTo>
                  <a:cubicBezTo>
                    <a:pt x="1787" y="2212"/>
                    <a:pt x="1858" y="2129"/>
                    <a:pt x="1930" y="2057"/>
                  </a:cubicBezTo>
                  <a:cubicBezTo>
                    <a:pt x="2263" y="1510"/>
                    <a:pt x="2430" y="938"/>
                    <a:pt x="2251" y="307"/>
                  </a:cubicBezTo>
                  <a:cubicBezTo>
                    <a:pt x="1692" y="212"/>
                    <a:pt x="1144" y="129"/>
                    <a:pt x="596" y="10"/>
                  </a:cubicBezTo>
                  <a:cubicBezTo>
                    <a:pt x="527" y="6"/>
                    <a:pt x="459" y="0"/>
                    <a:pt x="3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30"/>
            <p:cNvSpPr/>
            <p:nvPr/>
          </p:nvSpPr>
          <p:spPr>
            <a:xfrm>
              <a:off x="5306600" y="3849125"/>
              <a:ext cx="27700" cy="120875"/>
            </a:xfrm>
            <a:custGeom>
              <a:avLst/>
              <a:gdLst/>
              <a:ahLst/>
              <a:cxnLst/>
              <a:rect l="l" t="t" r="r" b="b"/>
              <a:pathLst>
                <a:path w="1108" h="4835" extrusionOk="0">
                  <a:moveTo>
                    <a:pt x="816" y="0"/>
                  </a:moveTo>
                  <a:cubicBezTo>
                    <a:pt x="786" y="0"/>
                    <a:pt x="757" y="12"/>
                    <a:pt x="727" y="36"/>
                  </a:cubicBezTo>
                  <a:cubicBezTo>
                    <a:pt x="453" y="453"/>
                    <a:pt x="155" y="857"/>
                    <a:pt x="120" y="1357"/>
                  </a:cubicBezTo>
                  <a:cubicBezTo>
                    <a:pt x="1" y="2524"/>
                    <a:pt x="144" y="3667"/>
                    <a:pt x="394" y="4798"/>
                  </a:cubicBezTo>
                  <a:cubicBezTo>
                    <a:pt x="435" y="4822"/>
                    <a:pt x="471" y="4834"/>
                    <a:pt x="507" y="4834"/>
                  </a:cubicBezTo>
                  <a:cubicBezTo>
                    <a:pt x="542" y="4834"/>
                    <a:pt x="578" y="4822"/>
                    <a:pt x="620" y="4798"/>
                  </a:cubicBezTo>
                  <a:cubicBezTo>
                    <a:pt x="917" y="4060"/>
                    <a:pt x="560" y="3358"/>
                    <a:pt x="501" y="2643"/>
                  </a:cubicBezTo>
                  <a:cubicBezTo>
                    <a:pt x="429" y="2179"/>
                    <a:pt x="572" y="1750"/>
                    <a:pt x="679" y="1322"/>
                  </a:cubicBezTo>
                  <a:cubicBezTo>
                    <a:pt x="667" y="869"/>
                    <a:pt x="1108" y="512"/>
                    <a:pt x="906" y="36"/>
                  </a:cubicBezTo>
                  <a:cubicBezTo>
                    <a:pt x="876" y="12"/>
                    <a:pt x="846" y="0"/>
                    <a:pt x="8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30"/>
            <p:cNvSpPr/>
            <p:nvPr/>
          </p:nvSpPr>
          <p:spPr>
            <a:xfrm>
              <a:off x="5189625" y="3107050"/>
              <a:ext cx="40500" cy="76525"/>
            </a:xfrm>
            <a:custGeom>
              <a:avLst/>
              <a:gdLst/>
              <a:ahLst/>
              <a:cxnLst/>
              <a:rect l="l" t="t" r="r" b="b"/>
              <a:pathLst>
                <a:path w="1620" h="3061" extrusionOk="0">
                  <a:moveTo>
                    <a:pt x="615" y="1"/>
                  </a:moveTo>
                  <a:cubicBezTo>
                    <a:pt x="584" y="1"/>
                    <a:pt x="554" y="13"/>
                    <a:pt x="524" y="37"/>
                  </a:cubicBezTo>
                  <a:cubicBezTo>
                    <a:pt x="393" y="441"/>
                    <a:pt x="251" y="858"/>
                    <a:pt x="120" y="1263"/>
                  </a:cubicBezTo>
                  <a:cubicBezTo>
                    <a:pt x="0" y="1668"/>
                    <a:pt x="12" y="2073"/>
                    <a:pt x="96" y="2465"/>
                  </a:cubicBezTo>
                  <a:cubicBezTo>
                    <a:pt x="179" y="2930"/>
                    <a:pt x="346" y="3049"/>
                    <a:pt x="810" y="3061"/>
                  </a:cubicBezTo>
                  <a:lnTo>
                    <a:pt x="1524" y="3061"/>
                  </a:lnTo>
                  <a:cubicBezTo>
                    <a:pt x="1620" y="2846"/>
                    <a:pt x="1501" y="2608"/>
                    <a:pt x="1584" y="2382"/>
                  </a:cubicBezTo>
                  <a:cubicBezTo>
                    <a:pt x="1405" y="2084"/>
                    <a:pt x="1072" y="2215"/>
                    <a:pt x="822" y="2096"/>
                  </a:cubicBezTo>
                  <a:cubicBezTo>
                    <a:pt x="762" y="2084"/>
                    <a:pt x="715" y="2049"/>
                    <a:pt x="655" y="2025"/>
                  </a:cubicBezTo>
                  <a:cubicBezTo>
                    <a:pt x="417" y="1846"/>
                    <a:pt x="465" y="1608"/>
                    <a:pt x="536" y="1370"/>
                  </a:cubicBezTo>
                  <a:cubicBezTo>
                    <a:pt x="596" y="918"/>
                    <a:pt x="870" y="525"/>
                    <a:pt x="715" y="37"/>
                  </a:cubicBezTo>
                  <a:cubicBezTo>
                    <a:pt x="679" y="13"/>
                    <a:pt x="646" y="1"/>
                    <a:pt x="6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30"/>
            <p:cNvSpPr/>
            <p:nvPr/>
          </p:nvSpPr>
          <p:spPr>
            <a:xfrm>
              <a:off x="5313450" y="3171025"/>
              <a:ext cx="84850" cy="21000"/>
            </a:xfrm>
            <a:custGeom>
              <a:avLst/>
              <a:gdLst/>
              <a:ahLst/>
              <a:cxnLst/>
              <a:rect l="l" t="t" r="r" b="b"/>
              <a:pathLst>
                <a:path w="3394" h="840" extrusionOk="0">
                  <a:moveTo>
                    <a:pt x="913" y="1"/>
                  </a:moveTo>
                  <a:cubicBezTo>
                    <a:pt x="665" y="1"/>
                    <a:pt x="416" y="39"/>
                    <a:pt x="167" y="145"/>
                  </a:cubicBezTo>
                  <a:cubicBezTo>
                    <a:pt x="0" y="371"/>
                    <a:pt x="465" y="585"/>
                    <a:pt x="167" y="799"/>
                  </a:cubicBezTo>
                  <a:cubicBezTo>
                    <a:pt x="214" y="820"/>
                    <a:pt x="261" y="830"/>
                    <a:pt x="307" y="830"/>
                  </a:cubicBezTo>
                  <a:cubicBezTo>
                    <a:pt x="366" y="830"/>
                    <a:pt x="423" y="814"/>
                    <a:pt x="477" y="788"/>
                  </a:cubicBezTo>
                  <a:lnTo>
                    <a:pt x="739" y="788"/>
                  </a:lnTo>
                  <a:cubicBezTo>
                    <a:pt x="1041" y="828"/>
                    <a:pt x="1346" y="840"/>
                    <a:pt x="1652" y="840"/>
                  </a:cubicBezTo>
                  <a:cubicBezTo>
                    <a:pt x="2058" y="840"/>
                    <a:pt x="2466" y="819"/>
                    <a:pt x="2869" y="819"/>
                  </a:cubicBezTo>
                  <a:cubicBezTo>
                    <a:pt x="2965" y="819"/>
                    <a:pt x="3061" y="820"/>
                    <a:pt x="3156" y="823"/>
                  </a:cubicBezTo>
                  <a:cubicBezTo>
                    <a:pt x="3310" y="728"/>
                    <a:pt x="3394" y="621"/>
                    <a:pt x="3310" y="442"/>
                  </a:cubicBezTo>
                  <a:cubicBezTo>
                    <a:pt x="3001" y="204"/>
                    <a:pt x="2596" y="359"/>
                    <a:pt x="2251" y="204"/>
                  </a:cubicBezTo>
                  <a:cubicBezTo>
                    <a:pt x="1813" y="127"/>
                    <a:pt x="1365" y="1"/>
                    <a:pt x="9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30"/>
            <p:cNvSpPr/>
            <p:nvPr/>
          </p:nvSpPr>
          <p:spPr>
            <a:xfrm>
              <a:off x="6047175" y="4055100"/>
              <a:ext cx="72350" cy="20175"/>
            </a:xfrm>
            <a:custGeom>
              <a:avLst/>
              <a:gdLst/>
              <a:ahLst/>
              <a:cxnLst/>
              <a:rect l="l" t="t" r="r" b="b"/>
              <a:pathLst>
                <a:path w="2894" h="807" extrusionOk="0">
                  <a:moveTo>
                    <a:pt x="417" y="0"/>
                  </a:moveTo>
                  <a:cubicBezTo>
                    <a:pt x="227" y="12"/>
                    <a:pt x="36" y="48"/>
                    <a:pt x="24" y="286"/>
                  </a:cubicBezTo>
                  <a:cubicBezTo>
                    <a:pt x="0" y="500"/>
                    <a:pt x="262" y="441"/>
                    <a:pt x="358" y="548"/>
                  </a:cubicBezTo>
                  <a:cubicBezTo>
                    <a:pt x="405" y="560"/>
                    <a:pt x="453" y="560"/>
                    <a:pt x="500" y="584"/>
                  </a:cubicBezTo>
                  <a:cubicBezTo>
                    <a:pt x="527" y="573"/>
                    <a:pt x="554" y="567"/>
                    <a:pt x="579" y="567"/>
                  </a:cubicBezTo>
                  <a:cubicBezTo>
                    <a:pt x="609" y="567"/>
                    <a:pt x="636" y="576"/>
                    <a:pt x="655" y="596"/>
                  </a:cubicBezTo>
                  <a:cubicBezTo>
                    <a:pt x="739" y="596"/>
                    <a:pt x="822" y="584"/>
                    <a:pt x="893" y="584"/>
                  </a:cubicBezTo>
                  <a:cubicBezTo>
                    <a:pt x="969" y="628"/>
                    <a:pt x="1049" y="636"/>
                    <a:pt x="1129" y="636"/>
                  </a:cubicBezTo>
                  <a:cubicBezTo>
                    <a:pt x="1175" y="636"/>
                    <a:pt x="1221" y="633"/>
                    <a:pt x="1266" y="633"/>
                  </a:cubicBezTo>
                  <a:cubicBezTo>
                    <a:pt x="1354" y="633"/>
                    <a:pt x="1438" y="643"/>
                    <a:pt x="1512" y="703"/>
                  </a:cubicBezTo>
                  <a:cubicBezTo>
                    <a:pt x="1520" y="725"/>
                    <a:pt x="1532" y="734"/>
                    <a:pt x="1553" y="734"/>
                  </a:cubicBezTo>
                  <a:cubicBezTo>
                    <a:pt x="1564" y="734"/>
                    <a:pt x="1578" y="731"/>
                    <a:pt x="1596" y="726"/>
                  </a:cubicBezTo>
                  <a:cubicBezTo>
                    <a:pt x="1752" y="781"/>
                    <a:pt x="1909" y="785"/>
                    <a:pt x="2065" y="785"/>
                  </a:cubicBezTo>
                  <a:cubicBezTo>
                    <a:pt x="2091" y="785"/>
                    <a:pt x="2117" y="785"/>
                    <a:pt x="2144" y="785"/>
                  </a:cubicBezTo>
                  <a:cubicBezTo>
                    <a:pt x="2235" y="785"/>
                    <a:pt x="2326" y="786"/>
                    <a:pt x="2417" y="798"/>
                  </a:cubicBezTo>
                  <a:cubicBezTo>
                    <a:pt x="2467" y="803"/>
                    <a:pt x="2516" y="807"/>
                    <a:pt x="2564" y="807"/>
                  </a:cubicBezTo>
                  <a:cubicBezTo>
                    <a:pt x="2744" y="807"/>
                    <a:pt x="2894" y="750"/>
                    <a:pt x="2894" y="476"/>
                  </a:cubicBezTo>
                  <a:cubicBezTo>
                    <a:pt x="2882" y="357"/>
                    <a:pt x="2822" y="262"/>
                    <a:pt x="2703" y="238"/>
                  </a:cubicBezTo>
                  <a:cubicBezTo>
                    <a:pt x="2642" y="238"/>
                    <a:pt x="2577" y="277"/>
                    <a:pt x="2521" y="277"/>
                  </a:cubicBezTo>
                  <a:cubicBezTo>
                    <a:pt x="2479" y="277"/>
                    <a:pt x="2443" y="255"/>
                    <a:pt x="2417" y="179"/>
                  </a:cubicBezTo>
                  <a:cubicBezTo>
                    <a:pt x="2295" y="48"/>
                    <a:pt x="2154" y="13"/>
                    <a:pt x="1998" y="13"/>
                  </a:cubicBezTo>
                  <a:cubicBezTo>
                    <a:pt x="1941" y="13"/>
                    <a:pt x="1883" y="18"/>
                    <a:pt x="1822" y="24"/>
                  </a:cubicBezTo>
                  <a:cubicBezTo>
                    <a:pt x="1739" y="43"/>
                    <a:pt x="1670" y="83"/>
                    <a:pt x="1587" y="83"/>
                  </a:cubicBezTo>
                  <a:cubicBezTo>
                    <a:pt x="1563" y="83"/>
                    <a:pt x="1539" y="80"/>
                    <a:pt x="1512" y="72"/>
                  </a:cubicBezTo>
                  <a:cubicBezTo>
                    <a:pt x="1465" y="60"/>
                    <a:pt x="1417" y="48"/>
                    <a:pt x="1358" y="24"/>
                  </a:cubicBezTo>
                  <a:cubicBezTo>
                    <a:pt x="1307" y="16"/>
                    <a:pt x="1256" y="12"/>
                    <a:pt x="1206" y="12"/>
                  </a:cubicBezTo>
                  <a:cubicBezTo>
                    <a:pt x="1115" y="12"/>
                    <a:pt x="1026" y="25"/>
                    <a:pt x="941" y="48"/>
                  </a:cubicBezTo>
                  <a:cubicBezTo>
                    <a:pt x="899" y="56"/>
                    <a:pt x="858" y="60"/>
                    <a:pt x="818" y="60"/>
                  </a:cubicBezTo>
                  <a:cubicBezTo>
                    <a:pt x="744" y="60"/>
                    <a:pt x="673" y="47"/>
                    <a:pt x="596" y="24"/>
                  </a:cubicBezTo>
                  <a:cubicBezTo>
                    <a:pt x="536" y="12"/>
                    <a:pt x="477"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30"/>
            <p:cNvSpPr/>
            <p:nvPr/>
          </p:nvSpPr>
          <p:spPr>
            <a:xfrm>
              <a:off x="5222075" y="2977875"/>
              <a:ext cx="29775" cy="57250"/>
            </a:xfrm>
            <a:custGeom>
              <a:avLst/>
              <a:gdLst/>
              <a:ahLst/>
              <a:cxnLst/>
              <a:rect l="l" t="t" r="r" b="b"/>
              <a:pathLst>
                <a:path w="1191" h="2290" extrusionOk="0">
                  <a:moveTo>
                    <a:pt x="643" y="1"/>
                  </a:moveTo>
                  <a:cubicBezTo>
                    <a:pt x="286" y="608"/>
                    <a:pt x="107" y="1286"/>
                    <a:pt x="60" y="1989"/>
                  </a:cubicBezTo>
                  <a:cubicBezTo>
                    <a:pt x="24" y="2096"/>
                    <a:pt x="0" y="2191"/>
                    <a:pt x="12" y="2287"/>
                  </a:cubicBezTo>
                  <a:cubicBezTo>
                    <a:pt x="37" y="2289"/>
                    <a:pt x="61" y="2290"/>
                    <a:pt x="84" y="2290"/>
                  </a:cubicBezTo>
                  <a:cubicBezTo>
                    <a:pt x="325" y="2290"/>
                    <a:pt x="524" y="2188"/>
                    <a:pt x="762" y="2156"/>
                  </a:cubicBezTo>
                  <a:cubicBezTo>
                    <a:pt x="977" y="1763"/>
                    <a:pt x="1191" y="1370"/>
                    <a:pt x="953" y="905"/>
                  </a:cubicBezTo>
                  <a:cubicBezTo>
                    <a:pt x="727" y="644"/>
                    <a:pt x="762" y="29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30"/>
            <p:cNvSpPr/>
            <p:nvPr/>
          </p:nvSpPr>
          <p:spPr>
            <a:xfrm>
              <a:off x="5136950" y="3743525"/>
              <a:ext cx="36025" cy="68100"/>
            </a:xfrm>
            <a:custGeom>
              <a:avLst/>
              <a:gdLst/>
              <a:ahLst/>
              <a:cxnLst/>
              <a:rect l="l" t="t" r="r" b="b"/>
              <a:pathLst>
                <a:path w="1441" h="2724" extrusionOk="0">
                  <a:moveTo>
                    <a:pt x="286" y="1"/>
                  </a:moveTo>
                  <a:cubicBezTo>
                    <a:pt x="264" y="1"/>
                    <a:pt x="240" y="4"/>
                    <a:pt x="214" y="9"/>
                  </a:cubicBezTo>
                  <a:cubicBezTo>
                    <a:pt x="36" y="45"/>
                    <a:pt x="95" y="259"/>
                    <a:pt x="191" y="402"/>
                  </a:cubicBezTo>
                  <a:cubicBezTo>
                    <a:pt x="0" y="640"/>
                    <a:pt x="155" y="878"/>
                    <a:pt x="191" y="1117"/>
                  </a:cubicBezTo>
                  <a:cubicBezTo>
                    <a:pt x="262" y="1640"/>
                    <a:pt x="441" y="2117"/>
                    <a:pt x="893" y="2426"/>
                  </a:cubicBezTo>
                  <a:cubicBezTo>
                    <a:pt x="988" y="2593"/>
                    <a:pt x="1107" y="2712"/>
                    <a:pt x="1310" y="2724"/>
                  </a:cubicBezTo>
                  <a:cubicBezTo>
                    <a:pt x="1369" y="2700"/>
                    <a:pt x="1393" y="2652"/>
                    <a:pt x="1405" y="2593"/>
                  </a:cubicBezTo>
                  <a:cubicBezTo>
                    <a:pt x="1322" y="2402"/>
                    <a:pt x="1393" y="2200"/>
                    <a:pt x="1441" y="2010"/>
                  </a:cubicBezTo>
                  <a:cubicBezTo>
                    <a:pt x="1429" y="1879"/>
                    <a:pt x="1369" y="1771"/>
                    <a:pt x="1286" y="1676"/>
                  </a:cubicBezTo>
                  <a:cubicBezTo>
                    <a:pt x="1250" y="1593"/>
                    <a:pt x="1167" y="1521"/>
                    <a:pt x="1107" y="1462"/>
                  </a:cubicBezTo>
                  <a:cubicBezTo>
                    <a:pt x="1048" y="1390"/>
                    <a:pt x="988" y="1331"/>
                    <a:pt x="929" y="1259"/>
                  </a:cubicBezTo>
                  <a:cubicBezTo>
                    <a:pt x="714" y="1021"/>
                    <a:pt x="667" y="700"/>
                    <a:pt x="595" y="390"/>
                  </a:cubicBezTo>
                  <a:cubicBezTo>
                    <a:pt x="509" y="239"/>
                    <a:pt x="491"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30"/>
            <p:cNvSpPr/>
            <p:nvPr/>
          </p:nvSpPr>
          <p:spPr>
            <a:xfrm>
              <a:off x="5219100" y="3162200"/>
              <a:ext cx="69975" cy="25700"/>
            </a:xfrm>
            <a:custGeom>
              <a:avLst/>
              <a:gdLst/>
              <a:ahLst/>
              <a:cxnLst/>
              <a:rect l="l" t="t" r="r" b="b"/>
              <a:pathLst>
                <a:path w="2799" h="1028" extrusionOk="0">
                  <a:moveTo>
                    <a:pt x="1617" y="0"/>
                  </a:moveTo>
                  <a:cubicBezTo>
                    <a:pt x="1204" y="0"/>
                    <a:pt x="787" y="96"/>
                    <a:pt x="369" y="248"/>
                  </a:cubicBezTo>
                  <a:cubicBezTo>
                    <a:pt x="131" y="295"/>
                    <a:pt x="0" y="379"/>
                    <a:pt x="191" y="617"/>
                  </a:cubicBezTo>
                  <a:cubicBezTo>
                    <a:pt x="250" y="700"/>
                    <a:pt x="298" y="783"/>
                    <a:pt x="345" y="855"/>
                  </a:cubicBezTo>
                  <a:cubicBezTo>
                    <a:pt x="726" y="902"/>
                    <a:pt x="1096" y="950"/>
                    <a:pt x="1477" y="1010"/>
                  </a:cubicBezTo>
                  <a:cubicBezTo>
                    <a:pt x="1506" y="1021"/>
                    <a:pt x="1536" y="1027"/>
                    <a:pt x="1566" y="1027"/>
                  </a:cubicBezTo>
                  <a:cubicBezTo>
                    <a:pt x="1596" y="1027"/>
                    <a:pt x="1625" y="1021"/>
                    <a:pt x="1655" y="1010"/>
                  </a:cubicBezTo>
                  <a:cubicBezTo>
                    <a:pt x="1715" y="914"/>
                    <a:pt x="1846" y="855"/>
                    <a:pt x="1810" y="712"/>
                  </a:cubicBezTo>
                  <a:cubicBezTo>
                    <a:pt x="1774" y="640"/>
                    <a:pt x="1715" y="605"/>
                    <a:pt x="1631" y="581"/>
                  </a:cubicBezTo>
                  <a:cubicBezTo>
                    <a:pt x="1643" y="554"/>
                    <a:pt x="1657" y="546"/>
                    <a:pt x="1672" y="546"/>
                  </a:cubicBezTo>
                  <a:cubicBezTo>
                    <a:pt x="1694" y="546"/>
                    <a:pt x="1718" y="565"/>
                    <a:pt x="1735" y="565"/>
                  </a:cubicBezTo>
                  <a:cubicBezTo>
                    <a:pt x="1741" y="565"/>
                    <a:pt x="1746" y="563"/>
                    <a:pt x="1750" y="557"/>
                  </a:cubicBezTo>
                  <a:cubicBezTo>
                    <a:pt x="1760" y="557"/>
                    <a:pt x="1769" y="557"/>
                    <a:pt x="1779" y="557"/>
                  </a:cubicBezTo>
                  <a:cubicBezTo>
                    <a:pt x="1945" y="557"/>
                    <a:pt x="2127" y="602"/>
                    <a:pt x="2299" y="602"/>
                  </a:cubicBezTo>
                  <a:cubicBezTo>
                    <a:pt x="2491" y="602"/>
                    <a:pt x="2670" y="546"/>
                    <a:pt x="2798" y="307"/>
                  </a:cubicBezTo>
                  <a:cubicBezTo>
                    <a:pt x="2412" y="90"/>
                    <a:pt x="2016" y="0"/>
                    <a:pt x="1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30"/>
            <p:cNvSpPr/>
            <p:nvPr/>
          </p:nvSpPr>
          <p:spPr>
            <a:xfrm>
              <a:off x="5175925" y="3793075"/>
              <a:ext cx="52125" cy="34325"/>
            </a:xfrm>
            <a:custGeom>
              <a:avLst/>
              <a:gdLst/>
              <a:ahLst/>
              <a:cxnLst/>
              <a:rect l="l" t="t" r="r" b="b"/>
              <a:pathLst>
                <a:path w="2085" h="1373" extrusionOk="0">
                  <a:moveTo>
                    <a:pt x="353" y="0"/>
                  </a:moveTo>
                  <a:cubicBezTo>
                    <a:pt x="299" y="0"/>
                    <a:pt x="226" y="28"/>
                    <a:pt x="132" y="87"/>
                  </a:cubicBezTo>
                  <a:cubicBezTo>
                    <a:pt x="72" y="230"/>
                    <a:pt x="48" y="361"/>
                    <a:pt x="48" y="504"/>
                  </a:cubicBezTo>
                  <a:cubicBezTo>
                    <a:pt x="1" y="956"/>
                    <a:pt x="298" y="1075"/>
                    <a:pt x="656" y="1147"/>
                  </a:cubicBezTo>
                  <a:cubicBezTo>
                    <a:pt x="673" y="1174"/>
                    <a:pt x="698" y="1187"/>
                    <a:pt x="729" y="1187"/>
                  </a:cubicBezTo>
                  <a:cubicBezTo>
                    <a:pt x="740" y="1187"/>
                    <a:pt x="751" y="1185"/>
                    <a:pt x="763" y="1182"/>
                  </a:cubicBezTo>
                  <a:cubicBezTo>
                    <a:pt x="1072" y="1218"/>
                    <a:pt x="1394" y="1242"/>
                    <a:pt x="1691" y="1337"/>
                  </a:cubicBezTo>
                  <a:cubicBezTo>
                    <a:pt x="1769" y="1361"/>
                    <a:pt x="1830" y="1372"/>
                    <a:pt x="1879" y="1372"/>
                  </a:cubicBezTo>
                  <a:cubicBezTo>
                    <a:pt x="2073" y="1372"/>
                    <a:pt x="2075" y="1203"/>
                    <a:pt x="2084" y="1004"/>
                  </a:cubicBezTo>
                  <a:cubicBezTo>
                    <a:pt x="2032" y="709"/>
                    <a:pt x="1841" y="686"/>
                    <a:pt x="1639" y="686"/>
                  </a:cubicBezTo>
                  <a:cubicBezTo>
                    <a:pt x="1602" y="686"/>
                    <a:pt x="1565" y="686"/>
                    <a:pt x="1528" y="686"/>
                  </a:cubicBezTo>
                  <a:cubicBezTo>
                    <a:pt x="1491" y="686"/>
                    <a:pt x="1454" y="686"/>
                    <a:pt x="1418" y="682"/>
                  </a:cubicBezTo>
                  <a:cubicBezTo>
                    <a:pt x="1364" y="705"/>
                    <a:pt x="1315" y="719"/>
                    <a:pt x="1268" y="719"/>
                  </a:cubicBezTo>
                  <a:cubicBezTo>
                    <a:pt x="1242" y="719"/>
                    <a:pt x="1217" y="715"/>
                    <a:pt x="1191" y="706"/>
                  </a:cubicBezTo>
                  <a:cubicBezTo>
                    <a:pt x="1144" y="670"/>
                    <a:pt x="1120" y="647"/>
                    <a:pt x="1084" y="599"/>
                  </a:cubicBezTo>
                  <a:cubicBezTo>
                    <a:pt x="1037" y="540"/>
                    <a:pt x="1001" y="468"/>
                    <a:pt x="953" y="409"/>
                  </a:cubicBezTo>
                  <a:cubicBezTo>
                    <a:pt x="906" y="325"/>
                    <a:pt x="834" y="289"/>
                    <a:pt x="763" y="254"/>
                  </a:cubicBezTo>
                  <a:cubicBezTo>
                    <a:pt x="743" y="249"/>
                    <a:pt x="721" y="246"/>
                    <a:pt x="699" y="246"/>
                  </a:cubicBezTo>
                  <a:cubicBezTo>
                    <a:pt x="668" y="246"/>
                    <a:pt x="636" y="252"/>
                    <a:pt x="608" y="266"/>
                  </a:cubicBezTo>
                  <a:cubicBezTo>
                    <a:pt x="596" y="289"/>
                    <a:pt x="584" y="313"/>
                    <a:pt x="560" y="313"/>
                  </a:cubicBezTo>
                  <a:cubicBezTo>
                    <a:pt x="556" y="317"/>
                    <a:pt x="548" y="319"/>
                    <a:pt x="540" y="319"/>
                  </a:cubicBezTo>
                  <a:cubicBezTo>
                    <a:pt x="522" y="319"/>
                    <a:pt x="501" y="313"/>
                    <a:pt x="501" y="313"/>
                  </a:cubicBezTo>
                  <a:cubicBezTo>
                    <a:pt x="501" y="114"/>
                    <a:pt x="464" y="0"/>
                    <a:pt x="3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30"/>
            <p:cNvSpPr/>
            <p:nvPr/>
          </p:nvSpPr>
          <p:spPr>
            <a:xfrm>
              <a:off x="5255500" y="2897800"/>
              <a:ext cx="41600" cy="36825"/>
            </a:xfrm>
            <a:custGeom>
              <a:avLst/>
              <a:gdLst/>
              <a:ahLst/>
              <a:cxnLst/>
              <a:rect l="l" t="t" r="r" b="b"/>
              <a:pathLst>
                <a:path w="1664" h="1473" extrusionOk="0">
                  <a:moveTo>
                    <a:pt x="1366" y="1"/>
                  </a:moveTo>
                  <a:cubicBezTo>
                    <a:pt x="1295" y="1"/>
                    <a:pt x="1235" y="37"/>
                    <a:pt x="1187" y="72"/>
                  </a:cubicBezTo>
                  <a:cubicBezTo>
                    <a:pt x="914" y="239"/>
                    <a:pt x="628" y="370"/>
                    <a:pt x="473" y="691"/>
                  </a:cubicBezTo>
                  <a:cubicBezTo>
                    <a:pt x="342" y="834"/>
                    <a:pt x="223" y="1001"/>
                    <a:pt x="32" y="1072"/>
                  </a:cubicBezTo>
                  <a:cubicBezTo>
                    <a:pt x="9" y="1371"/>
                    <a:pt x="1" y="1473"/>
                    <a:pt x="118" y="1473"/>
                  </a:cubicBezTo>
                  <a:cubicBezTo>
                    <a:pt x="179" y="1473"/>
                    <a:pt x="272" y="1446"/>
                    <a:pt x="413" y="1406"/>
                  </a:cubicBezTo>
                  <a:cubicBezTo>
                    <a:pt x="497" y="1394"/>
                    <a:pt x="556" y="1394"/>
                    <a:pt x="628" y="1370"/>
                  </a:cubicBezTo>
                  <a:cubicBezTo>
                    <a:pt x="668" y="1382"/>
                    <a:pt x="706" y="1387"/>
                    <a:pt x="740" y="1387"/>
                  </a:cubicBezTo>
                  <a:cubicBezTo>
                    <a:pt x="948" y="1387"/>
                    <a:pt x="1051" y="1192"/>
                    <a:pt x="1164" y="1049"/>
                  </a:cubicBezTo>
                  <a:cubicBezTo>
                    <a:pt x="1295" y="787"/>
                    <a:pt x="1580" y="632"/>
                    <a:pt x="1664" y="346"/>
                  </a:cubicBezTo>
                  <a:cubicBezTo>
                    <a:pt x="1664" y="156"/>
                    <a:pt x="1568" y="48"/>
                    <a:pt x="1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30"/>
            <p:cNvSpPr/>
            <p:nvPr/>
          </p:nvSpPr>
          <p:spPr>
            <a:xfrm>
              <a:off x="5703375" y="4025675"/>
              <a:ext cx="72950" cy="22300"/>
            </a:xfrm>
            <a:custGeom>
              <a:avLst/>
              <a:gdLst/>
              <a:ahLst/>
              <a:cxnLst/>
              <a:rect l="l" t="t" r="r" b="b"/>
              <a:pathLst>
                <a:path w="2918" h="892" extrusionOk="0">
                  <a:moveTo>
                    <a:pt x="1773" y="1"/>
                  </a:moveTo>
                  <a:cubicBezTo>
                    <a:pt x="1644" y="1"/>
                    <a:pt x="1508" y="26"/>
                    <a:pt x="1370" y="46"/>
                  </a:cubicBezTo>
                  <a:cubicBezTo>
                    <a:pt x="1298" y="70"/>
                    <a:pt x="1239" y="106"/>
                    <a:pt x="1191" y="141"/>
                  </a:cubicBezTo>
                  <a:cubicBezTo>
                    <a:pt x="1156" y="249"/>
                    <a:pt x="1167" y="320"/>
                    <a:pt x="1239" y="403"/>
                  </a:cubicBezTo>
                  <a:cubicBezTo>
                    <a:pt x="1245" y="404"/>
                    <a:pt x="1250" y="404"/>
                    <a:pt x="1255" y="404"/>
                  </a:cubicBezTo>
                  <a:cubicBezTo>
                    <a:pt x="1277" y="404"/>
                    <a:pt x="1291" y="399"/>
                    <a:pt x="1300" y="391"/>
                  </a:cubicBezTo>
                  <a:lnTo>
                    <a:pt x="1300" y="391"/>
                  </a:lnTo>
                  <a:cubicBezTo>
                    <a:pt x="1300" y="395"/>
                    <a:pt x="1299" y="399"/>
                    <a:pt x="1298" y="403"/>
                  </a:cubicBezTo>
                  <a:cubicBezTo>
                    <a:pt x="1294" y="427"/>
                    <a:pt x="1281" y="436"/>
                    <a:pt x="1265" y="436"/>
                  </a:cubicBezTo>
                  <a:cubicBezTo>
                    <a:pt x="1240" y="436"/>
                    <a:pt x="1208" y="417"/>
                    <a:pt x="1179" y="403"/>
                  </a:cubicBezTo>
                  <a:cubicBezTo>
                    <a:pt x="1132" y="368"/>
                    <a:pt x="1096" y="356"/>
                    <a:pt x="1037" y="344"/>
                  </a:cubicBezTo>
                  <a:cubicBezTo>
                    <a:pt x="941" y="320"/>
                    <a:pt x="870" y="320"/>
                    <a:pt x="775" y="320"/>
                  </a:cubicBezTo>
                  <a:cubicBezTo>
                    <a:pt x="691" y="320"/>
                    <a:pt x="596" y="344"/>
                    <a:pt x="525" y="379"/>
                  </a:cubicBezTo>
                  <a:cubicBezTo>
                    <a:pt x="492" y="438"/>
                    <a:pt x="455" y="465"/>
                    <a:pt x="417" y="465"/>
                  </a:cubicBezTo>
                  <a:cubicBezTo>
                    <a:pt x="386" y="465"/>
                    <a:pt x="354" y="447"/>
                    <a:pt x="322" y="415"/>
                  </a:cubicBezTo>
                  <a:cubicBezTo>
                    <a:pt x="179" y="415"/>
                    <a:pt x="96" y="475"/>
                    <a:pt x="24" y="582"/>
                  </a:cubicBezTo>
                  <a:cubicBezTo>
                    <a:pt x="1" y="641"/>
                    <a:pt x="24" y="689"/>
                    <a:pt x="60" y="725"/>
                  </a:cubicBezTo>
                  <a:cubicBezTo>
                    <a:pt x="1013" y="784"/>
                    <a:pt x="1965" y="832"/>
                    <a:pt x="2918" y="891"/>
                  </a:cubicBezTo>
                  <a:cubicBezTo>
                    <a:pt x="2918" y="701"/>
                    <a:pt x="2834" y="594"/>
                    <a:pt x="2644" y="594"/>
                  </a:cubicBezTo>
                  <a:cubicBezTo>
                    <a:pt x="2561" y="531"/>
                    <a:pt x="2459" y="496"/>
                    <a:pt x="2364" y="496"/>
                  </a:cubicBezTo>
                  <a:cubicBezTo>
                    <a:pt x="2350" y="496"/>
                    <a:pt x="2336" y="497"/>
                    <a:pt x="2322" y="499"/>
                  </a:cubicBezTo>
                  <a:cubicBezTo>
                    <a:pt x="1989" y="499"/>
                    <a:pt x="2120" y="356"/>
                    <a:pt x="2239" y="201"/>
                  </a:cubicBezTo>
                  <a:cubicBezTo>
                    <a:pt x="2103" y="45"/>
                    <a:pt x="1944" y="1"/>
                    <a:pt x="17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30"/>
            <p:cNvSpPr/>
            <p:nvPr/>
          </p:nvSpPr>
          <p:spPr>
            <a:xfrm>
              <a:off x="6138850" y="4061050"/>
              <a:ext cx="51875" cy="22050"/>
            </a:xfrm>
            <a:custGeom>
              <a:avLst/>
              <a:gdLst/>
              <a:ahLst/>
              <a:cxnLst/>
              <a:rect l="l" t="t" r="r" b="b"/>
              <a:pathLst>
                <a:path w="2075" h="882" extrusionOk="0">
                  <a:moveTo>
                    <a:pt x="663" y="0"/>
                  </a:moveTo>
                  <a:cubicBezTo>
                    <a:pt x="489" y="0"/>
                    <a:pt x="320" y="22"/>
                    <a:pt x="155" y="119"/>
                  </a:cubicBezTo>
                  <a:cubicBezTo>
                    <a:pt x="1" y="298"/>
                    <a:pt x="60" y="465"/>
                    <a:pt x="203" y="608"/>
                  </a:cubicBezTo>
                  <a:cubicBezTo>
                    <a:pt x="358" y="727"/>
                    <a:pt x="560" y="619"/>
                    <a:pt x="715" y="739"/>
                  </a:cubicBezTo>
                  <a:cubicBezTo>
                    <a:pt x="822" y="786"/>
                    <a:pt x="905" y="834"/>
                    <a:pt x="1001" y="881"/>
                  </a:cubicBezTo>
                  <a:cubicBezTo>
                    <a:pt x="1108" y="804"/>
                    <a:pt x="1230" y="795"/>
                    <a:pt x="1355" y="795"/>
                  </a:cubicBezTo>
                  <a:cubicBezTo>
                    <a:pt x="1392" y="795"/>
                    <a:pt x="1430" y="796"/>
                    <a:pt x="1468" y="796"/>
                  </a:cubicBezTo>
                  <a:cubicBezTo>
                    <a:pt x="1556" y="796"/>
                    <a:pt x="1644" y="791"/>
                    <a:pt x="1727" y="762"/>
                  </a:cubicBezTo>
                  <a:cubicBezTo>
                    <a:pt x="2075" y="314"/>
                    <a:pt x="1926" y="257"/>
                    <a:pt x="1708" y="257"/>
                  </a:cubicBezTo>
                  <a:cubicBezTo>
                    <a:pt x="1634" y="257"/>
                    <a:pt x="1551" y="263"/>
                    <a:pt x="1478" y="263"/>
                  </a:cubicBezTo>
                  <a:cubicBezTo>
                    <a:pt x="1383" y="263"/>
                    <a:pt x="1304" y="252"/>
                    <a:pt x="1274" y="203"/>
                  </a:cubicBezTo>
                  <a:lnTo>
                    <a:pt x="1286" y="179"/>
                  </a:lnTo>
                  <a:cubicBezTo>
                    <a:pt x="1215" y="84"/>
                    <a:pt x="1096" y="24"/>
                    <a:pt x="977" y="12"/>
                  </a:cubicBezTo>
                  <a:cubicBezTo>
                    <a:pt x="871" y="8"/>
                    <a:pt x="766"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30"/>
            <p:cNvSpPr/>
            <p:nvPr/>
          </p:nvSpPr>
          <p:spPr>
            <a:xfrm>
              <a:off x="5202425" y="3027300"/>
              <a:ext cx="24425" cy="80675"/>
            </a:xfrm>
            <a:custGeom>
              <a:avLst/>
              <a:gdLst/>
              <a:ahLst/>
              <a:cxnLst/>
              <a:rect l="l" t="t" r="r" b="b"/>
              <a:pathLst>
                <a:path w="977" h="3227" extrusionOk="0">
                  <a:moveTo>
                    <a:pt x="858" y="0"/>
                  </a:moveTo>
                  <a:cubicBezTo>
                    <a:pt x="572" y="917"/>
                    <a:pt x="298" y="1822"/>
                    <a:pt x="36" y="2738"/>
                  </a:cubicBezTo>
                  <a:cubicBezTo>
                    <a:pt x="0" y="2893"/>
                    <a:pt x="12" y="3072"/>
                    <a:pt x="12" y="3227"/>
                  </a:cubicBezTo>
                  <a:lnTo>
                    <a:pt x="155" y="3227"/>
                  </a:lnTo>
                  <a:cubicBezTo>
                    <a:pt x="727" y="2667"/>
                    <a:pt x="727" y="1893"/>
                    <a:pt x="917" y="1191"/>
                  </a:cubicBezTo>
                  <a:cubicBezTo>
                    <a:pt x="917" y="964"/>
                    <a:pt x="965" y="762"/>
                    <a:pt x="977" y="548"/>
                  </a:cubicBezTo>
                  <a:cubicBezTo>
                    <a:pt x="965" y="476"/>
                    <a:pt x="929" y="417"/>
                    <a:pt x="893" y="357"/>
                  </a:cubicBezTo>
                  <a:cubicBezTo>
                    <a:pt x="870" y="238"/>
                    <a:pt x="870" y="119"/>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30"/>
            <p:cNvSpPr/>
            <p:nvPr/>
          </p:nvSpPr>
          <p:spPr>
            <a:xfrm>
              <a:off x="5260475" y="3176775"/>
              <a:ext cx="65500" cy="16725"/>
            </a:xfrm>
            <a:custGeom>
              <a:avLst/>
              <a:gdLst/>
              <a:ahLst/>
              <a:cxnLst/>
              <a:rect l="l" t="t" r="r" b="b"/>
              <a:pathLst>
                <a:path w="2620" h="669" extrusionOk="0">
                  <a:moveTo>
                    <a:pt x="667" y="0"/>
                  </a:moveTo>
                  <a:cubicBezTo>
                    <a:pt x="488" y="0"/>
                    <a:pt x="309" y="28"/>
                    <a:pt x="131" y="117"/>
                  </a:cubicBezTo>
                  <a:cubicBezTo>
                    <a:pt x="84" y="212"/>
                    <a:pt x="36" y="307"/>
                    <a:pt x="0" y="415"/>
                  </a:cubicBezTo>
                  <a:cubicBezTo>
                    <a:pt x="667" y="569"/>
                    <a:pt x="1369" y="546"/>
                    <a:pt x="2060" y="653"/>
                  </a:cubicBezTo>
                  <a:cubicBezTo>
                    <a:pt x="2132" y="661"/>
                    <a:pt x="2203" y="668"/>
                    <a:pt x="2272" y="668"/>
                  </a:cubicBezTo>
                  <a:cubicBezTo>
                    <a:pt x="2396" y="668"/>
                    <a:pt x="2513" y="646"/>
                    <a:pt x="2620" y="569"/>
                  </a:cubicBezTo>
                  <a:cubicBezTo>
                    <a:pt x="2500" y="558"/>
                    <a:pt x="2393" y="534"/>
                    <a:pt x="2286" y="510"/>
                  </a:cubicBezTo>
                  <a:cubicBezTo>
                    <a:pt x="2239" y="427"/>
                    <a:pt x="2179" y="355"/>
                    <a:pt x="2096" y="307"/>
                  </a:cubicBezTo>
                  <a:cubicBezTo>
                    <a:pt x="1917" y="248"/>
                    <a:pt x="1738" y="177"/>
                    <a:pt x="1572" y="69"/>
                  </a:cubicBezTo>
                  <a:cubicBezTo>
                    <a:pt x="1558" y="70"/>
                    <a:pt x="1543" y="70"/>
                    <a:pt x="1529" y="70"/>
                  </a:cubicBezTo>
                  <a:cubicBezTo>
                    <a:pt x="1239" y="70"/>
                    <a:pt x="952" y="0"/>
                    <a:pt x="6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30"/>
            <p:cNvSpPr/>
            <p:nvPr/>
          </p:nvSpPr>
          <p:spPr>
            <a:xfrm>
              <a:off x="6087050" y="4058225"/>
              <a:ext cx="69675" cy="21875"/>
            </a:xfrm>
            <a:custGeom>
              <a:avLst/>
              <a:gdLst/>
              <a:ahLst/>
              <a:cxnLst/>
              <a:rect l="l" t="t" r="r" b="b"/>
              <a:pathLst>
                <a:path w="2787" h="875" extrusionOk="0">
                  <a:moveTo>
                    <a:pt x="1558" y="1"/>
                  </a:moveTo>
                  <a:cubicBezTo>
                    <a:pt x="1425" y="1"/>
                    <a:pt x="1300" y="43"/>
                    <a:pt x="1191" y="173"/>
                  </a:cubicBezTo>
                  <a:cubicBezTo>
                    <a:pt x="1203" y="423"/>
                    <a:pt x="1144" y="590"/>
                    <a:pt x="846" y="590"/>
                  </a:cubicBezTo>
                  <a:cubicBezTo>
                    <a:pt x="761" y="582"/>
                    <a:pt x="675" y="579"/>
                    <a:pt x="588" y="579"/>
                  </a:cubicBezTo>
                  <a:cubicBezTo>
                    <a:pt x="395" y="579"/>
                    <a:pt x="198" y="593"/>
                    <a:pt x="1" y="601"/>
                  </a:cubicBezTo>
                  <a:cubicBezTo>
                    <a:pt x="775" y="701"/>
                    <a:pt x="1540" y="874"/>
                    <a:pt x="2318" y="874"/>
                  </a:cubicBezTo>
                  <a:cubicBezTo>
                    <a:pt x="2474" y="874"/>
                    <a:pt x="2630" y="867"/>
                    <a:pt x="2787" y="852"/>
                  </a:cubicBezTo>
                  <a:cubicBezTo>
                    <a:pt x="2668" y="697"/>
                    <a:pt x="2501" y="732"/>
                    <a:pt x="2334" y="721"/>
                  </a:cubicBezTo>
                  <a:cubicBezTo>
                    <a:pt x="2025" y="661"/>
                    <a:pt x="2192" y="375"/>
                    <a:pt x="2073" y="220"/>
                  </a:cubicBezTo>
                  <a:cubicBezTo>
                    <a:pt x="2013" y="137"/>
                    <a:pt x="1918" y="66"/>
                    <a:pt x="1822" y="42"/>
                  </a:cubicBezTo>
                  <a:cubicBezTo>
                    <a:pt x="1733" y="18"/>
                    <a:pt x="1644" y="1"/>
                    <a:pt x="1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30"/>
            <p:cNvSpPr/>
            <p:nvPr/>
          </p:nvSpPr>
          <p:spPr>
            <a:xfrm>
              <a:off x="5331900" y="3179000"/>
              <a:ext cx="90225" cy="15400"/>
            </a:xfrm>
            <a:custGeom>
              <a:avLst/>
              <a:gdLst/>
              <a:ahLst/>
              <a:cxnLst/>
              <a:rect l="l" t="t" r="r" b="b"/>
              <a:pathLst>
                <a:path w="3609" h="616" extrusionOk="0">
                  <a:moveTo>
                    <a:pt x="3196" y="1"/>
                  </a:moveTo>
                  <a:cubicBezTo>
                    <a:pt x="3093" y="1"/>
                    <a:pt x="2982" y="21"/>
                    <a:pt x="2870" y="40"/>
                  </a:cubicBezTo>
                  <a:cubicBezTo>
                    <a:pt x="2811" y="64"/>
                    <a:pt x="2751" y="99"/>
                    <a:pt x="2703" y="135"/>
                  </a:cubicBezTo>
                  <a:cubicBezTo>
                    <a:pt x="2834" y="433"/>
                    <a:pt x="2513" y="349"/>
                    <a:pt x="2441" y="457"/>
                  </a:cubicBezTo>
                  <a:cubicBezTo>
                    <a:pt x="2243" y="425"/>
                    <a:pt x="2055" y="383"/>
                    <a:pt x="1857" y="383"/>
                  </a:cubicBezTo>
                  <a:cubicBezTo>
                    <a:pt x="1757" y="383"/>
                    <a:pt x="1656" y="393"/>
                    <a:pt x="1548" y="421"/>
                  </a:cubicBezTo>
                  <a:cubicBezTo>
                    <a:pt x="1390" y="465"/>
                    <a:pt x="1218" y="488"/>
                    <a:pt x="1043" y="488"/>
                  </a:cubicBezTo>
                  <a:cubicBezTo>
                    <a:pt x="838" y="488"/>
                    <a:pt x="628" y="456"/>
                    <a:pt x="429" y="385"/>
                  </a:cubicBezTo>
                  <a:cubicBezTo>
                    <a:pt x="355" y="359"/>
                    <a:pt x="285" y="337"/>
                    <a:pt x="220" y="337"/>
                  </a:cubicBezTo>
                  <a:cubicBezTo>
                    <a:pt x="139" y="337"/>
                    <a:pt x="66" y="370"/>
                    <a:pt x="1" y="469"/>
                  </a:cubicBezTo>
                  <a:cubicBezTo>
                    <a:pt x="399" y="591"/>
                    <a:pt x="808" y="616"/>
                    <a:pt x="1219" y="616"/>
                  </a:cubicBezTo>
                  <a:cubicBezTo>
                    <a:pt x="1496" y="616"/>
                    <a:pt x="1774" y="605"/>
                    <a:pt x="2052" y="605"/>
                  </a:cubicBezTo>
                  <a:cubicBezTo>
                    <a:pt x="2162" y="605"/>
                    <a:pt x="2272" y="606"/>
                    <a:pt x="2382" y="611"/>
                  </a:cubicBezTo>
                  <a:cubicBezTo>
                    <a:pt x="2644" y="599"/>
                    <a:pt x="2894" y="599"/>
                    <a:pt x="3156" y="588"/>
                  </a:cubicBezTo>
                  <a:cubicBezTo>
                    <a:pt x="3311" y="480"/>
                    <a:pt x="3549" y="469"/>
                    <a:pt x="3608" y="230"/>
                  </a:cubicBezTo>
                  <a:cubicBezTo>
                    <a:pt x="3500" y="50"/>
                    <a:pt x="3356" y="1"/>
                    <a:pt x="3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30"/>
            <p:cNvSpPr/>
            <p:nvPr/>
          </p:nvSpPr>
          <p:spPr>
            <a:xfrm>
              <a:off x="5353050" y="4005200"/>
              <a:ext cx="46750" cy="18225"/>
            </a:xfrm>
            <a:custGeom>
              <a:avLst/>
              <a:gdLst/>
              <a:ahLst/>
              <a:cxnLst/>
              <a:rect l="l" t="t" r="r" b="b"/>
              <a:pathLst>
                <a:path w="1870" h="729" extrusionOk="0">
                  <a:moveTo>
                    <a:pt x="651" y="1"/>
                  </a:moveTo>
                  <a:cubicBezTo>
                    <a:pt x="566" y="1"/>
                    <a:pt x="483" y="25"/>
                    <a:pt x="405" y="79"/>
                  </a:cubicBezTo>
                  <a:cubicBezTo>
                    <a:pt x="0" y="698"/>
                    <a:pt x="643" y="520"/>
                    <a:pt x="857" y="687"/>
                  </a:cubicBezTo>
                  <a:cubicBezTo>
                    <a:pt x="1000" y="716"/>
                    <a:pt x="1146" y="728"/>
                    <a:pt x="1292" y="728"/>
                  </a:cubicBezTo>
                  <a:cubicBezTo>
                    <a:pt x="1438" y="728"/>
                    <a:pt x="1584" y="716"/>
                    <a:pt x="1726" y="698"/>
                  </a:cubicBezTo>
                  <a:cubicBezTo>
                    <a:pt x="1726" y="532"/>
                    <a:pt x="1810" y="413"/>
                    <a:pt x="1869" y="270"/>
                  </a:cubicBezTo>
                  <a:cubicBezTo>
                    <a:pt x="1810" y="151"/>
                    <a:pt x="1691" y="91"/>
                    <a:pt x="1572" y="79"/>
                  </a:cubicBezTo>
                  <a:cubicBezTo>
                    <a:pt x="1512" y="79"/>
                    <a:pt x="1453" y="79"/>
                    <a:pt x="1393" y="91"/>
                  </a:cubicBezTo>
                  <a:cubicBezTo>
                    <a:pt x="1336" y="120"/>
                    <a:pt x="1281" y="130"/>
                    <a:pt x="1226" y="130"/>
                  </a:cubicBezTo>
                  <a:cubicBezTo>
                    <a:pt x="1073" y="130"/>
                    <a:pt x="926" y="46"/>
                    <a:pt x="786" y="20"/>
                  </a:cubicBezTo>
                  <a:cubicBezTo>
                    <a:pt x="741" y="7"/>
                    <a:pt x="695" y="1"/>
                    <a:pt x="6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30"/>
            <p:cNvSpPr/>
            <p:nvPr/>
          </p:nvSpPr>
          <p:spPr>
            <a:xfrm>
              <a:off x="5320300" y="3836900"/>
              <a:ext cx="27100" cy="45575"/>
            </a:xfrm>
            <a:custGeom>
              <a:avLst/>
              <a:gdLst/>
              <a:ahLst/>
              <a:cxnLst/>
              <a:rect l="l" t="t" r="r" b="b"/>
              <a:pathLst>
                <a:path w="1084" h="1823" extrusionOk="0">
                  <a:moveTo>
                    <a:pt x="524" y="1"/>
                  </a:moveTo>
                  <a:cubicBezTo>
                    <a:pt x="369" y="25"/>
                    <a:pt x="250" y="60"/>
                    <a:pt x="131" y="120"/>
                  </a:cubicBezTo>
                  <a:cubicBezTo>
                    <a:pt x="84" y="156"/>
                    <a:pt x="24" y="203"/>
                    <a:pt x="0" y="263"/>
                  </a:cubicBezTo>
                  <a:cubicBezTo>
                    <a:pt x="60" y="346"/>
                    <a:pt x="107" y="430"/>
                    <a:pt x="167" y="525"/>
                  </a:cubicBezTo>
                  <a:cubicBezTo>
                    <a:pt x="203" y="537"/>
                    <a:pt x="262" y="537"/>
                    <a:pt x="310" y="561"/>
                  </a:cubicBezTo>
                  <a:cubicBezTo>
                    <a:pt x="381" y="692"/>
                    <a:pt x="358" y="822"/>
                    <a:pt x="381" y="942"/>
                  </a:cubicBezTo>
                  <a:cubicBezTo>
                    <a:pt x="405" y="1037"/>
                    <a:pt x="417" y="1120"/>
                    <a:pt x="441" y="1192"/>
                  </a:cubicBezTo>
                  <a:cubicBezTo>
                    <a:pt x="465" y="1251"/>
                    <a:pt x="477" y="1299"/>
                    <a:pt x="488" y="1358"/>
                  </a:cubicBezTo>
                  <a:cubicBezTo>
                    <a:pt x="548" y="1525"/>
                    <a:pt x="596" y="1715"/>
                    <a:pt x="762" y="1823"/>
                  </a:cubicBezTo>
                  <a:cubicBezTo>
                    <a:pt x="1060" y="1811"/>
                    <a:pt x="1024" y="1537"/>
                    <a:pt x="1084" y="1346"/>
                  </a:cubicBezTo>
                  <a:cubicBezTo>
                    <a:pt x="1084" y="1227"/>
                    <a:pt x="1036" y="1120"/>
                    <a:pt x="1000" y="1001"/>
                  </a:cubicBezTo>
                  <a:cubicBezTo>
                    <a:pt x="977" y="942"/>
                    <a:pt x="953" y="894"/>
                    <a:pt x="941" y="834"/>
                  </a:cubicBezTo>
                  <a:cubicBezTo>
                    <a:pt x="893" y="692"/>
                    <a:pt x="893" y="537"/>
                    <a:pt x="881" y="394"/>
                  </a:cubicBezTo>
                  <a:cubicBezTo>
                    <a:pt x="846" y="180"/>
                    <a:pt x="774" y="25"/>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30"/>
            <p:cNvSpPr/>
            <p:nvPr/>
          </p:nvSpPr>
          <p:spPr>
            <a:xfrm>
              <a:off x="5628675" y="4030375"/>
              <a:ext cx="76225" cy="13300"/>
            </a:xfrm>
            <a:custGeom>
              <a:avLst/>
              <a:gdLst/>
              <a:ahLst/>
              <a:cxnLst/>
              <a:rect l="l" t="t" r="r" b="b"/>
              <a:pathLst>
                <a:path w="3049" h="532" extrusionOk="0">
                  <a:moveTo>
                    <a:pt x="703" y="1"/>
                  </a:moveTo>
                  <a:cubicBezTo>
                    <a:pt x="655" y="1"/>
                    <a:pt x="596" y="1"/>
                    <a:pt x="536" y="13"/>
                  </a:cubicBezTo>
                  <a:cubicBezTo>
                    <a:pt x="369" y="84"/>
                    <a:pt x="191" y="84"/>
                    <a:pt x="60" y="191"/>
                  </a:cubicBezTo>
                  <a:cubicBezTo>
                    <a:pt x="48" y="227"/>
                    <a:pt x="12" y="239"/>
                    <a:pt x="0" y="275"/>
                  </a:cubicBezTo>
                  <a:cubicBezTo>
                    <a:pt x="800" y="444"/>
                    <a:pt x="1599" y="532"/>
                    <a:pt x="2404" y="532"/>
                  </a:cubicBezTo>
                  <a:cubicBezTo>
                    <a:pt x="2618" y="532"/>
                    <a:pt x="2833" y="525"/>
                    <a:pt x="3048" y="513"/>
                  </a:cubicBezTo>
                  <a:lnTo>
                    <a:pt x="3048" y="453"/>
                  </a:lnTo>
                  <a:lnTo>
                    <a:pt x="3048" y="394"/>
                  </a:lnTo>
                  <a:cubicBezTo>
                    <a:pt x="3024" y="287"/>
                    <a:pt x="2929" y="227"/>
                    <a:pt x="2834" y="168"/>
                  </a:cubicBezTo>
                  <a:cubicBezTo>
                    <a:pt x="2778" y="168"/>
                    <a:pt x="2733" y="184"/>
                    <a:pt x="2688" y="184"/>
                  </a:cubicBezTo>
                  <a:cubicBezTo>
                    <a:pt x="2666" y="184"/>
                    <a:pt x="2643" y="180"/>
                    <a:pt x="2620" y="168"/>
                  </a:cubicBezTo>
                  <a:cubicBezTo>
                    <a:pt x="2572" y="156"/>
                    <a:pt x="2536" y="156"/>
                    <a:pt x="2489" y="156"/>
                  </a:cubicBezTo>
                  <a:cubicBezTo>
                    <a:pt x="2417" y="180"/>
                    <a:pt x="2358" y="191"/>
                    <a:pt x="2274" y="215"/>
                  </a:cubicBezTo>
                  <a:lnTo>
                    <a:pt x="2131" y="215"/>
                  </a:lnTo>
                  <a:cubicBezTo>
                    <a:pt x="2060" y="191"/>
                    <a:pt x="2000" y="168"/>
                    <a:pt x="1917" y="156"/>
                  </a:cubicBezTo>
                  <a:cubicBezTo>
                    <a:pt x="1893" y="156"/>
                    <a:pt x="1881" y="132"/>
                    <a:pt x="1846" y="132"/>
                  </a:cubicBezTo>
                  <a:lnTo>
                    <a:pt x="1774" y="132"/>
                  </a:lnTo>
                  <a:lnTo>
                    <a:pt x="1703" y="156"/>
                  </a:lnTo>
                  <a:cubicBezTo>
                    <a:pt x="1680" y="159"/>
                    <a:pt x="1660" y="160"/>
                    <a:pt x="1640" y="160"/>
                  </a:cubicBezTo>
                  <a:cubicBezTo>
                    <a:pt x="1587" y="160"/>
                    <a:pt x="1541" y="149"/>
                    <a:pt x="1488" y="132"/>
                  </a:cubicBezTo>
                  <a:cubicBezTo>
                    <a:pt x="1465" y="132"/>
                    <a:pt x="1441" y="120"/>
                    <a:pt x="1417" y="120"/>
                  </a:cubicBezTo>
                  <a:cubicBezTo>
                    <a:pt x="1369" y="108"/>
                    <a:pt x="1310" y="96"/>
                    <a:pt x="1262" y="96"/>
                  </a:cubicBezTo>
                  <a:cubicBezTo>
                    <a:pt x="1191" y="72"/>
                    <a:pt x="1107" y="61"/>
                    <a:pt x="1024" y="61"/>
                  </a:cubicBezTo>
                  <a:cubicBezTo>
                    <a:pt x="905" y="49"/>
                    <a:pt x="810" y="13"/>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30"/>
            <p:cNvSpPr/>
            <p:nvPr/>
          </p:nvSpPr>
          <p:spPr>
            <a:xfrm>
              <a:off x="5338150" y="3995675"/>
              <a:ext cx="36950" cy="26750"/>
            </a:xfrm>
            <a:custGeom>
              <a:avLst/>
              <a:gdLst/>
              <a:ahLst/>
              <a:cxnLst/>
              <a:rect l="l" t="t" r="r" b="b"/>
              <a:pathLst>
                <a:path w="1478" h="1070" extrusionOk="0">
                  <a:moveTo>
                    <a:pt x="369" y="0"/>
                  </a:moveTo>
                  <a:cubicBezTo>
                    <a:pt x="328" y="0"/>
                    <a:pt x="285" y="6"/>
                    <a:pt x="239" y="20"/>
                  </a:cubicBezTo>
                  <a:cubicBezTo>
                    <a:pt x="120" y="115"/>
                    <a:pt x="120" y="258"/>
                    <a:pt x="48" y="377"/>
                  </a:cubicBezTo>
                  <a:cubicBezTo>
                    <a:pt x="13" y="436"/>
                    <a:pt x="1" y="484"/>
                    <a:pt x="1" y="544"/>
                  </a:cubicBezTo>
                  <a:cubicBezTo>
                    <a:pt x="445" y="817"/>
                    <a:pt x="868" y="1069"/>
                    <a:pt x="1405" y="1069"/>
                  </a:cubicBezTo>
                  <a:cubicBezTo>
                    <a:pt x="1429" y="1069"/>
                    <a:pt x="1453" y="1069"/>
                    <a:pt x="1477" y="1068"/>
                  </a:cubicBezTo>
                  <a:cubicBezTo>
                    <a:pt x="1418" y="960"/>
                    <a:pt x="1298" y="948"/>
                    <a:pt x="1191" y="913"/>
                  </a:cubicBezTo>
                  <a:cubicBezTo>
                    <a:pt x="941" y="853"/>
                    <a:pt x="953" y="698"/>
                    <a:pt x="1037" y="496"/>
                  </a:cubicBezTo>
                  <a:cubicBezTo>
                    <a:pt x="1025" y="401"/>
                    <a:pt x="965" y="317"/>
                    <a:pt x="894" y="258"/>
                  </a:cubicBezTo>
                  <a:cubicBezTo>
                    <a:pt x="714" y="158"/>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30"/>
            <p:cNvSpPr/>
            <p:nvPr/>
          </p:nvSpPr>
          <p:spPr>
            <a:xfrm>
              <a:off x="5892100" y="4039625"/>
              <a:ext cx="53900" cy="23525"/>
            </a:xfrm>
            <a:custGeom>
              <a:avLst/>
              <a:gdLst/>
              <a:ahLst/>
              <a:cxnLst/>
              <a:rect l="l" t="t" r="r" b="b"/>
              <a:pathLst>
                <a:path w="2156" h="941" extrusionOk="0">
                  <a:moveTo>
                    <a:pt x="697" y="1"/>
                  </a:moveTo>
                  <a:cubicBezTo>
                    <a:pt x="570" y="1"/>
                    <a:pt x="441" y="15"/>
                    <a:pt x="310" y="36"/>
                  </a:cubicBezTo>
                  <a:cubicBezTo>
                    <a:pt x="238" y="48"/>
                    <a:pt x="179" y="83"/>
                    <a:pt x="119" y="119"/>
                  </a:cubicBezTo>
                  <a:cubicBezTo>
                    <a:pt x="0" y="333"/>
                    <a:pt x="191" y="381"/>
                    <a:pt x="310" y="453"/>
                  </a:cubicBezTo>
                  <a:cubicBezTo>
                    <a:pt x="476" y="572"/>
                    <a:pt x="334" y="619"/>
                    <a:pt x="274" y="691"/>
                  </a:cubicBezTo>
                  <a:cubicBezTo>
                    <a:pt x="250" y="703"/>
                    <a:pt x="238" y="738"/>
                    <a:pt x="226" y="762"/>
                  </a:cubicBezTo>
                  <a:cubicBezTo>
                    <a:pt x="846" y="941"/>
                    <a:pt x="1477" y="905"/>
                    <a:pt x="2096" y="917"/>
                  </a:cubicBezTo>
                  <a:cubicBezTo>
                    <a:pt x="2131" y="881"/>
                    <a:pt x="2143" y="857"/>
                    <a:pt x="2155" y="822"/>
                  </a:cubicBezTo>
                  <a:cubicBezTo>
                    <a:pt x="2060" y="572"/>
                    <a:pt x="1822" y="595"/>
                    <a:pt x="1608" y="583"/>
                  </a:cubicBezTo>
                  <a:cubicBezTo>
                    <a:pt x="1358" y="572"/>
                    <a:pt x="1262" y="464"/>
                    <a:pt x="1310" y="226"/>
                  </a:cubicBezTo>
                  <a:cubicBezTo>
                    <a:pt x="1286" y="167"/>
                    <a:pt x="1238" y="107"/>
                    <a:pt x="1179" y="83"/>
                  </a:cubicBezTo>
                  <a:cubicBezTo>
                    <a:pt x="1019" y="23"/>
                    <a:pt x="859" y="1"/>
                    <a:pt x="6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30"/>
            <p:cNvSpPr/>
            <p:nvPr/>
          </p:nvSpPr>
          <p:spPr>
            <a:xfrm>
              <a:off x="5133975" y="3771425"/>
              <a:ext cx="25325" cy="32775"/>
            </a:xfrm>
            <a:custGeom>
              <a:avLst/>
              <a:gdLst/>
              <a:ahLst/>
              <a:cxnLst/>
              <a:rect l="l" t="t" r="r" b="b"/>
              <a:pathLst>
                <a:path w="1013" h="1311" extrusionOk="0">
                  <a:moveTo>
                    <a:pt x="0" y="1"/>
                  </a:moveTo>
                  <a:cubicBezTo>
                    <a:pt x="191" y="560"/>
                    <a:pt x="321" y="1155"/>
                    <a:pt x="1012" y="1310"/>
                  </a:cubicBezTo>
                  <a:cubicBezTo>
                    <a:pt x="679" y="941"/>
                    <a:pt x="619" y="405"/>
                    <a:pt x="310" y="1"/>
                  </a:cubicBezTo>
                  <a:cubicBezTo>
                    <a:pt x="274" y="56"/>
                    <a:pt x="238" y="75"/>
                    <a:pt x="203" y="75"/>
                  </a:cubicBezTo>
                  <a:cubicBezTo>
                    <a:pt x="132" y="75"/>
                    <a:pt x="6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30"/>
            <p:cNvSpPr/>
            <p:nvPr/>
          </p:nvSpPr>
          <p:spPr>
            <a:xfrm>
              <a:off x="6015925" y="4050925"/>
              <a:ext cx="48525" cy="17975"/>
            </a:xfrm>
            <a:custGeom>
              <a:avLst/>
              <a:gdLst/>
              <a:ahLst/>
              <a:cxnLst/>
              <a:rect l="l" t="t" r="r" b="b"/>
              <a:pathLst>
                <a:path w="1941" h="719" extrusionOk="0">
                  <a:moveTo>
                    <a:pt x="1453" y="1"/>
                  </a:moveTo>
                  <a:cubicBezTo>
                    <a:pt x="1286" y="12"/>
                    <a:pt x="1119" y="12"/>
                    <a:pt x="977" y="108"/>
                  </a:cubicBezTo>
                  <a:cubicBezTo>
                    <a:pt x="953" y="131"/>
                    <a:pt x="929" y="155"/>
                    <a:pt x="917" y="179"/>
                  </a:cubicBezTo>
                  <a:cubicBezTo>
                    <a:pt x="977" y="346"/>
                    <a:pt x="1108" y="548"/>
                    <a:pt x="774" y="584"/>
                  </a:cubicBezTo>
                  <a:cubicBezTo>
                    <a:pt x="524" y="596"/>
                    <a:pt x="262" y="596"/>
                    <a:pt x="0" y="596"/>
                  </a:cubicBezTo>
                  <a:cubicBezTo>
                    <a:pt x="245" y="696"/>
                    <a:pt x="495" y="718"/>
                    <a:pt x="747" y="718"/>
                  </a:cubicBezTo>
                  <a:cubicBezTo>
                    <a:pt x="946" y="718"/>
                    <a:pt x="1145" y="704"/>
                    <a:pt x="1344" y="704"/>
                  </a:cubicBezTo>
                  <a:cubicBezTo>
                    <a:pt x="1432" y="704"/>
                    <a:pt x="1520" y="707"/>
                    <a:pt x="1608" y="715"/>
                  </a:cubicBezTo>
                  <a:cubicBezTo>
                    <a:pt x="1560" y="596"/>
                    <a:pt x="1346" y="572"/>
                    <a:pt x="1405" y="405"/>
                  </a:cubicBezTo>
                  <a:cubicBezTo>
                    <a:pt x="1441" y="312"/>
                    <a:pt x="1512" y="296"/>
                    <a:pt x="1594" y="296"/>
                  </a:cubicBezTo>
                  <a:cubicBezTo>
                    <a:pt x="1633" y="296"/>
                    <a:pt x="1675" y="300"/>
                    <a:pt x="1717" y="300"/>
                  </a:cubicBezTo>
                  <a:cubicBezTo>
                    <a:pt x="1732" y="300"/>
                    <a:pt x="1747" y="299"/>
                    <a:pt x="1762" y="298"/>
                  </a:cubicBezTo>
                  <a:lnTo>
                    <a:pt x="1893" y="298"/>
                  </a:lnTo>
                  <a:cubicBezTo>
                    <a:pt x="1941" y="239"/>
                    <a:pt x="1941" y="179"/>
                    <a:pt x="1905" y="120"/>
                  </a:cubicBezTo>
                  <a:cubicBezTo>
                    <a:pt x="1834" y="60"/>
                    <a:pt x="1750" y="36"/>
                    <a:pt x="1643" y="12"/>
                  </a:cubicBezTo>
                  <a:cubicBezTo>
                    <a:pt x="1584" y="1"/>
                    <a:pt x="1512" y="1"/>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30"/>
            <p:cNvSpPr/>
            <p:nvPr/>
          </p:nvSpPr>
          <p:spPr>
            <a:xfrm>
              <a:off x="5850725" y="4042175"/>
              <a:ext cx="48825" cy="17100"/>
            </a:xfrm>
            <a:custGeom>
              <a:avLst/>
              <a:gdLst/>
              <a:ahLst/>
              <a:cxnLst/>
              <a:rect l="l" t="t" r="r" b="b"/>
              <a:pathLst>
                <a:path w="1953" h="684" extrusionOk="0">
                  <a:moveTo>
                    <a:pt x="1211" y="0"/>
                  </a:moveTo>
                  <a:cubicBezTo>
                    <a:pt x="1152" y="0"/>
                    <a:pt x="1098" y="22"/>
                    <a:pt x="1048" y="65"/>
                  </a:cubicBezTo>
                  <a:cubicBezTo>
                    <a:pt x="1038" y="354"/>
                    <a:pt x="893" y="491"/>
                    <a:pt x="652" y="491"/>
                  </a:cubicBezTo>
                  <a:cubicBezTo>
                    <a:pt x="616" y="491"/>
                    <a:pt x="577" y="488"/>
                    <a:pt x="536" y="481"/>
                  </a:cubicBezTo>
                  <a:cubicBezTo>
                    <a:pt x="441" y="470"/>
                    <a:pt x="349" y="452"/>
                    <a:pt x="259" y="452"/>
                  </a:cubicBezTo>
                  <a:cubicBezTo>
                    <a:pt x="170" y="452"/>
                    <a:pt x="84" y="470"/>
                    <a:pt x="0" y="529"/>
                  </a:cubicBezTo>
                  <a:cubicBezTo>
                    <a:pt x="379" y="658"/>
                    <a:pt x="753" y="671"/>
                    <a:pt x="1131" y="671"/>
                  </a:cubicBezTo>
                  <a:cubicBezTo>
                    <a:pt x="1225" y="671"/>
                    <a:pt x="1320" y="670"/>
                    <a:pt x="1415" y="670"/>
                  </a:cubicBezTo>
                  <a:cubicBezTo>
                    <a:pt x="1573" y="670"/>
                    <a:pt x="1733" y="672"/>
                    <a:pt x="1893" y="684"/>
                  </a:cubicBezTo>
                  <a:lnTo>
                    <a:pt x="1953" y="624"/>
                  </a:lnTo>
                  <a:cubicBezTo>
                    <a:pt x="1834" y="327"/>
                    <a:pt x="1477" y="279"/>
                    <a:pt x="1334" y="29"/>
                  </a:cubicBezTo>
                  <a:cubicBezTo>
                    <a:pt x="1291" y="10"/>
                    <a:pt x="1250"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30"/>
            <p:cNvSpPr/>
            <p:nvPr/>
          </p:nvSpPr>
          <p:spPr>
            <a:xfrm>
              <a:off x="5147950" y="3638075"/>
              <a:ext cx="18175" cy="36350"/>
            </a:xfrm>
            <a:custGeom>
              <a:avLst/>
              <a:gdLst/>
              <a:ahLst/>
              <a:cxnLst/>
              <a:rect l="l" t="t" r="r" b="b"/>
              <a:pathLst>
                <a:path w="727" h="1454" extrusionOk="0">
                  <a:moveTo>
                    <a:pt x="453" y="1"/>
                  </a:moveTo>
                  <a:cubicBezTo>
                    <a:pt x="298" y="274"/>
                    <a:pt x="1" y="489"/>
                    <a:pt x="13" y="846"/>
                  </a:cubicBezTo>
                  <a:cubicBezTo>
                    <a:pt x="36" y="1048"/>
                    <a:pt x="36" y="1251"/>
                    <a:pt x="48" y="1453"/>
                  </a:cubicBezTo>
                  <a:cubicBezTo>
                    <a:pt x="477" y="1251"/>
                    <a:pt x="465" y="739"/>
                    <a:pt x="727" y="382"/>
                  </a:cubicBezTo>
                  <a:cubicBezTo>
                    <a:pt x="715" y="227"/>
                    <a:pt x="667" y="108"/>
                    <a:pt x="524" y="36"/>
                  </a:cubicBezTo>
                  <a:cubicBezTo>
                    <a:pt x="489" y="24"/>
                    <a:pt x="477" y="1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30"/>
            <p:cNvSpPr/>
            <p:nvPr/>
          </p:nvSpPr>
          <p:spPr>
            <a:xfrm>
              <a:off x="5316425" y="3968775"/>
              <a:ext cx="23250" cy="40500"/>
            </a:xfrm>
            <a:custGeom>
              <a:avLst/>
              <a:gdLst/>
              <a:ahLst/>
              <a:cxnLst/>
              <a:rect l="l" t="t" r="r" b="b"/>
              <a:pathLst>
                <a:path w="930" h="1620" extrusionOk="0">
                  <a:moveTo>
                    <a:pt x="179" y="0"/>
                  </a:moveTo>
                  <a:cubicBezTo>
                    <a:pt x="120" y="0"/>
                    <a:pt x="60" y="12"/>
                    <a:pt x="1" y="12"/>
                  </a:cubicBezTo>
                  <a:cubicBezTo>
                    <a:pt x="143" y="620"/>
                    <a:pt x="179" y="1298"/>
                    <a:pt x="870" y="1620"/>
                  </a:cubicBezTo>
                  <a:cubicBezTo>
                    <a:pt x="894" y="1596"/>
                    <a:pt x="917" y="1572"/>
                    <a:pt x="929" y="1548"/>
                  </a:cubicBezTo>
                  <a:cubicBezTo>
                    <a:pt x="917" y="1131"/>
                    <a:pt x="513" y="893"/>
                    <a:pt x="453" y="489"/>
                  </a:cubicBezTo>
                  <a:cubicBezTo>
                    <a:pt x="417" y="405"/>
                    <a:pt x="393" y="310"/>
                    <a:pt x="346" y="227"/>
                  </a:cubicBezTo>
                  <a:cubicBezTo>
                    <a:pt x="298" y="131"/>
                    <a:pt x="274" y="4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30"/>
            <p:cNvSpPr/>
            <p:nvPr/>
          </p:nvSpPr>
          <p:spPr>
            <a:xfrm>
              <a:off x="5373575" y="3301125"/>
              <a:ext cx="22350" cy="32475"/>
            </a:xfrm>
            <a:custGeom>
              <a:avLst/>
              <a:gdLst/>
              <a:ahLst/>
              <a:cxnLst/>
              <a:rect l="l" t="t" r="r" b="b"/>
              <a:pathLst>
                <a:path w="894" h="1299" extrusionOk="0">
                  <a:moveTo>
                    <a:pt x="894" y="1"/>
                  </a:moveTo>
                  <a:lnTo>
                    <a:pt x="894" y="1"/>
                  </a:lnTo>
                  <a:cubicBezTo>
                    <a:pt x="453" y="334"/>
                    <a:pt x="239" y="822"/>
                    <a:pt x="1" y="1299"/>
                  </a:cubicBezTo>
                  <a:cubicBezTo>
                    <a:pt x="477" y="989"/>
                    <a:pt x="715" y="513"/>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30"/>
            <p:cNvSpPr/>
            <p:nvPr/>
          </p:nvSpPr>
          <p:spPr>
            <a:xfrm>
              <a:off x="5395900" y="3280000"/>
              <a:ext cx="11050" cy="21350"/>
            </a:xfrm>
            <a:custGeom>
              <a:avLst/>
              <a:gdLst/>
              <a:ahLst/>
              <a:cxnLst/>
              <a:rect l="l" t="t" r="r" b="b"/>
              <a:pathLst>
                <a:path w="442" h="854" extrusionOk="0">
                  <a:moveTo>
                    <a:pt x="441" y="0"/>
                  </a:moveTo>
                  <a:cubicBezTo>
                    <a:pt x="203" y="239"/>
                    <a:pt x="36" y="512"/>
                    <a:pt x="1" y="846"/>
                  </a:cubicBezTo>
                  <a:cubicBezTo>
                    <a:pt x="36" y="822"/>
                    <a:pt x="73" y="814"/>
                    <a:pt x="110" y="814"/>
                  </a:cubicBezTo>
                  <a:cubicBezTo>
                    <a:pt x="191" y="814"/>
                    <a:pt x="273" y="853"/>
                    <a:pt x="354" y="853"/>
                  </a:cubicBezTo>
                  <a:cubicBezTo>
                    <a:pt x="383" y="853"/>
                    <a:pt x="412" y="848"/>
                    <a:pt x="441" y="834"/>
                  </a:cubicBezTo>
                  <a:lnTo>
                    <a:pt x="44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30"/>
            <p:cNvSpPr/>
            <p:nvPr/>
          </p:nvSpPr>
          <p:spPr>
            <a:xfrm>
              <a:off x="5169675" y="3802025"/>
              <a:ext cx="22350" cy="19475"/>
            </a:xfrm>
            <a:custGeom>
              <a:avLst/>
              <a:gdLst/>
              <a:ahLst/>
              <a:cxnLst/>
              <a:rect l="l" t="t" r="r" b="b"/>
              <a:pathLst>
                <a:path w="894" h="779" extrusionOk="0">
                  <a:moveTo>
                    <a:pt x="284" y="0"/>
                  </a:moveTo>
                  <a:cubicBezTo>
                    <a:pt x="142" y="0"/>
                    <a:pt x="162" y="257"/>
                    <a:pt x="60" y="312"/>
                  </a:cubicBezTo>
                  <a:cubicBezTo>
                    <a:pt x="36" y="348"/>
                    <a:pt x="13" y="360"/>
                    <a:pt x="1" y="384"/>
                  </a:cubicBezTo>
                  <a:cubicBezTo>
                    <a:pt x="188" y="703"/>
                    <a:pt x="487" y="778"/>
                    <a:pt x="814" y="778"/>
                  </a:cubicBezTo>
                  <a:cubicBezTo>
                    <a:pt x="840" y="778"/>
                    <a:pt x="867" y="778"/>
                    <a:pt x="894" y="777"/>
                  </a:cubicBezTo>
                  <a:cubicBezTo>
                    <a:pt x="620" y="610"/>
                    <a:pt x="370" y="467"/>
                    <a:pt x="453" y="74"/>
                  </a:cubicBezTo>
                  <a:cubicBezTo>
                    <a:pt x="379" y="21"/>
                    <a:pt x="325" y="0"/>
                    <a:pt x="2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30"/>
            <p:cNvSpPr/>
            <p:nvPr/>
          </p:nvSpPr>
          <p:spPr>
            <a:xfrm>
              <a:off x="5345600" y="3354700"/>
              <a:ext cx="14900" cy="21475"/>
            </a:xfrm>
            <a:custGeom>
              <a:avLst/>
              <a:gdLst/>
              <a:ahLst/>
              <a:cxnLst/>
              <a:rect l="l" t="t" r="r" b="b"/>
              <a:pathLst>
                <a:path w="596" h="859" extrusionOk="0">
                  <a:moveTo>
                    <a:pt x="596" y="1"/>
                  </a:moveTo>
                  <a:cubicBezTo>
                    <a:pt x="346" y="275"/>
                    <a:pt x="84" y="513"/>
                    <a:pt x="0" y="858"/>
                  </a:cubicBezTo>
                  <a:cubicBezTo>
                    <a:pt x="465" y="763"/>
                    <a:pt x="596" y="41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30"/>
            <p:cNvSpPr/>
            <p:nvPr/>
          </p:nvSpPr>
          <p:spPr>
            <a:xfrm>
              <a:off x="5814100" y="4047625"/>
              <a:ext cx="26825" cy="7200"/>
            </a:xfrm>
            <a:custGeom>
              <a:avLst/>
              <a:gdLst/>
              <a:ahLst/>
              <a:cxnLst/>
              <a:rect l="l" t="t" r="r" b="b"/>
              <a:pathLst>
                <a:path w="1073" h="288" extrusionOk="0">
                  <a:moveTo>
                    <a:pt x="132" y="1"/>
                  </a:moveTo>
                  <a:cubicBezTo>
                    <a:pt x="112" y="1"/>
                    <a:pt x="92" y="1"/>
                    <a:pt x="72" y="2"/>
                  </a:cubicBezTo>
                  <a:cubicBezTo>
                    <a:pt x="1" y="61"/>
                    <a:pt x="1" y="109"/>
                    <a:pt x="60" y="168"/>
                  </a:cubicBezTo>
                  <a:cubicBezTo>
                    <a:pt x="242" y="262"/>
                    <a:pt x="430" y="273"/>
                    <a:pt x="623" y="273"/>
                  </a:cubicBezTo>
                  <a:cubicBezTo>
                    <a:pt x="679" y="273"/>
                    <a:pt x="736" y="272"/>
                    <a:pt x="793" y="272"/>
                  </a:cubicBezTo>
                  <a:cubicBezTo>
                    <a:pt x="886" y="272"/>
                    <a:pt x="979" y="274"/>
                    <a:pt x="1072" y="287"/>
                  </a:cubicBezTo>
                  <a:cubicBezTo>
                    <a:pt x="791" y="96"/>
                    <a:pt x="468"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30"/>
            <p:cNvSpPr/>
            <p:nvPr/>
          </p:nvSpPr>
          <p:spPr>
            <a:xfrm>
              <a:off x="5776300" y="4046600"/>
              <a:ext cx="34250" cy="4400"/>
            </a:xfrm>
            <a:custGeom>
              <a:avLst/>
              <a:gdLst/>
              <a:ahLst/>
              <a:cxnLst/>
              <a:rect l="l" t="t" r="r" b="b"/>
              <a:pathLst>
                <a:path w="1370" h="176" extrusionOk="0">
                  <a:moveTo>
                    <a:pt x="869" y="0"/>
                  </a:moveTo>
                  <a:cubicBezTo>
                    <a:pt x="583" y="0"/>
                    <a:pt x="294" y="43"/>
                    <a:pt x="1" y="43"/>
                  </a:cubicBezTo>
                  <a:cubicBezTo>
                    <a:pt x="233" y="155"/>
                    <a:pt x="477" y="176"/>
                    <a:pt x="721" y="176"/>
                  </a:cubicBezTo>
                  <a:cubicBezTo>
                    <a:pt x="858" y="176"/>
                    <a:pt x="995" y="169"/>
                    <a:pt x="1131" y="169"/>
                  </a:cubicBezTo>
                  <a:cubicBezTo>
                    <a:pt x="1187" y="169"/>
                    <a:pt x="1243" y="170"/>
                    <a:pt x="1298" y="174"/>
                  </a:cubicBezTo>
                  <a:cubicBezTo>
                    <a:pt x="1370" y="126"/>
                    <a:pt x="1370" y="78"/>
                    <a:pt x="1298" y="43"/>
                  </a:cubicBezTo>
                  <a:cubicBezTo>
                    <a:pt x="1156" y="11"/>
                    <a:pt x="1013"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30"/>
            <p:cNvSpPr/>
            <p:nvPr/>
          </p:nvSpPr>
          <p:spPr>
            <a:xfrm>
              <a:off x="5205400" y="3549075"/>
              <a:ext cx="17300" cy="23425"/>
            </a:xfrm>
            <a:custGeom>
              <a:avLst/>
              <a:gdLst/>
              <a:ahLst/>
              <a:cxnLst/>
              <a:rect l="l" t="t" r="r" b="b"/>
              <a:pathLst>
                <a:path w="692" h="937" extrusionOk="0">
                  <a:moveTo>
                    <a:pt x="608" y="1"/>
                  </a:moveTo>
                  <a:cubicBezTo>
                    <a:pt x="334" y="239"/>
                    <a:pt x="131" y="501"/>
                    <a:pt x="1" y="834"/>
                  </a:cubicBezTo>
                  <a:cubicBezTo>
                    <a:pt x="12" y="894"/>
                    <a:pt x="36" y="917"/>
                    <a:pt x="84" y="929"/>
                  </a:cubicBezTo>
                  <a:cubicBezTo>
                    <a:pt x="104" y="934"/>
                    <a:pt x="123" y="937"/>
                    <a:pt x="140" y="937"/>
                  </a:cubicBezTo>
                  <a:cubicBezTo>
                    <a:pt x="208" y="937"/>
                    <a:pt x="263" y="902"/>
                    <a:pt x="310" y="846"/>
                  </a:cubicBezTo>
                  <a:cubicBezTo>
                    <a:pt x="429" y="751"/>
                    <a:pt x="512" y="632"/>
                    <a:pt x="572" y="489"/>
                  </a:cubicBezTo>
                  <a:cubicBezTo>
                    <a:pt x="608" y="358"/>
                    <a:pt x="691" y="227"/>
                    <a:pt x="667" y="60"/>
                  </a:cubicBezTo>
                  <a:lnTo>
                    <a:pt x="6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30"/>
            <p:cNvSpPr/>
            <p:nvPr/>
          </p:nvSpPr>
          <p:spPr>
            <a:xfrm>
              <a:off x="5401250" y="4022100"/>
              <a:ext cx="30700" cy="5050"/>
            </a:xfrm>
            <a:custGeom>
              <a:avLst/>
              <a:gdLst/>
              <a:ahLst/>
              <a:cxnLst/>
              <a:rect l="l" t="t" r="r" b="b"/>
              <a:pathLst>
                <a:path w="1228" h="202" extrusionOk="0">
                  <a:moveTo>
                    <a:pt x="708" y="1"/>
                  </a:moveTo>
                  <a:cubicBezTo>
                    <a:pt x="515" y="1"/>
                    <a:pt x="318" y="41"/>
                    <a:pt x="127" y="41"/>
                  </a:cubicBezTo>
                  <a:cubicBezTo>
                    <a:pt x="85" y="41"/>
                    <a:pt x="42" y="39"/>
                    <a:pt x="1" y="34"/>
                  </a:cubicBezTo>
                  <a:lnTo>
                    <a:pt x="1" y="34"/>
                  </a:lnTo>
                  <a:cubicBezTo>
                    <a:pt x="406" y="201"/>
                    <a:pt x="822" y="118"/>
                    <a:pt x="1227" y="177"/>
                  </a:cubicBezTo>
                  <a:cubicBezTo>
                    <a:pt x="1066" y="37"/>
                    <a:pt x="889"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30"/>
            <p:cNvSpPr/>
            <p:nvPr/>
          </p:nvSpPr>
          <p:spPr>
            <a:xfrm>
              <a:off x="5299450" y="3834275"/>
              <a:ext cx="25025" cy="9500"/>
            </a:xfrm>
            <a:custGeom>
              <a:avLst/>
              <a:gdLst/>
              <a:ahLst/>
              <a:cxnLst/>
              <a:rect l="l" t="t" r="r" b="b"/>
              <a:pathLst>
                <a:path w="1001" h="380" extrusionOk="0">
                  <a:moveTo>
                    <a:pt x="509" y="1"/>
                  </a:moveTo>
                  <a:cubicBezTo>
                    <a:pt x="365" y="1"/>
                    <a:pt x="214" y="57"/>
                    <a:pt x="60" y="142"/>
                  </a:cubicBezTo>
                  <a:cubicBezTo>
                    <a:pt x="25" y="165"/>
                    <a:pt x="13" y="201"/>
                    <a:pt x="1" y="225"/>
                  </a:cubicBezTo>
                  <a:cubicBezTo>
                    <a:pt x="263" y="380"/>
                    <a:pt x="549" y="380"/>
                    <a:pt x="846" y="380"/>
                  </a:cubicBezTo>
                  <a:cubicBezTo>
                    <a:pt x="894" y="368"/>
                    <a:pt x="953" y="332"/>
                    <a:pt x="1001" y="320"/>
                  </a:cubicBezTo>
                  <a:cubicBezTo>
                    <a:pt x="855" y="89"/>
                    <a:pt x="688" y="1"/>
                    <a:pt x="5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30"/>
            <p:cNvSpPr/>
            <p:nvPr/>
          </p:nvSpPr>
          <p:spPr>
            <a:xfrm>
              <a:off x="5320600" y="2860000"/>
              <a:ext cx="13700" cy="12450"/>
            </a:xfrm>
            <a:custGeom>
              <a:avLst/>
              <a:gdLst/>
              <a:ahLst/>
              <a:cxnLst/>
              <a:rect l="l" t="t" r="r" b="b"/>
              <a:pathLst>
                <a:path w="548" h="498" extrusionOk="0">
                  <a:moveTo>
                    <a:pt x="429" y="1"/>
                  </a:moveTo>
                  <a:cubicBezTo>
                    <a:pt x="179" y="48"/>
                    <a:pt x="12" y="167"/>
                    <a:pt x="0" y="429"/>
                  </a:cubicBezTo>
                  <a:cubicBezTo>
                    <a:pt x="12" y="441"/>
                    <a:pt x="36" y="477"/>
                    <a:pt x="48" y="489"/>
                  </a:cubicBezTo>
                  <a:cubicBezTo>
                    <a:pt x="72" y="495"/>
                    <a:pt x="98" y="498"/>
                    <a:pt x="124" y="498"/>
                  </a:cubicBezTo>
                  <a:cubicBezTo>
                    <a:pt x="149" y="498"/>
                    <a:pt x="173" y="495"/>
                    <a:pt x="191" y="489"/>
                  </a:cubicBezTo>
                  <a:cubicBezTo>
                    <a:pt x="250" y="477"/>
                    <a:pt x="298" y="465"/>
                    <a:pt x="346" y="429"/>
                  </a:cubicBezTo>
                  <a:lnTo>
                    <a:pt x="476" y="346"/>
                  </a:lnTo>
                  <a:cubicBezTo>
                    <a:pt x="488" y="310"/>
                    <a:pt x="512" y="298"/>
                    <a:pt x="524" y="263"/>
                  </a:cubicBezTo>
                  <a:cubicBezTo>
                    <a:pt x="548" y="191"/>
                    <a:pt x="548" y="120"/>
                    <a:pt x="488" y="48"/>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30"/>
            <p:cNvSpPr/>
            <p:nvPr/>
          </p:nvSpPr>
          <p:spPr>
            <a:xfrm>
              <a:off x="5277125" y="3831550"/>
              <a:ext cx="22950" cy="8950"/>
            </a:xfrm>
            <a:custGeom>
              <a:avLst/>
              <a:gdLst/>
              <a:ahLst/>
              <a:cxnLst/>
              <a:rect l="l" t="t" r="r" b="b"/>
              <a:pathLst>
                <a:path w="918" h="358" extrusionOk="0">
                  <a:moveTo>
                    <a:pt x="508" y="1"/>
                  </a:moveTo>
                  <a:cubicBezTo>
                    <a:pt x="374" y="1"/>
                    <a:pt x="227" y="61"/>
                    <a:pt x="72" y="144"/>
                  </a:cubicBezTo>
                  <a:cubicBezTo>
                    <a:pt x="49" y="179"/>
                    <a:pt x="25" y="191"/>
                    <a:pt x="1" y="203"/>
                  </a:cubicBezTo>
                  <a:cubicBezTo>
                    <a:pt x="287" y="358"/>
                    <a:pt x="584" y="298"/>
                    <a:pt x="882" y="334"/>
                  </a:cubicBezTo>
                  <a:lnTo>
                    <a:pt x="918" y="298"/>
                  </a:lnTo>
                  <a:cubicBezTo>
                    <a:pt x="803" y="81"/>
                    <a:pt x="664" y="1"/>
                    <a:pt x="5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30"/>
            <p:cNvSpPr/>
            <p:nvPr/>
          </p:nvSpPr>
          <p:spPr>
            <a:xfrm>
              <a:off x="5944475" y="4046125"/>
              <a:ext cx="11650" cy="16850"/>
            </a:xfrm>
            <a:custGeom>
              <a:avLst/>
              <a:gdLst/>
              <a:ahLst/>
              <a:cxnLst/>
              <a:rect l="l" t="t" r="r" b="b"/>
              <a:pathLst>
                <a:path w="466" h="674" extrusionOk="0">
                  <a:moveTo>
                    <a:pt x="274" y="1"/>
                  </a:moveTo>
                  <a:cubicBezTo>
                    <a:pt x="239" y="1"/>
                    <a:pt x="203" y="6"/>
                    <a:pt x="167" y="14"/>
                  </a:cubicBezTo>
                  <a:cubicBezTo>
                    <a:pt x="1" y="193"/>
                    <a:pt x="48" y="371"/>
                    <a:pt x="120" y="562"/>
                  </a:cubicBezTo>
                  <a:cubicBezTo>
                    <a:pt x="144" y="597"/>
                    <a:pt x="167" y="621"/>
                    <a:pt x="203" y="657"/>
                  </a:cubicBezTo>
                  <a:cubicBezTo>
                    <a:pt x="241" y="668"/>
                    <a:pt x="280" y="673"/>
                    <a:pt x="321" y="673"/>
                  </a:cubicBezTo>
                  <a:cubicBezTo>
                    <a:pt x="370" y="673"/>
                    <a:pt x="419" y="665"/>
                    <a:pt x="465" y="645"/>
                  </a:cubicBezTo>
                  <a:cubicBezTo>
                    <a:pt x="358" y="466"/>
                    <a:pt x="298" y="264"/>
                    <a:pt x="465" y="85"/>
                  </a:cubicBezTo>
                  <a:cubicBezTo>
                    <a:pt x="410" y="22"/>
                    <a:pt x="343"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30"/>
            <p:cNvSpPr/>
            <p:nvPr/>
          </p:nvSpPr>
          <p:spPr>
            <a:xfrm>
              <a:off x="5220575" y="3537475"/>
              <a:ext cx="12800" cy="12800"/>
            </a:xfrm>
            <a:custGeom>
              <a:avLst/>
              <a:gdLst/>
              <a:ahLst/>
              <a:cxnLst/>
              <a:rect l="l" t="t" r="r" b="b"/>
              <a:pathLst>
                <a:path w="512" h="512" extrusionOk="0">
                  <a:moveTo>
                    <a:pt x="406" y="0"/>
                  </a:moveTo>
                  <a:cubicBezTo>
                    <a:pt x="263" y="155"/>
                    <a:pt x="48" y="226"/>
                    <a:pt x="1" y="465"/>
                  </a:cubicBezTo>
                  <a:lnTo>
                    <a:pt x="25" y="500"/>
                  </a:lnTo>
                  <a:cubicBezTo>
                    <a:pt x="79" y="508"/>
                    <a:pt x="128" y="512"/>
                    <a:pt x="172" y="512"/>
                  </a:cubicBezTo>
                  <a:cubicBezTo>
                    <a:pt x="412" y="512"/>
                    <a:pt x="512" y="397"/>
                    <a:pt x="441" y="96"/>
                  </a:cubicBezTo>
                  <a:lnTo>
                    <a:pt x="4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30"/>
            <p:cNvSpPr/>
            <p:nvPr/>
          </p:nvSpPr>
          <p:spPr>
            <a:xfrm>
              <a:off x="5256300" y="2915075"/>
              <a:ext cx="11025" cy="9600"/>
            </a:xfrm>
            <a:custGeom>
              <a:avLst/>
              <a:gdLst/>
              <a:ahLst/>
              <a:cxnLst/>
              <a:rect l="l" t="t" r="r" b="b"/>
              <a:pathLst>
                <a:path w="441" h="384" extrusionOk="0">
                  <a:moveTo>
                    <a:pt x="441" y="0"/>
                  </a:moveTo>
                  <a:lnTo>
                    <a:pt x="441" y="0"/>
                  </a:lnTo>
                  <a:cubicBezTo>
                    <a:pt x="286" y="108"/>
                    <a:pt x="84" y="179"/>
                    <a:pt x="0" y="381"/>
                  </a:cubicBezTo>
                  <a:cubicBezTo>
                    <a:pt x="18" y="383"/>
                    <a:pt x="35" y="384"/>
                    <a:pt x="52" y="384"/>
                  </a:cubicBezTo>
                  <a:cubicBezTo>
                    <a:pt x="283" y="384"/>
                    <a:pt x="419" y="233"/>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30"/>
            <p:cNvSpPr/>
            <p:nvPr/>
          </p:nvSpPr>
          <p:spPr>
            <a:xfrm>
              <a:off x="5288750" y="2888875"/>
              <a:ext cx="12650" cy="9600"/>
            </a:xfrm>
            <a:custGeom>
              <a:avLst/>
              <a:gdLst/>
              <a:ahLst/>
              <a:cxnLst/>
              <a:rect l="l" t="t" r="r" b="b"/>
              <a:pathLst>
                <a:path w="506" h="384" extrusionOk="0">
                  <a:moveTo>
                    <a:pt x="417" y="1"/>
                  </a:moveTo>
                  <a:cubicBezTo>
                    <a:pt x="274" y="96"/>
                    <a:pt x="96" y="132"/>
                    <a:pt x="0" y="298"/>
                  </a:cubicBezTo>
                  <a:cubicBezTo>
                    <a:pt x="24" y="322"/>
                    <a:pt x="60" y="334"/>
                    <a:pt x="84" y="358"/>
                  </a:cubicBezTo>
                  <a:cubicBezTo>
                    <a:pt x="148" y="374"/>
                    <a:pt x="208" y="384"/>
                    <a:pt x="262" y="384"/>
                  </a:cubicBezTo>
                  <a:cubicBezTo>
                    <a:pt x="409" y="384"/>
                    <a:pt x="506" y="310"/>
                    <a:pt x="488" y="84"/>
                  </a:cubicBezTo>
                  <a:cubicBezTo>
                    <a:pt x="453" y="60"/>
                    <a:pt x="441" y="36"/>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30"/>
            <p:cNvSpPr/>
            <p:nvPr/>
          </p:nvSpPr>
          <p:spPr>
            <a:xfrm>
              <a:off x="5309575" y="2870725"/>
              <a:ext cx="12225" cy="10150"/>
            </a:xfrm>
            <a:custGeom>
              <a:avLst/>
              <a:gdLst/>
              <a:ahLst/>
              <a:cxnLst/>
              <a:rect l="l" t="t" r="r" b="b"/>
              <a:pathLst>
                <a:path w="489" h="406" extrusionOk="0">
                  <a:moveTo>
                    <a:pt x="429" y="0"/>
                  </a:moveTo>
                  <a:cubicBezTo>
                    <a:pt x="239" y="24"/>
                    <a:pt x="72" y="72"/>
                    <a:pt x="1" y="286"/>
                  </a:cubicBezTo>
                  <a:cubicBezTo>
                    <a:pt x="25" y="334"/>
                    <a:pt x="72" y="369"/>
                    <a:pt x="96" y="405"/>
                  </a:cubicBezTo>
                  <a:cubicBezTo>
                    <a:pt x="144" y="405"/>
                    <a:pt x="203" y="405"/>
                    <a:pt x="263" y="393"/>
                  </a:cubicBezTo>
                  <a:cubicBezTo>
                    <a:pt x="358" y="358"/>
                    <a:pt x="417" y="298"/>
                    <a:pt x="453" y="227"/>
                  </a:cubicBezTo>
                  <a:cubicBezTo>
                    <a:pt x="489" y="167"/>
                    <a:pt x="489" y="119"/>
                    <a:pt x="477" y="60"/>
                  </a:cubicBezTo>
                  <a:cubicBezTo>
                    <a:pt x="453" y="36"/>
                    <a:pt x="441" y="12"/>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30"/>
            <p:cNvSpPr/>
            <p:nvPr/>
          </p:nvSpPr>
          <p:spPr>
            <a:xfrm>
              <a:off x="6069500" y="4069150"/>
              <a:ext cx="15500" cy="4125"/>
            </a:xfrm>
            <a:custGeom>
              <a:avLst/>
              <a:gdLst/>
              <a:ahLst/>
              <a:cxnLst/>
              <a:rect l="l" t="t" r="r" b="b"/>
              <a:pathLst>
                <a:path w="620" h="165" extrusionOk="0">
                  <a:moveTo>
                    <a:pt x="305" y="1"/>
                  </a:moveTo>
                  <a:cubicBezTo>
                    <a:pt x="205" y="1"/>
                    <a:pt x="101" y="22"/>
                    <a:pt x="0" y="22"/>
                  </a:cubicBezTo>
                  <a:cubicBezTo>
                    <a:pt x="179" y="164"/>
                    <a:pt x="405" y="117"/>
                    <a:pt x="619" y="141"/>
                  </a:cubicBezTo>
                  <a:cubicBezTo>
                    <a:pt x="525" y="27"/>
                    <a:pt x="417" y="1"/>
                    <a:pt x="3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30"/>
            <p:cNvSpPr/>
            <p:nvPr/>
          </p:nvSpPr>
          <p:spPr>
            <a:xfrm>
              <a:off x="6059975" y="4067700"/>
              <a:ext cx="4200" cy="2900"/>
            </a:xfrm>
            <a:custGeom>
              <a:avLst/>
              <a:gdLst/>
              <a:ahLst/>
              <a:cxnLst/>
              <a:rect l="l" t="t" r="r" b="b"/>
              <a:pathLst>
                <a:path w="168" h="116" extrusionOk="0">
                  <a:moveTo>
                    <a:pt x="82" y="0"/>
                  </a:moveTo>
                  <a:cubicBezTo>
                    <a:pt x="55" y="0"/>
                    <a:pt x="28" y="25"/>
                    <a:pt x="0" y="80"/>
                  </a:cubicBezTo>
                  <a:cubicBezTo>
                    <a:pt x="12" y="92"/>
                    <a:pt x="24" y="115"/>
                    <a:pt x="48" y="115"/>
                  </a:cubicBezTo>
                  <a:cubicBezTo>
                    <a:pt x="84" y="115"/>
                    <a:pt x="119" y="103"/>
                    <a:pt x="167" y="92"/>
                  </a:cubicBezTo>
                  <a:cubicBezTo>
                    <a:pt x="141" y="34"/>
                    <a:pt x="112" y="0"/>
                    <a:pt x="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30"/>
            <p:cNvSpPr/>
            <p:nvPr/>
          </p:nvSpPr>
          <p:spPr>
            <a:xfrm>
              <a:off x="5808750" y="4047950"/>
              <a:ext cx="7475" cy="4200"/>
            </a:xfrm>
            <a:custGeom>
              <a:avLst/>
              <a:gdLst/>
              <a:ahLst/>
              <a:cxnLst/>
              <a:rect l="l" t="t" r="r" b="b"/>
              <a:pathLst>
                <a:path w="299" h="168" extrusionOk="0">
                  <a:moveTo>
                    <a:pt x="0" y="0"/>
                  </a:moveTo>
                  <a:lnTo>
                    <a:pt x="0" y="131"/>
                  </a:lnTo>
                  <a:cubicBezTo>
                    <a:pt x="96" y="131"/>
                    <a:pt x="191" y="155"/>
                    <a:pt x="286" y="167"/>
                  </a:cubicBezTo>
                  <a:cubicBezTo>
                    <a:pt x="298" y="120"/>
                    <a:pt x="298" y="6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30"/>
            <p:cNvSpPr/>
            <p:nvPr/>
          </p:nvSpPr>
          <p:spPr>
            <a:xfrm>
              <a:off x="5203025" y="3569925"/>
              <a:ext cx="4775" cy="4475"/>
            </a:xfrm>
            <a:custGeom>
              <a:avLst/>
              <a:gdLst/>
              <a:ahLst/>
              <a:cxnLst/>
              <a:rect l="l" t="t" r="r" b="b"/>
              <a:pathLst>
                <a:path w="191" h="179" extrusionOk="0">
                  <a:moveTo>
                    <a:pt x="107" y="0"/>
                  </a:moveTo>
                  <a:cubicBezTo>
                    <a:pt x="36" y="48"/>
                    <a:pt x="0" y="107"/>
                    <a:pt x="0" y="179"/>
                  </a:cubicBezTo>
                  <a:lnTo>
                    <a:pt x="131" y="179"/>
                  </a:lnTo>
                  <a:lnTo>
                    <a:pt x="191" y="131"/>
                  </a:lnTo>
                  <a:lnTo>
                    <a:pt x="179" y="71"/>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30"/>
            <p:cNvSpPr/>
            <p:nvPr/>
          </p:nvSpPr>
          <p:spPr>
            <a:xfrm>
              <a:off x="5342325" y="3376450"/>
              <a:ext cx="3300" cy="4175"/>
            </a:xfrm>
            <a:custGeom>
              <a:avLst/>
              <a:gdLst/>
              <a:ahLst/>
              <a:cxnLst/>
              <a:rect l="l" t="t" r="r" b="b"/>
              <a:pathLst>
                <a:path w="132" h="167" extrusionOk="0">
                  <a:moveTo>
                    <a:pt x="131" y="0"/>
                  </a:moveTo>
                  <a:lnTo>
                    <a:pt x="131" y="0"/>
                  </a:lnTo>
                  <a:cubicBezTo>
                    <a:pt x="36" y="12"/>
                    <a:pt x="0" y="71"/>
                    <a:pt x="0" y="167"/>
                  </a:cubicBezTo>
                  <a:cubicBezTo>
                    <a:pt x="84" y="143"/>
                    <a:pt x="131" y="83"/>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30"/>
            <p:cNvSpPr/>
            <p:nvPr/>
          </p:nvSpPr>
          <p:spPr>
            <a:xfrm>
              <a:off x="5285175" y="2896325"/>
              <a:ext cx="5375" cy="3900"/>
            </a:xfrm>
            <a:custGeom>
              <a:avLst/>
              <a:gdLst/>
              <a:ahLst/>
              <a:cxnLst/>
              <a:rect l="l" t="t" r="r" b="b"/>
              <a:pathLst>
                <a:path w="215" h="156" extrusionOk="0">
                  <a:moveTo>
                    <a:pt x="155" y="0"/>
                  </a:moveTo>
                  <a:cubicBezTo>
                    <a:pt x="60" y="0"/>
                    <a:pt x="24" y="60"/>
                    <a:pt x="0" y="131"/>
                  </a:cubicBezTo>
                  <a:cubicBezTo>
                    <a:pt x="48" y="131"/>
                    <a:pt x="108" y="155"/>
                    <a:pt x="155" y="155"/>
                  </a:cubicBezTo>
                  <a:cubicBezTo>
                    <a:pt x="203" y="119"/>
                    <a:pt x="215" y="84"/>
                    <a:pt x="179" y="36"/>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30"/>
            <p:cNvSpPr/>
            <p:nvPr/>
          </p:nvSpPr>
          <p:spPr>
            <a:xfrm>
              <a:off x="5302425" y="2881150"/>
              <a:ext cx="4800" cy="5075"/>
            </a:xfrm>
            <a:custGeom>
              <a:avLst/>
              <a:gdLst/>
              <a:ahLst/>
              <a:cxnLst/>
              <a:rect l="l" t="t" r="r" b="b"/>
              <a:pathLst>
                <a:path w="192" h="203" extrusionOk="0">
                  <a:moveTo>
                    <a:pt x="132" y="0"/>
                  </a:moveTo>
                  <a:cubicBezTo>
                    <a:pt x="49" y="12"/>
                    <a:pt x="1" y="71"/>
                    <a:pt x="1" y="143"/>
                  </a:cubicBezTo>
                  <a:cubicBezTo>
                    <a:pt x="25" y="167"/>
                    <a:pt x="60" y="179"/>
                    <a:pt x="72" y="202"/>
                  </a:cubicBezTo>
                  <a:cubicBezTo>
                    <a:pt x="132" y="179"/>
                    <a:pt x="180" y="131"/>
                    <a:pt x="191" y="71"/>
                  </a:cubicBezTo>
                  <a:cubicBezTo>
                    <a:pt x="180" y="48"/>
                    <a:pt x="144"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30"/>
            <p:cNvSpPr/>
            <p:nvPr/>
          </p:nvSpPr>
          <p:spPr>
            <a:xfrm>
              <a:off x="5299150" y="2884425"/>
              <a:ext cx="3900" cy="4775"/>
            </a:xfrm>
            <a:custGeom>
              <a:avLst/>
              <a:gdLst/>
              <a:ahLst/>
              <a:cxnLst/>
              <a:rect l="l" t="t" r="r" b="b"/>
              <a:pathLst>
                <a:path w="156" h="191" extrusionOk="0">
                  <a:moveTo>
                    <a:pt x="132" y="0"/>
                  </a:moveTo>
                  <a:cubicBezTo>
                    <a:pt x="84" y="60"/>
                    <a:pt x="37" y="107"/>
                    <a:pt x="1" y="167"/>
                  </a:cubicBezTo>
                  <a:lnTo>
                    <a:pt x="25" y="191"/>
                  </a:lnTo>
                  <a:cubicBezTo>
                    <a:pt x="96" y="179"/>
                    <a:pt x="144" y="131"/>
                    <a:pt x="156" y="60"/>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30"/>
            <p:cNvSpPr/>
            <p:nvPr/>
          </p:nvSpPr>
          <p:spPr>
            <a:xfrm>
              <a:off x="5256000" y="3187125"/>
              <a:ext cx="4500" cy="1825"/>
            </a:xfrm>
            <a:custGeom>
              <a:avLst/>
              <a:gdLst/>
              <a:ahLst/>
              <a:cxnLst/>
              <a:rect l="l" t="t" r="r" b="b"/>
              <a:pathLst>
                <a:path w="180" h="73" extrusionOk="0">
                  <a:moveTo>
                    <a:pt x="1" y="1"/>
                  </a:moveTo>
                  <a:cubicBezTo>
                    <a:pt x="30" y="48"/>
                    <a:pt x="60" y="72"/>
                    <a:pt x="90" y="72"/>
                  </a:cubicBezTo>
                  <a:cubicBezTo>
                    <a:pt x="120" y="72"/>
                    <a:pt x="149" y="4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30"/>
            <p:cNvSpPr/>
            <p:nvPr/>
          </p:nvSpPr>
          <p:spPr>
            <a:xfrm>
              <a:off x="5305700" y="2877875"/>
              <a:ext cx="4800" cy="4825"/>
            </a:xfrm>
            <a:custGeom>
              <a:avLst/>
              <a:gdLst/>
              <a:ahLst/>
              <a:cxnLst/>
              <a:rect l="l" t="t" r="r" b="b"/>
              <a:pathLst>
                <a:path w="192" h="193" extrusionOk="0">
                  <a:moveTo>
                    <a:pt x="156" y="0"/>
                  </a:moveTo>
                  <a:cubicBezTo>
                    <a:pt x="72" y="12"/>
                    <a:pt x="37" y="60"/>
                    <a:pt x="1" y="131"/>
                  </a:cubicBezTo>
                  <a:cubicBezTo>
                    <a:pt x="13" y="143"/>
                    <a:pt x="49" y="167"/>
                    <a:pt x="49" y="191"/>
                  </a:cubicBezTo>
                  <a:cubicBezTo>
                    <a:pt x="62" y="192"/>
                    <a:pt x="73" y="193"/>
                    <a:pt x="84" y="193"/>
                  </a:cubicBezTo>
                  <a:cubicBezTo>
                    <a:pt x="164" y="193"/>
                    <a:pt x="191" y="154"/>
                    <a:pt x="191" y="60"/>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30"/>
            <p:cNvSpPr/>
            <p:nvPr/>
          </p:nvSpPr>
          <p:spPr>
            <a:xfrm>
              <a:off x="5945075" y="4060150"/>
              <a:ext cx="4500" cy="3650"/>
            </a:xfrm>
            <a:custGeom>
              <a:avLst/>
              <a:gdLst/>
              <a:ahLst/>
              <a:cxnLst/>
              <a:rect l="l" t="t" r="r" b="b"/>
              <a:pathLst>
                <a:path w="180" h="146" extrusionOk="0">
                  <a:moveTo>
                    <a:pt x="96" y="1"/>
                  </a:moveTo>
                  <a:cubicBezTo>
                    <a:pt x="72" y="1"/>
                    <a:pt x="36" y="24"/>
                    <a:pt x="24" y="48"/>
                  </a:cubicBezTo>
                  <a:lnTo>
                    <a:pt x="1" y="96"/>
                  </a:lnTo>
                  <a:cubicBezTo>
                    <a:pt x="32" y="127"/>
                    <a:pt x="63" y="145"/>
                    <a:pt x="94" y="145"/>
                  </a:cubicBezTo>
                  <a:cubicBezTo>
                    <a:pt x="122" y="145"/>
                    <a:pt x="151" y="130"/>
                    <a:pt x="179" y="96"/>
                  </a:cubicBezTo>
                  <a:lnTo>
                    <a:pt x="132" y="36"/>
                  </a:lnTo>
                  <a:cubicBezTo>
                    <a:pt x="132" y="24"/>
                    <a:pt x="132"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30"/>
            <p:cNvSpPr/>
            <p:nvPr/>
          </p:nvSpPr>
          <p:spPr>
            <a:xfrm>
              <a:off x="6009375" y="2675100"/>
              <a:ext cx="159575" cy="24575"/>
            </a:xfrm>
            <a:custGeom>
              <a:avLst/>
              <a:gdLst/>
              <a:ahLst/>
              <a:cxnLst/>
              <a:rect l="l" t="t" r="r" b="b"/>
              <a:pathLst>
                <a:path w="6383" h="983" extrusionOk="0">
                  <a:moveTo>
                    <a:pt x="519" y="0"/>
                  </a:moveTo>
                  <a:cubicBezTo>
                    <a:pt x="346" y="0"/>
                    <a:pt x="173" y="19"/>
                    <a:pt x="0" y="74"/>
                  </a:cubicBezTo>
                  <a:cubicBezTo>
                    <a:pt x="12" y="98"/>
                    <a:pt x="24" y="146"/>
                    <a:pt x="48" y="205"/>
                  </a:cubicBezTo>
                  <a:cubicBezTo>
                    <a:pt x="219" y="434"/>
                    <a:pt x="467" y="457"/>
                    <a:pt x="712" y="457"/>
                  </a:cubicBezTo>
                  <a:cubicBezTo>
                    <a:pt x="773" y="457"/>
                    <a:pt x="834" y="455"/>
                    <a:pt x="893" y="455"/>
                  </a:cubicBezTo>
                  <a:cubicBezTo>
                    <a:pt x="1584" y="479"/>
                    <a:pt x="2286" y="455"/>
                    <a:pt x="2989" y="574"/>
                  </a:cubicBezTo>
                  <a:cubicBezTo>
                    <a:pt x="3048" y="574"/>
                    <a:pt x="3120" y="563"/>
                    <a:pt x="3179" y="551"/>
                  </a:cubicBezTo>
                  <a:cubicBezTo>
                    <a:pt x="3275" y="515"/>
                    <a:pt x="3358" y="479"/>
                    <a:pt x="3465" y="479"/>
                  </a:cubicBezTo>
                  <a:cubicBezTo>
                    <a:pt x="3513" y="479"/>
                    <a:pt x="3536" y="491"/>
                    <a:pt x="3572" y="515"/>
                  </a:cubicBezTo>
                  <a:cubicBezTo>
                    <a:pt x="3572" y="551"/>
                    <a:pt x="3560" y="574"/>
                    <a:pt x="3525" y="598"/>
                  </a:cubicBezTo>
                  <a:cubicBezTo>
                    <a:pt x="3465" y="622"/>
                    <a:pt x="3417" y="670"/>
                    <a:pt x="3394" y="729"/>
                  </a:cubicBezTo>
                  <a:cubicBezTo>
                    <a:pt x="3394" y="777"/>
                    <a:pt x="3405" y="813"/>
                    <a:pt x="3453" y="848"/>
                  </a:cubicBezTo>
                  <a:cubicBezTo>
                    <a:pt x="4160" y="923"/>
                    <a:pt x="4866" y="983"/>
                    <a:pt x="5578" y="983"/>
                  </a:cubicBezTo>
                  <a:cubicBezTo>
                    <a:pt x="5778" y="983"/>
                    <a:pt x="5979" y="978"/>
                    <a:pt x="6180" y="967"/>
                  </a:cubicBezTo>
                  <a:cubicBezTo>
                    <a:pt x="6215" y="932"/>
                    <a:pt x="6239" y="896"/>
                    <a:pt x="6251" y="836"/>
                  </a:cubicBezTo>
                  <a:cubicBezTo>
                    <a:pt x="6263" y="729"/>
                    <a:pt x="6382" y="634"/>
                    <a:pt x="6311" y="515"/>
                  </a:cubicBezTo>
                  <a:cubicBezTo>
                    <a:pt x="4826" y="250"/>
                    <a:pt x="3331" y="86"/>
                    <a:pt x="1824" y="86"/>
                  </a:cubicBezTo>
                  <a:cubicBezTo>
                    <a:pt x="1772" y="86"/>
                    <a:pt x="1720" y="86"/>
                    <a:pt x="1667" y="86"/>
                  </a:cubicBezTo>
                  <a:cubicBezTo>
                    <a:pt x="1651" y="87"/>
                    <a:pt x="1635" y="87"/>
                    <a:pt x="1620" y="87"/>
                  </a:cubicBezTo>
                  <a:cubicBezTo>
                    <a:pt x="1256" y="87"/>
                    <a:pt x="888" y="0"/>
                    <a:pt x="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30"/>
            <p:cNvSpPr/>
            <p:nvPr/>
          </p:nvSpPr>
          <p:spPr>
            <a:xfrm>
              <a:off x="5474175" y="2677250"/>
              <a:ext cx="120000" cy="32475"/>
            </a:xfrm>
            <a:custGeom>
              <a:avLst/>
              <a:gdLst/>
              <a:ahLst/>
              <a:cxnLst/>
              <a:rect l="l" t="t" r="r" b="b"/>
              <a:pathLst>
                <a:path w="4800" h="1299" extrusionOk="0">
                  <a:moveTo>
                    <a:pt x="215" y="0"/>
                  </a:moveTo>
                  <a:cubicBezTo>
                    <a:pt x="108" y="12"/>
                    <a:pt x="48" y="72"/>
                    <a:pt x="1" y="179"/>
                  </a:cubicBezTo>
                  <a:cubicBezTo>
                    <a:pt x="1" y="250"/>
                    <a:pt x="1" y="310"/>
                    <a:pt x="37" y="369"/>
                  </a:cubicBezTo>
                  <a:cubicBezTo>
                    <a:pt x="96" y="548"/>
                    <a:pt x="382" y="584"/>
                    <a:pt x="334" y="834"/>
                  </a:cubicBezTo>
                  <a:cubicBezTo>
                    <a:pt x="287" y="905"/>
                    <a:pt x="263" y="977"/>
                    <a:pt x="275" y="1072"/>
                  </a:cubicBezTo>
                  <a:cubicBezTo>
                    <a:pt x="287" y="1131"/>
                    <a:pt x="322" y="1179"/>
                    <a:pt x="382" y="1191"/>
                  </a:cubicBezTo>
                  <a:cubicBezTo>
                    <a:pt x="590" y="1274"/>
                    <a:pt x="803" y="1293"/>
                    <a:pt x="1015" y="1293"/>
                  </a:cubicBezTo>
                  <a:cubicBezTo>
                    <a:pt x="1106" y="1293"/>
                    <a:pt x="1197" y="1290"/>
                    <a:pt x="1287" y="1286"/>
                  </a:cubicBezTo>
                  <a:cubicBezTo>
                    <a:pt x="1823" y="1270"/>
                    <a:pt x="2364" y="1261"/>
                    <a:pt x="2907" y="1261"/>
                  </a:cubicBezTo>
                  <a:cubicBezTo>
                    <a:pt x="3533" y="1261"/>
                    <a:pt x="4162" y="1273"/>
                    <a:pt x="4787" y="1298"/>
                  </a:cubicBezTo>
                  <a:cubicBezTo>
                    <a:pt x="4799" y="893"/>
                    <a:pt x="4501" y="881"/>
                    <a:pt x="4251" y="834"/>
                  </a:cubicBezTo>
                  <a:cubicBezTo>
                    <a:pt x="3906" y="786"/>
                    <a:pt x="3549" y="846"/>
                    <a:pt x="3204" y="762"/>
                  </a:cubicBezTo>
                  <a:cubicBezTo>
                    <a:pt x="3025" y="711"/>
                    <a:pt x="2843" y="698"/>
                    <a:pt x="2659" y="698"/>
                  </a:cubicBezTo>
                  <a:cubicBezTo>
                    <a:pt x="2469" y="698"/>
                    <a:pt x="2277" y="712"/>
                    <a:pt x="2086" y="712"/>
                  </a:cubicBezTo>
                  <a:cubicBezTo>
                    <a:pt x="1946" y="712"/>
                    <a:pt x="1806" y="705"/>
                    <a:pt x="1668" y="679"/>
                  </a:cubicBezTo>
                  <a:cubicBezTo>
                    <a:pt x="1596" y="667"/>
                    <a:pt x="1537" y="655"/>
                    <a:pt x="1477" y="655"/>
                  </a:cubicBezTo>
                  <a:cubicBezTo>
                    <a:pt x="1457" y="657"/>
                    <a:pt x="1436" y="658"/>
                    <a:pt x="1416" y="658"/>
                  </a:cubicBezTo>
                  <a:cubicBezTo>
                    <a:pt x="1318" y="658"/>
                    <a:pt x="1221" y="635"/>
                    <a:pt x="1132" y="596"/>
                  </a:cubicBezTo>
                  <a:cubicBezTo>
                    <a:pt x="1108" y="596"/>
                    <a:pt x="1072" y="584"/>
                    <a:pt x="1049" y="584"/>
                  </a:cubicBezTo>
                  <a:cubicBezTo>
                    <a:pt x="775" y="369"/>
                    <a:pt x="418" y="28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30"/>
            <p:cNvSpPr/>
            <p:nvPr/>
          </p:nvSpPr>
          <p:spPr>
            <a:xfrm>
              <a:off x="5929000" y="2671575"/>
              <a:ext cx="112850" cy="20925"/>
            </a:xfrm>
            <a:custGeom>
              <a:avLst/>
              <a:gdLst/>
              <a:ahLst/>
              <a:cxnLst/>
              <a:rect l="l" t="t" r="r" b="b"/>
              <a:pathLst>
                <a:path w="4514" h="837" extrusionOk="0">
                  <a:moveTo>
                    <a:pt x="673" y="0"/>
                  </a:moveTo>
                  <a:cubicBezTo>
                    <a:pt x="634" y="0"/>
                    <a:pt x="557" y="86"/>
                    <a:pt x="501" y="108"/>
                  </a:cubicBezTo>
                  <a:cubicBezTo>
                    <a:pt x="382" y="168"/>
                    <a:pt x="239" y="120"/>
                    <a:pt x="132" y="215"/>
                  </a:cubicBezTo>
                  <a:cubicBezTo>
                    <a:pt x="60" y="287"/>
                    <a:pt x="1" y="382"/>
                    <a:pt x="24" y="477"/>
                  </a:cubicBezTo>
                  <a:cubicBezTo>
                    <a:pt x="191" y="573"/>
                    <a:pt x="367" y="592"/>
                    <a:pt x="547" y="592"/>
                  </a:cubicBezTo>
                  <a:cubicBezTo>
                    <a:pt x="667" y="592"/>
                    <a:pt x="788" y="583"/>
                    <a:pt x="909" y="583"/>
                  </a:cubicBezTo>
                  <a:cubicBezTo>
                    <a:pt x="1060" y="583"/>
                    <a:pt x="1211" y="596"/>
                    <a:pt x="1358" y="656"/>
                  </a:cubicBezTo>
                  <a:cubicBezTo>
                    <a:pt x="2135" y="790"/>
                    <a:pt x="2925" y="837"/>
                    <a:pt x="3719" y="837"/>
                  </a:cubicBezTo>
                  <a:cubicBezTo>
                    <a:pt x="3983" y="837"/>
                    <a:pt x="4248" y="832"/>
                    <a:pt x="4513" y="823"/>
                  </a:cubicBezTo>
                  <a:cubicBezTo>
                    <a:pt x="4491" y="564"/>
                    <a:pt x="4359" y="530"/>
                    <a:pt x="4211" y="530"/>
                  </a:cubicBezTo>
                  <a:cubicBezTo>
                    <a:pt x="4158" y="530"/>
                    <a:pt x="4102" y="535"/>
                    <a:pt x="4049" y="535"/>
                  </a:cubicBezTo>
                  <a:cubicBezTo>
                    <a:pt x="4011" y="535"/>
                    <a:pt x="3975" y="532"/>
                    <a:pt x="3942" y="525"/>
                  </a:cubicBezTo>
                  <a:cubicBezTo>
                    <a:pt x="3913" y="519"/>
                    <a:pt x="3883" y="517"/>
                    <a:pt x="3852" y="517"/>
                  </a:cubicBezTo>
                  <a:cubicBezTo>
                    <a:pt x="3761" y="517"/>
                    <a:pt x="3661" y="536"/>
                    <a:pt x="3566" y="536"/>
                  </a:cubicBezTo>
                  <a:cubicBezTo>
                    <a:pt x="3425" y="536"/>
                    <a:pt x="3296" y="494"/>
                    <a:pt x="3227" y="287"/>
                  </a:cubicBezTo>
                  <a:cubicBezTo>
                    <a:pt x="3227" y="263"/>
                    <a:pt x="3215" y="239"/>
                    <a:pt x="3215" y="215"/>
                  </a:cubicBezTo>
                  <a:cubicBezTo>
                    <a:pt x="2382" y="49"/>
                    <a:pt x="1513" y="120"/>
                    <a:pt x="679" y="1"/>
                  </a:cubicBezTo>
                  <a:cubicBezTo>
                    <a:pt x="677" y="0"/>
                    <a:pt x="675" y="0"/>
                    <a:pt x="6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30"/>
            <p:cNvSpPr/>
            <p:nvPr/>
          </p:nvSpPr>
          <p:spPr>
            <a:xfrm>
              <a:off x="5782250" y="2661200"/>
              <a:ext cx="153925" cy="21100"/>
            </a:xfrm>
            <a:custGeom>
              <a:avLst/>
              <a:gdLst/>
              <a:ahLst/>
              <a:cxnLst/>
              <a:rect l="l" t="t" r="r" b="b"/>
              <a:pathLst>
                <a:path w="6157" h="844" extrusionOk="0">
                  <a:moveTo>
                    <a:pt x="352" y="0"/>
                  </a:moveTo>
                  <a:cubicBezTo>
                    <a:pt x="231" y="0"/>
                    <a:pt x="125" y="53"/>
                    <a:pt x="37" y="166"/>
                  </a:cubicBezTo>
                  <a:cubicBezTo>
                    <a:pt x="1" y="237"/>
                    <a:pt x="25" y="321"/>
                    <a:pt x="60" y="380"/>
                  </a:cubicBezTo>
                  <a:cubicBezTo>
                    <a:pt x="142" y="409"/>
                    <a:pt x="226" y="416"/>
                    <a:pt x="312" y="416"/>
                  </a:cubicBezTo>
                  <a:cubicBezTo>
                    <a:pt x="403" y="416"/>
                    <a:pt x="495" y="408"/>
                    <a:pt x="587" y="408"/>
                  </a:cubicBezTo>
                  <a:cubicBezTo>
                    <a:pt x="700" y="408"/>
                    <a:pt x="811" y="420"/>
                    <a:pt x="918" y="476"/>
                  </a:cubicBezTo>
                  <a:cubicBezTo>
                    <a:pt x="989" y="499"/>
                    <a:pt x="1072" y="499"/>
                    <a:pt x="1156" y="511"/>
                  </a:cubicBezTo>
                  <a:cubicBezTo>
                    <a:pt x="1257" y="556"/>
                    <a:pt x="1361" y="566"/>
                    <a:pt x="1466" y="566"/>
                  </a:cubicBezTo>
                  <a:cubicBezTo>
                    <a:pt x="1552" y="566"/>
                    <a:pt x="1638" y="559"/>
                    <a:pt x="1723" y="559"/>
                  </a:cubicBezTo>
                  <a:cubicBezTo>
                    <a:pt x="1839" y="559"/>
                    <a:pt x="1952" y="572"/>
                    <a:pt x="2061" y="630"/>
                  </a:cubicBezTo>
                  <a:cubicBezTo>
                    <a:pt x="2132" y="642"/>
                    <a:pt x="2203" y="642"/>
                    <a:pt x="2287" y="654"/>
                  </a:cubicBezTo>
                  <a:cubicBezTo>
                    <a:pt x="2379" y="691"/>
                    <a:pt x="2474" y="699"/>
                    <a:pt x="2570" y="699"/>
                  </a:cubicBezTo>
                  <a:cubicBezTo>
                    <a:pt x="2651" y="699"/>
                    <a:pt x="2733" y="693"/>
                    <a:pt x="2814" y="693"/>
                  </a:cubicBezTo>
                  <a:cubicBezTo>
                    <a:pt x="2948" y="693"/>
                    <a:pt x="3080" y="710"/>
                    <a:pt x="3204" y="797"/>
                  </a:cubicBezTo>
                  <a:cubicBezTo>
                    <a:pt x="3738" y="818"/>
                    <a:pt x="4280" y="843"/>
                    <a:pt x="4821" y="843"/>
                  </a:cubicBezTo>
                  <a:cubicBezTo>
                    <a:pt x="5196" y="843"/>
                    <a:pt x="5571" y="831"/>
                    <a:pt x="5942" y="797"/>
                  </a:cubicBezTo>
                  <a:lnTo>
                    <a:pt x="6097" y="642"/>
                  </a:lnTo>
                  <a:cubicBezTo>
                    <a:pt x="6156" y="452"/>
                    <a:pt x="6002" y="452"/>
                    <a:pt x="5883" y="416"/>
                  </a:cubicBezTo>
                  <a:cubicBezTo>
                    <a:pt x="5815" y="444"/>
                    <a:pt x="5742" y="456"/>
                    <a:pt x="5668" y="456"/>
                  </a:cubicBezTo>
                  <a:cubicBezTo>
                    <a:pt x="5585" y="456"/>
                    <a:pt x="5500" y="441"/>
                    <a:pt x="5418" y="416"/>
                  </a:cubicBezTo>
                  <a:cubicBezTo>
                    <a:pt x="5395" y="412"/>
                    <a:pt x="5371" y="410"/>
                    <a:pt x="5347" y="410"/>
                  </a:cubicBezTo>
                  <a:cubicBezTo>
                    <a:pt x="5259" y="410"/>
                    <a:pt x="5164" y="432"/>
                    <a:pt x="5072" y="432"/>
                  </a:cubicBezTo>
                  <a:cubicBezTo>
                    <a:pt x="4980" y="432"/>
                    <a:pt x="4890" y="410"/>
                    <a:pt x="4811" y="321"/>
                  </a:cubicBezTo>
                  <a:lnTo>
                    <a:pt x="4823" y="321"/>
                  </a:lnTo>
                  <a:cubicBezTo>
                    <a:pt x="4721" y="288"/>
                    <a:pt x="4619" y="279"/>
                    <a:pt x="4518" y="279"/>
                  </a:cubicBezTo>
                  <a:cubicBezTo>
                    <a:pt x="4395" y="279"/>
                    <a:pt x="4272" y="292"/>
                    <a:pt x="4149" y="292"/>
                  </a:cubicBezTo>
                  <a:cubicBezTo>
                    <a:pt x="4076" y="292"/>
                    <a:pt x="4003" y="288"/>
                    <a:pt x="3930" y="273"/>
                  </a:cubicBezTo>
                  <a:cubicBezTo>
                    <a:pt x="3866" y="281"/>
                    <a:pt x="3796" y="316"/>
                    <a:pt x="3721" y="316"/>
                  </a:cubicBezTo>
                  <a:cubicBezTo>
                    <a:pt x="3684" y="316"/>
                    <a:pt x="3647" y="308"/>
                    <a:pt x="3608" y="285"/>
                  </a:cubicBezTo>
                  <a:cubicBezTo>
                    <a:pt x="3549" y="285"/>
                    <a:pt x="3489" y="297"/>
                    <a:pt x="3430" y="321"/>
                  </a:cubicBezTo>
                  <a:cubicBezTo>
                    <a:pt x="3391" y="325"/>
                    <a:pt x="3351" y="328"/>
                    <a:pt x="3313" y="328"/>
                  </a:cubicBezTo>
                  <a:cubicBezTo>
                    <a:pt x="3247" y="328"/>
                    <a:pt x="3185" y="320"/>
                    <a:pt x="3132" y="297"/>
                  </a:cubicBezTo>
                  <a:cubicBezTo>
                    <a:pt x="2299" y="47"/>
                    <a:pt x="1430" y="178"/>
                    <a:pt x="584" y="35"/>
                  </a:cubicBezTo>
                  <a:lnTo>
                    <a:pt x="537" y="35"/>
                  </a:lnTo>
                  <a:cubicBezTo>
                    <a:pt x="471" y="12"/>
                    <a:pt x="410"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30"/>
            <p:cNvSpPr/>
            <p:nvPr/>
          </p:nvSpPr>
          <p:spPr>
            <a:xfrm>
              <a:off x="6062650" y="2713850"/>
              <a:ext cx="153625" cy="11350"/>
            </a:xfrm>
            <a:custGeom>
              <a:avLst/>
              <a:gdLst/>
              <a:ahLst/>
              <a:cxnLst/>
              <a:rect l="l" t="t" r="r" b="b"/>
              <a:pathLst>
                <a:path w="6145" h="454" extrusionOk="0">
                  <a:moveTo>
                    <a:pt x="24" y="1"/>
                  </a:moveTo>
                  <a:cubicBezTo>
                    <a:pt x="1" y="60"/>
                    <a:pt x="12" y="132"/>
                    <a:pt x="36" y="215"/>
                  </a:cubicBezTo>
                  <a:cubicBezTo>
                    <a:pt x="101" y="236"/>
                    <a:pt x="165" y="241"/>
                    <a:pt x="227" y="241"/>
                  </a:cubicBezTo>
                  <a:cubicBezTo>
                    <a:pt x="268" y="241"/>
                    <a:pt x="308" y="239"/>
                    <a:pt x="346" y="239"/>
                  </a:cubicBezTo>
                  <a:cubicBezTo>
                    <a:pt x="469" y="255"/>
                    <a:pt x="593" y="261"/>
                    <a:pt x="716" y="261"/>
                  </a:cubicBezTo>
                  <a:cubicBezTo>
                    <a:pt x="864" y="261"/>
                    <a:pt x="1012" y="252"/>
                    <a:pt x="1155" y="239"/>
                  </a:cubicBezTo>
                  <a:lnTo>
                    <a:pt x="1263" y="239"/>
                  </a:lnTo>
                  <a:cubicBezTo>
                    <a:pt x="1203" y="239"/>
                    <a:pt x="1155" y="263"/>
                    <a:pt x="1144" y="322"/>
                  </a:cubicBezTo>
                  <a:cubicBezTo>
                    <a:pt x="1227" y="358"/>
                    <a:pt x="1322" y="394"/>
                    <a:pt x="1405" y="394"/>
                  </a:cubicBezTo>
                  <a:cubicBezTo>
                    <a:pt x="2906" y="429"/>
                    <a:pt x="4394" y="441"/>
                    <a:pt x="5882" y="453"/>
                  </a:cubicBezTo>
                  <a:cubicBezTo>
                    <a:pt x="5989" y="453"/>
                    <a:pt x="6144" y="453"/>
                    <a:pt x="6120" y="203"/>
                  </a:cubicBezTo>
                  <a:cubicBezTo>
                    <a:pt x="5369" y="159"/>
                    <a:pt x="4617" y="109"/>
                    <a:pt x="3856" y="109"/>
                  </a:cubicBezTo>
                  <a:cubicBezTo>
                    <a:pt x="3580" y="109"/>
                    <a:pt x="3303" y="116"/>
                    <a:pt x="3025" y="132"/>
                  </a:cubicBezTo>
                  <a:lnTo>
                    <a:pt x="3013" y="132"/>
                  </a:lnTo>
                  <a:cubicBezTo>
                    <a:pt x="3001" y="114"/>
                    <a:pt x="2986" y="105"/>
                    <a:pt x="2971" y="105"/>
                  </a:cubicBezTo>
                  <a:cubicBezTo>
                    <a:pt x="2956" y="105"/>
                    <a:pt x="2941" y="114"/>
                    <a:pt x="2929" y="132"/>
                  </a:cubicBezTo>
                  <a:cubicBezTo>
                    <a:pt x="2877" y="153"/>
                    <a:pt x="2843" y="219"/>
                    <a:pt x="2780" y="219"/>
                  </a:cubicBezTo>
                  <a:cubicBezTo>
                    <a:pt x="2771" y="219"/>
                    <a:pt x="2761" y="218"/>
                    <a:pt x="2751" y="215"/>
                  </a:cubicBezTo>
                  <a:lnTo>
                    <a:pt x="2453" y="215"/>
                  </a:lnTo>
                  <a:cubicBezTo>
                    <a:pt x="2437" y="212"/>
                    <a:pt x="2422" y="210"/>
                    <a:pt x="2408" y="210"/>
                  </a:cubicBezTo>
                  <a:cubicBezTo>
                    <a:pt x="2368" y="210"/>
                    <a:pt x="2333" y="221"/>
                    <a:pt x="2298" y="239"/>
                  </a:cubicBezTo>
                  <a:lnTo>
                    <a:pt x="2263" y="191"/>
                  </a:lnTo>
                  <a:lnTo>
                    <a:pt x="2322" y="215"/>
                  </a:lnTo>
                  <a:cubicBezTo>
                    <a:pt x="2358" y="203"/>
                    <a:pt x="2417" y="203"/>
                    <a:pt x="2465" y="203"/>
                  </a:cubicBezTo>
                  <a:lnTo>
                    <a:pt x="2632" y="203"/>
                  </a:lnTo>
                  <a:cubicBezTo>
                    <a:pt x="2652" y="207"/>
                    <a:pt x="2671" y="208"/>
                    <a:pt x="2690" y="208"/>
                  </a:cubicBezTo>
                  <a:cubicBezTo>
                    <a:pt x="2728" y="208"/>
                    <a:pt x="2763" y="203"/>
                    <a:pt x="2787" y="203"/>
                  </a:cubicBezTo>
                  <a:lnTo>
                    <a:pt x="2929" y="120"/>
                  </a:lnTo>
                  <a:cubicBezTo>
                    <a:pt x="2830" y="21"/>
                    <a:pt x="2706" y="12"/>
                    <a:pt x="2592" y="12"/>
                  </a:cubicBezTo>
                  <a:cubicBezTo>
                    <a:pt x="2569" y="12"/>
                    <a:pt x="2546" y="13"/>
                    <a:pt x="2525" y="13"/>
                  </a:cubicBezTo>
                  <a:cubicBezTo>
                    <a:pt x="1691" y="1"/>
                    <a:pt x="858"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30"/>
            <p:cNvSpPr/>
            <p:nvPr/>
          </p:nvSpPr>
          <p:spPr>
            <a:xfrm>
              <a:off x="5799525" y="2698675"/>
              <a:ext cx="159875" cy="19125"/>
            </a:xfrm>
            <a:custGeom>
              <a:avLst/>
              <a:gdLst/>
              <a:ahLst/>
              <a:cxnLst/>
              <a:rect l="l" t="t" r="r" b="b"/>
              <a:pathLst>
                <a:path w="6395" h="765" extrusionOk="0">
                  <a:moveTo>
                    <a:pt x="84" y="1"/>
                  </a:moveTo>
                  <a:cubicBezTo>
                    <a:pt x="0" y="96"/>
                    <a:pt x="0" y="179"/>
                    <a:pt x="84" y="274"/>
                  </a:cubicBezTo>
                  <a:cubicBezTo>
                    <a:pt x="184" y="308"/>
                    <a:pt x="285" y="323"/>
                    <a:pt x="386" y="323"/>
                  </a:cubicBezTo>
                  <a:cubicBezTo>
                    <a:pt x="464" y="323"/>
                    <a:pt x="542" y="314"/>
                    <a:pt x="620" y="298"/>
                  </a:cubicBezTo>
                  <a:cubicBezTo>
                    <a:pt x="746" y="355"/>
                    <a:pt x="876" y="367"/>
                    <a:pt x="1006" y="367"/>
                  </a:cubicBezTo>
                  <a:cubicBezTo>
                    <a:pt x="1100" y="367"/>
                    <a:pt x="1195" y="360"/>
                    <a:pt x="1289" y="360"/>
                  </a:cubicBezTo>
                  <a:cubicBezTo>
                    <a:pt x="1418" y="360"/>
                    <a:pt x="1545" y="372"/>
                    <a:pt x="1667" y="429"/>
                  </a:cubicBezTo>
                  <a:lnTo>
                    <a:pt x="1810" y="429"/>
                  </a:lnTo>
                  <a:cubicBezTo>
                    <a:pt x="1810" y="405"/>
                    <a:pt x="1834" y="405"/>
                    <a:pt x="1858" y="393"/>
                  </a:cubicBezTo>
                  <a:cubicBezTo>
                    <a:pt x="1893" y="393"/>
                    <a:pt x="1917" y="393"/>
                    <a:pt x="1953" y="441"/>
                  </a:cubicBezTo>
                  <a:cubicBezTo>
                    <a:pt x="2286" y="489"/>
                    <a:pt x="2620" y="513"/>
                    <a:pt x="2965" y="560"/>
                  </a:cubicBezTo>
                  <a:cubicBezTo>
                    <a:pt x="3247" y="683"/>
                    <a:pt x="3539" y="708"/>
                    <a:pt x="3834" y="708"/>
                  </a:cubicBezTo>
                  <a:cubicBezTo>
                    <a:pt x="4032" y="708"/>
                    <a:pt x="4232" y="696"/>
                    <a:pt x="4431" y="696"/>
                  </a:cubicBezTo>
                  <a:cubicBezTo>
                    <a:pt x="4510" y="696"/>
                    <a:pt x="4589" y="698"/>
                    <a:pt x="4668" y="703"/>
                  </a:cubicBezTo>
                  <a:cubicBezTo>
                    <a:pt x="4882" y="742"/>
                    <a:pt x="5094" y="765"/>
                    <a:pt x="5304" y="765"/>
                  </a:cubicBezTo>
                  <a:cubicBezTo>
                    <a:pt x="5678" y="765"/>
                    <a:pt x="6043" y="691"/>
                    <a:pt x="6394" y="501"/>
                  </a:cubicBezTo>
                  <a:cubicBezTo>
                    <a:pt x="5834" y="274"/>
                    <a:pt x="5251" y="441"/>
                    <a:pt x="4691" y="298"/>
                  </a:cubicBezTo>
                  <a:cubicBezTo>
                    <a:pt x="3825" y="185"/>
                    <a:pt x="2965" y="117"/>
                    <a:pt x="2102" y="117"/>
                  </a:cubicBezTo>
                  <a:cubicBezTo>
                    <a:pt x="1874" y="117"/>
                    <a:pt x="1646" y="122"/>
                    <a:pt x="1417" y="132"/>
                  </a:cubicBezTo>
                  <a:cubicBezTo>
                    <a:pt x="1286" y="78"/>
                    <a:pt x="1150" y="66"/>
                    <a:pt x="1012" y="66"/>
                  </a:cubicBezTo>
                  <a:cubicBezTo>
                    <a:pt x="896" y="66"/>
                    <a:pt x="780" y="74"/>
                    <a:pt x="664" y="74"/>
                  </a:cubicBezTo>
                  <a:cubicBezTo>
                    <a:pt x="520" y="74"/>
                    <a:pt x="377" y="6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30"/>
            <p:cNvSpPr/>
            <p:nvPr/>
          </p:nvSpPr>
          <p:spPr>
            <a:xfrm>
              <a:off x="6003725" y="2678425"/>
              <a:ext cx="92275" cy="17000"/>
            </a:xfrm>
            <a:custGeom>
              <a:avLst/>
              <a:gdLst/>
              <a:ahLst/>
              <a:cxnLst/>
              <a:rect l="l" t="t" r="r" b="b"/>
              <a:pathLst>
                <a:path w="3691" h="680" extrusionOk="0">
                  <a:moveTo>
                    <a:pt x="250" y="1"/>
                  </a:moveTo>
                  <a:cubicBezTo>
                    <a:pt x="179" y="84"/>
                    <a:pt x="0" y="120"/>
                    <a:pt x="36" y="251"/>
                  </a:cubicBezTo>
                  <a:cubicBezTo>
                    <a:pt x="48" y="406"/>
                    <a:pt x="214" y="370"/>
                    <a:pt x="310" y="382"/>
                  </a:cubicBezTo>
                  <a:cubicBezTo>
                    <a:pt x="382" y="397"/>
                    <a:pt x="455" y="402"/>
                    <a:pt x="529" y="402"/>
                  </a:cubicBezTo>
                  <a:cubicBezTo>
                    <a:pt x="687" y="402"/>
                    <a:pt x="848" y="379"/>
                    <a:pt x="1005" y="379"/>
                  </a:cubicBezTo>
                  <a:cubicBezTo>
                    <a:pt x="1191" y="379"/>
                    <a:pt x="1372" y="411"/>
                    <a:pt x="1536" y="549"/>
                  </a:cubicBezTo>
                  <a:cubicBezTo>
                    <a:pt x="2250" y="596"/>
                    <a:pt x="2965" y="644"/>
                    <a:pt x="3691" y="680"/>
                  </a:cubicBezTo>
                  <a:lnTo>
                    <a:pt x="3691" y="608"/>
                  </a:lnTo>
                  <a:lnTo>
                    <a:pt x="3691" y="537"/>
                  </a:lnTo>
                  <a:cubicBezTo>
                    <a:pt x="3548" y="489"/>
                    <a:pt x="3489" y="382"/>
                    <a:pt x="3548" y="239"/>
                  </a:cubicBezTo>
                  <a:cubicBezTo>
                    <a:pt x="2631" y="108"/>
                    <a:pt x="1726" y="84"/>
                    <a:pt x="810" y="84"/>
                  </a:cubicBezTo>
                  <a:cubicBezTo>
                    <a:pt x="631" y="84"/>
                    <a:pt x="429" y="25"/>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30"/>
            <p:cNvSpPr/>
            <p:nvPr/>
          </p:nvSpPr>
          <p:spPr>
            <a:xfrm>
              <a:off x="5676600" y="2654900"/>
              <a:ext cx="91400" cy="13525"/>
            </a:xfrm>
            <a:custGeom>
              <a:avLst/>
              <a:gdLst/>
              <a:ahLst/>
              <a:cxnLst/>
              <a:rect l="l" t="t" r="r" b="b"/>
              <a:pathLst>
                <a:path w="3656" h="541" extrusionOk="0">
                  <a:moveTo>
                    <a:pt x="1535" y="1"/>
                  </a:moveTo>
                  <a:cubicBezTo>
                    <a:pt x="1357" y="1"/>
                    <a:pt x="1178" y="12"/>
                    <a:pt x="1000" y="37"/>
                  </a:cubicBezTo>
                  <a:cubicBezTo>
                    <a:pt x="750" y="37"/>
                    <a:pt x="500" y="37"/>
                    <a:pt x="238" y="49"/>
                  </a:cubicBezTo>
                  <a:cubicBezTo>
                    <a:pt x="0" y="49"/>
                    <a:pt x="107" y="228"/>
                    <a:pt x="119" y="347"/>
                  </a:cubicBezTo>
                  <a:cubicBezTo>
                    <a:pt x="445" y="463"/>
                    <a:pt x="776" y="483"/>
                    <a:pt x="1113" y="483"/>
                  </a:cubicBezTo>
                  <a:cubicBezTo>
                    <a:pt x="1292" y="483"/>
                    <a:pt x="1473" y="478"/>
                    <a:pt x="1655" y="478"/>
                  </a:cubicBezTo>
                  <a:cubicBezTo>
                    <a:pt x="1999" y="516"/>
                    <a:pt x="2343" y="540"/>
                    <a:pt x="2698" y="540"/>
                  </a:cubicBezTo>
                  <a:cubicBezTo>
                    <a:pt x="3007" y="540"/>
                    <a:pt x="3323" y="522"/>
                    <a:pt x="3655" y="478"/>
                  </a:cubicBezTo>
                  <a:cubicBezTo>
                    <a:pt x="3429" y="156"/>
                    <a:pt x="3155" y="335"/>
                    <a:pt x="3000" y="180"/>
                  </a:cubicBezTo>
                  <a:cubicBezTo>
                    <a:pt x="2520" y="84"/>
                    <a:pt x="2027"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30"/>
            <p:cNvSpPr/>
            <p:nvPr/>
          </p:nvSpPr>
          <p:spPr>
            <a:xfrm>
              <a:off x="5502450" y="2684575"/>
              <a:ext cx="96175" cy="14425"/>
            </a:xfrm>
            <a:custGeom>
              <a:avLst/>
              <a:gdLst/>
              <a:ahLst/>
              <a:cxnLst/>
              <a:rect l="l" t="t" r="r" b="b"/>
              <a:pathLst>
                <a:path w="3847" h="577" extrusionOk="0">
                  <a:moveTo>
                    <a:pt x="594" y="0"/>
                  </a:moveTo>
                  <a:cubicBezTo>
                    <a:pt x="405" y="0"/>
                    <a:pt x="240" y="69"/>
                    <a:pt x="84" y="184"/>
                  </a:cubicBezTo>
                  <a:cubicBezTo>
                    <a:pt x="25" y="219"/>
                    <a:pt x="1" y="255"/>
                    <a:pt x="37" y="315"/>
                  </a:cubicBezTo>
                  <a:cubicBezTo>
                    <a:pt x="84" y="374"/>
                    <a:pt x="144" y="434"/>
                    <a:pt x="227" y="457"/>
                  </a:cubicBezTo>
                  <a:cubicBezTo>
                    <a:pt x="263" y="434"/>
                    <a:pt x="299" y="434"/>
                    <a:pt x="346" y="434"/>
                  </a:cubicBezTo>
                  <a:cubicBezTo>
                    <a:pt x="410" y="431"/>
                    <a:pt x="474" y="430"/>
                    <a:pt x="537" y="430"/>
                  </a:cubicBezTo>
                  <a:cubicBezTo>
                    <a:pt x="1186" y="430"/>
                    <a:pt x="1828" y="533"/>
                    <a:pt x="2489" y="576"/>
                  </a:cubicBezTo>
                  <a:cubicBezTo>
                    <a:pt x="2582" y="571"/>
                    <a:pt x="2675" y="569"/>
                    <a:pt x="2768" y="569"/>
                  </a:cubicBezTo>
                  <a:cubicBezTo>
                    <a:pt x="2897" y="569"/>
                    <a:pt x="3025" y="572"/>
                    <a:pt x="3153" y="572"/>
                  </a:cubicBezTo>
                  <a:cubicBezTo>
                    <a:pt x="3325" y="572"/>
                    <a:pt x="3496" y="567"/>
                    <a:pt x="3668" y="541"/>
                  </a:cubicBezTo>
                  <a:cubicBezTo>
                    <a:pt x="3740" y="517"/>
                    <a:pt x="3799" y="469"/>
                    <a:pt x="3847" y="398"/>
                  </a:cubicBezTo>
                  <a:cubicBezTo>
                    <a:pt x="3835" y="362"/>
                    <a:pt x="3811" y="315"/>
                    <a:pt x="3799" y="291"/>
                  </a:cubicBezTo>
                  <a:cubicBezTo>
                    <a:pt x="3680" y="255"/>
                    <a:pt x="3573" y="184"/>
                    <a:pt x="3454" y="184"/>
                  </a:cubicBezTo>
                  <a:cubicBezTo>
                    <a:pt x="2525" y="172"/>
                    <a:pt x="1596" y="100"/>
                    <a:pt x="680" y="5"/>
                  </a:cubicBezTo>
                  <a:cubicBezTo>
                    <a:pt x="651" y="2"/>
                    <a:pt x="622" y="0"/>
                    <a:pt x="5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30"/>
            <p:cNvSpPr/>
            <p:nvPr/>
          </p:nvSpPr>
          <p:spPr>
            <a:xfrm>
              <a:off x="5713500" y="2694900"/>
              <a:ext cx="88125" cy="10950"/>
            </a:xfrm>
            <a:custGeom>
              <a:avLst/>
              <a:gdLst/>
              <a:ahLst/>
              <a:cxnLst/>
              <a:rect l="l" t="t" r="r" b="b"/>
              <a:pathLst>
                <a:path w="3525" h="438" extrusionOk="0">
                  <a:moveTo>
                    <a:pt x="1579" y="1"/>
                  </a:moveTo>
                  <a:cubicBezTo>
                    <a:pt x="1085" y="1"/>
                    <a:pt x="590" y="24"/>
                    <a:pt x="96" y="44"/>
                  </a:cubicBezTo>
                  <a:cubicBezTo>
                    <a:pt x="48" y="68"/>
                    <a:pt x="12" y="116"/>
                    <a:pt x="0" y="175"/>
                  </a:cubicBezTo>
                  <a:cubicBezTo>
                    <a:pt x="12" y="235"/>
                    <a:pt x="48" y="283"/>
                    <a:pt x="96" y="306"/>
                  </a:cubicBezTo>
                  <a:lnTo>
                    <a:pt x="3525" y="437"/>
                  </a:lnTo>
                  <a:lnTo>
                    <a:pt x="3525" y="175"/>
                  </a:lnTo>
                  <a:cubicBezTo>
                    <a:pt x="2876" y="40"/>
                    <a:pt x="2228" y="1"/>
                    <a:pt x="15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30"/>
            <p:cNvSpPr/>
            <p:nvPr/>
          </p:nvSpPr>
          <p:spPr>
            <a:xfrm>
              <a:off x="6167725" y="2687000"/>
              <a:ext cx="65500" cy="19450"/>
            </a:xfrm>
            <a:custGeom>
              <a:avLst/>
              <a:gdLst/>
              <a:ahLst/>
              <a:cxnLst/>
              <a:rect l="l" t="t" r="r" b="b"/>
              <a:pathLst>
                <a:path w="2620" h="778" extrusionOk="0">
                  <a:moveTo>
                    <a:pt x="345" y="0"/>
                  </a:moveTo>
                  <a:cubicBezTo>
                    <a:pt x="322" y="0"/>
                    <a:pt x="298" y="8"/>
                    <a:pt x="274" y="27"/>
                  </a:cubicBezTo>
                  <a:cubicBezTo>
                    <a:pt x="477" y="253"/>
                    <a:pt x="0" y="301"/>
                    <a:pt x="131" y="503"/>
                  </a:cubicBezTo>
                  <a:cubicBezTo>
                    <a:pt x="941" y="599"/>
                    <a:pt x="1763" y="682"/>
                    <a:pt x="2572" y="777"/>
                  </a:cubicBezTo>
                  <a:cubicBezTo>
                    <a:pt x="2620" y="622"/>
                    <a:pt x="2382" y="444"/>
                    <a:pt x="2608" y="313"/>
                  </a:cubicBezTo>
                  <a:cubicBezTo>
                    <a:pt x="1894" y="170"/>
                    <a:pt x="1167" y="87"/>
                    <a:pt x="441" y="39"/>
                  </a:cubicBezTo>
                  <a:cubicBezTo>
                    <a:pt x="412" y="17"/>
                    <a:pt x="380" y="0"/>
                    <a:pt x="3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30"/>
            <p:cNvSpPr/>
            <p:nvPr/>
          </p:nvSpPr>
          <p:spPr>
            <a:xfrm>
              <a:off x="5915600" y="2706150"/>
              <a:ext cx="66100" cy="15975"/>
            </a:xfrm>
            <a:custGeom>
              <a:avLst/>
              <a:gdLst/>
              <a:ahLst/>
              <a:cxnLst/>
              <a:rect l="l" t="t" r="r" b="b"/>
              <a:pathLst>
                <a:path w="2644" h="639" extrusionOk="0">
                  <a:moveTo>
                    <a:pt x="1192" y="1"/>
                  </a:moveTo>
                  <a:cubicBezTo>
                    <a:pt x="814" y="1"/>
                    <a:pt x="436" y="23"/>
                    <a:pt x="60" y="23"/>
                  </a:cubicBezTo>
                  <a:cubicBezTo>
                    <a:pt x="304" y="166"/>
                    <a:pt x="569" y="166"/>
                    <a:pt x="836" y="166"/>
                  </a:cubicBezTo>
                  <a:cubicBezTo>
                    <a:pt x="1102" y="166"/>
                    <a:pt x="1370" y="166"/>
                    <a:pt x="1620" y="309"/>
                  </a:cubicBezTo>
                  <a:lnTo>
                    <a:pt x="1" y="309"/>
                  </a:lnTo>
                  <a:cubicBezTo>
                    <a:pt x="112" y="549"/>
                    <a:pt x="316" y="639"/>
                    <a:pt x="536" y="639"/>
                  </a:cubicBezTo>
                  <a:cubicBezTo>
                    <a:pt x="599" y="639"/>
                    <a:pt x="663" y="632"/>
                    <a:pt x="727" y="618"/>
                  </a:cubicBezTo>
                  <a:cubicBezTo>
                    <a:pt x="964" y="546"/>
                    <a:pt x="1197" y="526"/>
                    <a:pt x="1429" y="526"/>
                  </a:cubicBezTo>
                  <a:cubicBezTo>
                    <a:pt x="1700" y="526"/>
                    <a:pt x="1970" y="553"/>
                    <a:pt x="2244" y="553"/>
                  </a:cubicBezTo>
                  <a:cubicBezTo>
                    <a:pt x="2314" y="553"/>
                    <a:pt x="2383" y="551"/>
                    <a:pt x="2454" y="547"/>
                  </a:cubicBezTo>
                  <a:cubicBezTo>
                    <a:pt x="2644" y="380"/>
                    <a:pt x="2644" y="380"/>
                    <a:pt x="2287" y="202"/>
                  </a:cubicBezTo>
                  <a:cubicBezTo>
                    <a:pt x="2238" y="174"/>
                    <a:pt x="2242" y="154"/>
                    <a:pt x="2268" y="154"/>
                  </a:cubicBezTo>
                  <a:cubicBezTo>
                    <a:pt x="2286" y="154"/>
                    <a:pt x="2316" y="165"/>
                    <a:pt x="2346" y="190"/>
                  </a:cubicBezTo>
                  <a:cubicBezTo>
                    <a:pt x="2357" y="197"/>
                    <a:pt x="2365" y="200"/>
                    <a:pt x="2372" y="200"/>
                  </a:cubicBezTo>
                  <a:cubicBezTo>
                    <a:pt x="2409" y="200"/>
                    <a:pt x="2395" y="105"/>
                    <a:pt x="2392" y="105"/>
                  </a:cubicBezTo>
                  <a:lnTo>
                    <a:pt x="2392" y="105"/>
                  </a:lnTo>
                  <a:cubicBezTo>
                    <a:pt x="2392" y="105"/>
                    <a:pt x="2392" y="112"/>
                    <a:pt x="2394" y="130"/>
                  </a:cubicBezTo>
                  <a:cubicBezTo>
                    <a:pt x="1995" y="26"/>
                    <a:pt x="1593" y="1"/>
                    <a:pt x="1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30"/>
            <p:cNvSpPr/>
            <p:nvPr/>
          </p:nvSpPr>
          <p:spPr>
            <a:xfrm>
              <a:off x="5862325" y="2679275"/>
              <a:ext cx="100925" cy="8975"/>
            </a:xfrm>
            <a:custGeom>
              <a:avLst/>
              <a:gdLst/>
              <a:ahLst/>
              <a:cxnLst/>
              <a:rect l="l" t="t" r="r" b="b"/>
              <a:pathLst>
                <a:path w="4037" h="359" extrusionOk="0">
                  <a:moveTo>
                    <a:pt x="1050" y="0"/>
                  </a:moveTo>
                  <a:cubicBezTo>
                    <a:pt x="698" y="0"/>
                    <a:pt x="348" y="22"/>
                    <a:pt x="1" y="86"/>
                  </a:cubicBezTo>
                  <a:cubicBezTo>
                    <a:pt x="250" y="185"/>
                    <a:pt x="506" y="206"/>
                    <a:pt x="764" y="206"/>
                  </a:cubicBezTo>
                  <a:cubicBezTo>
                    <a:pt x="968" y="206"/>
                    <a:pt x="1173" y="193"/>
                    <a:pt x="1378" y="193"/>
                  </a:cubicBezTo>
                  <a:cubicBezTo>
                    <a:pt x="1510" y="193"/>
                    <a:pt x="1643" y="198"/>
                    <a:pt x="1775" y="217"/>
                  </a:cubicBezTo>
                  <a:cubicBezTo>
                    <a:pt x="2367" y="303"/>
                    <a:pt x="2975" y="358"/>
                    <a:pt x="3586" y="358"/>
                  </a:cubicBezTo>
                  <a:cubicBezTo>
                    <a:pt x="3736" y="358"/>
                    <a:pt x="3887" y="355"/>
                    <a:pt x="4037" y="348"/>
                  </a:cubicBezTo>
                  <a:cubicBezTo>
                    <a:pt x="3942" y="217"/>
                    <a:pt x="3799" y="229"/>
                    <a:pt x="3668" y="217"/>
                  </a:cubicBezTo>
                  <a:cubicBezTo>
                    <a:pt x="3346" y="193"/>
                    <a:pt x="3037" y="217"/>
                    <a:pt x="2739" y="86"/>
                  </a:cubicBezTo>
                  <a:cubicBezTo>
                    <a:pt x="2181" y="57"/>
                    <a:pt x="1615"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30"/>
            <p:cNvSpPr/>
            <p:nvPr/>
          </p:nvSpPr>
          <p:spPr>
            <a:xfrm>
              <a:off x="5443525" y="2667175"/>
              <a:ext cx="35750" cy="32350"/>
            </a:xfrm>
            <a:custGeom>
              <a:avLst/>
              <a:gdLst/>
              <a:ahLst/>
              <a:cxnLst/>
              <a:rect l="l" t="t" r="r" b="b"/>
              <a:pathLst>
                <a:path w="1430" h="1294" extrusionOk="0">
                  <a:moveTo>
                    <a:pt x="973" y="1"/>
                  </a:moveTo>
                  <a:cubicBezTo>
                    <a:pt x="867" y="1"/>
                    <a:pt x="746" y="72"/>
                    <a:pt x="560" y="201"/>
                  </a:cubicBezTo>
                  <a:cubicBezTo>
                    <a:pt x="465" y="260"/>
                    <a:pt x="393" y="344"/>
                    <a:pt x="310" y="415"/>
                  </a:cubicBezTo>
                  <a:cubicBezTo>
                    <a:pt x="203" y="618"/>
                    <a:pt x="96" y="796"/>
                    <a:pt x="1" y="987"/>
                  </a:cubicBezTo>
                  <a:cubicBezTo>
                    <a:pt x="36" y="1034"/>
                    <a:pt x="72" y="1094"/>
                    <a:pt x="96" y="1130"/>
                  </a:cubicBezTo>
                  <a:cubicBezTo>
                    <a:pt x="178" y="1212"/>
                    <a:pt x="254" y="1294"/>
                    <a:pt x="353" y="1294"/>
                  </a:cubicBezTo>
                  <a:cubicBezTo>
                    <a:pt x="397" y="1294"/>
                    <a:pt x="445" y="1277"/>
                    <a:pt x="501" y="1237"/>
                  </a:cubicBezTo>
                  <a:cubicBezTo>
                    <a:pt x="739" y="999"/>
                    <a:pt x="846" y="618"/>
                    <a:pt x="1263" y="558"/>
                  </a:cubicBezTo>
                  <a:lnTo>
                    <a:pt x="1429" y="391"/>
                  </a:lnTo>
                  <a:cubicBezTo>
                    <a:pt x="1227" y="122"/>
                    <a:pt x="1113" y="1"/>
                    <a:pt x="9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30"/>
            <p:cNvSpPr/>
            <p:nvPr/>
          </p:nvSpPr>
          <p:spPr>
            <a:xfrm>
              <a:off x="6063550" y="2758650"/>
              <a:ext cx="53900" cy="12675"/>
            </a:xfrm>
            <a:custGeom>
              <a:avLst/>
              <a:gdLst/>
              <a:ahLst/>
              <a:cxnLst/>
              <a:rect l="l" t="t" r="r" b="b"/>
              <a:pathLst>
                <a:path w="2156" h="507" extrusionOk="0">
                  <a:moveTo>
                    <a:pt x="1721" y="1"/>
                  </a:moveTo>
                  <a:cubicBezTo>
                    <a:pt x="1679" y="1"/>
                    <a:pt x="1635" y="20"/>
                    <a:pt x="1584" y="66"/>
                  </a:cubicBezTo>
                  <a:cubicBezTo>
                    <a:pt x="1364" y="84"/>
                    <a:pt x="1138" y="145"/>
                    <a:pt x="931" y="145"/>
                  </a:cubicBezTo>
                  <a:cubicBezTo>
                    <a:pt x="869" y="145"/>
                    <a:pt x="808" y="139"/>
                    <a:pt x="750" y="126"/>
                  </a:cubicBezTo>
                  <a:cubicBezTo>
                    <a:pt x="672" y="105"/>
                    <a:pt x="603" y="95"/>
                    <a:pt x="540" y="95"/>
                  </a:cubicBezTo>
                  <a:cubicBezTo>
                    <a:pt x="277" y="95"/>
                    <a:pt x="135" y="264"/>
                    <a:pt x="0" y="495"/>
                  </a:cubicBezTo>
                  <a:cubicBezTo>
                    <a:pt x="120" y="437"/>
                    <a:pt x="237" y="417"/>
                    <a:pt x="353" y="417"/>
                  </a:cubicBezTo>
                  <a:cubicBezTo>
                    <a:pt x="591" y="417"/>
                    <a:pt x="825" y="499"/>
                    <a:pt x="1066" y="499"/>
                  </a:cubicBezTo>
                  <a:cubicBezTo>
                    <a:pt x="1096" y="499"/>
                    <a:pt x="1125" y="497"/>
                    <a:pt x="1155" y="495"/>
                  </a:cubicBezTo>
                  <a:lnTo>
                    <a:pt x="2012" y="495"/>
                  </a:lnTo>
                  <a:cubicBezTo>
                    <a:pt x="2032" y="490"/>
                    <a:pt x="2052" y="487"/>
                    <a:pt x="2072" y="487"/>
                  </a:cubicBezTo>
                  <a:cubicBezTo>
                    <a:pt x="2099" y="487"/>
                    <a:pt x="2127" y="493"/>
                    <a:pt x="2155" y="507"/>
                  </a:cubicBezTo>
                  <a:cubicBezTo>
                    <a:pt x="2108" y="411"/>
                    <a:pt x="2060" y="316"/>
                    <a:pt x="2000" y="209"/>
                  </a:cubicBezTo>
                  <a:cubicBezTo>
                    <a:pt x="1993" y="186"/>
                    <a:pt x="1976" y="178"/>
                    <a:pt x="1952" y="178"/>
                  </a:cubicBezTo>
                  <a:cubicBezTo>
                    <a:pt x="1938" y="178"/>
                    <a:pt x="1923" y="181"/>
                    <a:pt x="1905" y="185"/>
                  </a:cubicBezTo>
                  <a:cubicBezTo>
                    <a:pt x="1846" y="173"/>
                    <a:pt x="1905" y="114"/>
                    <a:pt x="1881" y="90"/>
                  </a:cubicBezTo>
                  <a:cubicBezTo>
                    <a:pt x="1827" y="36"/>
                    <a:pt x="1776" y="1"/>
                    <a:pt x="1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30"/>
            <p:cNvSpPr/>
            <p:nvPr/>
          </p:nvSpPr>
          <p:spPr>
            <a:xfrm>
              <a:off x="5717975" y="2659325"/>
              <a:ext cx="77700" cy="11600"/>
            </a:xfrm>
            <a:custGeom>
              <a:avLst/>
              <a:gdLst/>
              <a:ahLst/>
              <a:cxnLst/>
              <a:rect l="l" t="t" r="r" b="b"/>
              <a:pathLst>
                <a:path w="3108" h="464" extrusionOk="0">
                  <a:moveTo>
                    <a:pt x="2040" y="0"/>
                  </a:moveTo>
                  <a:cubicBezTo>
                    <a:pt x="1809" y="0"/>
                    <a:pt x="1577" y="10"/>
                    <a:pt x="1345" y="15"/>
                  </a:cubicBezTo>
                  <a:cubicBezTo>
                    <a:pt x="1417" y="217"/>
                    <a:pt x="1715" y="62"/>
                    <a:pt x="1786" y="312"/>
                  </a:cubicBezTo>
                  <a:lnTo>
                    <a:pt x="0" y="312"/>
                  </a:lnTo>
                  <a:cubicBezTo>
                    <a:pt x="570" y="425"/>
                    <a:pt x="1147" y="463"/>
                    <a:pt x="1726" y="463"/>
                  </a:cubicBezTo>
                  <a:cubicBezTo>
                    <a:pt x="1885" y="463"/>
                    <a:pt x="2044" y="460"/>
                    <a:pt x="2203" y="455"/>
                  </a:cubicBezTo>
                  <a:cubicBezTo>
                    <a:pt x="2245" y="356"/>
                    <a:pt x="2310" y="337"/>
                    <a:pt x="2380" y="337"/>
                  </a:cubicBezTo>
                  <a:cubicBezTo>
                    <a:pt x="2422" y="337"/>
                    <a:pt x="2466" y="344"/>
                    <a:pt x="2508" y="344"/>
                  </a:cubicBezTo>
                  <a:cubicBezTo>
                    <a:pt x="2553" y="344"/>
                    <a:pt x="2596" y="335"/>
                    <a:pt x="2631" y="301"/>
                  </a:cubicBezTo>
                  <a:cubicBezTo>
                    <a:pt x="2798" y="241"/>
                    <a:pt x="2953" y="193"/>
                    <a:pt x="3108" y="134"/>
                  </a:cubicBezTo>
                  <a:cubicBezTo>
                    <a:pt x="2759" y="25"/>
                    <a:pt x="2401" y="0"/>
                    <a:pt x="20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30"/>
            <p:cNvSpPr/>
            <p:nvPr/>
          </p:nvSpPr>
          <p:spPr>
            <a:xfrm>
              <a:off x="5596825" y="2690050"/>
              <a:ext cx="64600" cy="14000"/>
            </a:xfrm>
            <a:custGeom>
              <a:avLst/>
              <a:gdLst/>
              <a:ahLst/>
              <a:cxnLst/>
              <a:rect l="l" t="t" r="r" b="b"/>
              <a:pathLst>
                <a:path w="2584" h="560" extrusionOk="0">
                  <a:moveTo>
                    <a:pt x="1477" y="46"/>
                  </a:moveTo>
                  <a:cubicBezTo>
                    <a:pt x="1089" y="46"/>
                    <a:pt x="705" y="76"/>
                    <a:pt x="310" y="84"/>
                  </a:cubicBezTo>
                  <a:cubicBezTo>
                    <a:pt x="238" y="143"/>
                    <a:pt x="131" y="143"/>
                    <a:pt x="84" y="203"/>
                  </a:cubicBezTo>
                  <a:cubicBezTo>
                    <a:pt x="60" y="215"/>
                    <a:pt x="24" y="215"/>
                    <a:pt x="0" y="226"/>
                  </a:cubicBezTo>
                  <a:cubicBezTo>
                    <a:pt x="129" y="525"/>
                    <a:pt x="346" y="550"/>
                    <a:pt x="576" y="550"/>
                  </a:cubicBezTo>
                  <a:cubicBezTo>
                    <a:pt x="622" y="550"/>
                    <a:pt x="669" y="549"/>
                    <a:pt x="716" y="549"/>
                  </a:cubicBezTo>
                  <a:cubicBezTo>
                    <a:pt x="780" y="549"/>
                    <a:pt x="843" y="551"/>
                    <a:pt x="905" y="560"/>
                  </a:cubicBezTo>
                  <a:cubicBezTo>
                    <a:pt x="989" y="554"/>
                    <a:pt x="1074" y="552"/>
                    <a:pt x="1159" y="552"/>
                  </a:cubicBezTo>
                  <a:cubicBezTo>
                    <a:pt x="1303" y="552"/>
                    <a:pt x="1448" y="557"/>
                    <a:pt x="1593" y="557"/>
                  </a:cubicBezTo>
                  <a:cubicBezTo>
                    <a:pt x="1865" y="557"/>
                    <a:pt x="2136" y="538"/>
                    <a:pt x="2393" y="429"/>
                  </a:cubicBezTo>
                  <a:cubicBezTo>
                    <a:pt x="2584" y="0"/>
                    <a:pt x="2096" y="250"/>
                    <a:pt x="2036" y="72"/>
                  </a:cubicBezTo>
                  <a:cubicBezTo>
                    <a:pt x="1848" y="52"/>
                    <a:pt x="1662" y="46"/>
                    <a:pt x="1477" y="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30"/>
            <p:cNvSpPr/>
            <p:nvPr/>
          </p:nvSpPr>
          <p:spPr>
            <a:xfrm>
              <a:off x="5966500" y="2708375"/>
              <a:ext cx="73850" cy="13550"/>
            </a:xfrm>
            <a:custGeom>
              <a:avLst/>
              <a:gdLst/>
              <a:ahLst/>
              <a:cxnLst/>
              <a:rect l="l" t="t" r="r" b="b"/>
              <a:pathLst>
                <a:path w="2954" h="542" extrusionOk="0">
                  <a:moveTo>
                    <a:pt x="643" y="0"/>
                  </a:moveTo>
                  <a:cubicBezTo>
                    <a:pt x="546" y="0"/>
                    <a:pt x="447" y="12"/>
                    <a:pt x="346" y="41"/>
                  </a:cubicBezTo>
                  <a:cubicBezTo>
                    <a:pt x="322" y="49"/>
                    <a:pt x="296" y="51"/>
                    <a:pt x="270" y="51"/>
                  </a:cubicBezTo>
                  <a:cubicBezTo>
                    <a:pt x="239" y="51"/>
                    <a:pt x="207" y="48"/>
                    <a:pt x="176" y="48"/>
                  </a:cubicBezTo>
                  <a:cubicBezTo>
                    <a:pt x="109" y="48"/>
                    <a:pt x="45" y="61"/>
                    <a:pt x="1" y="136"/>
                  </a:cubicBezTo>
                  <a:cubicBezTo>
                    <a:pt x="191" y="255"/>
                    <a:pt x="453" y="125"/>
                    <a:pt x="584" y="339"/>
                  </a:cubicBezTo>
                  <a:cubicBezTo>
                    <a:pt x="775" y="470"/>
                    <a:pt x="1001" y="482"/>
                    <a:pt x="1203" y="517"/>
                  </a:cubicBezTo>
                  <a:cubicBezTo>
                    <a:pt x="1307" y="498"/>
                    <a:pt x="1411" y="491"/>
                    <a:pt x="1516" y="491"/>
                  </a:cubicBezTo>
                  <a:cubicBezTo>
                    <a:pt x="1726" y="491"/>
                    <a:pt x="1938" y="517"/>
                    <a:pt x="2144" y="517"/>
                  </a:cubicBezTo>
                  <a:cubicBezTo>
                    <a:pt x="2203" y="517"/>
                    <a:pt x="2275" y="529"/>
                    <a:pt x="2334" y="541"/>
                  </a:cubicBezTo>
                  <a:cubicBezTo>
                    <a:pt x="2419" y="541"/>
                    <a:pt x="2505" y="511"/>
                    <a:pt x="2590" y="511"/>
                  </a:cubicBezTo>
                  <a:cubicBezTo>
                    <a:pt x="2624" y="511"/>
                    <a:pt x="2658" y="516"/>
                    <a:pt x="2692" y="529"/>
                  </a:cubicBezTo>
                  <a:cubicBezTo>
                    <a:pt x="2721" y="535"/>
                    <a:pt x="2751" y="538"/>
                    <a:pt x="2781" y="538"/>
                  </a:cubicBezTo>
                  <a:cubicBezTo>
                    <a:pt x="2811" y="538"/>
                    <a:pt x="2840" y="535"/>
                    <a:pt x="2870" y="529"/>
                  </a:cubicBezTo>
                  <a:cubicBezTo>
                    <a:pt x="2918" y="482"/>
                    <a:pt x="2930" y="434"/>
                    <a:pt x="2954" y="375"/>
                  </a:cubicBezTo>
                  <a:cubicBezTo>
                    <a:pt x="2954" y="315"/>
                    <a:pt x="2918" y="279"/>
                    <a:pt x="2870" y="232"/>
                  </a:cubicBezTo>
                  <a:cubicBezTo>
                    <a:pt x="2767" y="200"/>
                    <a:pt x="2659" y="163"/>
                    <a:pt x="2548" y="163"/>
                  </a:cubicBezTo>
                  <a:cubicBezTo>
                    <a:pt x="2493" y="163"/>
                    <a:pt x="2438" y="172"/>
                    <a:pt x="2382" y="196"/>
                  </a:cubicBezTo>
                  <a:cubicBezTo>
                    <a:pt x="2244" y="147"/>
                    <a:pt x="2105" y="136"/>
                    <a:pt x="1967" y="136"/>
                  </a:cubicBezTo>
                  <a:cubicBezTo>
                    <a:pt x="1843" y="136"/>
                    <a:pt x="1720" y="145"/>
                    <a:pt x="1597" y="145"/>
                  </a:cubicBezTo>
                  <a:cubicBezTo>
                    <a:pt x="1452" y="145"/>
                    <a:pt x="1308" y="132"/>
                    <a:pt x="1168" y="77"/>
                  </a:cubicBezTo>
                  <a:cubicBezTo>
                    <a:pt x="991" y="38"/>
                    <a:pt x="819"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30"/>
            <p:cNvSpPr/>
            <p:nvPr/>
          </p:nvSpPr>
          <p:spPr>
            <a:xfrm>
              <a:off x="6123975" y="2739425"/>
              <a:ext cx="51225" cy="9575"/>
            </a:xfrm>
            <a:custGeom>
              <a:avLst/>
              <a:gdLst/>
              <a:ahLst/>
              <a:cxnLst/>
              <a:rect l="l" t="t" r="r" b="b"/>
              <a:pathLst>
                <a:path w="2049" h="383" extrusionOk="0">
                  <a:moveTo>
                    <a:pt x="884" y="0"/>
                  </a:moveTo>
                  <a:cubicBezTo>
                    <a:pt x="607" y="0"/>
                    <a:pt x="315" y="43"/>
                    <a:pt x="0" y="192"/>
                  </a:cubicBezTo>
                  <a:cubicBezTo>
                    <a:pt x="703" y="287"/>
                    <a:pt x="1250" y="347"/>
                    <a:pt x="1798" y="383"/>
                  </a:cubicBezTo>
                  <a:cubicBezTo>
                    <a:pt x="1893" y="383"/>
                    <a:pt x="1965" y="311"/>
                    <a:pt x="2048" y="264"/>
                  </a:cubicBezTo>
                  <a:cubicBezTo>
                    <a:pt x="2024" y="228"/>
                    <a:pt x="1977" y="192"/>
                    <a:pt x="1929" y="192"/>
                  </a:cubicBezTo>
                  <a:cubicBezTo>
                    <a:pt x="1903" y="192"/>
                    <a:pt x="1876" y="187"/>
                    <a:pt x="1850" y="187"/>
                  </a:cubicBezTo>
                  <a:cubicBezTo>
                    <a:pt x="1817" y="187"/>
                    <a:pt x="1783" y="195"/>
                    <a:pt x="1750" y="228"/>
                  </a:cubicBezTo>
                  <a:cubicBezTo>
                    <a:pt x="1786" y="133"/>
                    <a:pt x="1905" y="168"/>
                    <a:pt x="1917" y="73"/>
                  </a:cubicBezTo>
                  <a:cubicBezTo>
                    <a:pt x="1586" y="73"/>
                    <a:pt x="1248" y="0"/>
                    <a:pt x="8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30"/>
            <p:cNvSpPr/>
            <p:nvPr/>
          </p:nvSpPr>
          <p:spPr>
            <a:xfrm>
              <a:off x="6219225" y="2693925"/>
              <a:ext cx="39300" cy="14300"/>
            </a:xfrm>
            <a:custGeom>
              <a:avLst/>
              <a:gdLst/>
              <a:ahLst/>
              <a:cxnLst/>
              <a:rect l="l" t="t" r="r" b="b"/>
              <a:pathLst>
                <a:path w="1572" h="572" extrusionOk="0">
                  <a:moveTo>
                    <a:pt x="548" y="48"/>
                  </a:moveTo>
                  <a:cubicBezTo>
                    <a:pt x="500" y="83"/>
                    <a:pt x="437" y="87"/>
                    <a:pt x="369" y="87"/>
                  </a:cubicBezTo>
                  <a:cubicBezTo>
                    <a:pt x="349" y="87"/>
                    <a:pt x="330" y="87"/>
                    <a:pt x="310" y="87"/>
                  </a:cubicBezTo>
                  <a:cubicBezTo>
                    <a:pt x="191" y="87"/>
                    <a:pt x="68" y="99"/>
                    <a:pt x="0" y="262"/>
                  </a:cubicBezTo>
                  <a:cubicBezTo>
                    <a:pt x="179" y="381"/>
                    <a:pt x="417" y="298"/>
                    <a:pt x="524" y="500"/>
                  </a:cubicBezTo>
                  <a:cubicBezTo>
                    <a:pt x="655" y="500"/>
                    <a:pt x="786" y="512"/>
                    <a:pt x="917" y="524"/>
                  </a:cubicBezTo>
                  <a:cubicBezTo>
                    <a:pt x="994" y="554"/>
                    <a:pt x="1075" y="572"/>
                    <a:pt x="1154" y="572"/>
                  </a:cubicBezTo>
                  <a:cubicBezTo>
                    <a:pt x="1232" y="572"/>
                    <a:pt x="1310" y="554"/>
                    <a:pt x="1381" y="512"/>
                  </a:cubicBezTo>
                  <a:cubicBezTo>
                    <a:pt x="1572" y="0"/>
                    <a:pt x="1072" y="226"/>
                    <a:pt x="941" y="83"/>
                  </a:cubicBezTo>
                  <a:cubicBezTo>
                    <a:pt x="822" y="83"/>
                    <a:pt x="679" y="60"/>
                    <a:pt x="548"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30"/>
            <p:cNvSpPr/>
            <p:nvPr/>
          </p:nvSpPr>
          <p:spPr>
            <a:xfrm>
              <a:off x="5997750" y="2785600"/>
              <a:ext cx="42000" cy="14850"/>
            </a:xfrm>
            <a:custGeom>
              <a:avLst/>
              <a:gdLst/>
              <a:ahLst/>
              <a:cxnLst/>
              <a:rect l="l" t="t" r="r" b="b"/>
              <a:pathLst>
                <a:path w="1680" h="594" extrusionOk="0">
                  <a:moveTo>
                    <a:pt x="596" y="0"/>
                  </a:moveTo>
                  <a:cubicBezTo>
                    <a:pt x="498" y="59"/>
                    <a:pt x="392" y="102"/>
                    <a:pt x="285" y="102"/>
                  </a:cubicBezTo>
                  <a:cubicBezTo>
                    <a:pt x="262" y="102"/>
                    <a:pt x="238" y="100"/>
                    <a:pt x="215" y="95"/>
                  </a:cubicBezTo>
                  <a:cubicBezTo>
                    <a:pt x="185" y="86"/>
                    <a:pt x="159" y="82"/>
                    <a:pt x="136" y="82"/>
                  </a:cubicBezTo>
                  <a:cubicBezTo>
                    <a:pt x="43" y="82"/>
                    <a:pt x="11" y="154"/>
                    <a:pt x="1" y="250"/>
                  </a:cubicBezTo>
                  <a:cubicBezTo>
                    <a:pt x="37" y="310"/>
                    <a:pt x="96" y="369"/>
                    <a:pt x="156" y="417"/>
                  </a:cubicBezTo>
                  <a:cubicBezTo>
                    <a:pt x="239" y="476"/>
                    <a:pt x="346" y="512"/>
                    <a:pt x="465" y="548"/>
                  </a:cubicBezTo>
                  <a:cubicBezTo>
                    <a:pt x="638" y="569"/>
                    <a:pt x="812" y="593"/>
                    <a:pt x="986" y="593"/>
                  </a:cubicBezTo>
                  <a:cubicBezTo>
                    <a:pt x="1197" y="593"/>
                    <a:pt x="1406" y="558"/>
                    <a:pt x="1608" y="441"/>
                  </a:cubicBezTo>
                  <a:cubicBezTo>
                    <a:pt x="1680" y="381"/>
                    <a:pt x="1680" y="310"/>
                    <a:pt x="1644" y="238"/>
                  </a:cubicBezTo>
                  <a:lnTo>
                    <a:pt x="1644" y="238"/>
                  </a:lnTo>
                  <a:lnTo>
                    <a:pt x="1644" y="250"/>
                  </a:lnTo>
                  <a:cubicBezTo>
                    <a:pt x="1596" y="226"/>
                    <a:pt x="1537" y="179"/>
                    <a:pt x="1489" y="131"/>
                  </a:cubicBezTo>
                  <a:cubicBezTo>
                    <a:pt x="1382" y="131"/>
                    <a:pt x="1299" y="119"/>
                    <a:pt x="1192" y="119"/>
                  </a:cubicBezTo>
                  <a:cubicBezTo>
                    <a:pt x="1192" y="131"/>
                    <a:pt x="1180" y="143"/>
                    <a:pt x="1144" y="155"/>
                  </a:cubicBezTo>
                  <a:cubicBezTo>
                    <a:pt x="1137" y="162"/>
                    <a:pt x="1128" y="165"/>
                    <a:pt x="1118" y="165"/>
                  </a:cubicBezTo>
                  <a:cubicBezTo>
                    <a:pt x="1094" y="165"/>
                    <a:pt x="1066" y="148"/>
                    <a:pt x="1049" y="131"/>
                  </a:cubicBezTo>
                  <a:cubicBezTo>
                    <a:pt x="882" y="131"/>
                    <a:pt x="715" y="131"/>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30"/>
            <p:cNvSpPr/>
            <p:nvPr/>
          </p:nvSpPr>
          <p:spPr>
            <a:xfrm>
              <a:off x="6195200" y="2738675"/>
              <a:ext cx="32975" cy="10325"/>
            </a:xfrm>
            <a:custGeom>
              <a:avLst/>
              <a:gdLst/>
              <a:ahLst/>
              <a:cxnLst/>
              <a:rect l="l" t="t" r="r" b="b"/>
              <a:pathLst>
                <a:path w="1319" h="413" extrusionOk="0">
                  <a:moveTo>
                    <a:pt x="858" y="0"/>
                  </a:moveTo>
                  <a:cubicBezTo>
                    <a:pt x="717" y="0"/>
                    <a:pt x="576" y="23"/>
                    <a:pt x="437" y="115"/>
                  </a:cubicBezTo>
                  <a:cubicBezTo>
                    <a:pt x="411" y="180"/>
                    <a:pt x="343" y="187"/>
                    <a:pt x="270" y="187"/>
                  </a:cubicBezTo>
                  <a:cubicBezTo>
                    <a:pt x="250" y="187"/>
                    <a:pt x="230" y="186"/>
                    <a:pt x="210" y="186"/>
                  </a:cubicBezTo>
                  <a:cubicBezTo>
                    <a:pt x="100" y="186"/>
                    <a:pt x="0" y="201"/>
                    <a:pt x="33" y="401"/>
                  </a:cubicBezTo>
                  <a:cubicBezTo>
                    <a:pt x="461" y="401"/>
                    <a:pt x="878" y="413"/>
                    <a:pt x="1318" y="413"/>
                  </a:cubicBezTo>
                  <a:cubicBezTo>
                    <a:pt x="1318" y="282"/>
                    <a:pt x="1306" y="151"/>
                    <a:pt x="1306" y="20"/>
                  </a:cubicBezTo>
                  <a:cubicBezTo>
                    <a:pt x="1291" y="20"/>
                    <a:pt x="1275" y="21"/>
                    <a:pt x="1259" y="21"/>
                  </a:cubicBezTo>
                  <a:cubicBezTo>
                    <a:pt x="1127" y="21"/>
                    <a:pt x="992" y="0"/>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30"/>
            <p:cNvSpPr/>
            <p:nvPr/>
          </p:nvSpPr>
          <p:spPr>
            <a:xfrm>
              <a:off x="6167125" y="2739675"/>
              <a:ext cx="42300" cy="9325"/>
            </a:xfrm>
            <a:custGeom>
              <a:avLst/>
              <a:gdLst/>
              <a:ahLst/>
              <a:cxnLst/>
              <a:rect l="l" t="t" r="r" b="b"/>
              <a:pathLst>
                <a:path w="1692" h="373" extrusionOk="0">
                  <a:moveTo>
                    <a:pt x="1169" y="0"/>
                  </a:moveTo>
                  <a:cubicBezTo>
                    <a:pt x="889" y="0"/>
                    <a:pt x="604" y="81"/>
                    <a:pt x="314" y="81"/>
                  </a:cubicBezTo>
                  <a:cubicBezTo>
                    <a:pt x="269" y="81"/>
                    <a:pt x="224" y="80"/>
                    <a:pt x="179" y="75"/>
                  </a:cubicBezTo>
                  <a:cubicBezTo>
                    <a:pt x="96" y="111"/>
                    <a:pt x="1" y="99"/>
                    <a:pt x="1" y="218"/>
                  </a:cubicBezTo>
                  <a:cubicBezTo>
                    <a:pt x="1" y="230"/>
                    <a:pt x="120" y="242"/>
                    <a:pt x="179" y="254"/>
                  </a:cubicBezTo>
                  <a:cubicBezTo>
                    <a:pt x="227" y="277"/>
                    <a:pt x="263" y="277"/>
                    <a:pt x="310" y="277"/>
                  </a:cubicBezTo>
                  <a:lnTo>
                    <a:pt x="417" y="277"/>
                  </a:lnTo>
                  <a:cubicBezTo>
                    <a:pt x="474" y="312"/>
                    <a:pt x="531" y="327"/>
                    <a:pt x="588" y="327"/>
                  </a:cubicBezTo>
                  <a:cubicBezTo>
                    <a:pt x="650" y="327"/>
                    <a:pt x="712" y="309"/>
                    <a:pt x="775" y="277"/>
                  </a:cubicBezTo>
                  <a:lnTo>
                    <a:pt x="834" y="277"/>
                  </a:lnTo>
                  <a:cubicBezTo>
                    <a:pt x="905" y="289"/>
                    <a:pt x="953" y="337"/>
                    <a:pt x="1013" y="373"/>
                  </a:cubicBezTo>
                  <a:lnTo>
                    <a:pt x="1179" y="373"/>
                  </a:lnTo>
                  <a:cubicBezTo>
                    <a:pt x="1251" y="254"/>
                    <a:pt x="1370" y="254"/>
                    <a:pt x="1489" y="242"/>
                  </a:cubicBezTo>
                  <a:cubicBezTo>
                    <a:pt x="1584" y="230"/>
                    <a:pt x="1691" y="218"/>
                    <a:pt x="1572" y="75"/>
                  </a:cubicBezTo>
                  <a:cubicBezTo>
                    <a:pt x="1439" y="19"/>
                    <a:pt x="1305" y="0"/>
                    <a:pt x="1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30"/>
            <p:cNvSpPr/>
            <p:nvPr/>
          </p:nvSpPr>
          <p:spPr>
            <a:xfrm>
              <a:off x="5426550" y="2645325"/>
              <a:ext cx="24450" cy="22425"/>
            </a:xfrm>
            <a:custGeom>
              <a:avLst/>
              <a:gdLst/>
              <a:ahLst/>
              <a:cxnLst/>
              <a:rect l="l" t="t" r="r" b="b"/>
              <a:pathLst>
                <a:path w="978" h="897" extrusionOk="0">
                  <a:moveTo>
                    <a:pt x="878" y="0"/>
                  </a:moveTo>
                  <a:cubicBezTo>
                    <a:pt x="696" y="0"/>
                    <a:pt x="568" y="153"/>
                    <a:pt x="406" y="194"/>
                  </a:cubicBezTo>
                  <a:cubicBezTo>
                    <a:pt x="1" y="277"/>
                    <a:pt x="144" y="491"/>
                    <a:pt x="227" y="718"/>
                  </a:cubicBezTo>
                  <a:cubicBezTo>
                    <a:pt x="156" y="777"/>
                    <a:pt x="168" y="849"/>
                    <a:pt x="263" y="896"/>
                  </a:cubicBezTo>
                  <a:cubicBezTo>
                    <a:pt x="501" y="611"/>
                    <a:pt x="739" y="313"/>
                    <a:pt x="977" y="15"/>
                  </a:cubicBezTo>
                  <a:cubicBezTo>
                    <a:pt x="942" y="5"/>
                    <a:pt x="909" y="0"/>
                    <a:pt x="8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30"/>
            <p:cNvSpPr/>
            <p:nvPr/>
          </p:nvSpPr>
          <p:spPr>
            <a:xfrm>
              <a:off x="5663800" y="2691675"/>
              <a:ext cx="49125" cy="9100"/>
            </a:xfrm>
            <a:custGeom>
              <a:avLst/>
              <a:gdLst/>
              <a:ahLst/>
              <a:cxnLst/>
              <a:rect l="l" t="t" r="r" b="b"/>
              <a:pathLst>
                <a:path w="1965" h="364" extrusionOk="0">
                  <a:moveTo>
                    <a:pt x="765" y="0"/>
                  </a:moveTo>
                  <a:cubicBezTo>
                    <a:pt x="536" y="0"/>
                    <a:pt x="305" y="7"/>
                    <a:pt x="72" y="7"/>
                  </a:cubicBezTo>
                  <a:cubicBezTo>
                    <a:pt x="0" y="197"/>
                    <a:pt x="119" y="292"/>
                    <a:pt x="250" y="364"/>
                  </a:cubicBezTo>
                  <a:cubicBezTo>
                    <a:pt x="369" y="364"/>
                    <a:pt x="488" y="352"/>
                    <a:pt x="595" y="316"/>
                  </a:cubicBezTo>
                  <a:cubicBezTo>
                    <a:pt x="698" y="289"/>
                    <a:pt x="803" y="281"/>
                    <a:pt x="909" y="281"/>
                  </a:cubicBezTo>
                  <a:cubicBezTo>
                    <a:pt x="1064" y="281"/>
                    <a:pt x="1221" y="298"/>
                    <a:pt x="1374" y="298"/>
                  </a:cubicBezTo>
                  <a:cubicBezTo>
                    <a:pt x="1580" y="298"/>
                    <a:pt x="1780" y="268"/>
                    <a:pt x="1965" y="126"/>
                  </a:cubicBezTo>
                  <a:cubicBezTo>
                    <a:pt x="1563" y="20"/>
                    <a:pt x="1166" y="0"/>
                    <a:pt x="7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30"/>
            <p:cNvSpPr/>
            <p:nvPr/>
          </p:nvSpPr>
          <p:spPr>
            <a:xfrm>
              <a:off x="6159400" y="2686775"/>
              <a:ext cx="28300" cy="13025"/>
            </a:xfrm>
            <a:custGeom>
              <a:avLst/>
              <a:gdLst/>
              <a:ahLst/>
              <a:cxnLst/>
              <a:rect l="l" t="t" r="r" b="b"/>
              <a:pathLst>
                <a:path w="1132" h="521" extrusionOk="0">
                  <a:moveTo>
                    <a:pt x="450" y="0"/>
                  </a:moveTo>
                  <a:cubicBezTo>
                    <a:pt x="407" y="0"/>
                    <a:pt x="360" y="20"/>
                    <a:pt x="310" y="48"/>
                  </a:cubicBezTo>
                  <a:cubicBezTo>
                    <a:pt x="357" y="203"/>
                    <a:pt x="0" y="155"/>
                    <a:pt x="179" y="369"/>
                  </a:cubicBezTo>
                  <a:cubicBezTo>
                    <a:pt x="214" y="405"/>
                    <a:pt x="274" y="453"/>
                    <a:pt x="322" y="500"/>
                  </a:cubicBezTo>
                  <a:cubicBezTo>
                    <a:pt x="349" y="514"/>
                    <a:pt x="377" y="520"/>
                    <a:pt x="403" y="520"/>
                  </a:cubicBezTo>
                  <a:cubicBezTo>
                    <a:pt x="421" y="520"/>
                    <a:pt x="438" y="517"/>
                    <a:pt x="452" y="512"/>
                  </a:cubicBezTo>
                  <a:cubicBezTo>
                    <a:pt x="498" y="410"/>
                    <a:pt x="562" y="380"/>
                    <a:pt x="633" y="380"/>
                  </a:cubicBezTo>
                  <a:cubicBezTo>
                    <a:pt x="736" y="380"/>
                    <a:pt x="856" y="444"/>
                    <a:pt x="960" y="444"/>
                  </a:cubicBezTo>
                  <a:cubicBezTo>
                    <a:pt x="1026" y="444"/>
                    <a:pt x="1086" y="418"/>
                    <a:pt x="1131" y="334"/>
                  </a:cubicBezTo>
                  <a:cubicBezTo>
                    <a:pt x="988" y="143"/>
                    <a:pt x="714" y="274"/>
                    <a:pt x="572" y="96"/>
                  </a:cubicBezTo>
                  <a:cubicBezTo>
                    <a:pt x="540" y="26"/>
                    <a:pt x="498"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30"/>
            <p:cNvSpPr/>
            <p:nvPr/>
          </p:nvSpPr>
          <p:spPr>
            <a:xfrm>
              <a:off x="6050750" y="2788875"/>
              <a:ext cx="25925" cy="12475"/>
            </a:xfrm>
            <a:custGeom>
              <a:avLst/>
              <a:gdLst/>
              <a:ahLst/>
              <a:cxnLst/>
              <a:rect l="l" t="t" r="r" b="b"/>
              <a:pathLst>
                <a:path w="1037" h="499" extrusionOk="0">
                  <a:moveTo>
                    <a:pt x="72" y="0"/>
                  </a:moveTo>
                  <a:cubicBezTo>
                    <a:pt x="0" y="95"/>
                    <a:pt x="0" y="179"/>
                    <a:pt x="24" y="286"/>
                  </a:cubicBezTo>
                  <a:cubicBezTo>
                    <a:pt x="201" y="433"/>
                    <a:pt x="387" y="499"/>
                    <a:pt x="585" y="499"/>
                  </a:cubicBezTo>
                  <a:cubicBezTo>
                    <a:pt x="707" y="499"/>
                    <a:pt x="833" y="474"/>
                    <a:pt x="965" y="429"/>
                  </a:cubicBezTo>
                  <a:cubicBezTo>
                    <a:pt x="1024" y="345"/>
                    <a:pt x="1036" y="250"/>
                    <a:pt x="988" y="155"/>
                  </a:cubicBezTo>
                  <a:cubicBezTo>
                    <a:pt x="905" y="36"/>
                    <a:pt x="738" y="95"/>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30"/>
            <p:cNvSpPr/>
            <p:nvPr/>
          </p:nvSpPr>
          <p:spPr>
            <a:xfrm>
              <a:off x="6230525" y="2719600"/>
              <a:ext cx="30100" cy="7975"/>
            </a:xfrm>
            <a:custGeom>
              <a:avLst/>
              <a:gdLst/>
              <a:ahLst/>
              <a:cxnLst/>
              <a:rect l="l" t="t" r="r" b="b"/>
              <a:pathLst>
                <a:path w="1204" h="319" extrusionOk="0">
                  <a:moveTo>
                    <a:pt x="273" y="0"/>
                  </a:moveTo>
                  <a:cubicBezTo>
                    <a:pt x="203" y="0"/>
                    <a:pt x="132" y="6"/>
                    <a:pt x="60" y="21"/>
                  </a:cubicBezTo>
                  <a:cubicBezTo>
                    <a:pt x="1" y="68"/>
                    <a:pt x="1" y="128"/>
                    <a:pt x="60" y="164"/>
                  </a:cubicBezTo>
                  <a:cubicBezTo>
                    <a:pt x="155" y="211"/>
                    <a:pt x="286" y="199"/>
                    <a:pt x="346" y="318"/>
                  </a:cubicBezTo>
                  <a:lnTo>
                    <a:pt x="1203" y="318"/>
                  </a:lnTo>
                  <a:cubicBezTo>
                    <a:pt x="1156" y="223"/>
                    <a:pt x="1108" y="152"/>
                    <a:pt x="1060" y="45"/>
                  </a:cubicBezTo>
                  <a:cubicBezTo>
                    <a:pt x="1013" y="52"/>
                    <a:pt x="965" y="55"/>
                    <a:pt x="916" y="55"/>
                  </a:cubicBezTo>
                  <a:cubicBezTo>
                    <a:pt x="707" y="55"/>
                    <a:pt x="493" y="0"/>
                    <a:pt x="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30"/>
            <p:cNvSpPr/>
            <p:nvPr/>
          </p:nvSpPr>
          <p:spPr>
            <a:xfrm>
              <a:off x="5414050" y="2672450"/>
              <a:ext cx="14025" cy="19800"/>
            </a:xfrm>
            <a:custGeom>
              <a:avLst/>
              <a:gdLst/>
              <a:ahLst/>
              <a:cxnLst/>
              <a:rect l="l" t="t" r="r" b="b"/>
              <a:pathLst>
                <a:path w="561" h="792" extrusionOk="0">
                  <a:moveTo>
                    <a:pt x="288" y="1"/>
                  </a:moveTo>
                  <a:cubicBezTo>
                    <a:pt x="33" y="1"/>
                    <a:pt x="52" y="274"/>
                    <a:pt x="1" y="478"/>
                  </a:cubicBezTo>
                  <a:cubicBezTo>
                    <a:pt x="132" y="549"/>
                    <a:pt x="144" y="669"/>
                    <a:pt x="167" y="788"/>
                  </a:cubicBezTo>
                  <a:cubicBezTo>
                    <a:pt x="176" y="790"/>
                    <a:pt x="185" y="792"/>
                    <a:pt x="194" y="792"/>
                  </a:cubicBezTo>
                  <a:cubicBezTo>
                    <a:pt x="225" y="792"/>
                    <a:pt x="259" y="776"/>
                    <a:pt x="287" y="740"/>
                  </a:cubicBezTo>
                  <a:cubicBezTo>
                    <a:pt x="298" y="645"/>
                    <a:pt x="322" y="538"/>
                    <a:pt x="429" y="466"/>
                  </a:cubicBezTo>
                  <a:cubicBezTo>
                    <a:pt x="477" y="323"/>
                    <a:pt x="537" y="192"/>
                    <a:pt x="560" y="49"/>
                  </a:cubicBezTo>
                  <a:cubicBezTo>
                    <a:pt x="525" y="49"/>
                    <a:pt x="489" y="26"/>
                    <a:pt x="441" y="26"/>
                  </a:cubicBezTo>
                  <a:cubicBezTo>
                    <a:pt x="381" y="8"/>
                    <a:pt x="331"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30"/>
            <p:cNvSpPr/>
            <p:nvPr/>
          </p:nvSpPr>
          <p:spPr>
            <a:xfrm>
              <a:off x="6045375" y="2757525"/>
              <a:ext cx="17900" cy="9625"/>
            </a:xfrm>
            <a:custGeom>
              <a:avLst/>
              <a:gdLst/>
              <a:ahLst/>
              <a:cxnLst/>
              <a:rect l="l" t="t" r="r" b="b"/>
              <a:pathLst>
                <a:path w="716" h="385" extrusionOk="0">
                  <a:moveTo>
                    <a:pt x="261" y="1"/>
                  </a:moveTo>
                  <a:cubicBezTo>
                    <a:pt x="174" y="1"/>
                    <a:pt x="88" y="26"/>
                    <a:pt x="1" y="99"/>
                  </a:cubicBezTo>
                  <a:cubicBezTo>
                    <a:pt x="114" y="290"/>
                    <a:pt x="206" y="385"/>
                    <a:pt x="313" y="385"/>
                  </a:cubicBezTo>
                  <a:cubicBezTo>
                    <a:pt x="421" y="385"/>
                    <a:pt x="543" y="290"/>
                    <a:pt x="715" y="99"/>
                  </a:cubicBezTo>
                  <a:cubicBezTo>
                    <a:pt x="564" y="76"/>
                    <a:pt x="412"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30"/>
            <p:cNvSpPr/>
            <p:nvPr/>
          </p:nvSpPr>
          <p:spPr>
            <a:xfrm>
              <a:off x="5676300" y="2694675"/>
              <a:ext cx="39300" cy="6200"/>
            </a:xfrm>
            <a:custGeom>
              <a:avLst/>
              <a:gdLst/>
              <a:ahLst/>
              <a:cxnLst/>
              <a:rect l="l" t="t" r="r" b="b"/>
              <a:pathLst>
                <a:path w="1572" h="248" extrusionOk="0">
                  <a:moveTo>
                    <a:pt x="1496" y="1"/>
                  </a:moveTo>
                  <a:cubicBezTo>
                    <a:pt x="1486" y="1"/>
                    <a:pt x="1475" y="2"/>
                    <a:pt x="1465" y="6"/>
                  </a:cubicBezTo>
                  <a:cubicBezTo>
                    <a:pt x="1350" y="39"/>
                    <a:pt x="1235" y="50"/>
                    <a:pt x="1119" y="50"/>
                  </a:cubicBezTo>
                  <a:cubicBezTo>
                    <a:pt x="917" y="50"/>
                    <a:pt x="715" y="18"/>
                    <a:pt x="515" y="18"/>
                  </a:cubicBezTo>
                  <a:cubicBezTo>
                    <a:pt x="340" y="18"/>
                    <a:pt x="167" y="43"/>
                    <a:pt x="0" y="137"/>
                  </a:cubicBezTo>
                  <a:cubicBezTo>
                    <a:pt x="84" y="226"/>
                    <a:pt x="177" y="247"/>
                    <a:pt x="273" y="247"/>
                  </a:cubicBezTo>
                  <a:cubicBezTo>
                    <a:pt x="362" y="247"/>
                    <a:pt x="453" y="229"/>
                    <a:pt x="538" y="229"/>
                  </a:cubicBezTo>
                  <a:cubicBezTo>
                    <a:pt x="558" y="229"/>
                    <a:pt x="577" y="230"/>
                    <a:pt x="596" y="232"/>
                  </a:cubicBezTo>
                  <a:cubicBezTo>
                    <a:pt x="646" y="226"/>
                    <a:pt x="698" y="224"/>
                    <a:pt x="750" y="224"/>
                  </a:cubicBezTo>
                  <a:cubicBezTo>
                    <a:pt x="892" y="224"/>
                    <a:pt x="1036" y="240"/>
                    <a:pt x="1179" y="240"/>
                  </a:cubicBezTo>
                  <a:cubicBezTo>
                    <a:pt x="1313" y="240"/>
                    <a:pt x="1445" y="226"/>
                    <a:pt x="1572" y="172"/>
                  </a:cubicBezTo>
                  <a:lnTo>
                    <a:pt x="1572" y="18"/>
                  </a:lnTo>
                  <a:cubicBezTo>
                    <a:pt x="1547" y="9"/>
                    <a:pt x="1521" y="1"/>
                    <a:pt x="1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30"/>
            <p:cNvSpPr/>
            <p:nvPr/>
          </p:nvSpPr>
          <p:spPr>
            <a:xfrm>
              <a:off x="6019800" y="2756500"/>
              <a:ext cx="22050" cy="7100"/>
            </a:xfrm>
            <a:custGeom>
              <a:avLst/>
              <a:gdLst/>
              <a:ahLst/>
              <a:cxnLst/>
              <a:rect l="l" t="t" r="r" b="b"/>
              <a:pathLst>
                <a:path w="882" h="284" extrusionOk="0">
                  <a:moveTo>
                    <a:pt x="448" y="0"/>
                  </a:moveTo>
                  <a:cubicBezTo>
                    <a:pt x="296" y="0"/>
                    <a:pt x="147" y="59"/>
                    <a:pt x="0" y="200"/>
                  </a:cubicBezTo>
                  <a:cubicBezTo>
                    <a:pt x="50" y="260"/>
                    <a:pt x="105" y="279"/>
                    <a:pt x="162" y="279"/>
                  </a:cubicBezTo>
                  <a:cubicBezTo>
                    <a:pt x="258" y="279"/>
                    <a:pt x="360" y="225"/>
                    <a:pt x="455" y="225"/>
                  </a:cubicBezTo>
                  <a:cubicBezTo>
                    <a:pt x="504" y="225"/>
                    <a:pt x="552" y="239"/>
                    <a:pt x="595" y="283"/>
                  </a:cubicBezTo>
                  <a:cubicBezTo>
                    <a:pt x="714" y="283"/>
                    <a:pt x="833" y="259"/>
                    <a:pt x="881" y="140"/>
                  </a:cubicBezTo>
                  <a:cubicBezTo>
                    <a:pt x="736" y="53"/>
                    <a:pt x="591" y="0"/>
                    <a:pt x="4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30"/>
            <p:cNvSpPr/>
            <p:nvPr/>
          </p:nvSpPr>
          <p:spPr>
            <a:xfrm>
              <a:off x="6038250" y="2713175"/>
              <a:ext cx="25325" cy="9550"/>
            </a:xfrm>
            <a:custGeom>
              <a:avLst/>
              <a:gdLst/>
              <a:ahLst/>
              <a:cxnLst/>
              <a:rect l="l" t="t" r="r" b="b"/>
              <a:pathLst>
                <a:path w="1013" h="382" extrusionOk="0">
                  <a:moveTo>
                    <a:pt x="433" y="0"/>
                  </a:moveTo>
                  <a:cubicBezTo>
                    <a:pt x="288" y="0"/>
                    <a:pt x="143" y="9"/>
                    <a:pt x="0" y="40"/>
                  </a:cubicBezTo>
                  <a:lnTo>
                    <a:pt x="0" y="159"/>
                  </a:lnTo>
                  <a:cubicBezTo>
                    <a:pt x="155" y="302"/>
                    <a:pt x="357" y="325"/>
                    <a:pt x="536" y="373"/>
                  </a:cubicBezTo>
                  <a:cubicBezTo>
                    <a:pt x="562" y="379"/>
                    <a:pt x="587" y="381"/>
                    <a:pt x="611" y="381"/>
                  </a:cubicBezTo>
                  <a:cubicBezTo>
                    <a:pt x="689" y="381"/>
                    <a:pt x="761" y="358"/>
                    <a:pt x="834" y="349"/>
                  </a:cubicBezTo>
                  <a:cubicBezTo>
                    <a:pt x="941" y="302"/>
                    <a:pt x="1000" y="230"/>
                    <a:pt x="1012" y="123"/>
                  </a:cubicBezTo>
                  <a:cubicBezTo>
                    <a:pt x="1012" y="99"/>
                    <a:pt x="1000" y="52"/>
                    <a:pt x="1000" y="16"/>
                  </a:cubicBezTo>
                  <a:cubicBezTo>
                    <a:pt x="817" y="16"/>
                    <a:pt x="625" y="0"/>
                    <a:pt x="4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30"/>
            <p:cNvSpPr/>
            <p:nvPr/>
          </p:nvSpPr>
          <p:spPr>
            <a:xfrm>
              <a:off x="6069200" y="2717425"/>
              <a:ext cx="26800" cy="5150"/>
            </a:xfrm>
            <a:custGeom>
              <a:avLst/>
              <a:gdLst/>
              <a:ahLst/>
              <a:cxnLst/>
              <a:rect l="l" t="t" r="r" b="b"/>
              <a:pathLst>
                <a:path w="1072" h="206" extrusionOk="0">
                  <a:moveTo>
                    <a:pt x="60" y="1"/>
                  </a:moveTo>
                  <a:cubicBezTo>
                    <a:pt x="0" y="48"/>
                    <a:pt x="0" y="84"/>
                    <a:pt x="72" y="132"/>
                  </a:cubicBezTo>
                  <a:cubicBezTo>
                    <a:pt x="196" y="185"/>
                    <a:pt x="322" y="205"/>
                    <a:pt x="447" y="205"/>
                  </a:cubicBezTo>
                  <a:cubicBezTo>
                    <a:pt x="599" y="205"/>
                    <a:pt x="750" y="176"/>
                    <a:pt x="893" y="143"/>
                  </a:cubicBezTo>
                  <a:cubicBezTo>
                    <a:pt x="941" y="132"/>
                    <a:pt x="1001" y="108"/>
                    <a:pt x="1060" y="96"/>
                  </a:cubicBezTo>
                  <a:cubicBezTo>
                    <a:pt x="1060" y="60"/>
                    <a:pt x="1060" y="36"/>
                    <a:pt x="1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30"/>
            <p:cNvSpPr/>
            <p:nvPr/>
          </p:nvSpPr>
          <p:spPr>
            <a:xfrm>
              <a:off x="5775400" y="2668625"/>
              <a:ext cx="29800" cy="5425"/>
            </a:xfrm>
            <a:custGeom>
              <a:avLst/>
              <a:gdLst/>
              <a:ahLst/>
              <a:cxnLst/>
              <a:rect l="l" t="t" r="r" b="b"/>
              <a:pathLst>
                <a:path w="1192" h="217" extrusionOk="0">
                  <a:moveTo>
                    <a:pt x="177" y="1"/>
                  </a:moveTo>
                  <a:cubicBezTo>
                    <a:pt x="115" y="1"/>
                    <a:pt x="54" y="23"/>
                    <a:pt x="1" y="83"/>
                  </a:cubicBezTo>
                  <a:cubicBezTo>
                    <a:pt x="259" y="188"/>
                    <a:pt x="528" y="217"/>
                    <a:pt x="800" y="217"/>
                  </a:cubicBezTo>
                  <a:cubicBezTo>
                    <a:pt x="930" y="217"/>
                    <a:pt x="1061" y="210"/>
                    <a:pt x="1192" y="202"/>
                  </a:cubicBezTo>
                  <a:cubicBezTo>
                    <a:pt x="1055" y="78"/>
                    <a:pt x="902" y="61"/>
                    <a:pt x="747" y="61"/>
                  </a:cubicBezTo>
                  <a:cubicBezTo>
                    <a:pt x="687" y="61"/>
                    <a:pt x="626" y="64"/>
                    <a:pt x="565" y="64"/>
                  </a:cubicBezTo>
                  <a:cubicBezTo>
                    <a:pt x="483" y="64"/>
                    <a:pt x="401" y="59"/>
                    <a:pt x="322" y="36"/>
                  </a:cubicBezTo>
                  <a:cubicBezTo>
                    <a:pt x="275" y="15"/>
                    <a:pt x="226"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30"/>
            <p:cNvSpPr/>
            <p:nvPr/>
          </p:nvSpPr>
          <p:spPr>
            <a:xfrm>
              <a:off x="5805475" y="2699275"/>
              <a:ext cx="29500" cy="3575"/>
            </a:xfrm>
            <a:custGeom>
              <a:avLst/>
              <a:gdLst/>
              <a:ahLst/>
              <a:cxnLst/>
              <a:rect l="l" t="t" r="r" b="b"/>
              <a:pathLst>
                <a:path w="1180" h="143" extrusionOk="0">
                  <a:moveTo>
                    <a:pt x="178" y="0"/>
                  </a:moveTo>
                  <a:cubicBezTo>
                    <a:pt x="118" y="0"/>
                    <a:pt x="59" y="0"/>
                    <a:pt x="1" y="0"/>
                  </a:cubicBezTo>
                  <a:cubicBezTo>
                    <a:pt x="160" y="113"/>
                    <a:pt x="328" y="142"/>
                    <a:pt x="499" y="142"/>
                  </a:cubicBezTo>
                  <a:cubicBezTo>
                    <a:pt x="677" y="142"/>
                    <a:pt x="858" y="111"/>
                    <a:pt x="1035" y="111"/>
                  </a:cubicBezTo>
                  <a:cubicBezTo>
                    <a:pt x="1084" y="111"/>
                    <a:pt x="1132" y="114"/>
                    <a:pt x="1179" y="119"/>
                  </a:cubicBezTo>
                  <a:cubicBezTo>
                    <a:pt x="847" y="9"/>
                    <a:pt x="506" y="0"/>
                    <a:pt x="1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30"/>
            <p:cNvSpPr/>
            <p:nvPr/>
          </p:nvSpPr>
          <p:spPr>
            <a:xfrm>
              <a:off x="5647725" y="2690925"/>
              <a:ext cx="21150" cy="10075"/>
            </a:xfrm>
            <a:custGeom>
              <a:avLst/>
              <a:gdLst/>
              <a:ahLst/>
              <a:cxnLst/>
              <a:rect l="l" t="t" r="r" b="b"/>
              <a:pathLst>
                <a:path w="846" h="403" extrusionOk="0">
                  <a:moveTo>
                    <a:pt x="348" y="1"/>
                  </a:moveTo>
                  <a:cubicBezTo>
                    <a:pt x="229" y="1"/>
                    <a:pt x="113" y="13"/>
                    <a:pt x="0" y="37"/>
                  </a:cubicBezTo>
                  <a:cubicBezTo>
                    <a:pt x="72" y="227"/>
                    <a:pt x="322" y="144"/>
                    <a:pt x="429" y="287"/>
                  </a:cubicBezTo>
                  <a:cubicBezTo>
                    <a:pt x="506" y="364"/>
                    <a:pt x="578" y="403"/>
                    <a:pt x="646" y="403"/>
                  </a:cubicBezTo>
                  <a:cubicBezTo>
                    <a:pt x="715" y="403"/>
                    <a:pt x="780" y="364"/>
                    <a:pt x="846" y="287"/>
                  </a:cubicBezTo>
                  <a:cubicBezTo>
                    <a:pt x="798" y="203"/>
                    <a:pt x="762" y="120"/>
                    <a:pt x="715" y="37"/>
                  </a:cubicBezTo>
                  <a:cubicBezTo>
                    <a:pt x="590" y="13"/>
                    <a:pt x="468"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30"/>
            <p:cNvSpPr/>
            <p:nvPr/>
          </p:nvSpPr>
          <p:spPr>
            <a:xfrm>
              <a:off x="5995675" y="2709875"/>
              <a:ext cx="30400" cy="3550"/>
            </a:xfrm>
            <a:custGeom>
              <a:avLst/>
              <a:gdLst/>
              <a:ahLst/>
              <a:cxnLst/>
              <a:rect l="l" t="t" r="r" b="b"/>
              <a:pathLst>
                <a:path w="1216" h="142" extrusionOk="0">
                  <a:moveTo>
                    <a:pt x="277" y="0"/>
                  </a:moveTo>
                  <a:cubicBezTo>
                    <a:pt x="184" y="0"/>
                    <a:pt x="92" y="2"/>
                    <a:pt x="1" y="5"/>
                  </a:cubicBezTo>
                  <a:cubicBezTo>
                    <a:pt x="168" y="115"/>
                    <a:pt x="344" y="142"/>
                    <a:pt x="523" y="142"/>
                  </a:cubicBezTo>
                  <a:cubicBezTo>
                    <a:pt x="700" y="142"/>
                    <a:pt x="880" y="115"/>
                    <a:pt x="1057" y="115"/>
                  </a:cubicBezTo>
                  <a:cubicBezTo>
                    <a:pt x="1110" y="115"/>
                    <a:pt x="1163" y="118"/>
                    <a:pt x="1215" y="124"/>
                  </a:cubicBezTo>
                  <a:cubicBezTo>
                    <a:pt x="904" y="23"/>
                    <a:pt x="586" y="0"/>
                    <a:pt x="2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30"/>
            <p:cNvSpPr/>
            <p:nvPr/>
          </p:nvSpPr>
          <p:spPr>
            <a:xfrm>
              <a:off x="6038250" y="2788675"/>
              <a:ext cx="14600" cy="11775"/>
            </a:xfrm>
            <a:custGeom>
              <a:avLst/>
              <a:gdLst/>
              <a:ahLst/>
              <a:cxnLst/>
              <a:rect l="l" t="t" r="r" b="b"/>
              <a:pathLst>
                <a:path w="584" h="471" extrusionOk="0">
                  <a:moveTo>
                    <a:pt x="505" y="0"/>
                  </a:moveTo>
                  <a:cubicBezTo>
                    <a:pt x="353" y="0"/>
                    <a:pt x="212" y="117"/>
                    <a:pt x="50" y="117"/>
                  </a:cubicBezTo>
                  <a:cubicBezTo>
                    <a:pt x="37" y="117"/>
                    <a:pt x="25" y="117"/>
                    <a:pt x="12" y="115"/>
                  </a:cubicBezTo>
                  <a:cubicBezTo>
                    <a:pt x="12" y="175"/>
                    <a:pt x="0" y="234"/>
                    <a:pt x="0" y="294"/>
                  </a:cubicBezTo>
                  <a:cubicBezTo>
                    <a:pt x="120" y="372"/>
                    <a:pt x="236" y="470"/>
                    <a:pt x="351" y="470"/>
                  </a:cubicBezTo>
                  <a:cubicBezTo>
                    <a:pt x="429" y="470"/>
                    <a:pt x="506" y="424"/>
                    <a:pt x="584" y="294"/>
                  </a:cubicBezTo>
                  <a:cubicBezTo>
                    <a:pt x="584" y="199"/>
                    <a:pt x="572" y="103"/>
                    <a:pt x="572" y="8"/>
                  </a:cubicBezTo>
                  <a:cubicBezTo>
                    <a:pt x="549" y="2"/>
                    <a:pt x="527"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30"/>
            <p:cNvSpPr/>
            <p:nvPr/>
          </p:nvSpPr>
          <p:spPr>
            <a:xfrm>
              <a:off x="5770050" y="2663225"/>
              <a:ext cx="13725" cy="7975"/>
            </a:xfrm>
            <a:custGeom>
              <a:avLst/>
              <a:gdLst/>
              <a:ahLst/>
              <a:cxnLst/>
              <a:rect l="l" t="t" r="r" b="b"/>
              <a:pathLst>
                <a:path w="549" h="319" extrusionOk="0">
                  <a:moveTo>
                    <a:pt x="208" y="1"/>
                  </a:moveTo>
                  <a:cubicBezTo>
                    <a:pt x="171" y="1"/>
                    <a:pt x="134" y="11"/>
                    <a:pt x="96" y="37"/>
                  </a:cubicBezTo>
                  <a:cubicBezTo>
                    <a:pt x="1" y="97"/>
                    <a:pt x="96" y="204"/>
                    <a:pt x="108" y="287"/>
                  </a:cubicBezTo>
                  <a:cubicBezTo>
                    <a:pt x="123" y="310"/>
                    <a:pt x="143" y="318"/>
                    <a:pt x="167" y="318"/>
                  </a:cubicBezTo>
                  <a:cubicBezTo>
                    <a:pt x="182" y="318"/>
                    <a:pt x="198" y="316"/>
                    <a:pt x="215" y="311"/>
                  </a:cubicBezTo>
                  <a:cubicBezTo>
                    <a:pt x="334" y="276"/>
                    <a:pt x="429" y="264"/>
                    <a:pt x="536" y="252"/>
                  </a:cubicBezTo>
                  <a:cubicBezTo>
                    <a:pt x="548" y="216"/>
                    <a:pt x="548" y="180"/>
                    <a:pt x="536" y="145"/>
                  </a:cubicBezTo>
                  <a:cubicBezTo>
                    <a:pt x="429" y="100"/>
                    <a:pt x="321" y="1"/>
                    <a:pt x="2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30"/>
            <p:cNvSpPr/>
            <p:nvPr/>
          </p:nvSpPr>
          <p:spPr>
            <a:xfrm>
              <a:off x="5839400" y="2677200"/>
              <a:ext cx="22950" cy="4400"/>
            </a:xfrm>
            <a:custGeom>
              <a:avLst/>
              <a:gdLst/>
              <a:ahLst/>
              <a:cxnLst/>
              <a:rect l="l" t="t" r="r" b="b"/>
              <a:pathLst>
                <a:path w="918" h="176" extrusionOk="0">
                  <a:moveTo>
                    <a:pt x="506" y="0"/>
                  </a:moveTo>
                  <a:cubicBezTo>
                    <a:pt x="350" y="0"/>
                    <a:pt x="188" y="39"/>
                    <a:pt x="34" y="39"/>
                  </a:cubicBezTo>
                  <a:cubicBezTo>
                    <a:pt x="23" y="39"/>
                    <a:pt x="12" y="38"/>
                    <a:pt x="1" y="38"/>
                  </a:cubicBezTo>
                  <a:lnTo>
                    <a:pt x="1" y="38"/>
                  </a:lnTo>
                  <a:cubicBezTo>
                    <a:pt x="219" y="151"/>
                    <a:pt x="443" y="175"/>
                    <a:pt x="670" y="175"/>
                  </a:cubicBezTo>
                  <a:cubicBezTo>
                    <a:pt x="752" y="175"/>
                    <a:pt x="835" y="172"/>
                    <a:pt x="918" y="169"/>
                  </a:cubicBezTo>
                  <a:cubicBezTo>
                    <a:pt x="795" y="35"/>
                    <a:pt x="65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30"/>
            <p:cNvSpPr/>
            <p:nvPr/>
          </p:nvSpPr>
          <p:spPr>
            <a:xfrm>
              <a:off x="5811425" y="2673400"/>
              <a:ext cx="22650" cy="3875"/>
            </a:xfrm>
            <a:custGeom>
              <a:avLst/>
              <a:gdLst/>
              <a:ahLst/>
              <a:cxnLst/>
              <a:rect l="l" t="t" r="r" b="b"/>
              <a:pathLst>
                <a:path w="906" h="155" extrusionOk="0">
                  <a:moveTo>
                    <a:pt x="473" y="1"/>
                  </a:moveTo>
                  <a:cubicBezTo>
                    <a:pt x="317" y="1"/>
                    <a:pt x="159" y="35"/>
                    <a:pt x="1" y="35"/>
                  </a:cubicBezTo>
                  <a:cubicBezTo>
                    <a:pt x="163" y="137"/>
                    <a:pt x="334" y="154"/>
                    <a:pt x="507" y="154"/>
                  </a:cubicBezTo>
                  <a:cubicBezTo>
                    <a:pt x="593" y="154"/>
                    <a:pt x="680" y="150"/>
                    <a:pt x="767" y="150"/>
                  </a:cubicBezTo>
                  <a:cubicBezTo>
                    <a:pt x="813" y="150"/>
                    <a:pt x="859" y="151"/>
                    <a:pt x="906" y="154"/>
                  </a:cubicBezTo>
                  <a:cubicBezTo>
                    <a:pt x="766" y="32"/>
                    <a:pt x="621" y="1"/>
                    <a:pt x="4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30"/>
            <p:cNvSpPr/>
            <p:nvPr/>
          </p:nvSpPr>
          <p:spPr>
            <a:xfrm>
              <a:off x="6058175" y="2715950"/>
              <a:ext cx="12525" cy="7450"/>
            </a:xfrm>
            <a:custGeom>
              <a:avLst/>
              <a:gdLst/>
              <a:ahLst/>
              <a:cxnLst/>
              <a:rect l="l" t="t" r="r" b="b"/>
              <a:pathLst>
                <a:path w="501" h="298" extrusionOk="0">
                  <a:moveTo>
                    <a:pt x="215" y="0"/>
                  </a:moveTo>
                  <a:cubicBezTo>
                    <a:pt x="156" y="72"/>
                    <a:pt x="120" y="131"/>
                    <a:pt x="60" y="191"/>
                  </a:cubicBezTo>
                  <a:cubicBezTo>
                    <a:pt x="1" y="250"/>
                    <a:pt x="1" y="286"/>
                    <a:pt x="84" y="298"/>
                  </a:cubicBezTo>
                  <a:cubicBezTo>
                    <a:pt x="239" y="274"/>
                    <a:pt x="370" y="226"/>
                    <a:pt x="501" y="191"/>
                  </a:cubicBezTo>
                  <a:cubicBezTo>
                    <a:pt x="501" y="155"/>
                    <a:pt x="489" y="107"/>
                    <a:pt x="489" y="60"/>
                  </a:cubicBezTo>
                  <a:cubicBezTo>
                    <a:pt x="394" y="48"/>
                    <a:pt x="310" y="36"/>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30"/>
            <p:cNvSpPr/>
            <p:nvPr/>
          </p:nvSpPr>
          <p:spPr>
            <a:xfrm>
              <a:off x="6222575" y="2719050"/>
              <a:ext cx="9775" cy="5900"/>
            </a:xfrm>
            <a:custGeom>
              <a:avLst/>
              <a:gdLst/>
              <a:ahLst/>
              <a:cxnLst/>
              <a:rect l="l" t="t" r="r" b="b"/>
              <a:pathLst>
                <a:path w="391" h="236" extrusionOk="0">
                  <a:moveTo>
                    <a:pt x="155" y="1"/>
                  </a:moveTo>
                  <a:cubicBezTo>
                    <a:pt x="70" y="1"/>
                    <a:pt x="0" y="26"/>
                    <a:pt x="9" y="150"/>
                  </a:cubicBezTo>
                  <a:cubicBezTo>
                    <a:pt x="23" y="219"/>
                    <a:pt x="72" y="236"/>
                    <a:pt x="127" y="236"/>
                  </a:cubicBezTo>
                  <a:cubicBezTo>
                    <a:pt x="168" y="236"/>
                    <a:pt x="212" y="226"/>
                    <a:pt x="247" y="221"/>
                  </a:cubicBezTo>
                  <a:cubicBezTo>
                    <a:pt x="295" y="221"/>
                    <a:pt x="342" y="209"/>
                    <a:pt x="390" y="209"/>
                  </a:cubicBezTo>
                  <a:lnTo>
                    <a:pt x="390" y="55"/>
                  </a:lnTo>
                  <a:lnTo>
                    <a:pt x="247" y="7"/>
                  </a:lnTo>
                  <a:cubicBezTo>
                    <a:pt x="216" y="4"/>
                    <a:pt x="185"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30"/>
            <p:cNvSpPr/>
            <p:nvPr/>
          </p:nvSpPr>
          <p:spPr>
            <a:xfrm>
              <a:off x="6242125" y="2705675"/>
              <a:ext cx="11650" cy="3850"/>
            </a:xfrm>
            <a:custGeom>
              <a:avLst/>
              <a:gdLst/>
              <a:ahLst/>
              <a:cxnLst/>
              <a:rect l="l" t="t" r="r" b="b"/>
              <a:pathLst>
                <a:path w="466" h="154" extrusionOk="0">
                  <a:moveTo>
                    <a:pt x="309" y="1"/>
                  </a:moveTo>
                  <a:cubicBezTo>
                    <a:pt x="208" y="1"/>
                    <a:pt x="102" y="19"/>
                    <a:pt x="1" y="42"/>
                  </a:cubicBezTo>
                  <a:cubicBezTo>
                    <a:pt x="53" y="134"/>
                    <a:pt x="124" y="154"/>
                    <a:pt x="201" y="154"/>
                  </a:cubicBezTo>
                  <a:cubicBezTo>
                    <a:pt x="260" y="154"/>
                    <a:pt x="322" y="142"/>
                    <a:pt x="383" y="142"/>
                  </a:cubicBezTo>
                  <a:cubicBezTo>
                    <a:pt x="407" y="142"/>
                    <a:pt x="430" y="144"/>
                    <a:pt x="453" y="149"/>
                  </a:cubicBezTo>
                  <a:cubicBezTo>
                    <a:pt x="465" y="113"/>
                    <a:pt x="465" y="66"/>
                    <a:pt x="465" y="18"/>
                  </a:cubicBezTo>
                  <a:cubicBezTo>
                    <a:pt x="416" y="6"/>
                    <a:pt x="363"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30"/>
            <p:cNvSpPr/>
            <p:nvPr/>
          </p:nvSpPr>
          <p:spPr>
            <a:xfrm>
              <a:off x="5428050" y="2663250"/>
              <a:ext cx="5075" cy="10450"/>
            </a:xfrm>
            <a:custGeom>
              <a:avLst/>
              <a:gdLst/>
              <a:ahLst/>
              <a:cxnLst/>
              <a:rect l="l" t="t" r="r" b="b"/>
              <a:pathLst>
                <a:path w="203" h="418" extrusionOk="0">
                  <a:moveTo>
                    <a:pt x="167" y="1"/>
                  </a:moveTo>
                  <a:cubicBezTo>
                    <a:pt x="0" y="96"/>
                    <a:pt x="0" y="251"/>
                    <a:pt x="24" y="417"/>
                  </a:cubicBezTo>
                  <a:cubicBezTo>
                    <a:pt x="119" y="370"/>
                    <a:pt x="179" y="275"/>
                    <a:pt x="203" y="179"/>
                  </a:cubicBezTo>
                  <a:cubicBezTo>
                    <a:pt x="179" y="120"/>
                    <a:pt x="179"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30"/>
            <p:cNvSpPr/>
            <p:nvPr/>
          </p:nvSpPr>
          <p:spPr>
            <a:xfrm>
              <a:off x="6177550" y="2745700"/>
              <a:ext cx="8950" cy="2625"/>
            </a:xfrm>
            <a:custGeom>
              <a:avLst/>
              <a:gdLst/>
              <a:ahLst/>
              <a:cxnLst/>
              <a:rect l="l" t="t" r="r" b="b"/>
              <a:pathLst>
                <a:path w="358" h="105" extrusionOk="0">
                  <a:moveTo>
                    <a:pt x="0" y="1"/>
                  </a:moveTo>
                  <a:cubicBezTo>
                    <a:pt x="54" y="75"/>
                    <a:pt x="107" y="105"/>
                    <a:pt x="160" y="105"/>
                  </a:cubicBezTo>
                  <a:cubicBezTo>
                    <a:pt x="226" y="105"/>
                    <a:pt x="292" y="6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30"/>
            <p:cNvSpPr/>
            <p:nvPr/>
          </p:nvSpPr>
          <p:spPr>
            <a:xfrm>
              <a:off x="6113550" y="2760000"/>
              <a:ext cx="7475" cy="3300"/>
            </a:xfrm>
            <a:custGeom>
              <a:avLst/>
              <a:gdLst/>
              <a:ahLst/>
              <a:cxnLst/>
              <a:rect l="l" t="t" r="r" b="b"/>
              <a:pathLst>
                <a:path w="299" h="132" extrusionOk="0">
                  <a:moveTo>
                    <a:pt x="143" y="0"/>
                  </a:moveTo>
                  <a:cubicBezTo>
                    <a:pt x="108" y="36"/>
                    <a:pt x="48" y="84"/>
                    <a:pt x="0" y="131"/>
                  </a:cubicBezTo>
                  <a:lnTo>
                    <a:pt x="298" y="131"/>
                  </a:lnTo>
                  <a:cubicBezTo>
                    <a:pt x="251" y="84"/>
                    <a:pt x="191"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30"/>
            <p:cNvSpPr/>
            <p:nvPr/>
          </p:nvSpPr>
          <p:spPr>
            <a:xfrm>
              <a:off x="5597425" y="2691825"/>
              <a:ext cx="7150" cy="3300"/>
            </a:xfrm>
            <a:custGeom>
              <a:avLst/>
              <a:gdLst/>
              <a:ahLst/>
              <a:cxnLst/>
              <a:rect l="l" t="t" r="r" b="b"/>
              <a:pathLst>
                <a:path w="286" h="132" extrusionOk="0">
                  <a:moveTo>
                    <a:pt x="0" y="1"/>
                  </a:moveTo>
                  <a:lnTo>
                    <a:pt x="48" y="132"/>
                  </a:lnTo>
                  <a:cubicBezTo>
                    <a:pt x="155" y="132"/>
                    <a:pt x="238" y="120"/>
                    <a:pt x="286" y="13"/>
                  </a:cubicBezTo>
                  <a:cubicBezTo>
                    <a:pt x="179" y="1"/>
                    <a:pt x="9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30"/>
            <p:cNvSpPr/>
            <p:nvPr/>
          </p:nvSpPr>
          <p:spPr>
            <a:xfrm>
              <a:off x="5500375" y="2688850"/>
              <a:ext cx="4200" cy="4200"/>
            </a:xfrm>
            <a:custGeom>
              <a:avLst/>
              <a:gdLst/>
              <a:ahLst/>
              <a:cxnLst/>
              <a:rect l="l" t="t" r="r" b="b"/>
              <a:pathLst>
                <a:path w="168" h="168" extrusionOk="0">
                  <a:moveTo>
                    <a:pt x="167" y="1"/>
                  </a:moveTo>
                  <a:cubicBezTo>
                    <a:pt x="108" y="48"/>
                    <a:pt x="48" y="72"/>
                    <a:pt x="1" y="84"/>
                  </a:cubicBezTo>
                  <a:cubicBezTo>
                    <a:pt x="24" y="108"/>
                    <a:pt x="48" y="132"/>
                    <a:pt x="72" y="144"/>
                  </a:cubicBezTo>
                  <a:lnTo>
                    <a:pt x="132" y="167"/>
                  </a:lnTo>
                  <a:lnTo>
                    <a:pt x="167" y="120"/>
                  </a:lnTo>
                  <a:lnTo>
                    <a:pt x="1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30"/>
            <p:cNvSpPr/>
            <p:nvPr/>
          </p:nvSpPr>
          <p:spPr>
            <a:xfrm>
              <a:off x="6034975" y="2788875"/>
              <a:ext cx="3875" cy="3000"/>
            </a:xfrm>
            <a:custGeom>
              <a:avLst/>
              <a:gdLst/>
              <a:ahLst/>
              <a:cxnLst/>
              <a:rect l="l" t="t" r="r" b="b"/>
              <a:pathLst>
                <a:path w="155" h="120" extrusionOk="0">
                  <a:moveTo>
                    <a:pt x="0" y="0"/>
                  </a:moveTo>
                  <a:cubicBezTo>
                    <a:pt x="48" y="48"/>
                    <a:pt x="107" y="72"/>
                    <a:pt x="155" y="119"/>
                  </a:cubicBezTo>
                  <a:cubicBezTo>
                    <a:pt x="131" y="48"/>
                    <a:pt x="7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30"/>
            <p:cNvSpPr/>
            <p:nvPr/>
          </p:nvSpPr>
          <p:spPr>
            <a:xfrm>
              <a:off x="6187975" y="2746000"/>
              <a:ext cx="4475" cy="2700"/>
            </a:xfrm>
            <a:custGeom>
              <a:avLst/>
              <a:gdLst/>
              <a:ahLst/>
              <a:cxnLst/>
              <a:rect l="l" t="t" r="r" b="b"/>
              <a:pathLst>
                <a:path w="179" h="108" extrusionOk="0">
                  <a:moveTo>
                    <a:pt x="0" y="1"/>
                  </a:moveTo>
                  <a:lnTo>
                    <a:pt x="0" y="1"/>
                  </a:lnTo>
                  <a:cubicBezTo>
                    <a:pt x="60" y="36"/>
                    <a:pt x="119" y="84"/>
                    <a:pt x="179" y="108"/>
                  </a:cubicBezTo>
                  <a:cubicBezTo>
                    <a:pt x="119" y="60"/>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30"/>
            <p:cNvSpPr/>
            <p:nvPr/>
          </p:nvSpPr>
          <p:spPr>
            <a:xfrm>
              <a:off x="6163850" y="2695400"/>
              <a:ext cx="3600" cy="3300"/>
            </a:xfrm>
            <a:custGeom>
              <a:avLst/>
              <a:gdLst/>
              <a:ahLst/>
              <a:cxnLst/>
              <a:rect l="l" t="t" r="r" b="b"/>
              <a:pathLst>
                <a:path w="144" h="132" extrusionOk="0">
                  <a:moveTo>
                    <a:pt x="1" y="1"/>
                  </a:moveTo>
                  <a:lnTo>
                    <a:pt x="1" y="132"/>
                  </a:lnTo>
                  <a:lnTo>
                    <a:pt x="144" y="132"/>
                  </a:lnTo>
                  <a:cubicBezTo>
                    <a:pt x="132" y="60"/>
                    <a:pt x="72"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30"/>
            <p:cNvSpPr/>
            <p:nvPr/>
          </p:nvSpPr>
          <p:spPr>
            <a:xfrm>
              <a:off x="5345300" y="2587850"/>
              <a:ext cx="169675" cy="25125"/>
            </a:xfrm>
            <a:custGeom>
              <a:avLst/>
              <a:gdLst/>
              <a:ahLst/>
              <a:cxnLst/>
              <a:rect l="l" t="t" r="r" b="b"/>
              <a:pathLst>
                <a:path w="6787" h="1005" extrusionOk="0">
                  <a:moveTo>
                    <a:pt x="1253" y="1"/>
                  </a:moveTo>
                  <a:cubicBezTo>
                    <a:pt x="1202" y="1"/>
                    <a:pt x="1150" y="6"/>
                    <a:pt x="1096" y="16"/>
                  </a:cubicBezTo>
                  <a:cubicBezTo>
                    <a:pt x="977" y="68"/>
                    <a:pt x="849" y="97"/>
                    <a:pt x="721" y="97"/>
                  </a:cubicBezTo>
                  <a:cubicBezTo>
                    <a:pt x="643" y="97"/>
                    <a:pt x="565" y="86"/>
                    <a:pt x="489" y="64"/>
                  </a:cubicBezTo>
                  <a:cubicBezTo>
                    <a:pt x="429" y="64"/>
                    <a:pt x="370" y="64"/>
                    <a:pt x="310" y="76"/>
                  </a:cubicBezTo>
                  <a:cubicBezTo>
                    <a:pt x="179" y="159"/>
                    <a:pt x="0" y="195"/>
                    <a:pt x="36" y="409"/>
                  </a:cubicBezTo>
                  <a:cubicBezTo>
                    <a:pt x="477" y="421"/>
                    <a:pt x="905" y="397"/>
                    <a:pt x="1322" y="469"/>
                  </a:cubicBezTo>
                  <a:cubicBezTo>
                    <a:pt x="2584" y="671"/>
                    <a:pt x="3870" y="814"/>
                    <a:pt x="5144" y="885"/>
                  </a:cubicBezTo>
                  <a:cubicBezTo>
                    <a:pt x="5287" y="929"/>
                    <a:pt x="5434" y="940"/>
                    <a:pt x="5583" y="940"/>
                  </a:cubicBezTo>
                  <a:cubicBezTo>
                    <a:pt x="5723" y="940"/>
                    <a:pt x="5865" y="930"/>
                    <a:pt x="6008" y="930"/>
                  </a:cubicBezTo>
                  <a:cubicBezTo>
                    <a:pt x="6169" y="930"/>
                    <a:pt x="6330" y="942"/>
                    <a:pt x="6489" y="993"/>
                  </a:cubicBezTo>
                  <a:cubicBezTo>
                    <a:pt x="6585" y="993"/>
                    <a:pt x="6680" y="1005"/>
                    <a:pt x="6787" y="1005"/>
                  </a:cubicBezTo>
                  <a:lnTo>
                    <a:pt x="6787" y="850"/>
                  </a:lnTo>
                  <a:cubicBezTo>
                    <a:pt x="6739" y="790"/>
                    <a:pt x="6692" y="766"/>
                    <a:pt x="6644" y="719"/>
                  </a:cubicBezTo>
                  <a:cubicBezTo>
                    <a:pt x="6489" y="695"/>
                    <a:pt x="6323" y="635"/>
                    <a:pt x="6156" y="612"/>
                  </a:cubicBezTo>
                  <a:cubicBezTo>
                    <a:pt x="5311" y="540"/>
                    <a:pt x="4441" y="588"/>
                    <a:pt x="3608" y="409"/>
                  </a:cubicBezTo>
                  <a:cubicBezTo>
                    <a:pt x="3048" y="290"/>
                    <a:pt x="2465" y="278"/>
                    <a:pt x="1905" y="278"/>
                  </a:cubicBezTo>
                  <a:cubicBezTo>
                    <a:pt x="1763" y="183"/>
                    <a:pt x="1620" y="112"/>
                    <a:pt x="1465" y="40"/>
                  </a:cubicBezTo>
                  <a:cubicBezTo>
                    <a:pt x="1395" y="12"/>
                    <a:pt x="1325" y="1"/>
                    <a:pt x="1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30"/>
            <p:cNvSpPr/>
            <p:nvPr/>
          </p:nvSpPr>
          <p:spPr>
            <a:xfrm>
              <a:off x="6104975" y="2650775"/>
              <a:ext cx="133625" cy="19600"/>
            </a:xfrm>
            <a:custGeom>
              <a:avLst/>
              <a:gdLst/>
              <a:ahLst/>
              <a:cxnLst/>
              <a:rect l="l" t="t" r="r" b="b"/>
              <a:pathLst>
                <a:path w="5345" h="784" extrusionOk="0">
                  <a:moveTo>
                    <a:pt x="822" y="0"/>
                  </a:moveTo>
                  <a:cubicBezTo>
                    <a:pt x="642" y="0"/>
                    <a:pt x="459" y="16"/>
                    <a:pt x="277" y="16"/>
                  </a:cubicBezTo>
                  <a:cubicBezTo>
                    <a:pt x="228" y="16"/>
                    <a:pt x="178" y="14"/>
                    <a:pt x="129" y="12"/>
                  </a:cubicBezTo>
                  <a:lnTo>
                    <a:pt x="129" y="12"/>
                  </a:lnTo>
                  <a:cubicBezTo>
                    <a:pt x="1" y="276"/>
                    <a:pt x="126" y="289"/>
                    <a:pt x="262" y="289"/>
                  </a:cubicBezTo>
                  <a:cubicBezTo>
                    <a:pt x="278" y="289"/>
                    <a:pt x="295" y="289"/>
                    <a:pt x="311" y="289"/>
                  </a:cubicBezTo>
                  <a:cubicBezTo>
                    <a:pt x="398" y="289"/>
                    <a:pt x="478" y="295"/>
                    <a:pt x="486" y="369"/>
                  </a:cubicBezTo>
                  <a:cubicBezTo>
                    <a:pt x="641" y="464"/>
                    <a:pt x="808" y="476"/>
                    <a:pt x="963" y="476"/>
                  </a:cubicBezTo>
                  <a:cubicBezTo>
                    <a:pt x="1939" y="512"/>
                    <a:pt x="2891" y="595"/>
                    <a:pt x="3856" y="714"/>
                  </a:cubicBezTo>
                  <a:cubicBezTo>
                    <a:pt x="4186" y="754"/>
                    <a:pt x="4528" y="784"/>
                    <a:pt x="4865" y="784"/>
                  </a:cubicBezTo>
                  <a:cubicBezTo>
                    <a:pt x="5026" y="784"/>
                    <a:pt x="5186" y="777"/>
                    <a:pt x="5344" y="762"/>
                  </a:cubicBezTo>
                  <a:cubicBezTo>
                    <a:pt x="5344" y="607"/>
                    <a:pt x="5308" y="512"/>
                    <a:pt x="5130" y="476"/>
                  </a:cubicBezTo>
                  <a:cubicBezTo>
                    <a:pt x="5011" y="464"/>
                    <a:pt x="4868" y="476"/>
                    <a:pt x="4761" y="381"/>
                  </a:cubicBezTo>
                  <a:cubicBezTo>
                    <a:pt x="4748" y="384"/>
                    <a:pt x="4737" y="385"/>
                    <a:pt x="4727" y="385"/>
                  </a:cubicBezTo>
                  <a:cubicBezTo>
                    <a:pt x="4699" y="385"/>
                    <a:pt x="4676" y="374"/>
                    <a:pt x="4642" y="357"/>
                  </a:cubicBezTo>
                  <a:cubicBezTo>
                    <a:pt x="4165" y="238"/>
                    <a:pt x="3653" y="238"/>
                    <a:pt x="3165" y="238"/>
                  </a:cubicBezTo>
                  <a:cubicBezTo>
                    <a:pt x="3151" y="245"/>
                    <a:pt x="3139" y="248"/>
                    <a:pt x="3129" y="248"/>
                  </a:cubicBezTo>
                  <a:cubicBezTo>
                    <a:pt x="3103" y="248"/>
                    <a:pt x="3083" y="231"/>
                    <a:pt x="3058" y="214"/>
                  </a:cubicBezTo>
                  <a:cubicBezTo>
                    <a:pt x="2899" y="130"/>
                    <a:pt x="2733" y="108"/>
                    <a:pt x="2565" y="108"/>
                  </a:cubicBezTo>
                  <a:cubicBezTo>
                    <a:pt x="2389" y="108"/>
                    <a:pt x="2211" y="132"/>
                    <a:pt x="2037" y="132"/>
                  </a:cubicBezTo>
                  <a:cubicBezTo>
                    <a:pt x="1931" y="132"/>
                    <a:pt x="1826" y="123"/>
                    <a:pt x="1725" y="95"/>
                  </a:cubicBezTo>
                  <a:cubicBezTo>
                    <a:pt x="1668" y="131"/>
                    <a:pt x="1610" y="147"/>
                    <a:pt x="1552" y="147"/>
                  </a:cubicBezTo>
                  <a:cubicBezTo>
                    <a:pt x="1475" y="147"/>
                    <a:pt x="1400" y="119"/>
                    <a:pt x="1332" y="71"/>
                  </a:cubicBezTo>
                  <a:cubicBezTo>
                    <a:pt x="1167" y="15"/>
                    <a:pt x="996"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30"/>
            <p:cNvSpPr/>
            <p:nvPr/>
          </p:nvSpPr>
          <p:spPr>
            <a:xfrm>
              <a:off x="5213725" y="2497625"/>
              <a:ext cx="30700" cy="93625"/>
            </a:xfrm>
            <a:custGeom>
              <a:avLst/>
              <a:gdLst/>
              <a:ahLst/>
              <a:cxnLst/>
              <a:rect l="l" t="t" r="r" b="b"/>
              <a:pathLst>
                <a:path w="1228" h="3745" extrusionOk="0">
                  <a:moveTo>
                    <a:pt x="321" y="0"/>
                  </a:moveTo>
                  <a:cubicBezTo>
                    <a:pt x="281" y="0"/>
                    <a:pt x="248" y="19"/>
                    <a:pt x="227" y="53"/>
                  </a:cubicBezTo>
                  <a:cubicBezTo>
                    <a:pt x="1" y="708"/>
                    <a:pt x="239" y="1411"/>
                    <a:pt x="108" y="2078"/>
                  </a:cubicBezTo>
                  <a:cubicBezTo>
                    <a:pt x="120" y="2578"/>
                    <a:pt x="60" y="3066"/>
                    <a:pt x="168" y="3554"/>
                  </a:cubicBezTo>
                  <a:cubicBezTo>
                    <a:pt x="203" y="3625"/>
                    <a:pt x="239" y="3685"/>
                    <a:pt x="299" y="3744"/>
                  </a:cubicBezTo>
                  <a:cubicBezTo>
                    <a:pt x="346" y="3744"/>
                    <a:pt x="382" y="3732"/>
                    <a:pt x="418" y="3732"/>
                  </a:cubicBezTo>
                  <a:lnTo>
                    <a:pt x="465" y="2304"/>
                  </a:lnTo>
                  <a:cubicBezTo>
                    <a:pt x="525" y="2232"/>
                    <a:pt x="560" y="2137"/>
                    <a:pt x="525" y="2042"/>
                  </a:cubicBezTo>
                  <a:lnTo>
                    <a:pt x="525" y="2006"/>
                  </a:lnTo>
                  <a:cubicBezTo>
                    <a:pt x="537" y="2042"/>
                    <a:pt x="560" y="2078"/>
                    <a:pt x="572" y="2113"/>
                  </a:cubicBezTo>
                  <a:cubicBezTo>
                    <a:pt x="632" y="2244"/>
                    <a:pt x="680" y="2363"/>
                    <a:pt x="703" y="2494"/>
                  </a:cubicBezTo>
                  <a:cubicBezTo>
                    <a:pt x="691" y="2542"/>
                    <a:pt x="703" y="2578"/>
                    <a:pt x="715" y="2601"/>
                  </a:cubicBezTo>
                  <a:cubicBezTo>
                    <a:pt x="811" y="2685"/>
                    <a:pt x="799" y="2828"/>
                    <a:pt x="834" y="2935"/>
                  </a:cubicBezTo>
                  <a:lnTo>
                    <a:pt x="977" y="3066"/>
                  </a:lnTo>
                  <a:cubicBezTo>
                    <a:pt x="1014" y="3076"/>
                    <a:pt x="1045" y="3081"/>
                    <a:pt x="1071" y="3081"/>
                  </a:cubicBezTo>
                  <a:cubicBezTo>
                    <a:pt x="1192" y="3081"/>
                    <a:pt x="1217" y="2978"/>
                    <a:pt x="1227" y="2851"/>
                  </a:cubicBezTo>
                  <a:lnTo>
                    <a:pt x="1227" y="2649"/>
                  </a:lnTo>
                  <a:cubicBezTo>
                    <a:pt x="1227" y="2518"/>
                    <a:pt x="1192" y="2387"/>
                    <a:pt x="1168" y="2256"/>
                  </a:cubicBezTo>
                  <a:cubicBezTo>
                    <a:pt x="1132" y="2173"/>
                    <a:pt x="1132" y="2066"/>
                    <a:pt x="1108" y="1958"/>
                  </a:cubicBezTo>
                  <a:cubicBezTo>
                    <a:pt x="1072" y="1851"/>
                    <a:pt x="1061" y="1756"/>
                    <a:pt x="1025" y="1649"/>
                  </a:cubicBezTo>
                  <a:cubicBezTo>
                    <a:pt x="941" y="1113"/>
                    <a:pt x="1001" y="554"/>
                    <a:pt x="834" y="30"/>
                  </a:cubicBezTo>
                  <a:lnTo>
                    <a:pt x="418" y="30"/>
                  </a:lnTo>
                  <a:cubicBezTo>
                    <a:pt x="383" y="10"/>
                    <a:pt x="350"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30"/>
            <p:cNvSpPr/>
            <p:nvPr/>
          </p:nvSpPr>
          <p:spPr>
            <a:xfrm>
              <a:off x="6023950" y="2648825"/>
              <a:ext cx="80400" cy="12375"/>
            </a:xfrm>
            <a:custGeom>
              <a:avLst/>
              <a:gdLst/>
              <a:ahLst/>
              <a:cxnLst/>
              <a:rect l="l" t="t" r="r" b="b"/>
              <a:pathLst>
                <a:path w="3216" h="495" extrusionOk="0">
                  <a:moveTo>
                    <a:pt x="488" y="1"/>
                  </a:moveTo>
                  <a:cubicBezTo>
                    <a:pt x="373" y="1"/>
                    <a:pt x="258" y="6"/>
                    <a:pt x="144" y="18"/>
                  </a:cubicBezTo>
                  <a:cubicBezTo>
                    <a:pt x="96" y="101"/>
                    <a:pt x="60" y="185"/>
                    <a:pt x="1" y="280"/>
                  </a:cubicBezTo>
                  <a:cubicBezTo>
                    <a:pt x="692" y="389"/>
                    <a:pt x="1383" y="436"/>
                    <a:pt x="2074" y="436"/>
                  </a:cubicBezTo>
                  <a:cubicBezTo>
                    <a:pt x="2288" y="436"/>
                    <a:pt x="2502" y="431"/>
                    <a:pt x="2715" y="423"/>
                  </a:cubicBezTo>
                  <a:cubicBezTo>
                    <a:pt x="2811" y="256"/>
                    <a:pt x="3215" y="494"/>
                    <a:pt x="3156" y="113"/>
                  </a:cubicBezTo>
                  <a:cubicBezTo>
                    <a:pt x="3073" y="74"/>
                    <a:pt x="2983" y="67"/>
                    <a:pt x="2891" y="67"/>
                  </a:cubicBezTo>
                  <a:cubicBezTo>
                    <a:pt x="2834" y="67"/>
                    <a:pt x="2776" y="70"/>
                    <a:pt x="2719" y="70"/>
                  </a:cubicBezTo>
                  <a:cubicBezTo>
                    <a:pt x="2614" y="70"/>
                    <a:pt x="2511" y="60"/>
                    <a:pt x="2418" y="6"/>
                  </a:cubicBezTo>
                  <a:lnTo>
                    <a:pt x="2418" y="18"/>
                  </a:lnTo>
                  <a:cubicBezTo>
                    <a:pt x="2221" y="62"/>
                    <a:pt x="2024" y="77"/>
                    <a:pt x="1827" y="77"/>
                  </a:cubicBezTo>
                  <a:cubicBezTo>
                    <a:pt x="1383" y="77"/>
                    <a:pt x="935"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30"/>
            <p:cNvSpPr/>
            <p:nvPr/>
          </p:nvSpPr>
          <p:spPr>
            <a:xfrm>
              <a:off x="5796850" y="2660850"/>
              <a:ext cx="105975" cy="12550"/>
            </a:xfrm>
            <a:custGeom>
              <a:avLst/>
              <a:gdLst/>
              <a:ahLst/>
              <a:cxnLst/>
              <a:rect l="l" t="t" r="r" b="b"/>
              <a:pathLst>
                <a:path w="4239" h="502" extrusionOk="0">
                  <a:moveTo>
                    <a:pt x="649" y="0"/>
                  </a:moveTo>
                  <a:cubicBezTo>
                    <a:pt x="433" y="0"/>
                    <a:pt x="217" y="17"/>
                    <a:pt x="0" y="61"/>
                  </a:cubicBezTo>
                  <a:cubicBezTo>
                    <a:pt x="274" y="107"/>
                    <a:pt x="514" y="228"/>
                    <a:pt x="795" y="228"/>
                  </a:cubicBezTo>
                  <a:cubicBezTo>
                    <a:pt x="808" y="228"/>
                    <a:pt x="821" y="228"/>
                    <a:pt x="834" y="228"/>
                  </a:cubicBezTo>
                  <a:cubicBezTo>
                    <a:pt x="909" y="222"/>
                    <a:pt x="984" y="220"/>
                    <a:pt x="1058" y="220"/>
                  </a:cubicBezTo>
                  <a:cubicBezTo>
                    <a:pt x="1645" y="220"/>
                    <a:pt x="2216" y="375"/>
                    <a:pt x="2786" y="502"/>
                  </a:cubicBezTo>
                  <a:cubicBezTo>
                    <a:pt x="2822" y="466"/>
                    <a:pt x="2870" y="418"/>
                    <a:pt x="2929" y="371"/>
                  </a:cubicBezTo>
                  <a:lnTo>
                    <a:pt x="3072" y="371"/>
                  </a:lnTo>
                  <a:cubicBezTo>
                    <a:pt x="3094" y="399"/>
                    <a:pt x="3120" y="415"/>
                    <a:pt x="3150" y="415"/>
                  </a:cubicBezTo>
                  <a:cubicBezTo>
                    <a:pt x="3170" y="415"/>
                    <a:pt x="3191" y="408"/>
                    <a:pt x="3215" y="394"/>
                  </a:cubicBezTo>
                  <a:cubicBezTo>
                    <a:pt x="3388" y="400"/>
                    <a:pt x="3560" y="415"/>
                    <a:pt x="3731" y="415"/>
                  </a:cubicBezTo>
                  <a:cubicBezTo>
                    <a:pt x="3903" y="415"/>
                    <a:pt x="4072" y="400"/>
                    <a:pt x="4239" y="347"/>
                  </a:cubicBezTo>
                  <a:cubicBezTo>
                    <a:pt x="3429" y="132"/>
                    <a:pt x="2572" y="180"/>
                    <a:pt x="1739" y="85"/>
                  </a:cubicBezTo>
                  <a:cubicBezTo>
                    <a:pt x="1379" y="47"/>
                    <a:pt x="1015" y="0"/>
                    <a:pt x="6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30"/>
            <p:cNvSpPr/>
            <p:nvPr/>
          </p:nvSpPr>
          <p:spPr>
            <a:xfrm>
              <a:off x="5208500" y="2576575"/>
              <a:ext cx="30250" cy="38225"/>
            </a:xfrm>
            <a:custGeom>
              <a:avLst/>
              <a:gdLst/>
              <a:ahLst/>
              <a:cxnLst/>
              <a:rect l="l" t="t" r="r" b="b"/>
              <a:pathLst>
                <a:path w="1210" h="1529" extrusionOk="0">
                  <a:moveTo>
                    <a:pt x="219" y="1"/>
                  </a:moveTo>
                  <a:cubicBezTo>
                    <a:pt x="172" y="1"/>
                    <a:pt x="115" y="9"/>
                    <a:pt x="43" y="27"/>
                  </a:cubicBezTo>
                  <a:cubicBezTo>
                    <a:pt x="43" y="444"/>
                    <a:pt x="293" y="848"/>
                    <a:pt x="79" y="1289"/>
                  </a:cubicBezTo>
                  <a:cubicBezTo>
                    <a:pt x="1" y="1445"/>
                    <a:pt x="111" y="1528"/>
                    <a:pt x="321" y="1528"/>
                  </a:cubicBezTo>
                  <a:cubicBezTo>
                    <a:pt x="335" y="1528"/>
                    <a:pt x="350" y="1528"/>
                    <a:pt x="365" y="1527"/>
                  </a:cubicBezTo>
                  <a:cubicBezTo>
                    <a:pt x="722" y="1515"/>
                    <a:pt x="1008" y="1420"/>
                    <a:pt x="1210" y="1146"/>
                  </a:cubicBezTo>
                  <a:cubicBezTo>
                    <a:pt x="1139" y="1039"/>
                    <a:pt x="1020" y="1039"/>
                    <a:pt x="912" y="1039"/>
                  </a:cubicBezTo>
                  <a:cubicBezTo>
                    <a:pt x="674" y="1003"/>
                    <a:pt x="603" y="789"/>
                    <a:pt x="484" y="622"/>
                  </a:cubicBezTo>
                  <a:lnTo>
                    <a:pt x="460" y="610"/>
                  </a:lnTo>
                  <a:cubicBezTo>
                    <a:pt x="281" y="473"/>
                    <a:pt x="577"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30"/>
            <p:cNvSpPr/>
            <p:nvPr/>
          </p:nvSpPr>
          <p:spPr>
            <a:xfrm>
              <a:off x="5233675" y="2483475"/>
              <a:ext cx="17000" cy="84725"/>
            </a:xfrm>
            <a:custGeom>
              <a:avLst/>
              <a:gdLst/>
              <a:ahLst/>
              <a:cxnLst/>
              <a:rect l="l" t="t" r="r" b="b"/>
              <a:pathLst>
                <a:path w="680" h="3389" extrusionOk="0">
                  <a:moveTo>
                    <a:pt x="179" y="0"/>
                  </a:moveTo>
                  <a:cubicBezTo>
                    <a:pt x="1" y="167"/>
                    <a:pt x="60" y="381"/>
                    <a:pt x="24" y="596"/>
                  </a:cubicBezTo>
                  <a:lnTo>
                    <a:pt x="72" y="2429"/>
                  </a:lnTo>
                  <a:cubicBezTo>
                    <a:pt x="84" y="2501"/>
                    <a:pt x="132" y="2548"/>
                    <a:pt x="179" y="2608"/>
                  </a:cubicBezTo>
                  <a:cubicBezTo>
                    <a:pt x="191" y="2691"/>
                    <a:pt x="203" y="2763"/>
                    <a:pt x="215" y="2858"/>
                  </a:cubicBezTo>
                  <a:cubicBezTo>
                    <a:pt x="263" y="2941"/>
                    <a:pt x="263" y="3084"/>
                    <a:pt x="334" y="3179"/>
                  </a:cubicBezTo>
                  <a:cubicBezTo>
                    <a:pt x="346" y="3227"/>
                    <a:pt x="370" y="3275"/>
                    <a:pt x="370" y="3322"/>
                  </a:cubicBezTo>
                  <a:cubicBezTo>
                    <a:pt x="370" y="3346"/>
                    <a:pt x="382" y="3358"/>
                    <a:pt x="394" y="3382"/>
                  </a:cubicBezTo>
                  <a:cubicBezTo>
                    <a:pt x="397" y="3386"/>
                    <a:pt x="405" y="3388"/>
                    <a:pt x="416" y="3388"/>
                  </a:cubicBezTo>
                  <a:cubicBezTo>
                    <a:pt x="436" y="3388"/>
                    <a:pt x="465" y="3378"/>
                    <a:pt x="489" y="3346"/>
                  </a:cubicBezTo>
                  <a:cubicBezTo>
                    <a:pt x="513" y="3298"/>
                    <a:pt x="560" y="3239"/>
                    <a:pt x="584" y="3203"/>
                  </a:cubicBezTo>
                  <a:cubicBezTo>
                    <a:pt x="608" y="3179"/>
                    <a:pt x="632" y="3167"/>
                    <a:pt x="667" y="3155"/>
                  </a:cubicBezTo>
                  <a:cubicBezTo>
                    <a:pt x="679" y="3096"/>
                    <a:pt x="667" y="3036"/>
                    <a:pt x="644" y="2977"/>
                  </a:cubicBezTo>
                  <a:cubicBezTo>
                    <a:pt x="608" y="2882"/>
                    <a:pt x="548" y="2822"/>
                    <a:pt x="489" y="2751"/>
                  </a:cubicBezTo>
                  <a:cubicBezTo>
                    <a:pt x="394" y="2167"/>
                    <a:pt x="298" y="1608"/>
                    <a:pt x="191" y="1024"/>
                  </a:cubicBezTo>
                  <a:cubicBezTo>
                    <a:pt x="191" y="679"/>
                    <a:pt x="179" y="34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30"/>
            <p:cNvSpPr/>
            <p:nvPr/>
          </p:nvSpPr>
          <p:spPr>
            <a:xfrm>
              <a:off x="5259575" y="2579200"/>
              <a:ext cx="55100" cy="14025"/>
            </a:xfrm>
            <a:custGeom>
              <a:avLst/>
              <a:gdLst/>
              <a:ahLst/>
              <a:cxnLst/>
              <a:rect l="l" t="t" r="r" b="b"/>
              <a:pathLst>
                <a:path w="2204" h="561" extrusionOk="0">
                  <a:moveTo>
                    <a:pt x="309" y="1"/>
                  </a:moveTo>
                  <a:cubicBezTo>
                    <a:pt x="265" y="1"/>
                    <a:pt x="217" y="27"/>
                    <a:pt x="155" y="88"/>
                  </a:cubicBezTo>
                  <a:cubicBezTo>
                    <a:pt x="108" y="184"/>
                    <a:pt x="0" y="339"/>
                    <a:pt x="191" y="350"/>
                  </a:cubicBezTo>
                  <a:cubicBezTo>
                    <a:pt x="664" y="394"/>
                    <a:pt x="1107" y="520"/>
                    <a:pt x="1566" y="520"/>
                  </a:cubicBezTo>
                  <a:cubicBezTo>
                    <a:pt x="1603" y="520"/>
                    <a:pt x="1641" y="519"/>
                    <a:pt x="1679" y="517"/>
                  </a:cubicBezTo>
                  <a:cubicBezTo>
                    <a:pt x="1756" y="549"/>
                    <a:pt x="1833" y="560"/>
                    <a:pt x="1907" y="560"/>
                  </a:cubicBezTo>
                  <a:cubicBezTo>
                    <a:pt x="1972" y="560"/>
                    <a:pt x="2035" y="552"/>
                    <a:pt x="2096" y="541"/>
                  </a:cubicBezTo>
                  <a:cubicBezTo>
                    <a:pt x="2132" y="529"/>
                    <a:pt x="2155" y="505"/>
                    <a:pt x="2191" y="481"/>
                  </a:cubicBezTo>
                  <a:cubicBezTo>
                    <a:pt x="2203" y="458"/>
                    <a:pt x="2203" y="410"/>
                    <a:pt x="2203" y="386"/>
                  </a:cubicBezTo>
                  <a:cubicBezTo>
                    <a:pt x="2191" y="350"/>
                    <a:pt x="2155" y="327"/>
                    <a:pt x="2144" y="291"/>
                  </a:cubicBezTo>
                  <a:cubicBezTo>
                    <a:pt x="2096" y="243"/>
                    <a:pt x="2036" y="208"/>
                    <a:pt x="1965" y="184"/>
                  </a:cubicBezTo>
                  <a:cubicBezTo>
                    <a:pt x="1811" y="161"/>
                    <a:pt x="1662" y="93"/>
                    <a:pt x="1511" y="93"/>
                  </a:cubicBezTo>
                  <a:cubicBezTo>
                    <a:pt x="1429" y="93"/>
                    <a:pt x="1347" y="113"/>
                    <a:pt x="1263" y="172"/>
                  </a:cubicBezTo>
                  <a:cubicBezTo>
                    <a:pt x="1148" y="172"/>
                    <a:pt x="1032" y="182"/>
                    <a:pt x="916" y="182"/>
                  </a:cubicBezTo>
                  <a:cubicBezTo>
                    <a:pt x="753" y="182"/>
                    <a:pt x="589" y="162"/>
                    <a:pt x="429" y="65"/>
                  </a:cubicBezTo>
                  <a:cubicBezTo>
                    <a:pt x="389" y="24"/>
                    <a:pt x="351" y="1"/>
                    <a:pt x="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30"/>
            <p:cNvSpPr/>
            <p:nvPr/>
          </p:nvSpPr>
          <p:spPr>
            <a:xfrm>
              <a:off x="5311950" y="2586150"/>
              <a:ext cx="41100" cy="12325"/>
            </a:xfrm>
            <a:custGeom>
              <a:avLst/>
              <a:gdLst/>
              <a:ahLst/>
              <a:cxnLst/>
              <a:rect l="l" t="t" r="r" b="b"/>
              <a:pathLst>
                <a:path w="1644" h="493" extrusionOk="0">
                  <a:moveTo>
                    <a:pt x="334" y="1"/>
                  </a:moveTo>
                  <a:cubicBezTo>
                    <a:pt x="299" y="1"/>
                    <a:pt x="275" y="13"/>
                    <a:pt x="239" y="13"/>
                  </a:cubicBezTo>
                  <a:cubicBezTo>
                    <a:pt x="215" y="25"/>
                    <a:pt x="203" y="37"/>
                    <a:pt x="168" y="61"/>
                  </a:cubicBezTo>
                  <a:cubicBezTo>
                    <a:pt x="144" y="120"/>
                    <a:pt x="108" y="168"/>
                    <a:pt x="84" y="203"/>
                  </a:cubicBezTo>
                  <a:cubicBezTo>
                    <a:pt x="1" y="251"/>
                    <a:pt x="1" y="287"/>
                    <a:pt x="84" y="322"/>
                  </a:cubicBezTo>
                  <a:cubicBezTo>
                    <a:pt x="428" y="391"/>
                    <a:pt x="771" y="492"/>
                    <a:pt x="1128" y="492"/>
                  </a:cubicBezTo>
                  <a:cubicBezTo>
                    <a:pt x="1204" y="492"/>
                    <a:pt x="1281" y="488"/>
                    <a:pt x="1358" y="477"/>
                  </a:cubicBezTo>
                  <a:cubicBezTo>
                    <a:pt x="1465" y="382"/>
                    <a:pt x="1549" y="311"/>
                    <a:pt x="1644" y="227"/>
                  </a:cubicBezTo>
                  <a:cubicBezTo>
                    <a:pt x="1573" y="108"/>
                    <a:pt x="1430" y="72"/>
                    <a:pt x="1311" y="61"/>
                  </a:cubicBezTo>
                  <a:lnTo>
                    <a:pt x="1120" y="61"/>
                  </a:lnTo>
                  <a:cubicBezTo>
                    <a:pt x="1017" y="61"/>
                    <a:pt x="919" y="66"/>
                    <a:pt x="819" y="66"/>
                  </a:cubicBezTo>
                  <a:cubicBezTo>
                    <a:pt x="770" y="66"/>
                    <a:pt x="719" y="64"/>
                    <a:pt x="668" y="61"/>
                  </a:cubicBezTo>
                  <a:cubicBezTo>
                    <a:pt x="584" y="37"/>
                    <a:pt x="513" y="25"/>
                    <a:pt x="418" y="13"/>
                  </a:cubicBezTo>
                  <a:cubicBezTo>
                    <a:pt x="394" y="1"/>
                    <a:pt x="358"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30"/>
            <p:cNvSpPr/>
            <p:nvPr/>
          </p:nvSpPr>
          <p:spPr>
            <a:xfrm>
              <a:off x="5634625" y="2652250"/>
              <a:ext cx="36025" cy="7500"/>
            </a:xfrm>
            <a:custGeom>
              <a:avLst/>
              <a:gdLst/>
              <a:ahLst/>
              <a:cxnLst/>
              <a:rect l="l" t="t" r="r" b="b"/>
              <a:pathLst>
                <a:path w="1441" h="300" extrusionOk="0">
                  <a:moveTo>
                    <a:pt x="1239" y="0"/>
                  </a:moveTo>
                  <a:cubicBezTo>
                    <a:pt x="1160" y="99"/>
                    <a:pt x="1081" y="132"/>
                    <a:pt x="998" y="132"/>
                  </a:cubicBezTo>
                  <a:cubicBezTo>
                    <a:pt x="931" y="132"/>
                    <a:pt x="861" y="110"/>
                    <a:pt x="786" y="84"/>
                  </a:cubicBezTo>
                  <a:cubicBezTo>
                    <a:pt x="667" y="30"/>
                    <a:pt x="548" y="3"/>
                    <a:pt x="420" y="3"/>
                  </a:cubicBezTo>
                  <a:cubicBezTo>
                    <a:pt x="292" y="3"/>
                    <a:pt x="155" y="30"/>
                    <a:pt x="0" y="84"/>
                  </a:cubicBezTo>
                  <a:cubicBezTo>
                    <a:pt x="266" y="256"/>
                    <a:pt x="529" y="299"/>
                    <a:pt x="783" y="299"/>
                  </a:cubicBezTo>
                  <a:cubicBezTo>
                    <a:pt x="984" y="299"/>
                    <a:pt x="1180" y="273"/>
                    <a:pt x="1370" y="262"/>
                  </a:cubicBezTo>
                  <a:cubicBezTo>
                    <a:pt x="1441" y="262"/>
                    <a:pt x="1405" y="95"/>
                    <a:pt x="1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30"/>
            <p:cNvSpPr/>
            <p:nvPr/>
          </p:nvSpPr>
          <p:spPr>
            <a:xfrm>
              <a:off x="5252425" y="2561075"/>
              <a:ext cx="17900" cy="19750"/>
            </a:xfrm>
            <a:custGeom>
              <a:avLst/>
              <a:gdLst/>
              <a:ahLst/>
              <a:cxnLst/>
              <a:rect l="l" t="t" r="r" b="b"/>
              <a:pathLst>
                <a:path w="716" h="790" extrusionOk="0">
                  <a:moveTo>
                    <a:pt x="317" y="1"/>
                  </a:moveTo>
                  <a:cubicBezTo>
                    <a:pt x="307" y="1"/>
                    <a:pt x="297" y="2"/>
                    <a:pt x="286" y="4"/>
                  </a:cubicBezTo>
                  <a:cubicBezTo>
                    <a:pt x="203" y="40"/>
                    <a:pt x="120" y="75"/>
                    <a:pt x="48" y="135"/>
                  </a:cubicBezTo>
                  <a:cubicBezTo>
                    <a:pt x="36" y="171"/>
                    <a:pt x="25" y="182"/>
                    <a:pt x="1" y="218"/>
                  </a:cubicBezTo>
                  <a:cubicBezTo>
                    <a:pt x="96" y="468"/>
                    <a:pt x="286" y="611"/>
                    <a:pt x="465" y="790"/>
                  </a:cubicBezTo>
                  <a:lnTo>
                    <a:pt x="715" y="790"/>
                  </a:lnTo>
                  <a:cubicBezTo>
                    <a:pt x="632" y="552"/>
                    <a:pt x="536" y="313"/>
                    <a:pt x="441" y="63"/>
                  </a:cubicBezTo>
                  <a:cubicBezTo>
                    <a:pt x="412" y="24"/>
                    <a:pt x="366" y="1"/>
                    <a:pt x="3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30"/>
            <p:cNvSpPr/>
            <p:nvPr/>
          </p:nvSpPr>
          <p:spPr>
            <a:xfrm>
              <a:off x="5902500" y="2669800"/>
              <a:ext cx="39025" cy="8350"/>
            </a:xfrm>
            <a:custGeom>
              <a:avLst/>
              <a:gdLst/>
              <a:ahLst/>
              <a:cxnLst/>
              <a:rect l="l" t="t" r="r" b="b"/>
              <a:pathLst>
                <a:path w="1561" h="334" extrusionOk="0">
                  <a:moveTo>
                    <a:pt x="1" y="1"/>
                  </a:moveTo>
                  <a:cubicBezTo>
                    <a:pt x="84" y="149"/>
                    <a:pt x="200" y="179"/>
                    <a:pt x="325" y="179"/>
                  </a:cubicBezTo>
                  <a:cubicBezTo>
                    <a:pt x="409" y="179"/>
                    <a:pt x="496" y="166"/>
                    <a:pt x="580" y="166"/>
                  </a:cubicBezTo>
                  <a:cubicBezTo>
                    <a:pt x="622" y="166"/>
                    <a:pt x="664" y="169"/>
                    <a:pt x="703" y="179"/>
                  </a:cubicBezTo>
                  <a:cubicBezTo>
                    <a:pt x="747" y="211"/>
                    <a:pt x="798" y="225"/>
                    <a:pt x="848" y="225"/>
                  </a:cubicBezTo>
                  <a:cubicBezTo>
                    <a:pt x="893" y="225"/>
                    <a:pt x="938" y="214"/>
                    <a:pt x="977" y="191"/>
                  </a:cubicBezTo>
                  <a:cubicBezTo>
                    <a:pt x="1096" y="191"/>
                    <a:pt x="1215" y="215"/>
                    <a:pt x="1275" y="334"/>
                  </a:cubicBezTo>
                  <a:cubicBezTo>
                    <a:pt x="1406" y="334"/>
                    <a:pt x="1501" y="298"/>
                    <a:pt x="1561" y="191"/>
                  </a:cubicBezTo>
                  <a:cubicBezTo>
                    <a:pt x="1295" y="49"/>
                    <a:pt x="1012" y="33"/>
                    <a:pt x="725" y="33"/>
                  </a:cubicBezTo>
                  <a:cubicBezTo>
                    <a:pt x="644" y="33"/>
                    <a:pt x="562" y="34"/>
                    <a:pt x="480" y="34"/>
                  </a:cubicBezTo>
                  <a:cubicBezTo>
                    <a:pt x="320" y="34"/>
                    <a:pt x="159" y="2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30"/>
            <p:cNvSpPr/>
            <p:nvPr/>
          </p:nvSpPr>
          <p:spPr>
            <a:xfrm>
              <a:off x="5446800" y="2630400"/>
              <a:ext cx="36050" cy="5425"/>
            </a:xfrm>
            <a:custGeom>
              <a:avLst/>
              <a:gdLst/>
              <a:ahLst/>
              <a:cxnLst/>
              <a:rect l="l" t="t" r="r" b="b"/>
              <a:pathLst>
                <a:path w="1442" h="217" extrusionOk="0">
                  <a:moveTo>
                    <a:pt x="708" y="0"/>
                  </a:moveTo>
                  <a:cubicBezTo>
                    <a:pt x="540" y="0"/>
                    <a:pt x="371" y="12"/>
                    <a:pt x="202" y="12"/>
                  </a:cubicBezTo>
                  <a:cubicBezTo>
                    <a:pt x="135" y="12"/>
                    <a:pt x="68" y="10"/>
                    <a:pt x="0" y="5"/>
                  </a:cubicBezTo>
                  <a:lnTo>
                    <a:pt x="0" y="5"/>
                  </a:lnTo>
                  <a:cubicBezTo>
                    <a:pt x="112" y="172"/>
                    <a:pt x="274" y="216"/>
                    <a:pt x="453" y="216"/>
                  </a:cubicBezTo>
                  <a:cubicBezTo>
                    <a:pt x="503" y="216"/>
                    <a:pt x="555" y="213"/>
                    <a:pt x="608" y="207"/>
                  </a:cubicBezTo>
                  <a:cubicBezTo>
                    <a:pt x="893" y="184"/>
                    <a:pt x="1155" y="160"/>
                    <a:pt x="1441" y="148"/>
                  </a:cubicBezTo>
                  <a:cubicBezTo>
                    <a:pt x="1202" y="25"/>
                    <a:pt x="956" y="0"/>
                    <a:pt x="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30"/>
            <p:cNvSpPr/>
            <p:nvPr/>
          </p:nvSpPr>
          <p:spPr>
            <a:xfrm>
              <a:off x="5581050" y="2619650"/>
              <a:ext cx="37525" cy="4150"/>
            </a:xfrm>
            <a:custGeom>
              <a:avLst/>
              <a:gdLst/>
              <a:ahLst/>
              <a:cxnLst/>
              <a:rect l="l" t="t" r="r" b="b"/>
              <a:pathLst>
                <a:path w="1501" h="166" extrusionOk="0">
                  <a:moveTo>
                    <a:pt x="888" y="0"/>
                  </a:moveTo>
                  <a:cubicBezTo>
                    <a:pt x="653" y="0"/>
                    <a:pt x="415" y="38"/>
                    <a:pt x="174" y="38"/>
                  </a:cubicBezTo>
                  <a:cubicBezTo>
                    <a:pt x="116" y="38"/>
                    <a:pt x="58" y="36"/>
                    <a:pt x="0" y="30"/>
                  </a:cubicBezTo>
                  <a:lnTo>
                    <a:pt x="0" y="30"/>
                  </a:lnTo>
                  <a:cubicBezTo>
                    <a:pt x="274" y="137"/>
                    <a:pt x="555" y="165"/>
                    <a:pt x="837" y="165"/>
                  </a:cubicBezTo>
                  <a:cubicBezTo>
                    <a:pt x="1058" y="165"/>
                    <a:pt x="1281" y="148"/>
                    <a:pt x="1500" y="137"/>
                  </a:cubicBezTo>
                  <a:cubicBezTo>
                    <a:pt x="1298" y="29"/>
                    <a:pt x="1094"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30"/>
            <p:cNvSpPr/>
            <p:nvPr/>
          </p:nvSpPr>
          <p:spPr>
            <a:xfrm>
              <a:off x="5473875" y="2609075"/>
              <a:ext cx="33675" cy="3950"/>
            </a:xfrm>
            <a:custGeom>
              <a:avLst/>
              <a:gdLst/>
              <a:ahLst/>
              <a:cxnLst/>
              <a:rect l="l" t="t" r="r" b="b"/>
              <a:pathLst>
                <a:path w="1347" h="158" extrusionOk="0">
                  <a:moveTo>
                    <a:pt x="710" y="1"/>
                  </a:moveTo>
                  <a:cubicBezTo>
                    <a:pt x="475" y="1"/>
                    <a:pt x="238" y="36"/>
                    <a:pt x="1" y="36"/>
                  </a:cubicBezTo>
                  <a:cubicBezTo>
                    <a:pt x="239" y="136"/>
                    <a:pt x="488" y="158"/>
                    <a:pt x="740" y="158"/>
                  </a:cubicBezTo>
                  <a:cubicBezTo>
                    <a:pt x="942" y="158"/>
                    <a:pt x="1145" y="144"/>
                    <a:pt x="1346" y="144"/>
                  </a:cubicBezTo>
                  <a:cubicBezTo>
                    <a:pt x="1137" y="30"/>
                    <a:pt x="924" y="1"/>
                    <a:pt x="7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30"/>
            <p:cNvSpPr/>
            <p:nvPr/>
          </p:nvSpPr>
          <p:spPr>
            <a:xfrm>
              <a:off x="6092425" y="2651550"/>
              <a:ext cx="24725" cy="9350"/>
            </a:xfrm>
            <a:custGeom>
              <a:avLst/>
              <a:gdLst/>
              <a:ahLst/>
              <a:cxnLst/>
              <a:rect l="l" t="t" r="r" b="b"/>
              <a:pathLst>
                <a:path w="989" h="374" extrusionOk="0">
                  <a:moveTo>
                    <a:pt x="494" y="0"/>
                  </a:moveTo>
                  <a:cubicBezTo>
                    <a:pt x="472" y="0"/>
                    <a:pt x="447" y="16"/>
                    <a:pt x="429" y="52"/>
                  </a:cubicBezTo>
                  <a:cubicBezTo>
                    <a:pt x="334" y="231"/>
                    <a:pt x="83" y="123"/>
                    <a:pt x="0" y="314"/>
                  </a:cubicBezTo>
                  <a:cubicBezTo>
                    <a:pt x="133" y="358"/>
                    <a:pt x="269" y="374"/>
                    <a:pt x="407" y="374"/>
                  </a:cubicBezTo>
                  <a:cubicBezTo>
                    <a:pt x="603" y="374"/>
                    <a:pt x="800" y="342"/>
                    <a:pt x="988" y="314"/>
                  </a:cubicBezTo>
                  <a:cubicBezTo>
                    <a:pt x="917" y="123"/>
                    <a:pt x="655" y="207"/>
                    <a:pt x="560" y="28"/>
                  </a:cubicBezTo>
                  <a:cubicBezTo>
                    <a:pt x="560" y="28"/>
                    <a:pt x="548" y="16"/>
                    <a:pt x="512" y="4"/>
                  </a:cubicBezTo>
                  <a:cubicBezTo>
                    <a:pt x="506" y="2"/>
                    <a:pt x="500" y="0"/>
                    <a:pt x="4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30"/>
            <p:cNvSpPr/>
            <p:nvPr/>
          </p:nvSpPr>
          <p:spPr>
            <a:xfrm>
              <a:off x="5220575" y="2591825"/>
              <a:ext cx="10750" cy="12225"/>
            </a:xfrm>
            <a:custGeom>
              <a:avLst/>
              <a:gdLst/>
              <a:ahLst/>
              <a:cxnLst/>
              <a:rect l="l" t="t" r="r" b="b"/>
              <a:pathLst>
                <a:path w="430" h="489" extrusionOk="0">
                  <a:moveTo>
                    <a:pt x="1" y="0"/>
                  </a:moveTo>
                  <a:cubicBezTo>
                    <a:pt x="9" y="368"/>
                    <a:pt x="11" y="489"/>
                    <a:pt x="138" y="489"/>
                  </a:cubicBezTo>
                  <a:cubicBezTo>
                    <a:pt x="201" y="489"/>
                    <a:pt x="292" y="460"/>
                    <a:pt x="429" y="417"/>
                  </a:cubicBezTo>
                  <a:cubicBezTo>
                    <a:pt x="322" y="274"/>
                    <a:pt x="227" y="131"/>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30"/>
            <p:cNvSpPr/>
            <p:nvPr/>
          </p:nvSpPr>
          <p:spPr>
            <a:xfrm>
              <a:off x="5237550" y="2565925"/>
              <a:ext cx="11625" cy="11500"/>
            </a:xfrm>
            <a:custGeom>
              <a:avLst/>
              <a:gdLst/>
              <a:ahLst/>
              <a:cxnLst/>
              <a:rect l="l" t="t" r="r" b="b"/>
              <a:pathLst>
                <a:path w="465" h="460" extrusionOk="0">
                  <a:moveTo>
                    <a:pt x="203" y="0"/>
                  </a:moveTo>
                  <a:cubicBezTo>
                    <a:pt x="179" y="143"/>
                    <a:pt x="143" y="262"/>
                    <a:pt x="0" y="334"/>
                  </a:cubicBezTo>
                  <a:cubicBezTo>
                    <a:pt x="63" y="412"/>
                    <a:pt x="135" y="459"/>
                    <a:pt x="208" y="459"/>
                  </a:cubicBezTo>
                  <a:cubicBezTo>
                    <a:pt x="246" y="459"/>
                    <a:pt x="285" y="446"/>
                    <a:pt x="322" y="417"/>
                  </a:cubicBezTo>
                  <a:cubicBezTo>
                    <a:pt x="465" y="322"/>
                    <a:pt x="298" y="167"/>
                    <a:pt x="322" y="36"/>
                  </a:cubicBezTo>
                  <a:cubicBezTo>
                    <a:pt x="286" y="24"/>
                    <a:pt x="23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30"/>
            <p:cNvSpPr/>
            <p:nvPr/>
          </p:nvSpPr>
          <p:spPr>
            <a:xfrm>
              <a:off x="5312550" y="2611875"/>
              <a:ext cx="8675" cy="6975"/>
            </a:xfrm>
            <a:custGeom>
              <a:avLst/>
              <a:gdLst/>
              <a:ahLst/>
              <a:cxnLst/>
              <a:rect l="l" t="t" r="r" b="b"/>
              <a:pathLst>
                <a:path w="347" h="279" extrusionOk="0">
                  <a:moveTo>
                    <a:pt x="278" y="1"/>
                  </a:moveTo>
                  <a:cubicBezTo>
                    <a:pt x="265" y="1"/>
                    <a:pt x="252" y="3"/>
                    <a:pt x="239" y="8"/>
                  </a:cubicBezTo>
                  <a:cubicBezTo>
                    <a:pt x="179" y="32"/>
                    <a:pt x="132" y="55"/>
                    <a:pt x="72" y="67"/>
                  </a:cubicBezTo>
                  <a:cubicBezTo>
                    <a:pt x="13" y="103"/>
                    <a:pt x="1" y="151"/>
                    <a:pt x="36" y="186"/>
                  </a:cubicBezTo>
                  <a:cubicBezTo>
                    <a:pt x="113" y="252"/>
                    <a:pt x="170" y="279"/>
                    <a:pt x="213" y="279"/>
                  </a:cubicBezTo>
                  <a:cubicBezTo>
                    <a:pt x="303" y="279"/>
                    <a:pt x="330" y="161"/>
                    <a:pt x="346" y="32"/>
                  </a:cubicBezTo>
                  <a:cubicBezTo>
                    <a:pt x="323" y="9"/>
                    <a:pt x="301"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30"/>
            <p:cNvSpPr/>
            <p:nvPr/>
          </p:nvSpPr>
          <p:spPr>
            <a:xfrm>
              <a:off x="5751600" y="2631100"/>
              <a:ext cx="9250" cy="4075"/>
            </a:xfrm>
            <a:custGeom>
              <a:avLst/>
              <a:gdLst/>
              <a:ahLst/>
              <a:cxnLst/>
              <a:rect l="l" t="t" r="r" b="b"/>
              <a:pathLst>
                <a:path w="370" h="163" extrusionOk="0">
                  <a:moveTo>
                    <a:pt x="312" y="1"/>
                  </a:moveTo>
                  <a:cubicBezTo>
                    <a:pt x="196" y="1"/>
                    <a:pt x="72" y="9"/>
                    <a:pt x="0" y="132"/>
                  </a:cubicBezTo>
                  <a:cubicBezTo>
                    <a:pt x="16" y="154"/>
                    <a:pt x="40" y="163"/>
                    <a:pt x="62" y="163"/>
                  </a:cubicBezTo>
                  <a:cubicBezTo>
                    <a:pt x="75" y="163"/>
                    <a:pt x="87" y="160"/>
                    <a:pt x="96" y="156"/>
                  </a:cubicBezTo>
                  <a:cubicBezTo>
                    <a:pt x="203" y="108"/>
                    <a:pt x="334" y="156"/>
                    <a:pt x="370" y="1"/>
                  </a:cubicBezTo>
                  <a:cubicBezTo>
                    <a:pt x="351" y="1"/>
                    <a:pt x="332"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30"/>
            <p:cNvSpPr/>
            <p:nvPr/>
          </p:nvSpPr>
          <p:spPr>
            <a:xfrm>
              <a:off x="6167125" y="2685200"/>
              <a:ext cx="11625" cy="3975"/>
            </a:xfrm>
            <a:custGeom>
              <a:avLst/>
              <a:gdLst/>
              <a:ahLst/>
              <a:cxnLst/>
              <a:rect l="l" t="t" r="r" b="b"/>
              <a:pathLst>
                <a:path w="465" h="159" extrusionOk="0">
                  <a:moveTo>
                    <a:pt x="208" y="0"/>
                  </a:moveTo>
                  <a:cubicBezTo>
                    <a:pt x="130" y="0"/>
                    <a:pt x="58" y="21"/>
                    <a:pt x="1" y="111"/>
                  </a:cubicBezTo>
                  <a:lnTo>
                    <a:pt x="263" y="159"/>
                  </a:lnTo>
                  <a:cubicBezTo>
                    <a:pt x="346" y="147"/>
                    <a:pt x="405" y="135"/>
                    <a:pt x="465" y="111"/>
                  </a:cubicBezTo>
                  <a:cubicBezTo>
                    <a:pt x="441" y="87"/>
                    <a:pt x="429" y="39"/>
                    <a:pt x="417" y="16"/>
                  </a:cubicBezTo>
                  <a:cubicBezTo>
                    <a:pt x="346" y="16"/>
                    <a:pt x="274"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30"/>
            <p:cNvSpPr/>
            <p:nvPr/>
          </p:nvSpPr>
          <p:spPr>
            <a:xfrm>
              <a:off x="5224150" y="2543500"/>
              <a:ext cx="5375" cy="12025"/>
            </a:xfrm>
            <a:custGeom>
              <a:avLst/>
              <a:gdLst/>
              <a:ahLst/>
              <a:cxnLst/>
              <a:rect l="l" t="t" r="r" b="b"/>
              <a:pathLst>
                <a:path w="215" h="481" extrusionOk="0">
                  <a:moveTo>
                    <a:pt x="68" y="0"/>
                  </a:moveTo>
                  <a:cubicBezTo>
                    <a:pt x="49" y="0"/>
                    <a:pt x="28" y="18"/>
                    <a:pt x="1" y="64"/>
                  </a:cubicBezTo>
                  <a:cubicBezTo>
                    <a:pt x="1" y="207"/>
                    <a:pt x="24" y="350"/>
                    <a:pt x="24" y="481"/>
                  </a:cubicBezTo>
                  <a:lnTo>
                    <a:pt x="120" y="481"/>
                  </a:lnTo>
                  <a:cubicBezTo>
                    <a:pt x="215" y="397"/>
                    <a:pt x="215" y="290"/>
                    <a:pt x="155" y="183"/>
                  </a:cubicBezTo>
                  <a:cubicBezTo>
                    <a:pt x="143" y="159"/>
                    <a:pt x="120" y="112"/>
                    <a:pt x="120" y="64"/>
                  </a:cubicBezTo>
                  <a:cubicBezTo>
                    <a:pt x="120" y="52"/>
                    <a:pt x="120" y="40"/>
                    <a:pt x="84" y="4"/>
                  </a:cubicBezTo>
                  <a:cubicBezTo>
                    <a:pt x="79" y="2"/>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30"/>
            <p:cNvSpPr/>
            <p:nvPr/>
          </p:nvSpPr>
          <p:spPr>
            <a:xfrm>
              <a:off x="5227725" y="2548050"/>
              <a:ext cx="4775" cy="11950"/>
            </a:xfrm>
            <a:custGeom>
              <a:avLst/>
              <a:gdLst/>
              <a:ahLst/>
              <a:cxnLst/>
              <a:rect l="l" t="t" r="r" b="b"/>
              <a:pathLst>
                <a:path w="191" h="478" extrusionOk="0">
                  <a:moveTo>
                    <a:pt x="24" y="1"/>
                  </a:moveTo>
                  <a:cubicBezTo>
                    <a:pt x="12" y="108"/>
                    <a:pt x="12" y="203"/>
                    <a:pt x="0" y="299"/>
                  </a:cubicBezTo>
                  <a:lnTo>
                    <a:pt x="131" y="477"/>
                  </a:lnTo>
                  <a:cubicBezTo>
                    <a:pt x="143" y="322"/>
                    <a:pt x="191" y="14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30"/>
            <p:cNvSpPr/>
            <p:nvPr/>
          </p:nvSpPr>
          <p:spPr>
            <a:xfrm>
              <a:off x="5517350" y="2612950"/>
              <a:ext cx="11625" cy="3175"/>
            </a:xfrm>
            <a:custGeom>
              <a:avLst/>
              <a:gdLst/>
              <a:ahLst/>
              <a:cxnLst/>
              <a:rect l="l" t="t" r="r" b="b"/>
              <a:pathLst>
                <a:path w="465" h="127" extrusionOk="0">
                  <a:moveTo>
                    <a:pt x="184" y="0"/>
                  </a:moveTo>
                  <a:cubicBezTo>
                    <a:pt x="124" y="0"/>
                    <a:pt x="62" y="8"/>
                    <a:pt x="0" y="12"/>
                  </a:cubicBezTo>
                  <a:cubicBezTo>
                    <a:pt x="102" y="106"/>
                    <a:pt x="210" y="126"/>
                    <a:pt x="323" y="126"/>
                  </a:cubicBezTo>
                  <a:cubicBezTo>
                    <a:pt x="369" y="126"/>
                    <a:pt x="416" y="123"/>
                    <a:pt x="465" y="120"/>
                  </a:cubicBezTo>
                  <a:cubicBezTo>
                    <a:pt x="382" y="22"/>
                    <a:pt x="286" y="0"/>
                    <a:pt x="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30"/>
            <p:cNvSpPr/>
            <p:nvPr/>
          </p:nvSpPr>
          <p:spPr>
            <a:xfrm>
              <a:off x="5302425" y="2591225"/>
              <a:ext cx="11650" cy="3300"/>
            </a:xfrm>
            <a:custGeom>
              <a:avLst/>
              <a:gdLst/>
              <a:ahLst/>
              <a:cxnLst/>
              <a:rect l="l" t="t" r="r" b="b"/>
              <a:pathLst>
                <a:path w="466" h="132" extrusionOk="0">
                  <a:moveTo>
                    <a:pt x="465" y="0"/>
                  </a:moveTo>
                  <a:cubicBezTo>
                    <a:pt x="311" y="24"/>
                    <a:pt x="144" y="24"/>
                    <a:pt x="1" y="24"/>
                  </a:cubicBezTo>
                  <a:cubicBezTo>
                    <a:pt x="102" y="88"/>
                    <a:pt x="224" y="131"/>
                    <a:pt x="351" y="131"/>
                  </a:cubicBezTo>
                  <a:cubicBezTo>
                    <a:pt x="389" y="131"/>
                    <a:pt x="427" y="128"/>
                    <a:pt x="465" y="119"/>
                  </a:cubicBezTo>
                  <a:lnTo>
                    <a:pt x="46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30"/>
            <p:cNvSpPr/>
            <p:nvPr/>
          </p:nvSpPr>
          <p:spPr>
            <a:xfrm>
              <a:off x="5231000" y="2562650"/>
              <a:ext cx="4200" cy="8350"/>
            </a:xfrm>
            <a:custGeom>
              <a:avLst/>
              <a:gdLst/>
              <a:ahLst/>
              <a:cxnLst/>
              <a:rect l="l" t="t" r="r" b="b"/>
              <a:pathLst>
                <a:path w="168" h="334" extrusionOk="0">
                  <a:moveTo>
                    <a:pt x="12" y="0"/>
                  </a:moveTo>
                  <a:lnTo>
                    <a:pt x="12" y="0"/>
                  </a:lnTo>
                  <a:cubicBezTo>
                    <a:pt x="0" y="131"/>
                    <a:pt x="48" y="239"/>
                    <a:pt x="131" y="334"/>
                  </a:cubicBezTo>
                  <a:cubicBezTo>
                    <a:pt x="167" y="191"/>
                    <a:pt x="143" y="7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30"/>
            <p:cNvSpPr/>
            <p:nvPr/>
          </p:nvSpPr>
          <p:spPr>
            <a:xfrm>
              <a:off x="5614675" y="2648125"/>
              <a:ext cx="3900" cy="4850"/>
            </a:xfrm>
            <a:custGeom>
              <a:avLst/>
              <a:gdLst/>
              <a:ahLst/>
              <a:cxnLst/>
              <a:rect l="l" t="t" r="r" b="b"/>
              <a:pathLst>
                <a:path w="156" h="194" extrusionOk="0">
                  <a:moveTo>
                    <a:pt x="78" y="1"/>
                  </a:moveTo>
                  <a:cubicBezTo>
                    <a:pt x="64" y="1"/>
                    <a:pt x="50" y="3"/>
                    <a:pt x="36" y="10"/>
                  </a:cubicBezTo>
                  <a:cubicBezTo>
                    <a:pt x="24" y="22"/>
                    <a:pt x="13" y="46"/>
                    <a:pt x="1" y="70"/>
                  </a:cubicBezTo>
                  <a:cubicBezTo>
                    <a:pt x="9" y="151"/>
                    <a:pt x="33" y="193"/>
                    <a:pt x="78" y="193"/>
                  </a:cubicBezTo>
                  <a:cubicBezTo>
                    <a:pt x="99" y="193"/>
                    <a:pt x="125" y="184"/>
                    <a:pt x="155" y="165"/>
                  </a:cubicBezTo>
                  <a:lnTo>
                    <a:pt x="155" y="34"/>
                  </a:lnTo>
                  <a:cubicBezTo>
                    <a:pt x="139" y="17"/>
                    <a:pt x="110"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30"/>
            <p:cNvSpPr/>
            <p:nvPr/>
          </p:nvSpPr>
          <p:spPr>
            <a:xfrm>
              <a:off x="5247975" y="2562650"/>
              <a:ext cx="5375" cy="3900"/>
            </a:xfrm>
            <a:custGeom>
              <a:avLst/>
              <a:gdLst/>
              <a:ahLst/>
              <a:cxnLst/>
              <a:rect l="l" t="t" r="r" b="b"/>
              <a:pathLst>
                <a:path w="215" h="156" extrusionOk="0">
                  <a:moveTo>
                    <a:pt x="0" y="0"/>
                  </a:moveTo>
                  <a:cubicBezTo>
                    <a:pt x="60" y="48"/>
                    <a:pt x="119" y="108"/>
                    <a:pt x="179" y="155"/>
                  </a:cubicBezTo>
                  <a:lnTo>
                    <a:pt x="214" y="119"/>
                  </a:lnTo>
                  <a:cubicBezTo>
                    <a:pt x="203" y="48"/>
                    <a:pt x="167" y="12"/>
                    <a:pt x="95" y="12"/>
                  </a:cubicBezTo>
                  <a:cubicBezTo>
                    <a:pt x="60" y="0"/>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30"/>
            <p:cNvSpPr/>
            <p:nvPr/>
          </p:nvSpPr>
          <p:spPr>
            <a:xfrm>
              <a:off x="5744450" y="2632900"/>
              <a:ext cx="3600" cy="1200"/>
            </a:xfrm>
            <a:custGeom>
              <a:avLst/>
              <a:gdLst/>
              <a:ahLst/>
              <a:cxnLst/>
              <a:rect l="l" t="t" r="r" b="b"/>
              <a:pathLst>
                <a:path w="144" h="48" extrusionOk="0">
                  <a:moveTo>
                    <a:pt x="108" y="0"/>
                  </a:moveTo>
                  <a:cubicBezTo>
                    <a:pt x="72" y="24"/>
                    <a:pt x="25" y="36"/>
                    <a:pt x="1" y="48"/>
                  </a:cubicBezTo>
                  <a:lnTo>
                    <a:pt x="144" y="48"/>
                  </a:ln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30"/>
            <p:cNvSpPr/>
            <p:nvPr/>
          </p:nvSpPr>
          <p:spPr>
            <a:xfrm>
              <a:off x="5979600" y="2802300"/>
              <a:ext cx="140525" cy="35150"/>
            </a:xfrm>
            <a:custGeom>
              <a:avLst/>
              <a:gdLst/>
              <a:ahLst/>
              <a:cxnLst/>
              <a:rect l="l" t="t" r="r" b="b"/>
              <a:pathLst>
                <a:path w="5621" h="1406" extrusionOk="0">
                  <a:moveTo>
                    <a:pt x="1027" y="0"/>
                  </a:moveTo>
                  <a:cubicBezTo>
                    <a:pt x="745" y="0"/>
                    <a:pt x="462" y="16"/>
                    <a:pt x="179" y="58"/>
                  </a:cubicBezTo>
                  <a:cubicBezTo>
                    <a:pt x="1" y="177"/>
                    <a:pt x="13" y="285"/>
                    <a:pt x="167" y="416"/>
                  </a:cubicBezTo>
                  <a:cubicBezTo>
                    <a:pt x="310" y="535"/>
                    <a:pt x="644" y="487"/>
                    <a:pt x="441" y="868"/>
                  </a:cubicBezTo>
                  <a:cubicBezTo>
                    <a:pt x="346" y="1047"/>
                    <a:pt x="310" y="1344"/>
                    <a:pt x="667" y="1404"/>
                  </a:cubicBezTo>
                  <a:cubicBezTo>
                    <a:pt x="681" y="1405"/>
                    <a:pt x="695" y="1405"/>
                    <a:pt x="708" y="1405"/>
                  </a:cubicBezTo>
                  <a:cubicBezTo>
                    <a:pt x="857" y="1405"/>
                    <a:pt x="985" y="1343"/>
                    <a:pt x="1072" y="1201"/>
                  </a:cubicBezTo>
                  <a:cubicBezTo>
                    <a:pt x="1156" y="1070"/>
                    <a:pt x="1310" y="1023"/>
                    <a:pt x="1418" y="904"/>
                  </a:cubicBezTo>
                  <a:cubicBezTo>
                    <a:pt x="1489" y="832"/>
                    <a:pt x="1477" y="701"/>
                    <a:pt x="1572" y="642"/>
                  </a:cubicBezTo>
                  <a:lnTo>
                    <a:pt x="1572" y="642"/>
                  </a:lnTo>
                  <a:cubicBezTo>
                    <a:pt x="1572" y="713"/>
                    <a:pt x="1560" y="773"/>
                    <a:pt x="1572" y="844"/>
                  </a:cubicBezTo>
                  <a:cubicBezTo>
                    <a:pt x="1668" y="1011"/>
                    <a:pt x="1810" y="1023"/>
                    <a:pt x="1977" y="1047"/>
                  </a:cubicBezTo>
                  <a:lnTo>
                    <a:pt x="2072" y="1047"/>
                  </a:lnTo>
                  <a:cubicBezTo>
                    <a:pt x="2620" y="1047"/>
                    <a:pt x="3180" y="1059"/>
                    <a:pt x="3751" y="1059"/>
                  </a:cubicBezTo>
                  <a:cubicBezTo>
                    <a:pt x="3949" y="1099"/>
                    <a:pt x="4149" y="1111"/>
                    <a:pt x="4350" y="1111"/>
                  </a:cubicBezTo>
                  <a:cubicBezTo>
                    <a:pt x="4617" y="1111"/>
                    <a:pt x="4886" y="1090"/>
                    <a:pt x="5155" y="1090"/>
                  </a:cubicBezTo>
                  <a:cubicBezTo>
                    <a:pt x="5219" y="1090"/>
                    <a:pt x="5283" y="1091"/>
                    <a:pt x="5347" y="1094"/>
                  </a:cubicBezTo>
                  <a:cubicBezTo>
                    <a:pt x="5501" y="1082"/>
                    <a:pt x="5620" y="975"/>
                    <a:pt x="5466" y="880"/>
                  </a:cubicBezTo>
                  <a:cubicBezTo>
                    <a:pt x="5251" y="737"/>
                    <a:pt x="5311" y="499"/>
                    <a:pt x="5144" y="380"/>
                  </a:cubicBezTo>
                  <a:cubicBezTo>
                    <a:pt x="4632" y="142"/>
                    <a:pt x="4061" y="189"/>
                    <a:pt x="3525" y="177"/>
                  </a:cubicBezTo>
                  <a:cubicBezTo>
                    <a:pt x="2689" y="142"/>
                    <a:pt x="1859" y="0"/>
                    <a:pt x="10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30"/>
            <p:cNvSpPr/>
            <p:nvPr/>
          </p:nvSpPr>
          <p:spPr>
            <a:xfrm>
              <a:off x="5963525" y="2810000"/>
              <a:ext cx="35750" cy="104800"/>
            </a:xfrm>
            <a:custGeom>
              <a:avLst/>
              <a:gdLst/>
              <a:ahLst/>
              <a:cxnLst/>
              <a:rect l="l" t="t" r="r" b="b"/>
              <a:pathLst>
                <a:path w="1430" h="4192" extrusionOk="0">
                  <a:moveTo>
                    <a:pt x="989" y="0"/>
                  </a:moveTo>
                  <a:cubicBezTo>
                    <a:pt x="822" y="167"/>
                    <a:pt x="787" y="381"/>
                    <a:pt x="751" y="584"/>
                  </a:cubicBezTo>
                  <a:cubicBezTo>
                    <a:pt x="787" y="1286"/>
                    <a:pt x="191" y="1822"/>
                    <a:pt x="239" y="2525"/>
                  </a:cubicBezTo>
                  <a:cubicBezTo>
                    <a:pt x="239" y="2739"/>
                    <a:pt x="203" y="2953"/>
                    <a:pt x="60" y="3132"/>
                  </a:cubicBezTo>
                  <a:cubicBezTo>
                    <a:pt x="25" y="3191"/>
                    <a:pt x="13" y="3251"/>
                    <a:pt x="1" y="3310"/>
                  </a:cubicBezTo>
                  <a:cubicBezTo>
                    <a:pt x="1" y="3394"/>
                    <a:pt x="13" y="3489"/>
                    <a:pt x="60" y="3572"/>
                  </a:cubicBezTo>
                  <a:cubicBezTo>
                    <a:pt x="275" y="3727"/>
                    <a:pt x="203" y="4037"/>
                    <a:pt x="417" y="4191"/>
                  </a:cubicBezTo>
                  <a:lnTo>
                    <a:pt x="548" y="4013"/>
                  </a:lnTo>
                  <a:cubicBezTo>
                    <a:pt x="644" y="3906"/>
                    <a:pt x="644" y="3799"/>
                    <a:pt x="584" y="3679"/>
                  </a:cubicBezTo>
                  <a:cubicBezTo>
                    <a:pt x="608" y="3060"/>
                    <a:pt x="822" y="2477"/>
                    <a:pt x="1001" y="1882"/>
                  </a:cubicBezTo>
                  <a:cubicBezTo>
                    <a:pt x="1358" y="1786"/>
                    <a:pt x="1263" y="1524"/>
                    <a:pt x="1251" y="1286"/>
                  </a:cubicBezTo>
                  <a:cubicBezTo>
                    <a:pt x="1251" y="1239"/>
                    <a:pt x="1287" y="1191"/>
                    <a:pt x="1299" y="1167"/>
                  </a:cubicBezTo>
                  <a:cubicBezTo>
                    <a:pt x="1346" y="1120"/>
                    <a:pt x="1346" y="1060"/>
                    <a:pt x="1299" y="1012"/>
                  </a:cubicBezTo>
                  <a:cubicBezTo>
                    <a:pt x="1013" y="882"/>
                    <a:pt x="1168" y="584"/>
                    <a:pt x="1227" y="477"/>
                  </a:cubicBezTo>
                  <a:cubicBezTo>
                    <a:pt x="1429" y="155"/>
                    <a:pt x="1179" y="108"/>
                    <a:pt x="9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30"/>
            <p:cNvSpPr/>
            <p:nvPr/>
          </p:nvSpPr>
          <p:spPr>
            <a:xfrm>
              <a:off x="5948350" y="2898600"/>
              <a:ext cx="25925" cy="75325"/>
            </a:xfrm>
            <a:custGeom>
              <a:avLst/>
              <a:gdLst/>
              <a:ahLst/>
              <a:cxnLst/>
              <a:rect l="l" t="t" r="r" b="b"/>
              <a:pathLst>
                <a:path w="1037" h="3013" extrusionOk="0">
                  <a:moveTo>
                    <a:pt x="915" y="1"/>
                  </a:moveTo>
                  <a:cubicBezTo>
                    <a:pt x="865" y="1"/>
                    <a:pt x="803" y="24"/>
                    <a:pt x="739" y="40"/>
                  </a:cubicBezTo>
                  <a:cubicBezTo>
                    <a:pt x="679" y="76"/>
                    <a:pt x="620" y="124"/>
                    <a:pt x="596" y="183"/>
                  </a:cubicBezTo>
                  <a:cubicBezTo>
                    <a:pt x="524" y="290"/>
                    <a:pt x="477" y="409"/>
                    <a:pt x="441" y="540"/>
                  </a:cubicBezTo>
                  <a:cubicBezTo>
                    <a:pt x="417" y="671"/>
                    <a:pt x="405" y="790"/>
                    <a:pt x="405" y="921"/>
                  </a:cubicBezTo>
                  <a:cubicBezTo>
                    <a:pt x="346" y="1386"/>
                    <a:pt x="203" y="1838"/>
                    <a:pt x="60" y="2267"/>
                  </a:cubicBezTo>
                  <a:cubicBezTo>
                    <a:pt x="48" y="2326"/>
                    <a:pt x="24" y="2386"/>
                    <a:pt x="12" y="2457"/>
                  </a:cubicBezTo>
                  <a:cubicBezTo>
                    <a:pt x="1" y="2636"/>
                    <a:pt x="12" y="2814"/>
                    <a:pt x="167" y="2945"/>
                  </a:cubicBezTo>
                  <a:cubicBezTo>
                    <a:pt x="243" y="2987"/>
                    <a:pt x="319" y="3012"/>
                    <a:pt x="396" y="3012"/>
                  </a:cubicBezTo>
                  <a:cubicBezTo>
                    <a:pt x="450" y="3012"/>
                    <a:pt x="505" y="2999"/>
                    <a:pt x="560" y="2969"/>
                  </a:cubicBezTo>
                  <a:cubicBezTo>
                    <a:pt x="667" y="2874"/>
                    <a:pt x="608" y="2683"/>
                    <a:pt x="774" y="2636"/>
                  </a:cubicBezTo>
                  <a:cubicBezTo>
                    <a:pt x="784" y="2641"/>
                    <a:pt x="796" y="2644"/>
                    <a:pt x="808" y="2644"/>
                  </a:cubicBezTo>
                  <a:cubicBezTo>
                    <a:pt x="826" y="2644"/>
                    <a:pt x="844" y="2638"/>
                    <a:pt x="858" y="2624"/>
                  </a:cubicBezTo>
                  <a:cubicBezTo>
                    <a:pt x="953" y="2517"/>
                    <a:pt x="953" y="2410"/>
                    <a:pt x="882" y="2302"/>
                  </a:cubicBezTo>
                  <a:lnTo>
                    <a:pt x="882" y="2302"/>
                  </a:lnTo>
                  <a:lnTo>
                    <a:pt x="882" y="2326"/>
                  </a:lnTo>
                  <a:cubicBezTo>
                    <a:pt x="715" y="2005"/>
                    <a:pt x="727" y="1695"/>
                    <a:pt x="917" y="1398"/>
                  </a:cubicBezTo>
                  <a:cubicBezTo>
                    <a:pt x="977" y="1267"/>
                    <a:pt x="941" y="1148"/>
                    <a:pt x="941" y="1017"/>
                  </a:cubicBezTo>
                  <a:cubicBezTo>
                    <a:pt x="941" y="921"/>
                    <a:pt x="941" y="814"/>
                    <a:pt x="1001" y="743"/>
                  </a:cubicBezTo>
                  <a:lnTo>
                    <a:pt x="1036" y="695"/>
                  </a:lnTo>
                  <a:lnTo>
                    <a:pt x="1036" y="636"/>
                  </a:lnTo>
                  <a:cubicBezTo>
                    <a:pt x="1036" y="481"/>
                    <a:pt x="1024" y="326"/>
                    <a:pt x="1024" y="159"/>
                  </a:cubicBezTo>
                  <a:cubicBezTo>
                    <a:pt x="1018" y="35"/>
                    <a:pt x="976" y="1"/>
                    <a:pt x="9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30"/>
            <p:cNvSpPr/>
            <p:nvPr/>
          </p:nvSpPr>
          <p:spPr>
            <a:xfrm>
              <a:off x="6010850" y="2931050"/>
              <a:ext cx="81900" cy="13225"/>
            </a:xfrm>
            <a:custGeom>
              <a:avLst/>
              <a:gdLst/>
              <a:ahLst/>
              <a:cxnLst/>
              <a:rect l="l" t="t" r="r" b="b"/>
              <a:pathLst>
                <a:path w="3276" h="529" extrusionOk="0">
                  <a:moveTo>
                    <a:pt x="926" y="0"/>
                  </a:moveTo>
                  <a:cubicBezTo>
                    <a:pt x="693" y="0"/>
                    <a:pt x="460" y="8"/>
                    <a:pt x="227" y="28"/>
                  </a:cubicBezTo>
                  <a:cubicBezTo>
                    <a:pt x="168" y="123"/>
                    <a:pt x="1" y="159"/>
                    <a:pt x="84" y="326"/>
                  </a:cubicBezTo>
                  <a:cubicBezTo>
                    <a:pt x="829" y="326"/>
                    <a:pt x="1565" y="457"/>
                    <a:pt x="2308" y="457"/>
                  </a:cubicBezTo>
                  <a:cubicBezTo>
                    <a:pt x="2432" y="457"/>
                    <a:pt x="2556" y="453"/>
                    <a:pt x="2680" y="445"/>
                  </a:cubicBezTo>
                  <a:cubicBezTo>
                    <a:pt x="2846" y="326"/>
                    <a:pt x="3275" y="528"/>
                    <a:pt x="3096" y="64"/>
                  </a:cubicBezTo>
                  <a:lnTo>
                    <a:pt x="3096" y="64"/>
                  </a:lnTo>
                  <a:cubicBezTo>
                    <a:pt x="3054" y="64"/>
                    <a:pt x="3012" y="65"/>
                    <a:pt x="2970" y="65"/>
                  </a:cubicBezTo>
                  <a:cubicBezTo>
                    <a:pt x="2292" y="65"/>
                    <a:pt x="1607" y="0"/>
                    <a:pt x="9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30"/>
            <p:cNvSpPr/>
            <p:nvPr/>
          </p:nvSpPr>
          <p:spPr>
            <a:xfrm>
              <a:off x="6073375" y="2812500"/>
              <a:ext cx="90500" cy="19700"/>
            </a:xfrm>
            <a:custGeom>
              <a:avLst/>
              <a:gdLst/>
              <a:ahLst/>
              <a:cxnLst/>
              <a:rect l="l" t="t" r="r" b="b"/>
              <a:pathLst>
                <a:path w="3620" h="788" extrusionOk="0">
                  <a:moveTo>
                    <a:pt x="2183" y="1"/>
                  </a:moveTo>
                  <a:cubicBezTo>
                    <a:pt x="2043" y="1"/>
                    <a:pt x="1898" y="28"/>
                    <a:pt x="1750" y="67"/>
                  </a:cubicBezTo>
                  <a:cubicBezTo>
                    <a:pt x="1572" y="162"/>
                    <a:pt x="1465" y="281"/>
                    <a:pt x="1727" y="401"/>
                  </a:cubicBezTo>
                  <a:cubicBezTo>
                    <a:pt x="1869" y="472"/>
                    <a:pt x="1869" y="531"/>
                    <a:pt x="1750" y="615"/>
                  </a:cubicBezTo>
                  <a:cubicBezTo>
                    <a:pt x="1636" y="624"/>
                    <a:pt x="1521" y="628"/>
                    <a:pt x="1405" y="628"/>
                  </a:cubicBezTo>
                  <a:cubicBezTo>
                    <a:pt x="1134" y="628"/>
                    <a:pt x="860" y="610"/>
                    <a:pt x="586" y="610"/>
                  </a:cubicBezTo>
                  <a:cubicBezTo>
                    <a:pt x="390" y="610"/>
                    <a:pt x="195" y="619"/>
                    <a:pt x="0" y="651"/>
                  </a:cubicBezTo>
                  <a:cubicBezTo>
                    <a:pt x="89" y="731"/>
                    <a:pt x="192" y="731"/>
                    <a:pt x="293" y="731"/>
                  </a:cubicBezTo>
                  <a:lnTo>
                    <a:pt x="293" y="731"/>
                  </a:lnTo>
                  <a:cubicBezTo>
                    <a:pt x="327" y="731"/>
                    <a:pt x="360" y="731"/>
                    <a:pt x="393" y="734"/>
                  </a:cubicBezTo>
                  <a:cubicBezTo>
                    <a:pt x="753" y="765"/>
                    <a:pt x="1113" y="787"/>
                    <a:pt x="1472" y="787"/>
                  </a:cubicBezTo>
                  <a:cubicBezTo>
                    <a:pt x="1932" y="787"/>
                    <a:pt x="2391" y="751"/>
                    <a:pt x="2846" y="651"/>
                  </a:cubicBezTo>
                  <a:cubicBezTo>
                    <a:pt x="2857" y="650"/>
                    <a:pt x="2868" y="649"/>
                    <a:pt x="2880" y="649"/>
                  </a:cubicBezTo>
                  <a:cubicBezTo>
                    <a:pt x="3018" y="649"/>
                    <a:pt x="3173" y="717"/>
                    <a:pt x="3313" y="717"/>
                  </a:cubicBezTo>
                  <a:cubicBezTo>
                    <a:pt x="3432" y="717"/>
                    <a:pt x="3541" y="668"/>
                    <a:pt x="3620" y="484"/>
                  </a:cubicBezTo>
                  <a:cubicBezTo>
                    <a:pt x="3334" y="401"/>
                    <a:pt x="3036" y="305"/>
                    <a:pt x="2750" y="210"/>
                  </a:cubicBezTo>
                  <a:cubicBezTo>
                    <a:pt x="2575" y="56"/>
                    <a:pt x="2384" y="1"/>
                    <a:pt x="21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30"/>
            <p:cNvSpPr/>
            <p:nvPr/>
          </p:nvSpPr>
          <p:spPr>
            <a:xfrm>
              <a:off x="6077825" y="2932100"/>
              <a:ext cx="61050" cy="12525"/>
            </a:xfrm>
            <a:custGeom>
              <a:avLst/>
              <a:gdLst/>
              <a:ahLst/>
              <a:cxnLst/>
              <a:rect l="l" t="t" r="r" b="b"/>
              <a:pathLst>
                <a:path w="2442" h="501" extrusionOk="0">
                  <a:moveTo>
                    <a:pt x="1456" y="0"/>
                  </a:moveTo>
                  <a:cubicBezTo>
                    <a:pt x="1347" y="0"/>
                    <a:pt x="1239" y="54"/>
                    <a:pt x="1132" y="141"/>
                  </a:cubicBezTo>
                  <a:cubicBezTo>
                    <a:pt x="1040" y="54"/>
                    <a:pt x="940" y="35"/>
                    <a:pt x="837" y="35"/>
                  </a:cubicBezTo>
                  <a:cubicBezTo>
                    <a:pt x="755" y="35"/>
                    <a:pt x="671" y="47"/>
                    <a:pt x="588" y="47"/>
                  </a:cubicBezTo>
                  <a:cubicBezTo>
                    <a:pt x="531" y="47"/>
                    <a:pt x="473" y="41"/>
                    <a:pt x="417" y="22"/>
                  </a:cubicBezTo>
                  <a:lnTo>
                    <a:pt x="417" y="22"/>
                  </a:lnTo>
                  <a:cubicBezTo>
                    <a:pt x="441" y="331"/>
                    <a:pt x="120" y="236"/>
                    <a:pt x="1" y="403"/>
                  </a:cubicBezTo>
                  <a:cubicBezTo>
                    <a:pt x="504" y="412"/>
                    <a:pt x="1001" y="455"/>
                    <a:pt x="1496" y="455"/>
                  </a:cubicBezTo>
                  <a:cubicBezTo>
                    <a:pt x="1656" y="455"/>
                    <a:pt x="1817" y="450"/>
                    <a:pt x="1977" y="439"/>
                  </a:cubicBezTo>
                  <a:cubicBezTo>
                    <a:pt x="2056" y="476"/>
                    <a:pt x="2133" y="501"/>
                    <a:pt x="2205" y="501"/>
                  </a:cubicBezTo>
                  <a:cubicBezTo>
                    <a:pt x="2294" y="501"/>
                    <a:pt x="2375" y="461"/>
                    <a:pt x="2442" y="355"/>
                  </a:cubicBezTo>
                  <a:cubicBezTo>
                    <a:pt x="2350" y="234"/>
                    <a:pt x="2238" y="216"/>
                    <a:pt x="2125" y="216"/>
                  </a:cubicBezTo>
                  <a:cubicBezTo>
                    <a:pt x="2076" y="216"/>
                    <a:pt x="2028" y="219"/>
                    <a:pt x="1981" y="219"/>
                  </a:cubicBezTo>
                  <a:cubicBezTo>
                    <a:pt x="1879" y="219"/>
                    <a:pt x="1785" y="203"/>
                    <a:pt x="1715" y="105"/>
                  </a:cubicBezTo>
                  <a:cubicBezTo>
                    <a:pt x="1627" y="32"/>
                    <a:pt x="1541" y="0"/>
                    <a:pt x="14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30"/>
            <p:cNvSpPr/>
            <p:nvPr/>
          </p:nvSpPr>
          <p:spPr>
            <a:xfrm>
              <a:off x="5988825" y="2842450"/>
              <a:ext cx="53900" cy="16775"/>
            </a:xfrm>
            <a:custGeom>
              <a:avLst/>
              <a:gdLst/>
              <a:ahLst/>
              <a:cxnLst/>
              <a:rect l="l" t="t" r="r" b="b"/>
              <a:pathLst>
                <a:path w="2156" h="671" extrusionOk="0">
                  <a:moveTo>
                    <a:pt x="251" y="0"/>
                  </a:moveTo>
                  <a:cubicBezTo>
                    <a:pt x="167" y="191"/>
                    <a:pt x="84" y="405"/>
                    <a:pt x="1" y="596"/>
                  </a:cubicBezTo>
                  <a:cubicBezTo>
                    <a:pt x="513" y="596"/>
                    <a:pt x="1025" y="596"/>
                    <a:pt x="1560" y="607"/>
                  </a:cubicBezTo>
                  <a:cubicBezTo>
                    <a:pt x="1671" y="614"/>
                    <a:pt x="1800" y="670"/>
                    <a:pt x="1912" y="670"/>
                  </a:cubicBezTo>
                  <a:cubicBezTo>
                    <a:pt x="2018" y="670"/>
                    <a:pt x="2110" y="620"/>
                    <a:pt x="2156" y="429"/>
                  </a:cubicBezTo>
                  <a:cubicBezTo>
                    <a:pt x="1790" y="338"/>
                    <a:pt x="1416" y="281"/>
                    <a:pt x="1034" y="281"/>
                  </a:cubicBezTo>
                  <a:cubicBezTo>
                    <a:pt x="967" y="281"/>
                    <a:pt x="901" y="282"/>
                    <a:pt x="834" y="286"/>
                  </a:cubicBezTo>
                  <a:cubicBezTo>
                    <a:pt x="809" y="287"/>
                    <a:pt x="784" y="288"/>
                    <a:pt x="760" y="288"/>
                  </a:cubicBezTo>
                  <a:cubicBezTo>
                    <a:pt x="548" y="288"/>
                    <a:pt x="347" y="235"/>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30"/>
            <p:cNvSpPr/>
            <p:nvPr/>
          </p:nvSpPr>
          <p:spPr>
            <a:xfrm>
              <a:off x="5995975" y="2826725"/>
              <a:ext cx="47950" cy="12775"/>
            </a:xfrm>
            <a:custGeom>
              <a:avLst/>
              <a:gdLst/>
              <a:ahLst/>
              <a:cxnLst/>
              <a:rect l="l" t="t" r="r" b="b"/>
              <a:pathLst>
                <a:path w="1918" h="511" extrusionOk="0">
                  <a:moveTo>
                    <a:pt x="1225" y="0"/>
                  </a:moveTo>
                  <a:cubicBezTo>
                    <a:pt x="1198" y="0"/>
                    <a:pt x="1171" y="3"/>
                    <a:pt x="1144" y="10"/>
                  </a:cubicBezTo>
                  <a:cubicBezTo>
                    <a:pt x="1012" y="49"/>
                    <a:pt x="881" y="67"/>
                    <a:pt x="750" y="67"/>
                  </a:cubicBezTo>
                  <a:cubicBezTo>
                    <a:pt x="643" y="67"/>
                    <a:pt x="536" y="55"/>
                    <a:pt x="429" y="34"/>
                  </a:cubicBezTo>
                  <a:cubicBezTo>
                    <a:pt x="429" y="22"/>
                    <a:pt x="417" y="22"/>
                    <a:pt x="370" y="22"/>
                  </a:cubicBezTo>
                  <a:cubicBezTo>
                    <a:pt x="322" y="22"/>
                    <a:pt x="298" y="34"/>
                    <a:pt x="262" y="70"/>
                  </a:cubicBezTo>
                  <a:cubicBezTo>
                    <a:pt x="239" y="213"/>
                    <a:pt x="191" y="343"/>
                    <a:pt x="1" y="367"/>
                  </a:cubicBezTo>
                  <a:lnTo>
                    <a:pt x="1" y="510"/>
                  </a:lnTo>
                  <a:cubicBezTo>
                    <a:pt x="150" y="493"/>
                    <a:pt x="301" y="487"/>
                    <a:pt x="452" y="487"/>
                  </a:cubicBezTo>
                  <a:cubicBezTo>
                    <a:pt x="710" y="487"/>
                    <a:pt x="970" y="503"/>
                    <a:pt x="1235" y="503"/>
                  </a:cubicBezTo>
                  <a:cubicBezTo>
                    <a:pt x="1459" y="503"/>
                    <a:pt x="1686" y="492"/>
                    <a:pt x="1917" y="451"/>
                  </a:cubicBezTo>
                  <a:cubicBezTo>
                    <a:pt x="1691" y="284"/>
                    <a:pt x="1548" y="165"/>
                    <a:pt x="1394" y="70"/>
                  </a:cubicBezTo>
                  <a:lnTo>
                    <a:pt x="1417" y="34"/>
                  </a:lnTo>
                  <a:cubicBezTo>
                    <a:pt x="1350" y="17"/>
                    <a:pt x="1289" y="0"/>
                    <a:pt x="1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30"/>
            <p:cNvSpPr/>
            <p:nvPr/>
          </p:nvSpPr>
          <p:spPr>
            <a:xfrm>
              <a:off x="6004000" y="2865850"/>
              <a:ext cx="62550" cy="9075"/>
            </a:xfrm>
            <a:custGeom>
              <a:avLst/>
              <a:gdLst/>
              <a:ahLst/>
              <a:cxnLst/>
              <a:rect l="l" t="t" r="r" b="b"/>
              <a:pathLst>
                <a:path w="2502" h="363" extrusionOk="0">
                  <a:moveTo>
                    <a:pt x="965" y="1"/>
                  </a:moveTo>
                  <a:cubicBezTo>
                    <a:pt x="741" y="1"/>
                    <a:pt x="514" y="75"/>
                    <a:pt x="290" y="75"/>
                  </a:cubicBezTo>
                  <a:cubicBezTo>
                    <a:pt x="225" y="75"/>
                    <a:pt x="161" y="69"/>
                    <a:pt x="96" y="52"/>
                  </a:cubicBezTo>
                  <a:cubicBezTo>
                    <a:pt x="1" y="136"/>
                    <a:pt x="1" y="243"/>
                    <a:pt x="72" y="362"/>
                  </a:cubicBezTo>
                  <a:cubicBezTo>
                    <a:pt x="882" y="350"/>
                    <a:pt x="1704" y="350"/>
                    <a:pt x="2501" y="326"/>
                  </a:cubicBezTo>
                  <a:cubicBezTo>
                    <a:pt x="2472" y="169"/>
                    <a:pt x="2397" y="134"/>
                    <a:pt x="2308" y="134"/>
                  </a:cubicBezTo>
                  <a:cubicBezTo>
                    <a:pt x="2237" y="134"/>
                    <a:pt x="2157" y="156"/>
                    <a:pt x="2083" y="156"/>
                  </a:cubicBezTo>
                  <a:cubicBezTo>
                    <a:pt x="2059" y="156"/>
                    <a:pt x="2035" y="154"/>
                    <a:pt x="2013" y="148"/>
                  </a:cubicBezTo>
                  <a:cubicBezTo>
                    <a:pt x="1960" y="121"/>
                    <a:pt x="1904" y="112"/>
                    <a:pt x="1846" y="112"/>
                  </a:cubicBezTo>
                  <a:cubicBezTo>
                    <a:pt x="1734" y="112"/>
                    <a:pt x="1615" y="146"/>
                    <a:pt x="1502" y="146"/>
                  </a:cubicBezTo>
                  <a:cubicBezTo>
                    <a:pt x="1414" y="146"/>
                    <a:pt x="1328" y="125"/>
                    <a:pt x="1251" y="52"/>
                  </a:cubicBezTo>
                  <a:cubicBezTo>
                    <a:pt x="1157" y="14"/>
                    <a:pt x="1061" y="1"/>
                    <a:pt x="9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30"/>
            <p:cNvSpPr/>
            <p:nvPr/>
          </p:nvSpPr>
          <p:spPr>
            <a:xfrm>
              <a:off x="5977225" y="2902275"/>
              <a:ext cx="40625" cy="10700"/>
            </a:xfrm>
            <a:custGeom>
              <a:avLst/>
              <a:gdLst/>
              <a:ahLst/>
              <a:cxnLst/>
              <a:rect l="l" t="t" r="r" b="b"/>
              <a:pathLst>
                <a:path w="1625" h="428" extrusionOk="0">
                  <a:moveTo>
                    <a:pt x="36" y="0"/>
                  </a:moveTo>
                  <a:cubicBezTo>
                    <a:pt x="24" y="108"/>
                    <a:pt x="24" y="227"/>
                    <a:pt x="0" y="334"/>
                  </a:cubicBezTo>
                  <a:cubicBezTo>
                    <a:pt x="265" y="393"/>
                    <a:pt x="525" y="427"/>
                    <a:pt x="786" y="427"/>
                  </a:cubicBezTo>
                  <a:cubicBezTo>
                    <a:pt x="996" y="427"/>
                    <a:pt x="1205" y="405"/>
                    <a:pt x="1417" y="358"/>
                  </a:cubicBezTo>
                  <a:cubicBezTo>
                    <a:pt x="1452" y="367"/>
                    <a:pt x="1481" y="372"/>
                    <a:pt x="1506" y="372"/>
                  </a:cubicBezTo>
                  <a:cubicBezTo>
                    <a:pt x="1600" y="372"/>
                    <a:pt x="1624" y="302"/>
                    <a:pt x="1596" y="179"/>
                  </a:cubicBezTo>
                  <a:lnTo>
                    <a:pt x="3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30"/>
            <p:cNvSpPr/>
            <p:nvPr/>
          </p:nvSpPr>
          <p:spPr>
            <a:xfrm>
              <a:off x="6121000" y="2934725"/>
              <a:ext cx="44675" cy="11925"/>
            </a:xfrm>
            <a:custGeom>
              <a:avLst/>
              <a:gdLst/>
              <a:ahLst/>
              <a:cxnLst/>
              <a:rect l="l" t="t" r="r" b="b"/>
              <a:pathLst>
                <a:path w="1787" h="477" extrusionOk="0">
                  <a:moveTo>
                    <a:pt x="0" y="0"/>
                  </a:moveTo>
                  <a:lnTo>
                    <a:pt x="0" y="0"/>
                  </a:lnTo>
                  <a:cubicBezTo>
                    <a:pt x="107" y="286"/>
                    <a:pt x="417" y="84"/>
                    <a:pt x="584" y="238"/>
                  </a:cubicBezTo>
                  <a:cubicBezTo>
                    <a:pt x="500" y="357"/>
                    <a:pt x="369" y="298"/>
                    <a:pt x="262" y="334"/>
                  </a:cubicBezTo>
                  <a:cubicBezTo>
                    <a:pt x="506" y="446"/>
                    <a:pt x="757" y="477"/>
                    <a:pt x="1009" y="477"/>
                  </a:cubicBezTo>
                  <a:cubicBezTo>
                    <a:pt x="1237" y="477"/>
                    <a:pt x="1465" y="452"/>
                    <a:pt x="1691" y="441"/>
                  </a:cubicBezTo>
                  <a:cubicBezTo>
                    <a:pt x="1786" y="286"/>
                    <a:pt x="1643" y="250"/>
                    <a:pt x="1560" y="191"/>
                  </a:cubicBezTo>
                  <a:cubicBezTo>
                    <a:pt x="1036" y="131"/>
                    <a:pt x="52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30"/>
            <p:cNvSpPr/>
            <p:nvPr/>
          </p:nvSpPr>
          <p:spPr>
            <a:xfrm>
              <a:off x="6066525" y="2910600"/>
              <a:ext cx="57475" cy="7100"/>
            </a:xfrm>
            <a:custGeom>
              <a:avLst/>
              <a:gdLst/>
              <a:ahLst/>
              <a:cxnLst/>
              <a:rect l="l" t="t" r="r" b="b"/>
              <a:pathLst>
                <a:path w="2299" h="284" extrusionOk="0">
                  <a:moveTo>
                    <a:pt x="453" y="1"/>
                  </a:moveTo>
                  <a:cubicBezTo>
                    <a:pt x="410" y="48"/>
                    <a:pt x="353" y="56"/>
                    <a:pt x="293" y="56"/>
                  </a:cubicBezTo>
                  <a:cubicBezTo>
                    <a:pt x="259" y="56"/>
                    <a:pt x="223" y="54"/>
                    <a:pt x="189" y="54"/>
                  </a:cubicBezTo>
                  <a:cubicBezTo>
                    <a:pt x="116" y="54"/>
                    <a:pt x="47" y="66"/>
                    <a:pt x="0" y="144"/>
                  </a:cubicBezTo>
                  <a:cubicBezTo>
                    <a:pt x="316" y="233"/>
                    <a:pt x="798" y="284"/>
                    <a:pt x="1247" y="284"/>
                  </a:cubicBezTo>
                  <a:cubicBezTo>
                    <a:pt x="1697" y="284"/>
                    <a:pt x="2114" y="233"/>
                    <a:pt x="2298" y="120"/>
                  </a:cubicBezTo>
                  <a:lnTo>
                    <a:pt x="2298" y="120"/>
                  </a:lnTo>
                  <a:cubicBezTo>
                    <a:pt x="2188" y="128"/>
                    <a:pt x="2083" y="132"/>
                    <a:pt x="1980" y="132"/>
                  </a:cubicBezTo>
                  <a:cubicBezTo>
                    <a:pt x="1628" y="132"/>
                    <a:pt x="1317" y="86"/>
                    <a:pt x="1012" y="13"/>
                  </a:cubicBezTo>
                  <a:cubicBezTo>
                    <a:pt x="971" y="54"/>
                    <a:pt x="924" y="67"/>
                    <a:pt x="876" y="67"/>
                  </a:cubicBezTo>
                  <a:cubicBezTo>
                    <a:pt x="854" y="67"/>
                    <a:pt x="832" y="64"/>
                    <a:pt x="810" y="60"/>
                  </a:cubicBezTo>
                  <a:cubicBezTo>
                    <a:pt x="738" y="60"/>
                    <a:pt x="655" y="60"/>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30"/>
            <p:cNvSpPr/>
            <p:nvPr/>
          </p:nvSpPr>
          <p:spPr>
            <a:xfrm>
              <a:off x="5967700" y="2921025"/>
              <a:ext cx="30075" cy="19075"/>
            </a:xfrm>
            <a:custGeom>
              <a:avLst/>
              <a:gdLst/>
              <a:ahLst/>
              <a:cxnLst/>
              <a:rect l="l" t="t" r="r" b="b"/>
              <a:pathLst>
                <a:path w="1203" h="763" extrusionOk="0">
                  <a:moveTo>
                    <a:pt x="186" y="1"/>
                  </a:moveTo>
                  <a:cubicBezTo>
                    <a:pt x="152" y="1"/>
                    <a:pt x="128" y="19"/>
                    <a:pt x="119" y="60"/>
                  </a:cubicBezTo>
                  <a:lnTo>
                    <a:pt x="119" y="429"/>
                  </a:lnTo>
                  <a:cubicBezTo>
                    <a:pt x="131" y="536"/>
                    <a:pt x="0" y="632"/>
                    <a:pt x="131" y="762"/>
                  </a:cubicBezTo>
                  <a:cubicBezTo>
                    <a:pt x="465" y="739"/>
                    <a:pt x="786" y="739"/>
                    <a:pt x="1120" y="727"/>
                  </a:cubicBezTo>
                  <a:cubicBezTo>
                    <a:pt x="1203" y="643"/>
                    <a:pt x="1191" y="560"/>
                    <a:pt x="1120" y="477"/>
                  </a:cubicBezTo>
                  <a:cubicBezTo>
                    <a:pt x="941" y="310"/>
                    <a:pt x="715" y="370"/>
                    <a:pt x="524" y="346"/>
                  </a:cubicBezTo>
                  <a:cubicBezTo>
                    <a:pt x="310" y="298"/>
                    <a:pt x="262" y="179"/>
                    <a:pt x="239" y="12"/>
                  </a:cubicBezTo>
                  <a:cubicBezTo>
                    <a:pt x="220" y="5"/>
                    <a:pt x="202"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30"/>
            <p:cNvSpPr/>
            <p:nvPr/>
          </p:nvSpPr>
          <p:spPr>
            <a:xfrm>
              <a:off x="6160275" y="2938725"/>
              <a:ext cx="38125" cy="7625"/>
            </a:xfrm>
            <a:custGeom>
              <a:avLst/>
              <a:gdLst/>
              <a:ahLst/>
              <a:cxnLst/>
              <a:rect l="l" t="t" r="r" b="b"/>
              <a:pathLst>
                <a:path w="1525" h="305" extrusionOk="0">
                  <a:moveTo>
                    <a:pt x="797" y="0"/>
                  </a:moveTo>
                  <a:cubicBezTo>
                    <a:pt x="565" y="0"/>
                    <a:pt x="330" y="33"/>
                    <a:pt x="102" y="33"/>
                  </a:cubicBezTo>
                  <a:cubicBezTo>
                    <a:pt x="68" y="33"/>
                    <a:pt x="34" y="32"/>
                    <a:pt x="1" y="31"/>
                  </a:cubicBezTo>
                  <a:lnTo>
                    <a:pt x="1" y="31"/>
                  </a:lnTo>
                  <a:cubicBezTo>
                    <a:pt x="48" y="126"/>
                    <a:pt x="96" y="197"/>
                    <a:pt x="144" y="293"/>
                  </a:cubicBezTo>
                  <a:cubicBezTo>
                    <a:pt x="239" y="299"/>
                    <a:pt x="334" y="302"/>
                    <a:pt x="432" y="302"/>
                  </a:cubicBezTo>
                  <a:cubicBezTo>
                    <a:pt x="531" y="302"/>
                    <a:pt x="632" y="299"/>
                    <a:pt x="739" y="293"/>
                  </a:cubicBezTo>
                  <a:cubicBezTo>
                    <a:pt x="739" y="293"/>
                    <a:pt x="751" y="269"/>
                    <a:pt x="775" y="257"/>
                  </a:cubicBezTo>
                  <a:cubicBezTo>
                    <a:pt x="810" y="257"/>
                    <a:pt x="834" y="257"/>
                    <a:pt x="870" y="305"/>
                  </a:cubicBezTo>
                  <a:cubicBezTo>
                    <a:pt x="1060" y="281"/>
                    <a:pt x="1251" y="281"/>
                    <a:pt x="1453" y="281"/>
                  </a:cubicBezTo>
                  <a:cubicBezTo>
                    <a:pt x="1525" y="245"/>
                    <a:pt x="1525" y="197"/>
                    <a:pt x="1453" y="150"/>
                  </a:cubicBezTo>
                  <a:cubicBezTo>
                    <a:pt x="1242" y="30"/>
                    <a:pt x="1021" y="0"/>
                    <a:pt x="7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30"/>
            <p:cNvSpPr/>
            <p:nvPr/>
          </p:nvSpPr>
          <p:spPr>
            <a:xfrm>
              <a:off x="6144500" y="2824575"/>
              <a:ext cx="36650" cy="10150"/>
            </a:xfrm>
            <a:custGeom>
              <a:avLst/>
              <a:gdLst/>
              <a:ahLst/>
              <a:cxnLst/>
              <a:rect l="l" t="t" r="r" b="b"/>
              <a:pathLst>
                <a:path w="1466" h="406" extrusionOk="0">
                  <a:moveTo>
                    <a:pt x="775" y="1"/>
                  </a:moveTo>
                  <a:cubicBezTo>
                    <a:pt x="652" y="130"/>
                    <a:pt x="508" y="147"/>
                    <a:pt x="363" y="147"/>
                  </a:cubicBezTo>
                  <a:cubicBezTo>
                    <a:pt x="310" y="147"/>
                    <a:pt x="257" y="145"/>
                    <a:pt x="205" y="145"/>
                  </a:cubicBezTo>
                  <a:cubicBezTo>
                    <a:pt x="135" y="145"/>
                    <a:pt x="66" y="149"/>
                    <a:pt x="1" y="168"/>
                  </a:cubicBezTo>
                  <a:cubicBezTo>
                    <a:pt x="489" y="239"/>
                    <a:pt x="977" y="322"/>
                    <a:pt x="1465" y="406"/>
                  </a:cubicBezTo>
                  <a:lnTo>
                    <a:pt x="1465" y="156"/>
                  </a:lnTo>
                  <a:cubicBezTo>
                    <a:pt x="1394" y="120"/>
                    <a:pt x="1346" y="72"/>
                    <a:pt x="1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30"/>
            <p:cNvSpPr/>
            <p:nvPr/>
          </p:nvSpPr>
          <p:spPr>
            <a:xfrm>
              <a:off x="6072775" y="2867400"/>
              <a:ext cx="44075" cy="9300"/>
            </a:xfrm>
            <a:custGeom>
              <a:avLst/>
              <a:gdLst/>
              <a:ahLst/>
              <a:cxnLst/>
              <a:rect l="l" t="t" r="r" b="b"/>
              <a:pathLst>
                <a:path w="1763" h="372" extrusionOk="0">
                  <a:moveTo>
                    <a:pt x="606" y="1"/>
                  </a:moveTo>
                  <a:cubicBezTo>
                    <a:pt x="516" y="1"/>
                    <a:pt x="425" y="8"/>
                    <a:pt x="334" y="26"/>
                  </a:cubicBezTo>
                  <a:cubicBezTo>
                    <a:pt x="262" y="121"/>
                    <a:pt x="0" y="26"/>
                    <a:pt x="72" y="264"/>
                  </a:cubicBezTo>
                  <a:cubicBezTo>
                    <a:pt x="429" y="288"/>
                    <a:pt x="798" y="312"/>
                    <a:pt x="1167" y="324"/>
                  </a:cubicBezTo>
                  <a:cubicBezTo>
                    <a:pt x="1358" y="252"/>
                    <a:pt x="1596" y="371"/>
                    <a:pt x="1762" y="169"/>
                  </a:cubicBezTo>
                  <a:cubicBezTo>
                    <a:pt x="1375" y="140"/>
                    <a:pt x="996" y="1"/>
                    <a:pt x="6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30"/>
            <p:cNvSpPr/>
            <p:nvPr/>
          </p:nvSpPr>
          <p:spPr>
            <a:xfrm>
              <a:off x="6044800" y="2906500"/>
              <a:ext cx="33050" cy="8600"/>
            </a:xfrm>
            <a:custGeom>
              <a:avLst/>
              <a:gdLst/>
              <a:ahLst/>
              <a:cxnLst/>
              <a:rect l="l" t="t" r="r" b="b"/>
              <a:pathLst>
                <a:path w="1322" h="344" extrusionOk="0">
                  <a:moveTo>
                    <a:pt x="498" y="1"/>
                  </a:moveTo>
                  <a:cubicBezTo>
                    <a:pt x="343" y="1"/>
                    <a:pt x="185" y="19"/>
                    <a:pt x="24" y="58"/>
                  </a:cubicBezTo>
                  <a:cubicBezTo>
                    <a:pt x="0" y="296"/>
                    <a:pt x="262" y="189"/>
                    <a:pt x="322" y="308"/>
                  </a:cubicBezTo>
                  <a:cubicBezTo>
                    <a:pt x="500" y="308"/>
                    <a:pt x="691" y="320"/>
                    <a:pt x="869" y="320"/>
                  </a:cubicBezTo>
                  <a:cubicBezTo>
                    <a:pt x="1024" y="296"/>
                    <a:pt x="1215" y="343"/>
                    <a:pt x="1322" y="177"/>
                  </a:cubicBezTo>
                  <a:cubicBezTo>
                    <a:pt x="1053" y="62"/>
                    <a:pt x="780" y="1"/>
                    <a:pt x="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30"/>
            <p:cNvSpPr/>
            <p:nvPr/>
          </p:nvSpPr>
          <p:spPr>
            <a:xfrm>
              <a:off x="5987650" y="2862850"/>
              <a:ext cx="18775" cy="12350"/>
            </a:xfrm>
            <a:custGeom>
              <a:avLst/>
              <a:gdLst/>
              <a:ahLst/>
              <a:cxnLst/>
              <a:rect l="l" t="t" r="r" b="b"/>
              <a:pathLst>
                <a:path w="751" h="494" extrusionOk="0">
                  <a:moveTo>
                    <a:pt x="335" y="0"/>
                  </a:moveTo>
                  <a:cubicBezTo>
                    <a:pt x="178" y="0"/>
                    <a:pt x="80" y="129"/>
                    <a:pt x="48" y="268"/>
                  </a:cubicBezTo>
                  <a:cubicBezTo>
                    <a:pt x="0" y="470"/>
                    <a:pt x="179" y="494"/>
                    <a:pt x="322" y="494"/>
                  </a:cubicBezTo>
                  <a:cubicBezTo>
                    <a:pt x="453" y="494"/>
                    <a:pt x="595" y="482"/>
                    <a:pt x="738" y="470"/>
                  </a:cubicBezTo>
                  <a:cubicBezTo>
                    <a:pt x="750" y="375"/>
                    <a:pt x="750" y="268"/>
                    <a:pt x="750" y="172"/>
                  </a:cubicBezTo>
                  <a:cubicBezTo>
                    <a:pt x="631" y="113"/>
                    <a:pt x="512" y="30"/>
                    <a:pt x="393" y="6"/>
                  </a:cubicBezTo>
                  <a:cubicBezTo>
                    <a:pt x="373" y="2"/>
                    <a:pt x="35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30"/>
            <p:cNvSpPr/>
            <p:nvPr/>
          </p:nvSpPr>
          <p:spPr>
            <a:xfrm>
              <a:off x="6051350" y="2865700"/>
              <a:ext cx="29775" cy="8325"/>
            </a:xfrm>
            <a:custGeom>
              <a:avLst/>
              <a:gdLst/>
              <a:ahLst/>
              <a:cxnLst/>
              <a:rect l="l" t="t" r="r" b="b"/>
              <a:pathLst>
                <a:path w="1191" h="333" extrusionOk="0">
                  <a:moveTo>
                    <a:pt x="634" y="0"/>
                  </a:moveTo>
                  <a:cubicBezTo>
                    <a:pt x="441" y="0"/>
                    <a:pt x="249" y="33"/>
                    <a:pt x="60" y="94"/>
                  </a:cubicBezTo>
                  <a:cubicBezTo>
                    <a:pt x="0" y="118"/>
                    <a:pt x="0" y="154"/>
                    <a:pt x="36" y="201"/>
                  </a:cubicBezTo>
                  <a:cubicBezTo>
                    <a:pt x="90" y="215"/>
                    <a:pt x="148" y="217"/>
                    <a:pt x="206" y="217"/>
                  </a:cubicBezTo>
                  <a:cubicBezTo>
                    <a:pt x="229" y="217"/>
                    <a:pt x="253" y="217"/>
                    <a:pt x="276" y="217"/>
                  </a:cubicBezTo>
                  <a:cubicBezTo>
                    <a:pt x="400" y="217"/>
                    <a:pt x="524" y="225"/>
                    <a:pt x="631" y="332"/>
                  </a:cubicBezTo>
                  <a:lnTo>
                    <a:pt x="929" y="332"/>
                  </a:lnTo>
                  <a:cubicBezTo>
                    <a:pt x="1012" y="249"/>
                    <a:pt x="1107" y="166"/>
                    <a:pt x="1191" y="94"/>
                  </a:cubicBezTo>
                  <a:cubicBezTo>
                    <a:pt x="1005" y="30"/>
                    <a:pt x="819" y="0"/>
                    <a:pt x="6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30"/>
            <p:cNvSpPr/>
            <p:nvPr/>
          </p:nvSpPr>
          <p:spPr>
            <a:xfrm>
              <a:off x="6012650" y="2906725"/>
              <a:ext cx="24125" cy="7975"/>
            </a:xfrm>
            <a:custGeom>
              <a:avLst/>
              <a:gdLst/>
              <a:ahLst/>
              <a:cxnLst/>
              <a:rect l="l" t="t" r="r" b="b"/>
              <a:pathLst>
                <a:path w="965" h="319" extrusionOk="0">
                  <a:moveTo>
                    <a:pt x="179" y="1"/>
                  </a:moveTo>
                  <a:lnTo>
                    <a:pt x="0" y="180"/>
                  </a:lnTo>
                  <a:cubicBezTo>
                    <a:pt x="155" y="289"/>
                    <a:pt x="313" y="319"/>
                    <a:pt x="475" y="319"/>
                  </a:cubicBezTo>
                  <a:cubicBezTo>
                    <a:pt x="612" y="319"/>
                    <a:pt x="751" y="298"/>
                    <a:pt x="893" y="287"/>
                  </a:cubicBezTo>
                  <a:cubicBezTo>
                    <a:pt x="965" y="215"/>
                    <a:pt x="965" y="132"/>
                    <a:pt x="893" y="4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30"/>
            <p:cNvSpPr/>
            <p:nvPr/>
          </p:nvSpPr>
          <p:spPr>
            <a:xfrm>
              <a:off x="5995675" y="2931750"/>
              <a:ext cx="21150" cy="7450"/>
            </a:xfrm>
            <a:custGeom>
              <a:avLst/>
              <a:gdLst/>
              <a:ahLst/>
              <a:cxnLst/>
              <a:rect l="l" t="t" r="r" b="b"/>
              <a:pathLst>
                <a:path w="846" h="298" extrusionOk="0">
                  <a:moveTo>
                    <a:pt x="846" y="0"/>
                  </a:moveTo>
                  <a:lnTo>
                    <a:pt x="846" y="0"/>
                  </a:lnTo>
                  <a:cubicBezTo>
                    <a:pt x="560" y="12"/>
                    <a:pt x="274" y="12"/>
                    <a:pt x="1" y="24"/>
                  </a:cubicBezTo>
                  <a:lnTo>
                    <a:pt x="1" y="286"/>
                  </a:lnTo>
                  <a:cubicBezTo>
                    <a:pt x="239" y="286"/>
                    <a:pt x="477" y="298"/>
                    <a:pt x="715" y="298"/>
                  </a:cubicBezTo>
                  <a:cubicBezTo>
                    <a:pt x="751" y="191"/>
                    <a:pt x="798" y="107"/>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30"/>
            <p:cNvSpPr/>
            <p:nvPr/>
          </p:nvSpPr>
          <p:spPr>
            <a:xfrm>
              <a:off x="6027525" y="2852850"/>
              <a:ext cx="27700" cy="7800"/>
            </a:xfrm>
            <a:custGeom>
              <a:avLst/>
              <a:gdLst/>
              <a:ahLst/>
              <a:cxnLst/>
              <a:rect l="l" t="t" r="r" b="b"/>
              <a:pathLst>
                <a:path w="1108" h="312" extrusionOk="0">
                  <a:moveTo>
                    <a:pt x="596" y="1"/>
                  </a:moveTo>
                  <a:cubicBezTo>
                    <a:pt x="453" y="227"/>
                    <a:pt x="215" y="120"/>
                    <a:pt x="1" y="180"/>
                  </a:cubicBezTo>
                  <a:cubicBezTo>
                    <a:pt x="156" y="275"/>
                    <a:pt x="310" y="311"/>
                    <a:pt x="464" y="311"/>
                  </a:cubicBezTo>
                  <a:cubicBezTo>
                    <a:pt x="675" y="311"/>
                    <a:pt x="888" y="243"/>
                    <a:pt x="1108" y="168"/>
                  </a:cubicBezTo>
                  <a:cubicBezTo>
                    <a:pt x="1016" y="23"/>
                    <a:pt x="900" y="10"/>
                    <a:pt x="785" y="10"/>
                  </a:cubicBezTo>
                  <a:cubicBezTo>
                    <a:pt x="760" y="10"/>
                    <a:pt x="735" y="10"/>
                    <a:pt x="710" y="10"/>
                  </a:cubicBezTo>
                  <a:cubicBezTo>
                    <a:pt x="671" y="10"/>
                    <a:pt x="633" y="9"/>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30"/>
            <p:cNvSpPr/>
            <p:nvPr/>
          </p:nvSpPr>
          <p:spPr>
            <a:xfrm>
              <a:off x="6034975" y="2906925"/>
              <a:ext cx="17875" cy="7275"/>
            </a:xfrm>
            <a:custGeom>
              <a:avLst/>
              <a:gdLst/>
              <a:ahLst/>
              <a:cxnLst/>
              <a:rect l="l" t="t" r="r" b="b"/>
              <a:pathLst>
                <a:path w="715" h="291" extrusionOk="0">
                  <a:moveTo>
                    <a:pt x="197" y="0"/>
                  </a:moveTo>
                  <a:cubicBezTo>
                    <a:pt x="129" y="0"/>
                    <a:pt x="62" y="12"/>
                    <a:pt x="0" y="41"/>
                  </a:cubicBezTo>
                  <a:lnTo>
                    <a:pt x="0" y="279"/>
                  </a:lnTo>
                  <a:cubicBezTo>
                    <a:pt x="238" y="279"/>
                    <a:pt x="476" y="291"/>
                    <a:pt x="715" y="291"/>
                  </a:cubicBezTo>
                  <a:cubicBezTo>
                    <a:pt x="667" y="148"/>
                    <a:pt x="476" y="160"/>
                    <a:pt x="417" y="41"/>
                  </a:cubicBezTo>
                  <a:cubicBezTo>
                    <a:pt x="348" y="15"/>
                    <a:pt x="272"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30"/>
            <p:cNvSpPr/>
            <p:nvPr/>
          </p:nvSpPr>
          <p:spPr>
            <a:xfrm>
              <a:off x="6033475" y="2866400"/>
              <a:ext cx="19075" cy="4475"/>
            </a:xfrm>
            <a:custGeom>
              <a:avLst/>
              <a:gdLst/>
              <a:ahLst/>
              <a:cxnLst/>
              <a:rect l="l" t="t" r="r" b="b"/>
              <a:pathLst>
                <a:path w="763" h="179" extrusionOk="0">
                  <a:moveTo>
                    <a:pt x="499" y="0"/>
                  </a:moveTo>
                  <a:cubicBezTo>
                    <a:pt x="372" y="0"/>
                    <a:pt x="243" y="31"/>
                    <a:pt x="111" y="31"/>
                  </a:cubicBezTo>
                  <a:cubicBezTo>
                    <a:pt x="98" y="31"/>
                    <a:pt x="85" y="31"/>
                    <a:pt x="72" y="30"/>
                  </a:cubicBezTo>
                  <a:lnTo>
                    <a:pt x="72" y="30"/>
                  </a:lnTo>
                  <a:cubicBezTo>
                    <a:pt x="13" y="90"/>
                    <a:pt x="1" y="173"/>
                    <a:pt x="96" y="173"/>
                  </a:cubicBezTo>
                  <a:cubicBezTo>
                    <a:pt x="167" y="177"/>
                    <a:pt x="239" y="179"/>
                    <a:pt x="310" y="179"/>
                  </a:cubicBezTo>
                  <a:cubicBezTo>
                    <a:pt x="452" y="179"/>
                    <a:pt x="592" y="173"/>
                    <a:pt x="727" y="173"/>
                  </a:cubicBezTo>
                  <a:cubicBezTo>
                    <a:pt x="751" y="138"/>
                    <a:pt x="763" y="102"/>
                    <a:pt x="763" y="66"/>
                  </a:cubicBezTo>
                  <a:cubicBezTo>
                    <a:pt x="675" y="15"/>
                    <a:pt x="587"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30"/>
            <p:cNvSpPr/>
            <p:nvPr/>
          </p:nvSpPr>
          <p:spPr>
            <a:xfrm>
              <a:off x="6196000" y="2943050"/>
              <a:ext cx="7350" cy="4850"/>
            </a:xfrm>
            <a:custGeom>
              <a:avLst/>
              <a:gdLst/>
              <a:ahLst/>
              <a:cxnLst/>
              <a:rect l="l" t="t" r="r" b="b"/>
              <a:pathLst>
                <a:path w="294" h="194" extrusionOk="0">
                  <a:moveTo>
                    <a:pt x="1" y="1"/>
                  </a:moveTo>
                  <a:lnTo>
                    <a:pt x="1" y="132"/>
                  </a:lnTo>
                  <a:cubicBezTo>
                    <a:pt x="71" y="167"/>
                    <a:pt x="136" y="194"/>
                    <a:pt x="185" y="194"/>
                  </a:cubicBezTo>
                  <a:cubicBezTo>
                    <a:pt x="253" y="194"/>
                    <a:pt x="293" y="14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30"/>
            <p:cNvSpPr/>
            <p:nvPr/>
          </p:nvSpPr>
          <p:spPr>
            <a:xfrm>
              <a:off x="6083775" y="2910300"/>
              <a:ext cx="8075" cy="3400"/>
            </a:xfrm>
            <a:custGeom>
              <a:avLst/>
              <a:gdLst/>
              <a:ahLst/>
              <a:cxnLst/>
              <a:rect l="l" t="t" r="r" b="b"/>
              <a:pathLst>
                <a:path w="323" h="136" extrusionOk="0">
                  <a:moveTo>
                    <a:pt x="48" y="1"/>
                  </a:moveTo>
                  <a:lnTo>
                    <a:pt x="48" y="1"/>
                  </a:lnTo>
                  <a:cubicBezTo>
                    <a:pt x="1" y="37"/>
                    <a:pt x="13" y="84"/>
                    <a:pt x="60" y="132"/>
                  </a:cubicBezTo>
                  <a:cubicBezTo>
                    <a:pt x="81" y="134"/>
                    <a:pt x="101" y="136"/>
                    <a:pt x="121" y="136"/>
                  </a:cubicBezTo>
                  <a:cubicBezTo>
                    <a:pt x="203" y="136"/>
                    <a:pt x="274" y="111"/>
                    <a:pt x="322" y="25"/>
                  </a:cubicBezTo>
                  <a:cubicBezTo>
                    <a:pt x="239" y="25"/>
                    <a:pt x="144"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30"/>
            <p:cNvSpPr/>
            <p:nvPr/>
          </p:nvSpPr>
          <p:spPr>
            <a:xfrm>
              <a:off x="6081400" y="2910400"/>
              <a:ext cx="3900" cy="3500"/>
            </a:xfrm>
            <a:custGeom>
              <a:avLst/>
              <a:gdLst/>
              <a:ahLst/>
              <a:cxnLst/>
              <a:rect l="l" t="t" r="r" b="b"/>
              <a:pathLst>
                <a:path w="156" h="140" extrusionOk="0">
                  <a:moveTo>
                    <a:pt x="84" y="1"/>
                  </a:moveTo>
                  <a:cubicBezTo>
                    <a:pt x="56" y="1"/>
                    <a:pt x="28" y="7"/>
                    <a:pt x="1" y="21"/>
                  </a:cubicBezTo>
                  <a:cubicBezTo>
                    <a:pt x="48" y="68"/>
                    <a:pt x="108" y="92"/>
                    <a:pt x="155" y="140"/>
                  </a:cubicBezTo>
                  <a:cubicBezTo>
                    <a:pt x="143" y="92"/>
                    <a:pt x="143" y="56"/>
                    <a:pt x="143" y="9"/>
                  </a:cubicBezTo>
                  <a:cubicBezTo>
                    <a:pt x="124" y="4"/>
                    <a:pt x="104"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30"/>
            <p:cNvSpPr/>
            <p:nvPr/>
          </p:nvSpPr>
          <p:spPr>
            <a:xfrm>
              <a:off x="5970675" y="2917450"/>
              <a:ext cx="3000" cy="4500"/>
            </a:xfrm>
            <a:custGeom>
              <a:avLst/>
              <a:gdLst/>
              <a:ahLst/>
              <a:cxnLst/>
              <a:rect l="l" t="t" r="r" b="b"/>
              <a:pathLst>
                <a:path w="120" h="180" extrusionOk="0">
                  <a:moveTo>
                    <a:pt x="108" y="1"/>
                  </a:moveTo>
                  <a:cubicBezTo>
                    <a:pt x="48" y="36"/>
                    <a:pt x="0" y="108"/>
                    <a:pt x="0" y="179"/>
                  </a:cubicBezTo>
                  <a:cubicBezTo>
                    <a:pt x="48" y="167"/>
                    <a:pt x="72" y="155"/>
                    <a:pt x="120" y="143"/>
                  </a:cubicBezTo>
                  <a:lnTo>
                    <a:pt x="120" y="60"/>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30"/>
            <p:cNvSpPr/>
            <p:nvPr/>
          </p:nvSpPr>
          <p:spPr>
            <a:xfrm>
              <a:off x="5911750" y="2451925"/>
              <a:ext cx="89000" cy="14800"/>
            </a:xfrm>
            <a:custGeom>
              <a:avLst/>
              <a:gdLst/>
              <a:ahLst/>
              <a:cxnLst/>
              <a:rect l="l" t="t" r="r" b="b"/>
              <a:pathLst>
                <a:path w="3560" h="592" extrusionOk="0">
                  <a:moveTo>
                    <a:pt x="917" y="0"/>
                  </a:moveTo>
                  <a:cubicBezTo>
                    <a:pt x="793" y="113"/>
                    <a:pt x="657" y="137"/>
                    <a:pt x="518" y="137"/>
                  </a:cubicBezTo>
                  <a:cubicBezTo>
                    <a:pt x="407" y="137"/>
                    <a:pt x="295" y="121"/>
                    <a:pt x="187" y="121"/>
                  </a:cubicBezTo>
                  <a:cubicBezTo>
                    <a:pt x="144" y="121"/>
                    <a:pt x="101" y="124"/>
                    <a:pt x="60" y="131"/>
                  </a:cubicBezTo>
                  <a:cubicBezTo>
                    <a:pt x="0" y="179"/>
                    <a:pt x="0" y="238"/>
                    <a:pt x="60" y="274"/>
                  </a:cubicBezTo>
                  <a:cubicBezTo>
                    <a:pt x="257" y="379"/>
                    <a:pt x="463" y="401"/>
                    <a:pt x="670" y="401"/>
                  </a:cubicBezTo>
                  <a:cubicBezTo>
                    <a:pt x="818" y="401"/>
                    <a:pt x="965" y="389"/>
                    <a:pt x="1109" y="389"/>
                  </a:cubicBezTo>
                  <a:cubicBezTo>
                    <a:pt x="1152" y="389"/>
                    <a:pt x="1196" y="391"/>
                    <a:pt x="1238" y="393"/>
                  </a:cubicBezTo>
                  <a:cubicBezTo>
                    <a:pt x="1863" y="443"/>
                    <a:pt x="2480" y="592"/>
                    <a:pt x="3109" y="592"/>
                  </a:cubicBezTo>
                  <a:cubicBezTo>
                    <a:pt x="3235" y="592"/>
                    <a:pt x="3362" y="586"/>
                    <a:pt x="3489" y="572"/>
                  </a:cubicBezTo>
                  <a:cubicBezTo>
                    <a:pt x="3536" y="548"/>
                    <a:pt x="3560" y="500"/>
                    <a:pt x="3548" y="441"/>
                  </a:cubicBezTo>
                  <a:cubicBezTo>
                    <a:pt x="3512" y="357"/>
                    <a:pt x="3417" y="334"/>
                    <a:pt x="3358" y="274"/>
                  </a:cubicBezTo>
                  <a:cubicBezTo>
                    <a:pt x="3170" y="274"/>
                    <a:pt x="3015" y="135"/>
                    <a:pt x="2839" y="135"/>
                  </a:cubicBezTo>
                  <a:cubicBezTo>
                    <a:pt x="2802" y="135"/>
                    <a:pt x="2765" y="141"/>
                    <a:pt x="2727" y="155"/>
                  </a:cubicBezTo>
                  <a:cubicBezTo>
                    <a:pt x="2529" y="235"/>
                    <a:pt x="2339" y="266"/>
                    <a:pt x="2153" y="266"/>
                  </a:cubicBezTo>
                  <a:cubicBezTo>
                    <a:pt x="1731" y="266"/>
                    <a:pt x="1330" y="108"/>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30"/>
            <p:cNvSpPr/>
            <p:nvPr/>
          </p:nvSpPr>
          <p:spPr>
            <a:xfrm>
              <a:off x="6043900" y="2490600"/>
              <a:ext cx="66700" cy="15175"/>
            </a:xfrm>
            <a:custGeom>
              <a:avLst/>
              <a:gdLst/>
              <a:ahLst/>
              <a:cxnLst/>
              <a:rect l="l" t="t" r="r" b="b"/>
              <a:pathLst>
                <a:path w="2668" h="607" extrusionOk="0">
                  <a:moveTo>
                    <a:pt x="369" y="0"/>
                  </a:moveTo>
                  <a:cubicBezTo>
                    <a:pt x="327" y="0"/>
                    <a:pt x="284" y="8"/>
                    <a:pt x="239" y="25"/>
                  </a:cubicBezTo>
                  <a:cubicBezTo>
                    <a:pt x="191" y="73"/>
                    <a:pt x="155" y="120"/>
                    <a:pt x="96" y="156"/>
                  </a:cubicBezTo>
                  <a:cubicBezTo>
                    <a:pt x="0" y="251"/>
                    <a:pt x="0" y="346"/>
                    <a:pt x="96" y="442"/>
                  </a:cubicBezTo>
                  <a:cubicBezTo>
                    <a:pt x="533" y="480"/>
                    <a:pt x="954" y="606"/>
                    <a:pt x="1385" y="606"/>
                  </a:cubicBezTo>
                  <a:cubicBezTo>
                    <a:pt x="1482" y="606"/>
                    <a:pt x="1580" y="600"/>
                    <a:pt x="1679" y="584"/>
                  </a:cubicBezTo>
                  <a:cubicBezTo>
                    <a:pt x="1750" y="529"/>
                    <a:pt x="1830" y="518"/>
                    <a:pt x="1912" y="518"/>
                  </a:cubicBezTo>
                  <a:cubicBezTo>
                    <a:pt x="1960" y="518"/>
                    <a:pt x="2010" y="522"/>
                    <a:pt x="2058" y="522"/>
                  </a:cubicBezTo>
                  <a:cubicBezTo>
                    <a:pt x="2120" y="522"/>
                    <a:pt x="2181" y="516"/>
                    <a:pt x="2239" y="489"/>
                  </a:cubicBezTo>
                  <a:lnTo>
                    <a:pt x="2251" y="430"/>
                  </a:lnTo>
                  <a:lnTo>
                    <a:pt x="2310" y="394"/>
                  </a:lnTo>
                  <a:lnTo>
                    <a:pt x="2358" y="442"/>
                  </a:lnTo>
                  <a:cubicBezTo>
                    <a:pt x="2453" y="382"/>
                    <a:pt x="2560" y="334"/>
                    <a:pt x="2667" y="275"/>
                  </a:cubicBezTo>
                  <a:cubicBezTo>
                    <a:pt x="2179" y="192"/>
                    <a:pt x="1679" y="120"/>
                    <a:pt x="1227" y="61"/>
                  </a:cubicBezTo>
                  <a:cubicBezTo>
                    <a:pt x="1132" y="132"/>
                    <a:pt x="1227" y="299"/>
                    <a:pt x="1108" y="358"/>
                  </a:cubicBezTo>
                  <a:cubicBezTo>
                    <a:pt x="1191" y="275"/>
                    <a:pt x="1179" y="215"/>
                    <a:pt x="1084" y="156"/>
                  </a:cubicBezTo>
                  <a:cubicBezTo>
                    <a:pt x="1043" y="170"/>
                    <a:pt x="1003" y="176"/>
                    <a:pt x="964" y="176"/>
                  </a:cubicBezTo>
                  <a:cubicBezTo>
                    <a:pt x="755" y="176"/>
                    <a:pt x="577"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30"/>
            <p:cNvSpPr/>
            <p:nvPr/>
          </p:nvSpPr>
          <p:spPr>
            <a:xfrm>
              <a:off x="6001625" y="2454300"/>
              <a:ext cx="73775" cy="15925"/>
            </a:xfrm>
            <a:custGeom>
              <a:avLst/>
              <a:gdLst/>
              <a:ahLst/>
              <a:cxnLst/>
              <a:rect l="l" t="t" r="r" b="b"/>
              <a:pathLst>
                <a:path w="2951" h="637" extrusionOk="0">
                  <a:moveTo>
                    <a:pt x="1168" y="36"/>
                  </a:moveTo>
                  <a:cubicBezTo>
                    <a:pt x="798" y="167"/>
                    <a:pt x="370" y="1"/>
                    <a:pt x="1" y="227"/>
                  </a:cubicBezTo>
                  <a:cubicBezTo>
                    <a:pt x="1" y="346"/>
                    <a:pt x="84" y="405"/>
                    <a:pt x="179" y="453"/>
                  </a:cubicBezTo>
                  <a:cubicBezTo>
                    <a:pt x="275" y="501"/>
                    <a:pt x="394" y="572"/>
                    <a:pt x="501" y="572"/>
                  </a:cubicBezTo>
                  <a:cubicBezTo>
                    <a:pt x="1251" y="596"/>
                    <a:pt x="1989" y="620"/>
                    <a:pt x="2739" y="632"/>
                  </a:cubicBezTo>
                  <a:cubicBezTo>
                    <a:pt x="2761" y="635"/>
                    <a:pt x="2782" y="636"/>
                    <a:pt x="2800" y="636"/>
                  </a:cubicBezTo>
                  <a:cubicBezTo>
                    <a:pt x="2926" y="636"/>
                    <a:pt x="2951" y="563"/>
                    <a:pt x="2930" y="417"/>
                  </a:cubicBezTo>
                  <a:cubicBezTo>
                    <a:pt x="2442" y="382"/>
                    <a:pt x="1930" y="298"/>
                    <a:pt x="1441" y="274"/>
                  </a:cubicBezTo>
                  <a:cubicBezTo>
                    <a:pt x="1251" y="262"/>
                    <a:pt x="1203" y="179"/>
                    <a:pt x="1168"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30"/>
            <p:cNvSpPr/>
            <p:nvPr/>
          </p:nvSpPr>
          <p:spPr>
            <a:xfrm>
              <a:off x="5744450" y="2470300"/>
              <a:ext cx="47650" cy="9725"/>
            </a:xfrm>
            <a:custGeom>
              <a:avLst/>
              <a:gdLst/>
              <a:ahLst/>
              <a:cxnLst/>
              <a:rect l="l" t="t" r="r" b="b"/>
              <a:pathLst>
                <a:path w="1906" h="389" extrusionOk="0">
                  <a:moveTo>
                    <a:pt x="653" y="0"/>
                  </a:moveTo>
                  <a:cubicBezTo>
                    <a:pt x="439" y="0"/>
                    <a:pt x="222" y="29"/>
                    <a:pt x="1" y="99"/>
                  </a:cubicBezTo>
                  <a:lnTo>
                    <a:pt x="1" y="373"/>
                  </a:lnTo>
                  <a:cubicBezTo>
                    <a:pt x="141" y="356"/>
                    <a:pt x="281" y="351"/>
                    <a:pt x="421" y="351"/>
                  </a:cubicBezTo>
                  <a:cubicBezTo>
                    <a:pt x="779" y="351"/>
                    <a:pt x="1137" y="389"/>
                    <a:pt x="1494" y="389"/>
                  </a:cubicBezTo>
                  <a:cubicBezTo>
                    <a:pt x="1616" y="389"/>
                    <a:pt x="1737" y="384"/>
                    <a:pt x="1858" y="373"/>
                  </a:cubicBezTo>
                  <a:cubicBezTo>
                    <a:pt x="1906" y="337"/>
                    <a:pt x="1906" y="277"/>
                    <a:pt x="1846" y="230"/>
                  </a:cubicBezTo>
                  <a:cubicBezTo>
                    <a:pt x="1456" y="105"/>
                    <a:pt x="1060" y="0"/>
                    <a:pt x="6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30"/>
            <p:cNvSpPr/>
            <p:nvPr/>
          </p:nvSpPr>
          <p:spPr>
            <a:xfrm>
              <a:off x="5919175" y="2481425"/>
              <a:ext cx="44375" cy="12600"/>
            </a:xfrm>
            <a:custGeom>
              <a:avLst/>
              <a:gdLst/>
              <a:ahLst/>
              <a:cxnLst/>
              <a:rect l="l" t="t" r="r" b="b"/>
              <a:pathLst>
                <a:path w="1775" h="504" extrusionOk="0">
                  <a:moveTo>
                    <a:pt x="1086" y="0"/>
                  </a:moveTo>
                  <a:cubicBezTo>
                    <a:pt x="836" y="0"/>
                    <a:pt x="581" y="75"/>
                    <a:pt x="346" y="225"/>
                  </a:cubicBezTo>
                  <a:cubicBezTo>
                    <a:pt x="292" y="193"/>
                    <a:pt x="239" y="175"/>
                    <a:pt x="187" y="175"/>
                  </a:cubicBezTo>
                  <a:cubicBezTo>
                    <a:pt x="122" y="175"/>
                    <a:pt x="60" y="202"/>
                    <a:pt x="1" y="261"/>
                  </a:cubicBezTo>
                  <a:cubicBezTo>
                    <a:pt x="460" y="428"/>
                    <a:pt x="929" y="503"/>
                    <a:pt x="1406" y="503"/>
                  </a:cubicBezTo>
                  <a:cubicBezTo>
                    <a:pt x="1473" y="503"/>
                    <a:pt x="1541" y="502"/>
                    <a:pt x="1608" y="499"/>
                  </a:cubicBezTo>
                  <a:lnTo>
                    <a:pt x="1656" y="451"/>
                  </a:lnTo>
                  <a:lnTo>
                    <a:pt x="1656" y="392"/>
                  </a:lnTo>
                  <a:lnTo>
                    <a:pt x="1644" y="332"/>
                  </a:lnTo>
                  <a:lnTo>
                    <a:pt x="1703" y="320"/>
                  </a:lnTo>
                  <a:cubicBezTo>
                    <a:pt x="1751" y="309"/>
                    <a:pt x="1775" y="261"/>
                    <a:pt x="1775" y="213"/>
                  </a:cubicBezTo>
                  <a:cubicBezTo>
                    <a:pt x="1568" y="72"/>
                    <a:pt x="1330" y="0"/>
                    <a:pt x="10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30"/>
            <p:cNvSpPr/>
            <p:nvPr/>
          </p:nvSpPr>
          <p:spPr>
            <a:xfrm>
              <a:off x="5884350" y="2477500"/>
              <a:ext cx="34550" cy="12600"/>
            </a:xfrm>
            <a:custGeom>
              <a:avLst/>
              <a:gdLst/>
              <a:ahLst/>
              <a:cxnLst/>
              <a:rect l="l" t="t" r="r" b="b"/>
              <a:pathLst>
                <a:path w="1382" h="504" extrusionOk="0">
                  <a:moveTo>
                    <a:pt x="592" y="0"/>
                  </a:moveTo>
                  <a:cubicBezTo>
                    <a:pt x="394" y="0"/>
                    <a:pt x="197" y="32"/>
                    <a:pt x="1" y="108"/>
                  </a:cubicBezTo>
                  <a:cubicBezTo>
                    <a:pt x="84" y="204"/>
                    <a:pt x="191" y="299"/>
                    <a:pt x="286" y="406"/>
                  </a:cubicBezTo>
                  <a:cubicBezTo>
                    <a:pt x="494" y="443"/>
                    <a:pt x="706" y="503"/>
                    <a:pt x="922" y="503"/>
                  </a:cubicBezTo>
                  <a:cubicBezTo>
                    <a:pt x="1054" y="503"/>
                    <a:pt x="1187" y="481"/>
                    <a:pt x="1322" y="418"/>
                  </a:cubicBezTo>
                  <a:cubicBezTo>
                    <a:pt x="1298" y="311"/>
                    <a:pt x="1382" y="192"/>
                    <a:pt x="1298" y="108"/>
                  </a:cubicBezTo>
                  <a:cubicBezTo>
                    <a:pt x="1060" y="44"/>
                    <a:pt x="825" y="0"/>
                    <a:pt x="5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30"/>
            <p:cNvSpPr/>
            <p:nvPr/>
          </p:nvSpPr>
          <p:spPr>
            <a:xfrm>
              <a:off x="6011450" y="2489875"/>
              <a:ext cx="33950" cy="12425"/>
            </a:xfrm>
            <a:custGeom>
              <a:avLst/>
              <a:gdLst/>
              <a:ahLst/>
              <a:cxnLst/>
              <a:rect l="l" t="t" r="r" b="b"/>
              <a:pathLst>
                <a:path w="1358" h="497" extrusionOk="0">
                  <a:moveTo>
                    <a:pt x="816" y="1"/>
                  </a:moveTo>
                  <a:cubicBezTo>
                    <a:pt x="663" y="1"/>
                    <a:pt x="506" y="27"/>
                    <a:pt x="346" y="54"/>
                  </a:cubicBezTo>
                  <a:cubicBezTo>
                    <a:pt x="327" y="130"/>
                    <a:pt x="300" y="183"/>
                    <a:pt x="235" y="183"/>
                  </a:cubicBezTo>
                  <a:cubicBezTo>
                    <a:pt x="219" y="183"/>
                    <a:pt x="201" y="180"/>
                    <a:pt x="179" y="173"/>
                  </a:cubicBezTo>
                  <a:lnTo>
                    <a:pt x="72" y="173"/>
                  </a:lnTo>
                  <a:cubicBezTo>
                    <a:pt x="1" y="232"/>
                    <a:pt x="1" y="292"/>
                    <a:pt x="60" y="352"/>
                  </a:cubicBezTo>
                  <a:cubicBezTo>
                    <a:pt x="253" y="468"/>
                    <a:pt x="454" y="496"/>
                    <a:pt x="657" y="496"/>
                  </a:cubicBezTo>
                  <a:cubicBezTo>
                    <a:pt x="858" y="496"/>
                    <a:pt x="1061" y="468"/>
                    <a:pt x="1260" y="468"/>
                  </a:cubicBezTo>
                  <a:cubicBezTo>
                    <a:pt x="1293" y="468"/>
                    <a:pt x="1325" y="469"/>
                    <a:pt x="1358" y="471"/>
                  </a:cubicBezTo>
                  <a:lnTo>
                    <a:pt x="1358" y="173"/>
                  </a:lnTo>
                  <a:cubicBezTo>
                    <a:pt x="1187" y="41"/>
                    <a:pt x="1005" y="1"/>
                    <a:pt x="8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30"/>
            <p:cNvSpPr/>
            <p:nvPr/>
          </p:nvSpPr>
          <p:spPr>
            <a:xfrm>
              <a:off x="5858750" y="2448975"/>
              <a:ext cx="39025" cy="7825"/>
            </a:xfrm>
            <a:custGeom>
              <a:avLst/>
              <a:gdLst/>
              <a:ahLst/>
              <a:cxnLst/>
              <a:rect l="l" t="t" r="r" b="b"/>
              <a:pathLst>
                <a:path w="1561" h="313" extrusionOk="0">
                  <a:moveTo>
                    <a:pt x="561" y="0"/>
                  </a:moveTo>
                  <a:cubicBezTo>
                    <a:pt x="368" y="0"/>
                    <a:pt x="180" y="29"/>
                    <a:pt x="1" y="83"/>
                  </a:cubicBezTo>
                  <a:cubicBezTo>
                    <a:pt x="13" y="130"/>
                    <a:pt x="13" y="190"/>
                    <a:pt x="13" y="237"/>
                  </a:cubicBezTo>
                  <a:cubicBezTo>
                    <a:pt x="53" y="233"/>
                    <a:pt x="94" y="231"/>
                    <a:pt x="134" y="231"/>
                  </a:cubicBezTo>
                  <a:cubicBezTo>
                    <a:pt x="396" y="231"/>
                    <a:pt x="658" y="312"/>
                    <a:pt x="924" y="312"/>
                  </a:cubicBezTo>
                  <a:cubicBezTo>
                    <a:pt x="1052" y="312"/>
                    <a:pt x="1181" y="293"/>
                    <a:pt x="1310" y="237"/>
                  </a:cubicBezTo>
                  <a:cubicBezTo>
                    <a:pt x="1348" y="281"/>
                    <a:pt x="1388" y="301"/>
                    <a:pt x="1431" y="301"/>
                  </a:cubicBezTo>
                  <a:cubicBezTo>
                    <a:pt x="1472" y="301"/>
                    <a:pt x="1515" y="284"/>
                    <a:pt x="1560" y="249"/>
                  </a:cubicBezTo>
                  <a:cubicBezTo>
                    <a:pt x="1219" y="78"/>
                    <a:pt x="882" y="0"/>
                    <a:pt x="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30"/>
            <p:cNvSpPr/>
            <p:nvPr/>
          </p:nvSpPr>
          <p:spPr>
            <a:xfrm>
              <a:off x="6070100" y="2461200"/>
              <a:ext cx="26200" cy="11900"/>
            </a:xfrm>
            <a:custGeom>
              <a:avLst/>
              <a:gdLst/>
              <a:ahLst/>
              <a:cxnLst/>
              <a:rect l="l" t="t" r="r" b="b"/>
              <a:pathLst>
                <a:path w="1048" h="476" extrusionOk="0">
                  <a:moveTo>
                    <a:pt x="528" y="0"/>
                  </a:moveTo>
                  <a:cubicBezTo>
                    <a:pt x="412" y="0"/>
                    <a:pt x="301" y="44"/>
                    <a:pt x="191" y="165"/>
                  </a:cubicBezTo>
                  <a:cubicBezTo>
                    <a:pt x="131" y="236"/>
                    <a:pt x="60" y="296"/>
                    <a:pt x="0" y="367"/>
                  </a:cubicBezTo>
                  <a:cubicBezTo>
                    <a:pt x="138" y="439"/>
                    <a:pt x="270" y="475"/>
                    <a:pt x="399" y="475"/>
                  </a:cubicBezTo>
                  <a:cubicBezTo>
                    <a:pt x="615" y="475"/>
                    <a:pt x="824" y="374"/>
                    <a:pt x="1048" y="165"/>
                  </a:cubicBezTo>
                  <a:cubicBezTo>
                    <a:pt x="855" y="83"/>
                    <a:pt x="687" y="0"/>
                    <a:pt x="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30"/>
            <p:cNvSpPr/>
            <p:nvPr/>
          </p:nvSpPr>
          <p:spPr>
            <a:xfrm>
              <a:off x="5790600" y="2473275"/>
              <a:ext cx="14600" cy="7850"/>
            </a:xfrm>
            <a:custGeom>
              <a:avLst/>
              <a:gdLst/>
              <a:ahLst/>
              <a:cxnLst/>
              <a:rect l="l" t="t" r="r" b="b"/>
              <a:pathLst>
                <a:path w="584" h="314" extrusionOk="0">
                  <a:moveTo>
                    <a:pt x="281" y="1"/>
                  </a:moveTo>
                  <a:cubicBezTo>
                    <a:pt x="180" y="1"/>
                    <a:pt x="80" y="27"/>
                    <a:pt x="0" y="123"/>
                  </a:cubicBezTo>
                  <a:cubicBezTo>
                    <a:pt x="12" y="170"/>
                    <a:pt x="12" y="230"/>
                    <a:pt x="12" y="277"/>
                  </a:cubicBezTo>
                  <a:cubicBezTo>
                    <a:pt x="48" y="289"/>
                    <a:pt x="84" y="301"/>
                    <a:pt x="119" y="313"/>
                  </a:cubicBezTo>
                  <a:cubicBezTo>
                    <a:pt x="191" y="301"/>
                    <a:pt x="250" y="301"/>
                    <a:pt x="322" y="289"/>
                  </a:cubicBezTo>
                  <a:cubicBezTo>
                    <a:pt x="337" y="287"/>
                    <a:pt x="354" y="286"/>
                    <a:pt x="372" y="286"/>
                  </a:cubicBezTo>
                  <a:cubicBezTo>
                    <a:pt x="391" y="286"/>
                    <a:pt x="411" y="287"/>
                    <a:pt x="431" y="287"/>
                  </a:cubicBezTo>
                  <a:cubicBezTo>
                    <a:pt x="490" y="287"/>
                    <a:pt x="545" y="281"/>
                    <a:pt x="560" y="230"/>
                  </a:cubicBezTo>
                  <a:cubicBezTo>
                    <a:pt x="584" y="182"/>
                    <a:pt x="476" y="99"/>
                    <a:pt x="429" y="15"/>
                  </a:cubicBezTo>
                  <a:cubicBezTo>
                    <a:pt x="381" y="7"/>
                    <a:pt x="331"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30"/>
            <p:cNvSpPr/>
            <p:nvPr/>
          </p:nvSpPr>
          <p:spPr>
            <a:xfrm>
              <a:off x="6001925" y="2486550"/>
              <a:ext cx="11925" cy="12125"/>
            </a:xfrm>
            <a:custGeom>
              <a:avLst/>
              <a:gdLst/>
              <a:ahLst/>
              <a:cxnLst/>
              <a:rect l="l" t="t" r="r" b="b"/>
              <a:pathLst>
                <a:path w="477" h="485" extrusionOk="0">
                  <a:moveTo>
                    <a:pt x="159" y="0"/>
                  </a:moveTo>
                  <a:cubicBezTo>
                    <a:pt x="119" y="0"/>
                    <a:pt x="72" y="13"/>
                    <a:pt x="13" y="44"/>
                  </a:cubicBezTo>
                  <a:cubicBezTo>
                    <a:pt x="1" y="258"/>
                    <a:pt x="203" y="318"/>
                    <a:pt x="310" y="473"/>
                  </a:cubicBezTo>
                  <a:cubicBezTo>
                    <a:pt x="370" y="473"/>
                    <a:pt x="417" y="485"/>
                    <a:pt x="465" y="485"/>
                  </a:cubicBezTo>
                  <a:cubicBezTo>
                    <a:pt x="465" y="425"/>
                    <a:pt x="477" y="365"/>
                    <a:pt x="477" y="306"/>
                  </a:cubicBezTo>
                  <a:cubicBezTo>
                    <a:pt x="353" y="211"/>
                    <a:pt x="321" y="0"/>
                    <a:pt x="1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30"/>
            <p:cNvSpPr/>
            <p:nvPr/>
          </p:nvSpPr>
          <p:spPr>
            <a:xfrm>
              <a:off x="6131400" y="2498650"/>
              <a:ext cx="11050" cy="9625"/>
            </a:xfrm>
            <a:custGeom>
              <a:avLst/>
              <a:gdLst/>
              <a:ahLst/>
              <a:cxnLst/>
              <a:rect l="l" t="t" r="r" b="b"/>
              <a:pathLst>
                <a:path w="442" h="385" extrusionOk="0">
                  <a:moveTo>
                    <a:pt x="13" y="1"/>
                  </a:moveTo>
                  <a:cubicBezTo>
                    <a:pt x="13" y="96"/>
                    <a:pt x="1" y="191"/>
                    <a:pt x="1" y="286"/>
                  </a:cubicBezTo>
                  <a:cubicBezTo>
                    <a:pt x="68" y="347"/>
                    <a:pt x="150" y="384"/>
                    <a:pt x="222" y="384"/>
                  </a:cubicBezTo>
                  <a:cubicBezTo>
                    <a:pt x="278" y="384"/>
                    <a:pt x="327" y="362"/>
                    <a:pt x="358" y="310"/>
                  </a:cubicBezTo>
                  <a:cubicBezTo>
                    <a:pt x="441" y="155"/>
                    <a:pt x="251" y="108"/>
                    <a:pt x="144" y="36"/>
                  </a:cubicBezTo>
                  <a:cubicBezTo>
                    <a:pt x="108" y="12"/>
                    <a:pt x="60" y="1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30"/>
            <p:cNvSpPr/>
            <p:nvPr/>
          </p:nvSpPr>
          <p:spPr>
            <a:xfrm>
              <a:off x="5891500" y="2455200"/>
              <a:ext cx="21150" cy="4500"/>
            </a:xfrm>
            <a:custGeom>
              <a:avLst/>
              <a:gdLst/>
              <a:ahLst/>
              <a:cxnLst/>
              <a:rect l="l" t="t" r="r" b="b"/>
              <a:pathLst>
                <a:path w="846" h="180" extrusionOk="0">
                  <a:moveTo>
                    <a:pt x="0" y="0"/>
                  </a:moveTo>
                  <a:cubicBezTo>
                    <a:pt x="173" y="149"/>
                    <a:pt x="360" y="179"/>
                    <a:pt x="550" y="179"/>
                  </a:cubicBezTo>
                  <a:cubicBezTo>
                    <a:pt x="648" y="179"/>
                    <a:pt x="748" y="171"/>
                    <a:pt x="846" y="167"/>
                  </a:cubicBezTo>
                  <a:lnTo>
                    <a:pt x="846" y="12"/>
                  </a:lnTo>
                  <a:lnTo>
                    <a:pt x="250" y="12"/>
                  </a:lnTo>
                  <a:cubicBezTo>
                    <a:pt x="179" y="0"/>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30"/>
            <p:cNvSpPr/>
            <p:nvPr/>
          </p:nvSpPr>
          <p:spPr>
            <a:xfrm>
              <a:off x="5912925" y="2480100"/>
              <a:ext cx="15200" cy="8150"/>
            </a:xfrm>
            <a:custGeom>
              <a:avLst/>
              <a:gdLst/>
              <a:ahLst/>
              <a:cxnLst/>
              <a:rect l="l" t="t" r="r" b="b"/>
              <a:pathLst>
                <a:path w="608" h="326" extrusionOk="0">
                  <a:moveTo>
                    <a:pt x="318" y="0"/>
                  </a:moveTo>
                  <a:cubicBezTo>
                    <a:pt x="266" y="0"/>
                    <a:pt x="211" y="7"/>
                    <a:pt x="155" y="16"/>
                  </a:cubicBezTo>
                  <a:cubicBezTo>
                    <a:pt x="108" y="123"/>
                    <a:pt x="1" y="242"/>
                    <a:pt x="179" y="326"/>
                  </a:cubicBezTo>
                  <a:cubicBezTo>
                    <a:pt x="215" y="326"/>
                    <a:pt x="227" y="314"/>
                    <a:pt x="275" y="314"/>
                  </a:cubicBezTo>
                  <a:cubicBezTo>
                    <a:pt x="394" y="302"/>
                    <a:pt x="489" y="302"/>
                    <a:pt x="608" y="278"/>
                  </a:cubicBezTo>
                  <a:cubicBezTo>
                    <a:pt x="590" y="57"/>
                    <a:pt x="467"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30"/>
            <p:cNvSpPr/>
            <p:nvPr/>
          </p:nvSpPr>
          <p:spPr>
            <a:xfrm>
              <a:off x="5958775" y="2486450"/>
              <a:ext cx="11025" cy="7475"/>
            </a:xfrm>
            <a:custGeom>
              <a:avLst/>
              <a:gdLst/>
              <a:ahLst/>
              <a:cxnLst/>
              <a:rect l="l" t="t" r="r" b="b"/>
              <a:pathLst>
                <a:path w="441" h="299" extrusionOk="0">
                  <a:moveTo>
                    <a:pt x="286" y="0"/>
                  </a:moveTo>
                  <a:cubicBezTo>
                    <a:pt x="250" y="12"/>
                    <a:pt x="226" y="12"/>
                    <a:pt x="191" y="12"/>
                  </a:cubicBezTo>
                  <a:cubicBezTo>
                    <a:pt x="131" y="24"/>
                    <a:pt x="60" y="24"/>
                    <a:pt x="0" y="48"/>
                  </a:cubicBezTo>
                  <a:cubicBezTo>
                    <a:pt x="0" y="72"/>
                    <a:pt x="12" y="119"/>
                    <a:pt x="0" y="131"/>
                  </a:cubicBezTo>
                  <a:cubicBezTo>
                    <a:pt x="12" y="179"/>
                    <a:pt x="12" y="239"/>
                    <a:pt x="24" y="286"/>
                  </a:cubicBezTo>
                  <a:cubicBezTo>
                    <a:pt x="155" y="286"/>
                    <a:pt x="310" y="298"/>
                    <a:pt x="441" y="298"/>
                  </a:cubicBezTo>
                  <a:cubicBezTo>
                    <a:pt x="441" y="179"/>
                    <a:pt x="393" y="6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30"/>
            <p:cNvSpPr/>
            <p:nvPr/>
          </p:nvSpPr>
          <p:spPr>
            <a:xfrm>
              <a:off x="5747725" y="2444625"/>
              <a:ext cx="10750" cy="6725"/>
            </a:xfrm>
            <a:custGeom>
              <a:avLst/>
              <a:gdLst/>
              <a:ahLst/>
              <a:cxnLst/>
              <a:rect l="l" t="t" r="r" b="b"/>
              <a:pathLst>
                <a:path w="430" h="269" extrusionOk="0">
                  <a:moveTo>
                    <a:pt x="243" y="1"/>
                  </a:moveTo>
                  <a:cubicBezTo>
                    <a:pt x="227" y="1"/>
                    <a:pt x="210" y="3"/>
                    <a:pt x="191" y="7"/>
                  </a:cubicBezTo>
                  <a:cubicBezTo>
                    <a:pt x="1" y="30"/>
                    <a:pt x="120" y="173"/>
                    <a:pt x="155" y="257"/>
                  </a:cubicBezTo>
                  <a:cubicBezTo>
                    <a:pt x="239" y="257"/>
                    <a:pt x="346" y="257"/>
                    <a:pt x="429" y="268"/>
                  </a:cubicBezTo>
                  <a:cubicBezTo>
                    <a:pt x="419" y="130"/>
                    <a:pt x="379" y="1"/>
                    <a:pt x="2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30"/>
            <p:cNvSpPr/>
            <p:nvPr/>
          </p:nvSpPr>
          <p:spPr>
            <a:xfrm>
              <a:off x="5708450" y="2469525"/>
              <a:ext cx="17875" cy="7725"/>
            </a:xfrm>
            <a:custGeom>
              <a:avLst/>
              <a:gdLst/>
              <a:ahLst/>
              <a:cxnLst/>
              <a:rect l="l" t="t" r="r" b="b"/>
              <a:pathLst>
                <a:path w="715" h="309" extrusionOk="0">
                  <a:moveTo>
                    <a:pt x="187" y="0"/>
                  </a:moveTo>
                  <a:cubicBezTo>
                    <a:pt x="172" y="0"/>
                    <a:pt x="158" y="3"/>
                    <a:pt x="143" y="11"/>
                  </a:cubicBezTo>
                  <a:cubicBezTo>
                    <a:pt x="119" y="94"/>
                    <a:pt x="0" y="213"/>
                    <a:pt x="155" y="308"/>
                  </a:cubicBezTo>
                  <a:lnTo>
                    <a:pt x="262" y="308"/>
                  </a:lnTo>
                  <a:cubicBezTo>
                    <a:pt x="714" y="225"/>
                    <a:pt x="298" y="106"/>
                    <a:pt x="274" y="23"/>
                  </a:cubicBezTo>
                  <a:cubicBezTo>
                    <a:pt x="249" y="14"/>
                    <a:pt x="219"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30"/>
            <p:cNvSpPr/>
            <p:nvPr/>
          </p:nvSpPr>
          <p:spPr>
            <a:xfrm>
              <a:off x="6145100" y="2501325"/>
              <a:ext cx="7775" cy="7775"/>
            </a:xfrm>
            <a:custGeom>
              <a:avLst/>
              <a:gdLst/>
              <a:ahLst/>
              <a:cxnLst/>
              <a:rect l="l" t="t" r="r" b="b"/>
              <a:pathLst>
                <a:path w="311" h="311" extrusionOk="0">
                  <a:moveTo>
                    <a:pt x="108" y="1"/>
                  </a:moveTo>
                  <a:cubicBezTo>
                    <a:pt x="72" y="48"/>
                    <a:pt x="36" y="72"/>
                    <a:pt x="36" y="108"/>
                  </a:cubicBezTo>
                  <a:cubicBezTo>
                    <a:pt x="1" y="251"/>
                    <a:pt x="108" y="310"/>
                    <a:pt x="239" y="310"/>
                  </a:cubicBezTo>
                  <a:lnTo>
                    <a:pt x="310" y="310"/>
                  </a:lnTo>
                  <a:lnTo>
                    <a:pt x="310" y="167"/>
                  </a:lnTo>
                  <a:cubicBezTo>
                    <a:pt x="239" y="108"/>
                    <a:pt x="179"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30"/>
            <p:cNvSpPr/>
            <p:nvPr/>
          </p:nvSpPr>
          <p:spPr>
            <a:xfrm>
              <a:off x="6070400" y="2491500"/>
              <a:ext cx="5675" cy="7175"/>
            </a:xfrm>
            <a:custGeom>
              <a:avLst/>
              <a:gdLst/>
              <a:ahLst/>
              <a:cxnLst/>
              <a:rect l="l" t="t" r="r" b="b"/>
              <a:pathLst>
                <a:path w="227" h="287" extrusionOk="0">
                  <a:moveTo>
                    <a:pt x="131" y="1"/>
                  </a:moveTo>
                  <a:cubicBezTo>
                    <a:pt x="60" y="1"/>
                    <a:pt x="24" y="48"/>
                    <a:pt x="0" y="108"/>
                  </a:cubicBezTo>
                  <a:cubicBezTo>
                    <a:pt x="24" y="167"/>
                    <a:pt x="48" y="227"/>
                    <a:pt x="72" y="287"/>
                  </a:cubicBezTo>
                  <a:cubicBezTo>
                    <a:pt x="226" y="227"/>
                    <a:pt x="119"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30"/>
            <p:cNvSpPr/>
            <p:nvPr/>
          </p:nvSpPr>
          <p:spPr>
            <a:xfrm>
              <a:off x="5998350" y="2461150"/>
              <a:ext cx="7475" cy="6525"/>
            </a:xfrm>
            <a:custGeom>
              <a:avLst/>
              <a:gdLst/>
              <a:ahLst/>
              <a:cxnLst/>
              <a:rect l="l" t="t" r="r" b="b"/>
              <a:pathLst>
                <a:path w="299" h="261" extrusionOk="0">
                  <a:moveTo>
                    <a:pt x="96" y="0"/>
                  </a:moveTo>
                  <a:cubicBezTo>
                    <a:pt x="60" y="0"/>
                    <a:pt x="48" y="12"/>
                    <a:pt x="25" y="48"/>
                  </a:cubicBezTo>
                  <a:cubicBezTo>
                    <a:pt x="1" y="108"/>
                    <a:pt x="1" y="143"/>
                    <a:pt x="1" y="203"/>
                  </a:cubicBezTo>
                  <a:cubicBezTo>
                    <a:pt x="39" y="246"/>
                    <a:pt x="77" y="261"/>
                    <a:pt x="113" y="261"/>
                  </a:cubicBezTo>
                  <a:cubicBezTo>
                    <a:pt x="177" y="261"/>
                    <a:pt x="238" y="214"/>
                    <a:pt x="298" y="191"/>
                  </a:cubicBezTo>
                  <a:lnTo>
                    <a:pt x="144" y="24"/>
                  </a:lnTo>
                  <a:cubicBezTo>
                    <a:pt x="144" y="12"/>
                    <a:pt x="132"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30"/>
            <p:cNvSpPr/>
            <p:nvPr/>
          </p:nvSpPr>
          <p:spPr>
            <a:xfrm>
              <a:off x="6016525" y="2491200"/>
              <a:ext cx="6850" cy="6150"/>
            </a:xfrm>
            <a:custGeom>
              <a:avLst/>
              <a:gdLst/>
              <a:ahLst/>
              <a:cxnLst/>
              <a:rect l="l" t="t" r="r" b="b"/>
              <a:pathLst>
                <a:path w="274" h="246" extrusionOk="0">
                  <a:moveTo>
                    <a:pt x="143" y="1"/>
                  </a:moveTo>
                  <a:cubicBezTo>
                    <a:pt x="71" y="1"/>
                    <a:pt x="24" y="49"/>
                    <a:pt x="0" y="120"/>
                  </a:cubicBezTo>
                  <a:cubicBezTo>
                    <a:pt x="28" y="176"/>
                    <a:pt x="70" y="246"/>
                    <a:pt x="133" y="246"/>
                  </a:cubicBezTo>
                  <a:cubicBezTo>
                    <a:pt x="150" y="246"/>
                    <a:pt x="170" y="240"/>
                    <a:pt x="191" y="227"/>
                  </a:cubicBezTo>
                  <a:cubicBezTo>
                    <a:pt x="274" y="168"/>
                    <a:pt x="155"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30"/>
            <p:cNvSpPr/>
            <p:nvPr/>
          </p:nvSpPr>
          <p:spPr>
            <a:xfrm>
              <a:off x="6045375" y="2490900"/>
              <a:ext cx="3900" cy="3300"/>
            </a:xfrm>
            <a:custGeom>
              <a:avLst/>
              <a:gdLst/>
              <a:ahLst/>
              <a:cxnLst/>
              <a:rect l="l" t="t" r="r" b="b"/>
              <a:pathLst>
                <a:path w="156" h="132" extrusionOk="0">
                  <a:moveTo>
                    <a:pt x="156" y="1"/>
                  </a:moveTo>
                  <a:lnTo>
                    <a:pt x="156" y="1"/>
                  </a:lnTo>
                  <a:cubicBezTo>
                    <a:pt x="72" y="13"/>
                    <a:pt x="13" y="61"/>
                    <a:pt x="1" y="132"/>
                  </a:cubicBezTo>
                  <a:cubicBezTo>
                    <a:pt x="49" y="84"/>
                    <a:pt x="108"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30"/>
            <p:cNvSpPr/>
            <p:nvPr/>
          </p:nvSpPr>
          <p:spPr>
            <a:xfrm>
              <a:off x="5938525" y="2971625"/>
              <a:ext cx="116125" cy="43250"/>
            </a:xfrm>
            <a:custGeom>
              <a:avLst/>
              <a:gdLst/>
              <a:ahLst/>
              <a:cxnLst/>
              <a:rect l="l" t="t" r="r" b="b"/>
              <a:pathLst>
                <a:path w="4645" h="1730" extrusionOk="0">
                  <a:moveTo>
                    <a:pt x="477" y="1"/>
                  </a:moveTo>
                  <a:cubicBezTo>
                    <a:pt x="441" y="12"/>
                    <a:pt x="394" y="48"/>
                    <a:pt x="346" y="72"/>
                  </a:cubicBezTo>
                  <a:cubicBezTo>
                    <a:pt x="298" y="108"/>
                    <a:pt x="263" y="120"/>
                    <a:pt x="215" y="132"/>
                  </a:cubicBezTo>
                  <a:cubicBezTo>
                    <a:pt x="132" y="143"/>
                    <a:pt x="72" y="179"/>
                    <a:pt x="1" y="203"/>
                  </a:cubicBezTo>
                  <a:lnTo>
                    <a:pt x="1" y="465"/>
                  </a:lnTo>
                  <a:cubicBezTo>
                    <a:pt x="36" y="489"/>
                    <a:pt x="60" y="501"/>
                    <a:pt x="96" y="524"/>
                  </a:cubicBezTo>
                  <a:cubicBezTo>
                    <a:pt x="132" y="536"/>
                    <a:pt x="179" y="560"/>
                    <a:pt x="239" y="584"/>
                  </a:cubicBezTo>
                  <a:cubicBezTo>
                    <a:pt x="310" y="620"/>
                    <a:pt x="370" y="667"/>
                    <a:pt x="417" y="739"/>
                  </a:cubicBezTo>
                  <a:cubicBezTo>
                    <a:pt x="513" y="977"/>
                    <a:pt x="548" y="1251"/>
                    <a:pt x="608" y="1501"/>
                  </a:cubicBezTo>
                  <a:cubicBezTo>
                    <a:pt x="642" y="1658"/>
                    <a:pt x="708" y="1729"/>
                    <a:pt x="794" y="1729"/>
                  </a:cubicBezTo>
                  <a:cubicBezTo>
                    <a:pt x="857" y="1729"/>
                    <a:pt x="932" y="1691"/>
                    <a:pt x="1013" y="1620"/>
                  </a:cubicBezTo>
                  <a:cubicBezTo>
                    <a:pt x="1072" y="1489"/>
                    <a:pt x="1048" y="1334"/>
                    <a:pt x="1072" y="1191"/>
                  </a:cubicBezTo>
                  <a:cubicBezTo>
                    <a:pt x="1084" y="1120"/>
                    <a:pt x="1120" y="1036"/>
                    <a:pt x="1167" y="977"/>
                  </a:cubicBezTo>
                  <a:cubicBezTo>
                    <a:pt x="1179" y="941"/>
                    <a:pt x="1203" y="894"/>
                    <a:pt x="1227" y="846"/>
                  </a:cubicBezTo>
                  <a:cubicBezTo>
                    <a:pt x="1235" y="843"/>
                    <a:pt x="1241" y="842"/>
                    <a:pt x="1247" y="842"/>
                  </a:cubicBezTo>
                  <a:cubicBezTo>
                    <a:pt x="1289" y="842"/>
                    <a:pt x="1256" y="917"/>
                    <a:pt x="1298" y="917"/>
                  </a:cubicBezTo>
                  <a:cubicBezTo>
                    <a:pt x="1346" y="953"/>
                    <a:pt x="1382" y="977"/>
                    <a:pt x="1429" y="1001"/>
                  </a:cubicBezTo>
                  <a:cubicBezTo>
                    <a:pt x="1477" y="1024"/>
                    <a:pt x="1525" y="1036"/>
                    <a:pt x="1584" y="1060"/>
                  </a:cubicBezTo>
                  <a:cubicBezTo>
                    <a:pt x="1608" y="1060"/>
                    <a:pt x="1644" y="1060"/>
                    <a:pt x="1656" y="1072"/>
                  </a:cubicBezTo>
                  <a:cubicBezTo>
                    <a:pt x="1691" y="1072"/>
                    <a:pt x="1715" y="1072"/>
                    <a:pt x="1727" y="1060"/>
                  </a:cubicBezTo>
                  <a:cubicBezTo>
                    <a:pt x="1775" y="1036"/>
                    <a:pt x="1834" y="1013"/>
                    <a:pt x="1882" y="1001"/>
                  </a:cubicBezTo>
                  <a:cubicBezTo>
                    <a:pt x="1975" y="958"/>
                    <a:pt x="2069" y="952"/>
                    <a:pt x="2167" y="952"/>
                  </a:cubicBezTo>
                  <a:cubicBezTo>
                    <a:pt x="2206" y="952"/>
                    <a:pt x="2246" y="953"/>
                    <a:pt x="2287" y="953"/>
                  </a:cubicBezTo>
                  <a:cubicBezTo>
                    <a:pt x="2346" y="953"/>
                    <a:pt x="2382" y="941"/>
                    <a:pt x="2441" y="905"/>
                  </a:cubicBezTo>
                  <a:cubicBezTo>
                    <a:pt x="2441" y="894"/>
                    <a:pt x="2453" y="882"/>
                    <a:pt x="2477" y="858"/>
                  </a:cubicBezTo>
                  <a:cubicBezTo>
                    <a:pt x="2480" y="855"/>
                    <a:pt x="2484" y="853"/>
                    <a:pt x="2488" y="853"/>
                  </a:cubicBezTo>
                  <a:cubicBezTo>
                    <a:pt x="2502" y="853"/>
                    <a:pt x="2522" y="867"/>
                    <a:pt x="2549" y="894"/>
                  </a:cubicBezTo>
                  <a:cubicBezTo>
                    <a:pt x="2596" y="917"/>
                    <a:pt x="2632" y="941"/>
                    <a:pt x="2691" y="941"/>
                  </a:cubicBezTo>
                  <a:cubicBezTo>
                    <a:pt x="2799" y="953"/>
                    <a:pt x="2906" y="953"/>
                    <a:pt x="3013" y="965"/>
                  </a:cubicBezTo>
                  <a:cubicBezTo>
                    <a:pt x="3049" y="965"/>
                    <a:pt x="3108" y="953"/>
                    <a:pt x="3156" y="953"/>
                  </a:cubicBezTo>
                  <a:cubicBezTo>
                    <a:pt x="3175" y="945"/>
                    <a:pt x="3190" y="941"/>
                    <a:pt x="3203" y="941"/>
                  </a:cubicBezTo>
                  <a:cubicBezTo>
                    <a:pt x="3265" y="941"/>
                    <a:pt x="3273" y="1021"/>
                    <a:pt x="3322" y="1060"/>
                  </a:cubicBezTo>
                  <a:cubicBezTo>
                    <a:pt x="3365" y="1069"/>
                    <a:pt x="3401" y="1077"/>
                    <a:pt x="3439" y="1077"/>
                  </a:cubicBezTo>
                  <a:cubicBezTo>
                    <a:pt x="3455" y="1077"/>
                    <a:pt x="3472" y="1076"/>
                    <a:pt x="3489" y="1072"/>
                  </a:cubicBezTo>
                  <a:cubicBezTo>
                    <a:pt x="3550" y="1056"/>
                    <a:pt x="3611" y="1047"/>
                    <a:pt x="3671" y="1047"/>
                  </a:cubicBezTo>
                  <a:cubicBezTo>
                    <a:pt x="3742" y="1047"/>
                    <a:pt x="3812" y="1058"/>
                    <a:pt x="3882" y="1084"/>
                  </a:cubicBezTo>
                  <a:cubicBezTo>
                    <a:pt x="3942" y="1096"/>
                    <a:pt x="3989" y="1132"/>
                    <a:pt x="4049" y="1132"/>
                  </a:cubicBezTo>
                  <a:cubicBezTo>
                    <a:pt x="4144" y="1132"/>
                    <a:pt x="4227" y="1132"/>
                    <a:pt x="4299" y="1084"/>
                  </a:cubicBezTo>
                  <a:cubicBezTo>
                    <a:pt x="4346" y="1060"/>
                    <a:pt x="4394" y="1013"/>
                    <a:pt x="4418" y="953"/>
                  </a:cubicBezTo>
                  <a:cubicBezTo>
                    <a:pt x="4442" y="917"/>
                    <a:pt x="4454" y="894"/>
                    <a:pt x="4454" y="858"/>
                  </a:cubicBezTo>
                  <a:cubicBezTo>
                    <a:pt x="4501" y="739"/>
                    <a:pt x="4585" y="667"/>
                    <a:pt x="4644" y="560"/>
                  </a:cubicBezTo>
                  <a:cubicBezTo>
                    <a:pt x="4507" y="477"/>
                    <a:pt x="4375" y="466"/>
                    <a:pt x="4251" y="466"/>
                  </a:cubicBezTo>
                  <a:cubicBezTo>
                    <a:pt x="4208" y="466"/>
                    <a:pt x="4165" y="467"/>
                    <a:pt x="4124" y="467"/>
                  </a:cubicBezTo>
                  <a:cubicBezTo>
                    <a:pt x="4099" y="467"/>
                    <a:pt x="4073" y="467"/>
                    <a:pt x="4049" y="465"/>
                  </a:cubicBezTo>
                  <a:cubicBezTo>
                    <a:pt x="3084" y="405"/>
                    <a:pt x="2132" y="322"/>
                    <a:pt x="1167" y="262"/>
                  </a:cubicBezTo>
                  <a:cubicBezTo>
                    <a:pt x="1025" y="227"/>
                    <a:pt x="1072" y="60"/>
                    <a:pt x="9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30"/>
            <p:cNvSpPr/>
            <p:nvPr/>
          </p:nvSpPr>
          <p:spPr>
            <a:xfrm>
              <a:off x="6026050" y="2960975"/>
              <a:ext cx="120275" cy="13175"/>
            </a:xfrm>
            <a:custGeom>
              <a:avLst/>
              <a:gdLst/>
              <a:ahLst/>
              <a:cxnLst/>
              <a:rect l="l" t="t" r="r" b="b"/>
              <a:pathLst>
                <a:path w="4811" h="527" extrusionOk="0">
                  <a:moveTo>
                    <a:pt x="647" y="1"/>
                  </a:moveTo>
                  <a:cubicBezTo>
                    <a:pt x="455" y="1"/>
                    <a:pt x="264" y="4"/>
                    <a:pt x="71" y="10"/>
                  </a:cubicBezTo>
                  <a:cubicBezTo>
                    <a:pt x="0" y="272"/>
                    <a:pt x="298" y="153"/>
                    <a:pt x="357" y="296"/>
                  </a:cubicBezTo>
                  <a:cubicBezTo>
                    <a:pt x="381" y="307"/>
                    <a:pt x="405" y="313"/>
                    <a:pt x="427" y="313"/>
                  </a:cubicBezTo>
                  <a:cubicBezTo>
                    <a:pt x="450" y="313"/>
                    <a:pt x="470" y="307"/>
                    <a:pt x="488" y="296"/>
                  </a:cubicBezTo>
                  <a:cubicBezTo>
                    <a:pt x="583" y="367"/>
                    <a:pt x="703" y="391"/>
                    <a:pt x="822" y="391"/>
                  </a:cubicBezTo>
                  <a:cubicBezTo>
                    <a:pt x="1738" y="415"/>
                    <a:pt x="2679" y="427"/>
                    <a:pt x="3608" y="438"/>
                  </a:cubicBezTo>
                  <a:cubicBezTo>
                    <a:pt x="3615" y="438"/>
                    <a:pt x="3623" y="438"/>
                    <a:pt x="3630" y="438"/>
                  </a:cubicBezTo>
                  <a:cubicBezTo>
                    <a:pt x="3845" y="438"/>
                    <a:pt x="4076" y="526"/>
                    <a:pt x="4298" y="526"/>
                  </a:cubicBezTo>
                  <a:cubicBezTo>
                    <a:pt x="4479" y="526"/>
                    <a:pt x="4654" y="469"/>
                    <a:pt x="4810" y="260"/>
                  </a:cubicBezTo>
                  <a:cubicBezTo>
                    <a:pt x="4691" y="236"/>
                    <a:pt x="4584" y="177"/>
                    <a:pt x="4465" y="177"/>
                  </a:cubicBezTo>
                  <a:cubicBezTo>
                    <a:pt x="3191" y="125"/>
                    <a:pt x="1926" y="1"/>
                    <a:pt x="6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30"/>
            <p:cNvSpPr/>
            <p:nvPr/>
          </p:nvSpPr>
          <p:spPr>
            <a:xfrm>
              <a:off x="6045375" y="2985600"/>
              <a:ext cx="109275" cy="22575"/>
            </a:xfrm>
            <a:custGeom>
              <a:avLst/>
              <a:gdLst/>
              <a:ahLst/>
              <a:cxnLst/>
              <a:rect l="l" t="t" r="r" b="b"/>
              <a:pathLst>
                <a:path w="4371" h="903" extrusionOk="0">
                  <a:moveTo>
                    <a:pt x="897" y="0"/>
                  </a:moveTo>
                  <a:cubicBezTo>
                    <a:pt x="836" y="0"/>
                    <a:pt x="776" y="1"/>
                    <a:pt x="715" y="1"/>
                  </a:cubicBezTo>
                  <a:cubicBezTo>
                    <a:pt x="619" y="22"/>
                    <a:pt x="819" y="187"/>
                    <a:pt x="674" y="187"/>
                  </a:cubicBezTo>
                  <a:cubicBezTo>
                    <a:pt x="657" y="187"/>
                    <a:pt x="636" y="185"/>
                    <a:pt x="608" y="180"/>
                  </a:cubicBezTo>
                  <a:cubicBezTo>
                    <a:pt x="502" y="161"/>
                    <a:pt x="385" y="112"/>
                    <a:pt x="274" y="112"/>
                  </a:cubicBezTo>
                  <a:cubicBezTo>
                    <a:pt x="175" y="112"/>
                    <a:pt x="80" y="152"/>
                    <a:pt x="1" y="287"/>
                  </a:cubicBezTo>
                  <a:lnTo>
                    <a:pt x="1" y="418"/>
                  </a:lnTo>
                  <a:cubicBezTo>
                    <a:pt x="426" y="623"/>
                    <a:pt x="864" y="690"/>
                    <a:pt x="1304" y="690"/>
                  </a:cubicBezTo>
                  <a:cubicBezTo>
                    <a:pt x="1604" y="690"/>
                    <a:pt x="1905" y="659"/>
                    <a:pt x="2204" y="620"/>
                  </a:cubicBezTo>
                  <a:cubicBezTo>
                    <a:pt x="2318" y="605"/>
                    <a:pt x="2443" y="573"/>
                    <a:pt x="2561" y="573"/>
                  </a:cubicBezTo>
                  <a:cubicBezTo>
                    <a:pt x="2714" y="573"/>
                    <a:pt x="2854" y="626"/>
                    <a:pt x="2942" y="835"/>
                  </a:cubicBezTo>
                  <a:cubicBezTo>
                    <a:pt x="3014" y="884"/>
                    <a:pt x="3077" y="903"/>
                    <a:pt x="3134" y="903"/>
                  </a:cubicBezTo>
                  <a:cubicBezTo>
                    <a:pt x="3341" y="903"/>
                    <a:pt x="3470" y="648"/>
                    <a:pt x="3656" y="620"/>
                  </a:cubicBezTo>
                  <a:cubicBezTo>
                    <a:pt x="3693" y="613"/>
                    <a:pt x="3730" y="610"/>
                    <a:pt x="3767" y="610"/>
                  </a:cubicBezTo>
                  <a:cubicBezTo>
                    <a:pt x="3849" y="610"/>
                    <a:pt x="3931" y="624"/>
                    <a:pt x="4013" y="632"/>
                  </a:cubicBezTo>
                  <a:cubicBezTo>
                    <a:pt x="4073" y="632"/>
                    <a:pt x="4132" y="632"/>
                    <a:pt x="4192" y="596"/>
                  </a:cubicBezTo>
                  <a:cubicBezTo>
                    <a:pt x="4287" y="525"/>
                    <a:pt x="4371" y="430"/>
                    <a:pt x="4299" y="287"/>
                  </a:cubicBezTo>
                  <a:cubicBezTo>
                    <a:pt x="3168" y="106"/>
                    <a:pt x="2038"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30"/>
            <p:cNvSpPr/>
            <p:nvPr/>
          </p:nvSpPr>
          <p:spPr>
            <a:xfrm>
              <a:off x="6147325" y="2993075"/>
              <a:ext cx="47500" cy="17950"/>
            </a:xfrm>
            <a:custGeom>
              <a:avLst/>
              <a:gdLst/>
              <a:ahLst/>
              <a:cxnLst/>
              <a:rect l="l" t="t" r="r" b="b"/>
              <a:pathLst>
                <a:path w="1900" h="718" extrusionOk="0">
                  <a:moveTo>
                    <a:pt x="678" y="0"/>
                  </a:moveTo>
                  <a:cubicBezTo>
                    <a:pt x="535" y="0"/>
                    <a:pt x="391" y="7"/>
                    <a:pt x="245" y="24"/>
                  </a:cubicBezTo>
                  <a:cubicBezTo>
                    <a:pt x="185" y="107"/>
                    <a:pt x="138" y="214"/>
                    <a:pt x="90" y="297"/>
                  </a:cubicBezTo>
                  <a:cubicBezTo>
                    <a:pt x="1" y="549"/>
                    <a:pt x="90" y="588"/>
                    <a:pt x="215" y="588"/>
                  </a:cubicBezTo>
                  <a:cubicBezTo>
                    <a:pt x="270" y="588"/>
                    <a:pt x="333" y="580"/>
                    <a:pt x="389" y="580"/>
                  </a:cubicBezTo>
                  <a:cubicBezTo>
                    <a:pt x="477" y="580"/>
                    <a:pt x="551" y="599"/>
                    <a:pt x="566" y="690"/>
                  </a:cubicBezTo>
                  <a:lnTo>
                    <a:pt x="685" y="571"/>
                  </a:lnTo>
                  <a:cubicBezTo>
                    <a:pt x="712" y="519"/>
                    <a:pt x="738" y="481"/>
                    <a:pt x="762" y="481"/>
                  </a:cubicBezTo>
                  <a:cubicBezTo>
                    <a:pt x="782" y="481"/>
                    <a:pt x="800" y="507"/>
                    <a:pt x="816" y="571"/>
                  </a:cubicBezTo>
                  <a:cubicBezTo>
                    <a:pt x="906" y="674"/>
                    <a:pt x="1006" y="718"/>
                    <a:pt x="1111" y="718"/>
                  </a:cubicBezTo>
                  <a:cubicBezTo>
                    <a:pt x="1201" y="718"/>
                    <a:pt x="1295" y="686"/>
                    <a:pt x="1388" y="631"/>
                  </a:cubicBezTo>
                  <a:cubicBezTo>
                    <a:pt x="1519" y="547"/>
                    <a:pt x="1638" y="428"/>
                    <a:pt x="1817" y="428"/>
                  </a:cubicBezTo>
                  <a:lnTo>
                    <a:pt x="1876" y="381"/>
                  </a:lnTo>
                  <a:cubicBezTo>
                    <a:pt x="1900" y="286"/>
                    <a:pt x="1888" y="190"/>
                    <a:pt x="1817" y="131"/>
                  </a:cubicBezTo>
                  <a:cubicBezTo>
                    <a:pt x="1435" y="53"/>
                    <a:pt x="1060" y="0"/>
                    <a:pt x="6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30"/>
            <p:cNvSpPr/>
            <p:nvPr/>
          </p:nvSpPr>
          <p:spPr>
            <a:xfrm>
              <a:off x="5969775" y="2956750"/>
              <a:ext cx="64925" cy="11925"/>
            </a:xfrm>
            <a:custGeom>
              <a:avLst/>
              <a:gdLst/>
              <a:ahLst/>
              <a:cxnLst/>
              <a:rect l="l" t="t" r="r" b="b"/>
              <a:pathLst>
                <a:path w="2597" h="477" extrusionOk="0">
                  <a:moveTo>
                    <a:pt x="25" y="0"/>
                  </a:moveTo>
                  <a:cubicBezTo>
                    <a:pt x="25" y="95"/>
                    <a:pt x="1" y="203"/>
                    <a:pt x="1" y="310"/>
                  </a:cubicBezTo>
                  <a:cubicBezTo>
                    <a:pt x="719" y="320"/>
                    <a:pt x="1422" y="476"/>
                    <a:pt x="2142" y="476"/>
                  </a:cubicBezTo>
                  <a:cubicBezTo>
                    <a:pt x="2292" y="476"/>
                    <a:pt x="2444" y="469"/>
                    <a:pt x="2596" y="453"/>
                  </a:cubicBezTo>
                  <a:lnTo>
                    <a:pt x="2311" y="179"/>
                  </a:lnTo>
                  <a:cubicBezTo>
                    <a:pt x="1572" y="0"/>
                    <a:pt x="798"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30"/>
            <p:cNvSpPr/>
            <p:nvPr/>
          </p:nvSpPr>
          <p:spPr>
            <a:xfrm>
              <a:off x="6116225" y="2967325"/>
              <a:ext cx="78025" cy="9450"/>
            </a:xfrm>
            <a:custGeom>
              <a:avLst/>
              <a:gdLst/>
              <a:ahLst/>
              <a:cxnLst/>
              <a:rect l="l" t="t" r="r" b="b"/>
              <a:pathLst>
                <a:path w="3121" h="378" extrusionOk="0">
                  <a:moveTo>
                    <a:pt x="1281" y="1"/>
                  </a:moveTo>
                  <a:cubicBezTo>
                    <a:pt x="1248" y="1"/>
                    <a:pt x="1217" y="9"/>
                    <a:pt x="1191" y="18"/>
                  </a:cubicBezTo>
                  <a:cubicBezTo>
                    <a:pt x="1030" y="153"/>
                    <a:pt x="848" y="182"/>
                    <a:pt x="663" y="182"/>
                  </a:cubicBezTo>
                  <a:cubicBezTo>
                    <a:pt x="516" y="182"/>
                    <a:pt x="366" y="164"/>
                    <a:pt x="222" y="164"/>
                  </a:cubicBezTo>
                  <a:cubicBezTo>
                    <a:pt x="147" y="164"/>
                    <a:pt x="72" y="169"/>
                    <a:pt x="1" y="184"/>
                  </a:cubicBezTo>
                  <a:cubicBezTo>
                    <a:pt x="159" y="298"/>
                    <a:pt x="334" y="328"/>
                    <a:pt x="513" y="328"/>
                  </a:cubicBezTo>
                  <a:cubicBezTo>
                    <a:pt x="709" y="328"/>
                    <a:pt x="909" y="292"/>
                    <a:pt x="1096" y="292"/>
                  </a:cubicBezTo>
                  <a:cubicBezTo>
                    <a:pt x="1527" y="300"/>
                    <a:pt x="1964" y="377"/>
                    <a:pt x="2402" y="377"/>
                  </a:cubicBezTo>
                  <a:cubicBezTo>
                    <a:pt x="2617" y="377"/>
                    <a:pt x="2833" y="358"/>
                    <a:pt x="3049" y="304"/>
                  </a:cubicBezTo>
                  <a:cubicBezTo>
                    <a:pt x="3120" y="256"/>
                    <a:pt x="3120" y="220"/>
                    <a:pt x="3061" y="161"/>
                  </a:cubicBezTo>
                  <a:cubicBezTo>
                    <a:pt x="2573" y="117"/>
                    <a:pt x="2095" y="15"/>
                    <a:pt x="1608" y="15"/>
                  </a:cubicBezTo>
                  <a:cubicBezTo>
                    <a:pt x="1561" y="15"/>
                    <a:pt x="1513" y="16"/>
                    <a:pt x="1465" y="18"/>
                  </a:cubicBezTo>
                  <a:cubicBezTo>
                    <a:pt x="1454" y="25"/>
                    <a:pt x="1441" y="28"/>
                    <a:pt x="1426" y="28"/>
                  </a:cubicBezTo>
                  <a:cubicBezTo>
                    <a:pt x="1394" y="28"/>
                    <a:pt x="1355" y="14"/>
                    <a:pt x="1322" y="6"/>
                  </a:cubicBezTo>
                  <a:cubicBezTo>
                    <a:pt x="1308" y="2"/>
                    <a:pt x="1294" y="1"/>
                    <a:pt x="1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30"/>
            <p:cNvSpPr/>
            <p:nvPr/>
          </p:nvSpPr>
          <p:spPr>
            <a:xfrm>
              <a:off x="6192725" y="2996325"/>
              <a:ext cx="35450" cy="12675"/>
            </a:xfrm>
            <a:custGeom>
              <a:avLst/>
              <a:gdLst/>
              <a:ahLst/>
              <a:cxnLst/>
              <a:rect l="l" t="t" r="r" b="b"/>
              <a:pathLst>
                <a:path w="1418" h="507" extrusionOk="0">
                  <a:moveTo>
                    <a:pt x="155" y="1"/>
                  </a:moveTo>
                  <a:cubicBezTo>
                    <a:pt x="60" y="84"/>
                    <a:pt x="84" y="227"/>
                    <a:pt x="1" y="298"/>
                  </a:cubicBezTo>
                  <a:cubicBezTo>
                    <a:pt x="10" y="378"/>
                    <a:pt x="12" y="506"/>
                    <a:pt x="81" y="506"/>
                  </a:cubicBezTo>
                  <a:cubicBezTo>
                    <a:pt x="95" y="506"/>
                    <a:pt x="111" y="501"/>
                    <a:pt x="132" y="489"/>
                  </a:cubicBezTo>
                  <a:cubicBezTo>
                    <a:pt x="277" y="400"/>
                    <a:pt x="462" y="333"/>
                    <a:pt x="610" y="333"/>
                  </a:cubicBezTo>
                  <a:cubicBezTo>
                    <a:pt x="679" y="333"/>
                    <a:pt x="741" y="348"/>
                    <a:pt x="786" y="382"/>
                  </a:cubicBezTo>
                  <a:cubicBezTo>
                    <a:pt x="880" y="450"/>
                    <a:pt x="957" y="476"/>
                    <a:pt x="1022" y="476"/>
                  </a:cubicBezTo>
                  <a:cubicBezTo>
                    <a:pt x="1195" y="476"/>
                    <a:pt x="1287" y="287"/>
                    <a:pt x="1417" y="191"/>
                  </a:cubicBezTo>
                  <a:cubicBezTo>
                    <a:pt x="1310" y="1"/>
                    <a:pt x="1120" y="144"/>
                    <a:pt x="1013" y="36"/>
                  </a:cubicBezTo>
                  <a:cubicBezTo>
                    <a:pt x="715" y="25"/>
                    <a:pt x="429" y="25"/>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30"/>
            <p:cNvSpPr/>
            <p:nvPr/>
          </p:nvSpPr>
          <p:spPr>
            <a:xfrm>
              <a:off x="6041225" y="2983525"/>
              <a:ext cx="26400" cy="9750"/>
            </a:xfrm>
            <a:custGeom>
              <a:avLst/>
              <a:gdLst/>
              <a:ahLst/>
              <a:cxnLst/>
              <a:rect l="l" t="t" r="r" b="b"/>
              <a:pathLst>
                <a:path w="1056" h="390" extrusionOk="0">
                  <a:moveTo>
                    <a:pt x="663" y="60"/>
                  </a:moveTo>
                  <a:cubicBezTo>
                    <a:pt x="601" y="60"/>
                    <a:pt x="539" y="69"/>
                    <a:pt x="477" y="84"/>
                  </a:cubicBezTo>
                  <a:cubicBezTo>
                    <a:pt x="334" y="144"/>
                    <a:pt x="0" y="1"/>
                    <a:pt x="167" y="382"/>
                  </a:cubicBezTo>
                  <a:cubicBezTo>
                    <a:pt x="238" y="341"/>
                    <a:pt x="307" y="328"/>
                    <a:pt x="377" y="328"/>
                  </a:cubicBezTo>
                  <a:cubicBezTo>
                    <a:pt x="523" y="328"/>
                    <a:pt x="667" y="390"/>
                    <a:pt x="810" y="390"/>
                  </a:cubicBezTo>
                  <a:cubicBezTo>
                    <a:pt x="838" y="390"/>
                    <a:pt x="866" y="387"/>
                    <a:pt x="893" y="382"/>
                  </a:cubicBezTo>
                  <a:cubicBezTo>
                    <a:pt x="905" y="379"/>
                    <a:pt x="919" y="379"/>
                    <a:pt x="933" y="379"/>
                  </a:cubicBezTo>
                  <a:cubicBezTo>
                    <a:pt x="943" y="379"/>
                    <a:pt x="953" y="379"/>
                    <a:pt x="962" y="379"/>
                  </a:cubicBezTo>
                  <a:cubicBezTo>
                    <a:pt x="1011" y="379"/>
                    <a:pt x="1056" y="374"/>
                    <a:pt x="1048" y="310"/>
                  </a:cubicBezTo>
                  <a:cubicBezTo>
                    <a:pt x="1036" y="239"/>
                    <a:pt x="953" y="179"/>
                    <a:pt x="893" y="108"/>
                  </a:cubicBezTo>
                  <a:cubicBezTo>
                    <a:pt x="819" y="74"/>
                    <a:pt x="742" y="60"/>
                    <a:pt x="66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30"/>
            <p:cNvSpPr/>
            <p:nvPr/>
          </p:nvSpPr>
          <p:spPr>
            <a:xfrm>
              <a:off x="6192425" y="2971150"/>
              <a:ext cx="25925" cy="5350"/>
            </a:xfrm>
            <a:custGeom>
              <a:avLst/>
              <a:gdLst/>
              <a:ahLst/>
              <a:cxnLst/>
              <a:rect l="l" t="t" r="r" b="b"/>
              <a:pathLst>
                <a:path w="1037" h="214" extrusionOk="0">
                  <a:moveTo>
                    <a:pt x="500" y="0"/>
                  </a:moveTo>
                  <a:cubicBezTo>
                    <a:pt x="367" y="0"/>
                    <a:pt x="234" y="9"/>
                    <a:pt x="99" y="9"/>
                  </a:cubicBezTo>
                  <a:cubicBezTo>
                    <a:pt x="70" y="9"/>
                    <a:pt x="42" y="9"/>
                    <a:pt x="13" y="8"/>
                  </a:cubicBezTo>
                  <a:cubicBezTo>
                    <a:pt x="13" y="43"/>
                    <a:pt x="1" y="103"/>
                    <a:pt x="1" y="151"/>
                  </a:cubicBezTo>
                  <a:cubicBezTo>
                    <a:pt x="139" y="194"/>
                    <a:pt x="272" y="214"/>
                    <a:pt x="407" y="214"/>
                  </a:cubicBezTo>
                  <a:cubicBezTo>
                    <a:pt x="606" y="214"/>
                    <a:pt x="809" y="169"/>
                    <a:pt x="1036" y="91"/>
                  </a:cubicBezTo>
                  <a:cubicBezTo>
                    <a:pt x="856" y="16"/>
                    <a:pt x="678" y="0"/>
                    <a:pt x="5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30"/>
            <p:cNvSpPr/>
            <p:nvPr/>
          </p:nvSpPr>
          <p:spPr>
            <a:xfrm>
              <a:off x="5964425" y="2931750"/>
              <a:ext cx="9550" cy="25025"/>
            </a:xfrm>
            <a:custGeom>
              <a:avLst/>
              <a:gdLst/>
              <a:ahLst/>
              <a:cxnLst/>
              <a:rect l="l" t="t" r="r" b="b"/>
              <a:pathLst>
                <a:path w="382" h="1001" extrusionOk="0">
                  <a:moveTo>
                    <a:pt x="250" y="0"/>
                  </a:moveTo>
                  <a:lnTo>
                    <a:pt x="250" y="0"/>
                  </a:lnTo>
                  <a:cubicBezTo>
                    <a:pt x="0" y="345"/>
                    <a:pt x="0" y="691"/>
                    <a:pt x="239" y="1000"/>
                  </a:cubicBezTo>
                  <a:cubicBezTo>
                    <a:pt x="155" y="774"/>
                    <a:pt x="191" y="536"/>
                    <a:pt x="250" y="298"/>
                  </a:cubicBezTo>
                  <a:cubicBezTo>
                    <a:pt x="191" y="203"/>
                    <a:pt x="381" y="107"/>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30"/>
            <p:cNvSpPr/>
            <p:nvPr/>
          </p:nvSpPr>
          <p:spPr>
            <a:xfrm>
              <a:off x="5962925" y="2964475"/>
              <a:ext cx="4800" cy="13725"/>
            </a:xfrm>
            <a:custGeom>
              <a:avLst/>
              <a:gdLst/>
              <a:ahLst/>
              <a:cxnLst/>
              <a:rect l="l" t="t" r="r" b="b"/>
              <a:pathLst>
                <a:path w="192" h="549" extrusionOk="0">
                  <a:moveTo>
                    <a:pt x="191" y="1"/>
                  </a:moveTo>
                  <a:lnTo>
                    <a:pt x="191" y="1"/>
                  </a:lnTo>
                  <a:cubicBezTo>
                    <a:pt x="37" y="37"/>
                    <a:pt x="13" y="156"/>
                    <a:pt x="1" y="287"/>
                  </a:cubicBezTo>
                  <a:cubicBezTo>
                    <a:pt x="13" y="406"/>
                    <a:pt x="60" y="525"/>
                    <a:pt x="191" y="548"/>
                  </a:cubicBezTo>
                  <a:cubicBezTo>
                    <a:pt x="156" y="370"/>
                    <a:pt x="144" y="19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30"/>
            <p:cNvSpPr/>
            <p:nvPr/>
          </p:nvSpPr>
          <p:spPr>
            <a:xfrm>
              <a:off x="6217725" y="2996800"/>
              <a:ext cx="14625" cy="4625"/>
            </a:xfrm>
            <a:custGeom>
              <a:avLst/>
              <a:gdLst/>
              <a:ahLst/>
              <a:cxnLst/>
              <a:rect l="l" t="t" r="r" b="b"/>
              <a:pathLst>
                <a:path w="585" h="185" extrusionOk="0">
                  <a:moveTo>
                    <a:pt x="308" y="1"/>
                  </a:moveTo>
                  <a:cubicBezTo>
                    <a:pt x="207" y="1"/>
                    <a:pt x="106" y="10"/>
                    <a:pt x="1" y="29"/>
                  </a:cubicBezTo>
                  <a:cubicBezTo>
                    <a:pt x="108" y="184"/>
                    <a:pt x="286" y="125"/>
                    <a:pt x="417" y="172"/>
                  </a:cubicBezTo>
                  <a:cubicBezTo>
                    <a:pt x="465" y="148"/>
                    <a:pt x="525" y="148"/>
                    <a:pt x="584" y="148"/>
                  </a:cubicBezTo>
                  <a:cubicBezTo>
                    <a:pt x="584" y="113"/>
                    <a:pt x="560" y="65"/>
                    <a:pt x="560" y="17"/>
                  </a:cubicBezTo>
                  <a:cubicBezTo>
                    <a:pt x="475" y="7"/>
                    <a:pt x="391" y="1"/>
                    <a:pt x="3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30"/>
            <p:cNvSpPr/>
            <p:nvPr/>
          </p:nvSpPr>
          <p:spPr>
            <a:xfrm>
              <a:off x="6149575" y="2966575"/>
              <a:ext cx="3875" cy="3075"/>
            </a:xfrm>
            <a:custGeom>
              <a:avLst/>
              <a:gdLst/>
              <a:ahLst/>
              <a:cxnLst/>
              <a:rect l="l" t="t" r="r" b="b"/>
              <a:pathLst>
                <a:path w="155" h="123" extrusionOk="0">
                  <a:moveTo>
                    <a:pt x="119" y="0"/>
                  </a:moveTo>
                  <a:cubicBezTo>
                    <a:pt x="72" y="0"/>
                    <a:pt x="48" y="24"/>
                    <a:pt x="0" y="36"/>
                  </a:cubicBezTo>
                  <a:cubicBezTo>
                    <a:pt x="25" y="92"/>
                    <a:pt x="50" y="122"/>
                    <a:pt x="77" y="122"/>
                  </a:cubicBezTo>
                  <a:cubicBezTo>
                    <a:pt x="101" y="122"/>
                    <a:pt x="127" y="98"/>
                    <a:pt x="155" y="48"/>
                  </a:cubicBezTo>
                  <a:cubicBezTo>
                    <a:pt x="131" y="36"/>
                    <a:pt x="119" y="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30"/>
            <p:cNvSpPr/>
            <p:nvPr/>
          </p:nvSpPr>
          <p:spPr>
            <a:xfrm>
              <a:off x="6192425" y="2996325"/>
              <a:ext cx="3600" cy="7475"/>
            </a:xfrm>
            <a:custGeom>
              <a:avLst/>
              <a:gdLst/>
              <a:ahLst/>
              <a:cxnLst/>
              <a:rect l="l" t="t" r="r" b="b"/>
              <a:pathLst>
                <a:path w="144" h="299" extrusionOk="0">
                  <a:moveTo>
                    <a:pt x="13" y="1"/>
                  </a:moveTo>
                  <a:cubicBezTo>
                    <a:pt x="1" y="96"/>
                    <a:pt x="1" y="203"/>
                    <a:pt x="1" y="298"/>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30"/>
            <p:cNvSpPr/>
            <p:nvPr/>
          </p:nvSpPr>
          <p:spPr>
            <a:xfrm>
              <a:off x="6178150" y="2944200"/>
              <a:ext cx="3575" cy="2600"/>
            </a:xfrm>
            <a:custGeom>
              <a:avLst/>
              <a:gdLst/>
              <a:ahLst/>
              <a:cxnLst/>
              <a:rect l="l" t="t" r="r" b="b"/>
              <a:pathLst>
                <a:path w="143" h="104" extrusionOk="0">
                  <a:moveTo>
                    <a:pt x="70" y="1"/>
                  </a:moveTo>
                  <a:cubicBezTo>
                    <a:pt x="47" y="1"/>
                    <a:pt x="23" y="28"/>
                    <a:pt x="0" y="86"/>
                  </a:cubicBezTo>
                  <a:cubicBezTo>
                    <a:pt x="24" y="97"/>
                    <a:pt x="51" y="103"/>
                    <a:pt x="76" y="103"/>
                  </a:cubicBezTo>
                  <a:cubicBezTo>
                    <a:pt x="101" y="103"/>
                    <a:pt x="125" y="97"/>
                    <a:pt x="143" y="86"/>
                  </a:cubicBezTo>
                  <a:cubicBezTo>
                    <a:pt x="119" y="31"/>
                    <a:pt x="94"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30"/>
            <p:cNvSpPr/>
            <p:nvPr/>
          </p:nvSpPr>
          <p:spPr>
            <a:xfrm>
              <a:off x="6026050" y="2025075"/>
              <a:ext cx="64900" cy="16175"/>
            </a:xfrm>
            <a:custGeom>
              <a:avLst/>
              <a:gdLst/>
              <a:ahLst/>
              <a:cxnLst/>
              <a:rect l="l" t="t" r="r" b="b"/>
              <a:pathLst>
                <a:path w="2596" h="647" extrusionOk="0">
                  <a:moveTo>
                    <a:pt x="71" y="1"/>
                  </a:moveTo>
                  <a:cubicBezTo>
                    <a:pt x="0" y="25"/>
                    <a:pt x="0" y="72"/>
                    <a:pt x="60" y="120"/>
                  </a:cubicBezTo>
                  <a:lnTo>
                    <a:pt x="191" y="251"/>
                  </a:lnTo>
                  <a:cubicBezTo>
                    <a:pt x="310" y="310"/>
                    <a:pt x="345" y="429"/>
                    <a:pt x="357" y="548"/>
                  </a:cubicBezTo>
                  <a:cubicBezTo>
                    <a:pt x="389" y="560"/>
                    <a:pt x="421" y="565"/>
                    <a:pt x="453" y="565"/>
                  </a:cubicBezTo>
                  <a:cubicBezTo>
                    <a:pt x="618" y="565"/>
                    <a:pt x="792" y="436"/>
                    <a:pt x="946" y="436"/>
                  </a:cubicBezTo>
                  <a:cubicBezTo>
                    <a:pt x="1003" y="436"/>
                    <a:pt x="1057" y="453"/>
                    <a:pt x="1107" y="501"/>
                  </a:cubicBezTo>
                  <a:cubicBezTo>
                    <a:pt x="1214" y="608"/>
                    <a:pt x="1322" y="647"/>
                    <a:pt x="1427" y="647"/>
                  </a:cubicBezTo>
                  <a:cubicBezTo>
                    <a:pt x="1533" y="647"/>
                    <a:pt x="1637" y="608"/>
                    <a:pt x="1738" y="560"/>
                  </a:cubicBezTo>
                  <a:cubicBezTo>
                    <a:pt x="1854" y="510"/>
                    <a:pt x="1963" y="492"/>
                    <a:pt x="2070" y="492"/>
                  </a:cubicBezTo>
                  <a:cubicBezTo>
                    <a:pt x="2216" y="492"/>
                    <a:pt x="2356" y="526"/>
                    <a:pt x="2500" y="560"/>
                  </a:cubicBezTo>
                  <a:cubicBezTo>
                    <a:pt x="2596" y="417"/>
                    <a:pt x="2453" y="358"/>
                    <a:pt x="2369" y="286"/>
                  </a:cubicBezTo>
                  <a:cubicBezTo>
                    <a:pt x="2162" y="224"/>
                    <a:pt x="1949" y="216"/>
                    <a:pt x="1736" y="216"/>
                  </a:cubicBezTo>
                  <a:cubicBezTo>
                    <a:pt x="1662" y="216"/>
                    <a:pt x="1588" y="217"/>
                    <a:pt x="1515" y="217"/>
                  </a:cubicBezTo>
                  <a:cubicBezTo>
                    <a:pt x="1275" y="217"/>
                    <a:pt x="1037" y="207"/>
                    <a:pt x="810" y="120"/>
                  </a:cubicBezTo>
                  <a:cubicBezTo>
                    <a:pt x="667" y="13"/>
                    <a:pt x="488" y="120"/>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30"/>
            <p:cNvSpPr/>
            <p:nvPr/>
          </p:nvSpPr>
          <p:spPr>
            <a:xfrm>
              <a:off x="6099850" y="2032225"/>
              <a:ext cx="31875" cy="13775"/>
            </a:xfrm>
            <a:custGeom>
              <a:avLst/>
              <a:gdLst/>
              <a:ahLst/>
              <a:cxnLst/>
              <a:rect l="l" t="t" r="r" b="b"/>
              <a:pathLst>
                <a:path w="1275" h="551" extrusionOk="0">
                  <a:moveTo>
                    <a:pt x="96" y="0"/>
                  </a:moveTo>
                  <a:cubicBezTo>
                    <a:pt x="1" y="143"/>
                    <a:pt x="13" y="274"/>
                    <a:pt x="132" y="417"/>
                  </a:cubicBezTo>
                  <a:cubicBezTo>
                    <a:pt x="139" y="418"/>
                    <a:pt x="146" y="418"/>
                    <a:pt x="153" y="418"/>
                  </a:cubicBezTo>
                  <a:cubicBezTo>
                    <a:pt x="265" y="418"/>
                    <a:pt x="374" y="366"/>
                    <a:pt x="489" y="366"/>
                  </a:cubicBezTo>
                  <a:cubicBezTo>
                    <a:pt x="561" y="366"/>
                    <a:pt x="636" y="387"/>
                    <a:pt x="715" y="453"/>
                  </a:cubicBezTo>
                  <a:cubicBezTo>
                    <a:pt x="788" y="521"/>
                    <a:pt x="859" y="550"/>
                    <a:pt x="927" y="550"/>
                  </a:cubicBezTo>
                  <a:cubicBezTo>
                    <a:pt x="1060" y="550"/>
                    <a:pt x="1180" y="440"/>
                    <a:pt x="1275" y="298"/>
                  </a:cubicBezTo>
                  <a:cubicBezTo>
                    <a:pt x="1144" y="191"/>
                    <a:pt x="953" y="15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30"/>
            <p:cNvSpPr/>
            <p:nvPr/>
          </p:nvSpPr>
          <p:spPr>
            <a:xfrm>
              <a:off x="5923650" y="2021050"/>
              <a:ext cx="16975" cy="10675"/>
            </a:xfrm>
            <a:custGeom>
              <a:avLst/>
              <a:gdLst/>
              <a:ahLst/>
              <a:cxnLst/>
              <a:rect l="l" t="t" r="r" b="b"/>
              <a:pathLst>
                <a:path w="679" h="427" extrusionOk="0">
                  <a:moveTo>
                    <a:pt x="237" y="1"/>
                  </a:moveTo>
                  <a:cubicBezTo>
                    <a:pt x="161" y="1"/>
                    <a:pt x="82" y="41"/>
                    <a:pt x="0" y="150"/>
                  </a:cubicBezTo>
                  <a:cubicBezTo>
                    <a:pt x="115" y="255"/>
                    <a:pt x="203" y="426"/>
                    <a:pt x="367" y="426"/>
                  </a:cubicBezTo>
                  <a:cubicBezTo>
                    <a:pt x="424" y="426"/>
                    <a:pt x="491" y="405"/>
                    <a:pt x="572" y="352"/>
                  </a:cubicBezTo>
                  <a:cubicBezTo>
                    <a:pt x="608" y="328"/>
                    <a:pt x="679" y="233"/>
                    <a:pt x="596" y="186"/>
                  </a:cubicBezTo>
                  <a:cubicBezTo>
                    <a:pt x="478" y="105"/>
                    <a:pt x="360" y="1"/>
                    <a:pt x="2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30"/>
            <p:cNvSpPr/>
            <p:nvPr/>
          </p:nvSpPr>
          <p:spPr>
            <a:xfrm>
              <a:off x="6085275" y="2032300"/>
              <a:ext cx="17875" cy="11100"/>
            </a:xfrm>
            <a:custGeom>
              <a:avLst/>
              <a:gdLst/>
              <a:ahLst/>
              <a:cxnLst/>
              <a:rect l="l" t="t" r="r" b="b"/>
              <a:pathLst>
                <a:path w="715" h="444" extrusionOk="0">
                  <a:moveTo>
                    <a:pt x="344" y="0"/>
                  </a:moveTo>
                  <a:cubicBezTo>
                    <a:pt x="230" y="0"/>
                    <a:pt x="113" y="3"/>
                    <a:pt x="0" y="9"/>
                  </a:cubicBezTo>
                  <a:cubicBezTo>
                    <a:pt x="48" y="93"/>
                    <a:pt x="84" y="200"/>
                    <a:pt x="131" y="283"/>
                  </a:cubicBezTo>
                  <a:lnTo>
                    <a:pt x="131" y="307"/>
                  </a:lnTo>
                  <a:cubicBezTo>
                    <a:pt x="286" y="331"/>
                    <a:pt x="441" y="295"/>
                    <a:pt x="560" y="426"/>
                  </a:cubicBezTo>
                  <a:cubicBezTo>
                    <a:pt x="584" y="438"/>
                    <a:pt x="611" y="444"/>
                    <a:pt x="637" y="444"/>
                  </a:cubicBezTo>
                  <a:cubicBezTo>
                    <a:pt x="664" y="444"/>
                    <a:pt x="691" y="438"/>
                    <a:pt x="715" y="426"/>
                  </a:cubicBezTo>
                  <a:cubicBezTo>
                    <a:pt x="691" y="283"/>
                    <a:pt x="691" y="140"/>
                    <a:pt x="679" y="9"/>
                  </a:cubicBezTo>
                  <a:cubicBezTo>
                    <a:pt x="572" y="3"/>
                    <a:pt x="45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30"/>
            <p:cNvSpPr/>
            <p:nvPr/>
          </p:nvSpPr>
          <p:spPr>
            <a:xfrm>
              <a:off x="5904900" y="2019400"/>
              <a:ext cx="11325" cy="11400"/>
            </a:xfrm>
            <a:custGeom>
              <a:avLst/>
              <a:gdLst/>
              <a:ahLst/>
              <a:cxnLst/>
              <a:rect l="l" t="t" r="r" b="b"/>
              <a:pathLst>
                <a:path w="453" h="456" extrusionOk="0">
                  <a:moveTo>
                    <a:pt x="197" y="1"/>
                  </a:moveTo>
                  <a:cubicBezTo>
                    <a:pt x="143" y="1"/>
                    <a:pt x="86" y="50"/>
                    <a:pt x="24" y="192"/>
                  </a:cubicBezTo>
                  <a:cubicBezTo>
                    <a:pt x="0" y="252"/>
                    <a:pt x="36" y="406"/>
                    <a:pt x="84" y="430"/>
                  </a:cubicBezTo>
                  <a:cubicBezTo>
                    <a:pt x="119" y="448"/>
                    <a:pt x="150" y="456"/>
                    <a:pt x="176" y="456"/>
                  </a:cubicBezTo>
                  <a:cubicBezTo>
                    <a:pt x="309" y="456"/>
                    <a:pt x="343" y="265"/>
                    <a:pt x="453" y="216"/>
                  </a:cubicBezTo>
                  <a:cubicBezTo>
                    <a:pt x="370" y="141"/>
                    <a:pt x="288"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30"/>
            <p:cNvSpPr/>
            <p:nvPr/>
          </p:nvSpPr>
          <p:spPr>
            <a:xfrm>
              <a:off x="5895075" y="2020825"/>
              <a:ext cx="6275" cy="7550"/>
            </a:xfrm>
            <a:custGeom>
              <a:avLst/>
              <a:gdLst/>
              <a:ahLst/>
              <a:cxnLst/>
              <a:rect l="l" t="t" r="r" b="b"/>
              <a:pathLst>
                <a:path w="251" h="302" extrusionOk="0">
                  <a:moveTo>
                    <a:pt x="57" y="0"/>
                  </a:moveTo>
                  <a:cubicBezTo>
                    <a:pt x="38" y="0"/>
                    <a:pt x="19" y="2"/>
                    <a:pt x="0" y="4"/>
                  </a:cubicBezTo>
                  <a:lnTo>
                    <a:pt x="0" y="302"/>
                  </a:lnTo>
                  <a:cubicBezTo>
                    <a:pt x="119" y="290"/>
                    <a:pt x="250" y="266"/>
                    <a:pt x="227" y="111"/>
                  </a:cubicBezTo>
                  <a:cubicBezTo>
                    <a:pt x="217" y="25"/>
                    <a:pt x="138" y="0"/>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30"/>
            <p:cNvSpPr/>
            <p:nvPr/>
          </p:nvSpPr>
          <p:spPr>
            <a:xfrm>
              <a:off x="5916200" y="2024775"/>
              <a:ext cx="7475" cy="5550"/>
            </a:xfrm>
            <a:custGeom>
              <a:avLst/>
              <a:gdLst/>
              <a:ahLst/>
              <a:cxnLst/>
              <a:rect l="l" t="t" r="r" b="b"/>
              <a:pathLst>
                <a:path w="299" h="222" extrusionOk="0">
                  <a:moveTo>
                    <a:pt x="1" y="1"/>
                  </a:moveTo>
                  <a:cubicBezTo>
                    <a:pt x="1" y="84"/>
                    <a:pt x="24" y="203"/>
                    <a:pt x="120" y="215"/>
                  </a:cubicBezTo>
                  <a:cubicBezTo>
                    <a:pt x="137" y="219"/>
                    <a:pt x="153" y="221"/>
                    <a:pt x="168" y="221"/>
                  </a:cubicBezTo>
                  <a:cubicBezTo>
                    <a:pt x="280" y="221"/>
                    <a:pt x="298" y="10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30"/>
            <p:cNvSpPr/>
            <p:nvPr/>
          </p:nvSpPr>
          <p:spPr>
            <a:xfrm>
              <a:off x="5863225" y="2017050"/>
              <a:ext cx="10450" cy="6200"/>
            </a:xfrm>
            <a:custGeom>
              <a:avLst/>
              <a:gdLst/>
              <a:ahLst/>
              <a:cxnLst/>
              <a:rect l="l" t="t" r="r" b="b"/>
              <a:pathLst>
                <a:path w="418" h="248" extrusionOk="0">
                  <a:moveTo>
                    <a:pt x="0" y="0"/>
                  </a:moveTo>
                  <a:lnTo>
                    <a:pt x="0" y="0"/>
                  </a:lnTo>
                  <a:cubicBezTo>
                    <a:pt x="37" y="186"/>
                    <a:pt x="83" y="247"/>
                    <a:pt x="135" y="247"/>
                  </a:cubicBezTo>
                  <a:cubicBezTo>
                    <a:pt x="221" y="247"/>
                    <a:pt x="321" y="83"/>
                    <a:pt x="417" y="24"/>
                  </a:cubicBezTo>
                  <a:cubicBezTo>
                    <a:pt x="262" y="12"/>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30"/>
            <p:cNvSpPr/>
            <p:nvPr/>
          </p:nvSpPr>
          <p:spPr>
            <a:xfrm>
              <a:off x="6034675" y="2024850"/>
              <a:ext cx="11025" cy="3525"/>
            </a:xfrm>
            <a:custGeom>
              <a:avLst/>
              <a:gdLst/>
              <a:ahLst/>
              <a:cxnLst/>
              <a:rect l="l" t="t" r="r" b="b"/>
              <a:pathLst>
                <a:path w="441" h="141" extrusionOk="0">
                  <a:moveTo>
                    <a:pt x="156" y="1"/>
                  </a:moveTo>
                  <a:cubicBezTo>
                    <a:pt x="106" y="1"/>
                    <a:pt x="54" y="6"/>
                    <a:pt x="0" y="10"/>
                  </a:cubicBezTo>
                  <a:cubicBezTo>
                    <a:pt x="77" y="117"/>
                    <a:pt x="173" y="140"/>
                    <a:pt x="273" y="140"/>
                  </a:cubicBezTo>
                  <a:cubicBezTo>
                    <a:pt x="329" y="140"/>
                    <a:pt x="385" y="133"/>
                    <a:pt x="441" y="129"/>
                  </a:cubicBezTo>
                  <a:cubicBezTo>
                    <a:pt x="360" y="24"/>
                    <a:pt x="262"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30"/>
            <p:cNvSpPr/>
            <p:nvPr/>
          </p:nvSpPr>
          <p:spPr>
            <a:xfrm>
              <a:off x="6020375" y="2025000"/>
              <a:ext cx="7475" cy="3075"/>
            </a:xfrm>
            <a:custGeom>
              <a:avLst/>
              <a:gdLst/>
              <a:ahLst/>
              <a:cxnLst/>
              <a:rect l="l" t="t" r="r" b="b"/>
              <a:pathLst>
                <a:path w="299" h="123" extrusionOk="0">
                  <a:moveTo>
                    <a:pt x="241" y="1"/>
                  </a:moveTo>
                  <a:cubicBezTo>
                    <a:pt x="136" y="1"/>
                    <a:pt x="51" y="32"/>
                    <a:pt x="1" y="123"/>
                  </a:cubicBezTo>
                  <a:lnTo>
                    <a:pt x="287" y="123"/>
                  </a:lnTo>
                  <a:cubicBezTo>
                    <a:pt x="287" y="87"/>
                    <a:pt x="298" y="51"/>
                    <a:pt x="298" y="4"/>
                  </a:cubicBezTo>
                  <a:cubicBezTo>
                    <a:pt x="279" y="2"/>
                    <a:pt x="259" y="1"/>
                    <a:pt x="2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30"/>
            <p:cNvSpPr/>
            <p:nvPr/>
          </p:nvSpPr>
          <p:spPr>
            <a:xfrm>
              <a:off x="5970375" y="2024850"/>
              <a:ext cx="3300" cy="1450"/>
            </a:xfrm>
            <a:custGeom>
              <a:avLst/>
              <a:gdLst/>
              <a:ahLst/>
              <a:cxnLst/>
              <a:rect l="l" t="t" r="r" b="b"/>
              <a:pathLst>
                <a:path w="132" h="58" extrusionOk="0">
                  <a:moveTo>
                    <a:pt x="62" y="1"/>
                  </a:moveTo>
                  <a:cubicBezTo>
                    <a:pt x="39" y="1"/>
                    <a:pt x="18" y="4"/>
                    <a:pt x="1" y="10"/>
                  </a:cubicBezTo>
                  <a:lnTo>
                    <a:pt x="36" y="57"/>
                  </a:lnTo>
                  <a:cubicBezTo>
                    <a:pt x="72" y="57"/>
                    <a:pt x="96" y="22"/>
                    <a:pt x="132" y="10"/>
                  </a:cubicBezTo>
                  <a:cubicBezTo>
                    <a:pt x="108" y="4"/>
                    <a:pt x="84" y="1"/>
                    <a:pt x="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30"/>
            <p:cNvSpPr/>
            <p:nvPr/>
          </p:nvSpPr>
          <p:spPr>
            <a:xfrm>
              <a:off x="5952525" y="2023900"/>
              <a:ext cx="3300" cy="2575"/>
            </a:xfrm>
            <a:custGeom>
              <a:avLst/>
              <a:gdLst/>
              <a:ahLst/>
              <a:cxnLst/>
              <a:rect l="l" t="t" r="r" b="b"/>
              <a:pathLst>
                <a:path w="132" h="103" extrusionOk="0">
                  <a:moveTo>
                    <a:pt x="131" y="0"/>
                  </a:moveTo>
                  <a:cubicBezTo>
                    <a:pt x="84" y="0"/>
                    <a:pt x="24" y="0"/>
                    <a:pt x="0" y="24"/>
                  </a:cubicBezTo>
                  <a:cubicBezTo>
                    <a:pt x="27" y="78"/>
                    <a:pt x="49" y="102"/>
                    <a:pt x="68" y="102"/>
                  </a:cubicBezTo>
                  <a:cubicBezTo>
                    <a:pt x="92" y="102"/>
                    <a:pt x="112" y="6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30"/>
            <p:cNvSpPr/>
            <p:nvPr/>
          </p:nvSpPr>
          <p:spPr>
            <a:xfrm>
              <a:off x="5823325" y="1995900"/>
              <a:ext cx="3600" cy="3900"/>
            </a:xfrm>
            <a:custGeom>
              <a:avLst/>
              <a:gdLst/>
              <a:ahLst/>
              <a:cxnLst/>
              <a:rect l="l" t="t" r="r" b="b"/>
              <a:pathLst>
                <a:path w="144" h="156" extrusionOk="0">
                  <a:moveTo>
                    <a:pt x="1" y="1"/>
                  </a:moveTo>
                  <a:lnTo>
                    <a:pt x="1" y="156"/>
                  </a:lnTo>
                  <a:lnTo>
                    <a:pt x="144" y="156"/>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30"/>
            <p:cNvSpPr/>
            <p:nvPr/>
          </p:nvSpPr>
          <p:spPr>
            <a:xfrm>
              <a:off x="5533125" y="3599075"/>
              <a:ext cx="229500" cy="41100"/>
            </a:xfrm>
            <a:custGeom>
              <a:avLst/>
              <a:gdLst/>
              <a:ahLst/>
              <a:cxnLst/>
              <a:rect l="l" t="t" r="r" b="b"/>
              <a:pathLst>
                <a:path w="9180" h="1644" extrusionOk="0">
                  <a:moveTo>
                    <a:pt x="547" y="1"/>
                  </a:moveTo>
                  <a:cubicBezTo>
                    <a:pt x="426" y="1"/>
                    <a:pt x="306" y="17"/>
                    <a:pt x="191" y="72"/>
                  </a:cubicBezTo>
                  <a:cubicBezTo>
                    <a:pt x="0" y="191"/>
                    <a:pt x="72" y="322"/>
                    <a:pt x="179" y="453"/>
                  </a:cubicBezTo>
                  <a:cubicBezTo>
                    <a:pt x="250" y="513"/>
                    <a:pt x="340" y="513"/>
                    <a:pt x="432" y="513"/>
                  </a:cubicBezTo>
                  <a:cubicBezTo>
                    <a:pt x="524" y="513"/>
                    <a:pt x="619" y="513"/>
                    <a:pt x="703" y="572"/>
                  </a:cubicBezTo>
                  <a:cubicBezTo>
                    <a:pt x="822" y="572"/>
                    <a:pt x="930" y="567"/>
                    <a:pt x="1039" y="567"/>
                  </a:cubicBezTo>
                  <a:cubicBezTo>
                    <a:pt x="1093" y="567"/>
                    <a:pt x="1147" y="568"/>
                    <a:pt x="1203" y="572"/>
                  </a:cubicBezTo>
                  <a:cubicBezTo>
                    <a:pt x="1893" y="668"/>
                    <a:pt x="2572" y="763"/>
                    <a:pt x="3263" y="846"/>
                  </a:cubicBezTo>
                  <a:cubicBezTo>
                    <a:pt x="4096" y="930"/>
                    <a:pt x="4929" y="1037"/>
                    <a:pt x="5739" y="1168"/>
                  </a:cubicBezTo>
                  <a:cubicBezTo>
                    <a:pt x="6739" y="1334"/>
                    <a:pt x="7727" y="1453"/>
                    <a:pt x="8716" y="1596"/>
                  </a:cubicBezTo>
                  <a:cubicBezTo>
                    <a:pt x="8894" y="1561"/>
                    <a:pt x="9156" y="1644"/>
                    <a:pt x="9180" y="1358"/>
                  </a:cubicBezTo>
                  <a:cubicBezTo>
                    <a:pt x="8978" y="1072"/>
                    <a:pt x="8644" y="1096"/>
                    <a:pt x="8347" y="1037"/>
                  </a:cubicBezTo>
                  <a:cubicBezTo>
                    <a:pt x="7727" y="906"/>
                    <a:pt x="7085" y="858"/>
                    <a:pt x="6453" y="739"/>
                  </a:cubicBezTo>
                  <a:cubicBezTo>
                    <a:pt x="6180" y="691"/>
                    <a:pt x="5906" y="691"/>
                    <a:pt x="5644" y="608"/>
                  </a:cubicBezTo>
                  <a:cubicBezTo>
                    <a:pt x="4096" y="394"/>
                    <a:pt x="2524" y="191"/>
                    <a:pt x="965" y="37"/>
                  </a:cubicBezTo>
                  <a:cubicBezTo>
                    <a:pt x="830" y="24"/>
                    <a:pt x="688"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30"/>
            <p:cNvSpPr/>
            <p:nvPr/>
          </p:nvSpPr>
          <p:spPr>
            <a:xfrm>
              <a:off x="5751000" y="3629950"/>
              <a:ext cx="173275" cy="29250"/>
            </a:xfrm>
            <a:custGeom>
              <a:avLst/>
              <a:gdLst/>
              <a:ahLst/>
              <a:cxnLst/>
              <a:rect l="l" t="t" r="r" b="b"/>
              <a:pathLst>
                <a:path w="6931" h="1170" extrusionOk="0">
                  <a:moveTo>
                    <a:pt x="1090" y="1"/>
                  </a:moveTo>
                  <a:cubicBezTo>
                    <a:pt x="884" y="1"/>
                    <a:pt x="684" y="42"/>
                    <a:pt x="501" y="183"/>
                  </a:cubicBezTo>
                  <a:cubicBezTo>
                    <a:pt x="322" y="218"/>
                    <a:pt x="120" y="171"/>
                    <a:pt x="1" y="361"/>
                  </a:cubicBezTo>
                  <a:cubicBezTo>
                    <a:pt x="155" y="468"/>
                    <a:pt x="322" y="480"/>
                    <a:pt x="465" y="504"/>
                  </a:cubicBezTo>
                  <a:cubicBezTo>
                    <a:pt x="2132" y="695"/>
                    <a:pt x="3787" y="873"/>
                    <a:pt x="5454" y="1064"/>
                  </a:cubicBezTo>
                  <a:cubicBezTo>
                    <a:pt x="5728" y="1090"/>
                    <a:pt x="6006" y="1170"/>
                    <a:pt x="6277" y="1170"/>
                  </a:cubicBezTo>
                  <a:cubicBezTo>
                    <a:pt x="6501" y="1170"/>
                    <a:pt x="6720" y="1116"/>
                    <a:pt x="6930" y="933"/>
                  </a:cubicBezTo>
                  <a:cubicBezTo>
                    <a:pt x="6728" y="695"/>
                    <a:pt x="6454" y="635"/>
                    <a:pt x="6168" y="599"/>
                  </a:cubicBezTo>
                  <a:cubicBezTo>
                    <a:pt x="4620" y="468"/>
                    <a:pt x="3072" y="242"/>
                    <a:pt x="1525" y="40"/>
                  </a:cubicBezTo>
                  <a:cubicBezTo>
                    <a:pt x="1379" y="20"/>
                    <a:pt x="1233" y="1"/>
                    <a:pt x="10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30"/>
            <p:cNvSpPr/>
            <p:nvPr/>
          </p:nvSpPr>
          <p:spPr>
            <a:xfrm>
              <a:off x="6109375" y="3690900"/>
              <a:ext cx="94975" cy="20125"/>
            </a:xfrm>
            <a:custGeom>
              <a:avLst/>
              <a:gdLst/>
              <a:ahLst/>
              <a:cxnLst/>
              <a:rect l="l" t="t" r="r" b="b"/>
              <a:pathLst>
                <a:path w="3799" h="805" extrusionOk="0">
                  <a:moveTo>
                    <a:pt x="825" y="1"/>
                  </a:moveTo>
                  <a:cubicBezTo>
                    <a:pt x="608" y="1"/>
                    <a:pt x="394" y="19"/>
                    <a:pt x="179" y="55"/>
                  </a:cubicBezTo>
                  <a:lnTo>
                    <a:pt x="1" y="102"/>
                  </a:lnTo>
                  <a:cubicBezTo>
                    <a:pt x="96" y="519"/>
                    <a:pt x="572" y="221"/>
                    <a:pt x="727" y="483"/>
                  </a:cubicBezTo>
                  <a:cubicBezTo>
                    <a:pt x="1549" y="686"/>
                    <a:pt x="2394" y="650"/>
                    <a:pt x="3227" y="805"/>
                  </a:cubicBezTo>
                  <a:lnTo>
                    <a:pt x="3585" y="626"/>
                  </a:lnTo>
                  <a:cubicBezTo>
                    <a:pt x="3585" y="519"/>
                    <a:pt x="3799" y="364"/>
                    <a:pt x="3477" y="352"/>
                  </a:cubicBezTo>
                  <a:cubicBezTo>
                    <a:pt x="3382" y="352"/>
                    <a:pt x="3275" y="269"/>
                    <a:pt x="3168" y="221"/>
                  </a:cubicBezTo>
                  <a:cubicBezTo>
                    <a:pt x="2620" y="162"/>
                    <a:pt x="2037" y="150"/>
                    <a:pt x="1489" y="55"/>
                  </a:cubicBezTo>
                  <a:cubicBezTo>
                    <a:pt x="1263" y="19"/>
                    <a:pt x="1043" y="1"/>
                    <a:pt x="8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30"/>
            <p:cNvSpPr/>
            <p:nvPr/>
          </p:nvSpPr>
          <p:spPr>
            <a:xfrm>
              <a:off x="5926025" y="3651400"/>
              <a:ext cx="196475" cy="23900"/>
            </a:xfrm>
            <a:custGeom>
              <a:avLst/>
              <a:gdLst/>
              <a:ahLst/>
              <a:cxnLst/>
              <a:rect l="l" t="t" r="r" b="b"/>
              <a:pathLst>
                <a:path w="7859" h="956" extrusionOk="0">
                  <a:moveTo>
                    <a:pt x="1306" y="0"/>
                  </a:moveTo>
                  <a:cubicBezTo>
                    <a:pt x="1177" y="0"/>
                    <a:pt x="1047" y="3"/>
                    <a:pt x="917" y="3"/>
                  </a:cubicBezTo>
                  <a:cubicBezTo>
                    <a:pt x="727" y="15"/>
                    <a:pt x="524" y="3"/>
                    <a:pt x="322" y="39"/>
                  </a:cubicBezTo>
                  <a:cubicBezTo>
                    <a:pt x="179" y="99"/>
                    <a:pt x="1" y="111"/>
                    <a:pt x="48" y="361"/>
                  </a:cubicBezTo>
                  <a:cubicBezTo>
                    <a:pt x="61" y="380"/>
                    <a:pt x="82" y="389"/>
                    <a:pt x="101" y="389"/>
                  </a:cubicBezTo>
                  <a:cubicBezTo>
                    <a:pt x="117" y="389"/>
                    <a:pt x="133" y="383"/>
                    <a:pt x="143" y="372"/>
                  </a:cubicBezTo>
                  <a:cubicBezTo>
                    <a:pt x="230" y="416"/>
                    <a:pt x="324" y="426"/>
                    <a:pt x="418" y="426"/>
                  </a:cubicBezTo>
                  <a:cubicBezTo>
                    <a:pt x="501" y="426"/>
                    <a:pt x="584" y="418"/>
                    <a:pt x="665" y="418"/>
                  </a:cubicBezTo>
                  <a:cubicBezTo>
                    <a:pt x="745" y="418"/>
                    <a:pt x="822" y="426"/>
                    <a:pt x="894" y="456"/>
                  </a:cubicBezTo>
                  <a:lnTo>
                    <a:pt x="1036" y="456"/>
                  </a:lnTo>
                  <a:cubicBezTo>
                    <a:pt x="1132" y="414"/>
                    <a:pt x="1224" y="393"/>
                    <a:pt x="1318" y="393"/>
                  </a:cubicBezTo>
                  <a:cubicBezTo>
                    <a:pt x="1411" y="393"/>
                    <a:pt x="1507" y="414"/>
                    <a:pt x="1608" y="456"/>
                  </a:cubicBezTo>
                  <a:cubicBezTo>
                    <a:pt x="1681" y="492"/>
                    <a:pt x="1758" y="506"/>
                    <a:pt x="1837" y="506"/>
                  </a:cubicBezTo>
                  <a:cubicBezTo>
                    <a:pt x="1887" y="506"/>
                    <a:pt x="1938" y="501"/>
                    <a:pt x="1989" y="492"/>
                  </a:cubicBezTo>
                  <a:cubicBezTo>
                    <a:pt x="2129" y="541"/>
                    <a:pt x="2269" y="554"/>
                    <a:pt x="2409" y="554"/>
                  </a:cubicBezTo>
                  <a:cubicBezTo>
                    <a:pt x="2544" y="554"/>
                    <a:pt x="2680" y="542"/>
                    <a:pt x="2817" y="542"/>
                  </a:cubicBezTo>
                  <a:cubicBezTo>
                    <a:pt x="2878" y="542"/>
                    <a:pt x="2939" y="545"/>
                    <a:pt x="3001" y="551"/>
                  </a:cubicBezTo>
                  <a:cubicBezTo>
                    <a:pt x="3031" y="551"/>
                    <a:pt x="3060" y="550"/>
                    <a:pt x="3090" y="550"/>
                  </a:cubicBezTo>
                  <a:cubicBezTo>
                    <a:pt x="3178" y="550"/>
                    <a:pt x="3263" y="557"/>
                    <a:pt x="3334" y="611"/>
                  </a:cubicBezTo>
                  <a:cubicBezTo>
                    <a:pt x="3453" y="622"/>
                    <a:pt x="3572" y="622"/>
                    <a:pt x="3691" y="634"/>
                  </a:cubicBezTo>
                  <a:cubicBezTo>
                    <a:pt x="3874" y="682"/>
                    <a:pt x="4058" y="695"/>
                    <a:pt x="4242" y="695"/>
                  </a:cubicBezTo>
                  <a:cubicBezTo>
                    <a:pt x="4455" y="695"/>
                    <a:pt x="4669" y="678"/>
                    <a:pt x="4882" y="678"/>
                  </a:cubicBezTo>
                  <a:cubicBezTo>
                    <a:pt x="5085" y="678"/>
                    <a:pt x="5288" y="693"/>
                    <a:pt x="5489" y="753"/>
                  </a:cubicBezTo>
                  <a:lnTo>
                    <a:pt x="5632" y="753"/>
                  </a:lnTo>
                  <a:cubicBezTo>
                    <a:pt x="5680" y="718"/>
                    <a:pt x="5730" y="700"/>
                    <a:pt x="5780" y="700"/>
                  </a:cubicBezTo>
                  <a:cubicBezTo>
                    <a:pt x="5829" y="700"/>
                    <a:pt x="5876" y="718"/>
                    <a:pt x="5918" y="753"/>
                  </a:cubicBezTo>
                  <a:cubicBezTo>
                    <a:pt x="6525" y="813"/>
                    <a:pt x="7156" y="896"/>
                    <a:pt x="7775" y="956"/>
                  </a:cubicBezTo>
                  <a:cubicBezTo>
                    <a:pt x="7799" y="920"/>
                    <a:pt x="7823" y="873"/>
                    <a:pt x="7847" y="849"/>
                  </a:cubicBezTo>
                  <a:cubicBezTo>
                    <a:pt x="7859" y="718"/>
                    <a:pt x="7823" y="599"/>
                    <a:pt x="7704" y="515"/>
                  </a:cubicBezTo>
                  <a:cubicBezTo>
                    <a:pt x="7331" y="312"/>
                    <a:pt x="6939" y="278"/>
                    <a:pt x="6546" y="278"/>
                  </a:cubicBezTo>
                  <a:cubicBezTo>
                    <a:pt x="6351" y="278"/>
                    <a:pt x="6156" y="287"/>
                    <a:pt x="5963" y="287"/>
                  </a:cubicBezTo>
                  <a:cubicBezTo>
                    <a:pt x="5860" y="287"/>
                    <a:pt x="5758" y="284"/>
                    <a:pt x="5656" y="277"/>
                  </a:cubicBezTo>
                  <a:cubicBezTo>
                    <a:pt x="5306" y="277"/>
                    <a:pt x="4964" y="290"/>
                    <a:pt x="4621" y="290"/>
                  </a:cubicBezTo>
                  <a:cubicBezTo>
                    <a:pt x="4393" y="290"/>
                    <a:pt x="4163" y="284"/>
                    <a:pt x="3930" y="265"/>
                  </a:cubicBezTo>
                  <a:cubicBezTo>
                    <a:pt x="3894" y="259"/>
                    <a:pt x="3855" y="256"/>
                    <a:pt x="3816" y="256"/>
                  </a:cubicBezTo>
                  <a:cubicBezTo>
                    <a:pt x="3778" y="256"/>
                    <a:pt x="3739" y="259"/>
                    <a:pt x="3703" y="265"/>
                  </a:cubicBezTo>
                  <a:cubicBezTo>
                    <a:pt x="3649" y="315"/>
                    <a:pt x="3596" y="339"/>
                    <a:pt x="3548" y="339"/>
                  </a:cubicBezTo>
                  <a:cubicBezTo>
                    <a:pt x="3491" y="339"/>
                    <a:pt x="3439" y="306"/>
                    <a:pt x="3394" y="241"/>
                  </a:cubicBezTo>
                  <a:cubicBezTo>
                    <a:pt x="3287" y="194"/>
                    <a:pt x="3180" y="158"/>
                    <a:pt x="3084" y="158"/>
                  </a:cubicBezTo>
                  <a:cubicBezTo>
                    <a:pt x="2703" y="146"/>
                    <a:pt x="2334" y="170"/>
                    <a:pt x="1977" y="63"/>
                  </a:cubicBezTo>
                  <a:cubicBezTo>
                    <a:pt x="1757" y="10"/>
                    <a:pt x="1533" y="0"/>
                    <a:pt x="1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30"/>
            <p:cNvSpPr/>
            <p:nvPr/>
          </p:nvSpPr>
          <p:spPr>
            <a:xfrm>
              <a:off x="6121000" y="3664150"/>
              <a:ext cx="75925" cy="18300"/>
            </a:xfrm>
            <a:custGeom>
              <a:avLst/>
              <a:gdLst/>
              <a:ahLst/>
              <a:cxnLst/>
              <a:rect l="l" t="t" r="r" b="b"/>
              <a:pathLst>
                <a:path w="3037" h="732" extrusionOk="0">
                  <a:moveTo>
                    <a:pt x="938" y="1"/>
                  </a:moveTo>
                  <a:cubicBezTo>
                    <a:pt x="844" y="1"/>
                    <a:pt x="749" y="15"/>
                    <a:pt x="655" y="53"/>
                  </a:cubicBezTo>
                  <a:cubicBezTo>
                    <a:pt x="500" y="303"/>
                    <a:pt x="203" y="267"/>
                    <a:pt x="0" y="398"/>
                  </a:cubicBezTo>
                  <a:lnTo>
                    <a:pt x="0" y="458"/>
                  </a:lnTo>
                  <a:cubicBezTo>
                    <a:pt x="786" y="636"/>
                    <a:pt x="1619" y="589"/>
                    <a:pt x="2429" y="684"/>
                  </a:cubicBezTo>
                  <a:cubicBezTo>
                    <a:pt x="2534" y="691"/>
                    <a:pt x="2652" y="731"/>
                    <a:pt x="2775" y="731"/>
                  </a:cubicBezTo>
                  <a:cubicBezTo>
                    <a:pt x="2860" y="731"/>
                    <a:pt x="2948" y="712"/>
                    <a:pt x="3036" y="648"/>
                  </a:cubicBezTo>
                  <a:cubicBezTo>
                    <a:pt x="2965" y="565"/>
                    <a:pt x="2881" y="505"/>
                    <a:pt x="2822" y="446"/>
                  </a:cubicBezTo>
                  <a:cubicBezTo>
                    <a:pt x="2809" y="450"/>
                    <a:pt x="2796" y="453"/>
                    <a:pt x="2783" y="453"/>
                  </a:cubicBezTo>
                  <a:cubicBezTo>
                    <a:pt x="2762" y="453"/>
                    <a:pt x="2742" y="445"/>
                    <a:pt x="2727" y="422"/>
                  </a:cubicBezTo>
                  <a:cubicBezTo>
                    <a:pt x="2274" y="65"/>
                    <a:pt x="1715" y="112"/>
                    <a:pt x="1191" y="29"/>
                  </a:cubicBezTo>
                  <a:cubicBezTo>
                    <a:pt x="1107" y="12"/>
                    <a:pt x="1022"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30"/>
            <p:cNvSpPr/>
            <p:nvPr/>
          </p:nvSpPr>
          <p:spPr>
            <a:xfrm>
              <a:off x="5878400" y="3667850"/>
              <a:ext cx="59850" cy="17275"/>
            </a:xfrm>
            <a:custGeom>
              <a:avLst/>
              <a:gdLst/>
              <a:ahLst/>
              <a:cxnLst/>
              <a:rect l="l" t="t" r="r" b="b"/>
              <a:pathLst>
                <a:path w="2394" h="691" extrusionOk="0">
                  <a:moveTo>
                    <a:pt x="524" y="0"/>
                  </a:moveTo>
                  <a:cubicBezTo>
                    <a:pt x="274" y="191"/>
                    <a:pt x="1" y="381"/>
                    <a:pt x="382" y="691"/>
                  </a:cubicBezTo>
                  <a:cubicBezTo>
                    <a:pt x="450" y="634"/>
                    <a:pt x="540" y="511"/>
                    <a:pt x="589" y="511"/>
                  </a:cubicBezTo>
                  <a:cubicBezTo>
                    <a:pt x="592" y="511"/>
                    <a:pt x="594" y="512"/>
                    <a:pt x="596" y="512"/>
                  </a:cubicBezTo>
                  <a:cubicBezTo>
                    <a:pt x="646" y="524"/>
                    <a:pt x="697" y="528"/>
                    <a:pt x="746" y="528"/>
                  </a:cubicBezTo>
                  <a:cubicBezTo>
                    <a:pt x="866" y="528"/>
                    <a:pt x="983" y="504"/>
                    <a:pt x="1102" y="504"/>
                  </a:cubicBezTo>
                  <a:cubicBezTo>
                    <a:pt x="1178" y="504"/>
                    <a:pt x="1256" y="514"/>
                    <a:pt x="1334" y="548"/>
                  </a:cubicBezTo>
                  <a:cubicBezTo>
                    <a:pt x="1364" y="560"/>
                    <a:pt x="1392" y="566"/>
                    <a:pt x="1417" y="566"/>
                  </a:cubicBezTo>
                  <a:cubicBezTo>
                    <a:pt x="1607" y="566"/>
                    <a:pt x="1681" y="256"/>
                    <a:pt x="1879" y="256"/>
                  </a:cubicBezTo>
                  <a:cubicBezTo>
                    <a:pt x="1905" y="256"/>
                    <a:pt x="1934" y="261"/>
                    <a:pt x="1965" y="274"/>
                  </a:cubicBezTo>
                  <a:cubicBezTo>
                    <a:pt x="1989" y="298"/>
                    <a:pt x="2048" y="298"/>
                    <a:pt x="2096" y="298"/>
                  </a:cubicBezTo>
                  <a:cubicBezTo>
                    <a:pt x="2143" y="321"/>
                    <a:pt x="2194" y="339"/>
                    <a:pt x="2251" y="339"/>
                  </a:cubicBezTo>
                  <a:cubicBezTo>
                    <a:pt x="2281" y="339"/>
                    <a:pt x="2313" y="334"/>
                    <a:pt x="2346" y="322"/>
                  </a:cubicBezTo>
                  <a:cubicBezTo>
                    <a:pt x="2358" y="298"/>
                    <a:pt x="2382" y="274"/>
                    <a:pt x="2394" y="250"/>
                  </a:cubicBezTo>
                  <a:cubicBezTo>
                    <a:pt x="1786" y="36"/>
                    <a:pt x="1144" y="95"/>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30"/>
            <p:cNvSpPr/>
            <p:nvPr/>
          </p:nvSpPr>
          <p:spPr>
            <a:xfrm>
              <a:off x="5750400" y="3658150"/>
              <a:ext cx="55925" cy="22750"/>
            </a:xfrm>
            <a:custGeom>
              <a:avLst/>
              <a:gdLst/>
              <a:ahLst/>
              <a:cxnLst/>
              <a:rect l="l" t="t" r="r" b="b"/>
              <a:pathLst>
                <a:path w="2237" h="910" extrusionOk="0">
                  <a:moveTo>
                    <a:pt x="609" y="1"/>
                  </a:moveTo>
                  <a:cubicBezTo>
                    <a:pt x="420" y="1"/>
                    <a:pt x="233" y="23"/>
                    <a:pt x="48" y="91"/>
                  </a:cubicBezTo>
                  <a:lnTo>
                    <a:pt x="48" y="233"/>
                  </a:lnTo>
                  <a:cubicBezTo>
                    <a:pt x="25" y="245"/>
                    <a:pt x="13" y="281"/>
                    <a:pt x="1" y="293"/>
                  </a:cubicBezTo>
                  <a:cubicBezTo>
                    <a:pt x="25" y="305"/>
                    <a:pt x="48" y="341"/>
                    <a:pt x="72" y="352"/>
                  </a:cubicBezTo>
                  <a:cubicBezTo>
                    <a:pt x="148" y="366"/>
                    <a:pt x="226" y="370"/>
                    <a:pt x="304" y="370"/>
                  </a:cubicBezTo>
                  <a:cubicBezTo>
                    <a:pt x="455" y="370"/>
                    <a:pt x="610" y="353"/>
                    <a:pt x="762" y="353"/>
                  </a:cubicBezTo>
                  <a:cubicBezTo>
                    <a:pt x="959" y="353"/>
                    <a:pt x="1153" y="381"/>
                    <a:pt x="1334" y="507"/>
                  </a:cubicBezTo>
                  <a:cubicBezTo>
                    <a:pt x="1513" y="579"/>
                    <a:pt x="1442" y="829"/>
                    <a:pt x="1608" y="888"/>
                  </a:cubicBezTo>
                  <a:cubicBezTo>
                    <a:pt x="1636" y="894"/>
                    <a:pt x="1686" y="909"/>
                    <a:pt x="1724" y="909"/>
                  </a:cubicBezTo>
                  <a:cubicBezTo>
                    <a:pt x="1768" y="909"/>
                    <a:pt x="1796" y="888"/>
                    <a:pt x="1751" y="805"/>
                  </a:cubicBezTo>
                  <a:cubicBezTo>
                    <a:pt x="1645" y="554"/>
                    <a:pt x="1719" y="512"/>
                    <a:pt x="1826" y="512"/>
                  </a:cubicBezTo>
                  <a:cubicBezTo>
                    <a:pt x="1880" y="512"/>
                    <a:pt x="1943" y="523"/>
                    <a:pt x="1996" y="523"/>
                  </a:cubicBezTo>
                  <a:cubicBezTo>
                    <a:pt x="2026" y="523"/>
                    <a:pt x="2053" y="519"/>
                    <a:pt x="2073" y="507"/>
                  </a:cubicBezTo>
                  <a:cubicBezTo>
                    <a:pt x="2103" y="519"/>
                    <a:pt x="2128" y="524"/>
                    <a:pt x="2148" y="524"/>
                  </a:cubicBezTo>
                  <a:cubicBezTo>
                    <a:pt x="2231" y="524"/>
                    <a:pt x="2237" y="436"/>
                    <a:pt x="2227" y="341"/>
                  </a:cubicBezTo>
                  <a:cubicBezTo>
                    <a:pt x="2122" y="185"/>
                    <a:pt x="1980" y="162"/>
                    <a:pt x="1831" y="162"/>
                  </a:cubicBezTo>
                  <a:cubicBezTo>
                    <a:pt x="1767" y="162"/>
                    <a:pt x="1702" y="166"/>
                    <a:pt x="1637" y="166"/>
                  </a:cubicBezTo>
                  <a:cubicBezTo>
                    <a:pt x="1530" y="166"/>
                    <a:pt x="1426" y="154"/>
                    <a:pt x="1334" y="91"/>
                  </a:cubicBezTo>
                  <a:cubicBezTo>
                    <a:pt x="1325" y="64"/>
                    <a:pt x="1303" y="50"/>
                    <a:pt x="1277" y="50"/>
                  </a:cubicBezTo>
                  <a:cubicBezTo>
                    <a:pt x="1269" y="50"/>
                    <a:pt x="1260" y="52"/>
                    <a:pt x="1251" y="55"/>
                  </a:cubicBezTo>
                  <a:cubicBezTo>
                    <a:pt x="1036" y="30"/>
                    <a:pt x="822" y="1"/>
                    <a:pt x="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30"/>
            <p:cNvSpPr/>
            <p:nvPr/>
          </p:nvSpPr>
          <p:spPr>
            <a:xfrm>
              <a:off x="5801600" y="3663975"/>
              <a:ext cx="32175" cy="20550"/>
            </a:xfrm>
            <a:custGeom>
              <a:avLst/>
              <a:gdLst/>
              <a:ahLst/>
              <a:cxnLst/>
              <a:rect l="l" t="t" r="r" b="b"/>
              <a:pathLst>
                <a:path w="1287" h="822" extrusionOk="0">
                  <a:moveTo>
                    <a:pt x="441" y="0"/>
                  </a:moveTo>
                  <a:cubicBezTo>
                    <a:pt x="358" y="96"/>
                    <a:pt x="215" y="36"/>
                    <a:pt x="156" y="155"/>
                  </a:cubicBezTo>
                  <a:cubicBezTo>
                    <a:pt x="96" y="191"/>
                    <a:pt x="48" y="239"/>
                    <a:pt x="1" y="286"/>
                  </a:cubicBezTo>
                  <a:cubicBezTo>
                    <a:pt x="120" y="453"/>
                    <a:pt x="286" y="524"/>
                    <a:pt x="477" y="572"/>
                  </a:cubicBezTo>
                  <a:cubicBezTo>
                    <a:pt x="656" y="596"/>
                    <a:pt x="644" y="703"/>
                    <a:pt x="632" y="822"/>
                  </a:cubicBezTo>
                  <a:cubicBezTo>
                    <a:pt x="929" y="786"/>
                    <a:pt x="1227" y="643"/>
                    <a:pt x="1251" y="358"/>
                  </a:cubicBezTo>
                  <a:cubicBezTo>
                    <a:pt x="1287" y="48"/>
                    <a:pt x="822" y="25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30"/>
            <p:cNvSpPr/>
            <p:nvPr/>
          </p:nvSpPr>
          <p:spPr>
            <a:xfrm>
              <a:off x="5969775" y="3678550"/>
              <a:ext cx="35150" cy="20575"/>
            </a:xfrm>
            <a:custGeom>
              <a:avLst/>
              <a:gdLst/>
              <a:ahLst/>
              <a:cxnLst/>
              <a:rect l="l" t="t" r="r" b="b"/>
              <a:pathLst>
                <a:path w="1406" h="823" extrusionOk="0">
                  <a:moveTo>
                    <a:pt x="1" y="1"/>
                  </a:moveTo>
                  <a:cubicBezTo>
                    <a:pt x="25" y="239"/>
                    <a:pt x="156" y="382"/>
                    <a:pt x="382" y="429"/>
                  </a:cubicBezTo>
                  <a:cubicBezTo>
                    <a:pt x="584" y="477"/>
                    <a:pt x="572" y="656"/>
                    <a:pt x="596" y="799"/>
                  </a:cubicBezTo>
                  <a:cubicBezTo>
                    <a:pt x="644" y="822"/>
                    <a:pt x="679" y="822"/>
                    <a:pt x="715" y="822"/>
                  </a:cubicBezTo>
                  <a:cubicBezTo>
                    <a:pt x="834" y="739"/>
                    <a:pt x="929" y="656"/>
                    <a:pt x="1013" y="584"/>
                  </a:cubicBezTo>
                  <a:cubicBezTo>
                    <a:pt x="1406" y="287"/>
                    <a:pt x="1037" y="251"/>
                    <a:pt x="870" y="144"/>
                  </a:cubicBezTo>
                  <a:cubicBezTo>
                    <a:pt x="798" y="132"/>
                    <a:pt x="715" y="132"/>
                    <a:pt x="644" y="120"/>
                  </a:cubicBezTo>
                  <a:cubicBezTo>
                    <a:pt x="477" y="48"/>
                    <a:pt x="298" y="108"/>
                    <a:pt x="156" y="13"/>
                  </a:cubicBezTo>
                  <a:cubicBezTo>
                    <a:pt x="96" y="13"/>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30"/>
            <p:cNvSpPr/>
            <p:nvPr/>
          </p:nvSpPr>
          <p:spPr>
            <a:xfrm>
              <a:off x="5991500" y="3681275"/>
              <a:ext cx="36350" cy="11300"/>
            </a:xfrm>
            <a:custGeom>
              <a:avLst/>
              <a:gdLst/>
              <a:ahLst/>
              <a:cxnLst/>
              <a:rect l="l" t="t" r="r" b="b"/>
              <a:pathLst>
                <a:path w="1454" h="452" extrusionOk="0">
                  <a:moveTo>
                    <a:pt x="578" y="0"/>
                  </a:moveTo>
                  <a:cubicBezTo>
                    <a:pt x="386" y="0"/>
                    <a:pt x="193" y="13"/>
                    <a:pt x="1" y="23"/>
                  </a:cubicBezTo>
                  <a:cubicBezTo>
                    <a:pt x="84" y="154"/>
                    <a:pt x="322" y="237"/>
                    <a:pt x="144" y="451"/>
                  </a:cubicBezTo>
                  <a:lnTo>
                    <a:pt x="561" y="451"/>
                  </a:lnTo>
                  <a:cubicBezTo>
                    <a:pt x="685" y="196"/>
                    <a:pt x="876" y="164"/>
                    <a:pt x="1077" y="164"/>
                  </a:cubicBezTo>
                  <a:cubicBezTo>
                    <a:pt x="1143" y="164"/>
                    <a:pt x="1210" y="168"/>
                    <a:pt x="1276" y="168"/>
                  </a:cubicBezTo>
                  <a:cubicBezTo>
                    <a:pt x="1337" y="168"/>
                    <a:pt x="1396" y="165"/>
                    <a:pt x="1453" y="154"/>
                  </a:cubicBezTo>
                  <a:cubicBezTo>
                    <a:pt x="1165" y="31"/>
                    <a:pt x="872" y="0"/>
                    <a:pt x="5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30"/>
            <p:cNvSpPr/>
            <p:nvPr/>
          </p:nvSpPr>
          <p:spPr>
            <a:xfrm>
              <a:off x="5887625" y="3650575"/>
              <a:ext cx="47950" cy="9850"/>
            </a:xfrm>
            <a:custGeom>
              <a:avLst/>
              <a:gdLst/>
              <a:ahLst/>
              <a:cxnLst/>
              <a:rect l="l" t="t" r="r" b="b"/>
              <a:pathLst>
                <a:path w="1918" h="394" extrusionOk="0">
                  <a:moveTo>
                    <a:pt x="1666" y="0"/>
                  </a:moveTo>
                  <a:cubicBezTo>
                    <a:pt x="1586" y="0"/>
                    <a:pt x="1510" y="32"/>
                    <a:pt x="1441" y="108"/>
                  </a:cubicBezTo>
                  <a:cubicBezTo>
                    <a:pt x="1248" y="220"/>
                    <a:pt x="1044" y="247"/>
                    <a:pt x="837" y="247"/>
                  </a:cubicBezTo>
                  <a:cubicBezTo>
                    <a:pt x="640" y="247"/>
                    <a:pt x="441" y="222"/>
                    <a:pt x="245" y="222"/>
                  </a:cubicBezTo>
                  <a:cubicBezTo>
                    <a:pt x="163" y="222"/>
                    <a:pt x="81" y="227"/>
                    <a:pt x="1" y="239"/>
                  </a:cubicBezTo>
                  <a:cubicBezTo>
                    <a:pt x="308" y="367"/>
                    <a:pt x="628" y="380"/>
                    <a:pt x="948" y="380"/>
                  </a:cubicBezTo>
                  <a:cubicBezTo>
                    <a:pt x="1028" y="380"/>
                    <a:pt x="1108" y="379"/>
                    <a:pt x="1188" y="379"/>
                  </a:cubicBezTo>
                  <a:cubicBezTo>
                    <a:pt x="1321" y="379"/>
                    <a:pt x="1453" y="382"/>
                    <a:pt x="1584" y="394"/>
                  </a:cubicBezTo>
                  <a:cubicBezTo>
                    <a:pt x="1656" y="274"/>
                    <a:pt x="1763" y="239"/>
                    <a:pt x="1882" y="239"/>
                  </a:cubicBezTo>
                  <a:cubicBezTo>
                    <a:pt x="1918" y="167"/>
                    <a:pt x="1906" y="108"/>
                    <a:pt x="1846" y="48"/>
                  </a:cubicBezTo>
                  <a:cubicBezTo>
                    <a:pt x="1785" y="18"/>
                    <a:pt x="1725" y="0"/>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30"/>
            <p:cNvSpPr/>
            <p:nvPr/>
          </p:nvSpPr>
          <p:spPr>
            <a:xfrm>
              <a:off x="5876925" y="3667850"/>
              <a:ext cx="14600" cy="21150"/>
            </a:xfrm>
            <a:custGeom>
              <a:avLst/>
              <a:gdLst/>
              <a:ahLst/>
              <a:cxnLst/>
              <a:rect l="l" t="t" r="r" b="b"/>
              <a:pathLst>
                <a:path w="584" h="846" extrusionOk="0">
                  <a:moveTo>
                    <a:pt x="583" y="0"/>
                  </a:moveTo>
                  <a:cubicBezTo>
                    <a:pt x="524" y="0"/>
                    <a:pt x="476" y="0"/>
                    <a:pt x="429" y="12"/>
                  </a:cubicBezTo>
                  <a:cubicBezTo>
                    <a:pt x="286" y="119"/>
                    <a:pt x="60" y="84"/>
                    <a:pt x="0" y="298"/>
                  </a:cubicBezTo>
                  <a:lnTo>
                    <a:pt x="0" y="429"/>
                  </a:lnTo>
                  <a:cubicBezTo>
                    <a:pt x="48" y="560"/>
                    <a:pt x="107" y="715"/>
                    <a:pt x="143" y="846"/>
                  </a:cubicBezTo>
                  <a:lnTo>
                    <a:pt x="429" y="846"/>
                  </a:lnTo>
                  <a:cubicBezTo>
                    <a:pt x="441" y="786"/>
                    <a:pt x="441" y="738"/>
                    <a:pt x="441" y="691"/>
                  </a:cubicBezTo>
                  <a:cubicBezTo>
                    <a:pt x="298" y="429"/>
                    <a:pt x="536" y="238"/>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30"/>
            <p:cNvSpPr/>
            <p:nvPr/>
          </p:nvSpPr>
          <p:spPr>
            <a:xfrm>
              <a:off x="6018600" y="3666925"/>
              <a:ext cx="44975" cy="4250"/>
            </a:xfrm>
            <a:custGeom>
              <a:avLst/>
              <a:gdLst/>
              <a:ahLst/>
              <a:cxnLst/>
              <a:rect l="l" t="t" r="r" b="b"/>
              <a:pathLst>
                <a:path w="1799" h="170" extrusionOk="0">
                  <a:moveTo>
                    <a:pt x="1034" y="1"/>
                  </a:moveTo>
                  <a:cubicBezTo>
                    <a:pt x="742" y="1"/>
                    <a:pt x="446" y="42"/>
                    <a:pt x="155" y="42"/>
                  </a:cubicBezTo>
                  <a:cubicBezTo>
                    <a:pt x="103" y="42"/>
                    <a:pt x="52" y="40"/>
                    <a:pt x="0" y="37"/>
                  </a:cubicBezTo>
                  <a:lnTo>
                    <a:pt x="0" y="37"/>
                  </a:lnTo>
                  <a:cubicBezTo>
                    <a:pt x="334" y="146"/>
                    <a:pt x="675" y="169"/>
                    <a:pt x="1019" y="169"/>
                  </a:cubicBezTo>
                  <a:cubicBezTo>
                    <a:pt x="1278" y="169"/>
                    <a:pt x="1538" y="156"/>
                    <a:pt x="1798" y="156"/>
                  </a:cubicBezTo>
                  <a:cubicBezTo>
                    <a:pt x="1552" y="33"/>
                    <a:pt x="1295" y="1"/>
                    <a:pt x="1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30"/>
            <p:cNvSpPr/>
            <p:nvPr/>
          </p:nvSpPr>
          <p:spPr>
            <a:xfrm>
              <a:off x="5951625" y="3677825"/>
              <a:ext cx="14300" cy="17250"/>
            </a:xfrm>
            <a:custGeom>
              <a:avLst/>
              <a:gdLst/>
              <a:ahLst/>
              <a:cxnLst/>
              <a:rect l="l" t="t" r="r" b="b"/>
              <a:pathLst>
                <a:path w="572" h="690" extrusionOk="0">
                  <a:moveTo>
                    <a:pt x="387" y="0"/>
                  </a:moveTo>
                  <a:cubicBezTo>
                    <a:pt x="361" y="0"/>
                    <a:pt x="334" y="6"/>
                    <a:pt x="310" y="18"/>
                  </a:cubicBezTo>
                  <a:cubicBezTo>
                    <a:pt x="286" y="77"/>
                    <a:pt x="251" y="137"/>
                    <a:pt x="227" y="208"/>
                  </a:cubicBezTo>
                  <a:cubicBezTo>
                    <a:pt x="179" y="351"/>
                    <a:pt x="0" y="494"/>
                    <a:pt x="191" y="649"/>
                  </a:cubicBezTo>
                  <a:cubicBezTo>
                    <a:pt x="218" y="676"/>
                    <a:pt x="265" y="689"/>
                    <a:pt x="301" y="689"/>
                  </a:cubicBezTo>
                  <a:cubicBezTo>
                    <a:pt x="314" y="689"/>
                    <a:pt x="325" y="688"/>
                    <a:pt x="334" y="685"/>
                  </a:cubicBezTo>
                  <a:cubicBezTo>
                    <a:pt x="524" y="613"/>
                    <a:pt x="572" y="447"/>
                    <a:pt x="572" y="280"/>
                  </a:cubicBezTo>
                  <a:cubicBezTo>
                    <a:pt x="572" y="197"/>
                    <a:pt x="489" y="101"/>
                    <a:pt x="465" y="18"/>
                  </a:cubicBezTo>
                  <a:cubicBezTo>
                    <a:pt x="441" y="6"/>
                    <a:pt x="414"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30"/>
            <p:cNvSpPr/>
            <p:nvPr/>
          </p:nvSpPr>
          <p:spPr>
            <a:xfrm>
              <a:off x="5517350" y="3606075"/>
              <a:ext cx="33650" cy="13100"/>
            </a:xfrm>
            <a:custGeom>
              <a:avLst/>
              <a:gdLst/>
              <a:ahLst/>
              <a:cxnLst/>
              <a:rect l="l" t="t" r="r" b="b"/>
              <a:pathLst>
                <a:path w="1346" h="524" extrusionOk="0">
                  <a:moveTo>
                    <a:pt x="436" y="1"/>
                  </a:moveTo>
                  <a:cubicBezTo>
                    <a:pt x="364" y="1"/>
                    <a:pt x="290" y="13"/>
                    <a:pt x="215" y="42"/>
                  </a:cubicBezTo>
                  <a:cubicBezTo>
                    <a:pt x="107" y="90"/>
                    <a:pt x="24" y="149"/>
                    <a:pt x="0" y="280"/>
                  </a:cubicBezTo>
                  <a:cubicBezTo>
                    <a:pt x="119" y="411"/>
                    <a:pt x="357" y="340"/>
                    <a:pt x="477" y="507"/>
                  </a:cubicBezTo>
                  <a:cubicBezTo>
                    <a:pt x="537" y="516"/>
                    <a:pt x="596" y="523"/>
                    <a:pt x="652" y="523"/>
                  </a:cubicBezTo>
                  <a:cubicBezTo>
                    <a:pt x="739" y="523"/>
                    <a:pt x="821" y="505"/>
                    <a:pt x="893" y="447"/>
                  </a:cubicBezTo>
                  <a:cubicBezTo>
                    <a:pt x="1000" y="280"/>
                    <a:pt x="1191" y="352"/>
                    <a:pt x="1346" y="292"/>
                  </a:cubicBezTo>
                  <a:cubicBezTo>
                    <a:pt x="1227" y="161"/>
                    <a:pt x="1048" y="209"/>
                    <a:pt x="893" y="149"/>
                  </a:cubicBezTo>
                  <a:cubicBezTo>
                    <a:pt x="752" y="67"/>
                    <a:pt x="600" y="1"/>
                    <a:pt x="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30"/>
            <p:cNvSpPr/>
            <p:nvPr/>
          </p:nvSpPr>
          <p:spPr>
            <a:xfrm>
              <a:off x="5747425" y="3655825"/>
              <a:ext cx="33975" cy="4725"/>
            </a:xfrm>
            <a:custGeom>
              <a:avLst/>
              <a:gdLst/>
              <a:ahLst/>
              <a:cxnLst/>
              <a:rect l="l" t="t" r="r" b="b"/>
              <a:pathLst>
                <a:path w="1359" h="189" extrusionOk="0">
                  <a:moveTo>
                    <a:pt x="387" y="0"/>
                  </a:moveTo>
                  <a:cubicBezTo>
                    <a:pt x="260" y="0"/>
                    <a:pt x="132" y="9"/>
                    <a:pt x="1" y="29"/>
                  </a:cubicBezTo>
                  <a:cubicBezTo>
                    <a:pt x="60" y="76"/>
                    <a:pt x="108" y="136"/>
                    <a:pt x="144" y="184"/>
                  </a:cubicBezTo>
                  <a:cubicBezTo>
                    <a:pt x="225" y="174"/>
                    <a:pt x="306" y="171"/>
                    <a:pt x="387" y="171"/>
                  </a:cubicBezTo>
                  <a:cubicBezTo>
                    <a:pt x="575" y="171"/>
                    <a:pt x="764" y="189"/>
                    <a:pt x="953" y="189"/>
                  </a:cubicBezTo>
                  <a:cubicBezTo>
                    <a:pt x="1088" y="189"/>
                    <a:pt x="1223" y="180"/>
                    <a:pt x="1358" y="148"/>
                  </a:cubicBezTo>
                  <a:cubicBezTo>
                    <a:pt x="1039" y="62"/>
                    <a:pt x="720"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30"/>
            <p:cNvSpPr/>
            <p:nvPr/>
          </p:nvSpPr>
          <p:spPr>
            <a:xfrm>
              <a:off x="5783750" y="3660200"/>
              <a:ext cx="28900" cy="7075"/>
            </a:xfrm>
            <a:custGeom>
              <a:avLst/>
              <a:gdLst/>
              <a:ahLst/>
              <a:cxnLst/>
              <a:rect l="l" t="t" r="r" b="b"/>
              <a:pathLst>
                <a:path w="1156" h="283" extrusionOk="0">
                  <a:moveTo>
                    <a:pt x="258" y="0"/>
                  </a:moveTo>
                  <a:cubicBezTo>
                    <a:pt x="173" y="0"/>
                    <a:pt x="87" y="3"/>
                    <a:pt x="0" y="9"/>
                  </a:cubicBezTo>
                  <a:cubicBezTo>
                    <a:pt x="238" y="247"/>
                    <a:pt x="619" y="80"/>
                    <a:pt x="870" y="282"/>
                  </a:cubicBezTo>
                  <a:cubicBezTo>
                    <a:pt x="977" y="270"/>
                    <a:pt x="1096" y="259"/>
                    <a:pt x="1155" y="140"/>
                  </a:cubicBezTo>
                  <a:cubicBezTo>
                    <a:pt x="858" y="37"/>
                    <a:pt x="561"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30"/>
            <p:cNvSpPr/>
            <p:nvPr/>
          </p:nvSpPr>
          <p:spPr>
            <a:xfrm>
              <a:off x="5524775" y="3615950"/>
              <a:ext cx="26225" cy="6750"/>
            </a:xfrm>
            <a:custGeom>
              <a:avLst/>
              <a:gdLst/>
              <a:ahLst/>
              <a:cxnLst/>
              <a:rect l="l" t="t" r="r" b="b"/>
              <a:pathLst>
                <a:path w="1049" h="270" extrusionOk="0">
                  <a:moveTo>
                    <a:pt x="94" y="0"/>
                  </a:moveTo>
                  <a:cubicBezTo>
                    <a:pt x="59" y="0"/>
                    <a:pt x="28" y="28"/>
                    <a:pt x="1" y="76"/>
                  </a:cubicBezTo>
                  <a:cubicBezTo>
                    <a:pt x="162" y="226"/>
                    <a:pt x="329" y="270"/>
                    <a:pt x="499" y="270"/>
                  </a:cubicBezTo>
                  <a:cubicBezTo>
                    <a:pt x="680" y="270"/>
                    <a:pt x="864" y="220"/>
                    <a:pt x="1049" y="195"/>
                  </a:cubicBezTo>
                  <a:cubicBezTo>
                    <a:pt x="942" y="16"/>
                    <a:pt x="751" y="135"/>
                    <a:pt x="620" y="52"/>
                  </a:cubicBezTo>
                  <a:lnTo>
                    <a:pt x="180" y="52"/>
                  </a:lnTo>
                  <a:cubicBezTo>
                    <a:pt x="149" y="16"/>
                    <a:pt x="120" y="0"/>
                    <a:pt x="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30"/>
            <p:cNvSpPr/>
            <p:nvPr/>
          </p:nvSpPr>
          <p:spPr>
            <a:xfrm>
              <a:off x="5690875" y="3648975"/>
              <a:ext cx="28900" cy="4300"/>
            </a:xfrm>
            <a:custGeom>
              <a:avLst/>
              <a:gdLst/>
              <a:ahLst/>
              <a:cxnLst/>
              <a:rect l="l" t="t" r="r" b="b"/>
              <a:pathLst>
                <a:path w="1156" h="172" extrusionOk="0">
                  <a:moveTo>
                    <a:pt x="455" y="0"/>
                  </a:moveTo>
                  <a:cubicBezTo>
                    <a:pt x="302" y="0"/>
                    <a:pt x="150" y="12"/>
                    <a:pt x="1" y="17"/>
                  </a:cubicBezTo>
                  <a:cubicBezTo>
                    <a:pt x="48" y="65"/>
                    <a:pt x="84" y="124"/>
                    <a:pt x="132" y="172"/>
                  </a:cubicBezTo>
                  <a:cubicBezTo>
                    <a:pt x="477" y="172"/>
                    <a:pt x="822" y="160"/>
                    <a:pt x="1156" y="160"/>
                  </a:cubicBezTo>
                  <a:cubicBezTo>
                    <a:pt x="931" y="29"/>
                    <a:pt x="693"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30"/>
            <p:cNvSpPr/>
            <p:nvPr/>
          </p:nvSpPr>
          <p:spPr>
            <a:xfrm>
              <a:off x="5976325" y="3663975"/>
              <a:ext cx="30700" cy="3100"/>
            </a:xfrm>
            <a:custGeom>
              <a:avLst/>
              <a:gdLst/>
              <a:ahLst/>
              <a:cxnLst/>
              <a:rect l="l" t="t" r="r" b="b"/>
              <a:pathLst>
                <a:path w="1228" h="124" extrusionOk="0">
                  <a:moveTo>
                    <a:pt x="1191" y="0"/>
                  </a:moveTo>
                  <a:cubicBezTo>
                    <a:pt x="787" y="12"/>
                    <a:pt x="394" y="12"/>
                    <a:pt x="1" y="12"/>
                  </a:cubicBezTo>
                  <a:cubicBezTo>
                    <a:pt x="308" y="99"/>
                    <a:pt x="631" y="123"/>
                    <a:pt x="956" y="123"/>
                  </a:cubicBezTo>
                  <a:cubicBezTo>
                    <a:pt x="1034" y="123"/>
                    <a:pt x="1113" y="122"/>
                    <a:pt x="1191" y="119"/>
                  </a:cubicBezTo>
                  <a:cubicBezTo>
                    <a:pt x="1227" y="72"/>
                    <a:pt x="1227" y="48"/>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30"/>
            <p:cNvSpPr/>
            <p:nvPr/>
          </p:nvSpPr>
          <p:spPr>
            <a:xfrm>
              <a:off x="5935250" y="3674400"/>
              <a:ext cx="10750" cy="18175"/>
            </a:xfrm>
            <a:custGeom>
              <a:avLst/>
              <a:gdLst/>
              <a:ahLst/>
              <a:cxnLst/>
              <a:rect l="l" t="t" r="r" b="b"/>
              <a:pathLst>
                <a:path w="430" h="727" extrusionOk="0">
                  <a:moveTo>
                    <a:pt x="120" y="0"/>
                  </a:moveTo>
                  <a:lnTo>
                    <a:pt x="120" y="0"/>
                  </a:lnTo>
                  <a:cubicBezTo>
                    <a:pt x="155" y="12"/>
                    <a:pt x="155" y="48"/>
                    <a:pt x="120" y="60"/>
                  </a:cubicBezTo>
                  <a:cubicBezTo>
                    <a:pt x="1" y="226"/>
                    <a:pt x="13" y="405"/>
                    <a:pt x="108" y="584"/>
                  </a:cubicBezTo>
                  <a:lnTo>
                    <a:pt x="108" y="726"/>
                  </a:lnTo>
                  <a:cubicBezTo>
                    <a:pt x="346" y="536"/>
                    <a:pt x="429" y="298"/>
                    <a:pt x="251" y="36"/>
                  </a:cubicBezTo>
                  <a:cubicBezTo>
                    <a:pt x="215" y="36"/>
                    <a:pt x="167" y="1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30"/>
            <p:cNvSpPr/>
            <p:nvPr/>
          </p:nvSpPr>
          <p:spPr>
            <a:xfrm>
              <a:off x="5868575" y="3667250"/>
              <a:ext cx="19075" cy="7475"/>
            </a:xfrm>
            <a:custGeom>
              <a:avLst/>
              <a:gdLst/>
              <a:ahLst/>
              <a:cxnLst/>
              <a:rect l="l" t="t" r="r" b="b"/>
              <a:pathLst>
                <a:path w="763" h="299" extrusionOk="0">
                  <a:moveTo>
                    <a:pt x="215" y="0"/>
                  </a:moveTo>
                  <a:cubicBezTo>
                    <a:pt x="1" y="203"/>
                    <a:pt x="358" y="167"/>
                    <a:pt x="334" y="298"/>
                  </a:cubicBezTo>
                  <a:cubicBezTo>
                    <a:pt x="477" y="215"/>
                    <a:pt x="655" y="167"/>
                    <a:pt x="763" y="24"/>
                  </a:cubicBezTo>
                  <a:cubicBezTo>
                    <a:pt x="584" y="0"/>
                    <a:pt x="40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30"/>
            <p:cNvSpPr/>
            <p:nvPr/>
          </p:nvSpPr>
          <p:spPr>
            <a:xfrm>
              <a:off x="5929600" y="3660025"/>
              <a:ext cx="19075" cy="3475"/>
            </a:xfrm>
            <a:custGeom>
              <a:avLst/>
              <a:gdLst/>
              <a:ahLst/>
              <a:cxnLst/>
              <a:rect l="l" t="t" r="r" b="b"/>
              <a:pathLst>
                <a:path w="763" h="139" extrusionOk="0">
                  <a:moveTo>
                    <a:pt x="395" y="1"/>
                  </a:moveTo>
                  <a:cubicBezTo>
                    <a:pt x="265" y="1"/>
                    <a:pt x="131" y="27"/>
                    <a:pt x="0" y="27"/>
                  </a:cubicBezTo>
                  <a:cubicBezTo>
                    <a:pt x="159" y="123"/>
                    <a:pt x="328" y="139"/>
                    <a:pt x="501" y="139"/>
                  </a:cubicBezTo>
                  <a:cubicBezTo>
                    <a:pt x="588" y="139"/>
                    <a:pt x="675" y="135"/>
                    <a:pt x="762" y="135"/>
                  </a:cubicBezTo>
                  <a:cubicBezTo>
                    <a:pt x="649" y="27"/>
                    <a:pt x="524"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30"/>
            <p:cNvSpPr/>
            <p:nvPr/>
          </p:nvSpPr>
          <p:spPr>
            <a:xfrm>
              <a:off x="5658125" y="3641875"/>
              <a:ext cx="18200" cy="4225"/>
            </a:xfrm>
            <a:custGeom>
              <a:avLst/>
              <a:gdLst/>
              <a:ahLst/>
              <a:cxnLst/>
              <a:rect l="l" t="t" r="r" b="b"/>
              <a:pathLst>
                <a:path w="728" h="169" extrusionOk="0">
                  <a:moveTo>
                    <a:pt x="327" y="0"/>
                  </a:moveTo>
                  <a:cubicBezTo>
                    <a:pt x="219" y="0"/>
                    <a:pt x="108" y="17"/>
                    <a:pt x="1" y="27"/>
                  </a:cubicBezTo>
                  <a:cubicBezTo>
                    <a:pt x="115" y="141"/>
                    <a:pt x="251" y="168"/>
                    <a:pt x="393" y="168"/>
                  </a:cubicBezTo>
                  <a:cubicBezTo>
                    <a:pt x="503" y="168"/>
                    <a:pt x="618" y="151"/>
                    <a:pt x="727" y="146"/>
                  </a:cubicBezTo>
                  <a:cubicBezTo>
                    <a:pt x="611" y="30"/>
                    <a:pt x="472" y="0"/>
                    <a:pt x="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30"/>
            <p:cNvSpPr/>
            <p:nvPr/>
          </p:nvSpPr>
          <p:spPr>
            <a:xfrm>
              <a:off x="5952525" y="3660025"/>
              <a:ext cx="14000" cy="3375"/>
            </a:xfrm>
            <a:custGeom>
              <a:avLst/>
              <a:gdLst/>
              <a:ahLst/>
              <a:cxnLst/>
              <a:rect l="l" t="t" r="r" b="b"/>
              <a:pathLst>
                <a:path w="560" h="135" extrusionOk="0">
                  <a:moveTo>
                    <a:pt x="280" y="1"/>
                  </a:moveTo>
                  <a:cubicBezTo>
                    <a:pt x="188" y="1"/>
                    <a:pt x="95" y="45"/>
                    <a:pt x="0" y="135"/>
                  </a:cubicBezTo>
                  <a:lnTo>
                    <a:pt x="560" y="135"/>
                  </a:lnTo>
                  <a:cubicBezTo>
                    <a:pt x="465" y="45"/>
                    <a:pt x="372" y="1"/>
                    <a:pt x="2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30"/>
            <p:cNvSpPr/>
            <p:nvPr/>
          </p:nvSpPr>
          <p:spPr>
            <a:xfrm>
              <a:off x="5676300" y="3645375"/>
              <a:ext cx="14300" cy="4650"/>
            </a:xfrm>
            <a:custGeom>
              <a:avLst/>
              <a:gdLst/>
              <a:ahLst/>
              <a:cxnLst/>
              <a:rect l="l" t="t" r="r" b="b"/>
              <a:pathLst>
                <a:path w="572" h="186" extrusionOk="0">
                  <a:moveTo>
                    <a:pt x="104" y="0"/>
                  </a:moveTo>
                  <a:cubicBezTo>
                    <a:pt x="70" y="0"/>
                    <a:pt x="35" y="2"/>
                    <a:pt x="0" y="6"/>
                  </a:cubicBezTo>
                  <a:cubicBezTo>
                    <a:pt x="79" y="150"/>
                    <a:pt x="194" y="185"/>
                    <a:pt x="319" y="185"/>
                  </a:cubicBezTo>
                  <a:cubicBezTo>
                    <a:pt x="400" y="185"/>
                    <a:pt x="487" y="170"/>
                    <a:pt x="572" y="161"/>
                  </a:cubicBezTo>
                  <a:cubicBezTo>
                    <a:pt x="432" y="52"/>
                    <a:pt x="277"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30"/>
            <p:cNvSpPr/>
            <p:nvPr/>
          </p:nvSpPr>
          <p:spPr>
            <a:xfrm>
              <a:off x="5973650" y="3678475"/>
              <a:ext cx="12225" cy="3300"/>
            </a:xfrm>
            <a:custGeom>
              <a:avLst/>
              <a:gdLst/>
              <a:ahLst/>
              <a:cxnLst/>
              <a:rect l="l" t="t" r="r" b="b"/>
              <a:pathLst>
                <a:path w="489" h="132" extrusionOk="0">
                  <a:moveTo>
                    <a:pt x="103" y="0"/>
                  </a:moveTo>
                  <a:cubicBezTo>
                    <a:pt x="69" y="0"/>
                    <a:pt x="35" y="2"/>
                    <a:pt x="1" y="4"/>
                  </a:cubicBezTo>
                  <a:cubicBezTo>
                    <a:pt x="80" y="105"/>
                    <a:pt x="177" y="132"/>
                    <a:pt x="281" y="132"/>
                  </a:cubicBezTo>
                  <a:cubicBezTo>
                    <a:pt x="348" y="132"/>
                    <a:pt x="418" y="120"/>
                    <a:pt x="489" y="111"/>
                  </a:cubicBezTo>
                  <a:cubicBezTo>
                    <a:pt x="373" y="25"/>
                    <a:pt x="243" y="0"/>
                    <a:pt x="1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30"/>
            <p:cNvSpPr/>
            <p:nvPr/>
          </p:nvSpPr>
          <p:spPr>
            <a:xfrm>
              <a:off x="6067125" y="3668150"/>
              <a:ext cx="6850" cy="2700"/>
            </a:xfrm>
            <a:custGeom>
              <a:avLst/>
              <a:gdLst/>
              <a:ahLst/>
              <a:cxnLst/>
              <a:rect l="l" t="t" r="r" b="b"/>
              <a:pathLst>
                <a:path w="274" h="108" extrusionOk="0">
                  <a:moveTo>
                    <a:pt x="133" y="0"/>
                  </a:moveTo>
                  <a:cubicBezTo>
                    <a:pt x="86" y="0"/>
                    <a:pt x="42" y="36"/>
                    <a:pt x="0" y="107"/>
                  </a:cubicBezTo>
                  <a:lnTo>
                    <a:pt x="274" y="107"/>
                  </a:lnTo>
                  <a:cubicBezTo>
                    <a:pt x="226" y="36"/>
                    <a:pt x="17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30"/>
            <p:cNvSpPr/>
            <p:nvPr/>
          </p:nvSpPr>
          <p:spPr>
            <a:xfrm>
              <a:off x="6006100" y="3663975"/>
              <a:ext cx="3600" cy="3300"/>
            </a:xfrm>
            <a:custGeom>
              <a:avLst/>
              <a:gdLst/>
              <a:ahLst/>
              <a:cxnLst/>
              <a:rect l="l" t="t" r="r" b="b"/>
              <a:pathLst>
                <a:path w="144" h="132" extrusionOk="0">
                  <a:moveTo>
                    <a:pt x="0" y="0"/>
                  </a:moveTo>
                  <a:lnTo>
                    <a:pt x="0" y="119"/>
                  </a:lnTo>
                  <a:cubicBezTo>
                    <a:pt x="60" y="119"/>
                    <a:pt x="96" y="119"/>
                    <a:pt x="143" y="131"/>
                  </a:cubicBezTo>
                  <a:cubicBezTo>
                    <a:pt x="96" y="96"/>
                    <a:pt x="3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30"/>
            <p:cNvSpPr/>
            <p:nvPr/>
          </p:nvSpPr>
          <p:spPr>
            <a:xfrm>
              <a:off x="6058475" y="2096725"/>
              <a:ext cx="110750" cy="11475"/>
            </a:xfrm>
            <a:custGeom>
              <a:avLst/>
              <a:gdLst/>
              <a:ahLst/>
              <a:cxnLst/>
              <a:rect l="l" t="t" r="r" b="b"/>
              <a:pathLst>
                <a:path w="4430" h="459" extrusionOk="0">
                  <a:moveTo>
                    <a:pt x="2523" y="0"/>
                  </a:moveTo>
                  <a:cubicBezTo>
                    <a:pt x="2204" y="0"/>
                    <a:pt x="1884" y="4"/>
                    <a:pt x="1561" y="4"/>
                  </a:cubicBezTo>
                  <a:cubicBezTo>
                    <a:pt x="1320" y="4"/>
                    <a:pt x="1102" y="191"/>
                    <a:pt x="860" y="191"/>
                  </a:cubicBezTo>
                  <a:cubicBezTo>
                    <a:pt x="790" y="191"/>
                    <a:pt x="718" y="175"/>
                    <a:pt x="644" y="135"/>
                  </a:cubicBezTo>
                  <a:cubicBezTo>
                    <a:pt x="644" y="135"/>
                    <a:pt x="620" y="147"/>
                    <a:pt x="596" y="171"/>
                  </a:cubicBezTo>
                  <a:cubicBezTo>
                    <a:pt x="587" y="174"/>
                    <a:pt x="579" y="175"/>
                    <a:pt x="571" y="175"/>
                  </a:cubicBezTo>
                  <a:cubicBezTo>
                    <a:pt x="548" y="175"/>
                    <a:pt x="528" y="162"/>
                    <a:pt x="501" y="135"/>
                  </a:cubicBezTo>
                  <a:cubicBezTo>
                    <a:pt x="358" y="135"/>
                    <a:pt x="203" y="159"/>
                    <a:pt x="60" y="159"/>
                  </a:cubicBezTo>
                  <a:cubicBezTo>
                    <a:pt x="1" y="302"/>
                    <a:pt x="120" y="349"/>
                    <a:pt x="191" y="409"/>
                  </a:cubicBezTo>
                  <a:cubicBezTo>
                    <a:pt x="389" y="446"/>
                    <a:pt x="586" y="459"/>
                    <a:pt x="784" y="459"/>
                  </a:cubicBezTo>
                  <a:cubicBezTo>
                    <a:pt x="1158" y="459"/>
                    <a:pt x="1532" y="413"/>
                    <a:pt x="1906" y="397"/>
                  </a:cubicBezTo>
                  <a:cubicBezTo>
                    <a:pt x="2098" y="344"/>
                    <a:pt x="2283" y="302"/>
                    <a:pt x="2469" y="302"/>
                  </a:cubicBezTo>
                  <a:cubicBezTo>
                    <a:pt x="2617" y="302"/>
                    <a:pt x="2765" y="329"/>
                    <a:pt x="2918" y="397"/>
                  </a:cubicBezTo>
                  <a:cubicBezTo>
                    <a:pt x="3394" y="254"/>
                    <a:pt x="3882" y="338"/>
                    <a:pt x="4359" y="254"/>
                  </a:cubicBezTo>
                  <a:cubicBezTo>
                    <a:pt x="4430" y="111"/>
                    <a:pt x="4311" y="64"/>
                    <a:pt x="4228" y="4"/>
                  </a:cubicBezTo>
                  <a:cubicBezTo>
                    <a:pt x="4143" y="15"/>
                    <a:pt x="4067" y="54"/>
                    <a:pt x="3985" y="54"/>
                  </a:cubicBezTo>
                  <a:cubicBezTo>
                    <a:pt x="3974" y="54"/>
                    <a:pt x="3964" y="53"/>
                    <a:pt x="3954" y="52"/>
                  </a:cubicBezTo>
                  <a:cubicBezTo>
                    <a:pt x="3475" y="9"/>
                    <a:pt x="3001" y="0"/>
                    <a:pt x="25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30"/>
            <p:cNvSpPr/>
            <p:nvPr/>
          </p:nvSpPr>
          <p:spPr>
            <a:xfrm>
              <a:off x="6066525" y="2053700"/>
              <a:ext cx="49125" cy="16350"/>
            </a:xfrm>
            <a:custGeom>
              <a:avLst/>
              <a:gdLst/>
              <a:ahLst/>
              <a:cxnLst/>
              <a:rect l="l" t="t" r="r" b="b"/>
              <a:pathLst>
                <a:path w="1965" h="654" extrusionOk="0">
                  <a:moveTo>
                    <a:pt x="703" y="1"/>
                  </a:moveTo>
                  <a:cubicBezTo>
                    <a:pt x="522" y="1"/>
                    <a:pt x="347" y="32"/>
                    <a:pt x="179" y="130"/>
                  </a:cubicBezTo>
                  <a:cubicBezTo>
                    <a:pt x="36" y="189"/>
                    <a:pt x="0" y="308"/>
                    <a:pt x="0" y="439"/>
                  </a:cubicBezTo>
                  <a:cubicBezTo>
                    <a:pt x="84" y="535"/>
                    <a:pt x="179" y="570"/>
                    <a:pt x="298" y="570"/>
                  </a:cubicBezTo>
                  <a:cubicBezTo>
                    <a:pt x="371" y="492"/>
                    <a:pt x="438" y="458"/>
                    <a:pt x="505" y="458"/>
                  </a:cubicBezTo>
                  <a:cubicBezTo>
                    <a:pt x="581" y="458"/>
                    <a:pt x="656" y="501"/>
                    <a:pt x="738" y="570"/>
                  </a:cubicBezTo>
                  <a:lnTo>
                    <a:pt x="1298" y="570"/>
                  </a:lnTo>
                  <a:cubicBezTo>
                    <a:pt x="1393" y="356"/>
                    <a:pt x="1965" y="654"/>
                    <a:pt x="1751" y="165"/>
                  </a:cubicBezTo>
                  <a:cubicBezTo>
                    <a:pt x="1657" y="29"/>
                    <a:pt x="1538" y="5"/>
                    <a:pt x="1413" y="5"/>
                  </a:cubicBezTo>
                  <a:cubicBezTo>
                    <a:pt x="1347" y="5"/>
                    <a:pt x="1279" y="12"/>
                    <a:pt x="1213" y="12"/>
                  </a:cubicBezTo>
                  <a:cubicBezTo>
                    <a:pt x="1197" y="12"/>
                    <a:pt x="1182" y="12"/>
                    <a:pt x="1167" y="11"/>
                  </a:cubicBezTo>
                  <a:cubicBezTo>
                    <a:pt x="1118" y="60"/>
                    <a:pt x="1072" y="87"/>
                    <a:pt x="1026" y="87"/>
                  </a:cubicBezTo>
                  <a:cubicBezTo>
                    <a:pt x="983" y="87"/>
                    <a:pt x="939" y="63"/>
                    <a:pt x="893" y="11"/>
                  </a:cubicBezTo>
                  <a:cubicBezTo>
                    <a:pt x="829" y="5"/>
                    <a:pt x="766" y="1"/>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30"/>
            <p:cNvSpPr/>
            <p:nvPr/>
          </p:nvSpPr>
          <p:spPr>
            <a:xfrm>
              <a:off x="6036750" y="2053125"/>
              <a:ext cx="34250" cy="14250"/>
            </a:xfrm>
            <a:custGeom>
              <a:avLst/>
              <a:gdLst/>
              <a:ahLst/>
              <a:cxnLst/>
              <a:rect l="l" t="t" r="r" b="b"/>
              <a:pathLst>
                <a:path w="1370" h="570" extrusionOk="0">
                  <a:moveTo>
                    <a:pt x="624" y="1"/>
                  </a:moveTo>
                  <a:cubicBezTo>
                    <a:pt x="437" y="1"/>
                    <a:pt x="249" y="41"/>
                    <a:pt x="60" y="153"/>
                  </a:cubicBezTo>
                  <a:cubicBezTo>
                    <a:pt x="1" y="319"/>
                    <a:pt x="72" y="415"/>
                    <a:pt x="215" y="486"/>
                  </a:cubicBezTo>
                  <a:cubicBezTo>
                    <a:pt x="265" y="502"/>
                    <a:pt x="316" y="506"/>
                    <a:pt x="368" y="506"/>
                  </a:cubicBezTo>
                  <a:cubicBezTo>
                    <a:pt x="428" y="506"/>
                    <a:pt x="488" y="500"/>
                    <a:pt x="548" y="500"/>
                  </a:cubicBezTo>
                  <a:cubicBezTo>
                    <a:pt x="635" y="500"/>
                    <a:pt x="720" y="512"/>
                    <a:pt x="798" y="569"/>
                  </a:cubicBezTo>
                  <a:lnTo>
                    <a:pt x="929" y="569"/>
                  </a:lnTo>
                  <a:cubicBezTo>
                    <a:pt x="977" y="534"/>
                    <a:pt x="1013" y="498"/>
                    <a:pt x="1072" y="450"/>
                  </a:cubicBezTo>
                  <a:cubicBezTo>
                    <a:pt x="1096" y="444"/>
                    <a:pt x="1120" y="441"/>
                    <a:pt x="1144" y="441"/>
                  </a:cubicBezTo>
                  <a:cubicBezTo>
                    <a:pt x="1167" y="441"/>
                    <a:pt x="1191" y="444"/>
                    <a:pt x="1215" y="450"/>
                  </a:cubicBezTo>
                  <a:cubicBezTo>
                    <a:pt x="1346" y="391"/>
                    <a:pt x="1358" y="272"/>
                    <a:pt x="1370" y="141"/>
                  </a:cubicBezTo>
                  <a:cubicBezTo>
                    <a:pt x="1124" y="73"/>
                    <a:pt x="875" y="1"/>
                    <a:pt x="6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30"/>
            <p:cNvSpPr/>
            <p:nvPr/>
          </p:nvSpPr>
          <p:spPr>
            <a:xfrm>
              <a:off x="6135875" y="2056600"/>
              <a:ext cx="31575" cy="14850"/>
            </a:xfrm>
            <a:custGeom>
              <a:avLst/>
              <a:gdLst/>
              <a:ahLst/>
              <a:cxnLst/>
              <a:rect l="l" t="t" r="r" b="b"/>
              <a:pathLst>
                <a:path w="1263" h="594" extrusionOk="0">
                  <a:moveTo>
                    <a:pt x="258" y="0"/>
                  </a:moveTo>
                  <a:cubicBezTo>
                    <a:pt x="212" y="0"/>
                    <a:pt x="166" y="4"/>
                    <a:pt x="120" y="14"/>
                  </a:cubicBezTo>
                  <a:cubicBezTo>
                    <a:pt x="0" y="168"/>
                    <a:pt x="0" y="299"/>
                    <a:pt x="131" y="454"/>
                  </a:cubicBezTo>
                  <a:cubicBezTo>
                    <a:pt x="364" y="477"/>
                    <a:pt x="606" y="594"/>
                    <a:pt x="846" y="594"/>
                  </a:cubicBezTo>
                  <a:cubicBezTo>
                    <a:pt x="986" y="594"/>
                    <a:pt x="1126" y="554"/>
                    <a:pt x="1263" y="430"/>
                  </a:cubicBezTo>
                  <a:cubicBezTo>
                    <a:pt x="1179" y="323"/>
                    <a:pt x="1143" y="168"/>
                    <a:pt x="965" y="157"/>
                  </a:cubicBezTo>
                  <a:cubicBezTo>
                    <a:pt x="724" y="116"/>
                    <a:pt x="500" y="0"/>
                    <a:pt x="2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30"/>
            <p:cNvSpPr/>
            <p:nvPr/>
          </p:nvSpPr>
          <p:spPr>
            <a:xfrm>
              <a:off x="6016525" y="2074800"/>
              <a:ext cx="28875" cy="14825"/>
            </a:xfrm>
            <a:custGeom>
              <a:avLst/>
              <a:gdLst/>
              <a:ahLst/>
              <a:cxnLst/>
              <a:rect l="l" t="t" r="r" b="b"/>
              <a:pathLst>
                <a:path w="1155" h="593" extrusionOk="0">
                  <a:moveTo>
                    <a:pt x="595" y="0"/>
                  </a:moveTo>
                  <a:cubicBezTo>
                    <a:pt x="547" y="48"/>
                    <a:pt x="492" y="63"/>
                    <a:pt x="434" y="63"/>
                  </a:cubicBezTo>
                  <a:cubicBezTo>
                    <a:pt x="349" y="63"/>
                    <a:pt x="258" y="31"/>
                    <a:pt x="176" y="31"/>
                  </a:cubicBezTo>
                  <a:cubicBezTo>
                    <a:pt x="109" y="31"/>
                    <a:pt x="47" y="52"/>
                    <a:pt x="0" y="131"/>
                  </a:cubicBezTo>
                  <a:lnTo>
                    <a:pt x="0" y="226"/>
                  </a:lnTo>
                  <a:cubicBezTo>
                    <a:pt x="0" y="357"/>
                    <a:pt x="60" y="476"/>
                    <a:pt x="143" y="572"/>
                  </a:cubicBezTo>
                  <a:cubicBezTo>
                    <a:pt x="185" y="566"/>
                    <a:pt x="227" y="564"/>
                    <a:pt x="270" y="564"/>
                  </a:cubicBezTo>
                  <a:cubicBezTo>
                    <a:pt x="420" y="564"/>
                    <a:pt x="572" y="592"/>
                    <a:pt x="720" y="592"/>
                  </a:cubicBezTo>
                  <a:cubicBezTo>
                    <a:pt x="871" y="592"/>
                    <a:pt x="1018" y="562"/>
                    <a:pt x="1155" y="441"/>
                  </a:cubicBezTo>
                  <a:cubicBezTo>
                    <a:pt x="1143" y="60"/>
                    <a:pt x="810" y="107"/>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30"/>
            <p:cNvSpPr/>
            <p:nvPr/>
          </p:nvSpPr>
          <p:spPr>
            <a:xfrm>
              <a:off x="6134975" y="2035500"/>
              <a:ext cx="26225" cy="11225"/>
            </a:xfrm>
            <a:custGeom>
              <a:avLst/>
              <a:gdLst/>
              <a:ahLst/>
              <a:cxnLst/>
              <a:rect l="l" t="t" r="r" b="b"/>
              <a:pathLst>
                <a:path w="1049" h="449" extrusionOk="0">
                  <a:moveTo>
                    <a:pt x="144" y="0"/>
                  </a:moveTo>
                  <a:cubicBezTo>
                    <a:pt x="96" y="60"/>
                    <a:pt x="48" y="108"/>
                    <a:pt x="1" y="143"/>
                  </a:cubicBezTo>
                  <a:cubicBezTo>
                    <a:pt x="142" y="368"/>
                    <a:pt x="301" y="448"/>
                    <a:pt x="469" y="448"/>
                  </a:cubicBezTo>
                  <a:cubicBezTo>
                    <a:pt x="640" y="448"/>
                    <a:pt x="821" y="365"/>
                    <a:pt x="1001" y="262"/>
                  </a:cubicBezTo>
                  <a:cubicBezTo>
                    <a:pt x="1048" y="227"/>
                    <a:pt x="1048" y="179"/>
                    <a:pt x="1001" y="131"/>
                  </a:cubicBezTo>
                  <a:cubicBezTo>
                    <a:pt x="739" y="0"/>
                    <a:pt x="417" y="8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30"/>
            <p:cNvSpPr/>
            <p:nvPr/>
          </p:nvSpPr>
          <p:spPr>
            <a:xfrm>
              <a:off x="6031400" y="2075375"/>
              <a:ext cx="30075" cy="14325"/>
            </a:xfrm>
            <a:custGeom>
              <a:avLst/>
              <a:gdLst/>
              <a:ahLst/>
              <a:cxnLst/>
              <a:rect l="l" t="t" r="r" b="b"/>
              <a:pathLst>
                <a:path w="1203" h="573" extrusionOk="0">
                  <a:moveTo>
                    <a:pt x="0" y="1"/>
                  </a:moveTo>
                  <a:cubicBezTo>
                    <a:pt x="179" y="144"/>
                    <a:pt x="429" y="203"/>
                    <a:pt x="560" y="418"/>
                  </a:cubicBezTo>
                  <a:cubicBezTo>
                    <a:pt x="630" y="348"/>
                    <a:pt x="688" y="321"/>
                    <a:pt x="739" y="321"/>
                  </a:cubicBezTo>
                  <a:cubicBezTo>
                    <a:pt x="895" y="321"/>
                    <a:pt x="984" y="572"/>
                    <a:pt x="1155" y="572"/>
                  </a:cubicBezTo>
                  <a:cubicBezTo>
                    <a:pt x="1203" y="299"/>
                    <a:pt x="1012" y="156"/>
                    <a:pt x="8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30"/>
            <p:cNvSpPr/>
            <p:nvPr/>
          </p:nvSpPr>
          <p:spPr>
            <a:xfrm>
              <a:off x="6168925" y="2095625"/>
              <a:ext cx="26200" cy="8725"/>
            </a:xfrm>
            <a:custGeom>
              <a:avLst/>
              <a:gdLst/>
              <a:ahLst/>
              <a:cxnLst/>
              <a:rect l="l" t="t" r="r" b="b"/>
              <a:pathLst>
                <a:path w="1048" h="349" extrusionOk="0">
                  <a:moveTo>
                    <a:pt x="95" y="1"/>
                  </a:moveTo>
                  <a:cubicBezTo>
                    <a:pt x="71" y="24"/>
                    <a:pt x="71" y="48"/>
                    <a:pt x="95" y="96"/>
                  </a:cubicBezTo>
                  <a:cubicBezTo>
                    <a:pt x="0" y="167"/>
                    <a:pt x="12" y="239"/>
                    <a:pt x="71" y="310"/>
                  </a:cubicBezTo>
                  <a:cubicBezTo>
                    <a:pt x="91" y="309"/>
                    <a:pt x="111" y="308"/>
                    <a:pt x="131" y="308"/>
                  </a:cubicBezTo>
                  <a:cubicBezTo>
                    <a:pt x="290" y="308"/>
                    <a:pt x="455" y="348"/>
                    <a:pt x="617" y="348"/>
                  </a:cubicBezTo>
                  <a:cubicBezTo>
                    <a:pt x="767" y="348"/>
                    <a:pt x="913" y="314"/>
                    <a:pt x="1048" y="179"/>
                  </a:cubicBezTo>
                  <a:cubicBezTo>
                    <a:pt x="953" y="73"/>
                    <a:pt x="849" y="43"/>
                    <a:pt x="743" y="43"/>
                  </a:cubicBezTo>
                  <a:cubicBezTo>
                    <a:pt x="607" y="43"/>
                    <a:pt x="467" y="92"/>
                    <a:pt x="336" y="92"/>
                  </a:cubicBezTo>
                  <a:cubicBezTo>
                    <a:pt x="251" y="92"/>
                    <a:pt x="169" y="7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30"/>
            <p:cNvSpPr/>
            <p:nvPr/>
          </p:nvSpPr>
          <p:spPr>
            <a:xfrm>
              <a:off x="6110275" y="2054050"/>
              <a:ext cx="15800" cy="17225"/>
            </a:xfrm>
            <a:custGeom>
              <a:avLst/>
              <a:gdLst/>
              <a:ahLst/>
              <a:cxnLst/>
              <a:rect l="l" t="t" r="r" b="b"/>
              <a:pathLst>
                <a:path w="632" h="689" extrusionOk="0">
                  <a:moveTo>
                    <a:pt x="328" y="1"/>
                  </a:moveTo>
                  <a:cubicBezTo>
                    <a:pt x="278" y="1"/>
                    <a:pt x="217" y="30"/>
                    <a:pt x="143" y="104"/>
                  </a:cubicBezTo>
                  <a:cubicBezTo>
                    <a:pt x="24" y="235"/>
                    <a:pt x="72" y="413"/>
                    <a:pt x="1" y="556"/>
                  </a:cubicBezTo>
                  <a:cubicBezTo>
                    <a:pt x="89" y="665"/>
                    <a:pt x="197" y="688"/>
                    <a:pt x="311" y="688"/>
                  </a:cubicBezTo>
                  <a:cubicBezTo>
                    <a:pt x="396" y="688"/>
                    <a:pt x="485" y="675"/>
                    <a:pt x="572" y="675"/>
                  </a:cubicBezTo>
                  <a:cubicBezTo>
                    <a:pt x="632" y="532"/>
                    <a:pt x="512" y="390"/>
                    <a:pt x="572" y="259"/>
                  </a:cubicBezTo>
                  <a:cubicBezTo>
                    <a:pt x="506" y="144"/>
                    <a:pt x="441" y="1"/>
                    <a:pt x="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30"/>
            <p:cNvSpPr/>
            <p:nvPr/>
          </p:nvSpPr>
          <p:spPr>
            <a:xfrm>
              <a:off x="6160275" y="2037375"/>
              <a:ext cx="16100" cy="9925"/>
            </a:xfrm>
            <a:custGeom>
              <a:avLst/>
              <a:gdLst/>
              <a:ahLst/>
              <a:cxnLst/>
              <a:rect l="l" t="t" r="r" b="b"/>
              <a:pathLst>
                <a:path w="644" h="397" extrusionOk="0">
                  <a:moveTo>
                    <a:pt x="194" y="1"/>
                  </a:moveTo>
                  <a:cubicBezTo>
                    <a:pt x="145" y="1"/>
                    <a:pt x="82" y="20"/>
                    <a:pt x="1" y="68"/>
                  </a:cubicBezTo>
                  <a:lnTo>
                    <a:pt x="1" y="199"/>
                  </a:lnTo>
                  <a:cubicBezTo>
                    <a:pt x="132" y="227"/>
                    <a:pt x="219" y="396"/>
                    <a:pt x="437" y="396"/>
                  </a:cubicBezTo>
                  <a:cubicBezTo>
                    <a:pt x="495" y="396"/>
                    <a:pt x="563" y="384"/>
                    <a:pt x="644" y="354"/>
                  </a:cubicBezTo>
                  <a:cubicBezTo>
                    <a:pt x="397" y="307"/>
                    <a:pt x="392"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30"/>
            <p:cNvSpPr/>
            <p:nvPr/>
          </p:nvSpPr>
          <p:spPr>
            <a:xfrm>
              <a:off x="5903400" y="2053650"/>
              <a:ext cx="19975" cy="8675"/>
            </a:xfrm>
            <a:custGeom>
              <a:avLst/>
              <a:gdLst/>
              <a:ahLst/>
              <a:cxnLst/>
              <a:rect l="l" t="t" r="r" b="b"/>
              <a:pathLst>
                <a:path w="799" h="347" extrusionOk="0">
                  <a:moveTo>
                    <a:pt x="96" y="1"/>
                  </a:moveTo>
                  <a:cubicBezTo>
                    <a:pt x="1" y="96"/>
                    <a:pt x="13" y="191"/>
                    <a:pt x="72" y="298"/>
                  </a:cubicBezTo>
                  <a:cubicBezTo>
                    <a:pt x="114" y="334"/>
                    <a:pt x="154" y="346"/>
                    <a:pt x="194" y="346"/>
                  </a:cubicBezTo>
                  <a:cubicBezTo>
                    <a:pt x="304" y="346"/>
                    <a:pt x="408" y="251"/>
                    <a:pt x="513" y="251"/>
                  </a:cubicBezTo>
                  <a:cubicBezTo>
                    <a:pt x="620" y="167"/>
                    <a:pt x="715" y="96"/>
                    <a:pt x="798" y="1"/>
                  </a:cubicBezTo>
                  <a:lnTo>
                    <a:pt x="382" y="1"/>
                  </a:lnTo>
                  <a:cubicBezTo>
                    <a:pt x="352" y="25"/>
                    <a:pt x="325" y="36"/>
                    <a:pt x="298" y="36"/>
                  </a:cubicBezTo>
                  <a:cubicBezTo>
                    <a:pt x="272" y="36"/>
                    <a:pt x="245" y="25"/>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30"/>
            <p:cNvSpPr/>
            <p:nvPr/>
          </p:nvSpPr>
          <p:spPr>
            <a:xfrm>
              <a:off x="6030800" y="2056925"/>
              <a:ext cx="12825" cy="10325"/>
            </a:xfrm>
            <a:custGeom>
              <a:avLst/>
              <a:gdLst/>
              <a:ahLst/>
              <a:cxnLst/>
              <a:rect l="l" t="t" r="r" b="b"/>
              <a:pathLst>
                <a:path w="513" h="413" extrusionOk="0">
                  <a:moveTo>
                    <a:pt x="298" y="1"/>
                  </a:moveTo>
                  <a:cubicBezTo>
                    <a:pt x="143" y="1"/>
                    <a:pt x="1" y="60"/>
                    <a:pt x="24" y="227"/>
                  </a:cubicBezTo>
                  <a:cubicBezTo>
                    <a:pt x="48" y="386"/>
                    <a:pt x="151" y="412"/>
                    <a:pt x="260" y="412"/>
                  </a:cubicBezTo>
                  <a:cubicBezTo>
                    <a:pt x="314" y="412"/>
                    <a:pt x="370" y="406"/>
                    <a:pt x="417" y="406"/>
                  </a:cubicBezTo>
                  <a:cubicBezTo>
                    <a:pt x="513" y="382"/>
                    <a:pt x="513" y="346"/>
                    <a:pt x="453" y="286"/>
                  </a:cubicBezTo>
                  <a:cubicBezTo>
                    <a:pt x="405" y="203"/>
                    <a:pt x="346"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30"/>
            <p:cNvSpPr/>
            <p:nvPr/>
          </p:nvSpPr>
          <p:spPr>
            <a:xfrm>
              <a:off x="6109975" y="2060500"/>
              <a:ext cx="23250" cy="10450"/>
            </a:xfrm>
            <a:custGeom>
              <a:avLst/>
              <a:gdLst/>
              <a:ahLst/>
              <a:cxnLst/>
              <a:rect l="l" t="t" r="r" b="b"/>
              <a:pathLst>
                <a:path w="930" h="418" extrusionOk="0">
                  <a:moveTo>
                    <a:pt x="584" y="1"/>
                  </a:moveTo>
                  <a:cubicBezTo>
                    <a:pt x="1" y="143"/>
                    <a:pt x="524" y="274"/>
                    <a:pt x="584" y="417"/>
                  </a:cubicBezTo>
                  <a:cubicBezTo>
                    <a:pt x="679" y="382"/>
                    <a:pt x="763" y="334"/>
                    <a:pt x="870" y="298"/>
                  </a:cubicBezTo>
                  <a:cubicBezTo>
                    <a:pt x="929" y="227"/>
                    <a:pt x="929" y="191"/>
                    <a:pt x="870" y="132"/>
                  </a:cubicBezTo>
                  <a:cubicBezTo>
                    <a:pt x="763" y="84"/>
                    <a:pt x="679"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30"/>
            <p:cNvSpPr/>
            <p:nvPr/>
          </p:nvSpPr>
          <p:spPr>
            <a:xfrm>
              <a:off x="6099850" y="2056625"/>
              <a:ext cx="14925" cy="11725"/>
            </a:xfrm>
            <a:custGeom>
              <a:avLst/>
              <a:gdLst/>
              <a:ahLst/>
              <a:cxnLst/>
              <a:rect l="l" t="t" r="r" b="b"/>
              <a:pathLst>
                <a:path w="597" h="469" extrusionOk="0">
                  <a:moveTo>
                    <a:pt x="441" y="1"/>
                  </a:moveTo>
                  <a:cubicBezTo>
                    <a:pt x="431" y="125"/>
                    <a:pt x="394" y="248"/>
                    <a:pt x="260" y="248"/>
                  </a:cubicBezTo>
                  <a:cubicBezTo>
                    <a:pt x="240" y="248"/>
                    <a:pt x="217" y="245"/>
                    <a:pt x="191" y="239"/>
                  </a:cubicBezTo>
                  <a:cubicBezTo>
                    <a:pt x="165" y="232"/>
                    <a:pt x="143" y="228"/>
                    <a:pt x="124" y="228"/>
                  </a:cubicBezTo>
                  <a:cubicBezTo>
                    <a:pt x="21" y="228"/>
                    <a:pt x="11" y="329"/>
                    <a:pt x="1" y="429"/>
                  </a:cubicBezTo>
                  <a:cubicBezTo>
                    <a:pt x="22" y="457"/>
                    <a:pt x="47" y="469"/>
                    <a:pt x="76" y="469"/>
                  </a:cubicBezTo>
                  <a:cubicBezTo>
                    <a:pt x="96" y="469"/>
                    <a:pt x="119" y="463"/>
                    <a:pt x="144" y="453"/>
                  </a:cubicBezTo>
                  <a:lnTo>
                    <a:pt x="418" y="453"/>
                  </a:lnTo>
                  <a:cubicBezTo>
                    <a:pt x="596" y="346"/>
                    <a:pt x="560" y="167"/>
                    <a:pt x="560" y="1"/>
                  </a:cubicBezTo>
                  <a:lnTo>
                    <a:pt x="560" y="1"/>
                  </a:lnTo>
                  <a:cubicBezTo>
                    <a:pt x="531" y="7"/>
                    <a:pt x="504" y="10"/>
                    <a:pt x="483" y="10"/>
                  </a:cubicBezTo>
                  <a:cubicBezTo>
                    <a:pt x="462" y="10"/>
                    <a:pt x="447" y="7"/>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30"/>
            <p:cNvSpPr/>
            <p:nvPr/>
          </p:nvSpPr>
          <p:spPr>
            <a:xfrm>
              <a:off x="5995075" y="2060675"/>
              <a:ext cx="17900" cy="6700"/>
            </a:xfrm>
            <a:custGeom>
              <a:avLst/>
              <a:gdLst/>
              <a:ahLst/>
              <a:cxnLst/>
              <a:rect l="l" t="t" r="r" b="b"/>
              <a:pathLst>
                <a:path w="716" h="268" extrusionOk="0">
                  <a:moveTo>
                    <a:pt x="419" y="1"/>
                  </a:moveTo>
                  <a:cubicBezTo>
                    <a:pt x="280" y="1"/>
                    <a:pt x="140" y="79"/>
                    <a:pt x="1" y="148"/>
                  </a:cubicBezTo>
                  <a:cubicBezTo>
                    <a:pt x="83" y="238"/>
                    <a:pt x="160" y="268"/>
                    <a:pt x="235" y="268"/>
                  </a:cubicBezTo>
                  <a:cubicBezTo>
                    <a:pt x="386" y="268"/>
                    <a:pt x="528" y="146"/>
                    <a:pt x="677" y="146"/>
                  </a:cubicBezTo>
                  <a:cubicBezTo>
                    <a:pt x="690" y="146"/>
                    <a:pt x="702" y="146"/>
                    <a:pt x="715" y="148"/>
                  </a:cubicBezTo>
                  <a:cubicBezTo>
                    <a:pt x="616" y="40"/>
                    <a:pt x="518"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30"/>
            <p:cNvSpPr/>
            <p:nvPr/>
          </p:nvSpPr>
          <p:spPr>
            <a:xfrm>
              <a:off x="6131700" y="2056925"/>
              <a:ext cx="7475" cy="11050"/>
            </a:xfrm>
            <a:custGeom>
              <a:avLst/>
              <a:gdLst/>
              <a:ahLst/>
              <a:cxnLst/>
              <a:rect l="l" t="t" r="r" b="b"/>
              <a:pathLst>
                <a:path w="299" h="442" extrusionOk="0">
                  <a:moveTo>
                    <a:pt x="287" y="1"/>
                  </a:moveTo>
                  <a:cubicBezTo>
                    <a:pt x="108" y="1"/>
                    <a:pt x="13" y="96"/>
                    <a:pt x="1" y="275"/>
                  </a:cubicBezTo>
                  <a:lnTo>
                    <a:pt x="1" y="441"/>
                  </a:lnTo>
                  <a:lnTo>
                    <a:pt x="298" y="429"/>
                  </a:lnTo>
                  <a:cubicBezTo>
                    <a:pt x="287" y="286"/>
                    <a:pt x="287" y="155"/>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30"/>
            <p:cNvSpPr/>
            <p:nvPr/>
          </p:nvSpPr>
          <p:spPr>
            <a:xfrm>
              <a:off x="6087350" y="2053650"/>
              <a:ext cx="10050" cy="8975"/>
            </a:xfrm>
            <a:custGeom>
              <a:avLst/>
              <a:gdLst/>
              <a:ahLst/>
              <a:cxnLst/>
              <a:rect l="l" t="t" r="r" b="b"/>
              <a:pathLst>
                <a:path w="402" h="359" extrusionOk="0">
                  <a:moveTo>
                    <a:pt x="334" y="1"/>
                  </a:moveTo>
                  <a:cubicBezTo>
                    <a:pt x="239" y="1"/>
                    <a:pt x="156" y="1"/>
                    <a:pt x="60" y="13"/>
                  </a:cubicBezTo>
                  <a:cubicBezTo>
                    <a:pt x="60" y="132"/>
                    <a:pt x="1" y="346"/>
                    <a:pt x="167" y="358"/>
                  </a:cubicBezTo>
                  <a:cubicBezTo>
                    <a:pt x="173" y="358"/>
                    <a:pt x="179" y="358"/>
                    <a:pt x="185" y="358"/>
                  </a:cubicBezTo>
                  <a:cubicBezTo>
                    <a:pt x="401" y="358"/>
                    <a:pt x="322" y="14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30"/>
            <p:cNvSpPr/>
            <p:nvPr/>
          </p:nvSpPr>
          <p:spPr>
            <a:xfrm>
              <a:off x="5887625" y="2058650"/>
              <a:ext cx="14625" cy="5250"/>
            </a:xfrm>
            <a:custGeom>
              <a:avLst/>
              <a:gdLst/>
              <a:ahLst/>
              <a:cxnLst/>
              <a:rect l="l" t="t" r="r" b="b"/>
              <a:pathLst>
                <a:path w="585" h="210" extrusionOk="0">
                  <a:moveTo>
                    <a:pt x="393" y="1"/>
                  </a:moveTo>
                  <a:cubicBezTo>
                    <a:pt x="261" y="1"/>
                    <a:pt x="128" y="79"/>
                    <a:pt x="1" y="86"/>
                  </a:cubicBezTo>
                  <a:cubicBezTo>
                    <a:pt x="49" y="183"/>
                    <a:pt x="137" y="209"/>
                    <a:pt x="232" y="209"/>
                  </a:cubicBezTo>
                  <a:cubicBezTo>
                    <a:pt x="254" y="209"/>
                    <a:pt x="276" y="208"/>
                    <a:pt x="298" y="206"/>
                  </a:cubicBezTo>
                  <a:cubicBezTo>
                    <a:pt x="405" y="206"/>
                    <a:pt x="525" y="194"/>
                    <a:pt x="584" y="75"/>
                  </a:cubicBezTo>
                  <a:cubicBezTo>
                    <a:pt x="521" y="20"/>
                    <a:pt x="457" y="1"/>
                    <a:pt x="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30"/>
            <p:cNvSpPr/>
            <p:nvPr/>
          </p:nvSpPr>
          <p:spPr>
            <a:xfrm>
              <a:off x="6074550" y="2061475"/>
              <a:ext cx="10750" cy="6500"/>
            </a:xfrm>
            <a:custGeom>
              <a:avLst/>
              <a:gdLst/>
              <a:ahLst/>
              <a:cxnLst/>
              <a:rect l="l" t="t" r="r" b="b"/>
              <a:pathLst>
                <a:path w="430" h="260" extrusionOk="0">
                  <a:moveTo>
                    <a:pt x="166" y="0"/>
                  </a:moveTo>
                  <a:cubicBezTo>
                    <a:pt x="111" y="0"/>
                    <a:pt x="72" y="87"/>
                    <a:pt x="1" y="259"/>
                  </a:cubicBezTo>
                  <a:lnTo>
                    <a:pt x="429" y="259"/>
                  </a:lnTo>
                  <a:cubicBezTo>
                    <a:pt x="292" y="87"/>
                    <a:pt x="22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30"/>
            <p:cNvSpPr/>
            <p:nvPr/>
          </p:nvSpPr>
          <p:spPr>
            <a:xfrm>
              <a:off x="6007575" y="2078075"/>
              <a:ext cx="11950" cy="11025"/>
            </a:xfrm>
            <a:custGeom>
              <a:avLst/>
              <a:gdLst/>
              <a:ahLst/>
              <a:cxnLst/>
              <a:rect l="l" t="t" r="r" b="b"/>
              <a:pathLst>
                <a:path w="478" h="441" extrusionOk="0">
                  <a:moveTo>
                    <a:pt x="84" y="0"/>
                  </a:moveTo>
                  <a:lnTo>
                    <a:pt x="25" y="60"/>
                  </a:lnTo>
                  <a:cubicBezTo>
                    <a:pt x="1" y="155"/>
                    <a:pt x="13" y="250"/>
                    <a:pt x="84" y="298"/>
                  </a:cubicBezTo>
                  <a:lnTo>
                    <a:pt x="96" y="322"/>
                  </a:lnTo>
                  <a:cubicBezTo>
                    <a:pt x="191" y="345"/>
                    <a:pt x="299" y="393"/>
                    <a:pt x="382" y="441"/>
                  </a:cubicBezTo>
                  <a:cubicBezTo>
                    <a:pt x="477" y="310"/>
                    <a:pt x="453" y="167"/>
                    <a:pt x="382" y="36"/>
                  </a:cubicBezTo>
                  <a:lnTo>
                    <a:pt x="3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30"/>
            <p:cNvSpPr/>
            <p:nvPr/>
          </p:nvSpPr>
          <p:spPr>
            <a:xfrm>
              <a:off x="6041225" y="2064375"/>
              <a:ext cx="15500" cy="3600"/>
            </a:xfrm>
            <a:custGeom>
              <a:avLst/>
              <a:gdLst/>
              <a:ahLst/>
              <a:cxnLst/>
              <a:rect l="l" t="t" r="r" b="b"/>
              <a:pathLst>
                <a:path w="620" h="144" extrusionOk="0">
                  <a:moveTo>
                    <a:pt x="36" y="0"/>
                  </a:moveTo>
                  <a:cubicBezTo>
                    <a:pt x="24" y="48"/>
                    <a:pt x="24" y="84"/>
                    <a:pt x="0" y="119"/>
                  </a:cubicBezTo>
                  <a:cubicBezTo>
                    <a:pt x="215" y="119"/>
                    <a:pt x="405" y="119"/>
                    <a:pt x="619" y="143"/>
                  </a:cubicBezTo>
                  <a:cubicBezTo>
                    <a:pt x="518" y="20"/>
                    <a:pt x="394" y="3"/>
                    <a:pt x="270" y="3"/>
                  </a:cubicBezTo>
                  <a:cubicBezTo>
                    <a:pt x="222" y="3"/>
                    <a:pt x="174" y="5"/>
                    <a:pt x="127" y="5"/>
                  </a:cubicBezTo>
                  <a:cubicBezTo>
                    <a:pt x="96" y="5"/>
                    <a:pt x="66" y="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30"/>
            <p:cNvSpPr/>
            <p:nvPr/>
          </p:nvSpPr>
          <p:spPr>
            <a:xfrm>
              <a:off x="6088550" y="2037700"/>
              <a:ext cx="10725" cy="5575"/>
            </a:xfrm>
            <a:custGeom>
              <a:avLst/>
              <a:gdLst/>
              <a:ahLst/>
              <a:cxnLst/>
              <a:rect l="l" t="t" r="r" b="b"/>
              <a:pathLst>
                <a:path w="429" h="223" extrusionOk="0">
                  <a:moveTo>
                    <a:pt x="216" y="1"/>
                  </a:moveTo>
                  <a:cubicBezTo>
                    <a:pt x="152" y="1"/>
                    <a:pt x="79" y="30"/>
                    <a:pt x="0" y="79"/>
                  </a:cubicBezTo>
                  <a:cubicBezTo>
                    <a:pt x="108" y="222"/>
                    <a:pt x="274" y="186"/>
                    <a:pt x="429" y="198"/>
                  </a:cubicBezTo>
                  <a:cubicBezTo>
                    <a:pt x="380" y="59"/>
                    <a:pt x="307" y="1"/>
                    <a:pt x="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30"/>
            <p:cNvSpPr/>
            <p:nvPr/>
          </p:nvSpPr>
          <p:spPr>
            <a:xfrm>
              <a:off x="5970375" y="2063775"/>
              <a:ext cx="14325" cy="4125"/>
            </a:xfrm>
            <a:custGeom>
              <a:avLst/>
              <a:gdLst/>
              <a:ahLst/>
              <a:cxnLst/>
              <a:rect l="l" t="t" r="r" b="b"/>
              <a:pathLst>
                <a:path w="573" h="165" extrusionOk="0">
                  <a:moveTo>
                    <a:pt x="572" y="1"/>
                  </a:moveTo>
                  <a:cubicBezTo>
                    <a:pt x="382" y="12"/>
                    <a:pt x="191" y="12"/>
                    <a:pt x="1" y="24"/>
                  </a:cubicBezTo>
                  <a:cubicBezTo>
                    <a:pt x="96" y="114"/>
                    <a:pt x="191" y="164"/>
                    <a:pt x="286" y="164"/>
                  </a:cubicBezTo>
                  <a:cubicBezTo>
                    <a:pt x="382" y="164"/>
                    <a:pt x="477" y="11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30"/>
            <p:cNvSpPr/>
            <p:nvPr/>
          </p:nvSpPr>
          <p:spPr>
            <a:xfrm>
              <a:off x="6159975" y="2056925"/>
              <a:ext cx="9550" cy="10450"/>
            </a:xfrm>
            <a:custGeom>
              <a:avLst/>
              <a:gdLst/>
              <a:ahLst/>
              <a:cxnLst/>
              <a:rect l="l" t="t" r="r" b="b"/>
              <a:pathLst>
                <a:path w="382" h="418" extrusionOk="0">
                  <a:moveTo>
                    <a:pt x="156" y="1"/>
                  </a:moveTo>
                  <a:cubicBezTo>
                    <a:pt x="108" y="48"/>
                    <a:pt x="48" y="96"/>
                    <a:pt x="1" y="144"/>
                  </a:cubicBezTo>
                  <a:cubicBezTo>
                    <a:pt x="60" y="275"/>
                    <a:pt x="156" y="382"/>
                    <a:pt x="299" y="417"/>
                  </a:cubicBezTo>
                  <a:cubicBezTo>
                    <a:pt x="299" y="382"/>
                    <a:pt x="310" y="334"/>
                    <a:pt x="310" y="286"/>
                  </a:cubicBezTo>
                  <a:cubicBezTo>
                    <a:pt x="382" y="120"/>
                    <a:pt x="239" y="84"/>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30"/>
            <p:cNvSpPr/>
            <p:nvPr/>
          </p:nvSpPr>
          <p:spPr>
            <a:xfrm>
              <a:off x="6163850" y="2056925"/>
              <a:ext cx="9550" cy="7475"/>
            </a:xfrm>
            <a:custGeom>
              <a:avLst/>
              <a:gdLst/>
              <a:ahLst/>
              <a:cxnLst/>
              <a:rect l="l" t="t" r="r" b="b"/>
              <a:pathLst>
                <a:path w="382" h="299" extrusionOk="0">
                  <a:moveTo>
                    <a:pt x="1" y="1"/>
                  </a:moveTo>
                  <a:cubicBezTo>
                    <a:pt x="60" y="96"/>
                    <a:pt x="96" y="191"/>
                    <a:pt x="155" y="286"/>
                  </a:cubicBezTo>
                  <a:cubicBezTo>
                    <a:pt x="203" y="286"/>
                    <a:pt x="239" y="286"/>
                    <a:pt x="274" y="298"/>
                  </a:cubicBezTo>
                  <a:lnTo>
                    <a:pt x="298" y="286"/>
                  </a:lnTo>
                  <a:cubicBezTo>
                    <a:pt x="370" y="179"/>
                    <a:pt x="382"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30"/>
            <p:cNvSpPr/>
            <p:nvPr/>
          </p:nvSpPr>
          <p:spPr>
            <a:xfrm>
              <a:off x="6163850" y="2096525"/>
              <a:ext cx="6875" cy="7025"/>
            </a:xfrm>
            <a:custGeom>
              <a:avLst/>
              <a:gdLst/>
              <a:ahLst/>
              <a:cxnLst/>
              <a:rect l="l" t="t" r="r" b="b"/>
              <a:pathLst>
                <a:path w="275" h="281" extrusionOk="0">
                  <a:moveTo>
                    <a:pt x="95" y="0"/>
                  </a:moveTo>
                  <a:cubicBezTo>
                    <a:pt x="64" y="0"/>
                    <a:pt x="32" y="4"/>
                    <a:pt x="1" y="12"/>
                  </a:cubicBezTo>
                  <a:cubicBezTo>
                    <a:pt x="36" y="107"/>
                    <a:pt x="84" y="179"/>
                    <a:pt x="132" y="262"/>
                  </a:cubicBezTo>
                  <a:cubicBezTo>
                    <a:pt x="155" y="274"/>
                    <a:pt x="176" y="280"/>
                    <a:pt x="197" y="280"/>
                  </a:cubicBezTo>
                  <a:cubicBezTo>
                    <a:pt x="218" y="280"/>
                    <a:pt x="239" y="274"/>
                    <a:pt x="263" y="262"/>
                  </a:cubicBezTo>
                  <a:cubicBezTo>
                    <a:pt x="274" y="191"/>
                    <a:pt x="274" y="119"/>
                    <a:pt x="274" y="48"/>
                  </a:cubicBezTo>
                  <a:cubicBezTo>
                    <a:pt x="219" y="16"/>
                    <a:pt x="158"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30"/>
            <p:cNvSpPr/>
            <p:nvPr/>
          </p:nvSpPr>
          <p:spPr>
            <a:xfrm>
              <a:off x="5981400" y="2058350"/>
              <a:ext cx="7050" cy="5750"/>
            </a:xfrm>
            <a:custGeom>
              <a:avLst/>
              <a:gdLst/>
              <a:ahLst/>
              <a:cxnLst/>
              <a:rect l="l" t="t" r="r" b="b"/>
              <a:pathLst>
                <a:path w="282" h="230" extrusionOk="0">
                  <a:moveTo>
                    <a:pt x="151" y="1"/>
                  </a:moveTo>
                  <a:cubicBezTo>
                    <a:pt x="141" y="1"/>
                    <a:pt x="131" y="2"/>
                    <a:pt x="119" y="3"/>
                  </a:cubicBezTo>
                  <a:cubicBezTo>
                    <a:pt x="0" y="39"/>
                    <a:pt x="119" y="158"/>
                    <a:pt x="119" y="229"/>
                  </a:cubicBezTo>
                  <a:lnTo>
                    <a:pt x="274" y="229"/>
                  </a:lnTo>
                  <a:cubicBezTo>
                    <a:pt x="252" y="141"/>
                    <a:pt x="281" y="1"/>
                    <a:pt x="1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30"/>
            <p:cNvSpPr/>
            <p:nvPr/>
          </p:nvSpPr>
          <p:spPr>
            <a:xfrm>
              <a:off x="5998950" y="2075300"/>
              <a:ext cx="11050" cy="4725"/>
            </a:xfrm>
            <a:custGeom>
              <a:avLst/>
              <a:gdLst/>
              <a:ahLst/>
              <a:cxnLst/>
              <a:rect l="l" t="t" r="r" b="b"/>
              <a:pathLst>
                <a:path w="442" h="189" extrusionOk="0">
                  <a:moveTo>
                    <a:pt x="154" y="0"/>
                  </a:moveTo>
                  <a:cubicBezTo>
                    <a:pt x="105" y="0"/>
                    <a:pt x="53" y="4"/>
                    <a:pt x="1" y="4"/>
                  </a:cubicBezTo>
                  <a:cubicBezTo>
                    <a:pt x="48" y="40"/>
                    <a:pt x="108" y="87"/>
                    <a:pt x="143" y="135"/>
                  </a:cubicBezTo>
                  <a:cubicBezTo>
                    <a:pt x="191" y="171"/>
                    <a:pt x="242" y="188"/>
                    <a:pt x="291" y="188"/>
                  </a:cubicBezTo>
                  <a:cubicBezTo>
                    <a:pt x="340" y="188"/>
                    <a:pt x="388" y="171"/>
                    <a:pt x="429" y="135"/>
                  </a:cubicBezTo>
                  <a:lnTo>
                    <a:pt x="441" y="123"/>
                  </a:lnTo>
                  <a:cubicBezTo>
                    <a:pt x="360" y="17"/>
                    <a:pt x="261"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30"/>
            <p:cNvSpPr/>
            <p:nvPr/>
          </p:nvSpPr>
          <p:spPr>
            <a:xfrm>
              <a:off x="6171300" y="2056925"/>
              <a:ext cx="3300" cy="7175"/>
            </a:xfrm>
            <a:custGeom>
              <a:avLst/>
              <a:gdLst/>
              <a:ahLst/>
              <a:cxnLst/>
              <a:rect l="l" t="t" r="r" b="b"/>
              <a:pathLst>
                <a:path w="132" h="287" extrusionOk="0">
                  <a:moveTo>
                    <a:pt x="0" y="1"/>
                  </a:moveTo>
                  <a:lnTo>
                    <a:pt x="0" y="286"/>
                  </a:lnTo>
                  <a:cubicBezTo>
                    <a:pt x="119" y="227"/>
                    <a:pt x="131" y="12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30"/>
            <p:cNvSpPr/>
            <p:nvPr/>
          </p:nvSpPr>
          <p:spPr>
            <a:xfrm>
              <a:off x="5901625" y="2053650"/>
              <a:ext cx="4175" cy="7475"/>
            </a:xfrm>
            <a:custGeom>
              <a:avLst/>
              <a:gdLst/>
              <a:ahLst/>
              <a:cxnLst/>
              <a:rect l="l" t="t" r="r" b="b"/>
              <a:pathLst>
                <a:path w="167" h="299" extrusionOk="0">
                  <a:moveTo>
                    <a:pt x="0" y="1"/>
                  </a:moveTo>
                  <a:lnTo>
                    <a:pt x="0" y="286"/>
                  </a:lnTo>
                  <a:cubicBezTo>
                    <a:pt x="48" y="286"/>
                    <a:pt x="95" y="298"/>
                    <a:pt x="143" y="298"/>
                  </a:cubicBezTo>
                  <a:cubicBezTo>
                    <a:pt x="155" y="191"/>
                    <a:pt x="155" y="10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30"/>
            <p:cNvSpPr/>
            <p:nvPr/>
          </p:nvSpPr>
          <p:spPr>
            <a:xfrm>
              <a:off x="6059975" y="2064375"/>
              <a:ext cx="3600" cy="3000"/>
            </a:xfrm>
            <a:custGeom>
              <a:avLst/>
              <a:gdLst/>
              <a:ahLst/>
              <a:cxnLst/>
              <a:rect l="l" t="t" r="r" b="b"/>
              <a:pathLst>
                <a:path w="144" h="120" extrusionOk="0">
                  <a:moveTo>
                    <a:pt x="143" y="0"/>
                  </a:moveTo>
                  <a:cubicBezTo>
                    <a:pt x="84" y="48"/>
                    <a:pt x="48" y="84"/>
                    <a:pt x="0" y="119"/>
                  </a:cubicBezTo>
                  <a:cubicBezTo>
                    <a:pt x="48" y="84"/>
                    <a:pt x="108"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30"/>
            <p:cNvSpPr/>
            <p:nvPr/>
          </p:nvSpPr>
          <p:spPr>
            <a:xfrm>
              <a:off x="6099250" y="2067950"/>
              <a:ext cx="3900" cy="1500"/>
            </a:xfrm>
            <a:custGeom>
              <a:avLst/>
              <a:gdLst/>
              <a:ahLst/>
              <a:cxnLst/>
              <a:rect l="l" t="t" r="r" b="b"/>
              <a:pathLst>
                <a:path w="156" h="60" extrusionOk="0">
                  <a:moveTo>
                    <a:pt x="1" y="0"/>
                  </a:moveTo>
                  <a:cubicBezTo>
                    <a:pt x="25" y="12"/>
                    <a:pt x="37" y="60"/>
                    <a:pt x="37" y="60"/>
                  </a:cubicBezTo>
                  <a:cubicBezTo>
                    <a:pt x="84" y="36"/>
                    <a:pt x="108" y="24"/>
                    <a:pt x="156" y="12"/>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30"/>
            <p:cNvSpPr/>
            <p:nvPr/>
          </p:nvSpPr>
          <p:spPr>
            <a:xfrm>
              <a:off x="6099250" y="2042350"/>
              <a:ext cx="3900" cy="2025"/>
            </a:xfrm>
            <a:custGeom>
              <a:avLst/>
              <a:gdLst/>
              <a:ahLst/>
              <a:cxnLst/>
              <a:rect l="l" t="t" r="r" b="b"/>
              <a:pathLst>
                <a:path w="156" h="81" extrusionOk="0">
                  <a:moveTo>
                    <a:pt x="1" y="0"/>
                  </a:moveTo>
                  <a:cubicBezTo>
                    <a:pt x="25" y="54"/>
                    <a:pt x="49" y="81"/>
                    <a:pt x="74" y="81"/>
                  </a:cubicBezTo>
                  <a:cubicBezTo>
                    <a:pt x="99" y="81"/>
                    <a:pt x="126" y="5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30"/>
            <p:cNvSpPr/>
            <p:nvPr/>
          </p:nvSpPr>
          <p:spPr>
            <a:xfrm>
              <a:off x="5988225" y="2064075"/>
              <a:ext cx="3600" cy="2025"/>
            </a:xfrm>
            <a:custGeom>
              <a:avLst/>
              <a:gdLst/>
              <a:ahLst/>
              <a:cxnLst/>
              <a:rect l="l" t="t" r="r" b="b"/>
              <a:pathLst>
                <a:path w="144" h="81" extrusionOk="0">
                  <a:moveTo>
                    <a:pt x="1" y="0"/>
                  </a:moveTo>
                  <a:cubicBezTo>
                    <a:pt x="19" y="54"/>
                    <a:pt x="40" y="81"/>
                    <a:pt x="63" y="81"/>
                  </a:cubicBezTo>
                  <a:cubicBezTo>
                    <a:pt x="87" y="81"/>
                    <a:pt x="114" y="54"/>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30"/>
            <p:cNvSpPr/>
            <p:nvPr/>
          </p:nvSpPr>
          <p:spPr>
            <a:xfrm>
              <a:off x="5936150" y="3445500"/>
              <a:ext cx="46750" cy="11675"/>
            </a:xfrm>
            <a:custGeom>
              <a:avLst/>
              <a:gdLst/>
              <a:ahLst/>
              <a:cxnLst/>
              <a:rect l="l" t="t" r="r" b="b"/>
              <a:pathLst>
                <a:path w="1870" h="467" extrusionOk="0">
                  <a:moveTo>
                    <a:pt x="191" y="0"/>
                  </a:moveTo>
                  <a:cubicBezTo>
                    <a:pt x="119" y="60"/>
                    <a:pt x="0" y="107"/>
                    <a:pt x="72" y="274"/>
                  </a:cubicBezTo>
                  <a:cubicBezTo>
                    <a:pt x="311" y="428"/>
                    <a:pt x="564" y="466"/>
                    <a:pt x="822" y="466"/>
                  </a:cubicBezTo>
                  <a:cubicBezTo>
                    <a:pt x="1072" y="466"/>
                    <a:pt x="1326" y="431"/>
                    <a:pt x="1576" y="431"/>
                  </a:cubicBezTo>
                  <a:cubicBezTo>
                    <a:pt x="1646" y="431"/>
                    <a:pt x="1717" y="434"/>
                    <a:pt x="1786" y="441"/>
                  </a:cubicBezTo>
                  <a:cubicBezTo>
                    <a:pt x="1846" y="393"/>
                    <a:pt x="1858" y="346"/>
                    <a:pt x="1870" y="286"/>
                  </a:cubicBezTo>
                  <a:cubicBezTo>
                    <a:pt x="1858" y="226"/>
                    <a:pt x="1822" y="167"/>
                    <a:pt x="1786" y="143"/>
                  </a:cubicBezTo>
                  <a:cubicBezTo>
                    <a:pt x="1739" y="143"/>
                    <a:pt x="1691" y="119"/>
                    <a:pt x="1643" y="119"/>
                  </a:cubicBezTo>
                  <a:cubicBezTo>
                    <a:pt x="1509" y="158"/>
                    <a:pt x="1376" y="173"/>
                    <a:pt x="1244" y="173"/>
                  </a:cubicBezTo>
                  <a:cubicBezTo>
                    <a:pt x="887" y="173"/>
                    <a:pt x="539" y="6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30"/>
            <p:cNvSpPr/>
            <p:nvPr/>
          </p:nvSpPr>
          <p:spPr>
            <a:xfrm>
              <a:off x="5981100" y="3448450"/>
              <a:ext cx="39300" cy="13275"/>
            </a:xfrm>
            <a:custGeom>
              <a:avLst/>
              <a:gdLst/>
              <a:ahLst/>
              <a:cxnLst/>
              <a:rect l="l" t="t" r="r" b="b"/>
              <a:pathLst>
                <a:path w="1572" h="531" extrusionOk="0">
                  <a:moveTo>
                    <a:pt x="310" y="0"/>
                  </a:moveTo>
                  <a:cubicBezTo>
                    <a:pt x="302" y="0"/>
                    <a:pt x="294" y="1"/>
                    <a:pt x="286" y="1"/>
                  </a:cubicBezTo>
                  <a:cubicBezTo>
                    <a:pt x="203" y="108"/>
                    <a:pt x="72" y="61"/>
                    <a:pt x="0" y="156"/>
                  </a:cubicBezTo>
                  <a:lnTo>
                    <a:pt x="0" y="299"/>
                  </a:lnTo>
                  <a:lnTo>
                    <a:pt x="24" y="335"/>
                  </a:lnTo>
                  <a:cubicBezTo>
                    <a:pt x="36" y="338"/>
                    <a:pt x="47" y="339"/>
                    <a:pt x="57" y="339"/>
                  </a:cubicBezTo>
                  <a:cubicBezTo>
                    <a:pt x="89" y="339"/>
                    <a:pt x="113" y="326"/>
                    <a:pt x="131" y="299"/>
                  </a:cubicBezTo>
                  <a:cubicBezTo>
                    <a:pt x="548" y="513"/>
                    <a:pt x="1024" y="347"/>
                    <a:pt x="1453" y="525"/>
                  </a:cubicBezTo>
                  <a:cubicBezTo>
                    <a:pt x="1461" y="529"/>
                    <a:pt x="1468" y="530"/>
                    <a:pt x="1475" y="530"/>
                  </a:cubicBezTo>
                  <a:cubicBezTo>
                    <a:pt x="1540" y="530"/>
                    <a:pt x="1561" y="385"/>
                    <a:pt x="1572" y="299"/>
                  </a:cubicBezTo>
                  <a:cubicBezTo>
                    <a:pt x="1512" y="263"/>
                    <a:pt x="1477" y="192"/>
                    <a:pt x="1429" y="156"/>
                  </a:cubicBezTo>
                  <a:cubicBezTo>
                    <a:pt x="1397" y="137"/>
                    <a:pt x="1369" y="125"/>
                    <a:pt x="1342" y="125"/>
                  </a:cubicBezTo>
                  <a:cubicBezTo>
                    <a:pt x="1318" y="125"/>
                    <a:pt x="1296" y="134"/>
                    <a:pt x="1274" y="156"/>
                  </a:cubicBezTo>
                  <a:cubicBezTo>
                    <a:pt x="1274" y="156"/>
                    <a:pt x="1262" y="168"/>
                    <a:pt x="1238" y="180"/>
                  </a:cubicBezTo>
                  <a:cubicBezTo>
                    <a:pt x="1229" y="183"/>
                    <a:pt x="1220" y="185"/>
                    <a:pt x="1212" y="185"/>
                  </a:cubicBezTo>
                  <a:cubicBezTo>
                    <a:pt x="1189" y="185"/>
                    <a:pt x="1169" y="174"/>
                    <a:pt x="1143" y="156"/>
                  </a:cubicBezTo>
                  <a:cubicBezTo>
                    <a:pt x="1072" y="103"/>
                    <a:pt x="1000" y="76"/>
                    <a:pt x="929" y="76"/>
                  </a:cubicBezTo>
                  <a:cubicBezTo>
                    <a:pt x="857" y="76"/>
                    <a:pt x="786" y="103"/>
                    <a:pt x="715" y="156"/>
                  </a:cubicBezTo>
                  <a:cubicBezTo>
                    <a:pt x="590" y="100"/>
                    <a:pt x="456"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30"/>
            <p:cNvSpPr/>
            <p:nvPr/>
          </p:nvSpPr>
          <p:spPr>
            <a:xfrm>
              <a:off x="6094800" y="3526075"/>
              <a:ext cx="35750" cy="13200"/>
            </a:xfrm>
            <a:custGeom>
              <a:avLst/>
              <a:gdLst/>
              <a:ahLst/>
              <a:cxnLst/>
              <a:rect l="l" t="t" r="r" b="b"/>
              <a:pathLst>
                <a:path w="1430" h="528" extrusionOk="0">
                  <a:moveTo>
                    <a:pt x="857" y="1"/>
                  </a:moveTo>
                  <a:cubicBezTo>
                    <a:pt x="630" y="1"/>
                    <a:pt x="401" y="31"/>
                    <a:pt x="171" y="31"/>
                  </a:cubicBezTo>
                  <a:cubicBezTo>
                    <a:pt x="130" y="31"/>
                    <a:pt x="89" y="30"/>
                    <a:pt x="48" y="28"/>
                  </a:cubicBezTo>
                  <a:cubicBezTo>
                    <a:pt x="0" y="87"/>
                    <a:pt x="0" y="159"/>
                    <a:pt x="48" y="218"/>
                  </a:cubicBezTo>
                  <a:cubicBezTo>
                    <a:pt x="179" y="313"/>
                    <a:pt x="310" y="385"/>
                    <a:pt x="453" y="468"/>
                  </a:cubicBezTo>
                  <a:cubicBezTo>
                    <a:pt x="504" y="429"/>
                    <a:pt x="555" y="414"/>
                    <a:pt x="606" y="414"/>
                  </a:cubicBezTo>
                  <a:cubicBezTo>
                    <a:pt x="748" y="414"/>
                    <a:pt x="888" y="528"/>
                    <a:pt x="1030" y="528"/>
                  </a:cubicBezTo>
                  <a:cubicBezTo>
                    <a:pt x="1083" y="528"/>
                    <a:pt x="1137" y="512"/>
                    <a:pt x="1191" y="468"/>
                  </a:cubicBezTo>
                  <a:cubicBezTo>
                    <a:pt x="1209" y="462"/>
                    <a:pt x="1224" y="459"/>
                    <a:pt x="1239" y="459"/>
                  </a:cubicBezTo>
                  <a:cubicBezTo>
                    <a:pt x="1254" y="459"/>
                    <a:pt x="1268" y="462"/>
                    <a:pt x="1286" y="468"/>
                  </a:cubicBezTo>
                  <a:cubicBezTo>
                    <a:pt x="1346" y="444"/>
                    <a:pt x="1405" y="397"/>
                    <a:pt x="1417" y="337"/>
                  </a:cubicBezTo>
                  <a:cubicBezTo>
                    <a:pt x="1429" y="230"/>
                    <a:pt x="1405" y="147"/>
                    <a:pt x="1322" y="63"/>
                  </a:cubicBezTo>
                  <a:cubicBezTo>
                    <a:pt x="1168" y="15"/>
                    <a:pt x="1013" y="1"/>
                    <a:pt x="8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30"/>
            <p:cNvSpPr/>
            <p:nvPr/>
          </p:nvSpPr>
          <p:spPr>
            <a:xfrm>
              <a:off x="6192425" y="3626675"/>
              <a:ext cx="13425" cy="9750"/>
            </a:xfrm>
            <a:custGeom>
              <a:avLst/>
              <a:gdLst/>
              <a:ahLst/>
              <a:cxnLst/>
              <a:rect l="l" t="t" r="r" b="b"/>
              <a:pathLst>
                <a:path w="537" h="390" extrusionOk="0">
                  <a:moveTo>
                    <a:pt x="224" y="1"/>
                  </a:moveTo>
                  <a:cubicBezTo>
                    <a:pt x="200" y="1"/>
                    <a:pt x="180" y="25"/>
                    <a:pt x="167" y="76"/>
                  </a:cubicBezTo>
                  <a:cubicBezTo>
                    <a:pt x="1" y="278"/>
                    <a:pt x="72" y="349"/>
                    <a:pt x="298" y="361"/>
                  </a:cubicBezTo>
                  <a:cubicBezTo>
                    <a:pt x="325" y="381"/>
                    <a:pt x="354" y="390"/>
                    <a:pt x="388" y="390"/>
                  </a:cubicBezTo>
                  <a:cubicBezTo>
                    <a:pt x="415" y="390"/>
                    <a:pt x="445" y="384"/>
                    <a:pt x="477" y="373"/>
                  </a:cubicBezTo>
                  <a:cubicBezTo>
                    <a:pt x="501" y="338"/>
                    <a:pt x="536" y="278"/>
                    <a:pt x="536" y="218"/>
                  </a:cubicBezTo>
                  <a:cubicBezTo>
                    <a:pt x="525" y="159"/>
                    <a:pt x="489" y="111"/>
                    <a:pt x="429" y="76"/>
                  </a:cubicBezTo>
                  <a:lnTo>
                    <a:pt x="429" y="64"/>
                  </a:lnTo>
                  <a:cubicBezTo>
                    <a:pt x="382" y="64"/>
                    <a:pt x="346" y="64"/>
                    <a:pt x="298" y="52"/>
                  </a:cubicBezTo>
                  <a:cubicBezTo>
                    <a:pt x="271" y="19"/>
                    <a:pt x="246" y="1"/>
                    <a:pt x="2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30"/>
            <p:cNvSpPr/>
            <p:nvPr/>
          </p:nvSpPr>
          <p:spPr>
            <a:xfrm>
              <a:off x="6141825" y="3617250"/>
              <a:ext cx="11625" cy="6525"/>
            </a:xfrm>
            <a:custGeom>
              <a:avLst/>
              <a:gdLst/>
              <a:ahLst/>
              <a:cxnLst/>
              <a:rect l="l" t="t" r="r" b="b"/>
              <a:pathLst>
                <a:path w="465" h="261" extrusionOk="0">
                  <a:moveTo>
                    <a:pt x="167" y="0"/>
                  </a:moveTo>
                  <a:cubicBezTo>
                    <a:pt x="120" y="36"/>
                    <a:pt x="60" y="83"/>
                    <a:pt x="1" y="131"/>
                  </a:cubicBezTo>
                  <a:cubicBezTo>
                    <a:pt x="12" y="191"/>
                    <a:pt x="60" y="214"/>
                    <a:pt x="120" y="250"/>
                  </a:cubicBezTo>
                  <a:cubicBezTo>
                    <a:pt x="152" y="257"/>
                    <a:pt x="184" y="260"/>
                    <a:pt x="216" y="260"/>
                  </a:cubicBezTo>
                  <a:cubicBezTo>
                    <a:pt x="301" y="260"/>
                    <a:pt x="380" y="233"/>
                    <a:pt x="441" y="155"/>
                  </a:cubicBezTo>
                  <a:cubicBezTo>
                    <a:pt x="465" y="95"/>
                    <a:pt x="441" y="60"/>
                    <a:pt x="441" y="12"/>
                  </a:cubicBezTo>
                  <a:cubicBezTo>
                    <a:pt x="358" y="0"/>
                    <a:pt x="25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30"/>
            <p:cNvSpPr/>
            <p:nvPr/>
          </p:nvSpPr>
          <p:spPr>
            <a:xfrm>
              <a:off x="5475975" y="2098325"/>
              <a:ext cx="233375" cy="27650"/>
            </a:xfrm>
            <a:custGeom>
              <a:avLst/>
              <a:gdLst/>
              <a:ahLst/>
              <a:cxnLst/>
              <a:rect l="l" t="t" r="r" b="b"/>
              <a:pathLst>
                <a:path w="9335" h="1106" extrusionOk="0">
                  <a:moveTo>
                    <a:pt x="783" y="1"/>
                  </a:moveTo>
                  <a:cubicBezTo>
                    <a:pt x="523" y="1"/>
                    <a:pt x="268" y="45"/>
                    <a:pt x="36" y="202"/>
                  </a:cubicBezTo>
                  <a:cubicBezTo>
                    <a:pt x="0" y="262"/>
                    <a:pt x="0" y="345"/>
                    <a:pt x="24" y="416"/>
                  </a:cubicBezTo>
                  <a:cubicBezTo>
                    <a:pt x="36" y="488"/>
                    <a:pt x="96" y="547"/>
                    <a:pt x="155" y="595"/>
                  </a:cubicBezTo>
                  <a:cubicBezTo>
                    <a:pt x="774" y="952"/>
                    <a:pt x="1489" y="714"/>
                    <a:pt x="2143" y="905"/>
                  </a:cubicBezTo>
                  <a:cubicBezTo>
                    <a:pt x="2363" y="942"/>
                    <a:pt x="2582" y="951"/>
                    <a:pt x="2801" y="951"/>
                  </a:cubicBezTo>
                  <a:cubicBezTo>
                    <a:pt x="2999" y="951"/>
                    <a:pt x="3198" y="944"/>
                    <a:pt x="3395" y="944"/>
                  </a:cubicBezTo>
                  <a:cubicBezTo>
                    <a:pt x="3666" y="944"/>
                    <a:pt x="3935" y="958"/>
                    <a:pt x="4203" y="1024"/>
                  </a:cubicBezTo>
                  <a:cubicBezTo>
                    <a:pt x="4370" y="1071"/>
                    <a:pt x="4525" y="1083"/>
                    <a:pt x="4691" y="1095"/>
                  </a:cubicBezTo>
                  <a:cubicBezTo>
                    <a:pt x="4779" y="1095"/>
                    <a:pt x="4861" y="1106"/>
                    <a:pt x="4941" y="1106"/>
                  </a:cubicBezTo>
                  <a:cubicBezTo>
                    <a:pt x="4981" y="1106"/>
                    <a:pt x="5021" y="1103"/>
                    <a:pt x="5060" y="1095"/>
                  </a:cubicBezTo>
                  <a:lnTo>
                    <a:pt x="7585" y="1095"/>
                  </a:lnTo>
                  <a:cubicBezTo>
                    <a:pt x="7704" y="1095"/>
                    <a:pt x="7799" y="1095"/>
                    <a:pt x="7906" y="1083"/>
                  </a:cubicBezTo>
                  <a:cubicBezTo>
                    <a:pt x="8013" y="1083"/>
                    <a:pt x="8097" y="1071"/>
                    <a:pt x="8204" y="1059"/>
                  </a:cubicBezTo>
                  <a:cubicBezTo>
                    <a:pt x="8302" y="1030"/>
                    <a:pt x="8400" y="1009"/>
                    <a:pt x="8498" y="1009"/>
                  </a:cubicBezTo>
                  <a:cubicBezTo>
                    <a:pt x="8519" y="1009"/>
                    <a:pt x="8540" y="1010"/>
                    <a:pt x="8561" y="1012"/>
                  </a:cubicBezTo>
                  <a:cubicBezTo>
                    <a:pt x="8620" y="1024"/>
                    <a:pt x="8680" y="1024"/>
                    <a:pt x="8739" y="1036"/>
                  </a:cubicBezTo>
                  <a:cubicBezTo>
                    <a:pt x="8799" y="1059"/>
                    <a:pt x="8859" y="1059"/>
                    <a:pt x="8918" y="1059"/>
                  </a:cubicBezTo>
                  <a:cubicBezTo>
                    <a:pt x="9013" y="1059"/>
                    <a:pt x="9097" y="1036"/>
                    <a:pt x="9192" y="1012"/>
                  </a:cubicBezTo>
                  <a:cubicBezTo>
                    <a:pt x="9275" y="964"/>
                    <a:pt x="9335" y="905"/>
                    <a:pt x="9335" y="797"/>
                  </a:cubicBezTo>
                  <a:cubicBezTo>
                    <a:pt x="9097" y="785"/>
                    <a:pt x="9073" y="666"/>
                    <a:pt x="9144" y="476"/>
                  </a:cubicBezTo>
                  <a:cubicBezTo>
                    <a:pt x="8978" y="439"/>
                    <a:pt x="8811" y="427"/>
                    <a:pt x="8645" y="427"/>
                  </a:cubicBezTo>
                  <a:cubicBezTo>
                    <a:pt x="8358" y="427"/>
                    <a:pt x="8070" y="462"/>
                    <a:pt x="7782" y="462"/>
                  </a:cubicBezTo>
                  <a:cubicBezTo>
                    <a:pt x="7701" y="462"/>
                    <a:pt x="7619" y="459"/>
                    <a:pt x="7537" y="452"/>
                  </a:cubicBezTo>
                  <a:cubicBezTo>
                    <a:pt x="7286" y="419"/>
                    <a:pt x="7029" y="344"/>
                    <a:pt x="6770" y="344"/>
                  </a:cubicBezTo>
                  <a:cubicBezTo>
                    <a:pt x="6661" y="344"/>
                    <a:pt x="6551" y="357"/>
                    <a:pt x="6442" y="393"/>
                  </a:cubicBezTo>
                  <a:cubicBezTo>
                    <a:pt x="6394" y="412"/>
                    <a:pt x="6350" y="420"/>
                    <a:pt x="6307" y="420"/>
                  </a:cubicBezTo>
                  <a:cubicBezTo>
                    <a:pt x="6135" y="420"/>
                    <a:pt x="5994" y="288"/>
                    <a:pt x="5822" y="202"/>
                  </a:cubicBezTo>
                  <a:cubicBezTo>
                    <a:pt x="5664" y="187"/>
                    <a:pt x="5508" y="182"/>
                    <a:pt x="5353" y="182"/>
                  </a:cubicBezTo>
                  <a:cubicBezTo>
                    <a:pt x="5145" y="182"/>
                    <a:pt x="4938" y="190"/>
                    <a:pt x="4727" y="190"/>
                  </a:cubicBezTo>
                  <a:cubicBezTo>
                    <a:pt x="4539" y="190"/>
                    <a:pt x="4351" y="207"/>
                    <a:pt x="4165" y="207"/>
                  </a:cubicBezTo>
                  <a:cubicBezTo>
                    <a:pt x="3997" y="207"/>
                    <a:pt x="3831" y="193"/>
                    <a:pt x="3667" y="143"/>
                  </a:cubicBezTo>
                  <a:cubicBezTo>
                    <a:pt x="3624" y="137"/>
                    <a:pt x="3580" y="135"/>
                    <a:pt x="3535" y="135"/>
                  </a:cubicBezTo>
                  <a:cubicBezTo>
                    <a:pt x="3454" y="135"/>
                    <a:pt x="3372" y="141"/>
                    <a:pt x="3291" y="141"/>
                  </a:cubicBezTo>
                  <a:cubicBezTo>
                    <a:pt x="3216" y="141"/>
                    <a:pt x="3142" y="136"/>
                    <a:pt x="3072" y="119"/>
                  </a:cubicBezTo>
                  <a:cubicBezTo>
                    <a:pt x="3042" y="113"/>
                    <a:pt x="3010" y="110"/>
                    <a:pt x="2977" y="110"/>
                  </a:cubicBezTo>
                  <a:cubicBezTo>
                    <a:pt x="2944" y="110"/>
                    <a:pt x="2911" y="113"/>
                    <a:pt x="2882" y="119"/>
                  </a:cubicBezTo>
                  <a:cubicBezTo>
                    <a:pt x="2417" y="83"/>
                    <a:pt x="1953" y="107"/>
                    <a:pt x="1477" y="59"/>
                  </a:cubicBezTo>
                  <a:cubicBezTo>
                    <a:pt x="1251" y="37"/>
                    <a:pt x="1015" y="1"/>
                    <a:pt x="7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30"/>
            <p:cNvSpPr/>
            <p:nvPr/>
          </p:nvSpPr>
          <p:spPr>
            <a:xfrm>
              <a:off x="5870075" y="2128075"/>
              <a:ext cx="113125" cy="19075"/>
            </a:xfrm>
            <a:custGeom>
              <a:avLst/>
              <a:gdLst/>
              <a:ahLst/>
              <a:cxnLst/>
              <a:rect l="l" t="t" r="r" b="b"/>
              <a:pathLst>
                <a:path w="4525" h="763" extrusionOk="0">
                  <a:moveTo>
                    <a:pt x="274" y="0"/>
                  </a:moveTo>
                  <a:cubicBezTo>
                    <a:pt x="167" y="119"/>
                    <a:pt x="0" y="227"/>
                    <a:pt x="214" y="405"/>
                  </a:cubicBezTo>
                  <a:cubicBezTo>
                    <a:pt x="345" y="477"/>
                    <a:pt x="488" y="524"/>
                    <a:pt x="655" y="524"/>
                  </a:cubicBezTo>
                  <a:cubicBezTo>
                    <a:pt x="698" y="500"/>
                    <a:pt x="741" y="488"/>
                    <a:pt x="782" y="488"/>
                  </a:cubicBezTo>
                  <a:cubicBezTo>
                    <a:pt x="843" y="488"/>
                    <a:pt x="898" y="515"/>
                    <a:pt x="941" y="572"/>
                  </a:cubicBezTo>
                  <a:cubicBezTo>
                    <a:pt x="1107" y="631"/>
                    <a:pt x="1286" y="608"/>
                    <a:pt x="1465" y="643"/>
                  </a:cubicBezTo>
                  <a:cubicBezTo>
                    <a:pt x="1548" y="655"/>
                    <a:pt x="1631" y="691"/>
                    <a:pt x="1715" y="703"/>
                  </a:cubicBezTo>
                  <a:cubicBezTo>
                    <a:pt x="1762" y="709"/>
                    <a:pt x="1804" y="712"/>
                    <a:pt x="1844" y="712"/>
                  </a:cubicBezTo>
                  <a:cubicBezTo>
                    <a:pt x="1884" y="712"/>
                    <a:pt x="1923" y="709"/>
                    <a:pt x="1965" y="703"/>
                  </a:cubicBezTo>
                  <a:cubicBezTo>
                    <a:pt x="2048" y="691"/>
                    <a:pt x="2131" y="655"/>
                    <a:pt x="2203" y="643"/>
                  </a:cubicBezTo>
                  <a:cubicBezTo>
                    <a:pt x="2250" y="631"/>
                    <a:pt x="2310" y="631"/>
                    <a:pt x="2370" y="631"/>
                  </a:cubicBezTo>
                  <a:cubicBezTo>
                    <a:pt x="2489" y="631"/>
                    <a:pt x="2608" y="655"/>
                    <a:pt x="2727" y="703"/>
                  </a:cubicBezTo>
                  <a:cubicBezTo>
                    <a:pt x="2846" y="750"/>
                    <a:pt x="2953" y="762"/>
                    <a:pt x="3072" y="762"/>
                  </a:cubicBezTo>
                  <a:lnTo>
                    <a:pt x="3393" y="762"/>
                  </a:lnTo>
                  <a:cubicBezTo>
                    <a:pt x="3441" y="762"/>
                    <a:pt x="3501" y="762"/>
                    <a:pt x="3548" y="750"/>
                  </a:cubicBezTo>
                  <a:cubicBezTo>
                    <a:pt x="3608" y="727"/>
                    <a:pt x="3643" y="715"/>
                    <a:pt x="3691" y="703"/>
                  </a:cubicBezTo>
                  <a:cubicBezTo>
                    <a:pt x="3730" y="683"/>
                    <a:pt x="3766" y="674"/>
                    <a:pt x="3804" y="674"/>
                  </a:cubicBezTo>
                  <a:cubicBezTo>
                    <a:pt x="3835" y="674"/>
                    <a:pt x="3868" y="680"/>
                    <a:pt x="3905" y="691"/>
                  </a:cubicBezTo>
                  <a:cubicBezTo>
                    <a:pt x="3941" y="691"/>
                    <a:pt x="3989" y="691"/>
                    <a:pt x="4036" y="655"/>
                  </a:cubicBezTo>
                  <a:cubicBezTo>
                    <a:pt x="4060" y="608"/>
                    <a:pt x="4084" y="572"/>
                    <a:pt x="4084" y="524"/>
                  </a:cubicBezTo>
                  <a:cubicBezTo>
                    <a:pt x="4097" y="497"/>
                    <a:pt x="4107" y="482"/>
                    <a:pt x="4111" y="482"/>
                  </a:cubicBezTo>
                  <a:lnTo>
                    <a:pt x="4111" y="482"/>
                  </a:lnTo>
                  <a:cubicBezTo>
                    <a:pt x="4114" y="482"/>
                    <a:pt x="4113" y="491"/>
                    <a:pt x="4108" y="512"/>
                  </a:cubicBezTo>
                  <a:lnTo>
                    <a:pt x="4108" y="608"/>
                  </a:lnTo>
                  <a:cubicBezTo>
                    <a:pt x="4144" y="655"/>
                    <a:pt x="4179" y="691"/>
                    <a:pt x="4239" y="703"/>
                  </a:cubicBezTo>
                  <a:cubicBezTo>
                    <a:pt x="4310" y="703"/>
                    <a:pt x="4358" y="703"/>
                    <a:pt x="4429" y="667"/>
                  </a:cubicBezTo>
                  <a:cubicBezTo>
                    <a:pt x="4489" y="631"/>
                    <a:pt x="4513" y="572"/>
                    <a:pt x="4525" y="512"/>
                  </a:cubicBezTo>
                  <a:cubicBezTo>
                    <a:pt x="4525" y="429"/>
                    <a:pt x="4513" y="357"/>
                    <a:pt x="4489" y="298"/>
                  </a:cubicBezTo>
                  <a:cubicBezTo>
                    <a:pt x="4394" y="155"/>
                    <a:pt x="4239" y="107"/>
                    <a:pt x="4084" y="107"/>
                  </a:cubicBezTo>
                  <a:cubicBezTo>
                    <a:pt x="3876" y="97"/>
                    <a:pt x="3669" y="94"/>
                    <a:pt x="3462" y="94"/>
                  </a:cubicBezTo>
                  <a:cubicBezTo>
                    <a:pt x="2947" y="94"/>
                    <a:pt x="2433" y="116"/>
                    <a:pt x="1918" y="116"/>
                  </a:cubicBezTo>
                  <a:cubicBezTo>
                    <a:pt x="1419" y="116"/>
                    <a:pt x="919" y="95"/>
                    <a:pt x="417" y="12"/>
                  </a:cubicBezTo>
                  <a:cubicBezTo>
                    <a:pt x="357" y="0"/>
                    <a:pt x="322"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30"/>
            <p:cNvSpPr/>
            <p:nvPr/>
          </p:nvSpPr>
          <p:spPr>
            <a:xfrm>
              <a:off x="6046875" y="2131425"/>
              <a:ext cx="67000" cy="24650"/>
            </a:xfrm>
            <a:custGeom>
              <a:avLst/>
              <a:gdLst/>
              <a:ahLst/>
              <a:cxnLst/>
              <a:rect l="l" t="t" r="r" b="b"/>
              <a:pathLst>
                <a:path w="2680" h="986" extrusionOk="0">
                  <a:moveTo>
                    <a:pt x="545" y="0"/>
                  </a:moveTo>
                  <a:cubicBezTo>
                    <a:pt x="488" y="0"/>
                    <a:pt x="431" y="7"/>
                    <a:pt x="370" y="21"/>
                  </a:cubicBezTo>
                  <a:cubicBezTo>
                    <a:pt x="298" y="152"/>
                    <a:pt x="72" y="33"/>
                    <a:pt x="12" y="212"/>
                  </a:cubicBezTo>
                  <a:cubicBezTo>
                    <a:pt x="0" y="319"/>
                    <a:pt x="36" y="402"/>
                    <a:pt x="96" y="474"/>
                  </a:cubicBezTo>
                  <a:cubicBezTo>
                    <a:pt x="608" y="985"/>
                    <a:pt x="1322" y="628"/>
                    <a:pt x="1894" y="878"/>
                  </a:cubicBezTo>
                  <a:cubicBezTo>
                    <a:pt x="1894" y="890"/>
                    <a:pt x="1905" y="890"/>
                    <a:pt x="1953" y="890"/>
                  </a:cubicBezTo>
                  <a:cubicBezTo>
                    <a:pt x="2001" y="890"/>
                    <a:pt x="2036" y="878"/>
                    <a:pt x="2072" y="855"/>
                  </a:cubicBezTo>
                  <a:cubicBezTo>
                    <a:pt x="2179" y="747"/>
                    <a:pt x="2334" y="747"/>
                    <a:pt x="2453" y="688"/>
                  </a:cubicBezTo>
                  <a:cubicBezTo>
                    <a:pt x="2596" y="628"/>
                    <a:pt x="2679" y="521"/>
                    <a:pt x="2656" y="354"/>
                  </a:cubicBezTo>
                  <a:cubicBezTo>
                    <a:pt x="2620" y="176"/>
                    <a:pt x="2453" y="176"/>
                    <a:pt x="2322" y="176"/>
                  </a:cubicBezTo>
                  <a:cubicBezTo>
                    <a:pt x="2167" y="170"/>
                    <a:pt x="2013" y="170"/>
                    <a:pt x="1859" y="170"/>
                  </a:cubicBezTo>
                  <a:cubicBezTo>
                    <a:pt x="1706" y="170"/>
                    <a:pt x="1554" y="170"/>
                    <a:pt x="1405" y="164"/>
                  </a:cubicBezTo>
                  <a:cubicBezTo>
                    <a:pt x="1320" y="164"/>
                    <a:pt x="1232" y="173"/>
                    <a:pt x="1148" y="173"/>
                  </a:cubicBezTo>
                  <a:cubicBezTo>
                    <a:pt x="1022" y="173"/>
                    <a:pt x="903" y="152"/>
                    <a:pt x="810" y="45"/>
                  </a:cubicBezTo>
                  <a:cubicBezTo>
                    <a:pt x="716" y="16"/>
                    <a:pt x="631" y="0"/>
                    <a:pt x="5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30"/>
            <p:cNvSpPr/>
            <p:nvPr/>
          </p:nvSpPr>
          <p:spPr>
            <a:xfrm>
              <a:off x="5793275" y="2124500"/>
              <a:ext cx="78300" cy="18325"/>
            </a:xfrm>
            <a:custGeom>
              <a:avLst/>
              <a:gdLst/>
              <a:ahLst/>
              <a:cxnLst/>
              <a:rect l="l" t="t" r="r" b="b"/>
              <a:pathLst>
                <a:path w="3132" h="733" extrusionOk="0">
                  <a:moveTo>
                    <a:pt x="619" y="12"/>
                  </a:moveTo>
                  <a:cubicBezTo>
                    <a:pt x="512" y="24"/>
                    <a:pt x="417" y="24"/>
                    <a:pt x="286" y="24"/>
                  </a:cubicBezTo>
                  <a:cubicBezTo>
                    <a:pt x="203" y="36"/>
                    <a:pt x="131" y="72"/>
                    <a:pt x="60" y="119"/>
                  </a:cubicBezTo>
                  <a:cubicBezTo>
                    <a:pt x="12" y="155"/>
                    <a:pt x="0" y="215"/>
                    <a:pt x="12" y="274"/>
                  </a:cubicBezTo>
                  <a:cubicBezTo>
                    <a:pt x="36" y="334"/>
                    <a:pt x="72" y="381"/>
                    <a:pt x="119" y="429"/>
                  </a:cubicBezTo>
                  <a:cubicBezTo>
                    <a:pt x="238" y="512"/>
                    <a:pt x="358" y="620"/>
                    <a:pt x="500" y="679"/>
                  </a:cubicBezTo>
                  <a:cubicBezTo>
                    <a:pt x="548" y="697"/>
                    <a:pt x="596" y="706"/>
                    <a:pt x="643" y="706"/>
                  </a:cubicBezTo>
                  <a:cubicBezTo>
                    <a:pt x="691" y="706"/>
                    <a:pt x="739" y="697"/>
                    <a:pt x="786" y="679"/>
                  </a:cubicBezTo>
                  <a:cubicBezTo>
                    <a:pt x="880" y="630"/>
                    <a:pt x="973" y="611"/>
                    <a:pt x="1064" y="611"/>
                  </a:cubicBezTo>
                  <a:cubicBezTo>
                    <a:pt x="1215" y="611"/>
                    <a:pt x="1364" y="663"/>
                    <a:pt x="1512" y="715"/>
                  </a:cubicBezTo>
                  <a:cubicBezTo>
                    <a:pt x="1596" y="727"/>
                    <a:pt x="1673" y="733"/>
                    <a:pt x="1751" y="733"/>
                  </a:cubicBezTo>
                  <a:cubicBezTo>
                    <a:pt x="1828" y="733"/>
                    <a:pt x="1905" y="727"/>
                    <a:pt x="1989" y="715"/>
                  </a:cubicBezTo>
                  <a:cubicBezTo>
                    <a:pt x="2096" y="685"/>
                    <a:pt x="2220" y="664"/>
                    <a:pt x="2340" y="664"/>
                  </a:cubicBezTo>
                  <a:cubicBezTo>
                    <a:pt x="2366" y="664"/>
                    <a:pt x="2392" y="665"/>
                    <a:pt x="2417" y="667"/>
                  </a:cubicBezTo>
                  <a:cubicBezTo>
                    <a:pt x="2477" y="667"/>
                    <a:pt x="2536" y="667"/>
                    <a:pt x="2596" y="655"/>
                  </a:cubicBezTo>
                  <a:cubicBezTo>
                    <a:pt x="2641" y="610"/>
                    <a:pt x="2684" y="594"/>
                    <a:pt x="2727" y="594"/>
                  </a:cubicBezTo>
                  <a:cubicBezTo>
                    <a:pt x="2774" y="594"/>
                    <a:pt x="2820" y="613"/>
                    <a:pt x="2870" y="631"/>
                  </a:cubicBezTo>
                  <a:cubicBezTo>
                    <a:pt x="3001" y="608"/>
                    <a:pt x="3096" y="548"/>
                    <a:pt x="3132" y="417"/>
                  </a:cubicBezTo>
                  <a:cubicBezTo>
                    <a:pt x="3132" y="322"/>
                    <a:pt x="3132" y="239"/>
                    <a:pt x="3060" y="155"/>
                  </a:cubicBezTo>
                  <a:cubicBezTo>
                    <a:pt x="2263" y="0"/>
                    <a:pt x="1441" y="24"/>
                    <a:pt x="61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30"/>
            <p:cNvSpPr/>
            <p:nvPr/>
          </p:nvSpPr>
          <p:spPr>
            <a:xfrm>
              <a:off x="5879900" y="2128075"/>
              <a:ext cx="176225" cy="12475"/>
            </a:xfrm>
            <a:custGeom>
              <a:avLst/>
              <a:gdLst/>
              <a:ahLst/>
              <a:cxnLst/>
              <a:rect l="l" t="t" r="r" b="b"/>
              <a:pathLst>
                <a:path w="7049" h="499" extrusionOk="0">
                  <a:moveTo>
                    <a:pt x="0" y="0"/>
                  </a:moveTo>
                  <a:cubicBezTo>
                    <a:pt x="117" y="139"/>
                    <a:pt x="256" y="166"/>
                    <a:pt x="398" y="166"/>
                  </a:cubicBezTo>
                  <a:cubicBezTo>
                    <a:pt x="488" y="166"/>
                    <a:pt x="579" y="155"/>
                    <a:pt x="667" y="155"/>
                  </a:cubicBezTo>
                  <a:cubicBezTo>
                    <a:pt x="1738" y="155"/>
                    <a:pt x="2810" y="167"/>
                    <a:pt x="3882" y="167"/>
                  </a:cubicBezTo>
                  <a:cubicBezTo>
                    <a:pt x="4001" y="227"/>
                    <a:pt x="4120" y="286"/>
                    <a:pt x="4251" y="310"/>
                  </a:cubicBezTo>
                  <a:cubicBezTo>
                    <a:pt x="4358" y="334"/>
                    <a:pt x="4441" y="334"/>
                    <a:pt x="4548" y="334"/>
                  </a:cubicBezTo>
                  <a:cubicBezTo>
                    <a:pt x="4586" y="330"/>
                    <a:pt x="4623" y="328"/>
                    <a:pt x="4659" y="328"/>
                  </a:cubicBezTo>
                  <a:cubicBezTo>
                    <a:pt x="4838" y="328"/>
                    <a:pt x="4995" y="377"/>
                    <a:pt x="5144" y="477"/>
                  </a:cubicBezTo>
                  <a:cubicBezTo>
                    <a:pt x="5185" y="485"/>
                    <a:pt x="5226" y="499"/>
                    <a:pt x="5267" y="499"/>
                  </a:cubicBezTo>
                  <a:cubicBezTo>
                    <a:pt x="5285" y="499"/>
                    <a:pt x="5304" y="496"/>
                    <a:pt x="5322" y="488"/>
                  </a:cubicBezTo>
                  <a:cubicBezTo>
                    <a:pt x="5424" y="438"/>
                    <a:pt x="5520" y="393"/>
                    <a:pt x="5627" y="393"/>
                  </a:cubicBezTo>
                  <a:cubicBezTo>
                    <a:pt x="5670" y="393"/>
                    <a:pt x="5715" y="400"/>
                    <a:pt x="5763" y="417"/>
                  </a:cubicBezTo>
                  <a:cubicBezTo>
                    <a:pt x="5923" y="446"/>
                    <a:pt x="6089" y="483"/>
                    <a:pt x="6254" y="483"/>
                  </a:cubicBezTo>
                  <a:cubicBezTo>
                    <a:pt x="6432" y="483"/>
                    <a:pt x="6608" y="440"/>
                    <a:pt x="6775" y="298"/>
                  </a:cubicBezTo>
                  <a:cubicBezTo>
                    <a:pt x="6834" y="330"/>
                    <a:pt x="6895" y="360"/>
                    <a:pt x="6945" y="360"/>
                  </a:cubicBezTo>
                  <a:cubicBezTo>
                    <a:pt x="7006" y="360"/>
                    <a:pt x="7049" y="316"/>
                    <a:pt x="7049" y="179"/>
                  </a:cubicBezTo>
                  <a:cubicBezTo>
                    <a:pt x="6846" y="167"/>
                    <a:pt x="6632" y="131"/>
                    <a:pt x="6394" y="107"/>
                  </a:cubicBezTo>
                  <a:cubicBezTo>
                    <a:pt x="5282" y="20"/>
                    <a:pt x="4164" y="5"/>
                    <a:pt x="3044" y="5"/>
                  </a:cubicBezTo>
                  <a:cubicBezTo>
                    <a:pt x="2438" y="5"/>
                    <a:pt x="1830" y="9"/>
                    <a:pt x="1224" y="9"/>
                  </a:cubicBezTo>
                  <a:cubicBezTo>
                    <a:pt x="815" y="9"/>
                    <a:pt x="408"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30"/>
            <p:cNvSpPr/>
            <p:nvPr/>
          </p:nvSpPr>
          <p:spPr>
            <a:xfrm>
              <a:off x="5718250" y="2118550"/>
              <a:ext cx="90525" cy="14900"/>
            </a:xfrm>
            <a:custGeom>
              <a:avLst/>
              <a:gdLst/>
              <a:ahLst/>
              <a:cxnLst/>
              <a:rect l="l" t="t" r="r" b="b"/>
              <a:pathLst>
                <a:path w="3621" h="596" extrusionOk="0">
                  <a:moveTo>
                    <a:pt x="1499" y="0"/>
                  </a:moveTo>
                  <a:cubicBezTo>
                    <a:pt x="1196" y="0"/>
                    <a:pt x="892" y="22"/>
                    <a:pt x="592" y="22"/>
                  </a:cubicBezTo>
                  <a:cubicBezTo>
                    <a:pt x="486" y="22"/>
                    <a:pt x="380" y="20"/>
                    <a:pt x="275" y="12"/>
                  </a:cubicBezTo>
                  <a:lnTo>
                    <a:pt x="275" y="12"/>
                  </a:lnTo>
                  <a:cubicBezTo>
                    <a:pt x="1" y="417"/>
                    <a:pt x="406" y="381"/>
                    <a:pt x="584" y="500"/>
                  </a:cubicBezTo>
                  <a:cubicBezTo>
                    <a:pt x="638" y="506"/>
                    <a:pt x="692" y="509"/>
                    <a:pt x="744" y="509"/>
                  </a:cubicBezTo>
                  <a:cubicBezTo>
                    <a:pt x="796" y="509"/>
                    <a:pt x="846" y="506"/>
                    <a:pt x="894" y="500"/>
                  </a:cubicBezTo>
                  <a:cubicBezTo>
                    <a:pt x="987" y="479"/>
                    <a:pt x="1075" y="462"/>
                    <a:pt x="1165" y="462"/>
                  </a:cubicBezTo>
                  <a:cubicBezTo>
                    <a:pt x="1224" y="462"/>
                    <a:pt x="1284" y="469"/>
                    <a:pt x="1346" y="488"/>
                  </a:cubicBezTo>
                  <a:cubicBezTo>
                    <a:pt x="1489" y="512"/>
                    <a:pt x="1632" y="536"/>
                    <a:pt x="1775" y="536"/>
                  </a:cubicBezTo>
                  <a:lnTo>
                    <a:pt x="1942" y="536"/>
                  </a:lnTo>
                  <a:cubicBezTo>
                    <a:pt x="2001" y="548"/>
                    <a:pt x="2049" y="548"/>
                    <a:pt x="2108" y="548"/>
                  </a:cubicBezTo>
                  <a:cubicBezTo>
                    <a:pt x="2227" y="560"/>
                    <a:pt x="2323" y="596"/>
                    <a:pt x="2430" y="596"/>
                  </a:cubicBezTo>
                  <a:cubicBezTo>
                    <a:pt x="2501" y="572"/>
                    <a:pt x="2597" y="560"/>
                    <a:pt x="2668" y="548"/>
                  </a:cubicBezTo>
                  <a:cubicBezTo>
                    <a:pt x="2728" y="536"/>
                    <a:pt x="2775" y="536"/>
                    <a:pt x="2835" y="512"/>
                  </a:cubicBezTo>
                  <a:cubicBezTo>
                    <a:pt x="2918" y="500"/>
                    <a:pt x="3001" y="477"/>
                    <a:pt x="3037" y="393"/>
                  </a:cubicBezTo>
                  <a:lnTo>
                    <a:pt x="3037" y="381"/>
                  </a:lnTo>
                  <a:cubicBezTo>
                    <a:pt x="3083" y="347"/>
                    <a:pt x="3131" y="332"/>
                    <a:pt x="3179" y="332"/>
                  </a:cubicBezTo>
                  <a:cubicBezTo>
                    <a:pt x="3232" y="332"/>
                    <a:pt x="3285" y="350"/>
                    <a:pt x="3335" y="381"/>
                  </a:cubicBezTo>
                  <a:cubicBezTo>
                    <a:pt x="3454" y="381"/>
                    <a:pt x="3561" y="369"/>
                    <a:pt x="3620" y="250"/>
                  </a:cubicBezTo>
                  <a:cubicBezTo>
                    <a:pt x="3436" y="171"/>
                    <a:pt x="3247" y="162"/>
                    <a:pt x="3053" y="162"/>
                  </a:cubicBezTo>
                  <a:cubicBezTo>
                    <a:pt x="2995" y="162"/>
                    <a:pt x="2937" y="163"/>
                    <a:pt x="2879" y="163"/>
                  </a:cubicBezTo>
                  <a:cubicBezTo>
                    <a:pt x="2690" y="163"/>
                    <a:pt x="2497" y="155"/>
                    <a:pt x="2299" y="84"/>
                  </a:cubicBezTo>
                  <a:cubicBezTo>
                    <a:pt x="2035" y="18"/>
                    <a:pt x="1767" y="0"/>
                    <a:pt x="1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30"/>
            <p:cNvSpPr/>
            <p:nvPr/>
          </p:nvSpPr>
          <p:spPr>
            <a:xfrm>
              <a:off x="5710825" y="2117350"/>
              <a:ext cx="65500" cy="6275"/>
            </a:xfrm>
            <a:custGeom>
              <a:avLst/>
              <a:gdLst/>
              <a:ahLst/>
              <a:cxnLst/>
              <a:rect l="l" t="t" r="r" b="b"/>
              <a:pathLst>
                <a:path w="2620" h="251" extrusionOk="0">
                  <a:moveTo>
                    <a:pt x="2251" y="1"/>
                  </a:moveTo>
                  <a:cubicBezTo>
                    <a:pt x="1501" y="13"/>
                    <a:pt x="750" y="13"/>
                    <a:pt x="0" y="24"/>
                  </a:cubicBezTo>
                  <a:cubicBezTo>
                    <a:pt x="12" y="227"/>
                    <a:pt x="155" y="251"/>
                    <a:pt x="298" y="251"/>
                  </a:cubicBezTo>
                  <a:cubicBezTo>
                    <a:pt x="381" y="239"/>
                    <a:pt x="441" y="203"/>
                    <a:pt x="477" y="144"/>
                  </a:cubicBezTo>
                  <a:cubicBezTo>
                    <a:pt x="1191" y="144"/>
                    <a:pt x="1905" y="167"/>
                    <a:pt x="2620" y="167"/>
                  </a:cubicBezTo>
                  <a:cubicBezTo>
                    <a:pt x="2536" y="48"/>
                    <a:pt x="2405" y="24"/>
                    <a:pt x="2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30"/>
            <p:cNvSpPr/>
            <p:nvPr/>
          </p:nvSpPr>
          <p:spPr>
            <a:xfrm>
              <a:off x="6023350" y="2103025"/>
              <a:ext cx="18775" cy="6850"/>
            </a:xfrm>
            <a:custGeom>
              <a:avLst/>
              <a:gdLst/>
              <a:ahLst/>
              <a:cxnLst/>
              <a:rect l="l" t="t" r="r" b="b"/>
              <a:pathLst>
                <a:path w="751" h="274" extrusionOk="0">
                  <a:moveTo>
                    <a:pt x="376" y="1"/>
                  </a:moveTo>
                  <a:cubicBezTo>
                    <a:pt x="248" y="1"/>
                    <a:pt x="121" y="60"/>
                    <a:pt x="1" y="181"/>
                  </a:cubicBezTo>
                  <a:cubicBezTo>
                    <a:pt x="143" y="233"/>
                    <a:pt x="282" y="274"/>
                    <a:pt x="418" y="274"/>
                  </a:cubicBezTo>
                  <a:cubicBezTo>
                    <a:pt x="531" y="274"/>
                    <a:pt x="642" y="245"/>
                    <a:pt x="751" y="169"/>
                  </a:cubicBezTo>
                  <a:cubicBezTo>
                    <a:pt x="628" y="57"/>
                    <a:pt x="501" y="1"/>
                    <a:pt x="3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30"/>
            <p:cNvSpPr/>
            <p:nvPr/>
          </p:nvSpPr>
          <p:spPr>
            <a:xfrm>
              <a:off x="5708725" y="2107525"/>
              <a:ext cx="25050" cy="7650"/>
            </a:xfrm>
            <a:custGeom>
              <a:avLst/>
              <a:gdLst/>
              <a:ahLst/>
              <a:cxnLst/>
              <a:rect l="l" t="t" r="r" b="b"/>
              <a:pathLst>
                <a:path w="1002" h="306" extrusionOk="0">
                  <a:moveTo>
                    <a:pt x="680" y="1"/>
                  </a:moveTo>
                  <a:cubicBezTo>
                    <a:pt x="527" y="102"/>
                    <a:pt x="363" y="132"/>
                    <a:pt x="200" y="132"/>
                  </a:cubicBezTo>
                  <a:cubicBezTo>
                    <a:pt x="133" y="132"/>
                    <a:pt x="67" y="127"/>
                    <a:pt x="1" y="120"/>
                  </a:cubicBezTo>
                  <a:lnTo>
                    <a:pt x="1" y="120"/>
                  </a:lnTo>
                  <a:cubicBezTo>
                    <a:pt x="176" y="240"/>
                    <a:pt x="344" y="306"/>
                    <a:pt x="511" y="306"/>
                  </a:cubicBezTo>
                  <a:cubicBezTo>
                    <a:pt x="675" y="306"/>
                    <a:pt x="836" y="243"/>
                    <a:pt x="1001" y="108"/>
                  </a:cubicBezTo>
                  <a:cubicBezTo>
                    <a:pt x="894" y="84"/>
                    <a:pt x="787" y="36"/>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30"/>
            <p:cNvSpPr/>
            <p:nvPr/>
          </p:nvSpPr>
          <p:spPr>
            <a:xfrm>
              <a:off x="5743575" y="2107525"/>
              <a:ext cx="22925" cy="3525"/>
            </a:xfrm>
            <a:custGeom>
              <a:avLst/>
              <a:gdLst/>
              <a:ahLst/>
              <a:cxnLst/>
              <a:rect l="l" t="t" r="r" b="b"/>
              <a:pathLst>
                <a:path w="917" h="141" extrusionOk="0">
                  <a:moveTo>
                    <a:pt x="0" y="1"/>
                  </a:moveTo>
                  <a:cubicBezTo>
                    <a:pt x="165" y="80"/>
                    <a:pt x="330" y="141"/>
                    <a:pt x="499" y="141"/>
                  </a:cubicBezTo>
                  <a:cubicBezTo>
                    <a:pt x="635" y="141"/>
                    <a:pt x="774" y="102"/>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30"/>
            <p:cNvSpPr/>
            <p:nvPr/>
          </p:nvSpPr>
          <p:spPr>
            <a:xfrm>
              <a:off x="5869475" y="2127700"/>
              <a:ext cx="7450" cy="13200"/>
            </a:xfrm>
            <a:custGeom>
              <a:avLst/>
              <a:gdLst/>
              <a:ahLst/>
              <a:cxnLst/>
              <a:rect l="l" t="t" r="r" b="b"/>
              <a:pathLst>
                <a:path w="298" h="528" extrusionOk="0">
                  <a:moveTo>
                    <a:pt x="151" y="0"/>
                  </a:moveTo>
                  <a:cubicBezTo>
                    <a:pt x="102" y="0"/>
                    <a:pt x="54" y="9"/>
                    <a:pt x="12" y="27"/>
                  </a:cubicBezTo>
                  <a:lnTo>
                    <a:pt x="12" y="325"/>
                  </a:lnTo>
                  <a:cubicBezTo>
                    <a:pt x="0" y="432"/>
                    <a:pt x="24" y="503"/>
                    <a:pt x="143" y="527"/>
                  </a:cubicBezTo>
                  <a:cubicBezTo>
                    <a:pt x="262" y="527"/>
                    <a:pt x="298" y="444"/>
                    <a:pt x="298" y="349"/>
                  </a:cubicBezTo>
                  <a:cubicBezTo>
                    <a:pt x="131" y="242"/>
                    <a:pt x="286" y="134"/>
                    <a:pt x="298" y="27"/>
                  </a:cubicBezTo>
                  <a:cubicBezTo>
                    <a:pt x="250" y="9"/>
                    <a:pt x="200"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30"/>
            <p:cNvSpPr/>
            <p:nvPr/>
          </p:nvSpPr>
          <p:spPr>
            <a:xfrm>
              <a:off x="6053125" y="2100100"/>
              <a:ext cx="10450" cy="7450"/>
            </a:xfrm>
            <a:custGeom>
              <a:avLst/>
              <a:gdLst/>
              <a:ahLst/>
              <a:cxnLst/>
              <a:rect l="l" t="t" r="r" b="b"/>
              <a:pathLst>
                <a:path w="418" h="298" extrusionOk="0">
                  <a:moveTo>
                    <a:pt x="1" y="0"/>
                  </a:moveTo>
                  <a:cubicBezTo>
                    <a:pt x="1" y="131"/>
                    <a:pt x="48" y="238"/>
                    <a:pt x="167" y="298"/>
                  </a:cubicBezTo>
                  <a:cubicBezTo>
                    <a:pt x="262" y="286"/>
                    <a:pt x="334" y="286"/>
                    <a:pt x="417" y="274"/>
                  </a:cubicBezTo>
                  <a:cubicBezTo>
                    <a:pt x="358" y="179"/>
                    <a:pt x="322" y="107"/>
                    <a:pt x="274" y="24"/>
                  </a:cubicBezTo>
                  <a:cubicBezTo>
                    <a:pt x="167" y="24"/>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30"/>
            <p:cNvSpPr/>
            <p:nvPr/>
          </p:nvSpPr>
          <p:spPr>
            <a:xfrm>
              <a:off x="5704575" y="2118250"/>
              <a:ext cx="14600" cy="10250"/>
            </a:xfrm>
            <a:custGeom>
              <a:avLst/>
              <a:gdLst/>
              <a:ahLst/>
              <a:cxnLst/>
              <a:rect l="l" t="t" r="r" b="b"/>
              <a:pathLst>
                <a:path w="584" h="410" extrusionOk="0">
                  <a:moveTo>
                    <a:pt x="179" y="0"/>
                  </a:moveTo>
                  <a:cubicBezTo>
                    <a:pt x="119" y="48"/>
                    <a:pt x="60" y="84"/>
                    <a:pt x="0" y="131"/>
                  </a:cubicBezTo>
                  <a:cubicBezTo>
                    <a:pt x="95" y="320"/>
                    <a:pt x="192" y="410"/>
                    <a:pt x="290" y="410"/>
                  </a:cubicBezTo>
                  <a:cubicBezTo>
                    <a:pt x="389" y="410"/>
                    <a:pt x="488" y="317"/>
                    <a:pt x="584" y="143"/>
                  </a:cubicBezTo>
                  <a:cubicBezTo>
                    <a:pt x="477" y="96"/>
                    <a:pt x="357" y="48"/>
                    <a:pt x="250" y="12"/>
                  </a:cubicBezTo>
                  <a:lnTo>
                    <a:pt x="215" y="24"/>
                  </a:ln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30"/>
            <p:cNvSpPr/>
            <p:nvPr/>
          </p:nvSpPr>
          <p:spPr>
            <a:xfrm>
              <a:off x="5704275" y="2108225"/>
              <a:ext cx="3900" cy="2300"/>
            </a:xfrm>
            <a:custGeom>
              <a:avLst/>
              <a:gdLst/>
              <a:ahLst/>
              <a:cxnLst/>
              <a:rect l="l" t="t" r="r" b="b"/>
              <a:pathLst>
                <a:path w="156" h="92" extrusionOk="0">
                  <a:moveTo>
                    <a:pt x="85" y="1"/>
                  </a:moveTo>
                  <a:cubicBezTo>
                    <a:pt x="58" y="1"/>
                    <a:pt x="29" y="28"/>
                    <a:pt x="0" y="80"/>
                  </a:cubicBezTo>
                  <a:cubicBezTo>
                    <a:pt x="60" y="92"/>
                    <a:pt x="119" y="92"/>
                    <a:pt x="155" y="92"/>
                  </a:cubicBezTo>
                  <a:cubicBezTo>
                    <a:pt x="137" y="31"/>
                    <a:pt x="112" y="1"/>
                    <a:pt x="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30"/>
            <p:cNvSpPr/>
            <p:nvPr/>
          </p:nvSpPr>
          <p:spPr>
            <a:xfrm>
              <a:off x="6158800" y="1612900"/>
              <a:ext cx="73550" cy="30825"/>
            </a:xfrm>
            <a:custGeom>
              <a:avLst/>
              <a:gdLst/>
              <a:ahLst/>
              <a:cxnLst/>
              <a:rect l="l" t="t" r="r" b="b"/>
              <a:pathLst>
                <a:path w="2942" h="1233" extrusionOk="0">
                  <a:moveTo>
                    <a:pt x="1388" y="0"/>
                  </a:moveTo>
                  <a:cubicBezTo>
                    <a:pt x="1239" y="0"/>
                    <a:pt x="1091" y="23"/>
                    <a:pt x="941" y="81"/>
                  </a:cubicBezTo>
                  <a:cubicBezTo>
                    <a:pt x="881" y="117"/>
                    <a:pt x="834" y="164"/>
                    <a:pt x="810" y="224"/>
                  </a:cubicBezTo>
                  <a:cubicBezTo>
                    <a:pt x="715" y="593"/>
                    <a:pt x="143" y="414"/>
                    <a:pt x="95" y="843"/>
                  </a:cubicBezTo>
                  <a:cubicBezTo>
                    <a:pt x="48" y="914"/>
                    <a:pt x="0" y="1010"/>
                    <a:pt x="60" y="1117"/>
                  </a:cubicBezTo>
                  <a:lnTo>
                    <a:pt x="631" y="1117"/>
                  </a:lnTo>
                  <a:cubicBezTo>
                    <a:pt x="778" y="1201"/>
                    <a:pt x="919" y="1233"/>
                    <a:pt x="1055" y="1233"/>
                  </a:cubicBezTo>
                  <a:cubicBezTo>
                    <a:pt x="1461" y="1233"/>
                    <a:pt x="1829" y="950"/>
                    <a:pt x="2203" y="914"/>
                  </a:cubicBezTo>
                  <a:cubicBezTo>
                    <a:pt x="2560" y="891"/>
                    <a:pt x="2941" y="831"/>
                    <a:pt x="2905" y="414"/>
                  </a:cubicBezTo>
                  <a:cubicBezTo>
                    <a:pt x="2897" y="99"/>
                    <a:pt x="2674" y="84"/>
                    <a:pt x="2451" y="84"/>
                  </a:cubicBezTo>
                  <a:cubicBezTo>
                    <a:pt x="2429" y="84"/>
                    <a:pt x="2407" y="85"/>
                    <a:pt x="2385" y="85"/>
                  </a:cubicBezTo>
                  <a:cubicBezTo>
                    <a:pt x="2312" y="85"/>
                    <a:pt x="2240" y="83"/>
                    <a:pt x="2179" y="69"/>
                  </a:cubicBezTo>
                  <a:cubicBezTo>
                    <a:pt x="2131" y="69"/>
                    <a:pt x="2084" y="69"/>
                    <a:pt x="2048" y="105"/>
                  </a:cubicBezTo>
                  <a:cubicBezTo>
                    <a:pt x="1822" y="48"/>
                    <a:pt x="1605" y="0"/>
                    <a:pt x="13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30"/>
            <p:cNvSpPr/>
            <p:nvPr/>
          </p:nvSpPr>
          <p:spPr>
            <a:xfrm>
              <a:off x="6174575" y="1612850"/>
              <a:ext cx="62525" cy="33625"/>
            </a:xfrm>
            <a:custGeom>
              <a:avLst/>
              <a:gdLst/>
              <a:ahLst/>
              <a:cxnLst/>
              <a:rect l="l" t="t" r="r" b="b"/>
              <a:pathLst>
                <a:path w="2501" h="1345" extrusionOk="0">
                  <a:moveTo>
                    <a:pt x="1682" y="0"/>
                  </a:moveTo>
                  <a:cubicBezTo>
                    <a:pt x="1592" y="0"/>
                    <a:pt x="1503" y="19"/>
                    <a:pt x="1429" y="107"/>
                  </a:cubicBezTo>
                  <a:cubicBezTo>
                    <a:pt x="1540" y="192"/>
                    <a:pt x="1668" y="204"/>
                    <a:pt x="1802" y="204"/>
                  </a:cubicBezTo>
                  <a:cubicBezTo>
                    <a:pt x="1856" y="204"/>
                    <a:pt x="1910" y="202"/>
                    <a:pt x="1965" y="202"/>
                  </a:cubicBezTo>
                  <a:cubicBezTo>
                    <a:pt x="2096" y="202"/>
                    <a:pt x="2227" y="321"/>
                    <a:pt x="2215" y="488"/>
                  </a:cubicBezTo>
                  <a:cubicBezTo>
                    <a:pt x="2179" y="643"/>
                    <a:pt x="2072" y="738"/>
                    <a:pt x="1917" y="762"/>
                  </a:cubicBezTo>
                  <a:cubicBezTo>
                    <a:pt x="1862" y="768"/>
                    <a:pt x="1807" y="775"/>
                    <a:pt x="1752" y="775"/>
                  </a:cubicBezTo>
                  <a:cubicBezTo>
                    <a:pt x="1712" y="775"/>
                    <a:pt x="1672" y="772"/>
                    <a:pt x="1631" y="762"/>
                  </a:cubicBezTo>
                  <a:cubicBezTo>
                    <a:pt x="1525" y="729"/>
                    <a:pt x="1418" y="700"/>
                    <a:pt x="1320" y="700"/>
                  </a:cubicBezTo>
                  <a:cubicBezTo>
                    <a:pt x="1166" y="700"/>
                    <a:pt x="1033" y="772"/>
                    <a:pt x="953" y="1012"/>
                  </a:cubicBezTo>
                  <a:cubicBezTo>
                    <a:pt x="913" y="1111"/>
                    <a:pt x="807" y="1119"/>
                    <a:pt x="704" y="1119"/>
                  </a:cubicBezTo>
                  <a:cubicBezTo>
                    <a:pt x="684" y="1119"/>
                    <a:pt x="663" y="1119"/>
                    <a:pt x="643" y="1119"/>
                  </a:cubicBezTo>
                  <a:lnTo>
                    <a:pt x="0" y="1119"/>
                  </a:lnTo>
                  <a:cubicBezTo>
                    <a:pt x="12" y="1178"/>
                    <a:pt x="12" y="1238"/>
                    <a:pt x="12" y="1297"/>
                  </a:cubicBezTo>
                  <a:cubicBezTo>
                    <a:pt x="123" y="1332"/>
                    <a:pt x="236" y="1344"/>
                    <a:pt x="348" y="1344"/>
                  </a:cubicBezTo>
                  <a:cubicBezTo>
                    <a:pt x="597" y="1344"/>
                    <a:pt x="848" y="1286"/>
                    <a:pt x="1096" y="1286"/>
                  </a:cubicBezTo>
                  <a:cubicBezTo>
                    <a:pt x="1156" y="1286"/>
                    <a:pt x="1215" y="1289"/>
                    <a:pt x="1274" y="1297"/>
                  </a:cubicBezTo>
                  <a:cubicBezTo>
                    <a:pt x="1306" y="1300"/>
                    <a:pt x="1336" y="1301"/>
                    <a:pt x="1366" y="1301"/>
                  </a:cubicBezTo>
                  <a:cubicBezTo>
                    <a:pt x="1745" y="1301"/>
                    <a:pt x="2009" y="1097"/>
                    <a:pt x="2262" y="821"/>
                  </a:cubicBezTo>
                  <a:cubicBezTo>
                    <a:pt x="2441" y="619"/>
                    <a:pt x="2501" y="404"/>
                    <a:pt x="2393" y="166"/>
                  </a:cubicBezTo>
                  <a:cubicBezTo>
                    <a:pt x="2328" y="28"/>
                    <a:pt x="2222" y="1"/>
                    <a:pt x="2106" y="1"/>
                  </a:cubicBezTo>
                  <a:cubicBezTo>
                    <a:pt x="2032" y="1"/>
                    <a:pt x="1955" y="12"/>
                    <a:pt x="1881" y="12"/>
                  </a:cubicBezTo>
                  <a:cubicBezTo>
                    <a:pt x="1819" y="12"/>
                    <a:pt x="1750" y="0"/>
                    <a:pt x="1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30"/>
            <p:cNvSpPr/>
            <p:nvPr/>
          </p:nvSpPr>
          <p:spPr>
            <a:xfrm>
              <a:off x="6070400" y="1614025"/>
              <a:ext cx="57175" cy="26800"/>
            </a:xfrm>
            <a:custGeom>
              <a:avLst/>
              <a:gdLst/>
              <a:ahLst/>
              <a:cxnLst/>
              <a:rect l="l" t="t" r="r" b="b"/>
              <a:pathLst>
                <a:path w="2287" h="1072" extrusionOk="0">
                  <a:moveTo>
                    <a:pt x="700" y="1"/>
                  </a:moveTo>
                  <a:cubicBezTo>
                    <a:pt x="468" y="1"/>
                    <a:pt x="235" y="17"/>
                    <a:pt x="0" y="60"/>
                  </a:cubicBezTo>
                  <a:cubicBezTo>
                    <a:pt x="0" y="155"/>
                    <a:pt x="12" y="262"/>
                    <a:pt x="12" y="369"/>
                  </a:cubicBezTo>
                  <a:cubicBezTo>
                    <a:pt x="26" y="370"/>
                    <a:pt x="42" y="371"/>
                    <a:pt x="57" y="371"/>
                  </a:cubicBezTo>
                  <a:cubicBezTo>
                    <a:pt x="94" y="371"/>
                    <a:pt x="133" y="369"/>
                    <a:pt x="170" y="369"/>
                  </a:cubicBezTo>
                  <a:cubicBezTo>
                    <a:pt x="308" y="369"/>
                    <a:pt x="419" y="396"/>
                    <a:pt x="298" y="655"/>
                  </a:cubicBezTo>
                  <a:cubicBezTo>
                    <a:pt x="83" y="857"/>
                    <a:pt x="202" y="965"/>
                    <a:pt x="464" y="977"/>
                  </a:cubicBezTo>
                  <a:cubicBezTo>
                    <a:pt x="483" y="978"/>
                    <a:pt x="501" y="979"/>
                    <a:pt x="518" y="979"/>
                  </a:cubicBezTo>
                  <a:cubicBezTo>
                    <a:pt x="901" y="979"/>
                    <a:pt x="996" y="608"/>
                    <a:pt x="1179" y="357"/>
                  </a:cubicBezTo>
                  <a:cubicBezTo>
                    <a:pt x="1429" y="488"/>
                    <a:pt x="1607" y="691"/>
                    <a:pt x="1738" y="929"/>
                  </a:cubicBezTo>
                  <a:cubicBezTo>
                    <a:pt x="1798" y="977"/>
                    <a:pt x="1846" y="1024"/>
                    <a:pt x="1881" y="1072"/>
                  </a:cubicBezTo>
                  <a:cubicBezTo>
                    <a:pt x="1977" y="988"/>
                    <a:pt x="2107" y="1024"/>
                    <a:pt x="2179" y="929"/>
                  </a:cubicBezTo>
                  <a:cubicBezTo>
                    <a:pt x="2286" y="750"/>
                    <a:pt x="2143" y="596"/>
                    <a:pt x="2143" y="417"/>
                  </a:cubicBezTo>
                  <a:cubicBezTo>
                    <a:pt x="2143" y="322"/>
                    <a:pt x="2143" y="238"/>
                    <a:pt x="2131" y="143"/>
                  </a:cubicBezTo>
                  <a:cubicBezTo>
                    <a:pt x="2096" y="84"/>
                    <a:pt x="2072" y="48"/>
                    <a:pt x="2012" y="24"/>
                  </a:cubicBezTo>
                  <a:lnTo>
                    <a:pt x="1738" y="72"/>
                  </a:lnTo>
                  <a:cubicBezTo>
                    <a:pt x="1390" y="36"/>
                    <a:pt x="1045" y="1"/>
                    <a:pt x="7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30"/>
            <p:cNvSpPr/>
            <p:nvPr/>
          </p:nvSpPr>
          <p:spPr>
            <a:xfrm>
              <a:off x="6120100" y="1611300"/>
              <a:ext cx="62525" cy="19375"/>
            </a:xfrm>
            <a:custGeom>
              <a:avLst/>
              <a:gdLst/>
              <a:ahLst/>
              <a:cxnLst/>
              <a:rect l="l" t="t" r="r" b="b"/>
              <a:pathLst>
                <a:path w="2501" h="775" extrusionOk="0">
                  <a:moveTo>
                    <a:pt x="1230" y="1"/>
                  </a:moveTo>
                  <a:cubicBezTo>
                    <a:pt x="820" y="1"/>
                    <a:pt x="410" y="45"/>
                    <a:pt x="0" y="133"/>
                  </a:cubicBezTo>
                  <a:cubicBezTo>
                    <a:pt x="0" y="169"/>
                    <a:pt x="24" y="193"/>
                    <a:pt x="36" y="204"/>
                  </a:cubicBezTo>
                  <a:cubicBezTo>
                    <a:pt x="346" y="490"/>
                    <a:pt x="822" y="181"/>
                    <a:pt x="1108" y="526"/>
                  </a:cubicBezTo>
                  <a:cubicBezTo>
                    <a:pt x="1193" y="666"/>
                    <a:pt x="1293" y="775"/>
                    <a:pt x="1422" y="775"/>
                  </a:cubicBezTo>
                  <a:cubicBezTo>
                    <a:pt x="1491" y="775"/>
                    <a:pt x="1568" y="744"/>
                    <a:pt x="1655" y="669"/>
                  </a:cubicBezTo>
                  <a:cubicBezTo>
                    <a:pt x="1822" y="347"/>
                    <a:pt x="2179" y="383"/>
                    <a:pt x="2429" y="228"/>
                  </a:cubicBezTo>
                  <a:lnTo>
                    <a:pt x="2501" y="145"/>
                  </a:lnTo>
                  <a:cubicBezTo>
                    <a:pt x="2077" y="48"/>
                    <a:pt x="1654" y="1"/>
                    <a:pt x="1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30"/>
            <p:cNvSpPr/>
            <p:nvPr/>
          </p:nvSpPr>
          <p:spPr>
            <a:xfrm>
              <a:off x="5690575" y="1611625"/>
              <a:ext cx="41100" cy="14625"/>
            </a:xfrm>
            <a:custGeom>
              <a:avLst/>
              <a:gdLst/>
              <a:ahLst/>
              <a:cxnLst/>
              <a:rect l="l" t="t" r="r" b="b"/>
              <a:pathLst>
                <a:path w="1644" h="585" extrusionOk="0">
                  <a:moveTo>
                    <a:pt x="275" y="1"/>
                  </a:moveTo>
                  <a:cubicBezTo>
                    <a:pt x="1" y="370"/>
                    <a:pt x="1" y="394"/>
                    <a:pt x="429" y="453"/>
                  </a:cubicBezTo>
                  <a:cubicBezTo>
                    <a:pt x="548" y="465"/>
                    <a:pt x="656" y="489"/>
                    <a:pt x="739" y="572"/>
                  </a:cubicBezTo>
                  <a:cubicBezTo>
                    <a:pt x="1025" y="572"/>
                    <a:pt x="1287" y="584"/>
                    <a:pt x="1572" y="584"/>
                  </a:cubicBezTo>
                  <a:cubicBezTo>
                    <a:pt x="1644" y="346"/>
                    <a:pt x="1489" y="227"/>
                    <a:pt x="1322" y="120"/>
                  </a:cubicBezTo>
                  <a:cubicBezTo>
                    <a:pt x="1263" y="108"/>
                    <a:pt x="1191" y="96"/>
                    <a:pt x="1132" y="96"/>
                  </a:cubicBezTo>
                  <a:cubicBezTo>
                    <a:pt x="1091" y="82"/>
                    <a:pt x="1050" y="77"/>
                    <a:pt x="1008" y="77"/>
                  </a:cubicBezTo>
                  <a:cubicBezTo>
                    <a:pt x="893" y="77"/>
                    <a:pt x="776" y="117"/>
                    <a:pt x="666" y="117"/>
                  </a:cubicBezTo>
                  <a:cubicBezTo>
                    <a:pt x="582" y="117"/>
                    <a:pt x="502" y="94"/>
                    <a:pt x="429" y="13"/>
                  </a:cubicBezTo>
                  <a:cubicBezTo>
                    <a:pt x="370" y="13"/>
                    <a:pt x="322"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30"/>
            <p:cNvSpPr/>
            <p:nvPr/>
          </p:nvSpPr>
          <p:spPr>
            <a:xfrm>
              <a:off x="5717375" y="1608375"/>
              <a:ext cx="53600" cy="12050"/>
            </a:xfrm>
            <a:custGeom>
              <a:avLst/>
              <a:gdLst/>
              <a:ahLst/>
              <a:cxnLst/>
              <a:rect l="l" t="t" r="r" b="b"/>
              <a:pathLst>
                <a:path w="2144" h="482" extrusionOk="0">
                  <a:moveTo>
                    <a:pt x="2084" y="0"/>
                  </a:moveTo>
                  <a:cubicBezTo>
                    <a:pt x="1405" y="60"/>
                    <a:pt x="738" y="95"/>
                    <a:pt x="72" y="143"/>
                  </a:cubicBezTo>
                  <a:cubicBezTo>
                    <a:pt x="0" y="191"/>
                    <a:pt x="12" y="238"/>
                    <a:pt x="72" y="286"/>
                  </a:cubicBezTo>
                  <a:lnTo>
                    <a:pt x="203" y="321"/>
                  </a:lnTo>
                  <a:cubicBezTo>
                    <a:pt x="384" y="398"/>
                    <a:pt x="549" y="482"/>
                    <a:pt x="743" y="482"/>
                  </a:cubicBezTo>
                  <a:cubicBezTo>
                    <a:pt x="791" y="482"/>
                    <a:pt x="841" y="476"/>
                    <a:pt x="893" y="464"/>
                  </a:cubicBezTo>
                  <a:cubicBezTo>
                    <a:pt x="929" y="469"/>
                    <a:pt x="964" y="471"/>
                    <a:pt x="999" y="471"/>
                  </a:cubicBezTo>
                  <a:cubicBezTo>
                    <a:pt x="1220" y="471"/>
                    <a:pt x="1427" y="383"/>
                    <a:pt x="1643" y="321"/>
                  </a:cubicBezTo>
                  <a:cubicBezTo>
                    <a:pt x="1739" y="298"/>
                    <a:pt x="1846" y="274"/>
                    <a:pt x="1929" y="250"/>
                  </a:cubicBezTo>
                  <a:cubicBezTo>
                    <a:pt x="1989" y="238"/>
                    <a:pt x="2048" y="202"/>
                    <a:pt x="2096" y="167"/>
                  </a:cubicBezTo>
                  <a:cubicBezTo>
                    <a:pt x="2143" y="95"/>
                    <a:pt x="2143" y="48"/>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30"/>
            <p:cNvSpPr/>
            <p:nvPr/>
          </p:nvSpPr>
          <p:spPr>
            <a:xfrm>
              <a:off x="5948950" y="1612525"/>
              <a:ext cx="25325" cy="17300"/>
            </a:xfrm>
            <a:custGeom>
              <a:avLst/>
              <a:gdLst/>
              <a:ahLst/>
              <a:cxnLst/>
              <a:rect l="l" t="t" r="r" b="b"/>
              <a:pathLst>
                <a:path w="1013" h="692" extrusionOk="0">
                  <a:moveTo>
                    <a:pt x="506" y="1"/>
                  </a:moveTo>
                  <a:cubicBezTo>
                    <a:pt x="337" y="1"/>
                    <a:pt x="167" y="42"/>
                    <a:pt x="0" y="120"/>
                  </a:cubicBezTo>
                  <a:lnTo>
                    <a:pt x="0" y="179"/>
                  </a:lnTo>
                  <a:cubicBezTo>
                    <a:pt x="143" y="358"/>
                    <a:pt x="215" y="572"/>
                    <a:pt x="441" y="691"/>
                  </a:cubicBezTo>
                  <a:cubicBezTo>
                    <a:pt x="524" y="691"/>
                    <a:pt x="631" y="679"/>
                    <a:pt x="619" y="560"/>
                  </a:cubicBezTo>
                  <a:cubicBezTo>
                    <a:pt x="560" y="227"/>
                    <a:pt x="774" y="179"/>
                    <a:pt x="1012" y="132"/>
                  </a:cubicBezTo>
                  <a:cubicBezTo>
                    <a:pt x="846" y="4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30"/>
            <p:cNvSpPr/>
            <p:nvPr/>
          </p:nvSpPr>
          <p:spPr>
            <a:xfrm>
              <a:off x="6070100" y="1611625"/>
              <a:ext cx="43475" cy="4450"/>
            </a:xfrm>
            <a:custGeom>
              <a:avLst/>
              <a:gdLst/>
              <a:ahLst/>
              <a:cxnLst/>
              <a:rect l="l" t="t" r="r" b="b"/>
              <a:pathLst>
                <a:path w="1739" h="178" extrusionOk="0">
                  <a:moveTo>
                    <a:pt x="878" y="1"/>
                  </a:moveTo>
                  <a:cubicBezTo>
                    <a:pt x="590" y="1"/>
                    <a:pt x="298" y="55"/>
                    <a:pt x="0" y="156"/>
                  </a:cubicBezTo>
                  <a:cubicBezTo>
                    <a:pt x="394" y="164"/>
                    <a:pt x="794" y="178"/>
                    <a:pt x="1196" y="178"/>
                  </a:cubicBezTo>
                  <a:cubicBezTo>
                    <a:pt x="1377" y="178"/>
                    <a:pt x="1558" y="175"/>
                    <a:pt x="1738" y="168"/>
                  </a:cubicBezTo>
                  <a:cubicBezTo>
                    <a:pt x="1453" y="55"/>
                    <a:pt x="1167" y="1"/>
                    <a:pt x="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30"/>
            <p:cNvSpPr/>
            <p:nvPr/>
          </p:nvSpPr>
          <p:spPr>
            <a:xfrm>
              <a:off x="5561400" y="1622700"/>
              <a:ext cx="28600" cy="11275"/>
            </a:xfrm>
            <a:custGeom>
              <a:avLst/>
              <a:gdLst/>
              <a:ahLst/>
              <a:cxnLst/>
              <a:rect l="l" t="t" r="r" b="b"/>
              <a:pathLst>
                <a:path w="1144" h="451" extrusionOk="0">
                  <a:moveTo>
                    <a:pt x="996" y="0"/>
                  </a:moveTo>
                  <a:cubicBezTo>
                    <a:pt x="634" y="0"/>
                    <a:pt x="326" y="183"/>
                    <a:pt x="0" y="320"/>
                  </a:cubicBezTo>
                  <a:lnTo>
                    <a:pt x="0" y="451"/>
                  </a:lnTo>
                  <a:cubicBezTo>
                    <a:pt x="417" y="368"/>
                    <a:pt x="858" y="391"/>
                    <a:pt x="1143" y="10"/>
                  </a:cubicBezTo>
                  <a:cubicBezTo>
                    <a:pt x="1093" y="3"/>
                    <a:pt x="1044" y="0"/>
                    <a:pt x="9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30"/>
            <p:cNvSpPr/>
            <p:nvPr/>
          </p:nvSpPr>
          <p:spPr>
            <a:xfrm>
              <a:off x="5853400" y="1614325"/>
              <a:ext cx="23825" cy="9125"/>
            </a:xfrm>
            <a:custGeom>
              <a:avLst/>
              <a:gdLst/>
              <a:ahLst/>
              <a:cxnLst/>
              <a:rect l="l" t="t" r="r" b="b"/>
              <a:pathLst>
                <a:path w="953" h="365" extrusionOk="0">
                  <a:moveTo>
                    <a:pt x="941" y="48"/>
                  </a:moveTo>
                  <a:cubicBezTo>
                    <a:pt x="846" y="48"/>
                    <a:pt x="774" y="48"/>
                    <a:pt x="703" y="60"/>
                  </a:cubicBezTo>
                  <a:cubicBezTo>
                    <a:pt x="477" y="107"/>
                    <a:pt x="215" y="0"/>
                    <a:pt x="0" y="286"/>
                  </a:cubicBezTo>
                  <a:cubicBezTo>
                    <a:pt x="34" y="293"/>
                    <a:pt x="64" y="296"/>
                    <a:pt x="92" y="296"/>
                  </a:cubicBezTo>
                  <a:cubicBezTo>
                    <a:pt x="211" y="296"/>
                    <a:pt x="283" y="241"/>
                    <a:pt x="370" y="203"/>
                  </a:cubicBezTo>
                  <a:cubicBezTo>
                    <a:pt x="466" y="319"/>
                    <a:pt x="579" y="364"/>
                    <a:pt x="714" y="364"/>
                  </a:cubicBezTo>
                  <a:cubicBezTo>
                    <a:pt x="745" y="364"/>
                    <a:pt x="777" y="362"/>
                    <a:pt x="810" y="357"/>
                  </a:cubicBezTo>
                  <a:cubicBezTo>
                    <a:pt x="929" y="286"/>
                    <a:pt x="953" y="167"/>
                    <a:pt x="94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30"/>
            <p:cNvSpPr/>
            <p:nvPr/>
          </p:nvSpPr>
          <p:spPr>
            <a:xfrm>
              <a:off x="5628975" y="1607775"/>
              <a:ext cx="25900" cy="4625"/>
            </a:xfrm>
            <a:custGeom>
              <a:avLst/>
              <a:gdLst/>
              <a:ahLst/>
              <a:cxnLst/>
              <a:rect l="l" t="t" r="r" b="b"/>
              <a:pathLst>
                <a:path w="1036" h="185" extrusionOk="0">
                  <a:moveTo>
                    <a:pt x="484" y="0"/>
                  </a:moveTo>
                  <a:cubicBezTo>
                    <a:pt x="317" y="0"/>
                    <a:pt x="153" y="30"/>
                    <a:pt x="0" y="155"/>
                  </a:cubicBezTo>
                  <a:cubicBezTo>
                    <a:pt x="32" y="152"/>
                    <a:pt x="64" y="150"/>
                    <a:pt x="96" y="150"/>
                  </a:cubicBezTo>
                  <a:cubicBezTo>
                    <a:pt x="257" y="150"/>
                    <a:pt x="421" y="184"/>
                    <a:pt x="582" y="184"/>
                  </a:cubicBezTo>
                  <a:cubicBezTo>
                    <a:pt x="738" y="184"/>
                    <a:pt x="892" y="152"/>
                    <a:pt x="1036" y="24"/>
                  </a:cubicBezTo>
                  <a:lnTo>
                    <a:pt x="1036" y="24"/>
                  </a:lnTo>
                  <a:cubicBezTo>
                    <a:pt x="1010" y="26"/>
                    <a:pt x="983" y="27"/>
                    <a:pt x="956" y="27"/>
                  </a:cubicBezTo>
                  <a:cubicBezTo>
                    <a:pt x="801" y="27"/>
                    <a:pt x="641" y="0"/>
                    <a:pt x="4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30"/>
            <p:cNvSpPr/>
            <p:nvPr/>
          </p:nvSpPr>
          <p:spPr>
            <a:xfrm>
              <a:off x="5701300" y="1611275"/>
              <a:ext cx="17875" cy="7000"/>
            </a:xfrm>
            <a:custGeom>
              <a:avLst/>
              <a:gdLst/>
              <a:ahLst/>
              <a:cxnLst/>
              <a:rect l="l" t="t" r="r" b="b"/>
              <a:pathLst>
                <a:path w="715" h="280" extrusionOk="0">
                  <a:moveTo>
                    <a:pt x="404" y="1"/>
                  </a:moveTo>
                  <a:cubicBezTo>
                    <a:pt x="269" y="1"/>
                    <a:pt x="135" y="24"/>
                    <a:pt x="0" y="51"/>
                  </a:cubicBezTo>
                  <a:cubicBezTo>
                    <a:pt x="10" y="169"/>
                    <a:pt x="53" y="280"/>
                    <a:pt x="169" y="280"/>
                  </a:cubicBezTo>
                  <a:cubicBezTo>
                    <a:pt x="193" y="280"/>
                    <a:pt x="220" y="275"/>
                    <a:pt x="250" y="265"/>
                  </a:cubicBezTo>
                  <a:cubicBezTo>
                    <a:pt x="405" y="229"/>
                    <a:pt x="548" y="182"/>
                    <a:pt x="715" y="182"/>
                  </a:cubicBezTo>
                  <a:lnTo>
                    <a:pt x="715" y="51"/>
                  </a:lnTo>
                  <a:cubicBezTo>
                    <a:pt x="611" y="14"/>
                    <a:pt x="507"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30"/>
            <p:cNvSpPr/>
            <p:nvPr/>
          </p:nvSpPr>
          <p:spPr>
            <a:xfrm>
              <a:off x="5589975" y="1617275"/>
              <a:ext cx="11325" cy="5775"/>
            </a:xfrm>
            <a:custGeom>
              <a:avLst/>
              <a:gdLst/>
              <a:ahLst/>
              <a:cxnLst/>
              <a:rect l="l" t="t" r="r" b="b"/>
              <a:pathLst>
                <a:path w="453" h="231" extrusionOk="0">
                  <a:moveTo>
                    <a:pt x="283" y="0"/>
                  </a:moveTo>
                  <a:cubicBezTo>
                    <a:pt x="164" y="0"/>
                    <a:pt x="85" y="126"/>
                    <a:pt x="0" y="227"/>
                  </a:cubicBezTo>
                  <a:cubicBezTo>
                    <a:pt x="17" y="230"/>
                    <a:pt x="32" y="231"/>
                    <a:pt x="48" y="231"/>
                  </a:cubicBezTo>
                  <a:cubicBezTo>
                    <a:pt x="193" y="231"/>
                    <a:pt x="313" y="137"/>
                    <a:pt x="453" y="73"/>
                  </a:cubicBezTo>
                  <a:cubicBezTo>
                    <a:pt x="387" y="21"/>
                    <a:pt x="332"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30"/>
            <p:cNvSpPr/>
            <p:nvPr/>
          </p:nvSpPr>
          <p:spPr>
            <a:xfrm>
              <a:off x="5601275" y="1618550"/>
              <a:ext cx="3000" cy="2500"/>
            </a:xfrm>
            <a:custGeom>
              <a:avLst/>
              <a:gdLst/>
              <a:ahLst/>
              <a:cxnLst/>
              <a:rect l="l" t="t" r="r" b="b"/>
              <a:pathLst>
                <a:path w="120" h="100" extrusionOk="0">
                  <a:moveTo>
                    <a:pt x="51" y="1"/>
                  </a:moveTo>
                  <a:cubicBezTo>
                    <a:pt x="31" y="1"/>
                    <a:pt x="13" y="4"/>
                    <a:pt x="1" y="10"/>
                  </a:cubicBezTo>
                  <a:cubicBezTo>
                    <a:pt x="19" y="69"/>
                    <a:pt x="37" y="99"/>
                    <a:pt x="56" y="99"/>
                  </a:cubicBezTo>
                  <a:cubicBezTo>
                    <a:pt x="75" y="99"/>
                    <a:pt x="96" y="69"/>
                    <a:pt x="120" y="10"/>
                  </a:cubicBezTo>
                  <a:cubicBezTo>
                    <a:pt x="96" y="4"/>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30"/>
            <p:cNvSpPr/>
            <p:nvPr/>
          </p:nvSpPr>
          <p:spPr>
            <a:xfrm>
              <a:off x="5769450" y="1608375"/>
              <a:ext cx="3600" cy="4450"/>
            </a:xfrm>
            <a:custGeom>
              <a:avLst/>
              <a:gdLst/>
              <a:ahLst/>
              <a:cxnLst/>
              <a:rect l="l" t="t" r="r" b="b"/>
              <a:pathLst>
                <a:path w="144" h="178" extrusionOk="0">
                  <a:moveTo>
                    <a:pt x="144" y="0"/>
                  </a:moveTo>
                  <a:cubicBezTo>
                    <a:pt x="84" y="12"/>
                    <a:pt x="37" y="12"/>
                    <a:pt x="1" y="12"/>
                  </a:cubicBezTo>
                  <a:lnTo>
                    <a:pt x="1" y="143"/>
                  </a:lnTo>
                  <a:cubicBezTo>
                    <a:pt x="18" y="165"/>
                    <a:pt x="37" y="177"/>
                    <a:pt x="59" y="177"/>
                  </a:cubicBezTo>
                  <a:cubicBezTo>
                    <a:pt x="84" y="177"/>
                    <a:pt x="112" y="162"/>
                    <a:pt x="144" y="131"/>
                  </a:cubicBez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30"/>
            <p:cNvSpPr/>
            <p:nvPr/>
          </p:nvSpPr>
          <p:spPr>
            <a:xfrm>
              <a:off x="6031700" y="2285825"/>
              <a:ext cx="71750" cy="15800"/>
            </a:xfrm>
            <a:custGeom>
              <a:avLst/>
              <a:gdLst/>
              <a:ahLst/>
              <a:cxnLst/>
              <a:rect l="l" t="t" r="r" b="b"/>
              <a:pathLst>
                <a:path w="2870" h="632" extrusionOk="0">
                  <a:moveTo>
                    <a:pt x="429" y="1"/>
                  </a:moveTo>
                  <a:cubicBezTo>
                    <a:pt x="405" y="1"/>
                    <a:pt x="357" y="13"/>
                    <a:pt x="310" y="48"/>
                  </a:cubicBezTo>
                  <a:cubicBezTo>
                    <a:pt x="143" y="108"/>
                    <a:pt x="0" y="167"/>
                    <a:pt x="143" y="370"/>
                  </a:cubicBezTo>
                  <a:cubicBezTo>
                    <a:pt x="953" y="632"/>
                    <a:pt x="1786" y="524"/>
                    <a:pt x="2608" y="584"/>
                  </a:cubicBezTo>
                  <a:cubicBezTo>
                    <a:pt x="2751" y="524"/>
                    <a:pt x="2858" y="417"/>
                    <a:pt x="2870" y="239"/>
                  </a:cubicBezTo>
                  <a:cubicBezTo>
                    <a:pt x="2786" y="108"/>
                    <a:pt x="2680" y="29"/>
                    <a:pt x="2536" y="29"/>
                  </a:cubicBezTo>
                  <a:cubicBezTo>
                    <a:pt x="2495" y="29"/>
                    <a:pt x="2452" y="35"/>
                    <a:pt x="2405" y="48"/>
                  </a:cubicBezTo>
                  <a:cubicBezTo>
                    <a:pt x="2036" y="48"/>
                    <a:pt x="1655" y="36"/>
                    <a:pt x="1274" y="36"/>
                  </a:cubicBezTo>
                  <a:lnTo>
                    <a:pt x="1096" y="36"/>
                  </a:lnTo>
                  <a:cubicBezTo>
                    <a:pt x="1072" y="36"/>
                    <a:pt x="1024" y="36"/>
                    <a:pt x="977" y="13"/>
                  </a:cubicBezTo>
                  <a:lnTo>
                    <a:pt x="715" y="13"/>
                  </a:lnTo>
                  <a:cubicBezTo>
                    <a:pt x="715" y="36"/>
                    <a:pt x="679" y="48"/>
                    <a:pt x="655" y="48"/>
                  </a:cubicBezTo>
                  <a:cubicBezTo>
                    <a:pt x="607" y="48"/>
                    <a:pt x="560" y="36"/>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30"/>
            <p:cNvSpPr/>
            <p:nvPr/>
          </p:nvSpPr>
          <p:spPr>
            <a:xfrm>
              <a:off x="5983775" y="2279625"/>
              <a:ext cx="58650" cy="15600"/>
            </a:xfrm>
            <a:custGeom>
              <a:avLst/>
              <a:gdLst/>
              <a:ahLst/>
              <a:cxnLst/>
              <a:rect l="l" t="t" r="r" b="b"/>
              <a:pathLst>
                <a:path w="2346" h="624" extrusionOk="0">
                  <a:moveTo>
                    <a:pt x="1053" y="0"/>
                  </a:moveTo>
                  <a:cubicBezTo>
                    <a:pt x="815" y="0"/>
                    <a:pt x="583" y="28"/>
                    <a:pt x="358" y="106"/>
                  </a:cubicBezTo>
                  <a:cubicBezTo>
                    <a:pt x="203" y="130"/>
                    <a:pt x="60" y="165"/>
                    <a:pt x="0" y="320"/>
                  </a:cubicBezTo>
                  <a:cubicBezTo>
                    <a:pt x="12" y="403"/>
                    <a:pt x="60" y="463"/>
                    <a:pt x="119" y="499"/>
                  </a:cubicBezTo>
                  <a:cubicBezTo>
                    <a:pt x="399" y="588"/>
                    <a:pt x="682" y="624"/>
                    <a:pt x="965" y="624"/>
                  </a:cubicBezTo>
                  <a:cubicBezTo>
                    <a:pt x="1248" y="624"/>
                    <a:pt x="1530" y="588"/>
                    <a:pt x="1810" y="534"/>
                  </a:cubicBezTo>
                  <a:cubicBezTo>
                    <a:pt x="1965" y="415"/>
                    <a:pt x="2120" y="320"/>
                    <a:pt x="2298" y="296"/>
                  </a:cubicBezTo>
                  <a:lnTo>
                    <a:pt x="2346" y="249"/>
                  </a:lnTo>
                  <a:cubicBezTo>
                    <a:pt x="2209" y="128"/>
                    <a:pt x="2047" y="116"/>
                    <a:pt x="1881" y="116"/>
                  </a:cubicBezTo>
                  <a:cubicBezTo>
                    <a:pt x="1840" y="116"/>
                    <a:pt x="1798" y="117"/>
                    <a:pt x="1756" y="117"/>
                  </a:cubicBezTo>
                  <a:cubicBezTo>
                    <a:pt x="1604" y="117"/>
                    <a:pt x="1453" y="106"/>
                    <a:pt x="1322" y="10"/>
                  </a:cubicBezTo>
                  <a:cubicBezTo>
                    <a:pt x="1231" y="4"/>
                    <a:pt x="1142" y="0"/>
                    <a:pt x="10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30"/>
            <p:cNvSpPr/>
            <p:nvPr/>
          </p:nvSpPr>
          <p:spPr>
            <a:xfrm>
              <a:off x="6029025" y="2247900"/>
              <a:ext cx="64300" cy="15575"/>
            </a:xfrm>
            <a:custGeom>
              <a:avLst/>
              <a:gdLst/>
              <a:ahLst/>
              <a:cxnLst/>
              <a:rect l="l" t="t" r="r" b="b"/>
              <a:pathLst>
                <a:path w="2572" h="623" extrusionOk="0">
                  <a:moveTo>
                    <a:pt x="245" y="1"/>
                  </a:moveTo>
                  <a:cubicBezTo>
                    <a:pt x="193" y="1"/>
                    <a:pt x="144" y="34"/>
                    <a:pt x="95" y="101"/>
                  </a:cubicBezTo>
                  <a:cubicBezTo>
                    <a:pt x="0" y="196"/>
                    <a:pt x="0" y="279"/>
                    <a:pt x="83" y="387"/>
                  </a:cubicBezTo>
                  <a:cubicBezTo>
                    <a:pt x="199" y="401"/>
                    <a:pt x="317" y="404"/>
                    <a:pt x="436" y="404"/>
                  </a:cubicBezTo>
                  <a:cubicBezTo>
                    <a:pt x="531" y="404"/>
                    <a:pt x="627" y="402"/>
                    <a:pt x="723" y="402"/>
                  </a:cubicBezTo>
                  <a:cubicBezTo>
                    <a:pt x="999" y="402"/>
                    <a:pt x="1275" y="419"/>
                    <a:pt x="1536" y="553"/>
                  </a:cubicBezTo>
                  <a:cubicBezTo>
                    <a:pt x="1677" y="607"/>
                    <a:pt x="1822" y="622"/>
                    <a:pt x="1968" y="622"/>
                  </a:cubicBezTo>
                  <a:cubicBezTo>
                    <a:pt x="2144" y="622"/>
                    <a:pt x="2320" y="601"/>
                    <a:pt x="2489" y="601"/>
                  </a:cubicBezTo>
                  <a:cubicBezTo>
                    <a:pt x="2560" y="553"/>
                    <a:pt x="2572" y="494"/>
                    <a:pt x="2536" y="398"/>
                  </a:cubicBezTo>
                  <a:cubicBezTo>
                    <a:pt x="1904" y="332"/>
                    <a:pt x="1293" y="121"/>
                    <a:pt x="664" y="121"/>
                  </a:cubicBezTo>
                  <a:cubicBezTo>
                    <a:pt x="618" y="121"/>
                    <a:pt x="571" y="122"/>
                    <a:pt x="524" y="125"/>
                  </a:cubicBezTo>
                  <a:cubicBezTo>
                    <a:pt x="496" y="132"/>
                    <a:pt x="464" y="172"/>
                    <a:pt x="439" y="172"/>
                  </a:cubicBezTo>
                  <a:cubicBezTo>
                    <a:pt x="423" y="172"/>
                    <a:pt x="410" y="152"/>
                    <a:pt x="405" y="89"/>
                  </a:cubicBezTo>
                  <a:cubicBezTo>
                    <a:pt x="347" y="31"/>
                    <a:pt x="294"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30"/>
            <p:cNvSpPr/>
            <p:nvPr/>
          </p:nvSpPr>
          <p:spPr>
            <a:xfrm>
              <a:off x="6140625" y="2234600"/>
              <a:ext cx="55100" cy="12850"/>
            </a:xfrm>
            <a:custGeom>
              <a:avLst/>
              <a:gdLst/>
              <a:ahLst/>
              <a:cxnLst/>
              <a:rect l="l" t="t" r="r" b="b"/>
              <a:pathLst>
                <a:path w="2204" h="514" extrusionOk="0">
                  <a:moveTo>
                    <a:pt x="207" y="0"/>
                  </a:moveTo>
                  <a:cubicBezTo>
                    <a:pt x="134" y="0"/>
                    <a:pt x="71" y="57"/>
                    <a:pt x="13" y="145"/>
                  </a:cubicBezTo>
                  <a:cubicBezTo>
                    <a:pt x="1" y="216"/>
                    <a:pt x="13" y="276"/>
                    <a:pt x="60" y="335"/>
                  </a:cubicBezTo>
                  <a:cubicBezTo>
                    <a:pt x="120" y="395"/>
                    <a:pt x="168" y="442"/>
                    <a:pt x="227" y="490"/>
                  </a:cubicBezTo>
                  <a:cubicBezTo>
                    <a:pt x="894" y="490"/>
                    <a:pt x="1561" y="490"/>
                    <a:pt x="2204" y="514"/>
                  </a:cubicBezTo>
                  <a:lnTo>
                    <a:pt x="2204" y="383"/>
                  </a:lnTo>
                  <a:cubicBezTo>
                    <a:pt x="2192" y="335"/>
                    <a:pt x="2192" y="299"/>
                    <a:pt x="2168" y="252"/>
                  </a:cubicBezTo>
                  <a:cubicBezTo>
                    <a:pt x="2132" y="252"/>
                    <a:pt x="2096" y="252"/>
                    <a:pt x="2049" y="240"/>
                  </a:cubicBezTo>
                  <a:cubicBezTo>
                    <a:pt x="2049" y="216"/>
                    <a:pt x="2037" y="216"/>
                    <a:pt x="2013" y="204"/>
                  </a:cubicBezTo>
                  <a:cubicBezTo>
                    <a:pt x="2004" y="201"/>
                    <a:pt x="1996" y="200"/>
                    <a:pt x="1988" y="200"/>
                  </a:cubicBezTo>
                  <a:cubicBezTo>
                    <a:pt x="1965" y="200"/>
                    <a:pt x="1945" y="213"/>
                    <a:pt x="1918" y="240"/>
                  </a:cubicBezTo>
                  <a:cubicBezTo>
                    <a:pt x="1918" y="252"/>
                    <a:pt x="1906" y="252"/>
                    <a:pt x="1882" y="264"/>
                  </a:cubicBezTo>
                  <a:cubicBezTo>
                    <a:pt x="1846" y="264"/>
                    <a:pt x="1823" y="252"/>
                    <a:pt x="1787" y="216"/>
                  </a:cubicBezTo>
                  <a:cubicBezTo>
                    <a:pt x="1664" y="173"/>
                    <a:pt x="1541" y="149"/>
                    <a:pt x="1418" y="149"/>
                  </a:cubicBezTo>
                  <a:cubicBezTo>
                    <a:pt x="1303" y="149"/>
                    <a:pt x="1188" y="170"/>
                    <a:pt x="1073" y="216"/>
                  </a:cubicBezTo>
                  <a:cubicBezTo>
                    <a:pt x="1025" y="204"/>
                    <a:pt x="965" y="204"/>
                    <a:pt x="930" y="192"/>
                  </a:cubicBezTo>
                  <a:cubicBezTo>
                    <a:pt x="862" y="151"/>
                    <a:pt x="787" y="145"/>
                    <a:pt x="711" y="145"/>
                  </a:cubicBezTo>
                  <a:cubicBezTo>
                    <a:pt x="677" y="145"/>
                    <a:pt x="643" y="146"/>
                    <a:pt x="610" y="146"/>
                  </a:cubicBezTo>
                  <a:cubicBezTo>
                    <a:pt x="521" y="146"/>
                    <a:pt x="433" y="138"/>
                    <a:pt x="358" y="73"/>
                  </a:cubicBezTo>
                  <a:cubicBezTo>
                    <a:pt x="303" y="23"/>
                    <a:pt x="253"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30"/>
            <p:cNvSpPr/>
            <p:nvPr/>
          </p:nvSpPr>
          <p:spPr>
            <a:xfrm>
              <a:off x="5962050" y="2244875"/>
              <a:ext cx="59550" cy="10925"/>
            </a:xfrm>
            <a:custGeom>
              <a:avLst/>
              <a:gdLst/>
              <a:ahLst/>
              <a:cxnLst/>
              <a:rect l="l" t="t" r="r" b="b"/>
              <a:pathLst>
                <a:path w="2382" h="437" extrusionOk="0">
                  <a:moveTo>
                    <a:pt x="405" y="1"/>
                  </a:moveTo>
                  <a:cubicBezTo>
                    <a:pt x="271" y="1"/>
                    <a:pt x="137" y="18"/>
                    <a:pt x="0" y="67"/>
                  </a:cubicBezTo>
                  <a:cubicBezTo>
                    <a:pt x="48" y="186"/>
                    <a:pt x="155" y="222"/>
                    <a:pt x="250" y="257"/>
                  </a:cubicBezTo>
                  <a:cubicBezTo>
                    <a:pt x="334" y="281"/>
                    <a:pt x="405" y="317"/>
                    <a:pt x="476" y="353"/>
                  </a:cubicBezTo>
                  <a:cubicBezTo>
                    <a:pt x="762" y="377"/>
                    <a:pt x="1048" y="377"/>
                    <a:pt x="1322" y="388"/>
                  </a:cubicBezTo>
                  <a:cubicBezTo>
                    <a:pt x="1447" y="427"/>
                    <a:pt x="1575" y="435"/>
                    <a:pt x="1701" y="435"/>
                  </a:cubicBezTo>
                  <a:cubicBezTo>
                    <a:pt x="1798" y="435"/>
                    <a:pt x="1894" y="430"/>
                    <a:pt x="1989" y="430"/>
                  </a:cubicBezTo>
                  <a:cubicBezTo>
                    <a:pt x="2041" y="430"/>
                    <a:pt x="2093" y="431"/>
                    <a:pt x="2143" y="436"/>
                  </a:cubicBezTo>
                  <a:cubicBezTo>
                    <a:pt x="2274" y="424"/>
                    <a:pt x="2381" y="388"/>
                    <a:pt x="2334" y="222"/>
                  </a:cubicBezTo>
                  <a:cubicBezTo>
                    <a:pt x="2012" y="186"/>
                    <a:pt x="1703" y="91"/>
                    <a:pt x="1369" y="91"/>
                  </a:cubicBezTo>
                  <a:cubicBezTo>
                    <a:pt x="1356" y="91"/>
                    <a:pt x="1343" y="91"/>
                    <a:pt x="1329" y="91"/>
                  </a:cubicBezTo>
                  <a:cubicBezTo>
                    <a:pt x="1016" y="91"/>
                    <a:pt x="713"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30"/>
            <p:cNvSpPr/>
            <p:nvPr/>
          </p:nvSpPr>
          <p:spPr>
            <a:xfrm>
              <a:off x="6115325" y="2290675"/>
              <a:ext cx="56000" cy="14025"/>
            </a:xfrm>
            <a:custGeom>
              <a:avLst/>
              <a:gdLst/>
              <a:ahLst/>
              <a:cxnLst/>
              <a:rect l="l" t="t" r="r" b="b"/>
              <a:pathLst>
                <a:path w="2240" h="561" extrusionOk="0">
                  <a:moveTo>
                    <a:pt x="542" y="0"/>
                  </a:moveTo>
                  <a:cubicBezTo>
                    <a:pt x="453" y="0"/>
                    <a:pt x="364" y="6"/>
                    <a:pt x="275" y="21"/>
                  </a:cubicBezTo>
                  <a:cubicBezTo>
                    <a:pt x="156" y="116"/>
                    <a:pt x="1" y="211"/>
                    <a:pt x="72" y="402"/>
                  </a:cubicBezTo>
                  <a:cubicBezTo>
                    <a:pt x="203" y="526"/>
                    <a:pt x="348" y="561"/>
                    <a:pt x="497" y="561"/>
                  </a:cubicBezTo>
                  <a:cubicBezTo>
                    <a:pt x="620" y="561"/>
                    <a:pt x="746" y="537"/>
                    <a:pt x="870" y="521"/>
                  </a:cubicBezTo>
                  <a:cubicBezTo>
                    <a:pt x="1059" y="496"/>
                    <a:pt x="1252" y="467"/>
                    <a:pt x="1445" y="467"/>
                  </a:cubicBezTo>
                  <a:cubicBezTo>
                    <a:pt x="1615" y="467"/>
                    <a:pt x="1786" y="490"/>
                    <a:pt x="1954" y="557"/>
                  </a:cubicBezTo>
                  <a:cubicBezTo>
                    <a:pt x="2037" y="521"/>
                    <a:pt x="2120" y="497"/>
                    <a:pt x="2204" y="461"/>
                  </a:cubicBezTo>
                  <a:cubicBezTo>
                    <a:pt x="2239" y="354"/>
                    <a:pt x="2180" y="330"/>
                    <a:pt x="2085" y="295"/>
                  </a:cubicBezTo>
                  <a:cubicBezTo>
                    <a:pt x="1834" y="259"/>
                    <a:pt x="1584" y="259"/>
                    <a:pt x="1358" y="104"/>
                  </a:cubicBezTo>
                  <a:cubicBezTo>
                    <a:pt x="1088" y="59"/>
                    <a:pt x="817" y="0"/>
                    <a:pt x="5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30"/>
            <p:cNvSpPr/>
            <p:nvPr/>
          </p:nvSpPr>
          <p:spPr>
            <a:xfrm>
              <a:off x="6107900" y="2257850"/>
              <a:ext cx="25625" cy="8900"/>
            </a:xfrm>
            <a:custGeom>
              <a:avLst/>
              <a:gdLst/>
              <a:ahLst/>
              <a:cxnLst/>
              <a:rect l="l" t="t" r="r" b="b"/>
              <a:pathLst>
                <a:path w="1025" h="356" extrusionOk="0">
                  <a:moveTo>
                    <a:pt x="96" y="0"/>
                  </a:moveTo>
                  <a:cubicBezTo>
                    <a:pt x="0" y="96"/>
                    <a:pt x="0" y="179"/>
                    <a:pt x="96" y="298"/>
                  </a:cubicBezTo>
                  <a:cubicBezTo>
                    <a:pt x="131" y="290"/>
                    <a:pt x="166" y="287"/>
                    <a:pt x="202" y="287"/>
                  </a:cubicBezTo>
                  <a:cubicBezTo>
                    <a:pt x="368" y="287"/>
                    <a:pt x="542" y="355"/>
                    <a:pt x="714" y="355"/>
                  </a:cubicBezTo>
                  <a:cubicBezTo>
                    <a:pt x="794" y="355"/>
                    <a:pt x="874" y="341"/>
                    <a:pt x="953" y="298"/>
                  </a:cubicBezTo>
                  <a:cubicBezTo>
                    <a:pt x="1024" y="203"/>
                    <a:pt x="1024" y="108"/>
                    <a:pt x="9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30"/>
            <p:cNvSpPr/>
            <p:nvPr/>
          </p:nvSpPr>
          <p:spPr>
            <a:xfrm>
              <a:off x="6167725" y="2296950"/>
              <a:ext cx="25025" cy="8850"/>
            </a:xfrm>
            <a:custGeom>
              <a:avLst/>
              <a:gdLst/>
              <a:ahLst/>
              <a:cxnLst/>
              <a:rect l="l" t="t" r="r" b="b"/>
              <a:pathLst>
                <a:path w="1001" h="354" extrusionOk="0">
                  <a:moveTo>
                    <a:pt x="303" y="0"/>
                  </a:moveTo>
                  <a:cubicBezTo>
                    <a:pt x="199" y="0"/>
                    <a:pt x="96" y="12"/>
                    <a:pt x="0" y="44"/>
                  </a:cubicBezTo>
                  <a:cubicBezTo>
                    <a:pt x="36" y="103"/>
                    <a:pt x="84" y="151"/>
                    <a:pt x="108" y="210"/>
                  </a:cubicBezTo>
                  <a:cubicBezTo>
                    <a:pt x="203" y="258"/>
                    <a:pt x="298" y="306"/>
                    <a:pt x="405" y="330"/>
                  </a:cubicBezTo>
                  <a:cubicBezTo>
                    <a:pt x="620" y="270"/>
                    <a:pt x="858" y="353"/>
                    <a:pt x="1001" y="151"/>
                  </a:cubicBezTo>
                  <a:cubicBezTo>
                    <a:pt x="980" y="151"/>
                    <a:pt x="959" y="151"/>
                    <a:pt x="937" y="151"/>
                  </a:cubicBezTo>
                  <a:cubicBezTo>
                    <a:pt x="808" y="151"/>
                    <a:pt x="664" y="142"/>
                    <a:pt x="572" y="20"/>
                  </a:cubicBezTo>
                  <a:cubicBezTo>
                    <a:pt x="484" y="9"/>
                    <a:pt x="393" y="0"/>
                    <a:pt x="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30"/>
            <p:cNvSpPr/>
            <p:nvPr/>
          </p:nvSpPr>
          <p:spPr>
            <a:xfrm>
              <a:off x="6090325" y="2257550"/>
              <a:ext cx="19975" cy="7475"/>
            </a:xfrm>
            <a:custGeom>
              <a:avLst/>
              <a:gdLst/>
              <a:ahLst/>
              <a:cxnLst/>
              <a:rect l="l" t="t" r="r" b="b"/>
              <a:pathLst>
                <a:path w="799" h="299" extrusionOk="0">
                  <a:moveTo>
                    <a:pt x="60" y="1"/>
                  </a:moveTo>
                  <a:lnTo>
                    <a:pt x="60" y="155"/>
                  </a:lnTo>
                  <a:cubicBezTo>
                    <a:pt x="1" y="215"/>
                    <a:pt x="1" y="251"/>
                    <a:pt x="84" y="286"/>
                  </a:cubicBezTo>
                  <a:lnTo>
                    <a:pt x="191" y="286"/>
                  </a:lnTo>
                  <a:cubicBezTo>
                    <a:pt x="191" y="274"/>
                    <a:pt x="227" y="274"/>
                    <a:pt x="263" y="251"/>
                  </a:cubicBezTo>
                  <a:cubicBezTo>
                    <a:pt x="287" y="251"/>
                    <a:pt x="334" y="274"/>
                    <a:pt x="358" y="298"/>
                  </a:cubicBezTo>
                  <a:lnTo>
                    <a:pt x="799" y="298"/>
                  </a:lnTo>
                  <a:lnTo>
                    <a:pt x="799" y="12"/>
                  </a:lnTo>
                  <a:cubicBezTo>
                    <a:pt x="560" y="12"/>
                    <a:pt x="322" y="1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30"/>
            <p:cNvSpPr/>
            <p:nvPr/>
          </p:nvSpPr>
          <p:spPr>
            <a:xfrm>
              <a:off x="5959075" y="2265000"/>
              <a:ext cx="17575" cy="7475"/>
            </a:xfrm>
            <a:custGeom>
              <a:avLst/>
              <a:gdLst/>
              <a:ahLst/>
              <a:cxnLst/>
              <a:rect l="l" t="t" r="r" b="b"/>
              <a:pathLst>
                <a:path w="703" h="299" extrusionOk="0">
                  <a:moveTo>
                    <a:pt x="453" y="0"/>
                  </a:moveTo>
                  <a:cubicBezTo>
                    <a:pt x="298" y="0"/>
                    <a:pt x="155" y="12"/>
                    <a:pt x="0" y="36"/>
                  </a:cubicBezTo>
                  <a:lnTo>
                    <a:pt x="0" y="131"/>
                  </a:lnTo>
                  <a:cubicBezTo>
                    <a:pt x="146" y="210"/>
                    <a:pt x="271" y="299"/>
                    <a:pt x="434" y="299"/>
                  </a:cubicBezTo>
                  <a:cubicBezTo>
                    <a:pt x="444" y="299"/>
                    <a:pt x="454" y="299"/>
                    <a:pt x="464" y="298"/>
                  </a:cubicBezTo>
                  <a:cubicBezTo>
                    <a:pt x="703" y="286"/>
                    <a:pt x="643" y="155"/>
                    <a:pt x="584" y="12"/>
                  </a:cubicBezTo>
                  <a:cubicBezTo>
                    <a:pt x="536" y="12"/>
                    <a:pt x="488" y="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30"/>
            <p:cNvSpPr/>
            <p:nvPr/>
          </p:nvSpPr>
          <p:spPr>
            <a:xfrm>
              <a:off x="6134800" y="2259875"/>
              <a:ext cx="14200" cy="9025"/>
            </a:xfrm>
            <a:custGeom>
              <a:avLst/>
              <a:gdLst/>
              <a:ahLst/>
              <a:cxnLst/>
              <a:rect l="l" t="t" r="r" b="b"/>
              <a:pathLst>
                <a:path w="568" h="361" extrusionOk="0">
                  <a:moveTo>
                    <a:pt x="121" y="0"/>
                  </a:moveTo>
                  <a:cubicBezTo>
                    <a:pt x="49" y="0"/>
                    <a:pt x="1" y="49"/>
                    <a:pt x="8" y="193"/>
                  </a:cubicBezTo>
                  <a:cubicBezTo>
                    <a:pt x="93" y="300"/>
                    <a:pt x="196" y="360"/>
                    <a:pt x="293" y="360"/>
                  </a:cubicBezTo>
                  <a:cubicBezTo>
                    <a:pt x="358" y="360"/>
                    <a:pt x="420" y="334"/>
                    <a:pt x="472" y="277"/>
                  </a:cubicBezTo>
                  <a:cubicBezTo>
                    <a:pt x="567" y="205"/>
                    <a:pt x="401" y="122"/>
                    <a:pt x="305" y="62"/>
                  </a:cubicBezTo>
                  <a:cubicBezTo>
                    <a:pt x="240" y="27"/>
                    <a:pt x="174"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30"/>
            <p:cNvSpPr/>
            <p:nvPr/>
          </p:nvSpPr>
          <p:spPr>
            <a:xfrm>
              <a:off x="6016800" y="2250400"/>
              <a:ext cx="14925" cy="7475"/>
            </a:xfrm>
            <a:custGeom>
              <a:avLst/>
              <a:gdLst/>
              <a:ahLst/>
              <a:cxnLst/>
              <a:rect l="l" t="t" r="r" b="b"/>
              <a:pathLst>
                <a:path w="597" h="299" extrusionOk="0">
                  <a:moveTo>
                    <a:pt x="156" y="1"/>
                  </a:moveTo>
                  <a:lnTo>
                    <a:pt x="1" y="167"/>
                  </a:lnTo>
                  <a:cubicBezTo>
                    <a:pt x="1" y="215"/>
                    <a:pt x="13" y="239"/>
                    <a:pt x="25" y="287"/>
                  </a:cubicBezTo>
                  <a:lnTo>
                    <a:pt x="299" y="287"/>
                  </a:lnTo>
                  <a:cubicBezTo>
                    <a:pt x="299" y="275"/>
                    <a:pt x="311" y="275"/>
                    <a:pt x="358" y="251"/>
                  </a:cubicBezTo>
                  <a:cubicBezTo>
                    <a:pt x="382" y="251"/>
                    <a:pt x="430" y="275"/>
                    <a:pt x="453" y="298"/>
                  </a:cubicBezTo>
                  <a:cubicBezTo>
                    <a:pt x="501" y="298"/>
                    <a:pt x="549" y="298"/>
                    <a:pt x="596" y="287"/>
                  </a:cubicBezTo>
                  <a:lnTo>
                    <a:pt x="5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30"/>
            <p:cNvSpPr/>
            <p:nvPr/>
          </p:nvSpPr>
          <p:spPr>
            <a:xfrm>
              <a:off x="6056100" y="2283625"/>
              <a:ext cx="8075" cy="6100"/>
            </a:xfrm>
            <a:custGeom>
              <a:avLst/>
              <a:gdLst/>
              <a:ahLst/>
              <a:cxnLst/>
              <a:rect l="l" t="t" r="r" b="b"/>
              <a:pathLst>
                <a:path w="323" h="244" extrusionOk="0">
                  <a:moveTo>
                    <a:pt x="150" y="0"/>
                  </a:moveTo>
                  <a:cubicBezTo>
                    <a:pt x="100" y="0"/>
                    <a:pt x="50" y="28"/>
                    <a:pt x="1" y="89"/>
                  </a:cubicBezTo>
                  <a:cubicBezTo>
                    <a:pt x="60" y="136"/>
                    <a:pt x="108" y="196"/>
                    <a:pt x="167" y="243"/>
                  </a:cubicBezTo>
                  <a:cubicBezTo>
                    <a:pt x="203" y="208"/>
                    <a:pt x="227" y="184"/>
                    <a:pt x="263" y="136"/>
                  </a:cubicBezTo>
                  <a:lnTo>
                    <a:pt x="322" y="101"/>
                  </a:lnTo>
                  <a:cubicBezTo>
                    <a:pt x="265" y="37"/>
                    <a:pt x="207" y="0"/>
                    <a:pt x="1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30"/>
            <p:cNvSpPr/>
            <p:nvPr/>
          </p:nvSpPr>
          <p:spPr>
            <a:xfrm>
              <a:off x="6045375" y="2284525"/>
              <a:ext cx="4200" cy="3725"/>
            </a:xfrm>
            <a:custGeom>
              <a:avLst/>
              <a:gdLst/>
              <a:ahLst/>
              <a:cxnLst/>
              <a:rect l="l" t="t" r="r" b="b"/>
              <a:pathLst>
                <a:path w="168" h="149" extrusionOk="0">
                  <a:moveTo>
                    <a:pt x="77" y="0"/>
                  </a:moveTo>
                  <a:cubicBezTo>
                    <a:pt x="49" y="0"/>
                    <a:pt x="24" y="18"/>
                    <a:pt x="1" y="53"/>
                  </a:cubicBezTo>
                  <a:cubicBezTo>
                    <a:pt x="26" y="115"/>
                    <a:pt x="54" y="148"/>
                    <a:pt x="84" y="148"/>
                  </a:cubicBezTo>
                  <a:cubicBezTo>
                    <a:pt x="111" y="148"/>
                    <a:pt x="139" y="121"/>
                    <a:pt x="168" y="65"/>
                  </a:cubicBezTo>
                  <a:cubicBezTo>
                    <a:pt x="137" y="21"/>
                    <a:pt x="106"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30"/>
            <p:cNvSpPr/>
            <p:nvPr/>
          </p:nvSpPr>
          <p:spPr>
            <a:xfrm>
              <a:off x="6064725" y="3025200"/>
              <a:ext cx="132200" cy="19875"/>
            </a:xfrm>
            <a:custGeom>
              <a:avLst/>
              <a:gdLst/>
              <a:ahLst/>
              <a:cxnLst/>
              <a:rect l="l" t="t" r="r" b="b"/>
              <a:pathLst>
                <a:path w="5288" h="795" extrusionOk="0">
                  <a:moveTo>
                    <a:pt x="96" y="1"/>
                  </a:moveTo>
                  <a:cubicBezTo>
                    <a:pt x="1" y="120"/>
                    <a:pt x="13" y="227"/>
                    <a:pt x="108" y="334"/>
                  </a:cubicBezTo>
                  <a:cubicBezTo>
                    <a:pt x="715" y="608"/>
                    <a:pt x="1370" y="477"/>
                    <a:pt x="1989" y="584"/>
                  </a:cubicBezTo>
                  <a:cubicBezTo>
                    <a:pt x="2007" y="566"/>
                    <a:pt x="2028" y="557"/>
                    <a:pt x="2047" y="557"/>
                  </a:cubicBezTo>
                  <a:cubicBezTo>
                    <a:pt x="2067" y="557"/>
                    <a:pt x="2084" y="566"/>
                    <a:pt x="2096" y="584"/>
                  </a:cubicBezTo>
                  <a:cubicBezTo>
                    <a:pt x="2240" y="646"/>
                    <a:pt x="2386" y="662"/>
                    <a:pt x="2533" y="662"/>
                  </a:cubicBezTo>
                  <a:cubicBezTo>
                    <a:pt x="2690" y="662"/>
                    <a:pt x="2848" y="644"/>
                    <a:pt x="3009" y="644"/>
                  </a:cubicBezTo>
                  <a:cubicBezTo>
                    <a:pt x="3073" y="644"/>
                    <a:pt x="3138" y="647"/>
                    <a:pt x="3204" y="656"/>
                  </a:cubicBezTo>
                  <a:cubicBezTo>
                    <a:pt x="3585" y="679"/>
                    <a:pt x="3989" y="727"/>
                    <a:pt x="4382" y="775"/>
                  </a:cubicBezTo>
                  <a:cubicBezTo>
                    <a:pt x="4508" y="789"/>
                    <a:pt x="4642" y="794"/>
                    <a:pt x="4776" y="794"/>
                  </a:cubicBezTo>
                  <a:cubicBezTo>
                    <a:pt x="4872" y="794"/>
                    <a:pt x="4967" y="791"/>
                    <a:pt x="5061" y="786"/>
                  </a:cubicBezTo>
                  <a:cubicBezTo>
                    <a:pt x="5287" y="465"/>
                    <a:pt x="4894" y="560"/>
                    <a:pt x="4823" y="441"/>
                  </a:cubicBez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30"/>
            <p:cNvSpPr/>
            <p:nvPr/>
          </p:nvSpPr>
          <p:spPr>
            <a:xfrm>
              <a:off x="6185275" y="3036200"/>
              <a:ext cx="68800" cy="12850"/>
            </a:xfrm>
            <a:custGeom>
              <a:avLst/>
              <a:gdLst/>
              <a:ahLst/>
              <a:cxnLst/>
              <a:rect l="l" t="t" r="r" b="b"/>
              <a:pathLst>
                <a:path w="2752" h="514" extrusionOk="0">
                  <a:moveTo>
                    <a:pt x="103" y="1"/>
                  </a:moveTo>
                  <a:cubicBezTo>
                    <a:pt x="69" y="1"/>
                    <a:pt x="35" y="1"/>
                    <a:pt x="1" y="1"/>
                  </a:cubicBezTo>
                  <a:cubicBezTo>
                    <a:pt x="96" y="108"/>
                    <a:pt x="191" y="192"/>
                    <a:pt x="287" y="299"/>
                  </a:cubicBezTo>
                  <a:cubicBezTo>
                    <a:pt x="278" y="384"/>
                    <a:pt x="282" y="457"/>
                    <a:pt x="337" y="457"/>
                  </a:cubicBezTo>
                  <a:cubicBezTo>
                    <a:pt x="359" y="457"/>
                    <a:pt x="389" y="445"/>
                    <a:pt x="430" y="418"/>
                  </a:cubicBezTo>
                  <a:cubicBezTo>
                    <a:pt x="489" y="442"/>
                    <a:pt x="537" y="442"/>
                    <a:pt x="584" y="442"/>
                  </a:cubicBezTo>
                  <a:cubicBezTo>
                    <a:pt x="740" y="495"/>
                    <a:pt x="898" y="509"/>
                    <a:pt x="1056" y="509"/>
                  </a:cubicBezTo>
                  <a:cubicBezTo>
                    <a:pt x="1223" y="509"/>
                    <a:pt x="1391" y="494"/>
                    <a:pt x="1557" y="494"/>
                  </a:cubicBezTo>
                  <a:cubicBezTo>
                    <a:pt x="1618" y="494"/>
                    <a:pt x="1679" y="496"/>
                    <a:pt x="1739" y="501"/>
                  </a:cubicBezTo>
                  <a:cubicBezTo>
                    <a:pt x="1793" y="484"/>
                    <a:pt x="1849" y="478"/>
                    <a:pt x="1907" y="478"/>
                  </a:cubicBezTo>
                  <a:cubicBezTo>
                    <a:pt x="2046" y="478"/>
                    <a:pt x="2193" y="513"/>
                    <a:pt x="2331" y="513"/>
                  </a:cubicBezTo>
                  <a:cubicBezTo>
                    <a:pt x="2491" y="513"/>
                    <a:pt x="2639" y="466"/>
                    <a:pt x="2751" y="263"/>
                  </a:cubicBezTo>
                  <a:cubicBezTo>
                    <a:pt x="1868" y="148"/>
                    <a:pt x="996"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30"/>
            <p:cNvSpPr/>
            <p:nvPr/>
          </p:nvSpPr>
          <p:spPr>
            <a:xfrm>
              <a:off x="6227250" y="3042500"/>
              <a:ext cx="58675" cy="8625"/>
            </a:xfrm>
            <a:custGeom>
              <a:avLst/>
              <a:gdLst/>
              <a:ahLst/>
              <a:cxnLst/>
              <a:rect l="l" t="t" r="r" b="b"/>
              <a:pathLst>
                <a:path w="2347" h="345" extrusionOk="0">
                  <a:moveTo>
                    <a:pt x="1254" y="0"/>
                  </a:moveTo>
                  <a:cubicBezTo>
                    <a:pt x="1194" y="0"/>
                    <a:pt x="1133" y="3"/>
                    <a:pt x="1072" y="11"/>
                  </a:cubicBezTo>
                  <a:cubicBezTo>
                    <a:pt x="934" y="160"/>
                    <a:pt x="777" y="192"/>
                    <a:pt x="616" y="192"/>
                  </a:cubicBezTo>
                  <a:cubicBezTo>
                    <a:pt x="490" y="192"/>
                    <a:pt x="362" y="173"/>
                    <a:pt x="238" y="173"/>
                  </a:cubicBezTo>
                  <a:cubicBezTo>
                    <a:pt x="165" y="173"/>
                    <a:pt x="93" y="180"/>
                    <a:pt x="24" y="202"/>
                  </a:cubicBezTo>
                  <a:cubicBezTo>
                    <a:pt x="1" y="261"/>
                    <a:pt x="24" y="285"/>
                    <a:pt x="72" y="297"/>
                  </a:cubicBezTo>
                  <a:cubicBezTo>
                    <a:pt x="298" y="321"/>
                    <a:pt x="536" y="321"/>
                    <a:pt x="763" y="333"/>
                  </a:cubicBezTo>
                  <a:cubicBezTo>
                    <a:pt x="1048" y="333"/>
                    <a:pt x="1322" y="345"/>
                    <a:pt x="1608" y="345"/>
                  </a:cubicBezTo>
                  <a:cubicBezTo>
                    <a:pt x="1858" y="333"/>
                    <a:pt x="2108" y="321"/>
                    <a:pt x="2346" y="309"/>
                  </a:cubicBezTo>
                  <a:cubicBezTo>
                    <a:pt x="2275" y="249"/>
                    <a:pt x="2227" y="202"/>
                    <a:pt x="2156" y="142"/>
                  </a:cubicBezTo>
                  <a:cubicBezTo>
                    <a:pt x="1866" y="92"/>
                    <a:pt x="1567" y="0"/>
                    <a:pt x="1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30"/>
            <p:cNvSpPr/>
            <p:nvPr/>
          </p:nvSpPr>
          <p:spPr>
            <a:xfrm>
              <a:off x="6144500" y="3039225"/>
              <a:ext cx="30100" cy="3875"/>
            </a:xfrm>
            <a:custGeom>
              <a:avLst/>
              <a:gdLst/>
              <a:ahLst/>
              <a:cxnLst/>
              <a:rect l="l" t="t" r="r" b="b"/>
              <a:pathLst>
                <a:path w="1204" h="155" extrusionOk="0">
                  <a:moveTo>
                    <a:pt x="662" y="0"/>
                  </a:moveTo>
                  <a:cubicBezTo>
                    <a:pt x="448" y="0"/>
                    <a:pt x="229" y="41"/>
                    <a:pt x="13" y="47"/>
                  </a:cubicBezTo>
                  <a:cubicBezTo>
                    <a:pt x="1" y="106"/>
                    <a:pt x="25" y="142"/>
                    <a:pt x="84" y="154"/>
                  </a:cubicBezTo>
                  <a:lnTo>
                    <a:pt x="334" y="154"/>
                  </a:lnTo>
                  <a:cubicBezTo>
                    <a:pt x="620" y="154"/>
                    <a:pt x="918" y="142"/>
                    <a:pt x="1203" y="142"/>
                  </a:cubicBezTo>
                  <a:cubicBezTo>
                    <a:pt x="1031" y="31"/>
                    <a:pt x="849" y="0"/>
                    <a:pt x="6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30"/>
            <p:cNvSpPr/>
            <p:nvPr/>
          </p:nvSpPr>
          <p:spPr>
            <a:xfrm>
              <a:off x="6117125" y="3068650"/>
              <a:ext cx="11325" cy="7175"/>
            </a:xfrm>
            <a:custGeom>
              <a:avLst/>
              <a:gdLst/>
              <a:ahLst/>
              <a:cxnLst/>
              <a:rect l="l" t="t" r="r" b="b"/>
              <a:pathLst>
                <a:path w="453" h="287" extrusionOk="0">
                  <a:moveTo>
                    <a:pt x="155" y="1"/>
                  </a:moveTo>
                  <a:cubicBezTo>
                    <a:pt x="0" y="96"/>
                    <a:pt x="143" y="191"/>
                    <a:pt x="155" y="287"/>
                  </a:cubicBezTo>
                  <a:cubicBezTo>
                    <a:pt x="274" y="287"/>
                    <a:pt x="405" y="287"/>
                    <a:pt x="453" y="132"/>
                  </a:cubicBezTo>
                  <a:cubicBezTo>
                    <a:pt x="441" y="108"/>
                    <a:pt x="417" y="84"/>
                    <a:pt x="405" y="61"/>
                  </a:cubicBezTo>
                  <a:cubicBezTo>
                    <a:pt x="358" y="49"/>
                    <a:pt x="310" y="37"/>
                    <a:pt x="274" y="1"/>
                  </a:cubicBezTo>
                  <a:cubicBezTo>
                    <a:pt x="256" y="7"/>
                    <a:pt x="238" y="10"/>
                    <a:pt x="219" y="10"/>
                  </a:cubicBezTo>
                  <a:cubicBezTo>
                    <a:pt x="200" y="10"/>
                    <a:pt x="179" y="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30"/>
            <p:cNvSpPr/>
            <p:nvPr/>
          </p:nvSpPr>
          <p:spPr>
            <a:xfrm>
              <a:off x="5837925" y="2296800"/>
              <a:ext cx="130400" cy="25675"/>
            </a:xfrm>
            <a:custGeom>
              <a:avLst/>
              <a:gdLst/>
              <a:ahLst/>
              <a:cxnLst/>
              <a:rect l="l" t="t" r="r" b="b"/>
              <a:pathLst>
                <a:path w="5216" h="1027" extrusionOk="0">
                  <a:moveTo>
                    <a:pt x="2805" y="0"/>
                  </a:moveTo>
                  <a:cubicBezTo>
                    <a:pt x="2588" y="0"/>
                    <a:pt x="2369" y="34"/>
                    <a:pt x="2153" y="34"/>
                  </a:cubicBezTo>
                  <a:cubicBezTo>
                    <a:pt x="2098" y="34"/>
                    <a:pt x="2043" y="31"/>
                    <a:pt x="1989" y="26"/>
                  </a:cubicBezTo>
                  <a:cubicBezTo>
                    <a:pt x="1870" y="152"/>
                    <a:pt x="1729" y="172"/>
                    <a:pt x="1585" y="172"/>
                  </a:cubicBezTo>
                  <a:cubicBezTo>
                    <a:pt x="1517" y="172"/>
                    <a:pt x="1449" y="167"/>
                    <a:pt x="1382" y="167"/>
                  </a:cubicBezTo>
                  <a:cubicBezTo>
                    <a:pt x="1362" y="167"/>
                    <a:pt x="1342" y="168"/>
                    <a:pt x="1322" y="169"/>
                  </a:cubicBezTo>
                  <a:cubicBezTo>
                    <a:pt x="1253" y="173"/>
                    <a:pt x="1183" y="175"/>
                    <a:pt x="1113" y="175"/>
                  </a:cubicBezTo>
                  <a:cubicBezTo>
                    <a:pt x="987" y="175"/>
                    <a:pt x="860" y="170"/>
                    <a:pt x="733" y="170"/>
                  </a:cubicBezTo>
                  <a:cubicBezTo>
                    <a:pt x="567" y="170"/>
                    <a:pt x="402" y="178"/>
                    <a:pt x="238" y="216"/>
                  </a:cubicBezTo>
                  <a:cubicBezTo>
                    <a:pt x="119" y="264"/>
                    <a:pt x="60" y="347"/>
                    <a:pt x="0" y="455"/>
                  </a:cubicBezTo>
                  <a:lnTo>
                    <a:pt x="0" y="609"/>
                  </a:lnTo>
                  <a:cubicBezTo>
                    <a:pt x="143" y="764"/>
                    <a:pt x="369" y="728"/>
                    <a:pt x="560" y="740"/>
                  </a:cubicBezTo>
                  <a:cubicBezTo>
                    <a:pt x="625" y="740"/>
                    <a:pt x="694" y="734"/>
                    <a:pt x="764" y="734"/>
                  </a:cubicBezTo>
                  <a:cubicBezTo>
                    <a:pt x="885" y="734"/>
                    <a:pt x="1005" y="753"/>
                    <a:pt x="1096" y="859"/>
                  </a:cubicBezTo>
                  <a:cubicBezTo>
                    <a:pt x="1262" y="919"/>
                    <a:pt x="1405" y="967"/>
                    <a:pt x="1572" y="1026"/>
                  </a:cubicBezTo>
                  <a:cubicBezTo>
                    <a:pt x="1673" y="948"/>
                    <a:pt x="1775" y="895"/>
                    <a:pt x="1883" y="895"/>
                  </a:cubicBezTo>
                  <a:cubicBezTo>
                    <a:pt x="1940" y="895"/>
                    <a:pt x="1999" y="910"/>
                    <a:pt x="2060" y="943"/>
                  </a:cubicBezTo>
                  <a:cubicBezTo>
                    <a:pt x="2143" y="967"/>
                    <a:pt x="2215" y="990"/>
                    <a:pt x="2286" y="1002"/>
                  </a:cubicBezTo>
                  <a:cubicBezTo>
                    <a:pt x="2473" y="909"/>
                    <a:pt x="2669" y="767"/>
                    <a:pt x="2866" y="767"/>
                  </a:cubicBezTo>
                  <a:cubicBezTo>
                    <a:pt x="2994" y="767"/>
                    <a:pt x="3123" y="828"/>
                    <a:pt x="3251" y="1002"/>
                  </a:cubicBezTo>
                  <a:cubicBezTo>
                    <a:pt x="3417" y="1026"/>
                    <a:pt x="3560" y="1026"/>
                    <a:pt x="3715" y="1026"/>
                  </a:cubicBezTo>
                  <a:cubicBezTo>
                    <a:pt x="3763" y="990"/>
                    <a:pt x="3786" y="967"/>
                    <a:pt x="3798" y="919"/>
                  </a:cubicBezTo>
                  <a:cubicBezTo>
                    <a:pt x="3831" y="911"/>
                    <a:pt x="3870" y="897"/>
                    <a:pt x="3906" y="897"/>
                  </a:cubicBezTo>
                  <a:cubicBezTo>
                    <a:pt x="3922" y="897"/>
                    <a:pt x="3938" y="900"/>
                    <a:pt x="3953" y="907"/>
                  </a:cubicBezTo>
                  <a:cubicBezTo>
                    <a:pt x="4004" y="911"/>
                    <a:pt x="4054" y="913"/>
                    <a:pt x="4106" y="913"/>
                  </a:cubicBezTo>
                  <a:cubicBezTo>
                    <a:pt x="4328" y="913"/>
                    <a:pt x="4556" y="882"/>
                    <a:pt x="4784" y="882"/>
                  </a:cubicBezTo>
                  <a:cubicBezTo>
                    <a:pt x="4813" y="882"/>
                    <a:pt x="4841" y="882"/>
                    <a:pt x="4870" y="883"/>
                  </a:cubicBezTo>
                  <a:cubicBezTo>
                    <a:pt x="4977" y="871"/>
                    <a:pt x="5072" y="847"/>
                    <a:pt x="5156" y="788"/>
                  </a:cubicBezTo>
                  <a:cubicBezTo>
                    <a:pt x="5203" y="728"/>
                    <a:pt x="5215" y="669"/>
                    <a:pt x="5215" y="586"/>
                  </a:cubicBezTo>
                  <a:cubicBezTo>
                    <a:pt x="5203" y="514"/>
                    <a:pt x="5180" y="455"/>
                    <a:pt x="5120" y="407"/>
                  </a:cubicBezTo>
                  <a:cubicBezTo>
                    <a:pt x="5001" y="324"/>
                    <a:pt x="4846" y="324"/>
                    <a:pt x="4715" y="324"/>
                  </a:cubicBezTo>
                  <a:cubicBezTo>
                    <a:pt x="4525" y="300"/>
                    <a:pt x="4310" y="336"/>
                    <a:pt x="4120" y="276"/>
                  </a:cubicBezTo>
                  <a:cubicBezTo>
                    <a:pt x="3863" y="289"/>
                    <a:pt x="3599" y="304"/>
                    <a:pt x="3334" y="304"/>
                  </a:cubicBezTo>
                  <a:cubicBezTo>
                    <a:pt x="3095" y="304"/>
                    <a:pt x="2856" y="292"/>
                    <a:pt x="2620" y="252"/>
                  </a:cubicBezTo>
                  <a:cubicBezTo>
                    <a:pt x="2606" y="248"/>
                    <a:pt x="2592" y="246"/>
                    <a:pt x="2578" y="246"/>
                  </a:cubicBezTo>
                  <a:cubicBezTo>
                    <a:pt x="2554" y="246"/>
                    <a:pt x="2530" y="251"/>
                    <a:pt x="2509" y="251"/>
                  </a:cubicBezTo>
                  <a:cubicBezTo>
                    <a:pt x="2481" y="251"/>
                    <a:pt x="2457" y="243"/>
                    <a:pt x="2441" y="205"/>
                  </a:cubicBezTo>
                  <a:lnTo>
                    <a:pt x="2441" y="205"/>
                  </a:lnTo>
                  <a:cubicBezTo>
                    <a:pt x="2483" y="240"/>
                    <a:pt x="2533" y="243"/>
                    <a:pt x="2585" y="243"/>
                  </a:cubicBezTo>
                  <a:cubicBezTo>
                    <a:pt x="2596" y="243"/>
                    <a:pt x="2606" y="243"/>
                    <a:pt x="2617" y="243"/>
                  </a:cubicBezTo>
                  <a:cubicBezTo>
                    <a:pt x="2659" y="243"/>
                    <a:pt x="2701" y="245"/>
                    <a:pt x="2739" y="264"/>
                  </a:cubicBezTo>
                  <a:cubicBezTo>
                    <a:pt x="2845" y="264"/>
                    <a:pt x="2953" y="278"/>
                    <a:pt x="3058" y="278"/>
                  </a:cubicBezTo>
                  <a:cubicBezTo>
                    <a:pt x="3190" y="278"/>
                    <a:pt x="3317" y="256"/>
                    <a:pt x="3429" y="157"/>
                  </a:cubicBezTo>
                  <a:cubicBezTo>
                    <a:pt x="3226" y="32"/>
                    <a:pt x="3016" y="0"/>
                    <a:pt x="2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30"/>
            <p:cNvSpPr/>
            <p:nvPr/>
          </p:nvSpPr>
          <p:spPr>
            <a:xfrm>
              <a:off x="5857875" y="2328875"/>
              <a:ext cx="150325" cy="19725"/>
            </a:xfrm>
            <a:custGeom>
              <a:avLst/>
              <a:gdLst/>
              <a:ahLst/>
              <a:cxnLst/>
              <a:rect l="l" t="t" r="r" b="b"/>
              <a:pathLst>
                <a:path w="6013" h="789" extrusionOk="0">
                  <a:moveTo>
                    <a:pt x="561" y="1"/>
                  </a:moveTo>
                  <a:cubicBezTo>
                    <a:pt x="387" y="1"/>
                    <a:pt x="212" y="12"/>
                    <a:pt x="36" y="41"/>
                  </a:cubicBezTo>
                  <a:cubicBezTo>
                    <a:pt x="0" y="243"/>
                    <a:pt x="119" y="362"/>
                    <a:pt x="286" y="434"/>
                  </a:cubicBezTo>
                  <a:cubicBezTo>
                    <a:pt x="1249" y="584"/>
                    <a:pt x="2211" y="788"/>
                    <a:pt x="3182" y="788"/>
                  </a:cubicBezTo>
                  <a:cubicBezTo>
                    <a:pt x="3592" y="788"/>
                    <a:pt x="4004" y="752"/>
                    <a:pt x="4417" y="660"/>
                  </a:cubicBezTo>
                  <a:cubicBezTo>
                    <a:pt x="4489" y="666"/>
                    <a:pt x="4562" y="668"/>
                    <a:pt x="4634" y="668"/>
                  </a:cubicBezTo>
                  <a:cubicBezTo>
                    <a:pt x="4796" y="668"/>
                    <a:pt x="4959" y="657"/>
                    <a:pt x="5122" y="657"/>
                  </a:cubicBezTo>
                  <a:cubicBezTo>
                    <a:pt x="5292" y="657"/>
                    <a:pt x="5462" y="669"/>
                    <a:pt x="5632" y="719"/>
                  </a:cubicBezTo>
                  <a:cubicBezTo>
                    <a:pt x="5683" y="738"/>
                    <a:pt x="5737" y="751"/>
                    <a:pt x="5791" y="751"/>
                  </a:cubicBezTo>
                  <a:cubicBezTo>
                    <a:pt x="5838" y="751"/>
                    <a:pt x="5885" y="742"/>
                    <a:pt x="5929" y="719"/>
                  </a:cubicBezTo>
                  <a:cubicBezTo>
                    <a:pt x="6013" y="636"/>
                    <a:pt x="6013" y="553"/>
                    <a:pt x="5906" y="457"/>
                  </a:cubicBezTo>
                  <a:cubicBezTo>
                    <a:pt x="4691" y="255"/>
                    <a:pt x="3453" y="291"/>
                    <a:pt x="2215" y="172"/>
                  </a:cubicBezTo>
                  <a:cubicBezTo>
                    <a:pt x="1662" y="117"/>
                    <a:pt x="1116" y="1"/>
                    <a:pt x="5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30"/>
            <p:cNvSpPr/>
            <p:nvPr/>
          </p:nvSpPr>
          <p:spPr>
            <a:xfrm>
              <a:off x="5984075" y="2306250"/>
              <a:ext cx="88125" cy="23275"/>
            </a:xfrm>
            <a:custGeom>
              <a:avLst/>
              <a:gdLst/>
              <a:ahLst/>
              <a:cxnLst/>
              <a:rect l="l" t="t" r="r" b="b"/>
              <a:pathLst>
                <a:path w="3525" h="931" extrusionOk="0">
                  <a:moveTo>
                    <a:pt x="2411" y="1"/>
                  </a:moveTo>
                  <a:cubicBezTo>
                    <a:pt x="1988" y="1"/>
                    <a:pt x="1569" y="72"/>
                    <a:pt x="1143" y="72"/>
                  </a:cubicBezTo>
                  <a:cubicBezTo>
                    <a:pt x="1068" y="72"/>
                    <a:pt x="993" y="70"/>
                    <a:pt x="917" y="65"/>
                  </a:cubicBezTo>
                  <a:lnTo>
                    <a:pt x="703" y="65"/>
                  </a:lnTo>
                  <a:cubicBezTo>
                    <a:pt x="689" y="65"/>
                    <a:pt x="675" y="66"/>
                    <a:pt x="662" y="66"/>
                  </a:cubicBezTo>
                  <a:cubicBezTo>
                    <a:pt x="576" y="66"/>
                    <a:pt x="486" y="55"/>
                    <a:pt x="398" y="55"/>
                  </a:cubicBezTo>
                  <a:cubicBezTo>
                    <a:pt x="249" y="55"/>
                    <a:pt x="106" y="86"/>
                    <a:pt x="0" y="255"/>
                  </a:cubicBezTo>
                  <a:cubicBezTo>
                    <a:pt x="12" y="541"/>
                    <a:pt x="405" y="493"/>
                    <a:pt x="429" y="767"/>
                  </a:cubicBezTo>
                  <a:lnTo>
                    <a:pt x="774" y="767"/>
                  </a:lnTo>
                  <a:cubicBezTo>
                    <a:pt x="834" y="672"/>
                    <a:pt x="762" y="529"/>
                    <a:pt x="846" y="434"/>
                  </a:cubicBezTo>
                  <a:lnTo>
                    <a:pt x="846" y="434"/>
                  </a:lnTo>
                  <a:cubicBezTo>
                    <a:pt x="786" y="517"/>
                    <a:pt x="798" y="624"/>
                    <a:pt x="846" y="743"/>
                  </a:cubicBezTo>
                  <a:cubicBezTo>
                    <a:pt x="953" y="767"/>
                    <a:pt x="1072" y="767"/>
                    <a:pt x="1179" y="767"/>
                  </a:cubicBezTo>
                  <a:cubicBezTo>
                    <a:pt x="1357" y="641"/>
                    <a:pt x="1537" y="584"/>
                    <a:pt x="1719" y="584"/>
                  </a:cubicBezTo>
                  <a:cubicBezTo>
                    <a:pt x="1915" y="584"/>
                    <a:pt x="2113" y="650"/>
                    <a:pt x="2310" y="767"/>
                  </a:cubicBezTo>
                  <a:cubicBezTo>
                    <a:pt x="2429" y="880"/>
                    <a:pt x="2548" y="931"/>
                    <a:pt x="2669" y="931"/>
                  </a:cubicBezTo>
                  <a:cubicBezTo>
                    <a:pt x="2789" y="931"/>
                    <a:pt x="2911" y="880"/>
                    <a:pt x="3036" y="791"/>
                  </a:cubicBezTo>
                  <a:cubicBezTo>
                    <a:pt x="3001" y="731"/>
                    <a:pt x="2941" y="708"/>
                    <a:pt x="2870" y="684"/>
                  </a:cubicBezTo>
                  <a:cubicBezTo>
                    <a:pt x="2893" y="636"/>
                    <a:pt x="2932" y="630"/>
                    <a:pt x="2974" y="630"/>
                  </a:cubicBezTo>
                  <a:cubicBezTo>
                    <a:pt x="2988" y="630"/>
                    <a:pt x="3002" y="631"/>
                    <a:pt x="3016" y="631"/>
                  </a:cubicBezTo>
                  <a:cubicBezTo>
                    <a:pt x="3044" y="631"/>
                    <a:pt x="3072" y="628"/>
                    <a:pt x="3096" y="612"/>
                  </a:cubicBezTo>
                  <a:cubicBezTo>
                    <a:pt x="3155" y="600"/>
                    <a:pt x="3215" y="565"/>
                    <a:pt x="3274" y="541"/>
                  </a:cubicBezTo>
                  <a:cubicBezTo>
                    <a:pt x="3394" y="469"/>
                    <a:pt x="3525" y="386"/>
                    <a:pt x="3465" y="208"/>
                  </a:cubicBezTo>
                  <a:cubicBezTo>
                    <a:pt x="3322" y="100"/>
                    <a:pt x="3144" y="65"/>
                    <a:pt x="2965" y="53"/>
                  </a:cubicBezTo>
                  <a:cubicBezTo>
                    <a:pt x="2779" y="14"/>
                    <a:pt x="2594" y="1"/>
                    <a:pt x="2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30"/>
            <p:cNvSpPr/>
            <p:nvPr/>
          </p:nvSpPr>
          <p:spPr>
            <a:xfrm>
              <a:off x="5665875" y="2315350"/>
              <a:ext cx="92900" cy="17175"/>
            </a:xfrm>
            <a:custGeom>
              <a:avLst/>
              <a:gdLst/>
              <a:ahLst/>
              <a:cxnLst/>
              <a:rect l="l" t="t" r="r" b="b"/>
              <a:pathLst>
                <a:path w="3716" h="687" extrusionOk="0">
                  <a:moveTo>
                    <a:pt x="621" y="0"/>
                  </a:moveTo>
                  <a:cubicBezTo>
                    <a:pt x="505" y="0"/>
                    <a:pt x="390" y="3"/>
                    <a:pt x="274" y="10"/>
                  </a:cubicBezTo>
                  <a:cubicBezTo>
                    <a:pt x="108" y="117"/>
                    <a:pt x="0" y="225"/>
                    <a:pt x="203" y="403"/>
                  </a:cubicBezTo>
                  <a:cubicBezTo>
                    <a:pt x="1045" y="604"/>
                    <a:pt x="1887" y="686"/>
                    <a:pt x="2734" y="686"/>
                  </a:cubicBezTo>
                  <a:cubicBezTo>
                    <a:pt x="2989" y="686"/>
                    <a:pt x="3245" y="679"/>
                    <a:pt x="3501" y="665"/>
                  </a:cubicBezTo>
                  <a:cubicBezTo>
                    <a:pt x="3715" y="486"/>
                    <a:pt x="3537" y="379"/>
                    <a:pt x="3418" y="284"/>
                  </a:cubicBezTo>
                  <a:cubicBezTo>
                    <a:pt x="3382" y="236"/>
                    <a:pt x="3322" y="201"/>
                    <a:pt x="3263" y="165"/>
                  </a:cubicBezTo>
                  <a:cubicBezTo>
                    <a:pt x="3237" y="165"/>
                    <a:pt x="3211" y="165"/>
                    <a:pt x="3186" y="165"/>
                  </a:cubicBezTo>
                  <a:cubicBezTo>
                    <a:pt x="2328" y="165"/>
                    <a:pt x="1470" y="0"/>
                    <a:pt x="6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30"/>
            <p:cNvSpPr/>
            <p:nvPr/>
          </p:nvSpPr>
          <p:spPr>
            <a:xfrm>
              <a:off x="5766475" y="2323025"/>
              <a:ext cx="95875" cy="17900"/>
            </a:xfrm>
            <a:custGeom>
              <a:avLst/>
              <a:gdLst/>
              <a:ahLst/>
              <a:cxnLst/>
              <a:rect l="l" t="t" r="r" b="b"/>
              <a:pathLst>
                <a:path w="3835" h="716" extrusionOk="0">
                  <a:moveTo>
                    <a:pt x="251" y="1"/>
                  </a:moveTo>
                  <a:cubicBezTo>
                    <a:pt x="96" y="96"/>
                    <a:pt x="1" y="203"/>
                    <a:pt x="179" y="370"/>
                  </a:cubicBezTo>
                  <a:cubicBezTo>
                    <a:pt x="1108" y="715"/>
                    <a:pt x="2096" y="703"/>
                    <a:pt x="3061" y="715"/>
                  </a:cubicBezTo>
                  <a:cubicBezTo>
                    <a:pt x="3209" y="694"/>
                    <a:pt x="3358" y="654"/>
                    <a:pt x="3515" y="654"/>
                  </a:cubicBezTo>
                  <a:cubicBezTo>
                    <a:pt x="3534" y="654"/>
                    <a:pt x="3553" y="654"/>
                    <a:pt x="3573" y="656"/>
                  </a:cubicBezTo>
                  <a:cubicBezTo>
                    <a:pt x="3668" y="656"/>
                    <a:pt x="3763" y="632"/>
                    <a:pt x="3835" y="549"/>
                  </a:cubicBezTo>
                  <a:lnTo>
                    <a:pt x="3704" y="287"/>
                  </a:lnTo>
                  <a:cubicBezTo>
                    <a:pt x="2950" y="185"/>
                    <a:pt x="2188" y="100"/>
                    <a:pt x="1417" y="100"/>
                  </a:cubicBezTo>
                  <a:cubicBezTo>
                    <a:pt x="1287" y="100"/>
                    <a:pt x="1156" y="103"/>
                    <a:pt x="1025" y="108"/>
                  </a:cubicBezTo>
                  <a:cubicBezTo>
                    <a:pt x="940" y="66"/>
                    <a:pt x="846" y="63"/>
                    <a:pt x="750" y="63"/>
                  </a:cubicBezTo>
                  <a:cubicBezTo>
                    <a:pt x="738" y="63"/>
                    <a:pt x="726" y="63"/>
                    <a:pt x="714" y="63"/>
                  </a:cubicBezTo>
                  <a:cubicBezTo>
                    <a:pt x="605" y="63"/>
                    <a:pt x="495" y="60"/>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30"/>
            <p:cNvSpPr/>
            <p:nvPr/>
          </p:nvSpPr>
          <p:spPr>
            <a:xfrm>
              <a:off x="6069200" y="2344125"/>
              <a:ext cx="55100" cy="10500"/>
            </a:xfrm>
            <a:custGeom>
              <a:avLst/>
              <a:gdLst/>
              <a:ahLst/>
              <a:cxnLst/>
              <a:rect l="l" t="t" r="r" b="b"/>
              <a:pathLst>
                <a:path w="2204" h="420" extrusionOk="0">
                  <a:moveTo>
                    <a:pt x="1036" y="1"/>
                  </a:moveTo>
                  <a:cubicBezTo>
                    <a:pt x="851" y="1"/>
                    <a:pt x="667" y="26"/>
                    <a:pt x="489" y="26"/>
                  </a:cubicBezTo>
                  <a:cubicBezTo>
                    <a:pt x="358" y="169"/>
                    <a:pt x="84" y="97"/>
                    <a:pt x="0" y="324"/>
                  </a:cubicBezTo>
                  <a:cubicBezTo>
                    <a:pt x="397" y="402"/>
                    <a:pt x="800" y="419"/>
                    <a:pt x="1202" y="419"/>
                  </a:cubicBezTo>
                  <a:cubicBezTo>
                    <a:pt x="1538" y="419"/>
                    <a:pt x="1873" y="407"/>
                    <a:pt x="2203" y="407"/>
                  </a:cubicBezTo>
                  <a:cubicBezTo>
                    <a:pt x="2038" y="287"/>
                    <a:pt x="1856" y="260"/>
                    <a:pt x="1667" y="260"/>
                  </a:cubicBezTo>
                  <a:cubicBezTo>
                    <a:pt x="1509" y="260"/>
                    <a:pt x="1346" y="279"/>
                    <a:pt x="1182" y="279"/>
                  </a:cubicBezTo>
                  <a:cubicBezTo>
                    <a:pt x="1033" y="279"/>
                    <a:pt x="884" y="264"/>
                    <a:pt x="739" y="205"/>
                  </a:cubicBezTo>
                  <a:cubicBezTo>
                    <a:pt x="873" y="138"/>
                    <a:pt x="1004" y="126"/>
                    <a:pt x="1132" y="126"/>
                  </a:cubicBezTo>
                  <a:cubicBezTo>
                    <a:pt x="1203" y="126"/>
                    <a:pt x="1273" y="129"/>
                    <a:pt x="1341" y="129"/>
                  </a:cubicBezTo>
                  <a:cubicBezTo>
                    <a:pt x="1412" y="129"/>
                    <a:pt x="1481" y="125"/>
                    <a:pt x="1548" y="109"/>
                  </a:cubicBezTo>
                  <a:cubicBezTo>
                    <a:pt x="1381" y="23"/>
                    <a:pt x="1209" y="1"/>
                    <a:pt x="10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30"/>
            <p:cNvSpPr/>
            <p:nvPr/>
          </p:nvSpPr>
          <p:spPr>
            <a:xfrm>
              <a:off x="6061150" y="2309875"/>
              <a:ext cx="43500" cy="20275"/>
            </a:xfrm>
            <a:custGeom>
              <a:avLst/>
              <a:gdLst/>
              <a:ahLst/>
              <a:cxnLst/>
              <a:rect l="l" t="t" r="r" b="b"/>
              <a:pathLst>
                <a:path w="1740" h="811" extrusionOk="0">
                  <a:moveTo>
                    <a:pt x="824" y="0"/>
                  </a:moveTo>
                  <a:cubicBezTo>
                    <a:pt x="772" y="0"/>
                    <a:pt x="721" y="15"/>
                    <a:pt x="668" y="51"/>
                  </a:cubicBezTo>
                  <a:cubicBezTo>
                    <a:pt x="632" y="98"/>
                    <a:pt x="620" y="146"/>
                    <a:pt x="608" y="205"/>
                  </a:cubicBezTo>
                  <a:cubicBezTo>
                    <a:pt x="608" y="265"/>
                    <a:pt x="620" y="301"/>
                    <a:pt x="620" y="348"/>
                  </a:cubicBezTo>
                  <a:cubicBezTo>
                    <a:pt x="608" y="396"/>
                    <a:pt x="572" y="420"/>
                    <a:pt x="549" y="455"/>
                  </a:cubicBezTo>
                  <a:cubicBezTo>
                    <a:pt x="537" y="408"/>
                    <a:pt x="513" y="360"/>
                    <a:pt x="489" y="336"/>
                  </a:cubicBezTo>
                  <a:cubicBezTo>
                    <a:pt x="433" y="311"/>
                    <a:pt x="374" y="298"/>
                    <a:pt x="316" y="298"/>
                  </a:cubicBezTo>
                  <a:cubicBezTo>
                    <a:pt x="239" y="298"/>
                    <a:pt x="164" y="320"/>
                    <a:pt x="96" y="360"/>
                  </a:cubicBezTo>
                  <a:lnTo>
                    <a:pt x="72" y="384"/>
                  </a:lnTo>
                  <a:cubicBezTo>
                    <a:pt x="1" y="467"/>
                    <a:pt x="1" y="575"/>
                    <a:pt x="84" y="658"/>
                  </a:cubicBezTo>
                  <a:cubicBezTo>
                    <a:pt x="207" y="770"/>
                    <a:pt x="327" y="811"/>
                    <a:pt x="446" y="811"/>
                  </a:cubicBezTo>
                  <a:cubicBezTo>
                    <a:pt x="617" y="811"/>
                    <a:pt x="785" y="728"/>
                    <a:pt x="953" y="658"/>
                  </a:cubicBezTo>
                  <a:cubicBezTo>
                    <a:pt x="1025" y="598"/>
                    <a:pt x="1025" y="563"/>
                    <a:pt x="965" y="503"/>
                  </a:cubicBezTo>
                  <a:cubicBezTo>
                    <a:pt x="1067" y="376"/>
                    <a:pt x="1196" y="354"/>
                    <a:pt x="1331" y="354"/>
                  </a:cubicBezTo>
                  <a:cubicBezTo>
                    <a:pt x="1401" y="354"/>
                    <a:pt x="1472" y="360"/>
                    <a:pt x="1542" y="360"/>
                  </a:cubicBezTo>
                  <a:cubicBezTo>
                    <a:pt x="1589" y="360"/>
                    <a:pt x="1635" y="357"/>
                    <a:pt x="1680" y="348"/>
                  </a:cubicBezTo>
                  <a:cubicBezTo>
                    <a:pt x="1727" y="301"/>
                    <a:pt x="1739" y="241"/>
                    <a:pt x="1739" y="182"/>
                  </a:cubicBezTo>
                  <a:cubicBezTo>
                    <a:pt x="1678" y="50"/>
                    <a:pt x="1596" y="12"/>
                    <a:pt x="1506" y="12"/>
                  </a:cubicBezTo>
                  <a:cubicBezTo>
                    <a:pt x="1385" y="12"/>
                    <a:pt x="1249" y="81"/>
                    <a:pt x="1127" y="81"/>
                  </a:cubicBezTo>
                  <a:cubicBezTo>
                    <a:pt x="1078" y="81"/>
                    <a:pt x="1032" y="70"/>
                    <a:pt x="989" y="39"/>
                  </a:cubicBezTo>
                  <a:cubicBezTo>
                    <a:pt x="930" y="15"/>
                    <a:pt x="876"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30"/>
            <p:cNvSpPr/>
            <p:nvPr/>
          </p:nvSpPr>
          <p:spPr>
            <a:xfrm>
              <a:off x="6023350" y="2341325"/>
              <a:ext cx="58075" cy="11200"/>
            </a:xfrm>
            <a:custGeom>
              <a:avLst/>
              <a:gdLst/>
              <a:ahLst/>
              <a:cxnLst/>
              <a:rect l="l" t="t" r="r" b="b"/>
              <a:pathLst>
                <a:path w="2323" h="448" extrusionOk="0">
                  <a:moveTo>
                    <a:pt x="377" y="0"/>
                  </a:moveTo>
                  <a:cubicBezTo>
                    <a:pt x="236" y="0"/>
                    <a:pt x="104" y="56"/>
                    <a:pt x="1" y="257"/>
                  </a:cubicBezTo>
                  <a:cubicBezTo>
                    <a:pt x="114" y="310"/>
                    <a:pt x="230" y="322"/>
                    <a:pt x="346" y="322"/>
                  </a:cubicBezTo>
                  <a:cubicBezTo>
                    <a:pt x="456" y="322"/>
                    <a:pt x="567" y="311"/>
                    <a:pt x="676" y="311"/>
                  </a:cubicBezTo>
                  <a:cubicBezTo>
                    <a:pt x="791" y="311"/>
                    <a:pt x="904" y="324"/>
                    <a:pt x="1013" y="376"/>
                  </a:cubicBezTo>
                  <a:cubicBezTo>
                    <a:pt x="1120" y="388"/>
                    <a:pt x="1215" y="388"/>
                    <a:pt x="1311" y="388"/>
                  </a:cubicBezTo>
                  <a:cubicBezTo>
                    <a:pt x="1311" y="376"/>
                    <a:pt x="1346" y="376"/>
                    <a:pt x="1370" y="352"/>
                  </a:cubicBezTo>
                  <a:cubicBezTo>
                    <a:pt x="1379" y="350"/>
                    <a:pt x="1386" y="348"/>
                    <a:pt x="1394" y="348"/>
                  </a:cubicBezTo>
                  <a:cubicBezTo>
                    <a:pt x="1418" y="348"/>
                    <a:pt x="1438" y="364"/>
                    <a:pt x="1465" y="400"/>
                  </a:cubicBezTo>
                  <a:cubicBezTo>
                    <a:pt x="1584" y="412"/>
                    <a:pt x="1715" y="412"/>
                    <a:pt x="1834" y="436"/>
                  </a:cubicBezTo>
                  <a:cubicBezTo>
                    <a:pt x="2025" y="376"/>
                    <a:pt x="2299" y="448"/>
                    <a:pt x="2323" y="138"/>
                  </a:cubicBezTo>
                  <a:lnTo>
                    <a:pt x="2132" y="138"/>
                  </a:lnTo>
                  <a:cubicBezTo>
                    <a:pt x="2132" y="150"/>
                    <a:pt x="2120" y="150"/>
                    <a:pt x="2084" y="162"/>
                  </a:cubicBezTo>
                  <a:cubicBezTo>
                    <a:pt x="2061" y="162"/>
                    <a:pt x="2025" y="162"/>
                    <a:pt x="2001" y="138"/>
                  </a:cubicBezTo>
                  <a:cubicBezTo>
                    <a:pt x="1906" y="138"/>
                    <a:pt x="1799" y="114"/>
                    <a:pt x="1715" y="114"/>
                  </a:cubicBezTo>
                  <a:cubicBezTo>
                    <a:pt x="1715" y="138"/>
                    <a:pt x="1703" y="138"/>
                    <a:pt x="1668" y="150"/>
                  </a:cubicBezTo>
                  <a:cubicBezTo>
                    <a:pt x="1644" y="150"/>
                    <a:pt x="1608" y="150"/>
                    <a:pt x="1584" y="102"/>
                  </a:cubicBezTo>
                  <a:cubicBezTo>
                    <a:pt x="1460" y="68"/>
                    <a:pt x="1340" y="41"/>
                    <a:pt x="1217" y="41"/>
                  </a:cubicBezTo>
                  <a:cubicBezTo>
                    <a:pt x="1128" y="41"/>
                    <a:pt x="1037" y="55"/>
                    <a:pt x="941" y="90"/>
                  </a:cubicBezTo>
                  <a:cubicBezTo>
                    <a:pt x="936" y="91"/>
                    <a:pt x="930" y="91"/>
                    <a:pt x="924" y="91"/>
                  </a:cubicBezTo>
                  <a:cubicBezTo>
                    <a:pt x="752" y="91"/>
                    <a:pt x="557" y="0"/>
                    <a:pt x="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30"/>
            <p:cNvSpPr/>
            <p:nvPr/>
          </p:nvSpPr>
          <p:spPr>
            <a:xfrm>
              <a:off x="5812325" y="2308025"/>
              <a:ext cx="45275" cy="11550"/>
            </a:xfrm>
            <a:custGeom>
              <a:avLst/>
              <a:gdLst/>
              <a:ahLst/>
              <a:cxnLst/>
              <a:rect l="l" t="t" r="r" b="b"/>
              <a:pathLst>
                <a:path w="1811" h="462" extrusionOk="0">
                  <a:moveTo>
                    <a:pt x="242" y="0"/>
                  </a:moveTo>
                  <a:cubicBezTo>
                    <a:pt x="169" y="0"/>
                    <a:pt x="104" y="27"/>
                    <a:pt x="72" y="125"/>
                  </a:cubicBezTo>
                  <a:cubicBezTo>
                    <a:pt x="0" y="303"/>
                    <a:pt x="238" y="315"/>
                    <a:pt x="298" y="434"/>
                  </a:cubicBezTo>
                  <a:lnTo>
                    <a:pt x="441" y="434"/>
                  </a:lnTo>
                  <a:cubicBezTo>
                    <a:pt x="541" y="401"/>
                    <a:pt x="642" y="389"/>
                    <a:pt x="742" y="389"/>
                  </a:cubicBezTo>
                  <a:cubicBezTo>
                    <a:pt x="991" y="389"/>
                    <a:pt x="1240" y="462"/>
                    <a:pt x="1493" y="462"/>
                  </a:cubicBezTo>
                  <a:cubicBezTo>
                    <a:pt x="1575" y="462"/>
                    <a:pt x="1656" y="454"/>
                    <a:pt x="1739" y="434"/>
                  </a:cubicBezTo>
                  <a:cubicBezTo>
                    <a:pt x="1810" y="351"/>
                    <a:pt x="1810" y="244"/>
                    <a:pt x="1739" y="160"/>
                  </a:cubicBezTo>
                  <a:lnTo>
                    <a:pt x="1024" y="160"/>
                  </a:lnTo>
                  <a:cubicBezTo>
                    <a:pt x="979" y="178"/>
                    <a:pt x="938" y="186"/>
                    <a:pt x="898" y="186"/>
                  </a:cubicBezTo>
                  <a:cubicBezTo>
                    <a:pt x="726" y="186"/>
                    <a:pt x="593" y="49"/>
                    <a:pt x="429" y="29"/>
                  </a:cubicBezTo>
                  <a:cubicBezTo>
                    <a:pt x="370" y="19"/>
                    <a:pt x="303"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30"/>
            <p:cNvSpPr/>
            <p:nvPr/>
          </p:nvSpPr>
          <p:spPr>
            <a:xfrm>
              <a:off x="6084975" y="2322450"/>
              <a:ext cx="30675" cy="11300"/>
            </a:xfrm>
            <a:custGeom>
              <a:avLst/>
              <a:gdLst/>
              <a:ahLst/>
              <a:cxnLst/>
              <a:rect l="l" t="t" r="r" b="b"/>
              <a:pathLst>
                <a:path w="1227" h="452" extrusionOk="0">
                  <a:moveTo>
                    <a:pt x="12" y="0"/>
                  </a:moveTo>
                  <a:cubicBezTo>
                    <a:pt x="0" y="60"/>
                    <a:pt x="0" y="95"/>
                    <a:pt x="0" y="155"/>
                  </a:cubicBezTo>
                  <a:cubicBezTo>
                    <a:pt x="175" y="353"/>
                    <a:pt x="387" y="451"/>
                    <a:pt x="599" y="451"/>
                  </a:cubicBezTo>
                  <a:cubicBezTo>
                    <a:pt x="821" y="451"/>
                    <a:pt x="1044" y="344"/>
                    <a:pt x="1227" y="131"/>
                  </a:cubicBezTo>
                  <a:cubicBezTo>
                    <a:pt x="1146" y="119"/>
                    <a:pt x="1063" y="115"/>
                    <a:pt x="980" y="115"/>
                  </a:cubicBezTo>
                  <a:cubicBezTo>
                    <a:pt x="852" y="115"/>
                    <a:pt x="722" y="124"/>
                    <a:pt x="593" y="124"/>
                  </a:cubicBezTo>
                  <a:cubicBezTo>
                    <a:pt x="393" y="124"/>
                    <a:pt x="196" y="103"/>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30"/>
            <p:cNvSpPr/>
            <p:nvPr/>
          </p:nvSpPr>
          <p:spPr>
            <a:xfrm>
              <a:off x="5964425" y="2311350"/>
              <a:ext cx="32175" cy="14100"/>
            </a:xfrm>
            <a:custGeom>
              <a:avLst/>
              <a:gdLst/>
              <a:ahLst/>
              <a:cxnLst/>
              <a:rect l="l" t="t" r="r" b="b"/>
              <a:pathLst>
                <a:path w="1287" h="564" extrusionOk="0">
                  <a:moveTo>
                    <a:pt x="317" y="0"/>
                  </a:moveTo>
                  <a:cubicBezTo>
                    <a:pt x="245" y="0"/>
                    <a:pt x="171" y="12"/>
                    <a:pt x="96" y="39"/>
                  </a:cubicBezTo>
                  <a:cubicBezTo>
                    <a:pt x="84" y="63"/>
                    <a:pt x="72" y="111"/>
                    <a:pt x="60" y="146"/>
                  </a:cubicBezTo>
                  <a:cubicBezTo>
                    <a:pt x="0" y="242"/>
                    <a:pt x="12" y="337"/>
                    <a:pt x="96" y="420"/>
                  </a:cubicBezTo>
                  <a:cubicBezTo>
                    <a:pt x="202" y="463"/>
                    <a:pt x="312" y="474"/>
                    <a:pt x="424" y="474"/>
                  </a:cubicBezTo>
                  <a:cubicBezTo>
                    <a:pt x="543" y="474"/>
                    <a:pt x="664" y="461"/>
                    <a:pt x="783" y="461"/>
                  </a:cubicBezTo>
                  <a:cubicBezTo>
                    <a:pt x="931" y="461"/>
                    <a:pt x="1076" y="480"/>
                    <a:pt x="1215" y="563"/>
                  </a:cubicBezTo>
                  <a:cubicBezTo>
                    <a:pt x="1286" y="218"/>
                    <a:pt x="1096" y="146"/>
                    <a:pt x="810" y="146"/>
                  </a:cubicBezTo>
                  <a:cubicBezTo>
                    <a:pt x="658" y="70"/>
                    <a:pt x="493" y="0"/>
                    <a:pt x="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30"/>
            <p:cNvSpPr/>
            <p:nvPr/>
          </p:nvSpPr>
          <p:spPr>
            <a:xfrm>
              <a:off x="5894475" y="2312250"/>
              <a:ext cx="28600" cy="9800"/>
            </a:xfrm>
            <a:custGeom>
              <a:avLst/>
              <a:gdLst/>
              <a:ahLst/>
              <a:cxnLst/>
              <a:rect l="l" t="t" r="r" b="b"/>
              <a:pathLst>
                <a:path w="1144" h="392" extrusionOk="0">
                  <a:moveTo>
                    <a:pt x="765" y="1"/>
                  </a:moveTo>
                  <a:cubicBezTo>
                    <a:pt x="555" y="1"/>
                    <a:pt x="339" y="35"/>
                    <a:pt x="131" y="87"/>
                  </a:cubicBezTo>
                  <a:cubicBezTo>
                    <a:pt x="0" y="122"/>
                    <a:pt x="24" y="265"/>
                    <a:pt x="36" y="384"/>
                  </a:cubicBezTo>
                  <a:cubicBezTo>
                    <a:pt x="72" y="389"/>
                    <a:pt x="107" y="392"/>
                    <a:pt x="142" y="392"/>
                  </a:cubicBezTo>
                  <a:cubicBezTo>
                    <a:pt x="336" y="392"/>
                    <a:pt x="531" y="325"/>
                    <a:pt x="729" y="325"/>
                  </a:cubicBezTo>
                  <a:cubicBezTo>
                    <a:pt x="823" y="325"/>
                    <a:pt x="917" y="340"/>
                    <a:pt x="1013" y="384"/>
                  </a:cubicBezTo>
                  <a:cubicBezTo>
                    <a:pt x="1143" y="194"/>
                    <a:pt x="1132" y="15"/>
                    <a:pt x="858" y="3"/>
                  </a:cubicBezTo>
                  <a:cubicBezTo>
                    <a:pt x="827" y="2"/>
                    <a:pt x="796" y="1"/>
                    <a:pt x="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30"/>
            <p:cNvSpPr/>
            <p:nvPr/>
          </p:nvSpPr>
          <p:spPr>
            <a:xfrm>
              <a:off x="5930500" y="2314925"/>
              <a:ext cx="34850" cy="7825"/>
            </a:xfrm>
            <a:custGeom>
              <a:avLst/>
              <a:gdLst/>
              <a:ahLst/>
              <a:cxnLst/>
              <a:rect l="l" t="t" r="r" b="b"/>
              <a:pathLst>
                <a:path w="1394" h="313" extrusionOk="0">
                  <a:moveTo>
                    <a:pt x="1005" y="0"/>
                  </a:moveTo>
                  <a:cubicBezTo>
                    <a:pt x="803" y="0"/>
                    <a:pt x="600" y="71"/>
                    <a:pt x="394" y="71"/>
                  </a:cubicBezTo>
                  <a:cubicBezTo>
                    <a:pt x="311" y="71"/>
                    <a:pt x="227" y="59"/>
                    <a:pt x="143" y="27"/>
                  </a:cubicBezTo>
                  <a:cubicBezTo>
                    <a:pt x="60" y="39"/>
                    <a:pt x="12" y="87"/>
                    <a:pt x="0" y="170"/>
                  </a:cubicBezTo>
                  <a:cubicBezTo>
                    <a:pt x="12" y="206"/>
                    <a:pt x="12" y="253"/>
                    <a:pt x="24" y="301"/>
                  </a:cubicBezTo>
                  <a:cubicBezTo>
                    <a:pt x="226" y="313"/>
                    <a:pt x="405" y="313"/>
                    <a:pt x="595" y="313"/>
                  </a:cubicBezTo>
                  <a:cubicBezTo>
                    <a:pt x="595" y="301"/>
                    <a:pt x="607" y="277"/>
                    <a:pt x="643" y="265"/>
                  </a:cubicBezTo>
                  <a:cubicBezTo>
                    <a:pt x="649" y="263"/>
                    <a:pt x="655" y="261"/>
                    <a:pt x="662" y="261"/>
                  </a:cubicBezTo>
                  <a:cubicBezTo>
                    <a:pt x="683" y="261"/>
                    <a:pt x="708" y="277"/>
                    <a:pt x="726" y="313"/>
                  </a:cubicBezTo>
                  <a:cubicBezTo>
                    <a:pt x="905" y="313"/>
                    <a:pt x="1096" y="301"/>
                    <a:pt x="1298" y="301"/>
                  </a:cubicBezTo>
                  <a:cubicBezTo>
                    <a:pt x="1393" y="134"/>
                    <a:pt x="1238" y="99"/>
                    <a:pt x="1155" y="15"/>
                  </a:cubicBezTo>
                  <a:cubicBezTo>
                    <a:pt x="1105" y="5"/>
                    <a:pt x="1055" y="0"/>
                    <a:pt x="10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30"/>
            <p:cNvSpPr/>
            <p:nvPr/>
          </p:nvSpPr>
          <p:spPr>
            <a:xfrm>
              <a:off x="6013825" y="2317225"/>
              <a:ext cx="28300" cy="9475"/>
            </a:xfrm>
            <a:custGeom>
              <a:avLst/>
              <a:gdLst/>
              <a:ahLst/>
              <a:cxnLst/>
              <a:rect l="l" t="t" r="r" b="b"/>
              <a:pathLst>
                <a:path w="1132" h="379" extrusionOk="0">
                  <a:moveTo>
                    <a:pt x="549" y="1"/>
                  </a:moveTo>
                  <a:cubicBezTo>
                    <a:pt x="352" y="1"/>
                    <a:pt x="162" y="114"/>
                    <a:pt x="1" y="340"/>
                  </a:cubicBezTo>
                  <a:cubicBezTo>
                    <a:pt x="25" y="340"/>
                    <a:pt x="60" y="340"/>
                    <a:pt x="120" y="304"/>
                  </a:cubicBezTo>
                  <a:cubicBezTo>
                    <a:pt x="120" y="292"/>
                    <a:pt x="132" y="292"/>
                    <a:pt x="179" y="281"/>
                  </a:cubicBezTo>
                  <a:cubicBezTo>
                    <a:pt x="227" y="281"/>
                    <a:pt x="263" y="292"/>
                    <a:pt x="299" y="328"/>
                  </a:cubicBezTo>
                  <a:cubicBezTo>
                    <a:pt x="346" y="340"/>
                    <a:pt x="370" y="340"/>
                    <a:pt x="418" y="340"/>
                  </a:cubicBezTo>
                  <a:cubicBezTo>
                    <a:pt x="418" y="328"/>
                    <a:pt x="430" y="328"/>
                    <a:pt x="465" y="304"/>
                  </a:cubicBezTo>
                  <a:cubicBezTo>
                    <a:pt x="471" y="302"/>
                    <a:pt x="476" y="300"/>
                    <a:pt x="482" y="300"/>
                  </a:cubicBezTo>
                  <a:cubicBezTo>
                    <a:pt x="501" y="300"/>
                    <a:pt x="521" y="316"/>
                    <a:pt x="549" y="352"/>
                  </a:cubicBezTo>
                  <a:cubicBezTo>
                    <a:pt x="572" y="370"/>
                    <a:pt x="599" y="379"/>
                    <a:pt x="624" y="379"/>
                  </a:cubicBezTo>
                  <a:cubicBezTo>
                    <a:pt x="650" y="379"/>
                    <a:pt x="674" y="370"/>
                    <a:pt x="691" y="352"/>
                  </a:cubicBezTo>
                  <a:cubicBezTo>
                    <a:pt x="736" y="302"/>
                    <a:pt x="783" y="283"/>
                    <a:pt x="830" y="283"/>
                  </a:cubicBezTo>
                  <a:cubicBezTo>
                    <a:pt x="884" y="283"/>
                    <a:pt x="938" y="308"/>
                    <a:pt x="989" y="340"/>
                  </a:cubicBezTo>
                  <a:lnTo>
                    <a:pt x="1132" y="340"/>
                  </a:lnTo>
                  <a:cubicBezTo>
                    <a:pt x="947" y="114"/>
                    <a:pt x="745" y="1"/>
                    <a:pt x="5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30"/>
            <p:cNvSpPr/>
            <p:nvPr/>
          </p:nvSpPr>
          <p:spPr>
            <a:xfrm>
              <a:off x="5751000" y="2321850"/>
              <a:ext cx="22050" cy="10625"/>
            </a:xfrm>
            <a:custGeom>
              <a:avLst/>
              <a:gdLst/>
              <a:ahLst/>
              <a:cxnLst/>
              <a:rect l="l" t="t" r="r" b="b"/>
              <a:pathLst>
                <a:path w="882" h="425" extrusionOk="0">
                  <a:moveTo>
                    <a:pt x="1" y="0"/>
                  </a:moveTo>
                  <a:cubicBezTo>
                    <a:pt x="48" y="96"/>
                    <a:pt x="108" y="179"/>
                    <a:pt x="155" y="274"/>
                  </a:cubicBezTo>
                  <a:cubicBezTo>
                    <a:pt x="252" y="377"/>
                    <a:pt x="349" y="424"/>
                    <a:pt x="447" y="424"/>
                  </a:cubicBezTo>
                  <a:cubicBezTo>
                    <a:pt x="543" y="424"/>
                    <a:pt x="639" y="380"/>
                    <a:pt x="739" y="298"/>
                  </a:cubicBezTo>
                  <a:cubicBezTo>
                    <a:pt x="798" y="215"/>
                    <a:pt x="834" y="119"/>
                    <a:pt x="882" y="36"/>
                  </a:cubicBezTo>
                  <a:cubicBezTo>
                    <a:pt x="584" y="36"/>
                    <a:pt x="298"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30"/>
            <p:cNvSpPr/>
            <p:nvPr/>
          </p:nvSpPr>
          <p:spPr>
            <a:xfrm>
              <a:off x="6047175" y="2318825"/>
              <a:ext cx="16400" cy="7200"/>
            </a:xfrm>
            <a:custGeom>
              <a:avLst/>
              <a:gdLst/>
              <a:ahLst/>
              <a:cxnLst/>
              <a:rect l="l" t="t" r="r" b="b"/>
              <a:pathLst>
                <a:path w="656" h="288" extrusionOk="0">
                  <a:moveTo>
                    <a:pt x="586" y="1"/>
                  </a:moveTo>
                  <a:cubicBezTo>
                    <a:pt x="369" y="1"/>
                    <a:pt x="164" y="64"/>
                    <a:pt x="0" y="228"/>
                  </a:cubicBezTo>
                  <a:cubicBezTo>
                    <a:pt x="167" y="264"/>
                    <a:pt x="346" y="276"/>
                    <a:pt x="524" y="288"/>
                  </a:cubicBezTo>
                  <a:cubicBezTo>
                    <a:pt x="556" y="288"/>
                    <a:pt x="588" y="283"/>
                    <a:pt x="616" y="283"/>
                  </a:cubicBezTo>
                  <a:cubicBezTo>
                    <a:pt x="630" y="283"/>
                    <a:pt x="643" y="284"/>
                    <a:pt x="655" y="288"/>
                  </a:cubicBezTo>
                  <a:cubicBezTo>
                    <a:pt x="655" y="205"/>
                    <a:pt x="643" y="97"/>
                    <a:pt x="643" y="2"/>
                  </a:cubicBezTo>
                  <a:cubicBezTo>
                    <a:pt x="624" y="1"/>
                    <a:pt x="605" y="1"/>
                    <a:pt x="5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30"/>
            <p:cNvSpPr/>
            <p:nvPr/>
          </p:nvSpPr>
          <p:spPr>
            <a:xfrm>
              <a:off x="6014425" y="2340275"/>
              <a:ext cx="32775" cy="7500"/>
            </a:xfrm>
            <a:custGeom>
              <a:avLst/>
              <a:gdLst/>
              <a:ahLst/>
              <a:cxnLst/>
              <a:rect l="l" t="t" r="r" b="b"/>
              <a:pathLst>
                <a:path w="1311" h="300" extrusionOk="0">
                  <a:moveTo>
                    <a:pt x="706" y="0"/>
                  </a:moveTo>
                  <a:cubicBezTo>
                    <a:pt x="549" y="0"/>
                    <a:pt x="392" y="13"/>
                    <a:pt x="239" y="13"/>
                  </a:cubicBezTo>
                  <a:cubicBezTo>
                    <a:pt x="155" y="85"/>
                    <a:pt x="1" y="132"/>
                    <a:pt x="96" y="299"/>
                  </a:cubicBezTo>
                  <a:lnTo>
                    <a:pt x="382" y="299"/>
                  </a:lnTo>
                  <a:cubicBezTo>
                    <a:pt x="505" y="170"/>
                    <a:pt x="650" y="144"/>
                    <a:pt x="801" y="144"/>
                  </a:cubicBezTo>
                  <a:cubicBezTo>
                    <a:pt x="902" y="144"/>
                    <a:pt x="1005" y="156"/>
                    <a:pt x="1107" y="156"/>
                  </a:cubicBezTo>
                  <a:cubicBezTo>
                    <a:pt x="1176" y="156"/>
                    <a:pt x="1244" y="150"/>
                    <a:pt x="1310" y="132"/>
                  </a:cubicBezTo>
                  <a:cubicBezTo>
                    <a:pt x="1120" y="24"/>
                    <a:pt x="914" y="0"/>
                    <a:pt x="7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30"/>
            <p:cNvSpPr/>
            <p:nvPr/>
          </p:nvSpPr>
          <p:spPr>
            <a:xfrm>
              <a:off x="6005800" y="2339700"/>
              <a:ext cx="14600" cy="8500"/>
            </a:xfrm>
            <a:custGeom>
              <a:avLst/>
              <a:gdLst/>
              <a:ahLst/>
              <a:cxnLst/>
              <a:rect l="l" t="t" r="r" b="b"/>
              <a:pathLst>
                <a:path w="584" h="340" extrusionOk="0">
                  <a:moveTo>
                    <a:pt x="331" y="0"/>
                  </a:moveTo>
                  <a:cubicBezTo>
                    <a:pt x="223" y="0"/>
                    <a:pt x="114" y="16"/>
                    <a:pt x="0" y="36"/>
                  </a:cubicBezTo>
                  <a:lnTo>
                    <a:pt x="0" y="286"/>
                  </a:lnTo>
                  <a:cubicBezTo>
                    <a:pt x="104" y="318"/>
                    <a:pt x="196" y="339"/>
                    <a:pt x="292" y="339"/>
                  </a:cubicBezTo>
                  <a:cubicBezTo>
                    <a:pt x="340" y="339"/>
                    <a:pt x="389" y="334"/>
                    <a:pt x="441" y="322"/>
                  </a:cubicBezTo>
                  <a:cubicBezTo>
                    <a:pt x="500" y="227"/>
                    <a:pt x="548" y="120"/>
                    <a:pt x="584" y="36"/>
                  </a:cubicBezTo>
                  <a:cubicBezTo>
                    <a:pt x="500" y="10"/>
                    <a:pt x="416"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30"/>
            <p:cNvSpPr/>
            <p:nvPr/>
          </p:nvSpPr>
          <p:spPr>
            <a:xfrm>
              <a:off x="5877200" y="2315225"/>
              <a:ext cx="12250" cy="7250"/>
            </a:xfrm>
            <a:custGeom>
              <a:avLst/>
              <a:gdLst/>
              <a:ahLst/>
              <a:cxnLst/>
              <a:rect l="l" t="t" r="r" b="b"/>
              <a:pathLst>
                <a:path w="490" h="290" extrusionOk="0">
                  <a:moveTo>
                    <a:pt x="308" y="0"/>
                  </a:moveTo>
                  <a:cubicBezTo>
                    <a:pt x="230" y="0"/>
                    <a:pt x="136" y="96"/>
                    <a:pt x="1" y="289"/>
                  </a:cubicBezTo>
                  <a:cubicBezTo>
                    <a:pt x="168" y="265"/>
                    <a:pt x="346" y="289"/>
                    <a:pt x="489" y="206"/>
                  </a:cubicBezTo>
                  <a:cubicBezTo>
                    <a:pt x="429" y="69"/>
                    <a:pt x="37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30"/>
            <p:cNvSpPr/>
            <p:nvPr/>
          </p:nvSpPr>
          <p:spPr>
            <a:xfrm>
              <a:off x="5855775" y="2311425"/>
              <a:ext cx="9850" cy="7475"/>
            </a:xfrm>
            <a:custGeom>
              <a:avLst/>
              <a:gdLst/>
              <a:ahLst/>
              <a:cxnLst/>
              <a:rect l="l" t="t" r="r" b="b"/>
              <a:pathLst>
                <a:path w="394" h="299" extrusionOk="0">
                  <a:moveTo>
                    <a:pt x="1" y="24"/>
                  </a:moveTo>
                  <a:lnTo>
                    <a:pt x="1" y="298"/>
                  </a:lnTo>
                  <a:cubicBezTo>
                    <a:pt x="132" y="286"/>
                    <a:pt x="251" y="286"/>
                    <a:pt x="394" y="286"/>
                  </a:cubicBezTo>
                  <a:cubicBezTo>
                    <a:pt x="382" y="1"/>
                    <a:pt x="179" y="36"/>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30"/>
            <p:cNvSpPr/>
            <p:nvPr/>
          </p:nvSpPr>
          <p:spPr>
            <a:xfrm>
              <a:off x="6103125" y="2312400"/>
              <a:ext cx="22050" cy="6725"/>
            </a:xfrm>
            <a:custGeom>
              <a:avLst/>
              <a:gdLst/>
              <a:ahLst/>
              <a:cxnLst/>
              <a:rect l="l" t="t" r="r" b="b"/>
              <a:pathLst>
                <a:path w="882" h="269" extrusionOk="0">
                  <a:moveTo>
                    <a:pt x="326" y="1"/>
                  </a:moveTo>
                  <a:cubicBezTo>
                    <a:pt x="218" y="1"/>
                    <a:pt x="110" y="29"/>
                    <a:pt x="1" y="116"/>
                  </a:cubicBezTo>
                  <a:lnTo>
                    <a:pt x="1" y="247"/>
                  </a:lnTo>
                  <a:cubicBezTo>
                    <a:pt x="16" y="247"/>
                    <a:pt x="31" y="246"/>
                    <a:pt x="45" y="246"/>
                  </a:cubicBezTo>
                  <a:cubicBezTo>
                    <a:pt x="180" y="246"/>
                    <a:pt x="316" y="268"/>
                    <a:pt x="450" y="268"/>
                  </a:cubicBezTo>
                  <a:cubicBezTo>
                    <a:pt x="599" y="268"/>
                    <a:pt x="745" y="241"/>
                    <a:pt x="882" y="128"/>
                  </a:cubicBezTo>
                  <a:lnTo>
                    <a:pt x="846" y="104"/>
                  </a:lnTo>
                  <a:cubicBezTo>
                    <a:pt x="670" y="75"/>
                    <a:pt x="499"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30"/>
            <p:cNvSpPr/>
            <p:nvPr/>
          </p:nvSpPr>
          <p:spPr>
            <a:xfrm>
              <a:off x="5776900" y="2322600"/>
              <a:ext cx="15500" cy="3600"/>
            </a:xfrm>
            <a:custGeom>
              <a:avLst/>
              <a:gdLst/>
              <a:ahLst/>
              <a:cxnLst/>
              <a:rect l="l" t="t" r="r" b="b"/>
              <a:pathLst>
                <a:path w="620" h="144" extrusionOk="0">
                  <a:moveTo>
                    <a:pt x="229" y="0"/>
                  </a:moveTo>
                  <a:cubicBezTo>
                    <a:pt x="151" y="0"/>
                    <a:pt x="74" y="9"/>
                    <a:pt x="1" y="18"/>
                  </a:cubicBezTo>
                  <a:cubicBezTo>
                    <a:pt x="96" y="119"/>
                    <a:pt x="201" y="143"/>
                    <a:pt x="313" y="143"/>
                  </a:cubicBezTo>
                  <a:cubicBezTo>
                    <a:pt x="411" y="143"/>
                    <a:pt x="514" y="125"/>
                    <a:pt x="620" y="125"/>
                  </a:cubicBezTo>
                  <a:cubicBezTo>
                    <a:pt x="499" y="27"/>
                    <a:pt x="363"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30"/>
            <p:cNvSpPr/>
            <p:nvPr/>
          </p:nvSpPr>
          <p:spPr>
            <a:xfrm>
              <a:off x="6127250" y="2312450"/>
              <a:ext cx="8350" cy="6450"/>
            </a:xfrm>
            <a:custGeom>
              <a:avLst/>
              <a:gdLst/>
              <a:ahLst/>
              <a:cxnLst/>
              <a:rect l="l" t="t" r="r" b="b"/>
              <a:pathLst>
                <a:path w="334" h="258" extrusionOk="0">
                  <a:moveTo>
                    <a:pt x="194" y="0"/>
                  </a:moveTo>
                  <a:cubicBezTo>
                    <a:pt x="147" y="0"/>
                    <a:pt x="84" y="38"/>
                    <a:pt x="0" y="126"/>
                  </a:cubicBezTo>
                  <a:cubicBezTo>
                    <a:pt x="72" y="245"/>
                    <a:pt x="191" y="257"/>
                    <a:pt x="334" y="257"/>
                  </a:cubicBezTo>
                  <a:cubicBezTo>
                    <a:pt x="311" y="108"/>
                    <a:pt x="275"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30"/>
            <p:cNvSpPr/>
            <p:nvPr/>
          </p:nvSpPr>
          <p:spPr>
            <a:xfrm>
              <a:off x="5959375" y="2315300"/>
              <a:ext cx="7450" cy="7175"/>
            </a:xfrm>
            <a:custGeom>
              <a:avLst/>
              <a:gdLst/>
              <a:ahLst/>
              <a:cxnLst/>
              <a:rect l="l" t="t" r="r" b="b"/>
              <a:pathLst>
                <a:path w="298" h="287" extrusionOk="0">
                  <a:moveTo>
                    <a:pt x="0" y="0"/>
                  </a:moveTo>
                  <a:cubicBezTo>
                    <a:pt x="48" y="84"/>
                    <a:pt x="95" y="191"/>
                    <a:pt x="143" y="286"/>
                  </a:cubicBezTo>
                  <a:lnTo>
                    <a:pt x="298" y="286"/>
                  </a:lnTo>
                  <a:cubicBezTo>
                    <a:pt x="286" y="191"/>
                    <a:pt x="274" y="84"/>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30"/>
            <p:cNvSpPr/>
            <p:nvPr/>
          </p:nvSpPr>
          <p:spPr>
            <a:xfrm>
              <a:off x="6001025" y="2317975"/>
              <a:ext cx="6000" cy="7475"/>
            </a:xfrm>
            <a:custGeom>
              <a:avLst/>
              <a:gdLst/>
              <a:ahLst/>
              <a:cxnLst/>
              <a:rect l="l" t="t" r="r" b="b"/>
              <a:pathLst>
                <a:path w="240" h="299" extrusionOk="0">
                  <a:moveTo>
                    <a:pt x="144" y="0"/>
                  </a:moveTo>
                  <a:cubicBezTo>
                    <a:pt x="1" y="12"/>
                    <a:pt x="60" y="191"/>
                    <a:pt x="96" y="298"/>
                  </a:cubicBezTo>
                  <a:lnTo>
                    <a:pt x="180" y="298"/>
                  </a:lnTo>
                  <a:cubicBezTo>
                    <a:pt x="215" y="179"/>
                    <a:pt x="239"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30"/>
            <p:cNvSpPr/>
            <p:nvPr/>
          </p:nvSpPr>
          <p:spPr>
            <a:xfrm>
              <a:off x="6031400" y="2323075"/>
              <a:ext cx="7450" cy="2950"/>
            </a:xfrm>
            <a:custGeom>
              <a:avLst/>
              <a:gdLst/>
              <a:ahLst/>
              <a:cxnLst/>
              <a:rect l="l" t="t" r="r" b="b"/>
              <a:pathLst>
                <a:path w="298" h="118" extrusionOk="0">
                  <a:moveTo>
                    <a:pt x="137" y="0"/>
                  </a:moveTo>
                  <a:cubicBezTo>
                    <a:pt x="88" y="0"/>
                    <a:pt x="41" y="36"/>
                    <a:pt x="0" y="118"/>
                  </a:cubicBezTo>
                  <a:cubicBezTo>
                    <a:pt x="96" y="118"/>
                    <a:pt x="191" y="106"/>
                    <a:pt x="298" y="106"/>
                  </a:cubicBezTo>
                  <a:cubicBezTo>
                    <a:pt x="243" y="39"/>
                    <a:pt x="189"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30"/>
            <p:cNvSpPr/>
            <p:nvPr/>
          </p:nvSpPr>
          <p:spPr>
            <a:xfrm>
              <a:off x="6073950" y="2344325"/>
              <a:ext cx="3900" cy="1350"/>
            </a:xfrm>
            <a:custGeom>
              <a:avLst/>
              <a:gdLst/>
              <a:ahLst/>
              <a:cxnLst/>
              <a:rect l="l" t="t" r="r" b="b"/>
              <a:pathLst>
                <a:path w="156" h="54" extrusionOk="0">
                  <a:moveTo>
                    <a:pt x="83" y="0"/>
                  </a:moveTo>
                  <a:cubicBezTo>
                    <a:pt x="58" y="0"/>
                    <a:pt x="31" y="6"/>
                    <a:pt x="1" y="18"/>
                  </a:cubicBezTo>
                  <a:cubicBezTo>
                    <a:pt x="25" y="30"/>
                    <a:pt x="37" y="54"/>
                    <a:pt x="49" y="54"/>
                  </a:cubicBezTo>
                  <a:cubicBezTo>
                    <a:pt x="96" y="42"/>
                    <a:pt x="120" y="30"/>
                    <a:pt x="156" y="18"/>
                  </a:cubicBezTo>
                  <a:cubicBezTo>
                    <a:pt x="132" y="6"/>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30"/>
            <p:cNvSpPr/>
            <p:nvPr/>
          </p:nvSpPr>
          <p:spPr>
            <a:xfrm>
              <a:off x="6063250" y="2343875"/>
              <a:ext cx="3900" cy="1925"/>
            </a:xfrm>
            <a:custGeom>
              <a:avLst/>
              <a:gdLst/>
              <a:ahLst/>
              <a:cxnLst/>
              <a:rect l="l" t="t" r="r" b="b"/>
              <a:pathLst>
                <a:path w="156" h="77" extrusionOk="0">
                  <a:moveTo>
                    <a:pt x="0" y="0"/>
                  </a:moveTo>
                  <a:cubicBezTo>
                    <a:pt x="12" y="36"/>
                    <a:pt x="36" y="48"/>
                    <a:pt x="48" y="60"/>
                  </a:cubicBezTo>
                  <a:cubicBezTo>
                    <a:pt x="59" y="71"/>
                    <a:pt x="71" y="77"/>
                    <a:pt x="82" y="77"/>
                  </a:cubicBezTo>
                  <a:cubicBezTo>
                    <a:pt x="107" y="77"/>
                    <a:pt x="131" y="53"/>
                    <a:pt x="155" y="12"/>
                  </a:cubicBezTo>
                  <a:cubicBezTo>
                    <a:pt x="107"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30"/>
            <p:cNvSpPr/>
            <p:nvPr/>
          </p:nvSpPr>
          <p:spPr>
            <a:xfrm>
              <a:off x="6016525" y="2323925"/>
              <a:ext cx="4475" cy="1825"/>
            </a:xfrm>
            <a:custGeom>
              <a:avLst/>
              <a:gdLst/>
              <a:ahLst/>
              <a:cxnLst/>
              <a:rect l="l" t="t" r="r" b="b"/>
              <a:pathLst>
                <a:path w="179" h="73" extrusionOk="0">
                  <a:moveTo>
                    <a:pt x="89" y="1"/>
                  </a:moveTo>
                  <a:cubicBezTo>
                    <a:pt x="60" y="1"/>
                    <a:pt x="30" y="24"/>
                    <a:pt x="0" y="72"/>
                  </a:cubicBezTo>
                  <a:lnTo>
                    <a:pt x="179" y="72"/>
                  </a:lnTo>
                  <a:cubicBezTo>
                    <a:pt x="149" y="24"/>
                    <a:pt x="119"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30"/>
            <p:cNvSpPr/>
            <p:nvPr/>
          </p:nvSpPr>
          <p:spPr>
            <a:xfrm>
              <a:off x="6027525" y="2326000"/>
              <a:ext cx="3900" cy="1625"/>
            </a:xfrm>
            <a:custGeom>
              <a:avLst/>
              <a:gdLst/>
              <a:ahLst/>
              <a:cxnLst/>
              <a:rect l="l" t="t" r="r" b="b"/>
              <a:pathLst>
                <a:path w="156" h="65" extrusionOk="0">
                  <a:moveTo>
                    <a:pt x="1" y="1"/>
                  </a:moveTo>
                  <a:cubicBezTo>
                    <a:pt x="12" y="37"/>
                    <a:pt x="36" y="49"/>
                    <a:pt x="48" y="60"/>
                  </a:cubicBezTo>
                  <a:cubicBezTo>
                    <a:pt x="59" y="63"/>
                    <a:pt x="69" y="65"/>
                    <a:pt x="79" y="65"/>
                  </a:cubicBezTo>
                  <a:cubicBezTo>
                    <a:pt x="111"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30"/>
            <p:cNvSpPr/>
            <p:nvPr/>
          </p:nvSpPr>
          <p:spPr>
            <a:xfrm>
              <a:off x="6023950" y="2323975"/>
              <a:ext cx="3600" cy="2050"/>
            </a:xfrm>
            <a:custGeom>
              <a:avLst/>
              <a:gdLst/>
              <a:ahLst/>
              <a:cxnLst/>
              <a:rect l="l" t="t" r="r" b="b"/>
              <a:pathLst>
                <a:path w="144" h="82" extrusionOk="0">
                  <a:moveTo>
                    <a:pt x="75" y="0"/>
                  </a:moveTo>
                  <a:cubicBezTo>
                    <a:pt x="53" y="0"/>
                    <a:pt x="30" y="24"/>
                    <a:pt x="1" y="70"/>
                  </a:cubicBezTo>
                  <a:cubicBezTo>
                    <a:pt x="36" y="82"/>
                    <a:pt x="84" y="82"/>
                    <a:pt x="144" y="82"/>
                  </a:cubicBezTo>
                  <a:cubicBezTo>
                    <a:pt x="119" y="27"/>
                    <a:pt x="9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30"/>
            <p:cNvSpPr/>
            <p:nvPr/>
          </p:nvSpPr>
          <p:spPr>
            <a:xfrm>
              <a:off x="5945375" y="2320725"/>
              <a:ext cx="3300" cy="1950"/>
            </a:xfrm>
            <a:custGeom>
              <a:avLst/>
              <a:gdLst/>
              <a:ahLst/>
              <a:cxnLst/>
              <a:rect l="l" t="t" r="r" b="b"/>
              <a:pathLst>
                <a:path w="132" h="78" extrusionOk="0">
                  <a:moveTo>
                    <a:pt x="71" y="0"/>
                  </a:moveTo>
                  <a:cubicBezTo>
                    <a:pt x="38" y="0"/>
                    <a:pt x="9" y="25"/>
                    <a:pt x="0" y="69"/>
                  </a:cubicBezTo>
                  <a:cubicBezTo>
                    <a:pt x="24" y="75"/>
                    <a:pt x="45" y="78"/>
                    <a:pt x="66" y="78"/>
                  </a:cubicBezTo>
                  <a:cubicBezTo>
                    <a:pt x="87" y="78"/>
                    <a:pt x="108" y="75"/>
                    <a:pt x="131" y="69"/>
                  </a:cubicBezTo>
                  <a:cubicBezTo>
                    <a:pt x="131" y="45"/>
                    <a:pt x="120" y="21"/>
                    <a:pt x="108" y="10"/>
                  </a:cubicBezTo>
                  <a:cubicBezTo>
                    <a:pt x="95" y="3"/>
                    <a:pt x="8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30"/>
            <p:cNvSpPr/>
            <p:nvPr/>
          </p:nvSpPr>
          <p:spPr>
            <a:xfrm>
              <a:off x="5943000" y="2985625"/>
              <a:ext cx="68775" cy="160175"/>
            </a:xfrm>
            <a:custGeom>
              <a:avLst/>
              <a:gdLst/>
              <a:ahLst/>
              <a:cxnLst/>
              <a:rect l="l" t="t" r="r" b="b"/>
              <a:pathLst>
                <a:path w="2751" h="6407" extrusionOk="0">
                  <a:moveTo>
                    <a:pt x="238" y="0"/>
                  </a:moveTo>
                  <a:cubicBezTo>
                    <a:pt x="215" y="24"/>
                    <a:pt x="179" y="48"/>
                    <a:pt x="131" y="60"/>
                  </a:cubicBezTo>
                  <a:cubicBezTo>
                    <a:pt x="72" y="167"/>
                    <a:pt x="48" y="274"/>
                    <a:pt x="36" y="381"/>
                  </a:cubicBezTo>
                  <a:cubicBezTo>
                    <a:pt x="12" y="453"/>
                    <a:pt x="12" y="524"/>
                    <a:pt x="12" y="595"/>
                  </a:cubicBezTo>
                  <a:cubicBezTo>
                    <a:pt x="0" y="988"/>
                    <a:pt x="0" y="1381"/>
                    <a:pt x="12" y="1774"/>
                  </a:cubicBezTo>
                  <a:cubicBezTo>
                    <a:pt x="12" y="1846"/>
                    <a:pt x="36" y="1905"/>
                    <a:pt x="48" y="1977"/>
                  </a:cubicBezTo>
                  <a:cubicBezTo>
                    <a:pt x="119" y="2298"/>
                    <a:pt x="226" y="2608"/>
                    <a:pt x="107" y="2929"/>
                  </a:cubicBezTo>
                  <a:cubicBezTo>
                    <a:pt x="95" y="2989"/>
                    <a:pt x="72" y="3072"/>
                    <a:pt x="60" y="3131"/>
                  </a:cubicBezTo>
                  <a:cubicBezTo>
                    <a:pt x="48" y="3262"/>
                    <a:pt x="48" y="3393"/>
                    <a:pt x="72" y="3524"/>
                  </a:cubicBezTo>
                  <a:cubicBezTo>
                    <a:pt x="274" y="4108"/>
                    <a:pt x="512" y="4679"/>
                    <a:pt x="929" y="5132"/>
                  </a:cubicBezTo>
                  <a:cubicBezTo>
                    <a:pt x="1131" y="5346"/>
                    <a:pt x="1131" y="5584"/>
                    <a:pt x="1024" y="5834"/>
                  </a:cubicBezTo>
                  <a:cubicBezTo>
                    <a:pt x="1238" y="6227"/>
                    <a:pt x="1858" y="5894"/>
                    <a:pt x="2000" y="6406"/>
                  </a:cubicBezTo>
                  <a:cubicBezTo>
                    <a:pt x="2032" y="6402"/>
                    <a:pt x="2064" y="6401"/>
                    <a:pt x="2096" y="6401"/>
                  </a:cubicBezTo>
                  <a:cubicBezTo>
                    <a:pt x="2162" y="6401"/>
                    <a:pt x="2229" y="6406"/>
                    <a:pt x="2294" y="6406"/>
                  </a:cubicBezTo>
                  <a:cubicBezTo>
                    <a:pt x="2412" y="6406"/>
                    <a:pt x="2527" y="6390"/>
                    <a:pt x="2631" y="6299"/>
                  </a:cubicBezTo>
                  <a:cubicBezTo>
                    <a:pt x="2751" y="6060"/>
                    <a:pt x="2655" y="5846"/>
                    <a:pt x="2477" y="5727"/>
                  </a:cubicBezTo>
                  <a:cubicBezTo>
                    <a:pt x="2250" y="5584"/>
                    <a:pt x="2191" y="5370"/>
                    <a:pt x="2084" y="5167"/>
                  </a:cubicBezTo>
                  <a:cubicBezTo>
                    <a:pt x="1965" y="5120"/>
                    <a:pt x="1905" y="5036"/>
                    <a:pt x="1917" y="4894"/>
                  </a:cubicBezTo>
                  <a:lnTo>
                    <a:pt x="1917" y="4882"/>
                  </a:lnTo>
                  <a:cubicBezTo>
                    <a:pt x="1881" y="4822"/>
                    <a:pt x="1834" y="4763"/>
                    <a:pt x="1810" y="4703"/>
                  </a:cubicBezTo>
                  <a:cubicBezTo>
                    <a:pt x="1655" y="4394"/>
                    <a:pt x="1488" y="4060"/>
                    <a:pt x="1346" y="3739"/>
                  </a:cubicBezTo>
                  <a:cubicBezTo>
                    <a:pt x="1274" y="3548"/>
                    <a:pt x="1524" y="3286"/>
                    <a:pt x="1238" y="3143"/>
                  </a:cubicBezTo>
                  <a:cubicBezTo>
                    <a:pt x="988" y="2893"/>
                    <a:pt x="1358" y="2536"/>
                    <a:pt x="1107" y="2274"/>
                  </a:cubicBezTo>
                  <a:lnTo>
                    <a:pt x="1107" y="2274"/>
                  </a:lnTo>
                  <a:lnTo>
                    <a:pt x="1096" y="2298"/>
                  </a:lnTo>
                  <a:cubicBezTo>
                    <a:pt x="762" y="1762"/>
                    <a:pt x="1131" y="1465"/>
                    <a:pt x="1512" y="1167"/>
                  </a:cubicBezTo>
                  <a:cubicBezTo>
                    <a:pt x="1490" y="1144"/>
                    <a:pt x="1462" y="1136"/>
                    <a:pt x="1436" y="1136"/>
                  </a:cubicBezTo>
                  <a:cubicBezTo>
                    <a:pt x="1421" y="1136"/>
                    <a:pt x="1406" y="1139"/>
                    <a:pt x="1393" y="1143"/>
                  </a:cubicBezTo>
                  <a:cubicBezTo>
                    <a:pt x="1250" y="1048"/>
                    <a:pt x="1060" y="1143"/>
                    <a:pt x="941" y="1012"/>
                  </a:cubicBezTo>
                  <a:cubicBezTo>
                    <a:pt x="917" y="976"/>
                    <a:pt x="896" y="959"/>
                    <a:pt x="874" y="959"/>
                  </a:cubicBezTo>
                  <a:cubicBezTo>
                    <a:pt x="851" y="959"/>
                    <a:pt x="828" y="976"/>
                    <a:pt x="798" y="1012"/>
                  </a:cubicBezTo>
                  <a:cubicBezTo>
                    <a:pt x="741" y="1019"/>
                    <a:pt x="676" y="1090"/>
                    <a:pt x="627" y="1090"/>
                  </a:cubicBezTo>
                  <a:cubicBezTo>
                    <a:pt x="594" y="1090"/>
                    <a:pt x="569" y="1058"/>
                    <a:pt x="560" y="953"/>
                  </a:cubicBezTo>
                  <a:cubicBezTo>
                    <a:pt x="465" y="226"/>
                    <a:pt x="453" y="191"/>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30"/>
            <p:cNvSpPr/>
            <p:nvPr/>
          </p:nvSpPr>
          <p:spPr>
            <a:xfrm>
              <a:off x="5962925" y="2992175"/>
              <a:ext cx="158675" cy="18775"/>
            </a:xfrm>
            <a:custGeom>
              <a:avLst/>
              <a:gdLst/>
              <a:ahLst/>
              <a:cxnLst/>
              <a:rect l="l" t="t" r="r" b="b"/>
              <a:pathLst>
                <a:path w="6347" h="751" extrusionOk="0">
                  <a:moveTo>
                    <a:pt x="251" y="0"/>
                  </a:moveTo>
                  <a:cubicBezTo>
                    <a:pt x="215" y="0"/>
                    <a:pt x="191" y="12"/>
                    <a:pt x="156" y="36"/>
                  </a:cubicBezTo>
                  <a:cubicBezTo>
                    <a:pt x="120" y="83"/>
                    <a:pt x="49" y="131"/>
                    <a:pt x="13" y="179"/>
                  </a:cubicBezTo>
                  <a:cubicBezTo>
                    <a:pt x="1" y="369"/>
                    <a:pt x="1" y="560"/>
                    <a:pt x="1" y="750"/>
                  </a:cubicBezTo>
                  <a:lnTo>
                    <a:pt x="144" y="750"/>
                  </a:lnTo>
                  <a:cubicBezTo>
                    <a:pt x="184" y="630"/>
                    <a:pt x="39" y="360"/>
                    <a:pt x="266" y="360"/>
                  </a:cubicBezTo>
                  <a:cubicBezTo>
                    <a:pt x="309" y="360"/>
                    <a:pt x="366" y="370"/>
                    <a:pt x="441" y="393"/>
                  </a:cubicBezTo>
                  <a:cubicBezTo>
                    <a:pt x="528" y="434"/>
                    <a:pt x="616" y="446"/>
                    <a:pt x="705" y="446"/>
                  </a:cubicBezTo>
                  <a:cubicBezTo>
                    <a:pt x="825" y="446"/>
                    <a:pt x="945" y="424"/>
                    <a:pt x="1061" y="417"/>
                  </a:cubicBezTo>
                  <a:cubicBezTo>
                    <a:pt x="1430" y="396"/>
                    <a:pt x="1795" y="363"/>
                    <a:pt x="2164" y="363"/>
                  </a:cubicBezTo>
                  <a:cubicBezTo>
                    <a:pt x="2425" y="363"/>
                    <a:pt x="2687" y="379"/>
                    <a:pt x="2954" y="429"/>
                  </a:cubicBezTo>
                  <a:cubicBezTo>
                    <a:pt x="3906" y="607"/>
                    <a:pt x="4882" y="631"/>
                    <a:pt x="5847" y="631"/>
                  </a:cubicBezTo>
                  <a:cubicBezTo>
                    <a:pt x="5936" y="655"/>
                    <a:pt x="6025" y="682"/>
                    <a:pt x="6110" y="682"/>
                  </a:cubicBezTo>
                  <a:cubicBezTo>
                    <a:pt x="6195" y="682"/>
                    <a:pt x="6276" y="655"/>
                    <a:pt x="6347" y="572"/>
                  </a:cubicBezTo>
                  <a:cubicBezTo>
                    <a:pt x="6347" y="354"/>
                    <a:pt x="6339" y="152"/>
                    <a:pt x="6096" y="152"/>
                  </a:cubicBezTo>
                  <a:cubicBezTo>
                    <a:pt x="6047" y="152"/>
                    <a:pt x="5988" y="161"/>
                    <a:pt x="5918" y="179"/>
                  </a:cubicBezTo>
                  <a:cubicBezTo>
                    <a:pt x="5590" y="252"/>
                    <a:pt x="5219" y="318"/>
                    <a:pt x="4898" y="318"/>
                  </a:cubicBezTo>
                  <a:cubicBezTo>
                    <a:pt x="4800" y="318"/>
                    <a:pt x="4707" y="312"/>
                    <a:pt x="4621" y="298"/>
                  </a:cubicBezTo>
                  <a:cubicBezTo>
                    <a:pt x="4180" y="214"/>
                    <a:pt x="3728" y="262"/>
                    <a:pt x="3299" y="179"/>
                  </a:cubicBezTo>
                  <a:lnTo>
                    <a:pt x="3299" y="191"/>
                  </a:lnTo>
                  <a:cubicBezTo>
                    <a:pt x="3251" y="232"/>
                    <a:pt x="3204" y="253"/>
                    <a:pt x="3156" y="253"/>
                  </a:cubicBezTo>
                  <a:cubicBezTo>
                    <a:pt x="3108" y="253"/>
                    <a:pt x="3061" y="232"/>
                    <a:pt x="3013" y="191"/>
                  </a:cubicBezTo>
                  <a:cubicBezTo>
                    <a:pt x="2989" y="191"/>
                    <a:pt x="2942" y="179"/>
                    <a:pt x="2894" y="179"/>
                  </a:cubicBezTo>
                  <a:cubicBezTo>
                    <a:pt x="2811" y="137"/>
                    <a:pt x="2733" y="116"/>
                    <a:pt x="2656" y="116"/>
                  </a:cubicBezTo>
                  <a:cubicBezTo>
                    <a:pt x="2579" y="116"/>
                    <a:pt x="2501" y="137"/>
                    <a:pt x="2418" y="179"/>
                  </a:cubicBezTo>
                  <a:lnTo>
                    <a:pt x="2311" y="179"/>
                  </a:lnTo>
                  <a:cubicBezTo>
                    <a:pt x="2251" y="131"/>
                    <a:pt x="2227" y="60"/>
                    <a:pt x="2156" y="36"/>
                  </a:cubicBezTo>
                  <a:lnTo>
                    <a:pt x="2001" y="36"/>
                  </a:lnTo>
                  <a:cubicBezTo>
                    <a:pt x="1930" y="77"/>
                    <a:pt x="1858" y="98"/>
                    <a:pt x="1787" y="98"/>
                  </a:cubicBezTo>
                  <a:cubicBezTo>
                    <a:pt x="1715" y="98"/>
                    <a:pt x="1644" y="77"/>
                    <a:pt x="1573" y="36"/>
                  </a:cubicBezTo>
                  <a:cubicBezTo>
                    <a:pt x="1573" y="24"/>
                    <a:pt x="1561" y="24"/>
                    <a:pt x="1525" y="12"/>
                  </a:cubicBezTo>
                  <a:cubicBezTo>
                    <a:pt x="1519" y="9"/>
                    <a:pt x="1511" y="7"/>
                    <a:pt x="1504" y="7"/>
                  </a:cubicBezTo>
                  <a:cubicBezTo>
                    <a:pt x="1483" y="7"/>
                    <a:pt x="1459" y="18"/>
                    <a:pt x="1442" y="36"/>
                  </a:cubicBezTo>
                  <a:cubicBezTo>
                    <a:pt x="1373" y="68"/>
                    <a:pt x="1298" y="76"/>
                    <a:pt x="1222" y="76"/>
                  </a:cubicBezTo>
                  <a:cubicBezTo>
                    <a:pt x="1162" y="76"/>
                    <a:pt x="1100" y="71"/>
                    <a:pt x="1040" y="71"/>
                  </a:cubicBezTo>
                  <a:cubicBezTo>
                    <a:pt x="928" y="71"/>
                    <a:pt x="819" y="87"/>
                    <a:pt x="727" y="179"/>
                  </a:cubicBezTo>
                  <a:cubicBezTo>
                    <a:pt x="727" y="179"/>
                    <a:pt x="715" y="191"/>
                    <a:pt x="680" y="202"/>
                  </a:cubicBezTo>
                  <a:cubicBezTo>
                    <a:pt x="667" y="206"/>
                    <a:pt x="656" y="207"/>
                    <a:pt x="646" y="207"/>
                  </a:cubicBezTo>
                  <a:cubicBezTo>
                    <a:pt x="618" y="207"/>
                    <a:pt x="599" y="196"/>
                    <a:pt x="572" y="179"/>
                  </a:cubicBezTo>
                  <a:cubicBezTo>
                    <a:pt x="525" y="131"/>
                    <a:pt x="465" y="83"/>
                    <a:pt x="430" y="36"/>
                  </a:cubicBezTo>
                  <a:cubicBezTo>
                    <a:pt x="382" y="36"/>
                    <a:pt x="334" y="24"/>
                    <a:pt x="287" y="24"/>
                  </a:cubicBezTo>
                  <a:cubicBezTo>
                    <a:pt x="287" y="12"/>
                    <a:pt x="275"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30"/>
            <p:cNvSpPr/>
            <p:nvPr/>
          </p:nvSpPr>
          <p:spPr>
            <a:xfrm>
              <a:off x="5990625" y="3018350"/>
              <a:ext cx="76525" cy="14325"/>
            </a:xfrm>
            <a:custGeom>
              <a:avLst/>
              <a:gdLst/>
              <a:ahLst/>
              <a:cxnLst/>
              <a:rect l="l" t="t" r="r" b="b"/>
              <a:pathLst>
                <a:path w="3061" h="573" extrusionOk="0">
                  <a:moveTo>
                    <a:pt x="762" y="1"/>
                  </a:moveTo>
                  <a:cubicBezTo>
                    <a:pt x="706" y="45"/>
                    <a:pt x="643" y="59"/>
                    <a:pt x="578" y="59"/>
                  </a:cubicBezTo>
                  <a:cubicBezTo>
                    <a:pt x="475" y="59"/>
                    <a:pt x="365" y="26"/>
                    <a:pt x="262" y="26"/>
                  </a:cubicBezTo>
                  <a:cubicBezTo>
                    <a:pt x="165" y="26"/>
                    <a:pt x="74" y="55"/>
                    <a:pt x="0" y="168"/>
                  </a:cubicBezTo>
                  <a:cubicBezTo>
                    <a:pt x="36" y="179"/>
                    <a:pt x="48" y="227"/>
                    <a:pt x="60" y="263"/>
                  </a:cubicBezTo>
                  <a:cubicBezTo>
                    <a:pt x="750" y="275"/>
                    <a:pt x="1405" y="346"/>
                    <a:pt x="2060" y="572"/>
                  </a:cubicBezTo>
                  <a:lnTo>
                    <a:pt x="3060" y="572"/>
                  </a:lnTo>
                  <a:lnTo>
                    <a:pt x="3060" y="287"/>
                  </a:lnTo>
                  <a:cubicBezTo>
                    <a:pt x="2298" y="132"/>
                    <a:pt x="1536" y="13"/>
                    <a:pt x="7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30"/>
            <p:cNvSpPr/>
            <p:nvPr/>
          </p:nvSpPr>
          <p:spPr>
            <a:xfrm>
              <a:off x="6108775" y="2996750"/>
              <a:ext cx="52125" cy="15675"/>
            </a:xfrm>
            <a:custGeom>
              <a:avLst/>
              <a:gdLst/>
              <a:ahLst/>
              <a:cxnLst/>
              <a:rect l="l" t="t" r="r" b="b"/>
              <a:pathLst>
                <a:path w="2085" h="627" extrusionOk="0">
                  <a:moveTo>
                    <a:pt x="1073" y="1"/>
                  </a:moveTo>
                  <a:cubicBezTo>
                    <a:pt x="901" y="1"/>
                    <a:pt x="766" y="57"/>
                    <a:pt x="727" y="281"/>
                  </a:cubicBezTo>
                  <a:cubicBezTo>
                    <a:pt x="715" y="389"/>
                    <a:pt x="596" y="389"/>
                    <a:pt x="501" y="389"/>
                  </a:cubicBezTo>
                  <a:cubicBezTo>
                    <a:pt x="334" y="424"/>
                    <a:pt x="156" y="436"/>
                    <a:pt x="1" y="448"/>
                  </a:cubicBezTo>
                  <a:cubicBezTo>
                    <a:pt x="537" y="627"/>
                    <a:pt x="1073" y="567"/>
                    <a:pt x="1585" y="603"/>
                  </a:cubicBezTo>
                  <a:lnTo>
                    <a:pt x="2085" y="555"/>
                  </a:lnTo>
                  <a:cubicBezTo>
                    <a:pt x="2050" y="433"/>
                    <a:pt x="2053" y="240"/>
                    <a:pt x="1931" y="240"/>
                  </a:cubicBezTo>
                  <a:cubicBezTo>
                    <a:pt x="1886" y="240"/>
                    <a:pt x="1825" y="266"/>
                    <a:pt x="1739" y="329"/>
                  </a:cubicBezTo>
                  <a:cubicBezTo>
                    <a:pt x="1728" y="338"/>
                    <a:pt x="1718" y="342"/>
                    <a:pt x="1709" y="342"/>
                  </a:cubicBezTo>
                  <a:cubicBezTo>
                    <a:pt x="1657" y="342"/>
                    <a:pt x="1630" y="221"/>
                    <a:pt x="1620" y="150"/>
                  </a:cubicBezTo>
                  <a:cubicBezTo>
                    <a:pt x="1561" y="139"/>
                    <a:pt x="1513" y="139"/>
                    <a:pt x="1465" y="139"/>
                  </a:cubicBezTo>
                  <a:cubicBezTo>
                    <a:pt x="1445" y="148"/>
                    <a:pt x="1426" y="152"/>
                    <a:pt x="1409" y="152"/>
                  </a:cubicBezTo>
                  <a:cubicBezTo>
                    <a:pt x="1318" y="152"/>
                    <a:pt x="1272" y="38"/>
                    <a:pt x="1192" y="8"/>
                  </a:cubicBezTo>
                  <a:cubicBezTo>
                    <a:pt x="1151" y="3"/>
                    <a:pt x="1111" y="1"/>
                    <a:pt x="1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30"/>
            <p:cNvSpPr/>
            <p:nvPr/>
          </p:nvSpPr>
          <p:spPr>
            <a:xfrm>
              <a:off x="5962050" y="3014525"/>
              <a:ext cx="47650" cy="28575"/>
            </a:xfrm>
            <a:custGeom>
              <a:avLst/>
              <a:gdLst/>
              <a:ahLst/>
              <a:cxnLst/>
              <a:rect l="l" t="t" r="r" b="b"/>
              <a:pathLst>
                <a:path w="1906" h="1143" extrusionOk="0">
                  <a:moveTo>
                    <a:pt x="983" y="1"/>
                  </a:moveTo>
                  <a:cubicBezTo>
                    <a:pt x="905" y="1"/>
                    <a:pt x="828" y="4"/>
                    <a:pt x="750" y="11"/>
                  </a:cubicBezTo>
                  <a:cubicBezTo>
                    <a:pt x="60" y="309"/>
                    <a:pt x="0" y="451"/>
                    <a:pt x="334" y="1142"/>
                  </a:cubicBezTo>
                  <a:cubicBezTo>
                    <a:pt x="310" y="1011"/>
                    <a:pt x="298" y="856"/>
                    <a:pt x="286" y="725"/>
                  </a:cubicBezTo>
                  <a:cubicBezTo>
                    <a:pt x="276" y="384"/>
                    <a:pt x="290" y="298"/>
                    <a:pt x="519" y="298"/>
                  </a:cubicBezTo>
                  <a:cubicBezTo>
                    <a:pt x="569" y="298"/>
                    <a:pt x="630" y="302"/>
                    <a:pt x="703" y="309"/>
                  </a:cubicBezTo>
                  <a:cubicBezTo>
                    <a:pt x="810" y="309"/>
                    <a:pt x="929" y="368"/>
                    <a:pt x="1024" y="392"/>
                  </a:cubicBezTo>
                  <a:cubicBezTo>
                    <a:pt x="1072" y="368"/>
                    <a:pt x="1107" y="332"/>
                    <a:pt x="1143" y="309"/>
                  </a:cubicBezTo>
                  <a:cubicBezTo>
                    <a:pt x="1212" y="290"/>
                    <a:pt x="1283" y="286"/>
                    <a:pt x="1354" y="286"/>
                  </a:cubicBezTo>
                  <a:cubicBezTo>
                    <a:pt x="1407" y="286"/>
                    <a:pt x="1461" y="288"/>
                    <a:pt x="1513" y="288"/>
                  </a:cubicBezTo>
                  <a:cubicBezTo>
                    <a:pt x="1658" y="288"/>
                    <a:pt x="1795" y="271"/>
                    <a:pt x="1905" y="142"/>
                  </a:cubicBezTo>
                  <a:cubicBezTo>
                    <a:pt x="1609" y="56"/>
                    <a:pt x="1297" y="1"/>
                    <a:pt x="9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30"/>
            <p:cNvSpPr/>
            <p:nvPr/>
          </p:nvSpPr>
          <p:spPr>
            <a:xfrm>
              <a:off x="5966500" y="3010925"/>
              <a:ext cx="11350" cy="4275"/>
            </a:xfrm>
            <a:custGeom>
              <a:avLst/>
              <a:gdLst/>
              <a:ahLst/>
              <a:cxnLst/>
              <a:rect l="l" t="t" r="r" b="b"/>
              <a:pathLst>
                <a:path w="454" h="171" extrusionOk="0">
                  <a:moveTo>
                    <a:pt x="1" y="0"/>
                  </a:moveTo>
                  <a:cubicBezTo>
                    <a:pt x="67" y="133"/>
                    <a:pt x="157" y="170"/>
                    <a:pt x="258" y="170"/>
                  </a:cubicBezTo>
                  <a:cubicBezTo>
                    <a:pt x="320" y="170"/>
                    <a:pt x="386" y="157"/>
                    <a:pt x="453" y="143"/>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30"/>
            <p:cNvSpPr/>
            <p:nvPr/>
          </p:nvSpPr>
          <p:spPr>
            <a:xfrm>
              <a:off x="6135575" y="2609975"/>
              <a:ext cx="22350" cy="13725"/>
            </a:xfrm>
            <a:custGeom>
              <a:avLst/>
              <a:gdLst/>
              <a:ahLst/>
              <a:cxnLst/>
              <a:rect l="l" t="t" r="r" b="b"/>
              <a:pathLst>
                <a:path w="894" h="549" extrusionOk="0">
                  <a:moveTo>
                    <a:pt x="548" y="0"/>
                  </a:moveTo>
                  <a:cubicBezTo>
                    <a:pt x="203" y="12"/>
                    <a:pt x="155" y="346"/>
                    <a:pt x="1" y="548"/>
                  </a:cubicBezTo>
                  <a:cubicBezTo>
                    <a:pt x="192" y="548"/>
                    <a:pt x="384" y="507"/>
                    <a:pt x="580" y="507"/>
                  </a:cubicBezTo>
                  <a:cubicBezTo>
                    <a:pt x="664" y="507"/>
                    <a:pt x="748" y="515"/>
                    <a:pt x="834" y="536"/>
                  </a:cubicBezTo>
                  <a:cubicBezTo>
                    <a:pt x="846" y="489"/>
                    <a:pt x="858" y="465"/>
                    <a:pt x="894" y="417"/>
                  </a:cubicBezTo>
                  <a:cubicBezTo>
                    <a:pt x="894" y="370"/>
                    <a:pt x="870" y="322"/>
                    <a:pt x="858" y="286"/>
                  </a:cubicBezTo>
                  <a:cubicBezTo>
                    <a:pt x="834" y="227"/>
                    <a:pt x="786" y="167"/>
                    <a:pt x="739" y="108"/>
                  </a:cubicBezTo>
                  <a:cubicBezTo>
                    <a:pt x="679" y="60"/>
                    <a:pt x="608" y="48"/>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30"/>
            <p:cNvSpPr/>
            <p:nvPr/>
          </p:nvSpPr>
          <p:spPr>
            <a:xfrm>
              <a:off x="6079625" y="2605000"/>
              <a:ext cx="25025" cy="13925"/>
            </a:xfrm>
            <a:custGeom>
              <a:avLst/>
              <a:gdLst/>
              <a:ahLst/>
              <a:cxnLst/>
              <a:rect l="l" t="t" r="r" b="b"/>
              <a:pathLst>
                <a:path w="1001" h="557" extrusionOk="0">
                  <a:moveTo>
                    <a:pt x="323" y="1"/>
                  </a:moveTo>
                  <a:cubicBezTo>
                    <a:pt x="292" y="1"/>
                    <a:pt x="260" y="7"/>
                    <a:pt x="226" y="21"/>
                  </a:cubicBezTo>
                  <a:cubicBezTo>
                    <a:pt x="155" y="211"/>
                    <a:pt x="0" y="438"/>
                    <a:pt x="357" y="497"/>
                  </a:cubicBezTo>
                  <a:lnTo>
                    <a:pt x="369" y="557"/>
                  </a:lnTo>
                  <a:cubicBezTo>
                    <a:pt x="405" y="521"/>
                    <a:pt x="429" y="509"/>
                    <a:pt x="476" y="509"/>
                  </a:cubicBezTo>
                  <a:cubicBezTo>
                    <a:pt x="631" y="497"/>
                    <a:pt x="774" y="461"/>
                    <a:pt x="929" y="438"/>
                  </a:cubicBezTo>
                  <a:cubicBezTo>
                    <a:pt x="965" y="402"/>
                    <a:pt x="1000" y="366"/>
                    <a:pt x="988" y="283"/>
                  </a:cubicBezTo>
                  <a:cubicBezTo>
                    <a:pt x="953" y="247"/>
                    <a:pt x="905" y="199"/>
                    <a:pt x="869" y="164"/>
                  </a:cubicBezTo>
                  <a:cubicBezTo>
                    <a:pt x="846" y="152"/>
                    <a:pt x="822" y="152"/>
                    <a:pt x="786" y="140"/>
                  </a:cubicBezTo>
                  <a:cubicBezTo>
                    <a:pt x="766" y="146"/>
                    <a:pt x="746" y="149"/>
                    <a:pt x="727" y="149"/>
                  </a:cubicBezTo>
                  <a:cubicBezTo>
                    <a:pt x="585" y="149"/>
                    <a:pt x="47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30"/>
            <p:cNvSpPr/>
            <p:nvPr/>
          </p:nvSpPr>
          <p:spPr>
            <a:xfrm>
              <a:off x="6131400" y="1743050"/>
              <a:ext cx="62850" cy="12675"/>
            </a:xfrm>
            <a:custGeom>
              <a:avLst/>
              <a:gdLst/>
              <a:ahLst/>
              <a:cxnLst/>
              <a:rect l="l" t="t" r="r" b="b"/>
              <a:pathLst>
                <a:path w="2514" h="507" extrusionOk="0">
                  <a:moveTo>
                    <a:pt x="721" y="1"/>
                  </a:moveTo>
                  <a:cubicBezTo>
                    <a:pt x="674" y="1"/>
                    <a:pt x="626" y="18"/>
                    <a:pt x="584" y="54"/>
                  </a:cubicBezTo>
                  <a:cubicBezTo>
                    <a:pt x="584" y="66"/>
                    <a:pt x="560" y="90"/>
                    <a:pt x="537" y="102"/>
                  </a:cubicBezTo>
                  <a:cubicBezTo>
                    <a:pt x="525" y="105"/>
                    <a:pt x="514" y="106"/>
                    <a:pt x="505" y="106"/>
                  </a:cubicBezTo>
                  <a:cubicBezTo>
                    <a:pt x="476" y="106"/>
                    <a:pt x="456" y="93"/>
                    <a:pt x="429" y="66"/>
                  </a:cubicBezTo>
                  <a:cubicBezTo>
                    <a:pt x="346" y="66"/>
                    <a:pt x="239" y="54"/>
                    <a:pt x="144" y="54"/>
                  </a:cubicBezTo>
                  <a:cubicBezTo>
                    <a:pt x="117" y="32"/>
                    <a:pt x="93" y="21"/>
                    <a:pt x="73" y="21"/>
                  </a:cubicBezTo>
                  <a:cubicBezTo>
                    <a:pt x="40" y="21"/>
                    <a:pt x="16" y="50"/>
                    <a:pt x="1" y="102"/>
                  </a:cubicBezTo>
                  <a:cubicBezTo>
                    <a:pt x="13" y="209"/>
                    <a:pt x="13" y="292"/>
                    <a:pt x="13" y="388"/>
                  </a:cubicBezTo>
                  <a:lnTo>
                    <a:pt x="13" y="507"/>
                  </a:lnTo>
                  <a:cubicBezTo>
                    <a:pt x="241" y="470"/>
                    <a:pt x="468" y="458"/>
                    <a:pt x="698" y="458"/>
                  </a:cubicBezTo>
                  <a:cubicBezTo>
                    <a:pt x="1070" y="458"/>
                    <a:pt x="1446" y="488"/>
                    <a:pt x="1832" y="488"/>
                  </a:cubicBezTo>
                  <a:cubicBezTo>
                    <a:pt x="2055" y="488"/>
                    <a:pt x="2282" y="478"/>
                    <a:pt x="2513" y="447"/>
                  </a:cubicBezTo>
                  <a:cubicBezTo>
                    <a:pt x="2346" y="328"/>
                    <a:pt x="2251" y="245"/>
                    <a:pt x="2156" y="185"/>
                  </a:cubicBezTo>
                  <a:cubicBezTo>
                    <a:pt x="1787" y="66"/>
                    <a:pt x="1382" y="173"/>
                    <a:pt x="1013" y="54"/>
                  </a:cubicBezTo>
                  <a:lnTo>
                    <a:pt x="858" y="54"/>
                  </a:lnTo>
                  <a:cubicBezTo>
                    <a:pt x="816" y="18"/>
                    <a:pt x="769" y="1"/>
                    <a:pt x="7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30"/>
            <p:cNvSpPr/>
            <p:nvPr/>
          </p:nvSpPr>
          <p:spPr>
            <a:xfrm>
              <a:off x="5858750" y="2350425"/>
              <a:ext cx="130100" cy="26300"/>
            </a:xfrm>
            <a:custGeom>
              <a:avLst/>
              <a:gdLst/>
              <a:ahLst/>
              <a:cxnLst/>
              <a:rect l="l" t="t" r="r" b="b"/>
              <a:pathLst>
                <a:path w="5204" h="1052" extrusionOk="0">
                  <a:moveTo>
                    <a:pt x="36" y="0"/>
                  </a:moveTo>
                  <a:lnTo>
                    <a:pt x="36" y="0"/>
                  </a:lnTo>
                  <a:cubicBezTo>
                    <a:pt x="1" y="334"/>
                    <a:pt x="275" y="298"/>
                    <a:pt x="453" y="322"/>
                  </a:cubicBezTo>
                  <a:cubicBezTo>
                    <a:pt x="727" y="334"/>
                    <a:pt x="906" y="441"/>
                    <a:pt x="1025" y="655"/>
                  </a:cubicBezTo>
                  <a:cubicBezTo>
                    <a:pt x="1275" y="881"/>
                    <a:pt x="1608" y="893"/>
                    <a:pt x="1918" y="1000"/>
                  </a:cubicBezTo>
                  <a:cubicBezTo>
                    <a:pt x="2107" y="1033"/>
                    <a:pt x="2294" y="1051"/>
                    <a:pt x="2482" y="1051"/>
                  </a:cubicBezTo>
                  <a:cubicBezTo>
                    <a:pt x="2636" y="1051"/>
                    <a:pt x="2793" y="1039"/>
                    <a:pt x="2953" y="1012"/>
                  </a:cubicBezTo>
                  <a:cubicBezTo>
                    <a:pt x="2972" y="1023"/>
                    <a:pt x="2988" y="1028"/>
                    <a:pt x="3003" y="1028"/>
                  </a:cubicBezTo>
                  <a:cubicBezTo>
                    <a:pt x="3090" y="1028"/>
                    <a:pt x="3132" y="867"/>
                    <a:pt x="3220" y="867"/>
                  </a:cubicBezTo>
                  <a:cubicBezTo>
                    <a:pt x="3245" y="867"/>
                    <a:pt x="3275" y="881"/>
                    <a:pt x="3311" y="917"/>
                  </a:cubicBezTo>
                  <a:cubicBezTo>
                    <a:pt x="3370" y="941"/>
                    <a:pt x="3418" y="941"/>
                    <a:pt x="3477" y="941"/>
                  </a:cubicBezTo>
                  <a:cubicBezTo>
                    <a:pt x="3501" y="929"/>
                    <a:pt x="3537" y="929"/>
                    <a:pt x="3573" y="917"/>
                  </a:cubicBezTo>
                  <a:cubicBezTo>
                    <a:pt x="3787" y="822"/>
                    <a:pt x="4025" y="762"/>
                    <a:pt x="4263" y="691"/>
                  </a:cubicBezTo>
                  <a:cubicBezTo>
                    <a:pt x="4549" y="584"/>
                    <a:pt x="4882" y="679"/>
                    <a:pt x="5144" y="500"/>
                  </a:cubicBezTo>
                  <a:cubicBezTo>
                    <a:pt x="5192" y="453"/>
                    <a:pt x="5204" y="393"/>
                    <a:pt x="5192" y="322"/>
                  </a:cubicBezTo>
                  <a:cubicBezTo>
                    <a:pt x="4954" y="262"/>
                    <a:pt x="4680" y="334"/>
                    <a:pt x="4466" y="203"/>
                  </a:cubicBezTo>
                  <a:cubicBezTo>
                    <a:pt x="3823" y="191"/>
                    <a:pt x="3192" y="167"/>
                    <a:pt x="2561" y="143"/>
                  </a:cubicBezTo>
                  <a:cubicBezTo>
                    <a:pt x="2533" y="142"/>
                    <a:pt x="2505" y="142"/>
                    <a:pt x="2478" y="142"/>
                  </a:cubicBezTo>
                  <a:cubicBezTo>
                    <a:pt x="2330" y="142"/>
                    <a:pt x="2182" y="152"/>
                    <a:pt x="2036" y="152"/>
                  </a:cubicBezTo>
                  <a:cubicBezTo>
                    <a:pt x="1833" y="152"/>
                    <a:pt x="1634" y="132"/>
                    <a:pt x="1441" y="36"/>
                  </a:cubicBezTo>
                  <a:cubicBezTo>
                    <a:pt x="965" y="24"/>
                    <a:pt x="489"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30"/>
            <p:cNvSpPr/>
            <p:nvPr/>
          </p:nvSpPr>
          <p:spPr>
            <a:xfrm>
              <a:off x="6058175" y="2364400"/>
              <a:ext cx="120575" cy="23950"/>
            </a:xfrm>
            <a:custGeom>
              <a:avLst/>
              <a:gdLst/>
              <a:ahLst/>
              <a:cxnLst/>
              <a:rect l="l" t="t" r="r" b="b"/>
              <a:pathLst>
                <a:path w="4823" h="958" extrusionOk="0">
                  <a:moveTo>
                    <a:pt x="370" y="1"/>
                  </a:moveTo>
                  <a:cubicBezTo>
                    <a:pt x="322" y="48"/>
                    <a:pt x="322" y="108"/>
                    <a:pt x="322" y="156"/>
                  </a:cubicBezTo>
                  <a:cubicBezTo>
                    <a:pt x="549" y="370"/>
                    <a:pt x="1" y="441"/>
                    <a:pt x="239" y="656"/>
                  </a:cubicBezTo>
                  <a:cubicBezTo>
                    <a:pt x="1084" y="870"/>
                    <a:pt x="1965" y="918"/>
                    <a:pt x="2835" y="930"/>
                  </a:cubicBezTo>
                  <a:cubicBezTo>
                    <a:pt x="3052" y="941"/>
                    <a:pt x="3264" y="958"/>
                    <a:pt x="3473" y="958"/>
                  </a:cubicBezTo>
                  <a:cubicBezTo>
                    <a:pt x="3699" y="958"/>
                    <a:pt x="3922" y="938"/>
                    <a:pt x="4144" y="870"/>
                  </a:cubicBezTo>
                  <a:cubicBezTo>
                    <a:pt x="4371" y="727"/>
                    <a:pt x="4644" y="668"/>
                    <a:pt x="4823" y="453"/>
                  </a:cubicBezTo>
                  <a:cubicBezTo>
                    <a:pt x="4740" y="418"/>
                    <a:pt x="4656" y="358"/>
                    <a:pt x="4561" y="358"/>
                  </a:cubicBezTo>
                  <a:cubicBezTo>
                    <a:pt x="3168" y="298"/>
                    <a:pt x="1763" y="132"/>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30"/>
            <p:cNvSpPr/>
            <p:nvPr/>
          </p:nvSpPr>
          <p:spPr>
            <a:xfrm>
              <a:off x="5964425" y="2361125"/>
              <a:ext cx="103000" cy="20400"/>
            </a:xfrm>
            <a:custGeom>
              <a:avLst/>
              <a:gdLst/>
              <a:ahLst/>
              <a:cxnLst/>
              <a:rect l="l" t="t" r="r" b="b"/>
              <a:pathLst>
                <a:path w="4120" h="816" extrusionOk="0">
                  <a:moveTo>
                    <a:pt x="1822" y="1"/>
                  </a:moveTo>
                  <a:cubicBezTo>
                    <a:pt x="1810" y="13"/>
                    <a:pt x="1786" y="25"/>
                    <a:pt x="1739" y="48"/>
                  </a:cubicBezTo>
                  <a:cubicBezTo>
                    <a:pt x="1662" y="136"/>
                    <a:pt x="1581" y="164"/>
                    <a:pt x="1498" y="164"/>
                  </a:cubicBezTo>
                  <a:cubicBezTo>
                    <a:pt x="1354" y="164"/>
                    <a:pt x="1203" y="81"/>
                    <a:pt x="1061" y="81"/>
                  </a:cubicBezTo>
                  <a:cubicBezTo>
                    <a:pt x="1028" y="81"/>
                    <a:pt x="996" y="86"/>
                    <a:pt x="965" y="96"/>
                  </a:cubicBezTo>
                  <a:cubicBezTo>
                    <a:pt x="905" y="108"/>
                    <a:pt x="842" y="111"/>
                    <a:pt x="777" y="111"/>
                  </a:cubicBezTo>
                  <a:cubicBezTo>
                    <a:pt x="705" y="111"/>
                    <a:pt x="632" y="107"/>
                    <a:pt x="559" y="107"/>
                  </a:cubicBezTo>
                  <a:cubicBezTo>
                    <a:pt x="360" y="107"/>
                    <a:pt x="165" y="135"/>
                    <a:pt x="24" y="346"/>
                  </a:cubicBezTo>
                  <a:cubicBezTo>
                    <a:pt x="0" y="453"/>
                    <a:pt x="0" y="560"/>
                    <a:pt x="72" y="668"/>
                  </a:cubicBezTo>
                  <a:cubicBezTo>
                    <a:pt x="192" y="765"/>
                    <a:pt x="326" y="815"/>
                    <a:pt x="469" y="815"/>
                  </a:cubicBezTo>
                  <a:cubicBezTo>
                    <a:pt x="552" y="815"/>
                    <a:pt x="639" y="798"/>
                    <a:pt x="727" y="763"/>
                  </a:cubicBezTo>
                  <a:cubicBezTo>
                    <a:pt x="899" y="744"/>
                    <a:pt x="1072" y="738"/>
                    <a:pt x="1244" y="738"/>
                  </a:cubicBezTo>
                  <a:cubicBezTo>
                    <a:pt x="1498" y="738"/>
                    <a:pt x="1752" y="751"/>
                    <a:pt x="2005" y="751"/>
                  </a:cubicBezTo>
                  <a:cubicBezTo>
                    <a:pt x="2234" y="751"/>
                    <a:pt x="2463" y="741"/>
                    <a:pt x="2691" y="703"/>
                  </a:cubicBezTo>
                  <a:cubicBezTo>
                    <a:pt x="2811" y="380"/>
                    <a:pt x="3036" y="337"/>
                    <a:pt x="3278" y="337"/>
                  </a:cubicBezTo>
                  <a:cubicBezTo>
                    <a:pt x="3367" y="337"/>
                    <a:pt x="3458" y="343"/>
                    <a:pt x="3548" y="343"/>
                  </a:cubicBezTo>
                  <a:cubicBezTo>
                    <a:pt x="3600" y="343"/>
                    <a:pt x="3653" y="341"/>
                    <a:pt x="3703" y="334"/>
                  </a:cubicBezTo>
                  <a:cubicBezTo>
                    <a:pt x="3834" y="322"/>
                    <a:pt x="3989" y="310"/>
                    <a:pt x="4084" y="203"/>
                  </a:cubicBezTo>
                  <a:cubicBezTo>
                    <a:pt x="4108" y="179"/>
                    <a:pt x="4120" y="156"/>
                    <a:pt x="4120" y="132"/>
                  </a:cubicBezTo>
                  <a:cubicBezTo>
                    <a:pt x="3805" y="33"/>
                    <a:pt x="3488" y="10"/>
                    <a:pt x="3170" y="10"/>
                  </a:cubicBezTo>
                  <a:cubicBezTo>
                    <a:pt x="2889" y="10"/>
                    <a:pt x="2607" y="28"/>
                    <a:pt x="2327" y="28"/>
                  </a:cubicBezTo>
                  <a:cubicBezTo>
                    <a:pt x="2158" y="28"/>
                    <a:pt x="1990" y="22"/>
                    <a:pt x="1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30"/>
            <p:cNvSpPr/>
            <p:nvPr/>
          </p:nvSpPr>
          <p:spPr>
            <a:xfrm>
              <a:off x="6189450" y="2376025"/>
              <a:ext cx="81275" cy="16425"/>
            </a:xfrm>
            <a:custGeom>
              <a:avLst/>
              <a:gdLst/>
              <a:ahLst/>
              <a:cxnLst/>
              <a:rect l="l" t="t" r="r" b="b"/>
              <a:pathLst>
                <a:path w="3251" h="657" extrusionOk="0">
                  <a:moveTo>
                    <a:pt x="1" y="0"/>
                  </a:moveTo>
                  <a:cubicBezTo>
                    <a:pt x="60" y="405"/>
                    <a:pt x="393" y="322"/>
                    <a:pt x="655" y="357"/>
                  </a:cubicBezTo>
                  <a:cubicBezTo>
                    <a:pt x="696" y="361"/>
                    <a:pt x="736" y="363"/>
                    <a:pt x="777" y="363"/>
                  </a:cubicBezTo>
                  <a:cubicBezTo>
                    <a:pt x="880" y="363"/>
                    <a:pt x="984" y="354"/>
                    <a:pt x="1090" y="354"/>
                  </a:cubicBezTo>
                  <a:cubicBezTo>
                    <a:pt x="1202" y="354"/>
                    <a:pt x="1316" y="364"/>
                    <a:pt x="1429" y="405"/>
                  </a:cubicBezTo>
                  <a:cubicBezTo>
                    <a:pt x="1572" y="453"/>
                    <a:pt x="1751" y="453"/>
                    <a:pt x="1858" y="607"/>
                  </a:cubicBezTo>
                  <a:lnTo>
                    <a:pt x="1846" y="607"/>
                  </a:lnTo>
                  <a:cubicBezTo>
                    <a:pt x="1876" y="619"/>
                    <a:pt x="1906" y="625"/>
                    <a:pt x="1935" y="625"/>
                  </a:cubicBezTo>
                  <a:cubicBezTo>
                    <a:pt x="1965" y="625"/>
                    <a:pt x="1995" y="619"/>
                    <a:pt x="2025" y="607"/>
                  </a:cubicBezTo>
                  <a:lnTo>
                    <a:pt x="2001" y="607"/>
                  </a:lnTo>
                  <a:cubicBezTo>
                    <a:pt x="2001" y="572"/>
                    <a:pt x="2001" y="560"/>
                    <a:pt x="2037" y="548"/>
                  </a:cubicBezTo>
                  <a:cubicBezTo>
                    <a:pt x="2050" y="545"/>
                    <a:pt x="2062" y="544"/>
                    <a:pt x="2073" y="544"/>
                  </a:cubicBezTo>
                  <a:cubicBezTo>
                    <a:pt x="2111" y="544"/>
                    <a:pt x="2134" y="561"/>
                    <a:pt x="2144" y="607"/>
                  </a:cubicBezTo>
                  <a:lnTo>
                    <a:pt x="2168" y="619"/>
                  </a:lnTo>
                  <a:lnTo>
                    <a:pt x="2203" y="595"/>
                  </a:lnTo>
                  <a:cubicBezTo>
                    <a:pt x="2334" y="639"/>
                    <a:pt x="2471" y="657"/>
                    <a:pt x="2612" y="657"/>
                  </a:cubicBezTo>
                  <a:cubicBezTo>
                    <a:pt x="2740" y="657"/>
                    <a:pt x="2870" y="642"/>
                    <a:pt x="3001" y="619"/>
                  </a:cubicBezTo>
                  <a:cubicBezTo>
                    <a:pt x="3239" y="595"/>
                    <a:pt x="3251" y="441"/>
                    <a:pt x="3180" y="250"/>
                  </a:cubicBezTo>
                  <a:lnTo>
                    <a:pt x="3180" y="250"/>
                  </a:lnTo>
                  <a:lnTo>
                    <a:pt x="3180" y="262"/>
                  </a:lnTo>
                  <a:cubicBezTo>
                    <a:pt x="3120" y="238"/>
                    <a:pt x="3060" y="203"/>
                    <a:pt x="3013" y="155"/>
                  </a:cubicBezTo>
                  <a:cubicBezTo>
                    <a:pt x="2934" y="134"/>
                    <a:pt x="2851" y="116"/>
                    <a:pt x="2764" y="116"/>
                  </a:cubicBezTo>
                  <a:cubicBezTo>
                    <a:pt x="2706" y="116"/>
                    <a:pt x="2646" y="124"/>
                    <a:pt x="2584" y="143"/>
                  </a:cubicBezTo>
                  <a:cubicBezTo>
                    <a:pt x="2513" y="203"/>
                    <a:pt x="2441" y="232"/>
                    <a:pt x="2370" y="232"/>
                  </a:cubicBezTo>
                  <a:cubicBezTo>
                    <a:pt x="2298" y="232"/>
                    <a:pt x="2227" y="203"/>
                    <a:pt x="2156" y="143"/>
                  </a:cubicBezTo>
                  <a:cubicBezTo>
                    <a:pt x="2096" y="95"/>
                    <a:pt x="2048" y="60"/>
                    <a:pt x="1989" y="12"/>
                  </a:cubicBezTo>
                  <a:cubicBezTo>
                    <a:pt x="1322" y="12"/>
                    <a:pt x="66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30"/>
            <p:cNvSpPr/>
            <p:nvPr/>
          </p:nvSpPr>
          <p:spPr>
            <a:xfrm>
              <a:off x="6163250" y="2373625"/>
              <a:ext cx="66700" cy="17900"/>
            </a:xfrm>
            <a:custGeom>
              <a:avLst/>
              <a:gdLst/>
              <a:ahLst/>
              <a:cxnLst/>
              <a:rect l="l" t="t" r="r" b="b"/>
              <a:pathLst>
                <a:path w="2668" h="716" extrusionOk="0">
                  <a:moveTo>
                    <a:pt x="813" y="65"/>
                  </a:moveTo>
                  <a:cubicBezTo>
                    <a:pt x="750" y="65"/>
                    <a:pt x="686" y="73"/>
                    <a:pt x="620" y="84"/>
                  </a:cubicBezTo>
                  <a:cubicBezTo>
                    <a:pt x="394" y="156"/>
                    <a:pt x="48" y="1"/>
                    <a:pt x="1" y="406"/>
                  </a:cubicBezTo>
                  <a:cubicBezTo>
                    <a:pt x="144" y="608"/>
                    <a:pt x="346" y="656"/>
                    <a:pt x="572" y="703"/>
                  </a:cubicBezTo>
                  <a:cubicBezTo>
                    <a:pt x="679" y="715"/>
                    <a:pt x="799" y="715"/>
                    <a:pt x="894" y="715"/>
                  </a:cubicBezTo>
                  <a:lnTo>
                    <a:pt x="1430" y="715"/>
                  </a:lnTo>
                  <a:cubicBezTo>
                    <a:pt x="1549" y="715"/>
                    <a:pt x="1656" y="715"/>
                    <a:pt x="1763" y="703"/>
                  </a:cubicBezTo>
                  <a:cubicBezTo>
                    <a:pt x="1906" y="691"/>
                    <a:pt x="2025" y="608"/>
                    <a:pt x="2180" y="596"/>
                  </a:cubicBezTo>
                  <a:cubicBezTo>
                    <a:pt x="2197" y="595"/>
                    <a:pt x="2214" y="594"/>
                    <a:pt x="2232" y="594"/>
                  </a:cubicBezTo>
                  <a:cubicBezTo>
                    <a:pt x="2300" y="594"/>
                    <a:pt x="2371" y="603"/>
                    <a:pt x="2439" y="603"/>
                  </a:cubicBezTo>
                  <a:cubicBezTo>
                    <a:pt x="2498" y="603"/>
                    <a:pt x="2555" y="597"/>
                    <a:pt x="2608" y="572"/>
                  </a:cubicBezTo>
                  <a:cubicBezTo>
                    <a:pt x="2668" y="513"/>
                    <a:pt x="2668" y="453"/>
                    <a:pt x="2608" y="394"/>
                  </a:cubicBezTo>
                  <a:cubicBezTo>
                    <a:pt x="2450" y="299"/>
                    <a:pt x="2285" y="267"/>
                    <a:pt x="2120" y="267"/>
                  </a:cubicBezTo>
                  <a:cubicBezTo>
                    <a:pt x="2037" y="267"/>
                    <a:pt x="1953" y="275"/>
                    <a:pt x="1870" y="287"/>
                  </a:cubicBezTo>
                  <a:cubicBezTo>
                    <a:pt x="1776" y="302"/>
                    <a:pt x="1684" y="312"/>
                    <a:pt x="1594" y="312"/>
                  </a:cubicBezTo>
                  <a:cubicBezTo>
                    <a:pt x="1396" y="312"/>
                    <a:pt x="1208" y="263"/>
                    <a:pt x="1037" y="108"/>
                  </a:cubicBezTo>
                  <a:cubicBezTo>
                    <a:pt x="960" y="76"/>
                    <a:pt x="887" y="65"/>
                    <a:pt x="813" y="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30"/>
            <p:cNvSpPr/>
            <p:nvPr/>
          </p:nvSpPr>
          <p:spPr>
            <a:xfrm>
              <a:off x="6204925" y="2346875"/>
              <a:ext cx="36950" cy="7450"/>
            </a:xfrm>
            <a:custGeom>
              <a:avLst/>
              <a:gdLst/>
              <a:ahLst/>
              <a:cxnLst/>
              <a:rect l="l" t="t" r="r" b="b"/>
              <a:pathLst>
                <a:path w="1478" h="298" extrusionOk="0">
                  <a:moveTo>
                    <a:pt x="978" y="0"/>
                  </a:moveTo>
                  <a:cubicBezTo>
                    <a:pt x="786" y="0"/>
                    <a:pt x="598" y="79"/>
                    <a:pt x="407" y="79"/>
                  </a:cubicBezTo>
                  <a:cubicBezTo>
                    <a:pt x="343" y="79"/>
                    <a:pt x="279" y="70"/>
                    <a:pt x="215" y="47"/>
                  </a:cubicBezTo>
                  <a:cubicBezTo>
                    <a:pt x="120" y="107"/>
                    <a:pt x="1" y="154"/>
                    <a:pt x="72" y="297"/>
                  </a:cubicBezTo>
                  <a:cubicBezTo>
                    <a:pt x="536" y="285"/>
                    <a:pt x="1013" y="285"/>
                    <a:pt x="1477" y="285"/>
                  </a:cubicBezTo>
                  <a:cubicBezTo>
                    <a:pt x="1406" y="130"/>
                    <a:pt x="1168" y="190"/>
                    <a:pt x="1096" y="11"/>
                  </a:cubicBezTo>
                  <a:cubicBezTo>
                    <a:pt x="1057" y="3"/>
                    <a:pt x="1017" y="0"/>
                    <a:pt x="9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30"/>
            <p:cNvSpPr/>
            <p:nvPr/>
          </p:nvSpPr>
          <p:spPr>
            <a:xfrm>
              <a:off x="6181725" y="2347050"/>
              <a:ext cx="28575" cy="10800"/>
            </a:xfrm>
            <a:custGeom>
              <a:avLst/>
              <a:gdLst/>
              <a:ahLst/>
              <a:cxnLst/>
              <a:rect l="l" t="t" r="r" b="b"/>
              <a:pathLst>
                <a:path w="1143" h="432" extrusionOk="0">
                  <a:moveTo>
                    <a:pt x="692" y="1"/>
                  </a:moveTo>
                  <a:cubicBezTo>
                    <a:pt x="509" y="1"/>
                    <a:pt x="326" y="19"/>
                    <a:pt x="143" y="52"/>
                  </a:cubicBezTo>
                  <a:cubicBezTo>
                    <a:pt x="321" y="254"/>
                    <a:pt x="83" y="326"/>
                    <a:pt x="0" y="421"/>
                  </a:cubicBezTo>
                  <a:cubicBezTo>
                    <a:pt x="44" y="429"/>
                    <a:pt x="88" y="432"/>
                    <a:pt x="132" y="432"/>
                  </a:cubicBezTo>
                  <a:cubicBezTo>
                    <a:pt x="418" y="432"/>
                    <a:pt x="691" y="290"/>
                    <a:pt x="971" y="290"/>
                  </a:cubicBezTo>
                  <a:cubicBezTo>
                    <a:pt x="981" y="290"/>
                    <a:pt x="991" y="290"/>
                    <a:pt x="1000" y="290"/>
                  </a:cubicBezTo>
                  <a:cubicBezTo>
                    <a:pt x="1048" y="207"/>
                    <a:pt x="1095" y="123"/>
                    <a:pt x="1143" y="40"/>
                  </a:cubicBezTo>
                  <a:cubicBezTo>
                    <a:pt x="993" y="13"/>
                    <a:pt x="843" y="1"/>
                    <a:pt x="6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30"/>
            <p:cNvSpPr/>
            <p:nvPr/>
          </p:nvSpPr>
          <p:spPr>
            <a:xfrm>
              <a:off x="5968900" y="2343675"/>
              <a:ext cx="30075" cy="3500"/>
            </a:xfrm>
            <a:custGeom>
              <a:avLst/>
              <a:gdLst/>
              <a:ahLst/>
              <a:cxnLst/>
              <a:rect l="l" t="t" r="r" b="b"/>
              <a:pathLst>
                <a:path w="1203" h="140" extrusionOk="0">
                  <a:moveTo>
                    <a:pt x="680" y="1"/>
                  </a:moveTo>
                  <a:cubicBezTo>
                    <a:pt x="466" y="1"/>
                    <a:pt x="251" y="45"/>
                    <a:pt x="42" y="45"/>
                  </a:cubicBezTo>
                  <a:cubicBezTo>
                    <a:pt x="28" y="45"/>
                    <a:pt x="14" y="44"/>
                    <a:pt x="0" y="44"/>
                  </a:cubicBezTo>
                  <a:lnTo>
                    <a:pt x="0" y="44"/>
                  </a:lnTo>
                  <a:cubicBezTo>
                    <a:pt x="24" y="68"/>
                    <a:pt x="60" y="104"/>
                    <a:pt x="83" y="139"/>
                  </a:cubicBezTo>
                  <a:lnTo>
                    <a:pt x="1203" y="139"/>
                  </a:lnTo>
                  <a:cubicBezTo>
                    <a:pt x="1031" y="30"/>
                    <a:pt x="856"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30"/>
            <p:cNvSpPr/>
            <p:nvPr/>
          </p:nvSpPr>
          <p:spPr>
            <a:xfrm>
              <a:off x="6023950" y="2347225"/>
              <a:ext cx="25325" cy="3600"/>
            </a:xfrm>
            <a:custGeom>
              <a:avLst/>
              <a:gdLst/>
              <a:ahLst/>
              <a:cxnLst/>
              <a:rect l="l" t="t" r="r" b="b"/>
              <a:pathLst>
                <a:path w="1013" h="144" extrusionOk="0">
                  <a:moveTo>
                    <a:pt x="538" y="0"/>
                  </a:moveTo>
                  <a:cubicBezTo>
                    <a:pt x="386" y="0"/>
                    <a:pt x="233" y="24"/>
                    <a:pt x="84" y="24"/>
                  </a:cubicBezTo>
                  <a:cubicBezTo>
                    <a:pt x="56" y="24"/>
                    <a:pt x="28" y="23"/>
                    <a:pt x="1" y="21"/>
                  </a:cubicBezTo>
                  <a:lnTo>
                    <a:pt x="1" y="21"/>
                  </a:lnTo>
                  <a:cubicBezTo>
                    <a:pt x="221" y="127"/>
                    <a:pt x="452" y="144"/>
                    <a:pt x="686" y="144"/>
                  </a:cubicBezTo>
                  <a:cubicBezTo>
                    <a:pt x="795" y="144"/>
                    <a:pt x="904" y="140"/>
                    <a:pt x="1013" y="140"/>
                  </a:cubicBezTo>
                  <a:cubicBezTo>
                    <a:pt x="860" y="27"/>
                    <a:pt x="700" y="0"/>
                    <a:pt x="5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30"/>
            <p:cNvSpPr/>
            <p:nvPr/>
          </p:nvSpPr>
          <p:spPr>
            <a:xfrm>
              <a:off x="5988225" y="2358000"/>
              <a:ext cx="21775" cy="7375"/>
            </a:xfrm>
            <a:custGeom>
              <a:avLst/>
              <a:gdLst/>
              <a:ahLst/>
              <a:cxnLst/>
              <a:rect l="l" t="t" r="r" b="b"/>
              <a:pathLst>
                <a:path w="871" h="295" extrusionOk="0">
                  <a:moveTo>
                    <a:pt x="240" y="0"/>
                  </a:moveTo>
                  <a:cubicBezTo>
                    <a:pt x="162" y="0"/>
                    <a:pt x="82" y="6"/>
                    <a:pt x="1" y="19"/>
                  </a:cubicBezTo>
                  <a:lnTo>
                    <a:pt x="1" y="150"/>
                  </a:lnTo>
                  <a:cubicBezTo>
                    <a:pt x="25" y="185"/>
                    <a:pt x="60" y="197"/>
                    <a:pt x="84" y="209"/>
                  </a:cubicBezTo>
                  <a:cubicBezTo>
                    <a:pt x="239" y="231"/>
                    <a:pt x="398" y="294"/>
                    <a:pt x="553" y="294"/>
                  </a:cubicBezTo>
                  <a:cubicBezTo>
                    <a:pt x="649" y="294"/>
                    <a:pt x="743" y="270"/>
                    <a:pt x="834" y="197"/>
                  </a:cubicBezTo>
                  <a:cubicBezTo>
                    <a:pt x="846" y="162"/>
                    <a:pt x="858" y="150"/>
                    <a:pt x="870" y="126"/>
                  </a:cubicBezTo>
                  <a:cubicBezTo>
                    <a:pt x="668" y="47"/>
                    <a:pt x="460"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30"/>
            <p:cNvSpPr/>
            <p:nvPr/>
          </p:nvSpPr>
          <p:spPr>
            <a:xfrm>
              <a:off x="6056100" y="2349350"/>
              <a:ext cx="3900" cy="1975"/>
            </a:xfrm>
            <a:custGeom>
              <a:avLst/>
              <a:gdLst/>
              <a:ahLst/>
              <a:cxnLst/>
              <a:rect l="l" t="t" r="r" b="b"/>
              <a:pathLst>
                <a:path w="156" h="79" extrusionOk="0">
                  <a:moveTo>
                    <a:pt x="73" y="0"/>
                  </a:moveTo>
                  <a:cubicBezTo>
                    <a:pt x="51" y="0"/>
                    <a:pt x="27" y="20"/>
                    <a:pt x="1" y="67"/>
                  </a:cubicBezTo>
                  <a:cubicBezTo>
                    <a:pt x="60" y="67"/>
                    <a:pt x="108" y="67"/>
                    <a:pt x="155" y="79"/>
                  </a:cubicBezTo>
                  <a:cubicBezTo>
                    <a:pt x="129" y="32"/>
                    <a:pt x="102"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30"/>
            <p:cNvSpPr/>
            <p:nvPr/>
          </p:nvSpPr>
          <p:spPr>
            <a:xfrm>
              <a:off x="5308675" y="1693675"/>
              <a:ext cx="89025" cy="30150"/>
            </a:xfrm>
            <a:custGeom>
              <a:avLst/>
              <a:gdLst/>
              <a:ahLst/>
              <a:cxnLst/>
              <a:rect l="l" t="t" r="r" b="b"/>
              <a:pathLst>
                <a:path w="3561" h="1206" extrusionOk="0">
                  <a:moveTo>
                    <a:pt x="3420" y="1"/>
                  </a:moveTo>
                  <a:cubicBezTo>
                    <a:pt x="3391" y="1"/>
                    <a:pt x="3355" y="9"/>
                    <a:pt x="3311" y="29"/>
                  </a:cubicBezTo>
                  <a:cubicBezTo>
                    <a:pt x="2680" y="100"/>
                    <a:pt x="2085" y="303"/>
                    <a:pt x="1465" y="362"/>
                  </a:cubicBezTo>
                  <a:cubicBezTo>
                    <a:pt x="1144" y="398"/>
                    <a:pt x="751" y="338"/>
                    <a:pt x="465" y="589"/>
                  </a:cubicBezTo>
                  <a:cubicBezTo>
                    <a:pt x="358" y="767"/>
                    <a:pt x="49" y="684"/>
                    <a:pt x="1" y="946"/>
                  </a:cubicBezTo>
                  <a:cubicBezTo>
                    <a:pt x="13" y="1017"/>
                    <a:pt x="49" y="1065"/>
                    <a:pt x="108" y="1112"/>
                  </a:cubicBezTo>
                  <a:cubicBezTo>
                    <a:pt x="162" y="1122"/>
                    <a:pt x="217" y="1125"/>
                    <a:pt x="273" y="1125"/>
                  </a:cubicBezTo>
                  <a:cubicBezTo>
                    <a:pt x="381" y="1125"/>
                    <a:pt x="492" y="1113"/>
                    <a:pt x="603" y="1113"/>
                  </a:cubicBezTo>
                  <a:cubicBezTo>
                    <a:pt x="712" y="1113"/>
                    <a:pt x="822" y="1125"/>
                    <a:pt x="930" y="1172"/>
                  </a:cubicBezTo>
                  <a:cubicBezTo>
                    <a:pt x="1065" y="1194"/>
                    <a:pt x="1198" y="1205"/>
                    <a:pt x="1331" y="1205"/>
                  </a:cubicBezTo>
                  <a:cubicBezTo>
                    <a:pt x="1621" y="1205"/>
                    <a:pt x="1906" y="1155"/>
                    <a:pt x="2192" y="1065"/>
                  </a:cubicBezTo>
                  <a:cubicBezTo>
                    <a:pt x="2200" y="1065"/>
                    <a:pt x="2208" y="1065"/>
                    <a:pt x="2216" y="1065"/>
                  </a:cubicBezTo>
                  <a:cubicBezTo>
                    <a:pt x="2548" y="1065"/>
                    <a:pt x="2781" y="824"/>
                    <a:pt x="3037" y="719"/>
                  </a:cubicBezTo>
                  <a:cubicBezTo>
                    <a:pt x="3156" y="660"/>
                    <a:pt x="3287" y="600"/>
                    <a:pt x="3394" y="517"/>
                  </a:cubicBezTo>
                  <a:cubicBezTo>
                    <a:pt x="3490" y="446"/>
                    <a:pt x="3549" y="350"/>
                    <a:pt x="3561" y="243"/>
                  </a:cubicBezTo>
                  <a:cubicBezTo>
                    <a:pt x="3551" y="130"/>
                    <a:pt x="3534" y="1"/>
                    <a:pt x="3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30"/>
            <p:cNvSpPr/>
            <p:nvPr/>
          </p:nvSpPr>
          <p:spPr>
            <a:xfrm>
              <a:off x="5252425" y="1715825"/>
              <a:ext cx="33675" cy="41400"/>
            </a:xfrm>
            <a:custGeom>
              <a:avLst/>
              <a:gdLst/>
              <a:ahLst/>
              <a:cxnLst/>
              <a:rect l="l" t="t" r="r" b="b"/>
              <a:pathLst>
                <a:path w="1347" h="1656" extrusionOk="0">
                  <a:moveTo>
                    <a:pt x="1156" y="0"/>
                  </a:moveTo>
                  <a:cubicBezTo>
                    <a:pt x="1037" y="0"/>
                    <a:pt x="929" y="36"/>
                    <a:pt x="870" y="131"/>
                  </a:cubicBezTo>
                  <a:cubicBezTo>
                    <a:pt x="834" y="214"/>
                    <a:pt x="798" y="250"/>
                    <a:pt x="715" y="286"/>
                  </a:cubicBezTo>
                  <a:lnTo>
                    <a:pt x="703" y="298"/>
                  </a:lnTo>
                  <a:cubicBezTo>
                    <a:pt x="644" y="417"/>
                    <a:pt x="560" y="512"/>
                    <a:pt x="453" y="584"/>
                  </a:cubicBezTo>
                  <a:lnTo>
                    <a:pt x="441" y="607"/>
                  </a:lnTo>
                  <a:cubicBezTo>
                    <a:pt x="346" y="667"/>
                    <a:pt x="382" y="822"/>
                    <a:pt x="263" y="846"/>
                  </a:cubicBezTo>
                  <a:lnTo>
                    <a:pt x="275" y="846"/>
                  </a:lnTo>
                  <a:cubicBezTo>
                    <a:pt x="275" y="941"/>
                    <a:pt x="215" y="988"/>
                    <a:pt x="144" y="1012"/>
                  </a:cubicBezTo>
                  <a:cubicBezTo>
                    <a:pt x="108" y="1060"/>
                    <a:pt x="96" y="1119"/>
                    <a:pt x="96" y="1179"/>
                  </a:cubicBezTo>
                  <a:cubicBezTo>
                    <a:pt x="96" y="1346"/>
                    <a:pt x="1" y="1536"/>
                    <a:pt x="203" y="1655"/>
                  </a:cubicBezTo>
                  <a:cubicBezTo>
                    <a:pt x="263" y="1655"/>
                    <a:pt x="322" y="1643"/>
                    <a:pt x="358" y="1596"/>
                  </a:cubicBezTo>
                  <a:cubicBezTo>
                    <a:pt x="667" y="1286"/>
                    <a:pt x="941" y="929"/>
                    <a:pt x="1334" y="715"/>
                  </a:cubicBezTo>
                  <a:cubicBezTo>
                    <a:pt x="1346" y="655"/>
                    <a:pt x="1346" y="595"/>
                    <a:pt x="1310" y="536"/>
                  </a:cubicBezTo>
                  <a:cubicBezTo>
                    <a:pt x="1227" y="417"/>
                    <a:pt x="1215" y="286"/>
                    <a:pt x="1227" y="155"/>
                  </a:cubicBezTo>
                  <a:cubicBezTo>
                    <a:pt x="1227" y="95"/>
                    <a:pt x="1191" y="36"/>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30"/>
            <p:cNvSpPr/>
            <p:nvPr/>
          </p:nvSpPr>
          <p:spPr>
            <a:xfrm>
              <a:off x="5233975" y="1750950"/>
              <a:ext cx="29500" cy="24425"/>
            </a:xfrm>
            <a:custGeom>
              <a:avLst/>
              <a:gdLst/>
              <a:ahLst/>
              <a:cxnLst/>
              <a:rect l="l" t="t" r="r" b="b"/>
              <a:pathLst>
                <a:path w="1180" h="977" extrusionOk="0">
                  <a:moveTo>
                    <a:pt x="548" y="0"/>
                  </a:moveTo>
                  <a:cubicBezTo>
                    <a:pt x="346" y="214"/>
                    <a:pt x="131" y="441"/>
                    <a:pt x="1" y="726"/>
                  </a:cubicBezTo>
                  <a:cubicBezTo>
                    <a:pt x="12" y="750"/>
                    <a:pt x="12" y="786"/>
                    <a:pt x="24" y="810"/>
                  </a:cubicBezTo>
                  <a:cubicBezTo>
                    <a:pt x="108" y="917"/>
                    <a:pt x="203" y="976"/>
                    <a:pt x="322" y="976"/>
                  </a:cubicBezTo>
                  <a:cubicBezTo>
                    <a:pt x="382" y="965"/>
                    <a:pt x="429" y="953"/>
                    <a:pt x="477" y="917"/>
                  </a:cubicBezTo>
                  <a:cubicBezTo>
                    <a:pt x="477" y="869"/>
                    <a:pt x="501" y="834"/>
                    <a:pt x="536" y="834"/>
                  </a:cubicBezTo>
                  <a:cubicBezTo>
                    <a:pt x="536" y="834"/>
                    <a:pt x="537" y="834"/>
                    <a:pt x="537" y="834"/>
                  </a:cubicBezTo>
                  <a:lnTo>
                    <a:pt x="537" y="834"/>
                  </a:lnTo>
                  <a:cubicBezTo>
                    <a:pt x="536" y="841"/>
                    <a:pt x="538" y="852"/>
                    <a:pt x="548" y="869"/>
                  </a:cubicBezTo>
                  <a:lnTo>
                    <a:pt x="596" y="905"/>
                  </a:lnTo>
                  <a:cubicBezTo>
                    <a:pt x="739" y="631"/>
                    <a:pt x="965" y="417"/>
                    <a:pt x="1179" y="191"/>
                  </a:cubicBezTo>
                  <a:cubicBezTo>
                    <a:pt x="1179" y="179"/>
                    <a:pt x="1155" y="155"/>
                    <a:pt x="1132" y="143"/>
                  </a:cubicBezTo>
                  <a:cubicBezTo>
                    <a:pt x="1120" y="135"/>
                    <a:pt x="1109" y="131"/>
                    <a:pt x="1099" y="131"/>
                  </a:cubicBezTo>
                  <a:cubicBezTo>
                    <a:pt x="1077" y="131"/>
                    <a:pt x="1056" y="147"/>
                    <a:pt x="1024" y="179"/>
                  </a:cubicBezTo>
                  <a:cubicBezTo>
                    <a:pt x="977" y="191"/>
                    <a:pt x="941" y="191"/>
                    <a:pt x="893" y="191"/>
                  </a:cubicBezTo>
                  <a:cubicBezTo>
                    <a:pt x="798" y="179"/>
                    <a:pt x="739" y="72"/>
                    <a:pt x="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30"/>
            <p:cNvSpPr/>
            <p:nvPr/>
          </p:nvSpPr>
          <p:spPr>
            <a:xfrm>
              <a:off x="5384000" y="1691400"/>
              <a:ext cx="42000" cy="27650"/>
            </a:xfrm>
            <a:custGeom>
              <a:avLst/>
              <a:gdLst/>
              <a:ahLst/>
              <a:cxnLst/>
              <a:rect l="l" t="t" r="r" b="b"/>
              <a:pathLst>
                <a:path w="1680" h="1106" extrusionOk="0">
                  <a:moveTo>
                    <a:pt x="631" y="1"/>
                  </a:moveTo>
                  <a:cubicBezTo>
                    <a:pt x="500" y="1"/>
                    <a:pt x="393" y="13"/>
                    <a:pt x="310" y="120"/>
                  </a:cubicBezTo>
                  <a:cubicBezTo>
                    <a:pt x="429" y="179"/>
                    <a:pt x="477" y="275"/>
                    <a:pt x="477" y="418"/>
                  </a:cubicBezTo>
                  <a:cubicBezTo>
                    <a:pt x="441" y="477"/>
                    <a:pt x="381" y="513"/>
                    <a:pt x="334" y="560"/>
                  </a:cubicBezTo>
                  <a:cubicBezTo>
                    <a:pt x="215" y="572"/>
                    <a:pt x="119" y="596"/>
                    <a:pt x="60" y="715"/>
                  </a:cubicBezTo>
                  <a:cubicBezTo>
                    <a:pt x="96" y="846"/>
                    <a:pt x="0" y="989"/>
                    <a:pt x="60" y="1096"/>
                  </a:cubicBezTo>
                  <a:cubicBezTo>
                    <a:pt x="238" y="1100"/>
                    <a:pt x="418" y="1106"/>
                    <a:pt x="599" y="1106"/>
                  </a:cubicBezTo>
                  <a:cubicBezTo>
                    <a:pt x="959" y="1106"/>
                    <a:pt x="1322" y="1084"/>
                    <a:pt x="1679" y="989"/>
                  </a:cubicBezTo>
                  <a:lnTo>
                    <a:pt x="1227" y="953"/>
                  </a:lnTo>
                  <a:cubicBezTo>
                    <a:pt x="1191" y="930"/>
                    <a:pt x="1143" y="906"/>
                    <a:pt x="1096" y="870"/>
                  </a:cubicBezTo>
                  <a:cubicBezTo>
                    <a:pt x="988" y="846"/>
                    <a:pt x="893" y="846"/>
                    <a:pt x="798" y="799"/>
                  </a:cubicBezTo>
                  <a:cubicBezTo>
                    <a:pt x="738" y="751"/>
                    <a:pt x="738" y="680"/>
                    <a:pt x="750" y="608"/>
                  </a:cubicBezTo>
                  <a:cubicBezTo>
                    <a:pt x="786" y="513"/>
                    <a:pt x="786" y="429"/>
                    <a:pt x="786" y="334"/>
                  </a:cubicBezTo>
                  <a:cubicBezTo>
                    <a:pt x="786" y="203"/>
                    <a:pt x="738" y="84"/>
                    <a:pt x="6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30"/>
            <p:cNvSpPr/>
            <p:nvPr/>
          </p:nvSpPr>
          <p:spPr>
            <a:xfrm>
              <a:off x="5399775" y="1683075"/>
              <a:ext cx="33200" cy="20375"/>
            </a:xfrm>
            <a:custGeom>
              <a:avLst/>
              <a:gdLst/>
              <a:ahLst/>
              <a:cxnLst/>
              <a:rect l="l" t="t" r="r" b="b"/>
              <a:pathLst>
                <a:path w="1328" h="815" extrusionOk="0">
                  <a:moveTo>
                    <a:pt x="989" y="0"/>
                  </a:moveTo>
                  <a:cubicBezTo>
                    <a:pt x="992" y="2"/>
                    <a:pt x="995" y="3"/>
                    <a:pt x="998" y="4"/>
                  </a:cubicBezTo>
                  <a:lnTo>
                    <a:pt x="998" y="4"/>
                  </a:lnTo>
                  <a:cubicBezTo>
                    <a:pt x="999" y="3"/>
                    <a:pt x="1000" y="2"/>
                    <a:pt x="1000" y="0"/>
                  </a:cubicBezTo>
                  <a:close/>
                  <a:moveTo>
                    <a:pt x="998" y="4"/>
                  </a:moveTo>
                  <a:cubicBezTo>
                    <a:pt x="937" y="92"/>
                    <a:pt x="854" y="107"/>
                    <a:pt x="766" y="107"/>
                  </a:cubicBezTo>
                  <a:cubicBezTo>
                    <a:pt x="718" y="107"/>
                    <a:pt x="668" y="103"/>
                    <a:pt x="620" y="103"/>
                  </a:cubicBezTo>
                  <a:cubicBezTo>
                    <a:pt x="546" y="103"/>
                    <a:pt x="475" y="113"/>
                    <a:pt x="417" y="167"/>
                  </a:cubicBezTo>
                  <a:cubicBezTo>
                    <a:pt x="262" y="179"/>
                    <a:pt x="119" y="227"/>
                    <a:pt x="0" y="334"/>
                  </a:cubicBezTo>
                  <a:cubicBezTo>
                    <a:pt x="0" y="477"/>
                    <a:pt x="24" y="632"/>
                    <a:pt x="24" y="774"/>
                  </a:cubicBezTo>
                  <a:cubicBezTo>
                    <a:pt x="51" y="801"/>
                    <a:pt x="91" y="815"/>
                    <a:pt x="125" y="815"/>
                  </a:cubicBezTo>
                  <a:cubicBezTo>
                    <a:pt x="136" y="815"/>
                    <a:pt x="146" y="813"/>
                    <a:pt x="155" y="810"/>
                  </a:cubicBezTo>
                  <a:cubicBezTo>
                    <a:pt x="179" y="786"/>
                    <a:pt x="215" y="786"/>
                    <a:pt x="238" y="774"/>
                  </a:cubicBezTo>
                  <a:cubicBezTo>
                    <a:pt x="322" y="751"/>
                    <a:pt x="393" y="727"/>
                    <a:pt x="477" y="727"/>
                  </a:cubicBezTo>
                  <a:cubicBezTo>
                    <a:pt x="512" y="751"/>
                    <a:pt x="536" y="751"/>
                    <a:pt x="572" y="751"/>
                  </a:cubicBezTo>
                  <a:lnTo>
                    <a:pt x="703" y="751"/>
                  </a:lnTo>
                  <a:cubicBezTo>
                    <a:pt x="679" y="453"/>
                    <a:pt x="834" y="358"/>
                    <a:pt x="1072" y="239"/>
                  </a:cubicBezTo>
                  <a:cubicBezTo>
                    <a:pt x="1327" y="123"/>
                    <a:pt x="1119" y="52"/>
                    <a:pt x="998"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30"/>
            <p:cNvSpPr/>
            <p:nvPr/>
          </p:nvSpPr>
          <p:spPr>
            <a:xfrm>
              <a:off x="5204800" y="1798450"/>
              <a:ext cx="18475" cy="32875"/>
            </a:xfrm>
            <a:custGeom>
              <a:avLst/>
              <a:gdLst/>
              <a:ahLst/>
              <a:cxnLst/>
              <a:rect l="l" t="t" r="r" b="b"/>
              <a:pathLst>
                <a:path w="739" h="1315" extrusionOk="0">
                  <a:moveTo>
                    <a:pt x="431" y="0"/>
                  </a:moveTo>
                  <a:cubicBezTo>
                    <a:pt x="409" y="0"/>
                    <a:pt x="385" y="6"/>
                    <a:pt x="358" y="17"/>
                  </a:cubicBezTo>
                  <a:cubicBezTo>
                    <a:pt x="215" y="279"/>
                    <a:pt x="1" y="517"/>
                    <a:pt x="48" y="850"/>
                  </a:cubicBezTo>
                  <a:cubicBezTo>
                    <a:pt x="60" y="993"/>
                    <a:pt x="60" y="1160"/>
                    <a:pt x="84" y="1315"/>
                  </a:cubicBezTo>
                  <a:cubicBezTo>
                    <a:pt x="739" y="1077"/>
                    <a:pt x="620" y="565"/>
                    <a:pt x="536" y="65"/>
                  </a:cubicBezTo>
                  <a:cubicBezTo>
                    <a:pt x="512" y="24"/>
                    <a:pt x="477" y="0"/>
                    <a:pt x="4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30"/>
            <p:cNvSpPr/>
            <p:nvPr/>
          </p:nvSpPr>
          <p:spPr>
            <a:xfrm>
              <a:off x="5213425" y="1769700"/>
              <a:ext cx="26225" cy="29200"/>
            </a:xfrm>
            <a:custGeom>
              <a:avLst/>
              <a:gdLst/>
              <a:ahLst/>
              <a:cxnLst/>
              <a:rect l="l" t="t" r="r" b="b"/>
              <a:pathLst>
                <a:path w="1049" h="1168" extrusionOk="0">
                  <a:moveTo>
                    <a:pt x="846" y="0"/>
                  </a:moveTo>
                  <a:cubicBezTo>
                    <a:pt x="513" y="345"/>
                    <a:pt x="227" y="738"/>
                    <a:pt x="1" y="1167"/>
                  </a:cubicBezTo>
                  <a:lnTo>
                    <a:pt x="251" y="1167"/>
                  </a:lnTo>
                  <a:cubicBezTo>
                    <a:pt x="692" y="929"/>
                    <a:pt x="1049" y="643"/>
                    <a:pt x="906" y="60"/>
                  </a:cubicBezTo>
                  <a:cubicBezTo>
                    <a:pt x="882" y="48"/>
                    <a:pt x="870" y="24"/>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30"/>
            <p:cNvSpPr/>
            <p:nvPr/>
          </p:nvSpPr>
          <p:spPr>
            <a:xfrm>
              <a:off x="5281300" y="1711550"/>
              <a:ext cx="21150" cy="17450"/>
            </a:xfrm>
            <a:custGeom>
              <a:avLst/>
              <a:gdLst/>
              <a:ahLst/>
              <a:cxnLst/>
              <a:rect l="l" t="t" r="r" b="b"/>
              <a:pathLst>
                <a:path w="846" h="698" extrusionOk="0">
                  <a:moveTo>
                    <a:pt x="663" y="0"/>
                  </a:moveTo>
                  <a:cubicBezTo>
                    <a:pt x="632" y="0"/>
                    <a:pt x="599" y="13"/>
                    <a:pt x="572" y="40"/>
                  </a:cubicBezTo>
                  <a:cubicBezTo>
                    <a:pt x="504" y="103"/>
                    <a:pt x="421" y="111"/>
                    <a:pt x="333" y="111"/>
                  </a:cubicBezTo>
                  <a:cubicBezTo>
                    <a:pt x="304" y="111"/>
                    <a:pt x="274" y="110"/>
                    <a:pt x="244" y="110"/>
                  </a:cubicBezTo>
                  <a:cubicBezTo>
                    <a:pt x="159" y="110"/>
                    <a:pt x="75" y="117"/>
                    <a:pt x="1" y="171"/>
                  </a:cubicBezTo>
                  <a:cubicBezTo>
                    <a:pt x="13" y="219"/>
                    <a:pt x="13" y="266"/>
                    <a:pt x="13" y="302"/>
                  </a:cubicBezTo>
                  <a:cubicBezTo>
                    <a:pt x="60" y="469"/>
                    <a:pt x="179" y="576"/>
                    <a:pt x="310" y="659"/>
                  </a:cubicBezTo>
                  <a:cubicBezTo>
                    <a:pt x="366" y="685"/>
                    <a:pt x="418" y="697"/>
                    <a:pt x="467" y="697"/>
                  </a:cubicBezTo>
                  <a:cubicBezTo>
                    <a:pt x="576" y="697"/>
                    <a:pt x="669" y="639"/>
                    <a:pt x="751" y="540"/>
                  </a:cubicBezTo>
                  <a:cubicBezTo>
                    <a:pt x="798" y="481"/>
                    <a:pt x="834" y="421"/>
                    <a:pt x="846" y="362"/>
                  </a:cubicBezTo>
                  <a:cubicBezTo>
                    <a:pt x="846" y="266"/>
                    <a:pt x="846" y="159"/>
                    <a:pt x="786" y="64"/>
                  </a:cubicBezTo>
                  <a:cubicBezTo>
                    <a:pt x="751" y="52"/>
                    <a:pt x="727" y="28"/>
                    <a:pt x="691" y="4"/>
                  </a:cubicBezTo>
                  <a:cubicBezTo>
                    <a:pt x="682" y="2"/>
                    <a:pt x="673" y="0"/>
                    <a:pt x="6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30"/>
            <p:cNvSpPr/>
            <p:nvPr/>
          </p:nvSpPr>
          <p:spPr>
            <a:xfrm>
              <a:off x="5298575" y="1708275"/>
              <a:ext cx="22050" cy="7650"/>
            </a:xfrm>
            <a:custGeom>
              <a:avLst/>
              <a:gdLst/>
              <a:ahLst/>
              <a:cxnLst/>
              <a:rect l="l" t="t" r="r" b="b"/>
              <a:pathLst>
                <a:path w="882" h="306" extrusionOk="0">
                  <a:moveTo>
                    <a:pt x="525" y="1"/>
                  </a:moveTo>
                  <a:cubicBezTo>
                    <a:pt x="344" y="1"/>
                    <a:pt x="166" y="20"/>
                    <a:pt x="0" y="135"/>
                  </a:cubicBezTo>
                  <a:lnTo>
                    <a:pt x="60" y="195"/>
                  </a:lnTo>
                  <a:cubicBezTo>
                    <a:pt x="156" y="281"/>
                    <a:pt x="267" y="306"/>
                    <a:pt x="382" y="306"/>
                  </a:cubicBezTo>
                  <a:cubicBezTo>
                    <a:pt x="409" y="306"/>
                    <a:pt x="437" y="304"/>
                    <a:pt x="465" y="302"/>
                  </a:cubicBezTo>
                  <a:cubicBezTo>
                    <a:pt x="619" y="219"/>
                    <a:pt x="810" y="183"/>
                    <a:pt x="881" y="5"/>
                  </a:cubicBezTo>
                  <a:lnTo>
                    <a:pt x="881" y="5"/>
                  </a:lnTo>
                  <a:cubicBezTo>
                    <a:pt x="855" y="6"/>
                    <a:pt x="829" y="6"/>
                    <a:pt x="803" y="6"/>
                  </a:cubicBezTo>
                  <a:cubicBezTo>
                    <a:pt x="711" y="6"/>
                    <a:pt x="618" y="1"/>
                    <a:pt x="5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30"/>
            <p:cNvSpPr/>
            <p:nvPr/>
          </p:nvSpPr>
          <p:spPr>
            <a:xfrm>
              <a:off x="5281600" y="1712550"/>
              <a:ext cx="14600" cy="3600"/>
            </a:xfrm>
            <a:custGeom>
              <a:avLst/>
              <a:gdLst/>
              <a:ahLst/>
              <a:cxnLst/>
              <a:rect l="l" t="t" r="r" b="b"/>
              <a:pathLst>
                <a:path w="584" h="144" extrusionOk="0">
                  <a:moveTo>
                    <a:pt x="584" y="0"/>
                  </a:moveTo>
                  <a:cubicBezTo>
                    <a:pt x="370" y="0"/>
                    <a:pt x="167" y="0"/>
                    <a:pt x="1" y="131"/>
                  </a:cubicBezTo>
                  <a:cubicBezTo>
                    <a:pt x="79" y="131"/>
                    <a:pt x="164" y="143"/>
                    <a:pt x="249" y="143"/>
                  </a:cubicBezTo>
                  <a:cubicBezTo>
                    <a:pt x="368" y="143"/>
                    <a:pt x="486" y="119"/>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30"/>
            <p:cNvSpPr/>
            <p:nvPr/>
          </p:nvSpPr>
          <p:spPr>
            <a:xfrm>
              <a:off x="5410200" y="1683375"/>
              <a:ext cx="14600" cy="4475"/>
            </a:xfrm>
            <a:custGeom>
              <a:avLst/>
              <a:gdLst/>
              <a:ahLst/>
              <a:cxnLst/>
              <a:rect l="l" t="t" r="r" b="b"/>
              <a:pathLst>
                <a:path w="584" h="179" extrusionOk="0">
                  <a:moveTo>
                    <a:pt x="583" y="0"/>
                  </a:moveTo>
                  <a:cubicBezTo>
                    <a:pt x="381" y="0"/>
                    <a:pt x="167" y="0"/>
                    <a:pt x="0" y="167"/>
                  </a:cubicBezTo>
                  <a:cubicBezTo>
                    <a:pt x="12" y="166"/>
                    <a:pt x="24" y="166"/>
                    <a:pt x="37" y="166"/>
                  </a:cubicBezTo>
                  <a:cubicBezTo>
                    <a:pt x="118" y="166"/>
                    <a:pt x="201" y="179"/>
                    <a:pt x="280" y="179"/>
                  </a:cubicBezTo>
                  <a:cubicBezTo>
                    <a:pt x="400" y="179"/>
                    <a:pt x="509" y="149"/>
                    <a:pt x="5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30"/>
            <p:cNvSpPr/>
            <p:nvPr/>
          </p:nvSpPr>
          <p:spPr>
            <a:xfrm>
              <a:off x="5264325" y="1723550"/>
              <a:ext cx="6575" cy="7175"/>
            </a:xfrm>
            <a:custGeom>
              <a:avLst/>
              <a:gdLst/>
              <a:ahLst/>
              <a:cxnLst/>
              <a:rect l="l" t="t" r="r" b="b"/>
              <a:pathLst>
                <a:path w="263" h="287" extrusionOk="0">
                  <a:moveTo>
                    <a:pt x="263" y="1"/>
                  </a:moveTo>
                  <a:lnTo>
                    <a:pt x="263" y="1"/>
                  </a:lnTo>
                  <a:cubicBezTo>
                    <a:pt x="120" y="48"/>
                    <a:pt x="49" y="156"/>
                    <a:pt x="1" y="286"/>
                  </a:cubicBezTo>
                  <a:cubicBezTo>
                    <a:pt x="180" y="275"/>
                    <a:pt x="263" y="17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30"/>
            <p:cNvSpPr/>
            <p:nvPr/>
          </p:nvSpPr>
          <p:spPr>
            <a:xfrm>
              <a:off x="5248550" y="1744700"/>
              <a:ext cx="6275" cy="8125"/>
            </a:xfrm>
            <a:custGeom>
              <a:avLst/>
              <a:gdLst/>
              <a:ahLst/>
              <a:cxnLst/>
              <a:rect l="l" t="t" r="r" b="b"/>
              <a:pathLst>
                <a:path w="251" h="325" extrusionOk="0">
                  <a:moveTo>
                    <a:pt x="156" y="0"/>
                  </a:moveTo>
                  <a:cubicBezTo>
                    <a:pt x="60" y="72"/>
                    <a:pt x="13" y="155"/>
                    <a:pt x="1" y="274"/>
                  </a:cubicBezTo>
                  <a:lnTo>
                    <a:pt x="49" y="322"/>
                  </a:lnTo>
                  <a:cubicBezTo>
                    <a:pt x="65" y="323"/>
                    <a:pt x="80" y="324"/>
                    <a:pt x="93" y="324"/>
                  </a:cubicBezTo>
                  <a:cubicBezTo>
                    <a:pt x="251" y="324"/>
                    <a:pt x="249" y="204"/>
                    <a:pt x="227" y="8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30"/>
            <p:cNvSpPr/>
            <p:nvPr/>
          </p:nvSpPr>
          <p:spPr>
            <a:xfrm>
              <a:off x="5259275" y="1731000"/>
              <a:ext cx="4500" cy="5975"/>
            </a:xfrm>
            <a:custGeom>
              <a:avLst/>
              <a:gdLst/>
              <a:ahLst/>
              <a:cxnLst/>
              <a:rect l="l" t="t" r="r" b="b"/>
              <a:pathLst>
                <a:path w="180" h="239" extrusionOk="0">
                  <a:moveTo>
                    <a:pt x="179" y="0"/>
                  </a:moveTo>
                  <a:cubicBezTo>
                    <a:pt x="72" y="48"/>
                    <a:pt x="12" y="143"/>
                    <a:pt x="1" y="239"/>
                  </a:cubicBezTo>
                  <a:cubicBezTo>
                    <a:pt x="132" y="227"/>
                    <a:pt x="179" y="119"/>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30"/>
            <p:cNvSpPr/>
            <p:nvPr/>
          </p:nvSpPr>
          <p:spPr>
            <a:xfrm>
              <a:off x="5253025" y="1740825"/>
              <a:ext cx="3600" cy="5075"/>
            </a:xfrm>
            <a:custGeom>
              <a:avLst/>
              <a:gdLst/>
              <a:ahLst/>
              <a:cxnLst/>
              <a:rect l="l" t="t" r="r" b="b"/>
              <a:pathLst>
                <a:path w="144" h="203" extrusionOk="0">
                  <a:moveTo>
                    <a:pt x="120" y="0"/>
                  </a:moveTo>
                  <a:cubicBezTo>
                    <a:pt x="36" y="24"/>
                    <a:pt x="1" y="72"/>
                    <a:pt x="1" y="143"/>
                  </a:cubicBezTo>
                  <a:lnTo>
                    <a:pt x="24" y="179"/>
                  </a:lnTo>
                  <a:cubicBezTo>
                    <a:pt x="24" y="191"/>
                    <a:pt x="36" y="203"/>
                    <a:pt x="72" y="203"/>
                  </a:cubicBezTo>
                  <a:cubicBezTo>
                    <a:pt x="96" y="203"/>
                    <a:pt x="120" y="191"/>
                    <a:pt x="143" y="167"/>
                  </a:cubicBezTo>
                  <a:cubicBezTo>
                    <a:pt x="131" y="107"/>
                    <a:pt x="131"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30"/>
            <p:cNvSpPr/>
            <p:nvPr/>
          </p:nvSpPr>
          <p:spPr>
            <a:xfrm>
              <a:off x="5256300" y="1736950"/>
              <a:ext cx="3300" cy="4200"/>
            </a:xfrm>
            <a:custGeom>
              <a:avLst/>
              <a:gdLst/>
              <a:ahLst/>
              <a:cxnLst/>
              <a:rect l="l" t="t" r="r" b="b"/>
              <a:pathLst>
                <a:path w="132" h="168" extrusionOk="0">
                  <a:moveTo>
                    <a:pt x="131" y="1"/>
                  </a:moveTo>
                  <a:lnTo>
                    <a:pt x="131" y="1"/>
                  </a:lnTo>
                  <a:cubicBezTo>
                    <a:pt x="48" y="24"/>
                    <a:pt x="0" y="84"/>
                    <a:pt x="0" y="167"/>
                  </a:cubicBezTo>
                  <a:cubicBezTo>
                    <a:pt x="72" y="143"/>
                    <a:pt x="120" y="9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30"/>
            <p:cNvSpPr/>
            <p:nvPr/>
          </p:nvSpPr>
          <p:spPr>
            <a:xfrm>
              <a:off x="5270875" y="1719100"/>
              <a:ext cx="3300" cy="4175"/>
            </a:xfrm>
            <a:custGeom>
              <a:avLst/>
              <a:gdLst/>
              <a:ahLst/>
              <a:cxnLst/>
              <a:rect l="l" t="t" r="r" b="b"/>
              <a:pathLst>
                <a:path w="132" h="167" extrusionOk="0">
                  <a:moveTo>
                    <a:pt x="132" y="0"/>
                  </a:moveTo>
                  <a:cubicBezTo>
                    <a:pt x="60" y="36"/>
                    <a:pt x="13" y="83"/>
                    <a:pt x="1" y="167"/>
                  </a:cubicBezTo>
                  <a:cubicBezTo>
                    <a:pt x="72" y="143"/>
                    <a:pt x="120"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30"/>
            <p:cNvSpPr/>
            <p:nvPr/>
          </p:nvSpPr>
          <p:spPr>
            <a:xfrm>
              <a:off x="6168925" y="2174675"/>
              <a:ext cx="62825" cy="18000"/>
            </a:xfrm>
            <a:custGeom>
              <a:avLst/>
              <a:gdLst/>
              <a:ahLst/>
              <a:cxnLst/>
              <a:rect l="l" t="t" r="r" b="b"/>
              <a:pathLst>
                <a:path w="2513" h="720" extrusionOk="0">
                  <a:moveTo>
                    <a:pt x="1200" y="1"/>
                  </a:moveTo>
                  <a:cubicBezTo>
                    <a:pt x="863" y="1"/>
                    <a:pt x="521" y="48"/>
                    <a:pt x="179" y="77"/>
                  </a:cubicBezTo>
                  <a:cubicBezTo>
                    <a:pt x="0" y="196"/>
                    <a:pt x="24" y="315"/>
                    <a:pt x="143" y="446"/>
                  </a:cubicBezTo>
                  <a:cubicBezTo>
                    <a:pt x="179" y="458"/>
                    <a:pt x="226" y="470"/>
                    <a:pt x="250" y="494"/>
                  </a:cubicBezTo>
                  <a:lnTo>
                    <a:pt x="393" y="577"/>
                  </a:lnTo>
                  <a:cubicBezTo>
                    <a:pt x="647" y="682"/>
                    <a:pt x="909" y="702"/>
                    <a:pt x="1173" y="702"/>
                  </a:cubicBezTo>
                  <a:cubicBezTo>
                    <a:pt x="1340" y="702"/>
                    <a:pt x="1507" y="694"/>
                    <a:pt x="1674" y="694"/>
                  </a:cubicBezTo>
                  <a:cubicBezTo>
                    <a:pt x="1812" y="694"/>
                    <a:pt x="1948" y="700"/>
                    <a:pt x="2084" y="720"/>
                  </a:cubicBezTo>
                  <a:cubicBezTo>
                    <a:pt x="2381" y="649"/>
                    <a:pt x="2512" y="529"/>
                    <a:pt x="2274" y="256"/>
                  </a:cubicBezTo>
                  <a:cubicBezTo>
                    <a:pt x="1927" y="57"/>
                    <a:pt x="1567" y="1"/>
                    <a:pt x="1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30"/>
            <p:cNvSpPr/>
            <p:nvPr/>
          </p:nvSpPr>
          <p:spPr>
            <a:xfrm>
              <a:off x="6097475" y="2211425"/>
              <a:ext cx="26825" cy="10025"/>
            </a:xfrm>
            <a:custGeom>
              <a:avLst/>
              <a:gdLst/>
              <a:ahLst/>
              <a:cxnLst/>
              <a:rect l="l" t="t" r="r" b="b"/>
              <a:pathLst>
                <a:path w="1073" h="401" extrusionOk="0">
                  <a:moveTo>
                    <a:pt x="227" y="0"/>
                  </a:moveTo>
                  <a:cubicBezTo>
                    <a:pt x="167" y="48"/>
                    <a:pt x="72" y="60"/>
                    <a:pt x="36" y="131"/>
                  </a:cubicBezTo>
                  <a:cubicBezTo>
                    <a:pt x="1" y="179"/>
                    <a:pt x="12" y="226"/>
                    <a:pt x="60" y="274"/>
                  </a:cubicBezTo>
                  <a:cubicBezTo>
                    <a:pt x="183" y="308"/>
                    <a:pt x="317" y="394"/>
                    <a:pt x="442" y="394"/>
                  </a:cubicBezTo>
                  <a:cubicBezTo>
                    <a:pt x="450" y="394"/>
                    <a:pt x="457" y="394"/>
                    <a:pt x="465" y="393"/>
                  </a:cubicBezTo>
                  <a:cubicBezTo>
                    <a:pt x="485" y="391"/>
                    <a:pt x="505" y="390"/>
                    <a:pt x="525" y="390"/>
                  </a:cubicBezTo>
                  <a:cubicBezTo>
                    <a:pt x="598" y="390"/>
                    <a:pt x="676" y="400"/>
                    <a:pt x="749" y="400"/>
                  </a:cubicBezTo>
                  <a:cubicBezTo>
                    <a:pt x="893" y="400"/>
                    <a:pt x="1022" y="361"/>
                    <a:pt x="1072" y="131"/>
                  </a:cubicBezTo>
                  <a:lnTo>
                    <a:pt x="941" y="131"/>
                  </a:lnTo>
                  <a:cubicBezTo>
                    <a:pt x="870" y="60"/>
                    <a:pt x="727" y="95"/>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30"/>
            <p:cNvSpPr/>
            <p:nvPr/>
          </p:nvSpPr>
          <p:spPr>
            <a:xfrm>
              <a:off x="6155525" y="2182125"/>
              <a:ext cx="19675" cy="7275"/>
            </a:xfrm>
            <a:custGeom>
              <a:avLst/>
              <a:gdLst/>
              <a:ahLst/>
              <a:cxnLst/>
              <a:rect l="l" t="t" r="r" b="b"/>
              <a:pathLst>
                <a:path w="787" h="291" extrusionOk="0">
                  <a:moveTo>
                    <a:pt x="341" y="0"/>
                  </a:moveTo>
                  <a:cubicBezTo>
                    <a:pt x="222" y="0"/>
                    <a:pt x="108" y="47"/>
                    <a:pt x="0" y="172"/>
                  </a:cubicBezTo>
                  <a:cubicBezTo>
                    <a:pt x="90" y="250"/>
                    <a:pt x="190" y="263"/>
                    <a:pt x="292" y="263"/>
                  </a:cubicBezTo>
                  <a:cubicBezTo>
                    <a:pt x="340" y="263"/>
                    <a:pt x="389" y="260"/>
                    <a:pt x="437" y="260"/>
                  </a:cubicBezTo>
                  <a:cubicBezTo>
                    <a:pt x="504" y="260"/>
                    <a:pt x="569" y="265"/>
                    <a:pt x="631" y="291"/>
                  </a:cubicBezTo>
                  <a:cubicBezTo>
                    <a:pt x="667" y="267"/>
                    <a:pt x="727" y="220"/>
                    <a:pt x="786" y="172"/>
                  </a:cubicBezTo>
                  <a:lnTo>
                    <a:pt x="750" y="124"/>
                  </a:lnTo>
                  <a:cubicBezTo>
                    <a:pt x="607" y="56"/>
                    <a:pt x="471" y="0"/>
                    <a:pt x="3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30"/>
            <p:cNvSpPr/>
            <p:nvPr/>
          </p:nvSpPr>
          <p:spPr>
            <a:xfrm>
              <a:off x="6128425" y="2214700"/>
              <a:ext cx="6275" cy="5875"/>
            </a:xfrm>
            <a:custGeom>
              <a:avLst/>
              <a:gdLst/>
              <a:ahLst/>
              <a:cxnLst/>
              <a:rect l="l" t="t" r="r" b="b"/>
              <a:pathLst>
                <a:path w="251" h="235" extrusionOk="0">
                  <a:moveTo>
                    <a:pt x="1" y="0"/>
                  </a:moveTo>
                  <a:cubicBezTo>
                    <a:pt x="11" y="94"/>
                    <a:pt x="3" y="235"/>
                    <a:pt x="98" y="235"/>
                  </a:cubicBezTo>
                  <a:cubicBezTo>
                    <a:pt x="112" y="235"/>
                    <a:pt x="126" y="232"/>
                    <a:pt x="144" y="226"/>
                  </a:cubicBezTo>
                  <a:cubicBezTo>
                    <a:pt x="251" y="202"/>
                    <a:pt x="144" y="83"/>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30"/>
            <p:cNvSpPr/>
            <p:nvPr/>
          </p:nvSpPr>
          <p:spPr>
            <a:xfrm>
              <a:off x="6138550" y="2184925"/>
              <a:ext cx="4500" cy="4475"/>
            </a:xfrm>
            <a:custGeom>
              <a:avLst/>
              <a:gdLst/>
              <a:ahLst/>
              <a:cxnLst/>
              <a:rect l="l" t="t" r="r" b="b"/>
              <a:pathLst>
                <a:path w="180" h="179" extrusionOk="0">
                  <a:moveTo>
                    <a:pt x="36" y="0"/>
                  </a:moveTo>
                  <a:cubicBezTo>
                    <a:pt x="24" y="36"/>
                    <a:pt x="13" y="48"/>
                    <a:pt x="1" y="60"/>
                  </a:cubicBezTo>
                  <a:cubicBezTo>
                    <a:pt x="13" y="108"/>
                    <a:pt x="24" y="155"/>
                    <a:pt x="36" y="179"/>
                  </a:cubicBezTo>
                  <a:cubicBezTo>
                    <a:pt x="54" y="173"/>
                    <a:pt x="69" y="170"/>
                    <a:pt x="84" y="170"/>
                  </a:cubicBezTo>
                  <a:cubicBezTo>
                    <a:pt x="99" y="170"/>
                    <a:pt x="114" y="173"/>
                    <a:pt x="132" y="179"/>
                  </a:cubicBezTo>
                  <a:cubicBezTo>
                    <a:pt x="155" y="143"/>
                    <a:pt x="179" y="108"/>
                    <a:pt x="179" y="60"/>
                  </a:cubicBezTo>
                  <a:cubicBezTo>
                    <a:pt x="143" y="24"/>
                    <a:pt x="96"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30"/>
            <p:cNvSpPr/>
            <p:nvPr/>
          </p:nvSpPr>
          <p:spPr>
            <a:xfrm>
              <a:off x="5611100" y="2649850"/>
              <a:ext cx="9550" cy="5400"/>
            </a:xfrm>
            <a:custGeom>
              <a:avLst/>
              <a:gdLst/>
              <a:ahLst/>
              <a:cxnLst/>
              <a:rect l="l" t="t" r="r" b="b"/>
              <a:pathLst>
                <a:path w="382" h="216" extrusionOk="0">
                  <a:moveTo>
                    <a:pt x="144" y="1"/>
                  </a:moveTo>
                  <a:cubicBezTo>
                    <a:pt x="1" y="156"/>
                    <a:pt x="36" y="180"/>
                    <a:pt x="275" y="215"/>
                  </a:cubicBezTo>
                  <a:cubicBezTo>
                    <a:pt x="358" y="203"/>
                    <a:pt x="382" y="156"/>
                    <a:pt x="298" y="96"/>
                  </a:cubicBezTo>
                  <a:cubicBezTo>
                    <a:pt x="239" y="60"/>
                    <a:pt x="203" y="25"/>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30"/>
            <p:cNvSpPr/>
            <p:nvPr/>
          </p:nvSpPr>
          <p:spPr>
            <a:xfrm>
              <a:off x="5617950" y="2652250"/>
              <a:ext cx="4800" cy="3375"/>
            </a:xfrm>
            <a:custGeom>
              <a:avLst/>
              <a:gdLst/>
              <a:ahLst/>
              <a:cxnLst/>
              <a:rect l="l" t="t" r="r" b="b"/>
              <a:pathLst>
                <a:path w="192" h="135" extrusionOk="0">
                  <a:moveTo>
                    <a:pt x="24" y="0"/>
                  </a:moveTo>
                  <a:cubicBezTo>
                    <a:pt x="24" y="48"/>
                    <a:pt x="12" y="84"/>
                    <a:pt x="1" y="119"/>
                  </a:cubicBezTo>
                  <a:cubicBezTo>
                    <a:pt x="36" y="119"/>
                    <a:pt x="78" y="134"/>
                    <a:pt x="114" y="134"/>
                  </a:cubicBezTo>
                  <a:cubicBezTo>
                    <a:pt x="149" y="134"/>
                    <a:pt x="179" y="119"/>
                    <a:pt x="191" y="60"/>
                  </a:cubicBezTo>
                  <a:cubicBezTo>
                    <a:pt x="191" y="48"/>
                    <a:pt x="84"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30"/>
            <p:cNvSpPr/>
            <p:nvPr/>
          </p:nvSpPr>
          <p:spPr>
            <a:xfrm>
              <a:off x="5179200" y="2254275"/>
              <a:ext cx="146175" cy="40500"/>
            </a:xfrm>
            <a:custGeom>
              <a:avLst/>
              <a:gdLst/>
              <a:ahLst/>
              <a:cxnLst/>
              <a:rect l="l" t="t" r="r" b="b"/>
              <a:pathLst>
                <a:path w="5847" h="1620" extrusionOk="0">
                  <a:moveTo>
                    <a:pt x="596" y="1"/>
                  </a:moveTo>
                  <a:cubicBezTo>
                    <a:pt x="509" y="1"/>
                    <a:pt x="421" y="16"/>
                    <a:pt x="334" y="48"/>
                  </a:cubicBezTo>
                  <a:cubicBezTo>
                    <a:pt x="179" y="132"/>
                    <a:pt x="1" y="203"/>
                    <a:pt x="60" y="441"/>
                  </a:cubicBezTo>
                  <a:cubicBezTo>
                    <a:pt x="513" y="763"/>
                    <a:pt x="989" y="977"/>
                    <a:pt x="1537" y="977"/>
                  </a:cubicBezTo>
                  <a:cubicBezTo>
                    <a:pt x="2263" y="1263"/>
                    <a:pt x="3073" y="1239"/>
                    <a:pt x="3811" y="1441"/>
                  </a:cubicBezTo>
                  <a:cubicBezTo>
                    <a:pt x="3906" y="1495"/>
                    <a:pt x="4010" y="1495"/>
                    <a:pt x="4114" y="1495"/>
                  </a:cubicBezTo>
                  <a:cubicBezTo>
                    <a:pt x="4219" y="1495"/>
                    <a:pt x="4323" y="1495"/>
                    <a:pt x="4418" y="1548"/>
                  </a:cubicBezTo>
                  <a:cubicBezTo>
                    <a:pt x="4513" y="1560"/>
                    <a:pt x="4585" y="1572"/>
                    <a:pt x="4680" y="1596"/>
                  </a:cubicBezTo>
                  <a:cubicBezTo>
                    <a:pt x="4696" y="1607"/>
                    <a:pt x="4716" y="1615"/>
                    <a:pt x="4735" y="1615"/>
                  </a:cubicBezTo>
                  <a:cubicBezTo>
                    <a:pt x="4757" y="1615"/>
                    <a:pt x="4780" y="1604"/>
                    <a:pt x="4799" y="1572"/>
                  </a:cubicBezTo>
                  <a:lnTo>
                    <a:pt x="4942" y="1572"/>
                  </a:lnTo>
                  <a:cubicBezTo>
                    <a:pt x="5001" y="1608"/>
                    <a:pt x="5061" y="1620"/>
                    <a:pt x="5132" y="1620"/>
                  </a:cubicBezTo>
                  <a:cubicBezTo>
                    <a:pt x="5192" y="1608"/>
                    <a:pt x="5275" y="1596"/>
                    <a:pt x="5335" y="1572"/>
                  </a:cubicBezTo>
                  <a:cubicBezTo>
                    <a:pt x="5525" y="1513"/>
                    <a:pt x="5775" y="1608"/>
                    <a:pt x="5847" y="1322"/>
                  </a:cubicBezTo>
                  <a:cubicBezTo>
                    <a:pt x="5835" y="1251"/>
                    <a:pt x="5787" y="1191"/>
                    <a:pt x="5716" y="1155"/>
                  </a:cubicBezTo>
                  <a:cubicBezTo>
                    <a:pt x="4978" y="1013"/>
                    <a:pt x="4204" y="1036"/>
                    <a:pt x="3465" y="739"/>
                  </a:cubicBezTo>
                  <a:cubicBezTo>
                    <a:pt x="3215" y="667"/>
                    <a:pt x="2930" y="667"/>
                    <a:pt x="2680" y="596"/>
                  </a:cubicBezTo>
                  <a:lnTo>
                    <a:pt x="2501" y="548"/>
                  </a:lnTo>
                  <a:cubicBezTo>
                    <a:pt x="2406" y="536"/>
                    <a:pt x="2334" y="501"/>
                    <a:pt x="2251" y="477"/>
                  </a:cubicBezTo>
                  <a:cubicBezTo>
                    <a:pt x="2180" y="441"/>
                    <a:pt x="2096" y="417"/>
                    <a:pt x="2013" y="393"/>
                  </a:cubicBezTo>
                  <a:cubicBezTo>
                    <a:pt x="1918" y="370"/>
                    <a:pt x="1846" y="334"/>
                    <a:pt x="1775" y="310"/>
                  </a:cubicBezTo>
                  <a:cubicBezTo>
                    <a:pt x="1715" y="274"/>
                    <a:pt x="1668" y="262"/>
                    <a:pt x="1608" y="251"/>
                  </a:cubicBezTo>
                  <a:cubicBezTo>
                    <a:pt x="1501" y="215"/>
                    <a:pt x="1406" y="179"/>
                    <a:pt x="1287" y="143"/>
                  </a:cubicBezTo>
                  <a:cubicBezTo>
                    <a:pt x="1108" y="108"/>
                    <a:pt x="906" y="60"/>
                    <a:pt x="727" y="12"/>
                  </a:cubicBezTo>
                  <a:cubicBezTo>
                    <a:pt x="683" y="5"/>
                    <a:pt x="640"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30"/>
            <p:cNvSpPr/>
            <p:nvPr/>
          </p:nvSpPr>
          <p:spPr>
            <a:xfrm>
              <a:off x="5310175" y="2287175"/>
              <a:ext cx="86050" cy="20725"/>
            </a:xfrm>
            <a:custGeom>
              <a:avLst/>
              <a:gdLst/>
              <a:ahLst/>
              <a:cxnLst/>
              <a:rect l="l" t="t" r="r" b="b"/>
              <a:pathLst>
                <a:path w="3442" h="829" extrusionOk="0">
                  <a:moveTo>
                    <a:pt x="911" y="1"/>
                  </a:moveTo>
                  <a:cubicBezTo>
                    <a:pt x="799" y="1"/>
                    <a:pt x="694" y="21"/>
                    <a:pt x="596" y="101"/>
                  </a:cubicBezTo>
                  <a:cubicBezTo>
                    <a:pt x="405" y="173"/>
                    <a:pt x="167" y="66"/>
                    <a:pt x="1" y="244"/>
                  </a:cubicBezTo>
                  <a:cubicBezTo>
                    <a:pt x="66" y="322"/>
                    <a:pt x="140" y="337"/>
                    <a:pt x="215" y="337"/>
                  </a:cubicBezTo>
                  <a:cubicBezTo>
                    <a:pt x="261" y="337"/>
                    <a:pt x="308" y="331"/>
                    <a:pt x="352" y="331"/>
                  </a:cubicBezTo>
                  <a:cubicBezTo>
                    <a:pt x="379" y="331"/>
                    <a:pt x="405" y="333"/>
                    <a:pt x="429" y="340"/>
                  </a:cubicBezTo>
                  <a:cubicBezTo>
                    <a:pt x="486" y="340"/>
                    <a:pt x="540" y="334"/>
                    <a:pt x="589" y="334"/>
                  </a:cubicBezTo>
                  <a:cubicBezTo>
                    <a:pt x="663" y="334"/>
                    <a:pt x="729" y="347"/>
                    <a:pt x="786" y="411"/>
                  </a:cubicBezTo>
                  <a:cubicBezTo>
                    <a:pt x="834" y="459"/>
                    <a:pt x="893" y="482"/>
                    <a:pt x="953" y="482"/>
                  </a:cubicBezTo>
                  <a:cubicBezTo>
                    <a:pt x="993" y="479"/>
                    <a:pt x="1032" y="476"/>
                    <a:pt x="1069" y="476"/>
                  </a:cubicBezTo>
                  <a:cubicBezTo>
                    <a:pt x="1151" y="476"/>
                    <a:pt x="1228" y="489"/>
                    <a:pt x="1310" y="530"/>
                  </a:cubicBezTo>
                  <a:lnTo>
                    <a:pt x="1298" y="530"/>
                  </a:lnTo>
                  <a:cubicBezTo>
                    <a:pt x="1298" y="542"/>
                    <a:pt x="1298" y="554"/>
                    <a:pt x="1322" y="578"/>
                  </a:cubicBezTo>
                  <a:cubicBezTo>
                    <a:pt x="1331" y="586"/>
                    <a:pt x="1340" y="590"/>
                    <a:pt x="1351" y="590"/>
                  </a:cubicBezTo>
                  <a:cubicBezTo>
                    <a:pt x="1371" y="590"/>
                    <a:pt x="1394" y="577"/>
                    <a:pt x="1417" y="554"/>
                  </a:cubicBezTo>
                  <a:cubicBezTo>
                    <a:pt x="1465" y="554"/>
                    <a:pt x="1525" y="578"/>
                    <a:pt x="1560" y="578"/>
                  </a:cubicBezTo>
                  <a:cubicBezTo>
                    <a:pt x="1763" y="673"/>
                    <a:pt x="1977" y="601"/>
                    <a:pt x="2179" y="673"/>
                  </a:cubicBezTo>
                  <a:cubicBezTo>
                    <a:pt x="2195" y="657"/>
                    <a:pt x="2212" y="650"/>
                    <a:pt x="2227" y="650"/>
                  </a:cubicBezTo>
                  <a:cubicBezTo>
                    <a:pt x="2245" y="650"/>
                    <a:pt x="2262" y="660"/>
                    <a:pt x="2275" y="673"/>
                  </a:cubicBezTo>
                  <a:cubicBezTo>
                    <a:pt x="2334" y="732"/>
                    <a:pt x="2394" y="780"/>
                    <a:pt x="2477" y="816"/>
                  </a:cubicBezTo>
                  <a:cubicBezTo>
                    <a:pt x="2525" y="824"/>
                    <a:pt x="2571" y="829"/>
                    <a:pt x="2616" y="829"/>
                  </a:cubicBezTo>
                  <a:cubicBezTo>
                    <a:pt x="2762" y="829"/>
                    <a:pt x="2895" y="782"/>
                    <a:pt x="3013" y="673"/>
                  </a:cubicBezTo>
                  <a:cubicBezTo>
                    <a:pt x="3096" y="518"/>
                    <a:pt x="3346" y="590"/>
                    <a:pt x="3441" y="423"/>
                  </a:cubicBezTo>
                  <a:cubicBezTo>
                    <a:pt x="2953" y="78"/>
                    <a:pt x="2370" y="137"/>
                    <a:pt x="1822" y="101"/>
                  </a:cubicBezTo>
                  <a:cubicBezTo>
                    <a:pt x="1548" y="54"/>
                    <a:pt x="1286" y="101"/>
                    <a:pt x="1024" y="6"/>
                  </a:cubicBezTo>
                  <a:cubicBezTo>
                    <a:pt x="986" y="3"/>
                    <a:pt x="948" y="1"/>
                    <a:pt x="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30"/>
            <p:cNvSpPr/>
            <p:nvPr/>
          </p:nvSpPr>
          <p:spPr>
            <a:xfrm>
              <a:off x="5170575" y="2263075"/>
              <a:ext cx="47050" cy="22175"/>
            </a:xfrm>
            <a:custGeom>
              <a:avLst/>
              <a:gdLst/>
              <a:ahLst/>
              <a:cxnLst/>
              <a:rect l="l" t="t" r="r" b="b"/>
              <a:pathLst>
                <a:path w="1882" h="887" extrusionOk="0">
                  <a:moveTo>
                    <a:pt x="303" y="1"/>
                  </a:moveTo>
                  <a:cubicBezTo>
                    <a:pt x="243" y="1"/>
                    <a:pt x="190" y="26"/>
                    <a:pt x="143" y="65"/>
                  </a:cubicBezTo>
                  <a:cubicBezTo>
                    <a:pt x="24" y="268"/>
                    <a:pt x="0" y="470"/>
                    <a:pt x="286" y="565"/>
                  </a:cubicBezTo>
                  <a:cubicBezTo>
                    <a:pt x="453" y="625"/>
                    <a:pt x="596" y="708"/>
                    <a:pt x="751" y="768"/>
                  </a:cubicBezTo>
                  <a:cubicBezTo>
                    <a:pt x="834" y="803"/>
                    <a:pt x="941" y="839"/>
                    <a:pt x="1036" y="887"/>
                  </a:cubicBezTo>
                  <a:cubicBezTo>
                    <a:pt x="1215" y="851"/>
                    <a:pt x="1405" y="827"/>
                    <a:pt x="1584" y="792"/>
                  </a:cubicBezTo>
                  <a:cubicBezTo>
                    <a:pt x="1667" y="792"/>
                    <a:pt x="1751" y="744"/>
                    <a:pt x="1786" y="672"/>
                  </a:cubicBezTo>
                  <a:cubicBezTo>
                    <a:pt x="1822" y="661"/>
                    <a:pt x="1846" y="649"/>
                    <a:pt x="1882" y="649"/>
                  </a:cubicBezTo>
                  <a:cubicBezTo>
                    <a:pt x="1405" y="446"/>
                    <a:pt x="929" y="244"/>
                    <a:pt x="453" y="53"/>
                  </a:cubicBezTo>
                  <a:cubicBezTo>
                    <a:pt x="400" y="16"/>
                    <a:pt x="350" y="1"/>
                    <a:pt x="3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30"/>
            <p:cNvSpPr/>
            <p:nvPr/>
          </p:nvSpPr>
          <p:spPr>
            <a:xfrm>
              <a:off x="5263750" y="2319475"/>
              <a:ext cx="14600" cy="14125"/>
            </a:xfrm>
            <a:custGeom>
              <a:avLst/>
              <a:gdLst/>
              <a:ahLst/>
              <a:cxnLst/>
              <a:rect l="l" t="t" r="r" b="b"/>
              <a:pathLst>
                <a:path w="584" h="565" extrusionOk="0">
                  <a:moveTo>
                    <a:pt x="584" y="0"/>
                  </a:moveTo>
                  <a:cubicBezTo>
                    <a:pt x="203" y="0"/>
                    <a:pt x="24" y="202"/>
                    <a:pt x="0" y="560"/>
                  </a:cubicBezTo>
                  <a:cubicBezTo>
                    <a:pt x="14" y="563"/>
                    <a:pt x="27" y="565"/>
                    <a:pt x="40" y="565"/>
                  </a:cubicBezTo>
                  <a:cubicBezTo>
                    <a:pt x="70" y="565"/>
                    <a:pt x="97" y="556"/>
                    <a:pt x="131" y="548"/>
                  </a:cubicBezTo>
                  <a:cubicBezTo>
                    <a:pt x="167" y="452"/>
                    <a:pt x="203" y="417"/>
                    <a:pt x="286" y="393"/>
                  </a:cubicBezTo>
                  <a:lnTo>
                    <a:pt x="417" y="262"/>
                  </a:lnTo>
                  <a:cubicBezTo>
                    <a:pt x="476" y="179"/>
                    <a:pt x="512" y="83"/>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30"/>
            <p:cNvSpPr/>
            <p:nvPr/>
          </p:nvSpPr>
          <p:spPr>
            <a:xfrm>
              <a:off x="5209875" y="2279875"/>
              <a:ext cx="12825" cy="8575"/>
            </a:xfrm>
            <a:custGeom>
              <a:avLst/>
              <a:gdLst/>
              <a:ahLst/>
              <a:cxnLst/>
              <a:rect l="l" t="t" r="r" b="b"/>
              <a:pathLst>
                <a:path w="513" h="343" extrusionOk="0">
                  <a:moveTo>
                    <a:pt x="203" y="0"/>
                  </a:moveTo>
                  <a:cubicBezTo>
                    <a:pt x="119" y="0"/>
                    <a:pt x="36" y="12"/>
                    <a:pt x="0" y="120"/>
                  </a:cubicBezTo>
                  <a:cubicBezTo>
                    <a:pt x="36" y="167"/>
                    <a:pt x="95" y="215"/>
                    <a:pt x="143" y="251"/>
                  </a:cubicBezTo>
                  <a:cubicBezTo>
                    <a:pt x="212" y="281"/>
                    <a:pt x="292" y="342"/>
                    <a:pt x="356" y="342"/>
                  </a:cubicBezTo>
                  <a:cubicBezTo>
                    <a:pt x="390" y="342"/>
                    <a:pt x="420" y="325"/>
                    <a:pt x="441" y="274"/>
                  </a:cubicBezTo>
                  <a:cubicBezTo>
                    <a:pt x="512" y="72"/>
                    <a:pt x="274" y="96"/>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30"/>
            <p:cNvSpPr/>
            <p:nvPr/>
          </p:nvSpPr>
          <p:spPr>
            <a:xfrm>
              <a:off x="5305700" y="2293275"/>
              <a:ext cx="19675" cy="4175"/>
            </a:xfrm>
            <a:custGeom>
              <a:avLst/>
              <a:gdLst/>
              <a:ahLst/>
              <a:cxnLst/>
              <a:rect l="l" t="t" r="r" b="b"/>
              <a:pathLst>
                <a:path w="787" h="167" extrusionOk="0">
                  <a:moveTo>
                    <a:pt x="180" y="0"/>
                  </a:moveTo>
                  <a:cubicBezTo>
                    <a:pt x="132" y="12"/>
                    <a:pt x="96" y="36"/>
                    <a:pt x="37" y="60"/>
                  </a:cubicBezTo>
                  <a:cubicBezTo>
                    <a:pt x="1" y="96"/>
                    <a:pt x="1" y="131"/>
                    <a:pt x="49" y="167"/>
                  </a:cubicBezTo>
                  <a:cubicBezTo>
                    <a:pt x="287" y="167"/>
                    <a:pt x="537" y="155"/>
                    <a:pt x="787" y="155"/>
                  </a:cubicBezTo>
                  <a:cubicBezTo>
                    <a:pt x="787" y="96"/>
                    <a:pt x="763" y="60"/>
                    <a:pt x="715" y="48"/>
                  </a:cubicBezTo>
                  <a:lnTo>
                    <a:pt x="18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30"/>
            <p:cNvSpPr/>
            <p:nvPr/>
          </p:nvSpPr>
          <p:spPr>
            <a:xfrm>
              <a:off x="5349775" y="2300950"/>
              <a:ext cx="15200" cy="5125"/>
            </a:xfrm>
            <a:custGeom>
              <a:avLst/>
              <a:gdLst/>
              <a:ahLst/>
              <a:cxnLst/>
              <a:rect l="l" t="t" r="r" b="b"/>
              <a:pathLst>
                <a:path w="608" h="205" extrusionOk="0">
                  <a:moveTo>
                    <a:pt x="76" y="1"/>
                  </a:moveTo>
                  <a:cubicBezTo>
                    <a:pt x="51" y="1"/>
                    <a:pt x="25" y="1"/>
                    <a:pt x="0" y="3"/>
                  </a:cubicBezTo>
                  <a:cubicBezTo>
                    <a:pt x="106" y="137"/>
                    <a:pt x="221" y="204"/>
                    <a:pt x="343" y="204"/>
                  </a:cubicBezTo>
                  <a:cubicBezTo>
                    <a:pt x="427" y="204"/>
                    <a:pt x="515" y="173"/>
                    <a:pt x="607" y="110"/>
                  </a:cubicBezTo>
                  <a:cubicBezTo>
                    <a:pt x="441" y="37"/>
                    <a:pt x="25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30"/>
            <p:cNvSpPr/>
            <p:nvPr/>
          </p:nvSpPr>
          <p:spPr>
            <a:xfrm>
              <a:off x="5363750" y="2303975"/>
              <a:ext cx="13125" cy="11075"/>
            </a:xfrm>
            <a:custGeom>
              <a:avLst/>
              <a:gdLst/>
              <a:ahLst/>
              <a:cxnLst/>
              <a:rect l="l" t="t" r="r" b="b"/>
              <a:pathLst>
                <a:path w="525" h="443" extrusionOk="0">
                  <a:moveTo>
                    <a:pt x="155" y="1"/>
                  </a:moveTo>
                  <a:cubicBezTo>
                    <a:pt x="155" y="120"/>
                    <a:pt x="132" y="239"/>
                    <a:pt x="1" y="299"/>
                  </a:cubicBezTo>
                  <a:cubicBezTo>
                    <a:pt x="84" y="428"/>
                    <a:pt x="203" y="443"/>
                    <a:pt x="325" y="443"/>
                  </a:cubicBezTo>
                  <a:cubicBezTo>
                    <a:pt x="360" y="443"/>
                    <a:pt x="395" y="441"/>
                    <a:pt x="429" y="441"/>
                  </a:cubicBezTo>
                  <a:cubicBezTo>
                    <a:pt x="525" y="263"/>
                    <a:pt x="41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30"/>
            <p:cNvSpPr/>
            <p:nvPr/>
          </p:nvSpPr>
          <p:spPr>
            <a:xfrm>
              <a:off x="5285175" y="2304875"/>
              <a:ext cx="11025" cy="7175"/>
            </a:xfrm>
            <a:custGeom>
              <a:avLst/>
              <a:gdLst/>
              <a:ahLst/>
              <a:cxnLst/>
              <a:rect l="l" t="t" r="r" b="b"/>
              <a:pathLst>
                <a:path w="441" h="287" extrusionOk="0">
                  <a:moveTo>
                    <a:pt x="374" y="1"/>
                  </a:moveTo>
                  <a:cubicBezTo>
                    <a:pt x="194" y="1"/>
                    <a:pt x="0" y="11"/>
                    <a:pt x="0" y="286"/>
                  </a:cubicBezTo>
                  <a:cubicBezTo>
                    <a:pt x="119" y="207"/>
                    <a:pt x="221" y="120"/>
                    <a:pt x="355" y="120"/>
                  </a:cubicBezTo>
                  <a:cubicBezTo>
                    <a:pt x="382" y="120"/>
                    <a:pt x="411" y="124"/>
                    <a:pt x="441" y="132"/>
                  </a:cubicBezTo>
                  <a:lnTo>
                    <a:pt x="441" y="72"/>
                  </a:lnTo>
                  <a:cubicBezTo>
                    <a:pt x="417" y="48"/>
                    <a:pt x="417" y="24"/>
                    <a:pt x="417" y="1"/>
                  </a:cubicBezTo>
                  <a:cubicBezTo>
                    <a:pt x="403" y="1"/>
                    <a:pt x="389" y="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30"/>
            <p:cNvSpPr/>
            <p:nvPr/>
          </p:nvSpPr>
          <p:spPr>
            <a:xfrm>
              <a:off x="5274450" y="2290500"/>
              <a:ext cx="15200" cy="3150"/>
            </a:xfrm>
            <a:custGeom>
              <a:avLst/>
              <a:gdLst/>
              <a:ahLst/>
              <a:cxnLst/>
              <a:rect l="l" t="t" r="r" b="b"/>
              <a:pathLst>
                <a:path w="608" h="126" extrusionOk="0">
                  <a:moveTo>
                    <a:pt x="214" y="0"/>
                  </a:moveTo>
                  <a:cubicBezTo>
                    <a:pt x="144" y="0"/>
                    <a:pt x="72" y="4"/>
                    <a:pt x="1" y="4"/>
                  </a:cubicBezTo>
                  <a:cubicBezTo>
                    <a:pt x="100" y="103"/>
                    <a:pt x="214" y="125"/>
                    <a:pt x="330" y="125"/>
                  </a:cubicBezTo>
                  <a:cubicBezTo>
                    <a:pt x="423" y="125"/>
                    <a:pt x="518" y="111"/>
                    <a:pt x="608" y="111"/>
                  </a:cubicBezTo>
                  <a:cubicBezTo>
                    <a:pt x="489" y="16"/>
                    <a:pt x="35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30"/>
            <p:cNvSpPr/>
            <p:nvPr/>
          </p:nvSpPr>
          <p:spPr>
            <a:xfrm>
              <a:off x="5328025" y="2296175"/>
              <a:ext cx="7475" cy="7300"/>
            </a:xfrm>
            <a:custGeom>
              <a:avLst/>
              <a:gdLst/>
              <a:ahLst/>
              <a:cxnLst/>
              <a:rect l="l" t="t" r="r" b="b"/>
              <a:pathLst>
                <a:path w="299" h="292" extrusionOk="0">
                  <a:moveTo>
                    <a:pt x="78" y="0"/>
                  </a:moveTo>
                  <a:cubicBezTo>
                    <a:pt x="52" y="0"/>
                    <a:pt x="30" y="22"/>
                    <a:pt x="1" y="51"/>
                  </a:cubicBezTo>
                  <a:cubicBezTo>
                    <a:pt x="25" y="171"/>
                    <a:pt x="44" y="292"/>
                    <a:pt x="126" y="292"/>
                  </a:cubicBezTo>
                  <a:cubicBezTo>
                    <a:pt x="166" y="292"/>
                    <a:pt x="221" y="264"/>
                    <a:pt x="299" y="194"/>
                  </a:cubicBezTo>
                  <a:cubicBezTo>
                    <a:pt x="287" y="110"/>
                    <a:pt x="215" y="99"/>
                    <a:pt x="132" y="63"/>
                  </a:cubicBezTo>
                  <a:lnTo>
                    <a:pt x="156" y="15"/>
                  </a:lnTo>
                  <a:cubicBezTo>
                    <a:pt x="156" y="15"/>
                    <a:pt x="132" y="3"/>
                    <a:pt x="96" y="3"/>
                  </a:cubicBezTo>
                  <a:cubicBezTo>
                    <a:pt x="90" y="1"/>
                    <a:pt x="84"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30"/>
            <p:cNvSpPr/>
            <p:nvPr/>
          </p:nvSpPr>
          <p:spPr>
            <a:xfrm>
              <a:off x="5331900" y="2297550"/>
              <a:ext cx="11350" cy="3475"/>
            </a:xfrm>
            <a:custGeom>
              <a:avLst/>
              <a:gdLst/>
              <a:ahLst/>
              <a:cxnLst/>
              <a:rect l="l" t="t" r="r" b="b"/>
              <a:pathLst>
                <a:path w="454" h="139" extrusionOk="0">
                  <a:moveTo>
                    <a:pt x="180" y="1"/>
                  </a:moveTo>
                  <a:cubicBezTo>
                    <a:pt x="120" y="1"/>
                    <a:pt x="60" y="8"/>
                    <a:pt x="1" y="8"/>
                  </a:cubicBezTo>
                  <a:cubicBezTo>
                    <a:pt x="36" y="55"/>
                    <a:pt x="96" y="103"/>
                    <a:pt x="144" y="139"/>
                  </a:cubicBezTo>
                  <a:cubicBezTo>
                    <a:pt x="251" y="127"/>
                    <a:pt x="358" y="127"/>
                    <a:pt x="453" y="115"/>
                  </a:cubicBezTo>
                  <a:cubicBezTo>
                    <a:pt x="372" y="19"/>
                    <a:pt x="27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30"/>
            <p:cNvSpPr/>
            <p:nvPr/>
          </p:nvSpPr>
          <p:spPr>
            <a:xfrm>
              <a:off x="5323875" y="2293725"/>
              <a:ext cx="8350" cy="3725"/>
            </a:xfrm>
            <a:custGeom>
              <a:avLst/>
              <a:gdLst/>
              <a:ahLst/>
              <a:cxnLst/>
              <a:rect l="l" t="t" r="r" b="b"/>
              <a:pathLst>
                <a:path w="334" h="149" extrusionOk="0">
                  <a:moveTo>
                    <a:pt x="111" y="0"/>
                  </a:moveTo>
                  <a:cubicBezTo>
                    <a:pt x="75" y="0"/>
                    <a:pt x="38" y="7"/>
                    <a:pt x="0" y="18"/>
                  </a:cubicBezTo>
                  <a:cubicBezTo>
                    <a:pt x="36" y="54"/>
                    <a:pt x="48" y="89"/>
                    <a:pt x="84" y="113"/>
                  </a:cubicBezTo>
                  <a:cubicBezTo>
                    <a:pt x="92" y="110"/>
                    <a:pt x="101" y="109"/>
                    <a:pt x="110" y="109"/>
                  </a:cubicBezTo>
                  <a:cubicBezTo>
                    <a:pt x="136" y="109"/>
                    <a:pt x="161" y="122"/>
                    <a:pt x="179" y="149"/>
                  </a:cubicBezTo>
                  <a:cubicBezTo>
                    <a:pt x="226" y="137"/>
                    <a:pt x="286" y="137"/>
                    <a:pt x="334" y="113"/>
                  </a:cubicBezTo>
                  <a:cubicBezTo>
                    <a:pt x="268" y="31"/>
                    <a:pt x="192" y="0"/>
                    <a:pt x="1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30"/>
            <p:cNvSpPr/>
            <p:nvPr/>
          </p:nvSpPr>
          <p:spPr>
            <a:xfrm>
              <a:off x="5209875" y="2282850"/>
              <a:ext cx="3575" cy="3300"/>
            </a:xfrm>
            <a:custGeom>
              <a:avLst/>
              <a:gdLst/>
              <a:ahLst/>
              <a:cxnLst/>
              <a:rect l="l" t="t" r="r" b="b"/>
              <a:pathLst>
                <a:path w="143" h="132" extrusionOk="0">
                  <a:moveTo>
                    <a:pt x="0" y="1"/>
                  </a:moveTo>
                  <a:lnTo>
                    <a:pt x="0" y="1"/>
                  </a:lnTo>
                  <a:cubicBezTo>
                    <a:pt x="36" y="48"/>
                    <a:pt x="95" y="96"/>
                    <a:pt x="143" y="132"/>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30"/>
            <p:cNvSpPr/>
            <p:nvPr/>
          </p:nvSpPr>
          <p:spPr>
            <a:xfrm>
              <a:off x="5342925" y="2300225"/>
              <a:ext cx="3300" cy="2425"/>
            </a:xfrm>
            <a:custGeom>
              <a:avLst/>
              <a:gdLst/>
              <a:ahLst/>
              <a:cxnLst/>
              <a:rect l="l" t="t" r="r" b="b"/>
              <a:pathLst>
                <a:path w="132" h="97" extrusionOk="0">
                  <a:moveTo>
                    <a:pt x="52" y="1"/>
                  </a:moveTo>
                  <a:cubicBezTo>
                    <a:pt x="35" y="1"/>
                    <a:pt x="18" y="4"/>
                    <a:pt x="0" y="8"/>
                  </a:cubicBezTo>
                  <a:cubicBezTo>
                    <a:pt x="7" y="66"/>
                    <a:pt x="24" y="96"/>
                    <a:pt x="49" y="96"/>
                  </a:cubicBezTo>
                  <a:cubicBezTo>
                    <a:pt x="71" y="96"/>
                    <a:pt x="99" y="75"/>
                    <a:pt x="131" y="32"/>
                  </a:cubicBezTo>
                  <a:cubicBezTo>
                    <a:pt x="109" y="9"/>
                    <a:pt x="81" y="1"/>
                    <a:pt x="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30"/>
            <p:cNvSpPr/>
            <p:nvPr/>
          </p:nvSpPr>
          <p:spPr>
            <a:xfrm>
              <a:off x="5282200" y="2311425"/>
              <a:ext cx="3000" cy="4500"/>
            </a:xfrm>
            <a:custGeom>
              <a:avLst/>
              <a:gdLst/>
              <a:ahLst/>
              <a:cxnLst/>
              <a:rect l="l" t="t" r="r" b="b"/>
              <a:pathLst>
                <a:path w="120" h="180" extrusionOk="0">
                  <a:moveTo>
                    <a:pt x="119" y="1"/>
                  </a:moveTo>
                  <a:cubicBezTo>
                    <a:pt x="48" y="48"/>
                    <a:pt x="0" y="96"/>
                    <a:pt x="0" y="179"/>
                  </a:cubicBezTo>
                  <a:cubicBezTo>
                    <a:pt x="96" y="155"/>
                    <a:pt x="119" y="96"/>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30"/>
            <p:cNvSpPr/>
            <p:nvPr/>
          </p:nvSpPr>
          <p:spPr>
            <a:xfrm>
              <a:off x="5278325" y="2315900"/>
              <a:ext cx="3900" cy="3300"/>
            </a:xfrm>
            <a:custGeom>
              <a:avLst/>
              <a:gdLst/>
              <a:ahLst/>
              <a:cxnLst/>
              <a:rect l="l" t="t" r="r" b="b"/>
              <a:pathLst>
                <a:path w="156" h="132" extrusionOk="0">
                  <a:moveTo>
                    <a:pt x="155" y="0"/>
                  </a:moveTo>
                  <a:cubicBezTo>
                    <a:pt x="72" y="0"/>
                    <a:pt x="24" y="48"/>
                    <a:pt x="1" y="131"/>
                  </a:cubicBezTo>
                  <a:cubicBezTo>
                    <a:pt x="84" y="131"/>
                    <a:pt x="143" y="9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30"/>
            <p:cNvSpPr/>
            <p:nvPr/>
          </p:nvSpPr>
          <p:spPr>
            <a:xfrm>
              <a:off x="5296175" y="2294150"/>
              <a:ext cx="3600" cy="1100"/>
            </a:xfrm>
            <a:custGeom>
              <a:avLst/>
              <a:gdLst/>
              <a:ahLst/>
              <a:cxnLst/>
              <a:rect l="l" t="t" r="r" b="b"/>
              <a:pathLst>
                <a:path w="144" h="44" extrusionOk="0">
                  <a:moveTo>
                    <a:pt x="1" y="1"/>
                  </a:moveTo>
                  <a:cubicBezTo>
                    <a:pt x="1" y="11"/>
                    <a:pt x="16" y="43"/>
                    <a:pt x="29" y="43"/>
                  </a:cubicBezTo>
                  <a:cubicBezTo>
                    <a:pt x="32" y="43"/>
                    <a:pt x="34" y="41"/>
                    <a:pt x="37" y="37"/>
                  </a:cubicBezTo>
                  <a:cubicBezTo>
                    <a:pt x="72" y="25"/>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30"/>
            <p:cNvSpPr/>
            <p:nvPr/>
          </p:nvSpPr>
          <p:spPr>
            <a:xfrm>
              <a:off x="5295600" y="2304575"/>
              <a:ext cx="3875" cy="2650"/>
            </a:xfrm>
            <a:custGeom>
              <a:avLst/>
              <a:gdLst/>
              <a:ahLst/>
              <a:cxnLst/>
              <a:rect l="l" t="t" r="r" b="b"/>
              <a:pathLst>
                <a:path w="155" h="106" extrusionOk="0">
                  <a:moveTo>
                    <a:pt x="0" y="1"/>
                  </a:moveTo>
                  <a:lnTo>
                    <a:pt x="0" y="1"/>
                  </a:lnTo>
                  <a:cubicBezTo>
                    <a:pt x="24" y="25"/>
                    <a:pt x="24" y="36"/>
                    <a:pt x="24" y="72"/>
                  </a:cubicBezTo>
                  <a:cubicBezTo>
                    <a:pt x="49" y="89"/>
                    <a:pt x="80" y="106"/>
                    <a:pt x="113" y="106"/>
                  </a:cubicBezTo>
                  <a:cubicBezTo>
                    <a:pt x="127" y="106"/>
                    <a:pt x="141" y="103"/>
                    <a:pt x="155" y="96"/>
                  </a:cubicBezTo>
                  <a:cubicBezTo>
                    <a:pt x="95" y="72"/>
                    <a:pt x="48"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30"/>
            <p:cNvSpPr/>
            <p:nvPr/>
          </p:nvSpPr>
          <p:spPr>
            <a:xfrm>
              <a:off x="5259875" y="2333150"/>
              <a:ext cx="4200" cy="3600"/>
            </a:xfrm>
            <a:custGeom>
              <a:avLst/>
              <a:gdLst/>
              <a:ahLst/>
              <a:cxnLst/>
              <a:rect l="l" t="t" r="r" b="b"/>
              <a:pathLst>
                <a:path w="168" h="144" extrusionOk="0">
                  <a:moveTo>
                    <a:pt x="155" y="1"/>
                  </a:moveTo>
                  <a:cubicBezTo>
                    <a:pt x="72" y="13"/>
                    <a:pt x="12" y="72"/>
                    <a:pt x="0" y="144"/>
                  </a:cubicBezTo>
                  <a:cubicBezTo>
                    <a:pt x="48" y="144"/>
                    <a:pt x="96" y="132"/>
                    <a:pt x="143" y="132"/>
                  </a:cubicBezTo>
                  <a:cubicBezTo>
                    <a:pt x="167" y="108"/>
                    <a:pt x="167" y="6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30"/>
            <p:cNvSpPr/>
            <p:nvPr/>
          </p:nvSpPr>
          <p:spPr>
            <a:xfrm>
              <a:off x="5256600" y="2336725"/>
              <a:ext cx="3900" cy="3900"/>
            </a:xfrm>
            <a:custGeom>
              <a:avLst/>
              <a:gdLst/>
              <a:ahLst/>
              <a:cxnLst/>
              <a:rect l="l" t="t" r="r" b="b"/>
              <a:pathLst>
                <a:path w="156" h="156" extrusionOk="0">
                  <a:moveTo>
                    <a:pt x="155" y="1"/>
                  </a:moveTo>
                  <a:lnTo>
                    <a:pt x="155" y="1"/>
                  </a:lnTo>
                  <a:cubicBezTo>
                    <a:pt x="72" y="24"/>
                    <a:pt x="12" y="84"/>
                    <a:pt x="0" y="155"/>
                  </a:cubicBezTo>
                  <a:cubicBezTo>
                    <a:pt x="48" y="155"/>
                    <a:pt x="96" y="155"/>
                    <a:pt x="131" y="143"/>
                  </a:cubicBezTo>
                  <a:cubicBezTo>
                    <a:pt x="131" y="96"/>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30"/>
            <p:cNvSpPr/>
            <p:nvPr/>
          </p:nvSpPr>
          <p:spPr>
            <a:xfrm>
              <a:off x="5274450" y="2299225"/>
              <a:ext cx="1825" cy="1500"/>
            </a:xfrm>
            <a:custGeom>
              <a:avLst/>
              <a:gdLst/>
              <a:ahLst/>
              <a:cxnLst/>
              <a:rect l="l" t="t" r="r" b="b"/>
              <a:pathLst>
                <a:path w="73" h="60" extrusionOk="0">
                  <a:moveTo>
                    <a:pt x="36" y="0"/>
                  </a:moveTo>
                  <a:cubicBezTo>
                    <a:pt x="36" y="0"/>
                    <a:pt x="13" y="48"/>
                    <a:pt x="1" y="60"/>
                  </a:cubicBezTo>
                  <a:cubicBezTo>
                    <a:pt x="60" y="48"/>
                    <a:pt x="7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30"/>
            <p:cNvSpPr/>
            <p:nvPr/>
          </p:nvSpPr>
          <p:spPr>
            <a:xfrm>
              <a:off x="5303025" y="2293800"/>
              <a:ext cx="3900" cy="3375"/>
            </a:xfrm>
            <a:custGeom>
              <a:avLst/>
              <a:gdLst/>
              <a:ahLst/>
              <a:cxnLst/>
              <a:rect l="l" t="t" r="r" b="b"/>
              <a:pathLst>
                <a:path w="156" h="135" extrusionOk="0">
                  <a:moveTo>
                    <a:pt x="72" y="0"/>
                  </a:moveTo>
                  <a:cubicBezTo>
                    <a:pt x="48" y="0"/>
                    <a:pt x="25" y="9"/>
                    <a:pt x="1" y="27"/>
                  </a:cubicBezTo>
                  <a:cubicBezTo>
                    <a:pt x="48" y="51"/>
                    <a:pt x="108" y="98"/>
                    <a:pt x="156" y="134"/>
                  </a:cubicBezTo>
                  <a:cubicBezTo>
                    <a:pt x="144" y="98"/>
                    <a:pt x="144" y="51"/>
                    <a:pt x="144" y="27"/>
                  </a:cubicBezTo>
                  <a:cubicBezTo>
                    <a:pt x="120" y="9"/>
                    <a:pt x="9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30"/>
            <p:cNvSpPr/>
            <p:nvPr/>
          </p:nvSpPr>
          <p:spPr>
            <a:xfrm>
              <a:off x="5317625" y="2309950"/>
              <a:ext cx="3300" cy="1200"/>
            </a:xfrm>
            <a:custGeom>
              <a:avLst/>
              <a:gdLst/>
              <a:ahLst/>
              <a:cxnLst/>
              <a:rect l="l" t="t" r="r" b="b"/>
              <a:pathLst>
                <a:path w="132" h="48" extrusionOk="0">
                  <a:moveTo>
                    <a:pt x="107" y="0"/>
                  </a:moveTo>
                  <a:cubicBezTo>
                    <a:pt x="72" y="0"/>
                    <a:pt x="36" y="24"/>
                    <a:pt x="0" y="36"/>
                  </a:cubicBezTo>
                  <a:cubicBezTo>
                    <a:pt x="48" y="48"/>
                    <a:pt x="95" y="48"/>
                    <a:pt x="131" y="48"/>
                  </a:cubicBez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30"/>
            <p:cNvSpPr/>
            <p:nvPr/>
          </p:nvSpPr>
          <p:spPr>
            <a:xfrm>
              <a:off x="5209275" y="1823575"/>
              <a:ext cx="29200" cy="175525"/>
            </a:xfrm>
            <a:custGeom>
              <a:avLst/>
              <a:gdLst/>
              <a:ahLst/>
              <a:cxnLst/>
              <a:rect l="l" t="t" r="r" b="b"/>
              <a:pathLst>
                <a:path w="1168" h="7021" extrusionOk="0">
                  <a:moveTo>
                    <a:pt x="655" y="0"/>
                  </a:moveTo>
                  <a:cubicBezTo>
                    <a:pt x="60" y="36"/>
                    <a:pt x="0" y="369"/>
                    <a:pt x="203" y="846"/>
                  </a:cubicBezTo>
                  <a:cubicBezTo>
                    <a:pt x="536" y="917"/>
                    <a:pt x="477" y="1179"/>
                    <a:pt x="441" y="1405"/>
                  </a:cubicBezTo>
                  <a:cubicBezTo>
                    <a:pt x="357" y="1715"/>
                    <a:pt x="262" y="2000"/>
                    <a:pt x="167" y="2298"/>
                  </a:cubicBezTo>
                  <a:cubicBezTo>
                    <a:pt x="381" y="2834"/>
                    <a:pt x="453" y="3953"/>
                    <a:pt x="322" y="4584"/>
                  </a:cubicBezTo>
                  <a:cubicBezTo>
                    <a:pt x="322" y="4612"/>
                    <a:pt x="322" y="4639"/>
                    <a:pt x="327" y="4639"/>
                  </a:cubicBezTo>
                  <a:cubicBezTo>
                    <a:pt x="328" y="4639"/>
                    <a:pt x="328" y="4639"/>
                    <a:pt x="329" y="4639"/>
                  </a:cubicBezTo>
                  <a:lnTo>
                    <a:pt x="329" y="4639"/>
                  </a:lnTo>
                  <a:cubicBezTo>
                    <a:pt x="283" y="4708"/>
                    <a:pt x="238" y="4789"/>
                    <a:pt x="215" y="4870"/>
                  </a:cubicBezTo>
                  <a:cubicBezTo>
                    <a:pt x="227" y="5144"/>
                    <a:pt x="286" y="5418"/>
                    <a:pt x="262" y="5703"/>
                  </a:cubicBezTo>
                  <a:cubicBezTo>
                    <a:pt x="262" y="5799"/>
                    <a:pt x="262" y="5882"/>
                    <a:pt x="298" y="5977"/>
                  </a:cubicBezTo>
                  <a:cubicBezTo>
                    <a:pt x="328" y="6000"/>
                    <a:pt x="354" y="6008"/>
                    <a:pt x="377" y="6008"/>
                  </a:cubicBezTo>
                  <a:cubicBezTo>
                    <a:pt x="391" y="6008"/>
                    <a:pt x="404" y="6005"/>
                    <a:pt x="417" y="6001"/>
                  </a:cubicBezTo>
                  <a:cubicBezTo>
                    <a:pt x="425" y="5998"/>
                    <a:pt x="432" y="5997"/>
                    <a:pt x="436" y="5997"/>
                  </a:cubicBezTo>
                  <a:cubicBezTo>
                    <a:pt x="449" y="5997"/>
                    <a:pt x="439" y="6012"/>
                    <a:pt x="393" y="6049"/>
                  </a:cubicBezTo>
                  <a:cubicBezTo>
                    <a:pt x="322" y="6108"/>
                    <a:pt x="274" y="6180"/>
                    <a:pt x="262" y="6275"/>
                  </a:cubicBezTo>
                  <a:lnTo>
                    <a:pt x="262" y="6453"/>
                  </a:lnTo>
                  <a:cubicBezTo>
                    <a:pt x="262" y="6513"/>
                    <a:pt x="274" y="6572"/>
                    <a:pt x="298" y="6632"/>
                  </a:cubicBezTo>
                  <a:cubicBezTo>
                    <a:pt x="334" y="6692"/>
                    <a:pt x="357" y="6727"/>
                    <a:pt x="405" y="6787"/>
                  </a:cubicBezTo>
                  <a:cubicBezTo>
                    <a:pt x="513" y="6931"/>
                    <a:pt x="612" y="7020"/>
                    <a:pt x="701" y="7020"/>
                  </a:cubicBezTo>
                  <a:cubicBezTo>
                    <a:pt x="787" y="7020"/>
                    <a:pt x="864" y="6934"/>
                    <a:pt x="929" y="6727"/>
                  </a:cubicBezTo>
                  <a:cubicBezTo>
                    <a:pt x="1167" y="6049"/>
                    <a:pt x="655" y="5453"/>
                    <a:pt x="679" y="4787"/>
                  </a:cubicBezTo>
                  <a:cubicBezTo>
                    <a:pt x="715" y="3370"/>
                    <a:pt x="715" y="1941"/>
                    <a:pt x="691" y="512"/>
                  </a:cubicBezTo>
                  <a:cubicBezTo>
                    <a:pt x="679" y="346"/>
                    <a:pt x="703" y="167"/>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30"/>
            <p:cNvSpPr/>
            <p:nvPr/>
          </p:nvSpPr>
          <p:spPr>
            <a:xfrm>
              <a:off x="5211350" y="1989025"/>
              <a:ext cx="25325" cy="84775"/>
            </a:xfrm>
            <a:custGeom>
              <a:avLst/>
              <a:gdLst/>
              <a:ahLst/>
              <a:cxnLst/>
              <a:rect l="l" t="t" r="r" b="b"/>
              <a:pathLst>
                <a:path w="1013" h="3391" extrusionOk="0">
                  <a:moveTo>
                    <a:pt x="268" y="1"/>
                  </a:moveTo>
                  <a:cubicBezTo>
                    <a:pt x="259" y="1"/>
                    <a:pt x="249" y="1"/>
                    <a:pt x="239" y="2"/>
                  </a:cubicBezTo>
                  <a:cubicBezTo>
                    <a:pt x="132" y="324"/>
                    <a:pt x="144" y="645"/>
                    <a:pt x="239" y="1014"/>
                  </a:cubicBezTo>
                  <a:cubicBezTo>
                    <a:pt x="536" y="1324"/>
                    <a:pt x="84" y="1490"/>
                    <a:pt x="96" y="1740"/>
                  </a:cubicBezTo>
                  <a:cubicBezTo>
                    <a:pt x="203" y="2014"/>
                    <a:pt x="203" y="2300"/>
                    <a:pt x="96" y="2586"/>
                  </a:cubicBezTo>
                  <a:lnTo>
                    <a:pt x="84" y="2586"/>
                  </a:lnTo>
                  <a:cubicBezTo>
                    <a:pt x="132" y="2824"/>
                    <a:pt x="1" y="3110"/>
                    <a:pt x="239" y="3300"/>
                  </a:cubicBezTo>
                  <a:cubicBezTo>
                    <a:pt x="312" y="3360"/>
                    <a:pt x="390" y="3391"/>
                    <a:pt x="473" y="3391"/>
                  </a:cubicBezTo>
                  <a:cubicBezTo>
                    <a:pt x="538" y="3391"/>
                    <a:pt x="606" y="3372"/>
                    <a:pt x="679" y="3336"/>
                  </a:cubicBezTo>
                  <a:cubicBezTo>
                    <a:pt x="739" y="3276"/>
                    <a:pt x="775" y="3193"/>
                    <a:pt x="798" y="3122"/>
                  </a:cubicBezTo>
                  <a:cubicBezTo>
                    <a:pt x="894" y="2717"/>
                    <a:pt x="846" y="2312"/>
                    <a:pt x="870" y="1919"/>
                  </a:cubicBezTo>
                  <a:cubicBezTo>
                    <a:pt x="917" y="1407"/>
                    <a:pt x="1013" y="895"/>
                    <a:pt x="655" y="431"/>
                  </a:cubicBezTo>
                  <a:cubicBezTo>
                    <a:pt x="483" y="327"/>
                    <a:pt x="544"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30"/>
            <p:cNvSpPr/>
            <p:nvPr/>
          </p:nvSpPr>
          <p:spPr>
            <a:xfrm>
              <a:off x="5206300" y="1796700"/>
              <a:ext cx="23225" cy="57200"/>
            </a:xfrm>
            <a:custGeom>
              <a:avLst/>
              <a:gdLst/>
              <a:ahLst/>
              <a:cxnLst/>
              <a:rect l="l" t="t" r="r" b="b"/>
              <a:pathLst>
                <a:path w="929" h="2288" extrusionOk="0">
                  <a:moveTo>
                    <a:pt x="652" y="0"/>
                  </a:moveTo>
                  <a:cubicBezTo>
                    <a:pt x="576" y="0"/>
                    <a:pt x="496" y="30"/>
                    <a:pt x="417" y="87"/>
                  </a:cubicBezTo>
                  <a:cubicBezTo>
                    <a:pt x="393" y="551"/>
                    <a:pt x="393" y="1040"/>
                    <a:pt x="0" y="1385"/>
                  </a:cubicBezTo>
                  <a:lnTo>
                    <a:pt x="0" y="2099"/>
                  </a:lnTo>
                  <a:cubicBezTo>
                    <a:pt x="4" y="2098"/>
                    <a:pt x="8" y="2098"/>
                    <a:pt x="12" y="2098"/>
                  </a:cubicBezTo>
                  <a:cubicBezTo>
                    <a:pt x="93" y="2098"/>
                    <a:pt x="96" y="2288"/>
                    <a:pt x="184" y="2288"/>
                  </a:cubicBezTo>
                  <a:cubicBezTo>
                    <a:pt x="209" y="2288"/>
                    <a:pt x="242" y="2272"/>
                    <a:pt x="286" y="2230"/>
                  </a:cubicBezTo>
                  <a:cubicBezTo>
                    <a:pt x="334" y="2183"/>
                    <a:pt x="322" y="2159"/>
                    <a:pt x="286" y="2111"/>
                  </a:cubicBezTo>
                  <a:lnTo>
                    <a:pt x="286" y="1944"/>
                  </a:lnTo>
                  <a:cubicBezTo>
                    <a:pt x="274" y="1575"/>
                    <a:pt x="405" y="1290"/>
                    <a:pt x="703" y="1087"/>
                  </a:cubicBezTo>
                  <a:cubicBezTo>
                    <a:pt x="869" y="968"/>
                    <a:pt x="869" y="789"/>
                    <a:pt x="881" y="635"/>
                  </a:cubicBezTo>
                  <a:cubicBezTo>
                    <a:pt x="893" y="528"/>
                    <a:pt x="929" y="432"/>
                    <a:pt x="929" y="325"/>
                  </a:cubicBezTo>
                  <a:cubicBezTo>
                    <a:pt x="929" y="254"/>
                    <a:pt x="917" y="170"/>
                    <a:pt x="881" y="111"/>
                  </a:cubicBezTo>
                  <a:cubicBezTo>
                    <a:pt x="813" y="36"/>
                    <a:pt x="735" y="0"/>
                    <a:pt x="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30"/>
            <p:cNvSpPr/>
            <p:nvPr/>
          </p:nvSpPr>
          <p:spPr>
            <a:xfrm>
              <a:off x="5208675" y="1881325"/>
              <a:ext cx="4500" cy="44650"/>
            </a:xfrm>
            <a:custGeom>
              <a:avLst/>
              <a:gdLst/>
              <a:ahLst/>
              <a:cxnLst/>
              <a:rect l="l" t="t" r="r" b="b"/>
              <a:pathLst>
                <a:path w="180" h="1786" extrusionOk="0">
                  <a:moveTo>
                    <a:pt x="179" y="0"/>
                  </a:moveTo>
                  <a:cubicBezTo>
                    <a:pt x="12" y="536"/>
                    <a:pt x="0" y="1167"/>
                    <a:pt x="179" y="1786"/>
                  </a:cubicBezTo>
                  <a:lnTo>
                    <a:pt x="17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30"/>
            <p:cNvSpPr/>
            <p:nvPr/>
          </p:nvSpPr>
          <p:spPr>
            <a:xfrm>
              <a:off x="5208975" y="1938175"/>
              <a:ext cx="9250" cy="33750"/>
            </a:xfrm>
            <a:custGeom>
              <a:avLst/>
              <a:gdLst/>
              <a:ahLst/>
              <a:cxnLst/>
              <a:rect l="l" t="t" r="r" b="b"/>
              <a:pathLst>
                <a:path w="370" h="1350" extrusionOk="0">
                  <a:moveTo>
                    <a:pt x="346" y="0"/>
                  </a:moveTo>
                  <a:lnTo>
                    <a:pt x="346" y="0"/>
                  </a:lnTo>
                  <a:cubicBezTo>
                    <a:pt x="119" y="107"/>
                    <a:pt x="0" y="286"/>
                    <a:pt x="108" y="524"/>
                  </a:cubicBezTo>
                  <a:cubicBezTo>
                    <a:pt x="215" y="774"/>
                    <a:pt x="179" y="1048"/>
                    <a:pt x="191" y="1298"/>
                  </a:cubicBezTo>
                  <a:cubicBezTo>
                    <a:pt x="191" y="1322"/>
                    <a:pt x="215" y="1334"/>
                    <a:pt x="239" y="1346"/>
                  </a:cubicBezTo>
                  <a:cubicBezTo>
                    <a:pt x="247" y="1348"/>
                    <a:pt x="255" y="1350"/>
                    <a:pt x="262" y="1350"/>
                  </a:cubicBezTo>
                  <a:cubicBezTo>
                    <a:pt x="286" y="1350"/>
                    <a:pt x="306" y="1334"/>
                    <a:pt x="334" y="1298"/>
                  </a:cubicBezTo>
                  <a:lnTo>
                    <a:pt x="334" y="155"/>
                  </a:lnTo>
                  <a:cubicBezTo>
                    <a:pt x="369" y="107"/>
                    <a:pt x="369" y="72"/>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30"/>
            <p:cNvSpPr/>
            <p:nvPr/>
          </p:nvSpPr>
          <p:spPr>
            <a:xfrm>
              <a:off x="5210450" y="1987775"/>
              <a:ext cx="7775" cy="26025"/>
            </a:xfrm>
            <a:custGeom>
              <a:avLst/>
              <a:gdLst/>
              <a:ahLst/>
              <a:cxnLst/>
              <a:rect l="l" t="t" r="r" b="b"/>
              <a:pathLst>
                <a:path w="311" h="1041" extrusionOk="0">
                  <a:moveTo>
                    <a:pt x="192" y="0"/>
                  </a:moveTo>
                  <a:cubicBezTo>
                    <a:pt x="168" y="0"/>
                    <a:pt x="147" y="16"/>
                    <a:pt x="120" y="52"/>
                  </a:cubicBezTo>
                  <a:cubicBezTo>
                    <a:pt x="180" y="374"/>
                    <a:pt x="1" y="743"/>
                    <a:pt x="275" y="1040"/>
                  </a:cubicBezTo>
                  <a:cubicBezTo>
                    <a:pt x="310" y="719"/>
                    <a:pt x="299" y="374"/>
                    <a:pt x="275" y="52"/>
                  </a:cubicBezTo>
                  <a:cubicBezTo>
                    <a:pt x="275" y="28"/>
                    <a:pt x="239" y="16"/>
                    <a:pt x="215" y="4"/>
                  </a:cubicBezTo>
                  <a:cubicBezTo>
                    <a:pt x="207" y="2"/>
                    <a:pt x="199"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30"/>
            <p:cNvSpPr/>
            <p:nvPr/>
          </p:nvSpPr>
          <p:spPr>
            <a:xfrm>
              <a:off x="5213425" y="2032225"/>
              <a:ext cx="5400" cy="21150"/>
            </a:xfrm>
            <a:custGeom>
              <a:avLst/>
              <a:gdLst/>
              <a:ahLst/>
              <a:cxnLst/>
              <a:rect l="l" t="t" r="r" b="b"/>
              <a:pathLst>
                <a:path w="216" h="846" extrusionOk="0">
                  <a:moveTo>
                    <a:pt x="1" y="0"/>
                  </a:moveTo>
                  <a:lnTo>
                    <a:pt x="1" y="846"/>
                  </a:lnTo>
                  <a:cubicBezTo>
                    <a:pt x="215" y="560"/>
                    <a:pt x="215" y="27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30"/>
            <p:cNvSpPr/>
            <p:nvPr/>
          </p:nvSpPr>
          <p:spPr>
            <a:xfrm>
              <a:off x="5213425" y="1971200"/>
              <a:ext cx="7475" cy="11875"/>
            </a:xfrm>
            <a:custGeom>
              <a:avLst/>
              <a:gdLst/>
              <a:ahLst/>
              <a:cxnLst/>
              <a:rect l="l" t="t" r="r" b="b"/>
              <a:pathLst>
                <a:path w="299" h="475" extrusionOk="0">
                  <a:moveTo>
                    <a:pt x="1" y="1"/>
                  </a:moveTo>
                  <a:cubicBezTo>
                    <a:pt x="1" y="132"/>
                    <a:pt x="1" y="275"/>
                    <a:pt x="13" y="429"/>
                  </a:cubicBezTo>
                  <a:cubicBezTo>
                    <a:pt x="13" y="441"/>
                    <a:pt x="37" y="453"/>
                    <a:pt x="61" y="465"/>
                  </a:cubicBezTo>
                  <a:cubicBezTo>
                    <a:pt x="70" y="472"/>
                    <a:pt x="80" y="475"/>
                    <a:pt x="88" y="475"/>
                  </a:cubicBezTo>
                  <a:cubicBezTo>
                    <a:pt x="110" y="475"/>
                    <a:pt x="130" y="455"/>
                    <a:pt x="156" y="429"/>
                  </a:cubicBezTo>
                  <a:cubicBezTo>
                    <a:pt x="215" y="334"/>
                    <a:pt x="251" y="239"/>
                    <a:pt x="299" y="144"/>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30"/>
            <p:cNvSpPr/>
            <p:nvPr/>
          </p:nvSpPr>
          <p:spPr>
            <a:xfrm>
              <a:off x="5213725" y="1849475"/>
              <a:ext cx="2125" cy="3000"/>
            </a:xfrm>
            <a:custGeom>
              <a:avLst/>
              <a:gdLst/>
              <a:ahLst/>
              <a:cxnLst/>
              <a:rect l="l" t="t" r="r" b="b"/>
              <a:pathLst>
                <a:path w="85" h="120" extrusionOk="0">
                  <a:moveTo>
                    <a:pt x="1" y="0"/>
                  </a:moveTo>
                  <a:lnTo>
                    <a:pt x="1" y="119"/>
                  </a:lnTo>
                  <a:cubicBezTo>
                    <a:pt x="84"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30"/>
            <p:cNvSpPr/>
            <p:nvPr/>
          </p:nvSpPr>
          <p:spPr>
            <a:xfrm>
              <a:off x="5213425" y="1981925"/>
              <a:ext cx="3900" cy="4600"/>
            </a:xfrm>
            <a:custGeom>
              <a:avLst/>
              <a:gdLst/>
              <a:ahLst/>
              <a:cxnLst/>
              <a:rect l="l" t="t" r="r" b="b"/>
              <a:pathLst>
                <a:path w="156" h="184" extrusionOk="0">
                  <a:moveTo>
                    <a:pt x="13" y="0"/>
                  </a:moveTo>
                  <a:cubicBezTo>
                    <a:pt x="1" y="36"/>
                    <a:pt x="1" y="84"/>
                    <a:pt x="13" y="143"/>
                  </a:cubicBezTo>
                  <a:cubicBezTo>
                    <a:pt x="13" y="143"/>
                    <a:pt x="37" y="167"/>
                    <a:pt x="61" y="179"/>
                  </a:cubicBezTo>
                  <a:cubicBezTo>
                    <a:pt x="69" y="182"/>
                    <a:pt x="78" y="183"/>
                    <a:pt x="85" y="183"/>
                  </a:cubicBezTo>
                  <a:cubicBezTo>
                    <a:pt x="109" y="183"/>
                    <a:pt x="129" y="170"/>
                    <a:pt x="156" y="143"/>
                  </a:cubicBezTo>
                  <a:lnTo>
                    <a:pt x="156" y="72"/>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30"/>
            <p:cNvSpPr/>
            <p:nvPr/>
          </p:nvSpPr>
          <p:spPr>
            <a:xfrm>
              <a:off x="5213425" y="1985200"/>
              <a:ext cx="3900" cy="3900"/>
            </a:xfrm>
            <a:custGeom>
              <a:avLst/>
              <a:gdLst/>
              <a:ahLst/>
              <a:cxnLst/>
              <a:rect l="l" t="t" r="r" b="b"/>
              <a:pathLst>
                <a:path w="156" h="156" extrusionOk="0">
                  <a:moveTo>
                    <a:pt x="1" y="0"/>
                  </a:moveTo>
                  <a:lnTo>
                    <a:pt x="1" y="155"/>
                  </a:lnTo>
                  <a:lnTo>
                    <a:pt x="156" y="155"/>
                  </a:ln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30"/>
            <p:cNvSpPr/>
            <p:nvPr/>
          </p:nvSpPr>
          <p:spPr>
            <a:xfrm>
              <a:off x="6063250" y="3081750"/>
              <a:ext cx="72950" cy="17000"/>
            </a:xfrm>
            <a:custGeom>
              <a:avLst/>
              <a:gdLst/>
              <a:ahLst/>
              <a:cxnLst/>
              <a:rect l="l" t="t" r="r" b="b"/>
              <a:pathLst>
                <a:path w="2918" h="680" extrusionOk="0">
                  <a:moveTo>
                    <a:pt x="488" y="1"/>
                  </a:moveTo>
                  <a:cubicBezTo>
                    <a:pt x="429" y="13"/>
                    <a:pt x="369" y="25"/>
                    <a:pt x="310" y="25"/>
                  </a:cubicBezTo>
                  <a:cubicBezTo>
                    <a:pt x="179" y="48"/>
                    <a:pt x="60" y="84"/>
                    <a:pt x="0" y="203"/>
                  </a:cubicBezTo>
                  <a:cubicBezTo>
                    <a:pt x="193" y="329"/>
                    <a:pt x="403" y="354"/>
                    <a:pt x="614" y="354"/>
                  </a:cubicBezTo>
                  <a:cubicBezTo>
                    <a:pt x="703" y="354"/>
                    <a:pt x="793" y="350"/>
                    <a:pt x="881" y="346"/>
                  </a:cubicBezTo>
                  <a:cubicBezTo>
                    <a:pt x="1370" y="584"/>
                    <a:pt x="1953" y="406"/>
                    <a:pt x="2453" y="620"/>
                  </a:cubicBezTo>
                  <a:cubicBezTo>
                    <a:pt x="2632" y="584"/>
                    <a:pt x="2917" y="679"/>
                    <a:pt x="2905" y="322"/>
                  </a:cubicBezTo>
                  <a:lnTo>
                    <a:pt x="2894" y="310"/>
                  </a:lnTo>
                  <a:cubicBezTo>
                    <a:pt x="2596" y="1"/>
                    <a:pt x="2155" y="203"/>
                    <a:pt x="1834" y="60"/>
                  </a:cubicBezTo>
                  <a:cubicBezTo>
                    <a:pt x="1786" y="60"/>
                    <a:pt x="1762" y="60"/>
                    <a:pt x="1727" y="25"/>
                  </a:cubicBezTo>
                  <a:cubicBezTo>
                    <a:pt x="1310" y="13"/>
                    <a:pt x="893" y="13"/>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30"/>
            <p:cNvSpPr/>
            <p:nvPr/>
          </p:nvSpPr>
          <p:spPr>
            <a:xfrm>
              <a:off x="5972450" y="3064500"/>
              <a:ext cx="44975" cy="14900"/>
            </a:xfrm>
            <a:custGeom>
              <a:avLst/>
              <a:gdLst/>
              <a:ahLst/>
              <a:cxnLst/>
              <a:rect l="l" t="t" r="r" b="b"/>
              <a:pathLst>
                <a:path w="1799" h="596" extrusionOk="0">
                  <a:moveTo>
                    <a:pt x="72" y="0"/>
                  </a:moveTo>
                  <a:lnTo>
                    <a:pt x="72" y="0"/>
                  </a:lnTo>
                  <a:cubicBezTo>
                    <a:pt x="180" y="179"/>
                    <a:pt x="1" y="417"/>
                    <a:pt x="180" y="596"/>
                  </a:cubicBezTo>
                  <a:cubicBezTo>
                    <a:pt x="257" y="482"/>
                    <a:pt x="352" y="453"/>
                    <a:pt x="453" y="453"/>
                  </a:cubicBezTo>
                  <a:cubicBezTo>
                    <a:pt x="523" y="453"/>
                    <a:pt x="595" y="467"/>
                    <a:pt x="668" y="477"/>
                  </a:cubicBezTo>
                  <a:cubicBezTo>
                    <a:pt x="847" y="524"/>
                    <a:pt x="1019" y="586"/>
                    <a:pt x="1201" y="586"/>
                  </a:cubicBezTo>
                  <a:cubicBezTo>
                    <a:pt x="1249" y="586"/>
                    <a:pt x="1297" y="582"/>
                    <a:pt x="1346" y="572"/>
                  </a:cubicBezTo>
                  <a:cubicBezTo>
                    <a:pt x="1382" y="560"/>
                    <a:pt x="1406" y="524"/>
                    <a:pt x="1406" y="477"/>
                  </a:cubicBezTo>
                  <a:cubicBezTo>
                    <a:pt x="1442" y="500"/>
                    <a:pt x="1489" y="512"/>
                    <a:pt x="1525" y="524"/>
                  </a:cubicBezTo>
                  <a:cubicBezTo>
                    <a:pt x="1644" y="512"/>
                    <a:pt x="1799" y="536"/>
                    <a:pt x="1775" y="322"/>
                  </a:cubicBezTo>
                  <a:cubicBezTo>
                    <a:pt x="1227" y="143"/>
                    <a:pt x="644" y="107"/>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30"/>
            <p:cNvSpPr/>
            <p:nvPr/>
          </p:nvSpPr>
          <p:spPr>
            <a:xfrm>
              <a:off x="6006100" y="3071925"/>
              <a:ext cx="54200" cy="14025"/>
            </a:xfrm>
            <a:custGeom>
              <a:avLst/>
              <a:gdLst/>
              <a:ahLst/>
              <a:cxnLst/>
              <a:rect l="l" t="t" r="r" b="b"/>
              <a:pathLst>
                <a:path w="2168" h="561" extrusionOk="0">
                  <a:moveTo>
                    <a:pt x="429" y="1"/>
                  </a:moveTo>
                  <a:cubicBezTo>
                    <a:pt x="310" y="168"/>
                    <a:pt x="143" y="120"/>
                    <a:pt x="0" y="144"/>
                  </a:cubicBezTo>
                  <a:lnTo>
                    <a:pt x="0" y="275"/>
                  </a:lnTo>
                  <a:cubicBezTo>
                    <a:pt x="560" y="453"/>
                    <a:pt x="1143" y="537"/>
                    <a:pt x="1739" y="561"/>
                  </a:cubicBezTo>
                  <a:cubicBezTo>
                    <a:pt x="2167" y="239"/>
                    <a:pt x="1727" y="263"/>
                    <a:pt x="1584" y="156"/>
                  </a:cubicBezTo>
                  <a:cubicBezTo>
                    <a:pt x="1203" y="96"/>
                    <a:pt x="798" y="16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30"/>
            <p:cNvSpPr/>
            <p:nvPr/>
          </p:nvSpPr>
          <p:spPr>
            <a:xfrm>
              <a:off x="6045375" y="3075425"/>
              <a:ext cx="29800" cy="10825"/>
            </a:xfrm>
            <a:custGeom>
              <a:avLst/>
              <a:gdLst/>
              <a:ahLst/>
              <a:cxnLst/>
              <a:rect l="l" t="t" r="r" b="b"/>
              <a:pathLst>
                <a:path w="1192" h="433" extrusionOk="0">
                  <a:moveTo>
                    <a:pt x="374" y="0"/>
                  </a:moveTo>
                  <a:cubicBezTo>
                    <a:pt x="250" y="0"/>
                    <a:pt x="126" y="9"/>
                    <a:pt x="1" y="16"/>
                  </a:cubicBezTo>
                  <a:cubicBezTo>
                    <a:pt x="96" y="135"/>
                    <a:pt x="334" y="206"/>
                    <a:pt x="156" y="409"/>
                  </a:cubicBezTo>
                  <a:cubicBezTo>
                    <a:pt x="251" y="409"/>
                    <a:pt x="346" y="432"/>
                    <a:pt x="453" y="432"/>
                  </a:cubicBezTo>
                  <a:cubicBezTo>
                    <a:pt x="525" y="369"/>
                    <a:pt x="604" y="354"/>
                    <a:pt x="686" y="354"/>
                  </a:cubicBezTo>
                  <a:cubicBezTo>
                    <a:pt x="765" y="354"/>
                    <a:pt x="846" y="368"/>
                    <a:pt x="926" y="368"/>
                  </a:cubicBezTo>
                  <a:cubicBezTo>
                    <a:pt x="997" y="368"/>
                    <a:pt x="1067" y="357"/>
                    <a:pt x="1132" y="313"/>
                  </a:cubicBezTo>
                  <a:lnTo>
                    <a:pt x="1192" y="254"/>
                  </a:lnTo>
                  <a:cubicBezTo>
                    <a:pt x="941" y="45"/>
                    <a:pt x="662" y="0"/>
                    <a:pt x="3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30"/>
            <p:cNvSpPr/>
            <p:nvPr/>
          </p:nvSpPr>
          <p:spPr>
            <a:xfrm>
              <a:off x="6056700" y="3081475"/>
              <a:ext cx="17000" cy="5675"/>
            </a:xfrm>
            <a:custGeom>
              <a:avLst/>
              <a:gdLst/>
              <a:ahLst/>
              <a:cxnLst/>
              <a:rect l="l" t="t" r="r" b="b"/>
              <a:pathLst>
                <a:path w="680" h="227" extrusionOk="0">
                  <a:moveTo>
                    <a:pt x="127" y="0"/>
                  </a:moveTo>
                  <a:cubicBezTo>
                    <a:pt x="20" y="0"/>
                    <a:pt x="10" y="91"/>
                    <a:pt x="0" y="190"/>
                  </a:cubicBezTo>
                  <a:cubicBezTo>
                    <a:pt x="72" y="190"/>
                    <a:pt x="155" y="202"/>
                    <a:pt x="250" y="214"/>
                  </a:cubicBezTo>
                  <a:cubicBezTo>
                    <a:pt x="393" y="155"/>
                    <a:pt x="572" y="226"/>
                    <a:pt x="679" y="71"/>
                  </a:cubicBezTo>
                  <a:cubicBezTo>
                    <a:pt x="512" y="48"/>
                    <a:pt x="358" y="48"/>
                    <a:pt x="203" y="12"/>
                  </a:cubicBezTo>
                  <a:cubicBezTo>
                    <a:pt x="173" y="4"/>
                    <a:pt x="148"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30"/>
            <p:cNvSpPr/>
            <p:nvPr/>
          </p:nvSpPr>
          <p:spPr>
            <a:xfrm>
              <a:off x="5988525" y="3103475"/>
              <a:ext cx="3000" cy="4500"/>
            </a:xfrm>
            <a:custGeom>
              <a:avLst/>
              <a:gdLst/>
              <a:ahLst/>
              <a:cxnLst/>
              <a:rect l="l" t="t" r="r" b="b"/>
              <a:pathLst>
                <a:path w="120" h="180" extrusionOk="0">
                  <a:moveTo>
                    <a:pt x="1" y="1"/>
                  </a:moveTo>
                  <a:cubicBezTo>
                    <a:pt x="1" y="96"/>
                    <a:pt x="48" y="156"/>
                    <a:pt x="120" y="180"/>
                  </a:cubicBezTo>
                  <a:cubicBezTo>
                    <a:pt x="120" y="96"/>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30"/>
            <p:cNvSpPr/>
            <p:nvPr/>
          </p:nvSpPr>
          <p:spPr>
            <a:xfrm>
              <a:off x="6188250" y="3640450"/>
              <a:ext cx="17300" cy="15800"/>
            </a:xfrm>
            <a:custGeom>
              <a:avLst/>
              <a:gdLst/>
              <a:ahLst/>
              <a:cxnLst/>
              <a:rect l="l" t="t" r="r" b="b"/>
              <a:pathLst>
                <a:path w="692" h="632" extrusionOk="0">
                  <a:moveTo>
                    <a:pt x="406" y="1"/>
                  </a:moveTo>
                  <a:cubicBezTo>
                    <a:pt x="370" y="1"/>
                    <a:pt x="346" y="25"/>
                    <a:pt x="311" y="48"/>
                  </a:cubicBezTo>
                  <a:cubicBezTo>
                    <a:pt x="251" y="60"/>
                    <a:pt x="215" y="84"/>
                    <a:pt x="156" y="96"/>
                  </a:cubicBezTo>
                  <a:cubicBezTo>
                    <a:pt x="37" y="215"/>
                    <a:pt x="1" y="346"/>
                    <a:pt x="13" y="513"/>
                  </a:cubicBezTo>
                  <a:cubicBezTo>
                    <a:pt x="37" y="537"/>
                    <a:pt x="37" y="584"/>
                    <a:pt x="37" y="632"/>
                  </a:cubicBezTo>
                  <a:lnTo>
                    <a:pt x="311" y="632"/>
                  </a:lnTo>
                  <a:cubicBezTo>
                    <a:pt x="370" y="525"/>
                    <a:pt x="489" y="525"/>
                    <a:pt x="596" y="513"/>
                  </a:cubicBezTo>
                  <a:cubicBezTo>
                    <a:pt x="692" y="382"/>
                    <a:pt x="525" y="298"/>
                    <a:pt x="525" y="168"/>
                  </a:cubicBezTo>
                  <a:cubicBezTo>
                    <a:pt x="525" y="120"/>
                    <a:pt x="489" y="60"/>
                    <a:pt x="465" y="25"/>
                  </a:cubicBezTo>
                  <a:cubicBezTo>
                    <a:pt x="465" y="25"/>
                    <a:pt x="430" y="1"/>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30"/>
            <p:cNvSpPr/>
            <p:nvPr/>
          </p:nvSpPr>
          <p:spPr>
            <a:xfrm>
              <a:off x="5311675" y="2613550"/>
              <a:ext cx="2700" cy="3000"/>
            </a:xfrm>
            <a:custGeom>
              <a:avLst/>
              <a:gdLst/>
              <a:ahLst/>
              <a:cxnLst/>
              <a:rect l="l" t="t" r="r" b="b"/>
              <a:pathLst>
                <a:path w="108" h="120" extrusionOk="0">
                  <a:moveTo>
                    <a:pt x="107" y="0"/>
                  </a:moveTo>
                  <a:lnTo>
                    <a:pt x="107" y="0"/>
                  </a:lnTo>
                  <a:cubicBezTo>
                    <a:pt x="0" y="24"/>
                    <a:pt x="0" y="60"/>
                    <a:pt x="71" y="119"/>
                  </a:cubicBezTo>
                  <a:cubicBezTo>
                    <a:pt x="71" y="84"/>
                    <a:pt x="95" y="48"/>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30"/>
            <p:cNvSpPr/>
            <p:nvPr/>
          </p:nvSpPr>
          <p:spPr>
            <a:xfrm>
              <a:off x="5210175" y="2442500"/>
              <a:ext cx="13100" cy="113575"/>
            </a:xfrm>
            <a:custGeom>
              <a:avLst/>
              <a:gdLst/>
              <a:ahLst/>
              <a:cxnLst/>
              <a:rect l="l" t="t" r="r" b="b"/>
              <a:pathLst>
                <a:path w="524" h="4543" extrusionOk="0">
                  <a:moveTo>
                    <a:pt x="135" y="1"/>
                  </a:moveTo>
                  <a:cubicBezTo>
                    <a:pt x="89" y="1"/>
                    <a:pt x="43" y="24"/>
                    <a:pt x="0" y="80"/>
                  </a:cubicBezTo>
                  <a:lnTo>
                    <a:pt x="0" y="342"/>
                  </a:lnTo>
                  <a:cubicBezTo>
                    <a:pt x="107" y="580"/>
                    <a:pt x="107" y="830"/>
                    <a:pt x="0" y="1068"/>
                  </a:cubicBezTo>
                  <a:lnTo>
                    <a:pt x="0" y="1485"/>
                  </a:lnTo>
                  <a:cubicBezTo>
                    <a:pt x="107" y="1627"/>
                    <a:pt x="12" y="1806"/>
                    <a:pt x="119" y="1937"/>
                  </a:cubicBezTo>
                  <a:lnTo>
                    <a:pt x="119" y="2651"/>
                  </a:lnTo>
                  <a:cubicBezTo>
                    <a:pt x="48" y="2889"/>
                    <a:pt x="12" y="3128"/>
                    <a:pt x="131" y="3366"/>
                  </a:cubicBezTo>
                  <a:cubicBezTo>
                    <a:pt x="214" y="3473"/>
                    <a:pt x="214" y="3556"/>
                    <a:pt x="131" y="3663"/>
                  </a:cubicBezTo>
                  <a:cubicBezTo>
                    <a:pt x="131" y="3711"/>
                    <a:pt x="119" y="3747"/>
                    <a:pt x="119" y="3794"/>
                  </a:cubicBezTo>
                  <a:cubicBezTo>
                    <a:pt x="12" y="3985"/>
                    <a:pt x="12" y="4211"/>
                    <a:pt x="71" y="4390"/>
                  </a:cubicBezTo>
                  <a:cubicBezTo>
                    <a:pt x="103" y="4499"/>
                    <a:pt x="145" y="4543"/>
                    <a:pt x="193" y="4543"/>
                  </a:cubicBezTo>
                  <a:cubicBezTo>
                    <a:pt x="253" y="4543"/>
                    <a:pt x="321" y="4471"/>
                    <a:pt x="381" y="4378"/>
                  </a:cubicBezTo>
                  <a:cubicBezTo>
                    <a:pt x="417" y="3663"/>
                    <a:pt x="429" y="2961"/>
                    <a:pt x="441" y="2247"/>
                  </a:cubicBezTo>
                  <a:cubicBezTo>
                    <a:pt x="500" y="2104"/>
                    <a:pt x="524" y="1937"/>
                    <a:pt x="417" y="1758"/>
                  </a:cubicBezTo>
                  <a:lnTo>
                    <a:pt x="417" y="1699"/>
                  </a:lnTo>
                  <a:lnTo>
                    <a:pt x="417" y="1639"/>
                  </a:lnTo>
                  <a:cubicBezTo>
                    <a:pt x="119" y="1127"/>
                    <a:pt x="345" y="580"/>
                    <a:pt x="262" y="56"/>
                  </a:cubicBezTo>
                  <a:cubicBezTo>
                    <a:pt x="222" y="21"/>
                    <a:pt x="179" y="1"/>
                    <a:pt x="1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30"/>
            <p:cNvSpPr/>
            <p:nvPr/>
          </p:nvSpPr>
          <p:spPr>
            <a:xfrm>
              <a:off x="5206300" y="2372450"/>
              <a:ext cx="14900" cy="72350"/>
            </a:xfrm>
            <a:custGeom>
              <a:avLst/>
              <a:gdLst/>
              <a:ahLst/>
              <a:cxnLst/>
              <a:rect l="l" t="t" r="r" b="b"/>
              <a:pathLst>
                <a:path w="596" h="2894" extrusionOk="0">
                  <a:moveTo>
                    <a:pt x="572" y="0"/>
                  </a:moveTo>
                  <a:cubicBezTo>
                    <a:pt x="476" y="0"/>
                    <a:pt x="393" y="24"/>
                    <a:pt x="298" y="24"/>
                  </a:cubicBezTo>
                  <a:cubicBezTo>
                    <a:pt x="334" y="346"/>
                    <a:pt x="0" y="596"/>
                    <a:pt x="60" y="893"/>
                  </a:cubicBezTo>
                  <a:cubicBezTo>
                    <a:pt x="215" y="1572"/>
                    <a:pt x="95" y="2239"/>
                    <a:pt x="167" y="2894"/>
                  </a:cubicBezTo>
                  <a:cubicBezTo>
                    <a:pt x="262" y="2894"/>
                    <a:pt x="346" y="2882"/>
                    <a:pt x="441" y="2882"/>
                  </a:cubicBezTo>
                  <a:cubicBezTo>
                    <a:pt x="476" y="2536"/>
                    <a:pt x="334" y="2179"/>
                    <a:pt x="560" y="1881"/>
                  </a:cubicBezTo>
                  <a:lnTo>
                    <a:pt x="560" y="1727"/>
                  </a:lnTo>
                  <a:cubicBezTo>
                    <a:pt x="512" y="1250"/>
                    <a:pt x="357" y="774"/>
                    <a:pt x="572" y="298"/>
                  </a:cubicBezTo>
                  <a:lnTo>
                    <a:pt x="596" y="262"/>
                  </a:lnTo>
                  <a:lnTo>
                    <a:pt x="596" y="203"/>
                  </a:lnTo>
                  <a:cubicBezTo>
                    <a:pt x="584" y="119"/>
                    <a:pt x="584" y="6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30"/>
            <p:cNvSpPr/>
            <p:nvPr/>
          </p:nvSpPr>
          <p:spPr>
            <a:xfrm>
              <a:off x="5206000" y="2537350"/>
              <a:ext cx="16400" cy="53600"/>
            </a:xfrm>
            <a:custGeom>
              <a:avLst/>
              <a:gdLst/>
              <a:ahLst/>
              <a:cxnLst/>
              <a:rect l="l" t="t" r="r" b="b"/>
              <a:pathLst>
                <a:path w="656" h="2144" extrusionOk="0">
                  <a:moveTo>
                    <a:pt x="286" y="0"/>
                  </a:moveTo>
                  <a:cubicBezTo>
                    <a:pt x="0" y="512"/>
                    <a:pt x="227" y="1060"/>
                    <a:pt x="143" y="1560"/>
                  </a:cubicBezTo>
                  <a:cubicBezTo>
                    <a:pt x="548" y="1560"/>
                    <a:pt x="346" y="2013"/>
                    <a:pt x="560" y="2143"/>
                  </a:cubicBezTo>
                  <a:cubicBezTo>
                    <a:pt x="524" y="1620"/>
                    <a:pt x="655" y="1084"/>
                    <a:pt x="548" y="572"/>
                  </a:cubicBezTo>
                  <a:lnTo>
                    <a:pt x="548" y="572"/>
                  </a:lnTo>
                  <a:cubicBezTo>
                    <a:pt x="494" y="590"/>
                    <a:pt x="441" y="619"/>
                    <a:pt x="396" y="619"/>
                  </a:cubicBezTo>
                  <a:cubicBezTo>
                    <a:pt x="352" y="619"/>
                    <a:pt x="316" y="590"/>
                    <a:pt x="298" y="489"/>
                  </a:cubicBezTo>
                  <a:cubicBezTo>
                    <a:pt x="274" y="334"/>
                    <a:pt x="286" y="167"/>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30"/>
            <p:cNvSpPr/>
            <p:nvPr/>
          </p:nvSpPr>
          <p:spPr>
            <a:xfrm>
              <a:off x="5207775" y="2508775"/>
              <a:ext cx="5675" cy="17875"/>
            </a:xfrm>
            <a:custGeom>
              <a:avLst/>
              <a:gdLst/>
              <a:ahLst/>
              <a:cxnLst/>
              <a:rect l="l" t="t" r="r" b="b"/>
              <a:pathLst>
                <a:path w="227" h="715" extrusionOk="0">
                  <a:moveTo>
                    <a:pt x="215" y="0"/>
                  </a:moveTo>
                  <a:cubicBezTo>
                    <a:pt x="48" y="250"/>
                    <a:pt x="1" y="489"/>
                    <a:pt x="227" y="715"/>
                  </a:cubicBezTo>
                  <a:cubicBezTo>
                    <a:pt x="227" y="477"/>
                    <a:pt x="215" y="23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30"/>
            <p:cNvSpPr/>
            <p:nvPr/>
          </p:nvSpPr>
          <p:spPr>
            <a:xfrm>
              <a:off x="5210175" y="2451325"/>
              <a:ext cx="4775" cy="18475"/>
            </a:xfrm>
            <a:custGeom>
              <a:avLst/>
              <a:gdLst/>
              <a:ahLst/>
              <a:cxnLst/>
              <a:rect l="l" t="t" r="r" b="b"/>
              <a:pathLst>
                <a:path w="191" h="739" extrusionOk="0">
                  <a:moveTo>
                    <a:pt x="0" y="0"/>
                  </a:moveTo>
                  <a:lnTo>
                    <a:pt x="0" y="739"/>
                  </a:lnTo>
                  <a:cubicBezTo>
                    <a:pt x="191" y="501"/>
                    <a:pt x="191" y="239"/>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30"/>
            <p:cNvSpPr/>
            <p:nvPr/>
          </p:nvSpPr>
          <p:spPr>
            <a:xfrm>
              <a:off x="5209275" y="2480200"/>
              <a:ext cx="4475" cy="11025"/>
            </a:xfrm>
            <a:custGeom>
              <a:avLst/>
              <a:gdLst/>
              <a:ahLst/>
              <a:cxnLst/>
              <a:rect l="l" t="t" r="r" b="b"/>
              <a:pathLst>
                <a:path w="179" h="441" extrusionOk="0">
                  <a:moveTo>
                    <a:pt x="36" y="0"/>
                  </a:moveTo>
                  <a:cubicBezTo>
                    <a:pt x="24" y="155"/>
                    <a:pt x="0" y="322"/>
                    <a:pt x="155" y="441"/>
                  </a:cubicBezTo>
                  <a:cubicBezTo>
                    <a:pt x="167" y="274"/>
                    <a:pt x="179"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30"/>
            <p:cNvSpPr/>
            <p:nvPr/>
          </p:nvSpPr>
          <p:spPr>
            <a:xfrm>
              <a:off x="5213425" y="2526925"/>
              <a:ext cx="3900" cy="7475"/>
            </a:xfrm>
            <a:custGeom>
              <a:avLst/>
              <a:gdLst/>
              <a:ahLst/>
              <a:cxnLst/>
              <a:rect l="l" t="t" r="r" b="b"/>
              <a:pathLst>
                <a:path w="156" h="299" extrusionOk="0">
                  <a:moveTo>
                    <a:pt x="1" y="1"/>
                  </a:moveTo>
                  <a:lnTo>
                    <a:pt x="1" y="298"/>
                  </a:lnTo>
                  <a:cubicBezTo>
                    <a:pt x="132" y="191"/>
                    <a:pt x="156"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30"/>
            <p:cNvSpPr/>
            <p:nvPr/>
          </p:nvSpPr>
          <p:spPr>
            <a:xfrm>
              <a:off x="6149275" y="2609675"/>
              <a:ext cx="50775" cy="14025"/>
            </a:xfrm>
            <a:custGeom>
              <a:avLst/>
              <a:gdLst/>
              <a:ahLst/>
              <a:cxnLst/>
              <a:rect l="l" t="t" r="r" b="b"/>
              <a:pathLst>
                <a:path w="2031" h="561" extrusionOk="0">
                  <a:moveTo>
                    <a:pt x="298" y="1"/>
                  </a:moveTo>
                  <a:cubicBezTo>
                    <a:pt x="191" y="1"/>
                    <a:pt x="107" y="12"/>
                    <a:pt x="0" y="12"/>
                  </a:cubicBezTo>
                  <a:cubicBezTo>
                    <a:pt x="60" y="60"/>
                    <a:pt x="107" y="96"/>
                    <a:pt x="167" y="143"/>
                  </a:cubicBezTo>
                  <a:cubicBezTo>
                    <a:pt x="250" y="203"/>
                    <a:pt x="250" y="310"/>
                    <a:pt x="286" y="417"/>
                  </a:cubicBezTo>
                  <a:lnTo>
                    <a:pt x="346" y="429"/>
                  </a:lnTo>
                  <a:cubicBezTo>
                    <a:pt x="476" y="453"/>
                    <a:pt x="607" y="501"/>
                    <a:pt x="738" y="548"/>
                  </a:cubicBezTo>
                  <a:cubicBezTo>
                    <a:pt x="738" y="536"/>
                    <a:pt x="762" y="536"/>
                    <a:pt x="786" y="513"/>
                  </a:cubicBezTo>
                  <a:cubicBezTo>
                    <a:pt x="795" y="510"/>
                    <a:pt x="802" y="508"/>
                    <a:pt x="809" y="508"/>
                  </a:cubicBezTo>
                  <a:cubicBezTo>
                    <a:pt x="828" y="508"/>
                    <a:pt x="840" y="521"/>
                    <a:pt x="857" y="548"/>
                  </a:cubicBezTo>
                  <a:cubicBezTo>
                    <a:pt x="899" y="557"/>
                    <a:pt x="941" y="560"/>
                    <a:pt x="982" y="560"/>
                  </a:cubicBezTo>
                  <a:cubicBezTo>
                    <a:pt x="1175" y="560"/>
                    <a:pt x="1367" y="485"/>
                    <a:pt x="1573" y="485"/>
                  </a:cubicBezTo>
                  <a:cubicBezTo>
                    <a:pt x="1638" y="485"/>
                    <a:pt x="1705" y="493"/>
                    <a:pt x="1774" y="513"/>
                  </a:cubicBezTo>
                  <a:cubicBezTo>
                    <a:pt x="1809" y="525"/>
                    <a:pt x="1839" y="531"/>
                    <a:pt x="1864" y="531"/>
                  </a:cubicBezTo>
                  <a:cubicBezTo>
                    <a:pt x="2031" y="531"/>
                    <a:pt x="2014" y="286"/>
                    <a:pt x="2024" y="132"/>
                  </a:cubicBezTo>
                  <a:cubicBezTo>
                    <a:pt x="1997" y="109"/>
                    <a:pt x="1972" y="100"/>
                    <a:pt x="1948" y="100"/>
                  </a:cubicBezTo>
                  <a:cubicBezTo>
                    <a:pt x="1920" y="100"/>
                    <a:pt x="1895" y="112"/>
                    <a:pt x="1870" y="132"/>
                  </a:cubicBezTo>
                  <a:cubicBezTo>
                    <a:pt x="1798" y="185"/>
                    <a:pt x="1730" y="212"/>
                    <a:pt x="1660" y="212"/>
                  </a:cubicBezTo>
                  <a:cubicBezTo>
                    <a:pt x="1590" y="212"/>
                    <a:pt x="1518" y="185"/>
                    <a:pt x="1441" y="132"/>
                  </a:cubicBezTo>
                  <a:cubicBezTo>
                    <a:pt x="1355" y="69"/>
                    <a:pt x="1261" y="53"/>
                    <a:pt x="1164" y="53"/>
                  </a:cubicBezTo>
                  <a:cubicBezTo>
                    <a:pt x="1060" y="53"/>
                    <a:pt x="952" y="72"/>
                    <a:pt x="848" y="72"/>
                  </a:cubicBezTo>
                  <a:cubicBezTo>
                    <a:pt x="756" y="72"/>
                    <a:pt x="666" y="57"/>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30"/>
            <p:cNvSpPr/>
            <p:nvPr/>
          </p:nvSpPr>
          <p:spPr>
            <a:xfrm>
              <a:off x="6271300" y="2186125"/>
              <a:ext cx="36050" cy="10725"/>
            </a:xfrm>
            <a:custGeom>
              <a:avLst/>
              <a:gdLst/>
              <a:ahLst/>
              <a:cxnLst/>
              <a:rect l="l" t="t" r="r" b="b"/>
              <a:pathLst>
                <a:path w="1442" h="429" extrusionOk="0">
                  <a:moveTo>
                    <a:pt x="144" y="0"/>
                  </a:moveTo>
                  <a:cubicBezTo>
                    <a:pt x="108" y="0"/>
                    <a:pt x="48" y="12"/>
                    <a:pt x="1" y="36"/>
                  </a:cubicBezTo>
                  <a:cubicBezTo>
                    <a:pt x="60" y="244"/>
                    <a:pt x="179" y="283"/>
                    <a:pt x="313" y="283"/>
                  </a:cubicBezTo>
                  <a:cubicBezTo>
                    <a:pt x="392" y="283"/>
                    <a:pt x="477" y="269"/>
                    <a:pt x="557" y="269"/>
                  </a:cubicBezTo>
                  <a:cubicBezTo>
                    <a:pt x="613" y="269"/>
                    <a:pt x="666" y="276"/>
                    <a:pt x="715" y="298"/>
                  </a:cubicBezTo>
                  <a:cubicBezTo>
                    <a:pt x="763" y="345"/>
                    <a:pt x="810" y="393"/>
                    <a:pt x="882" y="429"/>
                  </a:cubicBezTo>
                  <a:cubicBezTo>
                    <a:pt x="1060" y="333"/>
                    <a:pt x="1287" y="357"/>
                    <a:pt x="1430" y="167"/>
                  </a:cubicBezTo>
                  <a:lnTo>
                    <a:pt x="1441" y="167"/>
                  </a:lnTo>
                  <a:cubicBezTo>
                    <a:pt x="1358" y="60"/>
                    <a:pt x="1215" y="95"/>
                    <a:pt x="1132" y="12"/>
                  </a:cubicBezTo>
                  <a:cubicBezTo>
                    <a:pt x="799" y="12"/>
                    <a:pt x="477" y="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30"/>
            <p:cNvSpPr/>
            <p:nvPr/>
          </p:nvSpPr>
          <p:spPr>
            <a:xfrm>
              <a:off x="5123850" y="2181950"/>
              <a:ext cx="15500" cy="44375"/>
            </a:xfrm>
            <a:custGeom>
              <a:avLst/>
              <a:gdLst/>
              <a:ahLst/>
              <a:cxnLst/>
              <a:rect l="l" t="t" r="r" b="b"/>
              <a:pathLst>
                <a:path w="620" h="1775" extrusionOk="0">
                  <a:moveTo>
                    <a:pt x="262" y="0"/>
                  </a:moveTo>
                  <a:cubicBezTo>
                    <a:pt x="226" y="48"/>
                    <a:pt x="191" y="107"/>
                    <a:pt x="143" y="167"/>
                  </a:cubicBezTo>
                  <a:cubicBezTo>
                    <a:pt x="250" y="691"/>
                    <a:pt x="0" y="1250"/>
                    <a:pt x="250" y="1774"/>
                  </a:cubicBezTo>
                  <a:cubicBezTo>
                    <a:pt x="322" y="1727"/>
                    <a:pt x="357" y="1655"/>
                    <a:pt x="357" y="1572"/>
                  </a:cubicBezTo>
                  <a:cubicBezTo>
                    <a:pt x="381" y="1048"/>
                    <a:pt x="619" y="512"/>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30"/>
            <p:cNvSpPr/>
            <p:nvPr/>
          </p:nvSpPr>
          <p:spPr>
            <a:xfrm>
              <a:off x="5130100" y="2224600"/>
              <a:ext cx="4175" cy="12425"/>
            </a:xfrm>
            <a:custGeom>
              <a:avLst/>
              <a:gdLst/>
              <a:ahLst/>
              <a:cxnLst/>
              <a:rect l="l" t="t" r="r" b="b"/>
              <a:pathLst>
                <a:path w="167" h="497" extrusionOk="0">
                  <a:moveTo>
                    <a:pt x="111" y="1"/>
                  </a:moveTo>
                  <a:cubicBezTo>
                    <a:pt x="95" y="1"/>
                    <a:pt x="78" y="7"/>
                    <a:pt x="60" y="21"/>
                  </a:cubicBezTo>
                  <a:cubicBezTo>
                    <a:pt x="36" y="45"/>
                    <a:pt x="12" y="56"/>
                    <a:pt x="0" y="68"/>
                  </a:cubicBezTo>
                  <a:cubicBezTo>
                    <a:pt x="36" y="223"/>
                    <a:pt x="12" y="378"/>
                    <a:pt x="155" y="497"/>
                  </a:cubicBezTo>
                  <a:cubicBezTo>
                    <a:pt x="155" y="354"/>
                    <a:pt x="167" y="199"/>
                    <a:pt x="167" y="56"/>
                  </a:cubicBezTo>
                  <a:cubicBezTo>
                    <a:pt x="159" y="19"/>
                    <a:pt x="138"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30"/>
            <p:cNvSpPr/>
            <p:nvPr/>
          </p:nvSpPr>
          <p:spPr>
            <a:xfrm>
              <a:off x="5368525" y="2706725"/>
              <a:ext cx="74125" cy="251825"/>
            </a:xfrm>
            <a:custGeom>
              <a:avLst/>
              <a:gdLst/>
              <a:ahLst/>
              <a:cxnLst/>
              <a:rect l="l" t="t" r="r" b="b"/>
              <a:pathLst>
                <a:path w="2965" h="10073" extrusionOk="0">
                  <a:moveTo>
                    <a:pt x="857" y="0"/>
                  </a:moveTo>
                  <a:cubicBezTo>
                    <a:pt x="810" y="369"/>
                    <a:pt x="643" y="679"/>
                    <a:pt x="417" y="964"/>
                  </a:cubicBezTo>
                  <a:cubicBezTo>
                    <a:pt x="405" y="1048"/>
                    <a:pt x="393" y="1155"/>
                    <a:pt x="381" y="1250"/>
                  </a:cubicBezTo>
                  <a:cubicBezTo>
                    <a:pt x="191" y="2048"/>
                    <a:pt x="0" y="2798"/>
                    <a:pt x="167" y="3655"/>
                  </a:cubicBezTo>
                  <a:cubicBezTo>
                    <a:pt x="298" y="4381"/>
                    <a:pt x="393" y="5132"/>
                    <a:pt x="524" y="5858"/>
                  </a:cubicBezTo>
                  <a:cubicBezTo>
                    <a:pt x="381" y="6036"/>
                    <a:pt x="453" y="6251"/>
                    <a:pt x="476" y="6453"/>
                  </a:cubicBezTo>
                  <a:cubicBezTo>
                    <a:pt x="643" y="7501"/>
                    <a:pt x="1048" y="8430"/>
                    <a:pt x="1631" y="9299"/>
                  </a:cubicBezTo>
                  <a:cubicBezTo>
                    <a:pt x="1965" y="9549"/>
                    <a:pt x="2203" y="9942"/>
                    <a:pt x="2643" y="10073"/>
                  </a:cubicBezTo>
                  <a:cubicBezTo>
                    <a:pt x="2774" y="10061"/>
                    <a:pt x="2893" y="10001"/>
                    <a:pt x="2965" y="9882"/>
                  </a:cubicBezTo>
                  <a:cubicBezTo>
                    <a:pt x="2834" y="9751"/>
                    <a:pt x="2679" y="9644"/>
                    <a:pt x="2560" y="9489"/>
                  </a:cubicBezTo>
                  <a:cubicBezTo>
                    <a:pt x="1119" y="7775"/>
                    <a:pt x="476" y="5798"/>
                    <a:pt x="691" y="3572"/>
                  </a:cubicBezTo>
                  <a:cubicBezTo>
                    <a:pt x="738" y="3512"/>
                    <a:pt x="774" y="3453"/>
                    <a:pt x="810" y="3381"/>
                  </a:cubicBezTo>
                  <a:cubicBezTo>
                    <a:pt x="857" y="3238"/>
                    <a:pt x="857" y="3108"/>
                    <a:pt x="857" y="2977"/>
                  </a:cubicBezTo>
                  <a:cubicBezTo>
                    <a:pt x="834" y="2810"/>
                    <a:pt x="857" y="2643"/>
                    <a:pt x="750" y="2512"/>
                  </a:cubicBezTo>
                  <a:cubicBezTo>
                    <a:pt x="560" y="2262"/>
                    <a:pt x="560" y="2274"/>
                    <a:pt x="691" y="2036"/>
                  </a:cubicBezTo>
                  <a:cubicBezTo>
                    <a:pt x="738" y="1965"/>
                    <a:pt x="798" y="1881"/>
                    <a:pt x="834" y="1810"/>
                  </a:cubicBezTo>
                  <a:cubicBezTo>
                    <a:pt x="893" y="1738"/>
                    <a:pt x="941" y="1679"/>
                    <a:pt x="988" y="1607"/>
                  </a:cubicBezTo>
                  <a:cubicBezTo>
                    <a:pt x="1000" y="1548"/>
                    <a:pt x="1000" y="1500"/>
                    <a:pt x="988" y="1441"/>
                  </a:cubicBezTo>
                  <a:cubicBezTo>
                    <a:pt x="953" y="1274"/>
                    <a:pt x="584" y="1369"/>
                    <a:pt x="762" y="1036"/>
                  </a:cubicBezTo>
                  <a:cubicBezTo>
                    <a:pt x="881" y="833"/>
                    <a:pt x="869" y="548"/>
                    <a:pt x="1000" y="310"/>
                  </a:cubicBezTo>
                  <a:cubicBezTo>
                    <a:pt x="1084" y="155"/>
                    <a:pt x="1012" y="6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30"/>
            <p:cNvSpPr/>
            <p:nvPr/>
          </p:nvSpPr>
          <p:spPr>
            <a:xfrm>
              <a:off x="5374475" y="2853150"/>
              <a:ext cx="37825" cy="90225"/>
            </a:xfrm>
            <a:custGeom>
              <a:avLst/>
              <a:gdLst/>
              <a:ahLst/>
              <a:cxnLst/>
              <a:rect l="l" t="t" r="r" b="b"/>
              <a:pathLst>
                <a:path w="1513" h="3609" extrusionOk="0">
                  <a:moveTo>
                    <a:pt x="286" y="1"/>
                  </a:moveTo>
                  <a:cubicBezTo>
                    <a:pt x="179" y="1"/>
                    <a:pt x="96" y="1"/>
                    <a:pt x="0" y="25"/>
                  </a:cubicBezTo>
                  <a:cubicBezTo>
                    <a:pt x="60" y="822"/>
                    <a:pt x="334" y="1584"/>
                    <a:pt x="619" y="2323"/>
                  </a:cubicBezTo>
                  <a:cubicBezTo>
                    <a:pt x="774" y="2787"/>
                    <a:pt x="988" y="3299"/>
                    <a:pt x="1453" y="3608"/>
                  </a:cubicBezTo>
                  <a:cubicBezTo>
                    <a:pt x="1512" y="3561"/>
                    <a:pt x="1512" y="3501"/>
                    <a:pt x="1465" y="3442"/>
                  </a:cubicBezTo>
                  <a:cubicBezTo>
                    <a:pt x="1417" y="3156"/>
                    <a:pt x="1239" y="2930"/>
                    <a:pt x="1131" y="2668"/>
                  </a:cubicBezTo>
                  <a:cubicBezTo>
                    <a:pt x="1036" y="2406"/>
                    <a:pt x="762" y="2251"/>
                    <a:pt x="703" y="1953"/>
                  </a:cubicBezTo>
                  <a:cubicBezTo>
                    <a:pt x="584" y="1299"/>
                    <a:pt x="286" y="69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30"/>
            <p:cNvSpPr/>
            <p:nvPr/>
          </p:nvSpPr>
          <p:spPr>
            <a:xfrm>
              <a:off x="5329525" y="2836600"/>
              <a:ext cx="41100" cy="39500"/>
            </a:xfrm>
            <a:custGeom>
              <a:avLst/>
              <a:gdLst/>
              <a:ahLst/>
              <a:cxnLst/>
              <a:rect l="l" t="t" r="r" b="b"/>
              <a:pathLst>
                <a:path w="1644" h="1580" extrusionOk="0">
                  <a:moveTo>
                    <a:pt x="1430" y="1"/>
                  </a:moveTo>
                  <a:cubicBezTo>
                    <a:pt x="1283" y="1"/>
                    <a:pt x="1192" y="102"/>
                    <a:pt x="1108" y="246"/>
                  </a:cubicBezTo>
                  <a:cubicBezTo>
                    <a:pt x="1060" y="294"/>
                    <a:pt x="1001" y="341"/>
                    <a:pt x="953" y="389"/>
                  </a:cubicBezTo>
                  <a:cubicBezTo>
                    <a:pt x="881" y="472"/>
                    <a:pt x="751" y="449"/>
                    <a:pt x="667" y="532"/>
                  </a:cubicBezTo>
                  <a:cubicBezTo>
                    <a:pt x="631" y="580"/>
                    <a:pt x="584" y="627"/>
                    <a:pt x="536" y="687"/>
                  </a:cubicBezTo>
                  <a:cubicBezTo>
                    <a:pt x="536" y="722"/>
                    <a:pt x="524" y="770"/>
                    <a:pt x="524" y="818"/>
                  </a:cubicBezTo>
                  <a:cubicBezTo>
                    <a:pt x="465" y="901"/>
                    <a:pt x="334" y="877"/>
                    <a:pt x="250" y="961"/>
                  </a:cubicBezTo>
                  <a:cubicBezTo>
                    <a:pt x="155" y="1044"/>
                    <a:pt x="191" y="1175"/>
                    <a:pt x="108" y="1246"/>
                  </a:cubicBezTo>
                  <a:cubicBezTo>
                    <a:pt x="0" y="1437"/>
                    <a:pt x="12" y="1580"/>
                    <a:pt x="274" y="1580"/>
                  </a:cubicBezTo>
                  <a:cubicBezTo>
                    <a:pt x="417" y="1377"/>
                    <a:pt x="596" y="1222"/>
                    <a:pt x="834" y="1127"/>
                  </a:cubicBezTo>
                  <a:lnTo>
                    <a:pt x="822" y="1127"/>
                  </a:lnTo>
                  <a:cubicBezTo>
                    <a:pt x="846" y="1044"/>
                    <a:pt x="905" y="996"/>
                    <a:pt x="989" y="961"/>
                  </a:cubicBezTo>
                  <a:cubicBezTo>
                    <a:pt x="1108" y="925"/>
                    <a:pt x="1203" y="830"/>
                    <a:pt x="1262" y="710"/>
                  </a:cubicBezTo>
                  <a:cubicBezTo>
                    <a:pt x="1286" y="437"/>
                    <a:pt x="1548" y="294"/>
                    <a:pt x="1643" y="56"/>
                  </a:cubicBezTo>
                  <a:cubicBezTo>
                    <a:pt x="1561" y="18"/>
                    <a:pt x="1491" y="1"/>
                    <a:pt x="1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30"/>
            <p:cNvSpPr/>
            <p:nvPr/>
          </p:nvSpPr>
          <p:spPr>
            <a:xfrm>
              <a:off x="5345900" y="2845725"/>
              <a:ext cx="7150" cy="3875"/>
            </a:xfrm>
            <a:custGeom>
              <a:avLst/>
              <a:gdLst/>
              <a:ahLst/>
              <a:cxnLst/>
              <a:rect l="l" t="t" r="r" b="b"/>
              <a:pathLst>
                <a:path w="286" h="155" extrusionOk="0">
                  <a:moveTo>
                    <a:pt x="286" y="0"/>
                  </a:moveTo>
                  <a:cubicBezTo>
                    <a:pt x="179" y="24"/>
                    <a:pt x="72" y="36"/>
                    <a:pt x="0" y="155"/>
                  </a:cubicBezTo>
                  <a:cubicBezTo>
                    <a:pt x="119" y="155"/>
                    <a:pt x="226" y="119"/>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30"/>
            <p:cNvSpPr/>
            <p:nvPr/>
          </p:nvSpPr>
          <p:spPr>
            <a:xfrm>
              <a:off x="5331900" y="2860600"/>
              <a:ext cx="3600" cy="7175"/>
            </a:xfrm>
            <a:custGeom>
              <a:avLst/>
              <a:gdLst/>
              <a:ahLst/>
              <a:cxnLst/>
              <a:rect l="l" t="t" r="r" b="b"/>
              <a:pathLst>
                <a:path w="144" h="287" extrusionOk="0">
                  <a:moveTo>
                    <a:pt x="144" y="1"/>
                  </a:moveTo>
                  <a:cubicBezTo>
                    <a:pt x="96" y="1"/>
                    <a:pt x="72" y="1"/>
                    <a:pt x="24" y="24"/>
                  </a:cubicBezTo>
                  <a:cubicBezTo>
                    <a:pt x="24" y="108"/>
                    <a:pt x="13" y="191"/>
                    <a:pt x="1" y="286"/>
                  </a:cubicBezTo>
                  <a:cubicBezTo>
                    <a:pt x="120" y="227"/>
                    <a:pt x="144"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30"/>
            <p:cNvSpPr/>
            <p:nvPr/>
          </p:nvSpPr>
          <p:spPr>
            <a:xfrm>
              <a:off x="5335475" y="2856725"/>
              <a:ext cx="6875" cy="3600"/>
            </a:xfrm>
            <a:custGeom>
              <a:avLst/>
              <a:gdLst/>
              <a:ahLst/>
              <a:cxnLst/>
              <a:rect l="l" t="t" r="r" b="b"/>
              <a:pathLst>
                <a:path w="275" h="144" extrusionOk="0">
                  <a:moveTo>
                    <a:pt x="274" y="1"/>
                  </a:moveTo>
                  <a:lnTo>
                    <a:pt x="274" y="1"/>
                  </a:lnTo>
                  <a:cubicBezTo>
                    <a:pt x="167" y="13"/>
                    <a:pt x="60" y="36"/>
                    <a:pt x="1" y="144"/>
                  </a:cubicBezTo>
                  <a:cubicBezTo>
                    <a:pt x="108" y="144"/>
                    <a:pt x="227"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30"/>
            <p:cNvSpPr/>
            <p:nvPr/>
          </p:nvSpPr>
          <p:spPr>
            <a:xfrm>
              <a:off x="5370600" y="2849875"/>
              <a:ext cx="3900" cy="3900"/>
            </a:xfrm>
            <a:custGeom>
              <a:avLst/>
              <a:gdLst/>
              <a:ahLst/>
              <a:cxnLst/>
              <a:rect l="l" t="t" r="r" b="b"/>
              <a:pathLst>
                <a:path w="156" h="156" extrusionOk="0">
                  <a:moveTo>
                    <a:pt x="0" y="1"/>
                  </a:moveTo>
                  <a:lnTo>
                    <a:pt x="0" y="1"/>
                  </a:lnTo>
                  <a:cubicBezTo>
                    <a:pt x="60" y="49"/>
                    <a:pt x="96" y="108"/>
                    <a:pt x="155" y="156"/>
                  </a:cubicBezTo>
                  <a:cubicBezTo>
                    <a:pt x="143" y="60"/>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30"/>
            <p:cNvSpPr/>
            <p:nvPr/>
          </p:nvSpPr>
          <p:spPr>
            <a:xfrm>
              <a:off x="5342925" y="2849575"/>
              <a:ext cx="3300" cy="3600"/>
            </a:xfrm>
            <a:custGeom>
              <a:avLst/>
              <a:gdLst/>
              <a:ahLst/>
              <a:cxnLst/>
              <a:rect l="l" t="t" r="r" b="b"/>
              <a:pathLst>
                <a:path w="132" h="144" extrusionOk="0">
                  <a:moveTo>
                    <a:pt x="131" y="1"/>
                  </a:moveTo>
                  <a:cubicBezTo>
                    <a:pt x="95" y="37"/>
                    <a:pt x="48" y="108"/>
                    <a:pt x="0" y="144"/>
                  </a:cubicBezTo>
                  <a:cubicBezTo>
                    <a:pt x="48" y="108"/>
                    <a:pt x="95" y="6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30"/>
            <p:cNvSpPr/>
            <p:nvPr/>
          </p:nvSpPr>
          <p:spPr>
            <a:xfrm>
              <a:off x="5353050" y="2842450"/>
              <a:ext cx="3575" cy="3300"/>
            </a:xfrm>
            <a:custGeom>
              <a:avLst/>
              <a:gdLst/>
              <a:ahLst/>
              <a:cxnLst/>
              <a:rect l="l" t="t" r="r" b="b"/>
              <a:pathLst>
                <a:path w="143" h="132" extrusionOk="0">
                  <a:moveTo>
                    <a:pt x="143" y="0"/>
                  </a:moveTo>
                  <a:cubicBezTo>
                    <a:pt x="107" y="48"/>
                    <a:pt x="60" y="95"/>
                    <a:pt x="0" y="131"/>
                  </a:cubicBezTo>
                  <a:cubicBezTo>
                    <a:pt x="60" y="95"/>
                    <a:pt x="107"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30"/>
            <p:cNvSpPr/>
            <p:nvPr/>
          </p:nvSpPr>
          <p:spPr>
            <a:xfrm>
              <a:off x="5129500" y="2132225"/>
              <a:ext cx="28900" cy="93800"/>
            </a:xfrm>
            <a:custGeom>
              <a:avLst/>
              <a:gdLst/>
              <a:ahLst/>
              <a:cxnLst/>
              <a:rect l="l" t="t" r="r" b="b"/>
              <a:pathLst>
                <a:path w="1156" h="3752" extrusionOk="0">
                  <a:moveTo>
                    <a:pt x="774" y="1"/>
                  </a:moveTo>
                  <a:cubicBezTo>
                    <a:pt x="739" y="25"/>
                    <a:pt x="691" y="25"/>
                    <a:pt x="667" y="25"/>
                  </a:cubicBezTo>
                  <a:cubicBezTo>
                    <a:pt x="548" y="84"/>
                    <a:pt x="572" y="239"/>
                    <a:pt x="489" y="299"/>
                  </a:cubicBezTo>
                  <a:lnTo>
                    <a:pt x="477" y="311"/>
                  </a:lnTo>
                  <a:cubicBezTo>
                    <a:pt x="393" y="418"/>
                    <a:pt x="393" y="537"/>
                    <a:pt x="358" y="656"/>
                  </a:cubicBezTo>
                  <a:cubicBezTo>
                    <a:pt x="381" y="680"/>
                    <a:pt x="370" y="715"/>
                    <a:pt x="334" y="727"/>
                  </a:cubicBezTo>
                  <a:cubicBezTo>
                    <a:pt x="250" y="823"/>
                    <a:pt x="274" y="942"/>
                    <a:pt x="203" y="1025"/>
                  </a:cubicBezTo>
                  <a:cubicBezTo>
                    <a:pt x="155" y="1061"/>
                    <a:pt x="119" y="1096"/>
                    <a:pt x="96" y="1156"/>
                  </a:cubicBezTo>
                  <a:cubicBezTo>
                    <a:pt x="96" y="1263"/>
                    <a:pt x="131" y="1382"/>
                    <a:pt x="72" y="1489"/>
                  </a:cubicBezTo>
                  <a:cubicBezTo>
                    <a:pt x="84" y="1513"/>
                    <a:pt x="72" y="1561"/>
                    <a:pt x="36" y="1596"/>
                  </a:cubicBezTo>
                  <a:cubicBezTo>
                    <a:pt x="0" y="1620"/>
                    <a:pt x="0" y="1680"/>
                    <a:pt x="24" y="1727"/>
                  </a:cubicBezTo>
                  <a:cubicBezTo>
                    <a:pt x="36" y="1811"/>
                    <a:pt x="36" y="1906"/>
                    <a:pt x="36" y="1989"/>
                  </a:cubicBezTo>
                  <a:cubicBezTo>
                    <a:pt x="60" y="2573"/>
                    <a:pt x="72" y="3144"/>
                    <a:pt x="84" y="3716"/>
                  </a:cubicBezTo>
                  <a:cubicBezTo>
                    <a:pt x="119" y="3740"/>
                    <a:pt x="155" y="3751"/>
                    <a:pt x="191" y="3751"/>
                  </a:cubicBezTo>
                  <a:cubicBezTo>
                    <a:pt x="239" y="3537"/>
                    <a:pt x="298" y="3347"/>
                    <a:pt x="358" y="3144"/>
                  </a:cubicBezTo>
                  <a:cubicBezTo>
                    <a:pt x="179" y="2799"/>
                    <a:pt x="358" y="2466"/>
                    <a:pt x="417" y="2132"/>
                  </a:cubicBezTo>
                  <a:cubicBezTo>
                    <a:pt x="453" y="1846"/>
                    <a:pt x="596" y="1596"/>
                    <a:pt x="631" y="1311"/>
                  </a:cubicBezTo>
                  <a:cubicBezTo>
                    <a:pt x="739" y="1025"/>
                    <a:pt x="834" y="727"/>
                    <a:pt x="953" y="442"/>
                  </a:cubicBezTo>
                  <a:cubicBezTo>
                    <a:pt x="1024" y="263"/>
                    <a:pt x="1155" y="25"/>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30"/>
            <p:cNvSpPr/>
            <p:nvPr/>
          </p:nvSpPr>
          <p:spPr>
            <a:xfrm>
              <a:off x="5217900" y="2070225"/>
              <a:ext cx="29800" cy="48650"/>
            </a:xfrm>
            <a:custGeom>
              <a:avLst/>
              <a:gdLst/>
              <a:ahLst/>
              <a:cxnLst/>
              <a:rect l="l" t="t" r="r" b="b"/>
              <a:pathLst>
                <a:path w="1192" h="1946" extrusionOk="0">
                  <a:moveTo>
                    <a:pt x="459" y="0"/>
                  </a:moveTo>
                  <a:cubicBezTo>
                    <a:pt x="445" y="0"/>
                    <a:pt x="431" y="2"/>
                    <a:pt x="417" y="4"/>
                  </a:cubicBezTo>
                  <a:cubicBezTo>
                    <a:pt x="382" y="28"/>
                    <a:pt x="370" y="52"/>
                    <a:pt x="346" y="64"/>
                  </a:cubicBezTo>
                  <a:cubicBezTo>
                    <a:pt x="1" y="207"/>
                    <a:pt x="310" y="576"/>
                    <a:pt x="108" y="755"/>
                  </a:cubicBezTo>
                  <a:lnTo>
                    <a:pt x="108" y="921"/>
                  </a:lnTo>
                  <a:cubicBezTo>
                    <a:pt x="203" y="1040"/>
                    <a:pt x="84" y="1112"/>
                    <a:pt x="48" y="1195"/>
                  </a:cubicBezTo>
                  <a:cubicBezTo>
                    <a:pt x="48" y="1243"/>
                    <a:pt x="60" y="1302"/>
                    <a:pt x="108" y="1338"/>
                  </a:cubicBezTo>
                  <a:cubicBezTo>
                    <a:pt x="167" y="1469"/>
                    <a:pt x="358" y="1481"/>
                    <a:pt x="370" y="1659"/>
                  </a:cubicBezTo>
                  <a:cubicBezTo>
                    <a:pt x="429" y="1790"/>
                    <a:pt x="513" y="1898"/>
                    <a:pt x="655" y="1945"/>
                  </a:cubicBezTo>
                  <a:cubicBezTo>
                    <a:pt x="929" y="1779"/>
                    <a:pt x="870" y="1374"/>
                    <a:pt x="1144" y="1195"/>
                  </a:cubicBezTo>
                  <a:cubicBezTo>
                    <a:pt x="1179" y="1136"/>
                    <a:pt x="1191" y="1076"/>
                    <a:pt x="1191" y="1017"/>
                  </a:cubicBezTo>
                  <a:cubicBezTo>
                    <a:pt x="1179" y="886"/>
                    <a:pt x="1120" y="778"/>
                    <a:pt x="1025" y="683"/>
                  </a:cubicBezTo>
                  <a:cubicBezTo>
                    <a:pt x="846" y="505"/>
                    <a:pt x="727" y="266"/>
                    <a:pt x="596" y="52"/>
                  </a:cubicBezTo>
                  <a:cubicBezTo>
                    <a:pt x="550" y="16"/>
                    <a:pt x="505" y="0"/>
                    <a:pt x="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30"/>
            <p:cNvSpPr/>
            <p:nvPr/>
          </p:nvSpPr>
          <p:spPr>
            <a:xfrm>
              <a:off x="5142000" y="2117650"/>
              <a:ext cx="53300" cy="50650"/>
            </a:xfrm>
            <a:custGeom>
              <a:avLst/>
              <a:gdLst/>
              <a:ahLst/>
              <a:cxnLst/>
              <a:rect l="l" t="t" r="r" b="b"/>
              <a:pathLst>
                <a:path w="2132" h="2026" extrusionOk="0">
                  <a:moveTo>
                    <a:pt x="2132" y="1"/>
                  </a:moveTo>
                  <a:cubicBezTo>
                    <a:pt x="1441" y="1"/>
                    <a:pt x="774" y="12"/>
                    <a:pt x="251" y="572"/>
                  </a:cubicBezTo>
                  <a:cubicBezTo>
                    <a:pt x="429" y="667"/>
                    <a:pt x="405" y="822"/>
                    <a:pt x="346" y="989"/>
                  </a:cubicBezTo>
                  <a:cubicBezTo>
                    <a:pt x="227" y="1286"/>
                    <a:pt x="120" y="1596"/>
                    <a:pt x="0" y="1894"/>
                  </a:cubicBezTo>
                  <a:cubicBezTo>
                    <a:pt x="56" y="1949"/>
                    <a:pt x="60" y="2026"/>
                    <a:pt x="138" y="2026"/>
                  </a:cubicBezTo>
                  <a:cubicBezTo>
                    <a:pt x="143" y="2026"/>
                    <a:pt x="149" y="2025"/>
                    <a:pt x="155" y="2025"/>
                  </a:cubicBezTo>
                  <a:cubicBezTo>
                    <a:pt x="274" y="1727"/>
                    <a:pt x="417" y="1429"/>
                    <a:pt x="512" y="1120"/>
                  </a:cubicBezTo>
                  <a:cubicBezTo>
                    <a:pt x="643" y="620"/>
                    <a:pt x="965" y="393"/>
                    <a:pt x="1441" y="298"/>
                  </a:cubicBezTo>
                  <a:cubicBezTo>
                    <a:pt x="1703" y="274"/>
                    <a:pt x="1953" y="227"/>
                    <a:pt x="2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30"/>
            <p:cNvSpPr/>
            <p:nvPr/>
          </p:nvSpPr>
          <p:spPr>
            <a:xfrm>
              <a:off x="5188125" y="2096225"/>
              <a:ext cx="31000" cy="10650"/>
            </a:xfrm>
            <a:custGeom>
              <a:avLst/>
              <a:gdLst/>
              <a:ahLst/>
              <a:cxnLst/>
              <a:rect l="l" t="t" r="r" b="b"/>
              <a:pathLst>
                <a:path w="1240" h="426" extrusionOk="0">
                  <a:moveTo>
                    <a:pt x="1168" y="0"/>
                  </a:moveTo>
                  <a:cubicBezTo>
                    <a:pt x="1073" y="12"/>
                    <a:pt x="989" y="12"/>
                    <a:pt x="894" y="24"/>
                  </a:cubicBezTo>
                  <a:cubicBezTo>
                    <a:pt x="715" y="179"/>
                    <a:pt x="489" y="131"/>
                    <a:pt x="299" y="191"/>
                  </a:cubicBezTo>
                  <a:cubicBezTo>
                    <a:pt x="191" y="250"/>
                    <a:pt x="96" y="310"/>
                    <a:pt x="1" y="334"/>
                  </a:cubicBezTo>
                  <a:cubicBezTo>
                    <a:pt x="48" y="408"/>
                    <a:pt x="103" y="425"/>
                    <a:pt x="159" y="425"/>
                  </a:cubicBezTo>
                  <a:cubicBezTo>
                    <a:pt x="211" y="425"/>
                    <a:pt x="265" y="410"/>
                    <a:pt x="317" y="410"/>
                  </a:cubicBezTo>
                  <a:cubicBezTo>
                    <a:pt x="335" y="410"/>
                    <a:pt x="353" y="412"/>
                    <a:pt x="370" y="417"/>
                  </a:cubicBezTo>
                  <a:lnTo>
                    <a:pt x="453" y="417"/>
                  </a:lnTo>
                  <a:cubicBezTo>
                    <a:pt x="537" y="369"/>
                    <a:pt x="644" y="322"/>
                    <a:pt x="727" y="274"/>
                  </a:cubicBezTo>
                  <a:cubicBezTo>
                    <a:pt x="727" y="286"/>
                    <a:pt x="751" y="310"/>
                    <a:pt x="775" y="310"/>
                  </a:cubicBezTo>
                  <a:cubicBezTo>
                    <a:pt x="781" y="313"/>
                    <a:pt x="788" y="314"/>
                    <a:pt x="795" y="314"/>
                  </a:cubicBezTo>
                  <a:cubicBezTo>
                    <a:pt x="816" y="314"/>
                    <a:pt x="840" y="301"/>
                    <a:pt x="858" y="274"/>
                  </a:cubicBezTo>
                  <a:cubicBezTo>
                    <a:pt x="906" y="274"/>
                    <a:pt x="953" y="262"/>
                    <a:pt x="1001" y="262"/>
                  </a:cubicBezTo>
                  <a:cubicBezTo>
                    <a:pt x="1073" y="215"/>
                    <a:pt x="1168" y="203"/>
                    <a:pt x="1203" y="131"/>
                  </a:cubicBezTo>
                  <a:cubicBezTo>
                    <a:pt x="1239" y="72"/>
                    <a:pt x="1227" y="24"/>
                    <a:pt x="1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30"/>
            <p:cNvSpPr/>
            <p:nvPr/>
          </p:nvSpPr>
          <p:spPr>
            <a:xfrm>
              <a:off x="5165800" y="2107225"/>
              <a:ext cx="15225" cy="6725"/>
            </a:xfrm>
            <a:custGeom>
              <a:avLst/>
              <a:gdLst/>
              <a:ahLst/>
              <a:cxnLst/>
              <a:rect l="l" t="t" r="r" b="b"/>
              <a:pathLst>
                <a:path w="609" h="269" extrusionOk="0">
                  <a:moveTo>
                    <a:pt x="465" y="1"/>
                  </a:moveTo>
                  <a:cubicBezTo>
                    <a:pt x="287" y="13"/>
                    <a:pt x="120" y="48"/>
                    <a:pt x="1" y="239"/>
                  </a:cubicBezTo>
                  <a:cubicBezTo>
                    <a:pt x="47" y="260"/>
                    <a:pt x="91" y="268"/>
                    <a:pt x="133" y="268"/>
                  </a:cubicBezTo>
                  <a:cubicBezTo>
                    <a:pt x="289" y="268"/>
                    <a:pt x="419" y="152"/>
                    <a:pt x="564" y="152"/>
                  </a:cubicBezTo>
                  <a:cubicBezTo>
                    <a:pt x="578" y="152"/>
                    <a:pt x="593" y="153"/>
                    <a:pt x="608" y="156"/>
                  </a:cubicBezTo>
                  <a:lnTo>
                    <a:pt x="46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30"/>
            <p:cNvSpPr/>
            <p:nvPr/>
          </p:nvSpPr>
          <p:spPr>
            <a:xfrm>
              <a:off x="5125625" y="2157550"/>
              <a:ext cx="9250" cy="7150"/>
            </a:xfrm>
            <a:custGeom>
              <a:avLst/>
              <a:gdLst/>
              <a:ahLst/>
              <a:cxnLst/>
              <a:rect l="l" t="t" r="r" b="b"/>
              <a:pathLst>
                <a:path w="370" h="286" extrusionOk="0">
                  <a:moveTo>
                    <a:pt x="370" y="0"/>
                  </a:moveTo>
                  <a:lnTo>
                    <a:pt x="370" y="0"/>
                  </a:lnTo>
                  <a:cubicBezTo>
                    <a:pt x="179" y="24"/>
                    <a:pt x="1" y="48"/>
                    <a:pt x="203" y="286"/>
                  </a:cubicBezTo>
                  <a:cubicBezTo>
                    <a:pt x="274" y="250"/>
                    <a:pt x="310" y="191"/>
                    <a:pt x="346" y="131"/>
                  </a:cubicBezTo>
                  <a:cubicBezTo>
                    <a:pt x="358" y="83"/>
                    <a:pt x="358"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30"/>
            <p:cNvSpPr/>
            <p:nvPr/>
          </p:nvSpPr>
          <p:spPr>
            <a:xfrm>
              <a:off x="5213150" y="2098675"/>
              <a:ext cx="7750" cy="5300"/>
            </a:xfrm>
            <a:custGeom>
              <a:avLst/>
              <a:gdLst/>
              <a:ahLst/>
              <a:cxnLst/>
              <a:rect l="l" t="t" r="r" b="b"/>
              <a:pathLst>
                <a:path w="310" h="212" extrusionOk="0">
                  <a:moveTo>
                    <a:pt x="225" y="1"/>
                  </a:moveTo>
                  <a:cubicBezTo>
                    <a:pt x="202" y="1"/>
                    <a:pt x="176" y="16"/>
                    <a:pt x="155" y="45"/>
                  </a:cubicBezTo>
                  <a:cubicBezTo>
                    <a:pt x="107" y="93"/>
                    <a:pt x="60" y="140"/>
                    <a:pt x="0" y="176"/>
                  </a:cubicBezTo>
                  <a:cubicBezTo>
                    <a:pt x="107" y="200"/>
                    <a:pt x="191" y="200"/>
                    <a:pt x="310" y="212"/>
                  </a:cubicBezTo>
                  <a:lnTo>
                    <a:pt x="310" y="81"/>
                  </a:lnTo>
                  <a:cubicBezTo>
                    <a:pt x="310" y="45"/>
                    <a:pt x="298" y="33"/>
                    <a:pt x="262" y="21"/>
                  </a:cubicBezTo>
                  <a:cubicBezTo>
                    <a:pt x="253" y="7"/>
                    <a:pt x="240"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30"/>
            <p:cNvSpPr/>
            <p:nvPr/>
          </p:nvSpPr>
          <p:spPr>
            <a:xfrm>
              <a:off x="5134550" y="2150100"/>
              <a:ext cx="3300" cy="7475"/>
            </a:xfrm>
            <a:custGeom>
              <a:avLst/>
              <a:gdLst/>
              <a:ahLst/>
              <a:cxnLst/>
              <a:rect l="l" t="t" r="r" b="b"/>
              <a:pathLst>
                <a:path w="132" h="299" extrusionOk="0">
                  <a:moveTo>
                    <a:pt x="132" y="0"/>
                  </a:moveTo>
                  <a:lnTo>
                    <a:pt x="132" y="0"/>
                  </a:lnTo>
                  <a:cubicBezTo>
                    <a:pt x="13" y="72"/>
                    <a:pt x="1" y="179"/>
                    <a:pt x="1" y="298"/>
                  </a:cubicBezTo>
                  <a:cubicBezTo>
                    <a:pt x="96" y="227"/>
                    <a:pt x="132" y="119"/>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30"/>
            <p:cNvSpPr/>
            <p:nvPr/>
          </p:nvSpPr>
          <p:spPr>
            <a:xfrm>
              <a:off x="5130975" y="2160800"/>
              <a:ext cx="3600" cy="7775"/>
            </a:xfrm>
            <a:custGeom>
              <a:avLst/>
              <a:gdLst/>
              <a:ahLst/>
              <a:cxnLst/>
              <a:rect l="l" t="t" r="r" b="b"/>
              <a:pathLst>
                <a:path w="144" h="311" extrusionOk="0">
                  <a:moveTo>
                    <a:pt x="132" y="1"/>
                  </a:moveTo>
                  <a:lnTo>
                    <a:pt x="132" y="1"/>
                  </a:lnTo>
                  <a:cubicBezTo>
                    <a:pt x="84" y="61"/>
                    <a:pt x="37" y="108"/>
                    <a:pt x="1" y="156"/>
                  </a:cubicBezTo>
                  <a:cubicBezTo>
                    <a:pt x="1" y="215"/>
                    <a:pt x="13" y="275"/>
                    <a:pt x="25" y="311"/>
                  </a:cubicBezTo>
                  <a:cubicBezTo>
                    <a:pt x="120" y="227"/>
                    <a:pt x="144" y="120"/>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30"/>
            <p:cNvSpPr/>
            <p:nvPr/>
          </p:nvSpPr>
          <p:spPr>
            <a:xfrm>
              <a:off x="5141700" y="2132525"/>
              <a:ext cx="4500" cy="6875"/>
            </a:xfrm>
            <a:custGeom>
              <a:avLst/>
              <a:gdLst/>
              <a:ahLst/>
              <a:cxnLst/>
              <a:rect l="l" t="t" r="r" b="b"/>
              <a:pathLst>
                <a:path w="180" h="275" extrusionOk="0">
                  <a:moveTo>
                    <a:pt x="179" y="1"/>
                  </a:moveTo>
                  <a:lnTo>
                    <a:pt x="179" y="1"/>
                  </a:lnTo>
                  <a:cubicBezTo>
                    <a:pt x="48" y="49"/>
                    <a:pt x="1" y="132"/>
                    <a:pt x="1" y="275"/>
                  </a:cubicBezTo>
                  <a:cubicBezTo>
                    <a:pt x="120" y="215"/>
                    <a:pt x="143"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30"/>
            <p:cNvSpPr/>
            <p:nvPr/>
          </p:nvSpPr>
          <p:spPr>
            <a:xfrm>
              <a:off x="5137825" y="2139675"/>
              <a:ext cx="3600" cy="8650"/>
            </a:xfrm>
            <a:custGeom>
              <a:avLst/>
              <a:gdLst/>
              <a:ahLst/>
              <a:cxnLst/>
              <a:rect l="l" t="t" r="r" b="b"/>
              <a:pathLst>
                <a:path w="144" h="346" extrusionOk="0">
                  <a:moveTo>
                    <a:pt x="144" y="1"/>
                  </a:moveTo>
                  <a:lnTo>
                    <a:pt x="144" y="1"/>
                  </a:lnTo>
                  <a:cubicBezTo>
                    <a:pt x="1" y="72"/>
                    <a:pt x="25" y="203"/>
                    <a:pt x="25" y="346"/>
                  </a:cubicBezTo>
                  <a:cubicBezTo>
                    <a:pt x="60" y="239"/>
                    <a:pt x="96" y="12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30"/>
            <p:cNvSpPr/>
            <p:nvPr/>
          </p:nvSpPr>
          <p:spPr>
            <a:xfrm>
              <a:off x="5206300" y="2103375"/>
              <a:ext cx="3600" cy="1675"/>
            </a:xfrm>
            <a:custGeom>
              <a:avLst/>
              <a:gdLst/>
              <a:ahLst/>
              <a:cxnLst/>
              <a:rect l="l" t="t" r="r" b="b"/>
              <a:pathLst>
                <a:path w="144" h="67" extrusionOk="0">
                  <a:moveTo>
                    <a:pt x="143" y="0"/>
                  </a:moveTo>
                  <a:cubicBezTo>
                    <a:pt x="95" y="0"/>
                    <a:pt x="48" y="0"/>
                    <a:pt x="0" y="24"/>
                  </a:cubicBezTo>
                  <a:cubicBezTo>
                    <a:pt x="19" y="33"/>
                    <a:pt x="31" y="66"/>
                    <a:pt x="35" y="66"/>
                  </a:cubicBezTo>
                  <a:cubicBezTo>
                    <a:pt x="35" y="66"/>
                    <a:pt x="36" y="64"/>
                    <a:pt x="36" y="60"/>
                  </a:cubicBezTo>
                  <a:cubicBezTo>
                    <a:pt x="84" y="48"/>
                    <a:pt x="107"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30"/>
            <p:cNvSpPr/>
            <p:nvPr/>
          </p:nvSpPr>
          <p:spPr>
            <a:xfrm>
              <a:off x="5127425" y="2171525"/>
              <a:ext cx="3575" cy="3600"/>
            </a:xfrm>
            <a:custGeom>
              <a:avLst/>
              <a:gdLst/>
              <a:ahLst/>
              <a:cxnLst/>
              <a:rect l="l" t="t" r="r" b="b"/>
              <a:pathLst>
                <a:path w="143" h="144" extrusionOk="0">
                  <a:moveTo>
                    <a:pt x="0" y="1"/>
                  </a:moveTo>
                  <a:cubicBezTo>
                    <a:pt x="48" y="48"/>
                    <a:pt x="83" y="96"/>
                    <a:pt x="119" y="143"/>
                  </a:cubicBezTo>
                  <a:cubicBezTo>
                    <a:pt x="119" y="96"/>
                    <a:pt x="14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30"/>
            <p:cNvSpPr/>
            <p:nvPr/>
          </p:nvSpPr>
          <p:spPr>
            <a:xfrm>
              <a:off x="6138550" y="2386800"/>
              <a:ext cx="81000" cy="10975"/>
            </a:xfrm>
            <a:custGeom>
              <a:avLst/>
              <a:gdLst/>
              <a:ahLst/>
              <a:cxnLst/>
              <a:rect l="l" t="t" r="r" b="b"/>
              <a:pathLst>
                <a:path w="3240" h="439" extrusionOk="0">
                  <a:moveTo>
                    <a:pt x="864" y="0"/>
                  </a:moveTo>
                  <a:cubicBezTo>
                    <a:pt x="740" y="0"/>
                    <a:pt x="618" y="11"/>
                    <a:pt x="501" y="22"/>
                  </a:cubicBezTo>
                  <a:cubicBezTo>
                    <a:pt x="263" y="45"/>
                    <a:pt x="1" y="81"/>
                    <a:pt x="155" y="438"/>
                  </a:cubicBezTo>
                  <a:cubicBezTo>
                    <a:pt x="763" y="430"/>
                    <a:pt x="1360" y="416"/>
                    <a:pt x="1961" y="416"/>
                  </a:cubicBezTo>
                  <a:cubicBezTo>
                    <a:pt x="2231" y="416"/>
                    <a:pt x="2502" y="419"/>
                    <a:pt x="2775" y="426"/>
                  </a:cubicBezTo>
                  <a:cubicBezTo>
                    <a:pt x="2785" y="427"/>
                    <a:pt x="2796" y="427"/>
                    <a:pt x="2806" y="427"/>
                  </a:cubicBezTo>
                  <a:cubicBezTo>
                    <a:pt x="3052" y="427"/>
                    <a:pt x="3099" y="289"/>
                    <a:pt x="3180" y="141"/>
                  </a:cubicBezTo>
                  <a:cubicBezTo>
                    <a:pt x="3239" y="105"/>
                    <a:pt x="3239" y="57"/>
                    <a:pt x="3168" y="10"/>
                  </a:cubicBezTo>
                  <a:lnTo>
                    <a:pt x="2751" y="10"/>
                  </a:lnTo>
                  <a:cubicBezTo>
                    <a:pt x="2695" y="60"/>
                    <a:pt x="2639" y="77"/>
                    <a:pt x="2586" y="77"/>
                  </a:cubicBezTo>
                  <a:cubicBezTo>
                    <a:pt x="2538" y="77"/>
                    <a:pt x="2493" y="62"/>
                    <a:pt x="2453" y="45"/>
                  </a:cubicBezTo>
                  <a:cubicBezTo>
                    <a:pt x="2251" y="45"/>
                    <a:pt x="2072" y="22"/>
                    <a:pt x="1882" y="22"/>
                  </a:cubicBezTo>
                  <a:cubicBezTo>
                    <a:pt x="1816" y="88"/>
                    <a:pt x="1744" y="107"/>
                    <a:pt x="1671" y="107"/>
                  </a:cubicBezTo>
                  <a:cubicBezTo>
                    <a:pt x="1567" y="107"/>
                    <a:pt x="1459" y="68"/>
                    <a:pt x="1358" y="68"/>
                  </a:cubicBezTo>
                  <a:cubicBezTo>
                    <a:pt x="1350" y="68"/>
                    <a:pt x="1342" y="69"/>
                    <a:pt x="1334" y="69"/>
                  </a:cubicBezTo>
                  <a:cubicBezTo>
                    <a:pt x="1176" y="17"/>
                    <a:pt x="1018" y="0"/>
                    <a:pt x="8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30"/>
            <p:cNvSpPr/>
            <p:nvPr/>
          </p:nvSpPr>
          <p:spPr>
            <a:xfrm>
              <a:off x="6126650" y="2383750"/>
              <a:ext cx="53600" cy="14025"/>
            </a:xfrm>
            <a:custGeom>
              <a:avLst/>
              <a:gdLst/>
              <a:ahLst/>
              <a:cxnLst/>
              <a:rect l="l" t="t" r="r" b="b"/>
              <a:pathLst>
                <a:path w="2144" h="561" extrusionOk="0">
                  <a:moveTo>
                    <a:pt x="36" y="1"/>
                  </a:moveTo>
                  <a:cubicBezTo>
                    <a:pt x="12" y="48"/>
                    <a:pt x="0" y="108"/>
                    <a:pt x="12" y="167"/>
                  </a:cubicBezTo>
                  <a:cubicBezTo>
                    <a:pt x="96" y="310"/>
                    <a:pt x="298" y="382"/>
                    <a:pt x="334" y="560"/>
                  </a:cubicBezTo>
                  <a:lnTo>
                    <a:pt x="631" y="560"/>
                  </a:lnTo>
                  <a:cubicBezTo>
                    <a:pt x="655" y="298"/>
                    <a:pt x="858" y="286"/>
                    <a:pt x="1048" y="286"/>
                  </a:cubicBezTo>
                  <a:cubicBezTo>
                    <a:pt x="1381" y="263"/>
                    <a:pt x="1727" y="263"/>
                    <a:pt x="2048" y="263"/>
                  </a:cubicBezTo>
                  <a:cubicBezTo>
                    <a:pt x="2143" y="227"/>
                    <a:pt x="2120" y="191"/>
                    <a:pt x="2036" y="167"/>
                  </a:cubicBezTo>
                  <a:cubicBezTo>
                    <a:pt x="1846" y="96"/>
                    <a:pt x="1643" y="60"/>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30"/>
            <p:cNvSpPr/>
            <p:nvPr/>
          </p:nvSpPr>
          <p:spPr>
            <a:xfrm>
              <a:off x="6095700" y="2385925"/>
              <a:ext cx="44075" cy="11850"/>
            </a:xfrm>
            <a:custGeom>
              <a:avLst/>
              <a:gdLst/>
              <a:ahLst/>
              <a:cxnLst/>
              <a:rect l="l" t="t" r="r" b="b"/>
              <a:pathLst>
                <a:path w="1763" h="474" extrusionOk="0">
                  <a:moveTo>
                    <a:pt x="961" y="0"/>
                  </a:moveTo>
                  <a:cubicBezTo>
                    <a:pt x="741" y="0"/>
                    <a:pt x="525" y="57"/>
                    <a:pt x="298" y="104"/>
                  </a:cubicBezTo>
                  <a:cubicBezTo>
                    <a:pt x="167" y="152"/>
                    <a:pt x="83" y="259"/>
                    <a:pt x="0" y="342"/>
                  </a:cubicBezTo>
                  <a:lnTo>
                    <a:pt x="0" y="461"/>
                  </a:lnTo>
                  <a:cubicBezTo>
                    <a:pt x="536" y="461"/>
                    <a:pt x="1060" y="473"/>
                    <a:pt x="1572" y="473"/>
                  </a:cubicBezTo>
                  <a:cubicBezTo>
                    <a:pt x="1762" y="152"/>
                    <a:pt x="1441" y="164"/>
                    <a:pt x="1310" y="57"/>
                  </a:cubicBezTo>
                  <a:cubicBezTo>
                    <a:pt x="1191" y="16"/>
                    <a:pt x="1076" y="0"/>
                    <a:pt x="9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30"/>
            <p:cNvSpPr/>
            <p:nvPr/>
          </p:nvSpPr>
          <p:spPr>
            <a:xfrm>
              <a:off x="6244525" y="2382575"/>
              <a:ext cx="30075" cy="11650"/>
            </a:xfrm>
            <a:custGeom>
              <a:avLst/>
              <a:gdLst/>
              <a:ahLst/>
              <a:cxnLst/>
              <a:rect l="l" t="t" r="r" b="b"/>
              <a:pathLst>
                <a:path w="1203" h="466" extrusionOk="0">
                  <a:moveTo>
                    <a:pt x="965" y="0"/>
                  </a:moveTo>
                  <a:cubicBezTo>
                    <a:pt x="917" y="179"/>
                    <a:pt x="846" y="310"/>
                    <a:pt x="643" y="310"/>
                  </a:cubicBezTo>
                  <a:cubicBezTo>
                    <a:pt x="417" y="310"/>
                    <a:pt x="203" y="333"/>
                    <a:pt x="0" y="333"/>
                  </a:cubicBezTo>
                  <a:cubicBezTo>
                    <a:pt x="201" y="452"/>
                    <a:pt x="436" y="466"/>
                    <a:pt x="674" y="466"/>
                  </a:cubicBezTo>
                  <a:cubicBezTo>
                    <a:pt x="747" y="466"/>
                    <a:pt x="820" y="464"/>
                    <a:pt x="893" y="464"/>
                  </a:cubicBezTo>
                  <a:cubicBezTo>
                    <a:pt x="1036" y="464"/>
                    <a:pt x="1143" y="357"/>
                    <a:pt x="1179" y="203"/>
                  </a:cubicBezTo>
                  <a:cubicBezTo>
                    <a:pt x="1203" y="60"/>
                    <a:pt x="1084" y="24"/>
                    <a:pt x="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30"/>
            <p:cNvSpPr/>
            <p:nvPr/>
          </p:nvSpPr>
          <p:spPr>
            <a:xfrm>
              <a:off x="6217425" y="2386725"/>
              <a:ext cx="12225" cy="5775"/>
            </a:xfrm>
            <a:custGeom>
              <a:avLst/>
              <a:gdLst/>
              <a:ahLst/>
              <a:cxnLst/>
              <a:rect l="l" t="t" r="r" b="b"/>
              <a:pathLst>
                <a:path w="489" h="231" extrusionOk="0">
                  <a:moveTo>
                    <a:pt x="429" y="1"/>
                  </a:moveTo>
                  <a:cubicBezTo>
                    <a:pt x="275" y="13"/>
                    <a:pt x="144" y="13"/>
                    <a:pt x="1" y="13"/>
                  </a:cubicBezTo>
                  <a:cubicBezTo>
                    <a:pt x="13" y="60"/>
                    <a:pt x="13" y="108"/>
                    <a:pt x="13" y="144"/>
                  </a:cubicBezTo>
                  <a:cubicBezTo>
                    <a:pt x="109" y="160"/>
                    <a:pt x="206" y="230"/>
                    <a:pt x="302" y="230"/>
                  </a:cubicBezTo>
                  <a:cubicBezTo>
                    <a:pt x="349" y="230"/>
                    <a:pt x="395" y="214"/>
                    <a:pt x="441" y="167"/>
                  </a:cubicBezTo>
                  <a:cubicBezTo>
                    <a:pt x="489" y="108"/>
                    <a:pt x="48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30"/>
            <p:cNvSpPr/>
            <p:nvPr/>
          </p:nvSpPr>
          <p:spPr>
            <a:xfrm>
              <a:off x="6242725" y="2379600"/>
              <a:ext cx="10750" cy="5475"/>
            </a:xfrm>
            <a:custGeom>
              <a:avLst/>
              <a:gdLst/>
              <a:ahLst/>
              <a:cxnLst/>
              <a:rect l="l" t="t" r="r" b="b"/>
              <a:pathLst>
                <a:path w="430" h="219" extrusionOk="0">
                  <a:moveTo>
                    <a:pt x="1" y="0"/>
                  </a:moveTo>
                  <a:lnTo>
                    <a:pt x="1" y="0"/>
                  </a:lnTo>
                  <a:cubicBezTo>
                    <a:pt x="71" y="147"/>
                    <a:pt x="145" y="219"/>
                    <a:pt x="217" y="219"/>
                  </a:cubicBezTo>
                  <a:cubicBezTo>
                    <a:pt x="291" y="219"/>
                    <a:pt x="363" y="144"/>
                    <a:pt x="429" y="0"/>
                  </a:cubicBezTo>
                  <a:lnTo>
                    <a:pt x="429" y="0"/>
                  </a:lnTo>
                  <a:cubicBezTo>
                    <a:pt x="364" y="6"/>
                    <a:pt x="292" y="9"/>
                    <a:pt x="220" y="9"/>
                  </a:cubicBezTo>
                  <a:cubicBezTo>
                    <a:pt x="147" y="9"/>
                    <a:pt x="72" y="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30"/>
            <p:cNvSpPr/>
            <p:nvPr/>
          </p:nvSpPr>
          <p:spPr>
            <a:xfrm>
              <a:off x="6228150" y="2383450"/>
              <a:ext cx="7175" cy="7775"/>
            </a:xfrm>
            <a:custGeom>
              <a:avLst/>
              <a:gdLst/>
              <a:ahLst/>
              <a:cxnLst/>
              <a:rect l="l" t="t" r="r" b="b"/>
              <a:pathLst>
                <a:path w="287" h="311" extrusionOk="0">
                  <a:moveTo>
                    <a:pt x="0" y="1"/>
                  </a:moveTo>
                  <a:lnTo>
                    <a:pt x="0" y="132"/>
                  </a:lnTo>
                  <a:cubicBezTo>
                    <a:pt x="12" y="191"/>
                    <a:pt x="12" y="239"/>
                    <a:pt x="12" y="298"/>
                  </a:cubicBezTo>
                  <a:cubicBezTo>
                    <a:pt x="108" y="298"/>
                    <a:pt x="203" y="310"/>
                    <a:pt x="286" y="310"/>
                  </a:cubicBezTo>
                  <a:cubicBezTo>
                    <a:pt x="239" y="144"/>
                    <a:pt x="131"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30"/>
            <p:cNvSpPr/>
            <p:nvPr/>
          </p:nvSpPr>
          <p:spPr>
            <a:xfrm>
              <a:off x="6239150" y="2388775"/>
              <a:ext cx="3600" cy="2600"/>
            </a:xfrm>
            <a:custGeom>
              <a:avLst/>
              <a:gdLst/>
              <a:ahLst/>
              <a:cxnLst/>
              <a:rect l="l" t="t" r="r" b="b"/>
              <a:pathLst>
                <a:path w="144" h="104" extrusionOk="0">
                  <a:moveTo>
                    <a:pt x="70" y="1"/>
                  </a:moveTo>
                  <a:cubicBezTo>
                    <a:pt x="47" y="1"/>
                    <a:pt x="24" y="28"/>
                    <a:pt x="1" y="85"/>
                  </a:cubicBezTo>
                  <a:cubicBezTo>
                    <a:pt x="31" y="97"/>
                    <a:pt x="57" y="103"/>
                    <a:pt x="81" y="103"/>
                  </a:cubicBezTo>
                  <a:cubicBezTo>
                    <a:pt x="105" y="103"/>
                    <a:pt x="126" y="97"/>
                    <a:pt x="144" y="85"/>
                  </a:cubicBezTo>
                  <a:cubicBezTo>
                    <a:pt x="119" y="31"/>
                    <a:pt x="95"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30"/>
            <p:cNvSpPr/>
            <p:nvPr/>
          </p:nvSpPr>
          <p:spPr>
            <a:xfrm>
              <a:off x="6235300" y="2390900"/>
              <a:ext cx="4475" cy="1575"/>
            </a:xfrm>
            <a:custGeom>
              <a:avLst/>
              <a:gdLst/>
              <a:ahLst/>
              <a:cxnLst/>
              <a:rect l="l" t="t" r="r" b="b"/>
              <a:pathLst>
                <a:path w="179" h="63" extrusionOk="0">
                  <a:moveTo>
                    <a:pt x="0" y="0"/>
                  </a:moveTo>
                  <a:cubicBezTo>
                    <a:pt x="30" y="42"/>
                    <a:pt x="60" y="63"/>
                    <a:pt x="89" y="63"/>
                  </a:cubicBezTo>
                  <a:cubicBezTo>
                    <a:pt x="119" y="63"/>
                    <a:pt x="149"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30"/>
            <p:cNvSpPr/>
            <p:nvPr/>
          </p:nvSpPr>
          <p:spPr>
            <a:xfrm>
              <a:off x="6264450" y="2380325"/>
              <a:ext cx="4200" cy="2575"/>
            </a:xfrm>
            <a:custGeom>
              <a:avLst/>
              <a:gdLst/>
              <a:ahLst/>
              <a:cxnLst/>
              <a:rect l="l" t="t" r="r" b="b"/>
              <a:pathLst>
                <a:path w="168" h="103" extrusionOk="0">
                  <a:moveTo>
                    <a:pt x="43" y="1"/>
                  </a:moveTo>
                  <a:cubicBezTo>
                    <a:pt x="30" y="1"/>
                    <a:pt x="16" y="3"/>
                    <a:pt x="1" y="7"/>
                  </a:cubicBezTo>
                  <a:cubicBezTo>
                    <a:pt x="60" y="31"/>
                    <a:pt x="108" y="78"/>
                    <a:pt x="168" y="102"/>
                  </a:cubicBezTo>
                  <a:cubicBezTo>
                    <a:pt x="148" y="43"/>
                    <a:pt x="104"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30"/>
            <p:cNvSpPr/>
            <p:nvPr/>
          </p:nvSpPr>
          <p:spPr>
            <a:xfrm>
              <a:off x="6170400" y="2314400"/>
              <a:ext cx="7775" cy="8350"/>
            </a:xfrm>
            <a:custGeom>
              <a:avLst/>
              <a:gdLst/>
              <a:ahLst/>
              <a:cxnLst/>
              <a:rect l="l" t="t" r="r" b="b"/>
              <a:pathLst>
                <a:path w="311" h="334" extrusionOk="0">
                  <a:moveTo>
                    <a:pt x="179" y="1"/>
                  </a:moveTo>
                  <a:lnTo>
                    <a:pt x="1" y="179"/>
                  </a:lnTo>
                  <a:cubicBezTo>
                    <a:pt x="60" y="227"/>
                    <a:pt x="108" y="286"/>
                    <a:pt x="167" y="334"/>
                  </a:cubicBezTo>
                  <a:cubicBezTo>
                    <a:pt x="298" y="274"/>
                    <a:pt x="310" y="155"/>
                    <a:pt x="310" y="24"/>
                  </a:cubicBezTo>
                  <a:cubicBezTo>
                    <a:pt x="274" y="24"/>
                    <a:pt x="227" y="2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30"/>
            <p:cNvSpPr/>
            <p:nvPr/>
          </p:nvSpPr>
          <p:spPr>
            <a:xfrm>
              <a:off x="6203150" y="2301650"/>
              <a:ext cx="8650" cy="6225"/>
            </a:xfrm>
            <a:custGeom>
              <a:avLst/>
              <a:gdLst/>
              <a:ahLst/>
              <a:cxnLst/>
              <a:rect l="l" t="t" r="r" b="b"/>
              <a:pathLst>
                <a:path w="346" h="249" extrusionOk="0">
                  <a:moveTo>
                    <a:pt x="177" y="1"/>
                  </a:moveTo>
                  <a:cubicBezTo>
                    <a:pt x="156" y="1"/>
                    <a:pt x="132" y="7"/>
                    <a:pt x="107" y="22"/>
                  </a:cubicBezTo>
                  <a:cubicBezTo>
                    <a:pt x="0" y="82"/>
                    <a:pt x="155" y="177"/>
                    <a:pt x="167" y="249"/>
                  </a:cubicBezTo>
                  <a:cubicBezTo>
                    <a:pt x="226" y="213"/>
                    <a:pt x="286" y="201"/>
                    <a:pt x="346" y="189"/>
                  </a:cubicBezTo>
                  <a:cubicBezTo>
                    <a:pt x="317" y="95"/>
                    <a:pt x="259"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30"/>
            <p:cNvSpPr/>
            <p:nvPr/>
          </p:nvSpPr>
          <p:spPr>
            <a:xfrm>
              <a:off x="6073675" y="2790575"/>
              <a:ext cx="68475" cy="15375"/>
            </a:xfrm>
            <a:custGeom>
              <a:avLst/>
              <a:gdLst/>
              <a:ahLst/>
              <a:cxnLst/>
              <a:rect l="l" t="t" r="r" b="b"/>
              <a:pathLst>
                <a:path w="2739" h="615" extrusionOk="0">
                  <a:moveTo>
                    <a:pt x="1303" y="0"/>
                  </a:moveTo>
                  <a:cubicBezTo>
                    <a:pt x="1064" y="0"/>
                    <a:pt x="824" y="11"/>
                    <a:pt x="583" y="27"/>
                  </a:cubicBezTo>
                  <a:cubicBezTo>
                    <a:pt x="452" y="146"/>
                    <a:pt x="0" y="4"/>
                    <a:pt x="238" y="444"/>
                  </a:cubicBezTo>
                  <a:cubicBezTo>
                    <a:pt x="740" y="513"/>
                    <a:pt x="1237" y="615"/>
                    <a:pt x="1741" y="615"/>
                  </a:cubicBezTo>
                  <a:cubicBezTo>
                    <a:pt x="2027" y="615"/>
                    <a:pt x="2315" y="582"/>
                    <a:pt x="2608" y="492"/>
                  </a:cubicBezTo>
                  <a:lnTo>
                    <a:pt x="2608" y="444"/>
                  </a:lnTo>
                  <a:lnTo>
                    <a:pt x="2608" y="385"/>
                  </a:lnTo>
                  <a:cubicBezTo>
                    <a:pt x="2655" y="277"/>
                    <a:pt x="2691" y="182"/>
                    <a:pt x="2738" y="87"/>
                  </a:cubicBezTo>
                  <a:cubicBezTo>
                    <a:pt x="2721" y="84"/>
                    <a:pt x="2704" y="82"/>
                    <a:pt x="2687" y="82"/>
                  </a:cubicBezTo>
                  <a:cubicBezTo>
                    <a:pt x="2583" y="82"/>
                    <a:pt x="2476" y="135"/>
                    <a:pt x="2367" y="135"/>
                  </a:cubicBezTo>
                  <a:cubicBezTo>
                    <a:pt x="2304" y="135"/>
                    <a:pt x="2242" y="118"/>
                    <a:pt x="2179" y="63"/>
                  </a:cubicBezTo>
                  <a:cubicBezTo>
                    <a:pt x="1890" y="17"/>
                    <a:pt x="1597"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30"/>
            <p:cNvSpPr/>
            <p:nvPr/>
          </p:nvSpPr>
          <p:spPr>
            <a:xfrm>
              <a:off x="6219525" y="2510250"/>
              <a:ext cx="4175" cy="4600"/>
            </a:xfrm>
            <a:custGeom>
              <a:avLst/>
              <a:gdLst/>
              <a:ahLst/>
              <a:cxnLst/>
              <a:rect l="l" t="t" r="r" b="b"/>
              <a:pathLst>
                <a:path w="167" h="184" extrusionOk="0">
                  <a:moveTo>
                    <a:pt x="107" y="1"/>
                  </a:moveTo>
                  <a:cubicBezTo>
                    <a:pt x="60" y="13"/>
                    <a:pt x="12" y="13"/>
                    <a:pt x="12" y="60"/>
                  </a:cubicBezTo>
                  <a:cubicBezTo>
                    <a:pt x="0" y="72"/>
                    <a:pt x="0" y="144"/>
                    <a:pt x="36" y="168"/>
                  </a:cubicBezTo>
                  <a:cubicBezTo>
                    <a:pt x="54" y="179"/>
                    <a:pt x="73" y="184"/>
                    <a:pt x="90" y="184"/>
                  </a:cubicBezTo>
                  <a:cubicBezTo>
                    <a:pt x="128" y="184"/>
                    <a:pt x="159" y="157"/>
                    <a:pt x="167" y="108"/>
                  </a:cubicBezTo>
                  <a:cubicBezTo>
                    <a:pt x="167" y="72"/>
                    <a:pt x="119" y="25"/>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30"/>
            <p:cNvSpPr/>
            <p:nvPr/>
          </p:nvSpPr>
          <p:spPr>
            <a:xfrm>
              <a:off x="6229625" y="2510525"/>
              <a:ext cx="6000" cy="5725"/>
            </a:xfrm>
            <a:custGeom>
              <a:avLst/>
              <a:gdLst/>
              <a:ahLst/>
              <a:cxnLst/>
              <a:rect l="l" t="t" r="r" b="b"/>
              <a:pathLst>
                <a:path w="240" h="229" extrusionOk="0">
                  <a:moveTo>
                    <a:pt x="84" y="1"/>
                  </a:moveTo>
                  <a:cubicBezTo>
                    <a:pt x="77" y="1"/>
                    <a:pt x="69" y="1"/>
                    <a:pt x="60" y="2"/>
                  </a:cubicBezTo>
                  <a:cubicBezTo>
                    <a:pt x="49" y="2"/>
                    <a:pt x="13" y="38"/>
                    <a:pt x="13" y="49"/>
                  </a:cubicBezTo>
                  <a:cubicBezTo>
                    <a:pt x="1" y="228"/>
                    <a:pt x="132" y="216"/>
                    <a:pt x="239" y="228"/>
                  </a:cubicBezTo>
                  <a:cubicBezTo>
                    <a:pt x="228" y="114"/>
                    <a:pt x="23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30"/>
            <p:cNvSpPr/>
            <p:nvPr/>
          </p:nvSpPr>
          <p:spPr>
            <a:xfrm>
              <a:off x="6189150" y="2505500"/>
              <a:ext cx="5600" cy="3625"/>
            </a:xfrm>
            <a:custGeom>
              <a:avLst/>
              <a:gdLst/>
              <a:ahLst/>
              <a:cxnLst/>
              <a:rect l="l" t="t" r="r" b="b"/>
              <a:pathLst>
                <a:path w="224" h="145" extrusionOk="0">
                  <a:moveTo>
                    <a:pt x="155" y="0"/>
                  </a:moveTo>
                  <a:cubicBezTo>
                    <a:pt x="96" y="36"/>
                    <a:pt x="60" y="96"/>
                    <a:pt x="1" y="143"/>
                  </a:cubicBezTo>
                  <a:cubicBezTo>
                    <a:pt x="10" y="140"/>
                    <a:pt x="22" y="139"/>
                    <a:pt x="34" y="139"/>
                  </a:cubicBezTo>
                  <a:cubicBezTo>
                    <a:pt x="63" y="139"/>
                    <a:pt x="98" y="145"/>
                    <a:pt x="128" y="145"/>
                  </a:cubicBezTo>
                  <a:cubicBezTo>
                    <a:pt x="186" y="145"/>
                    <a:pt x="224" y="1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30"/>
            <p:cNvSpPr/>
            <p:nvPr/>
          </p:nvSpPr>
          <p:spPr>
            <a:xfrm>
              <a:off x="5386075" y="2697975"/>
              <a:ext cx="36650" cy="97475"/>
            </a:xfrm>
            <a:custGeom>
              <a:avLst/>
              <a:gdLst/>
              <a:ahLst/>
              <a:cxnLst/>
              <a:rect l="l" t="t" r="r" b="b"/>
              <a:pathLst>
                <a:path w="1466" h="3899" extrusionOk="0">
                  <a:moveTo>
                    <a:pt x="1204" y="0"/>
                  </a:moveTo>
                  <a:cubicBezTo>
                    <a:pt x="1169" y="0"/>
                    <a:pt x="1138" y="14"/>
                    <a:pt x="1120" y="40"/>
                  </a:cubicBezTo>
                  <a:cubicBezTo>
                    <a:pt x="691" y="552"/>
                    <a:pt x="644" y="1255"/>
                    <a:pt x="286" y="1803"/>
                  </a:cubicBezTo>
                  <a:cubicBezTo>
                    <a:pt x="298" y="1850"/>
                    <a:pt x="286" y="1886"/>
                    <a:pt x="251" y="1910"/>
                  </a:cubicBezTo>
                  <a:cubicBezTo>
                    <a:pt x="167" y="2100"/>
                    <a:pt x="96" y="2315"/>
                    <a:pt x="13" y="2505"/>
                  </a:cubicBezTo>
                  <a:cubicBezTo>
                    <a:pt x="13" y="2755"/>
                    <a:pt x="84" y="2993"/>
                    <a:pt x="60" y="3255"/>
                  </a:cubicBezTo>
                  <a:cubicBezTo>
                    <a:pt x="48" y="3410"/>
                    <a:pt x="108" y="3588"/>
                    <a:pt x="1" y="3755"/>
                  </a:cubicBezTo>
                  <a:lnTo>
                    <a:pt x="1" y="3898"/>
                  </a:lnTo>
                  <a:lnTo>
                    <a:pt x="132" y="3898"/>
                  </a:lnTo>
                  <a:cubicBezTo>
                    <a:pt x="536" y="3708"/>
                    <a:pt x="310" y="3303"/>
                    <a:pt x="429" y="3029"/>
                  </a:cubicBezTo>
                  <a:cubicBezTo>
                    <a:pt x="465" y="2934"/>
                    <a:pt x="489" y="2838"/>
                    <a:pt x="572" y="2755"/>
                  </a:cubicBezTo>
                  <a:cubicBezTo>
                    <a:pt x="596" y="2696"/>
                    <a:pt x="644" y="2660"/>
                    <a:pt x="679" y="2600"/>
                  </a:cubicBezTo>
                  <a:cubicBezTo>
                    <a:pt x="584" y="2410"/>
                    <a:pt x="584" y="2219"/>
                    <a:pt x="703" y="2041"/>
                  </a:cubicBezTo>
                  <a:lnTo>
                    <a:pt x="703" y="2064"/>
                  </a:lnTo>
                  <a:cubicBezTo>
                    <a:pt x="858" y="1707"/>
                    <a:pt x="905" y="1291"/>
                    <a:pt x="1144" y="945"/>
                  </a:cubicBezTo>
                  <a:cubicBezTo>
                    <a:pt x="1215" y="707"/>
                    <a:pt x="1465" y="517"/>
                    <a:pt x="1429" y="219"/>
                  </a:cubicBezTo>
                  <a:cubicBezTo>
                    <a:pt x="1370" y="136"/>
                    <a:pt x="1298" y="76"/>
                    <a:pt x="1239" y="5"/>
                  </a:cubicBezTo>
                  <a:cubicBezTo>
                    <a:pt x="1227" y="2"/>
                    <a:pt x="1215" y="0"/>
                    <a:pt x="1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30"/>
            <p:cNvSpPr/>
            <p:nvPr/>
          </p:nvSpPr>
          <p:spPr>
            <a:xfrm>
              <a:off x="5410775" y="2684400"/>
              <a:ext cx="3600" cy="4775"/>
            </a:xfrm>
            <a:custGeom>
              <a:avLst/>
              <a:gdLst/>
              <a:ahLst/>
              <a:cxnLst/>
              <a:rect l="l" t="t" r="r" b="b"/>
              <a:pathLst>
                <a:path w="144" h="191" extrusionOk="0">
                  <a:moveTo>
                    <a:pt x="144" y="0"/>
                  </a:moveTo>
                  <a:lnTo>
                    <a:pt x="144" y="0"/>
                  </a:lnTo>
                  <a:cubicBezTo>
                    <a:pt x="96" y="12"/>
                    <a:pt x="60" y="12"/>
                    <a:pt x="13" y="12"/>
                  </a:cubicBezTo>
                  <a:cubicBezTo>
                    <a:pt x="13" y="83"/>
                    <a:pt x="1" y="167"/>
                    <a:pt x="72" y="191"/>
                  </a:cubicBezTo>
                  <a:cubicBezTo>
                    <a:pt x="96" y="131"/>
                    <a:pt x="120" y="6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30"/>
            <p:cNvSpPr/>
            <p:nvPr/>
          </p:nvSpPr>
          <p:spPr>
            <a:xfrm>
              <a:off x="5414350" y="2694800"/>
              <a:ext cx="3300" cy="3600"/>
            </a:xfrm>
            <a:custGeom>
              <a:avLst/>
              <a:gdLst/>
              <a:ahLst/>
              <a:cxnLst/>
              <a:rect l="l" t="t" r="r" b="b"/>
              <a:pathLst>
                <a:path w="132" h="144" extrusionOk="0">
                  <a:moveTo>
                    <a:pt x="120" y="1"/>
                  </a:moveTo>
                  <a:cubicBezTo>
                    <a:pt x="48" y="25"/>
                    <a:pt x="1" y="72"/>
                    <a:pt x="1" y="144"/>
                  </a:cubicBezTo>
                  <a:cubicBezTo>
                    <a:pt x="48" y="144"/>
                    <a:pt x="72" y="132"/>
                    <a:pt x="120" y="120"/>
                  </a:cubicBezTo>
                  <a:lnTo>
                    <a:pt x="132" y="60"/>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30"/>
            <p:cNvSpPr/>
            <p:nvPr/>
          </p:nvSpPr>
          <p:spPr>
            <a:xfrm>
              <a:off x="5418225" y="2691525"/>
              <a:ext cx="3000" cy="4500"/>
            </a:xfrm>
            <a:custGeom>
              <a:avLst/>
              <a:gdLst/>
              <a:ahLst/>
              <a:cxnLst/>
              <a:rect l="l" t="t" r="r" b="b"/>
              <a:pathLst>
                <a:path w="120" h="180" extrusionOk="0">
                  <a:moveTo>
                    <a:pt x="120" y="1"/>
                  </a:moveTo>
                  <a:lnTo>
                    <a:pt x="120" y="1"/>
                  </a:lnTo>
                  <a:cubicBezTo>
                    <a:pt x="72" y="13"/>
                    <a:pt x="36" y="25"/>
                    <a:pt x="0" y="37"/>
                  </a:cubicBezTo>
                  <a:lnTo>
                    <a:pt x="0" y="179"/>
                  </a:lnTo>
                  <a:cubicBezTo>
                    <a:pt x="72" y="132"/>
                    <a:pt x="12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30"/>
            <p:cNvSpPr/>
            <p:nvPr/>
          </p:nvSpPr>
          <p:spPr>
            <a:xfrm>
              <a:off x="6078025" y="3165100"/>
              <a:ext cx="21250" cy="7775"/>
            </a:xfrm>
            <a:custGeom>
              <a:avLst/>
              <a:gdLst/>
              <a:ahLst/>
              <a:cxnLst/>
              <a:rect l="l" t="t" r="r" b="b"/>
              <a:pathLst>
                <a:path w="850" h="311" extrusionOk="0">
                  <a:moveTo>
                    <a:pt x="290" y="1"/>
                  </a:moveTo>
                  <a:cubicBezTo>
                    <a:pt x="278" y="24"/>
                    <a:pt x="255" y="48"/>
                    <a:pt x="243" y="60"/>
                  </a:cubicBezTo>
                  <a:cubicBezTo>
                    <a:pt x="228" y="68"/>
                    <a:pt x="215" y="72"/>
                    <a:pt x="204" y="72"/>
                  </a:cubicBezTo>
                  <a:cubicBezTo>
                    <a:pt x="179" y="72"/>
                    <a:pt x="160" y="53"/>
                    <a:pt x="136" y="12"/>
                  </a:cubicBezTo>
                  <a:lnTo>
                    <a:pt x="136" y="12"/>
                  </a:lnTo>
                  <a:cubicBezTo>
                    <a:pt x="0" y="275"/>
                    <a:pt x="117" y="291"/>
                    <a:pt x="256" y="291"/>
                  </a:cubicBezTo>
                  <a:cubicBezTo>
                    <a:pt x="275" y="291"/>
                    <a:pt x="295" y="290"/>
                    <a:pt x="314" y="290"/>
                  </a:cubicBezTo>
                  <a:cubicBezTo>
                    <a:pt x="352" y="290"/>
                    <a:pt x="389" y="291"/>
                    <a:pt x="421" y="298"/>
                  </a:cubicBezTo>
                  <a:cubicBezTo>
                    <a:pt x="576" y="263"/>
                    <a:pt x="755" y="310"/>
                    <a:pt x="850" y="143"/>
                  </a:cubicBezTo>
                  <a:cubicBezTo>
                    <a:pt x="731" y="132"/>
                    <a:pt x="636" y="120"/>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30"/>
            <p:cNvSpPr/>
            <p:nvPr/>
          </p:nvSpPr>
          <p:spPr>
            <a:xfrm>
              <a:off x="6056700" y="3186675"/>
              <a:ext cx="14300" cy="3850"/>
            </a:xfrm>
            <a:custGeom>
              <a:avLst/>
              <a:gdLst/>
              <a:ahLst/>
              <a:cxnLst/>
              <a:rect l="l" t="t" r="r" b="b"/>
              <a:pathLst>
                <a:path w="572" h="154" extrusionOk="0">
                  <a:moveTo>
                    <a:pt x="271" y="0"/>
                  </a:moveTo>
                  <a:cubicBezTo>
                    <a:pt x="181" y="0"/>
                    <a:pt x="89" y="19"/>
                    <a:pt x="0" y="19"/>
                  </a:cubicBezTo>
                  <a:cubicBezTo>
                    <a:pt x="87" y="125"/>
                    <a:pt x="193" y="154"/>
                    <a:pt x="304" y="154"/>
                  </a:cubicBezTo>
                  <a:cubicBezTo>
                    <a:pt x="392" y="154"/>
                    <a:pt x="483" y="136"/>
                    <a:pt x="572" y="126"/>
                  </a:cubicBezTo>
                  <a:cubicBezTo>
                    <a:pt x="477" y="24"/>
                    <a:pt x="375"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30"/>
            <p:cNvSpPr/>
            <p:nvPr/>
          </p:nvSpPr>
          <p:spPr>
            <a:xfrm>
              <a:off x="6092725" y="3193375"/>
              <a:ext cx="14600" cy="4350"/>
            </a:xfrm>
            <a:custGeom>
              <a:avLst/>
              <a:gdLst/>
              <a:ahLst/>
              <a:cxnLst/>
              <a:rect l="l" t="t" r="r" b="b"/>
              <a:pathLst>
                <a:path w="584" h="174" extrusionOk="0">
                  <a:moveTo>
                    <a:pt x="298" y="1"/>
                  </a:moveTo>
                  <a:cubicBezTo>
                    <a:pt x="179" y="24"/>
                    <a:pt x="60" y="24"/>
                    <a:pt x="0" y="144"/>
                  </a:cubicBezTo>
                  <a:cubicBezTo>
                    <a:pt x="81" y="158"/>
                    <a:pt x="163" y="174"/>
                    <a:pt x="243" y="174"/>
                  </a:cubicBezTo>
                  <a:cubicBezTo>
                    <a:pt x="365" y="174"/>
                    <a:pt x="483" y="137"/>
                    <a:pt x="5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30"/>
            <p:cNvSpPr/>
            <p:nvPr/>
          </p:nvSpPr>
          <p:spPr>
            <a:xfrm>
              <a:off x="6045375" y="3187125"/>
              <a:ext cx="7475" cy="2525"/>
            </a:xfrm>
            <a:custGeom>
              <a:avLst/>
              <a:gdLst/>
              <a:ahLst/>
              <a:cxnLst/>
              <a:rect l="l" t="t" r="r" b="b"/>
              <a:pathLst>
                <a:path w="299" h="101" extrusionOk="0">
                  <a:moveTo>
                    <a:pt x="299" y="1"/>
                  </a:moveTo>
                  <a:cubicBezTo>
                    <a:pt x="191" y="1"/>
                    <a:pt x="108" y="13"/>
                    <a:pt x="1" y="13"/>
                  </a:cubicBezTo>
                  <a:cubicBezTo>
                    <a:pt x="53" y="71"/>
                    <a:pt x="106" y="100"/>
                    <a:pt x="155" y="100"/>
                  </a:cubicBezTo>
                  <a:cubicBezTo>
                    <a:pt x="207" y="100"/>
                    <a:pt x="256" y="68"/>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30"/>
            <p:cNvSpPr/>
            <p:nvPr/>
          </p:nvSpPr>
          <p:spPr>
            <a:xfrm>
              <a:off x="6095400" y="2143125"/>
              <a:ext cx="168200" cy="22575"/>
            </a:xfrm>
            <a:custGeom>
              <a:avLst/>
              <a:gdLst/>
              <a:ahLst/>
              <a:cxnLst/>
              <a:rect l="l" t="t" r="r" b="b"/>
              <a:pathLst>
                <a:path w="6728" h="903" extrusionOk="0">
                  <a:moveTo>
                    <a:pt x="5622" y="0"/>
                  </a:moveTo>
                  <a:cubicBezTo>
                    <a:pt x="5482" y="0"/>
                    <a:pt x="5335" y="21"/>
                    <a:pt x="5191" y="29"/>
                  </a:cubicBezTo>
                  <a:cubicBezTo>
                    <a:pt x="5144" y="339"/>
                    <a:pt x="5477" y="267"/>
                    <a:pt x="5596" y="422"/>
                  </a:cubicBezTo>
                  <a:cubicBezTo>
                    <a:pt x="5388" y="473"/>
                    <a:pt x="5179" y="483"/>
                    <a:pt x="4970" y="483"/>
                  </a:cubicBezTo>
                  <a:cubicBezTo>
                    <a:pt x="4832" y="483"/>
                    <a:pt x="4694" y="479"/>
                    <a:pt x="4556" y="479"/>
                  </a:cubicBezTo>
                  <a:cubicBezTo>
                    <a:pt x="4317" y="479"/>
                    <a:pt x="4079" y="492"/>
                    <a:pt x="3846" y="565"/>
                  </a:cubicBezTo>
                  <a:cubicBezTo>
                    <a:pt x="3763" y="565"/>
                    <a:pt x="3691" y="565"/>
                    <a:pt x="3608" y="517"/>
                  </a:cubicBezTo>
                  <a:cubicBezTo>
                    <a:pt x="3572" y="482"/>
                    <a:pt x="3536" y="458"/>
                    <a:pt x="3489" y="422"/>
                  </a:cubicBezTo>
                  <a:cubicBezTo>
                    <a:pt x="3465" y="410"/>
                    <a:pt x="3453" y="410"/>
                    <a:pt x="3417" y="398"/>
                  </a:cubicBezTo>
                  <a:lnTo>
                    <a:pt x="3346" y="398"/>
                  </a:lnTo>
                  <a:cubicBezTo>
                    <a:pt x="3310" y="398"/>
                    <a:pt x="3298" y="410"/>
                    <a:pt x="3274" y="410"/>
                  </a:cubicBezTo>
                  <a:cubicBezTo>
                    <a:pt x="3227" y="410"/>
                    <a:pt x="3167" y="422"/>
                    <a:pt x="3120" y="446"/>
                  </a:cubicBezTo>
                  <a:lnTo>
                    <a:pt x="2893" y="446"/>
                  </a:lnTo>
                  <a:cubicBezTo>
                    <a:pt x="2822" y="422"/>
                    <a:pt x="2751" y="410"/>
                    <a:pt x="2679" y="387"/>
                  </a:cubicBezTo>
                  <a:cubicBezTo>
                    <a:pt x="2643" y="363"/>
                    <a:pt x="2631" y="363"/>
                    <a:pt x="2596" y="351"/>
                  </a:cubicBezTo>
                  <a:cubicBezTo>
                    <a:pt x="2572" y="339"/>
                    <a:pt x="2560" y="339"/>
                    <a:pt x="2524" y="327"/>
                  </a:cubicBezTo>
                  <a:cubicBezTo>
                    <a:pt x="2453" y="291"/>
                    <a:pt x="2381" y="267"/>
                    <a:pt x="2286" y="244"/>
                  </a:cubicBezTo>
                  <a:cubicBezTo>
                    <a:pt x="2227" y="244"/>
                    <a:pt x="2179" y="267"/>
                    <a:pt x="2120" y="279"/>
                  </a:cubicBezTo>
                  <a:lnTo>
                    <a:pt x="1905" y="363"/>
                  </a:lnTo>
                  <a:cubicBezTo>
                    <a:pt x="1858" y="363"/>
                    <a:pt x="1810" y="398"/>
                    <a:pt x="1762" y="446"/>
                  </a:cubicBezTo>
                  <a:cubicBezTo>
                    <a:pt x="1725" y="448"/>
                    <a:pt x="1688" y="448"/>
                    <a:pt x="1650" y="448"/>
                  </a:cubicBezTo>
                  <a:cubicBezTo>
                    <a:pt x="1288" y="448"/>
                    <a:pt x="931" y="379"/>
                    <a:pt x="575" y="379"/>
                  </a:cubicBezTo>
                  <a:cubicBezTo>
                    <a:pt x="431" y="379"/>
                    <a:pt x="287" y="390"/>
                    <a:pt x="143" y="422"/>
                  </a:cubicBezTo>
                  <a:lnTo>
                    <a:pt x="36" y="422"/>
                  </a:lnTo>
                  <a:cubicBezTo>
                    <a:pt x="0" y="482"/>
                    <a:pt x="0" y="541"/>
                    <a:pt x="36" y="601"/>
                  </a:cubicBezTo>
                  <a:cubicBezTo>
                    <a:pt x="715" y="625"/>
                    <a:pt x="1393" y="648"/>
                    <a:pt x="2084" y="684"/>
                  </a:cubicBezTo>
                  <a:cubicBezTo>
                    <a:pt x="2322" y="684"/>
                    <a:pt x="2560" y="744"/>
                    <a:pt x="2774" y="756"/>
                  </a:cubicBezTo>
                  <a:cubicBezTo>
                    <a:pt x="3616" y="819"/>
                    <a:pt x="4451" y="903"/>
                    <a:pt x="5295" y="903"/>
                  </a:cubicBezTo>
                  <a:cubicBezTo>
                    <a:pt x="5561" y="903"/>
                    <a:pt x="5828" y="895"/>
                    <a:pt x="6096" y="875"/>
                  </a:cubicBezTo>
                  <a:cubicBezTo>
                    <a:pt x="6334" y="863"/>
                    <a:pt x="6692" y="863"/>
                    <a:pt x="6727" y="458"/>
                  </a:cubicBezTo>
                  <a:cubicBezTo>
                    <a:pt x="6561" y="446"/>
                    <a:pt x="6311" y="458"/>
                    <a:pt x="6275" y="398"/>
                  </a:cubicBezTo>
                  <a:cubicBezTo>
                    <a:pt x="6113" y="68"/>
                    <a:pt x="5878" y="0"/>
                    <a:pt x="56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30"/>
            <p:cNvSpPr/>
            <p:nvPr/>
          </p:nvSpPr>
          <p:spPr>
            <a:xfrm>
              <a:off x="6181725" y="2141875"/>
              <a:ext cx="63125" cy="18950"/>
            </a:xfrm>
            <a:custGeom>
              <a:avLst/>
              <a:gdLst/>
              <a:ahLst/>
              <a:cxnLst/>
              <a:rect l="l" t="t" r="r" b="b"/>
              <a:pathLst>
                <a:path w="2525" h="758" extrusionOk="0">
                  <a:moveTo>
                    <a:pt x="1244" y="1"/>
                  </a:moveTo>
                  <a:cubicBezTo>
                    <a:pt x="1168" y="1"/>
                    <a:pt x="1091" y="9"/>
                    <a:pt x="1012" y="32"/>
                  </a:cubicBezTo>
                  <a:cubicBezTo>
                    <a:pt x="810" y="508"/>
                    <a:pt x="250" y="151"/>
                    <a:pt x="0" y="472"/>
                  </a:cubicBezTo>
                  <a:lnTo>
                    <a:pt x="0" y="627"/>
                  </a:lnTo>
                  <a:cubicBezTo>
                    <a:pt x="60" y="663"/>
                    <a:pt x="83" y="722"/>
                    <a:pt x="155" y="758"/>
                  </a:cubicBezTo>
                  <a:cubicBezTo>
                    <a:pt x="845" y="639"/>
                    <a:pt x="1548" y="675"/>
                    <a:pt x="2238" y="627"/>
                  </a:cubicBezTo>
                  <a:cubicBezTo>
                    <a:pt x="2346" y="603"/>
                    <a:pt x="2500" y="627"/>
                    <a:pt x="2512" y="472"/>
                  </a:cubicBezTo>
                  <a:cubicBezTo>
                    <a:pt x="2524" y="341"/>
                    <a:pt x="2417" y="282"/>
                    <a:pt x="2286" y="270"/>
                  </a:cubicBezTo>
                  <a:cubicBezTo>
                    <a:pt x="2096" y="234"/>
                    <a:pt x="1869" y="234"/>
                    <a:pt x="1726" y="56"/>
                  </a:cubicBezTo>
                  <a:cubicBezTo>
                    <a:pt x="1564" y="39"/>
                    <a:pt x="1407" y="1"/>
                    <a:pt x="12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30"/>
            <p:cNvSpPr/>
            <p:nvPr/>
          </p:nvSpPr>
          <p:spPr>
            <a:xfrm>
              <a:off x="6156700" y="2137750"/>
              <a:ext cx="53450" cy="17725"/>
            </a:xfrm>
            <a:custGeom>
              <a:avLst/>
              <a:gdLst/>
              <a:ahLst/>
              <a:cxnLst/>
              <a:rect l="l" t="t" r="r" b="b"/>
              <a:pathLst>
                <a:path w="2138" h="709" extrusionOk="0">
                  <a:moveTo>
                    <a:pt x="326" y="1"/>
                  </a:moveTo>
                  <a:cubicBezTo>
                    <a:pt x="271" y="1"/>
                    <a:pt x="214" y="8"/>
                    <a:pt x="156" y="18"/>
                  </a:cubicBezTo>
                  <a:cubicBezTo>
                    <a:pt x="96" y="42"/>
                    <a:pt x="60" y="101"/>
                    <a:pt x="25" y="161"/>
                  </a:cubicBezTo>
                  <a:cubicBezTo>
                    <a:pt x="1" y="244"/>
                    <a:pt x="1" y="292"/>
                    <a:pt x="1" y="375"/>
                  </a:cubicBezTo>
                  <a:cubicBezTo>
                    <a:pt x="13" y="471"/>
                    <a:pt x="60" y="566"/>
                    <a:pt x="144" y="637"/>
                  </a:cubicBezTo>
                  <a:cubicBezTo>
                    <a:pt x="191" y="697"/>
                    <a:pt x="263" y="709"/>
                    <a:pt x="334" y="709"/>
                  </a:cubicBezTo>
                  <a:cubicBezTo>
                    <a:pt x="394" y="709"/>
                    <a:pt x="441" y="685"/>
                    <a:pt x="477" y="661"/>
                  </a:cubicBezTo>
                  <a:cubicBezTo>
                    <a:pt x="477" y="637"/>
                    <a:pt x="489" y="625"/>
                    <a:pt x="537" y="613"/>
                  </a:cubicBezTo>
                  <a:cubicBezTo>
                    <a:pt x="572" y="613"/>
                    <a:pt x="620" y="625"/>
                    <a:pt x="656" y="661"/>
                  </a:cubicBezTo>
                  <a:cubicBezTo>
                    <a:pt x="680" y="673"/>
                    <a:pt x="739" y="685"/>
                    <a:pt x="787" y="685"/>
                  </a:cubicBezTo>
                  <a:cubicBezTo>
                    <a:pt x="811" y="673"/>
                    <a:pt x="834" y="637"/>
                    <a:pt x="846" y="625"/>
                  </a:cubicBezTo>
                  <a:cubicBezTo>
                    <a:pt x="941" y="578"/>
                    <a:pt x="918" y="482"/>
                    <a:pt x="953" y="399"/>
                  </a:cubicBezTo>
                  <a:lnTo>
                    <a:pt x="953" y="399"/>
                  </a:lnTo>
                  <a:cubicBezTo>
                    <a:pt x="941" y="494"/>
                    <a:pt x="941" y="578"/>
                    <a:pt x="1013" y="637"/>
                  </a:cubicBezTo>
                  <a:cubicBezTo>
                    <a:pt x="1172" y="637"/>
                    <a:pt x="1330" y="627"/>
                    <a:pt x="1489" y="627"/>
                  </a:cubicBezTo>
                  <a:cubicBezTo>
                    <a:pt x="1569" y="627"/>
                    <a:pt x="1648" y="629"/>
                    <a:pt x="1727" y="637"/>
                  </a:cubicBezTo>
                  <a:cubicBezTo>
                    <a:pt x="1759" y="641"/>
                    <a:pt x="1788" y="643"/>
                    <a:pt x="1815" y="643"/>
                  </a:cubicBezTo>
                  <a:cubicBezTo>
                    <a:pt x="2137" y="643"/>
                    <a:pt x="2025" y="384"/>
                    <a:pt x="2025" y="197"/>
                  </a:cubicBezTo>
                  <a:cubicBezTo>
                    <a:pt x="1918" y="197"/>
                    <a:pt x="1834" y="197"/>
                    <a:pt x="1739" y="209"/>
                  </a:cubicBezTo>
                  <a:cubicBezTo>
                    <a:pt x="1673" y="242"/>
                    <a:pt x="1609" y="254"/>
                    <a:pt x="1544" y="254"/>
                  </a:cubicBezTo>
                  <a:cubicBezTo>
                    <a:pt x="1345" y="254"/>
                    <a:pt x="1152" y="134"/>
                    <a:pt x="951" y="134"/>
                  </a:cubicBezTo>
                  <a:cubicBezTo>
                    <a:pt x="913" y="134"/>
                    <a:pt x="874" y="138"/>
                    <a:pt x="834" y="149"/>
                  </a:cubicBezTo>
                  <a:cubicBezTo>
                    <a:pt x="727" y="149"/>
                    <a:pt x="632" y="149"/>
                    <a:pt x="560" y="78"/>
                  </a:cubicBezTo>
                  <a:lnTo>
                    <a:pt x="560" y="66"/>
                  </a:lnTo>
                  <a:cubicBezTo>
                    <a:pt x="483" y="17"/>
                    <a:pt x="406" y="1"/>
                    <a:pt x="3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30"/>
            <p:cNvSpPr/>
            <p:nvPr/>
          </p:nvSpPr>
          <p:spPr>
            <a:xfrm>
              <a:off x="6173375" y="2139400"/>
              <a:ext cx="26825" cy="11475"/>
            </a:xfrm>
            <a:custGeom>
              <a:avLst/>
              <a:gdLst/>
              <a:ahLst/>
              <a:cxnLst/>
              <a:rect l="l" t="t" r="r" b="b"/>
              <a:pathLst>
                <a:path w="1073" h="459" extrusionOk="0">
                  <a:moveTo>
                    <a:pt x="426" y="0"/>
                  </a:moveTo>
                  <a:cubicBezTo>
                    <a:pt x="302" y="0"/>
                    <a:pt x="176" y="7"/>
                    <a:pt x="48" y="12"/>
                  </a:cubicBezTo>
                  <a:cubicBezTo>
                    <a:pt x="1" y="47"/>
                    <a:pt x="1" y="95"/>
                    <a:pt x="48" y="143"/>
                  </a:cubicBezTo>
                  <a:cubicBezTo>
                    <a:pt x="310" y="178"/>
                    <a:pt x="572" y="83"/>
                    <a:pt x="786" y="381"/>
                  </a:cubicBezTo>
                  <a:cubicBezTo>
                    <a:pt x="830" y="436"/>
                    <a:pt x="869" y="459"/>
                    <a:pt x="903" y="459"/>
                  </a:cubicBezTo>
                  <a:cubicBezTo>
                    <a:pt x="1002" y="459"/>
                    <a:pt x="1063" y="272"/>
                    <a:pt x="1072" y="131"/>
                  </a:cubicBezTo>
                  <a:cubicBezTo>
                    <a:pt x="866" y="24"/>
                    <a:pt x="649"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30"/>
            <p:cNvSpPr/>
            <p:nvPr/>
          </p:nvSpPr>
          <p:spPr>
            <a:xfrm>
              <a:off x="6131100" y="2134925"/>
              <a:ext cx="40225" cy="9100"/>
            </a:xfrm>
            <a:custGeom>
              <a:avLst/>
              <a:gdLst/>
              <a:ahLst/>
              <a:cxnLst/>
              <a:rect l="l" t="t" r="r" b="b"/>
              <a:pathLst>
                <a:path w="1609" h="364" extrusionOk="0">
                  <a:moveTo>
                    <a:pt x="60" y="0"/>
                  </a:moveTo>
                  <a:cubicBezTo>
                    <a:pt x="25" y="24"/>
                    <a:pt x="13" y="36"/>
                    <a:pt x="1" y="72"/>
                  </a:cubicBezTo>
                  <a:cubicBezTo>
                    <a:pt x="119" y="323"/>
                    <a:pt x="302" y="363"/>
                    <a:pt x="498" y="363"/>
                  </a:cubicBezTo>
                  <a:cubicBezTo>
                    <a:pt x="589" y="363"/>
                    <a:pt x="684" y="354"/>
                    <a:pt x="775" y="354"/>
                  </a:cubicBezTo>
                  <a:cubicBezTo>
                    <a:pt x="803" y="354"/>
                    <a:pt x="831" y="355"/>
                    <a:pt x="858" y="357"/>
                  </a:cubicBezTo>
                  <a:cubicBezTo>
                    <a:pt x="977" y="334"/>
                    <a:pt x="1096" y="286"/>
                    <a:pt x="1203" y="226"/>
                  </a:cubicBezTo>
                  <a:cubicBezTo>
                    <a:pt x="1334" y="214"/>
                    <a:pt x="1465" y="191"/>
                    <a:pt x="1608" y="179"/>
                  </a:cubicBezTo>
                  <a:cubicBezTo>
                    <a:pt x="1096" y="12"/>
                    <a:pt x="57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30"/>
            <p:cNvSpPr/>
            <p:nvPr/>
          </p:nvSpPr>
          <p:spPr>
            <a:xfrm>
              <a:off x="6170700" y="2139675"/>
              <a:ext cx="3900" cy="3600"/>
            </a:xfrm>
            <a:custGeom>
              <a:avLst/>
              <a:gdLst/>
              <a:ahLst/>
              <a:cxnLst/>
              <a:rect l="l" t="t" r="r" b="b"/>
              <a:pathLst>
                <a:path w="156" h="144" extrusionOk="0">
                  <a:moveTo>
                    <a:pt x="0" y="1"/>
                  </a:moveTo>
                  <a:cubicBezTo>
                    <a:pt x="36" y="84"/>
                    <a:pt x="84" y="132"/>
                    <a:pt x="155" y="144"/>
                  </a:cubicBezTo>
                  <a:lnTo>
                    <a:pt x="155" y="72"/>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30"/>
            <p:cNvSpPr/>
            <p:nvPr/>
          </p:nvSpPr>
          <p:spPr>
            <a:xfrm>
              <a:off x="6207300" y="2767425"/>
              <a:ext cx="3300" cy="3525"/>
            </a:xfrm>
            <a:custGeom>
              <a:avLst/>
              <a:gdLst/>
              <a:ahLst/>
              <a:cxnLst/>
              <a:rect l="l" t="t" r="r" b="b"/>
              <a:pathLst>
                <a:path w="132" h="141" extrusionOk="0">
                  <a:moveTo>
                    <a:pt x="132" y="1"/>
                  </a:moveTo>
                  <a:lnTo>
                    <a:pt x="1" y="132"/>
                  </a:lnTo>
                  <a:cubicBezTo>
                    <a:pt x="25" y="138"/>
                    <a:pt x="46" y="141"/>
                    <a:pt x="66" y="141"/>
                  </a:cubicBezTo>
                  <a:cubicBezTo>
                    <a:pt x="87" y="141"/>
                    <a:pt x="108" y="138"/>
                    <a:pt x="132" y="132"/>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30"/>
            <p:cNvSpPr/>
            <p:nvPr/>
          </p:nvSpPr>
          <p:spPr>
            <a:xfrm>
              <a:off x="6164150" y="3000500"/>
              <a:ext cx="8950" cy="6875"/>
            </a:xfrm>
            <a:custGeom>
              <a:avLst/>
              <a:gdLst/>
              <a:ahLst/>
              <a:cxnLst/>
              <a:rect l="l" t="t" r="r" b="b"/>
              <a:pathLst>
                <a:path w="358" h="275" extrusionOk="0">
                  <a:moveTo>
                    <a:pt x="172" y="0"/>
                  </a:moveTo>
                  <a:cubicBezTo>
                    <a:pt x="88" y="0"/>
                    <a:pt x="18" y="91"/>
                    <a:pt x="1" y="215"/>
                  </a:cubicBezTo>
                  <a:lnTo>
                    <a:pt x="1" y="274"/>
                  </a:lnTo>
                  <a:lnTo>
                    <a:pt x="132" y="274"/>
                  </a:lnTo>
                  <a:cubicBezTo>
                    <a:pt x="143" y="167"/>
                    <a:pt x="358" y="108"/>
                    <a:pt x="262" y="36"/>
                  </a:cubicBezTo>
                  <a:cubicBezTo>
                    <a:pt x="232" y="11"/>
                    <a:pt x="201" y="0"/>
                    <a:pt x="1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30"/>
            <p:cNvSpPr/>
            <p:nvPr/>
          </p:nvSpPr>
          <p:spPr>
            <a:xfrm>
              <a:off x="6231725" y="3000200"/>
              <a:ext cx="5075" cy="10450"/>
            </a:xfrm>
            <a:custGeom>
              <a:avLst/>
              <a:gdLst/>
              <a:ahLst/>
              <a:cxnLst/>
              <a:rect l="l" t="t" r="r" b="b"/>
              <a:pathLst>
                <a:path w="203" h="418" extrusionOk="0">
                  <a:moveTo>
                    <a:pt x="24" y="1"/>
                  </a:moveTo>
                  <a:cubicBezTo>
                    <a:pt x="0" y="143"/>
                    <a:pt x="0" y="286"/>
                    <a:pt x="0" y="417"/>
                  </a:cubicBezTo>
                  <a:cubicBezTo>
                    <a:pt x="203" y="334"/>
                    <a:pt x="167" y="16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30"/>
            <p:cNvSpPr/>
            <p:nvPr/>
          </p:nvSpPr>
          <p:spPr>
            <a:xfrm>
              <a:off x="6242725" y="2695275"/>
              <a:ext cx="18475" cy="11425"/>
            </a:xfrm>
            <a:custGeom>
              <a:avLst/>
              <a:gdLst/>
              <a:ahLst/>
              <a:cxnLst/>
              <a:rect l="l" t="t" r="r" b="b"/>
              <a:pathLst>
                <a:path w="739" h="457" extrusionOk="0">
                  <a:moveTo>
                    <a:pt x="144" y="1"/>
                  </a:moveTo>
                  <a:cubicBezTo>
                    <a:pt x="96" y="1"/>
                    <a:pt x="48" y="3"/>
                    <a:pt x="1" y="6"/>
                  </a:cubicBezTo>
                  <a:cubicBezTo>
                    <a:pt x="96" y="208"/>
                    <a:pt x="453" y="148"/>
                    <a:pt x="441" y="446"/>
                  </a:cubicBezTo>
                  <a:cubicBezTo>
                    <a:pt x="476" y="450"/>
                    <a:pt x="511" y="456"/>
                    <a:pt x="543" y="456"/>
                  </a:cubicBezTo>
                  <a:cubicBezTo>
                    <a:pt x="600" y="456"/>
                    <a:pt x="649" y="438"/>
                    <a:pt x="679" y="363"/>
                  </a:cubicBezTo>
                  <a:cubicBezTo>
                    <a:pt x="739" y="268"/>
                    <a:pt x="679" y="184"/>
                    <a:pt x="608" y="125"/>
                  </a:cubicBezTo>
                  <a:cubicBezTo>
                    <a:pt x="471" y="24"/>
                    <a:pt x="305"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30"/>
            <p:cNvSpPr/>
            <p:nvPr/>
          </p:nvSpPr>
          <p:spPr>
            <a:xfrm>
              <a:off x="6205825" y="2623975"/>
              <a:ext cx="5975" cy="3000"/>
            </a:xfrm>
            <a:custGeom>
              <a:avLst/>
              <a:gdLst/>
              <a:ahLst/>
              <a:cxnLst/>
              <a:rect l="l" t="t" r="r" b="b"/>
              <a:pathLst>
                <a:path w="239" h="120" extrusionOk="0">
                  <a:moveTo>
                    <a:pt x="119" y="0"/>
                  </a:moveTo>
                  <a:cubicBezTo>
                    <a:pt x="84" y="24"/>
                    <a:pt x="48" y="36"/>
                    <a:pt x="0" y="60"/>
                  </a:cubicBezTo>
                  <a:cubicBezTo>
                    <a:pt x="48" y="95"/>
                    <a:pt x="72" y="119"/>
                    <a:pt x="119" y="119"/>
                  </a:cubicBezTo>
                  <a:cubicBezTo>
                    <a:pt x="167" y="119"/>
                    <a:pt x="191" y="83"/>
                    <a:pt x="239" y="60"/>
                  </a:cubicBezTo>
                  <a:cubicBezTo>
                    <a:pt x="191" y="48"/>
                    <a:pt x="167"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30"/>
            <p:cNvSpPr/>
            <p:nvPr/>
          </p:nvSpPr>
          <p:spPr>
            <a:xfrm>
              <a:off x="6167725" y="2621250"/>
              <a:ext cx="3000" cy="2375"/>
            </a:xfrm>
            <a:custGeom>
              <a:avLst/>
              <a:gdLst/>
              <a:ahLst/>
              <a:cxnLst/>
              <a:rect l="l" t="t" r="r" b="b"/>
              <a:pathLst>
                <a:path w="120" h="95" extrusionOk="0">
                  <a:moveTo>
                    <a:pt x="67" y="0"/>
                  </a:moveTo>
                  <a:cubicBezTo>
                    <a:pt x="47" y="0"/>
                    <a:pt x="24" y="27"/>
                    <a:pt x="0" y="85"/>
                  </a:cubicBezTo>
                  <a:cubicBezTo>
                    <a:pt x="24" y="91"/>
                    <a:pt x="45" y="94"/>
                    <a:pt x="64" y="94"/>
                  </a:cubicBezTo>
                  <a:cubicBezTo>
                    <a:pt x="84" y="94"/>
                    <a:pt x="102" y="91"/>
                    <a:pt x="119" y="85"/>
                  </a:cubicBezTo>
                  <a:cubicBezTo>
                    <a:pt x="107" y="30"/>
                    <a:pt x="89"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30"/>
            <p:cNvSpPr/>
            <p:nvPr/>
          </p:nvSpPr>
          <p:spPr>
            <a:xfrm>
              <a:off x="5162550" y="2254275"/>
              <a:ext cx="26500" cy="10750"/>
            </a:xfrm>
            <a:custGeom>
              <a:avLst/>
              <a:gdLst/>
              <a:ahLst/>
              <a:cxnLst/>
              <a:rect l="l" t="t" r="r" b="b"/>
              <a:pathLst>
                <a:path w="1060" h="430" extrusionOk="0">
                  <a:moveTo>
                    <a:pt x="310" y="1"/>
                  </a:moveTo>
                  <a:cubicBezTo>
                    <a:pt x="0" y="108"/>
                    <a:pt x="286" y="262"/>
                    <a:pt x="286" y="405"/>
                  </a:cubicBezTo>
                  <a:cubicBezTo>
                    <a:pt x="345" y="405"/>
                    <a:pt x="405" y="417"/>
                    <a:pt x="464" y="429"/>
                  </a:cubicBezTo>
                  <a:cubicBezTo>
                    <a:pt x="560" y="429"/>
                    <a:pt x="667" y="417"/>
                    <a:pt x="774" y="417"/>
                  </a:cubicBezTo>
                  <a:cubicBezTo>
                    <a:pt x="857" y="346"/>
                    <a:pt x="964" y="251"/>
                    <a:pt x="1060" y="179"/>
                  </a:cubicBezTo>
                  <a:cubicBezTo>
                    <a:pt x="977" y="53"/>
                    <a:pt x="875" y="24"/>
                    <a:pt x="767" y="24"/>
                  </a:cubicBezTo>
                  <a:cubicBezTo>
                    <a:pt x="674" y="24"/>
                    <a:pt x="578" y="45"/>
                    <a:pt x="487" y="45"/>
                  </a:cubicBezTo>
                  <a:cubicBezTo>
                    <a:pt x="424" y="45"/>
                    <a:pt x="364" y="3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30"/>
            <p:cNvSpPr/>
            <p:nvPr/>
          </p:nvSpPr>
          <p:spPr>
            <a:xfrm>
              <a:off x="6321900" y="3284175"/>
              <a:ext cx="21475" cy="7450"/>
            </a:xfrm>
            <a:custGeom>
              <a:avLst/>
              <a:gdLst/>
              <a:ahLst/>
              <a:cxnLst/>
              <a:rect l="l" t="t" r="r" b="b"/>
              <a:pathLst>
                <a:path w="859" h="298" extrusionOk="0">
                  <a:moveTo>
                    <a:pt x="1" y="0"/>
                  </a:moveTo>
                  <a:lnTo>
                    <a:pt x="132" y="262"/>
                  </a:lnTo>
                  <a:cubicBezTo>
                    <a:pt x="221" y="283"/>
                    <a:pt x="313" y="297"/>
                    <a:pt x="403" y="297"/>
                  </a:cubicBezTo>
                  <a:cubicBezTo>
                    <a:pt x="564" y="297"/>
                    <a:pt x="721" y="253"/>
                    <a:pt x="858" y="131"/>
                  </a:cubicBezTo>
                  <a:cubicBezTo>
                    <a:pt x="584" y="83"/>
                    <a:pt x="28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30"/>
            <p:cNvSpPr/>
            <p:nvPr/>
          </p:nvSpPr>
          <p:spPr>
            <a:xfrm>
              <a:off x="6223975" y="2243850"/>
              <a:ext cx="9850" cy="6750"/>
            </a:xfrm>
            <a:custGeom>
              <a:avLst/>
              <a:gdLst/>
              <a:ahLst/>
              <a:cxnLst/>
              <a:rect l="l" t="t" r="r" b="b"/>
              <a:pathLst>
                <a:path w="394" h="270" extrusionOk="0">
                  <a:moveTo>
                    <a:pt x="179" y="1"/>
                  </a:moveTo>
                  <a:cubicBezTo>
                    <a:pt x="72" y="72"/>
                    <a:pt x="1" y="168"/>
                    <a:pt x="155" y="251"/>
                  </a:cubicBezTo>
                  <a:cubicBezTo>
                    <a:pt x="169" y="264"/>
                    <a:pt x="193" y="269"/>
                    <a:pt x="220" y="269"/>
                  </a:cubicBezTo>
                  <a:cubicBezTo>
                    <a:pt x="266" y="269"/>
                    <a:pt x="319" y="254"/>
                    <a:pt x="334" y="239"/>
                  </a:cubicBezTo>
                  <a:cubicBezTo>
                    <a:pt x="394" y="108"/>
                    <a:pt x="215" y="108"/>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30"/>
            <p:cNvSpPr/>
            <p:nvPr/>
          </p:nvSpPr>
          <p:spPr>
            <a:xfrm>
              <a:off x="6220400" y="2182550"/>
              <a:ext cx="33375" cy="12225"/>
            </a:xfrm>
            <a:custGeom>
              <a:avLst/>
              <a:gdLst/>
              <a:ahLst/>
              <a:cxnLst/>
              <a:rect l="l" t="t" r="r" b="b"/>
              <a:pathLst>
                <a:path w="1335" h="489" extrusionOk="0">
                  <a:moveTo>
                    <a:pt x="179" y="0"/>
                  </a:moveTo>
                  <a:lnTo>
                    <a:pt x="179" y="0"/>
                  </a:lnTo>
                  <a:cubicBezTo>
                    <a:pt x="298" y="191"/>
                    <a:pt x="215" y="274"/>
                    <a:pt x="1" y="322"/>
                  </a:cubicBezTo>
                  <a:cubicBezTo>
                    <a:pt x="37" y="369"/>
                    <a:pt x="96" y="405"/>
                    <a:pt x="156" y="453"/>
                  </a:cubicBezTo>
                  <a:cubicBezTo>
                    <a:pt x="382" y="417"/>
                    <a:pt x="596" y="369"/>
                    <a:pt x="810" y="322"/>
                  </a:cubicBezTo>
                  <a:cubicBezTo>
                    <a:pt x="918" y="334"/>
                    <a:pt x="965" y="441"/>
                    <a:pt x="1049" y="488"/>
                  </a:cubicBezTo>
                  <a:cubicBezTo>
                    <a:pt x="1132" y="488"/>
                    <a:pt x="1191" y="476"/>
                    <a:pt x="1227" y="417"/>
                  </a:cubicBezTo>
                  <a:cubicBezTo>
                    <a:pt x="1334" y="95"/>
                    <a:pt x="1072" y="95"/>
                    <a:pt x="906" y="24"/>
                  </a:cubicBezTo>
                  <a:cubicBezTo>
                    <a:pt x="656" y="12"/>
                    <a:pt x="418"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30"/>
            <p:cNvSpPr/>
            <p:nvPr/>
          </p:nvSpPr>
          <p:spPr>
            <a:xfrm>
              <a:off x="6241250" y="2189975"/>
              <a:ext cx="5075" cy="3000"/>
            </a:xfrm>
            <a:custGeom>
              <a:avLst/>
              <a:gdLst/>
              <a:ahLst/>
              <a:cxnLst/>
              <a:rect l="l" t="t" r="r" b="b"/>
              <a:pathLst>
                <a:path w="203" h="120" extrusionOk="0">
                  <a:moveTo>
                    <a:pt x="0" y="1"/>
                  </a:moveTo>
                  <a:cubicBezTo>
                    <a:pt x="24" y="25"/>
                    <a:pt x="60" y="72"/>
                    <a:pt x="72" y="120"/>
                  </a:cubicBezTo>
                  <a:cubicBezTo>
                    <a:pt x="119" y="120"/>
                    <a:pt x="155" y="96"/>
                    <a:pt x="203" y="96"/>
                  </a:cubicBezTo>
                  <a:cubicBezTo>
                    <a:pt x="143" y="37"/>
                    <a:pt x="84"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30"/>
            <p:cNvSpPr/>
            <p:nvPr/>
          </p:nvSpPr>
          <p:spPr>
            <a:xfrm>
              <a:off x="6118025" y="2136700"/>
              <a:ext cx="35725" cy="17600"/>
            </a:xfrm>
            <a:custGeom>
              <a:avLst/>
              <a:gdLst/>
              <a:ahLst/>
              <a:cxnLst/>
              <a:rect l="l" t="t" r="r" b="b"/>
              <a:pathLst>
                <a:path w="1429" h="704" extrusionOk="0">
                  <a:moveTo>
                    <a:pt x="296" y="0"/>
                  </a:moveTo>
                  <a:cubicBezTo>
                    <a:pt x="188" y="0"/>
                    <a:pt x="84" y="25"/>
                    <a:pt x="0" y="143"/>
                  </a:cubicBezTo>
                  <a:cubicBezTo>
                    <a:pt x="310" y="358"/>
                    <a:pt x="583" y="524"/>
                    <a:pt x="845" y="703"/>
                  </a:cubicBezTo>
                  <a:lnTo>
                    <a:pt x="964" y="703"/>
                  </a:lnTo>
                  <a:cubicBezTo>
                    <a:pt x="1060" y="679"/>
                    <a:pt x="1119" y="620"/>
                    <a:pt x="1179" y="560"/>
                  </a:cubicBezTo>
                  <a:cubicBezTo>
                    <a:pt x="1250" y="477"/>
                    <a:pt x="1369" y="417"/>
                    <a:pt x="1417" y="310"/>
                  </a:cubicBezTo>
                  <a:cubicBezTo>
                    <a:pt x="1429" y="251"/>
                    <a:pt x="1429" y="191"/>
                    <a:pt x="1381" y="143"/>
                  </a:cubicBezTo>
                  <a:cubicBezTo>
                    <a:pt x="1095" y="108"/>
                    <a:pt x="786" y="167"/>
                    <a:pt x="524" y="12"/>
                  </a:cubicBezTo>
                  <a:cubicBezTo>
                    <a:pt x="450" y="12"/>
                    <a:pt x="372"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30"/>
            <p:cNvSpPr/>
            <p:nvPr/>
          </p:nvSpPr>
          <p:spPr>
            <a:xfrm>
              <a:off x="6176350" y="1996575"/>
              <a:ext cx="12825" cy="10025"/>
            </a:xfrm>
            <a:custGeom>
              <a:avLst/>
              <a:gdLst/>
              <a:ahLst/>
              <a:cxnLst/>
              <a:rect l="l" t="t" r="r" b="b"/>
              <a:pathLst>
                <a:path w="513" h="401" extrusionOk="0">
                  <a:moveTo>
                    <a:pt x="320" y="1"/>
                  </a:moveTo>
                  <a:cubicBezTo>
                    <a:pt x="299" y="1"/>
                    <a:pt x="276" y="4"/>
                    <a:pt x="251" y="10"/>
                  </a:cubicBezTo>
                  <a:cubicBezTo>
                    <a:pt x="96" y="33"/>
                    <a:pt x="1" y="188"/>
                    <a:pt x="48" y="319"/>
                  </a:cubicBezTo>
                  <a:cubicBezTo>
                    <a:pt x="62" y="385"/>
                    <a:pt x="119" y="400"/>
                    <a:pt x="188" y="400"/>
                  </a:cubicBezTo>
                  <a:cubicBezTo>
                    <a:pt x="243" y="400"/>
                    <a:pt x="305" y="391"/>
                    <a:pt x="358" y="391"/>
                  </a:cubicBezTo>
                  <a:cubicBezTo>
                    <a:pt x="406" y="355"/>
                    <a:pt x="465" y="307"/>
                    <a:pt x="513" y="260"/>
                  </a:cubicBezTo>
                  <a:cubicBezTo>
                    <a:pt x="492" y="135"/>
                    <a:pt x="462" y="1"/>
                    <a:pt x="3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30"/>
            <p:cNvSpPr/>
            <p:nvPr/>
          </p:nvSpPr>
          <p:spPr>
            <a:xfrm>
              <a:off x="6083475" y="2307000"/>
              <a:ext cx="40525" cy="8325"/>
            </a:xfrm>
            <a:custGeom>
              <a:avLst/>
              <a:gdLst/>
              <a:ahLst/>
              <a:cxnLst/>
              <a:rect l="l" t="t" r="r" b="b"/>
              <a:pathLst>
                <a:path w="1621" h="333" extrusionOk="0">
                  <a:moveTo>
                    <a:pt x="858" y="1"/>
                  </a:moveTo>
                  <a:cubicBezTo>
                    <a:pt x="626" y="1"/>
                    <a:pt x="398" y="52"/>
                    <a:pt x="163" y="52"/>
                  </a:cubicBezTo>
                  <a:cubicBezTo>
                    <a:pt x="121" y="52"/>
                    <a:pt x="79" y="50"/>
                    <a:pt x="37" y="47"/>
                  </a:cubicBezTo>
                  <a:cubicBezTo>
                    <a:pt x="1" y="94"/>
                    <a:pt x="1" y="142"/>
                    <a:pt x="37" y="201"/>
                  </a:cubicBezTo>
                  <a:cubicBezTo>
                    <a:pt x="105" y="291"/>
                    <a:pt x="186" y="328"/>
                    <a:pt x="274" y="328"/>
                  </a:cubicBezTo>
                  <a:cubicBezTo>
                    <a:pt x="338" y="328"/>
                    <a:pt x="407" y="308"/>
                    <a:pt x="477" y="273"/>
                  </a:cubicBezTo>
                  <a:cubicBezTo>
                    <a:pt x="530" y="244"/>
                    <a:pt x="575" y="229"/>
                    <a:pt x="616" y="229"/>
                  </a:cubicBezTo>
                  <a:cubicBezTo>
                    <a:pt x="676" y="229"/>
                    <a:pt x="725" y="261"/>
                    <a:pt x="775" y="332"/>
                  </a:cubicBezTo>
                  <a:cubicBezTo>
                    <a:pt x="1049" y="332"/>
                    <a:pt x="1334" y="320"/>
                    <a:pt x="1620" y="320"/>
                  </a:cubicBezTo>
                  <a:cubicBezTo>
                    <a:pt x="1549" y="142"/>
                    <a:pt x="1275" y="237"/>
                    <a:pt x="1192" y="47"/>
                  </a:cubicBezTo>
                  <a:cubicBezTo>
                    <a:pt x="1079" y="12"/>
                    <a:pt x="968" y="1"/>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30"/>
            <p:cNvSpPr/>
            <p:nvPr/>
          </p:nvSpPr>
          <p:spPr>
            <a:xfrm>
              <a:off x="6142125" y="3093075"/>
              <a:ext cx="16100" cy="8050"/>
            </a:xfrm>
            <a:custGeom>
              <a:avLst/>
              <a:gdLst/>
              <a:ahLst/>
              <a:cxnLst/>
              <a:rect l="l" t="t" r="r" b="b"/>
              <a:pathLst>
                <a:path w="644" h="322" extrusionOk="0">
                  <a:moveTo>
                    <a:pt x="167" y="0"/>
                  </a:moveTo>
                  <a:cubicBezTo>
                    <a:pt x="72" y="24"/>
                    <a:pt x="12" y="84"/>
                    <a:pt x="0" y="191"/>
                  </a:cubicBezTo>
                  <a:cubicBezTo>
                    <a:pt x="0" y="226"/>
                    <a:pt x="12" y="274"/>
                    <a:pt x="12" y="298"/>
                  </a:cubicBezTo>
                  <a:cubicBezTo>
                    <a:pt x="108" y="322"/>
                    <a:pt x="215" y="322"/>
                    <a:pt x="298" y="322"/>
                  </a:cubicBezTo>
                  <a:cubicBezTo>
                    <a:pt x="320" y="312"/>
                    <a:pt x="346" y="309"/>
                    <a:pt x="373" y="309"/>
                  </a:cubicBezTo>
                  <a:cubicBezTo>
                    <a:pt x="410" y="309"/>
                    <a:pt x="451" y="314"/>
                    <a:pt x="489" y="314"/>
                  </a:cubicBezTo>
                  <a:cubicBezTo>
                    <a:pt x="561" y="314"/>
                    <a:pt x="625" y="296"/>
                    <a:pt x="643" y="191"/>
                  </a:cubicBezTo>
                  <a:cubicBezTo>
                    <a:pt x="643"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30"/>
            <p:cNvSpPr/>
            <p:nvPr/>
          </p:nvSpPr>
          <p:spPr>
            <a:xfrm>
              <a:off x="6164150" y="3093675"/>
              <a:ext cx="6575" cy="5975"/>
            </a:xfrm>
            <a:custGeom>
              <a:avLst/>
              <a:gdLst/>
              <a:ahLst/>
              <a:cxnLst/>
              <a:rect l="l" t="t" r="r" b="b"/>
              <a:pathLst>
                <a:path w="263" h="239" extrusionOk="0">
                  <a:moveTo>
                    <a:pt x="1" y="0"/>
                  </a:moveTo>
                  <a:cubicBezTo>
                    <a:pt x="1" y="83"/>
                    <a:pt x="1" y="202"/>
                    <a:pt x="108" y="238"/>
                  </a:cubicBezTo>
                  <a:cubicBezTo>
                    <a:pt x="114" y="239"/>
                    <a:pt x="120" y="239"/>
                    <a:pt x="125" y="239"/>
                  </a:cubicBezTo>
                  <a:cubicBezTo>
                    <a:pt x="262" y="239"/>
                    <a:pt x="251" y="10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30"/>
            <p:cNvSpPr/>
            <p:nvPr/>
          </p:nvSpPr>
          <p:spPr>
            <a:xfrm>
              <a:off x="6138850" y="3089075"/>
              <a:ext cx="7475" cy="9075"/>
            </a:xfrm>
            <a:custGeom>
              <a:avLst/>
              <a:gdLst/>
              <a:ahLst/>
              <a:cxnLst/>
              <a:rect l="l" t="t" r="r" b="b"/>
              <a:pathLst>
                <a:path w="299" h="363" extrusionOk="0">
                  <a:moveTo>
                    <a:pt x="222" y="1"/>
                  </a:moveTo>
                  <a:cubicBezTo>
                    <a:pt x="202" y="1"/>
                    <a:pt x="170" y="12"/>
                    <a:pt x="143" y="29"/>
                  </a:cubicBezTo>
                  <a:cubicBezTo>
                    <a:pt x="117" y="47"/>
                    <a:pt x="91" y="58"/>
                    <a:pt x="60" y="58"/>
                  </a:cubicBezTo>
                  <a:cubicBezTo>
                    <a:pt x="49" y="58"/>
                    <a:pt x="37" y="56"/>
                    <a:pt x="24" y="53"/>
                  </a:cubicBezTo>
                  <a:lnTo>
                    <a:pt x="24" y="53"/>
                  </a:lnTo>
                  <a:cubicBezTo>
                    <a:pt x="1" y="184"/>
                    <a:pt x="1" y="291"/>
                    <a:pt x="131" y="363"/>
                  </a:cubicBezTo>
                  <a:cubicBezTo>
                    <a:pt x="179" y="303"/>
                    <a:pt x="239" y="244"/>
                    <a:pt x="298" y="184"/>
                  </a:cubicBezTo>
                  <a:cubicBezTo>
                    <a:pt x="262" y="136"/>
                    <a:pt x="262" y="113"/>
                    <a:pt x="251" y="41"/>
                  </a:cubicBezTo>
                  <a:lnTo>
                    <a:pt x="262" y="41"/>
                  </a:lnTo>
                  <a:cubicBezTo>
                    <a:pt x="262" y="29"/>
                    <a:pt x="262" y="17"/>
                    <a:pt x="239" y="5"/>
                  </a:cubicBezTo>
                  <a:cubicBezTo>
                    <a:pt x="235" y="2"/>
                    <a:pt x="230"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30"/>
            <p:cNvSpPr/>
            <p:nvPr/>
          </p:nvSpPr>
          <p:spPr>
            <a:xfrm>
              <a:off x="6161775" y="1841425"/>
              <a:ext cx="38125" cy="11350"/>
            </a:xfrm>
            <a:custGeom>
              <a:avLst/>
              <a:gdLst/>
              <a:ahLst/>
              <a:cxnLst/>
              <a:rect l="l" t="t" r="r" b="b"/>
              <a:pathLst>
                <a:path w="1525" h="454" extrusionOk="0">
                  <a:moveTo>
                    <a:pt x="1096" y="1"/>
                  </a:moveTo>
                  <a:cubicBezTo>
                    <a:pt x="750" y="1"/>
                    <a:pt x="417" y="24"/>
                    <a:pt x="84" y="24"/>
                  </a:cubicBezTo>
                  <a:cubicBezTo>
                    <a:pt x="0" y="167"/>
                    <a:pt x="143" y="215"/>
                    <a:pt x="215" y="298"/>
                  </a:cubicBezTo>
                  <a:lnTo>
                    <a:pt x="238" y="334"/>
                  </a:lnTo>
                  <a:cubicBezTo>
                    <a:pt x="256" y="332"/>
                    <a:pt x="274" y="331"/>
                    <a:pt x="291" y="331"/>
                  </a:cubicBezTo>
                  <a:cubicBezTo>
                    <a:pt x="385" y="331"/>
                    <a:pt x="462" y="362"/>
                    <a:pt x="512" y="453"/>
                  </a:cubicBezTo>
                  <a:lnTo>
                    <a:pt x="1370" y="453"/>
                  </a:lnTo>
                  <a:cubicBezTo>
                    <a:pt x="1417" y="405"/>
                    <a:pt x="1465" y="358"/>
                    <a:pt x="1524" y="322"/>
                  </a:cubicBezTo>
                  <a:lnTo>
                    <a:pt x="1524" y="36"/>
                  </a:lnTo>
                  <a:cubicBezTo>
                    <a:pt x="1370" y="24"/>
                    <a:pt x="1239" y="24"/>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30"/>
            <p:cNvSpPr/>
            <p:nvPr/>
          </p:nvSpPr>
          <p:spPr>
            <a:xfrm>
              <a:off x="6196000" y="1849175"/>
              <a:ext cx="3900" cy="3300"/>
            </a:xfrm>
            <a:custGeom>
              <a:avLst/>
              <a:gdLst/>
              <a:ahLst/>
              <a:cxnLst/>
              <a:rect l="l" t="t" r="r" b="b"/>
              <a:pathLst>
                <a:path w="156" h="132" extrusionOk="0">
                  <a:moveTo>
                    <a:pt x="1" y="131"/>
                  </a:moveTo>
                  <a:cubicBezTo>
                    <a:pt x="48" y="84"/>
                    <a:pt x="108" y="36"/>
                    <a:pt x="155" y="0"/>
                  </a:cubicBezTo>
                  <a:cubicBezTo>
                    <a:pt x="108" y="36"/>
                    <a:pt x="48"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30"/>
            <p:cNvSpPr/>
            <p:nvPr/>
          </p:nvSpPr>
          <p:spPr>
            <a:xfrm>
              <a:off x="6213850" y="1842025"/>
              <a:ext cx="3900" cy="3300"/>
            </a:xfrm>
            <a:custGeom>
              <a:avLst/>
              <a:gdLst/>
              <a:ahLst/>
              <a:cxnLst/>
              <a:rect l="l" t="t" r="r" b="b"/>
              <a:pathLst>
                <a:path w="156" h="132" extrusionOk="0">
                  <a:moveTo>
                    <a:pt x="1" y="0"/>
                  </a:moveTo>
                  <a:lnTo>
                    <a:pt x="1" y="131"/>
                  </a:lnTo>
                  <a:cubicBezTo>
                    <a:pt x="49" y="84"/>
                    <a:pt x="108"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30"/>
            <p:cNvSpPr/>
            <p:nvPr/>
          </p:nvSpPr>
          <p:spPr>
            <a:xfrm>
              <a:off x="6122175" y="1708950"/>
              <a:ext cx="105100" cy="14975"/>
            </a:xfrm>
            <a:custGeom>
              <a:avLst/>
              <a:gdLst/>
              <a:ahLst/>
              <a:cxnLst/>
              <a:rect l="l" t="t" r="r" b="b"/>
              <a:pathLst>
                <a:path w="4204" h="599" extrusionOk="0">
                  <a:moveTo>
                    <a:pt x="3349" y="1"/>
                  </a:moveTo>
                  <a:cubicBezTo>
                    <a:pt x="3127" y="1"/>
                    <a:pt x="2903" y="10"/>
                    <a:pt x="2680" y="25"/>
                  </a:cubicBezTo>
                  <a:cubicBezTo>
                    <a:pt x="2636" y="80"/>
                    <a:pt x="2590" y="102"/>
                    <a:pt x="2545" y="102"/>
                  </a:cubicBezTo>
                  <a:cubicBezTo>
                    <a:pt x="2491" y="102"/>
                    <a:pt x="2439" y="70"/>
                    <a:pt x="2394" y="25"/>
                  </a:cubicBezTo>
                  <a:cubicBezTo>
                    <a:pt x="2346" y="13"/>
                    <a:pt x="2287" y="13"/>
                    <a:pt x="2239" y="13"/>
                  </a:cubicBezTo>
                  <a:cubicBezTo>
                    <a:pt x="2175" y="72"/>
                    <a:pt x="2099" y="85"/>
                    <a:pt x="2019" y="85"/>
                  </a:cubicBezTo>
                  <a:cubicBezTo>
                    <a:pt x="1962" y="85"/>
                    <a:pt x="1903" y="78"/>
                    <a:pt x="1844" y="78"/>
                  </a:cubicBezTo>
                  <a:cubicBezTo>
                    <a:pt x="1787" y="78"/>
                    <a:pt x="1731" y="84"/>
                    <a:pt x="1680" y="108"/>
                  </a:cubicBezTo>
                  <a:cubicBezTo>
                    <a:pt x="1644" y="192"/>
                    <a:pt x="1680" y="251"/>
                    <a:pt x="1680" y="311"/>
                  </a:cubicBezTo>
                  <a:cubicBezTo>
                    <a:pt x="1684" y="337"/>
                    <a:pt x="1677" y="345"/>
                    <a:pt x="1666" y="345"/>
                  </a:cubicBezTo>
                  <a:cubicBezTo>
                    <a:pt x="1648" y="345"/>
                    <a:pt x="1616" y="318"/>
                    <a:pt x="1608" y="311"/>
                  </a:cubicBezTo>
                  <a:cubicBezTo>
                    <a:pt x="1436" y="122"/>
                    <a:pt x="1233" y="63"/>
                    <a:pt x="1012" y="63"/>
                  </a:cubicBezTo>
                  <a:cubicBezTo>
                    <a:pt x="927" y="63"/>
                    <a:pt x="840" y="71"/>
                    <a:pt x="751" y="85"/>
                  </a:cubicBezTo>
                  <a:cubicBezTo>
                    <a:pt x="745" y="82"/>
                    <a:pt x="739" y="80"/>
                    <a:pt x="734" y="80"/>
                  </a:cubicBezTo>
                  <a:cubicBezTo>
                    <a:pt x="692" y="80"/>
                    <a:pt x="666" y="160"/>
                    <a:pt x="624" y="160"/>
                  </a:cubicBezTo>
                  <a:cubicBezTo>
                    <a:pt x="606" y="160"/>
                    <a:pt x="586" y="147"/>
                    <a:pt x="560" y="108"/>
                  </a:cubicBezTo>
                  <a:cubicBezTo>
                    <a:pt x="501" y="85"/>
                    <a:pt x="441" y="73"/>
                    <a:pt x="382" y="73"/>
                  </a:cubicBezTo>
                  <a:cubicBezTo>
                    <a:pt x="203" y="132"/>
                    <a:pt x="1" y="168"/>
                    <a:pt x="96" y="454"/>
                  </a:cubicBezTo>
                  <a:cubicBezTo>
                    <a:pt x="742" y="568"/>
                    <a:pt x="1399" y="598"/>
                    <a:pt x="2056" y="598"/>
                  </a:cubicBezTo>
                  <a:cubicBezTo>
                    <a:pt x="2356" y="598"/>
                    <a:pt x="2655" y="592"/>
                    <a:pt x="2954" y="585"/>
                  </a:cubicBezTo>
                  <a:cubicBezTo>
                    <a:pt x="2963" y="586"/>
                    <a:pt x="2972" y="586"/>
                    <a:pt x="2981" y="586"/>
                  </a:cubicBezTo>
                  <a:cubicBezTo>
                    <a:pt x="3188" y="586"/>
                    <a:pt x="3306" y="344"/>
                    <a:pt x="3529" y="344"/>
                  </a:cubicBezTo>
                  <a:cubicBezTo>
                    <a:pt x="3543" y="344"/>
                    <a:pt x="3558" y="345"/>
                    <a:pt x="3573" y="347"/>
                  </a:cubicBezTo>
                  <a:cubicBezTo>
                    <a:pt x="3787" y="287"/>
                    <a:pt x="4108" y="382"/>
                    <a:pt x="4204" y="49"/>
                  </a:cubicBezTo>
                  <a:cubicBezTo>
                    <a:pt x="3922" y="15"/>
                    <a:pt x="3636" y="1"/>
                    <a:pt x="3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30"/>
            <p:cNvSpPr/>
            <p:nvPr/>
          </p:nvSpPr>
          <p:spPr>
            <a:xfrm>
              <a:off x="6196000" y="1712550"/>
              <a:ext cx="16550" cy="13800"/>
            </a:xfrm>
            <a:custGeom>
              <a:avLst/>
              <a:gdLst/>
              <a:ahLst/>
              <a:cxnLst/>
              <a:rect l="l" t="t" r="r" b="b"/>
              <a:pathLst>
                <a:path w="662" h="552" extrusionOk="0">
                  <a:moveTo>
                    <a:pt x="395" y="0"/>
                  </a:moveTo>
                  <a:cubicBezTo>
                    <a:pt x="325" y="0"/>
                    <a:pt x="262" y="72"/>
                    <a:pt x="203" y="238"/>
                  </a:cubicBezTo>
                  <a:cubicBezTo>
                    <a:pt x="167" y="310"/>
                    <a:pt x="60" y="369"/>
                    <a:pt x="1" y="441"/>
                  </a:cubicBezTo>
                  <a:cubicBezTo>
                    <a:pt x="24" y="476"/>
                    <a:pt x="36" y="524"/>
                    <a:pt x="48" y="548"/>
                  </a:cubicBezTo>
                  <a:cubicBezTo>
                    <a:pt x="74" y="544"/>
                    <a:pt x="101" y="543"/>
                    <a:pt x="129" y="543"/>
                  </a:cubicBezTo>
                  <a:cubicBezTo>
                    <a:pt x="200" y="543"/>
                    <a:pt x="276" y="551"/>
                    <a:pt x="348" y="551"/>
                  </a:cubicBezTo>
                  <a:cubicBezTo>
                    <a:pt x="518" y="551"/>
                    <a:pt x="661" y="504"/>
                    <a:pt x="632" y="191"/>
                  </a:cubicBezTo>
                  <a:cubicBezTo>
                    <a:pt x="542" y="72"/>
                    <a:pt x="465" y="0"/>
                    <a:pt x="3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30"/>
            <p:cNvSpPr/>
            <p:nvPr/>
          </p:nvSpPr>
          <p:spPr>
            <a:xfrm>
              <a:off x="5216425" y="2070925"/>
              <a:ext cx="11925" cy="17875"/>
            </a:xfrm>
            <a:custGeom>
              <a:avLst/>
              <a:gdLst/>
              <a:ahLst/>
              <a:cxnLst/>
              <a:rect l="l" t="t" r="r" b="b"/>
              <a:pathLst>
                <a:path w="477" h="715" extrusionOk="0">
                  <a:moveTo>
                    <a:pt x="48" y="0"/>
                  </a:moveTo>
                  <a:cubicBezTo>
                    <a:pt x="0" y="262"/>
                    <a:pt x="155" y="477"/>
                    <a:pt x="191" y="715"/>
                  </a:cubicBezTo>
                  <a:cubicBezTo>
                    <a:pt x="333" y="715"/>
                    <a:pt x="476" y="679"/>
                    <a:pt x="405" y="488"/>
                  </a:cubicBezTo>
                  <a:cubicBezTo>
                    <a:pt x="333" y="322"/>
                    <a:pt x="369" y="191"/>
                    <a:pt x="417" y="36"/>
                  </a:cubicBezTo>
                  <a:cubicBezTo>
                    <a:pt x="286" y="36"/>
                    <a:pt x="155"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30"/>
            <p:cNvSpPr/>
            <p:nvPr/>
          </p:nvSpPr>
          <p:spPr>
            <a:xfrm>
              <a:off x="5217000" y="2093550"/>
              <a:ext cx="8075" cy="7150"/>
            </a:xfrm>
            <a:custGeom>
              <a:avLst/>
              <a:gdLst/>
              <a:ahLst/>
              <a:cxnLst/>
              <a:rect l="l" t="t" r="r" b="b"/>
              <a:pathLst>
                <a:path w="323" h="286" extrusionOk="0">
                  <a:moveTo>
                    <a:pt x="156" y="0"/>
                  </a:moveTo>
                  <a:cubicBezTo>
                    <a:pt x="108" y="48"/>
                    <a:pt x="48" y="84"/>
                    <a:pt x="1" y="131"/>
                  </a:cubicBezTo>
                  <a:lnTo>
                    <a:pt x="1" y="262"/>
                  </a:lnTo>
                  <a:cubicBezTo>
                    <a:pt x="48" y="262"/>
                    <a:pt x="96" y="262"/>
                    <a:pt x="144" y="286"/>
                  </a:cubicBezTo>
                  <a:cubicBezTo>
                    <a:pt x="275" y="179"/>
                    <a:pt x="322" y="84"/>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30"/>
            <p:cNvSpPr/>
            <p:nvPr/>
          </p:nvSpPr>
          <p:spPr>
            <a:xfrm>
              <a:off x="6202850" y="3628050"/>
              <a:ext cx="11625" cy="7075"/>
            </a:xfrm>
            <a:custGeom>
              <a:avLst/>
              <a:gdLst/>
              <a:ahLst/>
              <a:cxnLst/>
              <a:rect l="l" t="t" r="r" b="b"/>
              <a:pathLst>
                <a:path w="465" h="283" extrusionOk="0">
                  <a:moveTo>
                    <a:pt x="197" y="1"/>
                  </a:moveTo>
                  <a:cubicBezTo>
                    <a:pt x="135" y="1"/>
                    <a:pt x="68" y="12"/>
                    <a:pt x="0" y="21"/>
                  </a:cubicBezTo>
                  <a:cubicBezTo>
                    <a:pt x="0" y="68"/>
                    <a:pt x="12" y="104"/>
                    <a:pt x="24" y="140"/>
                  </a:cubicBezTo>
                  <a:cubicBezTo>
                    <a:pt x="167" y="187"/>
                    <a:pt x="310" y="235"/>
                    <a:pt x="441" y="283"/>
                  </a:cubicBezTo>
                  <a:cubicBezTo>
                    <a:pt x="465" y="235"/>
                    <a:pt x="465" y="187"/>
                    <a:pt x="465" y="140"/>
                  </a:cubicBezTo>
                  <a:cubicBezTo>
                    <a:pt x="391" y="29"/>
                    <a:pt x="299"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30"/>
            <p:cNvSpPr/>
            <p:nvPr/>
          </p:nvSpPr>
          <p:spPr>
            <a:xfrm>
              <a:off x="6182000" y="1888450"/>
              <a:ext cx="10750" cy="7175"/>
            </a:xfrm>
            <a:custGeom>
              <a:avLst/>
              <a:gdLst/>
              <a:ahLst/>
              <a:cxnLst/>
              <a:rect l="l" t="t" r="r" b="b"/>
              <a:pathLst>
                <a:path w="430" h="287" extrusionOk="0">
                  <a:moveTo>
                    <a:pt x="287" y="1"/>
                  </a:moveTo>
                  <a:lnTo>
                    <a:pt x="1" y="287"/>
                  </a:lnTo>
                  <a:lnTo>
                    <a:pt x="430" y="287"/>
                  </a:lnTo>
                  <a:cubicBezTo>
                    <a:pt x="430" y="191"/>
                    <a:pt x="430" y="96"/>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30"/>
            <p:cNvSpPr/>
            <p:nvPr/>
          </p:nvSpPr>
          <p:spPr>
            <a:xfrm>
              <a:off x="6243025" y="2182850"/>
              <a:ext cx="46175" cy="13700"/>
            </a:xfrm>
            <a:custGeom>
              <a:avLst/>
              <a:gdLst/>
              <a:ahLst/>
              <a:cxnLst/>
              <a:rect l="l" t="t" r="r" b="b"/>
              <a:pathLst>
                <a:path w="1847" h="548" extrusionOk="0">
                  <a:moveTo>
                    <a:pt x="1" y="0"/>
                  </a:moveTo>
                  <a:lnTo>
                    <a:pt x="1" y="0"/>
                  </a:lnTo>
                  <a:cubicBezTo>
                    <a:pt x="108" y="131"/>
                    <a:pt x="310" y="179"/>
                    <a:pt x="286" y="405"/>
                  </a:cubicBezTo>
                  <a:cubicBezTo>
                    <a:pt x="608" y="464"/>
                    <a:pt x="953" y="500"/>
                    <a:pt x="1275" y="548"/>
                  </a:cubicBezTo>
                  <a:cubicBezTo>
                    <a:pt x="1328" y="512"/>
                    <a:pt x="1379" y="494"/>
                    <a:pt x="1428" y="494"/>
                  </a:cubicBezTo>
                  <a:cubicBezTo>
                    <a:pt x="1477" y="494"/>
                    <a:pt x="1525" y="512"/>
                    <a:pt x="1572" y="548"/>
                  </a:cubicBezTo>
                  <a:cubicBezTo>
                    <a:pt x="1668" y="500"/>
                    <a:pt x="1751" y="441"/>
                    <a:pt x="1846" y="405"/>
                  </a:cubicBezTo>
                  <a:cubicBezTo>
                    <a:pt x="1668" y="143"/>
                    <a:pt x="1322" y="381"/>
                    <a:pt x="1144" y="143"/>
                  </a:cubicBezTo>
                  <a:cubicBezTo>
                    <a:pt x="751" y="107"/>
                    <a:pt x="38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30"/>
            <p:cNvSpPr/>
            <p:nvPr/>
          </p:nvSpPr>
          <p:spPr>
            <a:xfrm>
              <a:off x="6152550" y="1842025"/>
              <a:ext cx="14600" cy="7750"/>
            </a:xfrm>
            <a:custGeom>
              <a:avLst/>
              <a:gdLst/>
              <a:ahLst/>
              <a:cxnLst/>
              <a:rect l="l" t="t" r="r" b="b"/>
              <a:pathLst>
                <a:path w="584" h="310" extrusionOk="0">
                  <a:moveTo>
                    <a:pt x="453" y="0"/>
                  </a:moveTo>
                  <a:cubicBezTo>
                    <a:pt x="357" y="0"/>
                    <a:pt x="250" y="12"/>
                    <a:pt x="167" y="24"/>
                  </a:cubicBezTo>
                  <a:cubicBezTo>
                    <a:pt x="107" y="84"/>
                    <a:pt x="60" y="167"/>
                    <a:pt x="0" y="239"/>
                  </a:cubicBezTo>
                  <a:cubicBezTo>
                    <a:pt x="107" y="262"/>
                    <a:pt x="226" y="286"/>
                    <a:pt x="334" y="310"/>
                  </a:cubicBezTo>
                  <a:cubicBezTo>
                    <a:pt x="357" y="298"/>
                    <a:pt x="405" y="298"/>
                    <a:pt x="429" y="298"/>
                  </a:cubicBezTo>
                  <a:cubicBezTo>
                    <a:pt x="476" y="286"/>
                    <a:pt x="536" y="286"/>
                    <a:pt x="584" y="262"/>
                  </a:cubicBezTo>
                  <a:lnTo>
                    <a:pt x="45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30"/>
            <p:cNvSpPr/>
            <p:nvPr/>
          </p:nvSpPr>
          <p:spPr>
            <a:xfrm>
              <a:off x="5375950" y="2091150"/>
              <a:ext cx="108675" cy="18475"/>
            </a:xfrm>
            <a:custGeom>
              <a:avLst/>
              <a:gdLst/>
              <a:ahLst/>
              <a:cxnLst/>
              <a:rect l="l" t="t" r="r" b="b"/>
              <a:pathLst>
                <a:path w="4347" h="739" extrusionOk="0">
                  <a:moveTo>
                    <a:pt x="211" y="29"/>
                  </a:moveTo>
                  <a:cubicBezTo>
                    <a:pt x="78" y="29"/>
                    <a:pt x="39" y="140"/>
                    <a:pt x="1" y="275"/>
                  </a:cubicBezTo>
                  <a:cubicBezTo>
                    <a:pt x="1" y="358"/>
                    <a:pt x="25" y="418"/>
                    <a:pt x="60" y="489"/>
                  </a:cubicBezTo>
                  <a:cubicBezTo>
                    <a:pt x="120" y="561"/>
                    <a:pt x="179" y="584"/>
                    <a:pt x="263" y="584"/>
                  </a:cubicBezTo>
                  <a:cubicBezTo>
                    <a:pt x="429" y="572"/>
                    <a:pt x="599" y="558"/>
                    <a:pt x="769" y="558"/>
                  </a:cubicBezTo>
                  <a:cubicBezTo>
                    <a:pt x="938" y="558"/>
                    <a:pt x="1108" y="572"/>
                    <a:pt x="1275" y="620"/>
                  </a:cubicBezTo>
                  <a:cubicBezTo>
                    <a:pt x="1410" y="604"/>
                    <a:pt x="1545" y="597"/>
                    <a:pt x="1681" y="597"/>
                  </a:cubicBezTo>
                  <a:cubicBezTo>
                    <a:pt x="2303" y="597"/>
                    <a:pt x="2925" y="738"/>
                    <a:pt x="3548" y="738"/>
                  </a:cubicBezTo>
                  <a:cubicBezTo>
                    <a:pt x="3683" y="738"/>
                    <a:pt x="3818" y="732"/>
                    <a:pt x="3954" y="715"/>
                  </a:cubicBezTo>
                  <a:cubicBezTo>
                    <a:pt x="4025" y="703"/>
                    <a:pt x="4085" y="668"/>
                    <a:pt x="4108" y="620"/>
                  </a:cubicBezTo>
                  <a:cubicBezTo>
                    <a:pt x="4108" y="572"/>
                    <a:pt x="4108" y="537"/>
                    <a:pt x="4132" y="513"/>
                  </a:cubicBezTo>
                  <a:cubicBezTo>
                    <a:pt x="4192" y="418"/>
                    <a:pt x="4347" y="382"/>
                    <a:pt x="4287" y="227"/>
                  </a:cubicBezTo>
                  <a:cubicBezTo>
                    <a:pt x="4084" y="213"/>
                    <a:pt x="3882" y="189"/>
                    <a:pt x="3677" y="189"/>
                  </a:cubicBezTo>
                  <a:cubicBezTo>
                    <a:pt x="3544" y="189"/>
                    <a:pt x="3410" y="199"/>
                    <a:pt x="3275" y="227"/>
                  </a:cubicBezTo>
                  <a:cubicBezTo>
                    <a:pt x="3275" y="227"/>
                    <a:pt x="3263" y="239"/>
                    <a:pt x="3239" y="263"/>
                  </a:cubicBezTo>
                  <a:cubicBezTo>
                    <a:pt x="3226" y="267"/>
                    <a:pt x="3215" y="270"/>
                    <a:pt x="3204" y="270"/>
                  </a:cubicBezTo>
                  <a:cubicBezTo>
                    <a:pt x="3185" y="270"/>
                    <a:pt x="3167" y="262"/>
                    <a:pt x="3144" y="239"/>
                  </a:cubicBezTo>
                  <a:cubicBezTo>
                    <a:pt x="2203" y="1"/>
                    <a:pt x="1251" y="96"/>
                    <a:pt x="322" y="49"/>
                  </a:cubicBezTo>
                  <a:cubicBezTo>
                    <a:pt x="279" y="35"/>
                    <a:pt x="242" y="29"/>
                    <a:pt x="211" y="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30"/>
            <p:cNvSpPr/>
            <p:nvPr/>
          </p:nvSpPr>
          <p:spPr>
            <a:xfrm>
              <a:off x="5247675" y="2003250"/>
              <a:ext cx="75325" cy="31675"/>
            </a:xfrm>
            <a:custGeom>
              <a:avLst/>
              <a:gdLst/>
              <a:ahLst/>
              <a:cxnLst/>
              <a:rect l="l" t="t" r="r" b="b"/>
              <a:pathLst>
                <a:path w="3013" h="1267" extrusionOk="0">
                  <a:moveTo>
                    <a:pt x="708" y="1"/>
                  </a:moveTo>
                  <a:cubicBezTo>
                    <a:pt x="619" y="1"/>
                    <a:pt x="585" y="148"/>
                    <a:pt x="524" y="219"/>
                  </a:cubicBezTo>
                  <a:cubicBezTo>
                    <a:pt x="453" y="457"/>
                    <a:pt x="357" y="671"/>
                    <a:pt x="72" y="731"/>
                  </a:cubicBezTo>
                  <a:cubicBezTo>
                    <a:pt x="12" y="814"/>
                    <a:pt x="0" y="909"/>
                    <a:pt x="48" y="1005"/>
                  </a:cubicBezTo>
                  <a:cubicBezTo>
                    <a:pt x="119" y="1124"/>
                    <a:pt x="262" y="1076"/>
                    <a:pt x="369" y="1148"/>
                  </a:cubicBezTo>
                  <a:cubicBezTo>
                    <a:pt x="443" y="1197"/>
                    <a:pt x="518" y="1218"/>
                    <a:pt x="594" y="1218"/>
                  </a:cubicBezTo>
                  <a:cubicBezTo>
                    <a:pt x="664" y="1218"/>
                    <a:pt x="735" y="1200"/>
                    <a:pt x="810" y="1171"/>
                  </a:cubicBezTo>
                  <a:cubicBezTo>
                    <a:pt x="876" y="1189"/>
                    <a:pt x="944" y="1195"/>
                    <a:pt x="1013" y="1195"/>
                  </a:cubicBezTo>
                  <a:cubicBezTo>
                    <a:pt x="1142" y="1195"/>
                    <a:pt x="1275" y="1175"/>
                    <a:pt x="1406" y="1175"/>
                  </a:cubicBezTo>
                  <a:cubicBezTo>
                    <a:pt x="1531" y="1175"/>
                    <a:pt x="1655" y="1193"/>
                    <a:pt x="1774" y="1267"/>
                  </a:cubicBezTo>
                  <a:cubicBezTo>
                    <a:pt x="1905" y="1195"/>
                    <a:pt x="2060" y="1148"/>
                    <a:pt x="2179" y="1064"/>
                  </a:cubicBezTo>
                  <a:cubicBezTo>
                    <a:pt x="2217" y="1041"/>
                    <a:pt x="2240" y="1032"/>
                    <a:pt x="2253" y="1032"/>
                  </a:cubicBezTo>
                  <a:cubicBezTo>
                    <a:pt x="2307" y="1032"/>
                    <a:pt x="2188" y="1191"/>
                    <a:pt x="2245" y="1191"/>
                  </a:cubicBezTo>
                  <a:cubicBezTo>
                    <a:pt x="2252" y="1191"/>
                    <a:pt x="2262" y="1189"/>
                    <a:pt x="2274" y="1183"/>
                  </a:cubicBezTo>
                  <a:cubicBezTo>
                    <a:pt x="2399" y="1190"/>
                    <a:pt x="2533" y="1228"/>
                    <a:pt x="2661" y="1228"/>
                  </a:cubicBezTo>
                  <a:cubicBezTo>
                    <a:pt x="2779" y="1228"/>
                    <a:pt x="2892" y="1196"/>
                    <a:pt x="2989" y="1076"/>
                  </a:cubicBezTo>
                  <a:cubicBezTo>
                    <a:pt x="3012" y="909"/>
                    <a:pt x="2905" y="826"/>
                    <a:pt x="2798" y="731"/>
                  </a:cubicBezTo>
                  <a:cubicBezTo>
                    <a:pt x="2745" y="727"/>
                    <a:pt x="2693" y="725"/>
                    <a:pt x="2641" y="725"/>
                  </a:cubicBezTo>
                  <a:cubicBezTo>
                    <a:pt x="2219" y="725"/>
                    <a:pt x="1805" y="839"/>
                    <a:pt x="1381" y="850"/>
                  </a:cubicBezTo>
                  <a:cubicBezTo>
                    <a:pt x="1072" y="850"/>
                    <a:pt x="810" y="826"/>
                    <a:pt x="786" y="421"/>
                  </a:cubicBezTo>
                  <a:cubicBezTo>
                    <a:pt x="881" y="278"/>
                    <a:pt x="953" y="112"/>
                    <a:pt x="762" y="16"/>
                  </a:cubicBezTo>
                  <a:cubicBezTo>
                    <a:pt x="742" y="6"/>
                    <a:pt x="724" y="1"/>
                    <a:pt x="7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30"/>
            <p:cNvSpPr/>
            <p:nvPr/>
          </p:nvSpPr>
          <p:spPr>
            <a:xfrm>
              <a:off x="5229225" y="1974675"/>
              <a:ext cx="24725" cy="86750"/>
            </a:xfrm>
            <a:custGeom>
              <a:avLst/>
              <a:gdLst/>
              <a:ahLst/>
              <a:cxnLst/>
              <a:rect l="l" t="t" r="r" b="b"/>
              <a:pathLst>
                <a:path w="989" h="3470" extrusionOk="0">
                  <a:moveTo>
                    <a:pt x="411" y="1"/>
                  </a:moveTo>
                  <a:cubicBezTo>
                    <a:pt x="383" y="1"/>
                    <a:pt x="354" y="9"/>
                    <a:pt x="321" y="28"/>
                  </a:cubicBezTo>
                  <a:cubicBezTo>
                    <a:pt x="0" y="719"/>
                    <a:pt x="250" y="1433"/>
                    <a:pt x="191" y="2136"/>
                  </a:cubicBezTo>
                  <a:cubicBezTo>
                    <a:pt x="143" y="2660"/>
                    <a:pt x="274" y="3076"/>
                    <a:pt x="667" y="3410"/>
                  </a:cubicBezTo>
                  <a:cubicBezTo>
                    <a:pt x="738" y="3457"/>
                    <a:pt x="810" y="3469"/>
                    <a:pt x="905" y="3469"/>
                  </a:cubicBezTo>
                  <a:cubicBezTo>
                    <a:pt x="976" y="3410"/>
                    <a:pt x="988" y="3350"/>
                    <a:pt x="953" y="3267"/>
                  </a:cubicBezTo>
                  <a:cubicBezTo>
                    <a:pt x="988" y="2969"/>
                    <a:pt x="572" y="2755"/>
                    <a:pt x="810" y="2433"/>
                  </a:cubicBezTo>
                  <a:cubicBezTo>
                    <a:pt x="857" y="2386"/>
                    <a:pt x="869" y="2326"/>
                    <a:pt x="810" y="2267"/>
                  </a:cubicBezTo>
                  <a:cubicBezTo>
                    <a:pt x="679" y="2148"/>
                    <a:pt x="714" y="2005"/>
                    <a:pt x="714" y="1850"/>
                  </a:cubicBezTo>
                  <a:cubicBezTo>
                    <a:pt x="679" y="1660"/>
                    <a:pt x="655" y="1469"/>
                    <a:pt x="691" y="1255"/>
                  </a:cubicBezTo>
                  <a:cubicBezTo>
                    <a:pt x="691" y="1195"/>
                    <a:pt x="714" y="1148"/>
                    <a:pt x="691" y="1088"/>
                  </a:cubicBezTo>
                  <a:cubicBezTo>
                    <a:pt x="658" y="1001"/>
                    <a:pt x="700" y="991"/>
                    <a:pt x="751" y="991"/>
                  </a:cubicBezTo>
                  <a:cubicBezTo>
                    <a:pt x="767" y="991"/>
                    <a:pt x="784" y="992"/>
                    <a:pt x="800" y="992"/>
                  </a:cubicBezTo>
                  <a:cubicBezTo>
                    <a:pt x="845" y="992"/>
                    <a:pt x="884" y="984"/>
                    <a:pt x="869" y="921"/>
                  </a:cubicBezTo>
                  <a:cubicBezTo>
                    <a:pt x="953" y="671"/>
                    <a:pt x="976" y="421"/>
                    <a:pt x="845" y="171"/>
                  </a:cubicBezTo>
                  <a:cubicBezTo>
                    <a:pt x="818" y="185"/>
                    <a:pt x="793" y="191"/>
                    <a:pt x="770" y="191"/>
                  </a:cubicBezTo>
                  <a:cubicBezTo>
                    <a:pt x="633" y="191"/>
                    <a:pt x="544"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30"/>
            <p:cNvSpPr/>
            <p:nvPr/>
          </p:nvSpPr>
          <p:spPr>
            <a:xfrm>
              <a:off x="5312550" y="2084900"/>
              <a:ext cx="70875" cy="20725"/>
            </a:xfrm>
            <a:custGeom>
              <a:avLst/>
              <a:gdLst/>
              <a:ahLst/>
              <a:cxnLst/>
              <a:rect l="l" t="t" r="r" b="b"/>
              <a:pathLst>
                <a:path w="2835" h="829" extrusionOk="0">
                  <a:moveTo>
                    <a:pt x="203" y="1"/>
                  </a:moveTo>
                  <a:cubicBezTo>
                    <a:pt x="191" y="13"/>
                    <a:pt x="156" y="13"/>
                    <a:pt x="132" y="25"/>
                  </a:cubicBezTo>
                  <a:cubicBezTo>
                    <a:pt x="84" y="60"/>
                    <a:pt x="36" y="108"/>
                    <a:pt x="13" y="144"/>
                  </a:cubicBezTo>
                  <a:cubicBezTo>
                    <a:pt x="1" y="215"/>
                    <a:pt x="1" y="251"/>
                    <a:pt x="13" y="310"/>
                  </a:cubicBezTo>
                  <a:lnTo>
                    <a:pt x="72" y="370"/>
                  </a:lnTo>
                  <a:cubicBezTo>
                    <a:pt x="96" y="394"/>
                    <a:pt x="120" y="406"/>
                    <a:pt x="144" y="418"/>
                  </a:cubicBezTo>
                  <a:cubicBezTo>
                    <a:pt x="191" y="430"/>
                    <a:pt x="239" y="441"/>
                    <a:pt x="298" y="465"/>
                  </a:cubicBezTo>
                  <a:cubicBezTo>
                    <a:pt x="370" y="489"/>
                    <a:pt x="441" y="525"/>
                    <a:pt x="513" y="537"/>
                  </a:cubicBezTo>
                  <a:cubicBezTo>
                    <a:pt x="554" y="543"/>
                    <a:pt x="596" y="546"/>
                    <a:pt x="636" y="546"/>
                  </a:cubicBezTo>
                  <a:cubicBezTo>
                    <a:pt x="676" y="546"/>
                    <a:pt x="715" y="543"/>
                    <a:pt x="751" y="537"/>
                  </a:cubicBezTo>
                  <a:cubicBezTo>
                    <a:pt x="798" y="531"/>
                    <a:pt x="840" y="528"/>
                    <a:pt x="879" y="528"/>
                  </a:cubicBezTo>
                  <a:cubicBezTo>
                    <a:pt x="918" y="528"/>
                    <a:pt x="953" y="531"/>
                    <a:pt x="989" y="537"/>
                  </a:cubicBezTo>
                  <a:cubicBezTo>
                    <a:pt x="1037" y="549"/>
                    <a:pt x="1096" y="572"/>
                    <a:pt x="1144" y="584"/>
                  </a:cubicBezTo>
                  <a:cubicBezTo>
                    <a:pt x="1275" y="644"/>
                    <a:pt x="1382" y="751"/>
                    <a:pt x="1513" y="811"/>
                  </a:cubicBezTo>
                  <a:cubicBezTo>
                    <a:pt x="1566" y="822"/>
                    <a:pt x="1614" y="828"/>
                    <a:pt x="1660" y="828"/>
                  </a:cubicBezTo>
                  <a:cubicBezTo>
                    <a:pt x="1706" y="828"/>
                    <a:pt x="1751" y="822"/>
                    <a:pt x="1799" y="811"/>
                  </a:cubicBezTo>
                  <a:cubicBezTo>
                    <a:pt x="2049" y="632"/>
                    <a:pt x="2358" y="727"/>
                    <a:pt x="2632" y="596"/>
                  </a:cubicBezTo>
                  <a:cubicBezTo>
                    <a:pt x="2644" y="453"/>
                    <a:pt x="2692" y="346"/>
                    <a:pt x="2834" y="287"/>
                  </a:cubicBezTo>
                  <a:cubicBezTo>
                    <a:pt x="1977" y="72"/>
                    <a:pt x="1072" y="215"/>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30"/>
            <p:cNvSpPr/>
            <p:nvPr/>
          </p:nvSpPr>
          <p:spPr>
            <a:xfrm>
              <a:off x="5479250" y="2093375"/>
              <a:ext cx="72950" cy="14600"/>
            </a:xfrm>
            <a:custGeom>
              <a:avLst/>
              <a:gdLst/>
              <a:ahLst/>
              <a:cxnLst/>
              <a:rect l="l" t="t" r="r" b="b"/>
              <a:pathLst>
                <a:path w="2918" h="584" extrusionOk="0">
                  <a:moveTo>
                    <a:pt x="2252" y="1"/>
                  </a:moveTo>
                  <a:cubicBezTo>
                    <a:pt x="2157" y="1"/>
                    <a:pt x="2062" y="32"/>
                    <a:pt x="1977" y="79"/>
                  </a:cubicBezTo>
                  <a:cubicBezTo>
                    <a:pt x="1369" y="91"/>
                    <a:pt x="738" y="102"/>
                    <a:pt x="131" y="126"/>
                  </a:cubicBezTo>
                  <a:cubicBezTo>
                    <a:pt x="84" y="233"/>
                    <a:pt x="36" y="317"/>
                    <a:pt x="0" y="424"/>
                  </a:cubicBezTo>
                  <a:cubicBezTo>
                    <a:pt x="235" y="424"/>
                    <a:pt x="472" y="417"/>
                    <a:pt x="712" y="417"/>
                  </a:cubicBezTo>
                  <a:cubicBezTo>
                    <a:pt x="1032" y="417"/>
                    <a:pt x="1358" y="429"/>
                    <a:pt x="1691" y="483"/>
                  </a:cubicBezTo>
                  <a:cubicBezTo>
                    <a:pt x="1896" y="518"/>
                    <a:pt x="2141" y="583"/>
                    <a:pt x="2386" y="583"/>
                  </a:cubicBezTo>
                  <a:cubicBezTo>
                    <a:pt x="2568" y="583"/>
                    <a:pt x="2750" y="547"/>
                    <a:pt x="2917" y="436"/>
                  </a:cubicBezTo>
                  <a:cubicBezTo>
                    <a:pt x="2810" y="233"/>
                    <a:pt x="2584" y="150"/>
                    <a:pt x="2405" y="31"/>
                  </a:cubicBezTo>
                  <a:cubicBezTo>
                    <a:pt x="2355" y="10"/>
                    <a:pt x="2304" y="1"/>
                    <a:pt x="2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30"/>
            <p:cNvSpPr/>
            <p:nvPr/>
          </p:nvSpPr>
          <p:spPr>
            <a:xfrm>
              <a:off x="5312850" y="2043250"/>
              <a:ext cx="56875" cy="13725"/>
            </a:xfrm>
            <a:custGeom>
              <a:avLst/>
              <a:gdLst/>
              <a:ahLst/>
              <a:cxnLst/>
              <a:rect l="l" t="t" r="r" b="b"/>
              <a:pathLst>
                <a:path w="2275" h="549" extrusionOk="0">
                  <a:moveTo>
                    <a:pt x="2203" y="0"/>
                  </a:moveTo>
                  <a:lnTo>
                    <a:pt x="2203" y="0"/>
                  </a:lnTo>
                  <a:cubicBezTo>
                    <a:pt x="2108" y="42"/>
                    <a:pt x="2006" y="49"/>
                    <a:pt x="1904" y="49"/>
                  </a:cubicBezTo>
                  <a:cubicBezTo>
                    <a:pt x="1853" y="49"/>
                    <a:pt x="1802" y="48"/>
                    <a:pt x="1752" y="48"/>
                  </a:cubicBezTo>
                  <a:cubicBezTo>
                    <a:pt x="1677" y="48"/>
                    <a:pt x="1604" y="52"/>
                    <a:pt x="1537" y="71"/>
                  </a:cubicBezTo>
                  <a:cubicBezTo>
                    <a:pt x="1393" y="117"/>
                    <a:pt x="1246" y="126"/>
                    <a:pt x="1101" y="126"/>
                  </a:cubicBezTo>
                  <a:cubicBezTo>
                    <a:pt x="999" y="126"/>
                    <a:pt x="897" y="122"/>
                    <a:pt x="797" y="122"/>
                  </a:cubicBezTo>
                  <a:cubicBezTo>
                    <a:pt x="588" y="122"/>
                    <a:pt x="383" y="141"/>
                    <a:pt x="191" y="262"/>
                  </a:cubicBezTo>
                  <a:cubicBezTo>
                    <a:pt x="160" y="236"/>
                    <a:pt x="128" y="221"/>
                    <a:pt x="99" y="221"/>
                  </a:cubicBezTo>
                  <a:cubicBezTo>
                    <a:pt x="61" y="221"/>
                    <a:pt x="27" y="244"/>
                    <a:pt x="1" y="298"/>
                  </a:cubicBezTo>
                  <a:cubicBezTo>
                    <a:pt x="72" y="536"/>
                    <a:pt x="263" y="536"/>
                    <a:pt x="465" y="548"/>
                  </a:cubicBezTo>
                  <a:cubicBezTo>
                    <a:pt x="498" y="548"/>
                    <a:pt x="531" y="549"/>
                    <a:pt x="564" y="549"/>
                  </a:cubicBezTo>
                  <a:cubicBezTo>
                    <a:pt x="1123" y="549"/>
                    <a:pt x="1652" y="453"/>
                    <a:pt x="2191" y="262"/>
                  </a:cubicBezTo>
                  <a:cubicBezTo>
                    <a:pt x="2275" y="179"/>
                    <a:pt x="2275" y="95"/>
                    <a:pt x="2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30"/>
            <p:cNvSpPr/>
            <p:nvPr/>
          </p:nvSpPr>
          <p:spPr>
            <a:xfrm>
              <a:off x="5342325" y="2067900"/>
              <a:ext cx="60450" cy="10825"/>
            </a:xfrm>
            <a:custGeom>
              <a:avLst/>
              <a:gdLst/>
              <a:ahLst/>
              <a:cxnLst/>
              <a:rect l="l" t="t" r="r" b="b"/>
              <a:pathLst>
                <a:path w="2418" h="433" extrusionOk="0">
                  <a:moveTo>
                    <a:pt x="2165" y="1"/>
                  </a:moveTo>
                  <a:cubicBezTo>
                    <a:pt x="2001" y="1"/>
                    <a:pt x="1830" y="51"/>
                    <a:pt x="1656" y="51"/>
                  </a:cubicBezTo>
                  <a:cubicBezTo>
                    <a:pt x="1581" y="51"/>
                    <a:pt x="1505" y="41"/>
                    <a:pt x="1429" y="14"/>
                  </a:cubicBezTo>
                  <a:cubicBezTo>
                    <a:pt x="1429" y="38"/>
                    <a:pt x="1429" y="62"/>
                    <a:pt x="1393" y="74"/>
                  </a:cubicBezTo>
                  <a:cubicBezTo>
                    <a:pt x="1378" y="80"/>
                    <a:pt x="1365" y="83"/>
                    <a:pt x="1354" y="83"/>
                  </a:cubicBezTo>
                  <a:cubicBezTo>
                    <a:pt x="1323" y="83"/>
                    <a:pt x="1310" y="58"/>
                    <a:pt x="1310" y="14"/>
                  </a:cubicBezTo>
                  <a:lnTo>
                    <a:pt x="274" y="14"/>
                  </a:lnTo>
                  <a:cubicBezTo>
                    <a:pt x="179" y="74"/>
                    <a:pt x="84" y="181"/>
                    <a:pt x="0" y="276"/>
                  </a:cubicBezTo>
                  <a:cubicBezTo>
                    <a:pt x="61" y="405"/>
                    <a:pt x="150" y="432"/>
                    <a:pt x="250" y="432"/>
                  </a:cubicBezTo>
                  <a:cubicBezTo>
                    <a:pt x="308" y="432"/>
                    <a:pt x="368" y="423"/>
                    <a:pt x="429" y="419"/>
                  </a:cubicBezTo>
                  <a:cubicBezTo>
                    <a:pt x="429" y="395"/>
                    <a:pt x="441" y="383"/>
                    <a:pt x="477" y="371"/>
                  </a:cubicBezTo>
                  <a:cubicBezTo>
                    <a:pt x="482" y="369"/>
                    <a:pt x="487" y="367"/>
                    <a:pt x="492" y="367"/>
                  </a:cubicBezTo>
                  <a:cubicBezTo>
                    <a:pt x="507" y="367"/>
                    <a:pt x="521" y="383"/>
                    <a:pt x="548" y="419"/>
                  </a:cubicBezTo>
                  <a:lnTo>
                    <a:pt x="2298" y="419"/>
                  </a:lnTo>
                  <a:cubicBezTo>
                    <a:pt x="2394" y="276"/>
                    <a:pt x="2417" y="145"/>
                    <a:pt x="2298" y="14"/>
                  </a:cubicBezTo>
                  <a:cubicBezTo>
                    <a:pt x="2255" y="5"/>
                    <a:pt x="2210" y="1"/>
                    <a:pt x="2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30"/>
            <p:cNvSpPr/>
            <p:nvPr/>
          </p:nvSpPr>
          <p:spPr>
            <a:xfrm>
              <a:off x="5319700" y="2017850"/>
              <a:ext cx="60750" cy="13800"/>
            </a:xfrm>
            <a:custGeom>
              <a:avLst/>
              <a:gdLst/>
              <a:ahLst/>
              <a:cxnLst/>
              <a:rect l="l" t="t" r="r" b="b"/>
              <a:pathLst>
                <a:path w="2430" h="552" extrusionOk="0">
                  <a:moveTo>
                    <a:pt x="2137" y="0"/>
                  </a:moveTo>
                  <a:cubicBezTo>
                    <a:pt x="2085" y="0"/>
                    <a:pt x="2030" y="11"/>
                    <a:pt x="1977" y="16"/>
                  </a:cubicBezTo>
                  <a:cubicBezTo>
                    <a:pt x="1715" y="64"/>
                    <a:pt x="1453" y="99"/>
                    <a:pt x="1203" y="123"/>
                  </a:cubicBezTo>
                  <a:cubicBezTo>
                    <a:pt x="1167" y="159"/>
                    <a:pt x="1144" y="194"/>
                    <a:pt x="1155" y="242"/>
                  </a:cubicBezTo>
                  <a:cubicBezTo>
                    <a:pt x="1155" y="254"/>
                    <a:pt x="1108" y="290"/>
                    <a:pt x="1108" y="290"/>
                  </a:cubicBezTo>
                  <a:lnTo>
                    <a:pt x="1120" y="230"/>
                  </a:lnTo>
                  <a:cubicBezTo>
                    <a:pt x="1120" y="183"/>
                    <a:pt x="1108" y="135"/>
                    <a:pt x="1060" y="123"/>
                  </a:cubicBezTo>
                  <a:cubicBezTo>
                    <a:pt x="739" y="135"/>
                    <a:pt x="393" y="135"/>
                    <a:pt x="60" y="159"/>
                  </a:cubicBezTo>
                  <a:cubicBezTo>
                    <a:pt x="1" y="302"/>
                    <a:pt x="155" y="349"/>
                    <a:pt x="215" y="433"/>
                  </a:cubicBezTo>
                  <a:cubicBezTo>
                    <a:pt x="262" y="480"/>
                    <a:pt x="310" y="528"/>
                    <a:pt x="346" y="552"/>
                  </a:cubicBezTo>
                  <a:cubicBezTo>
                    <a:pt x="763" y="540"/>
                    <a:pt x="1191" y="540"/>
                    <a:pt x="1632" y="540"/>
                  </a:cubicBezTo>
                  <a:cubicBezTo>
                    <a:pt x="1846" y="433"/>
                    <a:pt x="2132" y="552"/>
                    <a:pt x="2358" y="409"/>
                  </a:cubicBezTo>
                  <a:cubicBezTo>
                    <a:pt x="2429" y="302"/>
                    <a:pt x="2227" y="230"/>
                    <a:pt x="2346" y="123"/>
                  </a:cubicBezTo>
                  <a:cubicBezTo>
                    <a:pt x="2289" y="24"/>
                    <a:pt x="2216" y="0"/>
                    <a:pt x="2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30"/>
            <p:cNvSpPr/>
            <p:nvPr/>
          </p:nvSpPr>
          <p:spPr>
            <a:xfrm>
              <a:off x="5408700" y="2067350"/>
              <a:ext cx="55975" cy="10675"/>
            </a:xfrm>
            <a:custGeom>
              <a:avLst/>
              <a:gdLst/>
              <a:ahLst/>
              <a:cxnLst/>
              <a:rect l="l" t="t" r="r" b="b"/>
              <a:pathLst>
                <a:path w="2239" h="427" extrusionOk="0">
                  <a:moveTo>
                    <a:pt x="2084" y="0"/>
                  </a:moveTo>
                  <a:cubicBezTo>
                    <a:pt x="1465" y="24"/>
                    <a:pt x="834" y="36"/>
                    <a:pt x="215" y="36"/>
                  </a:cubicBezTo>
                  <a:cubicBezTo>
                    <a:pt x="120" y="96"/>
                    <a:pt x="0" y="143"/>
                    <a:pt x="84" y="286"/>
                  </a:cubicBezTo>
                  <a:cubicBezTo>
                    <a:pt x="357" y="391"/>
                    <a:pt x="632" y="426"/>
                    <a:pt x="908" y="426"/>
                  </a:cubicBezTo>
                  <a:cubicBezTo>
                    <a:pt x="1352" y="426"/>
                    <a:pt x="1798" y="335"/>
                    <a:pt x="2239" y="298"/>
                  </a:cubicBezTo>
                  <a:cubicBezTo>
                    <a:pt x="2120" y="239"/>
                    <a:pt x="2084" y="119"/>
                    <a:pt x="2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30"/>
            <p:cNvSpPr/>
            <p:nvPr/>
          </p:nvSpPr>
          <p:spPr>
            <a:xfrm>
              <a:off x="5273350" y="2042625"/>
              <a:ext cx="38625" cy="14000"/>
            </a:xfrm>
            <a:custGeom>
              <a:avLst/>
              <a:gdLst/>
              <a:ahLst/>
              <a:cxnLst/>
              <a:rect l="l" t="t" r="r" b="b"/>
              <a:pathLst>
                <a:path w="1545" h="560" extrusionOk="0">
                  <a:moveTo>
                    <a:pt x="207" y="0"/>
                  </a:moveTo>
                  <a:cubicBezTo>
                    <a:pt x="116" y="0"/>
                    <a:pt x="45" y="49"/>
                    <a:pt x="21" y="216"/>
                  </a:cubicBezTo>
                  <a:cubicBezTo>
                    <a:pt x="0" y="362"/>
                    <a:pt x="66" y="391"/>
                    <a:pt x="164" y="391"/>
                  </a:cubicBezTo>
                  <a:cubicBezTo>
                    <a:pt x="230" y="391"/>
                    <a:pt x="310" y="378"/>
                    <a:pt x="388" y="378"/>
                  </a:cubicBezTo>
                  <a:cubicBezTo>
                    <a:pt x="458" y="378"/>
                    <a:pt x="527" y="389"/>
                    <a:pt x="581" y="430"/>
                  </a:cubicBezTo>
                  <a:cubicBezTo>
                    <a:pt x="692" y="500"/>
                    <a:pt x="850" y="559"/>
                    <a:pt x="1014" y="559"/>
                  </a:cubicBezTo>
                  <a:cubicBezTo>
                    <a:pt x="1181" y="559"/>
                    <a:pt x="1353" y="497"/>
                    <a:pt x="1485" y="323"/>
                  </a:cubicBezTo>
                  <a:cubicBezTo>
                    <a:pt x="1545" y="251"/>
                    <a:pt x="1545" y="192"/>
                    <a:pt x="1485" y="144"/>
                  </a:cubicBezTo>
                  <a:cubicBezTo>
                    <a:pt x="1368" y="80"/>
                    <a:pt x="1246" y="62"/>
                    <a:pt x="1122" y="62"/>
                  </a:cubicBezTo>
                  <a:cubicBezTo>
                    <a:pt x="968" y="62"/>
                    <a:pt x="810" y="90"/>
                    <a:pt x="652" y="96"/>
                  </a:cubicBezTo>
                  <a:cubicBezTo>
                    <a:pt x="644" y="97"/>
                    <a:pt x="636" y="98"/>
                    <a:pt x="628" y="98"/>
                  </a:cubicBezTo>
                  <a:cubicBezTo>
                    <a:pt x="501" y="98"/>
                    <a:pt x="335"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30"/>
            <p:cNvSpPr/>
            <p:nvPr/>
          </p:nvSpPr>
          <p:spPr>
            <a:xfrm>
              <a:off x="5564075" y="2085475"/>
              <a:ext cx="45275" cy="6600"/>
            </a:xfrm>
            <a:custGeom>
              <a:avLst/>
              <a:gdLst/>
              <a:ahLst/>
              <a:cxnLst/>
              <a:rect l="l" t="t" r="r" b="b"/>
              <a:pathLst>
                <a:path w="1811" h="264" extrusionOk="0">
                  <a:moveTo>
                    <a:pt x="705" y="0"/>
                  </a:moveTo>
                  <a:cubicBezTo>
                    <a:pt x="467" y="0"/>
                    <a:pt x="231" y="22"/>
                    <a:pt x="1" y="109"/>
                  </a:cubicBezTo>
                  <a:cubicBezTo>
                    <a:pt x="71" y="200"/>
                    <a:pt x="158" y="216"/>
                    <a:pt x="249" y="216"/>
                  </a:cubicBezTo>
                  <a:cubicBezTo>
                    <a:pt x="298" y="216"/>
                    <a:pt x="347" y="212"/>
                    <a:pt x="396" y="212"/>
                  </a:cubicBezTo>
                  <a:cubicBezTo>
                    <a:pt x="458" y="212"/>
                    <a:pt x="518" y="219"/>
                    <a:pt x="572" y="252"/>
                  </a:cubicBezTo>
                  <a:cubicBezTo>
                    <a:pt x="965" y="264"/>
                    <a:pt x="1370" y="264"/>
                    <a:pt x="1751" y="264"/>
                  </a:cubicBezTo>
                  <a:cubicBezTo>
                    <a:pt x="1810" y="216"/>
                    <a:pt x="1810" y="168"/>
                    <a:pt x="1751" y="145"/>
                  </a:cubicBezTo>
                  <a:cubicBezTo>
                    <a:pt x="1644" y="145"/>
                    <a:pt x="1548" y="133"/>
                    <a:pt x="1465" y="26"/>
                  </a:cubicBezTo>
                  <a:cubicBezTo>
                    <a:pt x="1213" y="26"/>
                    <a:pt x="958" y="0"/>
                    <a:pt x="7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30"/>
            <p:cNvSpPr/>
            <p:nvPr/>
          </p:nvSpPr>
          <p:spPr>
            <a:xfrm>
              <a:off x="5319100" y="2063650"/>
              <a:ext cx="21175" cy="11400"/>
            </a:xfrm>
            <a:custGeom>
              <a:avLst/>
              <a:gdLst/>
              <a:ahLst/>
              <a:cxnLst/>
              <a:rect l="l" t="t" r="r" b="b"/>
              <a:pathLst>
                <a:path w="847" h="456" extrusionOk="0">
                  <a:moveTo>
                    <a:pt x="289" y="0"/>
                  </a:moveTo>
                  <a:cubicBezTo>
                    <a:pt x="257" y="0"/>
                    <a:pt x="225" y="2"/>
                    <a:pt x="191" y="6"/>
                  </a:cubicBezTo>
                  <a:cubicBezTo>
                    <a:pt x="108" y="17"/>
                    <a:pt x="1" y="29"/>
                    <a:pt x="1" y="172"/>
                  </a:cubicBezTo>
                  <a:cubicBezTo>
                    <a:pt x="1" y="267"/>
                    <a:pt x="48" y="363"/>
                    <a:pt x="132" y="387"/>
                  </a:cubicBezTo>
                  <a:cubicBezTo>
                    <a:pt x="245" y="426"/>
                    <a:pt x="356" y="455"/>
                    <a:pt x="464" y="455"/>
                  </a:cubicBezTo>
                  <a:cubicBezTo>
                    <a:pt x="583" y="455"/>
                    <a:pt x="698" y="420"/>
                    <a:pt x="810" y="327"/>
                  </a:cubicBezTo>
                  <a:cubicBezTo>
                    <a:pt x="846" y="267"/>
                    <a:pt x="834" y="208"/>
                    <a:pt x="798" y="148"/>
                  </a:cubicBezTo>
                  <a:cubicBezTo>
                    <a:pt x="636" y="57"/>
                    <a:pt x="474"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30"/>
            <p:cNvSpPr/>
            <p:nvPr/>
          </p:nvSpPr>
          <p:spPr>
            <a:xfrm>
              <a:off x="5289350" y="2081050"/>
              <a:ext cx="28300" cy="15975"/>
            </a:xfrm>
            <a:custGeom>
              <a:avLst/>
              <a:gdLst/>
              <a:ahLst/>
              <a:cxnLst/>
              <a:rect l="l" t="t" r="r" b="b"/>
              <a:pathLst>
                <a:path w="1132" h="639" extrusionOk="0">
                  <a:moveTo>
                    <a:pt x="512" y="226"/>
                  </a:moveTo>
                  <a:lnTo>
                    <a:pt x="512" y="226"/>
                  </a:lnTo>
                  <a:cubicBezTo>
                    <a:pt x="577" y="247"/>
                    <a:pt x="641" y="258"/>
                    <a:pt x="707" y="264"/>
                  </a:cubicBezTo>
                  <a:lnTo>
                    <a:pt x="707" y="264"/>
                  </a:lnTo>
                  <a:cubicBezTo>
                    <a:pt x="692" y="264"/>
                    <a:pt x="677" y="265"/>
                    <a:pt x="662" y="265"/>
                  </a:cubicBezTo>
                  <a:cubicBezTo>
                    <a:pt x="607" y="265"/>
                    <a:pt x="556" y="258"/>
                    <a:pt x="512" y="226"/>
                  </a:cubicBezTo>
                  <a:close/>
                  <a:moveTo>
                    <a:pt x="131" y="0"/>
                  </a:moveTo>
                  <a:cubicBezTo>
                    <a:pt x="36" y="83"/>
                    <a:pt x="0" y="203"/>
                    <a:pt x="12" y="322"/>
                  </a:cubicBezTo>
                  <a:cubicBezTo>
                    <a:pt x="60" y="488"/>
                    <a:pt x="179" y="572"/>
                    <a:pt x="345" y="619"/>
                  </a:cubicBezTo>
                  <a:cubicBezTo>
                    <a:pt x="408" y="633"/>
                    <a:pt x="475" y="639"/>
                    <a:pt x="544" y="639"/>
                  </a:cubicBezTo>
                  <a:cubicBezTo>
                    <a:pt x="592" y="639"/>
                    <a:pt x="641" y="636"/>
                    <a:pt x="691" y="631"/>
                  </a:cubicBezTo>
                  <a:cubicBezTo>
                    <a:pt x="810" y="595"/>
                    <a:pt x="905" y="560"/>
                    <a:pt x="988" y="464"/>
                  </a:cubicBezTo>
                  <a:lnTo>
                    <a:pt x="988" y="333"/>
                  </a:lnTo>
                  <a:cubicBezTo>
                    <a:pt x="945" y="290"/>
                    <a:pt x="896" y="272"/>
                    <a:pt x="845" y="265"/>
                  </a:cubicBezTo>
                  <a:lnTo>
                    <a:pt x="845" y="265"/>
                  </a:lnTo>
                  <a:cubicBezTo>
                    <a:pt x="929" y="260"/>
                    <a:pt x="1016" y="247"/>
                    <a:pt x="1107" y="226"/>
                  </a:cubicBezTo>
                  <a:lnTo>
                    <a:pt x="1131" y="167"/>
                  </a:lnTo>
                  <a:cubicBezTo>
                    <a:pt x="822" y="24"/>
                    <a:pt x="464" y="9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30"/>
            <p:cNvSpPr/>
            <p:nvPr/>
          </p:nvSpPr>
          <p:spPr>
            <a:xfrm>
              <a:off x="5528950" y="2087975"/>
              <a:ext cx="49450" cy="9550"/>
            </a:xfrm>
            <a:custGeom>
              <a:avLst/>
              <a:gdLst/>
              <a:ahLst/>
              <a:cxnLst/>
              <a:rect l="l" t="t" r="r" b="b"/>
              <a:pathLst>
                <a:path w="1978" h="382" extrusionOk="0">
                  <a:moveTo>
                    <a:pt x="264" y="0"/>
                  </a:moveTo>
                  <a:cubicBezTo>
                    <a:pt x="146" y="0"/>
                    <a:pt x="40" y="31"/>
                    <a:pt x="1" y="211"/>
                  </a:cubicBezTo>
                  <a:cubicBezTo>
                    <a:pt x="344" y="280"/>
                    <a:pt x="680" y="381"/>
                    <a:pt x="1027" y="381"/>
                  </a:cubicBezTo>
                  <a:cubicBezTo>
                    <a:pt x="1101" y="381"/>
                    <a:pt x="1176" y="377"/>
                    <a:pt x="1251" y="366"/>
                  </a:cubicBezTo>
                  <a:cubicBezTo>
                    <a:pt x="1382" y="354"/>
                    <a:pt x="1489" y="283"/>
                    <a:pt x="1596" y="211"/>
                  </a:cubicBezTo>
                  <a:cubicBezTo>
                    <a:pt x="1715" y="187"/>
                    <a:pt x="1846" y="176"/>
                    <a:pt x="1977" y="164"/>
                  </a:cubicBezTo>
                  <a:cubicBezTo>
                    <a:pt x="1895" y="69"/>
                    <a:pt x="1792" y="58"/>
                    <a:pt x="1685" y="58"/>
                  </a:cubicBezTo>
                  <a:cubicBezTo>
                    <a:pt x="1654" y="58"/>
                    <a:pt x="1623" y="59"/>
                    <a:pt x="1592" y="59"/>
                  </a:cubicBezTo>
                  <a:cubicBezTo>
                    <a:pt x="1528" y="59"/>
                    <a:pt x="1465" y="55"/>
                    <a:pt x="1406" y="33"/>
                  </a:cubicBezTo>
                  <a:cubicBezTo>
                    <a:pt x="1170" y="15"/>
                    <a:pt x="935" y="4"/>
                    <a:pt x="704" y="4"/>
                  </a:cubicBezTo>
                  <a:cubicBezTo>
                    <a:pt x="620" y="4"/>
                    <a:pt x="536" y="6"/>
                    <a:pt x="453" y="9"/>
                  </a:cubicBezTo>
                  <a:cubicBezTo>
                    <a:pt x="392" y="9"/>
                    <a:pt x="326"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30"/>
            <p:cNvSpPr/>
            <p:nvPr/>
          </p:nvSpPr>
          <p:spPr>
            <a:xfrm>
              <a:off x="5270000" y="2073825"/>
              <a:ext cx="22650" cy="16850"/>
            </a:xfrm>
            <a:custGeom>
              <a:avLst/>
              <a:gdLst/>
              <a:ahLst/>
              <a:cxnLst/>
              <a:rect l="l" t="t" r="r" b="b"/>
              <a:pathLst>
                <a:path w="906" h="674" extrusionOk="0">
                  <a:moveTo>
                    <a:pt x="140" y="1"/>
                  </a:moveTo>
                  <a:cubicBezTo>
                    <a:pt x="71" y="1"/>
                    <a:pt x="35" y="67"/>
                    <a:pt x="0" y="146"/>
                  </a:cubicBezTo>
                  <a:cubicBezTo>
                    <a:pt x="0" y="182"/>
                    <a:pt x="12" y="218"/>
                    <a:pt x="12" y="253"/>
                  </a:cubicBezTo>
                  <a:cubicBezTo>
                    <a:pt x="48" y="325"/>
                    <a:pt x="95" y="384"/>
                    <a:pt x="131" y="432"/>
                  </a:cubicBezTo>
                  <a:cubicBezTo>
                    <a:pt x="297" y="537"/>
                    <a:pt x="463" y="673"/>
                    <a:pt x="661" y="673"/>
                  </a:cubicBezTo>
                  <a:cubicBezTo>
                    <a:pt x="734" y="673"/>
                    <a:pt x="810" y="655"/>
                    <a:pt x="893" y="611"/>
                  </a:cubicBezTo>
                  <a:cubicBezTo>
                    <a:pt x="905" y="492"/>
                    <a:pt x="905" y="384"/>
                    <a:pt x="905" y="277"/>
                  </a:cubicBezTo>
                  <a:cubicBezTo>
                    <a:pt x="703" y="122"/>
                    <a:pt x="476" y="27"/>
                    <a:pt x="226" y="27"/>
                  </a:cubicBezTo>
                  <a:cubicBezTo>
                    <a:pt x="192" y="9"/>
                    <a:pt x="164"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30"/>
            <p:cNvSpPr/>
            <p:nvPr/>
          </p:nvSpPr>
          <p:spPr>
            <a:xfrm>
              <a:off x="5253025" y="2055750"/>
              <a:ext cx="22650" cy="22925"/>
            </a:xfrm>
            <a:custGeom>
              <a:avLst/>
              <a:gdLst/>
              <a:ahLst/>
              <a:cxnLst/>
              <a:rect l="l" t="t" r="r" b="b"/>
              <a:pathLst>
                <a:path w="906" h="917" extrusionOk="0">
                  <a:moveTo>
                    <a:pt x="12" y="0"/>
                  </a:moveTo>
                  <a:cubicBezTo>
                    <a:pt x="12" y="83"/>
                    <a:pt x="1" y="143"/>
                    <a:pt x="1" y="202"/>
                  </a:cubicBezTo>
                  <a:cubicBezTo>
                    <a:pt x="24" y="643"/>
                    <a:pt x="274" y="869"/>
                    <a:pt x="715" y="917"/>
                  </a:cubicBezTo>
                  <a:cubicBezTo>
                    <a:pt x="774" y="857"/>
                    <a:pt x="846" y="798"/>
                    <a:pt x="905" y="738"/>
                  </a:cubicBezTo>
                  <a:cubicBezTo>
                    <a:pt x="560" y="548"/>
                    <a:pt x="429" y="10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30"/>
            <p:cNvSpPr/>
            <p:nvPr/>
          </p:nvSpPr>
          <p:spPr>
            <a:xfrm>
              <a:off x="5528650" y="2092350"/>
              <a:ext cx="33075" cy="7700"/>
            </a:xfrm>
            <a:custGeom>
              <a:avLst/>
              <a:gdLst/>
              <a:ahLst/>
              <a:cxnLst/>
              <a:rect l="l" t="t" r="r" b="b"/>
              <a:pathLst>
                <a:path w="1323" h="308" extrusionOk="0">
                  <a:moveTo>
                    <a:pt x="1322" y="1"/>
                  </a:moveTo>
                  <a:lnTo>
                    <a:pt x="1322" y="1"/>
                  </a:lnTo>
                  <a:cubicBezTo>
                    <a:pt x="894" y="12"/>
                    <a:pt x="441" y="12"/>
                    <a:pt x="13" y="12"/>
                  </a:cubicBezTo>
                  <a:cubicBezTo>
                    <a:pt x="1" y="60"/>
                    <a:pt x="1" y="96"/>
                    <a:pt x="1" y="108"/>
                  </a:cubicBezTo>
                  <a:cubicBezTo>
                    <a:pt x="144" y="120"/>
                    <a:pt x="310" y="143"/>
                    <a:pt x="465" y="167"/>
                  </a:cubicBezTo>
                  <a:cubicBezTo>
                    <a:pt x="626" y="223"/>
                    <a:pt x="796" y="307"/>
                    <a:pt x="951" y="307"/>
                  </a:cubicBezTo>
                  <a:cubicBezTo>
                    <a:pt x="1095" y="307"/>
                    <a:pt x="1225" y="235"/>
                    <a:pt x="1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30"/>
            <p:cNvSpPr/>
            <p:nvPr/>
          </p:nvSpPr>
          <p:spPr>
            <a:xfrm>
              <a:off x="5400375" y="2068250"/>
              <a:ext cx="13700" cy="9850"/>
            </a:xfrm>
            <a:custGeom>
              <a:avLst/>
              <a:gdLst/>
              <a:ahLst/>
              <a:cxnLst/>
              <a:rect l="l" t="t" r="r" b="b"/>
              <a:pathLst>
                <a:path w="548" h="394" extrusionOk="0">
                  <a:moveTo>
                    <a:pt x="0" y="0"/>
                  </a:moveTo>
                  <a:lnTo>
                    <a:pt x="0" y="393"/>
                  </a:lnTo>
                  <a:cubicBezTo>
                    <a:pt x="131" y="357"/>
                    <a:pt x="274" y="310"/>
                    <a:pt x="405" y="262"/>
                  </a:cubicBezTo>
                  <a:cubicBezTo>
                    <a:pt x="453" y="179"/>
                    <a:pt x="500" y="107"/>
                    <a:pt x="548" y="12"/>
                  </a:cubicBezTo>
                  <a:cubicBezTo>
                    <a:pt x="369" y="0"/>
                    <a:pt x="17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30"/>
            <p:cNvSpPr/>
            <p:nvPr/>
          </p:nvSpPr>
          <p:spPr>
            <a:xfrm>
              <a:off x="5664100" y="2082250"/>
              <a:ext cx="27100" cy="3750"/>
            </a:xfrm>
            <a:custGeom>
              <a:avLst/>
              <a:gdLst/>
              <a:ahLst/>
              <a:cxnLst/>
              <a:rect l="l" t="t" r="r" b="b"/>
              <a:pathLst>
                <a:path w="1084" h="150" extrusionOk="0">
                  <a:moveTo>
                    <a:pt x="493" y="0"/>
                  </a:moveTo>
                  <a:cubicBezTo>
                    <a:pt x="331" y="0"/>
                    <a:pt x="167" y="32"/>
                    <a:pt x="0" y="107"/>
                  </a:cubicBezTo>
                  <a:cubicBezTo>
                    <a:pt x="201" y="134"/>
                    <a:pt x="405" y="149"/>
                    <a:pt x="609" y="149"/>
                  </a:cubicBezTo>
                  <a:cubicBezTo>
                    <a:pt x="768" y="149"/>
                    <a:pt x="927" y="140"/>
                    <a:pt x="1084" y="119"/>
                  </a:cubicBezTo>
                  <a:cubicBezTo>
                    <a:pt x="887" y="47"/>
                    <a:pt x="69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30"/>
            <p:cNvSpPr/>
            <p:nvPr/>
          </p:nvSpPr>
          <p:spPr>
            <a:xfrm>
              <a:off x="5692950" y="2082125"/>
              <a:ext cx="26525" cy="3100"/>
            </a:xfrm>
            <a:custGeom>
              <a:avLst/>
              <a:gdLst/>
              <a:ahLst/>
              <a:cxnLst/>
              <a:rect l="l" t="t" r="r" b="b"/>
              <a:pathLst>
                <a:path w="1061" h="124" extrusionOk="0">
                  <a:moveTo>
                    <a:pt x="689" y="1"/>
                  </a:moveTo>
                  <a:cubicBezTo>
                    <a:pt x="456" y="1"/>
                    <a:pt x="223" y="17"/>
                    <a:pt x="1" y="112"/>
                  </a:cubicBezTo>
                  <a:cubicBezTo>
                    <a:pt x="358" y="124"/>
                    <a:pt x="715" y="124"/>
                    <a:pt x="1061" y="124"/>
                  </a:cubicBezTo>
                  <a:cubicBezTo>
                    <a:pt x="1049" y="88"/>
                    <a:pt x="1049" y="52"/>
                    <a:pt x="1037" y="5"/>
                  </a:cubicBezTo>
                  <a:cubicBezTo>
                    <a:pt x="922" y="5"/>
                    <a:pt x="805" y="1"/>
                    <a:pt x="6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30"/>
            <p:cNvSpPr/>
            <p:nvPr/>
          </p:nvSpPr>
          <p:spPr>
            <a:xfrm>
              <a:off x="5338750" y="2065350"/>
              <a:ext cx="10450" cy="9475"/>
            </a:xfrm>
            <a:custGeom>
              <a:avLst/>
              <a:gdLst/>
              <a:ahLst/>
              <a:cxnLst/>
              <a:rect l="l" t="t" r="r" b="b"/>
              <a:pathLst>
                <a:path w="418" h="379" extrusionOk="0">
                  <a:moveTo>
                    <a:pt x="168" y="0"/>
                  </a:moveTo>
                  <a:cubicBezTo>
                    <a:pt x="115" y="0"/>
                    <a:pt x="59" y="27"/>
                    <a:pt x="1" y="104"/>
                  </a:cubicBezTo>
                  <a:cubicBezTo>
                    <a:pt x="24" y="140"/>
                    <a:pt x="24" y="199"/>
                    <a:pt x="24" y="259"/>
                  </a:cubicBezTo>
                  <a:cubicBezTo>
                    <a:pt x="60" y="295"/>
                    <a:pt x="108" y="342"/>
                    <a:pt x="155" y="378"/>
                  </a:cubicBezTo>
                  <a:cubicBezTo>
                    <a:pt x="334" y="378"/>
                    <a:pt x="417" y="295"/>
                    <a:pt x="417" y="116"/>
                  </a:cubicBezTo>
                  <a:cubicBezTo>
                    <a:pt x="336" y="72"/>
                    <a:pt x="255" y="0"/>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30"/>
            <p:cNvSpPr/>
            <p:nvPr/>
          </p:nvSpPr>
          <p:spPr>
            <a:xfrm>
              <a:off x="5561400" y="2068050"/>
              <a:ext cx="11625" cy="6575"/>
            </a:xfrm>
            <a:custGeom>
              <a:avLst/>
              <a:gdLst/>
              <a:ahLst/>
              <a:cxnLst/>
              <a:rect l="l" t="t" r="r" b="b"/>
              <a:pathLst>
                <a:path w="465" h="263" extrusionOk="0">
                  <a:moveTo>
                    <a:pt x="268" y="0"/>
                  </a:moveTo>
                  <a:cubicBezTo>
                    <a:pt x="166" y="0"/>
                    <a:pt x="74" y="29"/>
                    <a:pt x="0" y="139"/>
                  </a:cubicBezTo>
                  <a:cubicBezTo>
                    <a:pt x="86" y="220"/>
                    <a:pt x="166" y="262"/>
                    <a:pt x="236" y="262"/>
                  </a:cubicBezTo>
                  <a:cubicBezTo>
                    <a:pt x="331" y="262"/>
                    <a:pt x="410" y="185"/>
                    <a:pt x="465" y="20"/>
                  </a:cubicBezTo>
                  <a:cubicBezTo>
                    <a:pt x="397" y="11"/>
                    <a:pt x="330"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30"/>
            <p:cNvSpPr/>
            <p:nvPr/>
          </p:nvSpPr>
          <p:spPr>
            <a:xfrm>
              <a:off x="5247675" y="2028600"/>
              <a:ext cx="8650" cy="6925"/>
            </a:xfrm>
            <a:custGeom>
              <a:avLst/>
              <a:gdLst/>
              <a:ahLst/>
              <a:cxnLst/>
              <a:rect l="l" t="t" r="r" b="b"/>
              <a:pathLst>
                <a:path w="346" h="277" extrusionOk="0">
                  <a:moveTo>
                    <a:pt x="114" y="0"/>
                  </a:moveTo>
                  <a:cubicBezTo>
                    <a:pt x="101" y="0"/>
                    <a:pt x="86" y="1"/>
                    <a:pt x="72" y="3"/>
                  </a:cubicBezTo>
                  <a:cubicBezTo>
                    <a:pt x="0" y="38"/>
                    <a:pt x="0" y="62"/>
                    <a:pt x="48" y="122"/>
                  </a:cubicBezTo>
                  <a:cubicBezTo>
                    <a:pt x="60" y="169"/>
                    <a:pt x="60" y="229"/>
                    <a:pt x="72" y="276"/>
                  </a:cubicBezTo>
                  <a:cubicBezTo>
                    <a:pt x="167" y="229"/>
                    <a:pt x="250" y="181"/>
                    <a:pt x="345" y="122"/>
                  </a:cubicBezTo>
                  <a:cubicBezTo>
                    <a:pt x="293" y="38"/>
                    <a:pt x="214"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30"/>
            <p:cNvSpPr/>
            <p:nvPr/>
          </p:nvSpPr>
          <p:spPr>
            <a:xfrm>
              <a:off x="5256300" y="2031625"/>
              <a:ext cx="10750" cy="3675"/>
            </a:xfrm>
            <a:custGeom>
              <a:avLst/>
              <a:gdLst/>
              <a:ahLst/>
              <a:cxnLst/>
              <a:rect l="l" t="t" r="r" b="b"/>
              <a:pathLst>
                <a:path w="430" h="147" extrusionOk="0">
                  <a:moveTo>
                    <a:pt x="0" y="1"/>
                  </a:moveTo>
                  <a:cubicBezTo>
                    <a:pt x="72" y="102"/>
                    <a:pt x="143" y="147"/>
                    <a:pt x="215" y="147"/>
                  </a:cubicBezTo>
                  <a:cubicBezTo>
                    <a:pt x="286" y="147"/>
                    <a:pt x="358" y="102"/>
                    <a:pt x="429" y="24"/>
                  </a:cubicBezTo>
                  <a:cubicBezTo>
                    <a:pt x="286" y="24"/>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30"/>
            <p:cNvSpPr/>
            <p:nvPr/>
          </p:nvSpPr>
          <p:spPr>
            <a:xfrm>
              <a:off x="5372100" y="2067950"/>
              <a:ext cx="6275" cy="5700"/>
            </a:xfrm>
            <a:custGeom>
              <a:avLst/>
              <a:gdLst/>
              <a:ahLst/>
              <a:cxnLst/>
              <a:rect l="l" t="t" r="r" b="b"/>
              <a:pathLst>
                <a:path w="251" h="228" extrusionOk="0">
                  <a:moveTo>
                    <a:pt x="131" y="0"/>
                  </a:moveTo>
                  <a:cubicBezTo>
                    <a:pt x="119" y="72"/>
                    <a:pt x="0" y="191"/>
                    <a:pt x="95" y="215"/>
                  </a:cubicBezTo>
                  <a:cubicBezTo>
                    <a:pt x="119" y="224"/>
                    <a:pt x="139" y="228"/>
                    <a:pt x="155" y="228"/>
                  </a:cubicBezTo>
                  <a:cubicBezTo>
                    <a:pt x="247" y="228"/>
                    <a:pt x="240" y="103"/>
                    <a:pt x="250" y="12"/>
                  </a:cubicBezTo>
                  <a:cubicBezTo>
                    <a:pt x="202" y="0"/>
                    <a:pt x="155"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30"/>
            <p:cNvSpPr/>
            <p:nvPr/>
          </p:nvSpPr>
          <p:spPr>
            <a:xfrm>
              <a:off x="5367625" y="2043250"/>
              <a:ext cx="3900" cy="7650"/>
            </a:xfrm>
            <a:custGeom>
              <a:avLst/>
              <a:gdLst/>
              <a:ahLst/>
              <a:cxnLst/>
              <a:rect l="l" t="t" r="r" b="b"/>
              <a:pathLst>
                <a:path w="156" h="306" extrusionOk="0">
                  <a:moveTo>
                    <a:pt x="0" y="0"/>
                  </a:moveTo>
                  <a:lnTo>
                    <a:pt x="0" y="262"/>
                  </a:lnTo>
                  <a:cubicBezTo>
                    <a:pt x="30" y="292"/>
                    <a:pt x="58" y="305"/>
                    <a:pt x="80" y="305"/>
                  </a:cubicBezTo>
                  <a:cubicBezTo>
                    <a:pt x="111" y="305"/>
                    <a:pt x="131" y="280"/>
                    <a:pt x="131" y="238"/>
                  </a:cubicBezTo>
                  <a:cubicBezTo>
                    <a:pt x="155" y="131"/>
                    <a:pt x="14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30"/>
            <p:cNvSpPr/>
            <p:nvPr/>
          </p:nvSpPr>
          <p:spPr>
            <a:xfrm>
              <a:off x="5310175" y="2044925"/>
              <a:ext cx="7475" cy="5775"/>
            </a:xfrm>
            <a:custGeom>
              <a:avLst/>
              <a:gdLst/>
              <a:ahLst/>
              <a:cxnLst/>
              <a:rect l="l" t="t" r="r" b="b"/>
              <a:pathLst>
                <a:path w="299" h="231" extrusionOk="0">
                  <a:moveTo>
                    <a:pt x="129" y="0"/>
                  </a:moveTo>
                  <a:cubicBezTo>
                    <a:pt x="95" y="0"/>
                    <a:pt x="53" y="16"/>
                    <a:pt x="1" y="52"/>
                  </a:cubicBezTo>
                  <a:cubicBezTo>
                    <a:pt x="1" y="112"/>
                    <a:pt x="12" y="171"/>
                    <a:pt x="12" y="231"/>
                  </a:cubicBezTo>
                  <a:cubicBezTo>
                    <a:pt x="30" y="225"/>
                    <a:pt x="45" y="222"/>
                    <a:pt x="60" y="222"/>
                  </a:cubicBezTo>
                  <a:cubicBezTo>
                    <a:pt x="75" y="222"/>
                    <a:pt x="90" y="225"/>
                    <a:pt x="108" y="231"/>
                  </a:cubicBezTo>
                  <a:cubicBezTo>
                    <a:pt x="179" y="219"/>
                    <a:pt x="239" y="219"/>
                    <a:pt x="298" y="207"/>
                  </a:cubicBezTo>
                  <a:cubicBezTo>
                    <a:pt x="255" y="104"/>
                    <a:pt x="218" y="0"/>
                    <a:pt x="1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30"/>
            <p:cNvSpPr/>
            <p:nvPr/>
          </p:nvSpPr>
          <p:spPr>
            <a:xfrm>
              <a:off x="5353325" y="2073600"/>
              <a:ext cx="3900" cy="4675"/>
            </a:xfrm>
            <a:custGeom>
              <a:avLst/>
              <a:gdLst/>
              <a:ahLst/>
              <a:cxnLst/>
              <a:rect l="l" t="t" r="r" b="b"/>
              <a:pathLst>
                <a:path w="156" h="187" extrusionOk="0">
                  <a:moveTo>
                    <a:pt x="72" y="0"/>
                  </a:moveTo>
                  <a:cubicBezTo>
                    <a:pt x="1" y="0"/>
                    <a:pt x="13" y="108"/>
                    <a:pt x="13" y="167"/>
                  </a:cubicBezTo>
                  <a:cubicBezTo>
                    <a:pt x="34" y="181"/>
                    <a:pt x="59" y="187"/>
                    <a:pt x="83" y="187"/>
                  </a:cubicBezTo>
                  <a:cubicBezTo>
                    <a:pt x="100" y="187"/>
                    <a:pt x="117" y="184"/>
                    <a:pt x="132" y="179"/>
                  </a:cubicBezTo>
                  <a:cubicBezTo>
                    <a:pt x="132" y="108"/>
                    <a:pt x="156"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30"/>
            <p:cNvSpPr/>
            <p:nvPr/>
          </p:nvSpPr>
          <p:spPr>
            <a:xfrm>
              <a:off x="5454250" y="2096525"/>
              <a:ext cx="3000" cy="1200"/>
            </a:xfrm>
            <a:custGeom>
              <a:avLst/>
              <a:gdLst/>
              <a:ahLst/>
              <a:cxnLst/>
              <a:rect l="l" t="t" r="r" b="b"/>
              <a:pathLst>
                <a:path w="120" h="48" extrusionOk="0">
                  <a:moveTo>
                    <a:pt x="0" y="0"/>
                  </a:moveTo>
                  <a:cubicBezTo>
                    <a:pt x="12" y="12"/>
                    <a:pt x="24" y="48"/>
                    <a:pt x="48" y="48"/>
                  </a:cubicBezTo>
                  <a:cubicBezTo>
                    <a:pt x="72" y="48"/>
                    <a:pt x="83" y="12"/>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30"/>
            <p:cNvSpPr/>
            <p:nvPr/>
          </p:nvSpPr>
          <p:spPr>
            <a:xfrm>
              <a:off x="5550975" y="2069350"/>
              <a:ext cx="3300" cy="2325"/>
            </a:xfrm>
            <a:custGeom>
              <a:avLst/>
              <a:gdLst/>
              <a:ahLst/>
              <a:cxnLst/>
              <a:rect l="l" t="t" r="r" b="b"/>
              <a:pathLst>
                <a:path w="132" h="93" extrusionOk="0">
                  <a:moveTo>
                    <a:pt x="53" y="1"/>
                  </a:moveTo>
                  <a:cubicBezTo>
                    <a:pt x="30" y="1"/>
                    <a:pt x="13" y="28"/>
                    <a:pt x="1" y="87"/>
                  </a:cubicBezTo>
                  <a:cubicBezTo>
                    <a:pt x="15" y="91"/>
                    <a:pt x="28" y="92"/>
                    <a:pt x="40" y="92"/>
                  </a:cubicBezTo>
                  <a:cubicBezTo>
                    <a:pt x="70" y="92"/>
                    <a:pt x="98" y="84"/>
                    <a:pt x="132" y="75"/>
                  </a:cubicBezTo>
                  <a:cubicBezTo>
                    <a:pt x="102" y="28"/>
                    <a:pt x="75" y="1"/>
                    <a:pt x="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30"/>
            <p:cNvSpPr/>
            <p:nvPr/>
          </p:nvSpPr>
          <p:spPr>
            <a:xfrm>
              <a:off x="5323575" y="1995450"/>
              <a:ext cx="46450" cy="13700"/>
            </a:xfrm>
            <a:custGeom>
              <a:avLst/>
              <a:gdLst/>
              <a:ahLst/>
              <a:cxnLst/>
              <a:rect l="l" t="t" r="r" b="b"/>
              <a:pathLst>
                <a:path w="1858" h="548" extrusionOk="0">
                  <a:moveTo>
                    <a:pt x="1407" y="1"/>
                  </a:moveTo>
                  <a:cubicBezTo>
                    <a:pt x="1237" y="1"/>
                    <a:pt x="1067" y="27"/>
                    <a:pt x="893" y="138"/>
                  </a:cubicBezTo>
                  <a:cubicBezTo>
                    <a:pt x="808" y="193"/>
                    <a:pt x="709" y="225"/>
                    <a:pt x="607" y="225"/>
                  </a:cubicBezTo>
                  <a:cubicBezTo>
                    <a:pt x="468" y="225"/>
                    <a:pt x="325" y="164"/>
                    <a:pt x="215" y="19"/>
                  </a:cubicBezTo>
                  <a:cubicBezTo>
                    <a:pt x="131" y="78"/>
                    <a:pt x="48" y="90"/>
                    <a:pt x="0" y="174"/>
                  </a:cubicBezTo>
                  <a:cubicBezTo>
                    <a:pt x="0" y="305"/>
                    <a:pt x="60" y="388"/>
                    <a:pt x="191" y="436"/>
                  </a:cubicBezTo>
                  <a:cubicBezTo>
                    <a:pt x="345" y="518"/>
                    <a:pt x="498" y="548"/>
                    <a:pt x="649" y="548"/>
                  </a:cubicBezTo>
                  <a:cubicBezTo>
                    <a:pt x="1023" y="548"/>
                    <a:pt x="1390" y="366"/>
                    <a:pt x="1762" y="340"/>
                  </a:cubicBezTo>
                  <a:cubicBezTo>
                    <a:pt x="1846" y="233"/>
                    <a:pt x="1858" y="126"/>
                    <a:pt x="1774" y="19"/>
                  </a:cubicBezTo>
                  <a:cubicBezTo>
                    <a:pt x="1650" y="14"/>
                    <a:pt x="1529" y="1"/>
                    <a:pt x="1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30"/>
            <p:cNvSpPr/>
            <p:nvPr/>
          </p:nvSpPr>
          <p:spPr>
            <a:xfrm>
              <a:off x="5367025" y="1992925"/>
              <a:ext cx="29200" cy="14150"/>
            </a:xfrm>
            <a:custGeom>
              <a:avLst/>
              <a:gdLst/>
              <a:ahLst/>
              <a:cxnLst/>
              <a:rect l="l" t="t" r="r" b="b"/>
              <a:pathLst>
                <a:path w="1168" h="566" extrusionOk="0">
                  <a:moveTo>
                    <a:pt x="286" y="1"/>
                  </a:moveTo>
                  <a:lnTo>
                    <a:pt x="24" y="144"/>
                  </a:lnTo>
                  <a:cubicBezTo>
                    <a:pt x="24" y="239"/>
                    <a:pt x="1" y="346"/>
                    <a:pt x="1" y="453"/>
                  </a:cubicBezTo>
                  <a:cubicBezTo>
                    <a:pt x="38" y="452"/>
                    <a:pt x="75" y="451"/>
                    <a:pt x="112" y="451"/>
                  </a:cubicBezTo>
                  <a:cubicBezTo>
                    <a:pt x="370" y="451"/>
                    <a:pt x="618" y="488"/>
                    <a:pt x="858" y="560"/>
                  </a:cubicBezTo>
                  <a:cubicBezTo>
                    <a:pt x="875" y="564"/>
                    <a:pt x="893" y="566"/>
                    <a:pt x="910" y="566"/>
                  </a:cubicBezTo>
                  <a:cubicBezTo>
                    <a:pt x="1011" y="566"/>
                    <a:pt x="1107" y="509"/>
                    <a:pt x="1167" y="418"/>
                  </a:cubicBezTo>
                  <a:lnTo>
                    <a:pt x="1167" y="275"/>
                  </a:lnTo>
                  <a:cubicBezTo>
                    <a:pt x="870" y="168"/>
                    <a:pt x="548" y="179"/>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30"/>
            <p:cNvSpPr/>
            <p:nvPr/>
          </p:nvSpPr>
          <p:spPr>
            <a:xfrm>
              <a:off x="5250050" y="1988475"/>
              <a:ext cx="36625" cy="25325"/>
            </a:xfrm>
            <a:custGeom>
              <a:avLst/>
              <a:gdLst/>
              <a:ahLst/>
              <a:cxnLst/>
              <a:rect l="l" t="t" r="r" b="b"/>
              <a:pathLst>
                <a:path w="1465" h="1013" extrusionOk="0">
                  <a:moveTo>
                    <a:pt x="536" y="0"/>
                  </a:moveTo>
                  <a:cubicBezTo>
                    <a:pt x="334" y="143"/>
                    <a:pt x="429" y="334"/>
                    <a:pt x="393" y="512"/>
                  </a:cubicBezTo>
                  <a:cubicBezTo>
                    <a:pt x="393" y="536"/>
                    <a:pt x="358" y="560"/>
                    <a:pt x="322" y="584"/>
                  </a:cubicBezTo>
                  <a:cubicBezTo>
                    <a:pt x="298" y="536"/>
                    <a:pt x="262" y="477"/>
                    <a:pt x="239" y="417"/>
                  </a:cubicBezTo>
                  <a:cubicBezTo>
                    <a:pt x="12" y="465"/>
                    <a:pt x="0" y="631"/>
                    <a:pt x="72" y="798"/>
                  </a:cubicBezTo>
                  <a:cubicBezTo>
                    <a:pt x="114" y="883"/>
                    <a:pt x="173" y="921"/>
                    <a:pt x="247" y="921"/>
                  </a:cubicBezTo>
                  <a:cubicBezTo>
                    <a:pt x="297" y="921"/>
                    <a:pt x="354" y="903"/>
                    <a:pt x="417" y="869"/>
                  </a:cubicBezTo>
                  <a:cubicBezTo>
                    <a:pt x="500" y="838"/>
                    <a:pt x="538" y="691"/>
                    <a:pt x="616" y="691"/>
                  </a:cubicBezTo>
                  <a:cubicBezTo>
                    <a:pt x="628" y="691"/>
                    <a:pt x="641" y="695"/>
                    <a:pt x="655" y="703"/>
                  </a:cubicBezTo>
                  <a:cubicBezTo>
                    <a:pt x="715" y="738"/>
                    <a:pt x="679" y="917"/>
                    <a:pt x="691" y="1012"/>
                  </a:cubicBezTo>
                  <a:cubicBezTo>
                    <a:pt x="858" y="893"/>
                    <a:pt x="1048" y="881"/>
                    <a:pt x="1274" y="869"/>
                  </a:cubicBezTo>
                  <a:cubicBezTo>
                    <a:pt x="1346" y="798"/>
                    <a:pt x="1465" y="750"/>
                    <a:pt x="1453" y="596"/>
                  </a:cubicBezTo>
                  <a:cubicBezTo>
                    <a:pt x="1429" y="572"/>
                    <a:pt x="1405" y="560"/>
                    <a:pt x="1382" y="536"/>
                  </a:cubicBezTo>
                  <a:cubicBezTo>
                    <a:pt x="1274" y="512"/>
                    <a:pt x="1191" y="500"/>
                    <a:pt x="1096" y="465"/>
                  </a:cubicBezTo>
                  <a:cubicBezTo>
                    <a:pt x="1056" y="493"/>
                    <a:pt x="1014" y="508"/>
                    <a:pt x="972" y="508"/>
                  </a:cubicBezTo>
                  <a:cubicBezTo>
                    <a:pt x="927" y="508"/>
                    <a:pt x="883" y="490"/>
                    <a:pt x="846" y="453"/>
                  </a:cubicBezTo>
                  <a:cubicBezTo>
                    <a:pt x="560" y="441"/>
                    <a:pt x="548" y="226"/>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30"/>
            <p:cNvSpPr/>
            <p:nvPr/>
          </p:nvSpPr>
          <p:spPr>
            <a:xfrm>
              <a:off x="5381625" y="2016725"/>
              <a:ext cx="37525" cy="11350"/>
            </a:xfrm>
            <a:custGeom>
              <a:avLst/>
              <a:gdLst/>
              <a:ahLst/>
              <a:cxnLst/>
              <a:rect l="l" t="t" r="r" b="b"/>
              <a:pathLst>
                <a:path w="1501" h="454" extrusionOk="0">
                  <a:moveTo>
                    <a:pt x="567" y="1"/>
                  </a:moveTo>
                  <a:cubicBezTo>
                    <a:pt x="376" y="1"/>
                    <a:pt x="186" y="44"/>
                    <a:pt x="0" y="180"/>
                  </a:cubicBezTo>
                  <a:cubicBezTo>
                    <a:pt x="36" y="204"/>
                    <a:pt x="48" y="228"/>
                    <a:pt x="71" y="239"/>
                  </a:cubicBezTo>
                  <a:cubicBezTo>
                    <a:pt x="119" y="275"/>
                    <a:pt x="179" y="287"/>
                    <a:pt x="238" y="299"/>
                  </a:cubicBezTo>
                  <a:cubicBezTo>
                    <a:pt x="393" y="299"/>
                    <a:pt x="536" y="311"/>
                    <a:pt x="667" y="359"/>
                  </a:cubicBezTo>
                  <a:cubicBezTo>
                    <a:pt x="705" y="338"/>
                    <a:pt x="740" y="330"/>
                    <a:pt x="773" y="330"/>
                  </a:cubicBezTo>
                  <a:cubicBezTo>
                    <a:pt x="875" y="330"/>
                    <a:pt x="958" y="409"/>
                    <a:pt x="1048" y="454"/>
                  </a:cubicBezTo>
                  <a:lnTo>
                    <a:pt x="1167" y="454"/>
                  </a:lnTo>
                  <a:cubicBezTo>
                    <a:pt x="1203" y="275"/>
                    <a:pt x="1488" y="406"/>
                    <a:pt x="1500" y="120"/>
                  </a:cubicBezTo>
                  <a:cubicBezTo>
                    <a:pt x="1191" y="113"/>
                    <a:pt x="877"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30"/>
            <p:cNvSpPr/>
            <p:nvPr/>
          </p:nvSpPr>
          <p:spPr>
            <a:xfrm>
              <a:off x="5302150" y="1998175"/>
              <a:ext cx="18175" cy="11750"/>
            </a:xfrm>
            <a:custGeom>
              <a:avLst/>
              <a:gdLst/>
              <a:ahLst/>
              <a:cxnLst/>
              <a:rect l="l" t="t" r="r" b="b"/>
              <a:pathLst>
                <a:path w="727" h="470" extrusionOk="0">
                  <a:moveTo>
                    <a:pt x="475" y="1"/>
                  </a:moveTo>
                  <a:cubicBezTo>
                    <a:pt x="425" y="1"/>
                    <a:pt x="373" y="19"/>
                    <a:pt x="322" y="65"/>
                  </a:cubicBezTo>
                  <a:cubicBezTo>
                    <a:pt x="298" y="124"/>
                    <a:pt x="262" y="184"/>
                    <a:pt x="179" y="196"/>
                  </a:cubicBezTo>
                  <a:cubicBezTo>
                    <a:pt x="155" y="208"/>
                    <a:pt x="131" y="231"/>
                    <a:pt x="95" y="243"/>
                  </a:cubicBezTo>
                  <a:cubicBezTo>
                    <a:pt x="36" y="303"/>
                    <a:pt x="0" y="374"/>
                    <a:pt x="36" y="470"/>
                  </a:cubicBezTo>
                  <a:lnTo>
                    <a:pt x="607" y="470"/>
                  </a:lnTo>
                  <a:cubicBezTo>
                    <a:pt x="726" y="327"/>
                    <a:pt x="726" y="196"/>
                    <a:pt x="631" y="53"/>
                  </a:cubicBezTo>
                  <a:cubicBezTo>
                    <a:pt x="582" y="22"/>
                    <a:pt x="529"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30"/>
            <p:cNvSpPr/>
            <p:nvPr/>
          </p:nvSpPr>
          <p:spPr>
            <a:xfrm>
              <a:off x="5317325" y="1996500"/>
              <a:ext cx="10725" cy="13375"/>
            </a:xfrm>
            <a:custGeom>
              <a:avLst/>
              <a:gdLst/>
              <a:ahLst/>
              <a:cxnLst/>
              <a:rect l="l" t="t" r="r" b="b"/>
              <a:pathLst>
                <a:path w="429" h="535" extrusionOk="0">
                  <a:moveTo>
                    <a:pt x="179" y="1"/>
                  </a:moveTo>
                  <a:cubicBezTo>
                    <a:pt x="107" y="25"/>
                    <a:pt x="12" y="25"/>
                    <a:pt x="0" y="144"/>
                  </a:cubicBezTo>
                  <a:lnTo>
                    <a:pt x="0" y="513"/>
                  </a:lnTo>
                  <a:cubicBezTo>
                    <a:pt x="68" y="522"/>
                    <a:pt x="134" y="534"/>
                    <a:pt x="195" y="534"/>
                  </a:cubicBezTo>
                  <a:cubicBezTo>
                    <a:pt x="285" y="534"/>
                    <a:pt x="365" y="509"/>
                    <a:pt x="429" y="417"/>
                  </a:cubicBezTo>
                  <a:cubicBezTo>
                    <a:pt x="381" y="322"/>
                    <a:pt x="346" y="215"/>
                    <a:pt x="298" y="120"/>
                  </a:cubicBezTo>
                  <a:cubicBezTo>
                    <a:pt x="322" y="48"/>
                    <a:pt x="322" y="13"/>
                    <a:pt x="250" y="1"/>
                  </a:cubicBezTo>
                  <a:cubicBezTo>
                    <a:pt x="238" y="7"/>
                    <a:pt x="226" y="10"/>
                    <a:pt x="215" y="10"/>
                  </a:cubicBezTo>
                  <a:cubicBezTo>
                    <a:pt x="203" y="10"/>
                    <a:pt x="191" y="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30"/>
            <p:cNvSpPr/>
            <p:nvPr/>
          </p:nvSpPr>
          <p:spPr>
            <a:xfrm>
              <a:off x="5284575" y="1999425"/>
              <a:ext cx="22350" cy="10800"/>
            </a:xfrm>
            <a:custGeom>
              <a:avLst/>
              <a:gdLst/>
              <a:ahLst/>
              <a:cxnLst/>
              <a:rect l="l" t="t" r="r" b="b"/>
              <a:pathLst>
                <a:path w="894" h="432" extrusionOk="0">
                  <a:moveTo>
                    <a:pt x="425" y="1"/>
                  </a:moveTo>
                  <a:cubicBezTo>
                    <a:pt x="284" y="1"/>
                    <a:pt x="142" y="43"/>
                    <a:pt x="1" y="122"/>
                  </a:cubicBezTo>
                  <a:cubicBezTo>
                    <a:pt x="12" y="134"/>
                    <a:pt x="24" y="146"/>
                    <a:pt x="48" y="181"/>
                  </a:cubicBezTo>
                  <a:cubicBezTo>
                    <a:pt x="84" y="265"/>
                    <a:pt x="96" y="360"/>
                    <a:pt x="167" y="431"/>
                  </a:cubicBezTo>
                  <a:cubicBezTo>
                    <a:pt x="251" y="384"/>
                    <a:pt x="358" y="360"/>
                    <a:pt x="441" y="312"/>
                  </a:cubicBezTo>
                  <a:cubicBezTo>
                    <a:pt x="596" y="312"/>
                    <a:pt x="727" y="253"/>
                    <a:pt x="882" y="205"/>
                  </a:cubicBezTo>
                  <a:lnTo>
                    <a:pt x="894" y="158"/>
                  </a:lnTo>
                  <a:cubicBezTo>
                    <a:pt x="737" y="51"/>
                    <a:pt x="581"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30"/>
            <p:cNvSpPr/>
            <p:nvPr/>
          </p:nvSpPr>
          <p:spPr>
            <a:xfrm>
              <a:off x="5295300" y="2003550"/>
              <a:ext cx="10725" cy="6375"/>
            </a:xfrm>
            <a:custGeom>
              <a:avLst/>
              <a:gdLst/>
              <a:ahLst/>
              <a:cxnLst/>
              <a:rect l="l" t="t" r="r" b="b"/>
              <a:pathLst>
                <a:path w="429" h="255" extrusionOk="0">
                  <a:moveTo>
                    <a:pt x="245" y="1"/>
                  </a:moveTo>
                  <a:cubicBezTo>
                    <a:pt x="152" y="1"/>
                    <a:pt x="65" y="39"/>
                    <a:pt x="0" y="147"/>
                  </a:cubicBezTo>
                  <a:cubicBezTo>
                    <a:pt x="74" y="212"/>
                    <a:pt x="147" y="255"/>
                    <a:pt x="231" y="255"/>
                  </a:cubicBezTo>
                  <a:cubicBezTo>
                    <a:pt x="256" y="255"/>
                    <a:pt x="282" y="251"/>
                    <a:pt x="310" y="243"/>
                  </a:cubicBezTo>
                  <a:cubicBezTo>
                    <a:pt x="345" y="171"/>
                    <a:pt x="393" y="112"/>
                    <a:pt x="429" y="40"/>
                  </a:cubicBezTo>
                  <a:cubicBezTo>
                    <a:pt x="368" y="17"/>
                    <a:pt x="305" y="1"/>
                    <a:pt x="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30"/>
            <p:cNvSpPr/>
            <p:nvPr/>
          </p:nvSpPr>
          <p:spPr>
            <a:xfrm>
              <a:off x="5317325" y="2021800"/>
              <a:ext cx="10725" cy="6875"/>
            </a:xfrm>
            <a:custGeom>
              <a:avLst/>
              <a:gdLst/>
              <a:ahLst/>
              <a:cxnLst/>
              <a:rect l="l" t="t" r="r" b="b"/>
              <a:pathLst>
                <a:path w="429" h="275" extrusionOk="0">
                  <a:moveTo>
                    <a:pt x="0" y="1"/>
                  </a:moveTo>
                  <a:cubicBezTo>
                    <a:pt x="0" y="108"/>
                    <a:pt x="60" y="215"/>
                    <a:pt x="179" y="275"/>
                  </a:cubicBezTo>
                  <a:lnTo>
                    <a:pt x="429" y="275"/>
                  </a:lnTo>
                  <a:cubicBezTo>
                    <a:pt x="405" y="132"/>
                    <a:pt x="226" y="120"/>
                    <a:pt x="143" y="13"/>
                  </a:cubicBezTo>
                  <a:cubicBezTo>
                    <a:pt x="107" y="13"/>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30"/>
            <p:cNvSpPr/>
            <p:nvPr/>
          </p:nvSpPr>
          <p:spPr>
            <a:xfrm>
              <a:off x="5373575" y="2020625"/>
              <a:ext cx="9250" cy="4175"/>
            </a:xfrm>
            <a:custGeom>
              <a:avLst/>
              <a:gdLst/>
              <a:ahLst/>
              <a:cxnLst/>
              <a:rect l="l" t="t" r="r" b="b"/>
              <a:pathLst>
                <a:path w="370" h="167" extrusionOk="0">
                  <a:moveTo>
                    <a:pt x="179" y="12"/>
                  </a:moveTo>
                  <a:cubicBezTo>
                    <a:pt x="120" y="48"/>
                    <a:pt x="1" y="0"/>
                    <a:pt x="12" y="119"/>
                  </a:cubicBezTo>
                  <a:cubicBezTo>
                    <a:pt x="24" y="131"/>
                    <a:pt x="132" y="143"/>
                    <a:pt x="191" y="167"/>
                  </a:cubicBezTo>
                  <a:cubicBezTo>
                    <a:pt x="226" y="149"/>
                    <a:pt x="254" y="138"/>
                    <a:pt x="286" y="138"/>
                  </a:cubicBezTo>
                  <a:cubicBezTo>
                    <a:pt x="297" y="138"/>
                    <a:pt x="309" y="140"/>
                    <a:pt x="322" y="143"/>
                  </a:cubicBezTo>
                  <a:cubicBezTo>
                    <a:pt x="358" y="131"/>
                    <a:pt x="370" y="107"/>
                    <a:pt x="370" y="72"/>
                  </a:cubicBezTo>
                  <a:lnTo>
                    <a:pt x="310" y="12"/>
                  </a:lnTo>
                  <a:lnTo>
                    <a:pt x="310" y="24"/>
                  </a:lnTo>
                  <a:cubicBezTo>
                    <a:pt x="295" y="31"/>
                    <a:pt x="281" y="34"/>
                    <a:pt x="266" y="34"/>
                  </a:cubicBezTo>
                  <a:cubicBezTo>
                    <a:pt x="234" y="34"/>
                    <a:pt x="204" y="20"/>
                    <a:pt x="179"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30"/>
            <p:cNvSpPr/>
            <p:nvPr/>
          </p:nvSpPr>
          <p:spPr>
            <a:xfrm>
              <a:off x="5281600" y="2003950"/>
              <a:ext cx="7175" cy="6575"/>
            </a:xfrm>
            <a:custGeom>
              <a:avLst/>
              <a:gdLst/>
              <a:ahLst/>
              <a:cxnLst/>
              <a:rect l="l" t="t" r="r" b="b"/>
              <a:pathLst>
                <a:path w="287" h="263" extrusionOk="0">
                  <a:moveTo>
                    <a:pt x="167" y="0"/>
                  </a:moveTo>
                  <a:cubicBezTo>
                    <a:pt x="108" y="84"/>
                    <a:pt x="48" y="179"/>
                    <a:pt x="1" y="262"/>
                  </a:cubicBezTo>
                  <a:cubicBezTo>
                    <a:pt x="96" y="262"/>
                    <a:pt x="191" y="250"/>
                    <a:pt x="286" y="250"/>
                  </a:cubicBezTo>
                  <a:cubicBezTo>
                    <a:pt x="286" y="143"/>
                    <a:pt x="262"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30"/>
            <p:cNvSpPr/>
            <p:nvPr/>
          </p:nvSpPr>
          <p:spPr>
            <a:xfrm>
              <a:off x="5344700" y="2020925"/>
              <a:ext cx="5375" cy="7150"/>
            </a:xfrm>
            <a:custGeom>
              <a:avLst/>
              <a:gdLst/>
              <a:ahLst/>
              <a:cxnLst/>
              <a:rect l="l" t="t" r="r" b="b"/>
              <a:pathLst>
                <a:path w="215" h="286" extrusionOk="0">
                  <a:moveTo>
                    <a:pt x="215" y="0"/>
                  </a:moveTo>
                  <a:cubicBezTo>
                    <a:pt x="155" y="0"/>
                    <a:pt x="108" y="12"/>
                    <a:pt x="60" y="12"/>
                  </a:cubicBezTo>
                  <a:lnTo>
                    <a:pt x="60" y="155"/>
                  </a:lnTo>
                  <a:cubicBezTo>
                    <a:pt x="24" y="191"/>
                    <a:pt x="1" y="238"/>
                    <a:pt x="48" y="286"/>
                  </a:cubicBezTo>
                  <a:cubicBezTo>
                    <a:pt x="179" y="226"/>
                    <a:pt x="215" y="119"/>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30"/>
            <p:cNvSpPr/>
            <p:nvPr/>
          </p:nvSpPr>
          <p:spPr>
            <a:xfrm>
              <a:off x="5420600" y="2001275"/>
              <a:ext cx="8375" cy="4550"/>
            </a:xfrm>
            <a:custGeom>
              <a:avLst/>
              <a:gdLst/>
              <a:ahLst/>
              <a:cxnLst/>
              <a:rect l="l" t="t" r="r" b="b"/>
              <a:pathLst>
                <a:path w="335" h="182" extrusionOk="0">
                  <a:moveTo>
                    <a:pt x="164" y="1"/>
                  </a:moveTo>
                  <a:cubicBezTo>
                    <a:pt x="112" y="1"/>
                    <a:pt x="62" y="15"/>
                    <a:pt x="13" y="72"/>
                  </a:cubicBezTo>
                  <a:lnTo>
                    <a:pt x="1" y="84"/>
                  </a:lnTo>
                  <a:cubicBezTo>
                    <a:pt x="60" y="149"/>
                    <a:pt x="117" y="182"/>
                    <a:pt x="172" y="182"/>
                  </a:cubicBezTo>
                  <a:cubicBezTo>
                    <a:pt x="227" y="182"/>
                    <a:pt x="281" y="149"/>
                    <a:pt x="334" y="84"/>
                  </a:cubicBezTo>
                  <a:cubicBezTo>
                    <a:pt x="322" y="72"/>
                    <a:pt x="298" y="48"/>
                    <a:pt x="275" y="12"/>
                  </a:cubicBezTo>
                  <a:cubicBezTo>
                    <a:pt x="236" y="7"/>
                    <a:pt x="199" y="1"/>
                    <a:pt x="1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30"/>
            <p:cNvSpPr/>
            <p:nvPr/>
          </p:nvSpPr>
          <p:spPr>
            <a:xfrm>
              <a:off x="5410200" y="2003000"/>
              <a:ext cx="7750" cy="3375"/>
            </a:xfrm>
            <a:custGeom>
              <a:avLst/>
              <a:gdLst/>
              <a:ahLst/>
              <a:cxnLst/>
              <a:rect l="l" t="t" r="r" b="b"/>
              <a:pathLst>
                <a:path w="310" h="135" extrusionOk="0">
                  <a:moveTo>
                    <a:pt x="271" y="1"/>
                  </a:moveTo>
                  <a:cubicBezTo>
                    <a:pt x="159" y="1"/>
                    <a:pt x="75" y="47"/>
                    <a:pt x="0" y="122"/>
                  </a:cubicBezTo>
                  <a:cubicBezTo>
                    <a:pt x="29" y="130"/>
                    <a:pt x="58" y="135"/>
                    <a:pt x="87" y="135"/>
                  </a:cubicBezTo>
                  <a:cubicBezTo>
                    <a:pt x="175" y="135"/>
                    <a:pt x="256" y="93"/>
                    <a:pt x="310" y="3"/>
                  </a:cubicBezTo>
                  <a:cubicBezTo>
                    <a:pt x="296" y="1"/>
                    <a:pt x="283"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30"/>
            <p:cNvSpPr/>
            <p:nvPr/>
          </p:nvSpPr>
          <p:spPr>
            <a:xfrm>
              <a:off x="5426550" y="2017925"/>
              <a:ext cx="4200" cy="2425"/>
            </a:xfrm>
            <a:custGeom>
              <a:avLst/>
              <a:gdLst/>
              <a:ahLst/>
              <a:cxnLst/>
              <a:rect l="l" t="t" r="r" b="b"/>
              <a:pathLst>
                <a:path w="168" h="97" extrusionOk="0">
                  <a:moveTo>
                    <a:pt x="120" y="1"/>
                  </a:moveTo>
                  <a:cubicBezTo>
                    <a:pt x="96" y="13"/>
                    <a:pt x="48" y="49"/>
                    <a:pt x="1" y="49"/>
                  </a:cubicBezTo>
                  <a:cubicBezTo>
                    <a:pt x="25" y="61"/>
                    <a:pt x="37" y="96"/>
                    <a:pt x="48" y="96"/>
                  </a:cubicBezTo>
                  <a:cubicBezTo>
                    <a:pt x="96" y="96"/>
                    <a:pt x="144" y="61"/>
                    <a:pt x="168" y="49"/>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30"/>
            <p:cNvSpPr/>
            <p:nvPr/>
          </p:nvSpPr>
          <p:spPr>
            <a:xfrm>
              <a:off x="5427150" y="1999775"/>
              <a:ext cx="5100" cy="4200"/>
            </a:xfrm>
            <a:custGeom>
              <a:avLst/>
              <a:gdLst/>
              <a:ahLst/>
              <a:cxnLst/>
              <a:rect l="l" t="t" r="r" b="b"/>
              <a:pathLst>
                <a:path w="204" h="168" extrusionOk="0">
                  <a:moveTo>
                    <a:pt x="60" y="1"/>
                  </a:moveTo>
                  <a:cubicBezTo>
                    <a:pt x="1" y="25"/>
                    <a:pt x="1" y="84"/>
                    <a:pt x="72" y="132"/>
                  </a:cubicBezTo>
                  <a:lnTo>
                    <a:pt x="84" y="167"/>
                  </a:lnTo>
                  <a:cubicBezTo>
                    <a:pt x="120" y="167"/>
                    <a:pt x="155" y="144"/>
                    <a:pt x="203" y="144"/>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30"/>
            <p:cNvSpPr/>
            <p:nvPr/>
          </p:nvSpPr>
          <p:spPr>
            <a:xfrm>
              <a:off x="5493225" y="1938325"/>
              <a:ext cx="17900" cy="6475"/>
            </a:xfrm>
            <a:custGeom>
              <a:avLst/>
              <a:gdLst/>
              <a:ahLst/>
              <a:cxnLst/>
              <a:rect l="l" t="t" r="r" b="b"/>
              <a:pathLst>
                <a:path w="716" h="259" extrusionOk="0">
                  <a:moveTo>
                    <a:pt x="354" y="0"/>
                  </a:moveTo>
                  <a:cubicBezTo>
                    <a:pt x="233" y="0"/>
                    <a:pt x="114" y="54"/>
                    <a:pt x="1" y="161"/>
                  </a:cubicBezTo>
                  <a:cubicBezTo>
                    <a:pt x="64" y="233"/>
                    <a:pt x="127" y="258"/>
                    <a:pt x="190" y="258"/>
                  </a:cubicBezTo>
                  <a:cubicBezTo>
                    <a:pt x="330" y="258"/>
                    <a:pt x="470" y="134"/>
                    <a:pt x="611" y="134"/>
                  </a:cubicBezTo>
                  <a:cubicBezTo>
                    <a:pt x="645" y="134"/>
                    <a:pt x="680" y="142"/>
                    <a:pt x="715" y="161"/>
                  </a:cubicBezTo>
                  <a:cubicBezTo>
                    <a:pt x="596" y="54"/>
                    <a:pt x="474" y="0"/>
                    <a:pt x="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30"/>
            <p:cNvSpPr/>
            <p:nvPr/>
          </p:nvSpPr>
          <p:spPr>
            <a:xfrm>
              <a:off x="5472100" y="1942325"/>
              <a:ext cx="3300" cy="4500"/>
            </a:xfrm>
            <a:custGeom>
              <a:avLst/>
              <a:gdLst/>
              <a:ahLst/>
              <a:cxnLst/>
              <a:rect l="l" t="t" r="r" b="b"/>
              <a:pathLst>
                <a:path w="132" h="180" extrusionOk="0">
                  <a:moveTo>
                    <a:pt x="1" y="1"/>
                  </a:moveTo>
                  <a:cubicBezTo>
                    <a:pt x="1" y="84"/>
                    <a:pt x="1" y="156"/>
                    <a:pt x="72" y="179"/>
                  </a:cubicBezTo>
                  <a:cubicBezTo>
                    <a:pt x="84" y="120"/>
                    <a:pt x="120" y="60"/>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30"/>
            <p:cNvSpPr/>
            <p:nvPr/>
          </p:nvSpPr>
          <p:spPr>
            <a:xfrm>
              <a:off x="5460800" y="1928050"/>
              <a:ext cx="6850" cy="3325"/>
            </a:xfrm>
            <a:custGeom>
              <a:avLst/>
              <a:gdLst/>
              <a:ahLst/>
              <a:cxnLst/>
              <a:rect l="l" t="t" r="r" b="b"/>
              <a:pathLst>
                <a:path w="274" h="133" extrusionOk="0">
                  <a:moveTo>
                    <a:pt x="0" y="0"/>
                  </a:moveTo>
                  <a:cubicBezTo>
                    <a:pt x="27" y="119"/>
                    <a:pt x="103" y="133"/>
                    <a:pt x="191" y="133"/>
                  </a:cubicBezTo>
                  <a:cubicBezTo>
                    <a:pt x="218" y="133"/>
                    <a:pt x="246" y="131"/>
                    <a:pt x="274" y="131"/>
                  </a:cubicBezTo>
                  <a:cubicBezTo>
                    <a:pt x="214"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30"/>
            <p:cNvSpPr/>
            <p:nvPr/>
          </p:nvSpPr>
          <p:spPr>
            <a:xfrm>
              <a:off x="6096000" y="2087600"/>
              <a:ext cx="23225" cy="5150"/>
            </a:xfrm>
            <a:custGeom>
              <a:avLst/>
              <a:gdLst/>
              <a:ahLst/>
              <a:cxnLst/>
              <a:rect l="l" t="t" r="r" b="b"/>
              <a:pathLst>
                <a:path w="929" h="206" extrusionOk="0">
                  <a:moveTo>
                    <a:pt x="107" y="0"/>
                  </a:moveTo>
                  <a:cubicBezTo>
                    <a:pt x="95" y="0"/>
                    <a:pt x="71" y="24"/>
                    <a:pt x="0" y="143"/>
                  </a:cubicBezTo>
                  <a:cubicBezTo>
                    <a:pt x="144" y="166"/>
                    <a:pt x="276" y="206"/>
                    <a:pt x="418" y="206"/>
                  </a:cubicBezTo>
                  <a:cubicBezTo>
                    <a:pt x="570" y="206"/>
                    <a:pt x="732" y="160"/>
                    <a:pt x="9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30"/>
            <p:cNvSpPr/>
            <p:nvPr/>
          </p:nvSpPr>
          <p:spPr>
            <a:xfrm>
              <a:off x="6131700" y="2081925"/>
              <a:ext cx="6275" cy="4800"/>
            </a:xfrm>
            <a:custGeom>
              <a:avLst/>
              <a:gdLst/>
              <a:ahLst/>
              <a:cxnLst/>
              <a:rect l="l" t="t" r="r" b="b"/>
              <a:pathLst>
                <a:path w="251" h="192" extrusionOk="0">
                  <a:moveTo>
                    <a:pt x="1" y="1"/>
                  </a:moveTo>
                  <a:cubicBezTo>
                    <a:pt x="36" y="96"/>
                    <a:pt x="72" y="179"/>
                    <a:pt x="179" y="191"/>
                  </a:cubicBezTo>
                  <a:cubicBezTo>
                    <a:pt x="191" y="191"/>
                    <a:pt x="251" y="120"/>
                    <a:pt x="239" y="108"/>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30"/>
            <p:cNvSpPr/>
            <p:nvPr/>
          </p:nvSpPr>
          <p:spPr>
            <a:xfrm>
              <a:off x="6080500" y="2078650"/>
              <a:ext cx="4800" cy="6025"/>
            </a:xfrm>
            <a:custGeom>
              <a:avLst/>
              <a:gdLst/>
              <a:ahLst/>
              <a:cxnLst/>
              <a:rect l="l" t="t" r="r" b="b"/>
              <a:pathLst>
                <a:path w="192" h="241" extrusionOk="0">
                  <a:moveTo>
                    <a:pt x="179" y="1"/>
                  </a:moveTo>
                  <a:lnTo>
                    <a:pt x="179" y="1"/>
                  </a:lnTo>
                  <a:cubicBezTo>
                    <a:pt x="84" y="25"/>
                    <a:pt x="13" y="72"/>
                    <a:pt x="1" y="191"/>
                  </a:cubicBezTo>
                  <a:cubicBezTo>
                    <a:pt x="1" y="202"/>
                    <a:pt x="58" y="241"/>
                    <a:pt x="78" y="241"/>
                  </a:cubicBezTo>
                  <a:cubicBezTo>
                    <a:pt x="81" y="241"/>
                    <a:pt x="83" y="240"/>
                    <a:pt x="84" y="239"/>
                  </a:cubicBezTo>
                  <a:cubicBezTo>
                    <a:pt x="191" y="191"/>
                    <a:pt x="179"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30"/>
            <p:cNvSpPr/>
            <p:nvPr/>
          </p:nvSpPr>
          <p:spPr>
            <a:xfrm>
              <a:off x="6070675" y="2099875"/>
              <a:ext cx="3300" cy="2350"/>
            </a:xfrm>
            <a:custGeom>
              <a:avLst/>
              <a:gdLst/>
              <a:ahLst/>
              <a:cxnLst/>
              <a:rect l="l" t="t" r="r" b="b"/>
              <a:pathLst>
                <a:path w="132" h="94" extrusionOk="0">
                  <a:moveTo>
                    <a:pt x="71" y="0"/>
                  </a:moveTo>
                  <a:cubicBezTo>
                    <a:pt x="49" y="0"/>
                    <a:pt x="25" y="3"/>
                    <a:pt x="1" y="9"/>
                  </a:cubicBezTo>
                  <a:cubicBezTo>
                    <a:pt x="24" y="67"/>
                    <a:pt x="47" y="94"/>
                    <a:pt x="69" y="94"/>
                  </a:cubicBezTo>
                  <a:cubicBezTo>
                    <a:pt x="92" y="94"/>
                    <a:pt x="114" y="64"/>
                    <a:pt x="132" y="9"/>
                  </a:cubicBezTo>
                  <a:cubicBezTo>
                    <a:pt x="114" y="3"/>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30"/>
            <p:cNvSpPr/>
            <p:nvPr/>
          </p:nvSpPr>
          <p:spPr>
            <a:xfrm>
              <a:off x="5271175" y="2000150"/>
              <a:ext cx="6275" cy="5600"/>
            </a:xfrm>
            <a:custGeom>
              <a:avLst/>
              <a:gdLst/>
              <a:ahLst/>
              <a:cxnLst/>
              <a:rect l="l" t="t" r="r" b="b"/>
              <a:pathLst>
                <a:path w="251" h="224" extrusionOk="0">
                  <a:moveTo>
                    <a:pt x="126" y="1"/>
                  </a:moveTo>
                  <a:cubicBezTo>
                    <a:pt x="84" y="1"/>
                    <a:pt x="42" y="4"/>
                    <a:pt x="1" y="10"/>
                  </a:cubicBezTo>
                  <a:cubicBezTo>
                    <a:pt x="1" y="105"/>
                    <a:pt x="1" y="224"/>
                    <a:pt x="120" y="224"/>
                  </a:cubicBezTo>
                  <a:cubicBezTo>
                    <a:pt x="251" y="224"/>
                    <a:pt x="251" y="105"/>
                    <a:pt x="251" y="10"/>
                  </a:cubicBezTo>
                  <a:cubicBezTo>
                    <a:pt x="209" y="4"/>
                    <a:pt x="167"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30"/>
            <p:cNvSpPr/>
            <p:nvPr/>
          </p:nvSpPr>
          <p:spPr>
            <a:xfrm>
              <a:off x="5299750" y="1796175"/>
              <a:ext cx="75350" cy="16400"/>
            </a:xfrm>
            <a:custGeom>
              <a:avLst/>
              <a:gdLst/>
              <a:ahLst/>
              <a:cxnLst/>
              <a:rect l="l" t="t" r="r" b="b"/>
              <a:pathLst>
                <a:path w="3014" h="656" extrusionOk="0">
                  <a:moveTo>
                    <a:pt x="453" y="1"/>
                  </a:moveTo>
                  <a:cubicBezTo>
                    <a:pt x="358" y="1"/>
                    <a:pt x="298" y="13"/>
                    <a:pt x="227" y="60"/>
                  </a:cubicBezTo>
                  <a:cubicBezTo>
                    <a:pt x="1" y="584"/>
                    <a:pt x="72" y="656"/>
                    <a:pt x="787" y="656"/>
                  </a:cubicBezTo>
                  <a:cubicBezTo>
                    <a:pt x="937" y="646"/>
                    <a:pt x="1079" y="576"/>
                    <a:pt x="1235" y="576"/>
                  </a:cubicBezTo>
                  <a:cubicBezTo>
                    <a:pt x="1263" y="576"/>
                    <a:pt x="1293" y="579"/>
                    <a:pt x="1322" y="584"/>
                  </a:cubicBezTo>
                  <a:cubicBezTo>
                    <a:pt x="1358" y="584"/>
                    <a:pt x="1382" y="596"/>
                    <a:pt x="1418" y="596"/>
                  </a:cubicBezTo>
                  <a:lnTo>
                    <a:pt x="1584" y="596"/>
                  </a:lnTo>
                  <a:cubicBezTo>
                    <a:pt x="1656" y="596"/>
                    <a:pt x="1739" y="584"/>
                    <a:pt x="1822" y="584"/>
                  </a:cubicBezTo>
                  <a:lnTo>
                    <a:pt x="1965" y="584"/>
                  </a:lnTo>
                  <a:cubicBezTo>
                    <a:pt x="2001" y="566"/>
                    <a:pt x="2043" y="557"/>
                    <a:pt x="2084" y="557"/>
                  </a:cubicBezTo>
                  <a:cubicBezTo>
                    <a:pt x="2126" y="557"/>
                    <a:pt x="2168" y="566"/>
                    <a:pt x="2203" y="584"/>
                  </a:cubicBezTo>
                  <a:cubicBezTo>
                    <a:pt x="2229" y="589"/>
                    <a:pt x="2253" y="591"/>
                    <a:pt x="2277" y="591"/>
                  </a:cubicBezTo>
                  <a:cubicBezTo>
                    <a:pt x="2344" y="591"/>
                    <a:pt x="2407" y="577"/>
                    <a:pt x="2469" y="577"/>
                  </a:cubicBezTo>
                  <a:cubicBezTo>
                    <a:pt x="2492" y="577"/>
                    <a:pt x="2514" y="579"/>
                    <a:pt x="2537" y="584"/>
                  </a:cubicBezTo>
                  <a:cubicBezTo>
                    <a:pt x="2596" y="596"/>
                    <a:pt x="2632" y="596"/>
                    <a:pt x="2692" y="596"/>
                  </a:cubicBezTo>
                  <a:cubicBezTo>
                    <a:pt x="2787" y="584"/>
                    <a:pt x="2846" y="537"/>
                    <a:pt x="2894" y="465"/>
                  </a:cubicBezTo>
                  <a:cubicBezTo>
                    <a:pt x="2918" y="382"/>
                    <a:pt x="2977" y="322"/>
                    <a:pt x="3013" y="251"/>
                  </a:cubicBezTo>
                  <a:lnTo>
                    <a:pt x="3013" y="156"/>
                  </a:lnTo>
                  <a:cubicBezTo>
                    <a:pt x="2858" y="132"/>
                    <a:pt x="2715" y="108"/>
                    <a:pt x="2561" y="96"/>
                  </a:cubicBezTo>
                  <a:cubicBezTo>
                    <a:pt x="2500" y="49"/>
                    <a:pt x="2435" y="36"/>
                    <a:pt x="2375" y="36"/>
                  </a:cubicBezTo>
                  <a:cubicBezTo>
                    <a:pt x="2330" y="36"/>
                    <a:pt x="2287" y="43"/>
                    <a:pt x="2251" y="48"/>
                  </a:cubicBezTo>
                  <a:cubicBezTo>
                    <a:pt x="1992" y="74"/>
                    <a:pt x="1735" y="88"/>
                    <a:pt x="1479" y="88"/>
                  </a:cubicBezTo>
                  <a:cubicBezTo>
                    <a:pt x="1135" y="88"/>
                    <a:pt x="794" y="62"/>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30"/>
            <p:cNvSpPr/>
            <p:nvPr/>
          </p:nvSpPr>
          <p:spPr>
            <a:xfrm>
              <a:off x="5280100" y="1796175"/>
              <a:ext cx="57175" cy="22875"/>
            </a:xfrm>
            <a:custGeom>
              <a:avLst/>
              <a:gdLst/>
              <a:ahLst/>
              <a:cxnLst/>
              <a:rect l="l" t="t" r="r" b="b"/>
              <a:pathLst>
                <a:path w="2287" h="915" extrusionOk="0">
                  <a:moveTo>
                    <a:pt x="828" y="1"/>
                  </a:moveTo>
                  <a:cubicBezTo>
                    <a:pt x="766" y="1"/>
                    <a:pt x="699" y="17"/>
                    <a:pt x="644" y="48"/>
                  </a:cubicBezTo>
                  <a:cubicBezTo>
                    <a:pt x="501" y="120"/>
                    <a:pt x="465" y="299"/>
                    <a:pt x="311" y="358"/>
                  </a:cubicBezTo>
                  <a:cubicBezTo>
                    <a:pt x="180" y="429"/>
                    <a:pt x="1" y="465"/>
                    <a:pt x="13" y="668"/>
                  </a:cubicBezTo>
                  <a:cubicBezTo>
                    <a:pt x="61" y="727"/>
                    <a:pt x="108" y="763"/>
                    <a:pt x="168" y="787"/>
                  </a:cubicBezTo>
                  <a:cubicBezTo>
                    <a:pt x="268" y="826"/>
                    <a:pt x="370" y="836"/>
                    <a:pt x="474" y="836"/>
                  </a:cubicBezTo>
                  <a:cubicBezTo>
                    <a:pt x="593" y="836"/>
                    <a:pt x="714" y="822"/>
                    <a:pt x="834" y="822"/>
                  </a:cubicBezTo>
                  <a:lnTo>
                    <a:pt x="918" y="822"/>
                  </a:lnTo>
                  <a:cubicBezTo>
                    <a:pt x="1024" y="858"/>
                    <a:pt x="1138" y="914"/>
                    <a:pt x="1251" y="914"/>
                  </a:cubicBezTo>
                  <a:cubicBezTo>
                    <a:pt x="1328" y="914"/>
                    <a:pt x="1405" y="888"/>
                    <a:pt x="1477" y="810"/>
                  </a:cubicBezTo>
                  <a:cubicBezTo>
                    <a:pt x="1557" y="822"/>
                    <a:pt x="1636" y="828"/>
                    <a:pt x="1715" y="828"/>
                  </a:cubicBezTo>
                  <a:cubicBezTo>
                    <a:pt x="1874" y="828"/>
                    <a:pt x="2033" y="807"/>
                    <a:pt x="2192" y="775"/>
                  </a:cubicBezTo>
                  <a:cubicBezTo>
                    <a:pt x="2287" y="703"/>
                    <a:pt x="2287" y="608"/>
                    <a:pt x="2204" y="525"/>
                  </a:cubicBezTo>
                  <a:lnTo>
                    <a:pt x="2204" y="513"/>
                  </a:lnTo>
                  <a:cubicBezTo>
                    <a:pt x="2138" y="471"/>
                    <a:pt x="2067" y="456"/>
                    <a:pt x="1994" y="456"/>
                  </a:cubicBezTo>
                  <a:cubicBezTo>
                    <a:pt x="1921" y="456"/>
                    <a:pt x="1846" y="471"/>
                    <a:pt x="1775" y="489"/>
                  </a:cubicBezTo>
                  <a:cubicBezTo>
                    <a:pt x="1621" y="510"/>
                    <a:pt x="1449" y="539"/>
                    <a:pt x="1290" y="539"/>
                  </a:cubicBezTo>
                  <a:cubicBezTo>
                    <a:pt x="1265" y="539"/>
                    <a:pt x="1240" y="538"/>
                    <a:pt x="1215" y="537"/>
                  </a:cubicBezTo>
                  <a:cubicBezTo>
                    <a:pt x="882" y="525"/>
                    <a:pt x="918" y="346"/>
                    <a:pt x="1084" y="132"/>
                  </a:cubicBezTo>
                  <a:cubicBezTo>
                    <a:pt x="1061" y="72"/>
                    <a:pt x="1013" y="37"/>
                    <a:pt x="918" y="13"/>
                  </a:cubicBezTo>
                  <a:cubicBezTo>
                    <a:pt x="890" y="5"/>
                    <a:pt x="860" y="1"/>
                    <a:pt x="8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30"/>
            <p:cNvSpPr/>
            <p:nvPr/>
          </p:nvSpPr>
          <p:spPr>
            <a:xfrm>
              <a:off x="5278925" y="1817325"/>
              <a:ext cx="17275" cy="13700"/>
            </a:xfrm>
            <a:custGeom>
              <a:avLst/>
              <a:gdLst/>
              <a:ahLst/>
              <a:cxnLst/>
              <a:rect l="l" t="t" r="r" b="b"/>
              <a:pathLst>
                <a:path w="691" h="548" extrusionOk="0">
                  <a:moveTo>
                    <a:pt x="453" y="0"/>
                  </a:moveTo>
                  <a:cubicBezTo>
                    <a:pt x="358" y="0"/>
                    <a:pt x="250" y="24"/>
                    <a:pt x="179" y="72"/>
                  </a:cubicBezTo>
                  <a:cubicBezTo>
                    <a:pt x="96" y="179"/>
                    <a:pt x="0" y="274"/>
                    <a:pt x="60" y="417"/>
                  </a:cubicBezTo>
                  <a:cubicBezTo>
                    <a:pt x="155" y="536"/>
                    <a:pt x="274" y="548"/>
                    <a:pt x="405" y="548"/>
                  </a:cubicBezTo>
                  <a:cubicBezTo>
                    <a:pt x="524" y="536"/>
                    <a:pt x="608" y="524"/>
                    <a:pt x="667" y="417"/>
                  </a:cubicBezTo>
                  <a:cubicBezTo>
                    <a:pt x="667" y="334"/>
                    <a:pt x="691" y="238"/>
                    <a:pt x="667" y="155"/>
                  </a:cubicBezTo>
                  <a:lnTo>
                    <a:pt x="631" y="60"/>
                  </a:lnTo>
                  <a:cubicBezTo>
                    <a:pt x="572" y="36"/>
                    <a:pt x="512" y="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30"/>
            <p:cNvSpPr/>
            <p:nvPr/>
          </p:nvSpPr>
          <p:spPr>
            <a:xfrm>
              <a:off x="5349175" y="1806600"/>
              <a:ext cx="16975" cy="10275"/>
            </a:xfrm>
            <a:custGeom>
              <a:avLst/>
              <a:gdLst/>
              <a:ahLst/>
              <a:cxnLst/>
              <a:rect l="l" t="t" r="r" b="b"/>
              <a:pathLst>
                <a:path w="679" h="411" extrusionOk="0">
                  <a:moveTo>
                    <a:pt x="440" y="1"/>
                  </a:moveTo>
                  <a:cubicBezTo>
                    <a:pt x="356" y="1"/>
                    <a:pt x="265" y="74"/>
                    <a:pt x="179" y="96"/>
                  </a:cubicBezTo>
                  <a:cubicBezTo>
                    <a:pt x="167" y="108"/>
                    <a:pt x="143" y="108"/>
                    <a:pt x="119" y="120"/>
                  </a:cubicBezTo>
                  <a:lnTo>
                    <a:pt x="24" y="227"/>
                  </a:lnTo>
                  <a:cubicBezTo>
                    <a:pt x="24" y="251"/>
                    <a:pt x="0" y="274"/>
                    <a:pt x="0" y="298"/>
                  </a:cubicBezTo>
                  <a:cubicBezTo>
                    <a:pt x="83" y="381"/>
                    <a:pt x="160" y="411"/>
                    <a:pt x="236" y="411"/>
                  </a:cubicBezTo>
                  <a:cubicBezTo>
                    <a:pt x="367" y="411"/>
                    <a:pt x="491" y="319"/>
                    <a:pt x="619" y="251"/>
                  </a:cubicBezTo>
                  <a:cubicBezTo>
                    <a:pt x="679" y="215"/>
                    <a:pt x="679" y="167"/>
                    <a:pt x="596" y="132"/>
                  </a:cubicBezTo>
                  <a:cubicBezTo>
                    <a:pt x="548" y="32"/>
                    <a:pt x="496"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30"/>
            <p:cNvSpPr/>
            <p:nvPr/>
          </p:nvSpPr>
          <p:spPr>
            <a:xfrm>
              <a:off x="5335175" y="1808175"/>
              <a:ext cx="12525" cy="8225"/>
            </a:xfrm>
            <a:custGeom>
              <a:avLst/>
              <a:gdLst/>
              <a:ahLst/>
              <a:cxnLst/>
              <a:rect l="l" t="t" r="r" b="b"/>
              <a:pathLst>
                <a:path w="501" h="329" extrusionOk="0">
                  <a:moveTo>
                    <a:pt x="297" y="0"/>
                  </a:moveTo>
                  <a:cubicBezTo>
                    <a:pt x="248" y="0"/>
                    <a:pt x="197" y="15"/>
                    <a:pt x="144" y="45"/>
                  </a:cubicBezTo>
                  <a:cubicBezTo>
                    <a:pt x="108" y="45"/>
                    <a:pt x="60" y="45"/>
                    <a:pt x="13" y="57"/>
                  </a:cubicBezTo>
                  <a:cubicBezTo>
                    <a:pt x="1" y="140"/>
                    <a:pt x="1" y="223"/>
                    <a:pt x="1" y="307"/>
                  </a:cubicBezTo>
                  <a:cubicBezTo>
                    <a:pt x="71" y="317"/>
                    <a:pt x="139" y="329"/>
                    <a:pt x="205" y="329"/>
                  </a:cubicBezTo>
                  <a:cubicBezTo>
                    <a:pt x="296" y="329"/>
                    <a:pt x="382" y="306"/>
                    <a:pt x="465" y="223"/>
                  </a:cubicBezTo>
                  <a:cubicBezTo>
                    <a:pt x="501" y="164"/>
                    <a:pt x="501" y="104"/>
                    <a:pt x="441" y="45"/>
                  </a:cubicBezTo>
                  <a:cubicBezTo>
                    <a:pt x="394" y="15"/>
                    <a:pt x="346"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30"/>
            <p:cNvSpPr/>
            <p:nvPr/>
          </p:nvSpPr>
          <p:spPr>
            <a:xfrm>
              <a:off x="5324475" y="1823725"/>
              <a:ext cx="14300" cy="3750"/>
            </a:xfrm>
            <a:custGeom>
              <a:avLst/>
              <a:gdLst/>
              <a:ahLst/>
              <a:cxnLst/>
              <a:rect l="l" t="t" r="r" b="b"/>
              <a:pathLst>
                <a:path w="572" h="150" extrusionOk="0">
                  <a:moveTo>
                    <a:pt x="290" y="0"/>
                  </a:moveTo>
                  <a:cubicBezTo>
                    <a:pt x="196" y="0"/>
                    <a:pt x="101" y="48"/>
                    <a:pt x="0" y="137"/>
                  </a:cubicBezTo>
                  <a:cubicBezTo>
                    <a:pt x="191" y="137"/>
                    <a:pt x="381" y="149"/>
                    <a:pt x="572" y="149"/>
                  </a:cubicBezTo>
                  <a:cubicBezTo>
                    <a:pt x="476" y="48"/>
                    <a:pt x="384" y="0"/>
                    <a:pt x="2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30"/>
            <p:cNvSpPr/>
            <p:nvPr/>
          </p:nvSpPr>
          <p:spPr>
            <a:xfrm>
              <a:off x="5363750" y="1807975"/>
              <a:ext cx="10450" cy="6850"/>
            </a:xfrm>
            <a:custGeom>
              <a:avLst/>
              <a:gdLst/>
              <a:ahLst/>
              <a:cxnLst/>
              <a:rect l="l" t="t" r="r" b="b"/>
              <a:pathLst>
                <a:path w="418" h="274" extrusionOk="0">
                  <a:moveTo>
                    <a:pt x="278" y="1"/>
                  </a:moveTo>
                  <a:cubicBezTo>
                    <a:pt x="232" y="1"/>
                    <a:pt x="183" y="18"/>
                    <a:pt x="132" y="53"/>
                  </a:cubicBezTo>
                  <a:cubicBezTo>
                    <a:pt x="96" y="53"/>
                    <a:pt x="48" y="53"/>
                    <a:pt x="1" y="65"/>
                  </a:cubicBezTo>
                  <a:cubicBezTo>
                    <a:pt x="13" y="112"/>
                    <a:pt x="13" y="136"/>
                    <a:pt x="13" y="184"/>
                  </a:cubicBezTo>
                  <a:cubicBezTo>
                    <a:pt x="103" y="237"/>
                    <a:pt x="183" y="273"/>
                    <a:pt x="249" y="273"/>
                  </a:cubicBezTo>
                  <a:cubicBezTo>
                    <a:pt x="332" y="273"/>
                    <a:pt x="391" y="217"/>
                    <a:pt x="417" y="65"/>
                  </a:cubicBezTo>
                  <a:cubicBezTo>
                    <a:pt x="374" y="21"/>
                    <a:pt x="328" y="1"/>
                    <a:pt x="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30"/>
            <p:cNvSpPr/>
            <p:nvPr/>
          </p:nvSpPr>
          <p:spPr>
            <a:xfrm>
              <a:off x="5295600" y="1815600"/>
              <a:ext cx="8050" cy="5600"/>
            </a:xfrm>
            <a:custGeom>
              <a:avLst/>
              <a:gdLst/>
              <a:ahLst/>
              <a:cxnLst/>
              <a:rect l="l" t="t" r="r" b="b"/>
              <a:pathLst>
                <a:path w="322" h="224" extrusionOk="0">
                  <a:moveTo>
                    <a:pt x="120" y="1"/>
                  </a:moveTo>
                  <a:cubicBezTo>
                    <a:pt x="57" y="1"/>
                    <a:pt x="16" y="44"/>
                    <a:pt x="0" y="153"/>
                  </a:cubicBezTo>
                  <a:cubicBezTo>
                    <a:pt x="24" y="176"/>
                    <a:pt x="24" y="188"/>
                    <a:pt x="24" y="224"/>
                  </a:cubicBezTo>
                  <a:cubicBezTo>
                    <a:pt x="119" y="164"/>
                    <a:pt x="214" y="117"/>
                    <a:pt x="322" y="57"/>
                  </a:cubicBezTo>
                  <a:cubicBezTo>
                    <a:pt x="298" y="45"/>
                    <a:pt x="274" y="33"/>
                    <a:pt x="238" y="33"/>
                  </a:cubicBezTo>
                  <a:cubicBezTo>
                    <a:pt x="193" y="13"/>
                    <a:pt x="15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30"/>
            <p:cNvSpPr/>
            <p:nvPr/>
          </p:nvSpPr>
          <p:spPr>
            <a:xfrm>
              <a:off x="5367625" y="1806000"/>
              <a:ext cx="6875" cy="3600"/>
            </a:xfrm>
            <a:custGeom>
              <a:avLst/>
              <a:gdLst/>
              <a:ahLst/>
              <a:cxnLst/>
              <a:rect l="l" t="t" r="r" b="b"/>
              <a:pathLst>
                <a:path w="275" h="144" extrusionOk="0">
                  <a:moveTo>
                    <a:pt x="143" y="1"/>
                  </a:moveTo>
                  <a:cubicBezTo>
                    <a:pt x="96" y="36"/>
                    <a:pt x="36" y="84"/>
                    <a:pt x="0" y="132"/>
                  </a:cubicBezTo>
                  <a:cubicBezTo>
                    <a:pt x="84" y="132"/>
                    <a:pt x="191" y="144"/>
                    <a:pt x="274" y="144"/>
                  </a:cubicBezTo>
                  <a:lnTo>
                    <a:pt x="274" y="13"/>
                  </a:lnTo>
                  <a:cubicBezTo>
                    <a:pt x="227" y="13"/>
                    <a:pt x="191"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30"/>
            <p:cNvSpPr/>
            <p:nvPr/>
          </p:nvSpPr>
          <p:spPr>
            <a:xfrm>
              <a:off x="5346200" y="1808675"/>
              <a:ext cx="5075" cy="5400"/>
            </a:xfrm>
            <a:custGeom>
              <a:avLst/>
              <a:gdLst/>
              <a:ahLst/>
              <a:cxnLst/>
              <a:rect l="l" t="t" r="r" b="b"/>
              <a:pathLst>
                <a:path w="203" h="216" extrusionOk="0">
                  <a:moveTo>
                    <a:pt x="119" y="1"/>
                  </a:moveTo>
                  <a:cubicBezTo>
                    <a:pt x="84" y="25"/>
                    <a:pt x="48" y="25"/>
                    <a:pt x="0" y="25"/>
                  </a:cubicBezTo>
                  <a:cubicBezTo>
                    <a:pt x="0" y="84"/>
                    <a:pt x="24" y="144"/>
                    <a:pt x="24" y="203"/>
                  </a:cubicBezTo>
                  <a:cubicBezTo>
                    <a:pt x="34" y="198"/>
                    <a:pt x="46" y="196"/>
                    <a:pt x="58" y="196"/>
                  </a:cubicBezTo>
                  <a:cubicBezTo>
                    <a:pt x="75" y="196"/>
                    <a:pt x="93" y="201"/>
                    <a:pt x="107" y="215"/>
                  </a:cubicBezTo>
                  <a:lnTo>
                    <a:pt x="143" y="168"/>
                  </a:lnTo>
                  <a:cubicBezTo>
                    <a:pt x="167" y="144"/>
                    <a:pt x="179" y="108"/>
                    <a:pt x="203" y="84"/>
                  </a:cubicBezTo>
                  <a:cubicBezTo>
                    <a:pt x="179" y="49"/>
                    <a:pt x="155"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30"/>
            <p:cNvSpPr/>
            <p:nvPr/>
          </p:nvSpPr>
          <p:spPr>
            <a:xfrm>
              <a:off x="5866500" y="2103950"/>
              <a:ext cx="6275" cy="3100"/>
            </a:xfrm>
            <a:custGeom>
              <a:avLst/>
              <a:gdLst/>
              <a:ahLst/>
              <a:cxnLst/>
              <a:rect l="l" t="t" r="r" b="b"/>
              <a:pathLst>
                <a:path w="251" h="124" extrusionOk="0">
                  <a:moveTo>
                    <a:pt x="0" y="1"/>
                  </a:moveTo>
                  <a:cubicBezTo>
                    <a:pt x="49" y="98"/>
                    <a:pt x="113" y="124"/>
                    <a:pt x="192" y="124"/>
                  </a:cubicBezTo>
                  <a:cubicBezTo>
                    <a:pt x="211" y="124"/>
                    <a:pt x="230" y="122"/>
                    <a:pt x="250" y="120"/>
                  </a:cubicBezTo>
                  <a:cubicBezTo>
                    <a:pt x="203" y="1"/>
                    <a:pt x="11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30"/>
            <p:cNvSpPr/>
            <p:nvPr/>
          </p:nvSpPr>
          <p:spPr>
            <a:xfrm>
              <a:off x="5876025" y="2103950"/>
              <a:ext cx="5375" cy="3600"/>
            </a:xfrm>
            <a:custGeom>
              <a:avLst/>
              <a:gdLst/>
              <a:ahLst/>
              <a:cxnLst/>
              <a:rect l="l" t="t" r="r" b="b"/>
              <a:pathLst>
                <a:path w="215" h="144" extrusionOk="0">
                  <a:moveTo>
                    <a:pt x="179" y="1"/>
                  </a:moveTo>
                  <a:cubicBezTo>
                    <a:pt x="119" y="49"/>
                    <a:pt x="60" y="108"/>
                    <a:pt x="0" y="144"/>
                  </a:cubicBezTo>
                  <a:cubicBezTo>
                    <a:pt x="84" y="132"/>
                    <a:pt x="119" y="120"/>
                    <a:pt x="179" y="120"/>
                  </a:cubicBezTo>
                  <a:lnTo>
                    <a:pt x="215" y="60"/>
                  </a:ln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30"/>
            <p:cNvSpPr/>
            <p:nvPr/>
          </p:nvSpPr>
          <p:spPr>
            <a:xfrm>
              <a:off x="5880475" y="2103950"/>
              <a:ext cx="2425" cy="2725"/>
            </a:xfrm>
            <a:custGeom>
              <a:avLst/>
              <a:gdLst/>
              <a:ahLst/>
              <a:cxnLst/>
              <a:rect l="l" t="t" r="r" b="b"/>
              <a:pathLst>
                <a:path w="97" h="109" extrusionOk="0">
                  <a:moveTo>
                    <a:pt x="1" y="1"/>
                  </a:moveTo>
                  <a:lnTo>
                    <a:pt x="1" y="108"/>
                  </a:lnTo>
                  <a:cubicBezTo>
                    <a:pt x="96" y="72"/>
                    <a:pt x="96"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30"/>
            <p:cNvSpPr/>
            <p:nvPr/>
          </p:nvSpPr>
          <p:spPr>
            <a:xfrm>
              <a:off x="5244400" y="1833600"/>
              <a:ext cx="32450" cy="112325"/>
            </a:xfrm>
            <a:custGeom>
              <a:avLst/>
              <a:gdLst/>
              <a:ahLst/>
              <a:cxnLst/>
              <a:rect l="l" t="t" r="r" b="b"/>
              <a:pathLst>
                <a:path w="1298" h="4493" extrusionOk="0">
                  <a:moveTo>
                    <a:pt x="896" y="1"/>
                  </a:moveTo>
                  <a:cubicBezTo>
                    <a:pt x="619" y="1"/>
                    <a:pt x="614" y="254"/>
                    <a:pt x="536" y="445"/>
                  </a:cubicBezTo>
                  <a:cubicBezTo>
                    <a:pt x="488" y="576"/>
                    <a:pt x="488" y="707"/>
                    <a:pt x="488" y="861"/>
                  </a:cubicBezTo>
                  <a:cubicBezTo>
                    <a:pt x="417" y="1314"/>
                    <a:pt x="262" y="1766"/>
                    <a:pt x="215" y="2242"/>
                  </a:cubicBezTo>
                  <a:cubicBezTo>
                    <a:pt x="203" y="2385"/>
                    <a:pt x="179" y="2528"/>
                    <a:pt x="143" y="2659"/>
                  </a:cubicBezTo>
                  <a:cubicBezTo>
                    <a:pt x="0" y="3040"/>
                    <a:pt x="72" y="3445"/>
                    <a:pt x="143" y="3850"/>
                  </a:cubicBezTo>
                  <a:cubicBezTo>
                    <a:pt x="203" y="4088"/>
                    <a:pt x="84" y="4409"/>
                    <a:pt x="476" y="4493"/>
                  </a:cubicBezTo>
                  <a:cubicBezTo>
                    <a:pt x="679" y="4159"/>
                    <a:pt x="607" y="3790"/>
                    <a:pt x="631" y="3445"/>
                  </a:cubicBezTo>
                  <a:cubicBezTo>
                    <a:pt x="715" y="2600"/>
                    <a:pt x="667" y="1719"/>
                    <a:pt x="1072" y="921"/>
                  </a:cubicBezTo>
                  <a:lnTo>
                    <a:pt x="1060" y="861"/>
                  </a:lnTo>
                  <a:cubicBezTo>
                    <a:pt x="1060" y="802"/>
                    <a:pt x="1072" y="766"/>
                    <a:pt x="1119" y="766"/>
                  </a:cubicBezTo>
                  <a:lnTo>
                    <a:pt x="1143" y="718"/>
                  </a:lnTo>
                  <a:cubicBezTo>
                    <a:pt x="1155" y="683"/>
                    <a:pt x="1179" y="647"/>
                    <a:pt x="1203" y="623"/>
                  </a:cubicBezTo>
                  <a:cubicBezTo>
                    <a:pt x="1179" y="385"/>
                    <a:pt x="1298" y="99"/>
                    <a:pt x="953" y="4"/>
                  </a:cubicBezTo>
                  <a:cubicBezTo>
                    <a:pt x="933" y="2"/>
                    <a:pt x="914" y="1"/>
                    <a:pt x="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30"/>
            <p:cNvSpPr/>
            <p:nvPr/>
          </p:nvSpPr>
          <p:spPr>
            <a:xfrm>
              <a:off x="5244100" y="1926650"/>
              <a:ext cx="22350" cy="96850"/>
            </a:xfrm>
            <a:custGeom>
              <a:avLst/>
              <a:gdLst/>
              <a:ahLst/>
              <a:cxnLst/>
              <a:rect l="l" t="t" r="r" b="b"/>
              <a:pathLst>
                <a:path w="894" h="3874" extrusionOk="0">
                  <a:moveTo>
                    <a:pt x="246" y="1"/>
                  </a:moveTo>
                  <a:cubicBezTo>
                    <a:pt x="228" y="1"/>
                    <a:pt x="211" y="4"/>
                    <a:pt x="191" y="9"/>
                  </a:cubicBezTo>
                  <a:cubicBezTo>
                    <a:pt x="155" y="56"/>
                    <a:pt x="131" y="92"/>
                    <a:pt x="107" y="152"/>
                  </a:cubicBezTo>
                  <a:cubicBezTo>
                    <a:pt x="96" y="211"/>
                    <a:pt x="84" y="271"/>
                    <a:pt x="84" y="330"/>
                  </a:cubicBezTo>
                  <a:cubicBezTo>
                    <a:pt x="72" y="390"/>
                    <a:pt x="72" y="449"/>
                    <a:pt x="72" y="509"/>
                  </a:cubicBezTo>
                  <a:cubicBezTo>
                    <a:pt x="60" y="568"/>
                    <a:pt x="60" y="628"/>
                    <a:pt x="60" y="687"/>
                  </a:cubicBezTo>
                  <a:cubicBezTo>
                    <a:pt x="36" y="747"/>
                    <a:pt x="36" y="806"/>
                    <a:pt x="36" y="866"/>
                  </a:cubicBezTo>
                  <a:lnTo>
                    <a:pt x="36" y="1056"/>
                  </a:lnTo>
                  <a:cubicBezTo>
                    <a:pt x="36" y="1330"/>
                    <a:pt x="12" y="1592"/>
                    <a:pt x="84" y="1866"/>
                  </a:cubicBezTo>
                  <a:cubicBezTo>
                    <a:pt x="119" y="1926"/>
                    <a:pt x="143" y="1985"/>
                    <a:pt x="191" y="2045"/>
                  </a:cubicBezTo>
                  <a:cubicBezTo>
                    <a:pt x="179" y="2330"/>
                    <a:pt x="298" y="2640"/>
                    <a:pt x="84" y="2902"/>
                  </a:cubicBezTo>
                  <a:cubicBezTo>
                    <a:pt x="96" y="2938"/>
                    <a:pt x="96" y="2985"/>
                    <a:pt x="84" y="3021"/>
                  </a:cubicBezTo>
                  <a:lnTo>
                    <a:pt x="84" y="3104"/>
                  </a:lnTo>
                  <a:cubicBezTo>
                    <a:pt x="179" y="3200"/>
                    <a:pt x="0" y="3164"/>
                    <a:pt x="24" y="3223"/>
                  </a:cubicBezTo>
                  <a:cubicBezTo>
                    <a:pt x="24" y="3283"/>
                    <a:pt x="24" y="3319"/>
                    <a:pt x="36" y="3366"/>
                  </a:cubicBezTo>
                  <a:cubicBezTo>
                    <a:pt x="72" y="3438"/>
                    <a:pt x="84" y="3521"/>
                    <a:pt x="96" y="3592"/>
                  </a:cubicBezTo>
                  <a:cubicBezTo>
                    <a:pt x="107" y="3640"/>
                    <a:pt x="143" y="3676"/>
                    <a:pt x="179" y="3723"/>
                  </a:cubicBezTo>
                  <a:cubicBezTo>
                    <a:pt x="191" y="3735"/>
                    <a:pt x="215" y="3759"/>
                    <a:pt x="238" y="3771"/>
                  </a:cubicBezTo>
                  <a:cubicBezTo>
                    <a:pt x="323" y="3836"/>
                    <a:pt x="427" y="3873"/>
                    <a:pt x="524" y="3873"/>
                  </a:cubicBezTo>
                  <a:cubicBezTo>
                    <a:pt x="604" y="3873"/>
                    <a:pt x="680" y="3849"/>
                    <a:pt x="739" y="3795"/>
                  </a:cubicBezTo>
                  <a:cubicBezTo>
                    <a:pt x="893" y="3664"/>
                    <a:pt x="667" y="3521"/>
                    <a:pt x="655" y="3354"/>
                  </a:cubicBezTo>
                  <a:cubicBezTo>
                    <a:pt x="358" y="3307"/>
                    <a:pt x="298" y="3164"/>
                    <a:pt x="477" y="2902"/>
                  </a:cubicBezTo>
                  <a:cubicBezTo>
                    <a:pt x="488" y="2176"/>
                    <a:pt x="488" y="1461"/>
                    <a:pt x="488" y="747"/>
                  </a:cubicBezTo>
                  <a:cubicBezTo>
                    <a:pt x="262" y="544"/>
                    <a:pt x="393" y="259"/>
                    <a:pt x="334" y="21"/>
                  </a:cubicBezTo>
                  <a:cubicBezTo>
                    <a:pt x="299" y="7"/>
                    <a:pt x="272" y="1"/>
                    <a:pt x="2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30"/>
            <p:cNvSpPr/>
            <p:nvPr/>
          </p:nvSpPr>
          <p:spPr>
            <a:xfrm>
              <a:off x="5270000" y="1851150"/>
              <a:ext cx="7750" cy="7875"/>
            </a:xfrm>
            <a:custGeom>
              <a:avLst/>
              <a:gdLst/>
              <a:ahLst/>
              <a:cxnLst/>
              <a:rect l="l" t="t" r="r" b="b"/>
              <a:pathLst>
                <a:path w="310" h="315" extrusionOk="0">
                  <a:moveTo>
                    <a:pt x="133" y="0"/>
                  </a:moveTo>
                  <a:cubicBezTo>
                    <a:pt x="112" y="0"/>
                    <a:pt x="99" y="16"/>
                    <a:pt x="72" y="52"/>
                  </a:cubicBezTo>
                  <a:lnTo>
                    <a:pt x="60" y="64"/>
                  </a:lnTo>
                  <a:cubicBezTo>
                    <a:pt x="12" y="112"/>
                    <a:pt x="0" y="135"/>
                    <a:pt x="48" y="183"/>
                  </a:cubicBezTo>
                  <a:lnTo>
                    <a:pt x="48" y="195"/>
                  </a:lnTo>
                  <a:cubicBezTo>
                    <a:pt x="131" y="243"/>
                    <a:pt x="226" y="266"/>
                    <a:pt x="310" y="314"/>
                  </a:cubicBezTo>
                  <a:cubicBezTo>
                    <a:pt x="310" y="207"/>
                    <a:pt x="298" y="112"/>
                    <a:pt x="179" y="64"/>
                  </a:cubicBezTo>
                  <a:cubicBezTo>
                    <a:pt x="179" y="52"/>
                    <a:pt x="167" y="40"/>
                    <a:pt x="155" y="5"/>
                  </a:cubicBezTo>
                  <a:cubicBezTo>
                    <a:pt x="147" y="2"/>
                    <a:pt x="139" y="0"/>
                    <a:pt x="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30"/>
            <p:cNvSpPr/>
            <p:nvPr/>
          </p:nvSpPr>
          <p:spPr>
            <a:xfrm>
              <a:off x="5727775" y="1773850"/>
              <a:ext cx="23250" cy="9250"/>
            </a:xfrm>
            <a:custGeom>
              <a:avLst/>
              <a:gdLst/>
              <a:ahLst/>
              <a:cxnLst/>
              <a:rect l="l" t="t" r="r" b="b"/>
              <a:pathLst>
                <a:path w="930" h="370" extrusionOk="0">
                  <a:moveTo>
                    <a:pt x="84" y="1"/>
                  </a:moveTo>
                  <a:cubicBezTo>
                    <a:pt x="1" y="96"/>
                    <a:pt x="1" y="179"/>
                    <a:pt x="72" y="275"/>
                  </a:cubicBezTo>
                  <a:cubicBezTo>
                    <a:pt x="180" y="299"/>
                    <a:pt x="263" y="346"/>
                    <a:pt x="370" y="370"/>
                  </a:cubicBezTo>
                  <a:cubicBezTo>
                    <a:pt x="382" y="227"/>
                    <a:pt x="477" y="132"/>
                    <a:pt x="632" y="132"/>
                  </a:cubicBezTo>
                  <a:cubicBezTo>
                    <a:pt x="751" y="132"/>
                    <a:pt x="858" y="120"/>
                    <a:pt x="930" y="13"/>
                  </a:cubicBezTo>
                  <a:cubicBezTo>
                    <a:pt x="656" y="13"/>
                    <a:pt x="370"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30"/>
            <p:cNvSpPr/>
            <p:nvPr/>
          </p:nvSpPr>
          <p:spPr>
            <a:xfrm>
              <a:off x="5731350" y="1787775"/>
              <a:ext cx="15800" cy="7250"/>
            </a:xfrm>
            <a:custGeom>
              <a:avLst/>
              <a:gdLst/>
              <a:ahLst/>
              <a:cxnLst/>
              <a:rect l="l" t="t" r="r" b="b"/>
              <a:pathLst>
                <a:path w="632" h="290" extrusionOk="0">
                  <a:moveTo>
                    <a:pt x="330" y="1"/>
                  </a:moveTo>
                  <a:cubicBezTo>
                    <a:pt x="235" y="1"/>
                    <a:pt x="145" y="45"/>
                    <a:pt x="72" y="146"/>
                  </a:cubicBezTo>
                  <a:cubicBezTo>
                    <a:pt x="13" y="170"/>
                    <a:pt x="1" y="218"/>
                    <a:pt x="60" y="277"/>
                  </a:cubicBezTo>
                  <a:cubicBezTo>
                    <a:pt x="215" y="289"/>
                    <a:pt x="358" y="289"/>
                    <a:pt x="513" y="289"/>
                  </a:cubicBezTo>
                  <a:cubicBezTo>
                    <a:pt x="537" y="206"/>
                    <a:pt x="632" y="99"/>
                    <a:pt x="513" y="51"/>
                  </a:cubicBezTo>
                  <a:cubicBezTo>
                    <a:pt x="452" y="19"/>
                    <a:pt x="390" y="1"/>
                    <a:pt x="3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30"/>
            <p:cNvSpPr/>
            <p:nvPr/>
          </p:nvSpPr>
          <p:spPr>
            <a:xfrm>
              <a:off x="5719150" y="1773850"/>
              <a:ext cx="10750" cy="8150"/>
            </a:xfrm>
            <a:custGeom>
              <a:avLst/>
              <a:gdLst/>
              <a:ahLst/>
              <a:cxnLst/>
              <a:rect l="l" t="t" r="r" b="b"/>
              <a:pathLst>
                <a:path w="430" h="326" extrusionOk="0">
                  <a:moveTo>
                    <a:pt x="429" y="1"/>
                  </a:moveTo>
                  <a:cubicBezTo>
                    <a:pt x="286" y="1"/>
                    <a:pt x="144" y="13"/>
                    <a:pt x="1" y="13"/>
                  </a:cubicBezTo>
                  <a:lnTo>
                    <a:pt x="1" y="156"/>
                  </a:lnTo>
                  <a:cubicBezTo>
                    <a:pt x="87" y="225"/>
                    <a:pt x="173" y="325"/>
                    <a:pt x="287" y="325"/>
                  </a:cubicBezTo>
                  <a:cubicBezTo>
                    <a:pt x="330" y="325"/>
                    <a:pt x="377" y="311"/>
                    <a:pt x="429" y="275"/>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30"/>
            <p:cNvSpPr/>
            <p:nvPr/>
          </p:nvSpPr>
          <p:spPr>
            <a:xfrm>
              <a:off x="5722725" y="1788825"/>
              <a:ext cx="7475" cy="6200"/>
            </a:xfrm>
            <a:custGeom>
              <a:avLst/>
              <a:gdLst/>
              <a:ahLst/>
              <a:cxnLst/>
              <a:rect l="l" t="t" r="r" b="b"/>
              <a:pathLst>
                <a:path w="299" h="248" extrusionOk="0">
                  <a:moveTo>
                    <a:pt x="127" y="0"/>
                  </a:moveTo>
                  <a:cubicBezTo>
                    <a:pt x="43" y="0"/>
                    <a:pt x="25" y="118"/>
                    <a:pt x="1" y="247"/>
                  </a:cubicBezTo>
                  <a:lnTo>
                    <a:pt x="155" y="247"/>
                  </a:lnTo>
                  <a:cubicBezTo>
                    <a:pt x="203" y="188"/>
                    <a:pt x="286" y="176"/>
                    <a:pt x="298" y="92"/>
                  </a:cubicBezTo>
                  <a:cubicBezTo>
                    <a:pt x="221" y="27"/>
                    <a:pt x="16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30"/>
            <p:cNvSpPr/>
            <p:nvPr/>
          </p:nvSpPr>
          <p:spPr>
            <a:xfrm>
              <a:off x="5759050" y="1791425"/>
              <a:ext cx="10425" cy="3750"/>
            </a:xfrm>
            <a:custGeom>
              <a:avLst/>
              <a:gdLst/>
              <a:ahLst/>
              <a:cxnLst/>
              <a:rect l="l" t="t" r="r" b="b"/>
              <a:pathLst>
                <a:path w="417" h="150" extrusionOk="0">
                  <a:moveTo>
                    <a:pt x="223" y="1"/>
                  </a:moveTo>
                  <a:cubicBezTo>
                    <a:pt x="134" y="1"/>
                    <a:pt x="57" y="30"/>
                    <a:pt x="0" y="143"/>
                  </a:cubicBezTo>
                  <a:cubicBezTo>
                    <a:pt x="52" y="143"/>
                    <a:pt x="107" y="150"/>
                    <a:pt x="161" y="150"/>
                  </a:cubicBezTo>
                  <a:cubicBezTo>
                    <a:pt x="256" y="150"/>
                    <a:pt x="349" y="130"/>
                    <a:pt x="417" y="24"/>
                  </a:cubicBezTo>
                  <a:cubicBezTo>
                    <a:pt x="349" y="15"/>
                    <a:pt x="284" y="1"/>
                    <a:pt x="2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30"/>
            <p:cNvSpPr/>
            <p:nvPr/>
          </p:nvSpPr>
          <p:spPr>
            <a:xfrm>
              <a:off x="5798025" y="1788975"/>
              <a:ext cx="7175" cy="2475"/>
            </a:xfrm>
            <a:custGeom>
              <a:avLst/>
              <a:gdLst/>
              <a:ahLst/>
              <a:cxnLst/>
              <a:rect l="l" t="t" r="r" b="b"/>
              <a:pathLst>
                <a:path w="287" h="99" extrusionOk="0">
                  <a:moveTo>
                    <a:pt x="148" y="0"/>
                  </a:moveTo>
                  <a:cubicBezTo>
                    <a:pt x="102" y="0"/>
                    <a:pt x="54" y="33"/>
                    <a:pt x="1" y="98"/>
                  </a:cubicBezTo>
                  <a:lnTo>
                    <a:pt x="287" y="98"/>
                  </a:lnTo>
                  <a:cubicBezTo>
                    <a:pt x="239" y="33"/>
                    <a:pt x="194"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30"/>
            <p:cNvSpPr/>
            <p:nvPr/>
          </p:nvSpPr>
          <p:spPr>
            <a:xfrm>
              <a:off x="5697425" y="1775625"/>
              <a:ext cx="4200" cy="3025"/>
            </a:xfrm>
            <a:custGeom>
              <a:avLst/>
              <a:gdLst/>
              <a:ahLst/>
              <a:cxnLst/>
              <a:rect l="l" t="t" r="r" b="b"/>
              <a:pathLst>
                <a:path w="168" h="121" extrusionOk="0">
                  <a:moveTo>
                    <a:pt x="80" y="0"/>
                  </a:moveTo>
                  <a:cubicBezTo>
                    <a:pt x="54" y="0"/>
                    <a:pt x="27" y="26"/>
                    <a:pt x="1" y="85"/>
                  </a:cubicBezTo>
                  <a:cubicBezTo>
                    <a:pt x="24" y="97"/>
                    <a:pt x="36" y="120"/>
                    <a:pt x="48" y="120"/>
                  </a:cubicBezTo>
                  <a:cubicBezTo>
                    <a:pt x="96" y="120"/>
                    <a:pt x="120" y="108"/>
                    <a:pt x="167" y="97"/>
                  </a:cubicBezTo>
                  <a:cubicBezTo>
                    <a:pt x="141" y="38"/>
                    <a:pt x="111"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30"/>
            <p:cNvSpPr/>
            <p:nvPr/>
          </p:nvSpPr>
          <p:spPr>
            <a:xfrm>
              <a:off x="5726600" y="1791125"/>
              <a:ext cx="7175" cy="3900"/>
            </a:xfrm>
            <a:custGeom>
              <a:avLst/>
              <a:gdLst/>
              <a:ahLst/>
              <a:cxnLst/>
              <a:rect l="l" t="t" r="r" b="b"/>
              <a:pathLst>
                <a:path w="287" h="156" extrusionOk="0">
                  <a:moveTo>
                    <a:pt x="143" y="0"/>
                  </a:moveTo>
                  <a:cubicBezTo>
                    <a:pt x="108" y="60"/>
                    <a:pt x="48" y="96"/>
                    <a:pt x="0" y="155"/>
                  </a:cubicBezTo>
                  <a:cubicBezTo>
                    <a:pt x="84" y="155"/>
                    <a:pt x="179" y="155"/>
                    <a:pt x="262" y="143"/>
                  </a:cubicBezTo>
                  <a:cubicBezTo>
                    <a:pt x="286" y="96"/>
                    <a:pt x="286" y="60"/>
                    <a:pt x="286" y="12"/>
                  </a:cubicBezTo>
                  <a:cubicBezTo>
                    <a:pt x="238" y="12"/>
                    <a:pt x="191" y="1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30"/>
            <p:cNvSpPr/>
            <p:nvPr/>
          </p:nvSpPr>
          <p:spPr>
            <a:xfrm>
              <a:off x="5991500" y="1841725"/>
              <a:ext cx="13125" cy="7125"/>
            </a:xfrm>
            <a:custGeom>
              <a:avLst/>
              <a:gdLst/>
              <a:ahLst/>
              <a:cxnLst/>
              <a:rect l="l" t="t" r="r" b="b"/>
              <a:pathLst>
                <a:path w="525" h="285" extrusionOk="0">
                  <a:moveTo>
                    <a:pt x="441" y="1"/>
                  </a:moveTo>
                  <a:cubicBezTo>
                    <a:pt x="358" y="12"/>
                    <a:pt x="251" y="12"/>
                    <a:pt x="168" y="24"/>
                  </a:cubicBezTo>
                  <a:cubicBezTo>
                    <a:pt x="108" y="84"/>
                    <a:pt x="1" y="155"/>
                    <a:pt x="1" y="215"/>
                  </a:cubicBezTo>
                  <a:cubicBezTo>
                    <a:pt x="7" y="272"/>
                    <a:pt x="47" y="285"/>
                    <a:pt x="95" y="285"/>
                  </a:cubicBezTo>
                  <a:cubicBezTo>
                    <a:pt x="138" y="285"/>
                    <a:pt x="188" y="274"/>
                    <a:pt x="227" y="274"/>
                  </a:cubicBezTo>
                  <a:cubicBezTo>
                    <a:pt x="310" y="274"/>
                    <a:pt x="382" y="239"/>
                    <a:pt x="441" y="155"/>
                  </a:cubicBezTo>
                  <a:cubicBezTo>
                    <a:pt x="501" y="96"/>
                    <a:pt x="525" y="36"/>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30"/>
            <p:cNvSpPr/>
            <p:nvPr/>
          </p:nvSpPr>
          <p:spPr>
            <a:xfrm>
              <a:off x="6002525" y="1841125"/>
              <a:ext cx="13125" cy="7500"/>
            </a:xfrm>
            <a:custGeom>
              <a:avLst/>
              <a:gdLst/>
              <a:ahLst/>
              <a:cxnLst/>
              <a:rect l="l" t="t" r="r" b="b"/>
              <a:pathLst>
                <a:path w="525" h="300" extrusionOk="0">
                  <a:moveTo>
                    <a:pt x="0" y="1"/>
                  </a:moveTo>
                  <a:lnTo>
                    <a:pt x="0" y="167"/>
                  </a:lnTo>
                  <a:cubicBezTo>
                    <a:pt x="134" y="223"/>
                    <a:pt x="257" y="300"/>
                    <a:pt x="409" y="300"/>
                  </a:cubicBezTo>
                  <a:cubicBezTo>
                    <a:pt x="419" y="300"/>
                    <a:pt x="430" y="299"/>
                    <a:pt x="441" y="298"/>
                  </a:cubicBezTo>
                  <a:cubicBezTo>
                    <a:pt x="512" y="215"/>
                    <a:pt x="524" y="108"/>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30"/>
            <p:cNvSpPr/>
            <p:nvPr/>
          </p:nvSpPr>
          <p:spPr>
            <a:xfrm>
              <a:off x="6024250" y="1841875"/>
              <a:ext cx="7775" cy="6225"/>
            </a:xfrm>
            <a:custGeom>
              <a:avLst/>
              <a:gdLst/>
              <a:ahLst/>
              <a:cxnLst/>
              <a:rect l="l" t="t" r="r" b="b"/>
              <a:pathLst>
                <a:path w="311" h="249" extrusionOk="0">
                  <a:moveTo>
                    <a:pt x="176" y="0"/>
                  </a:moveTo>
                  <a:cubicBezTo>
                    <a:pt x="163" y="0"/>
                    <a:pt x="148" y="2"/>
                    <a:pt x="132" y="6"/>
                  </a:cubicBezTo>
                  <a:cubicBezTo>
                    <a:pt x="84" y="54"/>
                    <a:pt x="48" y="90"/>
                    <a:pt x="1" y="149"/>
                  </a:cubicBezTo>
                  <a:cubicBezTo>
                    <a:pt x="53" y="220"/>
                    <a:pt x="99" y="248"/>
                    <a:pt x="142" y="248"/>
                  </a:cubicBezTo>
                  <a:cubicBezTo>
                    <a:pt x="206" y="248"/>
                    <a:pt x="260" y="185"/>
                    <a:pt x="310" y="114"/>
                  </a:cubicBezTo>
                  <a:cubicBezTo>
                    <a:pt x="271" y="45"/>
                    <a:pt x="24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30"/>
            <p:cNvSpPr/>
            <p:nvPr/>
          </p:nvSpPr>
          <p:spPr>
            <a:xfrm>
              <a:off x="6045375" y="1841600"/>
              <a:ext cx="3300" cy="4925"/>
            </a:xfrm>
            <a:custGeom>
              <a:avLst/>
              <a:gdLst/>
              <a:ahLst/>
              <a:cxnLst/>
              <a:rect l="l" t="t" r="r" b="b"/>
              <a:pathLst>
                <a:path w="132" h="197" extrusionOk="0">
                  <a:moveTo>
                    <a:pt x="64" y="1"/>
                  </a:moveTo>
                  <a:cubicBezTo>
                    <a:pt x="44" y="1"/>
                    <a:pt x="22" y="7"/>
                    <a:pt x="1" y="17"/>
                  </a:cubicBezTo>
                  <a:cubicBezTo>
                    <a:pt x="37" y="77"/>
                    <a:pt x="49" y="136"/>
                    <a:pt x="60" y="196"/>
                  </a:cubicBezTo>
                  <a:cubicBezTo>
                    <a:pt x="132" y="160"/>
                    <a:pt x="132" y="89"/>
                    <a:pt x="132" y="29"/>
                  </a:cubicBezTo>
                  <a:cubicBezTo>
                    <a:pt x="112" y="10"/>
                    <a:pt x="89"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30"/>
            <p:cNvSpPr/>
            <p:nvPr/>
          </p:nvSpPr>
          <p:spPr>
            <a:xfrm>
              <a:off x="6013525" y="1841725"/>
              <a:ext cx="3300" cy="6875"/>
            </a:xfrm>
            <a:custGeom>
              <a:avLst/>
              <a:gdLst/>
              <a:ahLst/>
              <a:cxnLst/>
              <a:rect l="l" t="t" r="r" b="b"/>
              <a:pathLst>
                <a:path w="132" h="275" extrusionOk="0">
                  <a:moveTo>
                    <a:pt x="1" y="1"/>
                  </a:moveTo>
                  <a:lnTo>
                    <a:pt x="1" y="274"/>
                  </a:lnTo>
                  <a:cubicBezTo>
                    <a:pt x="96" y="239"/>
                    <a:pt x="132" y="131"/>
                    <a:pt x="132" y="12"/>
                  </a:cubicBezTo>
                  <a:cubicBezTo>
                    <a:pt x="84" y="12"/>
                    <a:pt x="37"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30"/>
            <p:cNvSpPr/>
            <p:nvPr/>
          </p:nvSpPr>
          <p:spPr>
            <a:xfrm>
              <a:off x="6034675" y="1845000"/>
              <a:ext cx="1500" cy="1800"/>
            </a:xfrm>
            <a:custGeom>
              <a:avLst/>
              <a:gdLst/>
              <a:ahLst/>
              <a:cxnLst/>
              <a:rect l="l" t="t" r="r" b="b"/>
              <a:pathLst>
                <a:path w="60" h="72" extrusionOk="0">
                  <a:moveTo>
                    <a:pt x="0" y="1"/>
                  </a:moveTo>
                  <a:cubicBezTo>
                    <a:pt x="12" y="24"/>
                    <a:pt x="24" y="48"/>
                    <a:pt x="60" y="72"/>
                  </a:cubicBezTo>
                  <a:cubicBezTo>
                    <a:pt x="48" y="48"/>
                    <a:pt x="12"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30"/>
            <p:cNvSpPr/>
            <p:nvPr/>
          </p:nvSpPr>
          <p:spPr>
            <a:xfrm>
              <a:off x="6024250" y="1842025"/>
              <a:ext cx="3300" cy="3300"/>
            </a:xfrm>
            <a:custGeom>
              <a:avLst/>
              <a:gdLst/>
              <a:ahLst/>
              <a:cxnLst/>
              <a:rect l="l" t="t" r="r" b="b"/>
              <a:pathLst>
                <a:path w="132" h="132" extrusionOk="0">
                  <a:moveTo>
                    <a:pt x="132" y="0"/>
                  </a:moveTo>
                  <a:cubicBezTo>
                    <a:pt x="84" y="12"/>
                    <a:pt x="48" y="12"/>
                    <a:pt x="1" y="24"/>
                  </a:cubicBezTo>
                  <a:lnTo>
                    <a:pt x="1" y="131"/>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30"/>
            <p:cNvSpPr/>
            <p:nvPr/>
          </p:nvSpPr>
          <p:spPr>
            <a:xfrm>
              <a:off x="6002525" y="2078650"/>
              <a:ext cx="7175" cy="7175"/>
            </a:xfrm>
            <a:custGeom>
              <a:avLst/>
              <a:gdLst/>
              <a:ahLst/>
              <a:cxnLst/>
              <a:rect l="l" t="t" r="r" b="b"/>
              <a:pathLst>
                <a:path w="287" h="287" extrusionOk="0">
                  <a:moveTo>
                    <a:pt x="0" y="1"/>
                  </a:moveTo>
                  <a:lnTo>
                    <a:pt x="0" y="287"/>
                  </a:lnTo>
                  <a:lnTo>
                    <a:pt x="286" y="287"/>
                  </a:ln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30"/>
            <p:cNvSpPr/>
            <p:nvPr/>
          </p:nvSpPr>
          <p:spPr>
            <a:xfrm>
              <a:off x="5969775" y="2081775"/>
              <a:ext cx="4625" cy="4050"/>
            </a:xfrm>
            <a:custGeom>
              <a:avLst/>
              <a:gdLst/>
              <a:ahLst/>
              <a:cxnLst/>
              <a:rect l="l" t="t" r="r" b="b"/>
              <a:pathLst>
                <a:path w="185" h="162" extrusionOk="0">
                  <a:moveTo>
                    <a:pt x="116" y="0"/>
                  </a:moveTo>
                  <a:cubicBezTo>
                    <a:pt x="100" y="0"/>
                    <a:pt x="79" y="6"/>
                    <a:pt x="48" y="19"/>
                  </a:cubicBezTo>
                  <a:cubicBezTo>
                    <a:pt x="1" y="43"/>
                    <a:pt x="96" y="126"/>
                    <a:pt x="156" y="162"/>
                  </a:cubicBezTo>
                  <a:cubicBezTo>
                    <a:pt x="126" y="113"/>
                    <a:pt x="185"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30"/>
            <p:cNvSpPr/>
            <p:nvPr/>
          </p:nvSpPr>
          <p:spPr>
            <a:xfrm>
              <a:off x="5886450" y="2071125"/>
              <a:ext cx="5375" cy="3925"/>
            </a:xfrm>
            <a:custGeom>
              <a:avLst/>
              <a:gdLst/>
              <a:ahLst/>
              <a:cxnLst/>
              <a:rect l="l" t="t" r="r" b="b"/>
              <a:pathLst>
                <a:path w="215" h="157" extrusionOk="0">
                  <a:moveTo>
                    <a:pt x="151" y="0"/>
                  </a:moveTo>
                  <a:cubicBezTo>
                    <a:pt x="73" y="0"/>
                    <a:pt x="0" y="20"/>
                    <a:pt x="0" y="76"/>
                  </a:cubicBezTo>
                  <a:cubicBezTo>
                    <a:pt x="0" y="129"/>
                    <a:pt x="67" y="156"/>
                    <a:pt x="141" y="156"/>
                  </a:cubicBezTo>
                  <a:cubicBezTo>
                    <a:pt x="165" y="156"/>
                    <a:pt x="191" y="153"/>
                    <a:pt x="214" y="147"/>
                  </a:cubicBezTo>
                  <a:lnTo>
                    <a:pt x="214" y="4"/>
                  </a:lnTo>
                  <a:cubicBezTo>
                    <a:pt x="194" y="2"/>
                    <a:pt x="17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30"/>
            <p:cNvSpPr/>
            <p:nvPr/>
          </p:nvSpPr>
          <p:spPr>
            <a:xfrm>
              <a:off x="5837925" y="1781000"/>
              <a:ext cx="129800" cy="15525"/>
            </a:xfrm>
            <a:custGeom>
              <a:avLst/>
              <a:gdLst/>
              <a:ahLst/>
              <a:cxnLst/>
              <a:rect l="l" t="t" r="r" b="b"/>
              <a:pathLst>
                <a:path w="5192" h="621" extrusionOk="0">
                  <a:moveTo>
                    <a:pt x="977" y="1"/>
                  </a:moveTo>
                  <a:cubicBezTo>
                    <a:pt x="893" y="1"/>
                    <a:pt x="786" y="13"/>
                    <a:pt x="691" y="24"/>
                  </a:cubicBezTo>
                  <a:cubicBezTo>
                    <a:pt x="488" y="132"/>
                    <a:pt x="250" y="132"/>
                    <a:pt x="12" y="144"/>
                  </a:cubicBezTo>
                  <a:cubicBezTo>
                    <a:pt x="12" y="191"/>
                    <a:pt x="0" y="251"/>
                    <a:pt x="0" y="298"/>
                  </a:cubicBezTo>
                  <a:cubicBezTo>
                    <a:pt x="20" y="453"/>
                    <a:pt x="86" y="553"/>
                    <a:pt x="219" y="553"/>
                  </a:cubicBezTo>
                  <a:cubicBezTo>
                    <a:pt x="250" y="553"/>
                    <a:pt x="284" y="548"/>
                    <a:pt x="322" y="536"/>
                  </a:cubicBezTo>
                  <a:cubicBezTo>
                    <a:pt x="515" y="483"/>
                    <a:pt x="706" y="458"/>
                    <a:pt x="895" y="458"/>
                  </a:cubicBezTo>
                  <a:cubicBezTo>
                    <a:pt x="1126" y="458"/>
                    <a:pt x="1355" y="495"/>
                    <a:pt x="1584" y="560"/>
                  </a:cubicBezTo>
                  <a:lnTo>
                    <a:pt x="1667" y="560"/>
                  </a:lnTo>
                  <a:cubicBezTo>
                    <a:pt x="1739" y="560"/>
                    <a:pt x="1810" y="560"/>
                    <a:pt x="1881" y="536"/>
                  </a:cubicBezTo>
                  <a:cubicBezTo>
                    <a:pt x="1929" y="525"/>
                    <a:pt x="1977" y="489"/>
                    <a:pt x="2001" y="441"/>
                  </a:cubicBezTo>
                  <a:cubicBezTo>
                    <a:pt x="2027" y="451"/>
                    <a:pt x="2054" y="454"/>
                    <a:pt x="2081" y="454"/>
                  </a:cubicBezTo>
                  <a:cubicBezTo>
                    <a:pt x="2229" y="454"/>
                    <a:pt x="2379" y="332"/>
                    <a:pt x="2535" y="332"/>
                  </a:cubicBezTo>
                  <a:cubicBezTo>
                    <a:pt x="2602" y="332"/>
                    <a:pt x="2669" y="354"/>
                    <a:pt x="2739" y="417"/>
                  </a:cubicBezTo>
                  <a:cubicBezTo>
                    <a:pt x="2798" y="525"/>
                    <a:pt x="2882" y="560"/>
                    <a:pt x="2989" y="584"/>
                  </a:cubicBezTo>
                  <a:cubicBezTo>
                    <a:pt x="3072" y="596"/>
                    <a:pt x="3179" y="608"/>
                    <a:pt x="3286" y="608"/>
                  </a:cubicBezTo>
                  <a:cubicBezTo>
                    <a:pt x="3350" y="616"/>
                    <a:pt x="3413" y="620"/>
                    <a:pt x="3477" y="620"/>
                  </a:cubicBezTo>
                  <a:cubicBezTo>
                    <a:pt x="3843" y="620"/>
                    <a:pt x="4217" y="500"/>
                    <a:pt x="4599" y="500"/>
                  </a:cubicBezTo>
                  <a:cubicBezTo>
                    <a:pt x="4614" y="500"/>
                    <a:pt x="4629" y="500"/>
                    <a:pt x="4644" y="501"/>
                  </a:cubicBezTo>
                  <a:cubicBezTo>
                    <a:pt x="4648" y="502"/>
                    <a:pt x="4653" y="503"/>
                    <a:pt x="4657" y="503"/>
                  </a:cubicBezTo>
                  <a:cubicBezTo>
                    <a:pt x="4704" y="503"/>
                    <a:pt x="4741" y="424"/>
                    <a:pt x="4788" y="424"/>
                  </a:cubicBezTo>
                  <a:cubicBezTo>
                    <a:pt x="4806" y="424"/>
                    <a:pt x="4825" y="435"/>
                    <a:pt x="4846" y="465"/>
                  </a:cubicBezTo>
                  <a:cubicBezTo>
                    <a:pt x="4882" y="477"/>
                    <a:pt x="4906" y="477"/>
                    <a:pt x="4941" y="489"/>
                  </a:cubicBezTo>
                  <a:cubicBezTo>
                    <a:pt x="4965" y="489"/>
                    <a:pt x="5001" y="477"/>
                    <a:pt x="5025" y="477"/>
                  </a:cubicBezTo>
                  <a:cubicBezTo>
                    <a:pt x="5060" y="441"/>
                    <a:pt x="5072" y="429"/>
                    <a:pt x="5096" y="417"/>
                  </a:cubicBezTo>
                  <a:cubicBezTo>
                    <a:pt x="5156" y="346"/>
                    <a:pt x="5191" y="263"/>
                    <a:pt x="5144" y="167"/>
                  </a:cubicBezTo>
                  <a:lnTo>
                    <a:pt x="4560" y="120"/>
                  </a:lnTo>
                  <a:cubicBezTo>
                    <a:pt x="4459" y="148"/>
                    <a:pt x="4353" y="160"/>
                    <a:pt x="4243" y="160"/>
                  </a:cubicBezTo>
                  <a:cubicBezTo>
                    <a:pt x="4121" y="160"/>
                    <a:pt x="3995" y="145"/>
                    <a:pt x="3870" y="120"/>
                  </a:cubicBezTo>
                  <a:cubicBezTo>
                    <a:pt x="3132" y="108"/>
                    <a:pt x="2417" y="108"/>
                    <a:pt x="1727" y="108"/>
                  </a:cubicBezTo>
                  <a:cubicBezTo>
                    <a:pt x="1643" y="48"/>
                    <a:pt x="1560" y="13"/>
                    <a:pt x="1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30"/>
            <p:cNvSpPr/>
            <p:nvPr/>
          </p:nvSpPr>
          <p:spPr>
            <a:xfrm>
              <a:off x="5854875" y="1776750"/>
              <a:ext cx="25625" cy="7250"/>
            </a:xfrm>
            <a:custGeom>
              <a:avLst/>
              <a:gdLst/>
              <a:ahLst/>
              <a:cxnLst/>
              <a:rect l="l" t="t" r="r" b="b"/>
              <a:pathLst>
                <a:path w="1025" h="290" extrusionOk="0">
                  <a:moveTo>
                    <a:pt x="548" y="1"/>
                  </a:moveTo>
                  <a:cubicBezTo>
                    <a:pt x="407" y="1"/>
                    <a:pt x="240" y="63"/>
                    <a:pt x="1" y="183"/>
                  </a:cubicBezTo>
                  <a:cubicBezTo>
                    <a:pt x="37" y="236"/>
                    <a:pt x="79" y="263"/>
                    <a:pt x="128" y="263"/>
                  </a:cubicBezTo>
                  <a:cubicBezTo>
                    <a:pt x="145" y="263"/>
                    <a:pt x="162" y="260"/>
                    <a:pt x="180" y="254"/>
                  </a:cubicBezTo>
                  <a:cubicBezTo>
                    <a:pt x="275" y="236"/>
                    <a:pt x="373" y="218"/>
                    <a:pt x="470" y="218"/>
                  </a:cubicBezTo>
                  <a:cubicBezTo>
                    <a:pt x="566" y="218"/>
                    <a:pt x="662" y="236"/>
                    <a:pt x="751" y="290"/>
                  </a:cubicBezTo>
                  <a:cubicBezTo>
                    <a:pt x="834" y="290"/>
                    <a:pt x="942" y="278"/>
                    <a:pt x="1025" y="278"/>
                  </a:cubicBezTo>
                  <a:cubicBezTo>
                    <a:pt x="850" y="90"/>
                    <a:pt x="717" y="1"/>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30"/>
            <p:cNvSpPr/>
            <p:nvPr/>
          </p:nvSpPr>
          <p:spPr>
            <a:xfrm>
              <a:off x="5886450" y="1778325"/>
              <a:ext cx="2700" cy="1800"/>
            </a:xfrm>
            <a:custGeom>
              <a:avLst/>
              <a:gdLst/>
              <a:ahLst/>
              <a:cxnLst/>
              <a:rect l="l" t="t" r="r" b="b"/>
              <a:pathLst>
                <a:path w="108" h="72" extrusionOk="0">
                  <a:moveTo>
                    <a:pt x="48" y="0"/>
                  </a:moveTo>
                  <a:cubicBezTo>
                    <a:pt x="36" y="0"/>
                    <a:pt x="12" y="12"/>
                    <a:pt x="0" y="12"/>
                  </a:cubicBezTo>
                  <a:cubicBezTo>
                    <a:pt x="24" y="36"/>
                    <a:pt x="0" y="48"/>
                    <a:pt x="12" y="60"/>
                  </a:cubicBezTo>
                  <a:cubicBezTo>
                    <a:pt x="12" y="72"/>
                    <a:pt x="48" y="72"/>
                    <a:pt x="60" y="72"/>
                  </a:cubicBezTo>
                  <a:cubicBezTo>
                    <a:pt x="107" y="48"/>
                    <a:pt x="107"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30"/>
            <p:cNvSpPr/>
            <p:nvPr/>
          </p:nvSpPr>
          <p:spPr>
            <a:xfrm>
              <a:off x="5921550" y="1777125"/>
              <a:ext cx="2125" cy="3000"/>
            </a:xfrm>
            <a:custGeom>
              <a:avLst/>
              <a:gdLst/>
              <a:ahLst/>
              <a:cxnLst/>
              <a:rect l="l" t="t" r="r" b="b"/>
              <a:pathLst>
                <a:path w="85" h="120" extrusionOk="0">
                  <a:moveTo>
                    <a:pt x="84" y="1"/>
                  </a:moveTo>
                  <a:cubicBezTo>
                    <a:pt x="1" y="48"/>
                    <a:pt x="1" y="96"/>
                    <a:pt x="84" y="120"/>
                  </a:cubicBezTo>
                  <a:lnTo>
                    <a:pt x="84" y="60"/>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30"/>
            <p:cNvSpPr/>
            <p:nvPr/>
          </p:nvSpPr>
          <p:spPr>
            <a:xfrm>
              <a:off x="5945075" y="1777725"/>
              <a:ext cx="3600" cy="3300"/>
            </a:xfrm>
            <a:custGeom>
              <a:avLst/>
              <a:gdLst/>
              <a:ahLst/>
              <a:cxnLst/>
              <a:rect l="l" t="t" r="r" b="b"/>
              <a:pathLst>
                <a:path w="144" h="132" extrusionOk="0">
                  <a:moveTo>
                    <a:pt x="143" y="1"/>
                  </a:moveTo>
                  <a:cubicBezTo>
                    <a:pt x="96" y="24"/>
                    <a:pt x="60" y="72"/>
                    <a:pt x="1" y="132"/>
                  </a:cubicBezTo>
                  <a:cubicBezTo>
                    <a:pt x="60" y="84"/>
                    <a:pt x="96" y="3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30"/>
            <p:cNvSpPr/>
            <p:nvPr/>
          </p:nvSpPr>
          <p:spPr>
            <a:xfrm>
              <a:off x="5934075" y="1779000"/>
              <a:ext cx="3875" cy="1725"/>
            </a:xfrm>
            <a:custGeom>
              <a:avLst/>
              <a:gdLst/>
              <a:ahLst/>
              <a:cxnLst/>
              <a:rect l="l" t="t" r="r" b="b"/>
              <a:pathLst>
                <a:path w="155" h="69" extrusionOk="0">
                  <a:moveTo>
                    <a:pt x="73" y="0"/>
                  </a:moveTo>
                  <a:cubicBezTo>
                    <a:pt x="42" y="0"/>
                    <a:pt x="18" y="25"/>
                    <a:pt x="0" y="69"/>
                  </a:cubicBezTo>
                  <a:lnTo>
                    <a:pt x="155" y="69"/>
                  </a:lnTo>
                  <a:cubicBezTo>
                    <a:pt x="143" y="45"/>
                    <a:pt x="143" y="21"/>
                    <a:pt x="107" y="9"/>
                  </a:cubicBezTo>
                  <a:cubicBezTo>
                    <a:pt x="95" y="3"/>
                    <a:pt x="83" y="0"/>
                    <a:pt x="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30"/>
            <p:cNvSpPr/>
            <p:nvPr/>
          </p:nvSpPr>
          <p:spPr>
            <a:xfrm>
              <a:off x="5751000" y="2021400"/>
              <a:ext cx="8075" cy="3700"/>
            </a:xfrm>
            <a:custGeom>
              <a:avLst/>
              <a:gdLst/>
              <a:ahLst/>
              <a:cxnLst/>
              <a:rect l="l" t="t" r="r" b="b"/>
              <a:pathLst>
                <a:path w="323" h="148" extrusionOk="0">
                  <a:moveTo>
                    <a:pt x="120" y="0"/>
                  </a:moveTo>
                  <a:cubicBezTo>
                    <a:pt x="75" y="0"/>
                    <a:pt x="32" y="21"/>
                    <a:pt x="1" y="76"/>
                  </a:cubicBezTo>
                  <a:cubicBezTo>
                    <a:pt x="60" y="88"/>
                    <a:pt x="120" y="112"/>
                    <a:pt x="179" y="124"/>
                  </a:cubicBezTo>
                  <a:cubicBezTo>
                    <a:pt x="227" y="148"/>
                    <a:pt x="275" y="148"/>
                    <a:pt x="322" y="148"/>
                  </a:cubicBezTo>
                  <a:cubicBezTo>
                    <a:pt x="286" y="100"/>
                    <a:pt x="275" y="52"/>
                    <a:pt x="239" y="41"/>
                  </a:cubicBezTo>
                  <a:cubicBezTo>
                    <a:pt x="204" y="18"/>
                    <a:pt x="162" y="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30"/>
            <p:cNvSpPr/>
            <p:nvPr/>
          </p:nvSpPr>
          <p:spPr>
            <a:xfrm>
              <a:off x="5726600" y="2020925"/>
              <a:ext cx="3000" cy="3300"/>
            </a:xfrm>
            <a:custGeom>
              <a:avLst/>
              <a:gdLst/>
              <a:ahLst/>
              <a:cxnLst/>
              <a:rect l="l" t="t" r="r" b="b"/>
              <a:pathLst>
                <a:path w="120" h="132" extrusionOk="0">
                  <a:moveTo>
                    <a:pt x="0" y="0"/>
                  </a:moveTo>
                  <a:lnTo>
                    <a:pt x="0" y="0"/>
                  </a:lnTo>
                  <a:cubicBezTo>
                    <a:pt x="12" y="71"/>
                    <a:pt x="60" y="119"/>
                    <a:pt x="119" y="131"/>
                  </a:cubicBezTo>
                  <a:cubicBezTo>
                    <a:pt x="119" y="60"/>
                    <a:pt x="72"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30"/>
            <p:cNvSpPr/>
            <p:nvPr/>
          </p:nvSpPr>
          <p:spPr>
            <a:xfrm>
              <a:off x="5970375" y="1795650"/>
              <a:ext cx="43175" cy="15200"/>
            </a:xfrm>
            <a:custGeom>
              <a:avLst/>
              <a:gdLst/>
              <a:ahLst/>
              <a:cxnLst/>
              <a:rect l="l" t="t" r="r" b="b"/>
              <a:pathLst>
                <a:path w="1727" h="608" extrusionOk="0">
                  <a:moveTo>
                    <a:pt x="852" y="1"/>
                  </a:moveTo>
                  <a:cubicBezTo>
                    <a:pt x="755" y="1"/>
                    <a:pt x="659" y="43"/>
                    <a:pt x="560" y="117"/>
                  </a:cubicBezTo>
                  <a:lnTo>
                    <a:pt x="298" y="117"/>
                  </a:lnTo>
                  <a:cubicBezTo>
                    <a:pt x="245" y="79"/>
                    <a:pt x="193" y="56"/>
                    <a:pt x="137" y="56"/>
                  </a:cubicBezTo>
                  <a:cubicBezTo>
                    <a:pt x="105" y="56"/>
                    <a:pt x="71" y="64"/>
                    <a:pt x="36" y="81"/>
                  </a:cubicBezTo>
                  <a:cubicBezTo>
                    <a:pt x="24" y="117"/>
                    <a:pt x="12" y="129"/>
                    <a:pt x="1" y="153"/>
                  </a:cubicBezTo>
                  <a:cubicBezTo>
                    <a:pt x="84" y="296"/>
                    <a:pt x="120" y="474"/>
                    <a:pt x="263" y="558"/>
                  </a:cubicBezTo>
                  <a:cubicBezTo>
                    <a:pt x="274" y="557"/>
                    <a:pt x="286" y="557"/>
                    <a:pt x="297" y="557"/>
                  </a:cubicBezTo>
                  <a:cubicBezTo>
                    <a:pt x="500" y="557"/>
                    <a:pt x="711" y="608"/>
                    <a:pt x="914" y="608"/>
                  </a:cubicBezTo>
                  <a:cubicBezTo>
                    <a:pt x="1096" y="608"/>
                    <a:pt x="1271" y="567"/>
                    <a:pt x="1429" y="415"/>
                  </a:cubicBezTo>
                  <a:cubicBezTo>
                    <a:pt x="1525" y="320"/>
                    <a:pt x="1620" y="212"/>
                    <a:pt x="1727" y="129"/>
                  </a:cubicBezTo>
                  <a:cubicBezTo>
                    <a:pt x="1525" y="117"/>
                    <a:pt x="1334" y="117"/>
                    <a:pt x="1132" y="117"/>
                  </a:cubicBezTo>
                  <a:cubicBezTo>
                    <a:pt x="1034" y="37"/>
                    <a:pt x="943" y="1"/>
                    <a:pt x="8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30"/>
            <p:cNvSpPr/>
            <p:nvPr/>
          </p:nvSpPr>
          <p:spPr>
            <a:xfrm>
              <a:off x="6029900" y="1782625"/>
              <a:ext cx="38425" cy="16275"/>
            </a:xfrm>
            <a:custGeom>
              <a:avLst/>
              <a:gdLst/>
              <a:ahLst/>
              <a:cxnLst/>
              <a:rect l="l" t="t" r="r" b="b"/>
              <a:pathLst>
                <a:path w="1537" h="651" extrusionOk="0">
                  <a:moveTo>
                    <a:pt x="611" y="0"/>
                  </a:moveTo>
                  <a:cubicBezTo>
                    <a:pt x="496" y="0"/>
                    <a:pt x="378" y="25"/>
                    <a:pt x="263" y="79"/>
                  </a:cubicBezTo>
                  <a:cubicBezTo>
                    <a:pt x="96" y="162"/>
                    <a:pt x="1" y="340"/>
                    <a:pt x="334" y="352"/>
                  </a:cubicBezTo>
                  <a:cubicBezTo>
                    <a:pt x="408" y="297"/>
                    <a:pt x="478" y="270"/>
                    <a:pt x="547" y="270"/>
                  </a:cubicBezTo>
                  <a:cubicBezTo>
                    <a:pt x="612" y="270"/>
                    <a:pt x="675" y="294"/>
                    <a:pt x="739" y="340"/>
                  </a:cubicBezTo>
                  <a:cubicBezTo>
                    <a:pt x="870" y="400"/>
                    <a:pt x="989" y="483"/>
                    <a:pt x="1037" y="638"/>
                  </a:cubicBezTo>
                  <a:cubicBezTo>
                    <a:pt x="1144" y="638"/>
                    <a:pt x="1227" y="650"/>
                    <a:pt x="1334" y="650"/>
                  </a:cubicBezTo>
                  <a:cubicBezTo>
                    <a:pt x="1394" y="590"/>
                    <a:pt x="1441" y="543"/>
                    <a:pt x="1465" y="483"/>
                  </a:cubicBezTo>
                  <a:cubicBezTo>
                    <a:pt x="1537" y="233"/>
                    <a:pt x="1239" y="340"/>
                    <a:pt x="1180" y="221"/>
                  </a:cubicBezTo>
                  <a:lnTo>
                    <a:pt x="1168" y="198"/>
                  </a:lnTo>
                  <a:cubicBezTo>
                    <a:pt x="996" y="71"/>
                    <a:pt x="806" y="0"/>
                    <a:pt x="6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30"/>
            <p:cNvSpPr/>
            <p:nvPr/>
          </p:nvSpPr>
          <p:spPr>
            <a:xfrm>
              <a:off x="5988225" y="1783425"/>
              <a:ext cx="21475" cy="11600"/>
            </a:xfrm>
            <a:custGeom>
              <a:avLst/>
              <a:gdLst/>
              <a:ahLst/>
              <a:cxnLst/>
              <a:rect l="l" t="t" r="r" b="b"/>
              <a:pathLst>
                <a:path w="859" h="464" extrusionOk="0">
                  <a:moveTo>
                    <a:pt x="90" y="1"/>
                  </a:moveTo>
                  <a:cubicBezTo>
                    <a:pt x="57" y="1"/>
                    <a:pt x="26" y="18"/>
                    <a:pt x="1" y="35"/>
                  </a:cubicBezTo>
                  <a:lnTo>
                    <a:pt x="1" y="320"/>
                  </a:lnTo>
                  <a:cubicBezTo>
                    <a:pt x="63" y="424"/>
                    <a:pt x="146" y="447"/>
                    <a:pt x="235" y="447"/>
                  </a:cubicBezTo>
                  <a:cubicBezTo>
                    <a:pt x="301" y="447"/>
                    <a:pt x="370" y="434"/>
                    <a:pt x="436" y="434"/>
                  </a:cubicBezTo>
                  <a:cubicBezTo>
                    <a:pt x="484" y="434"/>
                    <a:pt x="530" y="441"/>
                    <a:pt x="572" y="463"/>
                  </a:cubicBezTo>
                  <a:cubicBezTo>
                    <a:pt x="739" y="368"/>
                    <a:pt x="787" y="189"/>
                    <a:pt x="858" y="35"/>
                  </a:cubicBezTo>
                  <a:cubicBezTo>
                    <a:pt x="608" y="23"/>
                    <a:pt x="370" y="23"/>
                    <a:pt x="132" y="11"/>
                  </a:cubicBezTo>
                  <a:cubicBezTo>
                    <a:pt x="118" y="4"/>
                    <a:pt x="104"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30"/>
            <p:cNvSpPr/>
            <p:nvPr/>
          </p:nvSpPr>
          <p:spPr>
            <a:xfrm>
              <a:off x="5984375" y="1791425"/>
              <a:ext cx="18175" cy="7175"/>
            </a:xfrm>
            <a:custGeom>
              <a:avLst/>
              <a:gdLst/>
              <a:ahLst/>
              <a:cxnLst/>
              <a:rect l="l" t="t" r="r" b="b"/>
              <a:pathLst>
                <a:path w="727" h="287" extrusionOk="0">
                  <a:moveTo>
                    <a:pt x="155" y="0"/>
                  </a:moveTo>
                  <a:cubicBezTo>
                    <a:pt x="36" y="60"/>
                    <a:pt x="0" y="167"/>
                    <a:pt x="12" y="286"/>
                  </a:cubicBezTo>
                  <a:lnTo>
                    <a:pt x="584" y="286"/>
                  </a:lnTo>
                  <a:cubicBezTo>
                    <a:pt x="631" y="238"/>
                    <a:pt x="691" y="191"/>
                    <a:pt x="726" y="143"/>
                  </a:cubicBezTo>
                  <a:cubicBezTo>
                    <a:pt x="655" y="24"/>
                    <a:pt x="560" y="0"/>
                    <a:pt x="459" y="0"/>
                  </a:cubicBezTo>
                  <a:cubicBezTo>
                    <a:pt x="391" y="0"/>
                    <a:pt x="321" y="11"/>
                    <a:pt x="254" y="11"/>
                  </a:cubicBezTo>
                  <a:cubicBezTo>
                    <a:pt x="220" y="11"/>
                    <a:pt x="187" y="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30"/>
            <p:cNvSpPr/>
            <p:nvPr/>
          </p:nvSpPr>
          <p:spPr>
            <a:xfrm>
              <a:off x="6038850" y="1788025"/>
              <a:ext cx="9825" cy="3425"/>
            </a:xfrm>
            <a:custGeom>
              <a:avLst/>
              <a:gdLst/>
              <a:ahLst/>
              <a:cxnLst/>
              <a:rect l="l" t="t" r="r" b="b"/>
              <a:pathLst>
                <a:path w="393" h="137" extrusionOk="0">
                  <a:moveTo>
                    <a:pt x="200" y="1"/>
                  </a:moveTo>
                  <a:cubicBezTo>
                    <a:pt x="133" y="1"/>
                    <a:pt x="67" y="46"/>
                    <a:pt x="0" y="136"/>
                  </a:cubicBezTo>
                  <a:cubicBezTo>
                    <a:pt x="131" y="136"/>
                    <a:pt x="262" y="136"/>
                    <a:pt x="393" y="124"/>
                  </a:cubicBezTo>
                  <a:cubicBezTo>
                    <a:pt x="329" y="43"/>
                    <a:pt x="264" y="1"/>
                    <a:pt x="2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30"/>
            <p:cNvSpPr/>
            <p:nvPr/>
          </p:nvSpPr>
          <p:spPr>
            <a:xfrm>
              <a:off x="5584900" y="2097875"/>
              <a:ext cx="42600" cy="10050"/>
            </a:xfrm>
            <a:custGeom>
              <a:avLst/>
              <a:gdLst/>
              <a:ahLst/>
              <a:cxnLst/>
              <a:rect l="l" t="t" r="r" b="b"/>
              <a:pathLst>
                <a:path w="1704" h="402" extrusionOk="0">
                  <a:moveTo>
                    <a:pt x="908" y="1"/>
                  </a:moveTo>
                  <a:cubicBezTo>
                    <a:pt x="630" y="1"/>
                    <a:pt x="353" y="36"/>
                    <a:pt x="72" y="113"/>
                  </a:cubicBezTo>
                  <a:cubicBezTo>
                    <a:pt x="1" y="375"/>
                    <a:pt x="275" y="256"/>
                    <a:pt x="334" y="363"/>
                  </a:cubicBezTo>
                  <a:cubicBezTo>
                    <a:pt x="514" y="392"/>
                    <a:pt x="692" y="401"/>
                    <a:pt x="869" y="401"/>
                  </a:cubicBezTo>
                  <a:cubicBezTo>
                    <a:pt x="1125" y="401"/>
                    <a:pt x="1379" y="382"/>
                    <a:pt x="1632" y="375"/>
                  </a:cubicBezTo>
                  <a:cubicBezTo>
                    <a:pt x="1704" y="327"/>
                    <a:pt x="1704" y="292"/>
                    <a:pt x="1632" y="232"/>
                  </a:cubicBezTo>
                  <a:lnTo>
                    <a:pt x="1632" y="77"/>
                  </a:lnTo>
                  <a:cubicBezTo>
                    <a:pt x="1389" y="27"/>
                    <a:pt x="1148" y="1"/>
                    <a:pt x="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30"/>
            <p:cNvSpPr/>
            <p:nvPr/>
          </p:nvSpPr>
          <p:spPr>
            <a:xfrm>
              <a:off x="5625700" y="2103950"/>
              <a:ext cx="11325" cy="6825"/>
            </a:xfrm>
            <a:custGeom>
              <a:avLst/>
              <a:gdLst/>
              <a:ahLst/>
              <a:cxnLst/>
              <a:rect l="l" t="t" r="r" b="b"/>
              <a:pathLst>
                <a:path w="453" h="273" extrusionOk="0">
                  <a:moveTo>
                    <a:pt x="0" y="1"/>
                  </a:moveTo>
                  <a:lnTo>
                    <a:pt x="0" y="132"/>
                  </a:lnTo>
                  <a:cubicBezTo>
                    <a:pt x="71" y="228"/>
                    <a:pt x="148" y="272"/>
                    <a:pt x="231" y="272"/>
                  </a:cubicBezTo>
                  <a:cubicBezTo>
                    <a:pt x="301" y="272"/>
                    <a:pt x="376" y="240"/>
                    <a:pt x="453" y="179"/>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30"/>
            <p:cNvSpPr/>
            <p:nvPr/>
          </p:nvSpPr>
          <p:spPr>
            <a:xfrm>
              <a:off x="5851900" y="2103275"/>
              <a:ext cx="10150" cy="3975"/>
            </a:xfrm>
            <a:custGeom>
              <a:avLst/>
              <a:gdLst/>
              <a:ahLst/>
              <a:cxnLst/>
              <a:rect l="l" t="t" r="r" b="b"/>
              <a:pathLst>
                <a:path w="406" h="159" extrusionOk="0">
                  <a:moveTo>
                    <a:pt x="132" y="0"/>
                  </a:moveTo>
                  <a:cubicBezTo>
                    <a:pt x="74" y="0"/>
                    <a:pt x="25" y="34"/>
                    <a:pt x="1" y="159"/>
                  </a:cubicBezTo>
                  <a:cubicBezTo>
                    <a:pt x="24" y="157"/>
                    <a:pt x="47" y="157"/>
                    <a:pt x="69" y="157"/>
                  </a:cubicBezTo>
                  <a:cubicBezTo>
                    <a:pt x="93" y="157"/>
                    <a:pt x="116" y="157"/>
                    <a:pt x="139" y="157"/>
                  </a:cubicBezTo>
                  <a:cubicBezTo>
                    <a:pt x="240" y="157"/>
                    <a:pt x="331" y="147"/>
                    <a:pt x="406" y="40"/>
                  </a:cubicBezTo>
                  <a:lnTo>
                    <a:pt x="406" y="40"/>
                  </a:lnTo>
                  <a:cubicBezTo>
                    <a:pt x="391" y="47"/>
                    <a:pt x="375" y="49"/>
                    <a:pt x="358" y="49"/>
                  </a:cubicBezTo>
                  <a:cubicBezTo>
                    <a:pt x="287" y="49"/>
                    <a:pt x="203"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30"/>
            <p:cNvSpPr/>
            <p:nvPr/>
          </p:nvSpPr>
          <p:spPr>
            <a:xfrm>
              <a:off x="5585200" y="1770750"/>
              <a:ext cx="2725" cy="2200"/>
            </a:xfrm>
            <a:custGeom>
              <a:avLst/>
              <a:gdLst/>
              <a:ahLst/>
              <a:cxnLst/>
              <a:rect l="l" t="t" r="r" b="b"/>
              <a:pathLst>
                <a:path w="109" h="88" extrusionOk="0">
                  <a:moveTo>
                    <a:pt x="54" y="1"/>
                  </a:moveTo>
                  <a:cubicBezTo>
                    <a:pt x="51" y="1"/>
                    <a:pt x="49" y="2"/>
                    <a:pt x="49" y="6"/>
                  </a:cubicBezTo>
                  <a:cubicBezTo>
                    <a:pt x="1" y="42"/>
                    <a:pt x="1" y="65"/>
                    <a:pt x="60" y="77"/>
                  </a:cubicBezTo>
                  <a:cubicBezTo>
                    <a:pt x="64" y="85"/>
                    <a:pt x="68" y="87"/>
                    <a:pt x="72" y="87"/>
                  </a:cubicBezTo>
                  <a:cubicBezTo>
                    <a:pt x="81" y="87"/>
                    <a:pt x="92" y="74"/>
                    <a:pt x="108" y="65"/>
                  </a:cubicBezTo>
                  <a:cubicBezTo>
                    <a:pt x="108" y="53"/>
                    <a:pt x="84" y="42"/>
                    <a:pt x="84" y="18"/>
                  </a:cubicBezTo>
                  <a:cubicBezTo>
                    <a:pt x="76" y="9"/>
                    <a:pt x="61"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30"/>
            <p:cNvSpPr/>
            <p:nvPr/>
          </p:nvSpPr>
          <p:spPr>
            <a:xfrm>
              <a:off x="5606650" y="1770875"/>
              <a:ext cx="2400" cy="1825"/>
            </a:xfrm>
            <a:custGeom>
              <a:avLst/>
              <a:gdLst/>
              <a:ahLst/>
              <a:cxnLst/>
              <a:rect l="l" t="t" r="r" b="b"/>
              <a:pathLst>
                <a:path w="96" h="73" extrusionOk="0">
                  <a:moveTo>
                    <a:pt x="48" y="1"/>
                  </a:moveTo>
                  <a:cubicBezTo>
                    <a:pt x="36" y="13"/>
                    <a:pt x="24" y="13"/>
                    <a:pt x="0" y="37"/>
                  </a:cubicBezTo>
                  <a:cubicBezTo>
                    <a:pt x="0" y="48"/>
                    <a:pt x="24" y="60"/>
                    <a:pt x="36" y="72"/>
                  </a:cubicBezTo>
                  <a:cubicBezTo>
                    <a:pt x="48" y="48"/>
                    <a:pt x="83" y="37"/>
                    <a:pt x="95" y="13"/>
                  </a:cubicBezTo>
                  <a:cubicBezTo>
                    <a:pt x="83" y="13"/>
                    <a:pt x="60"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30"/>
            <p:cNvSpPr/>
            <p:nvPr/>
          </p:nvSpPr>
          <p:spPr>
            <a:xfrm>
              <a:off x="5597125" y="1770300"/>
              <a:ext cx="1500" cy="1350"/>
            </a:xfrm>
            <a:custGeom>
              <a:avLst/>
              <a:gdLst/>
              <a:ahLst/>
              <a:cxnLst/>
              <a:rect l="l" t="t" r="r" b="b"/>
              <a:pathLst>
                <a:path w="60" h="54" extrusionOk="0">
                  <a:moveTo>
                    <a:pt x="0" y="0"/>
                  </a:moveTo>
                  <a:lnTo>
                    <a:pt x="0" y="0"/>
                  </a:lnTo>
                  <a:cubicBezTo>
                    <a:pt x="14" y="35"/>
                    <a:pt x="32" y="53"/>
                    <a:pt x="44" y="53"/>
                  </a:cubicBezTo>
                  <a:cubicBezTo>
                    <a:pt x="53" y="53"/>
                    <a:pt x="60"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30"/>
            <p:cNvSpPr/>
            <p:nvPr/>
          </p:nvSpPr>
          <p:spPr>
            <a:xfrm>
              <a:off x="5920175" y="1788600"/>
              <a:ext cx="52000" cy="11550"/>
            </a:xfrm>
            <a:custGeom>
              <a:avLst/>
              <a:gdLst/>
              <a:ahLst/>
              <a:cxnLst/>
              <a:rect l="l" t="t" r="r" b="b"/>
              <a:pathLst>
                <a:path w="2080" h="462" extrusionOk="0">
                  <a:moveTo>
                    <a:pt x="947" y="0"/>
                  </a:moveTo>
                  <a:cubicBezTo>
                    <a:pt x="874" y="0"/>
                    <a:pt x="809" y="15"/>
                    <a:pt x="758" y="54"/>
                  </a:cubicBezTo>
                  <a:cubicBezTo>
                    <a:pt x="648" y="129"/>
                    <a:pt x="539" y="149"/>
                    <a:pt x="433" y="149"/>
                  </a:cubicBezTo>
                  <a:cubicBezTo>
                    <a:pt x="310" y="149"/>
                    <a:pt x="190" y="122"/>
                    <a:pt x="72" y="122"/>
                  </a:cubicBezTo>
                  <a:cubicBezTo>
                    <a:pt x="51" y="122"/>
                    <a:pt x="29" y="123"/>
                    <a:pt x="8" y="125"/>
                  </a:cubicBezTo>
                  <a:cubicBezTo>
                    <a:pt x="0" y="366"/>
                    <a:pt x="78" y="462"/>
                    <a:pt x="215" y="462"/>
                  </a:cubicBezTo>
                  <a:cubicBezTo>
                    <a:pt x="275" y="462"/>
                    <a:pt x="346" y="444"/>
                    <a:pt x="425" y="411"/>
                  </a:cubicBezTo>
                  <a:cubicBezTo>
                    <a:pt x="949" y="423"/>
                    <a:pt x="1485" y="423"/>
                    <a:pt x="2009" y="423"/>
                  </a:cubicBezTo>
                  <a:lnTo>
                    <a:pt x="2009" y="411"/>
                  </a:lnTo>
                  <a:cubicBezTo>
                    <a:pt x="2080" y="304"/>
                    <a:pt x="2080" y="197"/>
                    <a:pt x="1985" y="113"/>
                  </a:cubicBezTo>
                  <a:cubicBezTo>
                    <a:pt x="1942" y="70"/>
                    <a:pt x="1899" y="52"/>
                    <a:pt x="1857" y="52"/>
                  </a:cubicBezTo>
                  <a:cubicBezTo>
                    <a:pt x="1806" y="52"/>
                    <a:pt x="1757" y="79"/>
                    <a:pt x="1711" y="125"/>
                  </a:cubicBezTo>
                  <a:cubicBezTo>
                    <a:pt x="1711" y="137"/>
                    <a:pt x="1687" y="137"/>
                    <a:pt x="1663" y="161"/>
                  </a:cubicBezTo>
                  <a:cubicBezTo>
                    <a:pt x="1616" y="161"/>
                    <a:pt x="1592" y="137"/>
                    <a:pt x="1556" y="113"/>
                  </a:cubicBezTo>
                  <a:cubicBezTo>
                    <a:pt x="1528" y="93"/>
                    <a:pt x="1505" y="80"/>
                    <a:pt x="1480" y="80"/>
                  </a:cubicBezTo>
                  <a:cubicBezTo>
                    <a:pt x="1463" y="80"/>
                    <a:pt x="1445" y="86"/>
                    <a:pt x="1425" y="101"/>
                  </a:cubicBezTo>
                  <a:cubicBezTo>
                    <a:pt x="1273" y="61"/>
                    <a:pt x="1094" y="0"/>
                    <a:pt x="9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30"/>
            <p:cNvSpPr/>
            <p:nvPr/>
          </p:nvSpPr>
          <p:spPr>
            <a:xfrm>
              <a:off x="5976925" y="1806000"/>
              <a:ext cx="39625" cy="7550"/>
            </a:xfrm>
            <a:custGeom>
              <a:avLst/>
              <a:gdLst/>
              <a:ahLst/>
              <a:cxnLst/>
              <a:rect l="l" t="t" r="r" b="b"/>
              <a:pathLst>
                <a:path w="1585" h="302" extrusionOk="0">
                  <a:moveTo>
                    <a:pt x="1167" y="1"/>
                  </a:moveTo>
                  <a:cubicBezTo>
                    <a:pt x="1058" y="45"/>
                    <a:pt x="945" y="57"/>
                    <a:pt x="831" y="57"/>
                  </a:cubicBezTo>
                  <a:cubicBezTo>
                    <a:pt x="694" y="57"/>
                    <a:pt x="555" y="40"/>
                    <a:pt x="420" y="40"/>
                  </a:cubicBezTo>
                  <a:cubicBezTo>
                    <a:pt x="275" y="40"/>
                    <a:pt x="133" y="60"/>
                    <a:pt x="1" y="144"/>
                  </a:cubicBezTo>
                  <a:cubicBezTo>
                    <a:pt x="216" y="269"/>
                    <a:pt x="438" y="301"/>
                    <a:pt x="662" y="301"/>
                  </a:cubicBezTo>
                  <a:cubicBezTo>
                    <a:pt x="902" y="301"/>
                    <a:pt x="1144" y="264"/>
                    <a:pt x="1383" y="264"/>
                  </a:cubicBezTo>
                  <a:cubicBezTo>
                    <a:pt x="1451" y="264"/>
                    <a:pt x="1517" y="267"/>
                    <a:pt x="1584" y="275"/>
                  </a:cubicBezTo>
                  <a:cubicBezTo>
                    <a:pt x="1525" y="72"/>
                    <a:pt x="1358" y="13"/>
                    <a:pt x="1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30"/>
            <p:cNvSpPr/>
            <p:nvPr/>
          </p:nvSpPr>
          <p:spPr>
            <a:xfrm>
              <a:off x="5909950" y="1791725"/>
              <a:ext cx="20875" cy="13700"/>
            </a:xfrm>
            <a:custGeom>
              <a:avLst/>
              <a:gdLst/>
              <a:ahLst/>
              <a:cxnLst/>
              <a:rect l="l" t="t" r="r" b="b"/>
              <a:pathLst>
                <a:path w="835" h="548" extrusionOk="0">
                  <a:moveTo>
                    <a:pt x="417" y="0"/>
                  </a:moveTo>
                  <a:cubicBezTo>
                    <a:pt x="310" y="12"/>
                    <a:pt x="191" y="12"/>
                    <a:pt x="72" y="12"/>
                  </a:cubicBezTo>
                  <a:cubicBezTo>
                    <a:pt x="13" y="84"/>
                    <a:pt x="1" y="179"/>
                    <a:pt x="36" y="286"/>
                  </a:cubicBezTo>
                  <a:cubicBezTo>
                    <a:pt x="36" y="369"/>
                    <a:pt x="36" y="477"/>
                    <a:pt x="108" y="548"/>
                  </a:cubicBezTo>
                  <a:lnTo>
                    <a:pt x="405" y="548"/>
                  </a:lnTo>
                  <a:cubicBezTo>
                    <a:pt x="489" y="369"/>
                    <a:pt x="751" y="453"/>
                    <a:pt x="834" y="286"/>
                  </a:cubicBezTo>
                  <a:cubicBezTo>
                    <a:pt x="644" y="286"/>
                    <a:pt x="477" y="21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30"/>
            <p:cNvSpPr/>
            <p:nvPr/>
          </p:nvSpPr>
          <p:spPr>
            <a:xfrm>
              <a:off x="5953125" y="1806525"/>
              <a:ext cx="9825" cy="6950"/>
            </a:xfrm>
            <a:custGeom>
              <a:avLst/>
              <a:gdLst/>
              <a:ahLst/>
              <a:cxnLst/>
              <a:rect l="l" t="t" r="r" b="b"/>
              <a:pathLst>
                <a:path w="393" h="278" extrusionOk="0">
                  <a:moveTo>
                    <a:pt x="149" y="1"/>
                  </a:moveTo>
                  <a:cubicBezTo>
                    <a:pt x="94" y="1"/>
                    <a:pt x="32" y="29"/>
                    <a:pt x="12" y="99"/>
                  </a:cubicBezTo>
                  <a:cubicBezTo>
                    <a:pt x="0" y="254"/>
                    <a:pt x="155" y="242"/>
                    <a:pt x="250" y="277"/>
                  </a:cubicBezTo>
                  <a:cubicBezTo>
                    <a:pt x="286" y="170"/>
                    <a:pt x="393" y="39"/>
                    <a:pt x="179" y="4"/>
                  </a:cubicBezTo>
                  <a:cubicBezTo>
                    <a:pt x="169" y="2"/>
                    <a:pt x="159" y="1"/>
                    <a:pt x="1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30"/>
            <p:cNvSpPr/>
            <p:nvPr/>
          </p:nvSpPr>
          <p:spPr>
            <a:xfrm>
              <a:off x="5938225" y="1807800"/>
              <a:ext cx="7475" cy="4775"/>
            </a:xfrm>
            <a:custGeom>
              <a:avLst/>
              <a:gdLst/>
              <a:ahLst/>
              <a:cxnLst/>
              <a:rect l="l" t="t" r="r" b="b"/>
              <a:pathLst>
                <a:path w="299" h="191" extrusionOk="0">
                  <a:moveTo>
                    <a:pt x="96" y="0"/>
                  </a:moveTo>
                  <a:cubicBezTo>
                    <a:pt x="72" y="24"/>
                    <a:pt x="13" y="60"/>
                    <a:pt x="1" y="72"/>
                  </a:cubicBezTo>
                  <a:cubicBezTo>
                    <a:pt x="1" y="182"/>
                    <a:pt x="77" y="191"/>
                    <a:pt x="152" y="191"/>
                  </a:cubicBezTo>
                  <a:cubicBezTo>
                    <a:pt x="165" y="191"/>
                    <a:pt x="178" y="191"/>
                    <a:pt x="191" y="191"/>
                  </a:cubicBezTo>
                  <a:cubicBezTo>
                    <a:pt x="239" y="179"/>
                    <a:pt x="298" y="143"/>
                    <a:pt x="298" y="131"/>
                  </a:cubicBezTo>
                  <a:cubicBezTo>
                    <a:pt x="275" y="48"/>
                    <a:pt x="167"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30"/>
            <p:cNvSpPr/>
            <p:nvPr/>
          </p:nvSpPr>
          <p:spPr>
            <a:xfrm>
              <a:off x="5618550" y="1733700"/>
              <a:ext cx="10450" cy="3825"/>
            </a:xfrm>
            <a:custGeom>
              <a:avLst/>
              <a:gdLst/>
              <a:ahLst/>
              <a:cxnLst/>
              <a:rect l="l" t="t" r="r" b="b"/>
              <a:pathLst>
                <a:path w="418" h="153" extrusionOk="0">
                  <a:moveTo>
                    <a:pt x="201" y="1"/>
                  </a:moveTo>
                  <a:cubicBezTo>
                    <a:pt x="135" y="1"/>
                    <a:pt x="68" y="13"/>
                    <a:pt x="0" y="35"/>
                  </a:cubicBezTo>
                  <a:cubicBezTo>
                    <a:pt x="73" y="114"/>
                    <a:pt x="146" y="153"/>
                    <a:pt x="217" y="153"/>
                  </a:cubicBezTo>
                  <a:cubicBezTo>
                    <a:pt x="286" y="153"/>
                    <a:pt x="353" y="117"/>
                    <a:pt x="417" y="47"/>
                  </a:cubicBezTo>
                  <a:cubicBezTo>
                    <a:pt x="348" y="16"/>
                    <a:pt x="27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30"/>
            <p:cNvSpPr/>
            <p:nvPr/>
          </p:nvSpPr>
          <p:spPr>
            <a:xfrm>
              <a:off x="5905775" y="1993700"/>
              <a:ext cx="6575" cy="6400"/>
            </a:xfrm>
            <a:custGeom>
              <a:avLst/>
              <a:gdLst/>
              <a:ahLst/>
              <a:cxnLst/>
              <a:rect l="l" t="t" r="r" b="b"/>
              <a:pathLst>
                <a:path w="263" h="256" extrusionOk="0">
                  <a:moveTo>
                    <a:pt x="147" y="1"/>
                  </a:moveTo>
                  <a:cubicBezTo>
                    <a:pt x="121" y="1"/>
                    <a:pt x="78" y="12"/>
                    <a:pt x="60" y="29"/>
                  </a:cubicBezTo>
                  <a:cubicBezTo>
                    <a:pt x="1" y="137"/>
                    <a:pt x="60" y="208"/>
                    <a:pt x="156" y="256"/>
                  </a:cubicBezTo>
                  <a:cubicBezTo>
                    <a:pt x="156" y="160"/>
                    <a:pt x="263" y="77"/>
                    <a:pt x="168" y="6"/>
                  </a:cubicBezTo>
                  <a:cubicBezTo>
                    <a:pt x="164" y="2"/>
                    <a:pt x="157"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30"/>
            <p:cNvSpPr/>
            <p:nvPr/>
          </p:nvSpPr>
          <p:spPr>
            <a:xfrm>
              <a:off x="5259875" y="1751825"/>
              <a:ext cx="42875" cy="51700"/>
            </a:xfrm>
            <a:custGeom>
              <a:avLst/>
              <a:gdLst/>
              <a:ahLst/>
              <a:cxnLst/>
              <a:rect l="l" t="t" r="r" b="b"/>
              <a:pathLst>
                <a:path w="1715" h="2068" extrusionOk="0">
                  <a:moveTo>
                    <a:pt x="1572" y="1"/>
                  </a:moveTo>
                  <a:cubicBezTo>
                    <a:pt x="810" y="358"/>
                    <a:pt x="405" y="1049"/>
                    <a:pt x="24" y="1751"/>
                  </a:cubicBezTo>
                  <a:cubicBezTo>
                    <a:pt x="60" y="1787"/>
                    <a:pt x="48" y="1834"/>
                    <a:pt x="0" y="1870"/>
                  </a:cubicBezTo>
                  <a:lnTo>
                    <a:pt x="0" y="2013"/>
                  </a:lnTo>
                  <a:cubicBezTo>
                    <a:pt x="77" y="2051"/>
                    <a:pt x="140" y="2068"/>
                    <a:pt x="192" y="2068"/>
                  </a:cubicBezTo>
                  <a:cubicBezTo>
                    <a:pt x="481" y="2068"/>
                    <a:pt x="456" y="1572"/>
                    <a:pt x="739" y="1572"/>
                  </a:cubicBezTo>
                  <a:cubicBezTo>
                    <a:pt x="893" y="1013"/>
                    <a:pt x="1334" y="679"/>
                    <a:pt x="1715" y="298"/>
                  </a:cubicBezTo>
                  <a:lnTo>
                    <a:pt x="1715" y="298"/>
                  </a:lnTo>
                  <a:cubicBezTo>
                    <a:pt x="1698" y="300"/>
                    <a:pt x="1682" y="301"/>
                    <a:pt x="1668" y="301"/>
                  </a:cubicBezTo>
                  <a:cubicBezTo>
                    <a:pt x="1461" y="301"/>
                    <a:pt x="1516" y="146"/>
                    <a:pt x="1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30"/>
            <p:cNvSpPr/>
            <p:nvPr/>
          </p:nvSpPr>
          <p:spPr>
            <a:xfrm>
              <a:off x="5298575" y="1770300"/>
              <a:ext cx="58950" cy="31925"/>
            </a:xfrm>
            <a:custGeom>
              <a:avLst/>
              <a:gdLst/>
              <a:ahLst/>
              <a:cxnLst/>
              <a:rect l="l" t="t" r="r" b="b"/>
              <a:pathLst>
                <a:path w="2358" h="1277" extrusionOk="0">
                  <a:moveTo>
                    <a:pt x="595" y="0"/>
                  </a:moveTo>
                  <a:cubicBezTo>
                    <a:pt x="155" y="83"/>
                    <a:pt x="203" y="536"/>
                    <a:pt x="0" y="810"/>
                  </a:cubicBezTo>
                  <a:cubicBezTo>
                    <a:pt x="24" y="833"/>
                    <a:pt x="24" y="857"/>
                    <a:pt x="36" y="893"/>
                  </a:cubicBezTo>
                  <a:cubicBezTo>
                    <a:pt x="84" y="929"/>
                    <a:pt x="119" y="964"/>
                    <a:pt x="179" y="976"/>
                  </a:cubicBezTo>
                  <a:cubicBezTo>
                    <a:pt x="286" y="1024"/>
                    <a:pt x="393" y="1072"/>
                    <a:pt x="465" y="1155"/>
                  </a:cubicBezTo>
                  <a:cubicBezTo>
                    <a:pt x="752" y="1242"/>
                    <a:pt x="1039" y="1276"/>
                    <a:pt x="1326" y="1276"/>
                  </a:cubicBezTo>
                  <a:cubicBezTo>
                    <a:pt x="1670" y="1276"/>
                    <a:pt x="2014" y="1226"/>
                    <a:pt x="2358" y="1155"/>
                  </a:cubicBezTo>
                  <a:cubicBezTo>
                    <a:pt x="2242" y="1074"/>
                    <a:pt x="2116" y="1053"/>
                    <a:pt x="1985" y="1053"/>
                  </a:cubicBezTo>
                  <a:cubicBezTo>
                    <a:pt x="1842" y="1053"/>
                    <a:pt x="1694" y="1078"/>
                    <a:pt x="1552" y="1078"/>
                  </a:cubicBezTo>
                  <a:cubicBezTo>
                    <a:pt x="1421" y="1078"/>
                    <a:pt x="1294" y="1057"/>
                    <a:pt x="1179" y="976"/>
                  </a:cubicBezTo>
                  <a:cubicBezTo>
                    <a:pt x="465" y="845"/>
                    <a:pt x="465" y="845"/>
                    <a:pt x="595" y="71"/>
                  </a:cubicBezTo>
                  <a:lnTo>
                    <a:pt x="59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30"/>
            <p:cNvSpPr/>
            <p:nvPr/>
          </p:nvSpPr>
          <p:spPr>
            <a:xfrm>
              <a:off x="5255375" y="1790075"/>
              <a:ext cx="31300" cy="37450"/>
            </a:xfrm>
            <a:custGeom>
              <a:avLst/>
              <a:gdLst/>
              <a:ahLst/>
              <a:cxnLst/>
              <a:rect l="l" t="t" r="r" b="b"/>
              <a:pathLst>
                <a:path w="1252" h="1498" extrusionOk="0">
                  <a:moveTo>
                    <a:pt x="747" y="0"/>
                  </a:moveTo>
                  <a:cubicBezTo>
                    <a:pt x="679" y="0"/>
                    <a:pt x="618" y="24"/>
                    <a:pt x="573" y="126"/>
                  </a:cubicBezTo>
                  <a:cubicBezTo>
                    <a:pt x="502" y="304"/>
                    <a:pt x="418" y="483"/>
                    <a:pt x="180" y="483"/>
                  </a:cubicBezTo>
                  <a:cubicBezTo>
                    <a:pt x="145" y="781"/>
                    <a:pt x="2" y="1054"/>
                    <a:pt x="26" y="1316"/>
                  </a:cubicBezTo>
                  <a:cubicBezTo>
                    <a:pt x="0" y="1443"/>
                    <a:pt x="53" y="1498"/>
                    <a:pt x="124" y="1498"/>
                  </a:cubicBezTo>
                  <a:cubicBezTo>
                    <a:pt x="153" y="1498"/>
                    <a:pt x="185" y="1489"/>
                    <a:pt x="216" y="1471"/>
                  </a:cubicBezTo>
                  <a:cubicBezTo>
                    <a:pt x="454" y="1305"/>
                    <a:pt x="752" y="1364"/>
                    <a:pt x="1002" y="1245"/>
                  </a:cubicBezTo>
                  <a:cubicBezTo>
                    <a:pt x="1157" y="1114"/>
                    <a:pt x="1050" y="1007"/>
                    <a:pt x="978" y="900"/>
                  </a:cubicBezTo>
                  <a:cubicBezTo>
                    <a:pt x="799" y="650"/>
                    <a:pt x="859" y="483"/>
                    <a:pt x="1133" y="376"/>
                  </a:cubicBezTo>
                  <a:cubicBezTo>
                    <a:pt x="1192" y="340"/>
                    <a:pt x="1228" y="292"/>
                    <a:pt x="1252" y="233"/>
                  </a:cubicBezTo>
                  <a:cubicBezTo>
                    <a:pt x="1252" y="173"/>
                    <a:pt x="1240" y="102"/>
                    <a:pt x="1192" y="54"/>
                  </a:cubicBezTo>
                  <a:cubicBezTo>
                    <a:pt x="1109" y="54"/>
                    <a:pt x="1014" y="42"/>
                    <a:pt x="930" y="19"/>
                  </a:cubicBezTo>
                  <a:cubicBezTo>
                    <a:pt x="869" y="19"/>
                    <a:pt x="806" y="0"/>
                    <a:pt x="7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30"/>
            <p:cNvSpPr/>
            <p:nvPr/>
          </p:nvSpPr>
          <p:spPr>
            <a:xfrm>
              <a:off x="5285175" y="1790525"/>
              <a:ext cx="14600" cy="7475"/>
            </a:xfrm>
            <a:custGeom>
              <a:avLst/>
              <a:gdLst/>
              <a:ahLst/>
              <a:cxnLst/>
              <a:rect l="l" t="t" r="r" b="b"/>
              <a:pathLst>
                <a:path w="584" h="299" extrusionOk="0">
                  <a:moveTo>
                    <a:pt x="536" y="1"/>
                  </a:moveTo>
                  <a:lnTo>
                    <a:pt x="0" y="48"/>
                  </a:lnTo>
                  <a:lnTo>
                    <a:pt x="0" y="179"/>
                  </a:lnTo>
                  <a:cubicBezTo>
                    <a:pt x="109" y="250"/>
                    <a:pt x="213" y="298"/>
                    <a:pt x="306" y="298"/>
                  </a:cubicBezTo>
                  <a:cubicBezTo>
                    <a:pt x="417" y="298"/>
                    <a:pt x="513" y="230"/>
                    <a:pt x="584" y="48"/>
                  </a:cubicBezTo>
                  <a:lnTo>
                    <a:pt x="53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30"/>
            <p:cNvSpPr/>
            <p:nvPr/>
          </p:nvSpPr>
          <p:spPr>
            <a:xfrm>
              <a:off x="5504850" y="1877750"/>
              <a:ext cx="7450" cy="3600"/>
            </a:xfrm>
            <a:custGeom>
              <a:avLst/>
              <a:gdLst/>
              <a:ahLst/>
              <a:cxnLst/>
              <a:rect l="l" t="t" r="r" b="b"/>
              <a:pathLst>
                <a:path w="298" h="144" extrusionOk="0">
                  <a:moveTo>
                    <a:pt x="250" y="0"/>
                  </a:moveTo>
                  <a:cubicBezTo>
                    <a:pt x="179" y="0"/>
                    <a:pt x="84" y="12"/>
                    <a:pt x="0" y="12"/>
                  </a:cubicBezTo>
                  <a:cubicBezTo>
                    <a:pt x="24" y="60"/>
                    <a:pt x="72" y="107"/>
                    <a:pt x="119" y="143"/>
                  </a:cubicBezTo>
                  <a:cubicBezTo>
                    <a:pt x="167" y="131"/>
                    <a:pt x="203" y="131"/>
                    <a:pt x="250" y="131"/>
                  </a:cubicBezTo>
                  <a:cubicBezTo>
                    <a:pt x="298" y="84"/>
                    <a:pt x="298" y="36"/>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30"/>
            <p:cNvSpPr/>
            <p:nvPr/>
          </p:nvSpPr>
          <p:spPr>
            <a:xfrm>
              <a:off x="5732250" y="1873875"/>
              <a:ext cx="4800" cy="5675"/>
            </a:xfrm>
            <a:custGeom>
              <a:avLst/>
              <a:gdLst/>
              <a:ahLst/>
              <a:cxnLst/>
              <a:rect l="l" t="t" r="r" b="b"/>
              <a:pathLst>
                <a:path w="192" h="227" extrusionOk="0">
                  <a:moveTo>
                    <a:pt x="191" y="0"/>
                  </a:moveTo>
                  <a:cubicBezTo>
                    <a:pt x="96" y="36"/>
                    <a:pt x="24" y="84"/>
                    <a:pt x="12" y="179"/>
                  </a:cubicBezTo>
                  <a:cubicBezTo>
                    <a:pt x="1" y="179"/>
                    <a:pt x="72" y="227"/>
                    <a:pt x="84" y="227"/>
                  </a:cubicBezTo>
                  <a:cubicBezTo>
                    <a:pt x="191" y="203"/>
                    <a:pt x="191" y="9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30"/>
            <p:cNvSpPr/>
            <p:nvPr/>
          </p:nvSpPr>
          <p:spPr>
            <a:xfrm>
              <a:off x="5970375" y="1791400"/>
              <a:ext cx="9875" cy="7500"/>
            </a:xfrm>
            <a:custGeom>
              <a:avLst/>
              <a:gdLst/>
              <a:ahLst/>
              <a:cxnLst/>
              <a:rect l="l" t="t" r="r" b="b"/>
              <a:pathLst>
                <a:path w="395" h="300" extrusionOk="0">
                  <a:moveTo>
                    <a:pt x="189" y="0"/>
                  </a:moveTo>
                  <a:cubicBezTo>
                    <a:pt x="145" y="0"/>
                    <a:pt x="98" y="5"/>
                    <a:pt x="55" y="5"/>
                  </a:cubicBezTo>
                  <a:cubicBezTo>
                    <a:pt x="36" y="5"/>
                    <a:pt x="17" y="4"/>
                    <a:pt x="1" y="1"/>
                  </a:cubicBezTo>
                  <a:lnTo>
                    <a:pt x="1" y="1"/>
                  </a:lnTo>
                  <a:cubicBezTo>
                    <a:pt x="1" y="109"/>
                    <a:pt x="12" y="192"/>
                    <a:pt x="12" y="299"/>
                  </a:cubicBezTo>
                  <a:cubicBezTo>
                    <a:pt x="96" y="299"/>
                    <a:pt x="203" y="287"/>
                    <a:pt x="310" y="263"/>
                  </a:cubicBezTo>
                  <a:cubicBezTo>
                    <a:pt x="395" y="32"/>
                    <a:pt x="305"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30"/>
            <p:cNvSpPr/>
            <p:nvPr/>
          </p:nvSpPr>
          <p:spPr>
            <a:xfrm>
              <a:off x="5984375" y="1777675"/>
              <a:ext cx="10425" cy="6925"/>
            </a:xfrm>
            <a:custGeom>
              <a:avLst/>
              <a:gdLst/>
              <a:ahLst/>
              <a:cxnLst/>
              <a:rect l="l" t="t" r="r" b="b"/>
              <a:pathLst>
                <a:path w="417" h="277" extrusionOk="0">
                  <a:moveTo>
                    <a:pt x="229" y="0"/>
                  </a:moveTo>
                  <a:cubicBezTo>
                    <a:pt x="176" y="0"/>
                    <a:pt x="118" y="28"/>
                    <a:pt x="84" y="62"/>
                  </a:cubicBezTo>
                  <a:cubicBezTo>
                    <a:pt x="0" y="146"/>
                    <a:pt x="60" y="217"/>
                    <a:pt x="155" y="277"/>
                  </a:cubicBezTo>
                  <a:lnTo>
                    <a:pt x="286" y="241"/>
                  </a:lnTo>
                  <a:cubicBezTo>
                    <a:pt x="310" y="157"/>
                    <a:pt x="417" y="74"/>
                    <a:pt x="286" y="15"/>
                  </a:cubicBezTo>
                  <a:cubicBezTo>
                    <a:pt x="269" y="4"/>
                    <a:pt x="249" y="0"/>
                    <a:pt x="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30"/>
            <p:cNvSpPr/>
            <p:nvPr/>
          </p:nvSpPr>
          <p:spPr>
            <a:xfrm>
              <a:off x="5963225" y="1784575"/>
              <a:ext cx="11050" cy="7175"/>
            </a:xfrm>
            <a:custGeom>
              <a:avLst/>
              <a:gdLst/>
              <a:ahLst/>
              <a:cxnLst/>
              <a:rect l="l" t="t" r="r" b="b"/>
              <a:pathLst>
                <a:path w="442" h="287" extrusionOk="0">
                  <a:moveTo>
                    <a:pt x="311" y="0"/>
                  </a:moveTo>
                  <a:cubicBezTo>
                    <a:pt x="254" y="0"/>
                    <a:pt x="189" y="24"/>
                    <a:pt x="132" y="24"/>
                  </a:cubicBezTo>
                  <a:lnTo>
                    <a:pt x="1" y="286"/>
                  </a:lnTo>
                  <a:cubicBezTo>
                    <a:pt x="84" y="286"/>
                    <a:pt x="191" y="274"/>
                    <a:pt x="287" y="274"/>
                  </a:cubicBezTo>
                  <a:cubicBezTo>
                    <a:pt x="322" y="203"/>
                    <a:pt x="441" y="108"/>
                    <a:pt x="429" y="84"/>
                  </a:cubicBezTo>
                  <a:cubicBezTo>
                    <a:pt x="402" y="18"/>
                    <a:pt x="359" y="0"/>
                    <a:pt x="3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30"/>
            <p:cNvSpPr/>
            <p:nvPr/>
          </p:nvSpPr>
          <p:spPr>
            <a:xfrm>
              <a:off x="5539675" y="2092650"/>
              <a:ext cx="53600" cy="14925"/>
            </a:xfrm>
            <a:custGeom>
              <a:avLst/>
              <a:gdLst/>
              <a:ahLst/>
              <a:cxnLst/>
              <a:rect l="l" t="t" r="r" b="b"/>
              <a:pathLst>
                <a:path w="2144" h="597" extrusionOk="0">
                  <a:moveTo>
                    <a:pt x="869" y="0"/>
                  </a:moveTo>
                  <a:cubicBezTo>
                    <a:pt x="762" y="135"/>
                    <a:pt x="632" y="165"/>
                    <a:pt x="495" y="165"/>
                  </a:cubicBezTo>
                  <a:cubicBezTo>
                    <a:pt x="387" y="165"/>
                    <a:pt x="275" y="146"/>
                    <a:pt x="167" y="146"/>
                  </a:cubicBezTo>
                  <a:cubicBezTo>
                    <a:pt x="110" y="146"/>
                    <a:pt x="54" y="151"/>
                    <a:pt x="0" y="167"/>
                  </a:cubicBezTo>
                  <a:cubicBezTo>
                    <a:pt x="24" y="501"/>
                    <a:pt x="298" y="405"/>
                    <a:pt x="476" y="465"/>
                  </a:cubicBezTo>
                  <a:lnTo>
                    <a:pt x="512" y="465"/>
                  </a:lnTo>
                  <a:cubicBezTo>
                    <a:pt x="602" y="493"/>
                    <a:pt x="690" y="505"/>
                    <a:pt x="775" y="505"/>
                  </a:cubicBezTo>
                  <a:cubicBezTo>
                    <a:pt x="871" y="505"/>
                    <a:pt x="966" y="490"/>
                    <a:pt x="1060" y="465"/>
                  </a:cubicBezTo>
                  <a:cubicBezTo>
                    <a:pt x="1261" y="569"/>
                    <a:pt x="1470" y="596"/>
                    <a:pt x="1682" y="596"/>
                  </a:cubicBezTo>
                  <a:cubicBezTo>
                    <a:pt x="1835" y="596"/>
                    <a:pt x="1989" y="582"/>
                    <a:pt x="2143" y="572"/>
                  </a:cubicBezTo>
                  <a:cubicBezTo>
                    <a:pt x="2060" y="477"/>
                    <a:pt x="1965" y="405"/>
                    <a:pt x="1881" y="322"/>
                  </a:cubicBezTo>
                  <a:cubicBezTo>
                    <a:pt x="1727" y="298"/>
                    <a:pt x="1572" y="274"/>
                    <a:pt x="1417" y="262"/>
                  </a:cubicBezTo>
                  <a:cubicBezTo>
                    <a:pt x="1250" y="262"/>
                    <a:pt x="1167" y="179"/>
                    <a:pt x="1167" y="24"/>
                  </a:cubicBezTo>
                  <a:cubicBezTo>
                    <a:pt x="1060" y="24"/>
                    <a:pt x="977" y="0"/>
                    <a:pt x="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30"/>
            <p:cNvSpPr/>
            <p:nvPr/>
          </p:nvSpPr>
          <p:spPr>
            <a:xfrm>
              <a:off x="5608125" y="2089075"/>
              <a:ext cx="25025" cy="3975"/>
            </a:xfrm>
            <a:custGeom>
              <a:avLst/>
              <a:gdLst/>
              <a:ahLst/>
              <a:cxnLst/>
              <a:rect l="l" t="t" r="r" b="b"/>
              <a:pathLst>
                <a:path w="1001" h="159" extrusionOk="0">
                  <a:moveTo>
                    <a:pt x="1" y="1"/>
                  </a:moveTo>
                  <a:lnTo>
                    <a:pt x="1" y="120"/>
                  </a:lnTo>
                  <a:cubicBezTo>
                    <a:pt x="167" y="143"/>
                    <a:pt x="331" y="158"/>
                    <a:pt x="496" y="158"/>
                  </a:cubicBezTo>
                  <a:cubicBezTo>
                    <a:pt x="661" y="158"/>
                    <a:pt x="828" y="143"/>
                    <a:pt x="1001" y="108"/>
                  </a:cubicBezTo>
                  <a:lnTo>
                    <a:pt x="1001" y="12"/>
                  </a:lnTo>
                  <a:cubicBezTo>
                    <a:pt x="656" y="12"/>
                    <a:pt x="33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30"/>
            <p:cNvSpPr/>
            <p:nvPr/>
          </p:nvSpPr>
          <p:spPr>
            <a:xfrm>
              <a:off x="5637000" y="2089375"/>
              <a:ext cx="6575" cy="2400"/>
            </a:xfrm>
            <a:custGeom>
              <a:avLst/>
              <a:gdLst/>
              <a:ahLst/>
              <a:cxnLst/>
              <a:rect l="l" t="t" r="r" b="b"/>
              <a:pathLst>
                <a:path w="263" h="96" extrusionOk="0">
                  <a:moveTo>
                    <a:pt x="1" y="0"/>
                  </a:moveTo>
                  <a:lnTo>
                    <a:pt x="1" y="96"/>
                  </a:lnTo>
                  <a:lnTo>
                    <a:pt x="263" y="96"/>
                  </a:lnTo>
                  <a:cubicBezTo>
                    <a:pt x="191" y="0"/>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30"/>
            <p:cNvSpPr/>
            <p:nvPr/>
          </p:nvSpPr>
          <p:spPr>
            <a:xfrm>
              <a:off x="5632825" y="2089375"/>
              <a:ext cx="4200" cy="2400"/>
            </a:xfrm>
            <a:custGeom>
              <a:avLst/>
              <a:gdLst/>
              <a:ahLst/>
              <a:cxnLst/>
              <a:rect l="l" t="t" r="r" b="b"/>
              <a:pathLst>
                <a:path w="168" h="96" extrusionOk="0">
                  <a:moveTo>
                    <a:pt x="1" y="0"/>
                  </a:moveTo>
                  <a:lnTo>
                    <a:pt x="1" y="96"/>
                  </a:lnTo>
                  <a:lnTo>
                    <a:pt x="168" y="96"/>
                  </a:lnTo>
                  <a:lnTo>
                    <a:pt x="168" y="48"/>
                  </a:lnTo>
                  <a:lnTo>
                    <a:pt x="168" y="0"/>
                  </a:lnTo>
                  <a:cubicBezTo>
                    <a:pt x="128" y="0"/>
                    <a:pt x="93" y="6"/>
                    <a:pt x="57" y="6"/>
                  </a:cubicBezTo>
                  <a:cubicBezTo>
                    <a:pt x="39" y="6"/>
                    <a:pt x="21" y="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30"/>
            <p:cNvSpPr/>
            <p:nvPr/>
          </p:nvSpPr>
          <p:spPr>
            <a:xfrm>
              <a:off x="6116225" y="1796100"/>
              <a:ext cx="22650" cy="6475"/>
            </a:xfrm>
            <a:custGeom>
              <a:avLst/>
              <a:gdLst/>
              <a:ahLst/>
              <a:cxnLst/>
              <a:rect l="l" t="t" r="r" b="b"/>
              <a:pathLst>
                <a:path w="906" h="259" extrusionOk="0">
                  <a:moveTo>
                    <a:pt x="417" y="0"/>
                  </a:moveTo>
                  <a:cubicBezTo>
                    <a:pt x="297" y="0"/>
                    <a:pt x="177" y="28"/>
                    <a:pt x="60" y="99"/>
                  </a:cubicBezTo>
                  <a:cubicBezTo>
                    <a:pt x="1" y="135"/>
                    <a:pt x="1" y="182"/>
                    <a:pt x="36" y="242"/>
                  </a:cubicBezTo>
                  <a:lnTo>
                    <a:pt x="60" y="254"/>
                  </a:lnTo>
                  <a:cubicBezTo>
                    <a:pt x="103" y="244"/>
                    <a:pt x="148" y="241"/>
                    <a:pt x="194" y="241"/>
                  </a:cubicBezTo>
                  <a:cubicBezTo>
                    <a:pt x="301" y="241"/>
                    <a:pt x="415" y="259"/>
                    <a:pt x="527" y="259"/>
                  </a:cubicBezTo>
                  <a:cubicBezTo>
                    <a:pt x="663" y="259"/>
                    <a:pt x="796" y="232"/>
                    <a:pt x="906" y="111"/>
                  </a:cubicBezTo>
                  <a:cubicBezTo>
                    <a:pt x="742" y="50"/>
                    <a:pt x="578" y="0"/>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30"/>
            <p:cNvSpPr/>
            <p:nvPr/>
          </p:nvSpPr>
          <p:spPr>
            <a:xfrm>
              <a:off x="6110575" y="1805700"/>
              <a:ext cx="7175" cy="6350"/>
            </a:xfrm>
            <a:custGeom>
              <a:avLst/>
              <a:gdLst/>
              <a:ahLst/>
              <a:cxnLst/>
              <a:rect l="l" t="t" r="r" b="b"/>
              <a:pathLst>
                <a:path w="287" h="254" extrusionOk="0">
                  <a:moveTo>
                    <a:pt x="250" y="1"/>
                  </a:moveTo>
                  <a:cubicBezTo>
                    <a:pt x="143" y="25"/>
                    <a:pt x="0" y="37"/>
                    <a:pt x="48" y="168"/>
                  </a:cubicBezTo>
                  <a:cubicBezTo>
                    <a:pt x="72" y="230"/>
                    <a:pt x="102" y="253"/>
                    <a:pt x="134" y="253"/>
                  </a:cubicBezTo>
                  <a:cubicBezTo>
                    <a:pt x="182" y="253"/>
                    <a:pt x="236" y="201"/>
                    <a:pt x="286" y="144"/>
                  </a:cubicBezTo>
                  <a:cubicBezTo>
                    <a:pt x="286" y="96"/>
                    <a:pt x="262" y="72"/>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30"/>
            <p:cNvSpPr/>
            <p:nvPr/>
          </p:nvSpPr>
          <p:spPr>
            <a:xfrm>
              <a:off x="6142425" y="1798875"/>
              <a:ext cx="10450" cy="3575"/>
            </a:xfrm>
            <a:custGeom>
              <a:avLst/>
              <a:gdLst/>
              <a:ahLst/>
              <a:cxnLst/>
              <a:rect l="l" t="t" r="r" b="b"/>
              <a:pathLst>
                <a:path w="418" h="143" extrusionOk="0">
                  <a:moveTo>
                    <a:pt x="0" y="0"/>
                  </a:moveTo>
                  <a:cubicBezTo>
                    <a:pt x="60" y="119"/>
                    <a:pt x="167" y="131"/>
                    <a:pt x="286" y="143"/>
                  </a:cubicBezTo>
                  <a:cubicBezTo>
                    <a:pt x="334" y="107"/>
                    <a:pt x="381" y="4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30"/>
            <p:cNvSpPr/>
            <p:nvPr/>
          </p:nvSpPr>
          <p:spPr>
            <a:xfrm>
              <a:off x="6134975" y="1812850"/>
              <a:ext cx="7475" cy="3050"/>
            </a:xfrm>
            <a:custGeom>
              <a:avLst/>
              <a:gdLst/>
              <a:ahLst/>
              <a:cxnLst/>
              <a:rect l="l" t="t" r="r" b="b"/>
              <a:pathLst>
                <a:path w="299" h="122" extrusionOk="0">
                  <a:moveTo>
                    <a:pt x="1" y="1"/>
                  </a:moveTo>
                  <a:cubicBezTo>
                    <a:pt x="53" y="82"/>
                    <a:pt x="106" y="121"/>
                    <a:pt x="156" y="121"/>
                  </a:cubicBezTo>
                  <a:cubicBezTo>
                    <a:pt x="207" y="121"/>
                    <a:pt x="256" y="79"/>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30"/>
            <p:cNvSpPr/>
            <p:nvPr/>
          </p:nvSpPr>
          <p:spPr>
            <a:xfrm>
              <a:off x="6149875" y="1813450"/>
              <a:ext cx="3575" cy="3300"/>
            </a:xfrm>
            <a:custGeom>
              <a:avLst/>
              <a:gdLst/>
              <a:ahLst/>
              <a:cxnLst/>
              <a:rect l="l" t="t" r="r" b="b"/>
              <a:pathLst>
                <a:path w="143" h="132" extrusionOk="0">
                  <a:moveTo>
                    <a:pt x="0" y="0"/>
                  </a:moveTo>
                  <a:lnTo>
                    <a:pt x="0" y="0"/>
                  </a:lnTo>
                  <a:cubicBezTo>
                    <a:pt x="24" y="72"/>
                    <a:pt x="60" y="108"/>
                    <a:pt x="143" y="131"/>
                  </a:cubicBezTo>
                  <a:cubicBezTo>
                    <a:pt x="119" y="60"/>
                    <a:pt x="83"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30"/>
            <p:cNvSpPr/>
            <p:nvPr/>
          </p:nvSpPr>
          <p:spPr>
            <a:xfrm>
              <a:off x="5328025" y="1794400"/>
              <a:ext cx="35450" cy="4775"/>
            </a:xfrm>
            <a:custGeom>
              <a:avLst/>
              <a:gdLst/>
              <a:ahLst/>
              <a:cxnLst/>
              <a:rect l="l" t="t" r="r" b="b"/>
              <a:pathLst>
                <a:path w="1418" h="191" extrusionOk="0">
                  <a:moveTo>
                    <a:pt x="1" y="0"/>
                  </a:moveTo>
                  <a:cubicBezTo>
                    <a:pt x="141" y="146"/>
                    <a:pt x="301" y="181"/>
                    <a:pt x="467" y="181"/>
                  </a:cubicBezTo>
                  <a:cubicBezTo>
                    <a:pt x="621" y="181"/>
                    <a:pt x="779" y="150"/>
                    <a:pt x="930" y="150"/>
                  </a:cubicBezTo>
                  <a:cubicBezTo>
                    <a:pt x="1016" y="150"/>
                    <a:pt x="1100" y="160"/>
                    <a:pt x="1180" y="191"/>
                  </a:cubicBezTo>
                  <a:cubicBezTo>
                    <a:pt x="1263" y="179"/>
                    <a:pt x="1346" y="179"/>
                    <a:pt x="1418" y="143"/>
                  </a:cubicBezTo>
                  <a:cubicBezTo>
                    <a:pt x="1256" y="48"/>
                    <a:pt x="1084" y="25"/>
                    <a:pt x="909" y="25"/>
                  </a:cubicBezTo>
                  <a:cubicBezTo>
                    <a:pt x="748" y="25"/>
                    <a:pt x="584" y="45"/>
                    <a:pt x="421" y="45"/>
                  </a:cubicBezTo>
                  <a:cubicBezTo>
                    <a:pt x="320" y="45"/>
                    <a:pt x="219" y="37"/>
                    <a:pt x="120" y="12"/>
                  </a:cubicBezTo>
                  <a:cubicBezTo>
                    <a:pt x="96"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30"/>
            <p:cNvSpPr/>
            <p:nvPr/>
          </p:nvSpPr>
          <p:spPr>
            <a:xfrm>
              <a:off x="6117125" y="1744975"/>
              <a:ext cx="11025" cy="3425"/>
            </a:xfrm>
            <a:custGeom>
              <a:avLst/>
              <a:gdLst/>
              <a:ahLst/>
              <a:cxnLst/>
              <a:rect l="l" t="t" r="r" b="b"/>
              <a:pathLst>
                <a:path w="441" h="137" extrusionOk="0">
                  <a:moveTo>
                    <a:pt x="0" y="1"/>
                  </a:moveTo>
                  <a:cubicBezTo>
                    <a:pt x="79" y="92"/>
                    <a:pt x="152" y="136"/>
                    <a:pt x="224" y="136"/>
                  </a:cubicBezTo>
                  <a:cubicBezTo>
                    <a:pt x="295" y="136"/>
                    <a:pt x="365" y="95"/>
                    <a:pt x="441" y="13"/>
                  </a:cubicBezTo>
                  <a:cubicBezTo>
                    <a:pt x="286" y="1"/>
                    <a:pt x="155"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30"/>
            <p:cNvSpPr/>
            <p:nvPr/>
          </p:nvSpPr>
          <p:spPr>
            <a:xfrm>
              <a:off x="6060275" y="1744975"/>
              <a:ext cx="3300" cy="3300"/>
            </a:xfrm>
            <a:custGeom>
              <a:avLst/>
              <a:gdLst/>
              <a:ahLst/>
              <a:cxnLst/>
              <a:rect l="l" t="t" r="r" b="b"/>
              <a:pathLst>
                <a:path w="132" h="132" extrusionOk="0">
                  <a:moveTo>
                    <a:pt x="131" y="1"/>
                  </a:moveTo>
                  <a:cubicBezTo>
                    <a:pt x="72" y="37"/>
                    <a:pt x="36" y="84"/>
                    <a:pt x="0" y="132"/>
                  </a:cubicBezTo>
                  <a:lnTo>
                    <a:pt x="13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30"/>
            <p:cNvSpPr/>
            <p:nvPr/>
          </p:nvSpPr>
          <p:spPr>
            <a:xfrm>
              <a:off x="5277725" y="1826750"/>
              <a:ext cx="11650" cy="11425"/>
            </a:xfrm>
            <a:custGeom>
              <a:avLst/>
              <a:gdLst/>
              <a:ahLst/>
              <a:cxnLst/>
              <a:rect l="l" t="t" r="r" b="b"/>
              <a:pathLst>
                <a:path w="466" h="457" extrusionOk="0">
                  <a:moveTo>
                    <a:pt x="120" y="1"/>
                  </a:moveTo>
                  <a:cubicBezTo>
                    <a:pt x="113" y="1"/>
                    <a:pt x="105" y="2"/>
                    <a:pt x="96" y="4"/>
                  </a:cubicBezTo>
                  <a:cubicBezTo>
                    <a:pt x="60" y="4"/>
                    <a:pt x="36" y="16"/>
                    <a:pt x="25" y="64"/>
                  </a:cubicBezTo>
                  <a:cubicBezTo>
                    <a:pt x="1" y="219"/>
                    <a:pt x="108" y="326"/>
                    <a:pt x="156" y="457"/>
                  </a:cubicBezTo>
                  <a:cubicBezTo>
                    <a:pt x="215" y="445"/>
                    <a:pt x="263" y="433"/>
                    <a:pt x="298" y="421"/>
                  </a:cubicBezTo>
                  <a:cubicBezTo>
                    <a:pt x="346" y="385"/>
                    <a:pt x="382" y="338"/>
                    <a:pt x="417" y="314"/>
                  </a:cubicBezTo>
                  <a:lnTo>
                    <a:pt x="465" y="183"/>
                  </a:lnTo>
                  <a:cubicBezTo>
                    <a:pt x="394" y="64"/>
                    <a:pt x="275" y="40"/>
                    <a:pt x="156" y="28"/>
                  </a:cubicBezTo>
                  <a:cubicBezTo>
                    <a:pt x="156" y="18"/>
                    <a:pt x="148"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30"/>
            <p:cNvSpPr/>
            <p:nvPr/>
          </p:nvSpPr>
          <p:spPr>
            <a:xfrm>
              <a:off x="5875425" y="1808450"/>
              <a:ext cx="8950" cy="4500"/>
            </a:xfrm>
            <a:custGeom>
              <a:avLst/>
              <a:gdLst/>
              <a:ahLst/>
              <a:cxnLst/>
              <a:rect l="l" t="t" r="r" b="b"/>
              <a:pathLst>
                <a:path w="358" h="180" extrusionOk="0">
                  <a:moveTo>
                    <a:pt x="261" y="0"/>
                  </a:moveTo>
                  <a:cubicBezTo>
                    <a:pt x="239" y="0"/>
                    <a:pt x="216" y="7"/>
                    <a:pt x="191" y="22"/>
                  </a:cubicBezTo>
                  <a:cubicBezTo>
                    <a:pt x="120" y="46"/>
                    <a:pt x="0" y="22"/>
                    <a:pt x="12" y="153"/>
                  </a:cubicBezTo>
                  <a:cubicBezTo>
                    <a:pt x="12" y="165"/>
                    <a:pt x="143" y="177"/>
                    <a:pt x="203" y="177"/>
                  </a:cubicBezTo>
                  <a:cubicBezTo>
                    <a:pt x="212" y="179"/>
                    <a:pt x="222" y="180"/>
                    <a:pt x="231" y="180"/>
                  </a:cubicBezTo>
                  <a:cubicBezTo>
                    <a:pt x="270" y="180"/>
                    <a:pt x="308" y="165"/>
                    <a:pt x="346" y="165"/>
                  </a:cubicBezTo>
                  <a:cubicBezTo>
                    <a:pt x="346" y="117"/>
                    <a:pt x="358" y="81"/>
                    <a:pt x="358" y="34"/>
                  </a:cubicBezTo>
                  <a:cubicBezTo>
                    <a:pt x="323" y="13"/>
                    <a:pt x="292"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30"/>
            <p:cNvSpPr/>
            <p:nvPr/>
          </p:nvSpPr>
          <p:spPr>
            <a:xfrm>
              <a:off x="5880175" y="1807075"/>
              <a:ext cx="4200" cy="2225"/>
            </a:xfrm>
            <a:custGeom>
              <a:avLst/>
              <a:gdLst/>
              <a:ahLst/>
              <a:cxnLst/>
              <a:rect l="l" t="t" r="r" b="b"/>
              <a:pathLst>
                <a:path w="168" h="89" extrusionOk="0">
                  <a:moveTo>
                    <a:pt x="86" y="1"/>
                  </a:moveTo>
                  <a:cubicBezTo>
                    <a:pt x="59" y="1"/>
                    <a:pt x="30" y="24"/>
                    <a:pt x="1" y="65"/>
                  </a:cubicBezTo>
                  <a:cubicBezTo>
                    <a:pt x="61" y="65"/>
                    <a:pt x="108" y="89"/>
                    <a:pt x="168" y="89"/>
                  </a:cubicBezTo>
                  <a:cubicBezTo>
                    <a:pt x="143" y="27"/>
                    <a:pt x="115"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30"/>
            <p:cNvSpPr/>
            <p:nvPr/>
          </p:nvSpPr>
          <p:spPr>
            <a:xfrm>
              <a:off x="6024250" y="1802150"/>
              <a:ext cx="15200" cy="4175"/>
            </a:xfrm>
            <a:custGeom>
              <a:avLst/>
              <a:gdLst/>
              <a:ahLst/>
              <a:cxnLst/>
              <a:rect l="l" t="t" r="r" b="b"/>
              <a:pathLst>
                <a:path w="608" h="167" extrusionOk="0">
                  <a:moveTo>
                    <a:pt x="364" y="0"/>
                  </a:moveTo>
                  <a:cubicBezTo>
                    <a:pt x="235" y="0"/>
                    <a:pt x="90" y="62"/>
                    <a:pt x="1" y="167"/>
                  </a:cubicBezTo>
                  <a:lnTo>
                    <a:pt x="417" y="167"/>
                  </a:lnTo>
                  <a:cubicBezTo>
                    <a:pt x="477" y="131"/>
                    <a:pt x="608" y="107"/>
                    <a:pt x="560" y="71"/>
                  </a:cubicBezTo>
                  <a:cubicBezTo>
                    <a:pt x="511" y="22"/>
                    <a:pt x="440"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30"/>
            <p:cNvSpPr/>
            <p:nvPr/>
          </p:nvSpPr>
          <p:spPr>
            <a:xfrm>
              <a:off x="6059975" y="1806000"/>
              <a:ext cx="8050" cy="6775"/>
            </a:xfrm>
            <a:custGeom>
              <a:avLst/>
              <a:gdLst/>
              <a:ahLst/>
              <a:cxnLst/>
              <a:rect l="l" t="t" r="r" b="b"/>
              <a:pathLst>
                <a:path w="322" h="271" extrusionOk="0">
                  <a:moveTo>
                    <a:pt x="0" y="1"/>
                  </a:moveTo>
                  <a:lnTo>
                    <a:pt x="0" y="251"/>
                  </a:lnTo>
                  <a:cubicBezTo>
                    <a:pt x="57" y="256"/>
                    <a:pt x="127" y="270"/>
                    <a:pt x="187" y="270"/>
                  </a:cubicBezTo>
                  <a:cubicBezTo>
                    <a:pt x="252" y="270"/>
                    <a:pt x="304" y="254"/>
                    <a:pt x="310" y="191"/>
                  </a:cubicBezTo>
                  <a:cubicBezTo>
                    <a:pt x="322" y="25"/>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30"/>
            <p:cNvSpPr/>
            <p:nvPr/>
          </p:nvSpPr>
          <p:spPr>
            <a:xfrm>
              <a:off x="6146300" y="1777725"/>
              <a:ext cx="7450" cy="6275"/>
            </a:xfrm>
            <a:custGeom>
              <a:avLst/>
              <a:gdLst/>
              <a:ahLst/>
              <a:cxnLst/>
              <a:rect l="l" t="t" r="r" b="b"/>
              <a:pathLst>
                <a:path w="298" h="251" extrusionOk="0">
                  <a:moveTo>
                    <a:pt x="0" y="1"/>
                  </a:moveTo>
                  <a:cubicBezTo>
                    <a:pt x="0" y="132"/>
                    <a:pt x="48" y="239"/>
                    <a:pt x="179" y="251"/>
                  </a:cubicBezTo>
                  <a:cubicBezTo>
                    <a:pt x="203" y="251"/>
                    <a:pt x="250" y="239"/>
                    <a:pt x="298" y="215"/>
                  </a:cubicBezTo>
                  <a:cubicBezTo>
                    <a:pt x="250" y="144"/>
                    <a:pt x="191" y="84"/>
                    <a:pt x="143" y="13"/>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30"/>
            <p:cNvSpPr/>
            <p:nvPr/>
          </p:nvSpPr>
          <p:spPr>
            <a:xfrm>
              <a:off x="5966500" y="1931325"/>
              <a:ext cx="1525" cy="1575"/>
            </a:xfrm>
            <a:custGeom>
              <a:avLst/>
              <a:gdLst/>
              <a:ahLst/>
              <a:cxnLst/>
              <a:rect l="l" t="t" r="r" b="b"/>
              <a:pathLst>
                <a:path w="61" h="63" extrusionOk="0">
                  <a:moveTo>
                    <a:pt x="1" y="0"/>
                  </a:moveTo>
                  <a:cubicBezTo>
                    <a:pt x="21" y="41"/>
                    <a:pt x="34" y="62"/>
                    <a:pt x="43" y="62"/>
                  </a:cubicBezTo>
                  <a:cubicBezTo>
                    <a:pt x="50" y="62"/>
                    <a:pt x="55" y="50"/>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30"/>
            <p:cNvSpPr/>
            <p:nvPr/>
          </p:nvSpPr>
          <p:spPr>
            <a:xfrm>
              <a:off x="6017100" y="2078950"/>
              <a:ext cx="4800" cy="10375"/>
            </a:xfrm>
            <a:custGeom>
              <a:avLst/>
              <a:gdLst/>
              <a:ahLst/>
              <a:cxnLst/>
              <a:rect l="l" t="t" r="r" b="b"/>
              <a:pathLst>
                <a:path w="192" h="415" extrusionOk="0">
                  <a:moveTo>
                    <a:pt x="13" y="1"/>
                  </a:moveTo>
                  <a:cubicBezTo>
                    <a:pt x="1" y="132"/>
                    <a:pt x="1" y="275"/>
                    <a:pt x="1" y="406"/>
                  </a:cubicBezTo>
                  <a:cubicBezTo>
                    <a:pt x="25" y="412"/>
                    <a:pt x="43" y="415"/>
                    <a:pt x="62" y="415"/>
                  </a:cubicBezTo>
                  <a:cubicBezTo>
                    <a:pt x="81" y="415"/>
                    <a:pt x="102" y="412"/>
                    <a:pt x="132" y="406"/>
                  </a:cubicBezTo>
                  <a:cubicBezTo>
                    <a:pt x="132" y="251"/>
                    <a:pt x="191" y="96"/>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30"/>
            <p:cNvSpPr/>
            <p:nvPr/>
          </p:nvSpPr>
          <p:spPr>
            <a:xfrm>
              <a:off x="5962350" y="2024775"/>
              <a:ext cx="4175" cy="2650"/>
            </a:xfrm>
            <a:custGeom>
              <a:avLst/>
              <a:gdLst/>
              <a:ahLst/>
              <a:cxnLst/>
              <a:rect l="l" t="t" r="r" b="b"/>
              <a:pathLst>
                <a:path w="167" h="106" extrusionOk="0">
                  <a:moveTo>
                    <a:pt x="167" y="1"/>
                  </a:moveTo>
                  <a:cubicBezTo>
                    <a:pt x="158" y="8"/>
                    <a:pt x="145" y="10"/>
                    <a:pt x="131" y="10"/>
                  </a:cubicBezTo>
                  <a:cubicBezTo>
                    <a:pt x="107" y="10"/>
                    <a:pt x="79" y="4"/>
                    <a:pt x="57" y="4"/>
                  </a:cubicBezTo>
                  <a:cubicBezTo>
                    <a:pt x="21" y="4"/>
                    <a:pt x="0" y="19"/>
                    <a:pt x="36" y="96"/>
                  </a:cubicBezTo>
                  <a:cubicBezTo>
                    <a:pt x="36" y="103"/>
                    <a:pt x="40" y="106"/>
                    <a:pt x="46" y="106"/>
                  </a:cubicBezTo>
                  <a:cubicBezTo>
                    <a:pt x="73" y="106"/>
                    <a:pt x="147" y="49"/>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30"/>
            <p:cNvSpPr/>
            <p:nvPr/>
          </p:nvSpPr>
          <p:spPr>
            <a:xfrm>
              <a:off x="5794175" y="1778200"/>
              <a:ext cx="4625" cy="2825"/>
            </a:xfrm>
            <a:custGeom>
              <a:avLst/>
              <a:gdLst/>
              <a:ahLst/>
              <a:cxnLst/>
              <a:rect l="l" t="t" r="r" b="b"/>
              <a:pathLst>
                <a:path w="185" h="113" extrusionOk="0">
                  <a:moveTo>
                    <a:pt x="145" y="1"/>
                  </a:moveTo>
                  <a:cubicBezTo>
                    <a:pt x="115" y="1"/>
                    <a:pt x="31" y="61"/>
                    <a:pt x="0" y="113"/>
                  </a:cubicBezTo>
                  <a:cubicBezTo>
                    <a:pt x="11" y="102"/>
                    <a:pt x="27" y="99"/>
                    <a:pt x="46" y="99"/>
                  </a:cubicBezTo>
                  <a:cubicBezTo>
                    <a:pt x="69" y="99"/>
                    <a:pt x="95" y="104"/>
                    <a:pt x="118" y="104"/>
                  </a:cubicBezTo>
                  <a:cubicBezTo>
                    <a:pt x="158" y="104"/>
                    <a:pt x="185" y="89"/>
                    <a:pt x="155" y="5"/>
                  </a:cubicBezTo>
                  <a:cubicBezTo>
                    <a:pt x="153" y="2"/>
                    <a:pt x="150"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30"/>
            <p:cNvSpPr/>
            <p:nvPr/>
          </p:nvSpPr>
          <p:spPr>
            <a:xfrm>
              <a:off x="5320000" y="1737850"/>
              <a:ext cx="8050" cy="3275"/>
            </a:xfrm>
            <a:custGeom>
              <a:avLst/>
              <a:gdLst/>
              <a:ahLst/>
              <a:cxnLst/>
              <a:rect l="l" t="t" r="r" b="b"/>
              <a:pathLst>
                <a:path w="322" h="131" extrusionOk="0">
                  <a:moveTo>
                    <a:pt x="322" y="0"/>
                  </a:moveTo>
                  <a:cubicBezTo>
                    <a:pt x="250" y="0"/>
                    <a:pt x="191" y="0"/>
                    <a:pt x="119" y="12"/>
                  </a:cubicBezTo>
                  <a:cubicBezTo>
                    <a:pt x="72" y="12"/>
                    <a:pt x="0" y="60"/>
                    <a:pt x="0" y="60"/>
                  </a:cubicBezTo>
                  <a:cubicBezTo>
                    <a:pt x="17" y="110"/>
                    <a:pt x="57" y="130"/>
                    <a:pt x="99" y="130"/>
                  </a:cubicBezTo>
                  <a:cubicBezTo>
                    <a:pt x="118" y="130"/>
                    <a:pt x="137" y="127"/>
                    <a:pt x="155" y="119"/>
                  </a:cubicBezTo>
                  <a:cubicBezTo>
                    <a:pt x="215" y="107"/>
                    <a:pt x="274"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30"/>
            <p:cNvSpPr/>
            <p:nvPr/>
          </p:nvSpPr>
          <p:spPr>
            <a:xfrm>
              <a:off x="6110300" y="1795600"/>
              <a:ext cx="7450" cy="6600"/>
            </a:xfrm>
            <a:custGeom>
              <a:avLst/>
              <a:gdLst/>
              <a:ahLst/>
              <a:cxnLst/>
              <a:rect l="l" t="t" r="r" b="b"/>
              <a:pathLst>
                <a:path w="298" h="264" extrusionOk="0">
                  <a:moveTo>
                    <a:pt x="11" y="0"/>
                  </a:moveTo>
                  <a:cubicBezTo>
                    <a:pt x="0" y="179"/>
                    <a:pt x="73" y="263"/>
                    <a:pt x="239" y="263"/>
                  </a:cubicBezTo>
                  <a:cubicBezTo>
                    <a:pt x="250" y="263"/>
                    <a:pt x="261" y="263"/>
                    <a:pt x="273" y="262"/>
                  </a:cubicBezTo>
                  <a:cubicBezTo>
                    <a:pt x="273" y="214"/>
                    <a:pt x="297" y="155"/>
                    <a:pt x="297" y="119"/>
                  </a:cubicBezTo>
                  <a:cubicBezTo>
                    <a:pt x="214" y="12"/>
                    <a:pt x="130" y="0"/>
                    <a:pt x="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30"/>
            <p:cNvSpPr/>
            <p:nvPr/>
          </p:nvSpPr>
          <p:spPr>
            <a:xfrm>
              <a:off x="6123075" y="1814925"/>
              <a:ext cx="1500" cy="1825"/>
            </a:xfrm>
            <a:custGeom>
              <a:avLst/>
              <a:gdLst/>
              <a:ahLst/>
              <a:cxnLst/>
              <a:rect l="l" t="t" r="r" b="b"/>
              <a:pathLst>
                <a:path w="60" h="73" extrusionOk="0">
                  <a:moveTo>
                    <a:pt x="0" y="1"/>
                  </a:moveTo>
                  <a:cubicBezTo>
                    <a:pt x="19" y="20"/>
                    <a:pt x="38" y="31"/>
                    <a:pt x="51" y="53"/>
                  </a:cubicBezTo>
                  <a:lnTo>
                    <a:pt x="51" y="53"/>
                  </a:lnTo>
                  <a:cubicBezTo>
                    <a:pt x="48" y="39"/>
                    <a:pt x="48" y="21"/>
                    <a:pt x="48" y="13"/>
                  </a:cubicBezTo>
                  <a:cubicBezTo>
                    <a:pt x="36" y="1"/>
                    <a:pt x="12" y="1"/>
                    <a:pt x="0" y="1"/>
                  </a:cubicBezTo>
                  <a:close/>
                  <a:moveTo>
                    <a:pt x="51" y="53"/>
                  </a:moveTo>
                  <a:cubicBezTo>
                    <a:pt x="53" y="61"/>
                    <a:pt x="56" y="68"/>
                    <a:pt x="60" y="72"/>
                  </a:cubicBezTo>
                  <a:cubicBezTo>
                    <a:pt x="58" y="65"/>
                    <a:pt x="55" y="59"/>
                    <a:pt x="51" y="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30"/>
            <p:cNvSpPr/>
            <p:nvPr/>
          </p:nvSpPr>
          <p:spPr>
            <a:xfrm>
              <a:off x="5856675" y="1993900"/>
              <a:ext cx="5075" cy="4425"/>
            </a:xfrm>
            <a:custGeom>
              <a:avLst/>
              <a:gdLst/>
              <a:ahLst/>
              <a:cxnLst/>
              <a:rect l="l" t="t" r="r" b="b"/>
              <a:pathLst>
                <a:path w="203" h="177" extrusionOk="0">
                  <a:moveTo>
                    <a:pt x="86" y="1"/>
                  </a:moveTo>
                  <a:cubicBezTo>
                    <a:pt x="34" y="1"/>
                    <a:pt x="0" y="27"/>
                    <a:pt x="0" y="81"/>
                  </a:cubicBezTo>
                  <a:cubicBezTo>
                    <a:pt x="0" y="117"/>
                    <a:pt x="48" y="140"/>
                    <a:pt x="84" y="176"/>
                  </a:cubicBezTo>
                  <a:cubicBezTo>
                    <a:pt x="119" y="152"/>
                    <a:pt x="179" y="140"/>
                    <a:pt x="179" y="117"/>
                  </a:cubicBezTo>
                  <a:cubicBezTo>
                    <a:pt x="203" y="81"/>
                    <a:pt x="167" y="21"/>
                    <a:pt x="143" y="9"/>
                  </a:cubicBezTo>
                  <a:cubicBezTo>
                    <a:pt x="122" y="4"/>
                    <a:pt x="103"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30"/>
            <p:cNvSpPr/>
            <p:nvPr/>
          </p:nvSpPr>
          <p:spPr>
            <a:xfrm>
              <a:off x="5866200" y="1737050"/>
              <a:ext cx="14300" cy="4425"/>
            </a:xfrm>
            <a:custGeom>
              <a:avLst/>
              <a:gdLst/>
              <a:ahLst/>
              <a:cxnLst/>
              <a:rect l="l" t="t" r="r" b="b"/>
              <a:pathLst>
                <a:path w="572" h="177" extrusionOk="0">
                  <a:moveTo>
                    <a:pt x="306" y="1"/>
                  </a:moveTo>
                  <a:cubicBezTo>
                    <a:pt x="204" y="1"/>
                    <a:pt x="102" y="13"/>
                    <a:pt x="0" y="32"/>
                  </a:cubicBezTo>
                  <a:cubicBezTo>
                    <a:pt x="74" y="148"/>
                    <a:pt x="169" y="177"/>
                    <a:pt x="270" y="177"/>
                  </a:cubicBezTo>
                  <a:cubicBezTo>
                    <a:pt x="366" y="177"/>
                    <a:pt x="467" y="151"/>
                    <a:pt x="560" y="151"/>
                  </a:cubicBezTo>
                  <a:cubicBezTo>
                    <a:pt x="572" y="104"/>
                    <a:pt x="572" y="80"/>
                    <a:pt x="572" y="32"/>
                  </a:cubicBezTo>
                  <a:cubicBezTo>
                    <a:pt x="483" y="10"/>
                    <a:pt x="395"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30"/>
            <p:cNvSpPr/>
            <p:nvPr/>
          </p:nvSpPr>
          <p:spPr>
            <a:xfrm>
              <a:off x="6095700" y="1795000"/>
              <a:ext cx="4775" cy="5975"/>
            </a:xfrm>
            <a:custGeom>
              <a:avLst/>
              <a:gdLst/>
              <a:ahLst/>
              <a:cxnLst/>
              <a:rect l="l" t="t" r="r" b="b"/>
              <a:pathLst>
                <a:path w="191" h="239" extrusionOk="0">
                  <a:moveTo>
                    <a:pt x="0" y="0"/>
                  </a:moveTo>
                  <a:lnTo>
                    <a:pt x="0" y="0"/>
                  </a:lnTo>
                  <a:cubicBezTo>
                    <a:pt x="12" y="95"/>
                    <a:pt x="0" y="203"/>
                    <a:pt x="107" y="238"/>
                  </a:cubicBezTo>
                  <a:cubicBezTo>
                    <a:pt x="131" y="238"/>
                    <a:pt x="191" y="203"/>
                    <a:pt x="191" y="179"/>
                  </a:cubicBezTo>
                  <a:cubicBezTo>
                    <a:pt x="179" y="84"/>
                    <a:pt x="83"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30"/>
            <p:cNvSpPr/>
            <p:nvPr/>
          </p:nvSpPr>
          <p:spPr>
            <a:xfrm>
              <a:off x="6096875" y="1806950"/>
              <a:ext cx="6275" cy="4150"/>
            </a:xfrm>
            <a:custGeom>
              <a:avLst/>
              <a:gdLst/>
              <a:ahLst/>
              <a:cxnLst/>
              <a:rect l="l" t="t" r="r" b="b"/>
              <a:pathLst>
                <a:path w="251" h="166" extrusionOk="0">
                  <a:moveTo>
                    <a:pt x="117" y="0"/>
                  </a:moveTo>
                  <a:cubicBezTo>
                    <a:pt x="94" y="0"/>
                    <a:pt x="67" y="7"/>
                    <a:pt x="36" y="22"/>
                  </a:cubicBezTo>
                  <a:cubicBezTo>
                    <a:pt x="25" y="34"/>
                    <a:pt x="1" y="106"/>
                    <a:pt x="13" y="118"/>
                  </a:cubicBezTo>
                  <a:cubicBezTo>
                    <a:pt x="36" y="153"/>
                    <a:pt x="60" y="165"/>
                    <a:pt x="85" y="165"/>
                  </a:cubicBezTo>
                  <a:cubicBezTo>
                    <a:pt x="134" y="165"/>
                    <a:pt x="187" y="118"/>
                    <a:pt x="251" y="118"/>
                  </a:cubicBezTo>
                  <a:cubicBezTo>
                    <a:pt x="224" y="56"/>
                    <a:pt x="185" y="0"/>
                    <a:pt x="1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30"/>
            <p:cNvSpPr/>
            <p:nvPr/>
          </p:nvSpPr>
          <p:spPr>
            <a:xfrm>
              <a:off x="5876925" y="1791800"/>
              <a:ext cx="14600" cy="7625"/>
            </a:xfrm>
            <a:custGeom>
              <a:avLst/>
              <a:gdLst/>
              <a:ahLst/>
              <a:cxnLst/>
              <a:rect l="l" t="t" r="r" b="b"/>
              <a:pathLst>
                <a:path w="584" h="305" extrusionOk="0">
                  <a:moveTo>
                    <a:pt x="362" y="0"/>
                  </a:moveTo>
                  <a:cubicBezTo>
                    <a:pt x="342" y="0"/>
                    <a:pt x="321" y="3"/>
                    <a:pt x="298" y="9"/>
                  </a:cubicBezTo>
                  <a:cubicBezTo>
                    <a:pt x="202" y="69"/>
                    <a:pt x="83" y="57"/>
                    <a:pt x="0" y="152"/>
                  </a:cubicBezTo>
                  <a:lnTo>
                    <a:pt x="0" y="283"/>
                  </a:lnTo>
                  <a:cubicBezTo>
                    <a:pt x="95" y="283"/>
                    <a:pt x="183" y="298"/>
                    <a:pt x="275" y="298"/>
                  </a:cubicBezTo>
                  <a:cubicBezTo>
                    <a:pt x="298" y="298"/>
                    <a:pt x="321" y="297"/>
                    <a:pt x="345" y="295"/>
                  </a:cubicBezTo>
                  <a:cubicBezTo>
                    <a:pt x="377" y="295"/>
                    <a:pt x="421" y="304"/>
                    <a:pt x="460" y="304"/>
                  </a:cubicBezTo>
                  <a:cubicBezTo>
                    <a:pt x="510" y="304"/>
                    <a:pt x="553" y="290"/>
                    <a:pt x="560" y="223"/>
                  </a:cubicBezTo>
                  <a:cubicBezTo>
                    <a:pt x="583" y="164"/>
                    <a:pt x="476" y="93"/>
                    <a:pt x="417" y="9"/>
                  </a:cubicBezTo>
                  <a:cubicBezTo>
                    <a:pt x="399" y="3"/>
                    <a:pt x="381" y="0"/>
                    <a:pt x="3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30"/>
            <p:cNvSpPr/>
            <p:nvPr/>
          </p:nvSpPr>
          <p:spPr>
            <a:xfrm>
              <a:off x="6077825" y="1784275"/>
              <a:ext cx="14625" cy="10750"/>
            </a:xfrm>
            <a:custGeom>
              <a:avLst/>
              <a:gdLst/>
              <a:ahLst/>
              <a:cxnLst/>
              <a:rect l="l" t="t" r="r" b="b"/>
              <a:pathLst>
                <a:path w="585" h="430" extrusionOk="0">
                  <a:moveTo>
                    <a:pt x="1" y="1"/>
                  </a:moveTo>
                  <a:lnTo>
                    <a:pt x="1" y="286"/>
                  </a:lnTo>
                  <a:cubicBezTo>
                    <a:pt x="96" y="413"/>
                    <a:pt x="228" y="419"/>
                    <a:pt x="362" y="419"/>
                  </a:cubicBezTo>
                  <a:cubicBezTo>
                    <a:pt x="375" y="419"/>
                    <a:pt x="387" y="419"/>
                    <a:pt x="399" y="419"/>
                  </a:cubicBezTo>
                  <a:cubicBezTo>
                    <a:pt x="454" y="419"/>
                    <a:pt x="508" y="419"/>
                    <a:pt x="560" y="429"/>
                  </a:cubicBezTo>
                  <a:cubicBezTo>
                    <a:pt x="560" y="298"/>
                    <a:pt x="584" y="155"/>
                    <a:pt x="584" y="13"/>
                  </a:cubicBezTo>
                  <a:cubicBezTo>
                    <a:pt x="382" y="13"/>
                    <a:pt x="191"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30"/>
            <p:cNvSpPr/>
            <p:nvPr/>
          </p:nvSpPr>
          <p:spPr>
            <a:xfrm>
              <a:off x="6060275" y="1788000"/>
              <a:ext cx="13700" cy="6725"/>
            </a:xfrm>
            <a:custGeom>
              <a:avLst/>
              <a:gdLst/>
              <a:ahLst/>
              <a:cxnLst/>
              <a:rect l="l" t="t" r="r" b="b"/>
              <a:pathLst>
                <a:path w="548" h="269" extrusionOk="0">
                  <a:moveTo>
                    <a:pt x="272" y="0"/>
                  </a:moveTo>
                  <a:cubicBezTo>
                    <a:pt x="205" y="0"/>
                    <a:pt x="134" y="10"/>
                    <a:pt x="66" y="10"/>
                  </a:cubicBezTo>
                  <a:cubicBezTo>
                    <a:pt x="44" y="10"/>
                    <a:pt x="22" y="9"/>
                    <a:pt x="0" y="6"/>
                  </a:cubicBezTo>
                  <a:lnTo>
                    <a:pt x="0" y="6"/>
                  </a:lnTo>
                  <a:cubicBezTo>
                    <a:pt x="96" y="90"/>
                    <a:pt x="191" y="185"/>
                    <a:pt x="286" y="268"/>
                  </a:cubicBezTo>
                  <a:cubicBezTo>
                    <a:pt x="369" y="221"/>
                    <a:pt x="453" y="185"/>
                    <a:pt x="548" y="137"/>
                  </a:cubicBezTo>
                  <a:cubicBezTo>
                    <a:pt x="472" y="23"/>
                    <a:pt x="375"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30"/>
            <p:cNvSpPr/>
            <p:nvPr/>
          </p:nvSpPr>
          <p:spPr>
            <a:xfrm>
              <a:off x="5820950" y="1809575"/>
              <a:ext cx="2400" cy="1525"/>
            </a:xfrm>
            <a:custGeom>
              <a:avLst/>
              <a:gdLst/>
              <a:ahLst/>
              <a:cxnLst/>
              <a:rect l="l" t="t" r="r" b="b"/>
              <a:pathLst>
                <a:path w="96" h="61" extrusionOk="0">
                  <a:moveTo>
                    <a:pt x="96" y="1"/>
                  </a:moveTo>
                  <a:lnTo>
                    <a:pt x="96" y="1"/>
                  </a:lnTo>
                  <a:cubicBezTo>
                    <a:pt x="24" y="13"/>
                    <a:pt x="1" y="48"/>
                    <a:pt x="60" y="60"/>
                  </a:cubicBezTo>
                  <a:cubicBezTo>
                    <a:pt x="60" y="60"/>
                    <a:pt x="84" y="13"/>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30"/>
            <p:cNvSpPr/>
            <p:nvPr/>
          </p:nvSpPr>
          <p:spPr>
            <a:xfrm>
              <a:off x="5899825" y="1791125"/>
              <a:ext cx="13125" cy="9050"/>
            </a:xfrm>
            <a:custGeom>
              <a:avLst/>
              <a:gdLst/>
              <a:ahLst/>
              <a:cxnLst/>
              <a:rect l="l" t="t" r="r" b="b"/>
              <a:pathLst>
                <a:path w="525" h="362" extrusionOk="0">
                  <a:moveTo>
                    <a:pt x="239" y="0"/>
                  </a:moveTo>
                  <a:cubicBezTo>
                    <a:pt x="144" y="36"/>
                    <a:pt x="1" y="108"/>
                    <a:pt x="60" y="227"/>
                  </a:cubicBezTo>
                  <a:cubicBezTo>
                    <a:pt x="96" y="310"/>
                    <a:pt x="275" y="298"/>
                    <a:pt x="394" y="310"/>
                  </a:cubicBezTo>
                  <a:cubicBezTo>
                    <a:pt x="394" y="322"/>
                    <a:pt x="406" y="334"/>
                    <a:pt x="441" y="358"/>
                  </a:cubicBezTo>
                  <a:cubicBezTo>
                    <a:pt x="447" y="360"/>
                    <a:pt x="453" y="362"/>
                    <a:pt x="460" y="362"/>
                  </a:cubicBezTo>
                  <a:cubicBezTo>
                    <a:pt x="481" y="362"/>
                    <a:pt x="506" y="346"/>
                    <a:pt x="525" y="310"/>
                  </a:cubicBezTo>
                  <a:cubicBezTo>
                    <a:pt x="513" y="215"/>
                    <a:pt x="513" y="131"/>
                    <a:pt x="501" y="36"/>
                  </a:cubicBezTo>
                  <a:cubicBezTo>
                    <a:pt x="406" y="24"/>
                    <a:pt x="322" y="24"/>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30"/>
            <p:cNvSpPr/>
            <p:nvPr/>
          </p:nvSpPr>
          <p:spPr>
            <a:xfrm>
              <a:off x="5905200" y="1798650"/>
              <a:ext cx="7450" cy="7675"/>
            </a:xfrm>
            <a:custGeom>
              <a:avLst/>
              <a:gdLst/>
              <a:ahLst/>
              <a:cxnLst/>
              <a:rect l="l" t="t" r="r" b="b"/>
              <a:pathLst>
                <a:path w="298" h="307" extrusionOk="0">
                  <a:moveTo>
                    <a:pt x="228" y="0"/>
                  </a:moveTo>
                  <a:cubicBezTo>
                    <a:pt x="205" y="0"/>
                    <a:pt x="185" y="3"/>
                    <a:pt x="167" y="9"/>
                  </a:cubicBezTo>
                  <a:cubicBezTo>
                    <a:pt x="143" y="116"/>
                    <a:pt x="0" y="211"/>
                    <a:pt x="167" y="307"/>
                  </a:cubicBezTo>
                  <a:cubicBezTo>
                    <a:pt x="203" y="307"/>
                    <a:pt x="250" y="295"/>
                    <a:pt x="298" y="295"/>
                  </a:cubicBezTo>
                  <a:lnTo>
                    <a:pt x="298" y="9"/>
                  </a:lnTo>
                  <a:cubicBezTo>
                    <a:pt x="274" y="3"/>
                    <a:pt x="250" y="0"/>
                    <a:pt x="2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30"/>
            <p:cNvSpPr/>
            <p:nvPr/>
          </p:nvSpPr>
          <p:spPr>
            <a:xfrm>
              <a:off x="5938225" y="1739525"/>
              <a:ext cx="14625" cy="5650"/>
            </a:xfrm>
            <a:custGeom>
              <a:avLst/>
              <a:gdLst/>
              <a:ahLst/>
              <a:cxnLst/>
              <a:rect l="l" t="t" r="r" b="b"/>
              <a:pathLst>
                <a:path w="585" h="226" extrusionOk="0">
                  <a:moveTo>
                    <a:pt x="366" y="0"/>
                  </a:moveTo>
                  <a:cubicBezTo>
                    <a:pt x="289" y="0"/>
                    <a:pt x="212" y="21"/>
                    <a:pt x="132" y="64"/>
                  </a:cubicBezTo>
                  <a:cubicBezTo>
                    <a:pt x="96" y="64"/>
                    <a:pt x="48" y="64"/>
                    <a:pt x="1" y="76"/>
                  </a:cubicBezTo>
                  <a:cubicBezTo>
                    <a:pt x="93" y="175"/>
                    <a:pt x="189" y="225"/>
                    <a:pt x="284" y="225"/>
                  </a:cubicBezTo>
                  <a:cubicBezTo>
                    <a:pt x="385" y="225"/>
                    <a:pt x="486" y="169"/>
                    <a:pt x="584" y="52"/>
                  </a:cubicBezTo>
                  <a:cubicBezTo>
                    <a:pt x="510" y="18"/>
                    <a:pt x="438"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30"/>
            <p:cNvSpPr/>
            <p:nvPr/>
          </p:nvSpPr>
          <p:spPr>
            <a:xfrm>
              <a:off x="5511100" y="1877750"/>
              <a:ext cx="2700" cy="3300"/>
            </a:xfrm>
            <a:custGeom>
              <a:avLst/>
              <a:gdLst/>
              <a:ahLst/>
              <a:cxnLst/>
              <a:rect l="l" t="t" r="r" b="b"/>
              <a:pathLst>
                <a:path w="108" h="132" extrusionOk="0">
                  <a:moveTo>
                    <a:pt x="0" y="0"/>
                  </a:moveTo>
                  <a:lnTo>
                    <a:pt x="0" y="131"/>
                  </a:lnTo>
                  <a:cubicBezTo>
                    <a:pt x="107" y="84"/>
                    <a:pt x="95"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30"/>
            <p:cNvSpPr/>
            <p:nvPr/>
          </p:nvSpPr>
          <p:spPr>
            <a:xfrm>
              <a:off x="5715875" y="2062275"/>
              <a:ext cx="7475" cy="5700"/>
            </a:xfrm>
            <a:custGeom>
              <a:avLst/>
              <a:gdLst/>
              <a:ahLst/>
              <a:cxnLst/>
              <a:rect l="l" t="t" r="r" b="b"/>
              <a:pathLst>
                <a:path w="299" h="228" extrusionOk="0">
                  <a:moveTo>
                    <a:pt x="167" y="0"/>
                  </a:moveTo>
                  <a:cubicBezTo>
                    <a:pt x="115" y="0"/>
                    <a:pt x="55" y="63"/>
                    <a:pt x="1" y="72"/>
                  </a:cubicBezTo>
                  <a:cubicBezTo>
                    <a:pt x="36" y="120"/>
                    <a:pt x="84" y="180"/>
                    <a:pt x="144" y="227"/>
                  </a:cubicBezTo>
                  <a:cubicBezTo>
                    <a:pt x="203" y="180"/>
                    <a:pt x="298" y="120"/>
                    <a:pt x="215" y="25"/>
                  </a:cubicBezTo>
                  <a:cubicBezTo>
                    <a:pt x="200" y="7"/>
                    <a:pt x="184"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30"/>
            <p:cNvSpPr/>
            <p:nvPr/>
          </p:nvSpPr>
          <p:spPr>
            <a:xfrm>
              <a:off x="5455425" y="2001275"/>
              <a:ext cx="1825" cy="1800"/>
            </a:xfrm>
            <a:custGeom>
              <a:avLst/>
              <a:gdLst/>
              <a:ahLst/>
              <a:cxnLst/>
              <a:rect l="l" t="t" r="r" b="b"/>
              <a:pathLst>
                <a:path w="73" h="72" extrusionOk="0">
                  <a:moveTo>
                    <a:pt x="1" y="0"/>
                  </a:moveTo>
                  <a:lnTo>
                    <a:pt x="72" y="72"/>
                  </a:lnTo>
                  <a:cubicBezTo>
                    <a:pt x="72" y="60"/>
                    <a:pt x="60" y="24"/>
                    <a:pt x="36" y="12"/>
                  </a:cubicBezTo>
                  <a:cubicBezTo>
                    <a:pt x="25" y="0"/>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30"/>
            <p:cNvSpPr/>
            <p:nvPr/>
          </p:nvSpPr>
          <p:spPr>
            <a:xfrm>
              <a:off x="5648025" y="2065575"/>
              <a:ext cx="3000" cy="1800"/>
            </a:xfrm>
            <a:custGeom>
              <a:avLst/>
              <a:gdLst/>
              <a:ahLst/>
              <a:cxnLst/>
              <a:rect l="l" t="t" r="r" b="b"/>
              <a:pathLst>
                <a:path w="120" h="72" extrusionOk="0">
                  <a:moveTo>
                    <a:pt x="54" y="0"/>
                  </a:moveTo>
                  <a:cubicBezTo>
                    <a:pt x="27" y="0"/>
                    <a:pt x="8" y="19"/>
                    <a:pt x="0" y="60"/>
                  </a:cubicBezTo>
                  <a:cubicBezTo>
                    <a:pt x="36" y="71"/>
                    <a:pt x="60" y="71"/>
                    <a:pt x="119" y="71"/>
                  </a:cubicBezTo>
                  <a:cubicBezTo>
                    <a:pt x="107" y="60"/>
                    <a:pt x="107" y="36"/>
                    <a:pt x="95" y="12"/>
                  </a:cubicBezTo>
                  <a:cubicBezTo>
                    <a:pt x="80" y="4"/>
                    <a:pt x="6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30"/>
            <p:cNvSpPr/>
            <p:nvPr/>
          </p:nvSpPr>
          <p:spPr>
            <a:xfrm>
              <a:off x="5495025" y="1793500"/>
              <a:ext cx="2100" cy="2125"/>
            </a:xfrm>
            <a:custGeom>
              <a:avLst/>
              <a:gdLst/>
              <a:ahLst/>
              <a:cxnLst/>
              <a:rect l="l" t="t" r="r" b="b"/>
              <a:pathLst>
                <a:path w="84" h="85" extrusionOk="0">
                  <a:moveTo>
                    <a:pt x="0" y="1"/>
                  </a:moveTo>
                  <a:lnTo>
                    <a:pt x="84" y="84"/>
                  </a:lnTo>
                  <a:cubicBezTo>
                    <a:pt x="60" y="48"/>
                    <a:pt x="3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30"/>
            <p:cNvSpPr/>
            <p:nvPr/>
          </p:nvSpPr>
          <p:spPr>
            <a:xfrm>
              <a:off x="5938525" y="2053850"/>
              <a:ext cx="20875" cy="10075"/>
            </a:xfrm>
            <a:custGeom>
              <a:avLst/>
              <a:gdLst/>
              <a:ahLst/>
              <a:cxnLst/>
              <a:rect l="l" t="t" r="r" b="b"/>
              <a:pathLst>
                <a:path w="835" h="403" extrusionOk="0">
                  <a:moveTo>
                    <a:pt x="658" y="0"/>
                  </a:moveTo>
                  <a:cubicBezTo>
                    <a:pt x="634" y="0"/>
                    <a:pt x="609" y="2"/>
                    <a:pt x="584" y="5"/>
                  </a:cubicBezTo>
                  <a:cubicBezTo>
                    <a:pt x="493" y="112"/>
                    <a:pt x="385" y="122"/>
                    <a:pt x="272" y="122"/>
                  </a:cubicBezTo>
                  <a:cubicBezTo>
                    <a:pt x="246" y="122"/>
                    <a:pt x="220" y="121"/>
                    <a:pt x="194" y="121"/>
                  </a:cubicBezTo>
                  <a:cubicBezTo>
                    <a:pt x="169" y="121"/>
                    <a:pt x="144" y="122"/>
                    <a:pt x="120" y="124"/>
                  </a:cubicBezTo>
                  <a:cubicBezTo>
                    <a:pt x="84" y="219"/>
                    <a:pt x="36" y="302"/>
                    <a:pt x="1" y="386"/>
                  </a:cubicBezTo>
                  <a:cubicBezTo>
                    <a:pt x="152" y="394"/>
                    <a:pt x="298" y="402"/>
                    <a:pt x="446" y="402"/>
                  </a:cubicBezTo>
                  <a:cubicBezTo>
                    <a:pt x="507" y="402"/>
                    <a:pt x="569" y="401"/>
                    <a:pt x="632" y="398"/>
                  </a:cubicBezTo>
                  <a:cubicBezTo>
                    <a:pt x="763" y="386"/>
                    <a:pt x="834" y="290"/>
                    <a:pt x="834" y="159"/>
                  </a:cubicBezTo>
                  <a:cubicBezTo>
                    <a:pt x="825" y="28"/>
                    <a:pt x="749" y="0"/>
                    <a:pt x="6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30"/>
            <p:cNvSpPr/>
            <p:nvPr/>
          </p:nvSpPr>
          <p:spPr>
            <a:xfrm>
              <a:off x="5250650" y="1818800"/>
              <a:ext cx="33950" cy="29800"/>
            </a:xfrm>
            <a:custGeom>
              <a:avLst/>
              <a:gdLst/>
              <a:ahLst/>
              <a:cxnLst/>
              <a:rect l="l" t="t" r="r" b="b"/>
              <a:pathLst>
                <a:path w="1358" h="1192" extrusionOk="0">
                  <a:moveTo>
                    <a:pt x="1310" y="0"/>
                  </a:moveTo>
                  <a:cubicBezTo>
                    <a:pt x="1292" y="0"/>
                    <a:pt x="1271" y="9"/>
                    <a:pt x="1250" y="25"/>
                  </a:cubicBezTo>
                  <a:cubicBezTo>
                    <a:pt x="1199" y="19"/>
                    <a:pt x="1148" y="17"/>
                    <a:pt x="1097" y="17"/>
                  </a:cubicBezTo>
                  <a:cubicBezTo>
                    <a:pt x="806" y="17"/>
                    <a:pt x="521" y="96"/>
                    <a:pt x="226" y="167"/>
                  </a:cubicBezTo>
                  <a:cubicBezTo>
                    <a:pt x="0" y="501"/>
                    <a:pt x="131" y="858"/>
                    <a:pt x="119" y="1191"/>
                  </a:cubicBezTo>
                  <a:cubicBezTo>
                    <a:pt x="465" y="1132"/>
                    <a:pt x="274" y="882"/>
                    <a:pt x="298" y="715"/>
                  </a:cubicBezTo>
                  <a:cubicBezTo>
                    <a:pt x="298" y="692"/>
                    <a:pt x="293" y="674"/>
                    <a:pt x="276" y="674"/>
                  </a:cubicBezTo>
                  <a:cubicBezTo>
                    <a:pt x="267" y="674"/>
                    <a:pt x="255" y="679"/>
                    <a:pt x="238" y="691"/>
                  </a:cubicBezTo>
                  <a:cubicBezTo>
                    <a:pt x="224" y="701"/>
                    <a:pt x="216" y="705"/>
                    <a:pt x="213" y="705"/>
                  </a:cubicBezTo>
                  <a:cubicBezTo>
                    <a:pt x="201" y="705"/>
                    <a:pt x="243" y="659"/>
                    <a:pt x="272" y="659"/>
                  </a:cubicBezTo>
                  <a:cubicBezTo>
                    <a:pt x="285" y="659"/>
                    <a:pt x="295" y="668"/>
                    <a:pt x="298" y="691"/>
                  </a:cubicBezTo>
                  <a:cubicBezTo>
                    <a:pt x="357" y="822"/>
                    <a:pt x="274" y="977"/>
                    <a:pt x="405" y="1060"/>
                  </a:cubicBezTo>
                  <a:cubicBezTo>
                    <a:pt x="572" y="953"/>
                    <a:pt x="488" y="691"/>
                    <a:pt x="703" y="596"/>
                  </a:cubicBezTo>
                  <a:cubicBezTo>
                    <a:pt x="703" y="402"/>
                    <a:pt x="792" y="357"/>
                    <a:pt x="906" y="357"/>
                  </a:cubicBezTo>
                  <a:cubicBezTo>
                    <a:pt x="973" y="357"/>
                    <a:pt x="1049" y="373"/>
                    <a:pt x="1119" y="382"/>
                  </a:cubicBezTo>
                  <a:cubicBezTo>
                    <a:pt x="1143" y="382"/>
                    <a:pt x="1191" y="358"/>
                    <a:pt x="1239" y="346"/>
                  </a:cubicBezTo>
                  <a:cubicBezTo>
                    <a:pt x="1286" y="263"/>
                    <a:pt x="1310" y="167"/>
                    <a:pt x="1358" y="48"/>
                  </a:cubicBezTo>
                  <a:cubicBezTo>
                    <a:pt x="1351" y="15"/>
                    <a:pt x="1333" y="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30"/>
            <p:cNvSpPr/>
            <p:nvPr/>
          </p:nvSpPr>
          <p:spPr>
            <a:xfrm>
              <a:off x="5271475" y="1848875"/>
              <a:ext cx="3000" cy="4175"/>
            </a:xfrm>
            <a:custGeom>
              <a:avLst/>
              <a:gdLst/>
              <a:ahLst/>
              <a:cxnLst/>
              <a:rect l="l" t="t" r="r" b="b"/>
              <a:pathLst>
                <a:path w="120" h="167" extrusionOk="0">
                  <a:moveTo>
                    <a:pt x="120" y="0"/>
                  </a:moveTo>
                  <a:cubicBezTo>
                    <a:pt x="60" y="48"/>
                    <a:pt x="1" y="84"/>
                    <a:pt x="1" y="167"/>
                  </a:cubicBezTo>
                  <a:cubicBezTo>
                    <a:pt x="48" y="167"/>
                    <a:pt x="72" y="167"/>
                    <a:pt x="120" y="155"/>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30"/>
            <p:cNvSpPr/>
            <p:nvPr/>
          </p:nvSpPr>
          <p:spPr>
            <a:xfrm>
              <a:off x="5908750" y="2053650"/>
              <a:ext cx="4200" cy="1825"/>
            </a:xfrm>
            <a:custGeom>
              <a:avLst/>
              <a:gdLst/>
              <a:ahLst/>
              <a:cxnLst/>
              <a:rect l="l" t="t" r="r" b="b"/>
              <a:pathLst>
                <a:path w="168" h="73" extrusionOk="0">
                  <a:moveTo>
                    <a:pt x="1" y="1"/>
                  </a:moveTo>
                  <a:cubicBezTo>
                    <a:pt x="31" y="48"/>
                    <a:pt x="58" y="72"/>
                    <a:pt x="84" y="72"/>
                  </a:cubicBezTo>
                  <a:cubicBezTo>
                    <a:pt x="111" y="72"/>
                    <a:pt x="138" y="48"/>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30"/>
            <p:cNvSpPr/>
            <p:nvPr/>
          </p:nvSpPr>
          <p:spPr>
            <a:xfrm>
              <a:off x="5421325" y="1998050"/>
              <a:ext cx="7350" cy="4725"/>
            </a:xfrm>
            <a:custGeom>
              <a:avLst/>
              <a:gdLst/>
              <a:ahLst/>
              <a:cxnLst/>
              <a:rect l="l" t="t" r="r" b="b"/>
              <a:pathLst>
                <a:path w="294" h="189" extrusionOk="0">
                  <a:moveTo>
                    <a:pt x="111" y="1"/>
                  </a:moveTo>
                  <a:cubicBezTo>
                    <a:pt x="44" y="1"/>
                    <a:pt x="1" y="47"/>
                    <a:pt x="7" y="189"/>
                  </a:cubicBezTo>
                  <a:lnTo>
                    <a:pt x="293" y="189"/>
                  </a:lnTo>
                  <a:lnTo>
                    <a:pt x="293" y="58"/>
                  </a:lnTo>
                  <a:cubicBezTo>
                    <a:pt x="226" y="27"/>
                    <a:pt x="162" y="1"/>
                    <a:pt x="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30"/>
            <p:cNvSpPr/>
            <p:nvPr/>
          </p:nvSpPr>
          <p:spPr>
            <a:xfrm>
              <a:off x="6121000" y="1998300"/>
              <a:ext cx="1800" cy="1500"/>
            </a:xfrm>
            <a:custGeom>
              <a:avLst/>
              <a:gdLst/>
              <a:ahLst/>
              <a:cxnLst/>
              <a:rect l="l" t="t" r="r" b="b"/>
              <a:pathLst>
                <a:path w="72" h="60" extrusionOk="0">
                  <a:moveTo>
                    <a:pt x="24" y="0"/>
                  </a:moveTo>
                  <a:cubicBezTo>
                    <a:pt x="24" y="0"/>
                    <a:pt x="12" y="36"/>
                    <a:pt x="0" y="60"/>
                  </a:cubicBezTo>
                  <a:cubicBezTo>
                    <a:pt x="60" y="24"/>
                    <a:pt x="72"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30"/>
            <p:cNvSpPr/>
            <p:nvPr/>
          </p:nvSpPr>
          <p:spPr>
            <a:xfrm>
              <a:off x="5919175" y="2593100"/>
              <a:ext cx="83375" cy="16000"/>
            </a:xfrm>
            <a:custGeom>
              <a:avLst/>
              <a:gdLst/>
              <a:ahLst/>
              <a:cxnLst/>
              <a:rect l="l" t="t" r="r" b="b"/>
              <a:pathLst>
                <a:path w="3335" h="640" extrusionOk="0">
                  <a:moveTo>
                    <a:pt x="532" y="0"/>
                  </a:moveTo>
                  <a:cubicBezTo>
                    <a:pt x="418" y="0"/>
                    <a:pt x="302" y="21"/>
                    <a:pt x="179" y="80"/>
                  </a:cubicBezTo>
                  <a:cubicBezTo>
                    <a:pt x="1" y="283"/>
                    <a:pt x="155" y="390"/>
                    <a:pt x="322" y="497"/>
                  </a:cubicBezTo>
                  <a:cubicBezTo>
                    <a:pt x="501" y="497"/>
                    <a:pt x="691" y="509"/>
                    <a:pt x="882" y="509"/>
                  </a:cubicBezTo>
                  <a:cubicBezTo>
                    <a:pt x="962" y="417"/>
                    <a:pt x="1038" y="372"/>
                    <a:pt x="1111" y="372"/>
                  </a:cubicBezTo>
                  <a:cubicBezTo>
                    <a:pt x="1190" y="372"/>
                    <a:pt x="1266" y="422"/>
                    <a:pt x="1346" y="521"/>
                  </a:cubicBezTo>
                  <a:cubicBezTo>
                    <a:pt x="1531" y="598"/>
                    <a:pt x="1721" y="613"/>
                    <a:pt x="1913" y="613"/>
                  </a:cubicBezTo>
                  <a:cubicBezTo>
                    <a:pt x="2033" y="613"/>
                    <a:pt x="2154" y="607"/>
                    <a:pt x="2274" y="607"/>
                  </a:cubicBezTo>
                  <a:cubicBezTo>
                    <a:pt x="2346" y="607"/>
                    <a:pt x="2418" y="609"/>
                    <a:pt x="2489" y="616"/>
                  </a:cubicBezTo>
                  <a:cubicBezTo>
                    <a:pt x="2519" y="594"/>
                    <a:pt x="2548" y="549"/>
                    <a:pt x="2575" y="549"/>
                  </a:cubicBezTo>
                  <a:cubicBezTo>
                    <a:pt x="2591" y="549"/>
                    <a:pt x="2606" y="566"/>
                    <a:pt x="2620" y="616"/>
                  </a:cubicBezTo>
                  <a:cubicBezTo>
                    <a:pt x="2775" y="628"/>
                    <a:pt x="2906" y="628"/>
                    <a:pt x="3061" y="640"/>
                  </a:cubicBezTo>
                  <a:cubicBezTo>
                    <a:pt x="3120" y="509"/>
                    <a:pt x="3203" y="402"/>
                    <a:pt x="3334" y="342"/>
                  </a:cubicBezTo>
                  <a:lnTo>
                    <a:pt x="3334" y="211"/>
                  </a:lnTo>
                  <a:cubicBezTo>
                    <a:pt x="2596" y="199"/>
                    <a:pt x="1834" y="235"/>
                    <a:pt x="1108" y="92"/>
                  </a:cubicBezTo>
                  <a:cubicBezTo>
                    <a:pt x="902" y="55"/>
                    <a:pt x="71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30"/>
            <p:cNvSpPr/>
            <p:nvPr/>
          </p:nvSpPr>
          <p:spPr>
            <a:xfrm>
              <a:off x="6098975" y="2605200"/>
              <a:ext cx="36625" cy="14525"/>
            </a:xfrm>
            <a:custGeom>
              <a:avLst/>
              <a:gdLst/>
              <a:ahLst/>
              <a:cxnLst/>
              <a:rect l="l" t="t" r="r" b="b"/>
              <a:pathLst>
                <a:path w="1465" h="581" extrusionOk="0">
                  <a:moveTo>
                    <a:pt x="302" y="1"/>
                  </a:moveTo>
                  <a:cubicBezTo>
                    <a:pt x="196" y="1"/>
                    <a:pt x="93" y="39"/>
                    <a:pt x="0" y="132"/>
                  </a:cubicBezTo>
                  <a:cubicBezTo>
                    <a:pt x="12" y="156"/>
                    <a:pt x="12" y="191"/>
                    <a:pt x="36" y="203"/>
                  </a:cubicBezTo>
                  <a:cubicBezTo>
                    <a:pt x="72" y="215"/>
                    <a:pt x="119" y="239"/>
                    <a:pt x="131" y="275"/>
                  </a:cubicBezTo>
                  <a:cubicBezTo>
                    <a:pt x="155" y="334"/>
                    <a:pt x="155" y="382"/>
                    <a:pt x="155" y="430"/>
                  </a:cubicBezTo>
                  <a:cubicBezTo>
                    <a:pt x="194" y="425"/>
                    <a:pt x="234" y="422"/>
                    <a:pt x="275" y="422"/>
                  </a:cubicBezTo>
                  <a:cubicBezTo>
                    <a:pt x="333" y="422"/>
                    <a:pt x="395" y="428"/>
                    <a:pt x="464" y="442"/>
                  </a:cubicBezTo>
                  <a:cubicBezTo>
                    <a:pt x="639" y="531"/>
                    <a:pt x="768" y="580"/>
                    <a:pt x="882" y="580"/>
                  </a:cubicBezTo>
                  <a:cubicBezTo>
                    <a:pt x="1071" y="580"/>
                    <a:pt x="1219" y="444"/>
                    <a:pt x="1465" y="132"/>
                  </a:cubicBezTo>
                  <a:lnTo>
                    <a:pt x="1465" y="132"/>
                  </a:lnTo>
                  <a:cubicBezTo>
                    <a:pt x="1337" y="218"/>
                    <a:pt x="1221" y="251"/>
                    <a:pt x="1109" y="251"/>
                  </a:cubicBezTo>
                  <a:cubicBezTo>
                    <a:pt x="930" y="251"/>
                    <a:pt x="765" y="165"/>
                    <a:pt x="595" y="84"/>
                  </a:cubicBezTo>
                  <a:cubicBezTo>
                    <a:pt x="498" y="33"/>
                    <a:pt x="399" y="1"/>
                    <a:pt x="3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30"/>
            <p:cNvSpPr/>
            <p:nvPr/>
          </p:nvSpPr>
          <p:spPr>
            <a:xfrm>
              <a:off x="6056100" y="2602225"/>
              <a:ext cx="32475" cy="17175"/>
            </a:xfrm>
            <a:custGeom>
              <a:avLst/>
              <a:gdLst/>
              <a:ahLst/>
              <a:cxnLst/>
              <a:rect l="l" t="t" r="r" b="b"/>
              <a:pathLst>
                <a:path w="1299" h="687" extrusionOk="0">
                  <a:moveTo>
                    <a:pt x="1" y="1"/>
                  </a:moveTo>
                  <a:lnTo>
                    <a:pt x="1" y="394"/>
                  </a:lnTo>
                  <a:cubicBezTo>
                    <a:pt x="25" y="396"/>
                    <a:pt x="48" y="397"/>
                    <a:pt x="72" y="397"/>
                  </a:cubicBezTo>
                  <a:cubicBezTo>
                    <a:pt x="176" y="397"/>
                    <a:pt x="279" y="380"/>
                    <a:pt x="381" y="380"/>
                  </a:cubicBezTo>
                  <a:cubicBezTo>
                    <a:pt x="515" y="380"/>
                    <a:pt x="646" y="408"/>
                    <a:pt x="774" y="537"/>
                  </a:cubicBezTo>
                  <a:cubicBezTo>
                    <a:pt x="849" y="594"/>
                    <a:pt x="980" y="686"/>
                    <a:pt x="1116" y="686"/>
                  </a:cubicBezTo>
                  <a:cubicBezTo>
                    <a:pt x="1177" y="686"/>
                    <a:pt x="1240" y="668"/>
                    <a:pt x="1298" y="620"/>
                  </a:cubicBezTo>
                  <a:cubicBezTo>
                    <a:pt x="1155" y="489"/>
                    <a:pt x="1155" y="322"/>
                    <a:pt x="1167" y="144"/>
                  </a:cubicBezTo>
                  <a:cubicBezTo>
                    <a:pt x="1165" y="144"/>
                    <a:pt x="1162" y="144"/>
                    <a:pt x="1160" y="144"/>
                  </a:cubicBezTo>
                  <a:cubicBezTo>
                    <a:pt x="1022" y="144"/>
                    <a:pt x="935" y="396"/>
                    <a:pt x="864" y="396"/>
                  </a:cubicBezTo>
                  <a:cubicBezTo>
                    <a:pt x="845" y="396"/>
                    <a:pt x="827" y="378"/>
                    <a:pt x="810" y="334"/>
                  </a:cubicBezTo>
                  <a:cubicBezTo>
                    <a:pt x="710" y="67"/>
                    <a:pt x="553" y="32"/>
                    <a:pt x="386" y="32"/>
                  </a:cubicBezTo>
                  <a:cubicBezTo>
                    <a:pt x="328" y="32"/>
                    <a:pt x="269" y="36"/>
                    <a:pt x="211" y="36"/>
                  </a:cubicBezTo>
                  <a:cubicBezTo>
                    <a:pt x="139" y="36"/>
                    <a:pt x="67" y="3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30"/>
            <p:cNvSpPr/>
            <p:nvPr/>
          </p:nvSpPr>
          <p:spPr>
            <a:xfrm>
              <a:off x="5909350" y="2593275"/>
              <a:ext cx="17900" cy="12250"/>
            </a:xfrm>
            <a:custGeom>
              <a:avLst/>
              <a:gdLst/>
              <a:ahLst/>
              <a:cxnLst/>
              <a:rect l="l" t="t" r="r" b="b"/>
              <a:pathLst>
                <a:path w="716" h="490" extrusionOk="0">
                  <a:moveTo>
                    <a:pt x="401" y="0"/>
                  </a:moveTo>
                  <a:cubicBezTo>
                    <a:pt x="247" y="0"/>
                    <a:pt x="144" y="189"/>
                    <a:pt x="1" y="216"/>
                  </a:cubicBezTo>
                  <a:lnTo>
                    <a:pt x="1" y="490"/>
                  </a:lnTo>
                  <a:lnTo>
                    <a:pt x="715" y="490"/>
                  </a:lnTo>
                  <a:cubicBezTo>
                    <a:pt x="668" y="347"/>
                    <a:pt x="620" y="204"/>
                    <a:pt x="572" y="73"/>
                  </a:cubicBezTo>
                  <a:cubicBezTo>
                    <a:pt x="508" y="20"/>
                    <a:pt x="452" y="0"/>
                    <a:pt x="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30"/>
            <p:cNvSpPr/>
            <p:nvPr/>
          </p:nvSpPr>
          <p:spPr>
            <a:xfrm>
              <a:off x="5950425" y="2566650"/>
              <a:ext cx="17600" cy="10175"/>
            </a:xfrm>
            <a:custGeom>
              <a:avLst/>
              <a:gdLst/>
              <a:ahLst/>
              <a:cxnLst/>
              <a:rect l="l" t="t" r="r" b="b"/>
              <a:pathLst>
                <a:path w="704" h="407" extrusionOk="0">
                  <a:moveTo>
                    <a:pt x="191" y="0"/>
                  </a:moveTo>
                  <a:cubicBezTo>
                    <a:pt x="145" y="0"/>
                    <a:pt x="98" y="6"/>
                    <a:pt x="48" y="19"/>
                  </a:cubicBezTo>
                  <a:cubicBezTo>
                    <a:pt x="1" y="90"/>
                    <a:pt x="1" y="186"/>
                    <a:pt x="48" y="245"/>
                  </a:cubicBezTo>
                  <a:lnTo>
                    <a:pt x="96" y="305"/>
                  </a:lnTo>
                  <a:cubicBezTo>
                    <a:pt x="132" y="293"/>
                    <a:pt x="168" y="293"/>
                    <a:pt x="215" y="269"/>
                  </a:cubicBezTo>
                  <a:cubicBezTo>
                    <a:pt x="263" y="365"/>
                    <a:pt x="350" y="407"/>
                    <a:pt x="444" y="407"/>
                  </a:cubicBezTo>
                  <a:cubicBezTo>
                    <a:pt x="467" y="407"/>
                    <a:pt x="490" y="405"/>
                    <a:pt x="513" y="400"/>
                  </a:cubicBezTo>
                  <a:cubicBezTo>
                    <a:pt x="572" y="364"/>
                    <a:pt x="644" y="352"/>
                    <a:pt x="691" y="269"/>
                  </a:cubicBezTo>
                  <a:cubicBezTo>
                    <a:pt x="703" y="209"/>
                    <a:pt x="691" y="174"/>
                    <a:pt x="644" y="138"/>
                  </a:cubicBezTo>
                  <a:cubicBezTo>
                    <a:pt x="504" y="73"/>
                    <a:pt x="357"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30"/>
            <p:cNvSpPr/>
            <p:nvPr/>
          </p:nvSpPr>
          <p:spPr>
            <a:xfrm>
              <a:off x="5965325" y="2568150"/>
              <a:ext cx="10600" cy="8525"/>
            </a:xfrm>
            <a:custGeom>
              <a:avLst/>
              <a:gdLst/>
              <a:ahLst/>
              <a:cxnLst/>
              <a:rect l="l" t="t" r="r" b="b"/>
              <a:pathLst>
                <a:path w="424" h="341" extrusionOk="0">
                  <a:moveTo>
                    <a:pt x="286" y="1"/>
                  </a:moveTo>
                  <a:cubicBezTo>
                    <a:pt x="214" y="1"/>
                    <a:pt x="125" y="42"/>
                    <a:pt x="48" y="78"/>
                  </a:cubicBezTo>
                  <a:lnTo>
                    <a:pt x="48" y="233"/>
                  </a:lnTo>
                  <a:cubicBezTo>
                    <a:pt x="0" y="257"/>
                    <a:pt x="0" y="292"/>
                    <a:pt x="48" y="328"/>
                  </a:cubicBezTo>
                  <a:cubicBezTo>
                    <a:pt x="57" y="327"/>
                    <a:pt x="65" y="327"/>
                    <a:pt x="75" y="327"/>
                  </a:cubicBezTo>
                  <a:cubicBezTo>
                    <a:pt x="137" y="327"/>
                    <a:pt x="208" y="341"/>
                    <a:pt x="269" y="341"/>
                  </a:cubicBezTo>
                  <a:cubicBezTo>
                    <a:pt x="356" y="341"/>
                    <a:pt x="424" y="312"/>
                    <a:pt x="417" y="173"/>
                  </a:cubicBezTo>
                  <a:cubicBezTo>
                    <a:pt x="411" y="42"/>
                    <a:pt x="357"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30"/>
            <p:cNvSpPr/>
            <p:nvPr/>
          </p:nvSpPr>
          <p:spPr>
            <a:xfrm>
              <a:off x="5819175" y="2590550"/>
              <a:ext cx="14600" cy="7775"/>
            </a:xfrm>
            <a:custGeom>
              <a:avLst/>
              <a:gdLst/>
              <a:ahLst/>
              <a:cxnLst/>
              <a:rect l="l" t="t" r="r" b="b"/>
              <a:pathLst>
                <a:path w="584" h="311" extrusionOk="0">
                  <a:moveTo>
                    <a:pt x="258" y="1"/>
                  </a:moveTo>
                  <a:cubicBezTo>
                    <a:pt x="179" y="1"/>
                    <a:pt x="94" y="16"/>
                    <a:pt x="0" y="63"/>
                  </a:cubicBezTo>
                  <a:cubicBezTo>
                    <a:pt x="165" y="187"/>
                    <a:pt x="303" y="311"/>
                    <a:pt x="492" y="311"/>
                  </a:cubicBezTo>
                  <a:cubicBezTo>
                    <a:pt x="521" y="311"/>
                    <a:pt x="552" y="308"/>
                    <a:pt x="584" y="301"/>
                  </a:cubicBezTo>
                  <a:lnTo>
                    <a:pt x="584" y="51"/>
                  </a:lnTo>
                  <a:cubicBezTo>
                    <a:pt x="483" y="37"/>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30"/>
            <p:cNvSpPr/>
            <p:nvPr/>
          </p:nvSpPr>
          <p:spPr>
            <a:xfrm>
              <a:off x="6073375" y="2577225"/>
              <a:ext cx="11925" cy="10375"/>
            </a:xfrm>
            <a:custGeom>
              <a:avLst/>
              <a:gdLst/>
              <a:ahLst/>
              <a:cxnLst/>
              <a:rect l="l" t="t" r="r" b="b"/>
              <a:pathLst>
                <a:path w="477" h="415" extrusionOk="0">
                  <a:moveTo>
                    <a:pt x="179" y="1"/>
                  </a:moveTo>
                  <a:cubicBezTo>
                    <a:pt x="0" y="120"/>
                    <a:pt x="72" y="239"/>
                    <a:pt x="179" y="358"/>
                  </a:cubicBezTo>
                  <a:cubicBezTo>
                    <a:pt x="218" y="398"/>
                    <a:pt x="256" y="414"/>
                    <a:pt x="294" y="414"/>
                  </a:cubicBezTo>
                  <a:cubicBezTo>
                    <a:pt x="356" y="414"/>
                    <a:pt x="416" y="366"/>
                    <a:pt x="476" y="298"/>
                  </a:cubicBezTo>
                  <a:lnTo>
                    <a:pt x="310" y="132"/>
                  </a:lnTo>
                  <a:cubicBezTo>
                    <a:pt x="238" y="120"/>
                    <a:pt x="191" y="7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30"/>
            <p:cNvSpPr/>
            <p:nvPr/>
          </p:nvSpPr>
          <p:spPr>
            <a:xfrm>
              <a:off x="6034675" y="2602225"/>
              <a:ext cx="10725" cy="7175"/>
            </a:xfrm>
            <a:custGeom>
              <a:avLst/>
              <a:gdLst/>
              <a:ahLst/>
              <a:cxnLst/>
              <a:rect l="l" t="t" r="r" b="b"/>
              <a:pathLst>
                <a:path w="429" h="287" extrusionOk="0">
                  <a:moveTo>
                    <a:pt x="298" y="1"/>
                  </a:moveTo>
                  <a:cubicBezTo>
                    <a:pt x="191" y="37"/>
                    <a:pt x="107" y="96"/>
                    <a:pt x="0" y="144"/>
                  </a:cubicBezTo>
                  <a:cubicBezTo>
                    <a:pt x="102" y="241"/>
                    <a:pt x="184" y="286"/>
                    <a:pt x="249" y="286"/>
                  </a:cubicBezTo>
                  <a:cubicBezTo>
                    <a:pt x="343" y="286"/>
                    <a:pt x="401" y="189"/>
                    <a:pt x="429" y="13"/>
                  </a:cubicBezTo>
                  <a:cubicBezTo>
                    <a:pt x="381" y="1"/>
                    <a:pt x="346"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30"/>
            <p:cNvSpPr/>
            <p:nvPr/>
          </p:nvSpPr>
          <p:spPr>
            <a:xfrm>
              <a:off x="6103100" y="2585575"/>
              <a:ext cx="14650" cy="5675"/>
            </a:xfrm>
            <a:custGeom>
              <a:avLst/>
              <a:gdLst/>
              <a:ahLst/>
              <a:cxnLst/>
              <a:rect l="l" t="t" r="r" b="b"/>
              <a:pathLst>
                <a:path w="586" h="227" extrusionOk="0">
                  <a:moveTo>
                    <a:pt x="154" y="0"/>
                  </a:moveTo>
                  <a:cubicBezTo>
                    <a:pt x="0" y="0"/>
                    <a:pt x="134" y="144"/>
                    <a:pt x="145" y="226"/>
                  </a:cubicBezTo>
                  <a:lnTo>
                    <a:pt x="585" y="226"/>
                  </a:lnTo>
                  <a:cubicBezTo>
                    <a:pt x="502" y="95"/>
                    <a:pt x="371" y="36"/>
                    <a:pt x="252" y="12"/>
                  </a:cubicBezTo>
                  <a:cubicBezTo>
                    <a:pt x="211" y="4"/>
                    <a:pt x="179" y="0"/>
                    <a:pt x="1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30"/>
            <p:cNvSpPr/>
            <p:nvPr/>
          </p:nvSpPr>
          <p:spPr>
            <a:xfrm>
              <a:off x="6048375" y="2601650"/>
              <a:ext cx="4475" cy="9550"/>
            </a:xfrm>
            <a:custGeom>
              <a:avLst/>
              <a:gdLst/>
              <a:ahLst/>
              <a:cxnLst/>
              <a:rect l="l" t="t" r="r" b="b"/>
              <a:pathLst>
                <a:path w="179" h="382" extrusionOk="0">
                  <a:moveTo>
                    <a:pt x="36" y="0"/>
                  </a:moveTo>
                  <a:cubicBezTo>
                    <a:pt x="48" y="107"/>
                    <a:pt x="0" y="226"/>
                    <a:pt x="131" y="381"/>
                  </a:cubicBezTo>
                  <a:cubicBezTo>
                    <a:pt x="155" y="226"/>
                    <a:pt x="167" y="119"/>
                    <a:pt x="179" y="24"/>
                  </a:cubicBezTo>
                  <a:cubicBezTo>
                    <a:pt x="131" y="0"/>
                    <a:pt x="7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30"/>
            <p:cNvSpPr/>
            <p:nvPr/>
          </p:nvSpPr>
          <p:spPr>
            <a:xfrm>
              <a:off x="5751000" y="2587650"/>
              <a:ext cx="7175" cy="3600"/>
            </a:xfrm>
            <a:custGeom>
              <a:avLst/>
              <a:gdLst/>
              <a:ahLst/>
              <a:cxnLst/>
              <a:rect l="l" t="t" r="r" b="b"/>
              <a:pathLst>
                <a:path w="287" h="144" extrusionOk="0">
                  <a:moveTo>
                    <a:pt x="1" y="1"/>
                  </a:moveTo>
                  <a:cubicBezTo>
                    <a:pt x="24" y="48"/>
                    <a:pt x="36" y="108"/>
                    <a:pt x="48" y="143"/>
                  </a:cubicBezTo>
                  <a:cubicBezTo>
                    <a:pt x="155" y="143"/>
                    <a:pt x="239" y="120"/>
                    <a:pt x="286" y="12"/>
                  </a:cubicBezTo>
                  <a:cubicBezTo>
                    <a:pt x="203" y="12"/>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30"/>
            <p:cNvSpPr/>
            <p:nvPr/>
          </p:nvSpPr>
          <p:spPr>
            <a:xfrm>
              <a:off x="5948650" y="2566925"/>
              <a:ext cx="3300" cy="6175"/>
            </a:xfrm>
            <a:custGeom>
              <a:avLst/>
              <a:gdLst/>
              <a:ahLst/>
              <a:cxnLst/>
              <a:rect l="l" t="t" r="r" b="b"/>
              <a:pathLst>
                <a:path w="132" h="247" extrusionOk="0">
                  <a:moveTo>
                    <a:pt x="70" y="0"/>
                  </a:moveTo>
                  <a:cubicBezTo>
                    <a:pt x="50" y="0"/>
                    <a:pt x="33" y="6"/>
                    <a:pt x="12" y="20"/>
                  </a:cubicBezTo>
                  <a:cubicBezTo>
                    <a:pt x="24" y="115"/>
                    <a:pt x="0" y="222"/>
                    <a:pt x="131" y="246"/>
                  </a:cubicBezTo>
                  <a:cubicBezTo>
                    <a:pt x="119" y="175"/>
                    <a:pt x="119" y="79"/>
                    <a:pt x="119" y="8"/>
                  </a:cubicBezTo>
                  <a:cubicBezTo>
                    <a:pt x="100" y="3"/>
                    <a:pt x="8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30"/>
            <p:cNvSpPr/>
            <p:nvPr/>
          </p:nvSpPr>
          <p:spPr>
            <a:xfrm>
              <a:off x="5963525" y="2573950"/>
              <a:ext cx="3000" cy="3125"/>
            </a:xfrm>
            <a:custGeom>
              <a:avLst/>
              <a:gdLst/>
              <a:ahLst/>
              <a:cxnLst/>
              <a:rect l="l" t="t" r="r" b="b"/>
              <a:pathLst>
                <a:path w="120" h="125" extrusionOk="0">
                  <a:moveTo>
                    <a:pt x="120" y="1"/>
                  </a:moveTo>
                  <a:cubicBezTo>
                    <a:pt x="72" y="25"/>
                    <a:pt x="36" y="72"/>
                    <a:pt x="1" y="120"/>
                  </a:cubicBezTo>
                  <a:cubicBezTo>
                    <a:pt x="10" y="123"/>
                    <a:pt x="20" y="125"/>
                    <a:pt x="30" y="125"/>
                  </a:cubicBezTo>
                  <a:cubicBezTo>
                    <a:pt x="56" y="125"/>
                    <a:pt x="85" y="114"/>
                    <a:pt x="120" y="96"/>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30"/>
            <p:cNvSpPr/>
            <p:nvPr/>
          </p:nvSpPr>
          <p:spPr>
            <a:xfrm>
              <a:off x="5252125" y="2540625"/>
              <a:ext cx="75925" cy="22050"/>
            </a:xfrm>
            <a:custGeom>
              <a:avLst/>
              <a:gdLst/>
              <a:ahLst/>
              <a:cxnLst/>
              <a:rect l="l" t="t" r="r" b="b"/>
              <a:pathLst>
                <a:path w="3037" h="882" extrusionOk="0">
                  <a:moveTo>
                    <a:pt x="1180" y="0"/>
                  </a:moveTo>
                  <a:lnTo>
                    <a:pt x="60" y="48"/>
                  </a:lnTo>
                  <a:cubicBezTo>
                    <a:pt x="60" y="143"/>
                    <a:pt x="48" y="215"/>
                    <a:pt x="48" y="298"/>
                  </a:cubicBezTo>
                  <a:cubicBezTo>
                    <a:pt x="132" y="477"/>
                    <a:pt x="1" y="810"/>
                    <a:pt x="346" y="858"/>
                  </a:cubicBezTo>
                  <a:cubicBezTo>
                    <a:pt x="394" y="869"/>
                    <a:pt x="418" y="869"/>
                    <a:pt x="465" y="881"/>
                  </a:cubicBezTo>
                  <a:cubicBezTo>
                    <a:pt x="525" y="762"/>
                    <a:pt x="644" y="750"/>
                    <a:pt x="751" y="739"/>
                  </a:cubicBezTo>
                  <a:cubicBezTo>
                    <a:pt x="983" y="561"/>
                    <a:pt x="1226" y="513"/>
                    <a:pt x="1473" y="513"/>
                  </a:cubicBezTo>
                  <a:cubicBezTo>
                    <a:pt x="1757" y="513"/>
                    <a:pt x="2048" y="577"/>
                    <a:pt x="2334" y="584"/>
                  </a:cubicBezTo>
                  <a:cubicBezTo>
                    <a:pt x="2442" y="572"/>
                    <a:pt x="2537" y="524"/>
                    <a:pt x="2608" y="453"/>
                  </a:cubicBezTo>
                  <a:cubicBezTo>
                    <a:pt x="2775" y="417"/>
                    <a:pt x="2930" y="465"/>
                    <a:pt x="3037" y="298"/>
                  </a:cubicBezTo>
                  <a:cubicBezTo>
                    <a:pt x="3015" y="121"/>
                    <a:pt x="2924" y="91"/>
                    <a:pt x="2818" y="91"/>
                  </a:cubicBezTo>
                  <a:cubicBezTo>
                    <a:pt x="2761" y="91"/>
                    <a:pt x="2701" y="99"/>
                    <a:pt x="2644" y="99"/>
                  </a:cubicBezTo>
                  <a:cubicBezTo>
                    <a:pt x="2578" y="99"/>
                    <a:pt x="2518" y="88"/>
                    <a:pt x="2477" y="36"/>
                  </a:cubicBezTo>
                  <a:cubicBezTo>
                    <a:pt x="2037" y="24"/>
                    <a:pt x="1608" y="24"/>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30"/>
            <p:cNvSpPr/>
            <p:nvPr/>
          </p:nvSpPr>
          <p:spPr>
            <a:xfrm>
              <a:off x="5318500" y="2577150"/>
              <a:ext cx="67300" cy="15775"/>
            </a:xfrm>
            <a:custGeom>
              <a:avLst/>
              <a:gdLst/>
              <a:ahLst/>
              <a:cxnLst/>
              <a:rect l="l" t="t" r="r" b="b"/>
              <a:pathLst>
                <a:path w="2692" h="631" extrusionOk="0">
                  <a:moveTo>
                    <a:pt x="2290" y="1"/>
                  </a:moveTo>
                  <a:cubicBezTo>
                    <a:pt x="2218" y="1"/>
                    <a:pt x="2150" y="4"/>
                    <a:pt x="2084" y="16"/>
                  </a:cubicBezTo>
                  <a:cubicBezTo>
                    <a:pt x="1918" y="47"/>
                    <a:pt x="1751" y="56"/>
                    <a:pt x="1583" y="56"/>
                  </a:cubicBezTo>
                  <a:cubicBezTo>
                    <a:pt x="1357" y="56"/>
                    <a:pt x="1130" y="40"/>
                    <a:pt x="906" y="40"/>
                  </a:cubicBezTo>
                  <a:cubicBezTo>
                    <a:pt x="668" y="40"/>
                    <a:pt x="433" y="58"/>
                    <a:pt x="203" y="135"/>
                  </a:cubicBezTo>
                  <a:cubicBezTo>
                    <a:pt x="179" y="129"/>
                    <a:pt x="159" y="126"/>
                    <a:pt x="138" y="126"/>
                  </a:cubicBezTo>
                  <a:cubicBezTo>
                    <a:pt x="117" y="126"/>
                    <a:pt x="96" y="129"/>
                    <a:pt x="72" y="135"/>
                  </a:cubicBezTo>
                  <a:cubicBezTo>
                    <a:pt x="1" y="230"/>
                    <a:pt x="1" y="325"/>
                    <a:pt x="72" y="432"/>
                  </a:cubicBezTo>
                  <a:cubicBezTo>
                    <a:pt x="132" y="480"/>
                    <a:pt x="179" y="528"/>
                    <a:pt x="215" y="563"/>
                  </a:cubicBezTo>
                  <a:cubicBezTo>
                    <a:pt x="430" y="551"/>
                    <a:pt x="620" y="551"/>
                    <a:pt x="834" y="540"/>
                  </a:cubicBezTo>
                  <a:lnTo>
                    <a:pt x="870" y="492"/>
                  </a:lnTo>
                  <a:lnTo>
                    <a:pt x="918" y="540"/>
                  </a:lnTo>
                  <a:cubicBezTo>
                    <a:pt x="1084" y="551"/>
                    <a:pt x="1227" y="563"/>
                    <a:pt x="1382" y="587"/>
                  </a:cubicBezTo>
                  <a:lnTo>
                    <a:pt x="1525" y="587"/>
                  </a:lnTo>
                  <a:cubicBezTo>
                    <a:pt x="1580" y="620"/>
                    <a:pt x="1641" y="631"/>
                    <a:pt x="1703" y="631"/>
                  </a:cubicBezTo>
                  <a:cubicBezTo>
                    <a:pt x="1775" y="631"/>
                    <a:pt x="1848" y="617"/>
                    <a:pt x="1918" y="611"/>
                  </a:cubicBezTo>
                  <a:cubicBezTo>
                    <a:pt x="2025" y="528"/>
                    <a:pt x="2144" y="480"/>
                    <a:pt x="2275" y="444"/>
                  </a:cubicBezTo>
                  <a:cubicBezTo>
                    <a:pt x="2465" y="361"/>
                    <a:pt x="2692" y="278"/>
                    <a:pt x="2513" y="4"/>
                  </a:cubicBezTo>
                  <a:cubicBezTo>
                    <a:pt x="2436" y="4"/>
                    <a:pt x="2361" y="1"/>
                    <a:pt x="2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30"/>
            <p:cNvSpPr/>
            <p:nvPr/>
          </p:nvSpPr>
          <p:spPr>
            <a:xfrm>
              <a:off x="5402750" y="2576825"/>
              <a:ext cx="63425" cy="11850"/>
            </a:xfrm>
            <a:custGeom>
              <a:avLst/>
              <a:gdLst/>
              <a:ahLst/>
              <a:cxnLst/>
              <a:rect l="l" t="t" r="r" b="b"/>
              <a:pathLst>
                <a:path w="2537" h="474" extrusionOk="0">
                  <a:moveTo>
                    <a:pt x="1328" y="1"/>
                  </a:moveTo>
                  <a:cubicBezTo>
                    <a:pt x="1137" y="1"/>
                    <a:pt x="945" y="9"/>
                    <a:pt x="750" y="29"/>
                  </a:cubicBezTo>
                  <a:cubicBezTo>
                    <a:pt x="685" y="94"/>
                    <a:pt x="600" y="149"/>
                    <a:pt x="495" y="149"/>
                  </a:cubicBezTo>
                  <a:cubicBezTo>
                    <a:pt x="485" y="149"/>
                    <a:pt x="475" y="149"/>
                    <a:pt x="465" y="148"/>
                  </a:cubicBezTo>
                  <a:cubicBezTo>
                    <a:pt x="417" y="136"/>
                    <a:pt x="381" y="136"/>
                    <a:pt x="334" y="136"/>
                  </a:cubicBezTo>
                  <a:cubicBezTo>
                    <a:pt x="203" y="148"/>
                    <a:pt x="60" y="160"/>
                    <a:pt x="0" y="314"/>
                  </a:cubicBezTo>
                  <a:cubicBezTo>
                    <a:pt x="417" y="417"/>
                    <a:pt x="836" y="474"/>
                    <a:pt x="1255" y="474"/>
                  </a:cubicBezTo>
                  <a:cubicBezTo>
                    <a:pt x="1664" y="474"/>
                    <a:pt x="2072" y="420"/>
                    <a:pt x="2477" y="303"/>
                  </a:cubicBezTo>
                  <a:cubicBezTo>
                    <a:pt x="2477" y="303"/>
                    <a:pt x="2465" y="243"/>
                    <a:pt x="2477" y="243"/>
                  </a:cubicBezTo>
                  <a:cubicBezTo>
                    <a:pt x="2477" y="195"/>
                    <a:pt x="2489" y="160"/>
                    <a:pt x="2536" y="148"/>
                  </a:cubicBezTo>
                  <a:lnTo>
                    <a:pt x="2536" y="88"/>
                  </a:lnTo>
                  <a:lnTo>
                    <a:pt x="2477" y="64"/>
                  </a:lnTo>
                  <a:cubicBezTo>
                    <a:pt x="2088" y="33"/>
                    <a:pt x="1710" y="1"/>
                    <a:pt x="13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30"/>
            <p:cNvSpPr/>
            <p:nvPr/>
          </p:nvSpPr>
          <p:spPr>
            <a:xfrm>
              <a:off x="5463475" y="2577475"/>
              <a:ext cx="55075" cy="11400"/>
            </a:xfrm>
            <a:custGeom>
              <a:avLst/>
              <a:gdLst/>
              <a:ahLst/>
              <a:cxnLst/>
              <a:rect l="l" t="t" r="r" b="b"/>
              <a:pathLst>
                <a:path w="2203" h="456" extrusionOk="0">
                  <a:moveTo>
                    <a:pt x="965" y="181"/>
                  </a:moveTo>
                  <a:lnTo>
                    <a:pt x="965" y="181"/>
                  </a:lnTo>
                  <a:cubicBezTo>
                    <a:pt x="930" y="195"/>
                    <a:pt x="891" y="204"/>
                    <a:pt x="846" y="217"/>
                  </a:cubicBezTo>
                  <a:cubicBezTo>
                    <a:pt x="879" y="197"/>
                    <a:pt x="924" y="192"/>
                    <a:pt x="965" y="181"/>
                  </a:cubicBezTo>
                  <a:close/>
                  <a:moveTo>
                    <a:pt x="730" y="0"/>
                  </a:moveTo>
                  <a:cubicBezTo>
                    <a:pt x="563" y="0"/>
                    <a:pt x="387" y="69"/>
                    <a:pt x="219" y="69"/>
                  </a:cubicBezTo>
                  <a:cubicBezTo>
                    <a:pt x="161" y="69"/>
                    <a:pt x="103" y="61"/>
                    <a:pt x="48" y="38"/>
                  </a:cubicBezTo>
                  <a:cubicBezTo>
                    <a:pt x="36" y="62"/>
                    <a:pt x="36" y="110"/>
                    <a:pt x="36" y="134"/>
                  </a:cubicBezTo>
                  <a:lnTo>
                    <a:pt x="0" y="193"/>
                  </a:lnTo>
                  <a:lnTo>
                    <a:pt x="36" y="253"/>
                  </a:lnTo>
                  <a:lnTo>
                    <a:pt x="48" y="288"/>
                  </a:lnTo>
                  <a:cubicBezTo>
                    <a:pt x="228" y="409"/>
                    <a:pt x="427" y="417"/>
                    <a:pt x="627" y="417"/>
                  </a:cubicBezTo>
                  <a:cubicBezTo>
                    <a:pt x="661" y="417"/>
                    <a:pt x="695" y="417"/>
                    <a:pt x="729" y="417"/>
                  </a:cubicBezTo>
                  <a:cubicBezTo>
                    <a:pt x="772" y="417"/>
                    <a:pt x="815" y="418"/>
                    <a:pt x="857" y="419"/>
                  </a:cubicBezTo>
                  <a:cubicBezTo>
                    <a:pt x="1215" y="431"/>
                    <a:pt x="1560" y="455"/>
                    <a:pt x="1917" y="455"/>
                  </a:cubicBezTo>
                  <a:cubicBezTo>
                    <a:pt x="2072" y="455"/>
                    <a:pt x="2203" y="372"/>
                    <a:pt x="2167" y="193"/>
                  </a:cubicBezTo>
                  <a:cubicBezTo>
                    <a:pt x="2159" y="93"/>
                    <a:pt x="2092" y="57"/>
                    <a:pt x="2011" y="57"/>
                  </a:cubicBezTo>
                  <a:cubicBezTo>
                    <a:pt x="1977" y="57"/>
                    <a:pt x="1941" y="64"/>
                    <a:pt x="1905" y="74"/>
                  </a:cubicBezTo>
                  <a:cubicBezTo>
                    <a:pt x="1815" y="115"/>
                    <a:pt x="1724" y="128"/>
                    <a:pt x="1626" y="128"/>
                  </a:cubicBezTo>
                  <a:cubicBezTo>
                    <a:pt x="1582" y="128"/>
                    <a:pt x="1536" y="125"/>
                    <a:pt x="1489" y="122"/>
                  </a:cubicBezTo>
                  <a:cubicBezTo>
                    <a:pt x="1489" y="134"/>
                    <a:pt x="1453" y="157"/>
                    <a:pt x="1429" y="157"/>
                  </a:cubicBezTo>
                  <a:cubicBezTo>
                    <a:pt x="1422" y="159"/>
                    <a:pt x="1416" y="160"/>
                    <a:pt x="1410" y="160"/>
                  </a:cubicBezTo>
                  <a:cubicBezTo>
                    <a:pt x="1372" y="160"/>
                    <a:pt x="1341" y="130"/>
                    <a:pt x="1310" y="110"/>
                  </a:cubicBezTo>
                  <a:cubicBezTo>
                    <a:pt x="1227" y="110"/>
                    <a:pt x="1131" y="122"/>
                    <a:pt x="1048" y="134"/>
                  </a:cubicBezTo>
                  <a:cubicBezTo>
                    <a:pt x="949" y="31"/>
                    <a:pt x="842"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30"/>
            <p:cNvSpPr/>
            <p:nvPr/>
          </p:nvSpPr>
          <p:spPr>
            <a:xfrm>
              <a:off x="5265500" y="2549725"/>
              <a:ext cx="48875" cy="10550"/>
            </a:xfrm>
            <a:custGeom>
              <a:avLst/>
              <a:gdLst/>
              <a:ahLst/>
              <a:cxnLst/>
              <a:rect l="l" t="t" r="r" b="b"/>
              <a:pathLst>
                <a:path w="1955" h="422" extrusionOk="0">
                  <a:moveTo>
                    <a:pt x="1205" y="0"/>
                  </a:moveTo>
                  <a:cubicBezTo>
                    <a:pt x="967" y="0"/>
                    <a:pt x="727" y="32"/>
                    <a:pt x="487" y="32"/>
                  </a:cubicBezTo>
                  <a:cubicBezTo>
                    <a:pt x="448" y="32"/>
                    <a:pt x="409" y="31"/>
                    <a:pt x="371" y="29"/>
                  </a:cubicBezTo>
                  <a:cubicBezTo>
                    <a:pt x="362" y="29"/>
                    <a:pt x="353" y="28"/>
                    <a:pt x="345" y="28"/>
                  </a:cubicBezTo>
                  <a:cubicBezTo>
                    <a:pt x="164" y="28"/>
                    <a:pt x="1" y="147"/>
                    <a:pt x="228" y="375"/>
                  </a:cubicBezTo>
                  <a:cubicBezTo>
                    <a:pt x="644" y="383"/>
                    <a:pt x="1053" y="422"/>
                    <a:pt x="1461" y="422"/>
                  </a:cubicBezTo>
                  <a:cubicBezTo>
                    <a:pt x="1626" y="422"/>
                    <a:pt x="1790" y="415"/>
                    <a:pt x="1954" y="398"/>
                  </a:cubicBezTo>
                  <a:cubicBezTo>
                    <a:pt x="1942" y="279"/>
                    <a:pt x="1883" y="172"/>
                    <a:pt x="1788" y="101"/>
                  </a:cubicBezTo>
                  <a:cubicBezTo>
                    <a:pt x="1595" y="22"/>
                    <a:pt x="1400" y="0"/>
                    <a:pt x="12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30"/>
            <p:cNvSpPr/>
            <p:nvPr/>
          </p:nvSpPr>
          <p:spPr>
            <a:xfrm>
              <a:off x="5290550" y="2572325"/>
              <a:ext cx="28875" cy="16475"/>
            </a:xfrm>
            <a:custGeom>
              <a:avLst/>
              <a:gdLst/>
              <a:ahLst/>
              <a:cxnLst/>
              <a:rect l="l" t="t" r="r" b="b"/>
              <a:pathLst>
                <a:path w="1155" h="659" extrusionOk="0">
                  <a:moveTo>
                    <a:pt x="95" y="0"/>
                  </a:moveTo>
                  <a:cubicBezTo>
                    <a:pt x="2" y="0"/>
                    <a:pt x="0" y="133"/>
                    <a:pt x="24" y="447"/>
                  </a:cubicBezTo>
                  <a:cubicBezTo>
                    <a:pt x="253" y="487"/>
                    <a:pt x="457" y="618"/>
                    <a:pt x="685" y="618"/>
                  </a:cubicBezTo>
                  <a:cubicBezTo>
                    <a:pt x="729" y="618"/>
                    <a:pt x="775" y="613"/>
                    <a:pt x="821" y="602"/>
                  </a:cubicBezTo>
                  <a:lnTo>
                    <a:pt x="857" y="554"/>
                  </a:lnTo>
                  <a:lnTo>
                    <a:pt x="916" y="602"/>
                  </a:lnTo>
                  <a:lnTo>
                    <a:pt x="916" y="637"/>
                  </a:lnTo>
                  <a:cubicBezTo>
                    <a:pt x="941" y="652"/>
                    <a:pt x="966" y="659"/>
                    <a:pt x="990" y="659"/>
                  </a:cubicBezTo>
                  <a:cubicBezTo>
                    <a:pt x="1024" y="659"/>
                    <a:pt x="1055" y="646"/>
                    <a:pt x="1083" y="625"/>
                  </a:cubicBezTo>
                  <a:cubicBezTo>
                    <a:pt x="1155" y="518"/>
                    <a:pt x="1155" y="399"/>
                    <a:pt x="1083" y="304"/>
                  </a:cubicBezTo>
                  <a:cubicBezTo>
                    <a:pt x="1015" y="164"/>
                    <a:pt x="920" y="132"/>
                    <a:pt x="814" y="132"/>
                  </a:cubicBezTo>
                  <a:cubicBezTo>
                    <a:pt x="723" y="132"/>
                    <a:pt x="623" y="155"/>
                    <a:pt x="526" y="155"/>
                  </a:cubicBezTo>
                  <a:cubicBezTo>
                    <a:pt x="456" y="155"/>
                    <a:pt x="386" y="143"/>
                    <a:pt x="321" y="102"/>
                  </a:cubicBezTo>
                  <a:cubicBezTo>
                    <a:pt x="215" y="36"/>
                    <a:pt x="143"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30"/>
            <p:cNvSpPr/>
            <p:nvPr/>
          </p:nvSpPr>
          <p:spPr>
            <a:xfrm>
              <a:off x="5375075" y="2577225"/>
              <a:ext cx="27100" cy="17900"/>
            </a:xfrm>
            <a:custGeom>
              <a:avLst/>
              <a:gdLst/>
              <a:ahLst/>
              <a:cxnLst/>
              <a:rect l="l" t="t" r="r" b="b"/>
              <a:pathLst>
                <a:path w="1084" h="716" extrusionOk="0">
                  <a:moveTo>
                    <a:pt x="274" y="1"/>
                  </a:moveTo>
                  <a:cubicBezTo>
                    <a:pt x="310" y="227"/>
                    <a:pt x="72" y="287"/>
                    <a:pt x="0" y="429"/>
                  </a:cubicBezTo>
                  <a:cubicBezTo>
                    <a:pt x="72" y="525"/>
                    <a:pt x="202" y="477"/>
                    <a:pt x="274" y="560"/>
                  </a:cubicBezTo>
                  <a:cubicBezTo>
                    <a:pt x="368" y="706"/>
                    <a:pt x="507" y="715"/>
                    <a:pt x="652" y="715"/>
                  </a:cubicBezTo>
                  <a:cubicBezTo>
                    <a:pt x="673" y="715"/>
                    <a:pt x="694" y="715"/>
                    <a:pt x="714" y="715"/>
                  </a:cubicBezTo>
                  <a:cubicBezTo>
                    <a:pt x="667" y="608"/>
                    <a:pt x="619" y="525"/>
                    <a:pt x="572" y="429"/>
                  </a:cubicBezTo>
                  <a:cubicBezTo>
                    <a:pt x="667" y="429"/>
                    <a:pt x="774" y="418"/>
                    <a:pt x="857" y="418"/>
                  </a:cubicBezTo>
                  <a:cubicBezTo>
                    <a:pt x="917" y="287"/>
                    <a:pt x="1084" y="179"/>
                    <a:pt x="9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30"/>
            <p:cNvSpPr/>
            <p:nvPr/>
          </p:nvSpPr>
          <p:spPr>
            <a:xfrm>
              <a:off x="5523000" y="2579375"/>
              <a:ext cx="31275" cy="8600"/>
            </a:xfrm>
            <a:custGeom>
              <a:avLst/>
              <a:gdLst/>
              <a:ahLst/>
              <a:cxnLst/>
              <a:rect l="l" t="t" r="r" b="b"/>
              <a:pathLst>
                <a:path w="1251" h="344" extrusionOk="0">
                  <a:moveTo>
                    <a:pt x="352" y="1"/>
                  </a:moveTo>
                  <a:cubicBezTo>
                    <a:pt x="299" y="1"/>
                    <a:pt x="246" y="10"/>
                    <a:pt x="191" y="34"/>
                  </a:cubicBezTo>
                  <a:cubicBezTo>
                    <a:pt x="108" y="58"/>
                    <a:pt x="0" y="81"/>
                    <a:pt x="0" y="201"/>
                  </a:cubicBezTo>
                  <a:cubicBezTo>
                    <a:pt x="0" y="296"/>
                    <a:pt x="96" y="343"/>
                    <a:pt x="191" y="343"/>
                  </a:cubicBezTo>
                  <a:lnTo>
                    <a:pt x="1251" y="343"/>
                  </a:lnTo>
                  <a:cubicBezTo>
                    <a:pt x="1167" y="153"/>
                    <a:pt x="905" y="236"/>
                    <a:pt x="822" y="58"/>
                  </a:cubicBezTo>
                  <a:cubicBezTo>
                    <a:pt x="804" y="60"/>
                    <a:pt x="786" y="60"/>
                    <a:pt x="769" y="60"/>
                  </a:cubicBezTo>
                  <a:cubicBezTo>
                    <a:pt x="622" y="60"/>
                    <a:pt x="489"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30"/>
            <p:cNvSpPr/>
            <p:nvPr/>
          </p:nvSpPr>
          <p:spPr>
            <a:xfrm>
              <a:off x="5396200" y="2576675"/>
              <a:ext cx="14600" cy="11025"/>
            </a:xfrm>
            <a:custGeom>
              <a:avLst/>
              <a:gdLst/>
              <a:ahLst/>
              <a:cxnLst/>
              <a:rect l="l" t="t" r="r" b="b"/>
              <a:pathLst>
                <a:path w="584" h="441" extrusionOk="0">
                  <a:moveTo>
                    <a:pt x="293" y="1"/>
                  </a:moveTo>
                  <a:cubicBezTo>
                    <a:pt x="244" y="1"/>
                    <a:pt x="194" y="8"/>
                    <a:pt x="143" y="23"/>
                  </a:cubicBezTo>
                  <a:cubicBezTo>
                    <a:pt x="84" y="154"/>
                    <a:pt x="0" y="273"/>
                    <a:pt x="12" y="440"/>
                  </a:cubicBezTo>
                  <a:cubicBezTo>
                    <a:pt x="19" y="440"/>
                    <a:pt x="26" y="441"/>
                    <a:pt x="33" y="441"/>
                  </a:cubicBezTo>
                  <a:cubicBezTo>
                    <a:pt x="127" y="441"/>
                    <a:pt x="184" y="365"/>
                    <a:pt x="250" y="320"/>
                  </a:cubicBezTo>
                  <a:cubicBezTo>
                    <a:pt x="381" y="309"/>
                    <a:pt x="500" y="273"/>
                    <a:pt x="584" y="142"/>
                  </a:cubicBezTo>
                  <a:cubicBezTo>
                    <a:pt x="509" y="42"/>
                    <a:pt x="40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30"/>
            <p:cNvSpPr/>
            <p:nvPr/>
          </p:nvSpPr>
          <p:spPr>
            <a:xfrm>
              <a:off x="5310175" y="2551925"/>
              <a:ext cx="7475" cy="7875"/>
            </a:xfrm>
            <a:custGeom>
              <a:avLst/>
              <a:gdLst/>
              <a:ahLst/>
              <a:cxnLst/>
              <a:rect l="l" t="t" r="r" b="b"/>
              <a:pathLst>
                <a:path w="299" h="315" extrusionOk="0">
                  <a:moveTo>
                    <a:pt x="298" y="1"/>
                  </a:moveTo>
                  <a:cubicBezTo>
                    <a:pt x="215" y="1"/>
                    <a:pt x="108" y="13"/>
                    <a:pt x="12" y="13"/>
                  </a:cubicBezTo>
                  <a:cubicBezTo>
                    <a:pt x="1" y="144"/>
                    <a:pt x="60" y="251"/>
                    <a:pt x="179" y="310"/>
                  </a:cubicBezTo>
                  <a:cubicBezTo>
                    <a:pt x="188" y="313"/>
                    <a:pt x="197" y="315"/>
                    <a:pt x="206" y="315"/>
                  </a:cubicBezTo>
                  <a:cubicBezTo>
                    <a:pt x="233" y="315"/>
                    <a:pt x="262" y="301"/>
                    <a:pt x="298" y="275"/>
                  </a:cubicBezTo>
                  <a:lnTo>
                    <a:pt x="29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30"/>
            <p:cNvSpPr/>
            <p:nvPr/>
          </p:nvSpPr>
          <p:spPr>
            <a:xfrm>
              <a:off x="5511100" y="2605250"/>
              <a:ext cx="15200" cy="3850"/>
            </a:xfrm>
            <a:custGeom>
              <a:avLst/>
              <a:gdLst/>
              <a:ahLst/>
              <a:cxnLst/>
              <a:rect l="l" t="t" r="r" b="b"/>
              <a:pathLst>
                <a:path w="608" h="154" extrusionOk="0">
                  <a:moveTo>
                    <a:pt x="197" y="1"/>
                  </a:moveTo>
                  <a:cubicBezTo>
                    <a:pt x="134" y="1"/>
                    <a:pt x="69" y="8"/>
                    <a:pt x="0" y="23"/>
                  </a:cubicBezTo>
                  <a:cubicBezTo>
                    <a:pt x="60" y="70"/>
                    <a:pt x="107" y="118"/>
                    <a:pt x="155" y="154"/>
                  </a:cubicBezTo>
                  <a:cubicBezTo>
                    <a:pt x="298" y="154"/>
                    <a:pt x="453" y="154"/>
                    <a:pt x="607" y="142"/>
                  </a:cubicBezTo>
                  <a:cubicBezTo>
                    <a:pt x="475" y="42"/>
                    <a:pt x="342"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30"/>
            <p:cNvSpPr/>
            <p:nvPr/>
          </p:nvSpPr>
          <p:spPr>
            <a:xfrm>
              <a:off x="5410200" y="2550750"/>
              <a:ext cx="8050" cy="6475"/>
            </a:xfrm>
            <a:custGeom>
              <a:avLst/>
              <a:gdLst/>
              <a:ahLst/>
              <a:cxnLst/>
              <a:rect l="l" t="t" r="r" b="b"/>
              <a:pathLst>
                <a:path w="322" h="259" extrusionOk="0">
                  <a:moveTo>
                    <a:pt x="143" y="0"/>
                  </a:moveTo>
                  <a:cubicBezTo>
                    <a:pt x="0" y="0"/>
                    <a:pt x="36" y="119"/>
                    <a:pt x="24" y="214"/>
                  </a:cubicBezTo>
                  <a:cubicBezTo>
                    <a:pt x="56" y="247"/>
                    <a:pt x="89" y="259"/>
                    <a:pt x="121" y="259"/>
                  </a:cubicBezTo>
                  <a:cubicBezTo>
                    <a:pt x="185" y="259"/>
                    <a:pt x="251" y="214"/>
                    <a:pt x="321" y="191"/>
                  </a:cubicBezTo>
                  <a:cubicBezTo>
                    <a:pt x="286" y="107"/>
                    <a:pt x="238"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30"/>
            <p:cNvSpPr/>
            <p:nvPr/>
          </p:nvSpPr>
          <p:spPr>
            <a:xfrm>
              <a:off x="5414350" y="2577400"/>
              <a:ext cx="7175" cy="6100"/>
            </a:xfrm>
            <a:custGeom>
              <a:avLst/>
              <a:gdLst/>
              <a:ahLst/>
              <a:cxnLst/>
              <a:rect l="l" t="t" r="r" b="b"/>
              <a:pathLst>
                <a:path w="287" h="244" extrusionOk="0">
                  <a:moveTo>
                    <a:pt x="230" y="0"/>
                  </a:moveTo>
                  <a:cubicBezTo>
                    <a:pt x="128" y="0"/>
                    <a:pt x="51" y="54"/>
                    <a:pt x="1" y="125"/>
                  </a:cubicBezTo>
                  <a:cubicBezTo>
                    <a:pt x="71" y="208"/>
                    <a:pt x="123" y="243"/>
                    <a:pt x="163" y="243"/>
                  </a:cubicBezTo>
                  <a:cubicBezTo>
                    <a:pt x="232" y="243"/>
                    <a:pt x="264" y="141"/>
                    <a:pt x="286" y="6"/>
                  </a:cubicBezTo>
                  <a:cubicBezTo>
                    <a:pt x="267" y="2"/>
                    <a:pt x="248" y="0"/>
                    <a:pt x="2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30"/>
            <p:cNvSpPr/>
            <p:nvPr/>
          </p:nvSpPr>
          <p:spPr>
            <a:xfrm>
              <a:off x="5317625" y="2579675"/>
              <a:ext cx="3300" cy="8300"/>
            </a:xfrm>
            <a:custGeom>
              <a:avLst/>
              <a:gdLst/>
              <a:ahLst/>
              <a:cxnLst/>
              <a:rect l="l" t="t" r="r" b="b"/>
              <a:pathLst>
                <a:path w="132" h="332" extrusionOk="0">
                  <a:moveTo>
                    <a:pt x="42" y="0"/>
                  </a:moveTo>
                  <a:cubicBezTo>
                    <a:pt x="28" y="0"/>
                    <a:pt x="14" y="3"/>
                    <a:pt x="0" y="10"/>
                  </a:cubicBezTo>
                  <a:lnTo>
                    <a:pt x="0" y="331"/>
                  </a:lnTo>
                  <a:lnTo>
                    <a:pt x="131" y="331"/>
                  </a:lnTo>
                  <a:lnTo>
                    <a:pt x="131" y="34"/>
                  </a:lnTo>
                  <a:cubicBezTo>
                    <a:pt x="106" y="17"/>
                    <a:pt x="75" y="0"/>
                    <a:pt x="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30"/>
            <p:cNvSpPr/>
            <p:nvPr/>
          </p:nvSpPr>
          <p:spPr>
            <a:xfrm>
              <a:off x="5496200" y="2577675"/>
              <a:ext cx="4500" cy="4425"/>
            </a:xfrm>
            <a:custGeom>
              <a:avLst/>
              <a:gdLst/>
              <a:ahLst/>
              <a:cxnLst/>
              <a:rect l="l" t="t" r="r" b="b"/>
              <a:pathLst>
                <a:path w="180" h="177" extrusionOk="0">
                  <a:moveTo>
                    <a:pt x="95" y="0"/>
                  </a:moveTo>
                  <a:cubicBezTo>
                    <a:pt x="66" y="0"/>
                    <a:pt x="35" y="27"/>
                    <a:pt x="1" y="78"/>
                  </a:cubicBezTo>
                  <a:cubicBezTo>
                    <a:pt x="35" y="139"/>
                    <a:pt x="64" y="176"/>
                    <a:pt x="97" y="176"/>
                  </a:cubicBezTo>
                  <a:cubicBezTo>
                    <a:pt x="122" y="176"/>
                    <a:pt x="148" y="154"/>
                    <a:pt x="180" y="102"/>
                  </a:cubicBezTo>
                  <a:cubicBezTo>
                    <a:pt x="155" y="33"/>
                    <a:pt x="126"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30"/>
            <p:cNvSpPr/>
            <p:nvPr/>
          </p:nvSpPr>
          <p:spPr>
            <a:xfrm>
              <a:off x="5874375" y="2502850"/>
              <a:ext cx="8825" cy="12200"/>
            </a:xfrm>
            <a:custGeom>
              <a:avLst/>
              <a:gdLst/>
              <a:ahLst/>
              <a:cxnLst/>
              <a:rect l="l" t="t" r="r" b="b"/>
              <a:pathLst>
                <a:path w="353" h="488" extrusionOk="0">
                  <a:moveTo>
                    <a:pt x="88" y="0"/>
                  </a:moveTo>
                  <a:cubicBezTo>
                    <a:pt x="34" y="0"/>
                    <a:pt x="0" y="46"/>
                    <a:pt x="7" y="178"/>
                  </a:cubicBezTo>
                  <a:cubicBezTo>
                    <a:pt x="31" y="285"/>
                    <a:pt x="66" y="464"/>
                    <a:pt x="245" y="487"/>
                  </a:cubicBezTo>
                  <a:cubicBezTo>
                    <a:pt x="352" y="356"/>
                    <a:pt x="304" y="225"/>
                    <a:pt x="269" y="83"/>
                  </a:cubicBezTo>
                  <a:cubicBezTo>
                    <a:pt x="201" y="37"/>
                    <a:pt x="136"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30"/>
            <p:cNvSpPr/>
            <p:nvPr/>
          </p:nvSpPr>
          <p:spPr>
            <a:xfrm>
              <a:off x="5956375" y="2514400"/>
              <a:ext cx="4500" cy="4125"/>
            </a:xfrm>
            <a:custGeom>
              <a:avLst/>
              <a:gdLst/>
              <a:ahLst/>
              <a:cxnLst/>
              <a:rect l="l" t="t" r="r" b="b"/>
              <a:pathLst>
                <a:path w="180" h="165" extrusionOk="0">
                  <a:moveTo>
                    <a:pt x="75" y="0"/>
                  </a:moveTo>
                  <a:cubicBezTo>
                    <a:pt x="49" y="0"/>
                    <a:pt x="25" y="23"/>
                    <a:pt x="25" y="61"/>
                  </a:cubicBezTo>
                  <a:cubicBezTo>
                    <a:pt x="1" y="85"/>
                    <a:pt x="37" y="144"/>
                    <a:pt x="61" y="156"/>
                  </a:cubicBezTo>
                  <a:cubicBezTo>
                    <a:pt x="69" y="162"/>
                    <a:pt x="78" y="164"/>
                    <a:pt x="88" y="164"/>
                  </a:cubicBezTo>
                  <a:cubicBezTo>
                    <a:pt x="118" y="164"/>
                    <a:pt x="152" y="142"/>
                    <a:pt x="180" y="133"/>
                  </a:cubicBezTo>
                  <a:cubicBezTo>
                    <a:pt x="168" y="97"/>
                    <a:pt x="156" y="61"/>
                    <a:pt x="120" y="25"/>
                  </a:cubicBezTo>
                  <a:cubicBezTo>
                    <a:pt x="107" y="8"/>
                    <a:pt x="91"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30"/>
            <p:cNvSpPr/>
            <p:nvPr/>
          </p:nvSpPr>
          <p:spPr>
            <a:xfrm>
              <a:off x="5873650" y="2484600"/>
              <a:ext cx="6850" cy="3075"/>
            </a:xfrm>
            <a:custGeom>
              <a:avLst/>
              <a:gdLst/>
              <a:ahLst/>
              <a:cxnLst/>
              <a:rect l="l" t="t" r="r" b="b"/>
              <a:pathLst>
                <a:path w="274" h="123" extrusionOk="0">
                  <a:moveTo>
                    <a:pt x="126" y="0"/>
                  </a:moveTo>
                  <a:cubicBezTo>
                    <a:pt x="85" y="0"/>
                    <a:pt x="43" y="28"/>
                    <a:pt x="0" y="86"/>
                  </a:cubicBezTo>
                  <a:cubicBezTo>
                    <a:pt x="83" y="86"/>
                    <a:pt x="191" y="98"/>
                    <a:pt x="274" y="122"/>
                  </a:cubicBezTo>
                  <a:cubicBezTo>
                    <a:pt x="228" y="43"/>
                    <a:pt x="178" y="0"/>
                    <a:pt x="1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30"/>
            <p:cNvSpPr/>
            <p:nvPr/>
          </p:nvSpPr>
          <p:spPr>
            <a:xfrm>
              <a:off x="5564675" y="2328975"/>
              <a:ext cx="31275" cy="14325"/>
            </a:xfrm>
            <a:custGeom>
              <a:avLst/>
              <a:gdLst/>
              <a:ahLst/>
              <a:cxnLst/>
              <a:rect l="l" t="t" r="r" b="b"/>
              <a:pathLst>
                <a:path w="1251" h="573" extrusionOk="0">
                  <a:moveTo>
                    <a:pt x="228" y="1"/>
                  </a:moveTo>
                  <a:cubicBezTo>
                    <a:pt x="213" y="1"/>
                    <a:pt x="196" y="4"/>
                    <a:pt x="179" y="13"/>
                  </a:cubicBezTo>
                  <a:cubicBezTo>
                    <a:pt x="0" y="251"/>
                    <a:pt x="119" y="394"/>
                    <a:pt x="369" y="406"/>
                  </a:cubicBezTo>
                  <a:cubicBezTo>
                    <a:pt x="524" y="406"/>
                    <a:pt x="584" y="453"/>
                    <a:pt x="608" y="573"/>
                  </a:cubicBezTo>
                  <a:cubicBezTo>
                    <a:pt x="786" y="430"/>
                    <a:pt x="1108" y="549"/>
                    <a:pt x="1251" y="287"/>
                  </a:cubicBezTo>
                  <a:cubicBezTo>
                    <a:pt x="1118" y="185"/>
                    <a:pt x="971" y="175"/>
                    <a:pt x="827" y="175"/>
                  </a:cubicBezTo>
                  <a:cubicBezTo>
                    <a:pt x="788" y="175"/>
                    <a:pt x="750" y="175"/>
                    <a:pt x="713" y="175"/>
                  </a:cubicBezTo>
                  <a:cubicBezTo>
                    <a:pt x="559" y="175"/>
                    <a:pt x="413" y="163"/>
                    <a:pt x="298" y="37"/>
                  </a:cubicBezTo>
                  <a:cubicBezTo>
                    <a:pt x="283" y="14"/>
                    <a:pt x="257"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30"/>
            <p:cNvSpPr/>
            <p:nvPr/>
          </p:nvSpPr>
          <p:spPr>
            <a:xfrm>
              <a:off x="5457225" y="2318800"/>
              <a:ext cx="29475" cy="4125"/>
            </a:xfrm>
            <a:custGeom>
              <a:avLst/>
              <a:gdLst/>
              <a:ahLst/>
              <a:cxnLst/>
              <a:rect l="l" t="t" r="r" b="b"/>
              <a:pathLst>
                <a:path w="1179" h="165" extrusionOk="0">
                  <a:moveTo>
                    <a:pt x="344" y="0"/>
                  </a:moveTo>
                  <a:cubicBezTo>
                    <a:pt x="231" y="0"/>
                    <a:pt x="116" y="3"/>
                    <a:pt x="0" y="3"/>
                  </a:cubicBezTo>
                  <a:cubicBezTo>
                    <a:pt x="168" y="133"/>
                    <a:pt x="347" y="165"/>
                    <a:pt x="528" y="165"/>
                  </a:cubicBezTo>
                  <a:cubicBezTo>
                    <a:pt x="696" y="165"/>
                    <a:pt x="866" y="138"/>
                    <a:pt x="1034" y="138"/>
                  </a:cubicBezTo>
                  <a:cubicBezTo>
                    <a:pt x="1082" y="138"/>
                    <a:pt x="1131" y="140"/>
                    <a:pt x="1179" y="146"/>
                  </a:cubicBezTo>
                  <a:cubicBezTo>
                    <a:pt x="907" y="18"/>
                    <a:pt x="629" y="0"/>
                    <a:pt x="3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30"/>
            <p:cNvSpPr/>
            <p:nvPr/>
          </p:nvSpPr>
          <p:spPr>
            <a:xfrm>
              <a:off x="5489650" y="2322375"/>
              <a:ext cx="22350" cy="3775"/>
            </a:xfrm>
            <a:custGeom>
              <a:avLst/>
              <a:gdLst/>
              <a:ahLst/>
              <a:cxnLst/>
              <a:rect l="l" t="t" r="r" b="b"/>
              <a:pathLst>
                <a:path w="894" h="151" extrusionOk="0">
                  <a:moveTo>
                    <a:pt x="352" y="0"/>
                  </a:moveTo>
                  <a:cubicBezTo>
                    <a:pt x="235" y="0"/>
                    <a:pt x="117" y="10"/>
                    <a:pt x="1" y="15"/>
                  </a:cubicBezTo>
                  <a:cubicBezTo>
                    <a:pt x="122" y="125"/>
                    <a:pt x="257" y="151"/>
                    <a:pt x="398" y="151"/>
                  </a:cubicBezTo>
                  <a:cubicBezTo>
                    <a:pt x="528" y="151"/>
                    <a:pt x="662" y="128"/>
                    <a:pt x="791" y="128"/>
                  </a:cubicBezTo>
                  <a:cubicBezTo>
                    <a:pt x="826" y="128"/>
                    <a:pt x="860" y="130"/>
                    <a:pt x="894" y="134"/>
                  </a:cubicBezTo>
                  <a:cubicBezTo>
                    <a:pt x="719" y="25"/>
                    <a:pt x="536"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30"/>
            <p:cNvSpPr/>
            <p:nvPr/>
          </p:nvSpPr>
          <p:spPr>
            <a:xfrm>
              <a:off x="5413175" y="2307900"/>
              <a:ext cx="19075" cy="5225"/>
            </a:xfrm>
            <a:custGeom>
              <a:avLst/>
              <a:gdLst/>
              <a:ahLst/>
              <a:cxnLst/>
              <a:rect l="l" t="t" r="r" b="b"/>
              <a:pathLst>
                <a:path w="763" h="209" extrusionOk="0">
                  <a:moveTo>
                    <a:pt x="383" y="0"/>
                  </a:moveTo>
                  <a:cubicBezTo>
                    <a:pt x="257" y="0"/>
                    <a:pt x="127" y="22"/>
                    <a:pt x="0" y="22"/>
                  </a:cubicBezTo>
                  <a:cubicBezTo>
                    <a:pt x="24" y="58"/>
                    <a:pt x="36" y="106"/>
                    <a:pt x="60" y="118"/>
                  </a:cubicBezTo>
                  <a:lnTo>
                    <a:pt x="48" y="118"/>
                  </a:lnTo>
                  <a:cubicBezTo>
                    <a:pt x="97" y="167"/>
                    <a:pt x="143" y="188"/>
                    <a:pt x="191" y="188"/>
                  </a:cubicBezTo>
                  <a:cubicBezTo>
                    <a:pt x="236" y="188"/>
                    <a:pt x="282" y="170"/>
                    <a:pt x="333" y="142"/>
                  </a:cubicBezTo>
                  <a:cubicBezTo>
                    <a:pt x="381" y="153"/>
                    <a:pt x="441" y="153"/>
                    <a:pt x="476" y="153"/>
                  </a:cubicBezTo>
                  <a:cubicBezTo>
                    <a:pt x="528" y="188"/>
                    <a:pt x="577" y="209"/>
                    <a:pt x="623" y="209"/>
                  </a:cubicBezTo>
                  <a:cubicBezTo>
                    <a:pt x="673" y="209"/>
                    <a:pt x="719" y="185"/>
                    <a:pt x="762" y="130"/>
                  </a:cubicBezTo>
                  <a:cubicBezTo>
                    <a:pt x="646" y="25"/>
                    <a:pt x="516" y="0"/>
                    <a:pt x="3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30"/>
            <p:cNvSpPr/>
            <p:nvPr/>
          </p:nvSpPr>
          <p:spPr>
            <a:xfrm>
              <a:off x="5425075" y="2311425"/>
              <a:ext cx="18475" cy="3975"/>
            </a:xfrm>
            <a:custGeom>
              <a:avLst/>
              <a:gdLst/>
              <a:ahLst/>
              <a:cxnLst/>
              <a:rect l="l" t="t" r="r" b="b"/>
              <a:pathLst>
                <a:path w="739" h="159" extrusionOk="0">
                  <a:moveTo>
                    <a:pt x="286" y="1"/>
                  </a:moveTo>
                  <a:cubicBezTo>
                    <a:pt x="203" y="1"/>
                    <a:pt x="96" y="12"/>
                    <a:pt x="0" y="36"/>
                  </a:cubicBezTo>
                  <a:cubicBezTo>
                    <a:pt x="107" y="137"/>
                    <a:pt x="227" y="158"/>
                    <a:pt x="352" y="158"/>
                  </a:cubicBezTo>
                  <a:cubicBezTo>
                    <a:pt x="439" y="158"/>
                    <a:pt x="529" y="148"/>
                    <a:pt x="621" y="148"/>
                  </a:cubicBezTo>
                  <a:cubicBezTo>
                    <a:pt x="660" y="148"/>
                    <a:pt x="699" y="150"/>
                    <a:pt x="739" y="155"/>
                  </a:cubicBezTo>
                  <a:cubicBezTo>
                    <a:pt x="619" y="36"/>
                    <a:pt x="417" y="84"/>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30"/>
            <p:cNvSpPr/>
            <p:nvPr/>
          </p:nvSpPr>
          <p:spPr>
            <a:xfrm>
              <a:off x="5442925" y="2314675"/>
              <a:ext cx="11925" cy="3975"/>
            </a:xfrm>
            <a:custGeom>
              <a:avLst/>
              <a:gdLst/>
              <a:ahLst/>
              <a:cxnLst/>
              <a:rect l="l" t="t" r="r" b="b"/>
              <a:pathLst>
                <a:path w="477" h="159" extrusionOk="0">
                  <a:moveTo>
                    <a:pt x="127" y="0"/>
                  </a:moveTo>
                  <a:cubicBezTo>
                    <a:pt x="86" y="0"/>
                    <a:pt x="44" y="5"/>
                    <a:pt x="1" y="13"/>
                  </a:cubicBezTo>
                  <a:cubicBezTo>
                    <a:pt x="75" y="132"/>
                    <a:pt x="172" y="158"/>
                    <a:pt x="278" y="158"/>
                  </a:cubicBezTo>
                  <a:cubicBezTo>
                    <a:pt x="343" y="158"/>
                    <a:pt x="410" y="149"/>
                    <a:pt x="477" y="144"/>
                  </a:cubicBezTo>
                  <a:cubicBezTo>
                    <a:pt x="377" y="45"/>
                    <a:pt x="257" y="0"/>
                    <a:pt x="1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30"/>
            <p:cNvSpPr/>
            <p:nvPr/>
          </p:nvSpPr>
          <p:spPr>
            <a:xfrm>
              <a:off x="5414350" y="2311125"/>
              <a:ext cx="7175" cy="3275"/>
            </a:xfrm>
            <a:custGeom>
              <a:avLst/>
              <a:gdLst/>
              <a:ahLst/>
              <a:cxnLst/>
              <a:rect l="l" t="t" r="r" b="b"/>
              <a:pathLst>
                <a:path w="287" h="131" extrusionOk="0">
                  <a:moveTo>
                    <a:pt x="1" y="1"/>
                  </a:moveTo>
                  <a:lnTo>
                    <a:pt x="1" y="1"/>
                  </a:lnTo>
                  <a:cubicBezTo>
                    <a:pt x="39" y="89"/>
                    <a:pt x="86" y="131"/>
                    <a:pt x="139" y="131"/>
                  </a:cubicBezTo>
                  <a:cubicBezTo>
                    <a:pt x="186" y="131"/>
                    <a:pt x="236" y="98"/>
                    <a:pt x="286" y="36"/>
                  </a:cubicBezTo>
                  <a:cubicBezTo>
                    <a:pt x="191" y="13"/>
                    <a:pt x="96"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30"/>
            <p:cNvSpPr/>
            <p:nvPr/>
          </p:nvSpPr>
          <p:spPr>
            <a:xfrm>
              <a:off x="5439050" y="2322725"/>
              <a:ext cx="4500" cy="1500"/>
            </a:xfrm>
            <a:custGeom>
              <a:avLst/>
              <a:gdLst/>
              <a:ahLst/>
              <a:cxnLst/>
              <a:rect l="l" t="t" r="r" b="b"/>
              <a:pathLst>
                <a:path w="180" h="60" extrusionOk="0">
                  <a:moveTo>
                    <a:pt x="1" y="1"/>
                  </a:moveTo>
                  <a:cubicBezTo>
                    <a:pt x="32" y="38"/>
                    <a:pt x="63" y="59"/>
                    <a:pt x="94" y="59"/>
                  </a:cubicBezTo>
                  <a:cubicBezTo>
                    <a:pt x="122" y="59"/>
                    <a:pt x="151" y="4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30"/>
            <p:cNvSpPr/>
            <p:nvPr/>
          </p:nvSpPr>
          <p:spPr>
            <a:xfrm>
              <a:off x="5887625" y="2429900"/>
              <a:ext cx="10750" cy="3600"/>
            </a:xfrm>
            <a:custGeom>
              <a:avLst/>
              <a:gdLst/>
              <a:ahLst/>
              <a:cxnLst/>
              <a:rect l="l" t="t" r="r" b="b"/>
              <a:pathLst>
                <a:path w="430" h="144" extrusionOk="0">
                  <a:moveTo>
                    <a:pt x="1" y="0"/>
                  </a:moveTo>
                  <a:cubicBezTo>
                    <a:pt x="1" y="48"/>
                    <a:pt x="1" y="107"/>
                    <a:pt x="13" y="143"/>
                  </a:cubicBezTo>
                  <a:cubicBezTo>
                    <a:pt x="155" y="143"/>
                    <a:pt x="298" y="131"/>
                    <a:pt x="429" y="131"/>
                  </a:cubicBezTo>
                  <a:lnTo>
                    <a:pt x="429" y="12"/>
                  </a:lnTo>
                  <a:cubicBezTo>
                    <a:pt x="286" y="12"/>
                    <a:pt x="155"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30"/>
            <p:cNvSpPr/>
            <p:nvPr/>
          </p:nvSpPr>
          <p:spPr>
            <a:xfrm>
              <a:off x="5980200" y="2371550"/>
              <a:ext cx="148250" cy="21450"/>
            </a:xfrm>
            <a:custGeom>
              <a:avLst/>
              <a:gdLst/>
              <a:ahLst/>
              <a:cxnLst/>
              <a:rect l="l" t="t" r="r" b="b"/>
              <a:pathLst>
                <a:path w="5930" h="858" extrusionOk="0">
                  <a:moveTo>
                    <a:pt x="2776" y="1"/>
                  </a:moveTo>
                  <a:cubicBezTo>
                    <a:pt x="2681" y="1"/>
                    <a:pt x="2584" y="9"/>
                    <a:pt x="2489" y="12"/>
                  </a:cubicBezTo>
                  <a:cubicBezTo>
                    <a:pt x="2370" y="36"/>
                    <a:pt x="2251" y="72"/>
                    <a:pt x="2156" y="179"/>
                  </a:cubicBezTo>
                  <a:cubicBezTo>
                    <a:pt x="1983" y="199"/>
                    <a:pt x="1809" y="205"/>
                    <a:pt x="1635" y="205"/>
                  </a:cubicBezTo>
                  <a:cubicBezTo>
                    <a:pt x="1424" y="205"/>
                    <a:pt x="1212" y="197"/>
                    <a:pt x="1000" y="197"/>
                  </a:cubicBezTo>
                  <a:cubicBezTo>
                    <a:pt x="666" y="197"/>
                    <a:pt x="332" y="217"/>
                    <a:pt x="0" y="322"/>
                  </a:cubicBezTo>
                  <a:cubicBezTo>
                    <a:pt x="48" y="382"/>
                    <a:pt x="96" y="429"/>
                    <a:pt x="155" y="453"/>
                  </a:cubicBezTo>
                  <a:cubicBezTo>
                    <a:pt x="518" y="514"/>
                    <a:pt x="889" y="519"/>
                    <a:pt x="1261" y="519"/>
                  </a:cubicBezTo>
                  <a:cubicBezTo>
                    <a:pt x="1323" y="519"/>
                    <a:pt x="1385" y="519"/>
                    <a:pt x="1447" y="519"/>
                  </a:cubicBezTo>
                  <a:cubicBezTo>
                    <a:pt x="1882" y="519"/>
                    <a:pt x="2316" y="524"/>
                    <a:pt x="2739" y="620"/>
                  </a:cubicBezTo>
                  <a:cubicBezTo>
                    <a:pt x="2887" y="589"/>
                    <a:pt x="3032" y="573"/>
                    <a:pt x="3176" y="573"/>
                  </a:cubicBezTo>
                  <a:cubicBezTo>
                    <a:pt x="3425" y="573"/>
                    <a:pt x="3669" y="621"/>
                    <a:pt x="3918" y="727"/>
                  </a:cubicBezTo>
                  <a:cubicBezTo>
                    <a:pt x="3941" y="858"/>
                    <a:pt x="4049" y="810"/>
                    <a:pt x="4144" y="834"/>
                  </a:cubicBezTo>
                  <a:cubicBezTo>
                    <a:pt x="4203" y="834"/>
                    <a:pt x="4263" y="810"/>
                    <a:pt x="4322" y="786"/>
                  </a:cubicBezTo>
                  <a:cubicBezTo>
                    <a:pt x="4418" y="786"/>
                    <a:pt x="4513" y="774"/>
                    <a:pt x="4620" y="774"/>
                  </a:cubicBezTo>
                  <a:cubicBezTo>
                    <a:pt x="4662" y="810"/>
                    <a:pt x="4709" y="825"/>
                    <a:pt x="4757" y="825"/>
                  </a:cubicBezTo>
                  <a:cubicBezTo>
                    <a:pt x="4805" y="825"/>
                    <a:pt x="4852" y="810"/>
                    <a:pt x="4894" y="786"/>
                  </a:cubicBezTo>
                  <a:cubicBezTo>
                    <a:pt x="5227" y="667"/>
                    <a:pt x="5596" y="798"/>
                    <a:pt x="5930" y="632"/>
                  </a:cubicBezTo>
                  <a:cubicBezTo>
                    <a:pt x="5918" y="572"/>
                    <a:pt x="5918" y="536"/>
                    <a:pt x="5894" y="477"/>
                  </a:cubicBezTo>
                  <a:cubicBezTo>
                    <a:pt x="5801" y="434"/>
                    <a:pt x="5707" y="428"/>
                    <a:pt x="5605" y="428"/>
                  </a:cubicBezTo>
                  <a:cubicBezTo>
                    <a:pt x="5564" y="428"/>
                    <a:pt x="5522" y="429"/>
                    <a:pt x="5477" y="429"/>
                  </a:cubicBezTo>
                  <a:cubicBezTo>
                    <a:pt x="4751" y="429"/>
                    <a:pt x="4025" y="334"/>
                    <a:pt x="3310" y="191"/>
                  </a:cubicBezTo>
                  <a:cubicBezTo>
                    <a:pt x="3152" y="32"/>
                    <a:pt x="2966" y="1"/>
                    <a:pt x="27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30"/>
            <p:cNvSpPr/>
            <p:nvPr/>
          </p:nvSpPr>
          <p:spPr>
            <a:xfrm>
              <a:off x="5952525" y="2384050"/>
              <a:ext cx="7450" cy="6275"/>
            </a:xfrm>
            <a:custGeom>
              <a:avLst/>
              <a:gdLst/>
              <a:ahLst/>
              <a:cxnLst/>
              <a:rect l="l" t="t" r="r" b="b"/>
              <a:pathLst>
                <a:path w="298" h="251" extrusionOk="0">
                  <a:moveTo>
                    <a:pt x="0" y="1"/>
                  </a:moveTo>
                  <a:cubicBezTo>
                    <a:pt x="12" y="120"/>
                    <a:pt x="36" y="227"/>
                    <a:pt x="179" y="251"/>
                  </a:cubicBezTo>
                  <a:cubicBezTo>
                    <a:pt x="215" y="251"/>
                    <a:pt x="250" y="227"/>
                    <a:pt x="298" y="215"/>
                  </a:cubicBezTo>
                  <a:cubicBezTo>
                    <a:pt x="250" y="132"/>
                    <a:pt x="191" y="72"/>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30"/>
            <p:cNvSpPr/>
            <p:nvPr/>
          </p:nvSpPr>
          <p:spPr>
            <a:xfrm>
              <a:off x="5933775" y="2386725"/>
              <a:ext cx="4775" cy="2875"/>
            </a:xfrm>
            <a:custGeom>
              <a:avLst/>
              <a:gdLst/>
              <a:ahLst/>
              <a:cxnLst/>
              <a:rect l="l" t="t" r="r" b="b"/>
              <a:pathLst>
                <a:path w="191" h="115" extrusionOk="0">
                  <a:moveTo>
                    <a:pt x="0" y="1"/>
                  </a:moveTo>
                  <a:lnTo>
                    <a:pt x="0" y="1"/>
                  </a:lnTo>
                  <a:cubicBezTo>
                    <a:pt x="42" y="34"/>
                    <a:pt x="72" y="114"/>
                    <a:pt x="119" y="114"/>
                  </a:cubicBezTo>
                  <a:cubicBezTo>
                    <a:pt x="139" y="114"/>
                    <a:pt x="162" y="100"/>
                    <a:pt x="191" y="60"/>
                  </a:cubicBezTo>
                  <a:cubicBezTo>
                    <a:pt x="131" y="48"/>
                    <a:pt x="60"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30"/>
            <p:cNvSpPr/>
            <p:nvPr/>
          </p:nvSpPr>
          <p:spPr>
            <a:xfrm>
              <a:off x="5248550" y="2462325"/>
              <a:ext cx="6875" cy="14025"/>
            </a:xfrm>
            <a:custGeom>
              <a:avLst/>
              <a:gdLst/>
              <a:ahLst/>
              <a:cxnLst/>
              <a:rect l="l" t="t" r="r" b="b"/>
              <a:pathLst>
                <a:path w="275" h="561" extrusionOk="0">
                  <a:moveTo>
                    <a:pt x="25" y="1"/>
                  </a:moveTo>
                  <a:cubicBezTo>
                    <a:pt x="13" y="37"/>
                    <a:pt x="13" y="72"/>
                    <a:pt x="13" y="120"/>
                  </a:cubicBezTo>
                  <a:cubicBezTo>
                    <a:pt x="60" y="263"/>
                    <a:pt x="1" y="453"/>
                    <a:pt x="156" y="561"/>
                  </a:cubicBezTo>
                  <a:cubicBezTo>
                    <a:pt x="191" y="477"/>
                    <a:pt x="239" y="394"/>
                    <a:pt x="275" y="311"/>
                  </a:cubicBezTo>
                  <a:cubicBezTo>
                    <a:pt x="203" y="203"/>
                    <a:pt x="120"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30"/>
            <p:cNvSpPr/>
            <p:nvPr/>
          </p:nvSpPr>
          <p:spPr>
            <a:xfrm>
              <a:off x="5805175" y="2356700"/>
              <a:ext cx="79800" cy="19650"/>
            </a:xfrm>
            <a:custGeom>
              <a:avLst/>
              <a:gdLst/>
              <a:ahLst/>
              <a:cxnLst/>
              <a:rect l="l" t="t" r="r" b="b"/>
              <a:pathLst>
                <a:path w="3192" h="786" extrusionOk="0">
                  <a:moveTo>
                    <a:pt x="702" y="0"/>
                  </a:moveTo>
                  <a:cubicBezTo>
                    <a:pt x="415" y="0"/>
                    <a:pt x="160" y="105"/>
                    <a:pt x="1" y="499"/>
                  </a:cubicBezTo>
                  <a:lnTo>
                    <a:pt x="1" y="595"/>
                  </a:lnTo>
                  <a:cubicBezTo>
                    <a:pt x="191" y="606"/>
                    <a:pt x="370" y="630"/>
                    <a:pt x="560" y="666"/>
                  </a:cubicBezTo>
                  <a:cubicBezTo>
                    <a:pt x="647" y="643"/>
                    <a:pt x="733" y="634"/>
                    <a:pt x="817" y="634"/>
                  </a:cubicBezTo>
                  <a:cubicBezTo>
                    <a:pt x="1125" y="634"/>
                    <a:pt x="1419" y="757"/>
                    <a:pt x="1727" y="785"/>
                  </a:cubicBezTo>
                  <a:lnTo>
                    <a:pt x="1822" y="785"/>
                  </a:lnTo>
                  <a:cubicBezTo>
                    <a:pt x="1915" y="775"/>
                    <a:pt x="2006" y="772"/>
                    <a:pt x="2098" y="772"/>
                  </a:cubicBezTo>
                  <a:cubicBezTo>
                    <a:pt x="2258" y="772"/>
                    <a:pt x="2417" y="782"/>
                    <a:pt x="2575" y="782"/>
                  </a:cubicBezTo>
                  <a:cubicBezTo>
                    <a:pt x="2755" y="782"/>
                    <a:pt x="2932" y="769"/>
                    <a:pt x="3108" y="714"/>
                  </a:cubicBezTo>
                  <a:cubicBezTo>
                    <a:pt x="3168" y="666"/>
                    <a:pt x="3191" y="606"/>
                    <a:pt x="3191" y="535"/>
                  </a:cubicBezTo>
                  <a:cubicBezTo>
                    <a:pt x="3059" y="207"/>
                    <a:pt x="2864" y="38"/>
                    <a:pt x="2611" y="38"/>
                  </a:cubicBezTo>
                  <a:cubicBezTo>
                    <a:pt x="2479" y="38"/>
                    <a:pt x="2331" y="84"/>
                    <a:pt x="2168" y="178"/>
                  </a:cubicBezTo>
                  <a:cubicBezTo>
                    <a:pt x="2124" y="243"/>
                    <a:pt x="2081" y="298"/>
                    <a:pt x="2001" y="298"/>
                  </a:cubicBezTo>
                  <a:cubicBezTo>
                    <a:pt x="1993" y="298"/>
                    <a:pt x="1985" y="298"/>
                    <a:pt x="1977" y="297"/>
                  </a:cubicBezTo>
                  <a:cubicBezTo>
                    <a:pt x="1929" y="273"/>
                    <a:pt x="1870" y="273"/>
                    <a:pt x="1810" y="273"/>
                  </a:cubicBezTo>
                  <a:cubicBezTo>
                    <a:pt x="1792" y="277"/>
                    <a:pt x="1775" y="278"/>
                    <a:pt x="1758" y="278"/>
                  </a:cubicBezTo>
                  <a:cubicBezTo>
                    <a:pt x="1607" y="278"/>
                    <a:pt x="1496" y="148"/>
                    <a:pt x="1346" y="95"/>
                  </a:cubicBezTo>
                  <a:cubicBezTo>
                    <a:pt x="1132" y="55"/>
                    <a:pt x="909" y="0"/>
                    <a:pt x="7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30"/>
            <p:cNvSpPr/>
            <p:nvPr/>
          </p:nvSpPr>
          <p:spPr>
            <a:xfrm>
              <a:off x="5848350" y="2374125"/>
              <a:ext cx="39300" cy="5775"/>
            </a:xfrm>
            <a:custGeom>
              <a:avLst/>
              <a:gdLst/>
              <a:ahLst/>
              <a:cxnLst/>
              <a:rect l="l" t="t" r="r" b="b"/>
              <a:pathLst>
                <a:path w="1572" h="231" extrusionOk="0">
                  <a:moveTo>
                    <a:pt x="758" y="0"/>
                  </a:moveTo>
                  <a:cubicBezTo>
                    <a:pt x="503" y="0"/>
                    <a:pt x="248" y="24"/>
                    <a:pt x="0" y="76"/>
                  </a:cubicBezTo>
                  <a:cubicBezTo>
                    <a:pt x="60" y="136"/>
                    <a:pt x="95" y="171"/>
                    <a:pt x="143" y="231"/>
                  </a:cubicBezTo>
                  <a:lnTo>
                    <a:pt x="1572" y="231"/>
                  </a:lnTo>
                  <a:lnTo>
                    <a:pt x="1572" y="76"/>
                  </a:lnTo>
                  <a:cubicBezTo>
                    <a:pt x="1302" y="27"/>
                    <a:pt x="1029" y="0"/>
                    <a:pt x="7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30"/>
            <p:cNvSpPr/>
            <p:nvPr/>
          </p:nvSpPr>
          <p:spPr>
            <a:xfrm>
              <a:off x="5253325" y="2491750"/>
              <a:ext cx="53600" cy="9600"/>
            </a:xfrm>
            <a:custGeom>
              <a:avLst/>
              <a:gdLst/>
              <a:ahLst/>
              <a:cxnLst/>
              <a:rect l="l" t="t" r="r" b="b"/>
              <a:pathLst>
                <a:path w="2144" h="384" extrusionOk="0">
                  <a:moveTo>
                    <a:pt x="1012" y="0"/>
                  </a:moveTo>
                  <a:cubicBezTo>
                    <a:pt x="817" y="0"/>
                    <a:pt x="623" y="20"/>
                    <a:pt x="429" y="74"/>
                  </a:cubicBezTo>
                  <a:cubicBezTo>
                    <a:pt x="358" y="277"/>
                    <a:pt x="72" y="193"/>
                    <a:pt x="0" y="384"/>
                  </a:cubicBezTo>
                  <a:cubicBezTo>
                    <a:pt x="370" y="384"/>
                    <a:pt x="739" y="372"/>
                    <a:pt x="1120" y="372"/>
                  </a:cubicBezTo>
                  <a:cubicBezTo>
                    <a:pt x="1163" y="334"/>
                    <a:pt x="1212" y="318"/>
                    <a:pt x="1264" y="318"/>
                  </a:cubicBezTo>
                  <a:cubicBezTo>
                    <a:pt x="1324" y="318"/>
                    <a:pt x="1389" y="340"/>
                    <a:pt x="1453" y="372"/>
                  </a:cubicBezTo>
                  <a:cubicBezTo>
                    <a:pt x="1632" y="384"/>
                    <a:pt x="1798" y="384"/>
                    <a:pt x="1977" y="384"/>
                  </a:cubicBezTo>
                  <a:cubicBezTo>
                    <a:pt x="2036" y="348"/>
                    <a:pt x="2072" y="288"/>
                    <a:pt x="2144" y="277"/>
                  </a:cubicBezTo>
                  <a:lnTo>
                    <a:pt x="2132" y="229"/>
                  </a:lnTo>
                  <a:cubicBezTo>
                    <a:pt x="2084" y="193"/>
                    <a:pt x="2024" y="146"/>
                    <a:pt x="1977" y="98"/>
                  </a:cubicBezTo>
                  <a:cubicBezTo>
                    <a:pt x="1652" y="54"/>
                    <a:pt x="1331" y="0"/>
                    <a:pt x="10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30"/>
            <p:cNvSpPr/>
            <p:nvPr/>
          </p:nvSpPr>
          <p:spPr>
            <a:xfrm>
              <a:off x="5253025" y="2491200"/>
              <a:ext cx="8050" cy="3125"/>
            </a:xfrm>
            <a:custGeom>
              <a:avLst/>
              <a:gdLst/>
              <a:ahLst/>
              <a:cxnLst/>
              <a:rect l="l" t="t" r="r" b="b"/>
              <a:pathLst>
                <a:path w="322" h="125" extrusionOk="0">
                  <a:moveTo>
                    <a:pt x="1" y="1"/>
                  </a:moveTo>
                  <a:cubicBezTo>
                    <a:pt x="55" y="102"/>
                    <a:pt x="138" y="125"/>
                    <a:pt x="233" y="125"/>
                  </a:cubicBezTo>
                  <a:cubicBezTo>
                    <a:pt x="262" y="125"/>
                    <a:pt x="292" y="123"/>
                    <a:pt x="322" y="120"/>
                  </a:cubicBezTo>
                  <a:cubicBezTo>
                    <a:pt x="239"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30"/>
            <p:cNvSpPr/>
            <p:nvPr/>
          </p:nvSpPr>
          <p:spPr>
            <a:xfrm>
              <a:off x="5713800" y="2342175"/>
              <a:ext cx="50325" cy="19525"/>
            </a:xfrm>
            <a:custGeom>
              <a:avLst/>
              <a:gdLst/>
              <a:ahLst/>
              <a:cxnLst/>
              <a:rect l="l" t="t" r="r" b="b"/>
              <a:pathLst>
                <a:path w="2013" h="781" extrusionOk="0">
                  <a:moveTo>
                    <a:pt x="782" y="1"/>
                  </a:moveTo>
                  <a:cubicBezTo>
                    <a:pt x="563" y="1"/>
                    <a:pt x="342" y="15"/>
                    <a:pt x="119" y="21"/>
                  </a:cubicBezTo>
                  <a:cubicBezTo>
                    <a:pt x="24" y="116"/>
                    <a:pt x="0" y="223"/>
                    <a:pt x="96" y="342"/>
                  </a:cubicBezTo>
                  <a:cubicBezTo>
                    <a:pt x="242" y="447"/>
                    <a:pt x="408" y="487"/>
                    <a:pt x="583" y="487"/>
                  </a:cubicBezTo>
                  <a:cubicBezTo>
                    <a:pt x="607" y="487"/>
                    <a:pt x="631" y="486"/>
                    <a:pt x="655" y="485"/>
                  </a:cubicBezTo>
                  <a:cubicBezTo>
                    <a:pt x="665" y="484"/>
                    <a:pt x="674" y="484"/>
                    <a:pt x="682" y="484"/>
                  </a:cubicBezTo>
                  <a:cubicBezTo>
                    <a:pt x="860" y="484"/>
                    <a:pt x="880" y="599"/>
                    <a:pt x="858" y="735"/>
                  </a:cubicBezTo>
                  <a:cubicBezTo>
                    <a:pt x="929" y="749"/>
                    <a:pt x="1013" y="780"/>
                    <a:pt x="1091" y="780"/>
                  </a:cubicBezTo>
                  <a:cubicBezTo>
                    <a:pt x="1145" y="780"/>
                    <a:pt x="1195" y="766"/>
                    <a:pt x="1239" y="723"/>
                  </a:cubicBezTo>
                  <a:cubicBezTo>
                    <a:pt x="1376" y="586"/>
                    <a:pt x="1438" y="524"/>
                    <a:pt x="1516" y="524"/>
                  </a:cubicBezTo>
                  <a:cubicBezTo>
                    <a:pt x="1579" y="524"/>
                    <a:pt x="1653" y="565"/>
                    <a:pt x="1786" y="640"/>
                  </a:cubicBezTo>
                  <a:cubicBezTo>
                    <a:pt x="1822" y="670"/>
                    <a:pt x="1853" y="686"/>
                    <a:pt x="1883" y="686"/>
                  </a:cubicBezTo>
                  <a:cubicBezTo>
                    <a:pt x="1923" y="686"/>
                    <a:pt x="1960" y="659"/>
                    <a:pt x="2001" y="604"/>
                  </a:cubicBezTo>
                  <a:cubicBezTo>
                    <a:pt x="2013" y="318"/>
                    <a:pt x="1870" y="199"/>
                    <a:pt x="1596" y="116"/>
                  </a:cubicBezTo>
                  <a:cubicBezTo>
                    <a:pt x="1325" y="23"/>
                    <a:pt x="1054" y="1"/>
                    <a:pt x="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30"/>
            <p:cNvSpPr/>
            <p:nvPr/>
          </p:nvSpPr>
          <p:spPr>
            <a:xfrm>
              <a:off x="5701600" y="2339700"/>
              <a:ext cx="80675" cy="19900"/>
            </a:xfrm>
            <a:custGeom>
              <a:avLst/>
              <a:gdLst/>
              <a:ahLst/>
              <a:cxnLst/>
              <a:rect l="l" t="t" r="r" b="b"/>
              <a:pathLst>
                <a:path w="3227" h="796" extrusionOk="0">
                  <a:moveTo>
                    <a:pt x="904" y="5"/>
                  </a:moveTo>
                  <a:cubicBezTo>
                    <a:pt x="758" y="5"/>
                    <a:pt x="611" y="11"/>
                    <a:pt x="465" y="24"/>
                  </a:cubicBezTo>
                  <a:cubicBezTo>
                    <a:pt x="298" y="48"/>
                    <a:pt x="119" y="1"/>
                    <a:pt x="0" y="167"/>
                  </a:cubicBezTo>
                  <a:cubicBezTo>
                    <a:pt x="81" y="257"/>
                    <a:pt x="176" y="300"/>
                    <a:pt x="279" y="300"/>
                  </a:cubicBezTo>
                  <a:cubicBezTo>
                    <a:pt x="312" y="300"/>
                    <a:pt x="346" y="295"/>
                    <a:pt x="381" y="286"/>
                  </a:cubicBezTo>
                  <a:cubicBezTo>
                    <a:pt x="453" y="263"/>
                    <a:pt x="500" y="227"/>
                    <a:pt x="560" y="179"/>
                  </a:cubicBezTo>
                  <a:cubicBezTo>
                    <a:pt x="758" y="179"/>
                    <a:pt x="967" y="169"/>
                    <a:pt x="1176" y="169"/>
                  </a:cubicBezTo>
                  <a:cubicBezTo>
                    <a:pt x="1281" y="169"/>
                    <a:pt x="1385" y="171"/>
                    <a:pt x="1489" y="179"/>
                  </a:cubicBezTo>
                  <a:cubicBezTo>
                    <a:pt x="1858" y="203"/>
                    <a:pt x="2251" y="286"/>
                    <a:pt x="2417" y="703"/>
                  </a:cubicBezTo>
                  <a:cubicBezTo>
                    <a:pt x="2431" y="766"/>
                    <a:pt x="2457" y="796"/>
                    <a:pt x="2493" y="796"/>
                  </a:cubicBezTo>
                  <a:cubicBezTo>
                    <a:pt x="2519" y="796"/>
                    <a:pt x="2549" y="780"/>
                    <a:pt x="2584" y="751"/>
                  </a:cubicBezTo>
                  <a:cubicBezTo>
                    <a:pt x="2632" y="727"/>
                    <a:pt x="2691" y="727"/>
                    <a:pt x="2739" y="727"/>
                  </a:cubicBezTo>
                  <a:lnTo>
                    <a:pt x="2870" y="596"/>
                  </a:lnTo>
                  <a:cubicBezTo>
                    <a:pt x="2977" y="453"/>
                    <a:pt x="3227" y="417"/>
                    <a:pt x="3167" y="167"/>
                  </a:cubicBezTo>
                  <a:cubicBezTo>
                    <a:pt x="2409" y="157"/>
                    <a:pt x="1659" y="5"/>
                    <a:pt x="904"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30"/>
            <p:cNvSpPr/>
            <p:nvPr/>
          </p:nvSpPr>
          <p:spPr>
            <a:xfrm>
              <a:off x="5679575" y="2340525"/>
              <a:ext cx="19950" cy="8425"/>
            </a:xfrm>
            <a:custGeom>
              <a:avLst/>
              <a:gdLst/>
              <a:ahLst/>
              <a:cxnLst/>
              <a:rect l="l" t="t" r="r" b="b"/>
              <a:pathLst>
                <a:path w="798" h="337" extrusionOk="0">
                  <a:moveTo>
                    <a:pt x="296" y="0"/>
                  </a:moveTo>
                  <a:cubicBezTo>
                    <a:pt x="190" y="0"/>
                    <a:pt x="88" y="27"/>
                    <a:pt x="0" y="134"/>
                  </a:cubicBezTo>
                  <a:cubicBezTo>
                    <a:pt x="84" y="230"/>
                    <a:pt x="214" y="194"/>
                    <a:pt x="298" y="289"/>
                  </a:cubicBezTo>
                  <a:cubicBezTo>
                    <a:pt x="381" y="337"/>
                    <a:pt x="476" y="337"/>
                    <a:pt x="572" y="337"/>
                  </a:cubicBezTo>
                  <a:cubicBezTo>
                    <a:pt x="631" y="337"/>
                    <a:pt x="691" y="325"/>
                    <a:pt x="738" y="289"/>
                  </a:cubicBezTo>
                  <a:cubicBezTo>
                    <a:pt x="798" y="241"/>
                    <a:pt x="798" y="182"/>
                    <a:pt x="738" y="134"/>
                  </a:cubicBezTo>
                  <a:cubicBezTo>
                    <a:pt x="691" y="111"/>
                    <a:pt x="631" y="63"/>
                    <a:pt x="584" y="27"/>
                  </a:cubicBezTo>
                  <a:cubicBezTo>
                    <a:pt x="488" y="22"/>
                    <a:pt x="390"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30"/>
            <p:cNvSpPr/>
            <p:nvPr/>
          </p:nvSpPr>
          <p:spPr>
            <a:xfrm>
              <a:off x="5657850" y="2339500"/>
              <a:ext cx="15300" cy="7675"/>
            </a:xfrm>
            <a:custGeom>
              <a:avLst/>
              <a:gdLst/>
              <a:ahLst/>
              <a:cxnLst/>
              <a:rect l="l" t="t" r="r" b="b"/>
              <a:pathLst>
                <a:path w="612" h="307" extrusionOk="0">
                  <a:moveTo>
                    <a:pt x="511" y="1"/>
                  </a:moveTo>
                  <a:cubicBezTo>
                    <a:pt x="463" y="1"/>
                    <a:pt x="403" y="21"/>
                    <a:pt x="357" y="21"/>
                  </a:cubicBezTo>
                  <a:cubicBezTo>
                    <a:pt x="339" y="21"/>
                    <a:pt x="322" y="18"/>
                    <a:pt x="310" y="9"/>
                  </a:cubicBezTo>
                  <a:cubicBezTo>
                    <a:pt x="179" y="32"/>
                    <a:pt x="60" y="56"/>
                    <a:pt x="0" y="187"/>
                  </a:cubicBezTo>
                  <a:cubicBezTo>
                    <a:pt x="0" y="235"/>
                    <a:pt x="12" y="271"/>
                    <a:pt x="12" y="306"/>
                  </a:cubicBezTo>
                  <a:cubicBezTo>
                    <a:pt x="143" y="247"/>
                    <a:pt x="274" y="175"/>
                    <a:pt x="429" y="163"/>
                  </a:cubicBezTo>
                  <a:cubicBezTo>
                    <a:pt x="458" y="199"/>
                    <a:pt x="485" y="217"/>
                    <a:pt x="512" y="217"/>
                  </a:cubicBezTo>
                  <a:cubicBezTo>
                    <a:pt x="539" y="217"/>
                    <a:pt x="566" y="199"/>
                    <a:pt x="595" y="163"/>
                  </a:cubicBezTo>
                  <a:cubicBezTo>
                    <a:pt x="612" y="31"/>
                    <a:pt x="569" y="1"/>
                    <a:pt x="5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30"/>
            <p:cNvSpPr/>
            <p:nvPr/>
          </p:nvSpPr>
          <p:spPr>
            <a:xfrm>
              <a:off x="5701300" y="2343875"/>
              <a:ext cx="14600" cy="6950"/>
            </a:xfrm>
            <a:custGeom>
              <a:avLst/>
              <a:gdLst/>
              <a:ahLst/>
              <a:cxnLst/>
              <a:rect l="l" t="t" r="r" b="b"/>
              <a:pathLst>
                <a:path w="584" h="278" extrusionOk="0">
                  <a:moveTo>
                    <a:pt x="429" y="0"/>
                  </a:moveTo>
                  <a:cubicBezTo>
                    <a:pt x="310" y="131"/>
                    <a:pt x="107" y="0"/>
                    <a:pt x="0" y="155"/>
                  </a:cubicBezTo>
                  <a:cubicBezTo>
                    <a:pt x="90" y="258"/>
                    <a:pt x="194" y="277"/>
                    <a:pt x="302" y="277"/>
                  </a:cubicBezTo>
                  <a:cubicBezTo>
                    <a:pt x="369" y="277"/>
                    <a:pt x="438" y="270"/>
                    <a:pt x="506" y="270"/>
                  </a:cubicBezTo>
                  <a:cubicBezTo>
                    <a:pt x="532" y="270"/>
                    <a:pt x="558" y="271"/>
                    <a:pt x="584" y="274"/>
                  </a:cubicBezTo>
                  <a:lnTo>
                    <a:pt x="5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30"/>
            <p:cNvSpPr/>
            <p:nvPr/>
          </p:nvSpPr>
          <p:spPr>
            <a:xfrm>
              <a:off x="5698025" y="2343575"/>
              <a:ext cx="14000" cy="3675"/>
            </a:xfrm>
            <a:custGeom>
              <a:avLst/>
              <a:gdLst/>
              <a:ahLst/>
              <a:cxnLst/>
              <a:rect l="l" t="t" r="r" b="b"/>
              <a:pathLst>
                <a:path w="560" h="147" extrusionOk="0">
                  <a:moveTo>
                    <a:pt x="0" y="0"/>
                  </a:moveTo>
                  <a:lnTo>
                    <a:pt x="0" y="143"/>
                  </a:lnTo>
                  <a:lnTo>
                    <a:pt x="131" y="143"/>
                  </a:lnTo>
                  <a:cubicBezTo>
                    <a:pt x="174" y="143"/>
                    <a:pt x="220" y="146"/>
                    <a:pt x="267" y="146"/>
                  </a:cubicBezTo>
                  <a:cubicBezTo>
                    <a:pt x="375" y="146"/>
                    <a:pt x="485" y="129"/>
                    <a:pt x="560" y="12"/>
                  </a:cubicBezTo>
                  <a:cubicBezTo>
                    <a:pt x="417" y="12"/>
                    <a:pt x="262"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30"/>
            <p:cNvSpPr/>
            <p:nvPr/>
          </p:nvSpPr>
          <p:spPr>
            <a:xfrm>
              <a:off x="5668850" y="2343875"/>
              <a:ext cx="4200" cy="4475"/>
            </a:xfrm>
            <a:custGeom>
              <a:avLst/>
              <a:gdLst/>
              <a:ahLst/>
              <a:cxnLst/>
              <a:rect l="l" t="t" r="r" b="b"/>
              <a:pathLst>
                <a:path w="168" h="179" extrusionOk="0">
                  <a:moveTo>
                    <a:pt x="1" y="0"/>
                  </a:moveTo>
                  <a:cubicBezTo>
                    <a:pt x="12" y="72"/>
                    <a:pt x="48" y="131"/>
                    <a:pt x="84" y="179"/>
                  </a:cubicBezTo>
                  <a:cubicBezTo>
                    <a:pt x="108" y="119"/>
                    <a:pt x="132"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30"/>
            <p:cNvSpPr/>
            <p:nvPr/>
          </p:nvSpPr>
          <p:spPr>
            <a:xfrm>
              <a:off x="5679575" y="2343875"/>
              <a:ext cx="7150" cy="3900"/>
            </a:xfrm>
            <a:custGeom>
              <a:avLst/>
              <a:gdLst/>
              <a:ahLst/>
              <a:cxnLst/>
              <a:rect l="l" t="t" r="r" b="b"/>
              <a:pathLst>
                <a:path w="286" h="156" extrusionOk="0">
                  <a:moveTo>
                    <a:pt x="0" y="0"/>
                  </a:moveTo>
                  <a:cubicBezTo>
                    <a:pt x="60" y="119"/>
                    <a:pt x="167" y="155"/>
                    <a:pt x="286" y="155"/>
                  </a:cubicBezTo>
                  <a:cubicBezTo>
                    <a:pt x="226" y="36"/>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30"/>
            <p:cNvSpPr/>
            <p:nvPr/>
          </p:nvSpPr>
          <p:spPr>
            <a:xfrm>
              <a:off x="5686700" y="2347750"/>
              <a:ext cx="8375" cy="3300"/>
            </a:xfrm>
            <a:custGeom>
              <a:avLst/>
              <a:gdLst/>
              <a:ahLst/>
              <a:cxnLst/>
              <a:rect l="l" t="t" r="r" b="b"/>
              <a:pathLst>
                <a:path w="335" h="132" extrusionOk="0">
                  <a:moveTo>
                    <a:pt x="1" y="0"/>
                  </a:moveTo>
                  <a:cubicBezTo>
                    <a:pt x="60" y="119"/>
                    <a:pt x="180" y="131"/>
                    <a:pt x="287" y="131"/>
                  </a:cubicBezTo>
                  <a:cubicBezTo>
                    <a:pt x="334" y="83"/>
                    <a:pt x="334" y="36"/>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30"/>
            <p:cNvSpPr/>
            <p:nvPr/>
          </p:nvSpPr>
          <p:spPr>
            <a:xfrm>
              <a:off x="5693850" y="2341200"/>
              <a:ext cx="3600" cy="2700"/>
            </a:xfrm>
            <a:custGeom>
              <a:avLst/>
              <a:gdLst/>
              <a:ahLst/>
              <a:cxnLst/>
              <a:rect l="l" t="t" r="r" b="b"/>
              <a:pathLst>
                <a:path w="144" h="108" extrusionOk="0">
                  <a:moveTo>
                    <a:pt x="1" y="0"/>
                  </a:moveTo>
                  <a:cubicBezTo>
                    <a:pt x="60" y="36"/>
                    <a:pt x="108" y="84"/>
                    <a:pt x="144" y="107"/>
                  </a:cubicBezTo>
                  <a:cubicBezTo>
                    <a:pt x="108" y="60"/>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30"/>
            <p:cNvSpPr/>
            <p:nvPr/>
          </p:nvSpPr>
          <p:spPr>
            <a:xfrm>
              <a:off x="5694150" y="2347750"/>
              <a:ext cx="3900" cy="3300"/>
            </a:xfrm>
            <a:custGeom>
              <a:avLst/>
              <a:gdLst/>
              <a:ahLst/>
              <a:cxnLst/>
              <a:rect l="l" t="t" r="r" b="b"/>
              <a:pathLst>
                <a:path w="156" h="132" extrusionOk="0">
                  <a:moveTo>
                    <a:pt x="1" y="0"/>
                  </a:moveTo>
                  <a:lnTo>
                    <a:pt x="1" y="131"/>
                  </a:lnTo>
                  <a:cubicBezTo>
                    <a:pt x="48" y="83"/>
                    <a:pt x="96"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30"/>
            <p:cNvSpPr/>
            <p:nvPr/>
          </p:nvSpPr>
          <p:spPr>
            <a:xfrm>
              <a:off x="5221175" y="2455200"/>
              <a:ext cx="8350" cy="21150"/>
            </a:xfrm>
            <a:custGeom>
              <a:avLst/>
              <a:gdLst/>
              <a:ahLst/>
              <a:cxnLst/>
              <a:rect l="l" t="t" r="r" b="b"/>
              <a:pathLst>
                <a:path w="334" h="846" extrusionOk="0">
                  <a:moveTo>
                    <a:pt x="120" y="0"/>
                  </a:moveTo>
                  <a:cubicBezTo>
                    <a:pt x="108" y="84"/>
                    <a:pt x="108" y="179"/>
                    <a:pt x="84" y="262"/>
                  </a:cubicBezTo>
                  <a:cubicBezTo>
                    <a:pt x="36" y="417"/>
                    <a:pt x="1" y="560"/>
                    <a:pt x="108" y="715"/>
                  </a:cubicBezTo>
                  <a:cubicBezTo>
                    <a:pt x="108" y="762"/>
                    <a:pt x="120" y="798"/>
                    <a:pt x="120" y="846"/>
                  </a:cubicBezTo>
                  <a:cubicBezTo>
                    <a:pt x="334" y="596"/>
                    <a:pt x="239" y="28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30"/>
            <p:cNvSpPr/>
            <p:nvPr/>
          </p:nvSpPr>
          <p:spPr>
            <a:xfrm>
              <a:off x="5220875" y="2487050"/>
              <a:ext cx="3300" cy="11625"/>
            </a:xfrm>
            <a:custGeom>
              <a:avLst/>
              <a:gdLst/>
              <a:ahLst/>
              <a:cxnLst/>
              <a:rect l="l" t="t" r="r" b="b"/>
              <a:pathLst>
                <a:path w="132" h="465" extrusionOk="0">
                  <a:moveTo>
                    <a:pt x="1" y="0"/>
                  </a:moveTo>
                  <a:cubicBezTo>
                    <a:pt x="1" y="155"/>
                    <a:pt x="13" y="322"/>
                    <a:pt x="13" y="465"/>
                  </a:cubicBezTo>
                  <a:cubicBezTo>
                    <a:pt x="60" y="453"/>
                    <a:pt x="96" y="453"/>
                    <a:pt x="132" y="429"/>
                  </a:cubicBezTo>
                  <a:cubicBezTo>
                    <a:pt x="120" y="286"/>
                    <a:pt x="132" y="119"/>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30"/>
            <p:cNvSpPr/>
            <p:nvPr/>
          </p:nvSpPr>
          <p:spPr>
            <a:xfrm>
              <a:off x="5246775" y="2548050"/>
              <a:ext cx="13725" cy="17475"/>
            </a:xfrm>
            <a:custGeom>
              <a:avLst/>
              <a:gdLst/>
              <a:ahLst/>
              <a:cxnLst/>
              <a:rect l="l" t="t" r="r" b="b"/>
              <a:pathLst>
                <a:path w="549" h="699" extrusionOk="0">
                  <a:moveTo>
                    <a:pt x="251" y="1"/>
                  </a:moveTo>
                  <a:cubicBezTo>
                    <a:pt x="203" y="61"/>
                    <a:pt x="143" y="108"/>
                    <a:pt x="84" y="144"/>
                  </a:cubicBezTo>
                  <a:cubicBezTo>
                    <a:pt x="0" y="239"/>
                    <a:pt x="24" y="334"/>
                    <a:pt x="84" y="442"/>
                  </a:cubicBezTo>
                  <a:cubicBezTo>
                    <a:pt x="96" y="501"/>
                    <a:pt x="131" y="537"/>
                    <a:pt x="143" y="584"/>
                  </a:cubicBezTo>
                  <a:cubicBezTo>
                    <a:pt x="191" y="620"/>
                    <a:pt x="215" y="656"/>
                    <a:pt x="262" y="692"/>
                  </a:cubicBezTo>
                  <a:cubicBezTo>
                    <a:pt x="285" y="696"/>
                    <a:pt x="308" y="699"/>
                    <a:pt x="330" y="699"/>
                  </a:cubicBezTo>
                  <a:cubicBezTo>
                    <a:pt x="421" y="699"/>
                    <a:pt x="500" y="657"/>
                    <a:pt x="548" y="561"/>
                  </a:cubicBezTo>
                  <a:cubicBezTo>
                    <a:pt x="453" y="382"/>
                    <a:pt x="346" y="180"/>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30"/>
            <p:cNvSpPr/>
            <p:nvPr/>
          </p:nvSpPr>
          <p:spPr>
            <a:xfrm>
              <a:off x="5245875" y="2551625"/>
              <a:ext cx="3300" cy="7775"/>
            </a:xfrm>
            <a:custGeom>
              <a:avLst/>
              <a:gdLst/>
              <a:ahLst/>
              <a:cxnLst/>
              <a:rect l="l" t="t" r="r" b="b"/>
              <a:pathLst>
                <a:path w="132" h="311" extrusionOk="0">
                  <a:moveTo>
                    <a:pt x="13" y="1"/>
                  </a:moveTo>
                  <a:cubicBezTo>
                    <a:pt x="1" y="132"/>
                    <a:pt x="25" y="239"/>
                    <a:pt x="132" y="310"/>
                  </a:cubicBezTo>
                  <a:lnTo>
                    <a:pt x="132" y="13"/>
                  </a:lnTo>
                  <a:cubicBezTo>
                    <a:pt x="84" y="13"/>
                    <a:pt x="48" y="13"/>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30"/>
            <p:cNvSpPr/>
            <p:nvPr/>
          </p:nvSpPr>
          <p:spPr>
            <a:xfrm>
              <a:off x="5314050" y="2540625"/>
              <a:ext cx="46150" cy="8675"/>
            </a:xfrm>
            <a:custGeom>
              <a:avLst/>
              <a:gdLst/>
              <a:ahLst/>
              <a:cxnLst/>
              <a:rect l="l" t="t" r="r" b="b"/>
              <a:pathLst>
                <a:path w="1846" h="347" extrusionOk="0">
                  <a:moveTo>
                    <a:pt x="846" y="0"/>
                  </a:moveTo>
                  <a:cubicBezTo>
                    <a:pt x="560" y="24"/>
                    <a:pt x="274" y="24"/>
                    <a:pt x="0" y="36"/>
                  </a:cubicBezTo>
                  <a:cubicBezTo>
                    <a:pt x="131" y="262"/>
                    <a:pt x="441" y="84"/>
                    <a:pt x="560" y="298"/>
                  </a:cubicBezTo>
                  <a:cubicBezTo>
                    <a:pt x="750" y="335"/>
                    <a:pt x="942" y="346"/>
                    <a:pt x="1134" y="346"/>
                  </a:cubicBezTo>
                  <a:cubicBezTo>
                    <a:pt x="1374" y="346"/>
                    <a:pt x="1614" y="328"/>
                    <a:pt x="1846" y="322"/>
                  </a:cubicBezTo>
                  <a:cubicBezTo>
                    <a:pt x="1771" y="145"/>
                    <a:pt x="1653" y="33"/>
                    <a:pt x="1502" y="33"/>
                  </a:cubicBezTo>
                  <a:cubicBezTo>
                    <a:pt x="1460" y="33"/>
                    <a:pt x="1416" y="42"/>
                    <a:pt x="1370" y="60"/>
                  </a:cubicBezTo>
                  <a:cubicBezTo>
                    <a:pt x="1318" y="81"/>
                    <a:pt x="1271" y="89"/>
                    <a:pt x="1226" y="89"/>
                  </a:cubicBezTo>
                  <a:cubicBezTo>
                    <a:pt x="1093" y="89"/>
                    <a:pt x="979" y="1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30"/>
            <p:cNvSpPr/>
            <p:nvPr/>
          </p:nvSpPr>
          <p:spPr>
            <a:xfrm>
              <a:off x="5660225" y="2376325"/>
              <a:ext cx="5975" cy="3575"/>
            </a:xfrm>
            <a:custGeom>
              <a:avLst/>
              <a:gdLst/>
              <a:ahLst/>
              <a:cxnLst/>
              <a:rect l="l" t="t" r="r" b="b"/>
              <a:pathLst>
                <a:path w="239" h="143" extrusionOk="0">
                  <a:moveTo>
                    <a:pt x="60" y="0"/>
                  </a:moveTo>
                  <a:cubicBezTo>
                    <a:pt x="0" y="48"/>
                    <a:pt x="0" y="83"/>
                    <a:pt x="60" y="143"/>
                  </a:cubicBezTo>
                  <a:cubicBezTo>
                    <a:pt x="119" y="119"/>
                    <a:pt x="179" y="107"/>
                    <a:pt x="238" y="72"/>
                  </a:cubicBezTo>
                  <a:cubicBezTo>
                    <a:pt x="179" y="48"/>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30"/>
            <p:cNvSpPr/>
            <p:nvPr/>
          </p:nvSpPr>
          <p:spPr>
            <a:xfrm>
              <a:off x="5658125" y="2376325"/>
              <a:ext cx="3600" cy="3575"/>
            </a:xfrm>
            <a:custGeom>
              <a:avLst/>
              <a:gdLst/>
              <a:ahLst/>
              <a:cxnLst/>
              <a:rect l="l" t="t" r="r" b="b"/>
              <a:pathLst>
                <a:path w="144" h="143" extrusionOk="0">
                  <a:moveTo>
                    <a:pt x="1" y="0"/>
                  </a:moveTo>
                  <a:lnTo>
                    <a:pt x="1" y="143"/>
                  </a:lnTo>
                  <a:lnTo>
                    <a:pt x="144" y="143"/>
                  </a:lnTo>
                  <a:lnTo>
                    <a:pt x="144" y="72"/>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30"/>
            <p:cNvSpPr/>
            <p:nvPr/>
          </p:nvSpPr>
          <p:spPr>
            <a:xfrm>
              <a:off x="5814100" y="2476625"/>
              <a:ext cx="1825" cy="1525"/>
            </a:xfrm>
            <a:custGeom>
              <a:avLst/>
              <a:gdLst/>
              <a:ahLst/>
              <a:cxnLst/>
              <a:rect l="l" t="t" r="r" b="b"/>
              <a:pathLst>
                <a:path w="73" h="61" extrusionOk="0">
                  <a:moveTo>
                    <a:pt x="72" y="0"/>
                  </a:moveTo>
                  <a:cubicBezTo>
                    <a:pt x="13" y="36"/>
                    <a:pt x="1" y="48"/>
                    <a:pt x="37" y="60"/>
                  </a:cubicBezTo>
                  <a:cubicBezTo>
                    <a:pt x="37" y="60"/>
                    <a:pt x="60"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30"/>
            <p:cNvSpPr/>
            <p:nvPr/>
          </p:nvSpPr>
          <p:spPr>
            <a:xfrm>
              <a:off x="5635525" y="2337100"/>
              <a:ext cx="11925" cy="6800"/>
            </a:xfrm>
            <a:custGeom>
              <a:avLst/>
              <a:gdLst/>
              <a:ahLst/>
              <a:cxnLst/>
              <a:rect l="l" t="t" r="r" b="b"/>
              <a:pathLst>
                <a:path w="477" h="272" extrusionOk="0">
                  <a:moveTo>
                    <a:pt x="115" y="1"/>
                  </a:moveTo>
                  <a:cubicBezTo>
                    <a:pt x="62" y="1"/>
                    <a:pt x="19" y="17"/>
                    <a:pt x="12" y="93"/>
                  </a:cubicBezTo>
                  <a:cubicBezTo>
                    <a:pt x="0" y="176"/>
                    <a:pt x="83" y="224"/>
                    <a:pt x="179" y="271"/>
                  </a:cubicBezTo>
                  <a:lnTo>
                    <a:pt x="476" y="271"/>
                  </a:lnTo>
                  <a:cubicBezTo>
                    <a:pt x="452" y="105"/>
                    <a:pt x="393" y="9"/>
                    <a:pt x="238" y="9"/>
                  </a:cubicBezTo>
                  <a:cubicBezTo>
                    <a:pt x="198" y="9"/>
                    <a:pt x="154" y="1"/>
                    <a:pt x="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30"/>
            <p:cNvSpPr/>
            <p:nvPr/>
          </p:nvSpPr>
          <p:spPr>
            <a:xfrm>
              <a:off x="5607825" y="2340300"/>
              <a:ext cx="3900" cy="3600"/>
            </a:xfrm>
            <a:custGeom>
              <a:avLst/>
              <a:gdLst/>
              <a:ahLst/>
              <a:cxnLst/>
              <a:rect l="l" t="t" r="r" b="b"/>
              <a:pathLst>
                <a:path w="156" h="144" extrusionOk="0">
                  <a:moveTo>
                    <a:pt x="1" y="0"/>
                  </a:moveTo>
                  <a:cubicBezTo>
                    <a:pt x="39" y="49"/>
                    <a:pt x="86" y="81"/>
                    <a:pt x="127" y="117"/>
                  </a:cubicBezTo>
                  <a:lnTo>
                    <a:pt x="127" y="117"/>
                  </a:lnTo>
                  <a:lnTo>
                    <a:pt x="1" y="0"/>
                  </a:lnTo>
                  <a:close/>
                  <a:moveTo>
                    <a:pt x="127" y="117"/>
                  </a:moveTo>
                  <a:lnTo>
                    <a:pt x="156" y="143"/>
                  </a:lnTo>
                  <a:cubicBezTo>
                    <a:pt x="146" y="134"/>
                    <a:pt x="137" y="126"/>
                    <a:pt x="127" y="1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30"/>
            <p:cNvSpPr/>
            <p:nvPr/>
          </p:nvSpPr>
          <p:spPr>
            <a:xfrm>
              <a:off x="5651000" y="2342025"/>
              <a:ext cx="3300" cy="1875"/>
            </a:xfrm>
            <a:custGeom>
              <a:avLst/>
              <a:gdLst/>
              <a:ahLst/>
              <a:cxnLst/>
              <a:rect l="l" t="t" r="r" b="b"/>
              <a:pathLst>
                <a:path w="132" h="75" extrusionOk="0">
                  <a:moveTo>
                    <a:pt x="72" y="0"/>
                  </a:moveTo>
                  <a:cubicBezTo>
                    <a:pt x="45" y="0"/>
                    <a:pt x="26" y="28"/>
                    <a:pt x="0" y="62"/>
                  </a:cubicBezTo>
                  <a:cubicBezTo>
                    <a:pt x="48" y="74"/>
                    <a:pt x="95" y="74"/>
                    <a:pt x="131" y="74"/>
                  </a:cubicBezTo>
                  <a:cubicBezTo>
                    <a:pt x="131" y="62"/>
                    <a:pt x="119" y="27"/>
                    <a:pt x="107" y="15"/>
                  </a:cubicBezTo>
                  <a:cubicBezTo>
                    <a:pt x="94" y="5"/>
                    <a:pt x="82"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30"/>
            <p:cNvSpPr/>
            <p:nvPr/>
          </p:nvSpPr>
          <p:spPr>
            <a:xfrm>
              <a:off x="6002225" y="2601650"/>
              <a:ext cx="4800" cy="3575"/>
            </a:xfrm>
            <a:custGeom>
              <a:avLst/>
              <a:gdLst/>
              <a:ahLst/>
              <a:cxnLst/>
              <a:rect l="l" t="t" r="r" b="b"/>
              <a:pathLst>
                <a:path w="192" h="143" extrusionOk="0">
                  <a:moveTo>
                    <a:pt x="1" y="0"/>
                  </a:moveTo>
                  <a:lnTo>
                    <a:pt x="1" y="0"/>
                  </a:lnTo>
                  <a:cubicBezTo>
                    <a:pt x="36" y="83"/>
                    <a:pt x="60" y="143"/>
                    <a:pt x="132" y="143"/>
                  </a:cubicBezTo>
                  <a:cubicBezTo>
                    <a:pt x="167" y="143"/>
                    <a:pt x="179" y="95"/>
                    <a:pt x="191" y="60"/>
                  </a:cubicBezTo>
                  <a:cubicBezTo>
                    <a:pt x="120" y="36"/>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30"/>
            <p:cNvSpPr/>
            <p:nvPr/>
          </p:nvSpPr>
          <p:spPr>
            <a:xfrm>
              <a:off x="6033475" y="2604250"/>
              <a:ext cx="1525" cy="1575"/>
            </a:xfrm>
            <a:custGeom>
              <a:avLst/>
              <a:gdLst/>
              <a:ahLst/>
              <a:cxnLst/>
              <a:rect l="l" t="t" r="r" b="b"/>
              <a:pathLst>
                <a:path w="61" h="63" extrusionOk="0">
                  <a:moveTo>
                    <a:pt x="17" y="1"/>
                  </a:moveTo>
                  <a:cubicBezTo>
                    <a:pt x="7" y="1"/>
                    <a:pt x="1" y="13"/>
                    <a:pt x="1" y="39"/>
                  </a:cubicBezTo>
                  <a:cubicBezTo>
                    <a:pt x="1" y="39"/>
                    <a:pt x="48" y="51"/>
                    <a:pt x="60" y="63"/>
                  </a:cubicBezTo>
                  <a:cubicBezTo>
                    <a:pt x="47" y="22"/>
                    <a:pt x="29"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30"/>
            <p:cNvSpPr/>
            <p:nvPr/>
          </p:nvSpPr>
          <p:spPr>
            <a:xfrm>
              <a:off x="5267025" y="2508800"/>
              <a:ext cx="26200" cy="4175"/>
            </a:xfrm>
            <a:custGeom>
              <a:avLst/>
              <a:gdLst/>
              <a:ahLst/>
              <a:cxnLst/>
              <a:rect l="l" t="t" r="r" b="b"/>
              <a:pathLst>
                <a:path w="1048" h="167" extrusionOk="0">
                  <a:moveTo>
                    <a:pt x="451" y="0"/>
                  </a:moveTo>
                  <a:cubicBezTo>
                    <a:pt x="295" y="0"/>
                    <a:pt x="143" y="27"/>
                    <a:pt x="0" y="142"/>
                  </a:cubicBezTo>
                  <a:cubicBezTo>
                    <a:pt x="95" y="142"/>
                    <a:pt x="191" y="166"/>
                    <a:pt x="286" y="166"/>
                  </a:cubicBezTo>
                  <a:cubicBezTo>
                    <a:pt x="536" y="142"/>
                    <a:pt x="774" y="130"/>
                    <a:pt x="1000" y="130"/>
                  </a:cubicBezTo>
                  <a:lnTo>
                    <a:pt x="1048" y="71"/>
                  </a:lnTo>
                  <a:lnTo>
                    <a:pt x="1000" y="11"/>
                  </a:lnTo>
                  <a:cubicBezTo>
                    <a:pt x="954" y="18"/>
                    <a:pt x="906" y="20"/>
                    <a:pt x="859" y="20"/>
                  </a:cubicBezTo>
                  <a:cubicBezTo>
                    <a:pt x="724" y="20"/>
                    <a:pt x="586" y="0"/>
                    <a:pt x="4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30"/>
            <p:cNvSpPr/>
            <p:nvPr/>
          </p:nvSpPr>
          <p:spPr>
            <a:xfrm>
              <a:off x="5306000" y="2516125"/>
              <a:ext cx="8375" cy="3675"/>
            </a:xfrm>
            <a:custGeom>
              <a:avLst/>
              <a:gdLst/>
              <a:ahLst/>
              <a:cxnLst/>
              <a:rect l="l" t="t" r="r" b="b"/>
              <a:pathLst>
                <a:path w="335" h="147" extrusionOk="0">
                  <a:moveTo>
                    <a:pt x="229" y="1"/>
                  </a:moveTo>
                  <a:cubicBezTo>
                    <a:pt x="183" y="1"/>
                    <a:pt x="134" y="26"/>
                    <a:pt x="96" y="52"/>
                  </a:cubicBezTo>
                  <a:cubicBezTo>
                    <a:pt x="60" y="75"/>
                    <a:pt x="37" y="123"/>
                    <a:pt x="1" y="147"/>
                  </a:cubicBezTo>
                  <a:cubicBezTo>
                    <a:pt x="60" y="147"/>
                    <a:pt x="108" y="147"/>
                    <a:pt x="132" y="135"/>
                  </a:cubicBezTo>
                  <a:cubicBezTo>
                    <a:pt x="215" y="123"/>
                    <a:pt x="275" y="87"/>
                    <a:pt x="334" y="75"/>
                  </a:cubicBezTo>
                  <a:cubicBezTo>
                    <a:pt x="306" y="20"/>
                    <a:pt x="268" y="1"/>
                    <a:pt x="2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30"/>
            <p:cNvSpPr/>
            <p:nvPr/>
          </p:nvSpPr>
          <p:spPr>
            <a:xfrm>
              <a:off x="5303025" y="2510850"/>
              <a:ext cx="3900" cy="1450"/>
            </a:xfrm>
            <a:custGeom>
              <a:avLst/>
              <a:gdLst/>
              <a:ahLst/>
              <a:cxnLst/>
              <a:rect l="l" t="t" r="r" b="b"/>
              <a:pathLst>
                <a:path w="156" h="58" extrusionOk="0">
                  <a:moveTo>
                    <a:pt x="108" y="1"/>
                  </a:moveTo>
                  <a:cubicBezTo>
                    <a:pt x="60" y="25"/>
                    <a:pt x="36" y="36"/>
                    <a:pt x="1" y="48"/>
                  </a:cubicBezTo>
                  <a:cubicBezTo>
                    <a:pt x="25" y="54"/>
                    <a:pt x="48" y="57"/>
                    <a:pt x="74" y="57"/>
                  </a:cubicBezTo>
                  <a:cubicBezTo>
                    <a:pt x="99" y="57"/>
                    <a:pt x="126" y="54"/>
                    <a:pt x="156" y="48"/>
                  </a:cubicBezTo>
                  <a:cubicBezTo>
                    <a:pt x="144" y="36"/>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30"/>
            <p:cNvSpPr/>
            <p:nvPr/>
          </p:nvSpPr>
          <p:spPr>
            <a:xfrm>
              <a:off x="5292325" y="2509075"/>
              <a:ext cx="3875" cy="3300"/>
            </a:xfrm>
            <a:custGeom>
              <a:avLst/>
              <a:gdLst/>
              <a:ahLst/>
              <a:cxnLst/>
              <a:rect l="l" t="t" r="r" b="b"/>
              <a:pathLst>
                <a:path w="155" h="132" extrusionOk="0">
                  <a:moveTo>
                    <a:pt x="0" y="0"/>
                  </a:moveTo>
                  <a:lnTo>
                    <a:pt x="0" y="107"/>
                  </a:lnTo>
                  <a:cubicBezTo>
                    <a:pt x="48" y="107"/>
                    <a:pt x="95" y="119"/>
                    <a:pt x="155" y="131"/>
                  </a:cubicBezTo>
                  <a:cubicBezTo>
                    <a:pt x="95" y="96"/>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30"/>
            <p:cNvSpPr/>
            <p:nvPr/>
          </p:nvSpPr>
          <p:spPr>
            <a:xfrm>
              <a:off x="5471200" y="2548650"/>
              <a:ext cx="7475" cy="6100"/>
            </a:xfrm>
            <a:custGeom>
              <a:avLst/>
              <a:gdLst/>
              <a:ahLst/>
              <a:cxnLst/>
              <a:rect l="l" t="t" r="r" b="b"/>
              <a:pathLst>
                <a:path w="299" h="244" extrusionOk="0">
                  <a:moveTo>
                    <a:pt x="156" y="1"/>
                  </a:moveTo>
                  <a:cubicBezTo>
                    <a:pt x="48" y="60"/>
                    <a:pt x="1" y="120"/>
                    <a:pt x="96" y="215"/>
                  </a:cubicBezTo>
                  <a:cubicBezTo>
                    <a:pt x="96" y="233"/>
                    <a:pt x="122" y="244"/>
                    <a:pt x="140" y="244"/>
                  </a:cubicBezTo>
                  <a:cubicBezTo>
                    <a:pt x="147" y="244"/>
                    <a:pt x="152" y="242"/>
                    <a:pt x="156" y="239"/>
                  </a:cubicBezTo>
                  <a:cubicBezTo>
                    <a:pt x="298" y="156"/>
                    <a:pt x="156" y="72"/>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30"/>
            <p:cNvSpPr/>
            <p:nvPr/>
          </p:nvSpPr>
          <p:spPr>
            <a:xfrm>
              <a:off x="6085275" y="2501475"/>
              <a:ext cx="13725" cy="4350"/>
            </a:xfrm>
            <a:custGeom>
              <a:avLst/>
              <a:gdLst/>
              <a:ahLst/>
              <a:cxnLst/>
              <a:rect l="l" t="t" r="r" b="b"/>
              <a:pathLst>
                <a:path w="549" h="174" extrusionOk="0">
                  <a:moveTo>
                    <a:pt x="271" y="0"/>
                  </a:moveTo>
                  <a:cubicBezTo>
                    <a:pt x="170" y="0"/>
                    <a:pt x="76" y="31"/>
                    <a:pt x="0" y="138"/>
                  </a:cubicBezTo>
                  <a:cubicBezTo>
                    <a:pt x="107" y="158"/>
                    <a:pt x="210" y="174"/>
                    <a:pt x="311" y="174"/>
                  </a:cubicBezTo>
                  <a:cubicBezTo>
                    <a:pt x="391" y="174"/>
                    <a:pt x="469" y="164"/>
                    <a:pt x="548" y="138"/>
                  </a:cubicBezTo>
                  <a:lnTo>
                    <a:pt x="548" y="42"/>
                  </a:lnTo>
                  <a:cubicBezTo>
                    <a:pt x="458" y="25"/>
                    <a:pt x="362" y="0"/>
                    <a:pt x="2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30"/>
            <p:cNvSpPr/>
            <p:nvPr/>
          </p:nvSpPr>
          <p:spPr>
            <a:xfrm>
              <a:off x="5371200" y="2304575"/>
              <a:ext cx="22650" cy="10750"/>
            </a:xfrm>
            <a:custGeom>
              <a:avLst/>
              <a:gdLst/>
              <a:ahLst/>
              <a:cxnLst/>
              <a:rect l="l" t="t" r="r" b="b"/>
              <a:pathLst>
                <a:path w="906" h="430" extrusionOk="0">
                  <a:moveTo>
                    <a:pt x="0" y="1"/>
                  </a:moveTo>
                  <a:cubicBezTo>
                    <a:pt x="48" y="132"/>
                    <a:pt x="96" y="275"/>
                    <a:pt x="131" y="429"/>
                  </a:cubicBezTo>
                  <a:cubicBezTo>
                    <a:pt x="344" y="291"/>
                    <a:pt x="538" y="124"/>
                    <a:pt x="797" y="124"/>
                  </a:cubicBezTo>
                  <a:cubicBezTo>
                    <a:pt x="828" y="124"/>
                    <a:pt x="860" y="127"/>
                    <a:pt x="893" y="132"/>
                  </a:cubicBezTo>
                  <a:cubicBezTo>
                    <a:pt x="905" y="72"/>
                    <a:pt x="881" y="36"/>
                    <a:pt x="822" y="25"/>
                  </a:cubicBezTo>
                  <a:cubicBezTo>
                    <a:pt x="750" y="13"/>
                    <a:pt x="655"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30"/>
            <p:cNvSpPr/>
            <p:nvPr/>
          </p:nvSpPr>
          <p:spPr>
            <a:xfrm>
              <a:off x="5391725" y="2304425"/>
              <a:ext cx="19375" cy="3750"/>
            </a:xfrm>
            <a:custGeom>
              <a:avLst/>
              <a:gdLst/>
              <a:ahLst/>
              <a:cxnLst/>
              <a:rect l="l" t="t" r="r" b="b"/>
              <a:pathLst>
                <a:path w="775" h="150" extrusionOk="0">
                  <a:moveTo>
                    <a:pt x="397" y="1"/>
                  </a:moveTo>
                  <a:cubicBezTo>
                    <a:pt x="266" y="1"/>
                    <a:pt x="132" y="31"/>
                    <a:pt x="1" y="31"/>
                  </a:cubicBezTo>
                  <a:cubicBezTo>
                    <a:pt x="13" y="66"/>
                    <a:pt x="48" y="102"/>
                    <a:pt x="72" y="138"/>
                  </a:cubicBezTo>
                  <a:cubicBezTo>
                    <a:pt x="298" y="138"/>
                    <a:pt x="537" y="138"/>
                    <a:pt x="775" y="150"/>
                  </a:cubicBezTo>
                  <a:cubicBezTo>
                    <a:pt x="656" y="31"/>
                    <a:pt x="528"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30"/>
            <p:cNvSpPr/>
            <p:nvPr/>
          </p:nvSpPr>
          <p:spPr>
            <a:xfrm>
              <a:off x="5267025" y="2351300"/>
              <a:ext cx="6275" cy="4200"/>
            </a:xfrm>
            <a:custGeom>
              <a:avLst/>
              <a:gdLst/>
              <a:ahLst/>
              <a:cxnLst/>
              <a:rect l="l" t="t" r="r" b="b"/>
              <a:pathLst>
                <a:path w="251" h="168" extrusionOk="0">
                  <a:moveTo>
                    <a:pt x="12" y="1"/>
                  </a:moveTo>
                  <a:lnTo>
                    <a:pt x="12" y="1"/>
                  </a:lnTo>
                  <a:cubicBezTo>
                    <a:pt x="0" y="96"/>
                    <a:pt x="48" y="132"/>
                    <a:pt x="119" y="168"/>
                  </a:cubicBezTo>
                  <a:cubicBezTo>
                    <a:pt x="167" y="132"/>
                    <a:pt x="250" y="108"/>
                    <a:pt x="179" y="49"/>
                  </a:cubicBezTo>
                  <a:cubicBezTo>
                    <a:pt x="155" y="1"/>
                    <a:pt x="72" y="13"/>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30"/>
            <p:cNvSpPr/>
            <p:nvPr/>
          </p:nvSpPr>
          <p:spPr>
            <a:xfrm>
              <a:off x="5280700" y="2499200"/>
              <a:ext cx="8675" cy="2150"/>
            </a:xfrm>
            <a:custGeom>
              <a:avLst/>
              <a:gdLst/>
              <a:ahLst/>
              <a:cxnLst/>
              <a:rect l="l" t="t" r="r" b="b"/>
              <a:pathLst>
                <a:path w="347" h="86" extrusionOk="0">
                  <a:moveTo>
                    <a:pt x="178" y="1"/>
                  </a:moveTo>
                  <a:cubicBezTo>
                    <a:pt x="120" y="1"/>
                    <a:pt x="62" y="31"/>
                    <a:pt x="1" y="86"/>
                  </a:cubicBezTo>
                  <a:lnTo>
                    <a:pt x="346" y="86"/>
                  </a:lnTo>
                  <a:cubicBezTo>
                    <a:pt x="288" y="28"/>
                    <a:pt x="233"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30"/>
            <p:cNvSpPr/>
            <p:nvPr/>
          </p:nvSpPr>
          <p:spPr>
            <a:xfrm>
              <a:off x="5255400" y="2509375"/>
              <a:ext cx="4500" cy="4200"/>
            </a:xfrm>
            <a:custGeom>
              <a:avLst/>
              <a:gdLst/>
              <a:ahLst/>
              <a:cxnLst/>
              <a:rect l="l" t="t" r="r" b="b"/>
              <a:pathLst>
                <a:path w="180" h="168" extrusionOk="0">
                  <a:moveTo>
                    <a:pt x="1" y="0"/>
                  </a:moveTo>
                  <a:cubicBezTo>
                    <a:pt x="37" y="36"/>
                    <a:pt x="18" y="168"/>
                    <a:pt x="84" y="168"/>
                  </a:cubicBezTo>
                  <a:cubicBezTo>
                    <a:pt x="106" y="168"/>
                    <a:pt x="136" y="154"/>
                    <a:pt x="179" y="119"/>
                  </a:cubicBezTo>
                  <a:cubicBezTo>
                    <a:pt x="156" y="48"/>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30"/>
            <p:cNvSpPr/>
            <p:nvPr/>
          </p:nvSpPr>
          <p:spPr>
            <a:xfrm>
              <a:off x="5302425" y="2498950"/>
              <a:ext cx="3900" cy="2700"/>
            </a:xfrm>
            <a:custGeom>
              <a:avLst/>
              <a:gdLst/>
              <a:ahLst/>
              <a:cxnLst/>
              <a:rect l="l" t="t" r="r" b="b"/>
              <a:pathLst>
                <a:path w="156" h="108" extrusionOk="0">
                  <a:moveTo>
                    <a:pt x="156" y="1"/>
                  </a:moveTo>
                  <a:lnTo>
                    <a:pt x="156" y="1"/>
                  </a:lnTo>
                  <a:cubicBezTo>
                    <a:pt x="120" y="36"/>
                    <a:pt x="60" y="60"/>
                    <a:pt x="1" y="108"/>
                  </a:cubicBezTo>
                  <a:cubicBezTo>
                    <a:pt x="60" y="84"/>
                    <a:pt x="120" y="36"/>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30"/>
            <p:cNvSpPr/>
            <p:nvPr/>
          </p:nvSpPr>
          <p:spPr>
            <a:xfrm>
              <a:off x="5725100" y="2445300"/>
              <a:ext cx="3300" cy="2300"/>
            </a:xfrm>
            <a:custGeom>
              <a:avLst/>
              <a:gdLst/>
              <a:ahLst/>
              <a:cxnLst/>
              <a:rect l="l" t="t" r="r" b="b"/>
              <a:pathLst>
                <a:path w="132" h="92" extrusionOk="0">
                  <a:moveTo>
                    <a:pt x="54" y="1"/>
                  </a:moveTo>
                  <a:cubicBezTo>
                    <a:pt x="39" y="1"/>
                    <a:pt x="11" y="27"/>
                    <a:pt x="1" y="27"/>
                  </a:cubicBezTo>
                  <a:cubicBezTo>
                    <a:pt x="1" y="39"/>
                    <a:pt x="1" y="51"/>
                    <a:pt x="13" y="63"/>
                  </a:cubicBezTo>
                  <a:cubicBezTo>
                    <a:pt x="21" y="80"/>
                    <a:pt x="43" y="91"/>
                    <a:pt x="58" y="91"/>
                  </a:cubicBezTo>
                  <a:cubicBezTo>
                    <a:pt x="64" y="91"/>
                    <a:pt x="69" y="90"/>
                    <a:pt x="72" y="87"/>
                  </a:cubicBezTo>
                  <a:cubicBezTo>
                    <a:pt x="132" y="51"/>
                    <a:pt x="120" y="27"/>
                    <a:pt x="60" y="3"/>
                  </a:cubicBezTo>
                  <a:cubicBezTo>
                    <a:pt x="59" y="2"/>
                    <a:pt x="56" y="1"/>
                    <a:pt x="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30"/>
            <p:cNvSpPr/>
            <p:nvPr/>
          </p:nvSpPr>
          <p:spPr>
            <a:xfrm>
              <a:off x="5973650" y="2433750"/>
              <a:ext cx="11050" cy="5175"/>
            </a:xfrm>
            <a:custGeom>
              <a:avLst/>
              <a:gdLst/>
              <a:ahLst/>
              <a:cxnLst/>
              <a:rect l="l" t="t" r="r" b="b"/>
              <a:pathLst>
                <a:path w="442" h="207" extrusionOk="0">
                  <a:moveTo>
                    <a:pt x="221" y="1"/>
                  </a:moveTo>
                  <a:cubicBezTo>
                    <a:pt x="146" y="1"/>
                    <a:pt x="72" y="49"/>
                    <a:pt x="1" y="144"/>
                  </a:cubicBezTo>
                  <a:cubicBezTo>
                    <a:pt x="72" y="186"/>
                    <a:pt x="146" y="206"/>
                    <a:pt x="221" y="206"/>
                  </a:cubicBezTo>
                  <a:cubicBezTo>
                    <a:pt x="295" y="206"/>
                    <a:pt x="370" y="186"/>
                    <a:pt x="441" y="144"/>
                  </a:cubicBezTo>
                  <a:cubicBezTo>
                    <a:pt x="370" y="49"/>
                    <a:pt x="295" y="1"/>
                    <a:pt x="2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30"/>
            <p:cNvSpPr/>
            <p:nvPr/>
          </p:nvSpPr>
          <p:spPr>
            <a:xfrm>
              <a:off x="5219700" y="2461750"/>
              <a:ext cx="5375" cy="11325"/>
            </a:xfrm>
            <a:custGeom>
              <a:avLst/>
              <a:gdLst/>
              <a:ahLst/>
              <a:cxnLst/>
              <a:rect l="l" t="t" r="r" b="b"/>
              <a:pathLst>
                <a:path w="215" h="453" extrusionOk="0">
                  <a:moveTo>
                    <a:pt x="155" y="0"/>
                  </a:moveTo>
                  <a:lnTo>
                    <a:pt x="155" y="0"/>
                  </a:lnTo>
                  <a:cubicBezTo>
                    <a:pt x="36" y="167"/>
                    <a:pt x="0" y="322"/>
                    <a:pt x="179" y="453"/>
                  </a:cubicBezTo>
                  <a:cubicBezTo>
                    <a:pt x="214" y="298"/>
                    <a:pt x="202" y="15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30"/>
            <p:cNvSpPr/>
            <p:nvPr/>
          </p:nvSpPr>
          <p:spPr>
            <a:xfrm>
              <a:off x="5768575" y="2343875"/>
              <a:ext cx="118950" cy="25100"/>
            </a:xfrm>
            <a:custGeom>
              <a:avLst/>
              <a:gdLst/>
              <a:ahLst/>
              <a:cxnLst/>
              <a:rect l="l" t="t" r="r" b="b"/>
              <a:pathLst>
                <a:path w="4758" h="1004" extrusionOk="0">
                  <a:moveTo>
                    <a:pt x="464" y="0"/>
                  </a:moveTo>
                  <a:cubicBezTo>
                    <a:pt x="357" y="191"/>
                    <a:pt x="0" y="119"/>
                    <a:pt x="36" y="429"/>
                  </a:cubicBezTo>
                  <a:cubicBezTo>
                    <a:pt x="95" y="488"/>
                    <a:pt x="165" y="500"/>
                    <a:pt x="239" y="500"/>
                  </a:cubicBezTo>
                  <a:cubicBezTo>
                    <a:pt x="293" y="500"/>
                    <a:pt x="349" y="493"/>
                    <a:pt x="403" y="493"/>
                  </a:cubicBezTo>
                  <a:cubicBezTo>
                    <a:pt x="468" y="493"/>
                    <a:pt x="531" y="503"/>
                    <a:pt x="584" y="548"/>
                  </a:cubicBezTo>
                  <a:cubicBezTo>
                    <a:pt x="705" y="625"/>
                    <a:pt x="877" y="753"/>
                    <a:pt x="930" y="753"/>
                  </a:cubicBezTo>
                  <a:cubicBezTo>
                    <a:pt x="934" y="753"/>
                    <a:pt x="938" y="752"/>
                    <a:pt x="941" y="750"/>
                  </a:cubicBezTo>
                  <a:cubicBezTo>
                    <a:pt x="1044" y="653"/>
                    <a:pt x="1116" y="615"/>
                    <a:pt x="1169" y="615"/>
                  </a:cubicBezTo>
                  <a:cubicBezTo>
                    <a:pt x="1327" y="615"/>
                    <a:pt x="1307" y="956"/>
                    <a:pt x="1441" y="1000"/>
                  </a:cubicBezTo>
                  <a:cubicBezTo>
                    <a:pt x="1482" y="1000"/>
                    <a:pt x="1524" y="1003"/>
                    <a:pt x="1561" y="1003"/>
                  </a:cubicBezTo>
                  <a:cubicBezTo>
                    <a:pt x="1599" y="1003"/>
                    <a:pt x="1631" y="1000"/>
                    <a:pt x="1655" y="989"/>
                  </a:cubicBezTo>
                  <a:cubicBezTo>
                    <a:pt x="1963" y="740"/>
                    <a:pt x="2014" y="699"/>
                    <a:pt x="2229" y="699"/>
                  </a:cubicBezTo>
                  <a:cubicBezTo>
                    <a:pt x="2272" y="699"/>
                    <a:pt x="2322" y="701"/>
                    <a:pt x="2381" y="703"/>
                  </a:cubicBezTo>
                  <a:cubicBezTo>
                    <a:pt x="2560" y="715"/>
                    <a:pt x="2727" y="715"/>
                    <a:pt x="2893" y="715"/>
                  </a:cubicBezTo>
                  <a:cubicBezTo>
                    <a:pt x="3024" y="834"/>
                    <a:pt x="3191" y="786"/>
                    <a:pt x="3334" y="834"/>
                  </a:cubicBezTo>
                  <a:cubicBezTo>
                    <a:pt x="3382" y="834"/>
                    <a:pt x="3405" y="846"/>
                    <a:pt x="3453" y="846"/>
                  </a:cubicBezTo>
                  <a:lnTo>
                    <a:pt x="3512" y="846"/>
                  </a:lnTo>
                  <a:lnTo>
                    <a:pt x="3524" y="786"/>
                  </a:lnTo>
                  <a:lnTo>
                    <a:pt x="3560" y="846"/>
                  </a:lnTo>
                  <a:lnTo>
                    <a:pt x="3620" y="869"/>
                  </a:lnTo>
                  <a:cubicBezTo>
                    <a:pt x="3784" y="756"/>
                    <a:pt x="3916" y="699"/>
                    <a:pt x="4044" y="699"/>
                  </a:cubicBezTo>
                  <a:cubicBezTo>
                    <a:pt x="4211" y="699"/>
                    <a:pt x="4373" y="798"/>
                    <a:pt x="4596" y="1000"/>
                  </a:cubicBezTo>
                  <a:cubicBezTo>
                    <a:pt x="4655" y="965"/>
                    <a:pt x="4679" y="929"/>
                    <a:pt x="4632" y="881"/>
                  </a:cubicBezTo>
                  <a:cubicBezTo>
                    <a:pt x="4643" y="672"/>
                    <a:pt x="4757" y="429"/>
                    <a:pt x="4374" y="429"/>
                  </a:cubicBezTo>
                  <a:cubicBezTo>
                    <a:pt x="4365" y="429"/>
                    <a:pt x="4356" y="429"/>
                    <a:pt x="4346" y="429"/>
                  </a:cubicBezTo>
                  <a:cubicBezTo>
                    <a:pt x="4237" y="440"/>
                    <a:pt x="4119" y="465"/>
                    <a:pt x="4004" y="465"/>
                  </a:cubicBezTo>
                  <a:cubicBezTo>
                    <a:pt x="3867" y="465"/>
                    <a:pt x="3735" y="429"/>
                    <a:pt x="3632" y="286"/>
                  </a:cubicBezTo>
                  <a:cubicBezTo>
                    <a:pt x="3620" y="250"/>
                    <a:pt x="3620" y="215"/>
                    <a:pt x="3608" y="179"/>
                  </a:cubicBezTo>
                  <a:lnTo>
                    <a:pt x="3620" y="179"/>
                  </a:lnTo>
                  <a:cubicBezTo>
                    <a:pt x="3540" y="175"/>
                    <a:pt x="3461" y="174"/>
                    <a:pt x="3381" y="174"/>
                  </a:cubicBezTo>
                  <a:cubicBezTo>
                    <a:pt x="3288" y="174"/>
                    <a:pt x="3195" y="175"/>
                    <a:pt x="3102" y="175"/>
                  </a:cubicBezTo>
                  <a:cubicBezTo>
                    <a:pt x="2785" y="175"/>
                    <a:pt x="2472" y="159"/>
                    <a:pt x="2179" y="12"/>
                  </a:cubicBezTo>
                  <a:cubicBezTo>
                    <a:pt x="1607" y="0"/>
                    <a:pt x="1024" y="0"/>
                    <a:pt x="4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30"/>
            <p:cNvSpPr/>
            <p:nvPr/>
          </p:nvSpPr>
          <p:spPr>
            <a:xfrm>
              <a:off x="5769150" y="2354575"/>
              <a:ext cx="14325" cy="3900"/>
            </a:xfrm>
            <a:custGeom>
              <a:avLst/>
              <a:gdLst/>
              <a:ahLst/>
              <a:cxnLst/>
              <a:rect l="l" t="t" r="r" b="b"/>
              <a:pathLst>
                <a:path w="573" h="156" extrusionOk="0">
                  <a:moveTo>
                    <a:pt x="13" y="1"/>
                  </a:moveTo>
                  <a:lnTo>
                    <a:pt x="1" y="144"/>
                  </a:lnTo>
                  <a:cubicBezTo>
                    <a:pt x="156" y="144"/>
                    <a:pt x="287" y="156"/>
                    <a:pt x="441" y="156"/>
                  </a:cubicBezTo>
                  <a:cubicBezTo>
                    <a:pt x="489" y="144"/>
                    <a:pt x="525" y="144"/>
                    <a:pt x="572" y="144"/>
                  </a:cubicBezTo>
                  <a:cubicBezTo>
                    <a:pt x="485" y="20"/>
                    <a:pt x="367" y="3"/>
                    <a:pt x="245" y="3"/>
                  </a:cubicBezTo>
                  <a:cubicBezTo>
                    <a:pt x="198" y="3"/>
                    <a:pt x="150" y="6"/>
                    <a:pt x="104" y="6"/>
                  </a:cubicBezTo>
                  <a:cubicBezTo>
                    <a:pt x="73" y="6"/>
                    <a:pt x="42" y="5"/>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30"/>
            <p:cNvSpPr/>
            <p:nvPr/>
          </p:nvSpPr>
          <p:spPr>
            <a:xfrm>
              <a:off x="6077400" y="2389700"/>
              <a:ext cx="8500" cy="4675"/>
            </a:xfrm>
            <a:custGeom>
              <a:avLst/>
              <a:gdLst/>
              <a:ahLst/>
              <a:cxnLst/>
              <a:rect l="l" t="t" r="r" b="b"/>
              <a:pathLst>
                <a:path w="340" h="187" extrusionOk="0">
                  <a:moveTo>
                    <a:pt x="42" y="1"/>
                  </a:moveTo>
                  <a:lnTo>
                    <a:pt x="42" y="1"/>
                  </a:lnTo>
                  <a:cubicBezTo>
                    <a:pt x="0" y="151"/>
                    <a:pt x="28" y="186"/>
                    <a:pt x="78" y="186"/>
                  </a:cubicBezTo>
                  <a:cubicBezTo>
                    <a:pt x="123" y="186"/>
                    <a:pt x="186" y="157"/>
                    <a:pt x="232" y="157"/>
                  </a:cubicBezTo>
                  <a:cubicBezTo>
                    <a:pt x="252" y="157"/>
                    <a:pt x="269" y="163"/>
                    <a:pt x="280" y="179"/>
                  </a:cubicBezTo>
                  <a:cubicBezTo>
                    <a:pt x="339" y="132"/>
                    <a:pt x="339" y="72"/>
                    <a:pt x="303" y="25"/>
                  </a:cubicBezTo>
                  <a:cubicBezTo>
                    <a:pt x="220" y="13"/>
                    <a:pt x="137" y="13"/>
                    <a:pt x="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30"/>
            <p:cNvSpPr/>
            <p:nvPr/>
          </p:nvSpPr>
          <p:spPr>
            <a:xfrm>
              <a:off x="6095700" y="2390150"/>
              <a:ext cx="7150" cy="4050"/>
            </a:xfrm>
            <a:custGeom>
              <a:avLst/>
              <a:gdLst/>
              <a:ahLst/>
              <a:cxnLst/>
              <a:rect l="l" t="t" r="r" b="b"/>
              <a:pathLst>
                <a:path w="286" h="162" extrusionOk="0">
                  <a:moveTo>
                    <a:pt x="139" y="1"/>
                  </a:moveTo>
                  <a:cubicBezTo>
                    <a:pt x="89" y="1"/>
                    <a:pt x="42" y="13"/>
                    <a:pt x="0" y="30"/>
                  </a:cubicBezTo>
                  <a:cubicBezTo>
                    <a:pt x="0" y="66"/>
                    <a:pt x="0" y="114"/>
                    <a:pt x="12" y="161"/>
                  </a:cubicBezTo>
                  <a:cubicBezTo>
                    <a:pt x="119" y="161"/>
                    <a:pt x="226" y="150"/>
                    <a:pt x="286" y="42"/>
                  </a:cubicBezTo>
                  <a:cubicBezTo>
                    <a:pt x="238" y="13"/>
                    <a:pt x="18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30"/>
            <p:cNvSpPr/>
            <p:nvPr/>
          </p:nvSpPr>
          <p:spPr>
            <a:xfrm>
              <a:off x="6084975" y="2389900"/>
              <a:ext cx="3600" cy="4000"/>
            </a:xfrm>
            <a:custGeom>
              <a:avLst/>
              <a:gdLst/>
              <a:ahLst/>
              <a:cxnLst/>
              <a:rect l="l" t="t" r="r" b="b"/>
              <a:pathLst>
                <a:path w="144" h="160" extrusionOk="0">
                  <a:moveTo>
                    <a:pt x="46" y="0"/>
                  </a:moveTo>
                  <a:cubicBezTo>
                    <a:pt x="35" y="0"/>
                    <a:pt x="24" y="2"/>
                    <a:pt x="12" y="5"/>
                  </a:cubicBezTo>
                  <a:cubicBezTo>
                    <a:pt x="12" y="64"/>
                    <a:pt x="0" y="112"/>
                    <a:pt x="0" y="160"/>
                  </a:cubicBezTo>
                  <a:cubicBezTo>
                    <a:pt x="36" y="124"/>
                    <a:pt x="84" y="76"/>
                    <a:pt x="143" y="40"/>
                  </a:cubicBezTo>
                  <a:cubicBezTo>
                    <a:pt x="108" y="14"/>
                    <a:pt x="79" y="0"/>
                    <a:pt x="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30"/>
            <p:cNvSpPr/>
            <p:nvPr/>
          </p:nvSpPr>
          <p:spPr>
            <a:xfrm>
              <a:off x="5826900" y="2506850"/>
              <a:ext cx="7175" cy="5525"/>
            </a:xfrm>
            <a:custGeom>
              <a:avLst/>
              <a:gdLst/>
              <a:ahLst/>
              <a:cxnLst/>
              <a:rect l="l" t="t" r="r" b="b"/>
              <a:pathLst>
                <a:path w="287" h="221" extrusionOk="0">
                  <a:moveTo>
                    <a:pt x="153" y="1"/>
                  </a:moveTo>
                  <a:cubicBezTo>
                    <a:pt x="140" y="1"/>
                    <a:pt x="125" y="2"/>
                    <a:pt x="108" y="6"/>
                  </a:cubicBezTo>
                  <a:cubicBezTo>
                    <a:pt x="13" y="18"/>
                    <a:pt x="1" y="137"/>
                    <a:pt x="1" y="220"/>
                  </a:cubicBezTo>
                  <a:lnTo>
                    <a:pt x="287" y="220"/>
                  </a:lnTo>
                  <a:cubicBezTo>
                    <a:pt x="276" y="135"/>
                    <a:pt x="275"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30"/>
            <p:cNvSpPr/>
            <p:nvPr/>
          </p:nvSpPr>
          <p:spPr>
            <a:xfrm>
              <a:off x="5758150" y="2357275"/>
              <a:ext cx="7475" cy="3875"/>
            </a:xfrm>
            <a:custGeom>
              <a:avLst/>
              <a:gdLst/>
              <a:ahLst/>
              <a:cxnLst/>
              <a:rect l="l" t="t" r="r" b="b"/>
              <a:pathLst>
                <a:path w="299" h="155" extrusionOk="0">
                  <a:moveTo>
                    <a:pt x="155" y="0"/>
                  </a:moveTo>
                  <a:cubicBezTo>
                    <a:pt x="108" y="12"/>
                    <a:pt x="60" y="36"/>
                    <a:pt x="0" y="48"/>
                  </a:cubicBezTo>
                  <a:cubicBezTo>
                    <a:pt x="54" y="119"/>
                    <a:pt x="102" y="155"/>
                    <a:pt x="149" y="155"/>
                  </a:cubicBezTo>
                  <a:cubicBezTo>
                    <a:pt x="197" y="155"/>
                    <a:pt x="244" y="119"/>
                    <a:pt x="298" y="48"/>
                  </a:cubicBezTo>
                  <a:cubicBezTo>
                    <a:pt x="250" y="36"/>
                    <a:pt x="191" y="1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30"/>
            <p:cNvSpPr/>
            <p:nvPr/>
          </p:nvSpPr>
          <p:spPr>
            <a:xfrm>
              <a:off x="5981400" y="2602000"/>
              <a:ext cx="8950" cy="7000"/>
            </a:xfrm>
            <a:custGeom>
              <a:avLst/>
              <a:gdLst/>
              <a:ahLst/>
              <a:cxnLst/>
              <a:rect l="l" t="t" r="r" b="b"/>
              <a:pathLst>
                <a:path w="358" h="280" extrusionOk="0">
                  <a:moveTo>
                    <a:pt x="190" y="1"/>
                  </a:moveTo>
                  <a:cubicBezTo>
                    <a:pt x="122" y="1"/>
                    <a:pt x="45" y="51"/>
                    <a:pt x="12" y="141"/>
                  </a:cubicBezTo>
                  <a:cubicBezTo>
                    <a:pt x="0" y="189"/>
                    <a:pt x="0" y="224"/>
                    <a:pt x="0" y="272"/>
                  </a:cubicBezTo>
                  <a:cubicBezTo>
                    <a:pt x="15" y="277"/>
                    <a:pt x="30" y="280"/>
                    <a:pt x="45" y="280"/>
                  </a:cubicBezTo>
                  <a:cubicBezTo>
                    <a:pt x="67" y="280"/>
                    <a:pt x="91" y="274"/>
                    <a:pt x="119" y="260"/>
                  </a:cubicBezTo>
                  <a:cubicBezTo>
                    <a:pt x="155" y="165"/>
                    <a:pt x="357" y="141"/>
                    <a:pt x="274" y="34"/>
                  </a:cubicBezTo>
                  <a:cubicBezTo>
                    <a:pt x="251" y="11"/>
                    <a:pt x="222"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30"/>
            <p:cNvSpPr/>
            <p:nvPr/>
          </p:nvSpPr>
          <p:spPr>
            <a:xfrm>
              <a:off x="5208675" y="2379875"/>
              <a:ext cx="14025" cy="35750"/>
            </a:xfrm>
            <a:custGeom>
              <a:avLst/>
              <a:gdLst/>
              <a:ahLst/>
              <a:cxnLst/>
              <a:rect l="l" t="t" r="r" b="b"/>
              <a:pathLst>
                <a:path w="561" h="1430" extrusionOk="0">
                  <a:moveTo>
                    <a:pt x="477" y="1"/>
                  </a:moveTo>
                  <a:lnTo>
                    <a:pt x="477" y="1"/>
                  </a:lnTo>
                  <a:cubicBezTo>
                    <a:pt x="0" y="465"/>
                    <a:pt x="381" y="953"/>
                    <a:pt x="465" y="1430"/>
                  </a:cubicBezTo>
                  <a:cubicBezTo>
                    <a:pt x="477" y="953"/>
                    <a:pt x="560" y="477"/>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30"/>
            <p:cNvSpPr/>
            <p:nvPr/>
          </p:nvSpPr>
          <p:spPr>
            <a:xfrm>
              <a:off x="5317325" y="2498275"/>
              <a:ext cx="10725" cy="3675"/>
            </a:xfrm>
            <a:custGeom>
              <a:avLst/>
              <a:gdLst/>
              <a:ahLst/>
              <a:cxnLst/>
              <a:rect l="l" t="t" r="r" b="b"/>
              <a:pathLst>
                <a:path w="429" h="147" extrusionOk="0">
                  <a:moveTo>
                    <a:pt x="219" y="1"/>
                  </a:moveTo>
                  <a:cubicBezTo>
                    <a:pt x="146" y="1"/>
                    <a:pt x="72" y="39"/>
                    <a:pt x="0" y="111"/>
                  </a:cubicBezTo>
                  <a:cubicBezTo>
                    <a:pt x="48" y="123"/>
                    <a:pt x="107" y="135"/>
                    <a:pt x="143" y="147"/>
                  </a:cubicBezTo>
                  <a:lnTo>
                    <a:pt x="298" y="147"/>
                  </a:lnTo>
                  <a:cubicBezTo>
                    <a:pt x="346" y="147"/>
                    <a:pt x="381" y="135"/>
                    <a:pt x="429" y="123"/>
                  </a:cubicBezTo>
                  <a:cubicBezTo>
                    <a:pt x="363" y="39"/>
                    <a:pt x="292"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30"/>
            <p:cNvSpPr/>
            <p:nvPr/>
          </p:nvSpPr>
          <p:spPr>
            <a:xfrm>
              <a:off x="5768275" y="3744450"/>
              <a:ext cx="250050" cy="33850"/>
            </a:xfrm>
            <a:custGeom>
              <a:avLst/>
              <a:gdLst/>
              <a:ahLst/>
              <a:cxnLst/>
              <a:rect l="l" t="t" r="r" b="b"/>
              <a:pathLst>
                <a:path w="10002" h="1354" extrusionOk="0">
                  <a:moveTo>
                    <a:pt x="364" y="0"/>
                  </a:moveTo>
                  <a:cubicBezTo>
                    <a:pt x="277" y="0"/>
                    <a:pt x="189" y="8"/>
                    <a:pt x="95" y="8"/>
                  </a:cubicBezTo>
                  <a:cubicBezTo>
                    <a:pt x="24" y="56"/>
                    <a:pt x="0" y="115"/>
                    <a:pt x="12" y="210"/>
                  </a:cubicBezTo>
                  <a:cubicBezTo>
                    <a:pt x="60" y="270"/>
                    <a:pt x="119" y="306"/>
                    <a:pt x="191" y="341"/>
                  </a:cubicBezTo>
                  <a:cubicBezTo>
                    <a:pt x="393" y="401"/>
                    <a:pt x="619" y="413"/>
                    <a:pt x="834" y="484"/>
                  </a:cubicBezTo>
                  <a:cubicBezTo>
                    <a:pt x="1048" y="532"/>
                    <a:pt x="1262" y="544"/>
                    <a:pt x="1489" y="544"/>
                  </a:cubicBezTo>
                  <a:cubicBezTo>
                    <a:pt x="1739" y="544"/>
                    <a:pt x="1989" y="544"/>
                    <a:pt x="2227" y="639"/>
                  </a:cubicBezTo>
                  <a:cubicBezTo>
                    <a:pt x="2405" y="687"/>
                    <a:pt x="2584" y="699"/>
                    <a:pt x="2774" y="699"/>
                  </a:cubicBezTo>
                  <a:cubicBezTo>
                    <a:pt x="2824" y="699"/>
                    <a:pt x="2874" y="698"/>
                    <a:pt x="2923" y="698"/>
                  </a:cubicBezTo>
                  <a:cubicBezTo>
                    <a:pt x="3171" y="698"/>
                    <a:pt x="3417" y="707"/>
                    <a:pt x="3655" y="806"/>
                  </a:cubicBezTo>
                  <a:cubicBezTo>
                    <a:pt x="3991" y="934"/>
                    <a:pt x="4327" y="973"/>
                    <a:pt x="4668" y="973"/>
                  </a:cubicBezTo>
                  <a:cubicBezTo>
                    <a:pt x="4895" y="973"/>
                    <a:pt x="5125" y="956"/>
                    <a:pt x="5358" y="937"/>
                  </a:cubicBezTo>
                  <a:cubicBezTo>
                    <a:pt x="5430" y="926"/>
                    <a:pt x="5501" y="921"/>
                    <a:pt x="5572" y="921"/>
                  </a:cubicBezTo>
                  <a:cubicBezTo>
                    <a:pt x="5807" y="921"/>
                    <a:pt x="6037" y="972"/>
                    <a:pt x="6275" y="1008"/>
                  </a:cubicBezTo>
                  <a:cubicBezTo>
                    <a:pt x="7370" y="1139"/>
                    <a:pt x="8442" y="1342"/>
                    <a:pt x="9525" y="1353"/>
                  </a:cubicBezTo>
                  <a:cubicBezTo>
                    <a:pt x="9525" y="1342"/>
                    <a:pt x="9537" y="1342"/>
                    <a:pt x="9573" y="1306"/>
                  </a:cubicBezTo>
                  <a:cubicBezTo>
                    <a:pt x="9578" y="1303"/>
                    <a:pt x="9584" y="1301"/>
                    <a:pt x="9590" y="1301"/>
                  </a:cubicBezTo>
                  <a:cubicBezTo>
                    <a:pt x="9609" y="1301"/>
                    <a:pt x="9629" y="1317"/>
                    <a:pt x="9656" y="1353"/>
                  </a:cubicBezTo>
                  <a:lnTo>
                    <a:pt x="9799" y="1353"/>
                  </a:lnTo>
                  <a:cubicBezTo>
                    <a:pt x="9859" y="1282"/>
                    <a:pt x="9966" y="1282"/>
                    <a:pt x="10001" y="1175"/>
                  </a:cubicBezTo>
                  <a:cubicBezTo>
                    <a:pt x="9871" y="1068"/>
                    <a:pt x="9704" y="1056"/>
                    <a:pt x="9537" y="1044"/>
                  </a:cubicBezTo>
                  <a:cubicBezTo>
                    <a:pt x="8525" y="901"/>
                    <a:pt x="7513" y="806"/>
                    <a:pt x="6501" y="663"/>
                  </a:cubicBezTo>
                  <a:cubicBezTo>
                    <a:pt x="5483" y="536"/>
                    <a:pt x="4487" y="341"/>
                    <a:pt x="3481" y="341"/>
                  </a:cubicBezTo>
                  <a:cubicBezTo>
                    <a:pt x="3452" y="341"/>
                    <a:pt x="3423" y="341"/>
                    <a:pt x="3394" y="341"/>
                  </a:cubicBezTo>
                  <a:cubicBezTo>
                    <a:pt x="3284" y="287"/>
                    <a:pt x="3171" y="273"/>
                    <a:pt x="3056" y="273"/>
                  </a:cubicBezTo>
                  <a:cubicBezTo>
                    <a:pt x="2942" y="273"/>
                    <a:pt x="2826" y="287"/>
                    <a:pt x="2711" y="287"/>
                  </a:cubicBezTo>
                  <a:cubicBezTo>
                    <a:pt x="2591" y="287"/>
                    <a:pt x="2472" y="272"/>
                    <a:pt x="2358" y="210"/>
                  </a:cubicBezTo>
                  <a:cubicBezTo>
                    <a:pt x="2288" y="183"/>
                    <a:pt x="2218" y="171"/>
                    <a:pt x="2148" y="171"/>
                  </a:cubicBezTo>
                  <a:cubicBezTo>
                    <a:pt x="2099" y="171"/>
                    <a:pt x="2050" y="177"/>
                    <a:pt x="2000" y="187"/>
                  </a:cubicBezTo>
                  <a:cubicBezTo>
                    <a:pt x="1906" y="149"/>
                    <a:pt x="1808" y="140"/>
                    <a:pt x="1708" y="140"/>
                  </a:cubicBezTo>
                  <a:cubicBezTo>
                    <a:pt x="1618" y="140"/>
                    <a:pt x="1527" y="147"/>
                    <a:pt x="1436" y="147"/>
                  </a:cubicBezTo>
                  <a:cubicBezTo>
                    <a:pt x="1312" y="147"/>
                    <a:pt x="1189" y="133"/>
                    <a:pt x="1072" y="68"/>
                  </a:cubicBezTo>
                  <a:cubicBezTo>
                    <a:pt x="1000" y="32"/>
                    <a:pt x="932" y="17"/>
                    <a:pt x="865" y="17"/>
                  </a:cubicBezTo>
                  <a:cubicBezTo>
                    <a:pt x="798" y="17"/>
                    <a:pt x="732" y="32"/>
                    <a:pt x="667" y="56"/>
                  </a:cubicBezTo>
                  <a:cubicBezTo>
                    <a:pt x="564" y="11"/>
                    <a:pt x="465" y="0"/>
                    <a:pt x="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30"/>
            <p:cNvSpPr/>
            <p:nvPr/>
          </p:nvSpPr>
          <p:spPr>
            <a:xfrm>
              <a:off x="5456925" y="3710100"/>
              <a:ext cx="228325" cy="33825"/>
            </a:xfrm>
            <a:custGeom>
              <a:avLst/>
              <a:gdLst/>
              <a:ahLst/>
              <a:cxnLst/>
              <a:rect l="l" t="t" r="r" b="b"/>
              <a:pathLst>
                <a:path w="9133" h="1353" extrusionOk="0">
                  <a:moveTo>
                    <a:pt x="738" y="1"/>
                  </a:moveTo>
                  <a:cubicBezTo>
                    <a:pt x="682" y="61"/>
                    <a:pt x="614" y="78"/>
                    <a:pt x="541" y="78"/>
                  </a:cubicBezTo>
                  <a:cubicBezTo>
                    <a:pt x="446" y="78"/>
                    <a:pt x="342" y="48"/>
                    <a:pt x="245" y="48"/>
                  </a:cubicBezTo>
                  <a:cubicBezTo>
                    <a:pt x="153" y="48"/>
                    <a:pt x="67" y="75"/>
                    <a:pt x="0" y="179"/>
                  </a:cubicBezTo>
                  <a:cubicBezTo>
                    <a:pt x="12" y="275"/>
                    <a:pt x="36" y="346"/>
                    <a:pt x="119" y="394"/>
                  </a:cubicBezTo>
                  <a:cubicBezTo>
                    <a:pt x="917" y="632"/>
                    <a:pt x="1762" y="489"/>
                    <a:pt x="2584" y="668"/>
                  </a:cubicBezTo>
                  <a:cubicBezTo>
                    <a:pt x="3438" y="860"/>
                    <a:pt x="4300" y="959"/>
                    <a:pt x="5164" y="959"/>
                  </a:cubicBezTo>
                  <a:cubicBezTo>
                    <a:pt x="5371" y="959"/>
                    <a:pt x="5579" y="953"/>
                    <a:pt x="5787" y="941"/>
                  </a:cubicBezTo>
                  <a:cubicBezTo>
                    <a:pt x="5843" y="941"/>
                    <a:pt x="5899" y="941"/>
                    <a:pt x="5955" y="941"/>
                  </a:cubicBezTo>
                  <a:cubicBezTo>
                    <a:pt x="6121" y="941"/>
                    <a:pt x="6284" y="947"/>
                    <a:pt x="6453" y="1001"/>
                  </a:cubicBezTo>
                  <a:cubicBezTo>
                    <a:pt x="6584" y="1025"/>
                    <a:pt x="6727" y="1049"/>
                    <a:pt x="6870" y="1061"/>
                  </a:cubicBezTo>
                  <a:cubicBezTo>
                    <a:pt x="7037" y="1072"/>
                    <a:pt x="7204" y="1108"/>
                    <a:pt x="7358" y="1144"/>
                  </a:cubicBezTo>
                  <a:cubicBezTo>
                    <a:pt x="7501" y="1180"/>
                    <a:pt x="7632" y="1192"/>
                    <a:pt x="7763" y="1203"/>
                  </a:cubicBezTo>
                  <a:cubicBezTo>
                    <a:pt x="7930" y="1227"/>
                    <a:pt x="8108" y="1263"/>
                    <a:pt x="8275" y="1311"/>
                  </a:cubicBezTo>
                  <a:cubicBezTo>
                    <a:pt x="8375" y="1337"/>
                    <a:pt x="8476" y="1353"/>
                    <a:pt x="8578" y="1353"/>
                  </a:cubicBezTo>
                  <a:cubicBezTo>
                    <a:pt x="8658" y="1353"/>
                    <a:pt x="8739" y="1343"/>
                    <a:pt x="8823" y="1322"/>
                  </a:cubicBezTo>
                  <a:cubicBezTo>
                    <a:pt x="8966" y="1287"/>
                    <a:pt x="9132" y="1227"/>
                    <a:pt x="9085" y="1013"/>
                  </a:cubicBezTo>
                  <a:lnTo>
                    <a:pt x="9073" y="1013"/>
                  </a:lnTo>
                  <a:cubicBezTo>
                    <a:pt x="8995" y="969"/>
                    <a:pt x="8912" y="963"/>
                    <a:pt x="8829" y="963"/>
                  </a:cubicBezTo>
                  <a:cubicBezTo>
                    <a:pt x="8795" y="963"/>
                    <a:pt x="8762" y="964"/>
                    <a:pt x="8729" y="964"/>
                  </a:cubicBezTo>
                  <a:cubicBezTo>
                    <a:pt x="8641" y="964"/>
                    <a:pt x="8555" y="957"/>
                    <a:pt x="8478" y="906"/>
                  </a:cubicBezTo>
                  <a:cubicBezTo>
                    <a:pt x="8358" y="906"/>
                    <a:pt x="8239" y="894"/>
                    <a:pt x="8120" y="882"/>
                  </a:cubicBezTo>
                  <a:cubicBezTo>
                    <a:pt x="7918" y="775"/>
                    <a:pt x="7656" y="882"/>
                    <a:pt x="7466" y="763"/>
                  </a:cubicBezTo>
                  <a:cubicBezTo>
                    <a:pt x="7450" y="731"/>
                    <a:pt x="7428" y="721"/>
                    <a:pt x="7402" y="721"/>
                  </a:cubicBezTo>
                  <a:cubicBezTo>
                    <a:pt x="7389" y="721"/>
                    <a:pt x="7374" y="723"/>
                    <a:pt x="7358" y="727"/>
                  </a:cubicBezTo>
                  <a:cubicBezTo>
                    <a:pt x="7263" y="680"/>
                    <a:pt x="7159" y="680"/>
                    <a:pt x="7055" y="680"/>
                  </a:cubicBezTo>
                  <a:cubicBezTo>
                    <a:pt x="6951" y="680"/>
                    <a:pt x="6846" y="680"/>
                    <a:pt x="6751" y="632"/>
                  </a:cubicBezTo>
                  <a:cubicBezTo>
                    <a:pt x="6680" y="608"/>
                    <a:pt x="6584" y="596"/>
                    <a:pt x="6513" y="584"/>
                  </a:cubicBezTo>
                  <a:cubicBezTo>
                    <a:pt x="6400" y="534"/>
                    <a:pt x="6279" y="522"/>
                    <a:pt x="6155" y="522"/>
                  </a:cubicBezTo>
                  <a:cubicBezTo>
                    <a:pt x="6045" y="522"/>
                    <a:pt x="5933" y="531"/>
                    <a:pt x="5822" y="531"/>
                  </a:cubicBezTo>
                  <a:cubicBezTo>
                    <a:pt x="5705" y="531"/>
                    <a:pt x="5588" y="521"/>
                    <a:pt x="5477" y="477"/>
                  </a:cubicBezTo>
                  <a:cubicBezTo>
                    <a:pt x="4465" y="370"/>
                    <a:pt x="3429" y="310"/>
                    <a:pt x="2441" y="108"/>
                  </a:cubicBezTo>
                  <a:cubicBezTo>
                    <a:pt x="2187" y="45"/>
                    <a:pt x="1938" y="18"/>
                    <a:pt x="1688" y="18"/>
                  </a:cubicBezTo>
                  <a:cubicBezTo>
                    <a:pt x="1563" y="18"/>
                    <a:pt x="1437" y="25"/>
                    <a:pt x="1310" y="37"/>
                  </a:cubicBezTo>
                  <a:cubicBezTo>
                    <a:pt x="1239" y="75"/>
                    <a:pt x="1174" y="95"/>
                    <a:pt x="1109" y="95"/>
                  </a:cubicBezTo>
                  <a:cubicBezTo>
                    <a:pt x="1031" y="95"/>
                    <a:pt x="954" y="66"/>
                    <a:pt x="8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30"/>
            <p:cNvSpPr/>
            <p:nvPr/>
          </p:nvSpPr>
          <p:spPr>
            <a:xfrm>
              <a:off x="5298275" y="3687525"/>
              <a:ext cx="132175" cy="25125"/>
            </a:xfrm>
            <a:custGeom>
              <a:avLst/>
              <a:gdLst/>
              <a:ahLst/>
              <a:cxnLst/>
              <a:rect l="l" t="t" r="r" b="b"/>
              <a:pathLst>
                <a:path w="5287" h="1005" extrusionOk="0">
                  <a:moveTo>
                    <a:pt x="332" y="0"/>
                  </a:moveTo>
                  <a:cubicBezTo>
                    <a:pt x="273" y="0"/>
                    <a:pt x="214" y="7"/>
                    <a:pt x="155" y="23"/>
                  </a:cubicBezTo>
                  <a:cubicBezTo>
                    <a:pt x="72" y="47"/>
                    <a:pt x="36" y="82"/>
                    <a:pt x="0" y="142"/>
                  </a:cubicBezTo>
                  <a:cubicBezTo>
                    <a:pt x="0" y="201"/>
                    <a:pt x="24" y="261"/>
                    <a:pt x="96" y="309"/>
                  </a:cubicBezTo>
                  <a:cubicBezTo>
                    <a:pt x="179" y="356"/>
                    <a:pt x="286" y="380"/>
                    <a:pt x="393" y="404"/>
                  </a:cubicBezTo>
                  <a:cubicBezTo>
                    <a:pt x="572" y="416"/>
                    <a:pt x="727" y="487"/>
                    <a:pt x="893" y="559"/>
                  </a:cubicBezTo>
                  <a:cubicBezTo>
                    <a:pt x="1977" y="761"/>
                    <a:pt x="3084" y="963"/>
                    <a:pt x="4203" y="975"/>
                  </a:cubicBezTo>
                  <a:cubicBezTo>
                    <a:pt x="4294" y="970"/>
                    <a:pt x="4387" y="965"/>
                    <a:pt x="4480" y="965"/>
                  </a:cubicBezTo>
                  <a:cubicBezTo>
                    <a:pt x="4595" y="965"/>
                    <a:pt x="4710" y="973"/>
                    <a:pt x="4822" y="999"/>
                  </a:cubicBezTo>
                  <a:cubicBezTo>
                    <a:pt x="4870" y="999"/>
                    <a:pt x="4912" y="1004"/>
                    <a:pt x="4960" y="1004"/>
                  </a:cubicBezTo>
                  <a:cubicBezTo>
                    <a:pt x="4984" y="1004"/>
                    <a:pt x="5009" y="1003"/>
                    <a:pt x="5037" y="999"/>
                  </a:cubicBezTo>
                  <a:cubicBezTo>
                    <a:pt x="5120" y="963"/>
                    <a:pt x="5191" y="904"/>
                    <a:pt x="5251" y="821"/>
                  </a:cubicBezTo>
                  <a:cubicBezTo>
                    <a:pt x="5287" y="737"/>
                    <a:pt x="5275" y="678"/>
                    <a:pt x="5227" y="642"/>
                  </a:cubicBezTo>
                  <a:cubicBezTo>
                    <a:pt x="5108" y="618"/>
                    <a:pt x="4977" y="618"/>
                    <a:pt x="4858" y="606"/>
                  </a:cubicBezTo>
                  <a:cubicBezTo>
                    <a:pt x="4752" y="563"/>
                    <a:pt x="4643" y="557"/>
                    <a:pt x="4536" y="557"/>
                  </a:cubicBezTo>
                  <a:cubicBezTo>
                    <a:pt x="4493" y="557"/>
                    <a:pt x="4451" y="557"/>
                    <a:pt x="4409" y="557"/>
                  </a:cubicBezTo>
                  <a:cubicBezTo>
                    <a:pt x="4296" y="557"/>
                    <a:pt x="4187" y="550"/>
                    <a:pt x="4084" y="499"/>
                  </a:cubicBezTo>
                  <a:cubicBezTo>
                    <a:pt x="2905" y="356"/>
                    <a:pt x="1727" y="190"/>
                    <a:pt x="548" y="23"/>
                  </a:cubicBezTo>
                  <a:cubicBezTo>
                    <a:pt x="476" y="10"/>
                    <a:pt x="40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30"/>
            <p:cNvSpPr/>
            <p:nvPr/>
          </p:nvSpPr>
          <p:spPr>
            <a:xfrm>
              <a:off x="5674800" y="3734825"/>
              <a:ext cx="109875" cy="18650"/>
            </a:xfrm>
            <a:custGeom>
              <a:avLst/>
              <a:gdLst/>
              <a:ahLst/>
              <a:cxnLst/>
              <a:rect l="l" t="t" r="r" b="b"/>
              <a:pathLst>
                <a:path w="4395" h="746" extrusionOk="0">
                  <a:moveTo>
                    <a:pt x="370" y="0"/>
                  </a:moveTo>
                  <a:cubicBezTo>
                    <a:pt x="286" y="143"/>
                    <a:pt x="155" y="179"/>
                    <a:pt x="1" y="203"/>
                  </a:cubicBezTo>
                  <a:cubicBezTo>
                    <a:pt x="36" y="357"/>
                    <a:pt x="155" y="453"/>
                    <a:pt x="298" y="453"/>
                  </a:cubicBezTo>
                  <a:cubicBezTo>
                    <a:pt x="1258" y="474"/>
                    <a:pt x="2167" y="746"/>
                    <a:pt x="3118" y="746"/>
                  </a:cubicBezTo>
                  <a:cubicBezTo>
                    <a:pt x="3205" y="746"/>
                    <a:pt x="3294" y="743"/>
                    <a:pt x="3382" y="738"/>
                  </a:cubicBezTo>
                  <a:cubicBezTo>
                    <a:pt x="3549" y="691"/>
                    <a:pt x="3668" y="572"/>
                    <a:pt x="3787" y="453"/>
                  </a:cubicBezTo>
                  <a:cubicBezTo>
                    <a:pt x="3989" y="453"/>
                    <a:pt x="4180" y="441"/>
                    <a:pt x="4394" y="441"/>
                  </a:cubicBezTo>
                  <a:cubicBezTo>
                    <a:pt x="3072" y="179"/>
                    <a:pt x="1727" y="0"/>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30"/>
            <p:cNvSpPr/>
            <p:nvPr/>
          </p:nvSpPr>
          <p:spPr>
            <a:xfrm>
              <a:off x="5204500" y="3670825"/>
              <a:ext cx="96475" cy="22350"/>
            </a:xfrm>
            <a:custGeom>
              <a:avLst/>
              <a:gdLst/>
              <a:ahLst/>
              <a:cxnLst/>
              <a:rect l="l" t="t" r="r" b="b"/>
              <a:pathLst>
                <a:path w="3859" h="894" extrusionOk="0">
                  <a:moveTo>
                    <a:pt x="72" y="0"/>
                  </a:moveTo>
                  <a:cubicBezTo>
                    <a:pt x="13" y="36"/>
                    <a:pt x="1" y="96"/>
                    <a:pt x="13" y="179"/>
                  </a:cubicBezTo>
                  <a:cubicBezTo>
                    <a:pt x="60" y="262"/>
                    <a:pt x="120" y="334"/>
                    <a:pt x="203" y="393"/>
                  </a:cubicBezTo>
                  <a:lnTo>
                    <a:pt x="394" y="488"/>
                  </a:lnTo>
                  <a:cubicBezTo>
                    <a:pt x="525" y="524"/>
                    <a:pt x="656" y="560"/>
                    <a:pt x="787" y="560"/>
                  </a:cubicBezTo>
                  <a:cubicBezTo>
                    <a:pt x="1703" y="631"/>
                    <a:pt x="2596" y="869"/>
                    <a:pt x="3501" y="893"/>
                  </a:cubicBezTo>
                  <a:cubicBezTo>
                    <a:pt x="3620" y="858"/>
                    <a:pt x="3704" y="798"/>
                    <a:pt x="3799" y="727"/>
                  </a:cubicBezTo>
                  <a:cubicBezTo>
                    <a:pt x="3858" y="679"/>
                    <a:pt x="3858" y="631"/>
                    <a:pt x="3799" y="596"/>
                  </a:cubicBezTo>
                  <a:cubicBezTo>
                    <a:pt x="2596" y="215"/>
                    <a:pt x="13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30"/>
            <p:cNvSpPr/>
            <p:nvPr/>
          </p:nvSpPr>
          <p:spPr>
            <a:xfrm>
              <a:off x="6058775" y="3780050"/>
              <a:ext cx="66700" cy="12825"/>
            </a:xfrm>
            <a:custGeom>
              <a:avLst/>
              <a:gdLst/>
              <a:ahLst/>
              <a:cxnLst/>
              <a:rect l="l" t="t" r="r" b="b"/>
              <a:pathLst>
                <a:path w="2668" h="513" extrusionOk="0">
                  <a:moveTo>
                    <a:pt x="882" y="1"/>
                  </a:moveTo>
                  <a:cubicBezTo>
                    <a:pt x="807" y="1"/>
                    <a:pt x="732" y="5"/>
                    <a:pt x="656" y="13"/>
                  </a:cubicBezTo>
                  <a:cubicBezTo>
                    <a:pt x="429" y="84"/>
                    <a:pt x="167" y="1"/>
                    <a:pt x="1" y="251"/>
                  </a:cubicBezTo>
                  <a:cubicBezTo>
                    <a:pt x="667" y="429"/>
                    <a:pt x="1358" y="513"/>
                    <a:pt x="2061" y="513"/>
                  </a:cubicBezTo>
                  <a:cubicBezTo>
                    <a:pt x="2119" y="458"/>
                    <a:pt x="2188" y="446"/>
                    <a:pt x="2259" y="446"/>
                  </a:cubicBezTo>
                  <a:cubicBezTo>
                    <a:pt x="2319" y="446"/>
                    <a:pt x="2381" y="455"/>
                    <a:pt x="2440" y="455"/>
                  </a:cubicBezTo>
                  <a:cubicBezTo>
                    <a:pt x="2526" y="455"/>
                    <a:pt x="2606" y="436"/>
                    <a:pt x="2668" y="346"/>
                  </a:cubicBezTo>
                  <a:cubicBezTo>
                    <a:pt x="2549" y="299"/>
                    <a:pt x="2442" y="239"/>
                    <a:pt x="2322" y="191"/>
                  </a:cubicBezTo>
                  <a:cubicBezTo>
                    <a:pt x="1848" y="150"/>
                    <a:pt x="1373"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30"/>
            <p:cNvSpPr/>
            <p:nvPr/>
          </p:nvSpPr>
          <p:spPr>
            <a:xfrm>
              <a:off x="5170575" y="3609500"/>
              <a:ext cx="25325" cy="33375"/>
            </a:xfrm>
            <a:custGeom>
              <a:avLst/>
              <a:gdLst/>
              <a:ahLst/>
              <a:cxnLst/>
              <a:rect l="l" t="t" r="r" b="b"/>
              <a:pathLst>
                <a:path w="1013" h="1335" extrusionOk="0">
                  <a:moveTo>
                    <a:pt x="858" y="1"/>
                  </a:moveTo>
                  <a:lnTo>
                    <a:pt x="858" y="1"/>
                  </a:lnTo>
                  <a:cubicBezTo>
                    <a:pt x="441" y="227"/>
                    <a:pt x="322" y="703"/>
                    <a:pt x="0" y="1001"/>
                  </a:cubicBezTo>
                  <a:cubicBezTo>
                    <a:pt x="0" y="1167"/>
                    <a:pt x="96" y="1263"/>
                    <a:pt x="215" y="1310"/>
                  </a:cubicBezTo>
                  <a:cubicBezTo>
                    <a:pt x="262" y="1310"/>
                    <a:pt x="286" y="1334"/>
                    <a:pt x="322" y="1334"/>
                  </a:cubicBezTo>
                  <a:cubicBezTo>
                    <a:pt x="572" y="1108"/>
                    <a:pt x="870" y="929"/>
                    <a:pt x="1013" y="596"/>
                  </a:cubicBezTo>
                  <a:cubicBezTo>
                    <a:pt x="643" y="489"/>
                    <a:pt x="858" y="215"/>
                    <a:pt x="8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30"/>
            <p:cNvSpPr/>
            <p:nvPr/>
          </p:nvSpPr>
          <p:spPr>
            <a:xfrm>
              <a:off x="6016525" y="3775200"/>
              <a:ext cx="44950" cy="10575"/>
            </a:xfrm>
            <a:custGeom>
              <a:avLst/>
              <a:gdLst/>
              <a:ahLst/>
              <a:cxnLst/>
              <a:rect l="l" t="t" r="r" b="b"/>
              <a:pathLst>
                <a:path w="1798" h="423" extrusionOk="0">
                  <a:moveTo>
                    <a:pt x="429" y="0"/>
                  </a:moveTo>
                  <a:cubicBezTo>
                    <a:pt x="393" y="0"/>
                    <a:pt x="357" y="2"/>
                    <a:pt x="322" y="4"/>
                  </a:cubicBezTo>
                  <a:cubicBezTo>
                    <a:pt x="250" y="123"/>
                    <a:pt x="71" y="28"/>
                    <a:pt x="0" y="171"/>
                  </a:cubicBezTo>
                  <a:cubicBezTo>
                    <a:pt x="480" y="338"/>
                    <a:pt x="981" y="422"/>
                    <a:pt x="1503" y="422"/>
                  </a:cubicBezTo>
                  <a:cubicBezTo>
                    <a:pt x="1538" y="422"/>
                    <a:pt x="1572" y="422"/>
                    <a:pt x="1607" y="421"/>
                  </a:cubicBezTo>
                  <a:cubicBezTo>
                    <a:pt x="1655" y="362"/>
                    <a:pt x="1762" y="362"/>
                    <a:pt x="1798" y="254"/>
                  </a:cubicBezTo>
                  <a:cubicBezTo>
                    <a:pt x="1762" y="231"/>
                    <a:pt x="1750" y="183"/>
                    <a:pt x="1726" y="147"/>
                  </a:cubicBezTo>
                  <a:cubicBezTo>
                    <a:pt x="1688" y="150"/>
                    <a:pt x="1649" y="151"/>
                    <a:pt x="1611" y="151"/>
                  </a:cubicBezTo>
                  <a:cubicBezTo>
                    <a:pt x="1196" y="151"/>
                    <a:pt x="819"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30"/>
            <p:cNvSpPr/>
            <p:nvPr/>
          </p:nvSpPr>
          <p:spPr>
            <a:xfrm>
              <a:off x="5425075" y="3704775"/>
              <a:ext cx="44075" cy="13450"/>
            </a:xfrm>
            <a:custGeom>
              <a:avLst/>
              <a:gdLst/>
              <a:ahLst/>
              <a:cxnLst/>
              <a:rect l="l" t="t" r="r" b="b"/>
              <a:pathLst>
                <a:path w="1763" h="538" extrusionOk="0">
                  <a:moveTo>
                    <a:pt x="519" y="1"/>
                  </a:moveTo>
                  <a:cubicBezTo>
                    <a:pt x="398" y="1"/>
                    <a:pt x="276" y="25"/>
                    <a:pt x="155" y="83"/>
                  </a:cubicBezTo>
                  <a:cubicBezTo>
                    <a:pt x="107" y="131"/>
                    <a:pt x="48" y="166"/>
                    <a:pt x="0" y="214"/>
                  </a:cubicBezTo>
                  <a:cubicBezTo>
                    <a:pt x="107" y="392"/>
                    <a:pt x="298" y="440"/>
                    <a:pt x="477" y="500"/>
                  </a:cubicBezTo>
                  <a:cubicBezTo>
                    <a:pt x="596" y="520"/>
                    <a:pt x="712" y="537"/>
                    <a:pt x="823" y="537"/>
                  </a:cubicBezTo>
                  <a:cubicBezTo>
                    <a:pt x="978" y="537"/>
                    <a:pt x="1124" y="503"/>
                    <a:pt x="1262" y="392"/>
                  </a:cubicBezTo>
                  <a:cubicBezTo>
                    <a:pt x="1286" y="369"/>
                    <a:pt x="1310" y="345"/>
                    <a:pt x="1322" y="333"/>
                  </a:cubicBezTo>
                  <a:cubicBezTo>
                    <a:pt x="1368" y="298"/>
                    <a:pt x="1419" y="291"/>
                    <a:pt x="1471" y="291"/>
                  </a:cubicBezTo>
                  <a:cubicBezTo>
                    <a:pt x="1508" y="291"/>
                    <a:pt x="1546" y="295"/>
                    <a:pt x="1582" y="295"/>
                  </a:cubicBezTo>
                  <a:cubicBezTo>
                    <a:pt x="1651" y="295"/>
                    <a:pt x="1715" y="281"/>
                    <a:pt x="1762" y="202"/>
                  </a:cubicBezTo>
                  <a:cubicBezTo>
                    <a:pt x="1489" y="35"/>
                    <a:pt x="1191" y="107"/>
                    <a:pt x="905" y="71"/>
                  </a:cubicBezTo>
                  <a:cubicBezTo>
                    <a:pt x="777" y="28"/>
                    <a:pt x="648" y="1"/>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30"/>
            <p:cNvSpPr/>
            <p:nvPr/>
          </p:nvSpPr>
          <p:spPr>
            <a:xfrm>
              <a:off x="5179200" y="3674400"/>
              <a:ext cx="21750" cy="27200"/>
            </a:xfrm>
            <a:custGeom>
              <a:avLst/>
              <a:gdLst/>
              <a:ahLst/>
              <a:cxnLst/>
              <a:rect l="l" t="t" r="r" b="b"/>
              <a:pathLst>
                <a:path w="870" h="1088" extrusionOk="0">
                  <a:moveTo>
                    <a:pt x="644" y="0"/>
                  </a:moveTo>
                  <a:cubicBezTo>
                    <a:pt x="429" y="226"/>
                    <a:pt x="370" y="548"/>
                    <a:pt x="120" y="750"/>
                  </a:cubicBezTo>
                  <a:cubicBezTo>
                    <a:pt x="1" y="786"/>
                    <a:pt x="1" y="881"/>
                    <a:pt x="48" y="988"/>
                  </a:cubicBezTo>
                  <a:cubicBezTo>
                    <a:pt x="96" y="1048"/>
                    <a:pt x="156" y="1072"/>
                    <a:pt x="215" y="1084"/>
                  </a:cubicBezTo>
                  <a:cubicBezTo>
                    <a:pt x="236" y="1086"/>
                    <a:pt x="257" y="1088"/>
                    <a:pt x="277" y="1088"/>
                  </a:cubicBezTo>
                  <a:cubicBezTo>
                    <a:pt x="427" y="1088"/>
                    <a:pt x="552" y="1014"/>
                    <a:pt x="668" y="941"/>
                  </a:cubicBezTo>
                  <a:cubicBezTo>
                    <a:pt x="751" y="881"/>
                    <a:pt x="822" y="810"/>
                    <a:pt x="846" y="715"/>
                  </a:cubicBezTo>
                  <a:cubicBezTo>
                    <a:pt x="870" y="548"/>
                    <a:pt x="822" y="405"/>
                    <a:pt x="787" y="238"/>
                  </a:cubicBezTo>
                  <a:cubicBezTo>
                    <a:pt x="763" y="155"/>
                    <a:pt x="727" y="60"/>
                    <a:pt x="6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30"/>
            <p:cNvSpPr/>
            <p:nvPr/>
          </p:nvSpPr>
          <p:spPr>
            <a:xfrm>
              <a:off x="5857575" y="3728275"/>
              <a:ext cx="33350" cy="8350"/>
            </a:xfrm>
            <a:custGeom>
              <a:avLst/>
              <a:gdLst/>
              <a:ahLst/>
              <a:cxnLst/>
              <a:rect l="l" t="t" r="r" b="b"/>
              <a:pathLst>
                <a:path w="1334" h="334" extrusionOk="0">
                  <a:moveTo>
                    <a:pt x="60" y="0"/>
                  </a:moveTo>
                  <a:cubicBezTo>
                    <a:pt x="12" y="48"/>
                    <a:pt x="0" y="95"/>
                    <a:pt x="0" y="155"/>
                  </a:cubicBezTo>
                  <a:cubicBezTo>
                    <a:pt x="48" y="214"/>
                    <a:pt x="131" y="238"/>
                    <a:pt x="191" y="286"/>
                  </a:cubicBezTo>
                  <a:lnTo>
                    <a:pt x="345" y="286"/>
                  </a:lnTo>
                  <a:cubicBezTo>
                    <a:pt x="345" y="274"/>
                    <a:pt x="369" y="274"/>
                    <a:pt x="405" y="262"/>
                  </a:cubicBezTo>
                  <a:cubicBezTo>
                    <a:pt x="412" y="255"/>
                    <a:pt x="419" y="253"/>
                    <a:pt x="427" y="253"/>
                  </a:cubicBezTo>
                  <a:cubicBezTo>
                    <a:pt x="448" y="253"/>
                    <a:pt x="471" y="272"/>
                    <a:pt x="488" y="298"/>
                  </a:cubicBezTo>
                  <a:cubicBezTo>
                    <a:pt x="774" y="322"/>
                    <a:pt x="1060" y="322"/>
                    <a:pt x="1334" y="334"/>
                  </a:cubicBezTo>
                  <a:lnTo>
                    <a:pt x="1334" y="24"/>
                  </a:lnTo>
                  <a:cubicBezTo>
                    <a:pt x="905" y="24"/>
                    <a:pt x="488"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30"/>
            <p:cNvSpPr/>
            <p:nvPr/>
          </p:nvSpPr>
          <p:spPr>
            <a:xfrm>
              <a:off x="6133200" y="3788750"/>
              <a:ext cx="37525" cy="8450"/>
            </a:xfrm>
            <a:custGeom>
              <a:avLst/>
              <a:gdLst/>
              <a:ahLst/>
              <a:cxnLst/>
              <a:rect l="l" t="t" r="r" b="b"/>
              <a:pathLst>
                <a:path w="1501" h="338" extrusionOk="0">
                  <a:moveTo>
                    <a:pt x="339" y="0"/>
                  </a:moveTo>
                  <a:cubicBezTo>
                    <a:pt x="251" y="0"/>
                    <a:pt x="163" y="10"/>
                    <a:pt x="72" y="34"/>
                  </a:cubicBezTo>
                  <a:cubicBezTo>
                    <a:pt x="0" y="129"/>
                    <a:pt x="0" y="201"/>
                    <a:pt x="72" y="296"/>
                  </a:cubicBezTo>
                  <a:cubicBezTo>
                    <a:pt x="111" y="293"/>
                    <a:pt x="150" y="292"/>
                    <a:pt x="189" y="292"/>
                  </a:cubicBezTo>
                  <a:cubicBezTo>
                    <a:pt x="425" y="292"/>
                    <a:pt x="666" y="337"/>
                    <a:pt x="903" y="337"/>
                  </a:cubicBezTo>
                  <a:cubicBezTo>
                    <a:pt x="1107" y="337"/>
                    <a:pt x="1308" y="303"/>
                    <a:pt x="1500" y="177"/>
                  </a:cubicBezTo>
                  <a:lnTo>
                    <a:pt x="1500" y="177"/>
                  </a:lnTo>
                  <a:cubicBezTo>
                    <a:pt x="1482" y="178"/>
                    <a:pt x="1463" y="178"/>
                    <a:pt x="1444" y="178"/>
                  </a:cubicBezTo>
                  <a:cubicBezTo>
                    <a:pt x="1066" y="178"/>
                    <a:pt x="715" y="0"/>
                    <a:pt x="3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30"/>
            <p:cNvSpPr/>
            <p:nvPr/>
          </p:nvSpPr>
          <p:spPr>
            <a:xfrm>
              <a:off x="5166100" y="3693150"/>
              <a:ext cx="16100" cy="25325"/>
            </a:xfrm>
            <a:custGeom>
              <a:avLst/>
              <a:gdLst/>
              <a:ahLst/>
              <a:cxnLst/>
              <a:rect l="l" t="t" r="r" b="b"/>
              <a:pathLst>
                <a:path w="644" h="1013" extrusionOk="0">
                  <a:moveTo>
                    <a:pt x="644" y="0"/>
                  </a:moveTo>
                  <a:lnTo>
                    <a:pt x="644" y="0"/>
                  </a:lnTo>
                  <a:cubicBezTo>
                    <a:pt x="1" y="453"/>
                    <a:pt x="1" y="453"/>
                    <a:pt x="144" y="965"/>
                  </a:cubicBezTo>
                  <a:cubicBezTo>
                    <a:pt x="168" y="977"/>
                    <a:pt x="179" y="988"/>
                    <a:pt x="215" y="1012"/>
                  </a:cubicBezTo>
                  <a:cubicBezTo>
                    <a:pt x="346" y="977"/>
                    <a:pt x="394" y="881"/>
                    <a:pt x="394" y="774"/>
                  </a:cubicBezTo>
                  <a:cubicBezTo>
                    <a:pt x="382" y="679"/>
                    <a:pt x="418" y="619"/>
                    <a:pt x="501" y="572"/>
                  </a:cubicBezTo>
                  <a:cubicBezTo>
                    <a:pt x="560" y="512"/>
                    <a:pt x="584" y="441"/>
                    <a:pt x="596" y="357"/>
                  </a:cubicBezTo>
                  <a:lnTo>
                    <a:pt x="596" y="262"/>
                  </a:lnTo>
                  <a:lnTo>
                    <a:pt x="6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30"/>
            <p:cNvSpPr/>
            <p:nvPr/>
          </p:nvSpPr>
          <p:spPr>
            <a:xfrm>
              <a:off x="6110575" y="3787500"/>
              <a:ext cx="24425" cy="8650"/>
            </a:xfrm>
            <a:custGeom>
              <a:avLst/>
              <a:gdLst/>
              <a:ahLst/>
              <a:cxnLst/>
              <a:rect l="l" t="t" r="r" b="b"/>
              <a:pathLst>
                <a:path w="977" h="346" extrusionOk="0">
                  <a:moveTo>
                    <a:pt x="620" y="48"/>
                  </a:moveTo>
                  <a:cubicBezTo>
                    <a:pt x="417" y="108"/>
                    <a:pt x="167" y="1"/>
                    <a:pt x="0" y="215"/>
                  </a:cubicBezTo>
                  <a:lnTo>
                    <a:pt x="977" y="346"/>
                  </a:lnTo>
                  <a:lnTo>
                    <a:pt x="977" y="96"/>
                  </a:lnTo>
                  <a:cubicBezTo>
                    <a:pt x="846" y="72"/>
                    <a:pt x="727" y="60"/>
                    <a:pt x="62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30"/>
            <p:cNvSpPr/>
            <p:nvPr/>
          </p:nvSpPr>
          <p:spPr>
            <a:xfrm>
              <a:off x="5148850" y="3709350"/>
              <a:ext cx="23225" cy="19275"/>
            </a:xfrm>
            <a:custGeom>
              <a:avLst/>
              <a:gdLst/>
              <a:ahLst/>
              <a:cxnLst/>
              <a:rect l="l" t="t" r="r" b="b"/>
              <a:pathLst>
                <a:path w="929" h="771" extrusionOk="0">
                  <a:moveTo>
                    <a:pt x="220" y="1"/>
                  </a:moveTo>
                  <a:cubicBezTo>
                    <a:pt x="158" y="1"/>
                    <a:pt x="113" y="42"/>
                    <a:pt x="84" y="90"/>
                  </a:cubicBezTo>
                  <a:cubicBezTo>
                    <a:pt x="0" y="305"/>
                    <a:pt x="12" y="483"/>
                    <a:pt x="155" y="662"/>
                  </a:cubicBezTo>
                  <a:cubicBezTo>
                    <a:pt x="280" y="727"/>
                    <a:pt x="403" y="770"/>
                    <a:pt x="521" y="770"/>
                  </a:cubicBezTo>
                  <a:cubicBezTo>
                    <a:pt x="661" y="770"/>
                    <a:pt x="794" y="710"/>
                    <a:pt x="917" y="555"/>
                  </a:cubicBezTo>
                  <a:cubicBezTo>
                    <a:pt x="929" y="483"/>
                    <a:pt x="917" y="400"/>
                    <a:pt x="869" y="329"/>
                  </a:cubicBezTo>
                  <a:lnTo>
                    <a:pt x="846" y="317"/>
                  </a:lnTo>
                  <a:cubicBezTo>
                    <a:pt x="691" y="383"/>
                    <a:pt x="593" y="423"/>
                    <a:pt x="521" y="423"/>
                  </a:cubicBezTo>
                  <a:cubicBezTo>
                    <a:pt x="401" y="423"/>
                    <a:pt x="360" y="307"/>
                    <a:pt x="262" y="7"/>
                  </a:cubicBezTo>
                  <a:cubicBezTo>
                    <a:pt x="247" y="3"/>
                    <a:pt x="233"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30"/>
            <p:cNvSpPr/>
            <p:nvPr/>
          </p:nvSpPr>
          <p:spPr>
            <a:xfrm>
              <a:off x="5593850" y="3721725"/>
              <a:ext cx="25900" cy="3275"/>
            </a:xfrm>
            <a:custGeom>
              <a:avLst/>
              <a:gdLst/>
              <a:ahLst/>
              <a:cxnLst/>
              <a:rect l="l" t="t" r="r" b="b"/>
              <a:pathLst>
                <a:path w="1036" h="131" extrusionOk="0">
                  <a:moveTo>
                    <a:pt x="0" y="0"/>
                  </a:moveTo>
                  <a:lnTo>
                    <a:pt x="0" y="0"/>
                  </a:lnTo>
                  <a:cubicBezTo>
                    <a:pt x="148" y="104"/>
                    <a:pt x="304" y="130"/>
                    <a:pt x="463" y="130"/>
                  </a:cubicBezTo>
                  <a:cubicBezTo>
                    <a:pt x="622" y="130"/>
                    <a:pt x="784" y="105"/>
                    <a:pt x="948" y="105"/>
                  </a:cubicBezTo>
                  <a:cubicBezTo>
                    <a:pt x="977" y="105"/>
                    <a:pt x="1007" y="105"/>
                    <a:pt x="1036" y="107"/>
                  </a:cubicBezTo>
                  <a:cubicBezTo>
                    <a:pt x="822" y="12"/>
                    <a:pt x="592" y="7"/>
                    <a:pt x="356" y="7"/>
                  </a:cubicBezTo>
                  <a:cubicBezTo>
                    <a:pt x="327" y="7"/>
                    <a:pt x="297" y="7"/>
                    <a:pt x="267" y="7"/>
                  </a:cubicBezTo>
                  <a:cubicBezTo>
                    <a:pt x="179" y="7"/>
                    <a:pt x="89"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30"/>
            <p:cNvSpPr/>
            <p:nvPr/>
          </p:nvSpPr>
          <p:spPr>
            <a:xfrm>
              <a:off x="5826900" y="3749775"/>
              <a:ext cx="25925" cy="4125"/>
            </a:xfrm>
            <a:custGeom>
              <a:avLst/>
              <a:gdLst/>
              <a:ahLst/>
              <a:cxnLst/>
              <a:rect l="l" t="t" r="r" b="b"/>
              <a:pathLst>
                <a:path w="1037" h="165" extrusionOk="0">
                  <a:moveTo>
                    <a:pt x="323" y="1"/>
                  </a:moveTo>
                  <a:cubicBezTo>
                    <a:pt x="215" y="1"/>
                    <a:pt x="107" y="6"/>
                    <a:pt x="1" y="9"/>
                  </a:cubicBezTo>
                  <a:cubicBezTo>
                    <a:pt x="154" y="134"/>
                    <a:pt x="318" y="164"/>
                    <a:pt x="485" y="164"/>
                  </a:cubicBezTo>
                  <a:cubicBezTo>
                    <a:pt x="642" y="164"/>
                    <a:pt x="801" y="138"/>
                    <a:pt x="957" y="138"/>
                  </a:cubicBezTo>
                  <a:cubicBezTo>
                    <a:pt x="984" y="138"/>
                    <a:pt x="1010" y="138"/>
                    <a:pt x="1037" y="140"/>
                  </a:cubicBezTo>
                  <a:cubicBezTo>
                    <a:pt x="806" y="25"/>
                    <a:pt x="564" y="1"/>
                    <a:pt x="3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30"/>
            <p:cNvSpPr/>
            <p:nvPr/>
          </p:nvSpPr>
          <p:spPr>
            <a:xfrm>
              <a:off x="5140800" y="3691350"/>
              <a:ext cx="17600" cy="19675"/>
            </a:xfrm>
            <a:custGeom>
              <a:avLst/>
              <a:gdLst/>
              <a:ahLst/>
              <a:cxnLst/>
              <a:rect l="l" t="t" r="r" b="b"/>
              <a:pathLst>
                <a:path w="704" h="787" extrusionOk="0">
                  <a:moveTo>
                    <a:pt x="632" y="1"/>
                  </a:moveTo>
                  <a:cubicBezTo>
                    <a:pt x="1" y="156"/>
                    <a:pt x="263" y="465"/>
                    <a:pt x="477" y="787"/>
                  </a:cubicBezTo>
                  <a:cubicBezTo>
                    <a:pt x="513" y="763"/>
                    <a:pt x="537" y="739"/>
                    <a:pt x="584" y="727"/>
                  </a:cubicBezTo>
                  <a:cubicBezTo>
                    <a:pt x="596" y="644"/>
                    <a:pt x="620" y="560"/>
                    <a:pt x="632" y="453"/>
                  </a:cubicBezTo>
                  <a:cubicBezTo>
                    <a:pt x="703" y="298"/>
                    <a:pt x="703" y="156"/>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30"/>
            <p:cNvSpPr/>
            <p:nvPr/>
          </p:nvSpPr>
          <p:spPr>
            <a:xfrm>
              <a:off x="5794750" y="3746425"/>
              <a:ext cx="23250" cy="3850"/>
            </a:xfrm>
            <a:custGeom>
              <a:avLst/>
              <a:gdLst/>
              <a:ahLst/>
              <a:cxnLst/>
              <a:rect l="l" t="t" r="r" b="b"/>
              <a:pathLst>
                <a:path w="930" h="154" extrusionOk="0">
                  <a:moveTo>
                    <a:pt x="493" y="0"/>
                  </a:moveTo>
                  <a:cubicBezTo>
                    <a:pt x="365" y="0"/>
                    <a:pt x="236" y="18"/>
                    <a:pt x="112" y="18"/>
                  </a:cubicBezTo>
                  <a:cubicBezTo>
                    <a:pt x="75" y="18"/>
                    <a:pt x="38" y="17"/>
                    <a:pt x="1" y="12"/>
                  </a:cubicBezTo>
                  <a:lnTo>
                    <a:pt x="1" y="12"/>
                  </a:lnTo>
                  <a:cubicBezTo>
                    <a:pt x="124" y="125"/>
                    <a:pt x="263" y="153"/>
                    <a:pt x="405" y="153"/>
                  </a:cubicBezTo>
                  <a:cubicBezTo>
                    <a:pt x="546" y="153"/>
                    <a:pt x="691" y="126"/>
                    <a:pt x="831" y="126"/>
                  </a:cubicBezTo>
                  <a:cubicBezTo>
                    <a:pt x="864" y="126"/>
                    <a:pt x="897" y="128"/>
                    <a:pt x="930" y="131"/>
                  </a:cubicBezTo>
                  <a:cubicBezTo>
                    <a:pt x="789" y="25"/>
                    <a:pt x="641"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30"/>
            <p:cNvSpPr/>
            <p:nvPr/>
          </p:nvSpPr>
          <p:spPr>
            <a:xfrm>
              <a:off x="5195275" y="3671425"/>
              <a:ext cx="14625" cy="11700"/>
            </a:xfrm>
            <a:custGeom>
              <a:avLst/>
              <a:gdLst/>
              <a:ahLst/>
              <a:cxnLst/>
              <a:rect l="l" t="t" r="r" b="b"/>
              <a:pathLst>
                <a:path w="585" h="468" extrusionOk="0">
                  <a:moveTo>
                    <a:pt x="144" y="0"/>
                  </a:moveTo>
                  <a:cubicBezTo>
                    <a:pt x="72" y="0"/>
                    <a:pt x="25" y="48"/>
                    <a:pt x="1" y="119"/>
                  </a:cubicBezTo>
                  <a:cubicBezTo>
                    <a:pt x="13" y="226"/>
                    <a:pt x="13" y="333"/>
                    <a:pt x="13" y="429"/>
                  </a:cubicBezTo>
                  <a:cubicBezTo>
                    <a:pt x="84" y="454"/>
                    <a:pt x="154" y="467"/>
                    <a:pt x="220" y="467"/>
                  </a:cubicBezTo>
                  <a:cubicBezTo>
                    <a:pt x="371" y="467"/>
                    <a:pt x="501" y="396"/>
                    <a:pt x="584" y="238"/>
                  </a:cubicBezTo>
                  <a:cubicBezTo>
                    <a:pt x="525" y="191"/>
                    <a:pt x="465" y="167"/>
                    <a:pt x="406" y="119"/>
                  </a:cubicBezTo>
                  <a:cubicBezTo>
                    <a:pt x="322" y="60"/>
                    <a:pt x="203" y="72"/>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30"/>
            <p:cNvSpPr/>
            <p:nvPr/>
          </p:nvSpPr>
          <p:spPr>
            <a:xfrm>
              <a:off x="5157475" y="3680350"/>
              <a:ext cx="11050" cy="13800"/>
            </a:xfrm>
            <a:custGeom>
              <a:avLst/>
              <a:gdLst/>
              <a:ahLst/>
              <a:cxnLst/>
              <a:rect l="l" t="t" r="r" b="b"/>
              <a:pathLst>
                <a:path w="442" h="552" extrusionOk="0">
                  <a:moveTo>
                    <a:pt x="203" y="0"/>
                  </a:moveTo>
                  <a:cubicBezTo>
                    <a:pt x="143" y="0"/>
                    <a:pt x="84" y="12"/>
                    <a:pt x="36" y="48"/>
                  </a:cubicBezTo>
                  <a:cubicBezTo>
                    <a:pt x="36" y="72"/>
                    <a:pt x="24" y="107"/>
                    <a:pt x="1" y="131"/>
                  </a:cubicBezTo>
                  <a:cubicBezTo>
                    <a:pt x="1" y="191"/>
                    <a:pt x="1" y="250"/>
                    <a:pt x="36" y="310"/>
                  </a:cubicBezTo>
                  <a:cubicBezTo>
                    <a:pt x="72" y="334"/>
                    <a:pt x="84" y="346"/>
                    <a:pt x="108" y="357"/>
                  </a:cubicBezTo>
                  <a:cubicBezTo>
                    <a:pt x="204" y="357"/>
                    <a:pt x="215" y="551"/>
                    <a:pt x="334" y="551"/>
                  </a:cubicBezTo>
                  <a:cubicBezTo>
                    <a:pt x="362" y="551"/>
                    <a:pt x="397" y="540"/>
                    <a:pt x="441" y="512"/>
                  </a:cubicBezTo>
                  <a:cubicBezTo>
                    <a:pt x="370" y="346"/>
                    <a:pt x="274" y="167"/>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30"/>
            <p:cNvSpPr/>
            <p:nvPr/>
          </p:nvSpPr>
          <p:spPr>
            <a:xfrm>
              <a:off x="5428950" y="3703550"/>
              <a:ext cx="19075" cy="3300"/>
            </a:xfrm>
            <a:custGeom>
              <a:avLst/>
              <a:gdLst/>
              <a:ahLst/>
              <a:cxnLst/>
              <a:rect l="l" t="t" r="r" b="b"/>
              <a:pathLst>
                <a:path w="763" h="132" extrusionOk="0">
                  <a:moveTo>
                    <a:pt x="0" y="1"/>
                  </a:moveTo>
                  <a:lnTo>
                    <a:pt x="0" y="132"/>
                  </a:lnTo>
                  <a:cubicBezTo>
                    <a:pt x="250" y="132"/>
                    <a:pt x="500" y="120"/>
                    <a:pt x="762" y="120"/>
                  </a:cubicBezTo>
                  <a:cubicBezTo>
                    <a:pt x="597" y="13"/>
                    <a:pt x="414" y="3"/>
                    <a:pt x="235" y="3"/>
                  </a:cubicBezTo>
                  <a:cubicBezTo>
                    <a:pt x="194" y="3"/>
                    <a:pt x="153" y="3"/>
                    <a:pt x="113" y="3"/>
                  </a:cubicBezTo>
                  <a:cubicBezTo>
                    <a:pt x="75" y="3"/>
                    <a:pt x="37" y="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30"/>
            <p:cNvSpPr/>
            <p:nvPr/>
          </p:nvSpPr>
          <p:spPr>
            <a:xfrm>
              <a:off x="5458400" y="3709525"/>
              <a:ext cx="17000" cy="4400"/>
            </a:xfrm>
            <a:custGeom>
              <a:avLst/>
              <a:gdLst/>
              <a:ahLst/>
              <a:cxnLst/>
              <a:rect l="l" t="t" r="r" b="b"/>
              <a:pathLst>
                <a:path w="680" h="176" extrusionOk="0">
                  <a:moveTo>
                    <a:pt x="429" y="24"/>
                  </a:moveTo>
                  <a:cubicBezTo>
                    <a:pt x="298" y="83"/>
                    <a:pt x="96" y="0"/>
                    <a:pt x="1" y="155"/>
                  </a:cubicBezTo>
                  <a:cubicBezTo>
                    <a:pt x="13" y="154"/>
                    <a:pt x="25" y="154"/>
                    <a:pt x="37" y="154"/>
                  </a:cubicBezTo>
                  <a:cubicBezTo>
                    <a:pt x="144" y="154"/>
                    <a:pt x="254" y="176"/>
                    <a:pt x="358" y="176"/>
                  </a:cubicBezTo>
                  <a:cubicBezTo>
                    <a:pt x="474" y="176"/>
                    <a:pt x="584" y="149"/>
                    <a:pt x="679" y="36"/>
                  </a:cubicBezTo>
                  <a:cubicBezTo>
                    <a:pt x="596" y="36"/>
                    <a:pt x="513" y="24"/>
                    <a:pt x="429"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30"/>
            <p:cNvSpPr/>
            <p:nvPr/>
          </p:nvSpPr>
          <p:spPr>
            <a:xfrm>
              <a:off x="5266725" y="3650550"/>
              <a:ext cx="11025" cy="6900"/>
            </a:xfrm>
            <a:custGeom>
              <a:avLst/>
              <a:gdLst/>
              <a:ahLst/>
              <a:cxnLst/>
              <a:rect l="l" t="t" r="r" b="b"/>
              <a:pathLst>
                <a:path w="441" h="276" extrusionOk="0">
                  <a:moveTo>
                    <a:pt x="195" y="1"/>
                  </a:moveTo>
                  <a:cubicBezTo>
                    <a:pt x="154" y="1"/>
                    <a:pt x="116" y="20"/>
                    <a:pt x="84" y="73"/>
                  </a:cubicBezTo>
                  <a:cubicBezTo>
                    <a:pt x="0" y="228"/>
                    <a:pt x="179" y="252"/>
                    <a:pt x="286" y="275"/>
                  </a:cubicBezTo>
                  <a:cubicBezTo>
                    <a:pt x="345" y="228"/>
                    <a:pt x="381" y="168"/>
                    <a:pt x="441" y="121"/>
                  </a:cubicBezTo>
                  <a:cubicBezTo>
                    <a:pt x="362" y="74"/>
                    <a:pt x="274" y="1"/>
                    <a:pt x="1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30"/>
            <p:cNvSpPr/>
            <p:nvPr/>
          </p:nvSpPr>
          <p:spPr>
            <a:xfrm>
              <a:off x="5399775" y="3699675"/>
              <a:ext cx="19375" cy="3700"/>
            </a:xfrm>
            <a:custGeom>
              <a:avLst/>
              <a:gdLst/>
              <a:ahLst/>
              <a:cxnLst/>
              <a:rect l="l" t="t" r="r" b="b"/>
              <a:pathLst>
                <a:path w="775" h="148" extrusionOk="0">
                  <a:moveTo>
                    <a:pt x="242" y="1"/>
                  </a:moveTo>
                  <a:cubicBezTo>
                    <a:pt x="163" y="1"/>
                    <a:pt x="82" y="6"/>
                    <a:pt x="0" y="13"/>
                  </a:cubicBezTo>
                  <a:cubicBezTo>
                    <a:pt x="119" y="120"/>
                    <a:pt x="247" y="147"/>
                    <a:pt x="378" y="147"/>
                  </a:cubicBezTo>
                  <a:cubicBezTo>
                    <a:pt x="509" y="147"/>
                    <a:pt x="643" y="120"/>
                    <a:pt x="774" y="120"/>
                  </a:cubicBezTo>
                  <a:cubicBezTo>
                    <a:pt x="607" y="28"/>
                    <a:pt x="429"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30"/>
            <p:cNvSpPr/>
            <p:nvPr/>
          </p:nvSpPr>
          <p:spPr>
            <a:xfrm>
              <a:off x="6073950" y="3757875"/>
              <a:ext cx="14325" cy="5875"/>
            </a:xfrm>
            <a:custGeom>
              <a:avLst/>
              <a:gdLst/>
              <a:ahLst/>
              <a:cxnLst/>
              <a:rect l="l" t="t" r="r" b="b"/>
              <a:pathLst>
                <a:path w="573" h="235" extrusionOk="0">
                  <a:moveTo>
                    <a:pt x="215" y="0"/>
                  </a:moveTo>
                  <a:cubicBezTo>
                    <a:pt x="152" y="0"/>
                    <a:pt x="82" y="28"/>
                    <a:pt x="1" y="102"/>
                  </a:cubicBezTo>
                  <a:cubicBezTo>
                    <a:pt x="162" y="169"/>
                    <a:pt x="309" y="235"/>
                    <a:pt x="458" y="235"/>
                  </a:cubicBezTo>
                  <a:cubicBezTo>
                    <a:pt x="496" y="235"/>
                    <a:pt x="534" y="231"/>
                    <a:pt x="572" y="221"/>
                  </a:cubicBezTo>
                  <a:cubicBezTo>
                    <a:pt x="457" y="139"/>
                    <a:pt x="354"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30"/>
            <p:cNvSpPr/>
            <p:nvPr/>
          </p:nvSpPr>
          <p:spPr>
            <a:xfrm>
              <a:off x="5843875" y="3730150"/>
              <a:ext cx="18775" cy="5000"/>
            </a:xfrm>
            <a:custGeom>
              <a:avLst/>
              <a:gdLst/>
              <a:ahLst/>
              <a:cxnLst/>
              <a:rect l="l" t="t" r="r" b="b"/>
              <a:pathLst>
                <a:path w="751" h="200" extrusionOk="0">
                  <a:moveTo>
                    <a:pt x="378" y="0"/>
                  </a:moveTo>
                  <a:cubicBezTo>
                    <a:pt x="322" y="0"/>
                    <a:pt x="266" y="12"/>
                    <a:pt x="215" y="32"/>
                  </a:cubicBezTo>
                  <a:lnTo>
                    <a:pt x="0" y="80"/>
                  </a:lnTo>
                  <a:cubicBezTo>
                    <a:pt x="192" y="191"/>
                    <a:pt x="417" y="199"/>
                    <a:pt x="634" y="199"/>
                  </a:cubicBezTo>
                  <a:cubicBezTo>
                    <a:pt x="673" y="199"/>
                    <a:pt x="712" y="199"/>
                    <a:pt x="751" y="199"/>
                  </a:cubicBezTo>
                  <a:cubicBezTo>
                    <a:pt x="691" y="151"/>
                    <a:pt x="655" y="104"/>
                    <a:pt x="596" y="68"/>
                  </a:cubicBezTo>
                  <a:cubicBezTo>
                    <a:pt x="528" y="21"/>
                    <a:pt x="452"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30"/>
            <p:cNvSpPr/>
            <p:nvPr/>
          </p:nvSpPr>
          <p:spPr>
            <a:xfrm>
              <a:off x="5750100" y="3721150"/>
              <a:ext cx="19375" cy="3275"/>
            </a:xfrm>
            <a:custGeom>
              <a:avLst/>
              <a:gdLst/>
              <a:ahLst/>
              <a:cxnLst/>
              <a:rect l="l" t="t" r="r" b="b"/>
              <a:pathLst>
                <a:path w="775" h="131" extrusionOk="0">
                  <a:moveTo>
                    <a:pt x="404" y="1"/>
                  </a:moveTo>
                  <a:cubicBezTo>
                    <a:pt x="281" y="1"/>
                    <a:pt x="156" y="24"/>
                    <a:pt x="39" y="24"/>
                  </a:cubicBezTo>
                  <a:cubicBezTo>
                    <a:pt x="26" y="24"/>
                    <a:pt x="13" y="24"/>
                    <a:pt x="1" y="23"/>
                  </a:cubicBezTo>
                  <a:lnTo>
                    <a:pt x="1" y="23"/>
                  </a:lnTo>
                  <a:cubicBezTo>
                    <a:pt x="160" y="118"/>
                    <a:pt x="329" y="124"/>
                    <a:pt x="505" y="124"/>
                  </a:cubicBezTo>
                  <a:cubicBezTo>
                    <a:pt x="527" y="124"/>
                    <a:pt x="550" y="124"/>
                    <a:pt x="572" y="124"/>
                  </a:cubicBezTo>
                  <a:cubicBezTo>
                    <a:pt x="639" y="124"/>
                    <a:pt x="706" y="124"/>
                    <a:pt x="775" y="130"/>
                  </a:cubicBezTo>
                  <a:cubicBezTo>
                    <a:pt x="659" y="26"/>
                    <a:pt x="532" y="1"/>
                    <a:pt x="4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30"/>
            <p:cNvSpPr/>
            <p:nvPr/>
          </p:nvSpPr>
          <p:spPr>
            <a:xfrm>
              <a:off x="5710525" y="3717300"/>
              <a:ext cx="19075" cy="3875"/>
            </a:xfrm>
            <a:custGeom>
              <a:avLst/>
              <a:gdLst/>
              <a:ahLst/>
              <a:cxnLst/>
              <a:rect l="l" t="t" r="r" b="b"/>
              <a:pathLst>
                <a:path w="763" h="155" extrusionOk="0">
                  <a:moveTo>
                    <a:pt x="378" y="0"/>
                  </a:moveTo>
                  <a:cubicBezTo>
                    <a:pt x="251" y="0"/>
                    <a:pt x="122" y="22"/>
                    <a:pt x="0" y="22"/>
                  </a:cubicBezTo>
                  <a:cubicBezTo>
                    <a:pt x="167" y="118"/>
                    <a:pt x="339" y="155"/>
                    <a:pt x="509" y="155"/>
                  </a:cubicBezTo>
                  <a:cubicBezTo>
                    <a:pt x="594" y="155"/>
                    <a:pt x="679" y="145"/>
                    <a:pt x="762" y="130"/>
                  </a:cubicBezTo>
                  <a:cubicBezTo>
                    <a:pt x="646" y="25"/>
                    <a:pt x="514"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30"/>
            <p:cNvSpPr/>
            <p:nvPr/>
          </p:nvSpPr>
          <p:spPr>
            <a:xfrm>
              <a:off x="5529250" y="3688975"/>
              <a:ext cx="14300" cy="4200"/>
            </a:xfrm>
            <a:custGeom>
              <a:avLst/>
              <a:gdLst/>
              <a:ahLst/>
              <a:cxnLst/>
              <a:rect l="l" t="t" r="r" b="b"/>
              <a:pathLst>
                <a:path w="572" h="168" extrusionOk="0">
                  <a:moveTo>
                    <a:pt x="283" y="0"/>
                  </a:moveTo>
                  <a:cubicBezTo>
                    <a:pt x="182" y="0"/>
                    <a:pt x="88" y="31"/>
                    <a:pt x="1" y="132"/>
                  </a:cubicBezTo>
                  <a:cubicBezTo>
                    <a:pt x="96" y="143"/>
                    <a:pt x="167" y="143"/>
                    <a:pt x="262" y="167"/>
                  </a:cubicBezTo>
                  <a:cubicBezTo>
                    <a:pt x="358" y="143"/>
                    <a:pt x="465" y="143"/>
                    <a:pt x="572" y="132"/>
                  </a:cubicBezTo>
                  <a:lnTo>
                    <a:pt x="572" y="48"/>
                  </a:lnTo>
                  <a:cubicBezTo>
                    <a:pt x="470" y="26"/>
                    <a:pt x="374"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30"/>
            <p:cNvSpPr/>
            <p:nvPr/>
          </p:nvSpPr>
          <p:spPr>
            <a:xfrm>
              <a:off x="5643550" y="3728375"/>
              <a:ext cx="16400" cy="3925"/>
            </a:xfrm>
            <a:custGeom>
              <a:avLst/>
              <a:gdLst/>
              <a:ahLst/>
              <a:cxnLst/>
              <a:rect l="l" t="t" r="r" b="b"/>
              <a:pathLst>
                <a:path w="656" h="157" extrusionOk="0">
                  <a:moveTo>
                    <a:pt x="228" y="1"/>
                  </a:moveTo>
                  <a:cubicBezTo>
                    <a:pt x="154" y="1"/>
                    <a:pt x="78" y="8"/>
                    <a:pt x="1" y="20"/>
                  </a:cubicBezTo>
                  <a:cubicBezTo>
                    <a:pt x="105" y="131"/>
                    <a:pt x="224" y="156"/>
                    <a:pt x="347" y="156"/>
                  </a:cubicBezTo>
                  <a:cubicBezTo>
                    <a:pt x="449" y="156"/>
                    <a:pt x="553" y="139"/>
                    <a:pt x="655" y="139"/>
                  </a:cubicBezTo>
                  <a:cubicBezTo>
                    <a:pt x="527" y="34"/>
                    <a:pt x="382" y="1"/>
                    <a:pt x="2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30"/>
            <p:cNvSpPr/>
            <p:nvPr/>
          </p:nvSpPr>
          <p:spPr>
            <a:xfrm>
              <a:off x="5685525" y="3714125"/>
              <a:ext cx="15200" cy="3325"/>
            </a:xfrm>
            <a:custGeom>
              <a:avLst/>
              <a:gdLst/>
              <a:ahLst/>
              <a:cxnLst/>
              <a:rect l="l" t="t" r="r" b="b"/>
              <a:pathLst>
                <a:path w="608" h="133" extrusionOk="0">
                  <a:moveTo>
                    <a:pt x="301" y="0"/>
                  </a:moveTo>
                  <a:cubicBezTo>
                    <a:pt x="203" y="0"/>
                    <a:pt x="100" y="18"/>
                    <a:pt x="0" y="18"/>
                  </a:cubicBezTo>
                  <a:cubicBezTo>
                    <a:pt x="126" y="114"/>
                    <a:pt x="251" y="133"/>
                    <a:pt x="376" y="133"/>
                  </a:cubicBezTo>
                  <a:cubicBezTo>
                    <a:pt x="453" y="133"/>
                    <a:pt x="530" y="126"/>
                    <a:pt x="608" y="126"/>
                  </a:cubicBezTo>
                  <a:cubicBezTo>
                    <a:pt x="519" y="24"/>
                    <a:pt x="41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30"/>
            <p:cNvSpPr/>
            <p:nvPr/>
          </p:nvSpPr>
          <p:spPr>
            <a:xfrm>
              <a:off x="5668850" y="3732200"/>
              <a:ext cx="14900" cy="3500"/>
            </a:xfrm>
            <a:custGeom>
              <a:avLst/>
              <a:gdLst/>
              <a:ahLst/>
              <a:cxnLst/>
              <a:rect l="l" t="t" r="r" b="b"/>
              <a:pathLst>
                <a:path w="596" h="140" extrusionOk="0">
                  <a:moveTo>
                    <a:pt x="292" y="1"/>
                  </a:moveTo>
                  <a:cubicBezTo>
                    <a:pt x="213" y="1"/>
                    <a:pt x="130" y="11"/>
                    <a:pt x="47" y="11"/>
                  </a:cubicBezTo>
                  <a:cubicBezTo>
                    <a:pt x="32" y="11"/>
                    <a:pt x="16" y="11"/>
                    <a:pt x="1" y="10"/>
                  </a:cubicBezTo>
                  <a:lnTo>
                    <a:pt x="1" y="10"/>
                  </a:lnTo>
                  <a:cubicBezTo>
                    <a:pt x="92" y="114"/>
                    <a:pt x="197" y="140"/>
                    <a:pt x="309" y="140"/>
                  </a:cubicBezTo>
                  <a:cubicBezTo>
                    <a:pt x="402" y="140"/>
                    <a:pt x="499" y="122"/>
                    <a:pt x="596" y="117"/>
                  </a:cubicBezTo>
                  <a:cubicBezTo>
                    <a:pt x="506" y="21"/>
                    <a:pt x="402"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30"/>
            <p:cNvSpPr/>
            <p:nvPr/>
          </p:nvSpPr>
          <p:spPr>
            <a:xfrm>
              <a:off x="5155100" y="3687575"/>
              <a:ext cx="5975" cy="15425"/>
            </a:xfrm>
            <a:custGeom>
              <a:avLst/>
              <a:gdLst/>
              <a:ahLst/>
              <a:cxnLst/>
              <a:rect l="l" t="t" r="r" b="b"/>
              <a:pathLst>
                <a:path w="239" h="617" extrusionOk="0">
                  <a:moveTo>
                    <a:pt x="91" y="0"/>
                  </a:moveTo>
                  <a:cubicBezTo>
                    <a:pt x="69" y="0"/>
                    <a:pt x="48" y="7"/>
                    <a:pt x="24" y="21"/>
                  </a:cubicBezTo>
                  <a:cubicBezTo>
                    <a:pt x="0" y="80"/>
                    <a:pt x="0" y="140"/>
                    <a:pt x="48" y="188"/>
                  </a:cubicBezTo>
                  <a:cubicBezTo>
                    <a:pt x="48" y="342"/>
                    <a:pt x="60" y="473"/>
                    <a:pt x="60" y="616"/>
                  </a:cubicBezTo>
                  <a:cubicBezTo>
                    <a:pt x="238" y="485"/>
                    <a:pt x="167" y="259"/>
                    <a:pt x="227" y="68"/>
                  </a:cubicBezTo>
                  <a:lnTo>
                    <a:pt x="191" y="45"/>
                  </a:lnTo>
                  <a:cubicBezTo>
                    <a:pt x="155" y="16"/>
                    <a:pt x="123"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30"/>
            <p:cNvSpPr/>
            <p:nvPr/>
          </p:nvSpPr>
          <p:spPr>
            <a:xfrm>
              <a:off x="5778675" y="3724550"/>
              <a:ext cx="15525" cy="3400"/>
            </a:xfrm>
            <a:custGeom>
              <a:avLst/>
              <a:gdLst/>
              <a:ahLst/>
              <a:cxnLst/>
              <a:rect l="l" t="t" r="r" b="b"/>
              <a:pathLst>
                <a:path w="621" h="136" extrusionOk="0">
                  <a:moveTo>
                    <a:pt x="298" y="0"/>
                  </a:moveTo>
                  <a:cubicBezTo>
                    <a:pt x="198" y="0"/>
                    <a:pt x="95" y="18"/>
                    <a:pt x="1" y="18"/>
                  </a:cubicBezTo>
                  <a:cubicBezTo>
                    <a:pt x="141" y="106"/>
                    <a:pt x="294" y="135"/>
                    <a:pt x="451" y="135"/>
                  </a:cubicBezTo>
                  <a:cubicBezTo>
                    <a:pt x="507" y="135"/>
                    <a:pt x="564" y="132"/>
                    <a:pt x="620" y="125"/>
                  </a:cubicBezTo>
                  <a:cubicBezTo>
                    <a:pt x="525" y="24"/>
                    <a:pt x="41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30"/>
            <p:cNvSpPr/>
            <p:nvPr/>
          </p:nvSpPr>
          <p:spPr>
            <a:xfrm>
              <a:off x="5626000" y="3725050"/>
              <a:ext cx="15500" cy="3300"/>
            </a:xfrm>
            <a:custGeom>
              <a:avLst/>
              <a:gdLst/>
              <a:ahLst/>
              <a:cxnLst/>
              <a:rect l="l" t="t" r="r" b="b"/>
              <a:pathLst>
                <a:path w="620" h="132" extrusionOk="0">
                  <a:moveTo>
                    <a:pt x="167" y="0"/>
                  </a:moveTo>
                  <a:cubicBezTo>
                    <a:pt x="112" y="0"/>
                    <a:pt x="57" y="4"/>
                    <a:pt x="0" y="10"/>
                  </a:cubicBezTo>
                  <a:cubicBezTo>
                    <a:pt x="99" y="109"/>
                    <a:pt x="213" y="131"/>
                    <a:pt x="332" y="131"/>
                  </a:cubicBezTo>
                  <a:cubicBezTo>
                    <a:pt x="426" y="131"/>
                    <a:pt x="524" y="117"/>
                    <a:pt x="619" y="117"/>
                  </a:cubicBezTo>
                  <a:cubicBezTo>
                    <a:pt x="470" y="30"/>
                    <a:pt x="321"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30"/>
            <p:cNvSpPr/>
            <p:nvPr/>
          </p:nvSpPr>
          <p:spPr>
            <a:xfrm>
              <a:off x="6013250" y="3774100"/>
              <a:ext cx="11025" cy="5200"/>
            </a:xfrm>
            <a:custGeom>
              <a:avLst/>
              <a:gdLst/>
              <a:ahLst/>
              <a:cxnLst/>
              <a:rect l="l" t="t" r="r" b="b"/>
              <a:pathLst>
                <a:path w="441" h="208" extrusionOk="0">
                  <a:moveTo>
                    <a:pt x="202" y="1"/>
                  </a:moveTo>
                  <a:cubicBezTo>
                    <a:pt x="119" y="60"/>
                    <a:pt x="72" y="120"/>
                    <a:pt x="0" y="179"/>
                  </a:cubicBezTo>
                  <a:cubicBezTo>
                    <a:pt x="20" y="199"/>
                    <a:pt x="39" y="208"/>
                    <a:pt x="59" y="208"/>
                  </a:cubicBezTo>
                  <a:cubicBezTo>
                    <a:pt x="75" y="208"/>
                    <a:pt x="91" y="202"/>
                    <a:pt x="107" y="191"/>
                  </a:cubicBezTo>
                  <a:cubicBezTo>
                    <a:pt x="250" y="179"/>
                    <a:pt x="381" y="167"/>
                    <a:pt x="441" y="36"/>
                  </a:cubicBezTo>
                  <a:cubicBezTo>
                    <a:pt x="345" y="13"/>
                    <a:pt x="274" y="13"/>
                    <a:pt x="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30"/>
            <p:cNvSpPr/>
            <p:nvPr/>
          </p:nvSpPr>
          <p:spPr>
            <a:xfrm>
              <a:off x="5478650" y="3709800"/>
              <a:ext cx="11025" cy="4300"/>
            </a:xfrm>
            <a:custGeom>
              <a:avLst/>
              <a:gdLst/>
              <a:ahLst/>
              <a:cxnLst/>
              <a:rect l="l" t="t" r="r" b="b"/>
              <a:pathLst>
                <a:path w="441" h="172" extrusionOk="0">
                  <a:moveTo>
                    <a:pt x="193" y="0"/>
                  </a:moveTo>
                  <a:cubicBezTo>
                    <a:pt x="131" y="0"/>
                    <a:pt x="68" y="9"/>
                    <a:pt x="0" y="25"/>
                  </a:cubicBezTo>
                  <a:cubicBezTo>
                    <a:pt x="83" y="120"/>
                    <a:pt x="159" y="171"/>
                    <a:pt x="235" y="171"/>
                  </a:cubicBezTo>
                  <a:cubicBezTo>
                    <a:pt x="302" y="171"/>
                    <a:pt x="369" y="132"/>
                    <a:pt x="441" y="49"/>
                  </a:cubicBezTo>
                  <a:cubicBezTo>
                    <a:pt x="354" y="15"/>
                    <a:pt x="274"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30"/>
            <p:cNvSpPr/>
            <p:nvPr/>
          </p:nvSpPr>
          <p:spPr>
            <a:xfrm>
              <a:off x="5467625" y="3685625"/>
              <a:ext cx="11050" cy="3125"/>
            </a:xfrm>
            <a:custGeom>
              <a:avLst/>
              <a:gdLst/>
              <a:ahLst/>
              <a:cxnLst/>
              <a:rect l="l" t="t" r="r" b="b"/>
              <a:pathLst>
                <a:path w="442" h="125" extrusionOk="0">
                  <a:moveTo>
                    <a:pt x="155" y="0"/>
                  </a:moveTo>
                  <a:cubicBezTo>
                    <a:pt x="105" y="0"/>
                    <a:pt x="54" y="4"/>
                    <a:pt x="1" y="4"/>
                  </a:cubicBezTo>
                  <a:cubicBezTo>
                    <a:pt x="116" y="87"/>
                    <a:pt x="249" y="125"/>
                    <a:pt x="384" y="125"/>
                  </a:cubicBezTo>
                  <a:cubicBezTo>
                    <a:pt x="403" y="125"/>
                    <a:pt x="422" y="124"/>
                    <a:pt x="441" y="123"/>
                  </a:cubicBezTo>
                  <a:cubicBezTo>
                    <a:pt x="360" y="17"/>
                    <a:pt x="262"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30"/>
            <p:cNvSpPr/>
            <p:nvPr/>
          </p:nvSpPr>
          <p:spPr>
            <a:xfrm>
              <a:off x="5550675" y="3693525"/>
              <a:ext cx="7475" cy="4100"/>
            </a:xfrm>
            <a:custGeom>
              <a:avLst/>
              <a:gdLst/>
              <a:ahLst/>
              <a:cxnLst/>
              <a:rect l="l" t="t" r="r" b="b"/>
              <a:pathLst>
                <a:path w="299" h="164" extrusionOk="0">
                  <a:moveTo>
                    <a:pt x="196" y="0"/>
                  </a:moveTo>
                  <a:cubicBezTo>
                    <a:pt x="159" y="0"/>
                    <a:pt x="114" y="3"/>
                    <a:pt x="84" y="9"/>
                  </a:cubicBezTo>
                  <a:cubicBezTo>
                    <a:pt x="60" y="9"/>
                    <a:pt x="25" y="69"/>
                    <a:pt x="1" y="104"/>
                  </a:cubicBezTo>
                  <a:cubicBezTo>
                    <a:pt x="18" y="122"/>
                    <a:pt x="48" y="133"/>
                    <a:pt x="73" y="133"/>
                  </a:cubicBezTo>
                  <a:cubicBezTo>
                    <a:pt x="82" y="133"/>
                    <a:pt x="90" y="131"/>
                    <a:pt x="96" y="128"/>
                  </a:cubicBezTo>
                  <a:cubicBezTo>
                    <a:pt x="144" y="80"/>
                    <a:pt x="298" y="164"/>
                    <a:pt x="263" y="9"/>
                  </a:cubicBezTo>
                  <a:cubicBezTo>
                    <a:pt x="263" y="3"/>
                    <a:pt x="23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30"/>
            <p:cNvSpPr/>
            <p:nvPr/>
          </p:nvSpPr>
          <p:spPr>
            <a:xfrm>
              <a:off x="5299450" y="3685250"/>
              <a:ext cx="12250" cy="3750"/>
            </a:xfrm>
            <a:custGeom>
              <a:avLst/>
              <a:gdLst/>
              <a:ahLst/>
              <a:cxnLst/>
              <a:rect l="l" t="t" r="r" b="b"/>
              <a:pathLst>
                <a:path w="490" h="150" extrusionOk="0">
                  <a:moveTo>
                    <a:pt x="165" y="1"/>
                  </a:moveTo>
                  <a:cubicBezTo>
                    <a:pt x="112" y="1"/>
                    <a:pt x="57" y="7"/>
                    <a:pt x="1" y="19"/>
                  </a:cubicBezTo>
                  <a:lnTo>
                    <a:pt x="1" y="150"/>
                  </a:lnTo>
                  <a:cubicBezTo>
                    <a:pt x="168" y="138"/>
                    <a:pt x="322" y="138"/>
                    <a:pt x="489" y="114"/>
                  </a:cubicBezTo>
                  <a:cubicBezTo>
                    <a:pt x="391" y="32"/>
                    <a:pt x="282"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30"/>
            <p:cNvSpPr/>
            <p:nvPr/>
          </p:nvSpPr>
          <p:spPr>
            <a:xfrm>
              <a:off x="5156575" y="3669625"/>
              <a:ext cx="8675" cy="11925"/>
            </a:xfrm>
            <a:custGeom>
              <a:avLst/>
              <a:gdLst/>
              <a:ahLst/>
              <a:cxnLst/>
              <a:rect l="l" t="t" r="r" b="b"/>
              <a:pathLst>
                <a:path w="347" h="477" extrusionOk="0">
                  <a:moveTo>
                    <a:pt x="168" y="1"/>
                  </a:moveTo>
                  <a:cubicBezTo>
                    <a:pt x="108" y="24"/>
                    <a:pt x="60" y="72"/>
                    <a:pt x="25" y="132"/>
                  </a:cubicBezTo>
                  <a:cubicBezTo>
                    <a:pt x="1" y="263"/>
                    <a:pt x="13" y="382"/>
                    <a:pt x="120" y="477"/>
                  </a:cubicBezTo>
                  <a:cubicBezTo>
                    <a:pt x="168" y="465"/>
                    <a:pt x="191" y="441"/>
                    <a:pt x="239" y="429"/>
                  </a:cubicBezTo>
                  <a:lnTo>
                    <a:pt x="227" y="358"/>
                  </a:lnTo>
                  <a:lnTo>
                    <a:pt x="251" y="322"/>
                  </a:lnTo>
                  <a:cubicBezTo>
                    <a:pt x="346" y="251"/>
                    <a:pt x="322" y="167"/>
                    <a:pt x="310" y="72"/>
                  </a:cubicBezTo>
                  <a:cubicBezTo>
                    <a:pt x="299" y="48"/>
                    <a:pt x="263"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30"/>
            <p:cNvSpPr/>
            <p:nvPr/>
          </p:nvSpPr>
          <p:spPr>
            <a:xfrm>
              <a:off x="5165225" y="3658625"/>
              <a:ext cx="7700" cy="8725"/>
            </a:xfrm>
            <a:custGeom>
              <a:avLst/>
              <a:gdLst/>
              <a:ahLst/>
              <a:cxnLst/>
              <a:rect l="l" t="t" r="r" b="b"/>
              <a:pathLst>
                <a:path w="308" h="349" extrusionOk="0">
                  <a:moveTo>
                    <a:pt x="155" y="0"/>
                  </a:moveTo>
                  <a:cubicBezTo>
                    <a:pt x="131" y="24"/>
                    <a:pt x="95" y="24"/>
                    <a:pt x="72" y="24"/>
                  </a:cubicBezTo>
                  <a:cubicBezTo>
                    <a:pt x="24" y="72"/>
                    <a:pt x="0" y="119"/>
                    <a:pt x="0" y="179"/>
                  </a:cubicBezTo>
                  <a:cubicBezTo>
                    <a:pt x="12" y="262"/>
                    <a:pt x="36" y="310"/>
                    <a:pt x="84" y="345"/>
                  </a:cubicBezTo>
                  <a:cubicBezTo>
                    <a:pt x="103" y="347"/>
                    <a:pt x="121" y="348"/>
                    <a:pt x="137" y="348"/>
                  </a:cubicBezTo>
                  <a:cubicBezTo>
                    <a:pt x="307" y="348"/>
                    <a:pt x="293" y="236"/>
                    <a:pt x="238" y="83"/>
                  </a:cubicBezTo>
                  <a:cubicBezTo>
                    <a:pt x="203" y="72"/>
                    <a:pt x="179"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30"/>
            <p:cNvSpPr/>
            <p:nvPr/>
          </p:nvSpPr>
          <p:spPr>
            <a:xfrm>
              <a:off x="5198850" y="3670075"/>
              <a:ext cx="7475" cy="4175"/>
            </a:xfrm>
            <a:custGeom>
              <a:avLst/>
              <a:gdLst/>
              <a:ahLst/>
              <a:cxnLst/>
              <a:rect l="l" t="t" r="r" b="b"/>
              <a:pathLst>
                <a:path w="299" h="167" extrusionOk="0">
                  <a:moveTo>
                    <a:pt x="148" y="1"/>
                  </a:moveTo>
                  <a:cubicBezTo>
                    <a:pt x="99" y="1"/>
                    <a:pt x="48" y="12"/>
                    <a:pt x="1" y="42"/>
                  </a:cubicBezTo>
                  <a:cubicBezTo>
                    <a:pt x="37" y="143"/>
                    <a:pt x="109" y="166"/>
                    <a:pt x="189" y="166"/>
                  </a:cubicBezTo>
                  <a:cubicBezTo>
                    <a:pt x="213" y="166"/>
                    <a:pt x="238" y="164"/>
                    <a:pt x="263" y="161"/>
                  </a:cubicBezTo>
                  <a:cubicBezTo>
                    <a:pt x="286" y="114"/>
                    <a:pt x="298" y="66"/>
                    <a:pt x="286" y="30"/>
                  </a:cubicBezTo>
                  <a:cubicBezTo>
                    <a:pt x="245" y="12"/>
                    <a:pt x="197"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30"/>
            <p:cNvSpPr/>
            <p:nvPr/>
          </p:nvSpPr>
          <p:spPr>
            <a:xfrm>
              <a:off x="5171775" y="3641950"/>
              <a:ext cx="6850" cy="7700"/>
            </a:xfrm>
            <a:custGeom>
              <a:avLst/>
              <a:gdLst/>
              <a:ahLst/>
              <a:cxnLst/>
              <a:rect l="l" t="t" r="r" b="b"/>
              <a:pathLst>
                <a:path w="274" h="308" extrusionOk="0">
                  <a:moveTo>
                    <a:pt x="179" y="0"/>
                  </a:moveTo>
                  <a:cubicBezTo>
                    <a:pt x="0" y="36"/>
                    <a:pt x="0" y="143"/>
                    <a:pt x="60" y="274"/>
                  </a:cubicBezTo>
                  <a:cubicBezTo>
                    <a:pt x="60" y="274"/>
                    <a:pt x="72" y="286"/>
                    <a:pt x="107" y="298"/>
                  </a:cubicBezTo>
                  <a:cubicBezTo>
                    <a:pt x="114" y="305"/>
                    <a:pt x="123" y="308"/>
                    <a:pt x="133" y="308"/>
                  </a:cubicBezTo>
                  <a:cubicBezTo>
                    <a:pt x="158" y="308"/>
                    <a:pt x="189" y="291"/>
                    <a:pt x="214" y="274"/>
                  </a:cubicBezTo>
                  <a:cubicBezTo>
                    <a:pt x="238" y="203"/>
                    <a:pt x="250" y="108"/>
                    <a:pt x="274" y="36"/>
                  </a:cubicBezTo>
                  <a:cubicBezTo>
                    <a:pt x="238" y="36"/>
                    <a:pt x="214" y="24"/>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30"/>
            <p:cNvSpPr/>
            <p:nvPr/>
          </p:nvSpPr>
          <p:spPr>
            <a:xfrm>
              <a:off x="5172075" y="3648800"/>
              <a:ext cx="5675" cy="8050"/>
            </a:xfrm>
            <a:custGeom>
              <a:avLst/>
              <a:gdLst/>
              <a:ahLst/>
              <a:cxnLst/>
              <a:rect l="l" t="t" r="r" b="b"/>
              <a:pathLst>
                <a:path w="227" h="322" extrusionOk="0">
                  <a:moveTo>
                    <a:pt x="214" y="0"/>
                  </a:moveTo>
                  <a:cubicBezTo>
                    <a:pt x="167" y="24"/>
                    <a:pt x="143" y="24"/>
                    <a:pt x="95" y="48"/>
                  </a:cubicBezTo>
                  <a:cubicBezTo>
                    <a:pt x="83" y="60"/>
                    <a:pt x="48" y="72"/>
                    <a:pt x="36" y="72"/>
                  </a:cubicBezTo>
                  <a:cubicBezTo>
                    <a:pt x="12" y="107"/>
                    <a:pt x="12" y="119"/>
                    <a:pt x="0" y="143"/>
                  </a:cubicBezTo>
                  <a:cubicBezTo>
                    <a:pt x="0" y="191"/>
                    <a:pt x="24" y="238"/>
                    <a:pt x="36" y="286"/>
                  </a:cubicBezTo>
                  <a:cubicBezTo>
                    <a:pt x="48" y="298"/>
                    <a:pt x="83" y="310"/>
                    <a:pt x="95" y="322"/>
                  </a:cubicBezTo>
                  <a:cubicBezTo>
                    <a:pt x="202" y="238"/>
                    <a:pt x="226" y="131"/>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30"/>
            <p:cNvSpPr/>
            <p:nvPr/>
          </p:nvSpPr>
          <p:spPr>
            <a:xfrm>
              <a:off x="5171475" y="3673800"/>
              <a:ext cx="1500" cy="1800"/>
            </a:xfrm>
            <a:custGeom>
              <a:avLst/>
              <a:gdLst/>
              <a:ahLst/>
              <a:cxnLst/>
              <a:rect l="l" t="t" r="r" b="b"/>
              <a:pathLst>
                <a:path w="60" h="72" extrusionOk="0">
                  <a:moveTo>
                    <a:pt x="48" y="0"/>
                  </a:moveTo>
                  <a:cubicBezTo>
                    <a:pt x="48" y="0"/>
                    <a:pt x="12" y="12"/>
                    <a:pt x="0" y="12"/>
                  </a:cubicBezTo>
                  <a:cubicBezTo>
                    <a:pt x="0" y="24"/>
                    <a:pt x="0" y="60"/>
                    <a:pt x="12" y="72"/>
                  </a:cubicBezTo>
                  <a:cubicBezTo>
                    <a:pt x="12" y="72"/>
                    <a:pt x="48" y="60"/>
                    <a:pt x="60" y="60"/>
                  </a:cubicBezTo>
                  <a:cubicBezTo>
                    <a:pt x="60" y="36"/>
                    <a:pt x="60" y="12"/>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30"/>
            <p:cNvSpPr/>
            <p:nvPr/>
          </p:nvSpPr>
          <p:spPr>
            <a:xfrm>
              <a:off x="5161050" y="3663975"/>
              <a:ext cx="5975" cy="7475"/>
            </a:xfrm>
            <a:custGeom>
              <a:avLst/>
              <a:gdLst/>
              <a:ahLst/>
              <a:cxnLst/>
              <a:rect l="l" t="t" r="r" b="b"/>
              <a:pathLst>
                <a:path w="239" h="299" extrusionOk="0">
                  <a:moveTo>
                    <a:pt x="203" y="0"/>
                  </a:moveTo>
                  <a:cubicBezTo>
                    <a:pt x="0" y="0"/>
                    <a:pt x="0" y="108"/>
                    <a:pt x="48" y="250"/>
                  </a:cubicBezTo>
                  <a:lnTo>
                    <a:pt x="72" y="274"/>
                  </a:lnTo>
                  <a:cubicBezTo>
                    <a:pt x="72" y="286"/>
                    <a:pt x="84" y="298"/>
                    <a:pt x="131" y="298"/>
                  </a:cubicBezTo>
                  <a:cubicBezTo>
                    <a:pt x="179" y="298"/>
                    <a:pt x="191" y="274"/>
                    <a:pt x="191" y="215"/>
                  </a:cubicBezTo>
                  <a:lnTo>
                    <a:pt x="191" y="167"/>
                  </a:lnTo>
                  <a:lnTo>
                    <a:pt x="239" y="131"/>
                  </a:lnTo>
                  <a:cubicBezTo>
                    <a:pt x="227" y="96"/>
                    <a:pt x="227"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30"/>
            <p:cNvSpPr/>
            <p:nvPr/>
          </p:nvSpPr>
          <p:spPr>
            <a:xfrm>
              <a:off x="5163125" y="3669625"/>
              <a:ext cx="3900" cy="8650"/>
            </a:xfrm>
            <a:custGeom>
              <a:avLst/>
              <a:gdLst/>
              <a:ahLst/>
              <a:cxnLst/>
              <a:rect l="l" t="t" r="r" b="b"/>
              <a:pathLst>
                <a:path w="156" h="346" extrusionOk="0">
                  <a:moveTo>
                    <a:pt x="120" y="1"/>
                  </a:moveTo>
                  <a:lnTo>
                    <a:pt x="120" y="1"/>
                  </a:lnTo>
                  <a:cubicBezTo>
                    <a:pt x="84" y="13"/>
                    <a:pt x="37" y="24"/>
                    <a:pt x="1" y="60"/>
                  </a:cubicBezTo>
                  <a:lnTo>
                    <a:pt x="1" y="346"/>
                  </a:lnTo>
                  <a:cubicBezTo>
                    <a:pt x="144" y="263"/>
                    <a:pt x="156" y="13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30"/>
            <p:cNvSpPr/>
            <p:nvPr/>
          </p:nvSpPr>
          <p:spPr>
            <a:xfrm>
              <a:off x="5740575" y="3718325"/>
              <a:ext cx="7175" cy="3125"/>
            </a:xfrm>
            <a:custGeom>
              <a:avLst/>
              <a:gdLst/>
              <a:ahLst/>
              <a:cxnLst/>
              <a:rect l="l" t="t" r="r" b="b"/>
              <a:pathLst>
                <a:path w="287" h="125" extrusionOk="0">
                  <a:moveTo>
                    <a:pt x="148" y="0"/>
                  </a:moveTo>
                  <a:cubicBezTo>
                    <a:pt x="102" y="0"/>
                    <a:pt x="51" y="33"/>
                    <a:pt x="1" y="101"/>
                  </a:cubicBezTo>
                  <a:cubicBezTo>
                    <a:pt x="108" y="124"/>
                    <a:pt x="203" y="124"/>
                    <a:pt x="287" y="124"/>
                  </a:cubicBezTo>
                  <a:cubicBezTo>
                    <a:pt x="249" y="42"/>
                    <a:pt x="201" y="0"/>
                    <a:pt x="1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30"/>
            <p:cNvSpPr/>
            <p:nvPr/>
          </p:nvSpPr>
          <p:spPr>
            <a:xfrm>
              <a:off x="5213725" y="3595800"/>
              <a:ext cx="3600" cy="5400"/>
            </a:xfrm>
            <a:custGeom>
              <a:avLst/>
              <a:gdLst/>
              <a:ahLst/>
              <a:cxnLst/>
              <a:rect l="l" t="t" r="r" b="b"/>
              <a:pathLst>
                <a:path w="144" h="216" extrusionOk="0">
                  <a:moveTo>
                    <a:pt x="144" y="1"/>
                  </a:moveTo>
                  <a:lnTo>
                    <a:pt x="144" y="1"/>
                  </a:lnTo>
                  <a:cubicBezTo>
                    <a:pt x="49" y="49"/>
                    <a:pt x="1" y="120"/>
                    <a:pt x="1" y="215"/>
                  </a:cubicBezTo>
                  <a:cubicBezTo>
                    <a:pt x="84" y="168"/>
                    <a:pt x="120" y="96"/>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30"/>
            <p:cNvSpPr/>
            <p:nvPr/>
          </p:nvSpPr>
          <p:spPr>
            <a:xfrm>
              <a:off x="5253625" y="3592825"/>
              <a:ext cx="3000" cy="2700"/>
            </a:xfrm>
            <a:custGeom>
              <a:avLst/>
              <a:gdLst/>
              <a:ahLst/>
              <a:cxnLst/>
              <a:rect l="l" t="t" r="r" b="b"/>
              <a:pathLst>
                <a:path w="120" h="108" extrusionOk="0">
                  <a:moveTo>
                    <a:pt x="119" y="1"/>
                  </a:moveTo>
                  <a:cubicBezTo>
                    <a:pt x="48" y="1"/>
                    <a:pt x="0" y="48"/>
                    <a:pt x="0" y="108"/>
                  </a:cubicBezTo>
                  <a:cubicBezTo>
                    <a:pt x="48" y="84"/>
                    <a:pt x="72" y="37"/>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30"/>
            <p:cNvSpPr/>
            <p:nvPr/>
          </p:nvSpPr>
          <p:spPr>
            <a:xfrm>
              <a:off x="5169075" y="3656225"/>
              <a:ext cx="5400" cy="4500"/>
            </a:xfrm>
            <a:custGeom>
              <a:avLst/>
              <a:gdLst/>
              <a:ahLst/>
              <a:cxnLst/>
              <a:rect l="l" t="t" r="r" b="b"/>
              <a:pathLst>
                <a:path w="216" h="180" extrusionOk="0">
                  <a:moveTo>
                    <a:pt x="180" y="1"/>
                  </a:moveTo>
                  <a:cubicBezTo>
                    <a:pt x="84" y="1"/>
                    <a:pt x="1" y="48"/>
                    <a:pt x="60" y="168"/>
                  </a:cubicBezTo>
                  <a:lnTo>
                    <a:pt x="84" y="179"/>
                  </a:lnTo>
                  <a:cubicBezTo>
                    <a:pt x="120" y="132"/>
                    <a:pt x="168" y="72"/>
                    <a:pt x="215" y="25"/>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30"/>
            <p:cNvSpPr/>
            <p:nvPr/>
          </p:nvSpPr>
          <p:spPr>
            <a:xfrm>
              <a:off x="5267325" y="3578550"/>
              <a:ext cx="3875" cy="3000"/>
            </a:xfrm>
            <a:custGeom>
              <a:avLst/>
              <a:gdLst/>
              <a:ahLst/>
              <a:cxnLst/>
              <a:rect l="l" t="t" r="r" b="b"/>
              <a:pathLst>
                <a:path w="155" h="120" extrusionOk="0">
                  <a:moveTo>
                    <a:pt x="155" y="0"/>
                  </a:moveTo>
                  <a:cubicBezTo>
                    <a:pt x="60" y="0"/>
                    <a:pt x="24" y="36"/>
                    <a:pt x="0" y="119"/>
                  </a:cubicBezTo>
                  <a:cubicBezTo>
                    <a:pt x="60" y="84"/>
                    <a:pt x="10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30"/>
            <p:cNvSpPr/>
            <p:nvPr/>
          </p:nvSpPr>
          <p:spPr>
            <a:xfrm>
              <a:off x="5271475" y="3574675"/>
              <a:ext cx="3300" cy="3300"/>
            </a:xfrm>
            <a:custGeom>
              <a:avLst/>
              <a:gdLst/>
              <a:ahLst/>
              <a:cxnLst/>
              <a:rect l="l" t="t" r="r" b="b"/>
              <a:pathLst>
                <a:path w="132" h="132" extrusionOk="0">
                  <a:moveTo>
                    <a:pt x="132" y="1"/>
                  </a:moveTo>
                  <a:cubicBezTo>
                    <a:pt x="48" y="12"/>
                    <a:pt x="1" y="60"/>
                    <a:pt x="1" y="132"/>
                  </a:cubicBezTo>
                  <a:cubicBezTo>
                    <a:pt x="48" y="132"/>
                    <a:pt x="72" y="132"/>
                    <a:pt x="120" y="120"/>
                  </a:cubicBezTo>
                  <a:cubicBezTo>
                    <a:pt x="132" y="96"/>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30"/>
            <p:cNvSpPr/>
            <p:nvPr/>
          </p:nvSpPr>
          <p:spPr>
            <a:xfrm>
              <a:off x="5866200" y="3733750"/>
              <a:ext cx="3600" cy="1975"/>
            </a:xfrm>
            <a:custGeom>
              <a:avLst/>
              <a:gdLst/>
              <a:ahLst/>
              <a:cxnLst/>
              <a:rect l="l" t="t" r="r" b="b"/>
              <a:pathLst>
                <a:path w="144" h="79" extrusionOk="0">
                  <a:moveTo>
                    <a:pt x="68" y="0"/>
                  </a:moveTo>
                  <a:cubicBezTo>
                    <a:pt x="48" y="0"/>
                    <a:pt x="27" y="20"/>
                    <a:pt x="0" y="67"/>
                  </a:cubicBezTo>
                  <a:cubicBezTo>
                    <a:pt x="60" y="67"/>
                    <a:pt x="96" y="79"/>
                    <a:pt x="143" y="79"/>
                  </a:cubicBezTo>
                  <a:cubicBezTo>
                    <a:pt x="117" y="32"/>
                    <a:pt x="94"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30"/>
            <p:cNvSpPr/>
            <p:nvPr/>
          </p:nvSpPr>
          <p:spPr>
            <a:xfrm>
              <a:off x="5813225" y="3852675"/>
              <a:ext cx="201825" cy="34850"/>
            </a:xfrm>
            <a:custGeom>
              <a:avLst/>
              <a:gdLst/>
              <a:ahLst/>
              <a:cxnLst/>
              <a:rect l="l" t="t" r="r" b="b"/>
              <a:pathLst>
                <a:path w="8073" h="1394" extrusionOk="0">
                  <a:moveTo>
                    <a:pt x="0" y="1"/>
                  </a:moveTo>
                  <a:lnTo>
                    <a:pt x="0" y="1"/>
                  </a:lnTo>
                  <a:cubicBezTo>
                    <a:pt x="36" y="168"/>
                    <a:pt x="60" y="346"/>
                    <a:pt x="0" y="525"/>
                  </a:cubicBezTo>
                  <a:cubicBezTo>
                    <a:pt x="179" y="703"/>
                    <a:pt x="417" y="763"/>
                    <a:pt x="655" y="799"/>
                  </a:cubicBezTo>
                  <a:cubicBezTo>
                    <a:pt x="2441" y="965"/>
                    <a:pt x="4215" y="1251"/>
                    <a:pt x="6013" y="1275"/>
                  </a:cubicBezTo>
                  <a:cubicBezTo>
                    <a:pt x="6078" y="1271"/>
                    <a:pt x="6145" y="1269"/>
                    <a:pt x="6212" y="1269"/>
                  </a:cubicBezTo>
                  <a:cubicBezTo>
                    <a:pt x="6376" y="1269"/>
                    <a:pt x="6543" y="1284"/>
                    <a:pt x="6703" y="1334"/>
                  </a:cubicBezTo>
                  <a:cubicBezTo>
                    <a:pt x="6894" y="1382"/>
                    <a:pt x="7072" y="1394"/>
                    <a:pt x="7263" y="1394"/>
                  </a:cubicBezTo>
                  <a:cubicBezTo>
                    <a:pt x="7489" y="1382"/>
                    <a:pt x="7703" y="1394"/>
                    <a:pt x="7918" y="1311"/>
                  </a:cubicBezTo>
                  <a:cubicBezTo>
                    <a:pt x="7977" y="1275"/>
                    <a:pt x="8025" y="1215"/>
                    <a:pt x="8049" y="1144"/>
                  </a:cubicBezTo>
                  <a:cubicBezTo>
                    <a:pt x="8073" y="1061"/>
                    <a:pt x="8049" y="1001"/>
                    <a:pt x="7989" y="942"/>
                  </a:cubicBezTo>
                  <a:cubicBezTo>
                    <a:pt x="7942" y="908"/>
                    <a:pt x="7891" y="893"/>
                    <a:pt x="7837" y="893"/>
                  </a:cubicBezTo>
                  <a:cubicBezTo>
                    <a:pt x="7795" y="893"/>
                    <a:pt x="7750" y="902"/>
                    <a:pt x="7703" y="918"/>
                  </a:cubicBezTo>
                  <a:cubicBezTo>
                    <a:pt x="7614" y="971"/>
                    <a:pt x="7522" y="998"/>
                    <a:pt x="7428" y="998"/>
                  </a:cubicBezTo>
                  <a:cubicBezTo>
                    <a:pt x="7334" y="998"/>
                    <a:pt x="7239" y="971"/>
                    <a:pt x="7144" y="918"/>
                  </a:cubicBezTo>
                  <a:cubicBezTo>
                    <a:pt x="7072" y="906"/>
                    <a:pt x="7001" y="906"/>
                    <a:pt x="6918" y="894"/>
                  </a:cubicBezTo>
                  <a:cubicBezTo>
                    <a:pt x="6763" y="822"/>
                    <a:pt x="6584" y="882"/>
                    <a:pt x="6429" y="787"/>
                  </a:cubicBezTo>
                  <a:cubicBezTo>
                    <a:pt x="4536" y="584"/>
                    <a:pt x="2655" y="453"/>
                    <a:pt x="762" y="191"/>
                  </a:cubicBezTo>
                  <a:cubicBezTo>
                    <a:pt x="488" y="144"/>
                    <a:pt x="238" y="1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30"/>
            <p:cNvSpPr/>
            <p:nvPr/>
          </p:nvSpPr>
          <p:spPr>
            <a:xfrm>
              <a:off x="5993600" y="3876200"/>
              <a:ext cx="130975" cy="21700"/>
            </a:xfrm>
            <a:custGeom>
              <a:avLst/>
              <a:gdLst/>
              <a:ahLst/>
              <a:cxnLst/>
              <a:rect l="l" t="t" r="r" b="b"/>
              <a:pathLst>
                <a:path w="5239" h="868" extrusionOk="0">
                  <a:moveTo>
                    <a:pt x="798" y="1"/>
                  </a:moveTo>
                  <a:lnTo>
                    <a:pt x="798" y="120"/>
                  </a:lnTo>
                  <a:cubicBezTo>
                    <a:pt x="834" y="155"/>
                    <a:pt x="893" y="191"/>
                    <a:pt x="977" y="191"/>
                  </a:cubicBezTo>
                  <a:cubicBezTo>
                    <a:pt x="893" y="191"/>
                    <a:pt x="834" y="203"/>
                    <a:pt x="774" y="251"/>
                  </a:cubicBezTo>
                  <a:cubicBezTo>
                    <a:pt x="524" y="262"/>
                    <a:pt x="262" y="274"/>
                    <a:pt x="0" y="298"/>
                  </a:cubicBezTo>
                  <a:cubicBezTo>
                    <a:pt x="143" y="596"/>
                    <a:pt x="405" y="596"/>
                    <a:pt x="691" y="596"/>
                  </a:cubicBezTo>
                  <a:cubicBezTo>
                    <a:pt x="773" y="592"/>
                    <a:pt x="856" y="591"/>
                    <a:pt x="939" y="591"/>
                  </a:cubicBezTo>
                  <a:cubicBezTo>
                    <a:pt x="1419" y="591"/>
                    <a:pt x="1903" y="647"/>
                    <a:pt x="2370" y="739"/>
                  </a:cubicBezTo>
                  <a:cubicBezTo>
                    <a:pt x="2484" y="723"/>
                    <a:pt x="2599" y="717"/>
                    <a:pt x="2714" y="717"/>
                  </a:cubicBezTo>
                  <a:cubicBezTo>
                    <a:pt x="3269" y="717"/>
                    <a:pt x="3826" y="868"/>
                    <a:pt x="4386" y="868"/>
                  </a:cubicBezTo>
                  <a:cubicBezTo>
                    <a:pt x="4599" y="868"/>
                    <a:pt x="4811" y="846"/>
                    <a:pt x="5025" y="786"/>
                  </a:cubicBezTo>
                  <a:cubicBezTo>
                    <a:pt x="5239" y="620"/>
                    <a:pt x="5096" y="513"/>
                    <a:pt x="4965" y="393"/>
                  </a:cubicBezTo>
                  <a:cubicBezTo>
                    <a:pt x="3572" y="215"/>
                    <a:pt x="2191" y="60"/>
                    <a:pt x="7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30"/>
            <p:cNvSpPr/>
            <p:nvPr/>
          </p:nvSpPr>
          <p:spPr>
            <a:xfrm>
              <a:off x="5815600" y="3810075"/>
              <a:ext cx="115025" cy="19250"/>
            </a:xfrm>
            <a:custGeom>
              <a:avLst/>
              <a:gdLst/>
              <a:ahLst/>
              <a:cxnLst/>
              <a:rect l="l" t="t" r="r" b="b"/>
              <a:pathLst>
                <a:path w="4601" h="770" extrusionOk="0">
                  <a:moveTo>
                    <a:pt x="4020" y="1"/>
                  </a:moveTo>
                  <a:cubicBezTo>
                    <a:pt x="3936" y="1"/>
                    <a:pt x="3850" y="9"/>
                    <a:pt x="3763" y="26"/>
                  </a:cubicBezTo>
                  <a:cubicBezTo>
                    <a:pt x="3670" y="95"/>
                    <a:pt x="3858" y="277"/>
                    <a:pt x="3565" y="277"/>
                  </a:cubicBezTo>
                  <a:cubicBezTo>
                    <a:pt x="3556" y="277"/>
                    <a:pt x="3547" y="277"/>
                    <a:pt x="3536" y="276"/>
                  </a:cubicBezTo>
                  <a:cubicBezTo>
                    <a:pt x="2739" y="251"/>
                    <a:pt x="1947" y="135"/>
                    <a:pt x="1153" y="135"/>
                  </a:cubicBezTo>
                  <a:cubicBezTo>
                    <a:pt x="833" y="135"/>
                    <a:pt x="512" y="153"/>
                    <a:pt x="191" y="205"/>
                  </a:cubicBezTo>
                  <a:cubicBezTo>
                    <a:pt x="96" y="229"/>
                    <a:pt x="12" y="288"/>
                    <a:pt x="0" y="407"/>
                  </a:cubicBezTo>
                  <a:cubicBezTo>
                    <a:pt x="12" y="479"/>
                    <a:pt x="12" y="538"/>
                    <a:pt x="24" y="622"/>
                  </a:cubicBezTo>
                  <a:cubicBezTo>
                    <a:pt x="358" y="604"/>
                    <a:pt x="698" y="563"/>
                    <a:pt x="1040" y="563"/>
                  </a:cubicBezTo>
                  <a:cubicBezTo>
                    <a:pt x="1173" y="563"/>
                    <a:pt x="1307" y="569"/>
                    <a:pt x="1441" y="586"/>
                  </a:cubicBezTo>
                  <a:cubicBezTo>
                    <a:pt x="2298" y="705"/>
                    <a:pt x="3167" y="705"/>
                    <a:pt x="4025" y="764"/>
                  </a:cubicBezTo>
                  <a:cubicBezTo>
                    <a:pt x="4058" y="768"/>
                    <a:pt x="4089" y="769"/>
                    <a:pt x="4117" y="769"/>
                  </a:cubicBezTo>
                  <a:cubicBezTo>
                    <a:pt x="4600" y="769"/>
                    <a:pt x="4340" y="309"/>
                    <a:pt x="4441" y="62"/>
                  </a:cubicBezTo>
                  <a:cubicBezTo>
                    <a:pt x="4306" y="24"/>
                    <a:pt x="4165" y="1"/>
                    <a:pt x="40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30"/>
            <p:cNvSpPr/>
            <p:nvPr/>
          </p:nvSpPr>
          <p:spPr>
            <a:xfrm>
              <a:off x="5997175" y="3814075"/>
              <a:ext cx="104500" cy="15000"/>
            </a:xfrm>
            <a:custGeom>
              <a:avLst/>
              <a:gdLst/>
              <a:ahLst/>
              <a:cxnLst/>
              <a:rect l="l" t="t" r="r" b="b"/>
              <a:pathLst>
                <a:path w="4180" h="600" extrusionOk="0">
                  <a:moveTo>
                    <a:pt x="575" y="0"/>
                  </a:moveTo>
                  <a:cubicBezTo>
                    <a:pt x="408" y="0"/>
                    <a:pt x="240" y="3"/>
                    <a:pt x="72" y="9"/>
                  </a:cubicBezTo>
                  <a:cubicBezTo>
                    <a:pt x="0" y="164"/>
                    <a:pt x="95" y="235"/>
                    <a:pt x="214" y="307"/>
                  </a:cubicBezTo>
                  <a:cubicBezTo>
                    <a:pt x="691" y="319"/>
                    <a:pt x="1167" y="402"/>
                    <a:pt x="1631" y="402"/>
                  </a:cubicBezTo>
                  <a:cubicBezTo>
                    <a:pt x="1663" y="401"/>
                    <a:pt x="1695" y="401"/>
                    <a:pt x="1727" y="401"/>
                  </a:cubicBezTo>
                  <a:cubicBezTo>
                    <a:pt x="2401" y="401"/>
                    <a:pt x="3061" y="599"/>
                    <a:pt x="3739" y="599"/>
                  </a:cubicBezTo>
                  <a:cubicBezTo>
                    <a:pt x="3853" y="599"/>
                    <a:pt x="3968" y="594"/>
                    <a:pt x="4084" y="581"/>
                  </a:cubicBezTo>
                  <a:cubicBezTo>
                    <a:pt x="4179" y="485"/>
                    <a:pt x="4179" y="402"/>
                    <a:pt x="4084" y="307"/>
                  </a:cubicBezTo>
                  <a:cubicBezTo>
                    <a:pt x="2916" y="140"/>
                    <a:pt x="1757"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30"/>
            <p:cNvSpPr/>
            <p:nvPr/>
          </p:nvSpPr>
          <p:spPr>
            <a:xfrm>
              <a:off x="5955800" y="3810150"/>
              <a:ext cx="46750" cy="15650"/>
            </a:xfrm>
            <a:custGeom>
              <a:avLst/>
              <a:gdLst/>
              <a:ahLst/>
              <a:cxnLst/>
              <a:rect l="l" t="t" r="r" b="b"/>
              <a:pathLst>
                <a:path w="1870" h="626" extrusionOk="0">
                  <a:moveTo>
                    <a:pt x="514" y="0"/>
                  </a:moveTo>
                  <a:cubicBezTo>
                    <a:pt x="336" y="0"/>
                    <a:pt x="162" y="42"/>
                    <a:pt x="0" y="178"/>
                  </a:cubicBezTo>
                  <a:cubicBezTo>
                    <a:pt x="60" y="321"/>
                    <a:pt x="191" y="345"/>
                    <a:pt x="286" y="440"/>
                  </a:cubicBezTo>
                  <a:cubicBezTo>
                    <a:pt x="572" y="553"/>
                    <a:pt x="866" y="625"/>
                    <a:pt x="1163" y="625"/>
                  </a:cubicBezTo>
                  <a:cubicBezTo>
                    <a:pt x="1397" y="625"/>
                    <a:pt x="1633" y="581"/>
                    <a:pt x="1869" y="476"/>
                  </a:cubicBezTo>
                  <a:cubicBezTo>
                    <a:pt x="1810" y="380"/>
                    <a:pt x="1774" y="273"/>
                    <a:pt x="1727" y="166"/>
                  </a:cubicBezTo>
                  <a:cubicBezTo>
                    <a:pt x="1627" y="102"/>
                    <a:pt x="1518" y="89"/>
                    <a:pt x="1411" y="89"/>
                  </a:cubicBezTo>
                  <a:cubicBezTo>
                    <a:pt x="1340" y="89"/>
                    <a:pt x="1269" y="95"/>
                    <a:pt x="1203" y="95"/>
                  </a:cubicBezTo>
                  <a:cubicBezTo>
                    <a:pt x="976" y="68"/>
                    <a:pt x="742" y="0"/>
                    <a:pt x="5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30"/>
            <p:cNvSpPr/>
            <p:nvPr/>
          </p:nvSpPr>
          <p:spPr>
            <a:xfrm>
              <a:off x="5984375" y="3843350"/>
              <a:ext cx="54475" cy="10850"/>
            </a:xfrm>
            <a:custGeom>
              <a:avLst/>
              <a:gdLst/>
              <a:ahLst/>
              <a:cxnLst/>
              <a:rect l="l" t="t" r="r" b="b"/>
              <a:pathLst>
                <a:path w="2179" h="434" extrusionOk="0">
                  <a:moveTo>
                    <a:pt x="895" y="1"/>
                  </a:moveTo>
                  <a:cubicBezTo>
                    <a:pt x="740" y="1"/>
                    <a:pt x="584" y="7"/>
                    <a:pt x="429" y="17"/>
                  </a:cubicBezTo>
                  <a:cubicBezTo>
                    <a:pt x="334" y="148"/>
                    <a:pt x="95" y="100"/>
                    <a:pt x="0" y="279"/>
                  </a:cubicBezTo>
                  <a:cubicBezTo>
                    <a:pt x="107" y="398"/>
                    <a:pt x="238" y="422"/>
                    <a:pt x="393" y="422"/>
                  </a:cubicBezTo>
                  <a:cubicBezTo>
                    <a:pt x="881" y="422"/>
                    <a:pt x="1381" y="434"/>
                    <a:pt x="1881" y="434"/>
                  </a:cubicBezTo>
                  <a:cubicBezTo>
                    <a:pt x="1917" y="374"/>
                    <a:pt x="2000" y="338"/>
                    <a:pt x="2072" y="338"/>
                  </a:cubicBezTo>
                  <a:cubicBezTo>
                    <a:pt x="2119" y="338"/>
                    <a:pt x="2155" y="314"/>
                    <a:pt x="2179" y="267"/>
                  </a:cubicBezTo>
                  <a:cubicBezTo>
                    <a:pt x="1766" y="56"/>
                    <a:pt x="1333" y="1"/>
                    <a:pt x="8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30"/>
            <p:cNvSpPr/>
            <p:nvPr/>
          </p:nvSpPr>
          <p:spPr>
            <a:xfrm>
              <a:off x="6052525" y="3846950"/>
              <a:ext cx="50925" cy="11050"/>
            </a:xfrm>
            <a:custGeom>
              <a:avLst/>
              <a:gdLst/>
              <a:ahLst/>
              <a:cxnLst/>
              <a:rect l="l" t="t" r="r" b="b"/>
              <a:pathLst>
                <a:path w="2037" h="442" extrusionOk="0">
                  <a:moveTo>
                    <a:pt x="1558" y="0"/>
                  </a:moveTo>
                  <a:cubicBezTo>
                    <a:pt x="1405" y="0"/>
                    <a:pt x="1249" y="19"/>
                    <a:pt x="1101" y="19"/>
                  </a:cubicBezTo>
                  <a:cubicBezTo>
                    <a:pt x="1067" y="19"/>
                    <a:pt x="1034" y="18"/>
                    <a:pt x="1001" y="16"/>
                  </a:cubicBezTo>
                  <a:cubicBezTo>
                    <a:pt x="941" y="63"/>
                    <a:pt x="882" y="111"/>
                    <a:pt x="798" y="123"/>
                  </a:cubicBezTo>
                  <a:cubicBezTo>
                    <a:pt x="739" y="135"/>
                    <a:pt x="703" y="135"/>
                    <a:pt x="644" y="135"/>
                  </a:cubicBezTo>
                  <a:lnTo>
                    <a:pt x="477" y="135"/>
                  </a:lnTo>
                  <a:cubicBezTo>
                    <a:pt x="370" y="135"/>
                    <a:pt x="251" y="135"/>
                    <a:pt x="132" y="170"/>
                  </a:cubicBezTo>
                  <a:cubicBezTo>
                    <a:pt x="72" y="194"/>
                    <a:pt x="25" y="242"/>
                    <a:pt x="1" y="290"/>
                  </a:cubicBezTo>
                  <a:cubicBezTo>
                    <a:pt x="256" y="410"/>
                    <a:pt x="517" y="441"/>
                    <a:pt x="781" y="441"/>
                  </a:cubicBezTo>
                  <a:cubicBezTo>
                    <a:pt x="1077" y="441"/>
                    <a:pt x="1375" y="401"/>
                    <a:pt x="1669" y="401"/>
                  </a:cubicBezTo>
                  <a:cubicBezTo>
                    <a:pt x="1736" y="401"/>
                    <a:pt x="1803" y="403"/>
                    <a:pt x="1870" y="409"/>
                  </a:cubicBezTo>
                  <a:lnTo>
                    <a:pt x="2013" y="182"/>
                  </a:lnTo>
                  <a:cubicBezTo>
                    <a:pt x="2025" y="170"/>
                    <a:pt x="2025" y="135"/>
                    <a:pt x="2037" y="111"/>
                  </a:cubicBezTo>
                  <a:cubicBezTo>
                    <a:pt x="1886" y="22"/>
                    <a:pt x="1723" y="0"/>
                    <a:pt x="15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30"/>
            <p:cNvSpPr/>
            <p:nvPr/>
          </p:nvSpPr>
          <p:spPr>
            <a:xfrm>
              <a:off x="5915900" y="3810800"/>
              <a:ext cx="47050" cy="20850"/>
            </a:xfrm>
            <a:custGeom>
              <a:avLst/>
              <a:gdLst/>
              <a:ahLst/>
              <a:cxnLst/>
              <a:rect l="l" t="t" r="r" b="b"/>
              <a:pathLst>
                <a:path w="1882" h="834" extrusionOk="0">
                  <a:moveTo>
                    <a:pt x="668" y="0"/>
                  </a:moveTo>
                  <a:cubicBezTo>
                    <a:pt x="586" y="0"/>
                    <a:pt x="503" y="6"/>
                    <a:pt x="417" y="21"/>
                  </a:cubicBezTo>
                  <a:cubicBezTo>
                    <a:pt x="239" y="235"/>
                    <a:pt x="406" y="652"/>
                    <a:pt x="1" y="723"/>
                  </a:cubicBezTo>
                  <a:cubicBezTo>
                    <a:pt x="87" y="791"/>
                    <a:pt x="209" y="834"/>
                    <a:pt x="306" y="834"/>
                  </a:cubicBezTo>
                  <a:cubicBezTo>
                    <a:pt x="396" y="834"/>
                    <a:pt x="465" y="797"/>
                    <a:pt x="465" y="712"/>
                  </a:cubicBezTo>
                  <a:cubicBezTo>
                    <a:pt x="458" y="358"/>
                    <a:pt x="590" y="292"/>
                    <a:pt x="751" y="292"/>
                  </a:cubicBezTo>
                  <a:cubicBezTo>
                    <a:pt x="846" y="292"/>
                    <a:pt x="952" y="316"/>
                    <a:pt x="1046" y="316"/>
                  </a:cubicBezTo>
                  <a:cubicBezTo>
                    <a:pt x="1076" y="316"/>
                    <a:pt x="1105" y="313"/>
                    <a:pt x="1132" y="307"/>
                  </a:cubicBezTo>
                  <a:cubicBezTo>
                    <a:pt x="1322" y="390"/>
                    <a:pt x="1549" y="295"/>
                    <a:pt x="1739" y="414"/>
                  </a:cubicBezTo>
                  <a:cubicBezTo>
                    <a:pt x="1756" y="418"/>
                    <a:pt x="1774" y="421"/>
                    <a:pt x="1791" y="421"/>
                  </a:cubicBezTo>
                  <a:cubicBezTo>
                    <a:pt x="1822" y="421"/>
                    <a:pt x="1852" y="413"/>
                    <a:pt x="1882" y="390"/>
                  </a:cubicBezTo>
                  <a:cubicBezTo>
                    <a:pt x="1882" y="212"/>
                    <a:pt x="1739" y="176"/>
                    <a:pt x="1596" y="140"/>
                  </a:cubicBezTo>
                  <a:cubicBezTo>
                    <a:pt x="1284" y="93"/>
                    <a:pt x="986" y="0"/>
                    <a:pt x="6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30"/>
            <p:cNvSpPr/>
            <p:nvPr/>
          </p:nvSpPr>
          <p:spPr>
            <a:xfrm>
              <a:off x="6099250" y="3821425"/>
              <a:ext cx="36775" cy="10875"/>
            </a:xfrm>
            <a:custGeom>
              <a:avLst/>
              <a:gdLst/>
              <a:ahLst/>
              <a:cxnLst/>
              <a:rect l="l" t="t" r="r" b="b"/>
              <a:pathLst>
                <a:path w="1471" h="435" extrusionOk="0">
                  <a:moveTo>
                    <a:pt x="739" y="1"/>
                  </a:moveTo>
                  <a:cubicBezTo>
                    <a:pt x="477" y="1"/>
                    <a:pt x="239" y="13"/>
                    <a:pt x="1" y="13"/>
                  </a:cubicBezTo>
                  <a:lnTo>
                    <a:pt x="1" y="287"/>
                  </a:lnTo>
                  <a:cubicBezTo>
                    <a:pt x="215" y="414"/>
                    <a:pt x="435" y="435"/>
                    <a:pt x="663" y="435"/>
                  </a:cubicBezTo>
                  <a:cubicBezTo>
                    <a:pt x="778" y="435"/>
                    <a:pt x="894" y="429"/>
                    <a:pt x="1013" y="429"/>
                  </a:cubicBezTo>
                  <a:cubicBezTo>
                    <a:pt x="1042" y="375"/>
                    <a:pt x="1097" y="364"/>
                    <a:pt x="1159" y="364"/>
                  </a:cubicBezTo>
                  <a:cubicBezTo>
                    <a:pt x="1204" y="364"/>
                    <a:pt x="1254" y="370"/>
                    <a:pt x="1299" y="370"/>
                  </a:cubicBezTo>
                  <a:cubicBezTo>
                    <a:pt x="1394" y="370"/>
                    <a:pt x="1470" y="342"/>
                    <a:pt x="1454" y="168"/>
                  </a:cubicBezTo>
                  <a:cubicBezTo>
                    <a:pt x="1215" y="120"/>
                    <a:pt x="953" y="132"/>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30"/>
            <p:cNvSpPr/>
            <p:nvPr/>
          </p:nvSpPr>
          <p:spPr>
            <a:xfrm>
              <a:off x="6100450" y="3849700"/>
              <a:ext cx="33075" cy="11650"/>
            </a:xfrm>
            <a:custGeom>
              <a:avLst/>
              <a:gdLst/>
              <a:ahLst/>
              <a:cxnLst/>
              <a:rect l="l" t="t" r="r" b="b"/>
              <a:pathLst>
                <a:path w="1323" h="466" extrusionOk="0">
                  <a:moveTo>
                    <a:pt x="120" y="1"/>
                  </a:moveTo>
                  <a:lnTo>
                    <a:pt x="72" y="60"/>
                  </a:lnTo>
                  <a:cubicBezTo>
                    <a:pt x="1" y="132"/>
                    <a:pt x="13" y="227"/>
                    <a:pt x="72" y="299"/>
                  </a:cubicBezTo>
                  <a:cubicBezTo>
                    <a:pt x="314" y="456"/>
                    <a:pt x="583" y="465"/>
                    <a:pt x="848" y="465"/>
                  </a:cubicBezTo>
                  <a:cubicBezTo>
                    <a:pt x="883" y="465"/>
                    <a:pt x="918" y="465"/>
                    <a:pt x="953" y="465"/>
                  </a:cubicBezTo>
                  <a:cubicBezTo>
                    <a:pt x="1025" y="310"/>
                    <a:pt x="1203" y="358"/>
                    <a:pt x="1322" y="227"/>
                  </a:cubicBezTo>
                  <a:cubicBezTo>
                    <a:pt x="929" y="72"/>
                    <a:pt x="513"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30"/>
            <p:cNvSpPr/>
            <p:nvPr/>
          </p:nvSpPr>
          <p:spPr>
            <a:xfrm>
              <a:off x="6033775" y="3846400"/>
              <a:ext cx="44375" cy="8400"/>
            </a:xfrm>
            <a:custGeom>
              <a:avLst/>
              <a:gdLst/>
              <a:ahLst/>
              <a:cxnLst/>
              <a:rect l="l" t="t" r="r" b="b"/>
              <a:pathLst>
                <a:path w="1775" h="336" extrusionOk="0">
                  <a:moveTo>
                    <a:pt x="854" y="1"/>
                  </a:moveTo>
                  <a:cubicBezTo>
                    <a:pt x="638" y="1"/>
                    <a:pt x="424" y="28"/>
                    <a:pt x="215" y="133"/>
                  </a:cubicBezTo>
                  <a:cubicBezTo>
                    <a:pt x="155" y="133"/>
                    <a:pt x="108" y="145"/>
                    <a:pt x="48" y="145"/>
                  </a:cubicBezTo>
                  <a:cubicBezTo>
                    <a:pt x="1" y="204"/>
                    <a:pt x="1" y="252"/>
                    <a:pt x="48" y="300"/>
                  </a:cubicBezTo>
                  <a:cubicBezTo>
                    <a:pt x="148" y="326"/>
                    <a:pt x="250" y="336"/>
                    <a:pt x="353" y="336"/>
                  </a:cubicBezTo>
                  <a:cubicBezTo>
                    <a:pt x="484" y="336"/>
                    <a:pt x="617" y="320"/>
                    <a:pt x="751" y="300"/>
                  </a:cubicBezTo>
                  <a:cubicBezTo>
                    <a:pt x="810" y="300"/>
                    <a:pt x="858" y="276"/>
                    <a:pt x="917" y="264"/>
                  </a:cubicBezTo>
                  <a:cubicBezTo>
                    <a:pt x="984" y="236"/>
                    <a:pt x="1047" y="219"/>
                    <a:pt x="1111" y="219"/>
                  </a:cubicBezTo>
                  <a:cubicBezTo>
                    <a:pt x="1184" y="219"/>
                    <a:pt x="1257" y="242"/>
                    <a:pt x="1334" y="300"/>
                  </a:cubicBezTo>
                  <a:lnTo>
                    <a:pt x="1477" y="300"/>
                  </a:lnTo>
                  <a:cubicBezTo>
                    <a:pt x="1477" y="276"/>
                    <a:pt x="1489" y="276"/>
                    <a:pt x="1537" y="252"/>
                  </a:cubicBezTo>
                  <a:cubicBezTo>
                    <a:pt x="1543" y="249"/>
                    <a:pt x="1550" y="247"/>
                    <a:pt x="1558" y="247"/>
                  </a:cubicBezTo>
                  <a:cubicBezTo>
                    <a:pt x="1579" y="247"/>
                    <a:pt x="1606" y="258"/>
                    <a:pt x="1632" y="276"/>
                  </a:cubicBezTo>
                  <a:cubicBezTo>
                    <a:pt x="1751" y="240"/>
                    <a:pt x="1775" y="145"/>
                    <a:pt x="1763" y="26"/>
                  </a:cubicBezTo>
                  <a:lnTo>
                    <a:pt x="1763" y="26"/>
                  </a:lnTo>
                  <a:cubicBezTo>
                    <a:pt x="1699" y="32"/>
                    <a:pt x="1636" y="34"/>
                    <a:pt x="1573" y="34"/>
                  </a:cubicBezTo>
                  <a:cubicBezTo>
                    <a:pt x="1332" y="34"/>
                    <a:pt x="1092" y="1"/>
                    <a:pt x="8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30"/>
            <p:cNvSpPr/>
            <p:nvPr/>
          </p:nvSpPr>
          <p:spPr>
            <a:xfrm>
              <a:off x="5963825" y="3840175"/>
              <a:ext cx="31275" cy="10325"/>
            </a:xfrm>
            <a:custGeom>
              <a:avLst/>
              <a:gdLst/>
              <a:ahLst/>
              <a:cxnLst/>
              <a:rect l="l" t="t" r="r" b="b"/>
              <a:pathLst>
                <a:path w="1251" h="413" extrusionOk="0">
                  <a:moveTo>
                    <a:pt x="1" y="1"/>
                  </a:moveTo>
                  <a:lnTo>
                    <a:pt x="1" y="1"/>
                  </a:lnTo>
                  <a:cubicBezTo>
                    <a:pt x="291" y="341"/>
                    <a:pt x="337" y="412"/>
                    <a:pt x="627" y="412"/>
                  </a:cubicBezTo>
                  <a:cubicBezTo>
                    <a:pt x="682" y="412"/>
                    <a:pt x="746" y="410"/>
                    <a:pt x="822" y="406"/>
                  </a:cubicBezTo>
                  <a:cubicBezTo>
                    <a:pt x="859" y="406"/>
                    <a:pt x="897" y="407"/>
                    <a:pt x="935" y="407"/>
                  </a:cubicBezTo>
                  <a:cubicBezTo>
                    <a:pt x="1092" y="407"/>
                    <a:pt x="1241" y="384"/>
                    <a:pt x="1251" y="144"/>
                  </a:cubicBezTo>
                  <a:cubicBezTo>
                    <a:pt x="870" y="96"/>
                    <a:pt x="465"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30"/>
            <p:cNvSpPr/>
            <p:nvPr/>
          </p:nvSpPr>
          <p:spPr>
            <a:xfrm>
              <a:off x="6117125" y="3885375"/>
              <a:ext cx="29200" cy="14075"/>
            </a:xfrm>
            <a:custGeom>
              <a:avLst/>
              <a:gdLst/>
              <a:ahLst/>
              <a:cxnLst/>
              <a:rect l="l" t="t" r="r" b="b"/>
              <a:pathLst>
                <a:path w="1168" h="563" extrusionOk="0">
                  <a:moveTo>
                    <a:pt x="305" y="0"/>
                  </a:moveTo>
                  <a:cubicBezTo>
                    <a:pt x="204" y="0"/>
                    <a:pt x="103" y="7"/>
                    <a:pt x="0" y="26"/>
                  </a:cubicBezTo>
                  <a:lnTo>
                    <a:pt x="143" y="300"/>
                  </a:lnTo>
                  <a:cubicBezTo>
                    <a:pt x="262" y="467"/>
                    <a:pt x="417" y="491"/>
                    <a:pt x="596" y="491"/>
                  </a:cubicBezTo>
                  <a:cubicBezTo>
                    <a:pt x="810" y="419"/>
                    <a:pt x="1155" y="562"/>
                    <a:pt x="1167" y="169"/>
                  </a:cubicBezTo>
                  <a:cubicBezTo>
                    <a:pt x="1143" y="134"/>
                    <a:pt x="1131" y="86"/>
                    <a:pt x="1131" y="62"/>
                  </a:cubicBezTo>
                  <a:cubicBezTo>
                    <a:pt x="853" y="53"/>
                    <a:pt x="580" y="0"/>
                    <a:pt x="3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30"/>
            <p:cNvSpPr/>
            <p:nvPr/>
          </p:nvSpPr>
          <p:spPr>
            <a:xfrm>
              <a:off x="6124275" y="3825600"/>
              <a:ext cx="32450" cy="7475"/>
            </a:xfrm>
            <a:custGeom>
              <a:avLst/>
              <a:gdLst/>
              <a:ahLst/>
              <a:cxnLst/>
              <a:rect l="l" t="t" r="r" b="b"/>
              <a:pathLst>
                <a:path w="1298" h="299" extrusionOk="0">
                  <a:moveTo>
                    <a:pt x="429" y="1"/>
                  </a:moveTo>
                  <a:cubicBezTo>
                    <a:pt x="345" y="179"/>
                    <a:pt x="95" y="84"/>
                    <a:pt x="0" y="262"/>
                  </a:cubicBezTo>
                  <a:cubicBezTo>
                    <a:pt x="393" y="274"/>
                    <a:pt x="762" y="274"/>
                    <a:pt x="1143" y="298"/>
                  </a:cubicBezTo>
                  <a:cubicBezTo>
                    <a:pt x="1191" y="239"/>
                    <a:pt x="1250" y="191"/>
                    <a:pt x="1298" y="131"/>
                  </a:cubicBezTo>
                  <a:cubicBezTo>
                    <a:pt x="1012" y="36"/>
                    <a:pt x="726" y="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30"/>
            <p:cNvSpPr/>
            <p:nvPr/>
          </p:nvSpPr>
          <p:spPr>
            <a:xfrm>
              <a:off x="5944175" y="3818175"/>
              <a:ext cx="15225" cy="3725"/>
            </a:xfrm>
            <a:custGeom>
              <a:avLst/>
              <a:gdLst/>
              <a:ahLst/>
              <a:cxnLst/>
              <a:rect l="l" t="t" r="r" b="b"/>
              <a:pathLst>
                <a:path w="609" h="149" extrusionOk="0">
                  <a:moveTo>
                    <a:pt x="288" y="1"/>
                  </a:moveTo>
                  <a:cubicBezTo>
                    <a:pt x="195" y="1"/>
                    <a:pt x="98" y="18"/>
                    <a:pt x="1" y="24"/>
                  </a:cubicBezTo>
                  <a:cubicBezTo>
                    <a:pt x="122" y="122"/>
                    <a:pt x="252" y="148"/>
                    <a:pt x="383" y="148"/>
                  </a:cubicBezTo>
                  <a:cubicBezTo>
                    <a:pt x="459" y="148"/>
                    <a:pt x="534" y="140"/>
                    <a:pt x="608" y="131"/>
                  </a:cubicBezTo>
                  <a:cubicBezTo>
                    <a:pt x="510" y="26"/>
                    <a:pt x="402"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30"/>
            <p:cNvSpPr/>
            <p:nvPr/>
          </p:nvSpPr>
          <p:spPr>
            <a:xfrm>
              <a:off x="5991800" y="3875600"/>
              <a:ext cx="14325" cy="3825"/>
            </a:xfrm>
            <a:custGeom>
              <a:avLst/>
              <a:gdLst/>
              <a:ahLst/>
              <a:cxnLst/>
              <a:rect l="l" t="t" r="r" b="b"/>
              <a:pathLst>
                <a:path w="573" h="153" extrusionOk="0">
                  <a:moveTo>
                    <a:pt x="1" y="1"/>
                  </a:moveTo>
                  <a:cubicBezTo>
                    <a:pt x="90" y="102"/>
                    <a:pt x="182" y="153"/>
                    <a:pt x="278" y="153"/>
                  </a:cubicBezTo>
                  <a:cubicBezTo>
                    <a:pt x="373" y="153"/>
                    <a:pt x="471" y="102"/>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30"/>
            <p:cNvSpPr/>
            <p:nvPr/>
          </p:nvSpPr>
          <p:spPr>
            <a:xfrm>
              <a:off x="5973950" y="3872325"/>
              <a:ext cx="12225" cy="3100"/>
            </a:xfrm>
            <a:custGeom>
              <a:avLst/>
              <a:gdLst/>
              <a:ahLst/>
              <a:cxnLst/>
              <a:rect l="l" t="t" r="r" b="b"/>
              <a:pathLst>
                <a:path w="489" h="124" extrusionOk="0">
                  <a:moveTo>
                    <a:pt x="0" y="1"/>
                  </a:moveTo>
                  <a:cubicBezTo>
                    <a:pt x="79" y="100"/>
                    <a:pt x="174" y="123"/>
                    <a:pt x="275" y="123"/>
                  </a:cubicBezTo>
                  <a:cubicBezTo>
                    <a:pt x="344" y="123"/>
                    <a:pt x="417" y="113"/>
                    <a:pt x="489" y="108"/>
                  </a:cubicBezTo>
                  <a:cubicBezTo>
                    <a:pt x="346" y="1"/>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30"/>
            <p:cNvSpPr/>
            <p:nvPr/>
          </p:nvSpPr>
          <p:spPr>
            <a:xfrm>
              <a:off x="6095850" y="3850775"/>
              <a:ext cx="6425" cy="6400"/>
            </a:xfrm>
            <a:custGeom>
              <a:avLst/>
              <a:gdLst/>
              <a:ahLst/>
              <a:cxnLst/>
              <a:rect l="l" t="t" r="r" b="b"/>
              <a:pathLst>
                <a:path w="257" h="256" extrusionOk="0">
                  <a:moveTo>
                    <a:pt x="185" y="0"/>
                  </a:moveTo>
                  <a:cubicBezTo>
                    <a:pt x="1" y="0"/>
                    <a:pt x="83" y="138"/>
                    <a:pt x="137" y="256"/>
                  </a:cubicBezTo>
                  <a:cubicBezTo>
                    <a:pt x="185" y="256"/>
                    <a:pt x="220" y="256"/>
                    <a:pt x="256" y="244"/>
                  </a:cubicBezTo>
                  <a:lnTo>
                    <a:pt x="256" y="6"/>
                  </a:lnTo>
                  <a:cubicBezTo>
                    <a:pt x="229" y="2"/>
                    <a:pt x="205" y="0"/>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30"/>
            <p:cNvSpPr/>
            <p:nvPr/>
          </p:nvSpPr>
          <p:spPr>
            <a:xfrm>
              <a:off x="6030800" y="3850300"/>
              <a:ext cx="3900" cy="3900"/>
            </a:xfrm>
            <a:custGeom>
              <a:avLst/>
              <a:gdLst/>
              <a:ahLst/>
              <a:cxnLst/>
              <a:rect l="l" t="t" r="r" b="b"/>
              <a:pathLst>
                <a:path w="156" h="156" extrusionOk="0">
                  <a:moveTo>
                    <a:pt x="155" y="1"/>
                  </a:moveTo>
                  <a:cubicBezTo>
                    <a:pt x="84" y="25"/>
                    <a:pt x="36" y="84"/>
                    <a:pt x="1" y="156"/>
                  </a:cubicBezTo>
                  <a:lnTo>
                    <a:pt x="155" y="15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30"/>
            <p:cNvSpPr/>
            <p:nvPr/>
          </p:nvSpPr>
          <p:spPr>
            <a:xfrm>
              <a:off x="5652175" y="3739050"/>
              <a:ext cx="249775" cy="48300"/>
            </a:xfrm>
            <a:custGeom>
              <a:avLst/>
              <a:gdLst/>
              <a:ahLst/>
              <a:cxnLst/>
              <a:rect l="l" t="t" r="r" b="b"/>
              <a:pathLst>
                <a:path w="9991" h="1932" extrusionOk="0">
                  <a:moveTo>
                    <a:pt x="227" y="1"/>
                  </a:moveTo>
                  <a:cubicBezTo>
                    <a:pt x="176" y="1"/>
                    <a:pt x="126" y="16"/>
                    <a:pt x="72" y="45"/>
                  </a:cubicBezTo>
                  <a:cubicBezTo>
                    <a:pt x="13" y="153"/>
                    <a:pt x="1" y="260"/>
                    <a:pt x="37" y="367"/>
                  </a:cubicBezTo>
                  <a:cubicBezTo>
                    <a:pt x="84" y="462"/>
                    <a:pt x="156" y="557"/>
                    <a:pt x="263" y="605"/>
                  </a:cubicBezTo>
                  <a:cubicBezTo>
                    <a:pt x="394" y="665"/>
                    <a:pt x="548" y="688"/>
                    <a:pt x="691" y="688"/>
                  </a:cubicBezTo>
                  <a:lnTo>
                    <a:pt x="1132" y="688"/>
                  </a:lnTo>
                  <a:cubicBezTo>
                    <a:pt x="1182" y="688"/>
                    <a:pt x="1232" y="688"/>
                    <a:pt x="1282" y="688"/>
                  </a:cubicBezTo>
                  <a:cubicBezTo>
                    <a:pt x="1509" y="688"/>
                    <a:pt x="1741" y="696"/>
                    <a:pt x="1965" y="784"/>
                  </a:cubicBezTo>
                  <a:cubicBezTo>
                    <a:pt x="2061" y="796"/>
                    <a:pt x="2168" y="819"/>
                    <a:pt x="2275" y="819"/>
                  </a:cubicBezTo>
                  <a:cubicBezTo>
                    <a:pt x="2811" y="819"/>
                    <a:pt x="3346" y="938"/>
                    <a:pt x="3870" y="1034"/>
                  </a:cubicBezTo>
                  <a:cubicBezTo>
                    <a:pt x="3942" y="1046"/>
                    <a:pt x="4001" y="1057"/>
                    <a:pt x="4073" y="1069"/>
                  </a:cubicBezTo>
                  <a:cubicBezTo>
                    <a:pt x="4144" y="1069"/>
                    <a:pt x="4204" y="1093"/>
                    <a:pt x="4287" y="1093"/>
                  </a:cubicBezTo>
                  <a:cubicBezTo>
                    <a:pt x="4339" y="1089"/>
                    <a:pt x="4390" y="1087"/>
                    <a:pt x="4441" y="1087"/>
                  </a:cubicBezTo>
                  <a:cubicBezTo>
                    <a:pt x="4802" y="1087"/>
                    <a:pt x="5147" y="1188"/>
                    <a:pt x="5501" y="1272"/>
                  </a:cubicBezTo>
                  <a:cubicBezTo>
                    <a:pt x="5566" y="1272"/>
                    <a:pt x="5631" y="1261"/>
                    <a:pt x="5694" y="1261"/>
                  </a:cubicBezTo>
                  <a:cubicBezTo>
                    <a:pt x="5747" y="1261"/>
                    <a:pt x="5798" y="1269"/>
                    <a:pt x="5847" y="1296"/>
                  </a:cubicBezTo>
                  <a:cubicBezTo>
                    <a:pt x="5894" y="1319"/>
                    <a:pt x="5954" y="1331"/>
                    <a:pt x="6013" y="1343"/>
                  </a:cubicBezTo>
                  <a:cubicBezTo>
                    <a:pt x="6073" y="1355"/>
                    <a:pt x="6133" y="1379"/>
                    <a:pt x="6192" y="1379"/>
                  </a:cubicBezTo>
                  <a:cubicBezTo>
                    <a:pt x="6252" y="1379"/>
                    <a:pt x="6311" y="1391"/>
                    <a:pt x="6371" y="1391"/>
                  </a:cubicBezTo>
                  <a:cubicBezTo>
                    <a:pt x="6883" y="1413"/>
                    <a:pt x="7355" y="1644"/>
                    <a:pt x="7882" y="1644"/>
                  </a:cubicBezTo>
                  <a:cubicBezTo>
                    <a:pt x="7917" y="1644"/>
                    <a:pt x="7954" y="1643"/>
                    <a:pt x="7990" y="1641"/>
                  </a:cubicBezTo>
                  <a:cubicBezTo>
                    <a:pt x="8038" y="1641"/>
                    <a:pt x="8085" y="1629"/>
                    <a:pt x="8121" y="1629"/>
                  </a:cubicBezTo>
                  <a:cubicBezTo>
                    <a:pt x="8311" y="1629"/>
                    <a:pt x="8514" y="1629"/>
                    <a:pt x="8680" y="1760"/>
                  </a:cubicBezTo>
                  <a:cubicBezTo>
                    <a:pt x="8928" y="1870"/>
                    <a:pt x="9101" y="1932"/>
                    <a:pt x="9225" y="1932"/>
                  </a:cubicBezTo>
                  <a:cubicBezTo>
                    <a:pt x="9435" y="1932"/>
                    <a:pt x="9500" y="1755"/>
                    <a:pt x="9538" y="1343"/>
                  </a:cubicBezTo>
                  <a:cubicBezTo>
                    <a:pt x="9514" y="1319"/>
                    <a:pt x="9478" y="1296"/>
                    <a:pt x="9454" y="1284"/>
                  </a:cubicBezTo>
                  <a:lnTo>
                    <a:pt x="9407" y="1296"/>
                  </a:lnTo>
                  <a:lnTo>
                    <a:pt x="9454" y="1272"/>
                  </a:lnTo>
                  <a:cubicBezTo>
                    <a:pt x="9490" y="1284"/>
                    <a:pt x="9526" y="1296"/>
                    <a:pt x="9550" y="1331"/>
                  </a:cubicBezTo>
                  <a:cubicBezTo>
                    <a:pt x="9585" y="1331"/>
                    <a:pt x="9620" y="1332"/>
                    <a:pt x="9654" y="1332"/>
                  </a:cubicBezTo>
                  <a:cubicBezTo>
                    <a:pt x="9784" y="1332"/>
                    <a:pt x="9906" y="1318"/>
                    <a:pt x="9990" y="1177"/>
                  </a:cubicBezTo>
                  <a:cubicBezTo>
                    <a:pt x="9407" y="1081"/>
                    <a:pt x="8835" y="986"/>
                    <a:pt x="8264" y="879"/>
                  </a:cubicBezTo>
                  <a:cubicBezTo>
                    <a:pt x="8155" y="831"/>
                    <a:pt x="8041" y="821"/>
                    <a:pt x="7926" y="821"/>
                  </a:cubicBezTo>
                  <a:cubicBezTo>
                    <a:pt x="7848" y="821"/>
                    <a:pt x="7770" y="826"/>
                    <a:pt x="7692" y="826"/>
                  </a:cubicBezTo>
                  <a:cubicBezTo>
                    <a:pt x="7570" y="826"/>
                    <a:pt x="7450" y="815"/>
                    <a:pt x="7335" y="760"/>
                  </a:cubicBezTo>
                  <a:cubicBezTo>
                    <a:pt x="7258" y="771"/>
                    <a:pt x="7178" y="779"/>
                    <a:pt x="7099" y="779"/>
                  </a:cubicBezTo>
                  <a:cubicBezTo>
                    <a:pt x="7008" y="779"/>
                    <a:pt x="6918" y="768"/>
                    <a:pt x="6835" y="736"/>
                  </a:cubicBezTo>
                  <a:cubicBezTo>
                    <a:pt x="6704" y="676"/>
                    <a:pt x="6570" y="676"/>
                    <a:pt x="6436" y="676"/>
                  </a:cubicBezTo>
                  <a:cubicBezTo>
                    <a:pt x="6302" y="676"/>
                    <a:pt x="6168" y="676"/>
                    <a:pt x="6037" y="617"/>
                  </a:cubicBezTo>
                  <a:cubicBezTo>
                    <a:pt x="5973" y="624"/>
                    <a:pt x="5907" y="628"/>
                    <a:pt x="5839" y="628"/>
                  </a:cubicBezTo>
                  <a:cubicBezTo>
                    <a:pt x="5694" y="628"/>
                    <a:pt x="5545" y="610"/>
                    <a:pt x="5406" y="569"/>
                  </a:cubicBezTo>
                  <a:cubicBezTo>
                    <a:pt x="5204" y="486"/>
                    <a:pt x="4966" y="569"/>
                    <a:pt x="4775" y="462"/>
                  </a:cubicBezTo>
                  <a:cubicBezTo>
                    <a:pt x="4764" y="473"/>
                    <a:pt x="4751" y="479"/>
                    <a:pt x="4738" y="479"/>
                  </a:cubicBezTo>
                  <a:cubicBezTo>
                    <a:pt x="4722" y="479"/>
                    <a:pt x="4705" y="470"/>
                    <a:pt x="4692" y="450"/>
                  </a:cubicBezTo>
                  <a:cubicBezTo>
                    <a:pt x="4646" y="399"/>
                    <a:pt x="4603" y="380"/>
                    <a:pt x="4559" y="380"/>
                  </a:cubicBezTo>
                  <a:cubicBezTo>
                    <a:pt x="4511" y="380"/>
                    <a:pt x="4462" y="402"/>
                    <a:pt x="4406" y="426"/>
                  </a:cubicBezTo>
                  <a:cubicBezTo>
                    <a:pt x="3227" y="367"/>
                    <a:pt x="2072" y="188"/>
                    <a:pt x="906" y="34"/>
                  </a:cubicBezTo>
                  <a:cubicBezTo>
                    <a:pt x="816" y="28"/>
                    <a:pt x="727" y="22"/>
                    <a:pt x="639" y="22"/>
                  </a:cubicBezTo>
                  <a:cubicBezTo>
                    <a:pt x="551" y="22"/>
                    <a:pt x="465" y="28"/>
                    <a:pt x="382" y="45"/>
                  </a:cubicBezTo>
                  <a:cubicBezTo>
                    <a:pt x="328" y="16"/>
                    <a:pt x="27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30"/>
            <p:cNvSpPr/>
            <p:nvPr/>
          </p:nvSpPr>
          <p:spPr>
            <a:xfrm>
              <a:off x="5811725" y="3796825"/>
              <a:ext cx="108075" cy="26700"/>
            </a:xfrm>
            <a:custGeom>
              <a:avLst/>
              <a:gdLst/>
              <a:ahLst/>
              <a:cxnLst/>
              <a:rect l="l" t="t" r="r" b="b"/>
              <a:pathLst>
                <a:path w="4323" h="1068" extrusionOk="0">
                  <a:moveTo>
                    <a:pt x="742" y="1"/>
                  </a:moveTo>
                  <a:cubicBezTo>
                    <a:pt x="683" y="1"/>
                    <a:pt x="622" y="12"/>
                    <a:pt x="560" y="32"/>
                  </a:cubicBezTo>
                  <a:cubicBezTo>
                    <a:pt x="513" y="56"/>
                    <a:pt x="441" y="92"/>
                    <a:pt x="405" y="151"/>
                  </a:cubicBezTo>
                  <a:cubicBezTo>
                    <a:pt x="346" y="378"/>
                    <a:pt x="1" y="532"/>
                    <a:pt x="286" y="818"/>
                  </a:cubicBezTo>
                  <a:cubicBezTo>
                    <a:pt x="894" y="925"/>
                    <a:pt x="1501" y="830"/>
                    <a:pt x="2132" y="937"/>
                  </a:cubicBezTo>
                  <a:cubicBezTo>
                    <a:pt x="2290" y="965"/>
                    <a:pt x="2453" y="973"/>
                    <a:pt x="2620" y="973"/>
                  </a:cubicBezTo>
                  <a:cubicBezTo>
                    <a:pt x="2847" y="973"/>
                    <a:pt x="3079" y="958"/>
                    <a:pt x="3312" y="958"/>
                  </a:cubicBezTo>
                  <a:cubicBezTo>
                    <a:pt x="3575" y="958"/>
                    <a:pt x="3838" y="977"/>
                    <a:pt x="4096" y="1056"/>
                  </a:cubicBezTo>
                  <a:cubicBezTo>
                    <a:pt x="4115" y="1064"/>
                    <a:pt x="4131" y="1068"/>
                    <a:pt x="4147" y="1068"/>
                  </a:cubicBezTo>
                  <a:cubicBezTo>
                    <a:pt x="4223" y="1068"/>
                    <a:pt x="4267" y="983"/>
                    <a:pt x="4287" y="913"/>
                  </a:cubicBezTo>
                  <a:cubicBezTo>
                    <a:pt x="4323" y="794"/>
                    <a:pt x="4239" y="747"/>
                    <a:pt x="4144" y="711"/>
                  </a:cubicBezTo>
                  <a:cubicBezTo>
                    <a:pt x="4037" y="687"/>
                    <a:pt x="3965" y="640"/>
                    <a:pt x="3918" y="556"/>
                  </a:cubicBezTo>
                  <a:cubicBezTo>
                    <a:pt x="3812" y="503"/>
                    <a:pt x="3702" y="490"/>
                    <a:pt x="3593" y="490"/>
                  </a:cubicBezTo>
                  <a:cubicBezTo>
                    <a:pt x="3482" y="490"/>
                    <a:pt x="3371" y="504"/>
                    <a:pt x="3263" y="504"/>
                  </a:cubicBezTo>
                  <a:cubicBezTo>
                    <a:pt x="3142" y="504"/>
                    <a:pt x="3025" y="486"/>
                    <a:pt x="2918" y="413"/>
                  </a:cubicBezTo>
                  <a:lnTo>
                    <a:pt x="2929" y="413"/>
                  </a:lnTo>
                  <a:cubicBezTo>
                    <a:pt x="2851" y="364"/>
                    <a:pt x="2767" y="353"/>
                    <a:pt x="2681" y="353"/>
                  </a:cubicBezTo>
                  <a:cubicBezTo>
                    <a:pt x="2614" y="353"/>
                    <a:pt x="2546" y="359"/>
                    <a:pt x="2479" y="359"/>
                  </a:cubicBezTo>
                  <a:cubicBezTo>
                    <a:pt x="2383" y="359"/>
                    <a:pt x="2290" y="346"/>
                    <a:pt x="2203" y="282"/>
                  </a:cubicBezTo>
                  <a:cubicBezTo>
                    <a:pt x="2144" y="282"/>
                    <a:pt x="2096" y="270"/>
                    <a:pt x="2048" y="270"/>
                  </a:cubicBezTo>
                  <a:cubicBezTo>
                    <a:pt x="1983" y="330"/>
                    <a:pt x="1914" y="360"/>
                    <a:pt x="1843" y="360"/>
                  </a:cubicBezTo>
                  <a:cubicBezTo>
                    <a:pt x="1772" y="360"/>
                    <a:pt x="1697" y="330"/>
                    <a:pt x="1620" y="270"/>
                  </a:cubicBezTo>
                  <a:cubicBezTo>
                    <a:pt x="1429" y="223"/>
                    <a:pt x="1251" y="163"/>
                    <a:pt x="1060" y="116"/>
                  </a:cubicBezTo>
                  <a:cubicBezTo>
                    <a:pt x="959" y="38"/>
                    <a:pt x="8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30"/>
            <p:cNvSpPr/>
            <p:nvPr/>
          </p:nvSpPr>
          <p:spPr>
            <a:xfrm>
              <a:off x="5980200" y="3795900"/>
              <a:ext cx="94375" cy="10175"/>
            </a:xfrm>
            <a:custGeom>
              <a:avLst/>
              <a:gdLst/>
              <a:ahLst/>
              <a:cxnLst/>
              <a:rect l="l" t="t" r="r" b="b"/>
              <a:pathLst>
                <a:path w="3775" h="407" extrusionOk="0">
                  <a:moveTo>
                    <a:pt x="2260" y="0"/>
                  </a:moveTo>
                  <a:cubicBezTo>
                    <a:pt x="2000" y="0"/>
                    <a:pt x="1739" y="13"/>
                    <a:pt x="1477" y="34"/>
                  </a:cubicBezTo>
                  <a:lnTo>
                    <a:pt x="1358" y="34"/>
                  </a:lnTo>
                  <a:cubicBezTo>
                    <a:pt x="1279" y="48"/>
                    <a:pt x="1199" y="53"/>
                    <a:pt x="1118" y="53"/>
                  </a:cubicBezTo>
                  <a:cubicBezTo>
                    <a:pt x="946" y="53"/>
                    <a:pt x="769" y="31"/>
                    <a:pt x="594" y="31"/>
                  </a:cubicBezTo>
                  <a:cubicBezTo>
                    <a:pt x="388" y="31"/>
                    <a:pt x="186" y="62"/>
                    <a:pt x="0" y="200"/>
                  </a:cubicBezTo>
                  <a:cubicBezTo>
                    <a:pt x="510" y="317"/>
                    <a:pt x="1025" y="342"/>
                    <a:pt x="1542" y="342"/>
                  </a:cubicBezTo>
                  <a:cubicBezTo>
                    <a:pt x="1928" y="342"/>
                    <a:pt x="2314" y="328"/>
                    <a:pt x="2699" y="328"/>
                  </a:cubicBezTo>
                  <a:cubicBezTo>
                    <a:pt x="2799" y="328"/>
                    <a:pt x="2900" y="329"/>
                    <a:pt x="3001" y="331"/>
                  </a:cubicBezTo>
                  <a:cubicBezTo>
                    <a:pt x="3148" y="331"/>
                    <a:pt x="3307" y="407"/>
                    <a:pt x="3456" y="407"/>
                  </a:cubicBezTo>
                  <a:cubicBezTo>
                    <a:pt x="3572" y="407"/>
                    <a:pt x="3681" y="361"/>
                    <a:pt x="3775" y="200"/>
                  </a:cubicBezTo>
                  <a:cubicBezTo>
                    <a:pt x="3271" y="51"/>
                    <a:pt x="2767" y="0"/>
                    <a:pt x="2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30"/>
            <p:cNvSpPr/>
            <p:nvPr/>
          </p:nvSpPr>
          <p:spPr>
            <a:xfrm>
              <a:off x="5932575" y="3790050"/>
              <a:ext cx="84250" cy="10875"/>
            </a:xfrm>
            <a:custGeom>
              <a:avLst/>
              <a:gdLst/>
              <a:ahLst/>
              <a:cxnLst/>
              <a:rect l="l" t="t" r="r" b="b"/>
              <a:pathLst>
                <a:path w="3370" h="435" extrusionOk="0">
                  <a:moveTo>
                    <a:pt x="169" y="1"/>
                  </a:moveTo>
                  <a:cubicBezTo>
                    <a:pt x="103" y="1"/>
                    <a:pt x="28" y="22"/>
                    <a:pt x="0" y="113"/>
                  </a:cubicBezTo>
                  <a:cubicBezTo>
                    <a:pt x="393" y="354"/>
                    <a:pt x="552" y="434"/>
                    <a:pt x="1039" y="434"/>
                  </a:cubicBezTo>
                  <a:cubicBezTo>
                    <a:pt x="1201" y="434"/>
                    <a:pt x="1399" y="425"/>
                    <a:pt x="1655" y="410"/>
                  </a:cubicBezTo>
                  <a:cubicBezTo>
                    <a:pt x="1878" y="338"/>
                    <a:pt x="2105" y="320"/>
                    <a:pt x="2332" y="320"/>
                  </a:cubicBezTo>
                  <a:cubicBezTo>
                    <a:pt x="2544" y="320"/>
                    <a:pt x="2756" y="335"/>
                    <a:pt x="2966" y="335"/>
                  </a:cubicBezTo>
                  <a:cubicBezTo>
                    <a:pt x="3086" y="335"/>
                    <a:pt x="3204" y="331"/>
                    <a:pt x="3322" y="315"/>
                  </a:cubicBezTo>
                  <a:lnTo>
                    <a:pt x="3370" y="256"/>
                  </a:lnTo>
                  <a:cubicBezTo>
                    <a:pt x="3275" y="220"/>
                    <a:pt x="3203" y="149"/>
                    <a:pt x="3120" y="149"/>
                  </a:cubicBezTo>
                  <a:cubicBezTo>
                    <a:pt x="2167" y="113"/>
                    <a:pt x="1179" y="149"/>
                    <a:pt x="227" y="6"/>
                  </a:cubicBezTo>
                  <a:cubicBezTo>
                    <a:pt x="210" y="3"/>
                    <a:pt x="19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30"/>
            <p:cNvSpPr/>
            <p:nvPr/>
          </p:nvSpPr>
          <p:spPr>
            <a:xfrm>
              <a:off x="5800125" y="3780825"/>
              <a:ext cx="48225" cy="21100"/>
            </a:xfrm>
            <a:custGeom>
              <a:avLst/>
              <a:gdLst/>
              <a:ahLst/>
              <a:cxnLst/>
              <a:rect l="l" t="t" r="r" b="b"/>
              <a:pathLst>
                <a:path w="1929" h="844" extrusionOk="0">
                  <a:moveTo>
                    <a:pt x="1074" y="1"/>
                  </a:moveTo>
                  <a:cubicBezTo>
                    <a:pt x="1005" y="1"/>
                    <a:pt x="931" y="18"/>
                    <a:pt x="857" y="41"/>
                  </a:cubicBezTo>
                  <a:cubicBezTo>
                    <a:pt x="786" y="65"/>
                    <a:pt x="738" y="77"/>
                    <a:pt x="679" y="101"/>
                  </a:cubicBezTo>
                  <a:cubicBezTo>
                    <a:pt x="465" y="184"/>
                    <a:pt x="226" y="148"/>
                    <a:pt x="48" y="315"/>
                  </a:cubicBezTo>
                  <a:cubicBezTo>
                    <a:pt x="0" y="601"/>
                    <a:pt x="262" y="613"/>
                    <a:pt x="405" y="696"/>
                  </a:cubicBezTo>
                  <a:cubicBezTo>
                    <a:pt x="524" y="744"/>
                    <a:pt x="643" y="803"/>
                    <a:pt x="762" y="839"/>
                  </a:cubicBezTo>
                  <a:cubicBezTo>
                    <a:pt x="776" y="842"/>
                    <a:pt x="790" y="843"/>
                    <a:pt x="804" y="843"/>
                  </a:cubicBezTo>
                  <a:cubicBezTo>
                    <a:pt x="849" y="843"/>
                    <a:pt x="893" y="828"/>
                    <a:pt x="929" y="791"/>
                  </a:cubicBezTo>
                  <a:cubicBezTo>
                    <a:pt x="1119" y="779"/>
                    <a:pt x="1310" y="779"/>
                    <a:pt x="1512" y="756"/>
                  </a:cubicBezTo>
                  <a:cubicBezTo>
                    <a:pt x="1512" y="565"/>
                    <a:pt x="1608" y="494"/>
                    <a:pt x="1762" y="494"/>
                  </a:cubicBezTo>
                  <a:cubicBezTo>
                    <a:pt x="1810" y="446"/>
                    <a:pt x="1846" y="422"/>
                    <a:pt x="1893" y="398"/>
                  </a:cubicBezTo>
                  <a:cubicBezTo>
                    <a:pt x="1905" y="375"/>
                    <a:pt x="1905" y="363"/>
                    <a:pt x="1929" y="327"/>
                  </a:cubicBezTo>
                  <a:cubicBezTo>
                    <a:pt x="1774" y="148"/>
                    <a:pt x="1548" y="208"/>
                    <a:pt x="1358" y="184"/>
                  </a:cubicBezTo>
                  <a:cubicBezTo>
                    <a:pt x="1284" y="45"/>
                    <a:pt x="1184" y="1"/>
                    <a:pt x="1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30"/>
            <p:cNvSpPr/>
            <p:nvPr/>
          </p:nvSpPr>
          <p:spPr>
            <a:xfrm>
              <a:off x="6055200" y="3800375"/>
              <a:ext cx="69375" cy="9375"/>
            </a:xfrm>
            <a:custGeom>
              <a:avLst/>
              <a:gdLst/>
              <a:ahLst/>
              <a:cxnLst/>
              <a:rect l="l" t="t" r="r" b="b"/>
              <a:pathLst>
                <a:path w="2775" h="375" extrusionOk="0">
                  <a:moveTo>
                    <a:pt x="1091" y="1"/>
                  </a:moveTo>
                  <a:cubicBezTo>
                    <a:pt x="978" y="1"/>
                    <a:pt x="865" y="3"/>
                    <a:pt x="751" y="9"/>
                  </a:cubicBezTo>
                  <a:cubicBezTo>
                    <a:pt x="644" y="122"/>
                    <a:pt x="519" y="143"/>
                    <a:pt x="389" y="143"/>
                  </a:cubicBezTo>
                  <a:cubicBezTo>
                    <a:pt x="314" y="143"/>
                    <a:pt x="237" y="136"/>
                    <a:pt x="161" y="136"/>
                  </a:cubicBezTo>
                  <a:cubicBezTo>
                    <a:pt x="107" y="136"/>
                    <a:pt x="53" y="140"/>
                    <a:pt x="1" y="152"/>
                  </a:cubicBezTo>
                  <a:cubicBezTo>
                    <a:pt x="331" y="276"/>
                    <a:pt x="669" y="289"/>
                    <a:pt x="1008" y="289"/>
                  </a:cubicBezTo>
                  <a:cubicBezTo>
                    <a:pt x="1094" y="289"/>
                    <a:pt x="1181" y="288"/>
                    <a:pt x="1267" y="288"/>
                  </a:cubicBezTo>
                  <a:cubicBezTo>
                    <a:pt x="1429" y="288"/>
                    <a:pt x="1590" y="291"/>
                    <a:pt x="1751" y="307"/>
                  </a:cubicBezTo>
                  <a:cubicBezTo>
                    <a:pt x="1942" y="307"/>
                    <a:pt x="2139" y="375"/>
                    <a:pt x="2325" y="375"/>
                  </a:cubicBezTo>
                  <a:cubicBezTo>
                    <a:pt x="2488" y="375"/>
                    <a:pt x="2642" y="323"/>
                    <a:pt x="2775" y="128"/>
                  </a:cubicBezTo>
                  <a:cubicBezTo>
                    <a:pt x="2218" y="69"/>
                    <a:pt x="1661" y="1"/>
                    <a:pt x="10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30"/>
            <p:cNvSpPr/>
            <p:nvPr/>
          </p:nvSpPr>
          <p:spPr>
            <a:xfrm>
              <a:off x="5799825" y="3767625"/>
              <a:ext cx="52400" cy="14250"/>
            </a:xfrm>
            <a:custGeom>
              <a:avLst/>
              <a:gdLst/>
              <a:ahLst/>
              <a:cxnLst/>
              <a:rect l="l" t="t" r="r" b="b"/>
              <a:pathLst>
                <a:path w="2096" h="570" extrusionOk="0">
                  <a:moveTo>
                    <a:pt x="143" y="1"/>
                  </a:moveTo>
                  <a:cubicBezTo>
                    <a:pt x="119" y="1"/>
                    <a:pt x="96" y="4"/>
                    <a:pt x="72" y="10"/>
                  </a:cubicBezTo>
                  <a:cubicBezTo>
                    <a:pt x="12" y="57"/>
                    <a:pt x="0" y="129"/>
                    <a:pt x="0" y="212"/>
                  </a:cubicBezTo>
                  <a:cubicBezTo>
                    <a:pt x="12" y="284"/>
                    <a:pt x="60" y="343"/>
                    <a:pt x="119" y="391"/>
                  </a:cubicBezTo>
                  <a:cubicBezTo>
                    <a:pt x="227" y="438"/>
                    <a:pt x="322" y="462"/>
                    <a:pt x="441" y="486"/>
                  </a:cubicBezTo>
                  <a:cubicBezTo>
                    <a:pt x="598" y="508"/>
                    <a:pt x="753" y="513"/>
                    <a:pt x="909" y="513"/>
                  </a:cubicBezTo>
                  <a:cubicBezTo>
                    <a:pt x="1045" y="513"/>
                    <a:pt x="1182" y="509"/>
                    <a:pt x="1318" y="509"/>
                  </a:cubicBezTo>
                  <a:cubicBezTo>
                    <a:pt x="1533" y="509"/>
                    <a:pt x="1748" y="519"/>
                    <a:pt x="1965" y="569"/>
                  </a:cubicBezTo>
                  <a:lnTo>
                    <a:pt x="2096" y="438"/>
                  </a:lnTo>
                  <a:cubicBezTo>
                    <a:pt x="1548" y="129"/>
                    <a:pt x="953" y="81"/>
                    <a:pt x="346" y="22"/>
                  </a:cubicBezTo>
                  <a:cubicBezTo>
                    <a:pt x="346" y="34"/>
                    <a:pt x="334" y="34"/>
                    <a:pt x="298" y="57"/>
                  </a:cubicBezTo>
                  <a:cubicBezTo>
                    <a:pt x="292" y="60"/>
                    <a:pt x="286" y="62"/>
                    <a:pt x="279" y="62"/>
                  </a:cubicBezTo>
                  <a:cubicBezTo>
                    <a:pt x="258" y="62"/>
                    <a:pt x="233" y="46"/>
                    <a:pt x="215" y="10"/>
                  </a:cubicBezTo>
                  <a:cubicBezTo>
                    <a:pt x="191" y="4"/>
                    <a:pt x="167" y="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30"/>
            <p:cNvSpPr/>
            <p:nvPr/>
          </p:nvSpPr>
          <p:spPr>
            <a:xfrm>
              <a:off x="6098975" y="3803575"/>
              <a:ext cx="50925" cy="8650"/>
            </a:xfrm>
            <a:custGeom>
              <a:avLst/>
              <a:gdLst/>
              <a:ahLst/>
              <a:cxnLst/>
              <a:rect l="l" t="t" r="r" b="b"/>
              <a:pathLst>
                <a:path w="2037" h="346" extrusionOk="0">
                  <a:moveTo>
                    <a:pt x="1024" y="0"/>
                  </a:moveTo>
                  <a:cubicBezTo>
                    <a:pt x="884" y="135"/>
                    <a:pt x="724" y="161"/>
                    <a:pt x="559" y="161"/>
                  </a:cubicBezTo>
                  <a:cubicBezTo>
                    <a:pt x="455" y="161"/>
                    <a:pt x="348" y="151"/>
                    <a:pt x="242" y="151"/>
                  </a:cubicBezTo>
                  <a:cubicBezTo>
                    <a:pt x="160" y="151"/>
                    <a:pt x="79" y="157"/>
                    <a:pt x="0" y="179"/>
                  </a:cubicBezTo>
                  <a:cubicBezTo>
                    <a:pt x="167" y="346"/>
                    <a:pt x="393" y="262"/>
                    <a:pt x="583" y="310"/>
                  </a:cubicBezTo>
                  <a:lnTo>
                    <a:pt x="2024" y="310"/>
                  </a:lnTo>
                  <a:cubicBezTo>
                    <a:pt x="2024" y="250"/>
                    <a:pt x="2036" y="191"/>
                    <a:pt x="2036" y="131"/>
                  </a:cubicBezTo>
                  <a:cubicBezTo>
                    <a:pt x="2024" y="84"/>
                    <a:pt x="2012" y="60"/>
                    <a:pt x="2012" y="12"/>
                  </a:cubicBezTo>
                  <a:cubicBezTo>
                    <a:pt x="1834" y="25"/>
                    <a:pt x="1659" y="38"/>
                    <a:pt x="1484" y="38"/>
                  </a:cubicBezTo>
                  <a:cubicBezTo>
                    <a:pt x="1332" y="38"/>
                    <a:pt x="1179" y="28"/>
                    <a:pt x="10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30"/>
            <p:cNvSpPr/>
            <p:nvPr/>
          </p:nvSpPr>
          <p:spPr>
            <a:xfrm>
              <a:off x="5809050" y="3775325"/>
              <a:ext cx="39900" cy="10425"/>
            </a:xfrm>
            <a:custGeom>
              <a:avLst/>
              <a:gdLst/>
              <a:ahLst/>
              <a:cxnLst/>
              <a:rect l="l" t="t" r="r" b="b"/>
              <a:pathLst>
                <a:path w="1596" h="417" extrusionOk="0">
                  <a:moveTo>
                    <a:pt x="249" y="1"/>
                  </a:moveTo>
                  <a:cubicBezTo>
                    <a:pt x="167" y="1"/>
                    <a:pt x="84" y="4"/>
                    <a:pt x="0" y="11"/>
                  </a:cubicBezTo>
                  <a:cubicBezTo>
                    <a:pt x="24" y="380"/>
                    <a:pt x="405" y="202"/>
                    <a:pt x="572" y="416"/>
                  </a:cubicBezTo>
                  <a:cubicBezTo>
                    <a:pt x="640" y="382"/>
                    <a:pt x="711" y="367"/>
                    <a:pt x="782" y="367"/>
                  </a:cubicBezTo>
                  <a:cubicBezTo>
                    <a:pt x="860" y="367"/>
                    <a:pt x="938" y="385"/>
                    <a:pt x="1012" y="416"/>
                  </a:cubicBezTo>
                  <a:cubicBezTo>
                    <a:pt x="1105" y="287"/>
                    <a:pt x="1228" y="275"/>
                    <a:pt x="1353" y="275"/>
                  </a:cubicBezTo>
                  <a:cubicBezTo>
                    <a:pt x="1384" y="275"/>
                    <a:pt x="1415" y="275"/>
                    <a:pt x="1446" y="275"/>
                  </a:cubicBezTo>
                  <a:cubicBezTo>
                    <a:pt x="1498" y="275"/>
                    <a:pt x="1548" y="273"/>
                    <a:pt x="1596" y="261"/>
                  </a:cubicBezTo>
                  <a:cubicBezTo>
                    <a:pt x="1151" y="110"/>
                    <a:pt x="714" y="1"/>
                    <a:pt x="2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30"/>
            <p:cNvSpPr/>
            <p:nvPr/>
          </p:nvSpPr>
          <p:spPr>
            <a:xfrm>
              <a:off x="5973950" y="3796075"/>
              <a:ext cx="42000" cy="4850"/>
            </a:xfrm>
            <a:custGeom>
              <a:avLst/>
              <a:gdLst/>
              <a:ahLst/>
              <a:cxnLst/>
              <a:rect l="l" t="t" r="r" b="b"/>
              <a:pathLst>
                <a:path w="1680" h="194" extrusionOk="0">
                  <a:moveTo>
                    <a:pt x="679" y="0"/>
                  </a:moveTo>
                  <a:cubicBezTo>
                    <a:pt x="450" y="0"/>
                    <a:pt x="223" y="39"/>
                    <a:pt x="0" y="169"/>
                  </a:cubicBezTo>
                  <a:cubicBezTo>
                    <a:pt x="96" y="169"/>
                    <a:pt x="167" y="181"/>
                    <a:pt x="274" y="193"/>
                  </a:cubicBezTo>
                  <a:cubicBezTo>
                    <a:pt x="390" y="166"/>
                    <a:pt x="509" y="158"/>
                    <a:pt x="630" y="158"/>
                  </a:cubicBezTo>
                  <a:cubicBezTo>
                    <a:pt x="794" y="158"/>
                    <a:pt x="962" y="173"/>
                    <a:pt x="1128" y="173"/>
                  </a:cubicBezTo>
                  <a:cubicBezTo>
                    <a:pt x="1315" y="173"/>
                    <a:pt x="1501" y="154"/>
                    <a:pt x="1679" y="74"/>
                  </a:cubicBezTo>
                  <a:lnTo>
                    <a:pt x="1679" y="74"/>
                  </a:lnTo>
                  <a:cubicBezTo>
                    <a:pt x="1665" y="75"/>
                    <a:pt x="1651" y="75"/>
                    <a:pt x="1638" y="75"/>
                  </a:cubicBezTo>
                  <a:cubicBezTo>
                    <a:pt x="1319" y="75"/>
                    <a:pt x="998"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30"/>
            <p:cNvSpPr/>
            <p:nvPr/>
          </p:nvSpPr>
          <p:spPr>
            <a:xfrm>
              <a:off x="5847150" y="3789000"/>
              <a:ext cx="22650" cy="7450"/>
            </a:xfrm>
            <a:custGeom>
              <a:avLst/>
              <a:gdLst/>
              <a:ahLst/>
              <a:cxnLst/>
              <a:rect l="l" t="t" r="r" b="b"/>
              <a:pathLst>
                <a:path w="906" h="298" extrusionOk="0">
                  <a:moveTo>
                    <a:pt x="60" y="0"/>
                  </a:moveTo>
                  <a:lnTo>
                    <a:pt x="24" y="36"/>
                  </a:lnTo>
                  <a:cubicBezTo>
                    <a:pt x="0" y="71"/>
                    <a:pt x="0" y="119"/>
                    <a:pt x="48" y="167"/>
                  </a:cubicBezTo>
                  <a:cubicBezTo>
                    <a:pt x="192" y="232"/>
                    <a:pt x="333" y="298"/>
                    <a:pt x="488" y="298"/>
                  </a:cubicBezTo>
                  <a:cubicBezTo>
                    <a:pt x="614" y="298"/>
                    <a:pt x="750" y="254"/>
                    <a:pt x="905" y="131"/>
                  </a:cubicBezTo>
                  <a:cubicBezTo>
                    <a:pt x="720" y="24"/>
                    <a:pt x="542" y="15"/>
                    <a:pt x="376" y="15"/>
                  </a:cubicBezTo>
                  <a:cubicBezTo>
                    <a:pt x="345" y="15"/>
                    <a:pt x="313" y="16"/>
                    <a:pt x="283" y="16"/>
                  </a:cubicBezTo>
                  <a:cubicBezTo>
                    <a:pt x="206" y="16"/>
                    <a:pt x="131" y="1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30"/>
            <p:cNvSpPr/>
            <p:nvPr/>
          </p:nvSpPr>
          <p:spPr>
            <a:xfrm>
              <a:off x="5884350" y="3805650"/>
              <a:ext cx="25325" cy="5625"/>
            </a:xfrm>
            <a:custGeom>
              <a:avLst/>
              <a:gdLst/>
              <a:ahLst/>
              <a:cxnLst/>
              <a:rect l="l" t="t" r="r" b="b"/>
              <a:pathLst>
                <a:path w="1013" h="225" extrusionOk="0">
                  <a:moveTo>
                    <a:pt x="1" y="48"/>
                  </a:moveTo>
                  <a:lnTo>
                    <a:pt x="1" y="48"/>
                  </a:lnTo>
                  <a:cubicBezTo>
                    <a:pt x="143" y="191"/>
                    <a:pt x="302" y="224"/>
                    <a:pt x="467" y="224"/>
                  </a:cubicBezTo>
                  <a:cubicBezTo>
                    <a:pt x="612" y="224"/>
                    <a:pt x="762" y="198"/>
                    <a:pt x="909" y="198"/>
                  </a:cubicBezTo>
                  <a:cubicBezTo>
                    <a:pt x="944" y="198"/>
                    <a:pt x="978" y="200"/>
                    <a:pt x="1013" y="203"/>
                  </a:cubicBezTo>
                  <a:cubicBezTo>
                    <a:pt x="703" y="1"/>
                    <a:pt x="346" y="96"/>
                    <a:pt x="1"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30"/>
            <p:cNvSpPr/>
            <p:nvPr/>
          </p:nvSpPr>
          <p:spPr>
            <a:xfrm>
              <a:off x="5855775" y="3774600"/>
              <a:ext cx="13725" cy="6975"/>
            </a:xfrm>
            <a:custGeom>
              <a:avLst/>
              <a:gdLst/>
              <a:ahLst/>
              <a:cxnLst/>
              <a:rect l="l" t="t" r="r" b="b"/>
              <a:pathLst>
                <a:path w="549" h="279" extrusionOk="0">
                  <a:moveTo>
                    <a:pt x="249" y="0"/>
                  </a:moveTo>
                  <a:cubicBezTo>
                    <a:pt x="178" y="0"/>
                    <a:pt x="97" y="43"/>
                    <a:pt x="1" y="147"/>
                  </a:cubicBezTo>
                  <a:cubicBezTo>
                    <a:pt x="36" y="207"/>
                    <a:pt x="84" y="266"/>
                    <a:pt x="144" y="278"/>
                  </a:cubicBezTo>
                  <a:lnTo>
                    <a:pt x="548" y="278"/>
                  </a:lnTo>
                  <a:cubicBezTo>
                    <a:pt x="465" y="127"/>
                    <a:pt x="373"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30"/>
            <p:cNvSpPr/>
            <p:nvPr/>
          </p:nvSpPr>
          <p:spPr>
            <a:xfrm>
              <a:off x="5866200" y="3803575"/>
              <a:ext cx="18175" cy="4075"/>
            </a:xfrm>
            <a:custGeom>
              <a:avLst/>
              <a:gdLst/>
              <a:ahLst/>
              <a:cxnLst/>
              <a:rect l="l" t="t" r="r" b="b"/>
              <a:pathLst>
                <a:path w="727" h="163" extrusionOk="0">
                  <a:moveTo>
                    <a:pt x="0" y="12"/>
                  </a:moveTo>
                  <a:lnTo>
                    <a:pt x="0" y="12"/>
                  </a:lnTo>
                  <a:cubicBezTo>
                    <a:pt x="104" y="135"/>
                    <a:pt x="227" y="163"/>
                    <a:pt x="356" y="163"/>
                  </a:cubicBezTo>
                  <a:cubicBezTo>
                    <a:pt x="465" y="163"/>
                    <a:pt x="579" y="142"/>
                    <a:pt x="689" y="142"/>
                  </a:cubicBezTo>
                  <a:cubicBezTo>
                    <a:pt x="702" y="142"/>
                    <a:pt x="714" y="143"/>
                    <a:pt x="727" y="143"/>
                  </a:cubicBezTo>
                  <a:cubicBezTo>
                    <a:pt x="500" y="0"/>
                    <a:pt x="250" y="60"/>
                    <a:pt x="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30"/>
            <p:cNvSpPr/>
            <p:nvPr/>
          </p:nvSpPr>
          <p:spPr>
            <a:xfrm>
              <a:off x="6056100" y="3781550"/>
              <a:ext cx="17600" cy="5025"/>
            </a:xfrm>
            <a:custGeom>
              <a:avLst/>
              <a:gdLst/>
              <a:ahLst/>
              <a:cxnLst/>
              <a:rect l="l" t="t" r="r" b="b"/>
              <a:pathLst>
                <a:path w="704" h="201" extrusionOk="0">
                  <a:moveTo>
                    <a:pt x="203" y="0"/>
                  </a:moveTo>
                  <a:cubicBezTo>
                    <a:pt x="143" y="60"/>
                    <a:pt x="60" y="108"/>
                    <a:pt x="1" y="167"/>
                  </a:cubicBezTo>
                  <a:cubicBezTo>
                    <a:pt x="26" y="184"/>
                    <a:pt x="45" y="201"/>
                    <a:pt x="67" y="201"/>
                  </a:cubicBezTo>
                  <a:cubicBezTo>
                    <a:pt x="76" y="201"/>
                    <a:pt x="85" y="198"/>
                    <a:pt x="96" y="191"/>
                  </a:cubicBezTo>
                  <a:cubicBezTo>
                    <a:pt x="163" y="171"/>
                    <a:pt x="235" y="170"/>
                    <a:pt x="306" y="170"/>
                  </a:cubicBezTo>
                  <a:cubicBezTo>
                    <a:pt x="317" y="170"/>
                    <a:pt x="328" y="170"/>
                    <a:pt x="339" y="170"/>
                  </a:cubicBezTo>
                  <a:cubicBezTo>
                    <a:pt x="471" y="170"/>
                    <a:pt x="600" y="165"/>
                    <a:pt x="703" y="48"/>
                  </a:cubicBezTo>
                  <a:cubicBezTo>
                    <a:pt x="536" y="36"/>
                    <a:pt x="358"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30"/>
            <p:cNvSpPr/>
            <p:nvPr/>
          </p:nvSpPr>
          <p:spPr>
            <a:xfrm>
              <a:off x="5851900" y="3803575"/>
              <a:ext cx="10750" cy="3600"/>
            </a:xfrm>
            <a:custGeom>
              <a:avLst/>
              <a:gdLst/>
              <a:ahLst/>
              <a:cxnLst/>
              <a:rect l="l" t="t" r="r" b="b"/>
              <a:pathLst>
                <a:path w="430" h="144" extrusionOk="0">
                  <a:moveTo>
                    <a:pt x="1" y="0"/>
                  </a:moveTo>
                  <a:cubicBezTo>
                    <a:pt x="78" y="96"/>
                    <a:pt x="150" y="143"/>
                    <a:pt x="220" y="143"/>
                  </a:cubicBezTo>
                  <a:cubicBezTo>
                    <a:pt x="290" y="143"/>
                    <a:pt x="358" y="96"/>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30"/>
            <p:cNvSpPr/>
            <p:nvPr/>
          </p:nvSpPr>
          <p:spPr>
            <a:xfrm>
              <a:off x="6006400" y="3776800"/>
              <a:ext cx="3300" cy="1800"/>
            </a:xfrm>
            <a:custGeom>
              <a:avLst/>
              <a:gdLst/>
              <a:ahLst/>
              <a:cxnLst/>
              <a:rect l="l" t="t" r="r" b="b"/>
              <a:pathLst>
                <a:path w="132" h="72" extrusionOk="0">
                  <a:moveTo>
                    <a:pt x="66" y="0"/>
                  </a:moveTo>
                  <a:cubicBezTo>
                    <a:pt x="38" y="0"/>
                    <a:pt x="16" y="19"/>
                    <a:pt x="0" y="59"/>
                  </a:cubicBezTo>
                  <a:cubicBezTo>
                    <a:pt x="48" y="71"/>
                    <a:pt x="84" y="71"/>
                    <a:pt x="131" y="71"/>
                  </a:cubicBezTo>
                  <a:cubicBezTo>
                    <a:pt x="131" y="59"/>
                    <a:pt x="119" y="24"/>
                    <a:pt x="107" y="12"/>
                  </a:cubicBezTo>
                  <a:cubicBezTo>
                    <a:pt x="92" y="4"/>
                    <a:pt x="78"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30"/>
            <p:cNvSpPr/>
            <p:nvPr/>
          </p:nvSpPr>
          <p:spPr>
            <a:xfrm>
              <a:off x="5844775" y="3789875"/>
              <a:ext cx="3575" cy="3000"/>
            </a:xfrm>
            <a:custGeom>
              <a:avLst/>
              <a:gdLst/>
              <a:ahLst/>
              <a:cxnLst/>
              <a:rect l="l" t="t" r="r" b="b"/>
              <a:pathLst>
                <a:path w="143" h="120" extrusionOk="0">
                  <a:moveTo>
                    <a:pt x="119" y="1"/>
                  </a:moveTo>
                  <a:cubicBezTo>
                    <a:pt x="60" y="13"/>
                    <a:pt x="24" y="60"/>
                    <a:pt x="0" y="120"/>
                  </a:cubicBezTo>
                  <a:lnTo>
                    <a:pt x="143" y="120"/>
                  </a:lnTo>
                  <a:lnTo>
                    <a:pt x="143" y="60"/>
                  </a:lnTo>
                  <a:lnTo>
                    <a:pt x="11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30"/>
            <p:cNvSpPr/>
            <p:nvPr/>
          </p:nvSpPr>
          <p:spPr>
            <a:xfrm>
              <a:off x="5855775" y="3778275"/>
              <a:ext cx="3900" cy="3600"/>
            </a:xfrm>
            <a:custGeom>
              <a:avLst/>
              <a:gdLst/>
              <a:ahLst/>
              <a:cxnLst/>
              <a:rect l="l" t="t" r="r" b="b"/>
              <a:pathLst>
                <a:path w="156" h="144" extrusionOk="0">
                  <a:moveTo>
                    <a:pt x="1" y="0"/>
                  </a:moveTo>
                  <a:lnTo>
                    <a:pt x="1" y="0"/>
                  </a:lnTo>
                  <a:cubicBezTo>
                    <a:pt x="24" y="84"/>
                    <a:pt x="72" y="131"/>
                    <a:pt x="155" y="143"/>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30"/>
            <p:cNvSpPr/>
            <p:nvPr/>
          </p:nvSpPr>
          <p:spPr>
            <a:xfrm>
              <a:off x="5715000" y="3874125"/>
              <a:ext cx="36925" cy="85950"/>
            </a:xfrm>
            <a:custGeom>
              <a:avLst/>
              <a:gdLst/>
              <a:ahLst/>
              <a:cxnLst/>
              <a:rect l="l" t="t" r="r" b="b"/>
              <a:pathLst>
                <a:path w="1477" h="3438" extrusionOk="0">
                  <a:moveTo>
                    <a:pt x="603" y="1"/>
                  </a:moveTo>
                  <a:cubicBezTo>
                    <a:pt x="424" y="1"/>
                    <a:pt x="248" y="70"/>
                    <a:pt x="71" y="143"/>
                  </a:cubicBezTo>
                  <a:cubicBezTo>
                    <a:pt x="0" y="203"/>
                    <a:pt x="0" y="262"/>
                    <a:pt x="60" y="334"/>
                  </a:cubicBezTo>
                  <a:cubicBezTo>
                    <a:pt x="71" y="333"/>
                    <a:pt x="82" y="333"/>
                    <a:pt x="93" y="333"/>
                  </a:cubicBezTo>
                  <a:cubicBezTo>
                    <a:pt x="343" y="333"/>
                    <a:pt x="452" y="464"/>
                    <a:pt x="452" y="715"/>
                  </a:cubicBezTo>
                  <a:cubicBezTo>
                    <a:pt x="452" y="1369"/>
                    <a:pt x="476" y="2012"/>
                    <a:pt x="476" y="2655"/>
                  </a:cubicBezTo>
                  <a:cubicBezTo>
                    <a:pt x="476" y="2905"/>
                    <a:pt x="310" y="3215"/>
                    <a:pt x="572" y="3382"/>
                  </a:cubicBezTo>
                  <a:cubicBezTo>
                    <a:pt x="631" y="3421"/>
                    <a:pt x="684" y="3438"/>
                    <a:pt x="732" y="3438"/>
                  </a:cubicBezTo>
                  <a:cubicBezTo>
                    <a:pt x="946" y="3438"/>
                    <a:pt x="1072" y="3118"/>
                    <a:pt x="1286" y="3060"/>
                  </a:cubicBezTo>
                  <a:cubicBezTo>
                    <a:pt x="1345" y="2917"/>
                    <a:pt x="1417" y="2786"/>
                    <a:pt x="1476" y="2667"/>
                  </a:cubicBezTo>
                  <a:cubicBezTo>
                    <a:pt x="1476" y="2643"/>
                    <a:pt x="1464" y="2596"/>
                    <a:pt x="1464" y="2560"/>
                  </a:cubicBezTo>
                  <a:cubicBezTo>
                    <a:pt x="1441" y="2417"/>
                    <a:pt x="1381" y="2298"/>
                    <a:pt x="1298" y="2179"/>
                  </a:cubicBezTo>
                  <a:cubicBezTo>
                    <a:pt x="1048" y="1941"/>
                    <a:pt x="1083" y="1631"/>
                    <a:pt x="1072" y="1334"/>
                  </a:cubicBezTo>
                  <a:cubicBezTo>
                    <a:pt x="1060" y="917"/>
                    <a:pt x="1179" y="476"/>
                    <a:pt x="941" y="95"/>
                  </a:cubicBezTo>
                  <a:cubicBezTo>
                    <a:pt x="827" y="27"/>
                    <a:pt x="715" y="1"/>
                    <a:pt x="6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30"/>
            <p:cNvSpPr/>
            <p:nvPr/>
          </p:nvSpPr>
          <p:spPr>
            <a:xfrm>
              <a:off x="5935550" y="4036700"/>
              <a:ext cx="114325" cy="18725"/>
            </a:xfrm>
            <a:custGeom>
              <a:avLst/>
              <a:gdLst/>
              <a:ahLst/>
              <a:cxnLst/>
              <a:rect l="l" t="t" r="r" b="b"/>
              <a:pathLst>
                <a:path w="4573" h="749" extrusionOk="0">
                  <a:moveTo>
                    <a:pt x="3896" y="518"/>
                  </a:moveTo>
                  <a:cubicBezTo>
                    <a:pt x="3855" y="526"/>
                    <a:pt x="3812" y="539"/>
                    <a:pt x="3775" y="546"/>
                  </a:cubicBezTo>
                  <a:cubicBezTo>
                    <a:pt x="3814" y="530"/>
                    <a:pt x="3855" y="522"/>
                    <a:pt x="3896" y="518"/>
                  </a:cubicBezTo>
                  <a:close/>
                  <a:moveTo>
                    <a:pt x="734" y="1"/>
                  </a:moveTo>
                  <a:cubicBezTo>
                    <a:pt x="617" y="1"/>
                    <a:pt x="499" y="4"/>
                    <a:pt x="382" y="10"/>
                  </a:cubicBezTo>
                  <a:cubicBezTo>
                    <a:pt x="298" y="129"/>
                    <a:pt x="1" y="10"/>
                    <a:pt x="84" y="308"/>
                  </a:cubicBezTo>
                  <a:cubicBezTo>
                    <a:pt x="343" y="392"/>
                    <a:pt x="611" y="402"/>
                    <a:pt x="880" y="402"/>
                  </a:cubicBezTo>
                  <a:cubicBezTo>
                    <a:pt x="958" y="402"/>
                    <a:pt x="1037" y="401"/>
                    <a:pt x="1116" y="401"/>
                  </a:cubicBezTo>
                  <a:cubicBezTo>
                    <a:pt x="1411" y="401"/>
                    <a:pt x="1705" y="413"/>
                    <a:pt x="1989" y="522"/>
                  </a:cubicBezTo>
                  <a:cubicBezTo>
                    <a:pt x="2136" y="522"/>
                    <a:pt x="2284" y="521"/>
                    <a:pt x="2433" y="521"/>
                  </a:cubicBezTo>
                  <a:cubicBezTo>
                    <a:pt x="2476" y="521"/>
                    <a:pt x="2519" y="521"/>
                    <a:pt x="2562" y="521"/>
                  </a:cubicBezTo>
                  <a:lnTo>
                    <a:pt x="2562" y="521"/>
                  </a:lnTo>
                  <a:cubicBezTo>
                    <a:pt x="2451" y="536"/>
                    <a:pt x="2340" y="566"/>
                    <a:pt x="2227" y="617"/>
                  </a:cubicBezTo>
                  <a:cubicBezTo>
                    <a:pt x="2338" y="728"/>
                    <a:pt x="2474" y="736"/>
                    <a:pt x="2607" y="736"/>
                  </a:cubicBezTo>
                  <a:cubicBezTo>
                    <a:pt x="2632" y="736"/>
                    <a:pt x="2656" y="736"/>
                    <a:pt x="2679" y="736"/>
                  </a:cubicBezTo>
                  <a:cubicBezTo>
                    <a:pt x="3156" y="736"/>
                    <a:pt x="3620" y="748"/>
                    <a:pt x="4096" y="748"/>
                  </a:cubicBezTo>
                  <a:lnTo>
                    <a:pt x="4096" y="700"/>
                  </a:lnTo>
                  <a:cubicBezTo>
                    <a:pt x="4096" y="574"/>
                    <a:pt x="4056" y="527"/>
                    <a:pt x="4000" y="514"/>
                  </a:cubicBezTo>
                  <a:lnTo>
                    <a:pt x="4000" y="514"/>
                  </a:lnTo>
                  <a:cubicBezTo>
                    <a:pt x="4049" y="514"/>
                    <a:pt x="4097" y="515"/>
                    <a:pt x="4144" y="510"/>
                  </a:cubicBezTo>
                  <a:cubicBezTo>
                    <a:pt x="4323" y="486"/>
                    <a:pt x="4489" y="439"/>
                    <a:pt x="4573" y="272"/>
                  </a:cubicBezTo>
                  <a:cubicBezTo>
                    <a:pt x="4382" y="153"/>
                    <a:pt x="4156" y="224"/>
                    <a:pt x="3965" y="165"/>
                  </a:cubicBezTo>
                  <a:lnTo>
                    <a:pt x="3680" y="165"/>
                  </a:lnTo>
                  <a:cubicBezTo>
                    <a:pt x="3606" y="167"/>
                    <a:pt x="3532" y="168"/>
                    <a:pt x="3459" y="168"/>
                  </a:cubicBezTo>
                  <a:cubicBezTo>
                    <a:pt x="2553" y="168"/>
                    <a:pt x="1640"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30"/>
            <p:cNvSpPr/>
            <p:nvPr/>
          </p:nvSpPr>
          <p:spPr>
            <a:xfrm>
              <a:off x="5907275" y="4004700"/>
              <a:ext cx="99450" cy="14700"/>
            </a:xfrm>
            <a:custGeom>
              <a:avLst/>
              <a:gdLst/>
              <a:ahLst/>
              <a:cxnLst/>
              <a:rect l="l" t="t" r="r" b="b"/>
              <a:pathLst>
                <a:path w="3978" h="588" extrusionOk="0">
                  <a:moveTo>
                    <a:pt x="599" y="0"/>
                  </a:moveTo>
                  <a:cubicBezTo>
                    <a:pt x="471" y="0"/>
                    <a:pt x="343" y="2"/>
                    <a:pt x="215" y="4"/>
                  </a:cubicBezTo>
                  <a:cubicBezTo>
                    <a:pt x="143" y="75"/>
                    <a:pt x="0" y="123"/>
                    <a:pt x="84" y="278"/>
                  </a:cubicBezTo>
                  <a:cubicBezTo>
                    <a:pt x="501" y="314"/>
                    <a:pt x="929" y="361"/>
                    <a:pt x="1358" y="409"/>
                  </a:cubicBezTo>
                  <a:cubicBezTo>
                    <a:pt x="1723" y="544"/>
                    <a:pt x="2096" y="570"/>
                    <a:pt x="2470" y="570"/>
                  </a:cubicBezTo>
                  <a:cubicBezTo>
                    <a:pt x="2706" y="570"/>
                    <a:pt x="2943" y="559"/>
                    <a:pt x="3177" y="559"/>
                  </a:cubicBezTo>
                  <a:cubicBezTo>
                    <a:pt x="3358" y="559"/>
                    <a:pt x="3538" y="566"/>
                    <a:pt x="3715" y="587"/>
                  </a:cubicBezTo>
                  <a:cubicBezTo>
                    <a:pt x="3775" y="552"/>
                    <a:pt x="3846" y="528"/>
                    <a:pt x="3894" y="468"/>
                  </a:cubicBezTo>
                  <a:cubicBezTo>
                    <a:pt x="3953" y="409"/>
                    <a:pt x="3965" y="337"/>
                    <a:pt x="3977" y="254"/>
                  </a:cubicBezTo>
                  <a:cubicBezTo>
                    <a:pt x="2854" y="94"/>
                    <a:pt x="1731" y="0"/>
                    <a:pt x="5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30"/>
            <p:cNvSpPr/>
            <p:nvPr/>
          </p:nvSpPr>
          <p:spPr>
            <a:xfrm>
              <a:off x="5760825" y="3920900"/>
              <a:ext cx="47950" cy="40750"/>
            </a:xfrm>
            <a:custGeom>
              <a:avLst/>
              <a:gdLst/>
              <a:ahLst/>
              <a:cxnLst/>
              <a:rect l="l" t="t" r="r" b="b"/>
              <a:pathLst>
                <a:path w="1918" h="1630" extrusionOk="0">
                  <a:moveTo>
                    <a:pt x="338" y="0"/>
                  </a:moveTo>
                  <a:cubicBezTo>
                    <a:pt x="240" y="0"/>
                    <a:pt x="134" y="55"/>
                    <a:pt x="12" y="201"/>
                  </a:cubicBezTo>
                  <a:cubicBezTo>
                    <a:pt x="12" y="237"/>
                    <a:pt x="1" y="260"/>
                    <a:pt x="1" y="296"/>
                  </a:cubicBezTo>
                  <a:cubicBezTo>
                    <a:pt x="24" y="332"/>
                    <a:pt x="60" y="391"/>
                    <a:pt x="108" y="439"/>
                  </a:cubicBezTo>
                  <a:cubicBezTo>
                    <a:pt x="143" y="487"/>
                    <a:pt x="191" y="534"/>
                    <a:pt x="251" y="558"/>
                  </a:cubicBezTo>
                  <a:cubicBezTo>
                    <a:pt x="405" y="749"/>
                    <a:pt x="596" y="903"/>
                    <a:pt x="739" y="1082"/>
                  </a:cubicBezTo>
                  <a:cubicBezTo>
                    <a:pt x="905" y="1272"/>
                    <a:pt x="1144" y="1344"/>
                    <a:pt x="1358" y="1463"/>
                  </a:cubicBezTo>
                  <a:cubicBezTo>
                    <a:pt x="1417" y="1570"/>
                    <a:pt x="1560" y="1522"/>
                    <a:pt x="1620" y="1630"/>
                  </a:cubicBezTo>
                  <a:cubicBezTo>
                    <a:pt x="1917" y="1261"/>
                    <a:pt x="1906" y="1201"/>
                    <a:pt x="1513" y="1094"/>
                  </a:cubicBezTo>
                  <a:cubicBezTo>
                    <a:pt x="1417" y="1082"/>
                    <a:pt x="1370" y="987"/>
                    <a:pt x="1358" y="891"/>
                  </a:cubicBezTo>
                  <a:cubicBezTo>
                    <a:pt x="1417" y="713"/>
                    <a:pt x="1275" y="618"/>
                    <a:pt x="1144" y="534"/>
                  </a:cubicBezTo>
                  <a:cubicBezTo>
                    <a:pt x="1096" y="499"/>
                    <a:pt x="1060" y="475"/>
                    <a:pt x="1001" y="439"/>
                  </a:cubicBezTo>
                  <a:cubicBezTo>
                    <a:pt x="953" y="415"/>
                    <a:pt x="905" y="379"/>
                    <a:pt x="846" y="356"/>
                  </a:cubicBezTo>
                  <a:cubicBezTo>
                    <a:pt x="681" y="206"/>
                    <a:pt x="526"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30"/>
            <p:cNvSpPr/>
            <p:nvPr/>
          </p:nvSpPr>
          <p:spPr>
            <a:xfrm>
              <a:off x="5749225" y="3993175"/>
              <a:ext cx="60750" cy="13225"/>
            </a:xfrm>
            <a:custGeom>
              <a:avLst/>
              <a:gdLst/>
              <a:ahLst/>
              <a:cxnLst/>
              <a:rect l="l" t="t" r="r" b="b"/>
              <a:pathLst>
                <a:path w="2430" h="529" extrusionOk="0">
                  <a:moveTo>
                    <a:pt x="369" y="1"/>
                  </a:moveTo>
                  <a:cubicBezTo>
                    <a:pt x="286" y="25"/>
                    <a:pt x="179" y="25"/>
                    <a:pt x="95" y="36"/>
                  </a:cubicBezTo>
                  <a:cubicBezTo>
                    <a:pt x="0" y="144"/>
                    <a:pt x="0" y="227"/>
                    <a:pt x="72" y="334"/>
                  </a:cubicBezTo>
                  <a:cubicBezTo>
                    <a:pt x="539" y="446"/>
                    <a:pt x="1021" y="485"/>
                    <a:pt x="1500" y="485"/>
                  </a:cubicBezTo>
                  <a:cubicBezTo>
                    <a:pt x="1631" y="485"/>
                    <a:pt x="1763" y="482"/>
                    <a:pt x="1893" y="477"/>
                  </a:cubicBezTo>
                  <a:cubicBezTo>
                    <a:pt x="1993" y="513"/>
                    <a:pt x="2093" y="529"/>
                    <a:pt x="2199" y="529"/>
                  </a:cubicBezTo>
                  <a:cubicBezTo>
                    <a:pt x="2231" y="529"/>
                    <a:pt x="2264" y="527"/>
                    <a:pt x="2298" y="525"/>
                  </a:cubicBezTo>
                  <a:cubicBezTo>
                    <a:pt x="2370" y="513"/>
                    <a:pt x="2417" y="465"/>
                    <a:pt x="2429" y="394"/>
                  </a:cubicBezTo>
                  <a:cubicBezTo>
                    <a:pt x="2429" y="263"/>
                    <a:pt x="2322" y="227"/>
                    <a:pt x="2239" y="179"/>
                  </a:cubicBezTo>
                  <a:cubicBezTo>
                    <a:pt x="2139" y="155"/>
                    <a:pt x="2038" y="149"/>
                    <a:pt x="1936" y="149"/>
                  </a:cubicBezTo>
                  <a:cubicBezTo>
                    <a:pt x="1816" y="149"/>
                    <a:pt x="1696" y="158"/>
                    <a:pt x="1577" y="158"/>
                  </a:cubicBezTo>
                  <a:cubicBezTo>
                    <a:pt x="1399" y="158"/>
                    <a:pt x="1225" y="137"/>
                    <a:pt x="1060" y="36"/>
                  </a:cubicBezTo>
                  <a:cubicBezTo>
                    <a:pt x="834" y="25"/>
                    <a:pt x="596" y="25"/>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30"/>
            <p:cNvSpPr/>
            <p:nvPr/>
          </p:nvSpPr>
          <p:spPr>
            <a:xfrm>
              <a:off x="5808450" y="3999250"/>
              <a:ext cx="90800" cy="10175"/>
            </a:xfrm>
            <a:custGeom>
              <a:avLst/>
              <a:gdLst/>
              <a:ahLst/>
              <a:cxnLst/>
              <a:rect l="l" t="t" r="r" b="b"/>
              <a:pathLst>
                <a:path w="3632" h="407" extrusionOk="0">
                  <a:moveTo>
                    <a:pt x="508" y="0"/>
                  </a:moveTo>
                  <a:cubicBezTo>
                    <a:pt x="337" y="0"/>
                    <a:pt x="168" y="22"/>
                    <a:pt x="1" y="79"/>
                  </a:cubicBezTo>
                  <a:cubicBezTo>
                    <a:pt x="1" y="115"/>
                    <a:pt x="12" y="163"/>
                    <a:pt x="12" y="210"/>
                  </a:cubicBezTo>
                  <a:cubicBezTo>
                    <a:pt x="156" y="279"/>
                    <a:pt x="304" y="295"/>
                    <a:pt x="454" y="295"/>
                  </a:cubicBezTo>
                  <a:cubicBezTo>
                    <a:pt x="576" y="295"/>
                    <a:pt x="698" y="285"/>
                    <a:pt x="819" y="285"/>
                  </a:cubicBezTo>
                  <a:cubicBezTo>
                    <a:pt x="933" y="285"/>
                    <a:pt x="1046" y="294"/>
                    <a:pt x="1155" y="329"/>
                  </a:cubicBezTo>
                  <a:cubicBezTo>
                    <a:pt x="1495" y="376"/>
                    <a:pt x="1835" y="407"/>
                    <a:pt x="2179" y="407"/>
                  </a:cubicBezTo>
                  <a:cubicBezTo>
                    <a:pt x="2364" y="407"/>
                    <a:pt x="2551" y="398"/>
                    <a:pt x="2739" y="377"/>
                  </a:cubicBezTo>
                  <a:cubicBezTo>
                    <a:pt x="2809" y="329"/>
                    <a:pt x="2887" y="315"/>
                    <a:pt x="2969" y="315"/>
                  </a:cubicBezTo>
                  <a:cubicBezTo>
                    <a:pt x="3082" y="315"/>
                    <a:pt x="3201" y="341"/>
                    <a:pt x="3316" y="341"/>
                  </a:cubicBezTo>
                  <a:cubicBezTo>
                    <a:pt x="3430" y="341"/>
                    <a:pt x="3540" y="315"/>
                    <a:pt x="3632" y="210"/>
                  </a:cubicBezTo>
                  <a:cubicBezTo>
                    <a:pt x="3158" y="83"/>
                    <a:pt x="2677" y="65"/>
                    <a:pt x="2194" y="65"/>
                  </a:cubicBezTo>
                  <a:cubicBezTo>
                    <a:pt x="1998" y="65"/>
                    <a:pt x="1802" y="68"/>
                    <a:pt x="1606" y="68"/>
                  </a:cubicBezTo>
                  <a:cubicBezTo>
                    <a:pt x="1424" y="68"/>
                    <a:pt x="1242" y="65"/>
                    <a:pt x="1060" y="55"/>
                  </a:cubicBezTo>
                  <a:cubicBezTo>
                    <a:pt x="876" y="25"/>
                    <a:pt x="691" y="0"/>
                    <a:pt x="5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30"/>
            <p:cNvSpPr/>
            <p:nvPr/>
          </p:nvSpPr>
          <p:spPr>
            <a:xfrm>
              <a:off x="6043600" y="4043575"/>
              <a:ext cx="75625" cy="13625"/>
            </a:xfrm>
            <a:custGeom>
              <a:avLst/>
              <a:gdLst/>
              <a:ahLst/>
              <a:cxnLst/>
              <a:rect l="l" t="t" r="r" b="b"/>
              <a:pathLst>
                <a:path w="3025" h="545" extrusionOk="0">
                  <a:moveTo>
                    <a:pt x="889" y="1"/>
                  </a:moveTo>
                  <a:cubicBezTo>
                    <a:pt x="756" y="1"/>
                    <a:pt x="623" y="10"/>
                    <a:pt x="489" y="33"/>
                  </a:cubicBezTo>
                  <a:cubicBezTo>
                    <a:pt x="429" y="92"/>
                    <a:pt x="352" y="92"/>
                    <a:pt x="273" y="92"/>
                  </a:cubicBezTo>
                  <a:cubicBezTo>
                    <a:pt x="194" y="92"/>
                    <a:pt x="114" y="92"/>
                    <a:pt x="48" y="152"/>
                  </a:cubicBezTo>
                  <a:cubicBezTo>
                    <a:pt x="1" y="402"/>
                    <a:pt x="262" y="342"/>
                    <a:pt x="358" y="449"/>
                  </a:cubicBezTo>
                  <a:lnTo>
                    <a:pt x="501" y="449"/>
                  </a:lnTo>
                  <a:cubicBezTo>
                    <a:pt x="557" y="396"/>
                    <a:pt x="614" y="378"/>
                    <a:pt x="670" y="378"/>
                  </a:cubicBezTo>
                  <a:cubicBezTo>
                    <a:pt x="790" y="378"/>
                    <a:pt x="907" y="461"/>
                    <a:pt x="1013" y="461"/>
                  </a:cubicBezTo>
                  <a:lnTo>
                    <a:pt x="2132" y="461"/>
                  </a:lnTo>
                  <a:cubicBezTo>
                    <a:pt x="2172" y="454"/>
                    <a:pt x="2211" y="450"/>
                    <a:pt x="2250" y="450"/>
                  </a:cubicBezTo>
                  <a:cubicBezTo>
                    <a:pt x="2397" y="450"/>
                    <a:pt x="2538" y="497"/>
                    <a:pt x="2679" y="545"/>
                  </a:cubicBezTo>
                  <a:cubicBezTo>
                    <a:pt x="2787" y="545"/>
                    <a:pt x="2882" y="533"/>
                    <a:pt x="2965" y="461"/>
                  </a:cubicBezTo>
                  <a:cubicBezTo>
                    <a:pt x="3025" y="354"/>
                    <a:pt x="3025" y="271"/>
                    <a:pt x="2929" y="175"/>
                  </a:cubicBezTo>
                  <a:lnTo>
                    <a:pt x="2263" y="128"/>
                  </a:lnTo>
                  <a:cubicBezTo>
                    <a:pt x="2181" y="95"/>
                    <a:pt x="2093" y="88"/>
                    <a:pt x="2004" y="88"/>
                  </a:cubicBezTo>
                  <a:cubicBezTo>
                    <a:pt x="1930" y="88"/>
                    <a:pt x="1855" y="93"/>
                    <a:pt x="1780" y="93"/>
                  </a:cubicBezTo>
                  <a:cubicBezTo>
                    <a:pt x="1684" y="93"/>
                    <a:pt x="1589" y="84"/>
                    <a:pt x="1501" y="44"/>
                  </a:cubicBezTo>
                  <a:cubicBezTo>
                    <a:pt x="1304" y="23"/>
                    <a:pt x="1098"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30"/>
            <p:cNvSpPr/>
            <p:nvPr/>
          </p:nvSpPr>
          <p:spPr>
            <a:xfrm>
              <a:off x="6026325" y="4012025"/>
              <a:ext cx="53625" cy="10750"/>
            </a:xfrm>
            <a:custGeom>
              <a:avLst/>
              <a:gdLst/>
              <a:ahLst/>
              <a:cxnLst/>
              <a:rect l="l" t="t" r="r" b="b"/>
              <a:pathLst>
                <a:path w="2145" h="430" extrusionOk="0">
                  <a:moveTo>
                    <a:pt x="513" y="1"/>
                  </a:moveTo>
                  <a:cubicBezTo>
                    <a:pt x="359" y="1"/>
                    <a:pt x="202" y="15"/>
                    <a:pt x="49" y="21"/>
                  </a:cubicBezTo>
                  <a:cubicBezTo>
                    <a:pt x="37" y="68"/>
                    <a:pt x="49" y="116"/>
                    <a:pt x="84" y="140"/>
                  </a:cubicBezTo>
                  <a:cubicBezTo>
                    <a:pt x="127" y="175"/>
                    <a:pt x="169" y="198"/>
                    <a:pt x="217" y="198"/>
                  </a:cubicBezTo>
                  <a:cubicBezTo>
                    <a:pt x="249" y="198"/>
                    <a:pt x="284" y="188"/>
                    <a:pt x="322" y="163"/>
                  </a:cubicBezTo>
                  <a:lnTo>
                    <a:pt x="322" y="163"/>
                  </a:lnTo>
                  <a:cubicBezTo>
                    <a:pt x="281" y="211"/>
                    <a:pt x="227" y="214"/>
                    <a:pt x="175" y="214"/>
                  </a:cubicBezTo>
                  <a:cubicBezTo>
                    <a:pt x="168" y="214"/>
                    <a:pt x="160" y="214"/>
                    <a:pt x="153" y="214"/>
                  </a:cubicBezTo>
                  <a:cubicBezTo>
                    <a:pt x="109" y="214"/>
                    <a:pt x="67" y="216"/>
                    <a:pt x="37" y="247"/>
                  </a:cubicBezTo>
                  <a:cubicBezTo>
                    <a:pt x="1" y="318"/>
                    <a:pt x="1" y="366"/>
                    <a:pt x="60" y="414"/>
                  </a:cubicBezTo>
                  <a:cubicBezTo>
                    <a:pt x="215" y="414"/>
                    <a:pt x="346" y="425"/>
                    <a:pt x="477" y="425"/>
                  </a:cubicBezTo>
                  <a:cubicBezTo>
                    <a:pt x="563" y="418"/>
                    <a:pt x="648" y="416"/>
                    <a:pt x="734" y="416"/>
                  </a:cubicBezTo>
                  <a:cubicBezTo>
                    <a:pt x="937" y="416"/>
                    <a:pt x="1141" y="430"/>
                    <a:pt x="1343" y="430"/>
                  </a:cubicBezTo>
                  <a:cubicBezTo>
                    <a:pt x="1615" y="430"/>
                    <a:pt x="1884" y="404"/>
                    <a:pt x="2144" y="283"/>
                  </a:cubicBezTo>
                  <a:cubicBezTo>
                    <a:pt x="1967" y="178"/>
                    <a:pt x="1785" y="144"/>
                    <a:pt x="1601" y="144"/>
                  </a:cubicBezTo>
                  <a:cubicBezTo>
                    <a:pt x="1512" y="144"/>
                    <a:pt x="1423" y="152"/>
                    <a:pt x="1334" y="163"/>
                  </a:cubicBezTo>
                  <a:cubicBezTo>
                    <a:pt x="1274" y="213"/>
                    <a:pt x="1208" y="226"/>
                    <a:pt x="1140" y="226"/>
                  </a:cubicBezTo>
                  <a:cubicBezTo>
                    <a:pt x="1075" y="226"/>
                    <a:pt x="1008" y="214"/>
                    <a:pt x="943" y="214"/>
                  </a:cubicBezTo>
                  <a:cubicBezTo>
                    <a:pt x="914" y="214"/>
                    <a:pt x="886" y="217"/>
                    <a:pt x="858" y="223"/>
                  </a:cubicBezTo>
                  <a:cubicBezTo>
                    <a:pt x="799" y="223"/>
                    <a:pt x="763" y="199"/>
                    <a:pt x="763" y="163"/>
                  </a:cubicBezTo>
                  <a:lnTo>
                    <a:pt x="763" y="163"/>
                  </a:lnTo>
                  <a:cubicBezTo>
                    <a:pt x="790" y="182"/>
                    <a:pt x="811" y="207"/>
                    <a:pt x="840" y="207"/>
                  </a:cubicBezTo>
                  <a:cubicBezTo>
                    <a:pt x="849" y="207"/>
                    <a:pt x="859" y="205"/>
                    <a:pt x="870" y="199"/>
                  </a:cubicBezTo>
                  <a:cubicBezTo>
                    <a:pt x="892" y="199"/>
                    <a:pt x="916" y="201"/>
                    <a:pt x="940" y="201"/>
                  </a:cubicBezTo>
                  <a:cubicBezTo>
                    <a:pt x="995" y="201"/>
                    <a:pt x="1048" y="190"/>
                    <a:pt x="1073" y="116"/>
                  </a:cubicBezTo>
                  <a:cubicBezTo>
                    <a:pt x="894" y="23"/>
                    <a:pt x="705" y="1"/>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30"/>
            <p:cNvSpPr/>
            <p:nvPr/>
          </p:nvSpPr>
          <p:spPr>
            <a:xfrm>
              <a:off x="6083475" y="4018450"/>
              <a:ext cx="44675" cy="10050"/>
            </a:xfrm>
            <a:custGeom>
              <a:avLst/>
              <a:gdLst/>
              <a:ahLst/>
              <a:cxnLst/>
              <a:rect l="l" t="t" r="r" b="b"/>
              <a:pathLst>
                <a:path w="1787" h="402" extrusionOk="0">
                  <a:moveTo>
                    <a:pt x="980" y="0"/>
                  </a:moveTo>
                  <a:cubicBezTo>
                    <a:pt x="718" y="0"/>
                    <a:pt x="453" y="32"/>
                    <a:pt x="191" y="37"/>
                  </a:cubicBezTo>
                  <a:cubicBezTo>
                    <a:pt x="1" y="49"/>
                    <a:pt x="84" y="228"/>
                    <a:pt x="203" y="335"/>
                  </a:cubicBezTo>
                  <a:cubicBezTo>
                    <a:pt x="278" y="310"/>
                    <a:pt x="335" y="233"/>
                    <a:pt x="404" y="233"/>
                  </a:cubicBezTo>
                  <a:cubicBezTo>
                    <a:pt x="433" y="233"/>
                    <a:pt x="465" y="248"/>
                    <a:pt x="501" y="287"/>
                  </a:cubicBezTo>
                  <a:cubicBezTo>
                    <a:pt x="641" y="374"/>
                    <a:pt x="786" y="401"/>
                    <a:pt x="933" y="401"/>
                  </a:cubicBezTo>
                  <a:cubicBezTo>
                    <a:pt x="1110" y="401"/>
                    <a:pt x="1290" y="361"/>
                    <a:pt x="1465" y="335"/>
                  </a:cubicBezTo>
                  <a:cubicBezTo>
                    <a:pt x="1584" y="323"/>
                    <a:pt x="1727" y="299"/>
                    <a:pt x="1787" y="168"/>
                  </a:cubicBezTo>
                  <a:cubicBezTo>
                    <a:pt x="1525" y="35"/>
                    <a:pt x="1254" y="0"/>
                    <a:pt x="9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30"/>
            <p:cNvSpPr/>
            <p:nvPr/>
          </p:nvSpPr>
          <p:spPr>
            <a:xfrm>
              <a:off x="6001925" y="4012225"/>
              <a:ext cx="32775" cy="9550"/>
            </a:xfrm>
            <a:custGeom>
              <a:avLst/>
              <a:gdLst/>
              <a:ahLst/>
              <a:cxnLst/>
              <a:rect l="l" t="t" r="r" b="b"/>
              <a:pathLst>
                <a:path w="1311" h="382" extrusionOk="0">
                  <a:moveTo>
                    <a:pt x="584" y="1"/>
                  </a:moveTo>
                  <a:cubicBezTo>
                    <a:pt x="520" y="55"/>
                    <a:pt x="444" y="64"/>
                    <a:pt x="366" y="64"/>
                  </a:cubicBezTo>
                  <a:cubicBezTo>
                    <a:pt x="324" y="64"/>
                    <a:pt x="281" y="61"/>
                    <a:pt x="239" y="61"/>
                  </a:cubicBezTo>
                  <a:cubicBezTo>
                    <a:pt x="171" y="61"/>
                    <a:pt x="105" y="69"/>
                    <a:pt x="48" y="108"/>
                  </a:cubicBezTo>
                  <a:cubicBezTo>
                    <a:pt x="24" y="120"/>
                    <a:pt x="13" y="132"/>
                    <a:pt x="1" y="167"/>
                  </a:cubicBezTo>
                  <a:cubicBezTo>
                    <a:pt x="155" y="328"/>
                    <a:pt x="330" y="381"/>
                    <a:pt x="510" y="381"/>
                  </a:cubicBezTo>
                  <a:cubicBezTo>
                    <a:pt x="665" y="381"/>
                    <a:pt x="823" y="342"/>
                    <a:pt x="977" y="298"/>
                  </a:cubicBezTo>
                  <a:cubicBezTo>
                    <a:pt x="1084" y="286"/>
                    <a:pt x="1298" y="275"/>
                    <a:pt x="1298" y="239"/>
                  </a:cubicBezTo>
                  <a:cubicBezTo>
                    <a:pt x="1310" y="60"/>
                    <a:pt x="1072" y="155"/>
                    <a:pt x="1025" y="13"/>
                  </a:cubicBezTo>
                  <a:cubicBezTo>
                    <a:pt x="894" y="1"/>
                    <a:pt x="739" y="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30"/>
            <p:cNvSpPr/>
            <p:nvPr/>
          </p:nvSpPr>
          <p:spPr>
            <a:xfrm>
              <a:off x="5876925" y="4003600"/>
              <a:ext cx="35725" cy="8050"/>
            </a:xfrm>
            <a:custGeom>
              <a:avLst/>
              <a:gdLst/>
              <a:ahLst/>
              <a:cxnLst/>
              <a:rect l="l" t="t" r="r" b="b"/>
              <a:pathLst>
                <a:path w="1429" h="322" extrusionOk="0">
                  <a:moveTo>
                    <a:pt x="1161" y="0"/>
                  </a:moveTo>
                  <a:cubicBezTo>
                    <a:pt x="1072" y="0"/>
                    <a:pt x="982" y="12"/>
                    <a:pt x="893" y="24"/>
                  </a:cubicBezTo>
                  <a:cubicBezTo>
                    <a:pt x="835" y="38"/>
                    <a:pt x="775" y="43"/>
                    <a:pt x="714" y="43"/>
                  </a:cubicBezTo>
                  <a:cubicBezTo>
                    <a:pt x="610" y="43"/>
                    <a:pt x="505" y="30"/>
                    <a:pt x="402" y="30"/>
                  </a:cubicBezTo>
                  <a:cubicBezTo>
                    <a:pt x="257" y="30"/>
                    <a:pt x="118" y="55"/>
                    <a:pt x="0" y="179"/>
                  </a:cubicBezTo>
                  <a:cubicBezTo>
                    <a:pt x="67" y="232"/>
                    <a:pt x="137" y="256"/>
                    <a:pt x="209" y="256"/>
                  </a:cubicBezTo>
                  <a:cubicBezTo>
                    <a:pt x="265" y="256"/>
                    <a:pt x="323" y="241"/>
                    <a:pt x="381" y="215"/>
                  </a:cubicBezTo>
                  <a:cubicBezTo>
                    <a:pt x="473" y="245"/>
                    <a:pt x="565" y="248"/>
                    <a:pt x="656" y="248"/>
                  </a:cubicBezTo>
                  <a:cubicBezTo>
                    <a:pt x="671" y="248"/>
                    <a:pt x="686" y="247"/>
                    <a:pt x="701" y="247"/>
                  </a:cubicBezTo>
                  <a:cubicBezTo>
                    <a:pt x="807" y="247"/>
                    <a:pt x="911" y="250"/>
                    <a:pt x="1012" y="298"/>
                  </a:cubicBezTo>
                  <a:cubicBezTo>
                    <a:pt x="1095" y="322"/>
                    <a:pt x="1203" y="322"/>
                    <a:pt x="1286" y="322"/>
                  </a:cubicBezTo>
                  <a:lnTo>
                    <a:pt x="1429" y="48"/>
                  </a:lnTo>
                  <a:cubicBezTo>
                    <a:pt x="1339" y="12"/>
                    <a:pt x="1250" y="0"/>
                    <a:pt x="11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30"/>
            <p:cNvSpPr/>
            <p:nvPr/>
          </p:nvSpPr>
          <p:spPr>
            <a:xfrm>
              <a:off x="5764100" y="3932750"/>
              <a:ext cx="15800" cy="15500"/>
            </a:xfrm>
            <a:custGeom>
              <a:avLst/>
              <a:gdLst/>
              <a:ahLst/>
              <a:cxnLst/>
              <a:rect l="l" t="t" r="r" b="b"/>
              <a:pathLst>
                <a:path w="632" h="620" extrusionOk="0">
                  <a:moveTo>
                    <a:pt x="96" y="1"/>
                  </a:moveTo>
                  <a:cubicBezTo>
                    <a:pt x="12" y="36"/>
                    <a:pt x="1" y="84"/>
                    <a:pt x="72" y="144"/>
                  </a:cubicBezTo>
                  <a:cubicBezTo>
                    <a:pt x="215" y="370"/>
                    <a:pt x="358" y="560"/>
                    <a:pt x="632" y="620"/>
                  </a:cubicBezTo>
                  <a:cubicBezTo>
                    <a:pt x="513" y="358"/>
                    <a:pt x="405" y="8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30"/>
            <p:cNvSpPr/>
            <p:nvPr/>
          </p:nvSpPr>
          <p:spPr>
            <a:xfrm>
              <a:off x="5805175" y="3997200"/>
              <a:ext cx="29800" cy="3450"/>
            </a:xfrm>
            <a:custGeom>
              <a:avLst/>
              <a:gdLst/>
              <a:ahLst/>
              <a:cxnLst/>
              <a:rect l="l" t="t" r="r" b="b"/>
              <a:pathLst>
                <a:path w="1192" h="138" extrusionOk="0">
                  <a:moveTo>
                    <a:pt x="560" y="0"/>
                  </a:moveTo>
                  <a:cubicBezTo>
                    <a:pt x="372" y="0"/>
                    <a:pt x="184" y="18"/>
                    <a:pt x="1" y="18"/>
                  </a:cubicBezTo>
                  <a:cubicBezTo>
                    <a:pt x="36" y="54"/>
                    <a:pt x="84" y="102"/>
                    <a:pt x="132" y="137"/>
                  </a:cubicBezTo>
                  <a:cubicBezTo>
                    <a:pt x="489" y="137"/>
                    <a:pt x="834" y="125"/>
                    <a:pt x="1191" y="125"/>
                  </a:cubicBezTo>
                  <a:cubicBezTo>
                    <a:pt x="988" y="24"/>
                    <a:pt x="775" y="0"/>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30"/>
            <p:cNvSpPr/>
            <p:nvPr/>
          </p:nvSpPr>
          <p:spPr>
            <a:xfrm>
              <a:off x="6081400" y="4044375"/>
              <a:ext cx="19075" cy="3600"/>
            </a:xfrm>
            <a:custGeom>
              <a:avLst/>
              <a:gdLst/>
              <a:ahLst/>
              <a:cxnLst/>
              <a:rect l="l" t="t" r="r" b="b"/>
              <a:pathLst>
                <a:path w="763" h="144" extrusionOk="0">
                  <a:moveTo>
                    <a:pt x="286" y="1"/>
                  </a:moveTo>
                  <a:cubicBezTo>
                    <a:pt x="203" y="12"/>
                    <a:pt x="96" y="12"/>
                    <a:pt x="1" y="24"/>
                  </a:cubicBezTo>
                  <a:cubicBezTo>
                    <a:pt x="114" y="120"/>
                    <a:pt x="242" y="143"/>
                    <a:pt x="373" y="143"/>
                  </a:cubicBezTo>
                  <a:cubicBezTo>
                    <a:pt x="504" y="143"/>
                    <a:pt x="638" y="120"/>
                    <a:pt x="763" y="120"/>
                  </a:cubicBezTo>
                  <a:cubicBezTo>
                    <a:pt x="632" y="1"/>
                    <a:pt x="441"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30"/>
            <p:cNvSpPr/>
            <p:nvPr/>
          </p:nvSpPr>
          <p:spPr>
            <a:xfrm>
              <a:off x="6038850" y="4043175"/>
              <a:ext cx="17275" cy="5750"/>
            </a:xfrm>
            <a:custGeom>
              <a:avLst/>
              <a:gdLst/>
              <a:ahLst/>
              <a:cxnLst/>
              <a:rect l="l" t="t" r="r" b="b"/>
              <a:pathLst>
                <a:path w="691" h="230" extrusionOk="0">
                  <a:moveTo>
                    <a:pt x="441" y="1"/>
                  </a:moveTo>
                  <a:cubicBezTo>
                    <a:pt x="298" y="72"/>
                    <a:pt x="119" y="13"/>
                    <a:pt x="0" y="144"/>
                  </a:cubicBezTo>
                  <a:cubicBezTo>
                    <a:pt x="39" y="203"/>
                    <a:pt x="82" y="229"/>
                    <a:pt x="131" y="229"/>
                  </a:cubicBezTo>
                  <a:cubicBezTo>
                    <a:pt x="170" y="229"/>
                    <a:pt x="214" y="212"/>
                    <a:pt x="262" y="180"/>
                  </a:cubicBezTo>
                  <a:cubicBezTo>
                    <a:pt x="429" y="168"/>
                    <a:pt x="595" y="203"/>
                    <a:pt x="691" y="49"/>
                  </a:cubicBezTo>
                  <a:cubicBezTo>
                    <a:pt x="607" y="25"/>
                    <a:pt x="536" y="25"/>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30"/>
            <p:cNvSpPr/>
            <p:nvPr/>
          </p:nvSpPr>
          <p:spPr>
            <a:xfrm>
              <a:off x="6044200" y="4014600"/>
              <a:ext cx="15500" cy="4525"/>
            </a:xfrm>
            <a:custGeom>
              <a:avLst/>
              <a:gdLst/>
              <a:ahLst/>
              <a:cxnLst/>
              <a:rect l="l" t="t" r="r" b="b"/>
              <a:pathLst>
                <a:path w="620" h="181" extrusionOk="0">
                  <a:moveTo>
                    <a:pt x="358" y="1"/>
                  </a:moveTo>
                  <a:cubicBezTo>
                    <a:pt x="274" y="13"/>
                    <a:pt x="167" y="25"/>
                    <a:pt x="60" y="37"/>
                  </a:cubicBezTo>
                  <a:cubicBezTo>
                    <a:pt x="24" y="84"/>
                    <a:pt x="0" y="132"/>
                    <a:pt x="48" y="180"/>
                  </a:cubicBezTo>
                  <a:cubicBezTo>
                    <a:pt x="73" y="176"/>
                    <a:pt x="98" y="175"/>
                    <a:pt x="124" y="175"/>
                  </a:cubicBezTo>
                  <a:cubicBezTo>
                    <a:pt x="182" y="175"/>
                    <a:pt x="243" y="181"/>
                    <a:pt x="302" y="181"/>
                  </a:cubicBezTo>
                  <a:cubicBezTo>
                    <a:pt x="418" y="181"/>
                    <a:pt x="530" y="160"/>
                    <a:pt x="619" y="37"/>
                  </a:cubicBezTo>
                  <a:cubicBezTo>
                    <a:pt x="536" y="25"/>
                    <a:pt x="453" y="13"/>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30"/>
            <p:cNvSpPr/>
            <p:nvPr/>
          </p:nvSpPr>
          <p:spPr>
            <a:xfrm>
              <a:off x="6003425" y="4011050"/>
              <a:ext cx="13400" cy="4150"/>
            </a:xfrm>
            <a:custGeom>
              <a:avLst/>
              <a:gdLst/>
              <a:ahLst/>
              <a:cxnLst/>
              <a:rect l="l" t="t" r="r" b="b"/>
              <a:pathLst>
                <a:path w="536" h="166" extrusionOk="0">
                  <a:moveTo>
                    <a:pt x="143" y="0"/>
                  </a:moveTo>
                  <a:cubicBezTo>
                    <a:pt x="84" y="48"/>
                    <a:pt x="48" y="95"/>
                    <a:pt x="0" y="143"/>
                  </a:cubicBezTo>
                  <a:cubicBezTo>
                    <a:pt x="81" y="148"/>
                    <a:pt x="167" y="166"/>
                    <a:pt x="250" y="166"/>
                  </a:cubicBezTo>
                  <a:cubicBezTo>
                    <a:pt x="352" y="166"/>
                    <a:pt x="451" y="140"/>
                    <a:pt x="536" y="36"/>
                  </a:cubicBezTo>
                  <a:cubicBezTo>
                    <a:pt x="405" y="36"/>
                    <a:pt x="262"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30"/>
            <p:cNvSpPr/>
            <p:nvPr/>
          </p:nvSpPr>
          <p:spPr>
            <a:xfrm>
              <a:off x="5794750" y="3958050"/>
              <a:ext cx="6575" cy="3900"/>
            </a:xfrm>
            <a:custGeom>
              <a:avLst/>
              <a:gdLst/>
              <a:ahLst/>
              <a:cxnLst/>
              <a:rect l="l" t="t" r="r" b="b"/>
              <a:pathLst>
                <a:path w="263" h="156" extrusionOk="0">
                  <a:moveTo>
                    <a:pt x="1" y="1"/>
                  </a:moveTo>
                  <a:cubicBezTo>
                    <a:pt x="60" y="120"/>
                    <a:pt x="144" y="156"/>
                    <a:pt x="263" y="156"/>
                  </a:cubicBezTo>
                  <a:cubicBezTo>
                    <a:pt x="215" y="25"/>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30"/>
            <p:cNvSpPr/>
            <p:nvPr/>
          </p:nvSpPr>
          <p:spPr>
            <a:xfrm>
              <a:off x="5966500" y="3991225"/>
              <a:ext cx="7175" cy="2875"/>
            </a:xfrm>
            <a:custGeom>
              <a:avLst/>
              <a:gdLst/>
              <a:ahLst/>
              <a:cxnLst/>
              <a:rect l="l" t="t" r="r" b="b"/>
              <a:pathLst>
                <a:path w="287" h="115" extrusionOk="0">
                  <a:moveTo>
                    <a:pt x="147" y="1"/>
                  </a:moveTo>
                  <a:cubicBezTo>
                    <a:pt x="94" y="1"/>
                    <a:pt x="46" y="44"/>
                    <a:pt x="1" y="114"/>
                  </a:cubicBezTo>
                  <a:cubicBezTo>
                    <a:pt x="96" y="103"/>
                    <a:pt x="191" y="103"/>
                    <a:pt x="287" y="103"/>
                  </a:cubicBezTo>
                  <a:cubicBezTo>
                    <a:pt x="237" y="31"/>
                    <a:pt x="191" y="1"/>
                    <a:pt x="1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30"/>
            <p:cNvSpPr/>
            <p:nvPr/>
          </p:nvSpPr>
          <p:spPr>
            <a:xfrm>
              <a:off x="5905775" y="3987375"/>
              <a:ext cx="7175" cy="3600"/>
            </a:xfrm>
            <a:custGeom>
              <a:avLst/>
              <a:gdLst/>
              <a:ahLst/>
              <a:cxnLst/>
              <a:rect l="l" t="t" r="r" b="b"/>
              <a:pathLst>
                <a:path w="287" h="144" extrusionOk="0">
                  <a:moveTo>
                    <a:pt x="168" y="1"/>
                  </a:moveTo>
                  <a:cubicBezTo>
                    <a:pt x="94" y="1"/>
                    <a:pt x="34" y="32"/>
                    <a:pt x="1" y="114"/>
                  </a:cubicBezTo>
                  <a:cubicBezTo>
                    <a:pt x="43" y="135"/>
                    <a:pt x="87" y="144"/>
                    <a:pt x="130" y="144"/>
                  </a:cubicBezTo>
                  <a:cubicBezTo>
                    <a:pt x="186" y="144"/>
                    <a:pt x="240" y="128"/>
                    <a:pt x="287" y="102"/>
                  </a:cubicBezTo>
                  <a:cubicBezTo>
                    <a:pt x="287" y="78"/>
                    <a:pt x="275" y="42"/>
                    <a:pt x="275" y="18"/>
                  </a:cubicBezTo>
                  <a:cubicBezTo>
                    <a:pt x="237" y="7"/>
                    <a:pt x="201" y="1"/>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30"/>
            <p:cNvSpPr/>
            <p:nvPr/>
          </p:nvSpPr>
          <p:spPr>
            <a:xfrm>
              <a:off x="5762025" y="3931575"/>
              <a:ext cx="4475" cy="4775"/>
            </a:xfrm>
            <a:custGeom>
              <a:avLst/>
              <a:gdLst/>
              <a:ahLst/>
              <a:cxnLst/>
              <a:rect l="l" t="t" r="r" b="b"/>
              <a:pathLst>
                <a:path w="179" h="191" extrusionOk="0">
                  <a:moveTo>
                    <a:pt x="12" y="0"/>
                  </a:moveTo>
                  <a:cubicBezTo>
                    <a:pt x="12" y="12"/>
                    <a:pt x="0" y="48"/>
                    <a:pt x="0" y="72"/>
                  </a:cubicBezTo>
                  <a:cubicBezTo>
                    <a:pt x="24" y="143"/>
                    <a:pt x="84" y="179"/>
                    <a:pt x="155" y="191"/>
                  </a:cubicBezTo>
                  <a:cubicBezTo>
                    <a:pt x="155" y="143"/>
                    <a:pt x="179" y="83"/>
                    <a:pt x="179" y="48"/>
                  </a:cubicBezTo>
                  <a:lnTo>
                    <a:pt x="155" y="24"/>
                  </a:lnTo>
                  <a:cubicBezTo>
                    <a:pt x="119" y="12"/>
                    <a:pt x="72" y="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30"/>
            <p:cNvSpPr/>
            <p:nvPr/>
          </p:nvSpPr>
          <p:spPr>
            <a:xfrm>
              <a:off x="5751000" y="3935125"/>
              <a:ext cx="4500" cy="5400"/>
            </a:xfrm>
            <a:custGeom>
              <a:avLst/>
              <a:gdLst/>
              <a:ahLst/>
              <a:cxnLst/>
              <a:rect l="l" t="t" r="r" b="b"/>
              <a:pathLst>
                <a:path w="180" h="216" extrusionOk="0">
                  <a:moveTo>
                    <a:pt x="96" y="1"/>
                  </a:moveTo>
                  <a:cubicBezTo>
                    <a:pt x="36" y="37"/>
                    <a:pt x="1" y="84"/>
                    <a:pt x="1" y="156"/>
                  </a:cubicBezTo>
                  <a:lnTo>
                    <a:pt x="48" y="215"/>
                  </a:lnTo>
                  <a:cubicBezTo>
                    <a:pt x="96" y="168"/>
                    <a:pt x="144" y="108"/>
                    <a:pt x="179" y="61"/>
                  </a:cubicBezTo>
                  <a:cubicBezTo>
                    <a:pt x="155" y="49"/>
                    <a:pt x="120"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30"/>
            <p:cNvSpPr/>
            <p:nvPr/>
          </p:nvSpPr>
          <p:spPr>
            <a:xfrm>
              <a:off x="5757850" y="3928475"/>
              <a:ext cx="5675" cy="5125"/>
            </a:xfrm>
            <a:custGeom>
              <a:avLst/>
              <a:gdLst/>
              <a:ahLst/>
              <a:cxnLst/>
              <a:rect l="l" t="t" r="r" b="b"/>
              <a:pathLst>
                <a:path w="227" h="205" extrusionOk="0">
                  <a:moveTo>
                    <a:pt x="116" y="0"/>
                  </a:moveTo>
                  <a:cubicBezTo>
                    <a:pt x="46" y="0"/>
                    <a:pt x="10" y="54"/>
                    <a:pt x="1" y="136"/>
                  </a:cubicBezTo>
                  <a:lnTo>
                    <a:pt x="60" y="196"/>
                  </a:lnTo>
                  <a:cubicBezTo>
                    <a:pt x="72" y="202"/>
                    <a:pt x="87" y="204"/>
                    <a:pt x="102" y="204"/>
                  </a:cubicBezTo>
                  <a:cubicBezTo>
                    <a:pt x="117" y="204"/>
                    <a:pt x="131" y="202"/>
                    <a:pt x="143" y="196"/>
                  </a:cubicBezTo>
                  <a:cubicBezTo>
                    <a:pt x="167" y="184"/>
                    <a:pt x="191" y="172"/>
                    <a:pt x="227" y="148"/>
                  </a:cubicBezTo>
                  <a:lnTo>
                    <a:pt x="227" y="88"/>
                  </a:lnTo>
                  <a:lnTo>
                    <a:pt x="191" y="29"/>
                  </a:lnTo>
                  <a:lnTo>
                    <a:pt x="191" y="17"/>
                  </a:lnTo>
                  <a:cubicBezTo>
                    <a:pt x="163" y="6"/>
                    <a:pt x="138"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30"/>
            <p:cNvSpPr/>
            <p:nvPr/>
          </p:nvSpPr>
          <p:spPr>
            <a:xfrm>
              <a:off x="5754575" y="3932150"/>
              <a:ext cx="4800" cy="5100"/>
            </a:xfrm>
            <a:custGeom>
              <a:avLst/>
              <a:gdLst/>
              <a:ahLst/>
              <a:cxnLst/>
              <a:rect l="l" t="t" r="r" b="b"/>
              <a:pathLst>
                <a:path w="192" h="204" extrusionOk="0">
                  <a:moveTo>
                    <a:pt x="143" y="1"/>
                  </a:moveTo>
                  <a:cubicBezTo>
                    <a:pt x="36" y="1"/>
                    <a:pt x="1" y="49"/>
                    <a:pt x="1" y="156"/>
                  </a:cubicBezTo>
                  <a:lnTo>
                    <a:pt x="36" y="203"/>
                  </a:lnTo>
                  <a:cubicBezTo>
                    <a:pt x="120" y="180"/>
                    <a:pt x="179" y="144"/>
                    <a:pt x="191" y="60"/>
                  </a:cubicBezTo>
                  <a:cubicBezTo>
                    <a:pt x="179" y="49"/>
                    <a:pt x="155" y="2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30"/>
            <p:cNvSpPr/>
            <p:nvPr/>
          </p:nvSpPr>
          <p:spPr>
            <a:xfrm>
              <a:off x="5883175" y="3880150"/>
              <a:ext cx="141400" cy="24700"/>
            </a:xfrm>
            <a:custGeom>
              <a:avLst/>
              <a:gdLst/>
              <a:ahLst/>
              <a:cxnLst/>
              <a:rect l="l" t="t" r="r" b="b"/>
              <a:pathLst>
                <a:path w="5656" h="988" extrusionOk="0">
                  <a:moveTo>
                    <a:pt x="844" y="0"/>
                  </a:moveTo>
                  <a:cubicBezTo>
                    <a:pt x="566" y="0"/>
                    <a:pt x="292" y="45"/>
                    <a:pt x="36" y="212"/>
                  </a:cubicBezTo>
                  <a:lnTo>
                    <a:pt x="0" y="271"/>
                  </a:lnTo>
                  <a:cubicBezTo>
                    <a:pt x="348" y="339"/>
                    <a:pt x="688" y="430"/>
                    <a:pt x="1053" y="430"/>
                  </a:cubicBezTo>
                  <a:cubicBezTo>
                    <a:pt x="1137" y="430"/>
                    <a:pt x="1223" y="425"/>
                    <a:pt x="1310" y="414"/>
                  </a:cubicBezTo>
                  <a:cubicBezTo>
                    <a:pt x="1358" y="409"/>
                    <a:pt x="1407" y="406"/>
                    <a:pt x="1457" y="406"/>
                  </a:cubicBezTo>
                  <a:cubicBezTo>
                    <a:pt x="1749" y="406"/>
                    <a:pt x="2059" y="491"/>
                    <a:pt x="2334" y="593"/>
                  </a:cubicBezTo>
                  <a:cubicBezTo>
                    <a:pt x="2397" y="616"/>
                    <a:pt x="2463" y="623"/>
                    <a:pt x="2529" y="623"/>
                  </a:cubicBezTo>
                  <a:cubicBezTo>
                    <a:pt x="2641" y="623"/>
                    <a:pt x="2756" y="603"/>
                    <a:pt x="2865" y="603"/>
                  </a:cubicBezTo>
                  <a:cubicBezTo>
                    <a:pt x="3022" y="603"/>
                    <a:pt x="3167" y="646"/>
                    <a:pt x="3274" y="855"/>
                  </a:cubicBezTo>
                  <a:cubicBezTo>
                    <a:pt x="3287" y="880"/>
                    <a:pt x="3307" y="890"/>
                    <a:pt x="3330" y="890"/>
                  </a:cubicBezTo>
                  <a:cubicBezTo>
                    <a:pt x="3372" y="890"/>
                    <a:pt x="3422" y="857"/>
                    <a:pt x="3453" y="819"/>
                  </a:cubicBezTo>
                  <a:cubicBezTo>
                    <a:pt x="3569" y="689"/>
                    <a:pt x="3703" y="662"/>
                    <a:pt x="3843" y="662"/>
                  </a:cubicBezTo>
                  <a:cubicBezTo>
                    <a:pt x="3947" y="662"/>
                    <a:pt x="4053" y="677"/>
                    <a:pt x="4159" y="677"/>
                  </a:cubicBezTo>
                  <a:cubicBezTo>
                    <a:pt x="4173" y="677"/>
                    <a:pt x="4188" y="677"/>
                    <a:pt x="4203" y="676"/>
                  </a:cubicBezTo>
                  <a:cubicBezTo>
                    <a:pt x="4309" y="921"/>
                    <a:pt x="4452" y="988"/>
                    <a:pt x="4607" y="988"/>
                  </a:cubicBezTo>
                  <a:cubicBezTo>
                    <a:pt x="4791" y="988"/>
                    <a:pt x="4993" y="895"/>
                    <a:pt x="5171" y="895"/>
                  </a:cubicBezTo>
                  <a:cubicBezTo>
                    <a:pt x="5215" y="895"/>
                    <a:pt x="5258" y="900"/>
                    <a:pt x="5298" y="914"/>
                  </a:cubicBezTo>
                  <a:cubicBezTo>
                    <a:pt x="5370" y="914"/>
                    <a:pt x="5429" y="914"/>
                    <a:pt x="5501" y="890"/>
                  </a:cubicBezTo>
                  <a:cubicBezTo>
                    <a:pt x="5584" y="866"/>
                    <a:pt x="5620" y="819"/>
                    <a:pt x="5656" y="747"/>
                  </a:cubicBezTo>
                  <a:cubicBezTo>
                    <a:pt x="5656" y="676"/>
                    <a:pt x="5620" y="593"/>
                    <a:pt x="5584" y="533"/>
                  </a:cubicBezTo>
                  <a:cubicBezTo>
                    <a:pt x="5489" y="450"/>
                    <a:pt x="5394" y="402"/>
                    <a:pt x="5275" y="390"/>
                  </a:cubicBezTo>
                  <a:cubicBezTo>
                    <a:pt x="4084" y="283"/>
                    <a:pt x="2893" y="140"/>
                    <a:pt x="1679" y="57"/>
                  </a:cubicBezTo>
                  <a:cubicBezTo>
                    <a:pt x="1405" y="45"/>
                    <a:pt x="1122" y="0"/>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30"/>
            <p:cNvSpPr/>
            <p:nvPr/>
          </p:nvSpPr>
          <p:spPr>
            <a:xfrm>
              <a:off x="5988225" y="3897025"/>
              <a:ext cx="28900" cy="24750"/>
            </a:xfrm>
            <a:custGeom>
              <a:avLst/>
              <a:gdLst/>
              <a:ahLst/>
              <a:cxnLst/>
              <a:rect l="l" t="t" r="r" b="b"/>
              <a:pathLst>
                <a:path w="1156" h="990" extrusionOk="0">
                  <a:moveTo>
                    <a:pt x="1" y="1"/>
                  </a:moveTo>
                  <a:cubicBezTo>
                    <a:pt x="1" y="144"/>
                    <a:pt x="13" y="299"/>
                    <a:pt x="25" y="453"/>
                  </a:cubicBezTo>
                  <a:cubicBezTo>
                    <a:pt x="132" y="739"/>
                    <a:pt x="322" y="918"/>
                    <a:pt x="620" y="977"/>
                  </a:cubicBezTo>
                  <a:cubicBezTo>
                    <a:pt x="680" y="989"/>
                    <a:pt x="751" y="989"/>
                    <a:pt x="811" y="989"/>
                  </a:cubicBezTo>
                  <a:cubicBezTo>
                    <a:pt x="906" y="977"/>
                    <a:pt x="989" y="953"/>
                    <a:pt x="1073" y="858"/>
                  </a:cubicBezTo>
                  <a:cubicBezTo>
                    <a:pt x="1144" y="715"/>
                    <a:pt x="1132" y="561"/>
                    <a:pt x="1013" y="430"/>
                  </a:cubicBezTo>
                  <a:cubicBezTo>
                    <a:pt x="1002" y="411"/>
                    <a:pt x="987" y="407"/>
                    <a:pt x="970" y="407"/>
                  </a:cubicBezTo>
                  <a:cubicBezTo>
                    <a:pt x="950" y="407"/>
                    <a:pt x="928" y="413"/>
                    <a:pt x="908" y="413"/>
                  </a:cubicBezTo>
                  <a:cubicBezTo>
                    <a:pt x="889" y="413"/>
                    <a:pt x="871" y="407"/>
                    <a:pt x="858" y="382"/>
                  </a:cubicBezTo>
                  <a:cubicBezTo>
                    <a:pt x="989" y="334"/>
                    <a:pt x="1132" y="299"/>
                    <a:pt x="1156" y="132"/>
                  </a:cubicBezTo>
                  <a:cubicBezTo>
                    <a:pt x="1071" y="41"/>
                    <a:pt x="983" y="2"/>
                    <a:pt x="898" y="2"/>
                  </a:cubicBezTo>
                  <a:cubicBezTo>
                    <a:pt x="816" y="2"/>
                    <a:pt x="738" y="38"/>
                    <a:pt x="668" y="96"/>
                  </a:cubicBezTo>
                  <a:cubicBezTo>
                    <a:pt x="576" y="164"/>
                    <a:pt x="493" y="191"/>
                    <a:pt x="416" y="191"/>
                  </a:cubicBezTo>
                  <a:cubicBezTo>
                    <a:pt x="264" y="191"/>
                    <a:pt x="135" y="8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30"/>
            <p:cNvSpPr/>
            <p:nvPr/>
          </p:nvSpPr>
          <p:spPr>
            <a:xfrm>
              <a:off x="5843875" y="3887400"/>
              <a:ext cx="31275" cy="13225"/>
            </a:xfrm>
            <a:custGeom>
              <a:avLst/>
              <a:gdLst/>
              <a:ahLst/>
              <a:cxnLst/>
              <a:rect l="l" t="t" r="r" b="b"/>
              <a:pathLst>
                <a:path w="1251" h="529" extrusionOk="0">
                  <a:moveTo>
                    <a:pt x="299" y="1"/>
                  </a:moveTo>
                  <a:cubicBezTo>
                    <a:pt x="226" y="1"/>
                    <a:pt x="162" y="36"/>
                    <a:pt x="119" y="148"/>
                  </a:cubicBezTo>
                  <a:cubicBezTo>
                    <a:pt x="0" y="446"/>
                    <a:pt x="322" y="362"/>
                    <a:pt x="441" y="457"/>
                  </a:cubicBezTo>
                  <a:cubicBezTo>
                    <a:pt x="453" y="469"/>
                    <a:pt x="489" y="469"/>
                    <a:pt x="500" y="481"/>
                  </a:cubicBezTo>
                  <a:lnTo>
                    <a:pt x="1036" y="529"/>
                  </a:lnTo>
                  <a:cubicBezTo>
                    <a:pt x="1251" y="29"/>
                    <a:pt x="834" y="148"/>
                    <a:pt x="596" y="88"/>
                  </a:cubicBezTo>
                  <a:cubicBezTo>
                    <a:pt x="497" y="55"/>
                    <a:pt x="391"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30"/>
            <p:cNvSpPr/>
            <p:nvPr/>
          </p:nvSpPr>
          <p:spPr>
            <a:xfrm>
              <a:off x="5976925" y="3908050"/>
              <a:ext cx="25625" cy="13825"/>
            </a:xfrm>
            <a:custGeom>
              <a:avLst/>
              <a:gdLst/>
              <a:ahLst/>
              <a:cxnLst/>
              <a:rect l="l" t="t" r="r" b="b"/>
              <a:pathLst>
                <a:path w="1025" h="553" extrusionOk="0">
                  <a:moveTo>
                    <a:pt x="465" y="1"/>
                  </a:moveTo>
                  <a:cubicBezTo>
                    <a:pt x="429" y="310"/>
                    <a:pt x="179" y="239"/>
                    <a:pt x="1" y="298"/>
                  </a:cubicBezTo>
                  <a:cubicBezTo>
                    <a:pt x="120" y="429"/>
                    <a:pt x="298" y="393"/>
                    <a:pt x="453" y="429"/>
                  </a:cubicBezTo>
                  <a:cubicBezTo>
                    <a:pt x="547" y="511"/>
                    <a:pt x="640" y="553"/>
                    <a:pt x="734" y="553"/>
                  </a:cubicBezTo>
                  <a:cubicBezTo>
                    <a:pt x="831" y="553"/>
                    <a:pt x="928" y="508"/>
                    <a:pt x="1024" y="417"/>
                  </a:cubicBezTo>
                  <a:cubicBezTo>
                    <a:pt x="834" y="286"/>
                    <a:pt x="655" y="13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30"/>
            <p:cNvSpPr/>
            <p:nvPr/>
          </p:nvSpPr>
          <p:spPr>
            <a:xfrm>
              <a:off x="6117125" y="4048250"/>
              <a:ext cx="48825" cy="14300"/>
            </a:xfrm>
            <a:custGeom>
              <a:avLst/>
              <a:gdLst/>
              <a:ahLst/>
              <a:cxnLst/>
              <a:rect l="l" t="t" r="r" b="b"/>
              <a:pathLst>
                <a:path w="1953" h="572" extrusionOk="0">
                  <a:moveTo>
                    <a:pt x="0" y="0"/>
                  </a:moveTo>
                  <a:lnTo>
                    <a:pt x="0" y="238"/>
                  </a:lnTo>
                  <a:cubicBezTo>
                    <a:pt x="96" y="393"/>
                    <a:pt x="238" y="393"/>
                    <a:pt x="393" y="417"/>
                  </a:cubicBezTo>
                  <a:cubicBezTo>
                    <a:pt x="500" y="441"/>
                    <a:pt x="608" y="477"/>
                    <a:pt x="715" y="500"/>
                  </a:cubicBezTo>
                  <a:cubicBezTo>
                    <a:pt x="911" y="542"/>
                    <a:pt x="1105" y="572"/>
                    <a:pt x="1297" y="572"/>
                  </a:cubicBezTo>
                  <a:cubicBezTo>
                    <a:pt x="1489" y="572"/>
                    <a:pt x="1679" y="542"/>
                    <a:pt x="1870" y="465"/>
                  </a:cubicBezTo>
                  <a:cubicBezTo>
                    <a:pt x="1941" y="358"/>
                    <a:pt x="1953" y="262"/>
                    <a:pt x="1870" y="155"/>
                  </a:cubicBezTo>
                  <a:cubicBezTo>
                    <a:pt x="1239" y="96"/>
                    <a:pt x="631"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30"/>
            <p:cNvSpPr/>
            <p:nvPr/>
          </p:nvSpPr>
          <p:spPr>
            <a:xfrm>
              <a:off x="6163250" y="4051825"/>
              <a:ext cx="53600" cy="8475"/>
            </a:xfrm>
            <a:custGeom>
              <a:avLst/>
              <a:gdLst/>
              <a:ahLst/>
              <a:cxnLst/>
              <a:rect l="l" t="t" r="r" b="b"/>
              <a:pathLst>
                <a:path w="2144" h="339" extrusionOk="0">
                  <a:moveTo>
                    <a:pt x="25" y="0"/>
                  </a:moveTo>
                  <a:cubicBezTo>
                    <a:pt x="1" y="72"/>
                    <a:pt x="1" y="143"/>
                    <a:pt x="1" y="215"/>
                  </a:cubicBezTo>
                  <a:cubicBezTo>
                    <a:pt x="37" y="274"/>
                    <a:pt x="60" y="310"/>
                    <a:pt x="144" y="322"/>
                  </a:cubicBezTo>
                  <a:cubicBezTo>
                    <a:pt x="227" y="322"/>
                    <a:pt x="298" y="274"/>
                    <a:pt x="394" y="262"/>
                  </a:cubicBezTo>
                  <a:lnTo>
                    <a:pt x="739" y="262"/>
                  </a:lnTo>
                  <a:cubicBezTo>
                    <a:pt x="799" y="262"/>
                    <a:pt x="846" y="274"/>
                    <a:pt x="918" y="274"/>
                  </a:cubicBezTo>
                  <a:cubicBezTo>
                    <a:pt x="1001" y="310"/>
                    <a:pt x="1096" y="334"/>
                    <a:pt x="1180" y="334"/>
                  </a:cubicBezTo>
                  <a:cubicBezTo>
                    <a:pt x="1205" y="330"/>
                    <a:pt x="1230" y="329"/>
                    <a:pt x="1256" y="329"/>
                  </a:cubicBezTo>
                  <a:cubicBezTo>
                    <a:pt x="1327" y="329"/>
                    <a:pt x="1401" y="338"/>
                    <a:pt x="1474" y="338"/>
                  </a:cubicBezTo>
                  <a:cubicBezTo>
                    <a:pt x="1564" y="338"/>
                    <a:pt x="1654" y="324"/>
                    <a:pt x="1739" y="262"/>
                  </a:cubicBezTo>
                  <a:cubicBezTo>
                    <a:pt x="1882" y="262"/>
                    <a:pt x="2013" y="250"/>
                    <a:pt x="2144" y="250"/>
                  </a:cubicBezTo>
                  <a:lnTo>
                    <a:pt x="2144" y="12"/>
                  </a:lnTo>
                  <a:cubicBezTo>
                    <a:pt x="2129" y="9"/>
                    <a:pt x="2114" y="8"/>
                    <a:pt x="2099" y="8"/>
                  </a:cubicBezTo>
                  <a:cubicBezTo>
                    <a:pt x="1990" y="8"/>
                    <a:pt x="1878" y="75"/>
                    <a:pt x="1768" y="75"/>
                  </a:cubicBezTo>
                  <a:cubicBezTo>
                    <a:pt x="1710" y="75"/>
                    <a:pt x="1653" y="56"/>
                    <a:pt x="1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30"/>
            <p:cNvSpPr/>
            <p:nvPr/>
          </p:nvSpPr>
          <p:spPr>
            <a:xfrm>
              <a:off x="5979900" y="3921725"/>
              <a:ext cx="42000" cy="11225"/>
            </a:xfrm>
            <a:custGeom>
              <a:avLst/>
              <a:gdLst/>
              <a:ahLst/>
              <a:cxnLst/>
              <a:rect l="l" t="t" r="r" b="b"/>
              <a:pathLst>
                <a:path w="1680" h="449" extrusionOk="0">
                  <a:moveTo>
                    <a:pt x="1092" y="0"/>
                  </a:moveTo>
                  <a:cubicBezTo>
                    <a:pt x="1020" y="0"/>
                    <a:pt x="946" y="5"/>
                    <a:pt x="873" y="5"/>
                  </a:cubicBezTo>
                  <a:cubicBezTo>
                    <a:pt x="840" y="5"/>
                    <a:pt x="807" y="4"/>
                    <a:pt x="774" y="1"/>
                  </a:cubicBezTo>
                  <a:cubicBezTo>
                    <a:pt x="715" y="13"/>
                    <a:pt x="644" y="13"/>
                    <a:pt x="584" y="49"/>
                  </a:cubicBezTo>
                  <a:cubicBezTo>
                    <a:pt x="405" y="132"/>
                    <a:pt x="203" y="132"/>
                    <a:pt x="48" y="239"/>
                  </a:cubicBezTo>
                  <a:lnTo>
                    <a:pt x="1" y="335"/>
                  </a:lnTo>
                  <a:cubicBezTo>
                    <a:pt x="12" y="358"/>
                    <a:pt x="48" y="370"/>
                    <a:pt x="60" y="406"/>
                  </a:cubicBezTo>
                  <a:cubicBezTo>
                    <a:pt x="354" y="433"/>
                    <a:pt x="648" y="448"/>
                    <a:pt x="941" y="448"/>
                  </a:cubicBezTo>
                  <a:cubicBezTo>
                    <a:pt x="1169" y="448"/>
                    <a:pt x="1395" y="439"/>
                    <a:pt x="1620" y="418"/>
                  </a:cubicBezTo>
                  <a:cubicBezTo>
                    <a:pt x="1679" y="394"/>
                    <a:pt x="1679" y="358"/>
                    <a:pt x="1620" y="299"/>
                  </a:cubicBezTo>
                  <a:lnTo>
                    <a:pt x="1596" y="263"/>
                  </a:lnTo>
                  <a:cubicBezTo>
                    <a:pt x="1465" y="32"/>
                    <a:pt x="1284" y="0"/>
                    <a:pt x="10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30"/>
            <p:cNvSpPr/>
            <p:nvPr/>
          </p:nvSpPr>
          <p:spPr>
            <a:xfrm>
              <a:off x="5930500" y="3936700"/>
              <a:ext cx="28900" cy="3950"/>
            </a:xfrm>
            <a:custGeom>
              <a:avLst/>
              <a:gdLst/>
              <a:ahLst/>
              <a:cxnLst/>
              <a:rect l="l" t="t" r="r" b="b"/>
              <a:pathLst>
                <a:path w="1156" h="158" extrusionOk="0">
                  <a:moveTo>
                    <a:pt x="617" y="0"/>
                  </a:moveTo>
                  <a:cubicBezTo>
                    <a:pt x="443" y="0"/>
                    <a:pt x="267" y="24"/>
                    <a:pt x="95" y="24"/>
                  </a:cubicBezTo>
                  <a:cubicBezTo>
                    <a:pt x="63" y="24"/>
                    <a:pt x="32" y="23"/>
                    <a:pt x="0" y="21"/>
                  </a:cubicBezTo>
                  <a:lnTo>
                    <a:pt x="0" y="21"/>
                  </a:lnTo>
                  <a:cubicBezTo>
                    <a:pt x="170" y="131"/>
                    <a:pt x="348" y="157"/>
                    <a:pt x="527" y="157"/>
                  </a:cubicBezTo>
                  <a:cubicBezTo>
                    <a:pt x="693" y="157"/>
                    <a:pt x="860" y="135"/>
                    <a:pt x="1025" y="135"/>
                  </a:cubicBezTo>
                  <a:cubicBezTo>
                    <a:pt x="1068" y="135"/>
                    <a:pt x="1112" y="136"/>
                    <a:pt x="1155" y="140"/>
                  </a:cubicBezTo>
                  <a:cubicBezTo>
                    <a:pt x="986" y="28"/>
                    <a:pt x="803" y="0"/>
                    <a:pt x="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30"/>
            <p:cNvSpPr/>
            <p:nvPr/>
          </p:nvSpPr>
          <p:spPr>
            <a:xfrm>
              <a:off x="5956100" y="3923700"/>
              <a:ext cx="26200" cy="7375"/>
            </a:xfrm>
            <a:custGeom>
              <a:avLst/>
              <a:gdLst/>
              <a:ahLst/>
              <a:cxnLst/>
              <a:rect l="l" t="t" r="r" b="b"/>
              <a:pathLst>
                <a:path w="1048" h="295" extrusionOk="0">
                  <a:moveTo>
                    <a:pt x="517" y="1"/>
                  </a:moveTo>
                  <a:cubicBezTo>
                    <a:pt x="394" y="1"/>
                    <a:pt x="273" y="14"/>
                    <a:pt x="155" y="65"/>
                  </a:cubicBezTo>
                  <a:cubicBezTo>
                    <a:pt x="107" y="125"/>
                    <a:pt x="48" y="160"/>
                    <a:pt x="0" y="208"/>
                  </a:cubicBezTo>
                  <a:cubicBezTo>
                    <a:pt x="131" y="220"/>
                    <a:pt x="274" y="244"/>
                    <a:pt x="405" y="244"/>
                  </a:cubicBezTo>
                  <a:cubicBezTo>
                    <a:pt x="500" y="273"/>
                    <a:pt x="595" y="294"/>
                    <a:pt x="692" y="294"/>
                  </a:cubicBezTo>
                  <a:cubicBezTo>
                    <a:pt x="789" y="294"/>
                    <a:pt x="887" y="273"/>
                    <a:pt x="988" y="220"/>
                  </a:cubicBezTo>
                  <a:lnTo>
                    <a:pt x="1000" y="184"/>
                  </a:lnTo>
                  <a:cubicBezTo>
                    <a:pt x="1048" y="101"/>
                    <a:pt x="1012" y="41"/>
                    <a:pt x="929" y="17"/>
                  </a:cubicBezTo>
                  <a:cubicBezTo>
                    <a:pt x="791" y="17"/>
                    <a:pt x="653"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30"/>
            <p:cNvSpPr/>
            <p:nvPr/>
          </p:nvSpPr>
          <p:spPr>
            <a:xfrm>
              <a:off x="6038250" y="3928950"/>
              <a:ext cx="17875" cy="3825"/>
            </a:xfrm>
            <a:custGeom>
              <a:avLst/>
              <a:gdLst/>
              <a:ahLst/>
              <a:cxnLst/>
              <a:rect l="l" t="t" r="r" b="b"/>
              <a:pathLst>
                <a:path w="715" h="153" extrusionOk="0">
                  <a:moveTo>
                    <a:pt x="357" y="1"/>
                  </a:moveTo>
                  <a:cubicBezTo>
                    <a:pt x="238" y="1"/>
                    <a:pt x="119" y="52"/>
                    <a:pt x="0" y="153"/>
                  </a:cubicBezTo>
                  <a:lnTo>
                    <a:pt x="715" y="153"/>
                  </a:lnTo>
                  <a:cubicBezTo>
                    <a:pt x="596" y="52"/>
                    <a:pt x="476" y="1"/>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30"/>
            <p:cNvSpPr/>
            <p:nvPr/>
          </p:nvSpPr>
          <p:spPr>
            <a:xfrm>
              <a:off x="5966500" y="3929775"/>
              <a:ext cx="14925" cy="2975"/>
            </a:xfrm>
            <a:custGeom>
              <a:avLst/>
              <a:gdLst/>
              <a:ahLst/>
              <a:cxnLst/>
              <a:rect l="l" t="t" r="r" b="b"/>
              <a:pathLst>
                <a:path w="597" h="119" extrusionOk="0">
                  <a:moveTo>
                    <a:pt x="584" y="1"/>
                  </a:moveTo>
                  <a:cubicBezTo>
                    <a:pt x="382" y="1"/>
                    <a:pt x="191" y="13"/>
                    <a:pt x="1" y="13"/>
                  </a:cubicBezTo>
                  <a:cubicBezTo>
                    <a:pt x="104" y="95"/>
                    <a:pt x="219" y="118"/>
                    <a:pt x="337" y="118"/>
                  </a:cubicBezTo>
                  <a:cubicBezTo>
                    <a:pt x="423" y="118"/>
                    <a:pt x="511" y="106"/>
                    <a:pt x="596" y="96"/>
                  </a:cubicBezTo>
                  <a:cubicBezTo>
                    <a:pt x="596" y="72"/>
                    <a:pt x="584" y="24"/>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30"/>
            <p:cNvSpPr/>
            <p:nvPr/>
          </p:nvSpPr>
          <p:spPr>
            <a:xfrm>
              <a:off x="6020375" y="3929275"/>
              <a:ext cx="6875" cy="3175"/>
            </a:xfrm>
            <a:custGeom>
              <a:avLst/>
              <a:gdLst/>
              <a:ahLst/>
              <a:cxnLst/>
              <a:rect l="l" t="t" r="r" b="b"/>
              <a:pathLst>
                <a:path w="275" h="127" extrusionOk="0">
                  <a:moveTo>
                    <a:pt x="86" y="0"/>
                  </a:moveTo>
                  <a:cubicBezTo>
                    <a:pt x="62" y="0"/>
                    <a:pt x="37" y="3"/>
                    <a:pt x="13" y="9"/>
                  </a:cubicBezTo>
                  <a:cubicBezTo>
                    <a:pt x="1" y="44"/>
                    <a:pt x="1" y="92"/>
                    <a:pt x="1" y="116"/>
                  </a:cubicBezTo>
                  <a:cubicBezTo>
                    <a:pt x="64" y="116"/>
                    <a:pt x="123" y="127"/>
                    <a:pt x="183" y="127"/>
                  </a:cubicBezTo>
                  <a:cubicBezTo>
                    <a:pt x="212" y="127"/>
                    <a:pt x="243" y="124"/>
                    <a:pt x="275" y="116"/>
                  </a:cubicBezTo>
                  <a:cubicBezTo>
                    <a:pt x="238" y="33"/>
                    <a:pt x="166" y="0"/>
                    <a:pt x="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30"/>
            <p:cNvSpPr/>
            <p:nvPr/>
          </p:nvSpPr>
          <p:spPr>
            <a:xfrm>
              <a:off x="5812025" y="3865200"/>
              <a:ext cx="240525" cy="33550"/>
            </a:xfrm>
            <a:custGeom>
              <a:avLst/>
              <a:gdLst/>
              <a:ahLst/>
              <a:cxnLst/>
              <a:rect l="l" t="t" r="r" b="b"/>
              <a:pathLst>
                <a:path w="9621" h="1342" extrusionOk="0">
                  <a:moveTo>
                    <a:pt x="36" y="0"/>
                  </a:moveTo>
                  <a:cubicBezTo>
                    <a:pt x="24" y="143"/>
                    <a:pt x="24" y="262"/>
                    <a:pt x="0" y="393"/>
                  </a:cubicBezTo>
                  <a:cubicBezTo>
                    <a:pt x="262" y="464"/>
                    <a:pt x="512" y="512"/>
                    <a:pt x="774" y="536"/>
                  </a:cubicBezTo>
                  <a:cubicBezTo>
                    <a:pt x="1489" y="595"/>
                    <a:pt x="2203" y="572"/>
                    <a:pt x="2894" y="810"/>
                  </a:cubicBezTo>
                  <a:cubicBezTo>
                    <a:pt x="3334" y="822"/>
                    <a:pt x="3799" y="822"/>
                    <a:pt x="4251" y="857"/>
                  </a:cubicBezTo>
                  <a:cubicBezTo>
                    <a:pt x="5596" y="976"/>
                    <a:pt x="6954" y="1119"/>
                    <a:pt x="8311" y="1131"/>
                  </a:cubicBezTo>
                  <a:cubicBezTo>
                    <a:pt x="8564" y="1215"/>
                    <a:pt x="8820" y="1342"/>
                    <a:pt x="9060" y="1342"/>
                  </a:cubicBezTo>
                  <a:cubicBezTo>
                    <a:pt x="9262" y="1342"/>
                    <a:pt x="9452" y="1253"/>
                    <a:pt x="9621" y="976"/>
                  </a:cubicBezTo>
                  <a:cubicBezTo>
                    <a:pt x="8847" y="762"/>
                    <a:pt x="8037" y="881"/>
                    <a:pt x="7263" y="714"/>
                  </a:cubicBezTo>
                  <a:cubicBezTo>
                    <a:pt x="7201" y="723"/>
                    <a:pt x="7139" y="728"/>
                    <a:pt x="7078" y="728"/>
                  </a:cubicBezTo>
                  <a:cubicBezTo>
                    <a:pt x="6963" y="728"/>
                    <a:pt x="6852" y="709"/>
                    <a:pt x="6751" y="655"/>
                  </a:cubicBezTo>
                  <a:cubicBezTo>
                    <a:pt x="6690" y="622"/>
                    <a:pt x="6622" y="616"/>
                    <a:pt x="6553" y="616"/>
                  </a:cubicBezTo>
                  <a:cubicBezTo>
                    <a:pt x="6514" y="616"/>
                    <a:pt x="6475" y="618"/>
                    <a:pt x="6437" y="618"/>
                  </a:cubicBezTo>
                  <a:cubicBezTo>
                    <a:pt x="6343" y="618"/>
                    <a:pt x="6250" y="607"/>
                    <a:pt x="6168" y="536"/>
                  </a:cubicBezTo>
                  <a:cubicBezTo>
                    <a:pt x="6013" y="561"/>
                    <a:pt x="5861" y="571"/>
                    <a:pt x="5710" y="571"/>
                  </a:cubicBezTo>
                  <a:cubicBezTo>
                    <a:pt x="5361" y="571"/>
                    <a:pt x="5020" y="518"/>
                    <a:pt x="4680" y="476"/>
                  </a:cubicBezTo>
                  <a:cubicBezTo>
                    <a:pt x="3132" y="321"/>
                    <a:pt x="1584"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30"/>
            <p:cNvSpPr/>
            <p:nvPr/>
          </p:nvSpPr>
          <p:spPr>
            <a:xfrm>
              <a:off x="5678075" y="3788575"/>
              <a:ext cx="111950" cy="33425"/>
            </a:xfrm>
            <a:custGeom>
              <a:avLst/>
              <a:gdLst/>
              <a:ahLst/>
              <a:cxnLst/>
              <a:rect l="l" t="t" r="r" b="b"/>
              <a:pathLst>
                <a:path w="4478" h="1337" extrusionOk="0">
                  <a:moveTo>
                    <a:pt x="621" y="1"/>
                  </a:moveTo>
                  <a:cubicBezTo>
                    <a:pt x="299" y="1"/>
                    <a:pt x="43" y="96"/>
                    <a:pt x="1" y="517"/>
                  </a:cubicBezTo>
                  <a:cubicBezTo>
                    <a:pt x="36" y="600"/>
                    <a:pt x="72" y="660"/>
                    <a:pt x="132" y="696"/>
                  </a:cubicBezTo>
                  <a:cubicBezTo>
                    <a:pt x="632" y="993"/>
                    <a:pt x="1179" y="850"/>
                    <a:pt x="1691" y="970"/>
                  </a:cubicBezTo>
                  <a:cubicBezTo>
                    <a:pt x="1798" y="993"/>
                    <a:pt x="1941" y="1017"/>
                    <a:pt x="2060" y="1041"/>
                  </a:cubicBezTo>
                  <a:cubicBezTo>
                    <a:pt x="2144" y="1053"/>
                    <a:pt x="2215" y="1089"/>
                    <a:pt x="2299" y="1148"/>
                  </a:cubicBezTo>
                  <a:cubicBezTo>
                    <a:pt x="2376" y="1207"/>
                    <a:pt x="2438" y="1337"/>
                    <a:pt x="2562" y="1337"/>
                  </a:cubicBezTo>
                  <a:cubicBezTo>
                    <a:pt x="2590" y="1337"/>
                    <a:pt x="2621" y="1330"/>
                    <a:pt x="2656" y="1315"/>
                  </a:cubicBezTo>
                  <a:lnTo>
                    <a:pt x="2680" y="1255"/>
                  </a:lnTo>
                  <a:lnTo>
                    <a:pt x="2668" y="1196"/>
                  </a:lnTo>
                  <a:cubicBezTo>
                    <a:pt x="2727" y="1101"/>
                    <a:pt x="2680" y="958"/>
                    <a:pt x="2834" y="910"/>
                  </a:cubicBezTo>
                  <a:lnTo>
                    <a:pt x="2906" y="910"/>
                  </a:lnTo>
                  <a:cubicBezTo>
                    <a:pt x="3013" y="940"/>
                    <a:pt x="3114" y="964"/>
                    <a:pt x="3209" y="964"/>
                  </a:cubicBezTo>
                  <a:cubicBezTo>
                    <a:pt x="3305" y="964"/>
                    <a:pt x="3394" y="940"/>
                    <a:pt x="3477" y="874"/>
                  </a:cubicBezTo>
                  <a:cubicBezTo>
                    <a:pt x="3582" y="748"/>
                    <a:pt x="3704" y="725"/>
                    <a:pt x="3833" y="725"/>
                  </a:cubicBezTo>
                  <a:cubicBezTo>
                    <a:pt x="3906" y="725"/>
                    <a:pt x="3982" y="733"/>
                    <a:pt x="4058" y="733"/>
                  </a:cubicBezTo>
                  <a:cubicBezTo>
                    <a:pt x="4075" y="733"/>
                    <a:pt x="4092" y="732"/>
                    <a:pt x="4108" y="731"/>
                  </a:cubicBezTo>
                  <a:cubicBezTo>
                    <a:pt x="4323" y="731"/>
                    <a:pt x="4465" y="672"/>
                    <a:pt x="4477" y="434"/>
                  </a:cubicBezTo>
                  <a:cubicBezTo>
                    <a:pt x="4323" y="148"/>
                    <a:pt x="4025" y="255"/>
                    <a:pt x="3787" y="208"/>
                  </a:cubicBezTo>
                  <a:cubicBezTo>
                    <a:pt x="2858" y="77"/>
                    <a:pt x="1906" y="184"/>
                    <a:pt x="965" y="41"/>
                  </a:cubicBezTo>
                  <a:cubicBezTo>
                    <a:pt x="894" y="17"/>
                    <a:pt x="822" y="5"/>
                    <a:pt x="751" y="5"/>
                  </a:cubicBezTo>
                  <a:cubicBezTo>
                    <a:pt x="707" y="2"/>
                    <a:pt x="663" y="1"/>
                    <a:pt x="6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30"/>
            <p:cNvSpPr/>
            <p:nvPr/>
          </p:nvSpPr>
          <p:spPr>
            <a:xfrm>
              <a:off x="5692375" y="3777375"/>
              <a:ext cx="120575" cy="26600"/>
            </a:xfrm>
            <a:custGeom>
              <a:avLst/>
              <a:gdLst/>
              <a:ahLst/>
              <a:cxnLst/>
              <a:rect l="l" t="t" r="r" b="b"/>
              <a:pathLst>
                <a:path w="4823" h="1064" extrusionOk="0">
                  <a:moveTo>
                    <a:pt x="834" y="1"/>
                  </a:moveTo>
                  <a:cubicBezTo>
                    <a:pt x="762" y="1"/>
                    <a:pt x="679" y="1"/>
                    <a:pt x="607" y="25"/>
                  </a:cubicBezTo>
                  <a:cubicBezTo>
                    <a:pt x="476" y="36"/>
                    <a:pt x="322" y="60"/>
                    <a:pt x="226" y="179"/>
                  </a:cubicBezTo>
                  <a:cubicBezTo>
                    <a:pt x="0" y="394"/>
                    <a:pt x="786" y="394"/>
                    <a:pt x="310" y="644"/>
                  </a:cubicBezTo>
                  <a:cubicBezTo>
                    <a:pt x="715" y="798"/>
                    <a:pt x="1143" y="751"/>
                    <a:pt x="1560" y="775"/>
                  </a:cubicBezTo>
                  <a:cubicBezTo>
                    <a:pt x="2346" y="822"/>
                    <a:pt x="3155" y="858"/>
                    <a:pt x="3941" y="894"/>
                  </a:cubicBezTo>
                  <a:lnTo>
                    <a:pt x="4060" y="894"/>
                  </a:lnTo>
                  <a:cubicBezTo>
                    <a:pt x="4168" y="1015"/>
                    <a:pt x="4291" y="1064"/>
                    <a:pt x="4421" y="1064"/>
                  </a:cubicBezTo>
                  <a:cubicBezTo>
                    <a:pt x="4521" y="1064"/>
                    <a:pt x="4624" y="1035"/>
                    <a:pt x="4727" y="989"/>
                  </a:cubicBezTo>
                  <a:cubicBezTo>
                    <a:pt x="4810" y="929"/>
                    <a:pt x="4822" y="870"/>
                    <a:pt x="4775" y="775"/>
                  </a:cubicBezTo>
                  <a:cubicBezTo>
                    <a:pt x="4703" y="584"/>
                    <a:pt x="4429" y="679"/>
                    <a:pt x="4346" y="501"/>
                  </a:cubicBezTo>
                  <a:cubicBezTo>
                    <a:pt x="4274" y="382"/>
                    <a:pt x="4167" y="322"/>
                    <a:pt x="4048" y="286"/>
                  </a:cubicBezTo>
                  <a:cubicBezTo>
                    <a:pt x="3227" y="1"/>
                    <a:pt x="2346" y="263"/>
                    <a:pt x="1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30"/>
            <p:cNvSpPr/>
            <p:nvPr/>
          </p:nvSpPr>
          <p:spPr>
            <a:xfrm>
              <a:off x="5770650" y="3849575"/>
              <a:ext cx="32775" cy="18625"/>
            </a:xfrm>
            <a:custGeom>
              <a:avLst/>
              <a:gdLst/>
              <a:ahLst/>
              <a:cxnLst/>
              <a:rect l="l" t="t" r="r" b="b"/>
              <a:pathLst>
                <a:path w="1311" h="745" extrusionOk="0">
                  <a:moveTo>
                    <a:pt x="1156" y="0"/>
                  </a:moveTo>
                  <a:cubicBezTo>
                    <a:pt x="1058" y="0"/>
                    <a:pt x="1018" y="119"/>
                    <a:pt x="929" y="149"/>
                  </a:cubicBezTo>
                  <a:cubicBezTo>
                    <a:pt x="929" y="173"/>
                    <a:pt x="929" y="185"/>
                    <a:pt x="893" y="196"/>
                  </a:cubicBezTo>
                  <a:cubicBezTo>
                    <a:pt x="885" y="201"/>
                    <a:pt x="876" y="204"/>
                    <a:pt x="867" y="204"/>
                  </a:cubicBezTo>
                  <a:cubicBezTo>
                    <a:pt x="851" y="204"/>
                    <a:pt x="833" y="195"/>
                    <a:pt x="810" y="173"/>
                  </a:cubicBezTo>
                  <a:cubicBezTo>
                    <a:pt x="780" y="150"/>
                    <a:pt x="759" y="142"/>
                    <a:pt x="736" y="142"/>
                  </a:cubicBezTo>
                  <a:cubicBezTo>
                    <a:pt x="723" y="142"/>
                    <a:pt x="708" y="144"/>
                    <a:pt x="691" y="149"/>
                  </a:cubicBezTo>
                  <a:cubicBezTo>
                    <a:pt x="586" y="129"/>
                    <a:pt x="470" y="91"/>
                    <a:pt x="357" y="91"/>
                  </a:cubicBezTo>
                  <a:cubicBezTo>
                    <a:pt x="266" y="91"/>
                    <a:pt x="176" y="116"/>
                    <a:pt x="96" y="196"/>
                  </a:cubicBezTo>
                  <a:cubicBezTo>
                    <a:pt x="0" y="304"/>
                    <a:pt x="131" y="411"/>
                    <a:pt x="215" y="482"/>
                  </a:cubicBezTo>
                  <a:lnTo>
                    <a:pt x="393" y="565"/>
                  </a:lnTo>
                  <a:cubicBezTo>
                    <a:pt x="548" y="613"/>
                    <a:pt x="691" y="625"/>
                    <a:pt x="846" y="685"/>
                  </a:cubicBezTo>
                  <a:cubicBezTo>
                    <a:pt x="870" y="685"/>
                    <a:pt x="893" y="708"/>
                    <a:pt x="929" y="720"/>
                  </a:cubicBezTo>
                  <a:cubicBezTo>
                    <a:pt x="989" y="732"/>
                    <a:pt x="1048" y="744"/>
                    <a:pt x="1108" y="744"/>
                  </a:cubicBezTo>
                  <a:cubicBezTo>
                    <a:pt x="1310" y="542"/>
                    <a:pt x="1215" y="268"/>
                    <a:pt x="1227" y="18"/>
                  </a:cubicBezTo>
                  <a:cubicBezTo>
                    <a:pt x="1200" y="5"/>
                    <a:pt x="1177" y="0"/>
                    <a:pt x="1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30"/>
            <p:cNvSpPr/>
            <p:nvPr/>
          </p:nvSpPr>
          <p:spPr>
            <a:xfrm>
              <a:off x="5784925" y="3864900"/>
              <a:ext cx="15225" cy="61325"/>
            </a:xfrm>
            <a:custGeom>
              <a:avLst/>
              <a:gdLst/>
              <a:ahLst/>
              <a:cxnLst/>
              <a:rect l="l" t="t" r="r" b="b"/>
              <a:pathLst>
                <a:path w="609" h="2453" extrusionOk="0">
                  <a:moveTo>
                    <a:pt x="370" y="0"/>
                  </a:moveTo>
                  <a:cubicBezTo>
                    <a:pt x="1" y="726"/>
                    <a:pt x="132" y="1488"/>
                    <a:pt x="251" y="2262"/>
                  </a:cubicBezTo>
                  <a:cubicBezTo>
                    <a:pt x="275" y="2381"/>
                    <a:pt x="370" y="2453"/>
                    <a:pt x="501" y="2453"/>
                  </a:cubicBezTo>
                  <a:cubicBezTo>
                    <a:pt x="525" y="2155"/>
                    <a:pt x="525" y="1881"/>
                    <a:pt x="537" y="1584"/>
                  </a:cubicBezTo>
                  <a:lnTo>
                    <a:pt x="537" y="1298"/>
                  </a:lnTo>
                  <a:cubicBezTo>
                    <a:pt x="596" y="1143"/>
                    <a:pt x="608" y="1000"/>
                    <a:pt x="537" y="845"/>
                  </a:cubicBezTo>
                  <a:lnTo>
                    <a:pt x="537" y="155"/>
                  </a:lnTo>
                  <a:cubicBezTo>
                    <a:pt x="489" y="95"/>
                    <a:pt x="430" y="48"/>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30"/>
            <p:cNvSpPr/>
            <p:nvPr/>
          </p:nvSpPr>
          <p:spPr>
            <a:xfrm>
              <a:off x="5793875" y="3818450"/>
              <a:ext cx="13400" cy="34850"/>
            </a:xfrm>
            <a:custGeom>
              <a:avLst/>
              <a:gdLst/>
              <a:ahLst/>
              <a:cxnLst/>
              <a:rect l="l" t="t" r="r" b="b"/>
              <a:pathLst>
                <a:path w="536" h="1394" extrusionOk="0">
                  <a:moveTo>
                    <a:pt x="274" y="1"/>
                  </a:moveTo>
                  <a:cubicBezTo>
                    <a:pt x="95" y="441"/>
                    <a:pt x="167" y="953"/>
                    <a:pt x="0" y="1394"/>
                  </a:cubicBezTo>
                  <a:cubicBezTo>
                    <a:pt x="107" y="1358"/>
                    <a:pt x="191" y="1310"/>
                    <a:pt x="298" y="1263"/>
                  </a:cubicBezTo>
                  <a:cubicBezTo>
                    <a:pt x="298" y="1025"/>
                    <a:pt x="357" y="798"/>
                    <a:pt x="405" y="560"/>
                  </a:cubicBezTo>
                  <a:cubicBezTo>
                    <a:pt x="453" y="370"/>
                    <a:pt x="536" y="132"/>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30"/>
            <p:cNvSpPr/>
            <p:nvPr/>
          </p:nvSpPr>
          <p:spPr>
            <a:xfrm>
              <a:off x="5794175" y="3798325"/>
              <a:ext cx="28875" cy="14800"/>
            </a:xfrm>
            <a:custGeom>
              <a:avLst/>
              <a:gdLst/>
              <a:ahLst/>
              <a:cxnLst/>
              <a:rect l="l" t="t" r="r" b="b"/>
              <a:pathLst>
                <a:path w="1155" h="592" extrusionOk="0">
                  <a:moveTo>
                    <a:pt x="859" y="0"/>
                  </a:moveTo>
                  <a:cubicBezTo>
                    <a:pt x="801" y="0"/>
                    <a:pt x="741" y="15"/>
                    <a:pt x="679" y="44"/>
                  </a:cubicBezTo>
                  <a:cubicBezTo>
                    <a:pt x="558" y="31"/>
                    <a:pt x="437" y="18"/>
                    <a:pt x="316" y="18"/>
                  </a:cubicBezTo>
                  <a:cubicBezTo>
                    <a:pt x="211" y="18"/>
                    <a:pt x="105" y="28"/>
                    <a:pt x="0" y="56"/>
                  </a:cubicBezTo>
                  <a:cubicBezTo>
                    <a:pt x="48" y="222"/>
                    <a:pt x="83" y="401"/>
                    <a:pt x="107" y="591"/>
                  </a:cubicBezTo>
                  <a:cubicBezTo>
                    <a:pt x="304" y="591"/>
                    <a:pt x="370" y="371"/>
                    <a:pt x="536" y="371"/>
                  </a:cubicBezTo>
                  <a:cubicBezTo>
                    <a:pt x="551" y="371"/>
                    <a:pt x="567" y="373"/>
                    <a:pt x="583" y="377"/>
                  </a:cubicBezTo>
                  <a:cubicBezTo>
                    <a:pt x="635" y="383"/>
                    <a:pt x="684" y="386"/>
                    <a:pt x="733" y="386"/>
                  </a:cubicBezTo>
                  <a:cubicBezTo>
                    <a:pt x="887" y="386"/>
                    <a:pt x="1028" y="349"/>
                    <a:pt x="1155" y="222"/>
                  </a:cubicBezTo>
                  <a:lnTo>
                    <a:pt x="1155" y="91"/>
                  </a:lnTo>
                  <a:cubicBezTo>
                    <a:pt x="1128" y="65"/>
                    <a:pt x="1108" y="51"/>
                    <a:pt x="1080" y="51"/>
                  </a:cubicBezTo>
                  <a:cubicBezTo>
                    <a:pt x="1070" y="51"/>
                    <a:pt x="1060" y="53"/>
                    <a:pt x="1048" y="56"/>
                  </a:cubicBezTo>
                  <a:cubicBezTo>
                    <a:pt x="986" y="18"/>
                    <a:pt x="923" y="0"/>
                    <a:pt x="8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30"/>
            <p:cNvSpPr/>
            <p:nvPr/>
          </p:nvSpPr>
          <p:spPr>
            <a:xfrm>
              <a:off x="5808150" y="3803575"/>
              <a:ext cx="16400" cy="16700"/>
            </a:xfrm>
            <a:custGeom>
              <a:avLst/>
              <a:gdLst/>
              <a:ahLst/>
              <a:cxnLst/>
              <a:rect l="l" t="t" r="r" b="b"/>
              <a:pathLst>
                <a:path w="656" h="668" extrusionOk="0">
                  <a:moveTo>
                    <a:pt x="596" y="0"/>
                  </a:moveTo>
                  <a:lnTo>
                    <a:pt x="596" y="0"/>
                  </a:lnTo>
                  <a:cubicBezTo>
                    <a:pt x="565" y="4"/>
                    <a:pt x="533" y="5"/>
                    <a:pt x="501" y="5"/>
                  </a:cubicBezTo>
                  <a:cubicBezTo>
                    <a:pt x="453" y="5"/>
                    <a:pt x="405" y="3"/>
                    <a:pt x="358" y="3"/>
                  </a:cubicBezTo>
                  <a:cubicBezTo>
                    <a:pt x="235" y="3"/>
                    <a:pt x="119" y="20"/>
                    <a:pt x="24" y="143"/>
                  </a:cubicBezTo>
                  <a:cubicBezTo>
                    <a:pt x="60" y="358"/>
                    <a:pt x="1" y="608"/>
                    <a:pt x="275" y="667"/>
                  </a:cubicBezTo>
                  <a:cubicBezTo>
                    <a:pt x="322" y="643"/>
                    <a:pt x="358" y="596"/>
                    <a:pt x="394" y="548"/>
                  </a:cubicBezTo>
                  <a:cubicBezTo>
                    <a:pt x="298" y="298"/>
                    <a:pt x="656" y="227"/>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30"/>
            <p:cNvSpPr/>
            <p:nvPr/>
          </p:nvSpPr>
          <p:spPr>
            <a:xfrm>
              <a:off x="5805775" y="3883050"/>
              <a:ext cx="22350" cy="11650"/>
            </a:xfrm>
            <a:custGeom>
              <a:avLst/>
              <a:gdLst/>
              <a:ahLst/>
              <a:cxnLst/>
              <a:rect l="l" t="t" r="r" b="b"/>
              <a:pathLst>
                <a:path w="894" h="466" extrusionOk="0">
                  <a:moveTo>
                    <a:pt x="572" y="0"/>
                  </a:moveTo>
                  <a:cubicBezTo>
                    <a:pt x="477" y="48"/>
                    <a:pt x="405" y="96"/>
                    <a:pt x="310" y="119"/>
                  </a:cubicBezTo>
                  <a:cubicBezTo>
                    <a:pt x="179" y="167"/>
                    <a:pt x="0" y="262"/>
                    <a:pt x="48" y="393"/>
                  </a:cubicBezTo>
                  <a:cubicBezTo>
                    <a:pt x="68" y="448"/>
                    <a:pt x="100" y="466"/>
                    <a:pt x="140" y="466"/>
                  </a:cubicBezTo>
                  <a:cubicBezTo>
                    <a:pt x="209" y="466"/>
                    <a:pt x="299" y="412"/>
                    <a:pt x="379" y="412"/>
                  </a:cubicBezTo>
                  <a:cubicBezTo>
                    <a:pt x="392" y="412"/>
                    <a:pt x="405" y="414"/>
                    <a:pt x="417" y="417"/>
                  </a:cubicBezTo>
                  <a:cubicBezTo>
                    <a:pt x="893" y="262"/>
                    <a:pt x="893" y="26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30"/>
            <p:cNvSpPr/>
            <p:nvPr/>
          </p:nvSpPr>
          <p:spPr>
            <a:xfrm>
              <a:off x="5750700" y="3811025"/>
              <a:ext cx="19075" cy="3825"/>
            </a:xfrm>
            <a:custGeom>
              <a:avLst/>
              <a:gdLst/>
              <a:ahLst/>
              <a:cxnLst/>
              <a:rect l="l" t="t" r="r" b="b"/>
              <a:pathLst>
                <a:path w="763" h="153" extrusionOk="0">
                  <a:moveTo>
                    <a:pt x="608" y="0"/>
                  </a:moveTo>
                  <a:cubicBezTo>
                    <a:pt x="406" y="0"/>
                    <a:pt x="215" y="12"/>
                    <a:pt x="1" y="12"/>
                  </a:cubicBezTo>
                  <a:cubicBezTo>
                    <a:pt x="155" y="112"/>
                    <a:pt x="313" y="152"/>
                    <a:pt x="480" y="152"/>
                  </a:cubicBezTo>
                  <a:cubicBezTo>
                    <a:pt x="572" y="152"/>
                    <a:pt x="666" y="140"/>
                    <a:pt x="763" y="119"/>
                  </a:cubicBezTo>
                  <a:cubicBezTo>
                    <a:pt x="703" y="83"/>
                    <a:pt x="656" y="36"/>
                    <a:pt x="6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30"/>
            <p:cNvSpPr/>
            <p:nvPr/>
          </p:nvSpPr>
          <p:spPr>
            <a:xfrm>
              <a:off x="5801600" y="3874125"/>
              <a:ext cx="5675" cy="11925"/>
            </a:xfrm>
            <a:custGeom>
              <a:avLst/>
              <a:gdLst/>
              <a:ahLst/>
              <a:cxnLst/>
              <a:rect l="l" t="t" r="r" b="b"/>
              <a:pathLst>
                <a:path w="227" h="477" extrusionOk="0">
                  <a:moveTo>
                    <a:pt x="1" y="0"/>
                  </a:moveTo>
                  <a:lnTo>
                    <a:pt x="1" y="476"/>
                  </a:lnTo>
                  <a:cubicBezTo>
                    <a:pt x="144" y="357"/>
                    <a:pt x="227" y="22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30"/>
            <p:cNvSpPr/>
            <p:nvPr/>
          </p:nvSpPr>
          <p:spPr>
            <a:xfrm>
              <a:off x="5798325" y="3885725"/>
              <a:ext cx="3900" cy="11325"/>
            </a:xfrm>
            <a:custGeom>
              <a:avLst/>
              <a:gdLst/>
              <a:ahLst/>
              <a:cxnLst/>
              <a:rect l="l" t="t" r="r" b="b"/>
              <a:pathLst>
                <a:path w="156" h="453" extrusionOk="0">
                  <a:moveTo>
                    <a:pt x="1" y="1"/>
                  </a:moveTo>
                  <a:lnTo>
                    <a:pt x="1" y="453"/>
                  </a:lnTo>
                  <a:cubicBezTo>
                    <a:pt x="156" y="346"/>
                    <a:pt x="132" y="179"/>
                    <a:pt x="120" y="12"/>
                  </a:cubicBezTo>
                  <a:cubicBezTo>
                    <a:pt x="96" y="12"/>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30"/>
            <p:cNvSpPr/>
            <p:nvPr/>
          </p:nvSpPr>
          <p:spPr>
            <a:xfrm>
              <a:off x="6052525" y="3899925"/>
              <a:ext cx="135175" cy="30475"/>
            </a:xfrm>
            <a:custGeom>
              <a:avLst/>
              <a:gdLst/>
              <a:ahLst/>
              <a:cxnLst/>
              <a:rect l="l" t="t" r="r" b="b"/>
              <a:pathLst>
                <a:path w="5407" h="1219" extrusionOk="0">
                  <a:moveTo>
                    <a:pt x="378" y="0"/>
                  </a:moveTo>
                  <a:cubicBezTo>
                    <a:pt x="266" y="0"/>
                    <a:pt x="156" y="52"/>
                    <a:pt x="48" y="206"/>
                  </a:cubicBezTo>
                  <a:cubicBezTo>
                    <a:pt x="1" y="337"/>
                    <a:pt x="1" y="480"/>
                    <a:pt x="60" y="611"/>
                  </a:cubicBezTo>
                  <a:cubicBezTo>
                    <a:pt x="132" y="778"/>
                    <a:pt x="346" y="802"/>
                    <a:pt x="429" y="933"/>
                  </a:cubicBezTo>
                  <a:cubicBezTo>
                    <a:pt x="536" y="968"/>
                    <a:pt x="644" y="1028"/>
                    <a:pt x="763" y="1040"/>
                  </a:cubicBezTo>
                  <a:lnTo>
                    <a:pt x="2989" y="1218"/>
                  </a:lnTo>
                  <a:cubicBezTo>
                    <a:pt x="3183" y="1094"/>
                    <a:pt x="3372" y="1021"/>
                    <a:pt x="3575" y="1021"/>
                  </a:cubicBezTo>
                  <a:cubicBezTo>
                    <a:pt x="3684" y="1021"/>
                    <a:pt x="3798" y="1042"/>
                    <a:pt x="3918" y="1088"/>
                  </a:cubicBezTo>
                  <a:cubicBezTo>
                    <a:pt x="4086" y="1155"/>
                    <a:pt x="4261" y="1184"/>
                    <a:pt x="4437" y="1184"/>
                  </a:cubicBezTo>
                  <a:cubicBezTo>
                    <a:pt x="4574" y="1184"/>
                    <a:pt x="4711" y="1166"/>
                    <a:pt x="4847" y="1135"/>
                  </a:cubicBezTo>
                  <a:cubicBezTo>
                    <a:pt x="4893" y="1123"/>
                    <a:pt x="4937" y="1118"/>
                    <a:pt x="4979" y="1118"/>
                  </a:cubicBezTo>
                  <a:cubicBezTo>
                    <a:pt x="5099" y="1118"/>
                    <a:pt x="5205" y="1159"/>
                    <a:pt x="5311" y="1195"/>
                  </a:cubicBezTo>
                  <a:cubicBezTo>
                    <a:pt x="5382" y="1111"/>
                    <a:pt x="5406" y="1028"/>
                    <a:pt x="5370" y="933"/>
                  </a:cubicBezTo>
                  <a:cubicBezTo>
                    <a:pt x="5311" y="861"/>
                    <a:pt x="5228" y="814"/>
                    <a:pt x="5168" y="754"/>
                  </a:cubicBezTo>
                  <a:cubicBezTo>
                    <a:pt x="5168" y="718"/>
                    <a:pt x="5144" y="683"/>
                    <a:pt x="5132" y="635"/>
                  </a:cubicBezTo>
                  <a:cubicBezTo>
                    <a:pt x="5092" y="618"/>
                    <a:pt x="5055" y="610"/>
                    <a:pt x="5021" y="610"/>
                  </a:cubicBezTo>
                  <a:cubicBezTo>
                    <a:pt x="4910" y="610"/>
                    <a:pt x="4824" y="687"/>
                    <a:pt x="4751" y="778"/>
                  </a:cubicBezTo>
                  <a:lnTo>
                    <a:pt x="4727" y="778"/>
                  </a:lnTo>
                  <a:cubicBezTo>
                    <a:pt x="4708" y="798"/>
                    <a:pt x="4685" y="806"/>
                    <a:pt x="4658" y="806"/>
                  </a:cubicBezTo>
                  <a:cubicBezTo>
                    <a:pt x="4636" y="806"/>
                    <a:pt x="4611" y="801"/>
                    <a:pt x="4585" y="790"/>
                  </a:cubicBezTo>
                  <a:cubicBezTo>
                    <a:pt x="4537" y="778"/>
                    <a:pt x="4489" y="754"/>
                    <a:pt x="4454" y="754"/>
                  </a:cubicBezTo>
                  <a:cubicBezTo>
                    <a:pt x="4376" y="707"/>
                    <a:pt x="4302" y="686"/>
                    <a:pt x="4227" y="686"/>
                  </a:cubicBezTo>
                  <a:cubicBezTo>
                    <a:pt x="4153" y="686"/>
                    <a:pt x="4079" y="707"/>
                    <a:pt x="4001" y="742"/>
                  </a:cubicBezTo>
                  <a:cubicBezTo>
                    <a:pt x="3964" y="751"/>
                    <a:pt x="3928" y="755"/>
                    <a:pt x="3894" y="755"/>
                  </a:cubicBezTo>
                  <a:cubicBezTo>
                    <a:pt x="3658" y="755"/>
                    <a:pt x="3496" y="561"/>
                    <a:pt x="3299" y="456"/>
                  </a:cubicBezTo>
                  <a:cubicBezTo>
                    <a:pt x="3118" y="301"/>
                    <a:pt x="2914" y="265"/>
                    <a:pt x="2703" y="265"/>
                  </a:cubicBezTo>
                  <a:cubicBezTo>
                    <a:pt x="2519" y="265"/>
                    <a:pt x="2329" y="293"/>
                    <a:pt x="2142" y="293"/>
                  </a:cubicBezTo>
                  <a:cubicBezTo>
                    <a:pt x="2050" y="293"/>
                    <a:pt x="1959" y="286"/>
                    <a:pt x="1870" y="266"/>
                  </a:cubicBezTo>
                  <a:cubicBezTo>
                    <a:pt x="1772" y="232"/>
                    <a:pt x="1675" y="220"/>
                    <a:pt x="1578" y="220"/>
                  </a:cubicBezTo>
                  <a:cubicBezTo>
                    <a:pt x="1371" y="220"/>
                    <a:pt x="1165" y="277"/>
                    <a:pt x="953" y="302"/>
                  </a:cubicBezTo>
                  <a:cubicBezTo>
                    <a:pt x="916" y="302"/>
                    <a:pt x="894" y="352"/>
                    <a:pt x="874" y="352"/>
                  </a:cubicBezTo>
                  <a:cubicBezTo>
                    <a:pt x="869" y="352"/>
                    <a:pt x="863" y="348"/>
                    <a:pt x="858" y="337"/>
                  </a:cubicBezTo>
                  <a:cubicBezTo>
                    <a:pt x="846" y="278"/>
                    <a:pt x="882" y="218"/>
                    <a:pt x="834" y="159"/>
                  </a:cubicBezTo>
                  <a:cubicBezTo>
                    <a:pt x="678" y="91"/>
                    <a:pt x="526" y="0"/>
                    <a:pt x="3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30"/>
            <p:cNvSpPr/>
            <p:nvPr/>
          </p:nvSpPr>
          <p:spPr>
            <a:xfrm>
              <a:off x="6019800" y="3894425"/>
              <a:ext cx="80675" cy="29500"/>
            </a:xfrm>
            <a:custGeom>
              <a:avLst/>
              <a:gdLst/>
              <a:ahLst/>
              <a:cxnLst/>
              <a:rect l="l" t="t" r="r" b="b"/>
              <a:pathLst>
                <a:path w="3227" h="1180" extrusionOk="0">
                  <a:moveTo>
                    <a:pt x="1519" y="0"/>
                  </a:moveTo>
                  <a:cubicBezTo>
                    <a:pt x="1068" y="0"/>
                    <a:pt x="623" y="85"/>
                    <a:pt x="179" y="117"/>
                  </a:cubicBezTo>
                  <a:lnTo>
                    <a:pt x="179" y="248"/>
                  </a:lnTo>
                  <a:cubicBezTo>
                    <a:pt x="226" y="355"/>
                    <a:pt x="310" y="415"/>
                    <a:pt x="345" y="522"/>
                  </a:cubicBezTo>
                  <a:cubicBezTo>
                    <a:pt x="357" y="700"/>
                    <a:pt x="191" y="760"/>
                    <a:pt x="83" y="855"/>
                  </a:cubicBezTo>
                  <a:cubicBezTo>
                    <a:pt x="48" y="903"/>
                    <a:pt x="12" y="962"/>
                    <a:pt x="0" y="1022"/>
                  </a:cubicBezTo>
                  <a:lnTo>
                    <a:pt x="48" y="1117"/>
                  </a:lnTo>
                  <a:cubicBezTo>
                    <a:pt x="143" y="1129"/>
                    <a:pt x="238" y="1129"/>
                    <a:pt x="345" y="1141"/>
                  </a:cubicBezTo>
                  <a:cubicBezTo>
                    <a:pt x="387" y="1165"/>
                    <a:pt x="432" y="1180"/>
                    <a:pt x="476" y="1180"/>
                  </a:cubicBezTo>
                  <a:cubicBezTo>
                    <a:pt x="521" y="1180"/>
                    <a:pt x="566" y="1165"/>
                    <a:pt x="607" y="1129"/>
                  </a:cubicBezTo>
                  <a:cubicBezTo>
                    <a:pt x="702" y="1117"/>
                    <a:pt x="798" y="1093"/>
                    <a:pt x="905" y="1081"/>
                  </a:cubicBezTo>
                  <a:cubicBezTo>
                    <a:pt x="964" y="760"/>
                    <a:pt x="1179" y="534"/>
                    <a:pt x="1476" y="379"/>
                  </a:cubicBezTo>
                  <a:cubicBezTo>
                    <a:pt x="1564" y="370"/>
                    <a:pt x="1652" y="361"/>
                    <a:pt x="1738" y="361"/>
                  </a:cubicBezTo>
                  <a:cubicBezTo>
                    <a:pt x="1897" y="361"/>
                    <a:pt x="2052" y="394"/>
                    <a:pt x="2191" y="534"/>
                  </a:cubicBezTo>
                  <a:cubicBezTo>
                    <a:pt x="2278" y="601"/>
                    <a:pt x="2366" y="624"/>
                    <a:pt x="2456" y="624"/>
                  </a:cubicBezTo>
                  <a:cubicBezTo>
                    <a:pt x="2652" y="624"/>
                    <a:pt x="2852" y="513"/>
                    <a:pt x="3046" y="513"/>
                  </a:cubicBezTo>
                  <a:cubicBezTo>
                    <a:pt x="3090" y="513"/>
                    <a:pt x="3135" y="519"/>
                    <a:pt x="3179" y="534"/>
                  </a:cubicBezTo>
                  <a:cubicBezTo>
                    <a:pt x="3227" y="403"/>
                    <a:pt x="3143" y="343"/>
                    <a:pt x="3048" y="307"/>
                  </a:cubicBezTo>
                  <a:cubicBezTo>
                    <a:pt x="2988" y="284"/>
                    <a:pt x="2917" y="260"/>
                    <a:pt x="2846" y="248"/>
                  </a:cubicBezTo>
                  <a:cubicBezTo>
                    <a:pt x="2619" y="236"/>
                    <a:pt x="2405" y="165"/>
                    <a:pt x="2203" y="81"/>
                  </a:cubicBezTo>
                  <a:cubicBezTo>
                    <a:pt x="1972" y="22"/>
                    <a:pt x="1745" y="0"/>
                    <a:pt x="15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30"/>
            <p:cNvSpPr/>
            <p:nvPr/>
          </p:nvSpPr>
          <p:spPr>
            <a:xfrm>
              <a:off x="6040325" y="3903875"/>
              <a:ext cx="15800" cy="18500"/>
            </a:xfrm>
            <a:custGeom>
              <a:avLst/>
              <a:gdLst/>
              <a:ahLst/>
              <a:cxnLst/>
              <a:rect l="l" t="t" r="r" b="b"/>
              <a:pathLst>
                <a:path w="632" h="740" extrusionOk="0">
                  <a:moveTo>
                    <a:pt x="632" y="1"/>
                  </a:moveTo>
                  <a:cubicBezTo>
                    <a:pt x="84" y="37"/>
                    <a:pt x="1" y="144"/>
                    <a:pt x="72" y="703"/>
                  </a:cubicBezTo>
                  <a:cubicBezTo>
                    <a:pt x="103" y="726"/>
                    <a:pt x="129" y="740"/>
                    <a:pt x="156" y="740"/>
                  </a:cubicBezTo>
                  <a:cubicBezTo>
                    <a:pt x="171" y="740"/>
                    <a:pt x="186" y="736"/>
                    <a:pt x="203" y="727"/>
                  </a:cubicBezTo>
                  <a:cubicBezTo>
                    <a:pt x="334" y="596"/>
                    <a:pt x="596" y="679"/>
                    <a:pt x="632" y="429"/>
                  </a:cubicBezTo>
                  <a:lnTo>
                    <a:pt x="6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30"/>
            <p:cNvSpPr/>
            <p:nvPr/>
          </p:nvSpPr>
          <p:spPr>
            <a:xfrm>
              <a:off x="6045375" y="3914900"/>
              <a:ext cx="17900" cy="7475"/>
            </a:xfrm>
            <a:custGeom>
              <a:avLst/>
              <a:gdLst/>
              <a:ahLst/>
              <a:cxnLst/>
              <a:rect l="l" t="t" r="r" b="b"/>
              <a:pathLst>
                <a:path w="716" h="299" extrusionOk="0">
                  <a:moveTo>
                    <a:pt x="430" y="0"/>
                  </a:moveTo>
                  <a:cubicBezTo>
                    <a:pt x="287" y="96"/>
                    <a:pt x="96" y="131"/>
                    <a:pt x="1" y="298"/>
                  </a:cubicBezTo>
                  <a:lnTo>
                    <a:pt x="715" y="298"/>
                  </a:lnTo>
                  <a:cubicBezTo>
                    <a:pt x="715" y="96"/>
                    <a:pt x="632" y="12"/>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30"/>
            <p:cNvSpPr/>
            <p:nvPr/>
          </p:nvSpPr>
          <p:spPr>
            <a:xfrm>
              <a:off x="5995675" y="3919500"/>
              <a:ext cx="24725" cy="9125"/>
            </a:xfrm>
            <a:custGeom>
              <a:avLst/>
              <a:gdLst/>
              <a:ahLst/>
              <a:cxnLst/>
              <a:rect l="l" t="t" r="r" b="b"/>
              <a:pathLst>
                <a:path w="989" h="365" extrusionOk="0">
                  <a:moveTo>
                    <a:pt x="796" y="0"/>
                  </a:moveTo>
                  <a:cubicBezTo>
                    <a:pt x="702" y="0"/>
                    <a:pt x="606" y="26"/>
                    <a:pt x="509" y="26"/>
                  </a:cubicBezTo>
                  <a:cubicBezTo>
                    <a:pt x="483" y="26"/>
                    <a:pt x="456" y="24"/>
                    <a:pt x="429" y="19"/>
                  </a:cubicBezTo>
                  <a:cubicBezTo>
                    <a:pt x="403" y="29"/>
                    <a:pt x="375" y="32"/>
                    <a:pt x="345" y="32"/>
                  </a:cubicBezTo>
                  <a:cubicBezTo>
                    <a:pt x="288" y="32"/>
                    <a:pt x="227" y="20"/>
                    <a:pt x="172" y="20"/>
                  </a:cubicBezTo>
                  <a:cubicBezTo>
                    <a:pt x="84" y="20"/>
                    <a:pt x="13" y="51"/>
                    <a:pt x="1" y="209"/>
                  </a:cubicBezTo>
                  <a:cubicBezTo>
                    <a:pt x="322" y="269"/>
                    <a:pt x="667" y="185"/>
                    <a:pt x="977" y="364"/>
                  </a:cubicBezTo>
                  <a:cubicBezTo>
                    <a:pt x="977" y="269"/>
                    <a:pt x="989" y="185"/>
                    <a:pt x="989" y="78"/>
                  </a:cubicBezTo>
                  <a:lnTo>
                    <a:pt x="989" y="54"/>
                  </a:lnTo>
                  <a:cubicBezTo>
                    <a:pt x="926" y="13"/>
                    <a:pt x="861" y="0"/>
                    <a:pt x="7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30"/>
            <p:cNvSpPr/>
            <p:nvPr/>
          </p:nvSpPr>
          <p:spPr>
            <a:xfrm>
              <a:off x="6027825" y="3922350"/>
              <a:ext cx="7475" cy="4775"/>
            </a:xfrm>
            <a:custGeom>
              <a:avLst/>
              <a:gdLst/>
              <a:ahLst/>
              <a:cxnLst/>
              <a:rect l="l" t="t" r="r" b="b"/>
              <a:pathLst>
                <a:path w="299" h="191" extrusionOk="0">
                  <a:moveTo>
                    <a:pt x="274" y="0"/>
                  </a:moveTo>
                  <a:lnTo>
                    <a:pt x="274" y="0"/>
                  </a:lnTo>
                  <a:cubicBezTo>
                    <a:pt x="179" y="12"/>
                    <a:pt x="96" y="12"/>
                    <a:pt x="0" y="12"/>
                  </a:cubicBezTo>
                  <a:cubicBezTo>
                    <a:pt x="36" y="95"/>
                    <a:pt x="84" y="191"/>
                    <a:pt x="167" y="191"/>
                  </a:cubicBezTo>
                  <a:cubicBezTo>
                    <a:pt x="298" y="191"/>
                    <a:pt x="262" y="71"/>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30"/>
            <p:cNvSpPr/>
            <p:nvPr/>
          </p:nvSpPr>
          <p:spPr>
            <a:xfrm>
              <a:off x="6187675" y="3917025"/>
              <a:ext cx="21450" cy="15850"/>
            </a:xfrm>
            <a:custGeom>
              <a:avLst/>
              <a:gdLst/>
              <a:ahLst/>
              <a:cxnLst/>
              <a:rect l="l" t="t" r="r" b="b"/>
              <a:pathLst>
                <a:path w="858" h="634" extrusionOk="0">
                  <a:moveTo>
                    <a:pt x="210" y="0"/>
                  </a:moveTo>
                  <a:cubicBezTo>
                    <a:pt x="159" y="0"/>
                    <a:pt x="109" y="21"/>
                    <a:pt x="60" y="70"/>
                  </a:cubicBezTo>
                  <a:cubicBezTo>
                    <a:pt x="12" y="106"/>
                    <a:pt x="0" y="153"/>
                    <a:pt x="12" y="213"/>
                  </a:cubicBezTo>
                  <a:cubicBezTo>
                    <a:pt x="72" y="296"/>
                    <a:pt x="95" y="404"/>
                    <a:pt x="60" y="511"/>
                  </a:cubicBezTo>
                  <a:cubicBezTo>
                    <a:pt x="137" y="613"/>
                    <a:pt x="238" y="633"/>
                    <a:pt x="347" y="633"/>
                  </a:cubicBezTo>
                  <a:cubicBezTo>
                    <a:pt x="414" y="633"/>
                    <a:pt x="484" y="626"/>
                    <a:pt x="553" y="626"/>
                  </a:cubicBezTo>
                  <a:cubicBezTo>
                    <a:pt x="579" y="626"/>
                    <a:pt x="605" y="627"/>
                    <a:pt x="631" y="630"/>
                  </a:cubicBezTo>
                  <a:cubicBezTo>
                    <a:pt x="738" y="511"/>
                    <a:pt x="857" y="392"/>
                    <a:pt x="774" y="189"/>
                  </a:cubicBezTo>
                  <a:lnTo>
                    <a:pt x="786" y="177"/>
                  </a:lnTo>
                  <a:cubicBezTo>
                    <a:pt x="679" y="118"/>
                    <a:pt x="560" y="153"/>
                    <a:pt x="476" y="58"/>
                  </a:cubicBezTo>
                  <a:lnTo>
                    <a:pt x="488" y="46"/>
                  </a:lnTo>
                  <a:lnTo>
                    <a:pt x="357" y="46"/>
                  </a:lnTo>
                  <a:cubicBezTo>
                    <a:pt x="306" y="18"/>
                    <a:pt x="257"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30"/>
            <p:cNvSpPr/>
            <p:nvPr/>
          </p:nvSpPr>
          <p:spPr>
            <a:xfrm>
              <a:off x="6203150" y="3921750"/>
              <a:ext cx="11325" cy="11025"/>
            </a:xfrm>
            <a:custGeom>
              <a:avLst/>
              <a:gdLst/>
              <a:ahLst/>
              <a:cxnLst/>
              <a:rect l="l" t="t" r="r" b="b"/>
              <a:pathLst>
                <a:path w="453" h="441" extrusionOk="0">
                  <a:moveTo>
                    <a:pt x="155" y="0"/>
                  </a:moveTo>
                  <a:cubicBezTo>
                    <a:pt x="96" y="143"/>
                    <a:pt x="0" y="274"/>
                    <a:pt x="12" y="441"/>
                  </a:cubicBezTo>
                  <a:cubicBezTo>
                    <a:pt x="429" y="417"/>
                    <a:pt x="453" y="393"/>
                    <a:pt x="286" y="36"/>
                  </a:cubicBezTo>
                  <a:cubicBezTo>
                    <a:pt x="238"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30"/>
            <p:cNvSpPr/>
            <p:nvPr/>
          </p:nvSpPr>
          <p:spPr>
            <a:xfrm>
              <a:off x="6185575" y="3921075"/>
              <a:ext cx="9850" cy="8425"/>
            </a:xfrm>
            <a:custGeom>
              <a:avLst/>
              <a:gdLst/>
              <a:ahLst/>
              <a:cxnLst/>
              <a:rect l="l" t="t" r="r" b="b"/>
              <a:pathLst>
                <a:path w="394" h="337" extrusionOk="0">
                  <a:moveTo>
                    <a:pt x="67" y="0"/>
                  </a:moveTo>
                  <a:cubicBezTo>
                    <a:pt x="40" y="0"/>
                    <a:pt x="21" y="23"/>
                    <a:pt x="1" y="63"/>
                  </a:cubicBezTo>
                  <a:lnTo>
                    <a:pt x="1" y="325"/>
                  </a:lnTo>
                  <a:cubicBezTo>
                    <a:pt x="48" y="325"/>
                    <a:pt x="96" y="325"/>
                    <a:pt x="144" y="337"/>
                  </a:cubicBezTo>
                  <a:cubicBezTo>
                    <a:pt x="227" y="325"/>
                    <a:pt x="346" y="325"/>
                    <a:pt x="358" y="230"/>
                  </a:cubicBezTo>
                  <a:cubicBezTo>
                    <a:pt x="394" y="63"/>
                    <a:pt x="239" y="63"/>
                    <a:pt x="144" y="27"/>
                  </a:cubicBezTo>
                  <a:cubicBezTo>
                    <a:pt x="144" y="15"/>
                    <a:pt x="120" y="3"/>
                    <a:pt x="84" y="3"/>
                  </a:cubicBezTo>
                  <a:cubicBezTo>
                    <a:pt x="78" y="1"/>
                    <a:pt x="72"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30"/>
            <p:cNvSpPr/>
            <p:nvPr/>
          </p:nvSpPr>
          <p:spPr>
            <a:xfrm>
              <a:off x="5959375" y="3918475"/>
              <a:ext cx="48225" cy="9500"/>
            </a:xfrm>
            <a:custGeom>
              <a:avLst/>
              <a:gdLst/>
              <a:ahLst/>
              <a:cxnLst/>
              <a:rect l="l" t="t" r="r" b="b"/>
              <a:pathLst>
                <a:path w="1929" h="380" extrusionOk="0">
                  <a:moveTo>
                    <a:pt x="1726" y="0"/>
                  </a:moveTo>
                  <a:cubicBezTo>
                    <a:pt x="1536" y="0"/>
                    <a:pt x="1345" y="12"/>
                    <a:pt x="1155" y="12"/>
                  </a:cubicBezTo>
                  <a:cubicBezTo>
                    <a:pt x="985" y="138"/>
                    <a:pt x="809" y="166"/>
                    <a:pt x="631" y="166"/>
                  </a:cubicBezTo>
                  <a:cubicBezTo>
                    <a:pt x="494" y="166"/>
                    <a:pt x="355" y="150"/>
                    <a:pt x="215" y="150"/>
                  </a:cubicBezTo>
                  <a:cubicBezTo>
                    <a:pt x="144" y="150"/>
                    <a:pt x="72" y="154"/>
                    <a:pt x="0" y="167"/>
                  </a:cubicBezTo>
                  <a:cubicBezTo>
                    <a:pt x="24" y="203"/>
                    <a:pt x="36" y="238"/>
                    <a:pt x="36" y="286"/>
                  </a:cubicBezTo>
                  <a:cubicBezTo>
                    <a:pt x="322" y="298"/>
                    <a:pt x="595" y="298"/>
                    <a:pt x="881" y="310"/>
                  </a:cubicBezTo>
                  <a:cubicBezTo>
                    <a:pt x="974" y="359"/>
                    <a:pt x="1070" y="380"/>
                    <a:pt x="1166" y="380"/>
                  </a:cubicBezTo>
                  <a:cubicBezTo>
                    <a:pt x="1254" y="380"/>
                    <a:pt x="1343" y="362"/>
                    <a:pt x="1429" y="334"/>
                  </a:cubicBezTo>
                  <a:lnTo>
                    <a:pt x="1465" y="274"/>
                  </a:lnTo>
                  <a:cubicBezTo>
                    <a:pt x="1572" y="107"/>
                    <a:pt x="1750" y="179"/>
                    <a:pt x="1893" y="131"/>
                  </a:cubicBezTo>
                  <a:cubicBezTo>
                    <a:pt x="1929" y="60"/>
                    <a:pt x="1893" y="36"/>
                    <a:pt x="1834" y="36"/>
                  </a:cubicBezTo>
                  <a:cubicBezTo>
                    <a:pt x="1822" y="39"/>
                    <a:pt x="1811" y="40"/>
                    <a:pt x="1802" y="40"/>
                  </a:cubicBezTo>
                  <a:cubicBezTo>
                    <a:pt x="1773" y="40"/>
                    <a:pt x="1753" y="27"/>
                    <a:pt x="17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30"/>
            <p:cNvSpPr/>
            <p:nvPr/>
          </p:nvSpPr>
          <p:spPr>
            <a:xfrm>
              <a:off x="5941500" y="3921750"/>
              <a:ext cx="10450" cy="3475"/>
            </a:xfrm>
            <a:custGeom>
              <a:avLst/>
              <a:gdLst/>
              <a:ahLst/>
              <a:cxnLst/>
              <a:rect l="l" t="t" r="r" b="b"/>
              <a:pathLst>
                <a:path w="418" h="139" extrusionOk="0">
                  <a:moveTo>
                    <a:pt x="1" y="0"/>
                  </a:moveTo>
                  <a:lnTo>
                    <a:pt x="1" y="0"/>
                  </a:lnTo>
                  <a:cubicBezTo>
                    <a:pt x="64" y="94"/>
                    <a:pt x="136" y="139"/>
                    <a:pt x="212" y="139"/>
                  </a:cubicBezTo>
                  <a:cubicBezTo>
                    <a:pt x="280" y="139"/>
                    <a:pt x="350" y="103"/>
                    <a:pt x="417" y="36"/>
                  </a:cubicBezTo>
                  <a:cubicBezTo>
                    <a:pt x="275" y="36"/>
                    <a:pt x="14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30"/>
            <p:cNvSpPr/>
            <p:nvPr/>
          </p:nvSpPr>
          <p:spPr>
            <a:xfrm>
              <a:off x="5934650" y="3921925"/>
              <a:ext cx="3300" cy="1925"/>
            </a:xfrm>
            <a:custGeom>
              <a:avLst/>
              <a:gdLst/>
              <a:ahLst/>
              <a:cxnLst/>
              <a:rect l="l" t="t" r="r" b="b"/>
              <a:pathLst>
                <a:path w="132" h="77" extrusionOk="0">
                  <a:moveTo>
                    <a:pt x="69" y="0"/>
                  </a:moveTo>
                  <a:cubicBezTo>
                    <a:pt x="44" y="0"/>
                    <a:pt x="20" y="9"/>
                    <a:pt x="1" y="29"/>
                  </a:cubicBezTo>
                  <a:lnTo>
                    <a:pt x="37" y="77"/>
                  </a:lnTo>
                  <a:cubicBezTo>
                    <a:pt x="72" y="53"/>
                    <a:pt x="96" y="29"/>
                    <a:pt x="132" y="17"/>
                  </a:cubicBezTo>
                  <a:cubicBezTo>
                    <a:pt x="110" y="6"/>
                    <a:pt x="89"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30"/>
            <p:cNvSpPr/>
            <p:nvPr/>
          </p:nvSpPr>
          <p:spPr>
            <a:xfrm>
              <a:off x="6019800" y="3889750"/>
              <a:ext cx="150925" cy="15800"/>
            </a:xfrm>
            <a:custGeom>
              <a:avLst/>
              <a:gdLst/>
              <a:ahLst/>
              <a:cxnLst/>
              <a:rect l="l" t="t" r="r" b="b"/>
              <a:pathLst>
                <a:path w="6037" h="632" extrusionOk="0">
                  <a:moveTo>
                    <a:pt x="1680" y="1"/>
                  </a:moveTo>
                  <a:cubicBezTo>
                    <a:pt x="1557" y="1"/>
                    <a:pt x="1433" y="6"/>
                    <a:pt x="1310" y="18"/>
                  </a:cubicBezTo>
                  <a:cubicBezTo>
                    <a:pt x="1141" y="137"/>
                    <a:pt x="960" y="165"/>
                    <a:pt x="775" y="165"/>
                  </a:cubicBezTo>
                  <a:cubicBezTo>
                    <a:pt x="610" y="165"/>
                    <a:pt x="442" y="143"/>
                    <a:pt x="277" y="143"/>
                  </a:cubicBezTo>
                  <a:cubicBezTo>
                    <a:pt x="183" y="143"/>
                    <a:pt x="91" y="150"/>
                    <a:pt x="0" y="173"/>
                  </a:cubicBezTo>
                  <a:cubicBezTo>
                    <a:pt x="60" y="197"/>
                    <a:pt x="95" y="244"/>
                    <a:pt x="155" y="292"/>
                  </a:cubicBezTo>
                  <a:cubicBezTo>
                    <a:pt x="893" y="304"/>
                    <a:pt x="1607" y="304"/>
                    <a:pt x="2322" y="435"/>
                  </a:cubicBezTo>
                  <a:cubicBezTo>
                    <a:pt x="2512" y="566"/>
                    <a:pt x="2750" y="471"/>
                    <a:pt x="2941" y="542"/>
                  </a:cubicBezTo>
                  <a:lnTo>
                    <a:pt x="3000" y="542"/>
                  </a:lnTo>
                  <a:cubicBezTo>
                    <a:pt x="3353" y="597"/>
                    <a:pt x="3706" y="631"/>
                    <a:pt x="4059" y="631"/>
                  </a:cubicBezTo>
                  <a:cubicBezTo>
                    <a:pt x="4242" y="631"/>
                    <a:pt x="4425" y="622"/>
                    <a:pt x="4608" y="602"/>
                  </a:cubicBezTo>
                  <a:cubicBezTo>
                    <a:pt x="4736" y="566"/>
                    <a:pt x="4865" y="554"/>
                    <a:pt x="4993" y="554"/>
                  </a:cubicBezTo>
                  <a:cubicBezTo>
                    <a:pt x="5261" y="554"/>
                    <a:pt x="5529" y="606"/>
                    <a:pt x="5797" y="606"/>
                  </a:cubicBezTo>
                  <a:cubicBezTo>
                    <a:pt x="5877" y="606"/>
                    <a:pt x="5957" y="602"/>
                    <a:pt x="6036" y="590"/>
                  </a:cubicBezTo>
                  <a:lnTo>
                    <a:pt x="6036" y="447"/>
                  </a:lnTo>
                  <a:cubicBezTo>
                    <a:pt x="5941" y="375"/>
                    <a:pt x="5810" y="316"/>
                    <a:pt x="5727" y="209"/>
                  </a:cubicBezTo>
                  <a:cubicBezTo>
                    <a:pt x="5628" y="124"/>
                    <a:pt x="5528" y="94"/>
                    <a:pt x="5428" y="94"/>
                  </a:cubicBezTo>
                  <a:cubicBezTo>
                    <a:pt x="5194" y="94"/>
                    <a:pt x="4958" y="257"/>
                    <a:pt x="4724" y="257"/>
                  </a:cubicBezTo>
                  <a:cubicBezTo>
                    <a:pt x="4637" y="257"/>
                    <a:pt x="4551" y="234"/>
                    <a:pt x="4465" y="173"/>
                  </a:cubicBezTo>
                  <a:cubicBezTo>
                    <a:pt x="4310" y="149"/>
                    <a:pt x="4179" y="149"/>
                    <a:pt x="4024" y="137"/>
                  </a:cubicBezTo>
                  <a:cubicBezTo>
                    <a:pt x="3905" y="175"/>
                    <a:pt x="3784" y="189"/>
                    <a:pt x="3663" y="189"/>
                  </a:cubicBezTo>
                  <a:cubicBezTo>
                    <a:pt x="3481" y="189"/>
                    <a:pt x="3298" y="159"/>
                    <a:pt x="3119" y="137"/>
                  </a:cubicBezTo>
                  <a:cubicBezTo>
                    <a:pt x="2636" y="80"/>
                    <a:pt x="2160" y="1"/>
                    <a:pt x="1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30"/>
            <p:cNvSpPr/>
            <p:nvPr/>
          </p:nvSpPr>
          <p:spPr>
            <a:xfrm>
              <a:off x="6094800" y="3901175"/>
              <a:ext cx="40800" cy="12700"/>
            </a:xfrm>
            <a:custGeom>
              <a:avLst/>
              <a:gdLst/>
              <a:ahLst/>
              <a:cxnLst/>
              <a:rect l="l" t="t" r="r" b="b"/>
              <a:pathLst>
                <a:path w="1632" h="508" extrusionOk="0">
                  <a:moveTo>
                    <a:pt x="714" y="0"/>
                  </a:moveTo>
                  <a:cubicBezTo>
                    <a:pt x="474" y="0"/>
                    <a:pt x="235" y="28"/>
                    <a:pt x="0" y="85"/>
                  </a:cubicBezTo>
                  <a:cubicBezTo>
                    <a:pt x="60" y="145"/>
                    <a:pt x="119" y="204"/>
                    <a:pt x="203" y="264"/>
                  </a:cubicBezTo>
                  <a:cubicBezTo>
                    <a:pt x="285" y="363"/>
                    <a:pt x="368" y="508"/>
                    <a:pt x="490" y="508"/>
                  </a:cubicBezTo>
                  <a:cubicBezTo>
                    <a:pt x="544" y="508"/>
                    <a:pt x="606" y="479"/>
                    <a:pt x="679" y="406"/>
                  </a:cubicBezTo>
                  <a:cubicBezTo>
                    <a:pt x="755" y="325"/>
                    <a:pt x="830" y="292"/>
                    <a:pt x="909" y="292"/>
                  </a:cubicBezTo>
                  <a:cubicBezTo>
                    <a:pt x="991" y="292"/>
                    <a:pt x="1076" y="328"/>
                    <a:pt x="1167" y="383"/>
                  </a:cubicBezTo>
                  <a:cubicBezTo>
                    <a:pt x="1248" y="423"/>
                    <a:pt x="1334" y="452"/>
                    <a:pt x="1423" y="452"/>
                  </a:cubicBezTo>
                  <a:cubicBezTo>
                    <a:pt x="1490" y="452"/>
                    <a:pt x="1560" y="436"/>
                    <a:pt x="1632" y="395"/>
                  </a:cubicBezTo>
                  <a:lnTo>
                    <a:pt x="1632" y="133"/>
                  </a:lnTo>
                  <a:cubicBezTo>
                    <a:pt x="1330" y="46"/>
                    <a:pt x="1022" y="0"/>
                    <a:pt x="7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30"/>
            <p:cNvSpPr/>
            <p:nvPr/>
          </p:nvSpPr>
          <p:spPr>
            <a:xfrm>
              <a:off x="6171600" y="3910475"/>
              <a:ext cx="9550" cy="8025"/>
            </a:xfrm>
            <a:custGeom>
              <a:avLst/>
              <a:gdLst/>
              <a:ahLst/>
              <a:cxnLst/>
              <a:rect l="l" t="t" r="r" b="b"/>
              <a:pathLst>
                <a:path w="382" h="321" extrusionOk="0">
                  <a:moveTo>
                    <a:pt x="139" y="1"/>
                  </a:moveTo>
                  <a:cubicBezTo>
                    <a:pt x="117" y="1"/>
                    <a:pt x="94" y="4"/>
                    <a:pt x="72" y="11"/>
                  </a:cubicBezTo>
                  <a:cubicBezTo>
                    <a:pt x="12" y="23"/>
                    <a:pt x="12" y="213"/>
                    <a:pt x="0" y="320"/>
                  </a:cubicBezTo>
                  <a:cubicBezTo>
                    <a:pt x="119" y="273"/>
                    <a:pt x="250" y="237"/>
                    <a:pt x="381" y="189"/>
                  </a:cubicBezTo>
                  <a:cubicBezTo>
                    <a:pt x="333" y="64"/>
                    <a:pt x="237"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30"/>
            <p:cNvSpPr/>
            <p:nvPr/>
          </p:nvSpPr>
          <p:spPr>
            <a:xfrm>
              <a:off x="6152850" y="3915075"/>
              <a:ext cx="11325" cy="3425"/>
            </a:xfrm>
            <a:custGeom>
              <a:avLst/>
              <a:gdLst/>
              <a:ahLst/>
              <a:cxnLst/>
              <a:rect l="l" t="t" r="r" b="b"/>
              <a:pathLst>
                <a:path w="453" h="137" extrusionOk="0">
                  <a:moveTo>
                    <a:pt x="230" y="1"/>
                  </a:moveTo>
                  <a:cubicBezTo>
                    <a:pt x="154" y="1"/>
                    <a:pt x="79" y="46"/>
                    <a:pt x="0" y="124"/>
                  </a:cubicBezTo>
                  <a:cubicBezTo>
                    <a:pt x="155" y="136"/>
                    <a:pt x="298" y="136"/>
                    <a:pt x="453" y="136"/>
                  </a:cubicBezTo>
                  <a:cubicBezTo>
                    <a:pt x="376" y="43"/>
                    <a:pt x="303" y="1"/>
                    <a:pt x="2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30"/>
            <p:cNvSpPr/>
            <p:nvPr/>
          </p:nvSpPr>
          <p:spPr>
            <a:xfrm>
              <a:off x="6182000" y="3918475"/>
              <a:ext cx="7175" cy="4175"/>
            </a:xfrm>
            <a:custGeom>
              <a:avLst/>
              <a:gdLst/>
              <a:ahLst/>
              <a:cxnLst/>
              <a:rect l="l" t="t" r="r" b="b"/>
              <a:pathLst>
                <a:path w="287" h="167" extrusionOk="0">
                  <a:moveTo>
                    <a:pt x="1" y="0"/>
                  </a:moveTo>
                  <a:cubicBezTo>
                    <a:pt x="49" y="60"/>
                    <a:pt x="108" y="107"/>
                    <a:pt x="144" y="167"/>
                  </a:cubicBezTo>
                  <a:cubicBezTo>
                    <a:pt x="191" y="155"/>
                    <a:pt x="239" y="155"/>
                    <a:pt x="287" y="131"/>
                  </a:cubicBezTo>
                  <a:lnTo>
                    <a:pt x="287" y="12"/>
                  </a:lnTo>
                  <a:cubicBezTo>
                    <a:pt x="191" y="0"/>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30"/>
            <p:cNvSpPr/>
            <p:nvPr/>
          </p:nvSpPr>
          <p:spPr>
            <a:xfrm>
              <a:off x="6189150" y="3915200"/>
              <a:ext cx="7475" cy="3300"/>
            </a:xfrm>
            <a:custGeom>
              <a:avLst/>
              <a:gdLst/>
              <a:ahLst/>
              <a:cxnLst/>
              <a:rect l="l" t="t" r="r" b="b"/>
              <a:pathLst>
                <a:path w="299" h="132" extrusionOk="0">
                  <a:moveTo>
                    <a:pt x="1" y="0"/>
                  </a:moveTo>
                  <a:lnTo>
                    <a:pt x="1" y="131"/>
                  </a:lnTo>
                  <a:cubicBezTo>
                    <a:pt x="84" y="131"/>
                    <a:pt x="191" y="119"/>
                    <a:pt x="298" y="119"/>
                  </a:cubicBezTo>
                  <a:cubicBezTo>
                    <a:pt x="215"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30"/>
            <p:cNvSpPr/>
            <p:nvPr/>
          </p:nvSpPr>
          <p:spPr>
            <a:xfrm>
              <a:off x="6187075" y="3913400"/>
              <a:ext cx="2100" cy="1825"/>
            </a:xfrm>
            <a:custGeom>
              <a:avLst/>
              <a:gdLst/>
              <a:ahLst/>
              <a:cxnLst/>
              <a:rect l="l" t="t" r="r" b="b"/>
              <a:pathLst>
                <a:path w="84" h="73" extrusionOk="0">
                  <a:moveTo>
                    <a:pt x="0" y="1"/>
                  </a:moveTo>
                  <a:lnTo>
                    <a:pt x="84" y="72"/>
                  </a:lnTo>
                  <a:cubicBezTo>
                    <a:pt x="84" y="37"/>
                    <a:pt x="60" y="25"/>
                    <a:pt x="48" y="13"/>
                  </a:cubicBezTo>
                  <a:cubicBezTo>
                    <a:pt x="48" y="1"/>
                    <a:pt x="2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30"/>
            <p:cNvSpPr/>
            <p:nvPr/>
          </p:nvSpPr>
          <p:spPr>
            <a:xfrm>
              <a:off x="6167425" y="3918775"/>
              <a:ext cx="3900" cy="1500"/>
            </a:xfrm>
            <a:custGeom>
              <a:avLst/>
              <a:gdLst/>
              <a:ahLst/>
              <a:cxnLst/>
              <a:rect l="l" t="t" r="r" b="b"/>
              <a:pathLst>
                <a:path w="156" h="60" extrusionOk="0">
                  <a:moveTo>
                    <a:pt x="155" y="0"/>
                  </a:moveTo>
                  <a:cubicBezTo>
                    <a:pt x="108" y="0"/>
                    <a:pt x="48" y="0"/>
                    <a:pt x="1" y="24"/>
                  </a:cubicBezTo>
                  <a:cubicBezTo>
                    <a:pt x="12" y="36"/>
                    <a:pt x="36" y="60"/>
                    <a:pt x="48" y="60"/>
                  </a:cubicBezTo>
                  <a:cubicBezTo>
                    <a:pt x="84" y="48"/>
                    <a:pt x="120"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30"/>
            <p:cNvSpPr/>
            <p:nvPr/>
          </p:nvSpPr>
          <p:spPr>
            <a:xfrm>
              <a:off x="5816200" y="3883050"/>
              <a:ext cx="13700" cy="10450"/>
            </a:xfrm>
            <a:custGeom>
              <a:avLst/>
              <a:gdLst/>
              <a:ahLst/>
              <a:cxnLst/>
              <a:rect l="l" t="t" r="r" b="b"/>
              <a:pathLst>
                <a:path w="548" h="418" extrusionOk="0">
                  <a:moveTo>
                    <a:pt x="274" y="0"/>
                  </a:moveTo>
                  <a:cubicBezTo>
                    <a:pt x="369" y="155"/>
                    <a:pt x="357" y="239"/>
                    <a:pt x="155" y="286"/>
                  </a:cubicBezTo>
                  <a:cubicBezTo>
                    <a:pt x="107" y="298"/>
                    <a:pt x="48" y="381"/>
                    <a:pt x="0" y="417"/>
                  </a:cubicBezTo>
                  <a:cubicBezTo>
                    <a:pt x="95" y="417"/>
                    <a:pt x="179" y="405"/>
                    <a:pt x="286" y="405"/>
                  </a:cubicBezTo>
                  <a:cubicBezTo>
                    <a:pt x="405" y="405"/>
                    <a:pt x="524" y="358"/>
                    <a:pt x="536" y="227"/>
                  </a:cubicBezTo>
                  <a:cubicBezTo>
                    <a:pt x="548" y="48"/>
                    <a:pt x="429"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30"/>
            <p:cNvSpPr/>
            <p:nvPr/>
          </p:nvSpPr>
          <p:spPr>
            <a:xfrm>
              <a:off x="6176050" y="4027400"/>
              <a:ext cx="625" cy="1225"/>
            </a:xfrm>
            <a:custGeom>
              <a:avLst/>
              <a:gdLst/>
              <a:ahLst/>
              <a:cxnLst/>
              <a:rect l="l" t="t" r="r" b="b"/>
              <a:pathLst>
                <a:path w="25" h="49" extrusionOk="0">
                  <a:moveTo>
                    <a:pt x="1" y="1"/>
                  </a:moveTo>
                  <a:lnTo>
                    <a:pt x="13" y="49"/>
                  </a:lnTo>
                  <a:lnTo>
                    <a:pt x="25" y="25"/>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30"/>
            <p:cNvSpPr/>
            <p:nvPr/>
          </p:nvSpPr>
          <p:spPr>
            <a:xfrm>
              <a:off x="6131400" y="3889525"/>
              <a:ext cx="33975" cy="9325"/>
            </a:xfrm>
            <a:custGeom>
              <a:avLst/>
              <a:gdLst/>
              <a:ahLst/>
              <a:cxnLst/>
              <a:rect l="l" t="t" r="r" b="b"/>
              <a:pathLst>
                <a:path w="1359" h="373" extrusionOk="0">
                  <a:moveTo>
                    <a:pt x="1128" y="0"/>
                  </a:moveTo>
                  <a:cubicBezTo>
                    <a:pt x="1114" y="0"/>
                    <a:pt x="1100" y="1"/>
                    <a:pt x="1084" y="3"/>
                  </a:cubicBezTo>
                  <a:lnTo>
                    <a:pt x="596" y="3"/>
                  </a:lnTo>
                  <a:cubicBezTo>
                    <a:pt x="514" y="136"/>
                    <a:pt x="405" y="161"/>
                    <a:pt x="293" y="161"/>
                  </a:cubicBezTo>
                  <a:cubicBezTo>
                    <a:pt x="222" y="161"/>
                    <a:pt x="151" y="151"/>
                    <a:pt x="83" y="151"/>
                  </a:cubicBezTo>
                  <a:cubicBezTo>
                    <a:pt x="55" y="151"/>
                    <a:pt x="27" y="153"/>
                    <a:pt x="1" y="158"/>
                  </a:cubicBezTo>
                  <a:cubicBezTo>
                    <a:pt x="106" y="270"/>
                    <a:pt x="222" y="307"/>
                    <a:pt x="340" y="307"/>
                  </a:cubicBezTo>
                  <a:cubicBezTo>
                    <a:pt x="448" y="307"/>
                    <a:pt x="559" y="276"/>
                    <a:pt x="668" y="241"/>
                  </a:cubicBezTo>
                  <a:cubicBezTo>
                    <a:pt x="762" y="207"/>
                    <a:pt x="850" y="191"/>
                    <a:pt x="935" y="191"/>
                  </a:cubicBezTo>
                  <a:cubicBezTo>
                    <a:pt x="1053" y="191"/>
                    <a:pt x="1164" y="222"/>
                    <a:pt x="1275" y="277"/>
                  </a:cubicBezTo>
                  <a:cubicBezTo>
                    <a:pt x="1311" y="313"/>
                    <a:pt x="1334" y="337"/>
                    <a:pt x="1358" y="372"/>
                  </a:cubicBezTo>
                  <a:lnTo>
                    <a:pt x="1358" y="253"/>
                  </a:lnTo>
                  <a:cubicBezTo>
                    <a:pt x="1326" y="112"/>
                    <a:pt x="1273" y="0"/>
                    <a:pt x="1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30"/>
            <p:cNvSpPr/>
            <p:nvPr/>
          </p:nvSpPr>
          <p:spPr>
            <a:xfrm>
              <a:off x="6170700" y="4065500"/>
              <a:ext cx="50025" cy="17825"/>
            </a:xfrm>
            <a:custGeom>
              <a:avLst/>
              <a:gdLst/>
              <a:ahLst/>
              <a:cxnLst/>
              <a:rect l="l" t="t" r="r" b="b"/>
              <a:pathLst>
                <a:path w="2001" h="713" extrusionOk="0">
                  <a:moveTo>
                    <a:pt x="1424" y="0"/>
                  </a:moveTo>
                  <a:cubicBezTo>
                    <a:pt x="1414" y="0"/>
                    <a:pt x="1404" y="0"/>
                    <a:pt x="1394" y="1"/>
                  </a:cubicBezTo>
                  <a:cubicBezTo>
                    <a:pt x="929" y="13"/>
                    <a:pt x="465" y="13"/>
                    <a:pt x="0" y="13"/>
                  </a:cubicBezTo>
                  <a:cubicBezTo>
                    <a:pt x="96" y="60"/>
                    <a:pt x="167" y="132"/>
                    <a:pt x="239" y="132"/>
                  </a:cubicBezTo>
                  <a:cubicBezTo>
                    <a:pt x="632" y="144"/>
                    <a:pt x="572" y="346"/>
                    <a:pt x="453" y="584"/>
                  </a:cubicBezTo>
                  <a:cubicBezTo>
                    <a:pt x="716" y="653"/>
                    <a:pt x="995" y="713"/>
                    <a:pt x="1277" y="713"/>
                  </a:cubicBezTo>
                  <a:cubicBezTo>
                    <a:pt x="1340" y="713"/>
                    <a:pt x="1402" y="710"/>
                    <a:pt x="1465" y="703"/>
                  </a:cubicBezTo>
                  <a:cubicBezTo>
                    <a:pt x="1715" y="680"/>
                    <a:pt x="1965" y="644"/>
                    <a:pt x="2001" y="299"/>
                  </a:cubicBezTo>
                  <a:cubicBezTo>
                    <a:pt x="1829" y="138"/>
                    <a:pt x="1669"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30"/>
            <p:cNvSpPr/>
            <p:nvPr/>
          </p:nvSpPr>
          <p:spPr>
            <a:xfrm>
              <a:off x="6079025" y="4051225"/>
              <a:ext cx="107475" cy="14000"/>
            </a:xfrm>
            <a:custGeom>
              <a:avLst/>
              <a:gdLst/>
              <a:ahLst/>
              <a:cxnLst/>
              <a:rect l="l" t="t" r="r" b="b"/>
              <a:pathLst>
                <a:path w="4299" h="560" extrusionOk="0">
                  <a:moveTo>
                    <a:pt x="155" y="0"/>
                  </a:moveTo>
                  <a:cubicBezTo>
                    <a:pt x="0" y="167"/>
                    <a:pt x="191" y="179"/>
                    <a:pt x="262" y="250"/>
                  </a:cubicBezTo>
                  <a:cubicBezTo>
                    <a:pt x="283" y="292"/>
                    <a:pt x="304" y="310"/>
                    <a:pt x="330" y="310"/>
                  </a:cubicBezTo>
                  <a:cubicBezTo>
                    <a:pt x="348" y="310"/>
                    <a:pt x="369" y="301"/>
                    <a:pt x="393" y="286"/>
                  </a:cubicBezTo>
                  <a:cubicBezTo>
                    <a:pt x="453" y="294"/>
                    <a:pt x="512" y="296"/>
                    <a:pt x="570" y="296"/>
                  </a:cubicBezTo>
                  <a:cubicBezTo>
                    <a:pt x="624" y="296"/>
                    <a:pt x="678" y="295"/>
                    <a:pt x="730" y="295"/>
                  </a:cubicBezTo>
                  <a:cubicBezTo>
                    <a:pt x="870" y="295"/>
                    <a:pt x="1004" y="306"/>
                    <a:pt x="1131" y="393"/>
                  </a:cubicBezTo>
                  <a:cubicBezTo>
                    <a:pt x="1131" y="405"/>
                    <a:pt x="1131" y="417"/>
                    <a:pt x="1155" y="441"/>
                  </a:cubicBezTo>
                  <a:cubicBezTo>
                    <a:pt x="1159" y="445"/>
                    <a:pt x="1166" y="448"/>
                    <a:pt x="1175" y="448"/>
                  </a:cubicBezTo>
                  <a:cubicBezTo>
                    <a:pt x="1192" y="448"/>
                    <a:pt x="1219" y="437"/>
                    <a:pt x="1251" y="405"/>
                  </a:cubicBezTo>
                  <a:cubicBezTo>
                    <a:pt x="1334" y="417"/>
                    <a:pt x="1441" y="417"/>
                    <a:pt x="1524" y="441"/>
                  </a:cubicBezTo>
                  <a:lnTo>
                    <a:pt x="2203" y="441"/>
                  </a:lnTo>
                  <a:cubicBezTo>
                    <a:pt x="2321" y="481"/>
                    <a:pt x="2442" y="492"/>
                    <a:pt x="2564" y="492"/>
                  </a:cubicBezTo>
                  <a:cubicBezTo>
                    <a:pt x="2709" y="492"/>
                    <a:pt x="2856" y="477"/>
                    <a:pt x="3002" y="477"/>
                  </a:cubicBezTo>
                  <a:cubicBezTo>
                    <a:pt x="3134" y="477"/>
                    <a:pt x="3265" y="489"/>
                    <a:pt x="3394" y="536"/>
                  </a:cubicBezTo>
                  <a:cubicBezTo>
                    <a:pt x="3477" y="560"/>
                    <a:pt x="3584" y="560"/>
                    <a:pt x="3691" y="560"/>
                  </a:cubicBezTo>
                  <a:cubicBezTo>
                    <a:pt x="3834" y="346"/>
                    <a:pt x="4060" y="453"/>
                    <a:pt x="4251" y="393"/>
                  </a:cubicBezTo>
                  <a:cubicBezTo>
                    <a:pt x="4263" y="358"/>
                    <a:pt x="4287" y="346"/>
                    <a:pt x="4299" y="322"/>
                  </a:cubicBezTo>
                  <a:cubicBezTo>
                    <a:pt x="4287" y="286"/>
                    <a:pt x="4263" y="274"/>
                    <a:pt x="4251" y="239"/>
                  </a:cubicBezTo>
                  <a:cubicBezTo>
                    <a:pt x="4191" y="227"/>
                    <a:pt x="4132" y="215"/>
                    <a:pt x="4072" y="215"/>
                  </a:cubicBezTo>
                  <a:lnTo>
                    <a:pt x="3715" y="215"/>
                  </a:lnTo>
                  <a:cubicBezTo>
                    <a:pt x="3667" y="215"/>
                    <a:pt x="3608" y="227"/>
                    <a:pt x="3548" y="239"/>
                  </a:cubicBezTo>
                  <a:lnTo>
                    <a:pt x="3370" y="239"/>
                  </a:lnTo>
                  <a:cubicBezTo>
                    <a:pt x="3140" y="252"/>
                    <a:pt x="2901" y="258"/>
                    <a:pt x="2664" y="258"/>
                  </a:cubicBezTo>
                  <a:cubicBezTo>
                    <a:pt x="2497" y="258"/>
                    <a:pt x="2330" y="255"/>
                    <a:pt x="2167" y="250"/>
                  </a:cubicBezTo>
                  <a:cubicBezTo>
                    <a:pt x="2096" y="250"/>
                    <a:pt x="2048" y="191"/>
                    <a:pt x="1989" y="167"/>
                  </a:cubicBezTo>
                  <a:cubicBezTo>
                    <a:pt x="1846" y="143"/>
                    <a:pt x="1691" y="119"/>
                    <a:pt x="1548" y="108"/>
                  </a:cubicBezTo>
                  <a:cubicBezTo>
                    <a:pt x="1441" y="96"/>
                    <a:pt x="1346" y="96"/>
                    <a:pt x="1251" y="72"/>
                  </a:cubicBezTo>
                  <a:cubicBezTo>
                    <a:pt x="1183" y="60"/>
                    <a:pt x="1116" y="59"/>
                    <a:pt x="1049" y="59"/>
                  </a:cubicBezTo>
                  <a:cubicBezTo>
                    <a:pt x="1029" y="59"/>
                    <a:pt x="1010" y="59"/>
                    <a:pt x="991" y="59"/>
                  </a:cubicBezTo>
                  <a:cubicBezTo>
                    <a:pt x="877" y="59"/>
                    <a:pt x="764" y="55"/>
                    <a:pt x="655" y="0"/>
                  </a:cubicBezTo>
                  <a:lnTo>
                    <a:pt x="596" y="0"/>
                  </a:lnTo>
                  <a:cubicBezTo>
                    <a:pt x="554" y="24"/>
                    <a:pt x="515" y="36"/>
                    <a:pt x="478" y="36"/>
                  </a:cubicBezTo>
                  <a:cubicBezTo>
                    <a:pt x="441" y="36"/>
                    <a:pt x="405" y="24"/>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30"/>
            <p:cNvSpPr/>
            <p:nvPr/>
          </p:nvSpPr>
          <p:spPr>
            <a:xfrm>
              <a:off x="6185275" y="4057175"/>
              <a:ext cx="22050" cy="4850"/>
            </a:xfrm>
            <a:custGeom>
              <a:avLst/>
              <a:gdLst/>
              <a:ahLst/>
              <a:cxnLst/>
              <a:rect l="l" t="t" r="r" b="b"/>
              <a:pathLst>
                <a:path w="882" h="194" extrusionOk="0">
                  <a:moveTo>
                    <a:pt x="96" y="1"/>
                  </a:moveTo>
                  <a:cubicBezTo>
                    <a:pt x="49" y="1"/>
                    <a:pt x="37" y="24"/>
                    <a:pt x="1" y="60"/>
                  </a:cubicBezTo>
                  <a:lnTo>
                    <a:pt x="1" y="167"/>
                  </a:lnTo>
                  <a:cubicBezTo>
                    <a:pt x="24" y="165"/>
                    <a:pt x="46" y="165"/>
                    <a:pt x="69" y="165"/>
                  </a:cubicBezTo>
                  <a:cubicBezTo>
                    <a:pt x="207" y="165"/>
                    <a:pt x="346" y="193"/>
                    <a:pt x="483" y="193"/>
                  </a:cubicBezTo>
                  <a:cubicBezTo>
                    <a:pt x="620" y="193"/>
                    <a:pt x="755" y="164"/>
                    <a:pt x="882" y="48"/>
                  </a:cubicBezTo>
                  <a:cubicBezTo>
                    <a:pt x="644" y="48"/>
                    <a:pt x="394" y="36"/>
                    <a:pt x="156" y="36"/>
                  </a:cubicBezTo>
                  <a:cubicBezTo>
                    <a:pt x="156" y="24"/>
                    <a:pt x="120" y="24"/>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30"/>
            <p:cNvSpPr/>
            <p:nvPr/>
          </p:nvSpPr>
          <p:spPr>
            <a:xfrm>
              <a:off x="6199575" y="3918475"/>
              <a:ext cx="7750" cy="3075"/>
            </a:xfrm>
            <a:custGeom>
              <a:avLst/>
              <a:gdLst/>
              <a:ahLst/>
              <a:cxnLst/>
              <a:rect l="l" t="t" r="r" b="b"/>
              <a:pathLst>
                <a:path w="310" h="123" extrusionOk="0">
                  <a:moveTo>
                    <a:pt x="0" y="0"/>
                  </a:moveTo>
                  <a:cubicBezTo>
                    <a:pt x="58" y="97"/>
                    <a:pt x="148" y="123"/>
                    <a:pt x="243" y="123"/>
                  </a:cubicBezTo>
                  <a:cubicBezTo>
                    <a:pt x="265" y="123"/>
                    <a:pt x="288" y="122"/>
                    <a:pt x="310" y="119"/>
                  </a:cubicBezTo>
                  <a:cubicBezTo>
                    <a:pt x="250" y="0"/>
                    <a:pt x="131"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30"/>
            <p:cNvSpPr/>
            <p:nvPr/>
          </p:nvSpPr>
          <p:spPr>
            <a:xfrm>
              <a:off x="5432500" y="2951300"/>
              <a:ext cx="56300" cy="23375"/>
            </a:xfrm>
            <a:custGeom>
              <a:avLst/>
              <a:gdLst/>
              <a:ahLst/>
              <a:cxnLst/>
              <a:rect l="l" t="t" r="r" b="b"/>
              <a:pathLst>
                <a:path w="2252" h="935" extrusionOk="0">
                  <a:moveTo>
                    <a:pt x="1707" y="0"/>
                  </a:moveTo>
                  <a:cubicBezTo>
                    <a:pt x="1569" y="0"/>
                    <a:pt x="1429" y="31"/>
                    <a:pt x="1287" y="63"/>
                  </a:cubicBezTo>
                  <a:cubicBezTo>
                    <a:pt x="1141" y="143"/>
                    <a:pt x="995" y="178"/>
                    <a:pt x="850" y="178"/>
                  </a:cubicBezTo>
                  <a:cubicBezTo>
                    <a:pt x="712" y="178"/>
                    <a:pt x="575" y="145"/>
                    <a:pt x="442" y="87"/>
                  </a:cubicBezTo>
                  <a:lnTo>
                    <a:pt x="418" y="99"/>
                  </a:lnTo>
                  <a:cubicBezTo>
                    <a:pt x="299" y="99"/>
                    <a:pt x="203" y="111"/>
                    <a:pt x="144" y="230"/>
                  </a:cubicBezTo>
                  <a:cubicBezTo>
                    <a:pt x="1" y="635"/>
                    <a:pt x="239" y="754"/>
                    <a:pt x="572" y="778"/>
                  </a:cubicBezTo>
                  <a:cubicBezTo>
                    <a:pt x="982" y="893"/>
                    <a:pt x="1410" y="935"/>
                    <a:pt x="1832" y="935"/>
                  </a:cubicBezTo>
                  <a:cubicBezTo>
                    <a:pt x="1889" y="935"/>
                    <a:pt x="1945" y="934"/>
                    <a:pt x="2001" y="933"/>
                  </a:cubicBezTo>
                  <a:cubicBezTo>
                    <a:pt x="2025" y="778"/>
                    <a:pt x="1942" y="599"/>
                    <a:pt x="2132" y="504"/>
                  </a:cubicBezTo>
                  <a:cubicBezTo>
                    <a:pt x="2168" y="480"/>
                    <a:pt x="2180" y="456"/>
                    <a:pt x="2204" y="444"/>
                  </a:cubicBezTo>
                  <a:cubicBezTo>
                    <a:pt x="2251" y="349"/>
                    <a:pt x="2239" y="266"/>
                    <a:pt x="2180" y="171"/>
                  </a:cubicBezTo>
                  <a:cubicBezTo>
                    <a:pt x="2026" y="42"/>
                    <a:pt x="1868" y="0"/>
                    <a:pt x="17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30"/>
            <p:cNvSpPr/>
            <p:nvPr/>
          </p:nvSpPr>
          <p:spPr>
            <a:xfrm>
              <a:off x="5386075" y="2938575"/>
              <a:ext cx="60750" cy="32775"/>
            </a:xfrm>
            <a:custGeom>
              <a:avLst/>
              <a:gdLst/>
              <a:ahLst/>
              <a:cxnLst/>
              <a:rect l="l" t="t" r="r" b="b"/>
              <a:pathLst>
                <a:path w="2430" h="1311" extrusionOk="0">
                  <a:moveTo>
                    <a:pt x="1013" y="1"/>
                  </a:moveTo>
                  <a:cubicBezTo>
                    <a:pt x="1013" y="60"/>
                    <a:pt x="1001" y="96"/>
                    <a:pt x="1001" y="156"/>
                  </a:cubicBezTo>
                  <a:cubicBezTo>
                    <a:pt x="1084" y="453"/>
                    <a:pt x="1489" y="513"/>
                    <a:pt x="1548" y="870"/>
                  </a:cubicBezTo>
                  <a:cubicBezTo>
                    <a:pt x="1383" y="969"/>
                    <a:pt x="1203" y="973"/>
                    <a:pt x="1023" y="973"/>
                  </a:cubicBezTo>
                  <a:cubicBezTo>
                    <a:pt x="1008" y="973"/>
                    <a:pt x="994" y="973"/>
                    <a:pt x="979" y="973"/>
                  </a:cubicBezTo>
                  <a:cubicBezTo>
                    <a:pt x="849" y="973"/>
                    <a:pt x="720" y="975"/>
                    <a:pt x="596" y="1013"/>
                  </a:cubicBezTo>
                  <a:cubicBezTo>
                    <a:pt x="476" y="1000"/>
                    <a:pt x="350" y="941"/>
                    <a:pt x="239" y="941"/>
                  </a:cubicBezTo>
                  <a:cubicBezTo>
                    <a:pt x="142" y="941"/>
                    <a:pt x="57" y="988"/>
                    <a:pt x="1" y="1156"/>
                  </a:cubicBezTo>
                  <a:cubicBezTo>
                    <a:pt x="798" y="1203"/>
                    <a:pt x="1620" y="1263"/>
                    <a:pt x="2429" y="1311"/>
                  </a:cubicBezTo>
                  <a:cubicBezTo>
                    <a:pt x="2322" y="1168"/>
                    <a:pt x="2060" y="1120"/>
                    <a:pt x="2156" y="858"/>
                  </a:cubicBezTo>
                  <a:cubicBezTo>
                    <a:pt x="2156" y="846"/>
                    <a:pt x="2060" y="787"/>
                    <a:pt x="2001" y="739"/>
                  </a:cubicBezTo>
                  <a:cubicBezTo>
                    <a:pt x="1644" y="525"/>
                    <a:pt x="1406" y="180"/>
                    <a:pt x="10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30"/>
            <p:cNvSpPr/>
            <p:nvPr/>
          </p:nvSpPr>
          <p:spPr>
            <a:xfrm>
              <a:off x="5320600" y="2957350"/>
              <a:ext cx="80075" cy="10650"/>
            </a:xfrm>
            <a:custGeom>
              <a:avLst/>
              <a:gdLst/>
              <a:ahLst/>
              <a:cxnLst/>
              <a:rect l="l" t="t" r="r" b="b"/>
              <a:pathLst>
                <a:path w="3203" h="426" extrusionOk="0">
                  <a:moveTo>
                    <a:pt x="310" y="0"/>
                  </a:moveTo>
                  <a:cubicBezTo>
                    <a:pt x="286" y="0"/>
                    <a:pt x="250" y="24"/>
                    <a:pt x="226" y="24"/>
                  </a:cubicBezTo>
                  <a:cubicBezTo>
                    <a:pt x="119" y="36"/>
                    <a:pt x="48" y="71"/>
                    <a:pt x="0" y="167"/>
                  </a:cubicBezTo>
                  <a:cubicBezTo>
                    <a:pt x="708" y="346"/>
                    <a:pt x="1442" y="426"/>
                    <a:pt x="2179" y="426"/>
                  </a:cubicBezTo>
                  <a:cubicBezTo>
                    <a:pt x="2322" y="426"/>
                    <a:pt x="2465" y="423"/>
                    <a:pt x="2608" y="417"/>
                  </a:cubicBezTo>
                  <a:cubicBezTo>
                    <a:pt x="2710" y="300"/>
                    <a:pt x="2840" y="295"/>
                    <a:pt x="2969" y="295"/>
                  </a:cubicBezTo>
                  <a:cubicBezTo>
                    <a:pt x="2980" y="295"/>
                    <a:pt x="2990" y="295"/>
                    <a:pt x="3001" y="295"/>
                  </a:cubicBezTo>
                  <a:cubicBezTo>
                    <a:pt x="3071" y="295"/>
                    <a:pt x="3140" y="294"/>
                    <a:pt x="3203" y="274"/>
                  </a:cubicBezTo>
                  <a:cubicBezTo>
                    <a:pt x="3121" y="177"/>
                    <a:pt x="3020" y="155"/>
                    <a:pt x="2917" y="155"/>
                  </a:cubicBezTo>
                  <a:cubicBezTo>
                    <a:pt x="2857" y="155"/>
                    <a:pt x="2796" y="162"/>
                    <a:pt x="2739" y="167"/>
                  </a:cubicBezTo>
                  <a:cubicBezTo>
                    <a:pt x="1917" y="107"/>
                    <a:pt x="1119" y="6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30"/>
            <p:cNvSpPr/>
            <p:nvPr/>
          </p:nvSpPr>
          <p:spPr>
            <a:xfrm>
              <a:off x="5283675" y="2953975"/>
              <a:ext cx="25025" cy="28400"/>
            </a:xfrm>
            <a:custGeom>
              <a:avLst/>
              <a:gdLst/>
              <a:ahLst/>
              <a:cxnLst/>
              <a:rect l="l" t="t" r="r" b="b"/>
              <a:pathLst>
                <a:path w="1001" h="1136" extrusionOk="0">
                  <a:moveTo>
                    <a:pt x="657" y="0"/>
                  </a:moveTo>
                  <a:cubicBezTo>
                    <a:pt x="456" y="0"/>
                    <a:pt x="331" y="113"/>
                    <a:pt x="263" y="337"/>
                  </a:cubicBezTo>
                  <a:cubicBezTo>
                    <a:pt x="179" y="552"/>
                    <a:pt x="108" y="766"/>
                    <a:pt x="37" y="992"/>
                  </a:cubicBezTo>
                  <a:cubicBezTo>
                    <a:pt x="1" y="1052"/>
                    <a:pt x="1" y="1088"/>
                    <a:pt x="60" y="1135"/>
                  </a:cubicBezTo>
                  <a:cubicBezTo>
                    <a:pt x="168" y="1052"/>
                    <a:pt x="263" y="945"/>
                    <a:pt x="346" y="849"/>
                  </a:cubicBezTo>
                  <a:cubicBezTo>
                    <a:pt x="375" y="807"/>
                    <a:pt x="403" y="792"/>
                    <a:pt x="432" y="792"/>
                  </a:cubicBezTo>
                  <a:cubicBezTo>
                    <a:pt x="499" y="792"/>
                    <a:pt x="565" y="873"/>
                    <a:pt x="632" y="873"/>
                  </a:cubicBezTo>
                  <a:cubicBezTo>
                    <a:pt x="680" y="647"/>
                    <a:pt x="537" y="314"/>
                    <a:pt x="930" y="278"/>
                  </a:cubicBezTo>
                  <a:cubicBezTo>
                    <a:pt x="1001" y="123"/>
                    <a:pt x="882" y="76"/>
                    <a:pt x="799" y="16"/>
                  </a:cubicBezTo>
                  <a:cubicBezTo>
                    <a:pt x="748" y="5"/>
                    <a:pt x="700" y="0"/>
                    <a:pt x="6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30"/>
            <p:cNvSpPr/>
            <p:nvPr/>
          </p:nvSpPr>
          <p:spPr>
            <a:xfrm>
              <a:off x="5303625" y="2953375"/>
              <a:ext cx="24725" cy="6975"/>
            </a:xfrm>
            <a:custGeom>
              <a:avLst/>
              <a:gdLst/>
              <a:ahLst/>
              <a:cxnLst/>
              <a:rect l="l" t="t" r="r" b="b"/>
              <a:pathLst>
                <a:path w="989" h="279" extrusionOk="0">
                  <a:moveTo>
                    <a:pt x="357" y="0"/>
                  </a:moveTo>
                  <a:cubicBezTo>
                    <a:pt x="238" y="0"/>
                    <a:pt x="120" y="11"/>
                    <a:pt x="1" y="28"/>
                  </a:cubicBezTo>
                  <a:cubicBezTo>
                    <a:pt x="36" y="123"/>
                    <a:pt x="84" y="195"/>
                    <a:pt x="132" y="278"/>
                  </a:cubicBezTo>
                  <a:lnTo>
                    <a:pt x="274" y="278"/>
                  </a:lnTo>
                  <a:cubicBezTo>
                    <a:pt x="361" y="228"/>
                    <a:pt x="450" y="216"/>
                    <a:pt x="539" y="216"/>
                  </a:cubicBezTo>
                  <a:cubicBezTo>
                    <a:pt x="616" y="216"/>
                    <a:pt x="693" y="225"/>
                    <a:pt x="770" y="225"/>
                  </a:cubicBezTo>
                  <a:cubicBezTo>
                    <a:pt x="835" y="225"/>
                    <a:pt x="901" y="218"/>
                    <a:pt x="965" y="195"/>
                  </a:cubicBezTo>
                  <a:lnTo>
                    <a:pt x="989" y="135"/>
                  </a:lnTo>
                  <a:cubicBezTo>
                    <a:pt x="782" y="36"/>
                    <a:pt x="570"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30"/>
            <p:cNvSpPr/>
            <p:nvPr/>
          </p:nvSpPr>
          <p:spPr>
            <a:xfrm>
              <a:off x="5310475" y="2957350"/>
              <a:ext cx="17275" cy="3875"/>
            </a:xfrm>
            <a:custGeom>
              <a:avLst/>
              <a:gdLst/>
              <a:ahLst/>
              <a:cxnLst/>
              <a:rect l="l" t="t" r="r" b="b"/>
              <a:pathLst>
                <a:path w="691" h="155" extrusionOk="0">
                  <a:moveTo>
                    <a:pt x="293" y="0"/>
                  </a:moveTo>
                  <a:cubicBezTo>
                    <a:pt x="192" y="0"/>
                    <a:pt x="94" y="26"/>
                    <a:pt x="0" y="119"/>
                  </a:cubicBezTo>
                  <a:cubicBezTo>
                    <a:pt x="143" y="143"/>
                    <a:pt x="274" y="143"/>
                    <a:pt x="405" y="155"/>
                  </a:cubicBezTo>
                  <a:cubicBezTo>
                    <a:pt x="512" y="119"/>
                    <a:pt x="620" y="143"/>
                    <a:pt x="691" y="36"/>
                  </a:cubicBezTo>
                  <a:lnTo>
                    <a:pt x="691" y="36"/>
                  </a:lnTo>
                  <a:cubicBezTo>
                    <a:pt x="681" y="36"/>
                    <a:pt x="671" y="36"/>
                    <a:pt x="661" y="36"/>
                  </a:cubicBezTo>
                  <a:cubicBezTo>
                    <a:pt x="537" y="36"/>
                    <a:pt x="41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30"/>
            <p:cNvSpPr/>
            <p:nvPr/>
          </p:nvSpPr>
          <p:spPr>
            <a:xfrm>
              <a:off x="5889425" y="3231275"/>
              <a:ext cx="93175" cy="20575"/>
            </a:xfrm>
            <a:custGeom>
              <a:avLst/>
              <a:gdLst/>
              <a:ahLst/>
              <a:cxnLst/>
              <a:rect l="l" t="t" r="r" b="b"/>
              <a:pathLst>
                <a:path w="3727" h="823" extrusionOk="0">
                  <a:moveTo>
                    <a:pt x="422" y="1"/>
                  </a:moveTo>
                  <a:cubicBezTo>
                    <a:pt x="298" y="1"/>
                    <a:pt x="185" y="34"/>
                    <a:pt x="107" y="152"/>
                  </a:cubicBezTo>
                  <a:cubicBezTo>
                    <a:pt x="0" y="306"/>
                    <a:pt x="298" y="402"/>
                    <a:pt x="453" y="485"/>
                  </a:cubicBezTo>
                  <a:cubicBezTo>
                    <a:pt x="1207" y="625"/>
                    <a:pt x="1953" y="822"/>
                    <a:pt x="2721" y="822"/>
                  </a:cubicBezTo>
                  <a:cubicBezTo>
                    <a:pt x="2936" y="822"/>
                    <a:pt x="3151" y="807"/>
                    <a:pt x="3370" y="771"/>
                  </a:cubicBezTo>
                  <a:cubicBezTo>
                    <a:pt x="3512" y="711"/>
                    <a:pt x="3655" y="640"/>
                    <a:pt x="3727" y="473"/>
                  </a:cubicBezTo>
                  <a:cubicBezTo>
                    <a:pt x="2817" y="291"/>
                    <a:pt x="1918" y="55"/>
                    <a:pt x="988" y="55"/>
                  </a:cubicBezTo>
                  <a:cubicBezTo>
                    <a:pt x="945" y="55"/>
                    <a:pt x="901" y="55"/>
                    <a:pt x="857" y="56"/>
                  </a:cubicBezTo>
                  <a:cubicBezTo>
                    <a:pt x="718" y="44"/>
                    <a:pt x="562" y="1"/>
                    <a:pt x="4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30"/>
            <p:cNvSpPr/>
            <p:nvPr/>
          </p:nvSpPr>
          <p:spPr>
            <a:xfrm>
              <a:off x="5840300" y="3223150"/>
              <a:ext cx="70575" cy="19825"/>
            </a:xfrm>
            <a:custGeom>
              <a:avLst/>
              <a:gdLst/>
              <a:ahLst/>
              <a:cxnLst/>
              <a:rect l="l" t="t" r="r" b="b"/>
              <a:pathLst>
                <a:path w="2823" h="793" extrusionOk="0">
                  <a:moveTo>
                    <a:pt x="167" y="0"/>
                  </a:moveTo>
                  <a:lnTo>
                    <a:pt x="167" y="0"/>
                  </a:lnTo>
                  <a:cubicBezTo>
                    <a:pt x="215" y="72"/>
                    <a:pt x="334" y="179"/>
                    <a:pt x="322" y="203"/>
                  </a:cubicBezTo>
                  <a:cubicBezTo>
                    <a:pt x="239" y="310"/>
                    <a:pt x="108" y="250"/>
                    <a:pt x="1" y="286"/>
                  </a:cubicBezTo>
                  <a:cubicBezTo>
                    <a:pt x="317" y="595"/>
                    <a:pt x="1061" y="793"/>
                    <a:pt x="1698" y="793"/>
                  </a:cubicBezTo>
                  <a:cubicBezTo>
                    <a:pt x="1995" y="793"/>
                    <a:pt x="2268" y="750"/>
                    <a:pt x="2465" y="655"/>
                  </a:cubicBezTo>
                  <a:cubicBezTo>
                    <a:pt x="2418" y="524"/>
                    <a:pt x="2179" y="619"/>
                    <a:pt x="2179" y="417"/>
                  </a:cubicBezTo>
                  <a:cubicBezTo>
                    <a:pt x="2406" y="405"/>
                    <a:pt x="2608" y="405"/>
                    <a:pt x="2822" y="381"/>
                  </a:cubicBezTo>
                  <a:cubicBezTo>
                    <a:pt x="1941" y="238"/>
                    <a:pt x="1072"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30"/>
            <p:cNvSpPr/>
            <p:nvPr/>
          </p:nvSpPr>
          <p:spPr>
            <a:xfrm>
              <a:off x="5973650" y="3243100"/>
              <a:ext cx="39900" cy="14600"/>
            </a:xfrm>
            <a:custGeom>
              <a:avLst/>
              <a:gdLst/>
              <a:ahLst/>
              <a:cxnLst/>
              <a:rect l="l" t="t" r="r" b="b"/>
              <a:pathLst>
                <a:path w="1596" h="584" extrusionOk="0">
                  <a:moveTo>
                    <a:pt x="370" y="0"/>
                  </a:moveTo>
                  <a:cubicBezTo>
                    <a:pt x="227" y="36"/>
                    <a:pt x="72" y="83"/>
                    <a:pt x="1" y="226"/>
                  </a:cubicBezTo>
                  <a:cubicBezTo>
                    <a:pt x="65" y="474"/>
                    <a:pt x="242" y="503"/>
                    <a:pt x="430" y="503"/>
                  </a:cubicBezTo>
                  <a:cubicBezTo>
                    <a:pt x="485" y="503"/>
                    <a:pt x="541" y="500"/>
                    <a:pt x="596" y="500"/>
                  </a:cubicBezTo>
                  <a:cubicBezTo>
                    <a:pt x="679" y="500"/>
                    <a:pt x="763" y="512"/>
                    <a:pt x="846" y="524"/>
                  </a:cubicBezTo>
                  <a:cubicBezTo>
                    <a:pt x="894" y="536"/>
                    <a:pt x="953" y="548"/>
                    <a:pt x="1013" y="572"/>
                  </a:cubicBezTo>
                  <a:cubicBezTo>
                    <a:pt x="1072" y="583"/>
                    <a:pt x="1132" y="583"/>
                    <a:pt x="1191" y="583"/>
                  </a:cubicBezTo>
                  <a:cubicBezTo>
                    <a:pt x="1251" y="583"/>
                    <a:pt x="1310" y="583"/>
                    <a:pt x="1370" y="572"/>
                  </a:cubicBezTo>
                  <a:cubicBezTo>
                    <a:pt x="1453" y="548"/>
                    <a:pt x="1548" y="512"/>
                    <a:pt x="1596" y="441"/>
                  </a:cubicBezTo>
                  <a:lnTo>
                    <a:pt x="1596" y="381"/>
                  </a:lnTo>
                  <a:lnTo>
                    <a:pt x="1596" y="321"/>
                  </a:lnTo>
                  <a:cubicBezTo>
                    <a:pt x="1560" y="262"/>
                    <a:pt x="1513" y="214"/>
                    <a:pt x="1453" y="179"/>
                  </a:cubicBezTo>
                  <a:cubicBezTo>
                    <a:pt x="1382" y="179"/>
                    <a:pt x="1310" y="167"/>
                    <a:pt x="1239" y="155"/>
                  </a:cubicBezTo>
                  <a:cubicBezTo>
                    <a:pt x="1072" y="95"/>
                    <a:pt x="894" y="143"/>
                    <a:pt x="739" y="60"/>
                  </a:cubicBezTo>
                  <a:cubicBezTo>
                    <a:pt x="620" y="48"/>
                    <a:pt x="489" y="24"/>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30"/>
            <p:cNvSpPr/>
            <p:nvPr/>
          </p:nvSpPr>
          <p:spPr>
            <a:xfrm>
              <a:off x="5991800" y="3244950"/>
              <a:ext cx="12225" cy="2750"/>
            </a:xfrm>
            <a:custGeom>
              <a:avLst/>
              <a:gdLst/>
              <a:ahLst/>
              <a:cxnLst/>
              <a:rect l="l" t="t" r="r" b="b"/>
              <a:pathLst>
                <a:path w="489" h="110" extrusionOk="0">
                  <a:moveTo>
                    <a:pt x="129" y="1"/>
                  </a:moveTo>
                  <a:cubicBezTo>
                    <a:pt x="87" y="1"/>
                    <a:pt x="44" y="4"/>
                    <a:pt x="1" y="9"/>
                  </a:cubicBezTo>
                  <a:cubicBezTo>
                    <a:pt x="88" y="90"/>
                    <a:pt x="183" y="110"/>
                    <a:pt x="277" y="110"/>
                  </a:cubicBezTo>
                  <a:cubicBezTo>
                    <a:pt x="349" y="110"/>
                    <a:pt x="421" y="98"/>
                    <a:pt x="489" y="93"/>
                  </a:cubicBezTo>
                  <a:cubicBezTo>
                    <a:pt x="381" y="30"/>
                    <a:pt x="259"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30"/>
            <p:cNvSpPr/>
            <p:nvPr/>
          </p:nvSpPr>
          <p:spPr>
            <a:xfrm>
              <a:off x="6009675" y="3248150"/>
              <a:ext cx="8350" cy="3300"/>
            </a:xfrm>
            <a:custGeom>
              <a:avLst/>
              <a:gdLst/>
              <a:ahLst/>
              <a:cxnLst/>
              <a:rect l="l" t="t" r="r" b="b"/>
              <a:pathLst>
                <a:path w="334" h="132" extrusionOk="0">
                  <a:moveTo>
                    <a:pt x="0" y="0"/>
                  </a:moveTo>
                  <a:lnTo>
                    <a:pt x="131" y="131"/>
                  </a:lnTo>
                  <a:cubicBezTo>
                    <a:pt x="215" y="131"/>
                    <a:pt x="274" y="119"/>
                    <a:pt x="334" y="96"/>
                  </a:cubicBezTo>
                  <a:cubicBezTo>
                    <a:pt x="226" y="24"/>
                    <a:pt x="119"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30"/>
            <p:cNvSpPr/>
            <p:nvPr/>
          </p:nvSpPr>
          <p:spPr>
            <a:xfrm>
              <a:off x="5232775" y="3104075"/>
              <a:ext cx="75350" cy="39025"/>
            </a:xfrm>
            <a:custGeom>
              <a:avLst/>
              <a:gdLst/>
              <a:ahLst/>
              <a:cxnLst/>
              <a:rect l="l" t="t" r="r" b="b"/>
              <a:pathLst>
                <a:path w="3014" h="1561" extrusionOk="0">
                  <a:moveTo>
                    <a:pt x="644" y="1"/>
                  </a:moveTo>
                  <a:cubicBezTo>
                    <a:pt x="608" y="1"/>
                    <a:pt x="572" y="13"/>
                    <a:pt x="537" y="13"/>
                  </a:cubicBezTo>
                  <a:cubicBezTo>
                    <a:pt x="287" y="406"/>
                    <a:pt x="72" y="822"/>
                    <a:pt x="1" y="1299"/>
                  </a:cubicBezTo>
                  <a:cubicBezTo>
                    <a:pt x="49" y="1501"/>
                    <a:pt x="179" y="1561"/>
                    <a:pt x="370" y="1561"/>
                  </a:cubicBezTo>
                  <a:cubicBezTo>
                    <a:pt x="453" y="1549"/>
                    <a:pt x="513" y="1537"/>
                    <a:pt x="549" y="1489"/>
                  </a:cubicBezTo>
                  <a:cubicBezTo>
                    <a:pt x="584" y="1441"/>
                    <a:pt x="608" y="1394"/>
                    <a:pt x="644" y="1334"/>
                  </a:cubicBezTo>
                  <a:cubicBezTo>
                    <a:pt x="691" y="1263"/>
                    <a:pt x="751" y="1215"/>
                    <a:pt x="822" y="1191"/>
                  </a:cubicBezTo>
                  <a:cubicBezTo>
                    <a:pt x="882" y="1180"/>
                    <a:pt x="930" y="1180"/>
                    <a:pt x="989" y="1156"/>
                  </a:cubicBezTo>
                  <a:cubicBezTo>
                    <a:pt x="1219" y="1106"/>
                    <a:pt x="1441" y="946"/>
                    <a:pt x="1697" y="946"/>
                  </a:cubicBezTo>
                  <a:cubicBezTo>
                    <a:pt x="1745" y="946"/>
                    <a:pt x="1795" y="952"/>
                    <a:pt x="1846" y="965"/>
                  </a:cubicBezTo>
                  <a:cubicBezTo>
                    <a:pt x="1918" y="965"/>
                    <a:pt x="1977" y="965"/>
                    <a:pt x="2037" y="953"/>
                  </a:cubicBezTo>
                  <a:cubicBezTo>
                    <a:pt x="2110" y="924"/>
                    <a:pt x="2185" y="916"/>
                    <a:pt x="2262" y="916"/>
                  </a:cubicBezTo>
                  <a:cubicBezTo>
                    <a:pt x="2369" y="916"/>
                    <a:pt x="2478" y="932"/>
                    <a:pt x="2586" y="932"/>
                  </a:cubicBezTo>
                  <a:cubicBezTo>
                    <a:pt x="2717" y="932"/>
                    <a:pt x="2847" y="908"/>
                    <a:pt x="2966" y="799"/>
                  </a:cubicBezTo>
                  <a:lnTo>
                    <a:pt x="3013" y="715"/>
                  </a:lnTo>
                  <a:cubicBezTo>
                    <a:pt x="3013" y="644"/>
                    <a:pt x="2989" y="572"/>
                    <a:pt x="2954" y="537"/>
                  </a:cubicBezTo>
                  <a:cubicBezTo>
                    <a:pt x="2870" y="477"/>
                    <a:pt x="2787" y="441"/>
                    <a:pt x="2692" y="429"/>
                  </a:cubicBezTo>
                  <a:cubicBezTo>
                    <a:pt x="2501" y="418"/>
                    <a:pt x="2513" y="275"/>
                    <a:pt x="2537" y="144"/>
                  </a:cubicBezTo>
                  <a:cubicBezTo>
                    <a:pt x="2481" y="62"/>
                    <a:pt x="2428" y="35"/>
                    <a:pt x="2377" y="35"/>
                  </a:cubicBezTo>
                  <a:cubicBezTo>
                    <a:pt x="2285" y="35"/>
                    <a:pt x="2195" y="121"/>
                    <a:pt x="2096" y="144"/>
                  </a:cubicBezTo>
                  <a:cubicBezTo>
                    <a:pt x="1962" y="163"/>
                    <a:pt x="1824" y="223"/>
                    <a:pt x="1694" y="223"/>
                  </a:cubicBezTo>
                  <a:cubicBezTo>
                    <a:pt x="1582" y="223"/>
                    <a:pt x="1476" y="179"/>
                    <a:pt x="1382" y="25"/>
                  </a:cubicBezTo>
                  <a:cubicBezTo>
                    <a:pt x="1264" y="41"/>
                    <a:pt x="1149" y="53"/>
                    <a:pt x="1034" y="53"/>
                  </a:cubicBezTo>
                  <a:cubicBezTo>
                    <a:pt x="905" y="53"/>
                    <a:pt x="776" y="39"/>
                    <a:pt x="6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30"/>
            <p:cNvSpPr/>
            <p:nvPr/>
          </p:nvSpPr>
          <p:spPr>
            <a:xfrm>
              <a:off x="5319100" y="3107650"/>
              <a:ext cx="67000" cy="30125"/>
            </a:xfrm>
            <a:custGeom>
              <a:avLst/>
              <a:gdLst/>
              <a:ahLst/>
              <a:cxnLst/>
              <a:rect l="l" t="t" r="r" b="b"/>
              <a:pathLst>
                <a:path w="2680" h="1205" extrusionOk="0">
                  <a:moveTo>
                    <a:pt x="1513" y="1"/>
                  </a:moveTo>
                  <a:lnTo>
                    <a:pt x="1513" y="1"/>
                  </a:lnTo>
                  <a:cubicBezTo>
                    <a:pt x="1344" y="35"/>
                    <a:pt x="1174" y="46"/>
                    <a:pt x="1002" y="46"/>
                  </a:cubicBezTo>
                  <a:cubicBezTo>
                    <a:pt x="701" y="46"/>
                    <a:pt x="395" y="13"/>
                    <a:pt x="84" y="13"/>
                  </a:cubicBezTo>
                  <a:cubicBezTo>
                    <a:pt x="1" y="108"/>
                    <a:pt x="1" y="215"/>
                    <a:pt x="48" y="310"/>
                  </a:cubicBezTo>
                  <a:cubicBezTo>
                    <a:pt x="108" y="405"/>
                    <a:pt x="203" y="429"/>
                    <a:pt x="310" y="453"/>
                  </a:cubicBezTo>
                  <a:cubicBezTo>
                    <a:pt x="387" y="440"/>
                    <a:pt x="465" y="426"/>
                    <a:pt x="538" y="426"/>
                  </a:cubicBezTo>
                  <a:cubicBezTo>
                    <a:pt x="668" y="426"/>
                    <a:pt x="781" y="472"/>
                    <a:pt x="834" y="656"/>
                  </a:cubicBezTo>
                  <a:cubicBezTo>
                    <a:pt x="822" y="715"/>
                    <a:pt x="1025" y="727"/>
                    <a:pt x="894" y="822"/>
                  </a:cubicBezTo>
                  <a:cubicBezTo>
                    <a:pt x="656" y="965"/>
                    <a:pt x="775" y="1060"/>
                    <a:pt x="941" y="1156"/>
                  </a:cubicBezTo>
                  <a:cubicBezTo>
                    <a:pt x="1057" y="1189"/>
                    <a:pt x="1175" y="1205"/>
                    <a:pt x="1293" y="1205"/>
                  </a:cubicBezTo>
                  <a:cubicBezTo>
                    <a:pt x="1512" y="1205"/>
                    <a:pt x="1732" y="1149"/>
                    <a:pt x="1941" y="1048"/>
                  </a:cubicBezTo>
                  <a:cubicBezTo>
                    <a:pt x="2191" y="1037"/>
                    <a:pt x="2430" y="1013"/>
                    <a:pt x="2668" y="1001"/>
                  </a:cubicBezTo>
                  <a:cubicBezTo>
                    <a:pt x="2680" y="739"/>
                    <a:pt x="2430" y="644"/>
                    <a:pt x="2322" y="489"/>
                  </a:cubicBezTo>
                  <a:cubicBezTo>
                    <a:pt x="2188" y="361"/>
                    <a:pt x="2033" y="320"/>
                    <a:pt x="1873" y="320"/>
                  </a:cubicBezTo>
                  <a:cubicBezTo>
                    <a:pt x="1751" y="320"/>
                    <a:pt x="1625" y="344"/>
                    <a:pt x="1501" y="370"/>
                  </a:cubicBezTo>
                  <a:cubicBezTo>
                    <a:pt x="1453" y="405"/>
                    <a:pt x="1418" y="405"/>
                    <a:pt x="1370" y="405"/>
                  </a:cubicBezTo>
                  <a:cubicBezTo>
                    <a:pt x="1394" y="370"/>
                    <a:pt x="1441" y="346"/>
                    <a:pt x="1477" y="310"/>
                  </a:cubicBezTo>
                  <a:cubicBezTo>
                    <a:pt x="1537" y="215"/>
                    <a:pt x="1620" y="120"/>
                    <a:pt x="1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30"/>
            <p:cNvSpPr/>
            <p:nvPr/>
          </p:nvSpPr>
          <p:spPr>
            <a:xfrm>
              <a:off x="5372375" y="3104225"/>
              <a:ext cx="34850" cy="28450"/>
            </a:xfrm>
            <a:custGeom>
              <a:avLst/>
              <a:gdLst/>
              <a:ahLst/>
              <a:cxnLst/>
              <a:rect l="l" t="t" r="r" b="b"/>
              <a:pathLst>
                <a:path w="1394" h="1138" extrusionOk="0">
                  <a:moveTo>
                    <a:pt x="1032" y="1"/>
                  </a:moveTo>
                  <a:cubicBezTo>
                    <a:pt x="899" y="1"/>
                    <a:pt x="772" y="21"/>
                    <a:pt x="656" y="138"/>
                  </a:cubicBezTo>
                  <a:cubicBezTo>
                    <a:pt x="549" y="376"/>
                    <a:pt x="1" y="292"/>
                    <a:pt x="203" y="745"/>
                  </a:cubicBezTo>
                  <a:cubicBezTo>
                    <a:pt x="382" y="900"/>
                    <a:pt x="632" y="923"/>
                    <a:pt x="787" y="1126"/>
                  </a:cubicBezTo>
                  <a:cubicBezTo>
                    <a:pt x="953" y="1126"/>
                    <a:pt x="1096" y="1138"/>
                    <a:pt x="1263" y="1138"/>
                  </a:cubicBezTo>
                  <a:cubicBezTo>
                    <a:pt x="1215" y="1043"/>
                    <a:pt x="1156" y="959"/>
                    <a:pt x="1108" y="864"/>
                  </a:cubicBezTo>
                  <a:cubicBezTo>
                    <a:pt x="1144" y="828"/>
                    <a:pt x="1192" y="781"/>
                    <a:pt x="1251" y="769"/>
                  </a:cubicBezTo>
                  <a:lnTo>
                    <a:pt x="1263" y="685"/>
                  </a:lnTo>
                  <a:cubicBezTo>
                    <a:pt x="1323" y="662"/>
                    <a:pt x="1370" y="626"/>
                    <a:pt x="1394" y="566"/>
                  </a:cubicBezTo>
                  <a:lnTo>
                    <a:pt x="1394" y="507"/>
                  </a:lnTo>
                  <a:lnTo>
                    <a:pt x="1394" y="447"/>
                  </a:lnTo>
                  <a:lnTo>
                    <a:pt x="1394" y="412"/>
                  </a:lnTo>
                  <a:cubicBezTo>
                    <a:pt x="1346" y="376"/>
                    <a:pt x="1311" y="352"/>
                    <a:pt x="1275" y="316"/>
                  </a:cubicBezTo>
                  <a:cubicBezTo>
                    <a:pt x="1227" y="245"/>
                    <a:pt x="1251" y="185"/>
                    <a:pt x="1263" y="114"/>
                  </a:cubicBezTo>
                  <a:cubicBezTo>
                    <a:pt x="1263" y="78"/>
                    <a:pt x="1263" y="42"/>
                    <a:pt x="1251" y="7"/>
                  </a:cubicBezTo>
                  <a:cubicBezTo>
                    <a:pt x="1177" y="7"/>
                    <a:pt x="1103" y="1"/>
                    <a:pt x="10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30"/>
            <p:cNvSpPr/>
            <p:nvPr/>
          </p:nvSpPr>
          <p:spPr>
            <a:xfrm>
              <a:off x="5351550" y="3107650"/>
              <a:ext cx="43175" cy="15925"/>
            </a:xfrm>
            <a:custGeom>
              <a:avLst/>
              <a:gdLst/>
              <a:ahLst/>
              <a:cxnLst/>
              <a:rect l="l" t="t" r="r" b="b"/>
              <a:pathLst>
                <a:path w="1727" h="637" extrusionOk="0">
                  <a:moveTo>
                    <a:pt x="191" y="1"/>
                  </a:moveTo>
                  <a:cubicBezTo>
                    <a:pt x="131" y="108"/>
                    <a:pt x="84" y="227"/>
                    <a:pt x="24" y="334"/>
                  </a:cubicBezTo>
                  <a:cubicBezTo>
                    <a:pt x="0" y="394"/>
                    <a:pt x="12" y="417"/>
                    <a:pt x="72" y="441"/>
                  </a:cubicBezTo>
                  <a:cubicBezTo>
                    <a:pt x="140" y="485"/>
                    <a:pt x="206" y="502"/>
                    <a:pt x="274" y="502"/>
                  </a:cubicBezTo>
                  <a:cubicBezTo>
                    <a:pt x="337" y="502"/>
                    <a:pt x="403" y="488"/>
                    <a:pt x="477" y="465"/>
                  </a:cubicBezTo>
                  <a:cubicBezTo>
                    <a:pt x="534" y="444"/>
                    <a:pt x="594" y="432"/>
                    <a:pt x="650" y="432"/>
                  </a:cubicBezTo>
                  <a:cubicBezTo>
                    <a:pt x="757" y="432"/>
                    <a:pt x="855" y="475"/>
                    <a:pt x="917" y="584"/>
                  </a:cubicBezTo>
                  <a:cubicBezTo>
                    <a:pt x="917" y="596"/>
                    <a:pt x="953" y="608"/>
                    <a:pt x="977" y="632"/>
                  </a:cubicBezTo>
                  <a:cubicBezTo>
                    <a:pt x="985" y="635"/>
                    <a:pt x="994" y="636"/>
                    <a:pt x="1004" y="636"/>
                  </a:cubicBezTo>
                  <a:cubicBezTo>
                    <a:pt x="1034" y="636"/>
                    <a:pt x="1066" y="620"/>
                    <a:pt x="1084" y="584"/>
                  </a:cubicBezTo>
                  <a:cubicBezTo>
                    <a:pt x="1072" y="286"/>
                    <a:pt x="1310" y="286"/>
                    <a:pt x="1501" y="227"/>
                  </a:cubicBezTo>
                  <a:cubicBezTo>
                    <a:pt x="1727" y="167"/>
                    <a:pt x="1596" y="84"/>
                    <a:pt x="1501" y="1"/>
                  </a:cubicBezTo>
                  <a:cubicBezTo>
                    <a:pt x="1263" y="1"/>
                    <a:pt x="1024" y="13"/>
                    <a:pt x="774" y="13"/>
                  </a:cubicBezTo>
                  <a:cubicBezTo>
                    <a:pt x="703" y="71"/>
                    <a:pt x="625" y="112"/>
                    <a:pt x="545" y="112"/>
                  </a:cubicBezTo>
                  <a:cubicBezTo>
                    <a:pt x="478" y="112"/>
                    <a:pt x="411" y="83"/>
                    <a:pt x="346" y="13"/>
                  </a:cubicBezTo>
                  <a:cubicBezTo>
                    <a:pt x="274" y="13"/>
                    <a:pt x="239"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30"/>
            <p:cNvSpPr/>
            <p:nvPr/>
          </p:nvSpPr>
          <p:spPr>
            <a:xfrm>
              <a:off x="5288150" y="3107650"/>
              <a:ext cx="34250" cy="16875"/>
            </a:xfrm>
            <a:custGeom>
              <a:avLst/>
              <a:gdLst/>
              <a:ahLst/>
              <a:cxnLst/>
              <a:rect l="l" t="t" r="r" b="b"/>
              <a:pathLst>
                <a:path w="1370" h="675" extrusionOk="0">
                  <a:moveTo>
                    <a:pt x="334" y="1"/>
                  </a:moveTo>
                  <a:cubicBezTo>
                    <a:pt x="155" y="84"/>
                    <a:pt x="24" y="179"/>
                    <a:pt x="0" y="405"/>
                  </a:cubicBezTo>
                  <a:cubicBezTo>
                    <a:pt x="106" y="446"/>
                    <a:pt x="206" y="465"/>
                    <a:pt x="312" y="465"/>
                  </a:cubicBezTo>
                  <a:cubicBezTo>
                    <a:pt x="362" y="465"/>
                    <a:pt x="412" y="461"/>
                    <a:pt x="465" y="453"/>
                  </a:cubicBezTo>
                  <a:cubicBezTo>
                    <a:pt x="506" y="405"/>
                    <a:pt x="554" y="379"/>
                    <a:pt x="600" y="379"/>
                  </a:cubicBezTo>
                  <a:cubicBezTo>
                    <a:pt x="646" y="379"/>
                    <a:pt x="691" y="405"/>
                    <a:pt x="727" y="465"/>
                  </a:cubicBezTo>
                  <a:cubicBezTo>
                    <a:pt x="727" y="501"/>
                    <a:pt x="751" y="536"/>
                    <a:pt x="751" y="584"/>
                  </a:cubicBezTo>
                  <a:cubicBezTo>
                    <a:pt x="798" y="648"/>
                    <a:pt x="862" y="674"/>
                    <a:pt x="927" y="674"/>
                  </a:cubicBezTo>
                  <a:cubicBezTo>
                    <a:pt x="960" y="674"/>
                    <a:pt x="993" y="667"/>
                    <a:pt x="1024" y="656"/>
                  </a:cubicBezTo>
                  <a:cubicBezTo>
                    <a:pt x="1179" y="584"/>
                    <a:pt x="1370" y="536"/>
                    <a:pt x="1310" y="298"/>
                  </a:cubicBezTo>
                  <a:lnTo>
                    <a:pt x="1310" y="1"/>
                  </a:lnTo>
                  <a:cubicBezTo>
                    <a:pt x="1166" y="75"/>
                    <a:pt x="1018" y="105"/>
                    <a:pt x="870" y="105"/>
                  </a:cubicBezTo>
                  <a:cubicBezTo>
                    <a:pt x="687" y="105"/>
                    <a:pt x="505" y="6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30"/>
            <p:cNvSpPr/>
            <p:nvPr/>
          </p:nvSpPr>
          <p:spPr>
            <a:xfrm>
              <a:off x="5306600" y="3081075"/>
              <a:ext cx="29800" cy="13125"/>
            </a:xfrm>
            <a:custGeom>
              <a:avLst/>
              <a:gdLst/>
              <a:ahLst/>
              <a:cxnLst/>
              <a:rect l="l" t="t" r="r" b="b"/>
              <a:pathLst>
                <a:path w="1192" h="525" extrusionOk="0">
                  <a:moveTo>
                    <a:pt x="420" y="1"/>
                  </a:moveTo>
                  <a:cubicBezTo>
                    <a:pt x="285" y="1"/>
                    <a:pt x="145" y="26"/>
                    <a:pt x="1" y="75"/>
                  </a:cubicBezTo>
                  <a:cubicBezTo>
                    <a:pt x="1" y="230"/>
                    <a:pt x="84" y="349"/>
                    <a:pt x="144" y="480"/>
                  </a:cubicBezTo>
                  <a:cubicBezTo>
                    <a:pt x="242" y="515"/>
                    <a:pt x="340" y="525"/>
                    <a:pt x="437" y="525"/>
                  </a:cubicBezTo>
                  <a:cubicBezTo>
                    <a:pt x="576" y="525"/>
                    <a:pt x="713" y="504"/>
                    <a:pt x="846" y="504"/>
                  </a:cubicBezTo>
                  <a:cubicBezTo>
                    <a:pt x="953" y="504"/>
                    <a:pt x="1036" y="480"/>
                    <a:pt x="1144" y="480"/>
                  </a:cubicBezTo>
                  <a:cubicBezTo>
                    <a:pt x="1191" y="409"/>
                    <a:pt x="1191" y="349"/>
                    <a:pt x="1144" y="278"/>
                  </a:cubicBezTo>
                  <a:cubicBezTo>
                    <a:pt x="918" y="91"/>
                    <a:pt x="677" y="1"/>
                    <a:pt x="4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30"/>
            <p:cNvSpPr/>
            <p:nvPr/>
          </p:nvSpPr>
          <p:spPr>
            <a:xfrm>
              <a:off x="5260775" y="3103775"/>
              <a:ext cx="24425" cy="10675"/>
            </a:xfrm>
            <a:custGeom>
              <a:avLst/>
              <a:gdLst/>
              <a:ahLst/>
              <a:cxnLst/>
              <a:rect l="l" t="t" r="r" b="b"/>
              <a:pathLst>
                <a:path w="977" h="427" extrusionOk="0">
                  <a:moveTo>
                    <a:pt x="357" y="1"/>
                  </a:moveTo>
                  <a:cubicBezTo>
                    <a:pt x="322" y="1"/>
                    <a:pt x="298" y="1"/>
                    <a:pt x="262" y="37"/>
                  </a:cubicBezTo>
                  <a:cubicBezTo>
                    <a:pt x="250" y="144"/>
                    <a:pt x="0" y="263"/>
                    <a:pt x="298" y="370"/>
                  </a:cubicBezTo>
                  <a:cubicBezTo>
                    <a:pt x="407" y="402"/>
                    <a:pt x="511" y="427"/>
                    <a:pt x="606" y="427"/>
                  </a:cubicBezTo>
                  <a:cubicBezTo>
                    <a:pt x="759" y="427"/>
                    <a:pt x="888" y="362"/>
                    <a:pt x="976" y="156"/>
                  </a:cubicBezTo>
                  <a:cubicBezTo>
                    <a:pt x="881" y="13"/>
                    <a:pt x="714" y="37"/>
                    <a:pt x="560" y="25"/>
                  </a:cubicBezTo>
                  <a:cubicBezTo>
                    <a:pt x="530" y="49"/>
                    <a:pt x="506" y="60"/>
                    <a:pt x="482" y="60"/>
                  </a:cubicBezTo>
                  <a:cubicBezTo>
                    <a:pt x="458" y="60"/>
                    <a:pt x="435" y="49"/>
                    <a:pt x="405" y="25"/>
                  </a:cubicBezTo>
                  <a:cubicBezTo>
                    <a:pt x="405" y="25"/>
                    <a:pt x="381" y="13"/>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30"/>
            <p:cNvSpPr/>
            <p:nvPr/>
          </p:nvSpPr>
          <p:spPr>
            <a:xfrm>
              <a:off x="5360475" y="3107950"/>
              <a:ext cx="10750" cy="6050"/>
            </a:xfrm>
            <a:custGeom>
              <a:avLst/>
              <a:gdLst/>
              <a:ahLst/>
              <a:cxnLst/>
              <a:rect l="l" t="t" r="r" b="b"/>
              <a:pathLst>
                <a:path w="430" h="242" extrusionOk="0">
                  <a:moveTo>
                    <a:pt x="1" y="1"/>
                  </a:moveTo>
                  <a:cubicBezTo>
                    <a:pt x="72" y="161"/>
                    <a:pt x="108" y="242"/>
                    <a:pt x="161" y="242"/>
                  </a:cubicBezTo>
                  <a:cubicBezTo>
                    <a:pt x="215" y="242"/>
                    <a:pt x="286" y="161"/>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30"/>
            <p:cNvSpPr/>
            <p:nvPr/>
          </p:nvSpPr>
          <p:spPr>
            <a:xfrm>
              <a:off x="5296175" y="3089800"/>
              <a:ext cx="6875" cy="4000"/>
            </a:xfrm>
            <a:custGeom>
              <a:avLst/>
              <a:gdLst/>
              <a:ahLst/>
              <a:cxnLst/>
              <a:rect l="l" t="t" r="r" b="b"/>
              <a:pathLst>
                <a:path w="275" h="160" extrusionOk="0">
                  <a:moveTo>
                    <a:pt x="1" y="0"/>
                  </a:moveTo>
                  <a:cubicBezTo>
                    <a:pt x="20" y="132"/>
                    <a:pt x="98" y="160"/>
                    <a:pt x="194" y="160"/>
                  </a:cubicBezTo>
                  <a:cubicBezTo>
                    <a:pt x="220" y="160"/>
                    <a:pt x="247" y="158"/>
                    <a:pt x="275" y="155"/>
                  </a:cubicBezTo>
                  <a:cubicBezTo>
                    <a:pt x="215" y="36"/>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30"/>
            <p:cNvSpPr/>
            <p:nvPr/>
          </p:nvSpPr>
          <p:spPr>
            <a:xfrm>
              <a:off x="5249150" y="3092475"/>
              <a:ext cx="3900" cy="8050"/>
            </a:xfrm>
            <a:custGeom>
              <a:avLst/>
              <a:gdLst/>
              <a:ahLst/>
              <a:cxnLst/>
              <a:rect l="l" t="t" r="r" b="b"/>
              <a:pathLst>
                <a:path w="156" h="322" extrusionOk="0">
                  <a:moveTo>
                    <a:pt x="132" y="0"/>
                  </a:moveTo>
                  <a:lnTo>
                    <a:pt x="132" y="0"/>
                  </a:lnTo>
                  <a:cubicBezTo>
                    <a:pt x="36" y="72"/>
                    <a:pt x="1" y="191"/>
                    <a:pt x="13" y="322"/>
                  </a:cubicBezTo>
                  <a:cubicBezTo>
                    <a:pt x="132" y="250"/>
                    <a:pt x="156" y="12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30"/>
            <p:cNvSpPr/>
            <p:nvPr/>
          </p:nvSpPr>
          <p:spPr>
            <a:xfrm>
              <a:off x="5267325" y="3102375"/>
              <a:ext cx="3575" cy="2175"/>
            </a:xfrm>
            <a:custGeom>
              <a:avLst/>
              <a:gdLst/>
              <a:ahLst/>
              <a:cxnLst/>
              <a:rect l="l" t="t" r="r" b="b"/>
              <a:pathLst>
                <a:path w="143" h="87" extrusionOk="0">
                  <a:moveTo>
                    <a:pt x="71" y="0"/>
                  </a:moveTo>
                  <a:cubicBezTo>
                    <a:pt x="48" y="0"/>
                    <a:pt x="24" y="27"/>
                    <a:pt x="0" y="81"/>
                  </a:cubicBezTo>
                  <a:cubicBezTo>
                    <a:pt x="16" y="85"/>
                    <a:pt x="32" y="86"/>
                    <a:pt x="48" y="86"/>
                  </a:cubicBezTo>
                  <a:cubicBezTo>
                    <a:pt x="79" y="86"/>
                    <a:pt x="111" y="81"/>
                    <a:pt x="143" y="81"/>
                  </a:cubicBezTo>
                  <a:cubicBezTo>
                    <a:pt x="119" y="27"/>
                    <a:pt x="95"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30"/>
            <p:cNvSpPr/>
            <p:nvPr/>
          </p:nvSpPr>
          <p:spPr>
            <a:xfrm>
              <a:off x="5270300" y="3104375"/>
              <a:ext cx="4175" cy="1925"/>
            </a:xfrm>
            <a:custGeom>
              <a:avLst/>
              <a:gdLst/>
              <a:ahLst/>
              <a:cxnLst/>
              <a:rect l="l" t="t" r="r" b="b"/>
              <a:pathLst>
                <a:path w="167" h="77" extrusionOk="0">
                  <a:moveTo>
                    <a:pt x="0" y="1"/>
                  </a:moveTo>
                  <a:cubicBezTo>
                    <a:pt x="29" y="53"/>
                    <a:pt x="58" y="77"/>
                    <a:pt x="85" y="77"/>
                  </a:cubicBezTo>
                  <a:cubicBezTo>
                    <a:pt x="115" y="77"/>
                    <a:pt x="142" y="5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30"/>
            <p:cNvSpPr/>
            <p:nvPr/>
          </p:nvSpPr>
          <p:spPr>
            <a:xfrm>
              <a:off x="6223375" y="3279600"/>
              <a:ext cx="30100" cy="4325"/>
            </a:xfrm>
            <a:custGeom>
              <a:avLst/>
              <a:gdLst/>
              <a:ahLst/>
              <a:cxnLst/>
              <a:rect l="l" t="t" r="r" b="b"/>
              <a:pathLst>
                <a:path w="1204" h="173" extrusionOk="0">
                  <a:moveTo>
                    <a:pt x="701" y="1"/>
                  </a:moveTo>
                  <a:cubicBezTo>
                    <a:pt x="473" y="1"/>
                    <a:pt x="237" y="57"/>
                    <a:pt x="1" y="64"/>
                  </a:cubicBezTo>
                  <a:cubicBezTo>
                    <a:pt x="185" y="150"/>
                    <a:pt x="378" y="173"/>
                    <a:pt x="574" y="173"/>
                  </a:cubicBezTo>
                  <a:cubicBezTo>
                    <a:pt x="782" y="173"/>
                    <a:pt x="994" y="147"/>
                    <a:pt x="1203" y="147"/>
                  </a:cubicBezTo>
                  <a:cubicBezTo>
                    <a:pt x="1043" y="34"/>
                    <a:pt x="875" y="1"/>
                    <a:pt x="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30"/>
            <p:cNvSpPr/>
            <p:nvPr/>
          </p:nvSpPr>
          <p:spPr>
            <a:xfrm>
              <a:off x="6076650" y="3265225"/>
              <a:ext cx="22625" cy="4075"/>
            </a:xfrm>
            <a:custGeom>
              <a:avLst/>
              <a:gdLst/>
              <a:ahLst/>
              <a:cxnLst/>
              <a:rect l="l" t="t" r="r" b="b"/>
              <a:pathLst>
                <a:path w="905" h="163" extrusionOk="0">
                  <a:moveTo>
                    <a:pt x="499" y="0"/>
                  </a:moveTo>
                  <a:cubicBezTo>
                    <a:pt x="335" y="0"/>
                    <a:pt x="164" y="44"/>
                    <a:pt x="0" y="44"/>
                  </a:cubicBezTo>
                  <a:cubicBezTo>
                    <a:pt x="161" y="138"/>
                    <a:pt x="334" y="148"/>
                    <a:pt x="507" y="148"/>
                  </a:cubicBezTo>
                  <a:cubicBezTo>
                    <a:pt x="558" y="148"/>
                    <a:pt x="609" y="147"/>
                    <a:pt x="660" y="147"/>
                  </a:cubicBezTo>
                  <a:cubicBezTo>
                    <a:pt x="743" y="147"/>
                    <a:pt x="825" y="150"/>
                    <a:pt x="905" y="163"/>
                  </a:cubicBezTo>
                  <a:cubicBezTo>
                    <a:pt x="782" y="34"/>
                    <a:pt x="643" y="0"/>
                    <a:pt x="4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30"/>
            <p:cNvSpPr/>
            <p:nvPr/>
          </p:nvSpPr>
          <p:spPr>
            <a:xfrm>
              <a:off x="6051350" y="3261850"/>
              <a:ext cx="22625" cy="3725"/>
            </a:xfrm>
            <a:custGeom>
              <a:avLst/>
              <a:gdLst/>
              <a:ahLst/>
              <a:cxnLst/>
              <a:rect l="l" t="t" r="r" b="b"/>
              <a:pathLst>
                <a:path w="905" h="149" extrusionOk="0">
                  <a:moveTo>
                    <a:pt x="191" y="0"/>
                  </a:moveTo>
                  <a:cubicBezTo>
                    <a:pt x="131" y="12"/>
                    <a:pt x="60" y="12"/>
                    <a:pt x="0" y="24"/>
                  </a:cubicBezTo>
                  <a:cubicBezTo>
                    <a:pt x="120" y="124"/>
                    <a:pt x="246" y="148"/>
                    <a:pt x="374" y="148"/>
                  </a:cubicBezTo>
                  <a:cubicBezTo>
                    <a:pt x="497" y="148"/>
                    <a:pt x="621" y="126"/>
                    <a:pt x="744" y="126"/>
                  </a:cubicBezTo>
                  <a:cubicBezTo>
                    <a:pt x="798" y="126"/>
                    <a:pt x="852" y="130"/>
                    <a:pt x="905" y="143"/>
                  </a:cubicBezTo>
                  <a:cubicBezTo>
                    <a:pt x="813" y="28"/>
                    <a:pt x="704" y="5"/>
                    <a:pt x="586" y="5"/>
                  </a:cubicBezTo>
                  <a:cubicBezTo>
                    <a:pt x="507" y="5"/>
                    <a:pt x="424" y="15"/>
                    <a:pt x="339" y="15"/>
                  </a:cubicBezTo>
                  <a:cubicBezTo>
                    <a:pt x="290" y="15"/>
                    <a:pt x="240" y="11"/>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30"/>
            <p:cNvSpPr/>
            <p:nvPr/>
          </p:nvSpPr>
          <p:spPr>
            <a:xfrm>
              <a:off x="6257025" y="3282175"/>
              <a:ext cx="8350" cy="4700"/>
            </a:xfrm>
            <a:custGeom>
              <a:avLst/>
              <a:gdLst/>
              <a:ahLst/>
              <a:cxnLst/>
              <a:rect l="l" t="t" r="r" b="b"/>
              <a:pathLst>
                <a:path w="334" h="188" extrusionOk="0">
                  <a:moveTo>
                    <a:pt x="123" y="1"/>
                  </a:moveTo>
                  <a:cubicBezTo>
                    <a:pt x="83" y="1"/>
                    <a:pt x="42" y="21"/>
                    <a:pt x="0" y="80"/>
                  </a:cubicBezTo>
                  <a:cubicBezTo>
                    <a:pt x="24" y="104"/>
                    <a:pt x="36" y="152"/>
                    <a:pt x="48" y="187"/>
                  </a:cubicBezTo>
                  <a:cubicBezTo>
                    <a:pt x="143" y="152"/>
                    <a:pt x="227" y="104"/>
                    <a:pt x="334" y="92"/>
                  </a:cubicBezTo>
                  <a:cubicBezTo>
                    <a:pt x="264" y="69"/>
                    <a:pt x="195" y="1"/>
                    <a:pt x="1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30"/>
            <p:cNvSpPr/>
            <p:nvPr/>
          </p:nvSpPr>
          <p:spPr>
            <a:xfrm>
              <a:off x="6266550" y="3283875"/>
              <a:ext cx="8350" cy="3200"/>
            </a:xfrm>
            <a:custGeom>
              <a:avLst/>
              <a:gdLst/>
              <a:ahLst/>
              <a:cxnLst/>
              <a:rect l="l" t="t" r="r" b="b"/>
              <a:pathLst>
                <a:path w="334" h="128" extrusionOk="0">
                  <a:moveTo>
                    <a:pt x="120" y="1"/>
                  </a:moveTo>
                  <a:cubicBezTo>
                    <a:pt x="82" y="1"/>
                    <a:pt x="42" y="9"/>
                    <a:pt x="0" y="24"/>
                  </a:cubicBezTo>
                  <a:cubicBezTo>
                    <a:pt x="73" y="97"/>
                    <a:pt x="153" y="128"/>
                    <a:pt x="245" y="128"/>
                  </a:cubicBezTo>
                  <a:cubicBezTo>
                    <a:pt x="273" y="128"/>
                    <a:pt x="303" y="125"/>
                    <a:pt x="334" y="119"/>
                  </a:cubicBezTo>
                  <a:cubicBezTo>
                    <a:pt x="277" y="38"/>
                    <a:pt x="203"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30"/>
            <p:cNvSpPr/>
            <p:nvPr/>
          </p:nvSpPr>
          <p:spPr>
            <a:xfrm>
              <a:off x="5299450" y="3043350"/>
              <a:ext cx="1525" cy="1425"/>
            </a:xfrm>
            <a:custGeom>
              <a:avLst/>
              <a:gdLst/>
              <a:ahLst/>
              <a:cxnLst/>
              <a:rect l="l" t="t" r="r" b="b"/>
              <a:pathLst>
                <a:path w="61" h="57" extrusionOk="0">
                  <a:moveTo>
                    <a:pt x="1" y="1"/>
                  </a:moveTo>
                  <a:cubicBezTo>
                    <a:pt x="16" y="38"/>
                    <a:pt x="31" y="57"/>
                    <a:pt x="43" y="57"/>
                  </a:cubicBezTo>
                  <a:cubicBezTo>
                    <a:pt x="50" y="57"/>
                    <a:pt x="56" y="50"/>
                    <a:pt x="60" y="37"/>
                  </a:cubicBezTo>
                  <a:cubicBezTo>
                    <a:pt x="60" y="37"/>
                    <a:pt x="1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30"/>
            <p:cNvSpPr/>
            <p:nvPr/>
          </p:nvSpPr>
          <p:spPr>
            <a:xfrm>
              <a:off x="5860250" y="2918050"/>
              <a:ext cx="26500" cy="205575"/>
            </a:xfrm>
            <a:custGeom>
              <a:avLst/>
              <a:gdLst/>
              <a:ahLst/>
              <a:cxnLst/>
              <a:rect l="l" t="t" r="r" b="b"/>
              <a:pathLst>
                <a:path w="1060" h="8223" extrusionOk="0">
                  <a:moveTo>
                    <a:pt x="679" y="0"/>
                  </a:moveTo>
                  <a:cubicBezTo>
                    <a:pt x="512" y="334"/>
                    <a:pt x="477" y="679"/>
                    <a:pt x="429" y="1024"/>
                  </a:cubicBezTo>
                  <a:cubicBezTo>
                    <a:pt x="84" y="1334"/>
                    <a:pt x="84" y="1334"/>
                    <a:pt x="238" y="1739"/>
                  </a:cubicBezTo>
                  <a:cubicBezTo>
                    <a:pt x="191" y="1882"/>
                    <a:pt x="262" y="2060"/>
                    <a:pt x="84" y="2167"/>
                  </a:cubicBezTo>
                  <a:cubicBezTo>
                    <a:pt x="0" y="2275"/>
                    <a:pt x="0" y="2358"/>
                    <a:pt x="84" y="2465"/>
                  </a:cubicBezTo>
                  <a:cubicBezTo>
                    <a:pt x="477" y="2501"/>
                    <a:pt x="322" y="2798"/>
                    <a:pt x="357" y="3001"/>
                  </a:cubicBezTo>
                  <a:cubicBezTo>
                    <a:pt x="215" y="3370"/>
                    <a:pt x="393" y="3787"/>
                    <a:pt x="250" y="4168"/>
                  </a:cubicBezTo>
                  <a:lnTo>
                    <a:pt x="250" y="5453"/>
                  </a:lnTo>
                  <a:cubicBezTo>
                    <a:pt x="369" y="5632"/>
                    <a:pt x="238" y="5858"/>
                    <a:pt x="369" y="6037"/>
                  </a:cubicBezTo>
                  <a:cubicBezTo>
                    <a:pt x="369" y="6168"/>
                    <a:pt x="381" y="6323"/>
                    <a:pt x="381" y="6454"/>
                  </a:cubicBezTo>
                  <a:cubicBezTo>
                    <a:pt x="512" y="6573"/>
                    <a:pt x="393" y="6763"/>
                    <a:pt x="500" y="6906"/>
                  </a:cubicBezTo>
                  <a:cubicBezTo>
                    <a:pt x="500" y="7037"/>
                    <a:pt x="512" y="7180"/>
                    <a:pt x="512" y="7323"/>
                  </a:cubicBezTo>
                  <a:cubicBezTo>
                    <a:pt x="631" y="7442"/>
                    <a:pt x="524" y="7632"/>
                    <a:pt x="655" y="7751"/>
                  </a:cubicBezTo>
                  <a:cubicBezTo>
                    <a:pt x="655" y="7835"/>
                    <a:pt x="667" y="7942"/>
                    <a:pt x="667" y="8037"/>
                  </a:cubicBezTo>
                  <a:cubicBezTo>
                    <a:pt x="691" y="8097"/>
                    <a:pt x="738" y="8132"/>
                    <a:pt x="786" y="8180"/>
                  </a:cubicBezTo>
                  <a:cubicBezTo>
                    <a:pt x="820" y="8207"/>
                    <a:pt x="853" y="8222"/>
                    <a:pt x="886" y="8222"/>
                  </a:cubicBezTo>
                  <a:cubicBezTo>
                    <a:pt x="912" y="8222"/>
                    <a:pt x="939" y="8213"/>
                    <a:pt x="965" y="8192"/>
                  </a:cubicBezTo>
                  <a:cubicBezTo>
                    <a:pt x="1048" y="8073"/>
                    <a:pt x="1060" y="7954"/>
                    <a:pt x="1048" y="7823"/>
                  </a:cubicBezTo>
                  <a:cubicBezTo>
                    <a:pt x="1048" y="7739"/>
                    <a:pt x="1048" y="7680"/>
                    <a:pt x="1024" y="7620"/>
                  </a:cubicBezTo>
                  <a:cubicBezTo>
                    <a:pt x="965" y="7406"/>
                    <a:pt x="977" y="7192"/>
                    <a:pt x="965" y="6966"/>
                  </a:cubicBezTo>
                  <a:cubicBezTo>
                    <a:pt x="953" y="6858"/>
                    <a:pt x="929" y="6775"/>
                    <a:pt x="917" y="6680"/>
                  </a:cubicBezTo>
                  <a:cubicBezTo>
                    <a:pt x="810" y="6358"/>
                    <a:pt x="869" y="6013"/>
                    <a:pt x="905" y="5680"/>
                  </a:cubicBezTo>
                  <a:cubicBezTo>
                    <a:pt x="977" y="5168"/>
                    <a:pt x="929" y="4620"/>
                    <a:pt x="905" y="4108"/>
                  </a:cubicBezTo>
                  <a:cubicBezTo>
                    <a:pt x="846" y="4060"/>
                    <a:pt x="798" y="4001"/>
                    <a:pt x="798" y="3918"/>
                  </a:cubicBezTo>
                  <a:cubicBezTo>
                    <a:pt x="798" y="3215"/>
                    <a:pt x="810" y="2513"/>
                    <a:pt x="869" y="1834"/>
                  </a:cubicBezTo>
                  <a:cubicBezTo>
                    <a:pt x="869" y="1786"/>
                    <a:pt x="869" y="1739"/>
                    <a:pt x="893" y="1691"/>
                  </a:cubicBezTo>
                  <a:cubicBezTo>
                    <a:pt x="917" y="1417"/>
                    <a:pt x="953" y="1132"/>
                    <a:pt x="988" y="858"/>
                  </a:cubicBezTo>
                  <a:lnTo>
                    <a:pt x="988" y="536"/>
                  </a:lnTo>
                  <a:cubicBezTo>
                    <a:pt x="965" y="322"/>
                    <a:pt x="977" y="72"/>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30"/>
            <p:cNvSpPr/>
            <p:nvPr/>
          </p:nvSpPr>
          <p:spPr>
            <a:xfrm>
              <a:off x="5640150" y="2952225"/>
              <a:ext cx="110875" cy="25300"/>
            </a:xfrm>
            <a:custGeom>
              <a:avLst/>
              <a:gdLst/>
              <a:ahLst/>
              <a:cxnLst/>
              <a:rect l="l" t="t" r="r" b="b"/>
              <a:pathLst>
                <a:path w="4435" h="1012" extrusionOk="0">
                  <a:moveTo>
                    <a:pt x="245" y="0"/>
                  </a:moveTo>
                  <a:cubicBezTo>
                    <a:pt x="94" y="0"/>
                    <a:pt x="0" y="107"/>
                    <a:pt x="17" y="312"/>
                  </a:cubicBezTo>
                  <a:cubicBezTo>
                    <a:pt x="25" y="471"/>
                    <a:pt x="123" y="571"/>
                    <a:pt x="262" y="571"/>
                  </a:cubicBezTo>
                  <a:cubicBezTo>
                    <a:pt x="331" y="571"/>
                    <a:pt x="410" y="546"/>
                    <a:pt x="494" y="491"/>
                  </a:cubicBezTo>
                  <a:cubicBezTo>
                    <a:pt x="543" y="471"/>
                    <a:pt x="535" y="354"/>
                    <a:pt x="605" y="354"/>
                  </a:cubicBezTo>
                  <a:cubicBezTo>
                    <a:pt x="619" y="354"/>
                    <a:pt x="638" y="359"/>
                    <a:pt x="660" y="372"/>
                  </a:cubicBezTo>
                  <a:cubicBezTo>
                    <a:pt x="649" y="370"/>
                    <a:pt x="638" y="369"/>
                    <a:pt x="629" y="369"/>
                  </a:cubicBezTo>
                  <a:cubicBezTo>
                    <a:pt x="533" y="369"/>
                    <a:pt x="551" y="472"/>
                    <a:pt x="529" y="527"/>
                  </a:cubicBezTo>
                  <a:cubicBezTo>
                    <a:pt x="529" y="646"/>
                    <a:pt x="601" y="717"/>
                    <a:pt x="708" y="765"/>
                  </a:cubicBezTo>
                  <a:cubicBezTo>
                    <a:pt x="1184" y="896"/>
                    <a:pt x="1696" y="765"/>
                    <a:pt x="2172" y="908"/>
                  </a:cubicBezTo>
                  <a:cubicBezTo>
                    <a:pt x="2556" y="914"/>
                    <a:pt x="2948" y="1011"/>
                    <a:pt x="3334" y="1011"/>
                  </a:cubicBezTo>
                  <a:cubicBezTo>
                    <a:pt x="3606" y="1011"/>
                    <a:pt x="3876" y="963"/>
                    <a:pt x="4137" y="800"/>
                  </a:cubicBezTo>
                  <a:lnTo>
                    <a:pt x="4316" y="765"/>
                  </a:lnTo>
                  <a:cubicBezTo>
                    <a:pt x="4435" y="491"/>
                    <a:pt x="4066" y="503"/>
                    <a:pt x="4077" y="312"/>
                  </a:cubicBezTo>
                  <a:cubicBezTo>
                    <a:pt x="3887" y="193"/>
                    <a:pt x="3661" y="181"/>
                    <a:pt x="3458" y="146"/>
                  </a:cubicBezTo>
                  <a:cubicBezTo>
                    <a:pt x="2893" y="58"/>
                    <a:pt x="2324" y="39"/>
                    <a:pt x="1755" y="39"/>
                  </a:cubicBezTo>
                  <a:cubicBezTo>
                    <a:pt x="1318" y="39"/>
                    <a:pt x="881" y="50"/>
                    <a:pt x="446" y="50"/>
                  </a:cubicBezTo>
                  <a:cubicBezTo>
                    <a:pt x="372" y="17"/>
                    <a:pt x="304" y="0"/>
                    <a:pt x="2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30"/>
            <p:cNvSpPr/>
            <p:nvPr/>
          </p:nvSpPr>
          <p:spPr>
            <a:xfrm>
              <a:off x="5658425" y="2968900"/>
              <a:ext cx="139625" cy="19725"/>
            </a:xfrm>
            <a:custGeom>
              <a:avLst/>
              <a:gdLst/>
              <a:ahLst/>
              <a:cxnLst/>
              <a:rect l="l" t="t" r="r" b="b"/>
              <a:pathLst>
                <a:path w="5585" h="789" extrusionOk="0">
                  <a:moveTo>
                    <a:pt x="594" y="1"/>
                  </a:moveTo>
                  <a:cubicBezTo>
                    <a:pt x="388" y="1"/>
                    <a:pt x="187" y="52"/>
                    <a:pt x="1" y="229"/>
                  </a:cubicBezTo>
                  <a:cubicBezTo>
                    <a:pt x="239" y="395"/>
                    <a:pt x="513" y="360"/>
                    <a:pt x="763" y="371"/>
                  </a:cubicBezTo>
                  <a:cubicBezTo>
                    <a:pt x="1239" y="395"/>
                    <a:pt x="1703" y="407"/>
                    <a:pt x="2156" y="538"/>
                  </a:cubicBezTo>
                  <a:cubicBezTo>
                    <a:pt x="2233" y="583"/>
                    <a:pt x="2317" y="593"/>
                    <a:pt x="2403" y="593"/>
                  </a:cubicBezTo>
                  <a:cubicBezTo>
                    <a:pt x="2474" y="593"/>
                    <a:pt x="2546" y="586"/>
                    <a:pt x="2617" y="586"/>
                  </a:cubicBezTo>
                  <a:cubicBezTo>
                    <a:pt x="2714" y="586"/>
                    <a:pt x="2808" y="599"/>
                    <a:pt x="2894" y="657"/>
                  </a:cubicBezTo>
                  <a:cubicBezTo>
                    <a:pt x="2977" y="669"/>
                    <a:pt x="3073" y="669"/>
                    <a:pt x="3156" y="693"/>
                  </a:cubicBezTo>
                  <a:cubicBezTo>
                    <a:pt x="3156" y="705"/>
                    <a:pt x="3168" y="717"/>
                    <a:pt x="3204" y="717"/>
                  </a:cubicBezTo>
                  <a:cubicBezTo>
                    <a:pt x="3227" y="717"/>
                    <a:pt x="3263" y="705"/>
                    <a:pt x="3287" y="669"/>
                  </a:cubicBezTo>
                  <a:lnTo>
                    <a:pt x="3442" y="669"/>
                  </a:lnTo>
                  <a:cubicBezTo>
                    <a:pt x="3543" y="732"/>
                    <a:pt x="3649" y="744"/>
                    <a:pt x="3757" y="744"/>
                  </a:cubicBezTo>
                  <a:cubicBezTo>
                    <a:pt x="3825" y="744"/>
                    <a:pt x="3894" y="739"/>
                    <a:pt x="3961" y="739"/>
                  </a:cubicBezTo>
                  <a:cubicBezTo>
                    <a:pt x="4052" y="739"/>
                    <a:pt x="4142" y="747"/>
                    <a:pt x="4228" y="788"/>
                  </a:cubicBezTo>
                  <a:lnTo>
                    <a:pt x="4239" y="788"/>
                  </a:lnTo>
                  <a:cubicBezTo>
                    <a:pt x="4281" y="776"/>
                    <a:pt x="4323" y="770"/>
                    <a:pt x="4366" y="770"/>
                  </a:cubicBezTo>
                  <a:cubicBezTo>
                    <a:pt x="4409" y="770"/>
                    <a:pt x="4454" y="776"/>
                    <a:pt x="4501" y="788"/>
                  </a:cubicBezTo>
                  <a:lnTo>
                    <a:pt x="4656" y="788"/>
                  </a:lnTo>
                  <a:cubicBezTo>
                    <a:pt x="4751" y="788"/>
                    <a:pt x="4811" y="752"/>
                    <a:pt x="4894" y="752"/>
                  </a:cubicBezTo>
                  <a:cubicBezTo>
                    <a:pt x="4970" y="752"/>
                    <a:pt x="5047" y="739"/>
                    <a:pt x="5119" y="739"/>
                  </a:cubicBezTo>
                  <a:cubicBezTo>
                    <a:pt x="5183" y="739"/>
                    <a:pt x="5244" y="749"/>
                    <a:pt x="5299" y="788"/>
                  </a:cubicBezTo>
                  <a:lnTo>
                    <a:pt x="5454" y="788"/>
                  </a:lnTo>
                  <a:cubicBezTo>
                    <a:pt x="5490" y="717"/>
                    <a:pt x="5537" y="633"/>
                    <a:pt x="5585" y="538"/>
                  </a:cubicBezTo>
                  <a:cubicBezTo>
                    <a:pt x="5335" y="467"/>
                    <a:pt x="5097" y="407"/>
                    <a:pt x="4823" y="395"/>
                  </a:cubicBezTo>
                  <a:cubicBezTo>
                    <a:pt x="4347" y="360"/>
                    <a:pt x="3858" y="288"/>
                    <a:pt x="3394" y="133"/>
                  </a:cubicBezTo>
                  <a:cubicBezTo>
                    <a:pt x="3256" y="164"/>
                    <a:pt x="3118" y="176"/>
                    <a:pt x="2981" y="176"/>
                  </a:cubicBezTo>
                  <a:cubicBezTo>
                    <a:pt x="2578" y="176"/>
                    <a:pt x="2178" y="77"/>
                    <a:pt x="1774" y="77"/>
                  </a:cubicBezTo>
                  <a:cubicBezTo>
                    <a:pt x="1675" y="77"/>
                    <a:pt x="1576" y="83"/>
                    <a:pt x="1477" y="98"/>
                  </a:cubicBezTo>
                  <a:cubicBezTo>
                    <a:pt x="1468" y="98"/>
                    <a:pt x="1459" y="98"/>
                    <a:pt x="1449" y="98"/>
                  </a:cubicBezTo>
                  <a:cubicBezTo>
                    <a:pt x="1171" y="98"/>
                    <a:pt x="878"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30"/>
            <p:cNvSpPr/>
            <p:nvPr/>
          </p:nvSpPr>
          <p:spPr>
            <a:xfrm>
              <a:off x="5789100" y="2963000"/>
              <a:ext cx="73550" cy="16650"/>
            </a:xfrm>
            <a:custGeom>
              <a:avLst/>
              <a:gdLst/>
              <a:ahLst/>
              <a:cxnLst/>
              <a:rect l="l" t="t" r="r" b="b"/>
              <a:pathLst>
                <a:path w="2942" h="666" extrusionOk="0">
                  <a:moveTo>
                    <a:pt x="294" y="0"/>
                  </a:moveTo>
                  <a:cubicBezTo>
                    <a:pt x="260" y="0"/>
                    <a:pt x="227" y="12"/>
                    <a:pt x="191" y="36"/>
                  </a:cubicBezTo>
                  <a:cubicBezTo>
                    <a:pt x="179" y="18"/>
                    <a:pt x="161" y="9"/>
                    <a:pt x="142" y="9"/>
                  </a:cubicBezTo>
                  <a:cubicBezTo>
                    <a:pt x="123" y="9"/>
                    <a:pt x="102" y="18"/>
                    <a:pt x="84" y="36"/>
                  </a:cubicBezTo>
                  <a:cubicBezTo>
                    <a:pt x="1" y="131"/>
                    <a:pt x="1" y="226"/>
                    <a:pt x="84" y="334"/>
                  </a:cubicBezTo>
                  <a:cubicBezTo>
                    <a:pt x="84" y="334"/>
                    <a:pt x="108" y="346"/>
                    <a:pt x="132" y="357"/>
                  </a:cubicBezTo>
                  <a:cubicBezTo>
                    <a:pt x="141" y="361"/>
                    <a:pt x="150" y="362"/>
                    <a:pt x="158" y="362"/>
                  </a:cubicBezTo>
                  <a:cubicBezTo>
                    <a:pt x="181" y="362"/>
                    <a:pt x="201" y="351"/>
                    <a:pt x="227" y="334"/>
                  </a:cubicBezTo>
                  <a:cubicBezTo>
                    <a:pt x="251" y="346"/>
                    <a:pt x="298" y="346"/>
                    <a:pt x="346" y="346"/>
                  </a:cubicBezTo>
                  <a:cubicBezTo>
                    <a:pt x="431" y="405"/>
                    <a:pt x="499" y="539"/>
                    <a:pt x="609" y="539"/>
                  </a:cubicBezTo>
                  <a:cubicBezTo>
                    <a:pt x="652" y="539"/>
                    <a:pt x="702" y="518"/>
                    <a:pt x="763" y="465"/>
                  </a:cubicBezTo>
                  <a:cubicBezTo>
                    <a:pt x="829" y="381"/>
                    <a:pt x="919" y="362"/>
                    <a:pt x="1016" y="362"/>
                  </a:cubicBezTo>
                  <a:cubicBezTo>
                    <a:pt x="1058" y="362"/>
                    <a:pt x="1101" y="366"/>
                    <a:pt x="1144" y="369"/>
                  </a:cubicBezTo>
                  <a:cubicBezTo>
                    <a:pt x="1377" y="397"/>
                    <a:pt x="1596" y="586"/>
                    <a:pt x="1829" y="586"/>
                  </a:cubicBezTo>
                  <a:cubicBezTo>
                    <a:pt x="1893" y="586"/>
                    <a:pt x="1958" y="572"/>
                    <a:pt x="2025" y="536"/>
                  </a:cubicBezTo>
                  <a:cubicBezTo>
                    <a:pt x="2089" y="503"/>
                    <a:pt x="2150" y="490"/>
                    <a:pt x="2208" y="490"/>
                  </a:cubicBezTo>
                  <a:cubicBezTo>
                    <a:pt x="2424" y="490"/>
                    <a:pt x="2609" y="666"/>
                    <a:pt x="2817" y="666"/>
                  </a:cubicBezTo>
                  <a:cubicBezTo>
                    <a:pt x="2858" y="666"/>
                    <a:pt x="2899" y="659"/>
                    <a:pt x="2942" y="643"/>
                  </a:cubicBezTo>
                  <a:lnTo>
                    <a:pt x="2942" y="346"/>
                  </a:lnTo>
                  <a:cubicBezTo>
                    <a:pt x="2490" y="288"/>
                    <a:pt x="2055" y="137"/>
                    <a:pt x="1597" y="137"/>
                  </a:cubicBezTo>
                  <a:cubicBezTo>
                    <a:pt x="1487" y="137"/>
                    <a:pt x="1376" y="146"/>
                    <a:pt x="1263" y="167"/>
                  </a:cubicBezTo>
                  <a:cubicBezTo>
                    <a:pt x="1185" y="123"/>
                    <a:pt x="1102" y="117"/>
                    <a:pt x="1018" y="117"/>
                  </a:cubicBezTo>
                  <a:cubicBezTo>
                    <a:pt x="984" y="117"/>
                    <a:pt x="950" y="118"/>
                    <a:pt x="916" y="118"/>
                  </a:cubicBezTo>
                  <a:cubicBezTo>
                    <a:pt x="827" y="118"/>
                    <a:pt x="738" y="111"/>
                    <a:pt x="656" y="60"/>
                  </a:cubicBezTo>
                  <a:cubicBezTo>
                    <a:pt x="584" y="48"/>
                    <a:pt x="489" y="48"/>
                    <a:pt x="405" y="36"/>
                  </a:cubicBezTo>
                  <a:cubicBezTo>
                    <a:pt x="364" y="12"/>
                    <a:pt x="328"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30"/>
            <p:cNvSpPr/>
            <p:nvPr/>
          </p:nvSpPr>
          <p:spPr>
            <a:xfrm>
              <a:off x="5738800" y="2959975"/>
              <a:ext cx="52125" cy="14125"/>
            </a:xfrm>
            <a:custGeom>
              <a:avLst/>
              <a:gdLst/>
              <a:ahLst/>
              <a:cxnLst/>
              <a:rect l="l" t="t" r="r" b="b"/>
              <a:pathLst>
                <a:path w="2085" h="565" extrusionOk="0">
                  <a:moveTo>
                    <a:pt x="788" y="0"/>
                  </a:moveTo>
                  <a:cubicBezTo>
                    <a:pt x="565" y="0"/>
                    <a:pt x="342" y="14"/>
                    <a:pt x="120" y="38"/>
                  </a:cubicBezTo>
                  <a:cubicBezTo>
                    <a:pt x="1" y="97"/>
                    <a:pt x="12" y="157"/>
                    <a:pt x="120" y="228"/>
                  </a:cubicBezTo>
                  <a:cubicBezTo>
                    <a:pt x="215" y="288"/>
                    <a:pt x="286" y="371"/>
                    <a:pt x="358" y="467"/>
                  </a:cubicBezTo>
                  <a:cubicBezTo>
                    <a:pt x="453" y="371"/>
                    <a:pt x="548" y="288"/>
                    <a:pt x="643" y="193"/>
                  </a:cubicBezTo>
                  <a:cubicBezTo>
                    <a:pt x="727" y="252"/>
                    <a:pt x="703" y="395"/>
                    <a:pt x="786" y="467"/>
                  </a:cubicBezTo>
                  <a:cubicBezTo>
                    <a:pt x="997" y="535"/>
                    <a:pt x="1204" y="565"/>
                    <a:pt x="1410" y="565"/>
                  </a:cubicBezTo>
                  <a:cubicBezTo>
                    <a:pt x="1636" y="565"/>
                    <a:pt x="1860" y="529"/>
                    <a:pt x="2084" y="467"/>
                  </a:cubicBezTo>
                  <a:lnTo>
                    <a:pt x="2084" y="169"/>
                  </a:lnTo>
                  <a:cubicBezTo>
                    <a:pt x="1659" y="51"/>
                    <a:pt x="1224"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30"/>
            <p:cNvSpPr/>
            <p:nvPr/>
          </p:nvSpPr>
          <p:spPr>
            <a:xfrm>
              <a:off x="5863525" y="2992450"/>
              <a:ext cx="9550" cy="28900"/>
            </a:xfrm>
            <a:custGeom>
              <a:avLst/>
              <a:gdLst/>
              <a:ahLst/>
              <a:cxnLst/>
              <a:rect l="l" t="t" r="r" b="b"/>
              <a:pathLst>
                <a:path w="382" h="1156" extrusionOk="0">
                  <a:moveTo>
                    <a:pt x="238" y="1"/>
                  </a:moveTo>
                  <a:cubicBezTo>
                    <a:pt x="0" y="370"/>
                    <a:pt x="143" y="787"/>
                    <a:pt x="131" y="1156"/>
                  </a:cubicBezTo>
                  <a:cubicBezTo>
                    <a:pt x="381" y="787"/>
                    <a:pt x="203" y="382"/>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30"/>
            <p:cNvSpPr/>
            <p:nvPr/>
          </p:nvSpPr>
          <p:spPr>
            <a:xfrm>
              <a:off x="5829875" y="2985775"/>
              <a:ext cx="14625" cy="4250"/>
            </a:xfrm>
            <a:custGeom>
              <a:avLst/>
              <a:gdLst/>
              <a:ahLst/>
              <a:cxnLst/>
              <a:rect l="l" t="t" r="r" b="b"/>
              <a:pathLst>
                <a:path w="585" h="170" extrusionOk="0">
                  <a:moveTo>
                    <a:pt x="306" y="0"/>
                  </a:moveTo>
                  <a:cubicBezTo>
                    <a:pt x="209" y="0"/>
                    <a:pt x="108" y="6"/>
                    <a:pt x="1" y="18"/>
                  </a:cubicBezTo>
                  <a:cubicBezTo>
                    <a:pt x="102" y="119"/>
                    <a:pt x="200" y="170"/>
                    <a:pt x="297" y="170"/>
                  </a:cubicBezTo>
                  <a:cubicBezTo>
                    <a:pt x="394" y="170"/>
                    <a:pt x="489" y="119"/>
                    <a:pt x="584" y="18"/>
                  </a:cubicBezTo>
                  <a:cubicBezTo>
                    <a:pt x="495" y="6"/>
                    <a:pt x="403"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30"/>
            <p:cNvSpPr/>
            <p:nvPr/>
          </p:nvSpPr>
          <p:spPr>
            <a:xfrm>
              <a:off x="5865300" y="3054075"/>
              <a:ext cx="5975" cy="14600"/>
            </a:xfrm>
            <a:custGeom>
              <a:avLst/>
              <a:gdLst/>
              <a:ahLst/>
              <a:cxnLst/>
              <a:rect l="l" t="t" r="r" b="b"/>
              <a:pathLst>
                <a:path w="239" h="584" extrusionOk="0">
                  <a:moveTo>
                    <a:pt x="48" y="1"/>
                  </a:moveTo>
                  <a:lnTo>
                    <a:pt x="48" y="1"/>
                  </a:lnTo>
                  <a:cubicBezTo>
                    <a:pt x="60" y="215"/>
                    <a:pt x="1" y="417"/>
                    <a:pt x="167" y="584"/>
                  </a:cubicBezTo>
                  <a:cubicBezTo>
                    <a:pt x="155" y="393"/>
                    <a:pt x="239" y="167"/>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30"/>
            <p:cNvSpPr/>
            <p:nvPr/>
          </p:nvSpPr>
          <p:spPr>
            <a:xfrm>
              <a:off x="5797725" y="2971925"/>
              <a:ext cx="10450" cy="6625"/>
            </a:xfrm>
            <a:custGeom>
              <a:avLst/>
              <a:gdLst/>
              <a:ahLst/>
              <a:cxnLst/>
              <a:rect l="l" t="t" r="r" b="b"/>
              <a:pathLst>
                <a:path w="418" h="265" extrusionOk="0">
                  <a:moveTo>
                    <a:pt x="1" y="0"/>
                  </a:moveTo>
                  <a:cubicBezTo>
                    <a:pt x="44" y="165"/>
                    <a:pt x="104" y="264"/>
                    <a:pt x="193" y="264"/>
                  </a:cubicBezTo>
                  <a:cubicBezTo>
                    <a:pt x="254" y="264"/>
                    <a:pt x="327" y="220"/>
                    <a:pt x="418" y="120"/>
                  </a:cubicBezTo>
                  <a:cubicBezTo>
                    <a:pt x="275" y="72"/>
                    <a:pt x="132"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30"/>
            <p:cNvSpPr/>
            <p:nvPr/>
          </p:nvSpPr>
          <p:spPr>
            <a:xfrm>
              <a:off x="5869775" y="3079075"/>
              <a:ext cx="4175" cy="11350"/>
            </a:xfrm>
            <a:custGeom>
              <a:avLst/>
              <a:gdLst/>
              <a:ahLst/>
              <a:cxnLst/>
              <a:rect l="l" t="t" r="r" b="b"/>
              <a:pathLst>
                <a:path w="167" h="454" extrusionOk="0">
                  <a:moveTo>
                    <a:pt x="0" y="1"/>
                  </a:moveTo>
                  <a:lnTo>
                    <a:pt x="0" y="1"/>
                  </a:lnTo>
                  <a:cubicBezTo>
                    <a:pt x="12" y="132"/>
                    <a:pt x="12" y="286"/>
                    <a:pt x="0" y="417"/>
                  </a:cubicBezTo>
                  <a:cubicBezTo>
                    <a:pt x="48" y="417"/>
                    <a:pt x="72" y="429"/>
                    <a:pt x="119" y="453"/>
                  </a:cubicBezTo>
                  <a:cubicBezTo>
                    <a:pt x="131" y="286"/>
                    <a:pt x="167" y="12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30"/>
            <p:cNvSpPr/>
            <p:nvPr/>
          </p:nvSpPr>
          <p:spPr>
            <a:xfrm>
              <a:off x="5754875" y="2964475"/>
              <a:ext cx="3600" cy="6875"/>
            </a:xfrm>
            <a:custGeom>
              <a:avLst/>
              <a:gdLst/>
              <a:ahLst/>
              <a:cxnLst/>
              <a:rect l="l" t="t" r="r" b="b"/>
              <a:pathLst>
                <a:path w="144" h="275" extrusionOk="0">
                  <a:moveTo>
                    <a:pt x="0" y="1"/>
                  </a:moveTo>
                  <a:lnTo>
                    <a:pt x="0" y="1"/>
                  </a:lnTo>
                  <a:cubicBezTo>
                    <a:pt x="12" y="120"/>
                    <a:pt x="24" y="227"/>
                    <a:pt x="143" y="275"/>
                  </a:cubicBezTo>
                  <a:cubicBezTo>
                    <a:pt x="143" y="167"/>
                    <a:pt x="120" y="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30"/>
            <p:cNvSpPr/>
            <p:nvPr/>
          </p:nvSpPr>
          <p:spPr>
            <a:xfrm>
              <a:off x="5790900" y="2971625"/>
              <a:ext cx="3300" cy="1800"/>
            </a:xfrm>
            <a:custGeom>
              <a:avLst/>
              <a:gdLst/>
              <a:ahLst/>
              <a:cxnLst/>
              <a:rect l="l" t="t" r="r" b="b"/>
              <a:pathLst>
                <a:path w="132" h="72" extrusionOk="0">
                  <a:moveTo>
                    <a:pt x="0" y="1"/>
                  </a:moveTo>
                  <a:cubicBezTo>
                    <a:pt x="12" y="12"/>
                    <a:pt x="36" y="48"/>
                    <a:pt x="36" y="60"/>
                  </a:cubicBezTo>
                  <a:cubicBezTo>
                    <a:pt x="47" y="68"/>
                    <a:pt x="58" y="72"/>
                    <a:pt x="69" y="72"/>
                  </a:cubicBezTo>
                  <a:cubicBezTo>
                    <a:pt x="93" y="72"/>
                    <a:pt x="115" y="53"/>
                    <a:pt x="131" y="12"/>
                  </a:cubicBezTo>
                  <a:cubicBezTo>
                    <a:pt x="95"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30"/>
            <p:cNvSpPr/>
            <p:nvPr/>
          </p:nvSpPr>
          <p:spPr>
            <a:xfrm>
              <a:off x="5856075" y="2987700"/>
              <a:ext cx="4200" cy="1225"/>
            </a:xfrm>
            <a:custGeom>
              <a:avLst/>
              <a:gdLst/>
              <a:ahLst/>
              <a:cxnLst/>
              <a:rect l="l" t="t" r="r" b="b"/>
              <a:pathLst>
                <a:path w="168" h="49" extrusionOk="0">
                  <a:moveTo>
                    <a:pt x="1" y="0"/>
                  </a:moveTo>
                  <a:cubicBezTo>
                    <a:pt x="48" y="12"/>
                    <a:pt x="108" y="36"/>
                    <a:pt x="167" y="48"/>
                  </a:cubicBez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30"/>
            <p:cNvSpPr/>
            <p:nvPr/>
          </p:nvSpPr>
          <p:spPr>
            <a:xfrm>
              <a:off x="5553650" y="2963350"/>
              <a:ext cx="141725" cy="14075"/>
            </a:xfrm>
            <a:custGeom>
              <a:avLst/>
              <a:gdLst/>
              <a:ahLst/>
              <a:cxnLst/>
              <a:rect l="l" t="t" r="r" b="b"/>
              <a:pathLst>
                <a:path w="5669" h="563" extrusionOk="0">
                  <a:moveTo>
                    <a:pt x="3034" y="1"/>
                  </a:moveTo>
                  <a:cubicBezTo>
                    <a:pt x="2820" y="1"/>
                    <a:pt x="2606" y="27"/>
                    <a:pt x="2394" y="82"/>
                  </a:cubicBezTo>
                  <a:cubicBezTo>
                    <a:pt x="2176" y="135"/>
                    <a:pt x="1955" y="147"/>
                    <a:pt x="1735" y="147"/>
                  </a:cubicBezTo>
                  <a:cubicBezTo>
                    <a:pt x="1530" y="147"/>
                    <a:pt x="1325" y="136"/>
                    <a:pt x="1122" y="136"/>
                  </a:cubicBezTo>
                  <a:cubicBezTo>
                    <a:pt x="1054" y="136"/>
                    <a:pt x="985" y="138"/>
                    <a:pt x="918" y="141"/>
                  </a:cubicBezTo>
                  <a:cubicBezTo>
                    <a:pt x="886" y="142"/>
                    <a:pt x="855" y="143"/>
                    <a:pt x="824" y="143"/>
                  </a:cubicBezTo>
                  <a:cubicBezTo>
                    <a:pt x="767" y="143"/>
                    <a:pt x="710" y="141"/>
                    <a:pt x="653" y="141"/>
                  </a:cubicBezTo>
                  <a:cubicBezTo>
                    <a:pt x="416" y="141"/>
                    <a:pt x="183" y="162"/>
                    <a:pt x="1" y="379"/>
                  </a:cubicBezTo>
                  <a:cubicBezTo>
                    <a:pt x="382" y="534"/>
                    <a:pt x="799" y="439"/>
                    <a:pt x="1191" y="522"/>
                  </a:cubicBezTo>
                  <a:cubicBezTo>
                    <a:pt x="1253" y="550"/>
                    <a:pt x="1315" y="562"/>
                    <a:pt x="1380" y="562"/>
                  </a:cubicBezTo>
                  <a:cubicBezTo>
                    <a:pt x="1451" y="562"/>
                    <a:pt x="1527" y="547"/>
                    <a:pt x="1608" y="522"/>
                  </a:cubicBezTo>
                  <a:cubicBezTo>
                    <a:pt x="1644" y="510"/>
                    <a:pt x="1703" y="510"/>
                    <a:pt x="1751" y="510"/>
                  </a:cubicBezTo>
                  <a:cubicBezTo>
                    <a:pt x="1819" y="541"/>
                    <a:pt x="1894" y="559"/>
                    <a:pt x="1969" y="559"/>
                  </a:cubicBezTo>
                  <a:cubicBezTo>
                    <a:pt x="2037" y="559"/>
                    <a:pt x="2105" y="544"/>
                    <a:pt x="2168" y="510"/>
                  </a:cubicBezTo>
                  <a:cubicBezTo>
                    <a:pt x="2336" y="480"/>
                    <a:pt x="2505" y="470"/>
                    <a:pt x="2674" y="470"/>
                  </a:cubicBezTo>
                  <a:cubicBezTo>
                    <a:pt x="3048" y="470"/>
                    <a:pt x="3423" y="520"/>
                    <a:pt x="3797" y="520"/>
                  </a:cubicBezTo>
                  <a:cubicBezTo>
                    <a:pt x="3925" y="520"/>
                    <a:pt x="4053" y="514"/>
                    <a:pt x="4180" y="498"/>
                  </a:cubicBezTo>
                  <a:cubicBezTo>
                    <a:pt x="4284" y="352"/>
                    <a:pt x="4425" y="343"/>
                    <a:pt x="4562" y="343"/>
                  </a:cubicBezTo>
                  <a:cubicBezTo>
                    <a:pt x="4582" y="343"/>
                    <a:pt x="4601" y="343"/>
                    <a:pt x="4620" y="343"/>
                  </a:cubicBezTo>
                  <a:cubicBezTo>
                    <a:pt x="4966" y="332"/>
                    <a:pt x="5323" y="332"/>
                    <a:pt x="5668" y="320"/>
                  </a:cubicBezTo>
                  <a:cubicBezTo>
                    <a:pt x="5477" y="233"/>
                    <a:pt x="5281" y="209"/>
                    <a:pt x="5084" y="209"/>
                  </a:cubicBezTo>
                  <a:cubicBezTo>
                    <a:pt x="4852" y="209"/>
                    <a:pt x="4618" y="242"/>
                    <a:pt x="4387" y="242"/>
                  </a:cubicBezTo>
                  <a:cubicBezTo>
                    <a:pt x="4277" y="242"/>
                    <a:pt x="4168" y="234"/>
                    <a:pt x="4061" y="212"/>
                  </a:cubicBezTo>
                  <a:cubicBezTo>
                    <a:pt x="3728" y="72"/>
                    <a:pt x="3382" y="1"/>
                    <a:pt x="30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30"/>
            <p:cNvSpPr/>
            <p:nvPr/>
          </p:nvSpPr>
          <p:spPr>
            <a:xfrm>
              <a:off x="5712000" y="2982275"/>
              <a:ext cx="18200" cy="3775"/>
            </a:xfrm>
            <a:custGeom>
              <a:avLst/>
              <a:gdLst/>
              <a:ahLst/>
              <a:cxnLst/>
              <a:rect l="l" t="t" r="r" b="b"/>
              <a:pathLst>
                <a:path w="728" h="151" extrusionOk="0">
                  <a:moveTo>
                    <a:pt x="295" y="0"/>
                  </a:moveTo>
                  <a:cubicBezTo>
                    <a:pt x="197" y="0"/>
                    <a:pt x="98" y="10"/>
                    <a:pt x="1" y="15"/>
                  </a:cubicBezTo>
                  <a:cubicBezTo>
                    <a:pt x="111" y="125"/>
                    <a:pt x="234" y="151"/>
                    <a:pt x="362" y="151"/>
                  </a:cubicBezTo>
                  <a:cubicBezTo>
                    <a:pt x="468" y="151"/>
                    <a:pt x="578" y="133"/>
                    <a:pt x="685" y="133"/>
                  </a:cubicBezTo>
                  <a:cubicBezTo>
                    <a:pt x="699" y="133"/>
                    <a:pt x="713" y="133"/>
                    <a:pt x="727" y="134"/>
                  </a:cubicBezTo>
                  <a:cubicBezTo>
                    <a:pt x="596" y="25"/>
                    <a:pt x="448" y="0"/>
                    <a:pt x="2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30"/>
            <p:cNvSpPr/>
            <p:nvPr/>
          </p:nvSpPr>
          <p:spPr>
            <a:xfrm>
              <a:off x="5597425" y="2975800"/>
              <a:ext cx="10425" cy="2925"/>
            </a:xfrm>
            <a:custGeom>
              <a:avLst/>
              <a:gdLst/>
              <a:ahLst/>
              <a:cxnLst/>
              <a:rect l="l" t="t" r="r" b="b"/>
              <a:pathLst>
                <a:path w="417" h="117" extrusionOk="0">
                  <a:moveTo>
                    <a:pt x="0" y="0"/>
                  </a:moveTo>
                  <a:cubicBezTo>
                    <a:pt x="66" y="78"/>
                    <a:pt x="137" y="116"/>
                    <a:pt x="208" y="116"/>
                  </a:cubicBezTo>
                  <a:cubicBezTo>
                    <a:pt x="280" y="116"/>
                    <a:pt x="351" y="78"/>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30"/>
            <p:cNvSpPr/>
            <p:nvPr/>
          </p:nvSpPr>
          <p:spPr>
            <a:xfrm>
              <a:off x="5582825" y="2975800"/>
              <a:ext cx="10450" cy="2500"/>
            </a:xfrm>
            <a:custGeom>
              <a:avLst/>
              <a:gdLst/>
              <a:ahLst/>
              <a:cxnLst/>
              <a:rect l="l" t="t" r="r" b="b"/>
              <a:pathLst>
                <a:path w="418" h="100" extrusionOk="0">
                  <a:moveTo>
                    <a:pt x="1" y="0"/>
                  </a:moveTo>
                  <a:lnTo>
                    <a:pt x="1" y="95"/>
                  </a:lnTo>
                  <a:cubicBezTo>
                    <a:pt x="55" y="95"/>
                    <a:pt x="108" y="100"/>
                    <a:pt x="160" y="100"/>
                  </a:cubicBezTo>
                  <a:cubicBezTo>
                    <a:pt x="253" y="100"/>
                    <a:pt x="340" y="85"/>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30"/>
            <p:cNvSpPr/>
            <p:nvPr/>
          </p:nvSpPr>
          <p:spPr>
            <a:xfrm>
              <a:off x="5737025" y="2986200"/>
              <a:ext cx="3575" cy="3300"/>
            </a:xfrm>
            <a:custGeom>
              <a:avLst/>
              <a:gdLst/>
              <a:ahLst/>
              <a:cxnLst/>
              <a:rect l="l" t="t" r="r" b="b"/>
              <a:pathLst>
                <a:path w="143" h="132" extrusionOk="0">
                  <a:moveTo>
                    <a:pt x="143" y="1"/>
                  </a:moveTo>
                  <a:cubicBezTo>
                    <a:pt x="107" y="1"/>
                    <a:pt x="48" y="13"/>
                    <a:pt x="0" y="13"/>
                  </a:cubicBezTo>
                  <a:lnTo>
                    <a:pt x="0" y="132"/>
                  </a:lnTo>
                  <a:cubicBezTo>
                    <a:pt x="60" y="84"/>
                    <a:pt x="107"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30"/>
            <p:cNvSpPr/>
            <p:nvPr/>
          </p:nvSpPr>
          <p:spPr>
            <a:xfrm>
              <a:off x="5657250" y="3211800"/>
              <a:ext cx="95850" cy="17800"/>
            </a:xfrm>
            <a:custGeom>
              <a:avLst/>
              <a:gdLst/>
              <a:ahLst/>
              <a:cxnLst/>
              <a:rect l="l" t="t" r="r" b="b"/>
              <a:pathLst>
                <a:path w="3834" h="712" extrusionOk="0">
                  <a:moveTo>
                    <a:pt x="1401" y="0"/>
                  </a:moveTo>
                  <a:cubicBezTo>
                    <a:pt x="1383" y="0"/>
                    <a:pt x="1364" y="1"/>
                    <a:pt x="1346" y="2"/>
                  </a:cubicBezTo>
                  <a:cubicBezTo>
                    <a:pt x="1251" y="38"/>
                    <a:pt x="1153" y="50"/>
                    <a:pt x="1055" y="50"/>
                  </a:cubicBezTo>
                  <a:cubicBezTo>
                    <a:pt x="857" y="50"/>
                    <a:pt x="655" y="2"/>
                    <a:pt x="459" y="2"/>
                  </a:cubicBezTo>
                  <a:cubicBezTo>
                    <a:pt x="335" y="2"/>
                    <a:pt x="212" y="21"/>
                    <a:pt x="95" y="85"/>
                  </a:cubicBezTo>
                  <a:cubicBezTo>
                    <a:pt x="36" y="145"/>
                    <a:pt x="0" y="204"/>
                    <a:pt x="12" y="288"/>
                  </a:cubicBezTo>
                  <a:cubicBezTo>
                    <a:pt x="60" y="347"/>
                    <a:pt x="119" y="395"/>
                    <a:pt x="191" y="419"/>
                  </a:cubicBezTo>
                  <a:cubicBezTo>
                    <a:pt x="357" y="468"/>
                    <a:pt x="526" y="474"/>
                    <a:pt x="694" y="474"/>
                  </a:cubicBezTo>
                  <a:cubicBezTo>
                    <a:pt x="757" y="474"/>
                    <a:pt x="820" y="473"/>
                    <a:pt x="882" y="473"/>
                  </a:cubicBezTo>
                  <a:cubicBezTo>
                    <a:pt x="1059" y="473"/>
                    <a:pt x="1234" y="481"/>
                    <a:pt x="1405" y="538"/>
                  </a:cubicBezTo>
                  <a:cubicBezTo>
                    <a:pt x="1465" y="561"/>
                    <a:pt x="1536" y="573"/>
                    <a:pt x="1608" y="585"/>
                  </a:cubicBezTo>
                  <a:cubicBezTo>
                    <a:pt x="2072" y="645"/>
                    <a:pt x="2548" y="561"/>
                    <a:pt x="3012" y="704"/>
                  </a:cubicBezTo>
                  <a:cubicBezTo>
                    <a:pt x="3065" y="709"/>
                    <a:pt x="3117" y="711"/>
                    <a:pt x="3169" y="711"/>
                  </a:cubicBezTo>
                  <a:cubicBezTo>
                    <a:pt x="3260" y="711"/>
                    <a:pt x="3351" y="703"/>
                    <a:pt x="3441" y="681"/>
                  </a:cubicBezTo>
                  <a:cubicBezTo>
                    <a:pt x="3572" y="633"/>
                    <a:pt x="3715" y="573"/>
                    <a:pt x="3798" y="454"/>
                  </a:cubicBezTo>
                  <a:cubicBezTo>
                    <a:pt x="3834" y="383"/>
                    <a:pt x="3810" y="323"/>
                    <a:pt x="3727" y="300"/>
                  </a:cubicBezTo>
                  <a:cubicBezTo>
                    <a:pt x="3596" y="288"/>
                    <a:pt x="3477" y="288"/>
                    <a:pt x="3334" y="276"/>
                  </a:cubicBezTo>
                  <a:cubicBezTo>
                    <a:pt x="3262" y="259"/>
                    <a:pt x="3190" y="254"/>
                    <a:pt x="3117" y="254"/>
                  </a:cubicBezTo>
                  <a:cubicBezTo>
                    <a:pt x="3027" y="254"/>
                    <a:pt x="2936" y="261"/>
                    <a:pt x="2845" y="261"/>
                  </a:cubicBezTo>
                  <a:cubicBezTo>
                    <a:pt x="2708" y="261"/>
                    <a:pt x="2572" y="244"/>
                    <a:pt x="2441" y="157"/>
                  </a:cubicBezTo>
                  <a:cubicBezTo>
                    <a:pt x="2405" y="161"/>
                    <a:pt x="2368" y="163"/>
                    <a:pt x="2332" y="163"/>
                  </a:cubicBezTo>
                  <a:cubicBezTo>
                    <a:pt x="2012" y="163"/>
                    <a:pt x="1714" y="0"/>
                    <a:pt x="14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30"/>
            <p:cNvSpPr/>
            <p:nvPr/>
          </p:nvSpPr>
          <p:spPr>
            <a:xfrm>
              <a:off x="5744450" y="3220650"/>
              <a:ext cx="32775" cy="12750"/>
            </a:xfrm>
            <a:custGeom>
              <a:avLst/>
              <a:gdLst/>
              <a:ahLst/>
              <a:cxnLst/>
              <a:rect l="l" t="t" r="r" b="b"/>
              <a:pathLst>
                <a:path w="1311" h="510" extrusionOk="0">
                  <a:moveTo>
                    <a:pt x="739" y="1"/>
                  </a:moveTo>
                  <a:cubicBezTo>
                    <a:pt x="598" y="1"/>
                    <a:pt x="457" y="28"/>
                    <a:pt x="310" y="65"/>
                  </a:cubicBezTo>
                  <a:cubicBezTo>
                    <a:pt x="191" y="88"/>
                    <a:pt x="72" y="100"/>
                    <a:pt x="1" y="219"/>
                  </a:cubicBezTo>
                  <a:cubicBezTo>
                    <a:pt x="60" y="338"/>
                    <a:pt x="167" y="386"/>
                    <a:pt x="251" y="457"/>
                  </a:cubicBezTo>
                  <a:lnTo>
                    <a:pt x="429" y="505"/>
                  </a:lnTo>
                  <a:cubicBezTo>
                    <a:pt x="465" y="508"/>
                    <a:pt x="500" y="510"/>
                    <a:pt x="535" y="510"/>
                  </a:cubicBezTo>
                  <a:cubicBezTo>
                    <a:pt x="649" y="510"/>
                    <a:pt x="755" y="487"/>
                    <a:pt x="846" y="386"/>
                  </a:cubicBezTo>
                  <a:cubicBezTo>
                    <a:pt x="953" y="184"/>
                    <a:pt x="1144" y="243"/>
                    <a:pt x="1310" y="219"/>
                  </a:cubicBezTo>
                  <a:cubicBezTo>
                    <a:pt x="1251" y="172"/>
                    <a:pt x="1203" y="124"/>
                    <a:pt x="1144" y="88"/>
                  </a:cubicBezTo>
                  <a:cubicBezTo>
                    <a:pt x="1005" y="25"/>
                    <a:pt x="872" y="1"/>
                    <a:pt x="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30"/>
            <p:cNvSpPr/>
            <p:nvPr/>
          </p:nvSpPr>
          <p:spPr>
            <a:xfrm>
              <a:off x="5750400" y="3218850"/>
              <a:ext cx="22650" cy="4025"/>
            </a:xfrm>
            <a:custGeom>
              <a:avLst/>
              <a:gdLst/>
              <a:ahLst/>
              <a:cxnLst/>
              <a:rect l="l" t="t" r="r" b="b"/>
              <a:pathLst>
                <a:path w="906" h="161" extrusionOk="0">
                  <a:moveTo>
                    <a:pt x="488" y="1"/>
                  </a:moveTo>
                  <a:cubicBezTo>
                    <a:pt x="347" y="1"/>
                    <a:pt x="203" y="32"/>
                    <a:pt x="64" y="32"/>
                  </a:cubicBezTo>
                  <a:cubicBezTo>
                    <a:pt x="43" y="32"/>
                    <a:pt x="22" y="31"/>
                    <a:pt x="1" y="29"/>
                  </a:cubicBezTo>
                  <a:lnTo>
                    <a:pt x="1" y="29"/>
                  </a:lnTo>
                  <a:cubicBezTo>
                    <a:pt x="13" y="65"/>
                    <a:pt x="48" y="113"/>
                    <a:pt x="72" y="137"/>
                  </a:cubicBezTo>
                  <a:cubicBezTo>
                    <a:pt x="358" y="137"/>
                    <a:pt x="620" y="160"/>
                    <a:pt x="906" y="160"/>
                  </a:cubicBezTo>
                  <a:cubicBezTo>
                    <a:pt x="772" y="33"/>
                    <a:pt x="63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30"/>
            <p:cNvSpPr/>
            <p:nvPr/>
          </p:nvSpPr>
          <p:spPr>
            <a:xfrm>
              <a:off x="5837325" y="3227825"/>
              <a:ext cx="3600" cy="2500"/>
            </a:xfrm>
            <a:custGeom>
              <a:avLst/>
              <a:gdLst/>
              <a:ahLst/>
              <a:cxnLst/>
              <a:rect l="l" t="t" r="r" b="b"/>
              <a:pathLst>
                <a:path w="144" h="100" extrusionOk="0">
                  <a:moveTo>
                    <a:pt x="72" y="1"/>
                  </a:moveTo>
                  <a:cubicBezTo>
                    <a:pt x="50" y="1"/>
                    <a:pt x="26" y="23"/>
                    <a:pt x="0" y="75"/>
                  </a:cubicBezTo>
                  <a:cubicBezTo>
                    <a:pt x="48" y="75"/>
                    <a:pt x="96" y="99"/>
                    <a:pt x="143" y="99"/>
                  </a:cubicBezTo>
                  <a:cubicBezTo>
                    <a:pt x="123" y="39"/>
                    <a:pt x="99"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30"/>
            <p:cNvSpPr/>
            <p:nvPr/>
          </p:nvSpPr>
          <p:spPr>
            <a:xfrm>
              <a:off x="5833750" y="3229700"/>
              <a:ext cx="3600" cy="1500"/>
            </a:xfrm>
            <a:custGeom>
              <a:avLst/>
              <a:gdLst/>
              <a:ahLst/>
              <a:cxnLst/>
              <a:rect l="l" t="t" r="r" b="b"/>
              <a:pathLst>
                <a:path w="144" h="60" extrusionOk="0">
                  <a:moveTo>
                    <a:pt x="143" y="0"/>
                  </a:moveTo>
                  <a:cubicBezTo>
                    <a:pt x="108" y="0"/>
                    <a:pt x="48" y="0"/>
                    <a:pt x="1" y="24"/>
                  </a:cubicBezTo>
                  <a:cubicBezTo>
                    <a:pt x="13" y="36"/>
                    <a:pt x="24" y="60"/>
                    <a:pt x="48" y="60"/>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30"/>
            <p:cNvSpPr/>
            <p:nvPr/>
          </p:nvSpPr>
          <p:spPr>
            <a:xfrm>
              <a:off x="5830475" y="3228050"/>
              <a:ext cx="3300" cy="2475"/>
            </a:xfrm>
            <a:custGeom>
              <a:avLst/>
              <a:gdLst/>
              <a:ahLst/>
              <a:cxnLst/>
              <a:rect l="l" t="t" r="r" b="b"/>
              <a:pathLst>
                <a:path w="132" h="99" extrusionOk="0">
                  <a:moveTo>
                    <a:pt x="65" y="1"/>
                  </a:moveTo>
                  <a:cubicBezTo>
                    <a:pt x="41" y="1"/>
                    <a:pt x="19" y="34"/>
                    <a:pt x="1" y="90"/>
                  </a:cubicBezTo>
                  <a:cubicBezTo>
                    <a:pt x="18" y="96"/>
                    <a:pt x="39" y="99"/>
                    <a:pt x="62" y="99"/>
                  </a:cubicBezTo>
                  <a:cubicBezTo>
                    <a:pt x="84" y="99"/>
                    <a:pt x="108" y="96"/>
                    <a:pt x="132" y="90"/>
                  </a:cubicBezTo>
                  <a:cubicBezTo>
                    <a:pt x="109" y="28"/>
                    <a:pt x="86" y="1"/>
                    <a:pt x="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30"/>
            <p:cNvSpPr/>
            <p:nvPr/>
          </p:nvSpPr>
          <p:spPr>
            <a:xfrm>
              <a:off x="5486100" y="3125525"/>
              <a:ext cx="42575" cy="10600"/>
            </a:xfrm>
            <a:custGeom>
              <a:avLst/>
              <a:gdLst/>
              <a:ahLst/>
              <a:cxnLst/>
              <a:rect l="l" t="t" r="r" b="b"/>
              <a:pathLst>
                <a:path w="1703" h="424" extrusionOk="0">
                  <a:moveTo>
                    <a:pt x="0" y="0"/>
                  </a:moveTo>
                  <a:lnTo>
                    <a:pt x="0" y="0"/>
                  </a:lnTo>
                  <a:cubicBezTo>
                    <a:pt x="119" y="238"/>
                    <a:pt x="464" y="60"/>
                    <a:pt x="584" y="298"/>
                  </a:cubicBezTo>
                  <a:cubicBezTo>
                    <a:pt x="631" y="298"/>
                    <a:pt x="655" y="322"/>
                    <a:pt x="703" y="322"/>
                  </a:cubicBezTo>
                  <a:cubicBezTo>
                    <a:pt x="731" y="275"/>
                    <a:pt x="760" y="254"/>
                    <a:pt x="789" y="254"/>
                  </a:cubicBezTo>
                  <a:cubicBezTo>
                    <a:pt x="820" y="254"/>
                    <a:pt x="850" y="278"/>
                    <a:pt x="881" y="322"/>
                  </a:cubicBezTo>
                  <a:cubicBezTo>
                    <a:pt x="917" y="308"/>
                    <a:pt x="951" y="303"/>
                    <a:pt x="984" y="303"/>
                  </a:cubicBezTo>
                  <a:cubicBezTo>
                    <a:pt x="1138" y="303"/>
                    <a:pt x="1265" y="423"/>
                    <a:pt x="1424" y="423"/>
                  </a:cubicBezTo>
                  <a:cubicBezTo>
                    <a:pt x="1445" y="423"/>
                    <a:pt x="1466" y="421"/>
                    <a:pt x="1488" y="417"/>
                  </a:cubicBezTo>
                  <a:cubicBezTo>
                    <a:pt x="1596" y="405"/>
                    <a:pt x="1703" y="357"/>
                    <a:pt x="1667" y="262"/>
                  </a:cubicBezTo>
                  <a:cubicBezTo>
                    <a:pt x="1643" y="155"/>
                    <a:pt x="1524" y="155"/>
                    <a:pt x="1429" y="155"/>
                  </a:cubicBezTo>
                  <a:cubicBezTo>
                    <a:pt x="1429" y="167"/>
                    <a:pt x="1417" y="167"/>
                    <a:pt x="1393" y="179"/>
                  </a:cubicBezTo>
                  <a:cubicBezTo>
                    <a:pt x="1383" y="185"/>
                    <a:pt x="1374" y="188"/>
                    <a:pt x="1365" y="188"/>
                  </a:cubicBezTo>
                  <a:cubicBezTo>
                    <a:pt x="1343" y="188"/>
                    <a:pt x="1324" y="169"/>
                    <a:pt x="1298" y="143"/>
                  </a:cubicBezTo>
                  <a:cubicBezTo>
                    <a:pt x="1286" y="95"/>
                    <a:pt x="1286" y="60"/>
                    <a:pt x="1274" y="36"/>
                  </a:cubicBezTo>
                  <a:cubicBezTo>
                    <a:pt x="857" y="36"/>
                    <a:pt x="417"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30"/>
            <p:cNvSpPr/>
            <p:nvPr/>
          </p:nvSpPr>
          <p:spPr>
            <a:xfrm>
              <a:off x="5418225" y="3121750"/>
              <a:ext cx="10450" cy="6800"/>
            </a:xfrm>
            <a:custGeom>
              <a:avLst/>
              <a:gdLst/>
              <a:ahLst/>
              <a:cxnLst/>
              <a:rect l="l" t="t" r="r" b="b"/>
              <a:pathLst>
                <a:path w="418" h="272" extrusionOk="0">
                  <a:moveTo>
                    <a:pt x="214" y="1"/>
                  </a:moveTo>
                  <a:cubicBezTo>
                    <a:pt x="141" y="1"/>
                    <a:pt x="69" y="18"/>
                    <a:pt x="0" y="68"/>
                  </a:cubicBezTo>
                  <a:cubicBezTo>
                    <a:pt x="61" y="217"/>
                    <a:pt x="116" y="271"/>
                    <a:pt x="170" y="271"/>
                  </a:cubicBezTo>
                  <a:cubicBezTo>
                    <a:pt x="252" y="271"/>
                    <a:pt x="330" y="141"/>
                    <a:pt x="417" y="32"/>
                  </a:cubicBezTo>
                  <a:cubicBezTo>
                    <a:pt x="349" y="15"/>
                    <a:pt x="281"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30"/>
            <p:cNvSpPr/>
            <p:nvPr/>
          </p:nvSpPr>
          <p:spPr>
            <a:xfrm>
              <a:off x="5436075" y="3118375"/>
              <a:ext cx="14025" cy="4750"/>
            </a:xfrm>
            <a:custGeom>
              <a:avLst/>
              <a:gdLst/>
              <a:ahLst/>
              <a:cxnLst/>
              <a:rect l="l" t="t" r="r" b="b"/>
              <a:pathLst>
                <a:path w="561" h="190" extrusionOk="0">
                  <a:moveTo>
                    <a:pt x="285" y="0"/>
                  </a:moveTo>
                  <a:cubicBezTo>
                    <a:pt x="191" y="0"/>
                    <a:pt x="96" y="48"/>
                    <a:pt x="1" y="143"/>
                  </a:cubicBezTo>
                  <a:cubicBezTo>
                    <a:pt x="32" y="175"/>
                    <a:pt x="57" y="189"/>
                    <a:pt x="82" y="189"/>
                  </a:cubicBezTo>
                  <a:cubicBezTo>
                    <a:pt x="105" y="189"/>
                    <a:pt x="128" y="178"/>
                    <a:pt x="156" y="155"/>
                  </a:cubicBezTo>
                  <a:cubicBezTo>
                    <a:pt x="299" y="155"/>
                    <a:pt x="429" y="143"/>
                    <a:pt x="560" y="143"/>
                  </a:cubicBezTo>
                  <a:cubicBezTo>
                    <a:pt x="471" y="48"/>
                    <a:pt x="379" y="0"/>
                    <a:pt x="2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30"/>
            <p:cNvSpPr/>
            <p:nvPr/>
          </p:nvSpPr>
          <p:spPr>
            <a:xfrm>
              <a:off x="5403650" y="3118675"/>
              <a:ext cx="11025" cy="4550"/>
            </a:xfrm>
            <a:custGeom>
              <a:avLst/>
              <a:gdLst/>
              <a:ahLst/>
              <a:cxnLst/>
              <a:rect l="l" t="t" r="r" b="b"/>
              <a:pathLst>
                <a:path w="441" h="182" extrusionOk="0">
                  <a:moveTo>
                    <a:pt x="131" y="0"/>
                  </a:moveTo>
                  <a:cubicBezTo>
                    <a:pt x="83" y="36"/>
                    <a:pt x="48" y="72"/>
                    <a:pt x="0" y="119"/>
                  </a:cubicBezTo>
                  <a:cubicBezTo>
                    <a:pt x="83" y="131"/>
                    <a:pt x="167" y="143"/>
                    <a:pt x="238" y="155"/>
                  </a:cubicBezTo>
                  <a:cubicBezTo>
                    <a:pt x="274" y="173"/>
                    <a:pt x="307" y="182"/>
                    <a:pt x="338" y="182"/>
                  </a:cubicBezTo>
                  <a:cubicBezTo>
                    <a:pt x="369" y="182"/>
                    <a:pt x="399" y="173"/>
                    <a:pt x="429" y="155"/>
                  </a:cubicBezTo>
                  <a:lnTo>
                    <a:pt x="441" y="155"/>
                  </a:lnTo>
                  <a:cubicBezTo>
                    <a:pt x="369" y="36"/>
                    <a:pt x="26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30"/>
            <p:cNvSpPr/>
            <p:nvPr/>
          </p:nvSpPr>
          <p:spPr>
            <a:xfrm>
              <a:off x="5452450" y="3128200"/>
              <a:ext cx="925" cy="900"/>
            </a:xfrm>
            <a:custGeom>
              <a:avLst/>
              <a:gdLst/>
              <a:ahLst/>
              <a:cxnLst/>
              <a:rect l="l" t="t" r="r" b="b"/>
              <a:pathLst>
                <a:path w="37" h="36" extrusionOk="0">
                  <a:moveTo>
                    <a:pt x="1" y="0"/>
                  </a:moveTo>
                  <a:cubicBezTo>
                    <a:pt x="13" y="12"/>
                    <a:pt x="25" y="12"/>
                    <a:pt x="36" y="36"/>
                  </a:cubicBezTo>
                  <a:cubicBezTo>
                    <a:pt x="25" y="12"/>
                    <a:pt x="1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30"/>
            <p:cNvSpPr/>
            <p:nvPr/>
          </p:nvSpPr>
          <p:spPr>
            <a:xfrm>
              <a:off x="5436075" y="3122250"/>
              <a:ext cx="3900" cy="1850"/>
            </a:xfrm>
            <a:custGeom>
              <a:avLst/>
              <a:gdLst/>
              <a:ahLst/>
              <a:cxnLst/>
              <a:rect l="l" t="t" r="r" b="b"/>
              <a:pathLst>
                <a:path w="156" h="74" extrusionOk="0">
                  <a:moveTo>
                    <a:pt x="1" y="0"/>
                  </a:moveTo>
                  <a:cubicBezTo>
                    <a:pt x="19" y="49"/>
                    <a:pt x="44" y="73"/>
                    <a:pt x="72" y="73"/>
                  </a:cubicBezTo>
                  <a:cubicBezTo>
                    <a:pt x="98" y="73"/>
                    <a:pt x="127" y="52"/>
                    <a:pt x="156" y="12"/>
                  </a:cubicBezTo>
                  <a:cubicBezTo>
                    <a:pt x="96" y="12"/>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30"/>
            <p:cNvSpPr/>
            <p:nvPr/>
          </p:nvSpPr>
          <p:spPr>
            <a:xfrm>
              <a:off x="5453050" y="3129075"/>
              <a:ext cx="3000" cy="4800"/>
            </a:xfrm>
            <a:custGeom>
              <a:avLst/>
              <a:gdLst/>
              <a:ahLst/>
              <a:cxnLst/>
              <a:rect l="l" t="t" r="r" b="b"/>
              <a:pathLst>
                <a:path w="120" h="192" extrusionOk="0">
                  <a:moveTo>
                    <a:pt x="12" y="1"/>
                  </a:moveTo>
                  <a:cubicBezTo>
                    <a:pt x="1" y="49"/>
                    <a:pt x="1" y="120"/>
                    <a:pt x="12" y="191"/>
                  </a:cubicBezTo>
                  <a:cubicBezTo>
                    <a:pt x="120" y="132"/>
                    <a:pt x="120" y="49"/>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30"/>
            <p:cNvSpPr/>
            <p:nvPr/>
          </p:nvSpPr>
          <p:spPr>
            <a:xfrm>
              <a:off x="5400375" y="3122775"/>
              <a:ext cx="3300" cy="2775"/>
            </a:xfrm>
            <a:custGeom>
              <a:avLst/>
              <a:gdLst/>
              <a:ahLst/>
              <a:cxnLst/>
              <a:rect l="l" t="t" r="r" b="b"/>
              <a:pathLst>
                <a:path w="132" h="111" extrusionOk="0">
                  <a:moveTo>
                    <a:pt x="105" y="1"/>
                  </a:moveTo>
                  <a:cubicBezTo>
                    <a:pt x="48" y="1"/>
                    <a:pt x="11" y="37"/>
                    <a:pt x="0" y="110"/>
                  </a:cubicBezTo>
                  <a:cubicBezTo>
                    <a:pt x="36" y="86"/>
                    <a:pt x="83" y="51"/>
                    <a:pt x="131" y="3"/>
                  </a:cubicBezTo>
                  <a:cubicBezTo>
                    <a:pt x="122" y="1"/>
                    <a:pt x="114" y="1"/>
                    <a:pt x="1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30"/>
            <p:cNvSpPr/>
            <p:nvPr/>
          </p:nvSpPr>
          <p:spPr>
            <a:xfrm>
              <a:off x="5409900" y="3122525"/>
              <a:ext cx="4775" cy="1825"/>
            </a:xfrm>
            <a:custGeom>
              <a:avLst/>
              <a:gdLst/>
              <a:ahLst/>
              <a:cxnLst/>
              <a:rect l="l" t="t" r="r" b="b"/>
              <a:pathLst>
                <a:path w="191" h="73" extrusionOk="0">
                  <a:moveTo>
                    <a:pt x="0" y="1"/>
                  </a:moveTo>
                  <a:cubicBezTo>
                    <a:pt x="32" y="45"/>
                    <a:pt x="63" y="73"/>
                    <a:pt x="97" y="73"/>
                  </a:cubicBezTo>
                  <a:cubicBezTo>
                    <a:pt x="126" y="73"/>
                    <a:pt x="157" y="5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30"/>
            <p:cNvSpPr/>
            <p:nvPr/>
          </p:nvSpPr>
          <p:spPr>
            <a:xfrm>
              <a:off x="5218800" y="3104375"/>
              <a:ext cx="27400" cy="45625"/>
            </a:xfrm>
            <a:custGeom>
              <a:avLst/>
              <a:gdLst/>
              <a:ahLst/>
              <a:cxnLst/>
              <a:rect l="l" t="t" r="r" b="b"/>
              <a:pathLst>
                <a:path w="1096" h="1825" extrusionOk="0">
                  <a:moveTo>
                    <a:pt x="1096" y="1"/>
                  </a:moveTo>
                  <a:cubicBezTo>
                    <a:pt x="965" y="1"/>
                    <a:pt x="858" y="48"/>
                    <a:pt x="786" y="191"/>
                  </a:cubicBezTo>
                  <a:cubicBezTo>
                    <a:pt x="744" y="272"/>
                    <a:pt x="717" y="300"/>
                    <a:pt x="698" y="300"/>
                  </a:cubicBezTo>
                  <a:cubicBezTo>
                    <a:pt x="658" y="300"/>
                    <a:pt x="656" y="172"/>
                    <a:pt x="631" y="132"/>
                  </a:cubicBezTo>
                  <a:cubicBezTo>
                    <a:pt x="488" y="465"/>
                    <a:pt x="357" y="798"/>
                    <a:pt x="203" y="1132"/>
                  </a:cubicBezTo>
                  <a:cubicBezTo>
                    <a:pt x="131" y="1287"/>
                    <a:pt x="12" y="1406"/>
                    <a:pt x="0" y="1584"/>
                  </a:cubicBezTo>
                  <a:cubicBezTo>
                    <a:pt x="24" y="1679"/>
                    <a:pt x="84" y="1763"/>
                    <a:pt x="179" y="1799"/>
                  </a:cubicBezTo>
                  <a:cubicBezTo>
                    <a:pt x="218" y="1815"/>
                    <a:pt x="261" y="1824"/>
                    <a:pt x="306" y="1824"/>
                  </a:cubicBezTo>
                  <a:cubicBezTo>
                    <a:pt x="357" y="1824"/>
                    <a:pt x="408" y="1812"/>
                    <a:pt x="453" y="1787"/>
                  </a:cubicBezTo>
                  <a:cubicBezTo>
                    <a:pt x="500" y="1739"/>
                    <a:pt x="548" y="1691"/>
                    <a:pt x="560" y="1632"/>
                  </a:cubicBezTo>
                  <a:cubicBezTo>
                    <a:pt x="572" y="1525"/>
                    <a:pt x="560" y="1394"/>
                    <a:pt x="608" y="1287"/>
                  </a:cubicBezTo>
                  <a:cubicBezTo>
                    <a:pt x="846" y="882"/>
                    <a:pt x="1048" y="477"/>
                    <a:pt x="10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30"/>
            <p:cNvSpPr/>
            <p:nvPr/>
          </p:nvSpPr>
          <p:spPr>
            <a:xfrm>
              <a:off x="5236650" y="3096675"/>
              <a:ext cx="1500" cy="3575"/>
            </a:xfrm>
            <a:custGeom>
              <a:avLst/>
              <a:gdLst/>
              <a:ahLst/>
              <a:cxnLst/>
              <a:rect l="l" t="t" r="r" b="b"/>
              <a:pathLst>
                <a:path w="60" h="143" extrusionOk="0">
                  <a:moveTo>
                    <a:pt x="59" y="1"/>
                  </a:moveTo>
                  <a:cubicBezTo>
                    <a:pt x="36" y="48"/>
                    <a:pt x="12" y="107"/>
                    <a:pt x="1" y="142"/>
                  </a:cubicBezTo>
                  <a:cubicBezTo>
                    <a:pt x="24" y="83"/>
                    <a:pt x="36" y="48"/>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30"/>
            <p:cNvSpPr/>
            <p:nvPr/>
          </p:nvSpPr>
          <p:spPr>
            <a:xfrm>
              <a:off x="5494725" y="2951200"/>
              <a:ext cx="120275" cy="20950"/>
            </a:xfrm>
            <a:custGeom>
              <a:avLst/>
              <a:gdLst/>
              <a:ahLst/>
              <a:cxnLst/>
              <a:rect l="l" t="t" r="r" b="b"/>
              <a:pathLst>
                <a:path w="4811" h="838" extrusionOk="0">
                  <a:moveTo>
                    <a:pt x="1303" y="0"/>
                  </a:moveTo>
                  <a:cubicBezTo>
                    <a:pt x="895" y="0"/>
                    <a:pt x="493" y="64"/>
                    <a:pt x="108" y="294"/>
                  </a:cubicBezTo>
                  <a:cubicBezTo>
                    <a:pt x="12" y="413"/>
                    <a:pt x="0" y="532"/>
                    <a:pt x="96" y="651"/>
                  </a:cubicBezTo>
                  <a:cubicBezTo>
                    <a:pt x="753" y="683"/>
                    <a:pt x="1419" y="837"/>
                    <a:pt x="2087" y="837"/>
                  </a:cubicBezTo>
                  <a:cubicBezTo>
                    <a:pt x="2169" y="837"/>
                    <a:pt x="2252" y="835"/>
                    <a:pt x="2334" y="829"/>
                  </a:cubicBezTo>
                  <a:cubicBezTo>
                    <a:pt x="2929" y="818"/>
                    <a:pt x="3548" y="818"/>
                    <a:pt x="4156" y="806"/>
                  </a:cubicBezTo>
                  <a:cubicBezTo>
                    <a:pt x="4241" y="806"/>
                    <a:pt x="4335" y="817"/>
                    <a:pt x="4427" y="817"/>
                  </a:cubicBezTo>
                  <a:cubicBezTo>
                    <a:pt x="4566" y="817"/>
                    <a:pt x="4703" y="791"/>
                    <a:pt x="4811" y="663"/>
                  </a:cubicBezTo>
                  <a:cubicBezTo>
                    <a:pt x="4691" y="365"/>
                    <a:pt x="4418" y="353"/>
                    <a:pt x="4168" y="341"/>
                  </a:cubicBezTo>
                  <a:cubicBezTo>
                    <a:pt x="3644" y="306"/>
                    <a:pt x="3132" y="187"/>
                    <a:pt x="2620" y="91"/>
                  </a:cubicBezTo>
                  <a:cubicBezTo>
                    <a:pt x="2183" y="73"/>
                    <a:pt x="1739" y="0"/>
                    <a:pt x="13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30"/>
            <p:cNvSpPr/>
            <p:nvPr/>
          </p:nvSpPr>
          <p:spPr>
            <a:xfrm>
              <a:off x="5485800" y="2960000"/>
              <a:ext cx="11325" cy="8725"/>
            </a:xfrm>
            <a:custGeom>
              <a:avLst/>
              <a:gdLst/>
              <a:ahLst/>
              <a:cxnLst/>
              <a:rect l="l" t="t" r="r" b="b"/>
              <a:pathLst>
                <a:path w="453" h="349" extrusionOk="0">
                  <a:moveTo>
                    <a:pt x="290" y="1"/>
                  </a:moveTo>
                  <a:cubicBezTo>
                    <a:pt x="177" y="1"/>
                    <a:pt x="92" y="93"/>
                    <a:pt x="0" y="168"/>
                  </a:cubicBezTo>
                  <a:lnTo>
                    <a:pt x="0" y="180"/>
                  </a:lnTo>
                  <a:cubicBezTo>
                    <a:pt x="51" y="313"/>
                    <a:pt x="129" y="348"/>
                    <a:pt x="216" y="348"/>
                  </a:cubicBezTo>
                  <a:cubicBezTo>
                    <a:pt x="292" y="348"/>
                    <a:pt x="375" y="322"/>
                    <a:pt x="453" y="311"/>
                  </a:cubicBezTo>
                  <a:lnTo>
                    <a:pt x="453" y="61"/>
                  </a:lnTo>
                  <a:cubicBezTo>
                    <a:pt x="392" y="18"/>
                    <a:pt x="338"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30"/>
            <p:cNvSpPr/>
            <p:nvPr/>
          </p:nvSpPr>
          <p:spPr>
            <a:xfrm>
              <a:off x="5560500" y="3179850"/>
              <a:ext cx="59550" cy="18925"/>
            </a:xfrm>
            <a:custGeom>
              <a:avLst/>
              <a:gdLst/>
              <a:ahLst/>
              <a:cxnLst/>
              <a:rect l="l" t="t" r="r" b="b"/>
              <a:pathLst>
                <a:path w="2382" h="757" extrusionOk="0">
                  <a:moveTo>
                    <a:pt x="646" y="1"/>
                  </a:moveTo>
                  <a:cubicBezTo>
                    <a:pt x="586" y="1"/>
                    <a:pt x="526" y="6"/>
                    <a:pt x="465" y="18"/>
                  </a:cubicBezTo>
                  <a:cubicBezTo>
                    <a:pt x="275" y="113"/>
                    <a:pt x="36" y="113"/>
                    <a:pt x="1" y="375"/>
                  </a:cubicBezTo>
                  <a:cubicBezTo>
                    <a:pt x="388" y="598"/>
                    <a:pt x="770" y="756"/>
                    <a:pt x="1165" y="756"/>
                  </a:cubicBezTo>
                  <a:cubicBezTo>
                    <a:pt x="1402" y="756"/>
                    <a:pt x="1644" y="699"/>
                    <a:pt x="1894" y="565"/>
                  </a:cubicBezTo>
                  <a:cubicBezTo>
                    <a:pt x="2013" y="387"/>
                    <a:pt x="2203" y="435"/>
                    <a:pt x="2382" y="399"/>
                  </a:cubicBezTo>
                  <a:cubicBezTo>
                    <a:pt x="2001" y="208"/>
                    <a:pt x="1584" y="208"/>
                    <a:pt x="1179" y="113"/>
                  </a:cubicBezTo>
                  <a:cubicBezTo>
                    <a:pt x="1000" y="50"/>
                    <a:pt x="827" y="1"/>
                    <a:pt x="6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30"/>
            <p:cNvSpPr/>
            <p:nvPr/>
          </p:nvSpPr>
          <p:spPr>
            <a:xfrm>
              <a:off x="5542050" y="3171350"/>
              <a:ext cx="47950" cy="12050"/>
            </a:xfrm>
            <a:custGeom>
              <a:avLst/>
              <a:gdLst/>
              <a:ahLst/>
              <a:cxnLst/>
              <a:rect l="l" t="t" r="r" b="b"/>
              <a:pathLst>
                <a:path w="1918" h="482" extrusionOk="0">
                  <a:moveTo>
                    <a:pt x="72" y="1"/>
                  </a:moveTo>
                  <a:cubicBezTo>
                    <a:pt x="12" y="60"/>
                    <a:pt x="0" y="132"/>
                    <a:pt x="24" y="203"/>
                  </a:cubicBezTo>
                  <a:cubicBezTo>
                    <a:pt x="193" y="426"/>
                    <a:pt x="396" y="481"/>
                    <a:pt x="606" y="481"/>
                  </a:cubicBezTo>
                  <a:cubicBezTo>
                    <a:pt x="810" y="481"/>
                    <a:pt x="1021" y="429"/>
                    <a:pt x="1215" y="429"/>
                  </a:cubicBezTo>
                  <a:cubicBezTo>
                    <a:pt x="1453" y="441"/>
                    <a:pt x="1679" y="441"/>
                    <a:pt x="1917" y="441"/>
                  </a:cubicBezTo>
                  <a:cubicBezTo>
                    <a:pt x="1834" y="370"/>
                    <a:pt x="1727" y="286"/>
                    <a:pt x="1655" y="179"/>
                  </a:cubicBezTo>
                  <a:cubicBezTo>
                    <a:pt x="1619" y="174"/>
                    <a:pt x="1583" y="173"/>
                    <a:pt x="1547" y="173"/>
                  </a:cubicBezTo>
                  <a:cubicBezTo>
                    <a:pt x="1457" y="173"/>
                    <a:pt x="1367" y="184"/>
                    <a:pt x="1280" y="184"/>
                  </a:cubicBezTo>
                  <a:cubicBezTo>
                    <a:pt x="1151" y="184"/>
                    <a:pt x="1028" y="159"/>
                    <a:pt x="917" y="36"/>
                  </a:cubicBezTo>
                  <a:cubicBezTo>
                    <a:pt x="643" y="13"/>
                    <a:pt x="358"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30"/>
            <p:cNvSpPr/>
            <p:nvPr/>
          </p:nvSpPr>
          <p:spPr>
            <a:xfrm>
              <a:off x="5631650" y="3176925"/>
              <a:ext cx="4175" cy="4125"/>
            </a:xfrm>
            <a:custGeom>
              <a:avLst/>
              <a:gdLst/>
              <a:ahLst/>
              <a:cxnLst/>
              <a:rect l="l" t="t" r="r" b="b"/>
              <a:pathLst>
                <a:path w="167" h="165" extrusionOk="0">
                  <a:moveTo>
                    <a:pt x="99" y="1"/>
                  </a:moveTo>
                  <a:cubicBezTo>
                    <a:pt x="70" y="1"/>
                    <a:pt x="39" y="18"/>
                    <a:pt x="0" y="28"/>
                  </a:cubicBezTo>
                  <a:cubicBezTo>
                    <a:pt x="12" y="75"/>
                    <a:pt x="36" y="123"/>
                    <a:pt x="60" y="135"/>
                  </a:cubicBezTo>
                  <a:cubicBezTo>
                    <a:pt x="80" y="155"/>
                    <a:pt x="100" y="164"/>
                    <a:pt x="117" y="164"/>
                  </a:cubicBezTo>
                  <a:cubicBezTo>
                    <a:pt x="141" y="164"/>
                    <a:pt x="160" y="146"/>
                    <a:pt x="167" y="111"/>
                  </a:cubicBezTo>
                  <a:cubicBezTo>
                    <a:pt x="167" y="75"/>
                    <a:pt x="155" y="16"/>
                    <a:pt x="119" y="4"/>
                  </a:cubicBezTo>
                  <a:cubicBezTo>
                    <a:pt x="112" y="2"/>
                    <a:pt x="106" y="1"/>
                    <a:pt x="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30"/>
            <p:cNvSpPr/>
            <p:nvPr/>
          </p:nvSpPr>
          <p:spPr>
            <a:xfrm>
              <a:off x="5687000" y="3205275"/>
              <a:ext cx="9550" cy="2675"/>
            </a:xfrm>
            <a:custGeom>
              <a:avLst/>
              <a:gdLst/>
              <a:ahLst/>
              <a:cxnLst/>
              <a:rect l="l" t="t" r="r" b="b"/>
              <a:pathLst>
                <a:path w="382" h="107" extrusionOk="0">
                  <a:moveTo>
                    <a:pt x="1" y="1"/>
                  </a:moveTo>
                  <a:lnTo>
                    <a:pt x="1" y="84"/>
                  </a:lnTo>
                  <a:cubicBezTo>
                    <a:pt x="75" y="84"/>
                    <a:pt x="146" y="107"/>
                    <a:pt x="212" y="107"/>
                  </a:cubicBezTo>
                  <a:cubicBezTo>
                    <a:pt x="273" y="107"/>
                    <a:pt x="330" y="87"/>
                    <a:pt x="382" y="13"/>
                  </a:cubicBezTo>
                  <a:cubicBezTo>
                    <a:pt x="263"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30"/>
            <p:cNvSpPr/>
            <p:nvPr/>
          </p:nvSpPr>
          <p:spPr>
            <a:xfrm>
              <a:off x="5684025" y="3205275"/>
              <a:ext cx="3000" cy="2425"/>
            </a:xfrm>
            <a:custGeom>
              <a:avLst/>
              <a:gdLst/>
              <a:ahLst/>
              <a:cxnLst/>
              <a:rect l="l" t="t" r="r" b="b"/>
              <a:pathLst>
                <a:path w="120" h="97" extrusionOk="0">
                  <a:moveTo>
                    <a:pt x="120" y="1"/>
                  </a:moveTo>
                  <a:cubicBezTo>
                    <a:pt x="84" y="25"/>
                    <a:pt x="48" y="60"/>
                    <a:pt x="1" y="96"/>
                  </a:cubicBezTo>
                  <a:cubicBezTo>
                    <a:pt x="48" y="96"/>
                    <a:pt x="84" y="96"/>
                    <a:pt x="120" y="84"/>
                  </a:cubicBezTo>
                  <a:lnTo>
                    <a:pt x="120" y="37"/>
                  </a:ln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30"/>
            <p:cNvSpPr/>
            <p:nvPr/>
          </p:nvSpPr>
          <p:spPr>
            <a:xfrm>
              <a:off x="5417025" y="3109300"/>
              <a:ext cx="25925" cy="6650"/>
            </a:xfrm>
            <a:custGeom>
              <a:avLst/>
              <a:gdLst/>
              <a:ahLst/>
              <a:cxnLst/>
              <a:rect l="l" t="t" r="r" b="b"/>
              <a:pathLst>
                <a:path w="1037" h="266" extrusionOk="0">
                  <a:moveTo>
                    <a:pt x="597" y="1"/>
                  </a:moveTo>
                  <a:cubicBezTo>
                    <a:pt x="428" y="1"/>
                    <a:pt x="258" y="33"/>
                    <a:pt x="85" y="33"/>
                  </a:cubicBezTo>
                  <a:cubicBezTo>
                    <a:pt x="57" y="33"/>
                    <a:pt x="29" y="32"/>
                    <a:pt x="1" y="30"/>
                  </a:cubicBezTo>
                  <a:lnTo>
                    <a:pt x="1" y="30"/>
                  </a:lnTo>
                  <a:cubicBezTo>
                    <a:pt x="13" y="89"/>
                    <a:pt x="25" y="161"/>
                    <a:pt x="48" y="220"/>
                  </a:cubicBezTo>
                  <a:cubicBezTo>
                    <a:pt x="194" y="253"/>
                    <a:pt x="344" y="266"/>
                    <a:pt x="494" y="266"/>
                  </a:cubicBezTo>
                  <a:cubicBezTo>
                    <a:pt x="677" y="266"/>
                    <a:pt x="860" y="247"/>
                    <a:pt x="1037" y="220"/>
                  </a:cubicBezTo>
                  <a:cubicBezTo>
                    <a:pt x="1025" y="173"/>
                    <a:pt x="1025" y="101"/>
                    <a:pt x="1013" y="101"/>
                  </a:cubicBezTo>
                  <a:cubicBezTo>
                    <a:pt x="875" y="22"/>
                    <a:pt x="736" y="1"/>
                    <a:pt x="5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30"/>
            <p:cNvSpPr/>
            <p:nvPr/>
          </p:nvSpPr>
          <p:spPr>
            <a:xfrm>
              <a:off x="5397675" y="3107350"/>
              <a:ext cx="9275" cy="7775"/>
            </a:xfrm>
            <a:custGeom>
              <a:avLst/>
              <a:gdLst/>
              <a:ahLst/>
              <a:cxnLst/>
              <a:rect l="l" t="t" r="r" b="b"/>
              <a:pathLst>
                <a:path w="371" h="311" extrusionOk="0">
                  <a:moveTo>
                    <a:pt x="251" y="1"/>
                  </a:moveTo>
                  <a:cubicBezTo>
                    <a:pt x="144" y="36"/>
                    <a:pt x="1" y="13"/>
                    <a:pt x="1" y="167"/>
                  </a:cubicBezTo>
                  <a:cubicBezTo>
                    <a:pt x="1" y="310"/>
                    <a:pt x="132" y="310"/>
                    <a:pt x="239" y="310"/>
                  </a:cubicBezTo>
                  <a:cubicBezTo>
                    <a:pt x="287" y="275"/>
                    <a:pt x="322" y="215"/>
                    <a:pt x="370" y="179"/>
                  </a:cubicBezTo>
                  <a:lnTo>
                    <a:pt x="370" y="120"/>
                  </a:lnTo>
                  <a:lnTo>
                    <a:pt x="370" y="60"/>
                  </a:lnTo>
                  <a:cubicBezTo>
                    <a:pt x="322" y="36"/>
                    <a:pt x="299" y="13"/>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30"/>
            <p:cNvSpPr/>
            <p:nvPr/>
          </p:nvSpPr>
          <p:spPr>
            <a:xfrm>
              <a:off x="5403650" y="3111525"/>
              <a:ext cx="3300" cy="3600"/>
            </a:xfrm>
            <a:custGeom>
              <a:avLst/>
              <a:gdLst/>
              <a:ahLst/>
              <a:cxnLst/>
              <a:rect l="l" t="t" r="r" b="b"/>
              <a:pathLst>
                <a:path w="132" h="144" extrusionOk="0">
                  <a:moveTo>
                    <a:pt x="131" y="0"/>
                  </a:moveTo>
                  <a:cubicBezTo>
                    <a:pt x="83" y="48"/>
                    <a:pt x="48" y="108"/>
                    <a:pt x="0" y="143"/>
                  </a:cubicBezTo>
                  <a:cubicBezTo>
                    <a:pt x="48" y="131"/>
                    <a:pt x="83" y="131"/>
                    <a:pt x="131" y="120"/>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30"/>
            <p:cNvSpPr/>
            <p:nvPr/>
          </p:nvSpPr>
          <p:spPr>
            <a:xfrm>
              <a:off x="5382800" y="3071925"/>
              <a:ext cx="2700" cy="5100"/>
            </a:xfrm>
            <a:custGeom>
              <a:avLst/>
              <a:gdLst/>
              <a:ahLst/>
              <a:cxnLst/>
              <a:rect l="l" t="t" r="r" b="b"/>
              <a:pathLst>
                <a:path w="108" h="204" extrusionOk="0">
                  <a:moveTo>
                    <a:pt x="108" y="1"/>
                  </a:moveTo>
                  <a:lnTo>
                    <a:pt x="108" y="1"/>
                  </a:lnTo>
                  <a:cubicBezTo>
                    <a:pt x="48" y="37"/>
                    <a:pt x="1" y="84"/>
                    <a:pt x="1" y="156"/>
                  </a:cubicBezTo>
                  <a:cubicBezTo>
                    <a:pt x="1" y="168"/>
                    <a:pt x="48" y="180"/>
                    <a:pt x="72" y="203"/>
                  </a:cubicBezTo>
                  <a:cubicBezTo>
                    <a:pt x="84" y="120"/>
                    <a:pt x="84"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30"/>
            <p:cNvSpPr/>
            <p:nvPr/>
          </p:nvSpPr>
          <p:spPr>
            <a:xfrm>
              <a:off x="5303025" y="3077575"/>
              <a:ext cx="45575" cy="12250"/>
            </a:xfrm>
            <a:custGeom>
              <a:avLst/>
              <a:gdLst/>
              <a:ahLst/>
              <a:cxnLst/>
              <a:rect l="l" t="t" r="r" b="b"/>
              <a:pathLst>
                <a:path w="1823" h="490" extrusionOk="0">
                  <a:moveTo>
                    <a:pt x="1317" y="0"/>
                  </a:moveTo>
                  <a:cubicBezTo>
                    <a:pt x="1107" y="0"/>
                    <a:pt x="893" y="54"/>
                    <a:pt x="682" y="54"/>
                  </a:cubicBezTo>
                  <a:cubicBezTo>
                    <a:pt x="589" y="54"/>
                    <a:pt x="496" y="43"/>
                    <a:pt x="406" y="13"/>
                  </a:cubicBezTo>
                  <a:cubicBezTo>
                    <a:pt x="287" y="49"/>
                    <a:pt x="156" y="61"/>
                    <a:pt x="25" y="73"/>
                  </a:cubicBezTo>
                  <a:cubicBezTo>
                    <a:pt x="1" y="120"/>
                    <a:pt x="1" y="156"/>
                    <a:pt x="1" y="192"/>
                  </a:cubicBezTo>
                  <a:cubicBezTo>
                    <a:pt x="48" y="192"/>
                    <a:pt x="96" y="192"/>
                    <a:pt x="144" y="215"/>
                  </a:cubicBezTo>
                  <a:cubicBezTo>
                    <a:pt x="182" y="212"/>
                    <a:pt x="221" y="211"/>
                    <a:pt x="259" y="211"/>
                  </a:cubicBezTo>
                  <a:cubicBezTo>
                    <a:pt x="627" y="211"/>
                    <a:pt x="952" y="360"/>
                    <a:pt x="1287" y="489"/>
                  </a:cubicBezTo>
                  <a:cubicBezTo>
                    <a:pt x="1346" y="465"/>
                    <a:pt x="1394" y="430"/>
                    <a:pt x="1406" y="346"/>
                  </a:cubicBezTo>
                  <a:cubicBezTo>
                    <a:pt x="1537" y="335"/>
                    <a:pt x="1680" y="311"/>
                    <a:pt x="1822" y="299"/>
                  </a:cubicBezTo>
                  <a:cubicBezTo>
                    <a:pt x="1787" y="239"/>
                    <a:pt x="1739" y="168"/>
                    <a:pt x="1715" y="96"/>
                  </a:cubicBezTo>
                  <a:cubicBezTo>
                    <a:pt x="1586" y="23"/>
                    <a:pt x="1453"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30"/>
            <p:cNvSpPr/>
            <p:nvPr/>
          </p:nvSpPr>
          <p:spPr>
            <a:xfrm>
              <a:off x="5346200" y="3086525"/>
              <a:ext cx="7450" cy="6650"/>
            </a:xfrm>
            <a:custGeom>
              <a:avLst/>
              <a:gdLst/>
              <a:ahLst/>
              <a:cxnLst/>
              <a:rect l="l" t="t" r="r" b="b"/>
              <a:pathLst>
                <a:path w="298" h="266" extrusionOk="0">
                  <a:moveTo>
                    <a:pt x="155" y="0"/>
                  </a:moveTo>
                  <a:cubicBezTo>
                    <a:pt x="119" y="96"/>
                    <a:pt x="0" y="167"/>
                    <a:pt x="95" y="238"/>
                  </a:cubicBezTo>
                  <a:cubicBezTo>
                    <a:pt x="117" y="257"/>
                    <a:pt x="139" y="265"/>
                    <a:pt x="160" y="265"/>
                  </a:cubicBezTo>
                  <a:cubicBezTo>
                    <a:pt x="219" y="265"/>
                    <a:pt x="271" y="202"/>
                    <a:pt x="298" y="131"/>
                  </a:cubicBezTo>
                  <a:cubicBezTo>
                    <a:pt x="262"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30"/>
            <p:cNvSpPr/>
            <p:nvPr/>
          </p:nvSpPr>
          <p:spPr>
            <a:xfrm>
              <a:off x="5335175" y="3086825"/>
              <a:ext cx="6575" cy="6575"/>
            </a:xfrm>
            <a:custGeom>
              <a:avLst/>
              <a:gdLst/>
              <a:ahLst/>
              <a:cxnLst/>
              <a:rect l="l" t="t" r="r" b="b"/>
              <a:pathLst>
                <a:path w="263" h="263" extrusionOk="0">
                  <a:moveTo>
                    <a:pt x="120" y="0"/>
                  </a:moveTo>
                  <a:cubicBezTo>
                    <a:pt x="84" y="48"/>
                    <a:pt x="48" y="84"/>
                    <a:pt x="1" y="119"/>
                  </a:cubicBezTo>
                  <a:cubicBezTo>
                    <a:pt x="13" y="167"/>
                    <a:pt x="13" y="215"/>
                    <a:pt x="1" y="262"/>
                  </a:cubicBezTo>
                  <a:cubicBezTo>
                    <a:pt x="72" y="262"/>
                    <a:pt x="167" y="262"/>
                    <a:pt x="191" y="226"/>
                  </a:cubicBezTo>
                  <a:cubicBezTo>
                    <a:pt x="263" y="143"/>
                    <a:pt x="167"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30"/>
            <p:cNvSpPr/>
            <p:nvPr/>
          </p:nvSpPr>
          <p:spPr>
            <a:xfrm>
              <a:off x="5357200" y="3082950"/>
              <a:ext cx="3600" cy="3300"/>
            </a:xfrm>
            <a:custGeom>
              <a:avLst/>
              <a:gdLst/>
              <a:ahLst/>
              <a:cxnLst/>
              <a:rect l="l" t="t" r="r" b="b"/>
              <a:pathLst>
                <a:path w="144" h="132" extrusionOk="0">
                  <a:moveTo>
                    <a:pt x="1" y="131"/>
                  </a:moveTo>
                  <a:cubicBezTo>
                    <a:pt x="36" y="84"/>
                    <a:pt x="84" y="36"/>
                    <a:pt x="144" y="0"/>
                  </a:cubicBezTo>
                  <a:cubicBezTo>
                    <a:pt x="84" y="36"/>
                    <a:pt x="36" y="84"/>
                    <a:pt x="1"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30"/>
            <p:cNvSpPr/>
            <p:nvPr/>
          </p:nvSpPr>
          <p:spPr>
            <a:xfrm>
              <a:off x="5283375" y="3003800"/>
              <a:ext cx="86650" cy="14875"/>
            </a:xfrm>
            <a:custGeom>
              <a:avLst/>
              <a:gdLst/>
              <a:ahLst/>
              <a:cxnLst/>
              <a:rect l="l" t="t" r="r" b="b"/>
              <a:pathLst>
                <a:path w="3466" h="595" extrusionOk="0">
                  <a:moveTo>
                    <a:pt x="343" y="1"/>
                  </a:moveTo>
                  <a:cubicBezTo>
                    <a:pt x="274" y="1"/>
                    <a:pt x="204" y="15"/>
                    <a:pt x="132" y="47"/>
                  </a:cubicBezTo>
                  <a:cubicBezTo>
                    <a:pt x="108" y="83"/>
                    <a:pt x="72" y="95"/>
                    <a:pt x="49" y="118"/>
                  </a:cubicBezTo>
                  <a:lnTo>
                    <a:pt x="49" y="261"/>
                  </a:lnTo>
                  <a:cubicBezTo>
                    <a:pt x="13" y="321"/>
                    <a:pt x="1" y="380"/>
                    <a:pt x="49" y="440"/>
                  </a:cubicBezTo>
                  <a:cubicBezTo>
                    <a:pt x="132" y="499"/>
                    <a:pt x="251" y="476"/>
                    <a:pt x="346" y="559"/>
                  </a:cubicBezTo>
                  <a:cubicBezTo>
                    <a:pt x="394" y="571"/>
                    <a:pt x="430" y="571"/>
                    <a:pt x="477" y="571"/>
                  </a:cubicBezTo>
                  <a:cubicBezTo>
                    <a:pt x="477" y="583"/>
                    <a:pt x="513" y="583"/>
                    <a:pt x="537" y="595"/>
                  </a:cubicBezTo>
                  <a:cubicBezTo>
                    <a:pt x="584" y="595"/>
                    <a:pt x="608" y="583"/>
                    <a:pt x="644" y="559"/>
                  </a:cubicBezTo>
                  <a:cubicBezTo>
                    <a:pt x="775" y="440"/>
                    <a:pt x="965" y="523"/>
                    <a:pt x="1120" y="440"/>
                  </a:cubicBezTo>
                  <a:lnTo>
                    <a:pt x="1465" y="440"/>
                  </a:lnTo>
                  <a:cubicBezTo>
                    <a:pt x="1530" y="472"/>
                    <a:pt x="1594" y="494"/>
                    <a:pt x="1659" y="494"/>
                  </a:cubicBezTo>
                  <a:cubicBezTo>
                    <a:pt x="1713" y="494"/>
                    <a:pt x="1768" y="478"/>
                    <a:pt x="1823" y="440"/>
                  </a:cubicBezTo>
                  <a:cubicBezTo>
                    <a:pt x="2096" y="452"/>
                    <a:pt x="2382" y="452"/>
                    <a:pt x="2668" y="452"/>
                  </a:cubicBezTo>
                  <a:cubicBezTo>
                    <a:pt x="2716" y="440"/>
                    <a:pt x="2739" y="440"/>
                    <a:pt x="2787" y="440"/>
                  </a:cubicBezTo>
                  <a:cubicBezTo>
                    <a:pt x="2858" y="470"/>
                    <a:pt x="2933" y="485"/>
                    <a:pt x="3007" y="485"/>
                  </a:cubicBezTo>
                  <a:cubicBezTo>
                    <a:pt x="3082" y="485"/>
                    <a:pt x="3156" y="470"/>
                    <a:pt x="3228" y="440"/>
                  </a:cubicBezTo>
                  <a:lnTo>
                    <a:pt x="3347" y="440"/>
                  </a:lnTo>
                  <a:cubicBezTo>
                    <a:pt x="3347" y="452"/>
                    <a:pt x="3359" y="464"/>
                    <a:pt x="3406" y="464"/>
                  </a:cubicBezTo>
                  <a:cubicBezTo>
                    <a:pt x="3442" y="464"/>
                    <a:pt x="3454" y="452"/>
                    <a:pt x="3466" y="392"/>
                  </a:cubicBezTo>
                  <a:cubicBezTo>
                    <a:pt x="3379" y="284"/>
                    <a:pt x="3272" y="259"/>
                    <a:pt x="3160" y="259"/>
                  </a:cubicBezTo>
                  <a:cubicBezTo>
                    <a:pt x="3069" y="259"/>
                    <a:pt x="2975" y="275"/>
                    <a:pt x="2886" y="275"/>
                  </a:cubicBezTo>
                  <a:cubicBezTo>
                    <a:pt x="2844" y="275"/>
                    <a:pt x="2802" y="272"/>
                    <a:pt x="2763" y="261"/>
                  </a:cubicBezTo>
                  <a:cubicBezTo>
                    <a:pt x="2745" y="267"/>
                    <a:pt x="2725" y="270"/>
                    <a:pt x="2702" y="270"/>
                  </a:cubicBezTo>
                  <a:cubicBezTo>
                    <a:pt x="2680" y="270"/>
                    <a:pt x="2656" y="267"/>
                    <a:pt x="2632" y="261"/>
                  </a:cubicBezTo>
                  <a:cubicBezTo>
                    <a:pt x="2561" y="208"/>
                    <a:pt x="2483" y="196"/>
                    <a:pt x="2403" y="196"/>
                  </a:cubicBezTo>
                  <a:cubicBezTo>
                    <a:pt x="2339" y="196"/>
                    <a:pt x="2273" y="203"/>
                    <a:pt x="2206" y="203"/>
                  </a:cubicBezTo>
                  <a:cubicBezTo>
                    <a:pt x="2189" y="203"/>
                    <a:pt x="2173" y="203"/>
                    <a:pt x="2156" y="202"/>
                  </a:cubicBezTo>
                  <a:cubicBezTo>
                    <a:pt x="2124" y="195"/>
                    <a:pt x="2091" y="194"/>
                    <a:pt x="2057" y="194"/>
                  </a:cubicBezTo>
                  <a:cubicBezTo>
                    <a:pt x="2037" y="194"/>
                    <a:pt x="2016" y="195"/>
                    <a:pt x="1995" y="195"/>
                  </a:cubicBezTo>
                  <a:cubicBezTo>
                    <a:pt x="1925" y="195"/>
                    <a:pt x="1854" y="189"/>
                    <a:pt x="1787" y="142"/>
                  </a:cubicBezTo>
                  <a:cubicBezTo>
                    <a:pt x="1418" y="118"/>
                    <a:pt x="1037" y="118"/>
                    <a:pt x="668" y="107"/>
                  </a:cubicBezTo>
                  <a:cubicBezTo>
                    <a:pt x="564" y="40"/>
                    <a:pt x="456"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30"/>
            <p:cNvSpPr/>
            <p:nvPr/>
          </p:nvSpPr>
          <p:spPr>
            <a:xfrm>
              <a:off x="5367625" y="3013775"/>
              <a:ext cx="11025" cy="4050"/>
            </a:xfrm>
            <a:custGeom>
              <a:avLst/>
              <a:gdLst/>
              <a:ahLst/>
              <a:cxnLst/>
              <a:rect l="l" t="t" r="r" b="b"/>
              <a:pathLst>
                <a:path w="441" h="162" extrusionOk="0">
                  <a:moveTo>
                    <a:pt x="375" y="0"/>
                  </a:moveTo>
                  <a:cubicBezTo>
                    <a:pt x="356" y="0"/>
                    <a:pt x="334" y="10"/>
                    <a:pt x="310" y="29"/>
                  </a:cubicBezTo>
                  <a:cubicBezTo>
                    <a:pt x="250" y="5"/>
                    <a:pt x="179" y="5"/>
                    <a:pt x="119" y="5"/>
                  </a:cubicBezTo>
                  <a:cubicBezTo>
                    <a:pt x="72" y="17"/>
                    <a:pt x="36" y="17"/>
                    <a:pt x="0" y="53"/>
                  </a:cubicBezTo>
                  <a:cubicBezTo>
                    <a:pt x="73" y="126"/>
                    <a:pt x="150" y="162"/>
                    <a:pt x="226" y="162"/>
                  </a:cubicBezTo>
                  <a:cubicBezTo>
                    <a:pt x="298" y="162"/>
                    <a:pt x="371" y="129"/>
                    <a:pt x="441" y="65"/>
                  </a:cubicBezTo>
                  <a:cubicBezTo>
                    <a:pt x="427" y="22"/>
                    <a:pt x="404" y="0"/>
                    <a:pt x="3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30"/>
            <p:cNvSpPr/>
            <p:nvPr/>
          </p:nvSpPr>
          <p:spPr>
            <a:xfrm>
              <a:off x="5375350" y="3011375"/>
              <a:ext cx="6575" cy="3725"/>
            </a:xfrm>
            <a:custGeom>
              <a:avLst/>
              <a:gdLst/>
              <a:ahLst/>
              <a:cxnLst/>
              <a:rect l="l" t="t" r="r" b="b"/>
              <a:pathLst>
                <a:path w="263" h="149" extrusionOk="0">
                  <a:moveTo>
                    <a:pt x="128" y="0"/>
                  </a:moveTo>
                  <a:cubicBezTo>
                    <a:pt x="90" y="0"/>
                    <a:pt x="49" y="31"/>
                    <a:pt x="1" y="101"/>
                  </a:cubicBezTo>
                  <a:lnTo>
                    <a:pt x="132" y="149"/>
                  </a:lnTo>
                  <a:cubicBezTo>
                    <a:pt x="180" y="149"/>
                    <a:pt x="227" y="149"/>
                    <a:pt x="263" y="125"/>
                  </a:cubicBezTo>
                  <a:cubicBezTo>
                    <a:pt x="217" y="47"/>
                    <a:pt x="17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30"/>
            <p:cNvSpPr/>
            <p:nvPr/>
          </p:nvSpPr>
          <p:spPr>
            <a:xfrm>
              <a:off x="5381900" y="3014775"/>
              <a:ext cx="3900" cy="1525"/>
            </a:xfrm>
            <a:custGeom>
              <a:avLst/>
              <a:gdLst/>
              <a:ahLst/>
              <a:cxnLst/>
              <a:rect l="l" t="t" r="r" b="b"/>
              <a:pathLst>
                <a:path w="156" h="61" extrusionOk="0">
                  <a:moveTo>
                    <a:pt x="156" y="1"/>
                  </a:moveTo>
                  <a:cubicBezTo>
                    <a:pt x="96" y="1"/>
                    <a:pt x="49" y="13"/>
                    <a:pt x="1" y="13"/>
                  </a:cubicBezTo>
                  <a:cubicBezTo>
                    <a:pt x="25" y="25"/>
                    <a:pt x="37" y="60"/>
                    <a:pt x="49" y="60"/>
                  </a:cubicBezTo>
                  <a:cubicBezTo>
                    <a:pt x="84" y="49"/>
                    <a:pt x="120"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30"/>
            <p:cNvSpPr/>
            <p:nvPr/>
          </p:nvSpPr>
          <p:spPr>
            <a:xfrm>
              <a:off x="6110275" y="3198125"/>
              <a:ext cx="4350" cy="3025"/>
            </a:xfrm>
            <a:custGeom>
              <a:avLst/>
              <a:gdLst/>
              <a:ahLst/>
              <a:cxnLst/>
              <a:rect l="l" t="t" r="r" b="b"/>
              <a:pathLst>
                <a:path w="174" h="121" extrusionOk="0">
                  <a:moveTo>
                    <a:pt x="128" y="0"/>
                  </a:moveTo>
                  <a:cubicBezTo>
                    <a:pt x="94" y="0"/>
                    <a:pt x="20" y="72"/>
                    <a:pt x="1" y="120"/>
                  </a:cubicBezTo>
                  <a:cubicBezTo>
                    <a:pt x="8" y="110"/>
                    <a:pt x="23" y="107"/>
                    <a:pt x="40" y="107"/>
                  </a:cubicBezTo>
                  <a:cubicBezTo>
                    <a:pt x="61" y="107"/>
                    <a:pt x="86" y="111"/>
                    <a:pt x="108" y="111"/>
                  </a:cubicBezTo>
                  <a:cubicBezTo>
                    <a:pt x="146" y="111"/>
                    <a:pt x="173" y="96"/>
                    <a:pt x="143" y="13"/>
                  </a:cubicBezTo>
                  <a:cubicBezTo>
                    <a:pt x="141" y="4"/>
                    <a:pt x="13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30"/>
            <p:cNvSpPr/>
            <p:nvPr/>
          </p:nvSpPr>
          <p:spPr>
            <a:xfrm>
              <a:off x="6310600" y="3288200"/>
              <a:ext cx="7475" cy="3125"/>
            </a:xfrm>
            <a:custGeom>
              <a:avLst/>
              <a:gdLst/>
              <a:ahLst/>
              <a:cxnLst/>
              <a:rect l="l" t="t" r="r" b="b"/>
              <a:pathLst>
                <a:path w="299" h="125" extrusionOk="0">
                  <a:moveTo>
                    <a:pt x="158" y="1"/>
                  </a:moveTo>
                  <a:cubicBezTo>
                    <a:pt x="105" y="1"/>
                    <a:pt x="51" y="43"/>
                    <a:pt x="0" y="125"/>
                  </a:cubicBezTo>
                  <a:cubicBezTo>
                    <a:pt x="108" y="101"/>
                    <a:pt x="203" y="101"/>
                    <a:pt x="298" y="101"/>
                  </a:cubicBezTo>
                  <a:cubicBezTo>
                    <a:pt x="253" y="34"/>
                    <a:pt x="20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30"/>
            <p:cNvSpPr/>
            <p:nvPr/>
          </p:nvSpPr>
          <p:spPr>
            <a:xfrm>
              <a:off x="5269400" y="3015075"/>
              <a:ext cx="11925" cy="7950"/>
            </a:xfrm>
            <a:custGeom>
              <a:avLst/>
              <a:gdLst/>
              <a:ahLst/>
              <a:cxnLst/>
              <a:rect l="l" t="t" r="r" b="b"/>
              <a:pathLst>
                <a:path w="477" h="318" extrusionOk="0">
                  <a:moveTo>
                    <a:pt x="72" y="1"/>
                  </a:moveTo>
                  <a:cubicBezTo>
                    <a:pt x="0" y="13"/>
                    <a:pt x="0" y="48"/>
                    <a:pt x="36" y="108"/>
                  </a:cubicBezTo>
                  <a:cubicBezTo>
                    <a:pt x="36" y="252"/>
                    <a:pt x="90" y="318"/>
                    <a:pt x="191" y="318"/>
                  </a:cubicBezTo>
                  <a:cubicBezTo>
                    <a:pt x="231" y="318"/>
                    <a:pt x="279" y="307"/>
                    <a:pt x="334" y="287"/>
                  </a:cubicBezTo>
                  <a:cubicBezTo>
                    <a:pt x="441" y="227"/>
                    <a:pt x="477" y="120"/>
                    <a:pt x="453" y="13"/>
                  </a:cubicBezTo>
                  <a:cubicBezTo>
                    <a:pt x="334" y="13"/>
                    <a:pt x="20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30"/>
            <p:cNvSpPr/>
            <p:nvPr/>
          </p:nvSpPr>
          <p:spPr>
            <a:xfrm>
              <a:off x="5328325" y="3017750"/>
              <a:ext cx="17300" cy="4175"/>
            </a:xfrm>
            <a:custGeom>
              <a:avLst/>
              <a:gdLst/>
              <a:ahLst/>
              <a:cxnLst/>
              <a:rect l="l" t="t" r="r" b="b"/>
              <a:pathLst>
                <a:path w="692" h="167" extrusionOk="0">
                  <a:moveTo>
                    <a:pt x="381" y="1"/>
                  </a:moveTo>
                  <a:cubicBezTo>
                    <a:pt x="257" y="1"/>
                    <a:pt x="126" y="37"/>
                    <a:pt x="1" y="37"/>
                  </a:cubicBezTo>
                  <a:cubicBezTo>
                    <a:pt x="105" y="141"/>
                    <a:pt x="217" y="166"/>
                    <a:pt x="332" y="166"/>
                  </a:cubicBezTo>
                  <a:cubicBezTo>
                    <a:pt x="441" y="166"/>
                    <a:pt x="551" y="143"/>
                    <a:pt x="657" y="143"/>
                  </a:cubicBezTo>
                  <a:cubicBezTo>
                    <a:pt x="669" y="143"/>
                    <a:pt x="680" y="143"/>
                    <a:pt x="691" y="144"/>
                  </a:cubicBezTo>
                  <a:cubicBezTo>
                    <a:pt x="601" y="30"/>
                    <a:pt x="4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30"/>
            <p:cNvSpPr/>
            <p:nvPr/>
          </p:nvSpPr>
          <p:spPr>
            <a:xfrm>
              <a:off x="5299450" y="3014725"/>
              <a:ext cx="11950" cy="3350"/>
            </a:xfrm>
            <a:custGeom>
              <a:avLst/>
              <a:gdLst/>
              <a:ahLst/>
              <a:cxnLst/>
              <a:rect l="l" t="t" r="r" b="b"/>
              <a:pathLst>
                <a:path w="478" h="134" extrusionOk="0">
                  <a:moveTo>
                    <a:pt x="272" y="0"/>
                  </a:moveTo>
                  <a:cubicBezTo>
                    <a:pt x="168" y="0"/>
                    <a:pt x="74" y="25"/>
                    <a:pt x="1" y="134"/>
                  </a:cubicBezTo>
                  <a:cubicBezTo>
                    <a:pt x="179" y="134"/>
                    <a:pt x="346" y="134"/>
                    <a:pt x="477" y="15"/>
                  </a:cubicBezTo>
                  <a:cubicBezTo>
                    <a:pt x="408" y="10"/>
                    <a:pt x="338"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30"/>
            <p:cNvSpPr/>
            <p:nvPr/>
          </p:nvSpPr>
          <p:spPr>
            <a:xfrm>
              <a:off x="5320000" y="3015075"/>
              <a:ext cx="8950" cy="2775"/>
            </a:xfrm>
            <a:custGeom>
              <a:avLst/>
              <a:gdLst/>
              <a:ahLst/>
              <a:cxnLst/>
              <a:rect l="l" t="t" r="r" b="b"/>
              <a:pathLst>
                <a:path w="358" h="111" extrusionOk="0">
                  <a:moveTo>
                    <a:pt x="0" y="1"/>
                  </a:moveTo>
                  <a:cubicBezTo>
                    <a:pt x="71" y="81"/>
                    <a:pt x="158" y="111"/>
                    <a:pt x="263" y="111"/>
                  </a:cubicBezTo>
                  <a:cubicBezTo>
                    <a:pt x="282" y="111"/>
                    <a:pt x="302" y="110"/>
                    <a:pt x="322" y="108"/>
                  </a:cubicBezTo>
                  <a:cubicBezTo>
                    <a:pt x="322" y="60"/>
                    <a:pt x="334" y="37"/>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30"/>
            <p:cNvSpPr/>
            <p:nvPr/>
          </p:nvSpPr>
          <p:spPr>
            <a:xfrm>
              <a:off x="5284875" y="3014725"/>
              <a:ext cx="7475" cy="3175"/>
            </a:xfrm>
            <a:custGeom>
              <a:avLst/>
              <a:gdLst/>
              <a:ahLst/>
              <a:cxnLst/>
              <a:rect l="l" t="t" r="r" b="b"/>
              <a:pathLst>
                <a:path w="299" h="127" extrusionOk="0">
                  <a:moveTo>
                    <a:pt x="54" y="0"/>
                  </a:moveTo>
                  <a:cubicBezTo>
                    <a:pt x="36" y="0"/>
                    <a:pt x="19" y="1"/>
                    <a:pt x="0" y="3"/>
                  </a:cubicBezTo>
                  <a:cubicBezTo>
                    <a:pt x="46" y="104"/>
                    <a:pt x="127" y="127"/>
                    <a:pt x="216" y="127"/>
                  </a:cubicBezTo>
                  <a:cubicBezTo>
                    <a:pt x="243" y="127"/>
                    <a:pt x="271" y="125"/>
                    <a:pt x="298" y="122"/>
                  </a:cubicBezTo>
                  <a:cubicBezTo>
                    <a:pt x="238" y="31"/>
                    <a:pt x="151"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30"/>
            <p:cNvSpPr/>
            <p:nvPr/>
          </p:nvSpPr>
          <p:spPr>
            <a:xfrm>
              <a:off x="5282200" y="3010625"/>
              <a:ext cx="2700" cy="4475"/>
            </a:xfrm>
            <a:custGeom>
              <a:avLst/>
              <a:gdLst/>
              <a:ahLst/>
              <a:cxnLst/>
              <a:rect l="l" t="t" r="r" b="b"/>
              <a:pathLst>
                <a:path w="108" h="179" extrusionOk="0">
                  <a:moveTo>
                    <a:pt x="107" y="0"/>
                  </a:moveTo>
                  <a:cubicBezTo>
                    <a:pt x="84" y="48"/>
                    <a:pt x="36" y="96"/>
                    <a:pt x="0" y="131"/>
                  </a:cubicBezTo>
                  <a:cubicBezTo>
                    <a:pt x="36" y="167"/>
                    <a:pt x="60" y="179"/>
                    <a:pt x="107" y="179"/>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30"/>
            <p:cNvSpPr/>
            <p:nvPr/>
          </p:nvSpPr>
          <p:spPr>
            <a:xfrm>
              <a:off x="5295300" y="3018050"/>
              <a:ext cx="4175" cy="2200"/>
            </a:xfrm>
            <a:custGeom>
              <a:avLst/>
              <a:gdLst/>
              <a:ahLst/>
              <a:cxnLst/>
              <a:rect l="l" t="t" r="r" b="b"/>
              <a:pathLst>
                <a:path w="167" h="88" extrusionOk="0">
                  <a:moveTo>
                    <a:pt x="167" y="1"/>
                  </a:moveTo>
                  <a:lnTo>
                    <a:pt x="167" y="1"/>
                  </a:lnTo>
                  <a:cubicBezTo>
                    <a:pt x="107" y="13"/>
                    <a:pt x="60" y="13"/>
                    <a:pt x="0" y="13"/>
                  </a:cubicBezTo>
                  <a:cubicBezTo>
                    <a:pt x="30" y="60"/>
                    <a:pt x="60" y="87"/>
                    <a:pt x="88" y="87"/>
                  </a:cubicBezTo>
                  <a:cubicBezTo>
                    <a:pt x="116" y="87"/>
                    <a:pt x="143" y="60"/>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30"/>
            <p:cNvSpPr/>
            <p:nvPr/>
          </p:nvSpPr>
          <p:spPr>
            <a:xfrm>
              <a:off x="5259575" y="3077650"/>
              <a:ext cx="29200" cy="7175"/>
            </a:xfrm>
            <a:custGeom>
              <a:avLst/>
              <a:gdLst/>
              <a:ahLst/>
              <a:cxnLst/>
              <a:rect l="l" t="t" r="r" b="b"/>
              <a:pathLst>
                <a:path w="1168" h="287" extrusionOk="0">
                  <a:moveTo>
                    <a:pt x="292" y="1"/>
                  </a:moveTo>
                  <a:cubicBezTo>
                    <a:pt x="194" y="1"/>
                    <a:pt x="97" y="15"/>
                    <a:pt x="0" y="58"/>
                  </a:cubicBezTo>
                  <a:cubicBezTo>
                    <a:pt x="310" y="272"/>
                    <a:pt x="691" y="177"/>
                    <a:pt x="1024" y="284"/>
                  </a:cubicBezTo>
                  <a:cubicBezTo>
                    <a:pt x="1030" y="286"/>
                    <a:pt x="1035" y="287"/>
                    <a:pt x="1040" y="287"/>
                  </a:cubicBezTo>
                  <a:cubicBezTo>
                    <a:pt x="1106" y="287"/>
                    <a:pt x="1167" y="157"/>
                    <a:pt x="1167" y="58"/>
                  </a:cubicBezTo>
                  <a:lnTo>
                    <a:pt x="1167" y="58"/>
                  </a:lnTo>
                  <a:cubicBezTo>
                    <a:pt x="1103" y="73"/>
                    <a:pt x="1040" y="79"/>
                    <a:pt x="976" y="79"/>
                  </a:cubicBezTo>
                  <a:cubicBezTo>
                    <a:pt x="747" y="79"/>
                    <a:pt x="518" y="1"/>
                    <a:pt x="2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30"/>
            <p:cNvSpPr/>
            <p:nvPr/>
          </p:nvSpPr>
          <p:spPr>
            <a:xfrm>
              <a:off x="5302150" y="3082350"/>
              <a:ext cx="1500" cy="1525"/>
            </a:xfrm>
            <a:custGeom>
              <a:avLst/>
              <a:gdLst/>
              <a:ahLst/>
              <a:cxnLst/>
              <a:rect l="l" t="t" r="r" b="b"/>
              <a:pathLst>
                <a:path w="60" h="61" extrusionOk="0">
                  <a:moveTo>
                    <a:pt x="60" y="1"/>
                  </a:moveTo>
                  <a:cubicBezTo>
                    <a:pt x="24" y="24"/>
                    <a:pt x="12" y="24"/>
                    <a:pt x="12" y="36"/>
                  </a:cubicBezTo>
                  <a:cubicBezTo>
                    <a:pt x="0" y="36"/>
                    <a:pt x="0" y="48"/>
                    <a:pt x="0" y="60"/>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30"/>
            <p:cNvSpPr/>
            <p:nvPr/>
          </p:nvSpPr>
          <p:spPr>
            <a:xfrm>
              <a:off x="5378925" y="3150525"/>
              <a:ext cx="47075" cy="14500"/>
            </a:xfrm>
            <a:custGeom>
              <a:avLst/>
              <a:gdLst/>
              <a:ahLst/>
              <a:cxnLst/>
              <a:rect l="l" t="t" r="r" b="b"/>
              <a:pathLst>
                <a:path w="1883" h="580" extrusionOk="0">
                  <a:moveTo>
                    <a:pt x="537" y="0"/>
                  </a:moveTo>
                  <a:cubicBezTo>
                    <a:pt x="453" y="12"/>
                    <a:pt x="346" y="36"/>
                    <a:pt x="263" y="48"/>
                  </a:cubicBezTo>
                  <a:cubicBezTo>
                    <a:pt x="108" y="119"/>
                    <a:pt x="1" y="214"/>
                    <a:pt x="168" y="369"/>
                  </a:cubicBezTo>
                  <a:cubicBezTo>
                    <a:pt x="520" y="500"/>
                    <a:pt x="872" y="580"/>
                    <a:pt x="1246" y="580"/>
                  </a:cubicBezTo>
                  <a:cubicBezTo>
                    <a:pt x="1314" y="580"/>
                    <a:pt x="1383" y="577"/>
                    <a:pt x="1453" y="572"/>
                  </a:cubicBezTo>
                  <a:cubicBezTo>
                    <a:pt x="1596" y="524"/>
                    <a:pt x="1715" y="465"/>
                    <a:pt x="1823" y="357"/>
                  </a:cubicBezTo>
                  <a:cubicBezTo>
                    <a:pt x="1870" y="298"/>
                    <a:pt x="1882" y="226"/>
                    <a:pt x="1834" y="167"/>
                  </a:cubicBezTo>
                  <a:cubicBezTo>
                    <a:pt x="1734" y="139"/>
                    <a:pt x="1631" y="131"/>
                    <a:pt x="1528" y="131"/>
                  </a:cubicBezTo>
                  <a:cubicBezTo>
                    <a:pt x="1378" y="131"/>
                    <a:pt x="1226" y="148"/>
                    <a:pt x="1076" y="148"/>
                  </a:cubicBezTo>
                  <a:cubicBezTo>
                    <a:pt x="890" y="148"/>
                    <a:pt x="708" y="121"/>
                    <a:pt x="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30"/>
            <p:cNvSpPr/>
            <p:nvPr/>
          </p:nvSpPr>
          <p:spPr>
            <a:xfrm>
              <a:off x="5425075" y="3154375"/>
              <a:ext cx="15200" cy="6950"/>
            </a:xfrm>
            <a:custGeom>
              <a:avLst/>
              <a:gdLst/>
              <a:ahLst/>
              <a:cxnLst/>
              <a:rect l="l" t="t" r="r" b="b"/>
              <a:pathLst>
                <a:path w="608" h="278" extrusionOk="0">
                  <a:moveTo>
                    <a:pt x="572" y="1"/>
                  </a:moveTo>
                  <a:cubicBezTo>
                    <a:pt x="381" y="13"/>
                    <a:pt x="203" y="13"/>
                    <a:pt x="0" y="25"/>
                  </a:cubicBezTo>
                  <a:lnTo>
                    <a:pt x="0" y="144"/>
                  </a:lnTo>
                  <a:cubicBezTo>
                    <a:pt x="86" y="236"/>
                    <a:pt x="179" y="278"/>
                    <a:pt x="278" y="278"/>
                  </a:cubicBezTo>
                  <a:cubicBezTo>
                    <a:pt x="357" y="278"/>
                    <a:pt x="439" y="251"/>
                    <a:pt x="524" y="203"/>
                  </a:cubicBezTo>
                  <a:cubicBezTo>
                    <a:pt x="596" y="156"/>
                    <a:pt x="608" y="84"/>
                    <a:pt x="584" y="13"/>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30"/>
            <p:cNvSpPr/>
            <p:nvPr/>
          </p:nvSpPr>
          <p:spPr>
            <a:xfrm>
              <a:off x="5801600" y="2989775"/>
              <a:ext cx="21450" cy="7475"/>
            </a:xfrm>
            <a:custGeom>
              <a:avLst/>
              <a:gdLst/>
              <a:ahLst/>
              <a:cxnLst/>
              <a:rect l="l" t="t" r="r" b="b"/>
              <a:pathLst>
                <a:path w="858" h="299" extrusionOk="0">
                  <a:moveTo>
                    <a:pt x="560" y="1"/>
                  </a:moveTo>
                  <a:cubicBezTo>
                    <a:pt x="382" y="1"/>
                    <a:pt x="179" y="13"/>
                    <a:pt x="1" y="13"/>
                  </a:cubicBezTo>
                  <a:lnTo>
                    <a:pt x="1" y="251"/>
                  </a:lnTo>
                  <a:cubicBezTo>
                    <a:pt x="179" y="263"/>
                    <a:pt x="382" y="287"/>
                    <a:pt x="560" y="298"/>
                  </a:cubicBezTo>
                  <a:cubicBezTo>
                    <a:pt x="656" y="263"/>
                    <a:pt x="798" y="263"/>
                    <a:pt x="858" y="156"/>
                  </a:cubicBezTo>
                  <a:cubicBezTo>
                    <a:pt x="798" y="37"/>
                    <a:pt x="644" y="96"/>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30"/>
            <p:cNvSpPr/>
            <p:nvPr/>
          </p:nvSpPr>
          <p:spPr>
            <a:xfrm>
              <a:off x="5815600" y="2989650"/>
              <a:ext cx="11025" cy="4025"/>
            </a:xfrm>
            <a:custGeom>
              <a:avLst/>
              <a:gdLst/>
              <a:ahLst/>
              <a:cxnLst/>
              <a:rect l="l" t="t" r="r" b="b"/>
              <a:pathLst>
                <a:path w="441" h="161" extrusionOk="0">
                  <a:moveTo>
                    <a:pt x="166" y="0"/>
                  </a:moveTo>
                  <a:cubicBezTo>
                    <a:pt x="111" y="0"/>
                    <a:pt x="54" y="6"/>
                    <a:pt x="0" y="6"/>
                  </a:cubicBezTo>
                  <a:cubicBezTo>
                    <a:pt x="84" y="53"/>
                    <a:pt x="191" y="113"/>
                    <a:pt x="298" y="161"/>
                  </a:cubicBezTo>
                  <a:cubicBezTo>
                    <a:pt x="358" y="161"/>
                    <a:pt x="393" y="137"/>
                    <a:pt x="441" y="137"/>
                  </a:cubicBezTo>
                  <a:cubicBezTo>
                    <a:pt x="371" y="20"/>
                    <a:pt x="271" y="0"/>
                    <a:pt x="1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30"/>
            <p:cNvSpPr/>
            <p:nvPr/>
          </p:nvSpPr>
          <p:spPr>
            <a:xfrm>
              <a:off x="5836425" y="2993175"/>
              <a:ext cx="11925" cy="3775"/>
            </a:xfrm>
            <a:custGeom>
              <a:avLst/>
              <a:gdLst/>
              <a:ahLst/>
              <a:cxnLst/>
              <a:rect l="l" t="t" r="r" b="b"/>
              <a:pathLst>
                <a:path w="477" h="151" extrusionOk="0">
                  <a:moveTo>
                    <a:pt x="196" y="0"/>
                  </a:moveTo>
                  <a:cubicBezTo>
                    <a:pt x="133" y="0"/>
                    <a:pt x="67" y="11"/>
                    <a:pt x="1" y="20"/>
                  </a:cubicBezTo>
                  <a:cubicBezTo>
                    <a:pt x="113" y="142"/>
                    <a:pt x="260" y="151"/>
                    <a:pt x="405" y="151"/>
                  </a:cubicBezTo>
                  <a:cubicBezTo>
                    <a:pt x="429" y="151"/>
                    <a:pt x="453" y="151"/>
                    <a:pt x="477" y="151"/>
                  </a:cubicBezTo>
                  <a:cubicBezTo>
                    <a:pt x="402" y="31"/>
                    <a:pt x="303" y="0"/>
                    <a:pt x="1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30"/>
            <p:cNvSpPr/>
            <p:nvPr/>
          </p:nvSpPr>
          <p:spPr>
            <a:xfrm>
              <a:off x="5279700" y="2998525"/>
              <a:ext cx="26325" cy="9150"/>
            </a:xfrm>
            <a:custGeom>
              <a:avLst/>
              <a:gdLst/>
              <a:ahLst/>
              <a:cxnLst/>
              <a:rect l="l" t="t" r="r" b="b"/>
              <a:pathLst>
                <a:path w="1053" h="366" extrusionOk="0">
                  <a:moveTo>
                    <a:pt x="218" y="1"/>
                  </a:moveTo>
                  <a:cubicBezTo>
                    <a:pt x="1" y="1"/>
                    <a:pt x="89" y="173"/>
                    <a:pt x="219" y="353"/>
                  </a:cubicBezTo>
                  <a:lnTo>
                    <a:pt x="255" y="365"/>
                  </a:lnTo>
                  <a:cubicBezTo>
                    <a:pt x="310" y="290"/>
                    <a:pt x="384" y="276"/>
                    <a:pt x="461" y="276"/>
                  </a:cubicBezTo>
                  <a:cubicBezTo>
                    <a:pt x="509" y="276"/>
                    <a:pt x="558" y="281"/>
                    <a:pt x="605" y="281"/>
                  </a:cubicBezTo>
                  <a:cubicBezTo>
                    <a:pt x="664" y="281"/>
                    <a:pt x="721" y="273"/>
                    <a:pt x="767" y="234"/>
                  </a:cubicBezTo>
                  <a:cubicBezTo>
                    <a:pt x="874" y="199"/>
                    <a:pt x="993" y="199"/>
                    <a:pt x="1053" y="103"/>
                  </a:cubicBezTo>
                  <a:cubicBezTo>
                    <a:pt x="815" y="56"/>
                    <a:pt x="600" y="68"/>
                    <a:pt x="374" y="20"/>
                  </a:cubicBezTo>
                  <a:cubicBezTo>
                    <a:pt x="310" y="7"/>
                    <a:pt x="25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30"/>
            <p:cNvSpPr/>
            <p:nvPr/>
          </p:nvSpPr>
          <p:spPr>
            <a:xfrm>
              <a:off x="5267900" y="2981425"/>
              <a:ext cx="10750" cy="26000"/>
            </a:xfrm>
            <a:custGeom>
              <a:avLst/>
              <a:gdLst/>
              <a:ahLst/>
              <a:cxnLst/>
              <a:rect l="l" t="t" r="r" b="b"/>
              <a:pathLst>
                <a:path w="430" h="1040" extrusionOk="0">
                  <a:moveTo>
                    <a:pt x="165" y="1"/>
                  </a:moveTo>
                  <a:cubicBezTo>
                    <a:pt x="119" y="1"/>
                    <a:pt x="88" y="30"/>
                    <a:pt x="72" y="85"/>
                  </a:cubicBezTo>
                  <a:cubicBezTo>
                    <a:pt x="72" y="299"/>
                    <a:pt x="1" y="525"/>
                    <a:pt x="1" y="752"/>
                  </a:cubicBezTo>
                  <a:cubicBezTo>
                    <a:pt x="23" y="885"/>
                    <a:pt x="35" y="1040"/>
                    <a:pt x="221" y="1040"/>
                  </a:cubicBezTo>
                  <a:cubicBezTo>
                    <a:pt x="234" y="1040"/>
                    <a:pt x="248" y="1039"/>
                    <a:pt x="263" y="1037"/>
                  </a:cubicBezTo>
                  <a:cubicBezTo>
                    <a:pt x="322" y="894"/>
                    <a:pt x="429" y="763"/>
                    <a:pt x="394" y="597"/>
                  </a:cubicBezTo>
                  <a:cubicBezTo>
                    <a:pt x="191" y="442"/>
                    <a:pt x="310" y="216"/>
                    <a:pt x="251" y="25"/>
                  </a:cubicBezTo>
                  <a:cubicBezTo>
                    <a:pt x="218" y="9"/>
                    <a:pt x="190" y="1"/>
                    <a:pt x="1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30"/>
            <p:cNvSpPr/>
            <p:nvPr/>
          </p:nvSpPr>
          <p:spPr>
            <a:xfrm>
              <a:off x="5261950" y="2999600"/>
              <a:ext cx="12225" cy="17900"/>
            </a:xfrm>
            <a:custGeom>
              <a:avLst/>
              <a:gdLst/>
              <a:ahLst/>
              <a:cxnLst/>
              <a:rect l="l" t="t" r="r" b="b"/>
              <a:pathLst>
                <a:path w="489" h="716" extrusionOk="0">
                  <a:moveTo>
                    <a:pt x="334" y="1"/>
                  </a:moveTo>
                  <a:cubicBezTo>
                    <a:pt x="1" y="120"/>
                    <a:pt x="179" y="382"/>
                    <a:pt x="191" y="572"/>
                  </a:cubicBezTo>
                  <a:cubicBezTo>
                    <a:pt x="239" y="620"/>
                    <a:pt x="298" y="667"/>
                    <a:pt x="334" y="715"/>
                  </a:cubicBezTo>
                  <a:cubicBezTo>
                    <a:pt x="334" y="679"/>
                    <a:pt x="358" y="632"/>
                    <a:pt x="370" y="608"/>
                  </a:cubicBezTo>
                  <a:cubicBezTo>
                    <a:pt x="417" y="501"/>
                    <a:pt x="441" y="394"/>
                    <a:pt x="489" y="298"/>
                  </a:cubicBezTo>
                  <a:cubicBezTo>
                    <a:pt x="370" y="239"/>
                    <a:pt x="358" y="120"/>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30"/>
            <p:cNvSpPr/>
            <p:nvPr/>
          </p:nvSpPr>
          <p:spPr>
            <a:xfrm>
              <a:off x="5277725" y="2986200"/>
              <a:ext cx="3900" cy="7475"/>
            </a:xfrm>
            <a:custGeom>
              <a:avLst/>
              <a:gdLst/>
              <a:ahLst/>
              <a:cxnLst/>
              <a:rect l="l" t="t" r="r" b="b"/>
              <a:pathLst>
                <a:path w="156" h="299" extrusionOk="0">
                  <a:moveTo>
                    <a:pt x="156" y="1"/>
                  </a:moveTo>
                  <a:cubicBezTo>
                    <a:pt x="36" y="60"/>
                    <a:pt x="1" y="180"/>
                    <a:pt x="25" y="299"/>
                  </a:cubicBezTo>
                  <a:cubicBezTo>
                    <a:pt x="120" y="215"/>
                    <a:pt x="156" y="108"/>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30"/>
            <p:cNvSpPr/>
            <p:nvPr/>
          </p:nvSpPr>
          <p:spPr>
            <a:xfrm>
              <a:off x="5281300" y="2978775"/>
              <a:ext cx="3600" cy="6875"/>
            </a:xfrm>
            <a:custGeom>
              <a:avLst/>
              <a:gdLst/>
              <a:ahLst/>
              <a:cxnLst/>
              <a:rect l="l" t="t" r="r" b="b"/>
              <a:pathLst>
                <a:path w="144" h="275" extrusionOk="0">
                  <a:moveTo>
                    <a:pt x="132" y="0"/>
                  </a:moveTo>
                  <a:cubicBezTo>
                    <a:pt x="24" y="72"/>
                    <a:pt x="1" y="155"/>
                    <a:pt x="1" y="274"/>
                  </a:cubicBezTo>
                  <a:cubicBezTo>
                    <a:pt x="60" y="238"/>
                    <a:pt x="96" y="191"/>
                    <a:pt x="143" y="143"/>
                  </a:cubicBezTo>
                  <a:cubicBezTo>
                    <a:pt x="143" y="96"/>
                    <a:pt x="132"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30"/>
            <p:cNvSpPr/>
            <p:nvPr/>
          </p:nvSpPr>
          <p:spPr>
            <a:xfrm>
              <a:off x="5323575" y="3129775"/>
              <a:ext cx="44375" cy="16000"/>
            </a:xfrm>
            <a:custGeom>
              <a:avLst/>
              <a:gdLst/>
              <a:ahLst/>
              <a:cxnLst/>
              <a:rect l="l" t="t" r="r" b="b"/>
              <a:pathLst>
                <a:path w="1775" h="640" extrusionOk="0">
                  <a:moveTo>
                    <a:pt x="332" y="0"/>
                  </a:moveTo>
                  <a:cubicBezTo>
                    <a:pt x="226" y="0"/>
                    <a:pt x="128" y="33"/>
                    <a:pt x="36" y="116"/>
                  </a:cubicBezTo>
                  <a:cubicBezTo>
                    <a:pt x="0" y="187"/>
                    <a:pt x="0" y="259"/>
                    <a:pt x="48" y="318"/>
                  </a:cubicBezTo>
                  <a:cubicBezTo>
                    <a:pt x="179" y="473"/>
                    <a:pt x="357" y="533"/>
                    <a:pt x="536" y="580"/>
                  </a:cubicBezTo>
                  <a:cubicBezTo>
                    <a:pt x="655" y="592"/>
                    <a:pt x="762" y="604"/>
                    <a:pt x="881" y="604"/>
                  </a:cubicBezTo>
                  <a:cubicBezTo>
                    <a:pt x="1143" y="592"/>
                    <a:pt x="1429" y="640"/>
                    <a:pt x="1643" y="402"/>
                  </a:cubicBezTo>
                  <a:cubicBezTo>
                    <a:pt x="1679" y="318"/>
                    <a:pt x="1727" y="235"/>
                    <a:pt x="1774" y="163"/>
                  </a:cubicBezTo>
                  <a:lnTo>
                    <a:pt x="608" y="116"/>
                  </a:lnTo>
                  <a:cubicBezTo>
                    <a:pt x="548" y="56"/>
                    <a:pt x="488" y="21"/>
                    <a:pt x="429" y="9"/>
                  </a:cubicBezTo>
                  <a:cubicBezTo>
                    <a:pt x="396" y="3"/>
                    <a:pt x="364" y="0"/>
                    <a:pt x="3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30"/>
            <p:cNvSpPr/>
            <p:nvPr/>
          </p:nvSpPr>
          <p:spPr>
            <a:xfrm>
              <a:off x="5341850" y="3139800"/>
              <a:ext cx="30250" cy="13575"/>
            </a:xfrm>
            <a:custGeom>
              <a:avLst/>
              <a:gdLst/>
              <a:ahLst/>
              <a:cxnLst/>
              <a:rect l="l" t="t" r="r" b="b"/>
              <a:pathLst>
                <a:path w="1210" h="543" extrusionOk="0">
                  <a:moveTo>
                    <a:pt x="889" y="1"/>
                  </a:moveTo>
                  <a:cubicBezTo>
                    <a:pt x="615" y="12"/>
                    <a:pt x="317" y="12"/>
                    <a:pt x="31" y="24"/>
                  </a:cubicBezTo>
                  <a:cubicBezTo>
                    <a:pt x="1" y="186"/>
                    <a:pt x="108" y="271"/>
                    <a:pt x="221" y="271"/>
                  </a:cubicBezTo>
                  <a:cubicBezTo>
                    <a:pt x="241" y="271"/>
                    <a:pt x="262" y="268"/>
                    <a:pt x="281" y="262"/>
                  </a:cubicBezTo>
                  <a:cubicBezTo>
                    <a:pt x="318" y="253"/>
                    <a:pt x="347" y="249"/>
                    <a:pt x="370" y="249"/>
                  </a:cubicBezTo>
                  <a:cubicBezTo>
                    <a:pt x="528" y="249"/>
                    <a:pt x="410" y="437"/>
                    <a:pt x="472" y="489"/>
                  </a:cubicBezTo>
                  <a:cubicBezTo>
                    <a:pt x="531" y="524"/>
                    <a:pt x="591" y="542"/>
                    <a:pt x="653" y="542"/>
                  </a:cubicBezTo>
                  <a:cubicBezTo>
                    <a:pt x="716" y="542"/>
                    <a:pt x="781" y="524"/>
                    <a:pt x="853" y="489"/>
                  </a:cubicBezTo>
                  <a:cubicBezTo>
                    <a:pt x="877" y="453"/>
                    <a:pt x="889" y="429"/>
                    <a:pt x="912" y="393"/>
                  </a:cubicBezTo>
                  <a:cubicBezTo>
                    <a:pt x="912" y="203"/>
                    <a:pt x="1043" y="143"/>
                    <a:pt x="1210" y="132"/>
                  </a:cubicBezTo>
                  <a:cubicBezTo>
                    <a:pt x="1127" y="24"/>
                    <a:pt x="1008" y="12"/>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30"/>
            <p:cNvSpPr/>
            <p:nvPr/>
          </p:nvSpPr>
          <p:spPr>
            <a:xfrm>
              <a:off x="5375075" y="3121925"/>
              <a:ext cx="19900" cy="10450"/>
            </a:xfrm>
            <a:custGeom>
              <a:avLst/>
              <a:gdLst/>
              <a:ahLst/>
              <a:cxnLst/>
              <a:rect l="l" t="t" r="r" b="b"/>
              <a:pathLst>
                <a:path w="796" h="418" extrusionOk="0">
                  <a:moveTo>
                    <a:pt x="176" y="0"/>
                  </a:moveTo>
                  <a:cubicBezTo>
                    <a:pt x="169" y="0"/>
                    <a:pt x="162" y="1"/>
                    <a:pt x="155" y="1"/>
                  </a:cubicBezTo>
                  <a:cubicBezTo>
                    <a:pt x="95" y="13"/>
                    <a:pt x="60" y="13"/>
                    <a:pt x="0" y="13"/>
                  </a:cubicBezTo>
                  <a:cubicBezTo>
                    <a:pt x="36" y="251"/>
                    <a:pt x="310" y="263"/>
                    <a:pt x="429" y="418"/>
                  </a:cubicBezTo>
                  <a:cubicBezTo>
                    <a:pt x="512" y="418"/>
                    <a:pt x="595" y="406"/>
                    <a:pt x="679" y="406"/>
                  </a:cubicBezTo>
                  <a:cubicBezTo>
                    <a:pt x="781" y="172"/>
                    <a:pt x="795" y="103"/>
                    <a:pt x="693" y="103"/>
                  </a:cubicBezTo>
                  <a:cubicBezTo>
                    <a:pt x="676" y="103"/>
                    <a:pt x="655" y="105"/>
                    <a:pt x="631" y="108"/>
                  </a:cubicBezTo>
                  <a:cubicBezTo>
                    <a:pt x="623" y="109"/>
                    <a:pt x="616" y="109"/>
                    <a:pt x="608" y="109"/>
                  </a:cubicBezTo>
                  <a:cubicBezTo>
                    <a:pt x="449" y="109"/>
                    <a:pt x="326"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30"/>
            <p:cNvSpPr/>
            <p:nvPr/>
          </p:nvSpPr>
          <p:spPr>
            <a:xfrm>
              <a:off x="5334000" y="3007400"/>
              <a:ext cx="16075" cy="3250"/>
            </a:xfrm>
            <a:custGeom>
              <a:avLst/>
              <a:gdLst/>
              <a:ahLst/>
              <a:cxnLst/>
              <a:rect l="l" t="t" r="r" b="b"/>
              <a:pathLst>
                <a:path w="643" h="130" extrusionOk="0">
                  <a:moveTo>
                    <a:pt x="293" y="1"/>
                  </a:moveTo>
                  <a:cubicBezTo>
                    <a:pt x="211" y="1"/>
                    <a:pt x="129" y="10"/>
                    <a:pt x="48" y="10"/>
                  </a:cubicBezTo>
                  <a:cubicBezTo>
                    <a:pt x="0" y="70"/>
                    <a:pt x="12" y="117"/>
                    <a:pt x="95" y="129"/>
                  </a:cubicBezTo>
                  <a:lnTo>
                    <a:pt x="643" y="129"/>
                  </a:lnTo>
                  <a:cubicBezTo>
                    <a:pt x="536" y="22"/>
                    <a:pt x="416"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30"/>
            <p:cNvSpPr/>
            <p:nvPr/>
          </p:nvSpPr>
          <p:spPr>
            <a:xfrm>
              <a:off x="5285775" y="3004325"/>
              <a:ext cx="14300" cy="3350"/>
            </a:xfrm>
            <a:custGeom>
              <a:avLst/>
              <a:gdLst/>
              <a:ahLst/>
              <a:cxnLst/>
              <a:rect l="l" t="t" r="r" b="b"/>
              <a:pathLst>
                <a:path w="572" h="134" extrusionOk="0">
                  <a:moveTo>
                    <a:pt x="270" y="0"/>
                  </a:moveTo>
                  <a:cubicBezTo>
                    <a:pt x="169" y="0"/>
                    <a:pt x="73" y="20"/>
                    <a:pt x="0" y="133"/>
                  </a:cubicBezTo>
                  <a:cubicBezTo>
                    <a:pt x="191" y="121"/>
                    <a:pt x="381" y="121"/>
                    <a:pt x="572" y="109"/>
                  </a:cubicBezTo>
                  <a:cubicBezTo>
                    <a:pt x="560" y="74"/>
                    <a:pt x="524" y="38"/>
                    <a:pt x="512" y="2"/>
                  </a:cubicBezTo>
                  <a:cubicBezTo>
                    <a:pt x="489" y="5"/>
                    <a:pt x="466" y="6"/>
                    <a:pt x="442" y="6"/>
                  </a:cubicBezTo>
                  <a:cubicBezTo>
                    <a:pt x="385" y="6"/>
                    <a:pt x="326"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30"/>
            <p:cNvSpPr/>
            <p:nvPr/>
          </p:nvSpPr>
          <p:spPr>
            <a:xfrm>
              <a:off x="5328325" y="3007650"/>
              <a:ext cx="8075" cy="3075"/>
            </a:xfrm>
            <a:custGeom>
              <a:avLst/>
              <a:gdLst/>
              <a:ahLst/>
              <a:cxnLst/>
              <a:rect l="l" t="t" r="r" b="b"/>
              <a:pathLst>
                <a:path w="323" h="123" extrusionOk="0">
                  <a:moveTo>
                    <a:pt x="275" y="0"/>
                  </a:moveTo>
                  <a:cubicBezTo>
                    <a:pt x="179" y="0"/>
                    <a:pt x="96" y="0"/>
                    <a:pt x="1" y="12"/>
                  </a:cubicBezTo>
                  <a:cubicBezTo>
                    <a:pt x="68" y="98"/>
                    <a:pt x="158" y="123"/>
                    <a:pt x="253" y="123"/>
                  </a:cubicBezTo>
                  <a:cubicBezTo>
                    <a:pt x="276" y="123"/>
                    <a:pt x="299" y="122"/>
                    <a:pt x="322" y="119"/>
                  </a:cubicBezTo>
                  <a:cubicBezTo>
                    <a:pt x="298" y="72"/>
                    <a:pt x="287"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30"/>
            <p:cNvSpPr/>
            <p:nvPr/>
          </p:nvSpPr>
          <p:spPr>
            <a:xfrm>
              <a:off x="5525675" y="3107525"/>
              <a:ext cx="8075" cy="5900"/>
            </a:xfrm>
            <a:custGeom>
              <a:avLst/>
              <a:gdLst/>
              <a:ahLst/>
              <a:cxnLst/>
              <a:rect l="l" t="t" r="r" b="b"/>
              <a:pathLst>
                <a:path w="323" h="236" extrusionOk="0">
                  <a:moveTo>
                    <a:pt x="140" y="0"/>
                  </a:moveTo>
                  <a:cubicBezTo>
                    <a:pt x="96" y="0"/>
                    <a:pt x="49" y="8"/>
                    <a:pt x="1" y="18"/>
                  </a:cubicBezTo>
                  <a:lnTo>
                    <a:pt x="1" y="137"/>
                  </a:lnTo>
                  <a:cubicBezTo>
                    <a:pt x="58" y="169"/>
                    <a:pt x="126" y="236"/>
                    <a:pt x="198" y="236"/>
                  </a:cubicBezTo>
                  <a:cubicBezTo>
                    <a:pt x="231" y="236"/>
                    <a:pt x="265" y="222"/>
                    <a:pt x="298" y="184"/>
                  </a:cubicBezTo>
                  <a:cubicBezTo>
                    <a:pt x="310" y="160"/>
                    <a:pt x="322" y="77"/>
                    <a:pt x="310" y="65"/>
                  </a:cubicBezTo>
                  <a:cubicBezTo>
                    <a:pt x="261" y="16"/>
                    <a:pt x="204" y="0"/>
                    <a:pt x="1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30"/>
            <p:cNvSpPr/>
            <p:nvPr/>
          </p:nvSpPr>
          <p:spPr>
            <a:xfrm>
              <a:off x="5540850" y="3132950"/>
              <a:ext cx="5700" cy="4200"/>
            </a:xfrm>
            <a:custGeom>
              <a:avLst/>
              <a:gdLst/>
              <a:ahLst/>
              <a:cxnLst/>
              <a:rect l="l" t="t" r="r" b="b"/>
              <a:pathLst>
                <a:path w="228" h="168" extrusionOk="0">
                  <a:moveTo>
                    <a:pt x="108" y="1"/>
                  </a:moveTo>
                  <a:lnTo>
                    <a:pt x="108" y="1"/>
                  </a:lnTo>
                  <a:cubicBezTo>
                    <a:pt x="1" y="48"/>
                    <a:pt x="1" y="96"/>
                    <a:pt x="96" y="167"/>
                  </a:cubicBezTo>
                  <a:cubicBezTo>
                    <a:pt x="179" y="120"/>
                    <a:pt x="227" y="6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30"/>
            <p:cNvSpPr/>
            <p:nvPr/>
          </p:nvSpPr>
          <p:spPr>
            <a:xfrm>
              <a:off x="5503650" y="3131500"/>
              <a:ext cx="4500" cy="4375"/>
            </a:xfrm>
            <a:custGeom>
              <a:avLst/>
              <a:gdLst/>
              <a:ahLst/>
              <a:cxnLst/>
              <a:rect l="l" t="t" r="r" b="b"/>
              <a:pathLst>
                <a:path w="180" h="175" extrusionOk="0">
                  <a:moveTo>
                    <a:pt x="88" y="1"/>
                  </a:moveTo>
                  <a:cubicBezTo>
                    <a:pt x="59" y="1"/>
                    <a:pt x="30" y="31"/>
                    <a:pt x="1" y="94"/>
                  </a:cubicBezTo>
                  <a:cubicBezTo>
                    <a:pt x="24" y="148"/>
                    <a:pt x="51" y="175"/>
                    <a:pt x="81" y="175"/>
                  </a:cubicBezTo>
                  <a:cubicBezTo>
                    <a:pt x="111" y="175"/>
                    <a:pt x="143" y="148"/>
                    <a:pt x="179" y="94"/>
                  </a:cubicBezTo>
                  <a:cubicBezTo>
                    <a:pt x="149" y="33"/>
                    <a:pt x="118" y="1"/>
                    <a:pt x="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30"/>
            <p:cNvSpPr/>
            <p:nvPr/>
          </p:nvSpPr>
          <p:spPr>
            <a:xfrm>
              <a:off x="5518525" y="3129075"/>
              <a:ext cx="3300" cy="2100"/>
            </a:xfrm>
            <a:custGeom>
              <a:avLst/>
              <a:gdLst/>
              <a:ahLst/>
              <a:cxnLst/>
              <a:rect l="l" t="t" r="r" b="b"/>
              <a:pathLst>
                <a:path w="132" h="84" extrusionOk="0">
                  <a:moveTo>
                    <a:pt x="1" y="1"/>
                  </a:moveTo>
                  <a:cubicBezTo>
                    <a:pt x="20" y="53"/>
                    <a:pt x="40" y="83"/>
                    <a:pt x="63" y="83"/>
                  </a:cubicBezTo>
                  <a:cubicBezTo>
                    <a:pt x="82" y="83"/>
                    <a:pt x="105" y="62"/>
                    <a:pt x="132" y="13"/>
                  </a:cubicBezTo>
                  <a:cubicBezTo>
                    <a:pt x="96" y="1"/>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30"/>
            <p:cNvSpPr/>
            <p:nvPr/>
          </p:nvSpPr>
          <p:spPr>
            <a:xfrm>
              <a:off x="6169500" y="3246075"/>
              <a:ext cx="1825" cy="1500"/>
            </a:xfrm>
            <a:custGeom>
              <a:avLst/>
              <a:gdLst/>
              <a:ahLst/>
              <a:cxnLst/>
              <a:rect l="l" t="t" r="r" b="b"/>
              <a:pathLst>
                <a:path w="73" h="60" extrusionOk="0">
                  <a:moveTo>
                    <a:pt x="1" y="0"/>
                  </a:moveTo>
                  <a:lnTo>
                    <a:pt x="49" y="40"/>
                  </a:lnTo>
                  <a:lnTo>
                    <a:pt x="49" y="40"/>
                  </a:lnTo>
                  <a:cubicBezTo>
                    <a:pt x="45" y="35"/>
                    <a:pt x="42" y="29"/>
                    <a:pt x="37" y="24"/>
                  </a:cubicBezTo>
                  <a:cubicBezTo>
                    <a:pt x="37" y="0"/>
                    <a:pt x="25" y="0"/>
                    <a:pt x="1" y="0"/>
                  </a:cubicBezTo>
                  <a:close/>
                  <a:moveTo>
                    <a:pt x="49" y="40"/>
                  </a:moveTo>
                  <a:cubicBezTo>
                    <a:pt x="53" y="46"/>
                    <a:pt x="59" y="53"/>
                    <a:pt x="72" y="60"/>
                  </a:cubicBezTo>
                  <a:lnTo>
                    <a:pt x="49" y="4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30"/>
            <p:cNvSpPr/>
            <p:nvPr/>
          </p:nvSpPr>
          <p:spPr>
            <a:xfrm>
              <a:off x="5744450" y="2986075"/>
              <a:ext cx="19675" cy="3625"/>
            </a:xfrm>
            <a:custGeom>
              <a:avLst/>
              <a:gdLst/>
              <a:ahLst/>
              <a:cxnLst/>
              <a:rect l="l" t="t" r="r" b="b"/>
              <a:pathLst>
                <a:path w="787" h="145" extrusionOk="0">
                  <a:moveTo>
                    <a:pt x="345" y="1"/>
                  </a:moveTo>
                  <a:cubicBezTo>
                    <a:pt x="253" y="1"/>
                    <a:pt x="160" y="7"/>
                    <a:pt x="68" y="7"/>
                  </a:cubicBezTo>
                  <a:cubicBezTo>
                    <a:pt x="46" y="7"/>
                    <a:pt x="23" y="7"/>
                    <a:pt x="1" y="6"/>
                  </a:cubicBezTo>
                  <a:lnTo>
                    <a:pt x="1" y="6"/>
                  </a:lnTo>
                  <a:cubicBezTo>
                    <a:pt x="106" y="116"/>
                    <a:pt x="221" y="145"/>
                    <a:pt x="343" y="145"/>
                  </a:cubicBezTo>
                  <a:cubicBezTo>
                    <a:pt x="473" y="145"/>
                    <a:pt x="610" y="112"/>
                    <a:pt x="751" y="112"/>
                  </a:cubicBezTo>
                  <a:cubicBezTo>
                    <a:pt x="763" y="112"/>
                    <a:pt x="775" y="113"/>
                    <a:pt x="787" y="113"/>
                  </a:cubicBezTo>
                  <a:cubicBezTo>
                    <a:pt x="645" y="19"/>
                    <a:pt x="495" y="1"/>
                    <a:pt x="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30"/>
            <p:cNvSpPr/>
            <p:nvPr/>
          </p:nvSpPr>
          <p:spPr>
            <a:xfrm>
              <a:off x="5779275" y="2986200"/>
              <a:ext cx="11350" cy="3025"/>
            </a:xfrm>
            <a:custGeom>
              <a:avLst/>
              <a:gdLst/>
              <a:ahLst/>
              <a:cxnLst/>
              <a:rect l="l" t="t" r="r" b="b"/>
              <a:pathLst>
                <a:path w="454" h="121" extrusionOk="0">
                  <a:moveTo>
                    <a:pt x="184" y="1"/>
                  </a:moveTo>
                  <a:cubicBezTo>
                    <a:pt x="125" y="1"/>
                    <a:pt x="63" y="8"/>
                    <a:pt x="1" y="13"/>
                  </a:cubicBezTo>
                  <a:cubicBezTo>
                    <a:pt x="1" y="72"/>
                    <a:pt x="36" y="96"/>
                    <a:pt x="84" y="120"/>
                  </a:cubicBezTo>
                  <a:lnTo>
                    <a:pt x="453" y="120"/>
                  </a:lnTo>
                  <a:cubicBezTo>
                    <a:pt x="378" y="23"/>
                    <a:pt x="285" y="1"/>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30"/>
            <p:cNvSpPr/>
            <p:nvPr/>
          </p:nvSpPr>
          <p:spPr>
            <a:xfrm>
              <a:off x="5764100" y="2987775"/>
              <a:ext cx="6275" cy="1150"/>
            </a:xfrm>
            <a:custGeom>
              <a:avLst/>
              <a:gdLst/>
              <a:ahLst/>
              <a:cxnLst/>
              <a:rect l="l" t="t" r="r" b="b"/>
              <a:pathLst>
                <a:path w="251" h="46" extrusionOk="0">
                  <a:moveTo>
                    <a:pt x="147" y="0"/>
                  </a:moveTo>
                  <a:cubicBezTo>
                    <a:pt x="101" y="0"/>
                    <a:pt x="53" y="19"/>
                    <a:pt x="1" y="45"/>
                  </a:cubicBezTo>
                  <a:lnTo>
                    <a:pt x="251" y="45"/>
                  </a:lnTo>
                  <a:cubicBezTo>
                    <a:pt x="218" y="13"/>
                    <a:pt x="184"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30"/>
            <p:cNvSpPr/>
            <p:nvPr/>
          </p:nvSpPr>
          <p:spPr>
            <a:xfrm>
              <a:off x="5774825" y="2986500"/>
              <a:ext cx="6850" cy="2725"/>
            </a:xfrm>
            <a:custGeom>
              <a:avLst/>
              <a:gdLst/>
              <a:ahLst/>
              <a:cxnLst/>
              <a:rect l="l" t="t" r="r" b="b"/>
              <a:pathLst>
                <a:path w="274" h="109" extrusionOk="0">
                  <a:moveTo>
                    <a:pt x="179" y="1"/>
                  </a:moveTo>
                  <a:cubicBezTo>
                    <a:pt x="119" y="25"/>
                    <a:pt x="60" y="60"/>
                    <a:pt x="0" y="108"/>
                  </a:cubicBezTo>
                  <a:lnTo>
                    <a:pt x="274" y="108"/>
                  </a:lnTo>
                  <a:cubicBezTo>
                    <a:pt x="238" y="72"/>
                    <a:pt x="214" y="25"/>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30"/>
            <p:cNvSpPr/>
            <p:nvPr/>
          </p:nvSpPr>
          <p:spPr>
            <a:xfrm>
              <a:off x="5263450" y="2968650"/>
              <a:ext cx="13400" cy="45875"/>
            </a:xfrm>
            <a:custGeom>
              <a:avLst/>
              <a:gdLst/>
              <a:ahLst/>
              <a:cxnLst/>
              <a:rect l="l" t="t" r="r" b="b"/>
              <a:pathLst>
                <a:path w="536" h="1835" extrusionOk="0">
                  <a:moveTo>
                    <a:pt x="179" y="0"/>
                  </a:moveTo>
                  <a:cubicBezTo>
                    <a:pt x="119" y="501"/>
                    <a:pt x="60" y="1024"/>
                    <a:pt x="0" y="1536"/>
                  </a:cubicBezTo>
                  <a:cubicBezTo>
                    <a:pt x="12" y="1632"/>
                    <a:pt x="24" y="1751"/>
                    <a:pt x="131" y="1834"/>
                  </a:cubicBezTo>
                  <a:cubicBezTo>
                    <a:pt x="179" y="1620"/>
                    <a:pt x="119" y="1394"/>
                    <a:pt x="274" y="1239"/>
                  </a:cubicBezTo>
                  <a:cubicBezTo>
                    <a:pt x="298" y="1024"/>
                    <a:pt x="310" y="798"/>
                    <a:pt x="322" y="584"/>
                  </a:cubicBezTo>
                  <a:cubicBezTo>
                    <a:pt x="322" y="370"/>
                    <a:pt x="536" y="12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30"/>
            <p:cNvSpPr/>
            <p:nvPr/>
          </p:nvSpPr>
          <p:spPr>
            <a:xfrm>
              <a:off x="5562000" y="3166300"/>
              <a:ext cx="2700" cy="2100"/>
            </a:xfrm>
            <a:custGeom>
              <a:avLst/>
              <a:gdLst/>
              <a:ahLst/>
              <a:cxnLst/>
              <a:rect l="l" t="t" r="r" b="b"/>
              <a:pathLst>
                <a:path w="108" h="84" extrusionOk="0">
                  <a:moveTo>
                    <a:pt x="95" y="0"/>
                  </a:moveTo>
                  <a:lnTo>
                    <a:pt x="95" y="0"/>
                  </a:lnTo>
                  <a:cubicBezTo>
                    <a:pt x="0" y="36"/>
                    <a:pt x="36" y="48"/>
                    <a:pt x="107" y="84"/>
                  </a:cubicBezTo>
                  <a:cubicBezTo>
                    <a:pt x="107" y="48"/>
                    <a:pt x="107" y="24"/>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30"/>
            <p:cNvSpPr/>
            <p:nvPr/>
          </p:nvSpPr>
          <p:spPr>
            <a:xfrm>
              <a:off x="6005200" y="3254400"/>
              <a:ext cx="15200" cy="4500"/>
            </a:xfrm>
            <a:custGeom>
              <a:avLst/>
              <a:gdLst/>
              <a:ahLst/>
              <a:cxnLst/>
              <a:rect l="l" t="t" r="r" b="b"/>
              <a:pathLst>
                <a:path w="608" h="180" extrusionOk="0">
                  <a:moveTo>
                    <a:pt x="334" y="0"/>
                  </a:moveTo>
                  <a:cubicBezTo>
                    <a:pt x="227" y="12"/>
                    <a:pt x="108" y="12"/>
                    <a:pt x="1" y="24"/>
                  </a:cubicBezTo>
                  <a:cubicBezTo>
                    <a:pt x="179" y="179"/>
                    <a:pt x="405" y="143"/>
                    <a:pt x="608" y="167"/>
                  </a:cubicBezTo>
                  <a:cubicBezTo>
                    <a:pt x="548" y="48"/>
                    <a:pt x="429" y="2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30"/>
            <p:cNvSpPr/>
            <p:nvPr/>
          </p:nvSpPr>
          <p:spPr>
            <a:xfrm>
              <a:off x="6026925" y="3258400"/>
              <a:ext cx="14925" cy="3475"/>
            </a:xfrm>
            <a:custGeom>
              <a:avLst/>
              <a:gdLst/>
              <a:ahLst/>
              <a:cxnLst/>
              <a:rect l="l" t="t" r="r" b="b"/>
              <a:pathLst>
                <a:path w="597" h="139" extrusionOk="0">
                  <a:moveTo>
                    <a:pt x="291" y="1"/>
                  </a:moveTo>
                  <a:cubicBezTo>
                    <a:pt x="195" y="1"/>
                    <a:pt x="95" y="19"/>
                    <a:pt x="1" y="19"/>
                  </a:cubicBezTo>
                  <a:cubicBezTo>
                    <a:pt x="126" y="111"/>
                    <a:pt x="263" y="138"/>
                    <a:pt x="407" y="138"/>
                  </a:cubicBezTo>
                  <a:cubicBezTo>
                    <a:pt x="469" y="138"/>
                    <a:pt x="532" y="133"/>
                    <a:pt x="596" y="126"/>
                  </a:cubicBezTo>
                  <a:cubicBezTo>
                    <a:pt x="507" y="25"/>
                    <a:pt x="401"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30"/>
            <p:cNvSpPr/>
            <p:nvPr/>
          </p:nvSpPr>
          <p:spPr>
            <a:xfrm>
              <a:off x="5418225" y="3154675"/>
              <a:ext cx="125325" cy="24300"/>
            </a:xfrm>
            <a:custGeom>
              <a:avLst/>
              <a:gdLst/>
              <a:ahLst/>
              <a:cxnLst/>
              <a:rect l="l" t="t" r="r" b="b"/>
              <a:pathLst>
                <a:path w="5013" h="972" extrusionOk="0">
                  <a:moveTo>
                    <a:pt x="1155" y="1"/>
                  </a:moveTo>
                  <a:cubicBezTo>
                    <a:pt x="1096" y="13"/>
                    <a:pt x="1048" y="25"/>
                    <a:pt x="989" y="48"/>
                  </a:cubicBezTo>
                  <a:cubicBezTo>
                    <a:pt x="929" y="60"/>
                    <a:pt x="882" y="84"/>
                    <a:pt x="846" y="120"/>
                  </a:cubicBezTo>
                  <a:cubicBezTo>
                    <a:pt x="667" y="132"/>
                    <a:pt x="477" y="132"/>
                    <a:pt x="274" y="132"/>
                  </a:cubicBezTo>
                  <a:cubicBezTo>
                    <a:pt x="155" y="132"/>
                    <a:pt x="60" y="144"/>
                    <a:pt x="0" y="263"/>
                  </a:cubicBezTo>
                  <a:cubicBezTo>
                    <a:pt x="72" y="382"/>
                    <a:pt x="191" y="418"/>
                    <a:pt x="322" y="429"/>
                  </a:cubicBezTo>
                  <a:cubicBezTo>
                    <a:pt x="489" y="429"/>
                    <a:pt x="632" y="441"/>
                    <a:pt x="786" y="477"/>
                  </a:cubicBezTo>
                  <a:cubicBezTo>
                    <a:pt x="810" y="489"/>
                    <a:pt x="846" y="489"/>
                    <a:pt x="870" y="489"/>
                  </a:cubicBezTo>
                  <a:cubicBezTo>
                    <a:pt x="905" y="489"/>
                    <a:pt x="929" y="477"/>
                    <a:pt x="965" y="477"/>
                  </a:cubicBezTo>
                  <a:cubicBezTo>
                    <a:pt x="999" y="427"/>
                    <a:pt x="1030" y="402"/>
                    <a:pt x="1059" y="402"/>
                  </a:cubicBezTo>
                  <a:cubicBezTo>
                    <a:pt x="1093" y="402"/>
                    <a:pt x="1124" y="432"/>
                    <a:pt x="1155" y="489"/>
                  </a:cubicBezTo>
                  <a:cubicBezTo>
                    <a:pt x="1203" y="525"/>
                    <a:pt x="1263" y="537"/>
                    <a:pt x="1322" y="549"/>
                  </a:cubicBezTo>
                  <a:cubicBezTo>
                    <a:pt x="1382" y="549"/>
                    <a:pt x="1441" y="560"/>
                    <a:pt x="1501" y="560"/>
                  </a:cubicBezTo>
                  <a:lnTo>
                    <a:pt x="1941" y="560"/>
                  </a:lnTo>
                  <a:cubicBezTo>
                    <a:pt x="1962" y="559"/>
                    <a:pt x="1983" y="558"/>
                    <a:pt x="2003" y="558"/>
                  </a:cubicBezTo>
                  <a:cubicBezTo>
                    <a:pt x="2132" y="558"/>
                    <a:pt x="2246" y="588"/>
                    <a:pt x="2370" y="608"/>
                  </a:cubicBezTo>
                  <a:cubicBezTo>
                    <a:pt x="2441" y="620"/>
                    <a:pt x="2489" y="620"/>
                    <a:pt x="2560" y="620"/>
                  </a:cubicBezTo>
                  <a:cubicBezTo>
                    <a:pt x="2667" y="620"/>
                    <a:pt x="2810" y="680"/>
                    <a:pt x="2929" y="703"/>
                  </a:cubicBezTo>
                  <a:cubicBezTo>
                    <a:pt x="3410" y="754"/>
                    <a:pt x="3891" y="972"/>
                    <a:pt x="4385" y="972"/>
                  </a:cubicBezTo>
                  <a:cubicBezTo>
                    <a:pt x="4588" y="972"/>
                    <a:pt x="4793" y="935"/>
                    <a:pt x="5001" y="834"/>
                  </a:cubicBezTo>
                  <a:cubicBezTo>
                    <a:pt x="5001" y="787"/>
                    <a:pt x="5013" y="727"/>
                    <a:pt x="5013" y="668"/>
                  </a:cubicBezTo>
                  <a:cubicBezTo>
                    <a:pt x="4989" y="644"/>
                    <a:pt x="4989" y="596"/>
                    <a:pt x="4977" y="560"/>
                  </a:cubicBezTo>
                  <a:cubicBezTo>
                    <a:pt x="4894" y="537"/>
                    <a:pt x="4787" y="489"/>
                    <a:pt x="4692" y="465"/>
                  </a:cubicBezTo>
                  <a:lnTo>
                    <a:pt x="4656" y="489"/>
                  </a:lnTo>
                  <a:lnTo>
                    <a:pt x="4608" y="441"/>
                  </a:lnTo>
                  <a:cubicBezTo>
                    <a:pt x="4523" y="496"/>
                    <a:pt x="4438" y="532"/>
                    <a:pt x="4356" y="532"/>
                  </a:cubicBezTo>
                  <a:cubicBezTo>
                    <a:pt x="4277" y="532"/>
                    <a:pt x="4202" y="499"/>
                    <a:pt x="4132" y="418"/>
                  </a:cubicBezTo>
                  <a:cubicBezTo>
                    <a:pt x="3846" y="406"/>
                    <a:pt x="3560" y="406"/>
                    <a:pt x="3287" y="382"/>
                  </a:cubicBezTo>
                  <a:cubicBezTo>
                    <a:pt x="3203" y="370"/>
                    <a:pt x="3168" y="310"/>
                    <a:pt x="3120" y="263"/>
                  </a:cubicBezTo>
                  <a:cubicBezTo>
                    <a:pt x="3094" y="237"/>
                    <a:pt x="3068" y="218"/>
                    <a:pt x="3034" y="218"/>
                  </a:cubicBezTo>
                  <a:cubicBezTo>
                    <a:pt x="3020" y="218"/>
                    <a:pt x="3006" y="220"/>
                    <a:pt x="2989" y="227"/>
                  </a:cubicBezTo>
                  <a:cubicBezTo>
                    <a:pt x="2965" y="239"/>
                    <a:pt x="2941" y="251"/>
                    <a:pt x="2929" y="263"/>
                  </a:cubicBezTo>
                  <a:cubicBezTo>
                    <a:pt x="2918" y="291"/>
                    <a:pt x="2921" y="309"/>
                    <a:pt x="2928" y="320"/>
                  </a:cubicBezTo>
                  <a:lnTo>
                    <a:pt x="2928" y="320"/>
                  </a:lnTo>
                  <a:cubicBezTo>
                    <a:pt x="2923" y="317"/>
                    <a:pt x="2915" y="314"/>
                    <a:pt x="2906" y="310"/>
                  </a:cubicBezTo>
                  <a:cubicBezTo>
                    <a:pt x="2870" y="299"/>
                    <a:pt x="2882" y="227"/>
                    <a:pt x="2834" y="191"/>
                  </a:cubicBezTo>
                  <a:cubicBezTo>
                    <a:pt x="2775" y="168"/>
                    <a:pt x="2691" y="132"/>
                    <a:pt x="2608" y="132"/>
                  </a:cubicBezTo>
                  <a:cubicBezTo>
                    <a:pt x="2560" y="132"/>
                    <a:pt x="2513" y="132"/>
                    <a:pt x="2453" y="144"/>
                  </a:cubicBezTo>
                  <a:cubicBezTo>
                    <a:pt x="2406" y="168"/>
                    <a:pt x="2358" y="191"/>
                    <a:pt x="2310" y="227"/>
                  </a:cubicBezTo>
                  <a:cubicBezTo>
                    <a:pt x="2215" y="191"/>
                    <a:pt x="2096" y="144"/>
                    <a:pt x="1989" y="120"/>
                  </a:cubicBezTo>
                  <a:lnTo>
                    <a:pt x="1691" y="120"/>
                  </a:lnTo>
                  <a:cubicBezTo>
                    <a:pt x="1584" y="120"/>
                    <a:pt x="1477" y="72"/>
                    <a:pt x="1394" y="48"/>
                  </a:cubicBezTo>
                  <a:cubicBezTo>
                    <a:pt x="1322" y="13"/>
                    <a:pt x="1239" y="1"/>
                    <a:pt x="1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30"/>
            <p:cNvSpPr/>
            <p:nvPr/>
          </p:nvSpPr>
          <p:spPr>
            <a:xfrm>
              <a:off x="5474775" y="3150825"/>
              <a:ext cx="19375" cy="11625"/>
            </a:xfrm>
            <a:custGeom>
              <a:avLst/>
              <a:gdLst/>
              <a:ahLst/>
              <a:cxnLst/>
              <a:rect l="l" t="t" r="r" b="b"/>
              <a:pathLst>
                <a:path w="775" h="465" extrusionOk="0">
                  <a:moveTo>
                    <a:pt x="1" y="0"/>
                  </a:moveTo>
                  <a:cubicBezTo>
                    <a:pt x="24" y="143"/>
                    <a:pt x="36" y="274"/>
                    <a:pt x="60" y="405"/>
                  </a:cubicBezTo>
                  <a:lnTo>
                    <a:pt x="132" y="405"/>
                  </a:lnTo>
                  <a:cubicBezTo>
                    <a:pt x="167" y="387"/>
                    <a:pt x="200" y="378"/>
                    <a:pt x="233" y="378"/>
                  </a:cubicBezTo>
                  <a:cubicBezTo>
                    <a:pt x="266" y="378"/>
                    <a:pt x="298" y="387"/>
                    <a:pt x="334" y="405"/>
                  </a:cubicBezTo>
                  <a:cubicBezTo>
                    <a:pt x="429" y="405"/>
                    <a:pt x="501" y="417"/>
                    <a:pt x="596" y="429"/>
                  </a:cubicBezTo>
                  <a:cubicBezTo>
                    <a:pt x="596" y="453"/>
                    <a:pt x="608" y="453"/>
                    <a:pt x="632" y="464"/>
                  </a:cubicBezTo>
                  <a:cubicBezTo>
                    <a:pt x="667" y="464"/>
                    <a:pt x="691" y="453"/>
                    <a:pt x="727" y="417"/>
                  </a:cubicBezTo>
                  <a:cubicBezTo>
                    <a:pt x="775" y="369"/>
                    <a:pt x="775" y="333"/>
                    <a:pt x="727" y="286"/>
                  </a:cubicBezTo>
                  <a:lnTo>
                    <a:pt x="727" y="155"/>
                  </a:lnTo>
                  <a:cubicBezTo>
                    <a:pt x="596" y="107"/>
                    <a:pt x="405" y="155"/>
                    <a:pt x="298" y="24"/>
                  </a:cubicBezTo>
                  <a:cubicBezTo>
                    <a:pt x="191" y="24"/>
                    <a:pt x="9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30"/>
            <p:cNvSpPr/>
            <p:nvPr/>
          </p:nvSpPr>
          <p:spPr>
            <a:xfrm>
              <a:off x="5496500" y="3161825"/>
              <a:ext cx="4200" cy="3000"/>
            </a:xfrm>
            <a:custGeom>
              <a:avLst/>
              <a:gdLst/>
              <a:ahLst/>
              <a:cxnLst/>
              <a:rect l="l" t="t" r="r" b="b"/>
              <a:pathLst>
                <a:path w="168" h="120" extrusionOk="0">
                  <a:moveTo>
                    <a:pt x="1" y="1"/>
                  </a:moveTo>
                  <a:lnTo>
                    <a:pt x="1" y="1"/>
                  </a:lnTo>
                  <a:cubicBezTo>
                    <a:pt x="37" y="72"/>
                    <a:pt x="96" y="120"/>
                    <a:pt x="168" y="120"/>
                  </a:cubicBezTo>
                  <a:cubicBezTo>
                    <a:pt x="120" y="84"/>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30"/>
            <p:cNvSpPr/>
            <p:nvPr/>
          </p:nvSpPr>
          <p:spPr>
            <a:xfrm>
              <a:off x="5493225" y="3158250"/>
              <a:ext cx="3300" cy="3600"/>
            </a:xfrm>
            <a:custGeom>
              <a:avLst/>
              <a:gdLst/>
              <a:ahLst/>
              <a:cxnLst/>
              <a:rect l="l" t="t" r="r" b="b"/>
              <a:pathLst>
                <a:path w="132" h="144" extrusionOk="0">
                  <a:moveTo>
                    <a:pt x="1" y="1"/>
                  </a:moveTo>
                  <a:lnTo>
                    <a:pt x="1" y="144"/>
                  </a:lnTo>
                  <a:lnTo>
                    <a:pt x="132" y="14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30"/>
            <p:cNvSpPr/>
            <p:nvPr/>
          </p:nvSpPr>
          <p:spPr>
            <a:xfrm>
              <a:off x="5597425" y="3172775"/>
              <a:ext cx="5975" cy="3150"/>
            </a:xfrm>
            <a:custGeom>
              <a:avLst/>
              <a:gdLst/>
              <a:ahLst/>
              <a:cxnLst/>
              <a:rect l="l" t="t" r="r" b="b"/>
              <a:pathLst>
                <a:path w="239" h="126" extrusionOk="0">
                  <a:moveTo>
                    <a:pt x="137" y="1"/>
                  </a:moveTo>
                  <a:cubicBezTo>
                    <a:pt x="74" y="1"/>
                    <a:pt x="24" y="27"/>
                    <a:pt x="0" y="122"/>
                  </a:cubicBezTo>
                  <a:cubicBezTo>
                    <a:pt x="17" y="124"/>
                    <a:pt x="32" y="125"/>
                    <a:pt x="47" y="125"/>
                  </a:cubicBezTo>
                  <a:cubicBezTo>
                    <a:pt x="129" y="125"/>
                    <a:pt x="188" y="96"/>
                    <a:pt x="238" y="15"/>
                  </a:cubicBezTo>
                  <a:cubicBezTo>
                    <a:pt x="202" y="7"/>
                    <a:pt x="168"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30"/>
            <p:cNvSpPr/>
            <p:nvPr/>
          </p:nvSpPr>
          <p:spPr>
            <a:xfrm>
              <a:off x="6244225" y="3251425"/>
              <a:ext cx="2100" cy="1500"/>
            </a:xfrm>
            <a:custGeom>
              <a:avLst/>
              <a:gdLst/>
              <a:ahLst/>
              <a:cxnLst/>
              <a:rect l="l" t="t" r="r" b="b"/>
              <a:pathLst>
                <a:path w="84" h="60" extrusionOk="0">
                  <a:moveTo>
                    <a:pt x="84" y="0"/>
                  </a:moveTo>
                  <a:lnTo>
                    <a:pt x="84" y="0"/>
                  </a:lnTo>
                  <a:cubicBezTo>
                    <a:pt x="12" y="24"/>
                    <a:pt x="0" y="48"/>
                    <a:pt x="60" y="60"/>
                  </a:cubicBezTo>
                  <a:cubicBezTo>
                    <a:pt x="60" y="60"/>
                    <a:pt x="72"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30"/>
            <p:cNvSpPr/>
            <p:nvPr/>
          </p:nvSpPr>
          <p:spPr>
            <a:xfrm>
              <a:off x="5355125" y="3149325"/>
              <a:ext cx="30375" cy="12275"/>
            </a:xfrm>
            <a:custGeom>
              <a:avLst/>
              <a:gdLst/>
              <a:ahLst/>
              <a:cxnLst/>
              <a:rect l="l" t="t" r="r" b="b"/>
              <a:pathLst>
                <a:path w="1215" h="491" extrusionOk="0">
                  <a:moveTo>
                    <a:pt x="358" y="1"/>
                  </a:moveTo>
                  <a:cubicBezTo>
                    <a:pt x="346" y="36"/>
                    <a:pt x="334" y="48"/>
                    <a:pt x="334" y="84"/>
                  </a:cubicBezTo>
                  <a:cubicBezTo>
                    <a:pt x="238" y="167"/>
                    <a:pt x="0" y="60"/>
                    <a:pt x="48" y="322"/>
                  </a:cubicBezTo>
                  <a:cubicBezTo>
                    <a:pt x="84" y="382"/>
                    <a:pt x="143" y="417"/>
                    <a:pt x="215" y="453"/>
                  </a:cubicBezTo>
                  <a:cubicBezTo>
                    <a:pt x="360" y="459"/>
                    <a:pt x="509" y="490"/>
                    <a:pt x="651" y="490"/>
                  </a:cubicBezTo>
                  <a:cubicBezTo>
                    <a:pt x="801" y="490"/>
                    <a:pt x="944" y="456"/>
                    <a:pt x="1072" y="322"/>
                  </a:cubicBezTo>
                  <a:lnTo>
                    <a:pt x="1215" y="96"/>
                  </a:lnTo>
                  <a:cubicBezTo>
                    <a:pt x="929" y="84"/>
                    <a:pt x="643" y="48"/>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30"/>
            <p:cNvSpPr/>
            <p:nvPr/>
          </p:nvSpPr>
          <p:spPr>
            <a:xfrm>
              <a:off x="5345900" y="3075800"/>
              <a:ext cx="3000" cy="3300"/>
            </a:xfrm>
            <a:custGeom>
              <a:avLst/>
              <a:gdLst/>
              <a:ahLst/>
              <a:cxnLst/>
              <a:rect l="l" t="t" r="r" b="b"/>
              <a:pathLst>
                <a:path w="120" h="132" extrusionOk="0">
                  <a:moveTo>
                    <a:pt x="12" y="1"/>
                  </a:moveTo>
                  <a:cubicBezTo>
                    <a:pt x="0" y="48"/>
                    <a:pt x="0" y="84"/>
                    <a:pt x="12" y="132"/>
                  </a:cubicBezTo>
                  <a:cubicBezTo>
                    <a:pt x="48" y="120"/>
                    <a:pt x="96" y="84"/>
                    <a:pt x="119" y="72"/>
                  </a:cubicBezTo>
                  <a:cubicBezTo>
                    <a:pt x="72" y="48"/>
                    <a:pt x="48" y="25"/>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30"/>
            <p:cNvSpPr/>
            <p:nvPr/>
          </p:nvSpPr>
          <p:spPr>
            <a:xfrm>
              <a:off x="5353050" y="3014425"/>
              <a:ext cx="11025" cy="3475"/>
            </a:xfrm>
            <a:custGeom>
              <a:avLst/>
              <a:gdLst/>
              <a:ahLst/>
              <a:cxnLst/>
              <a:rect l="l" t="t" r="r" b="b"/>
              <a:pathLst>
                <a:path w="441" h="139" extrusionOk="0">
                  <a:moveTo>
                    <a:pt x="220" y="0"/>
                  </a:moveTo>
                  <a:cubicBezTo>
                    <a:pt x="146" y="0"/>
                    <a:pt x="71" y="9"/>
                    <a:pt x="0" y="27"/>
                  </a:cubicBezTo>
                  <a:cubicBezTo>
                    <a:pt x="67" y="105"/>
                    <a:pt x="137" y="139"/>
                    <a:pt x="207" y="139"/>
                  </a:cubicBezTo>
                  <a:cubicBezTo>
                    <a:pt x="286" y="139"/>
                    <a:pt x="365" y="96"/>
                    <a:pt x="441" y="27"/>
                  </a:cubicBezTo>
                  <a:cubicBezTo>
                    <a:pt x="369" y="9"/>
                    <a:pt x="295"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30"/>
            <p:cNvSpPr/>
            <p:nvPr/>
          </p:nvSpPr>
          <p:spPr>
            <a:xfrm>
              <a:off x="5464650" y="2989475"/>
              <a:ext cx="3000" cy="3000"/>
            </a:xfrm>
            <a:custGeom>
              <a:avLst/>
              <a:gdLst/>
              <a:ahLst/>
              <a:cxnLst/>
              <a:rect l="l" t="t" r="r" b="b"/>
              <a:pathLst>
                <a:path w="120" h="120" extrusionOk="0">
                  <a:moveTo>
                    <a:pt x="1" y="1"/>
                  </a:moveTo>
                  <a:cubicBezTo>
                    <a:pt x="25" y="49"/>
                    <a:pt x="72" y="72"/>
                    <a:pt x="120" y="120"/>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30"/>
            <p:cNvSpPr/>
            <p:nvPr/>
          </p:nvSpPr>
          <p:spPr>
            <a:xfrm>
              <a:off x="5532225" y="3165400"/>
              <a:ext cx="3900" cy="1225"/>
            </a:xfrm>
            <a:custGeom>
              <a:avLst/>
              <a:gdLst/>
              <a:ahLst/>
              <a:cxnLst/>
              <a:rect l="l" t="t" r="r" b="b"/>
              <a:pathLst>
                <a:path w="156" h="49" extrusionOk="0">
                  <a:moveTo>
                    <a:pt x="1" y="0"/>
                  </a:moveTo>
                  <a:lnTo>
                    <a:pt x="60" y="48"/>
                  </a:lnTo>
                  <a:lnTo>
                    <a:pt x="155" y="48"/>
                  </a:lnTo>
                  <a:cubicBezTo>
                    <a:pt x="108" y="36"/>
                    <a:pt x="60"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30"/>
            <p:cNvSpPr/>
            <p:nvPr/>
          </p:nvSpPr>
          <p:spPr>
            <a:xfrm>
              <a:off x="5531325" y="3163825"/>
              <a:ext cx="1525" cy="1300"/>
            </a:xfrm>
            <a:custGeom>
              <a:avLst/>
              <a:gdLst/>
              <a:ahLst/>
              <a:cxnLst/>
              <a:rect l="l" t="t" r="r" b="b"/>
              <a:pathLst>
                <a:path w="61" h="52" extrusionOk="0">
                  <a:moveTo>
                    <a:pt x="11" y="1"/>
                  </a:moveTo>
                  <a:cubicBezTo>
                    <a:pt x="4" y="1"/>
                    <a:pt x="1" y="7"/>
                    <a:pt x="1" y="16"/>
                  </a:cubicBezTo>
                  <a:cubicBezTo>
                    <a:pt x="1" y="40"/>
                    <a:pt x="37" y="40"/>
                    <a:pt x="60" y="52"/>
                  </a:cubicBezTo>
                  <a:cubicBezTo>
                    <a:pt x="39" y="15"/>
                    <a:pt x="21" y="1"/>
                    <a:pt x="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30"/>
            <p:cNvSpPr/>
            <p:nvPr/>
          </p:nvSpPr>
          <p:spPr>
            <a:xfrm>
              <a:off x="5547100" y="3165700"/>
              <a:ext cx="3000" cy="3000"/>
            </a:xfrm>
            <a:custGeom>
              <a:avLst/>
              <a:gdLst/>
              <a:ahLst/>
              <a:cxnLst/>
              <a:rect l="l" t="t" r="r" b="b"/>
              <a:pathLst>
                <a:path w="120" h="120" extrusionOk="0">
                  <a:moveTo>
                    <a:pt x="120" y="0"/>
                  </a:moveTo>
                  <a:lnTo>
                    <a:pt x="120" y="0"/>
                  </a:lnTo>
                  <a:cubicBezTo>
                    <a:pt x="60" y="24"/>
                    <a:pt x="25" y="48"/>
                    <a:pt x="1" y="119"/>
                  </a:cubicBezTo>
                  <a:cubicBezTo>
                    <a:pt x="84" y="108"/>
                    <a:pt x="120"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30"/>
            <p:cNvSpPr/>
            <p:nvPr/>
          </p:nvSpPr>
          <p:spPr>
            <a:xfrm>
              <a:off x="5883450" y="3095650"/>
              <a:ext cx="45275" cy="45375"/>
            </a:xfrm>
            <a:custGeom>
              <a:avLst/>
              <a:gdLst/>
              <a:ahLst/>
              <a:cxnLst/>
              <a:rect l="l" t="t" r="r" b="b"/>
              <a:pathLst>
                <a:path w="1811" h="1815" extrusionOk="0">
                  <a:moveTo>
                    <a:pt x="1473" y="0"/>
                  </a:moveTo>
                  <a:cubicBezTo>
                    <a:pt x="1356" y="0"/>
                    <a:pt x="1223" y="46"/>
                    <a:pt x="1096" y="100"/>
                  </a:cubicBezTo>
                  <a:cubicBezTo>
                    <a:pt x="739" y="243"/>
                    <a:pt x="537" y="576"/>
                    <a:pt x="382" y="921"/>
                  </a:cubicBezTo>
                  <a:cubicBezTo>
                    <a:pt x="400" y="1040"/>
                    <a:pt x="404" y="1159"/>
                    <a:pt x="297" y="1159"/>
                  </a:cubicBezTo>
                  <a:cubicBezTo>
                    <a:pt x="265" y="1159"/>
                    <a:pt x="223" y="1148"/>
                    <a:pt x="168" y="1124"/>
                  </a:cubicBezTo>
                  <a:cubicBezTo>
                    <a:pt x="108" y="1136"/>
                    <a:pt x="60" y="1171"/>
                    <a:pt x="25" y="1219"/>
                  </a:cubicBezTo>
                  <a:cubicBezTo>
                    <a:pt x="1" y="1481"/>
                    <a:pt x="84" y="1707"/>
                    <a:pt x="346" y="1814"/>
                  </a:cubicBezTo>
                  <a:cubicBezTo>
                    <a:pt x="477" y="1683"/>
                    <a:pt x="596" y="1588"/>
                    <a:pt x="739" y="1481"/>
                  </a:cubicBezTo>
                  <a:cubicBezTo>
                    <a:pt x="834" y="1290"/>
                    <a:pt x="930" y="1112"/>
                    <a:pt x="1037" y="921"/>
                  </a:cubicBezTo>
                  <a:cubicBezTo>
                    <a:pt x="1132" y="493"/>
                    <a:pt x="1644" y="695"/>
                    <a:pt x="1811" y="397"/>
                  </a:cubicBezTo>
                  <a:cubicBezTo>
                    <a:pt x="1776" y="95"/>
                    <a:pt x="1641"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30"/>
            <p:cNvSpPr/>
            <p:nvPr/>
          </p:nvSpPr>
          <p:spPr>
            <a:xfrm>
              <a:off x="5881075" y="3120750"/>
              <a:ext cx="8075" cy="5375"/>
            </a:xfrm>
            <a:custGeom>
              <a:avLst/>
              <a:gdLst/>
              <a:ahLst/>
              <a:cxnLst/>
              <a:rect l="l" t="t" r="r" b="b"/>
              <a:pathLst>
                <a:path w="323" h="215" extrusionOk="0">
                  <a:moveTo>
                    <a:pt x="203" y="1"/>
                  </a:moveTo>
                  <a:cubicBezTo>
                    <a:pt x="191" y="12"/>
                    <a:pt x="155" y="48"/>
                    <a:pt x="132" y="60"/>
                  </a:cubicBezTo>
                  <a:lnTo>
                    <a:pt x="1" y="60"/>
                  </a:lnTo>
                  <a:cubicBezTo>
                    <a:pt x="36" y="120"/>
                    <a:pt x="84" y="167"/>
                    <a:pt x="132" y="215"/>
                  </a:cubicBezTo>
                  <a:lnTo>
                    <a:pt x="251" y="215"/>
                  </a:lnTo>
                  <a:cubicBezTo>
                    <a:pt x="310" y="167"/>
                    <a:pt x="322" y="108"/>
                    <a:pt x="298" y="48"/>
                  </a:cubicBezTo>
                  <a:lnTo>
                    <a:pt x="20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30"/>
            <p:cNvSpPr/>
            <p:nvPr/>
          </p:nvSpPr>
          <p:spPr>
            <a:xfrm>
              <a:off x="5877200" y="3118675"/>
              <a:ext cx="3300" cy="3600"/>
            </a:xfrm>
            <a:custGeom>
              <a:avLst/>
              <a:gdLst/>
              <a:ahLst/>
              <a:cxnLst/>
              <a:rect l="l" t="t" r="r" b="b"/>
              <a:pathLst>
                <a:path w="132" h="144" extrusionOk="0">
                  <a:moveTo>
                    <a:pt x="13" y="0"/>
                  </a:moveTo>
                  <a:lnTo>
                    <a:pt x="13" y="0"/>
                  </a:lnTo>
                  <a:cubicBezTo>
                    <a:pt x="1" y="36"/>
                    <a:pt x="13" y="72"/>
                    <a:pt x="37" y="119"/>
                  </a:cubicBezTo>
                  <a:cubicBezTo>
                    <a:pt x="60" y="131"/>
                    <a:pt x="96" y="143"/>
                    <a:pt x="132" y="143"/>
                  </a:cubicBezTo>
                  <a:cubicBezTo>
                    <a:pt x="108" y="84"/>
                    <a:pt x="60" y="36"/>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30"/>
            <p:cNvSpPr/>
            <p:nvPr/>
          </p:nvSpPr>
          <p:spPr>
            <a:xfrm>
              <a:off x="5873050" y="3100500"/>
              <a:ext cx="4475" cy="11050"/>
            </a:xfrm>
            <a:custGeom>
              <a:avLst/>
              <a:gdLst/>
              <a:ahLst/>
              <a:cxnLst/>
              <a:rect l="l" t="t" r="r" b="b"/>
              <a:pathLst>
                <a:path w="179" h="442" extrusionOk="0">
                  <a:moveTo>
                    <a:pt x="24" y="1"/>
                  </a:moveTo>
                  <a:cubicBezTo>
                    <a:pt x="24" y="168"/>
                    <a:pt x="0" y="334"/>
                    <a:pt x="155" y="441"/>
                  </a:cubicBezTo>
                  <a:cubicBezTo>
                    <a:pt x="155" y="275"/>
                    <a:pt x="179" y="10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30"/>
            <p:cNvSpPr/>
            <p:nvPr/>
          </p:nvSpPr>
          <p:spPr>
            <a:xfrm>
              <a:off x="5442325" y="3147850"/>
              <a:ext cx="25625" cy="11950"/>
            </a:xfrm>
            <a:custGeom>
              <a:avLst/>
              <a:gdLst/>
              <a:ahLst/>
              <a:cxnLst/>
              <a:rect l="l" t="t" r="r" b="b"/>
              <a:pathLst>
                <a:path w="1025" h="478" extrusionOk="0">
                  <a:moveTo>
                    <a:pt x="13" y="0"/>
                  </a:moveTo>
                  <a:cubicBezTo>
                    <a:pt x="13" y="95"/>
                    <a:pt x="1" y="179"/>
                    <a:pt x="1" y="274"/>
                  </a:cubicBezTo>
                  <a:cubicBezTo>
                    <a:pt x="13" y="286"/>
                    <a:pt x="25" y="310"/>
                    <a:pt x="49" y="333"/>
                  </a:cubicBezTo>
                  <a:cubicBezTo>
                    <a:pt x="108" y="345"/>
                    <a:pt x="144" y="369"/>
                    <a:pt x="191" y="393"/>
                  </a:cubicBezTo>
                  <a:cubicBezTo>
                    <a:pt x="287" y="405"/>
                    <a:pt x="370" y="405"/>
                    <a:pt x="465" y="417"/>
                  </a:cubicBezTo>
                  <a:cubicBezTo>
                    <a:pt x="519" y="470"/>
                    <a:pt x="592" y="477"/>
                    <a:pt x="661" y="477"/>
                  </a:cubicBezTo>
                  <a:cubicBezTo>
                    <a:pt x="684" y="477"/>
                    <a:pt x="706" y="476"/>
                    <a:pt x="727" y="476"/>
                  </a:cubicBezTo>
                  <a:cubicBezTo>
                    <a:pt x="834" y="476"/>
                    <a:pt x="930" y="476"/>
                    <a:pt x="1013" y="405"/>
                  </a:cubicBezTo>
                  <a:cubicBezTo>
                    <a:pt x="1025" y="83"/>
                    <a:pt x="715" y="119"/>
                    <a:pt x="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30"/>
            <p:cNvSpPr/>
            <p:nvPr/>
          </p:nvSpPr>
          <p:spPr>
            <a:xfrm>
              <a:off x="5439350" y="3154675"/>
              <a:ext cx="4800" cy="3300"/>
            </a:xfrm>
            <a:custGeom>
              <a:avLst/>
              <a:gdLst/>
              <a:ahLst/>
              <a:cxnLst/>
              <a:rect l="l" t="t" r="r" b="b"/>
              <a:pathLst>
                <a:path w="192" h="132" extrusionOk="0">
                  <a:moveTo>
                    <a:pt x="13" y="1"/>
                  </a:moveTo>
                  <a:cubicBezTo>
                    <a:pt x="1" y="48"/>
                    <a:pt x="1" y="72"/>
                    <a:pt x="1" y="120"/>
                  </a:cubicBezTo>
                  <a:cubicBezTo>
                    <a:pt x="48" y="132"/>
                    <a:pt x="108" y="132"/>
                    <a:pt x="144" y="132"/>
                  </a:cubicBezTo>
                  <a:cubicBezTo>
                    <a:pt x="191" y="84"/>
                    <a:pt x="191" y="48"/>
                    <a:pt x="144" y="13"/>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30"/>
            <p:cNvSpPr/>
            <p:nvPr/>
          </p:nvSpPr>
          <p:spPr>
            <a:xfrm>
              <a:off x="5589975" y="3286850"/>
              <a:ext cx="35450" cy="10725"/>
            </a:xfrm>
            <a:custGeom>
              <a:avLst/>
              <a:gdLst/>
              <a:ahLst/>
              <a:cxnLst/>
              <a:rect l="l" t="t" r="r" b="b"/>
              <a:pathLst>
                <a:path w="1418" h="429" extrusionOk="0">
                  <a:moveTo>
                    <a:pt x="655" y="0"/>
                  </a:moveTo>
                  <a:cubicBezTo>
                    <a:pt x="584" y="0"/>
                    <a:pt x="512" y="12"/>
                    <a:pt x="429" y="24"/>
                  </a:cubicBezTo>
                  <a:cubicBezTo>
                    <a:pt x="334" y="179"/>
                    <a:pt x="48" y="72"/>
                    <a:pt x="0" y="322"/>
                  </a:cubicBezTo>
                  <a:lnTo>
                    <a:pt x="0" y="429"/>
                  </a:lnTo>
                  <a:lnTo>
                    <a:pt x="989" y="429"/>
                  </a:lnTo>
                  <a:cubicBezTo>
                    <a:pt x="1018" y="399"/>
                    <a:pt x="1051" y="384"/>
                    <a:pt x="1084" y="384"/>
                  </a:cubicBezTo>
                  <a:cubicBezTo>
                    <a:pt x="1117" y="384"/>
                    <a:pt x="1149" y="399"/>
                    <a:pt x="1179" y="429"/>
                  </a:cubicBezTo>
                  <a:cubicBezTo>
                    <a:pt x="1274" y="429"/>
                    <a:pt x="1370" y="417"/>
                    <a:pt x="1417" y="310"/>
                  </a:cubicBezTo>
                  <a:cubicBezTo>
                    <a:pt x="1239" y="12"/>
                    <a:pt x="941" y="24"/>
                    <a:pt x="6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30"/>
            <p:cNvSpPr/>
            <p:nvPr/>
          </p:nvSpPr>
          <p:spPr>
            <a:xfrm>
              <a:off x="5476875" y="3456325"/>
              <a:ext cx="360775" cy="36850"/>
            </a:xfrm>
            <a:custGeom>
              <a:avLst/>
              <a:gdLst/>
              <a:ahLst/>
              <a:cxnLst/>
              <a:rect l="l" t="t" r="r" b="b"/>
              <a:pathLst>
                <a:path w="14431" h="1474" extrusionOk="0">
                  <a:moveTo>
                    <a:pt x="2428" y="1"/>
                  </a:moveTo>
                  <a:cubicBezTo>
                    <a:pt x="1952" y="1"/>
                    <a:pt x="1492" y="165"/>
                    <a:pt x="1012" y="186"/>
                  </a:cubicBezTo>
                  <a:cubicBezTo>
                    <a:pt x="969" y="186"/>
                    <a:pt x="924" y="183"/>
                    <a:pt x="879" y="183"/>
                  </a:cubicBezTo>
                  <a:cubicBezTo>
                    <a:pt x="801" y="183"/>
                    <a:pt x="723" y="193"/>
                    <a:pt x="655" y="246"/>
                  </a:cubicBezTo>
                  <a:lnTo>
                    <a:pt x="655" y="258"/>
                  </a:lnTo>
                  <a:cubicBezTo>
                    <a:pt x="607" y="305"/>
                    <a:pt x="548" y="341"/>
                    <a:pt x="512" y="389"/>
                  </a:cubicBezTo>
                  <a:cubicBezTo>
                    <a:pt x="512" y="401"/>
                    <a:pt x="488" y="425"/>
                    <a:pt x="464" y="436"/>
                  </a:cubicBezTo>
                  <a:cubicBezTo>
                    <a:pt x="452" y="440"/>
                    <a:pt x="442" y="443"/>
                    <a:pt x="432" y="443"/>
                  </a:cubicBezTo>
                  <a:cubicBezTo>
                    <a:pt x="411" y="443"/>
                    <a:pt x="393" y="432"/>
                    <a:pt x="369" y="401"/>
                  </a:cubicBezTo>
                  <a:cubicBezTo>
                    <a:pt x="333" y="365"/>
                    <a:pt x="274" y="317"/>
                    <a:pt x="226" y="270"/>
                  </a:cubicBezTo>
                  <a:lnTo>
                    <a:pt x="226" y="270"/>
                  </a:lnTo>
                  <a:cubicBezTo>
                    <a:pt x="0" y="627"/>
                    <a:pt x="60" y="758"/>
                    <a:pt x="464" y="841"/>
                  </a:cubicBezTo>
                  <a:cubicBezTo>
                    <a:pt x="627" y="873"/>
                    <a:pt x="795" y="875"/>
                    <a:pt x="965" y="875"/>
                  </a:cubicBezTo>
                  <a:cubicBezTo>
                    <a:pt x="995" y="875"/>
                    <a:pt x="1026" y="875"/>
                    <a:pt x="1057" y="875"/>
                  </a:cubicBezTo>
                  <a:cubicBezTo>
                    <a:pt x="1303" y="875"/>
                    <a:pt x="1550" y="880"/>
                    <a:pt x="1786" y="972"/>
                  </a:cubicBezTo>
                  <a:cubicBezTo>
                    <a:pt x="2025" y="1006"/>
                    <a:pt x="2269" y="1021"/>
                    <a:pt x="2515" y="1021"/>
                  </a:cubicBezTo>
                  <a:cubicBezTo>
                    <a:pt x="2784" y="1021"/>
                    <a:pt x="3054" y="1003"/>
                    <a:pt x="3322" y="972"/>
                  </a:cubicBezTo>
                  <a:cubicBezTo>
                    <a:pt x="3596" y="915"/>
                    <a:pt x="3874" y="891"/>
                    <a:pt x="4154" y="891"/>
                  </a:cubicBezTo>
                  <a:cubicBezTo>
                    <a:pt x="4396" y="891"/>
                    <a:pt x="4639" y="909"/>
                    <a:pt x="4882" y="936"/>
                  </a:cubicBezTo>
                  <a:cubicBezTo>
                    <a:pt x="6676" y="1143"/>
                    <a:pt x="8461" y="1474"/>
                    <a:pt x="10283" y="1474"/>
                  </a:cubicBezTo>
                  <a:cubicBezTo>
                    <a:pt x="10565" y="1474"/>
                    <a:pt x="10848" y="1466"/>
                    <a:pt x="11132" y="1448"/>
                  </a:cubicBezTo>
                  <a:cubicBezTo>
                    <a:pt x="11204" y="1448"/>
                    <a:pt x="11275" y="1437"/>
                    <a:pt x="11359" y="1413"/>
                  </a:cubicBezTo>
                  <a:cubicBezTo>
                    <a:pt x="11468" y="1387"/>
                    <a:pt x="11577" y="1362"/>
                    <a:pt x="11691" y="1362"/>
                  </a:cubicBezTo>
                  <a:cubicBezTo>
                    <a:pt x="11738" y="1362"/>
                    <a:pt x="11786" y="1367"/>
                    <a:pt x="11835" y="1377"/>
                  </a:cubicBezTo>
                  <a:cubicBezTo>
                    <a:pt x="11900" y="1383"/>
                    <a:pt x="11963" y="1386"/>
                    <a:pt x="12024" y="1386"/>
                  </a:cubicBezTo>
                  <a:cubicBezTo>
                    <a:pt x="12085" y="1386"/>
                    <a:pt x="12144" y="1383"/>
                    <a:pt x="12204" y="1377"/>
                  </a:cubicBezTo>
                  <a:cubicBezTo>
                    <a:pt x="12265" y="1360"/>
                    <a:pt x="12332" y="1349"/>
                    <a:pt x="12397" y="1349"/>
                  </a:cubicBezTo>
                  <a:cubicBezTo>
                    <a:pt x="12420" y="1349"/>
                    <a:pt x="12444" y="1350"/>
                    <a:pt x="12466" y="1353"/>
                  </a:cubicBezTo>
                  <a:cubicBezTo>
                    <a:pt x="12728" y="1413"/>
                    <a:pt x="12978" y="1437"/>
                    <a:pt x="13240" y="1437"/>
                  </a:cubicBezTo>
                  <a:cubicBezTo>
                    <a:pt x="13347" y="1437"/>
                    <a:pt x="13454" y="1413"/>
                    <a:pt x="13561" y="1401"/>
                  </a:cubicBezTo>
                  <a:cubicBezTo>
                    <a:pt x="13633" y="1401"/>
                    <a:pt x="13692" y="1389"/>
                    <a:pt x="13764" y="1353"/>
                  </a:cubicBezTo>
                  <a:cubicBezTo>
                    <a:pt x="13978" y="1222"/>
                    <a:pt x="14430" y="1437"/>
                    <a:pt x="14359" y="925"/>
                  </a:cubicBezTo>
                  <a:cubicBezTo>
                    <a:pt x="14175" y="808"/>
                    <a:pt x="13975" y="783"/>
                    <a:pt x="13772" y="783"/>
                  </a:cubicBezTo>
                  <a:cubicBezTo>
                    <a:pt x="13621" y="783"/>
                    <a:pt x="13469" y="797"/>
                    <a:pt x="13320" y="797"/>
                  </a:cubicBezTo>
                  <a:cubicBezTo>
                    <a:pt x="13281" y="797"/>
                    <a:pt x="13242" y="796"/>
                    <a:pt x="13204" y="794"/>
                  </a:cubicBezTo>
                  <a:lnTo>
                    <a:pt x="12990" y="794"/>
                  </a:lnTo>
                  <a:cubicBezTo>
                    <a:pt x="12906" y="782"/>
                    <a:pt x="12811" y="782"/>
                    <a:pt x="12728" y="758"/>
                  </a:cubicBezTo>
                  <a:lnTo>
                    <a:pt x="12549" y="758"/>
                  </a:lnTo>
                  <a:cubicBezTo>
                    <a:pt x="12442" y="770"/>
                    <a:pt x="12335" y="806"/>
                    <a:pt x="12228" y="806"/>
                  </a:cubicBezTo>
                  <a:cubicBezTo>
                    <a:pt x="12132" y="806"/>
                    <a:pt x="12025" y="758"/>
                    <a:pt x="11918" y="746"/>
                  </a:cubicBezTo>
                  <a:cubicBezTo>
                    <a:pt x="11888" y="740"/>
                    <a:pt x="11865" y="737"/>
                    <a:pt x="11839" y="737"/>
                  </a:cubicBezTo>
                  <a:cubicBezTo>
                    <a:pt x="11814" y="737"/>
                    <a:pt x="11787" y="740"/>
                    <a:pt x="11751" y="746"/>
                  </a:cubicBezTo>
                  <a:cubicBezTo>
                    <a:pt x="11711" y="756"/>
                    <a:pt x="11671" y="760"/>
                    <a:pt x="11632" y="760"/>
                  </a:cubicBezTo>
                  <a:cubicBezTo>
                    <a:pt x="11533" y="760"/>
                    <a:pt x="11437" y="732"/>
                    <a:pt x="11335" y="698"/>
                  </a:cubicBezTo>
                  <a:cubicBezTo>
                    <a:pt x="11192" y="663"/>
                    <a:pt x="11037" y="603"/>
                    <a:pt x="10894" y="555"/>
                  </a:cubicBezTo>
                  <a:cubicBezTo>
                    <a:pt x="10811" y="544"/>
                    <a:pt x="10704" y="508"/>
                    <a:pt x="10597" y="508"/>
                  </a:cubicBezTo>
                  <a:cubicBezTo>
                    <a:pt x="10510" y="502"/>
                    <a:pt x="10422" y="501"/>
                    <a:pt x="10334" y="501"/>
                  </a:cubicBezTo>
                  <a:cubicBezTo>
                    <a:pt x="10304" y="501"/>
                    <a:pt x="10275" y="501"/>
                    <a:pt x="10245" y="501"/>
                  </a:cubicBezTo>
                  <a:cubicBezTo>
                    <a:pt x="10008" y="501"/>
                    <a:pt x="9767" y="496"/>
                    <a:pt x="9537" y="401"/>
                  </a:cubicBezTo>
                  <a:cubicBezTo>
                    <a:pt x="9442" y="389"/>
                    <a:pt x="9335" y="365"/>
                    <a:pt x="9215" y="365"/>
                  </a:cubicBezTo>
                  <a:cubicBezTo>
                    <a:pt x="9102" y="355"/>
                    <a:pt x="8988" y="353"/>
                    <a:pt x="8874" y="353"/>
                  </a:cubicBezTo>
                  <a:cubicBezTo>
                    <a:pt x="8819" y="353"/>
                    <a:pt x="8764" y="354"/>
                    <a:pt x="8710" y="354"/>
                  </a:cubicBezTo>
                  <a:cubicBezTo>
                    <a:pt x="8469" y="354"/>
                    <a:pt x="8227" y="347"/>
                    <a:pt x="7989" y="270"/>
                  </a:cubicBezTo>
                  <a:cubicBezTo>
                    <a:pt x="7846" y="222"/>
                    <a:pt x="7691" y="210"/>
                    <a:pt x="7549" y="210"/>
                  </a:cubicBezTo>
                  <a:cubicBezTo>
                    <a:pt x="7275" y="210"/>
                    <a:pt x="7013" y="198"/>
                    <a:pt x="6763" y="103"/>
                  </a:cubicBezTo>
                  <a:cubicBezTo>
                    <a:pt x="6548" y="67"/>
                    <a:pt x="6358" y="44"/>
                    <a:pt x="6144" y="44"/>
                  </a:cubicBezTo>
                  <a:cubicBezTo>
                    <a:pt x="5985" y="40"/>
                    <a:pt x="5827" y="39"/>
                    <a:pt x="5668" y="39"/>
                  </a:cubicBezTo>
                  <a:cubicBezTo>
                    <a:pt x="5106" y="39"/>
                    <a:pt x="4540" y="55"/>
                    <a:pt x="3972" y="55"/>
                  </a:cubicBezTo>
                  <a:cubicBezTo>
                    <a:pt x="3514" y="55"/>
                    <a:pt x="3055" y="45"/>
                    <a:pt x="2596" y="8"/>
                  </a:cubicBezTo>
                  <a:cubicBezTo>
                    <a:pt x="2540" y="3"/>
                    <a:pt x="2484" y="1"/>
                    <a:pt x="24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30"/>
            <p:cNvSpPr/>
            <p:nvPr/>
          </p:nvSpPr>
          <p:spPr>
            <a:xfrm>
              <a:off x="5433100" y="3188425"/>
              <a:ext cx="55700" cy="209475"/>
            </a:xfrm>
            <a:custGeom>
              <a:avLst/>
              <a:gdLst/>
              <a:ahLst/>
              <a:cxnLst/>
              <a:rect l="l" t="t" r="r" b="b"/>
              <a:pathLst>
                <a:path w="2228" h="8379" extrusionOk="0">
                  <a:moveTo>
                    <a:pt x="680" y="1"/>
                  </a:moveTo>
                  <a:cubicBezTo>
                    <a:pt x="630" y="1"/>
                    <a:pt x="582" y="15"/>
                    <a:pt x="537" y="44"/>
                  </a:cubicBezTo>
                  <a:cubicBezTo>
                    <a:pt x="477" y="163"/>
                    <a:pt x="477" y="270"/>
                    <a:pt x="560" y="353"/>
                  </a:cubicBezTo>
                  <a:cubicBezTo>
                    <a:pt x="513" y="996"/>
                    <a:pt x="429" y="1639"/>
                    <a:pt x="132" y="2223"/>
                  </a:cubicBezTo>
                  <a:cubicBezTo>
                    <a:pt x="84" y="2258"/>
                    <a:pt x="84" y="2330"/>
                    <a:pt x="132" y="2366"/>
                  </a:cubicBezTo>
                  <a:lnTo>
                    <a:pt x="132" y="2497"/>
                  </a:lnTo>
                  <a:cubicBezTo>
                    <a:pt x="60" y="2592"/>
                    <a:pt x="84" y="2723"/>
                    <a:pt x="1" y="2794"/>
                  </a:cubicBezTo>
                  <a:cubicBezTo>
                    <a:pt x="37" y="2889"/>
                    <a:pt x="96" y="2997"/>
                    <a:pt x="144" y="3080"/>
                  </a:cubicBezTo>
                  <a:cubicBezTo>
                    <a:pt x="370" y="3294"/>
                    <a:pt x="322" y="3544"/>
                    <a:pt x="334" y="3794"/>
                  </a:cubicBezTo>
                  <a:cubicBezTo>
                    <a:pt x="298" y="3985"/>
                    <a:pt x="441" y="4140"/>
                    <a:pt x="501" y="4306"/>
                  </a:cubicBezTo>
                  <a:cubicBezTo>
                    <a:pt x="501" y="4366"/>
                    <a:pt x="513" y="4425"/>
                    <a:pt x="513" y="4485"/>
                  </a:cubicBezTo>
                  <a:cubicBezTo>
                    <a:pt x="548" y="4568"/>
                    <a:pt x="572" y="4640"/>
                    <a:pt x="572" y="4735"/>
                  </a:cubicBezTo>
                  <a:lnTo>
                    <a:pt x="572" y="4985"/>
                  </a:lnTo>
                  <a:lnTo>
                    <a:pt x="572" y="5152"/>
                  </a:lnTo>
                  <a:cubicBezTo>
                    <a:pt x="572" y="5283"/>
                    <a:pt x="596" y="5426"/>
                    <a:pt x="632" y="5556"/>
                  </a:cubicBezTo>
                  <a:cubicBezTo>
                    <a:pt x="656" y="5640"/>
                    <a:pt x="739" y="5735"/>
                    <a:pt x="668" y="5842"/>
                  </a:cubicBezTo>
                  <a:cubicBezTo>
                    <a:pt x="668" y="5878"/>
                    <a:pt x="668" y="5937"/>
                    <a:pt x="679" y="5985"/>
                  </a:cubicBezTo>
                  <a:cubicBezTo>
                    <a:pt x="715" y="6057"/>
                    <a:pt x="727" y="6152"/>
                    <a:pt x="727" y="6223"/>
                  </a:cubicBezTo>
                  <a:cubicBezTo>
                    <a:pt x="727" y="6271"/>
                    <a:pt x="739" y="6330"/>
                    <a:pt x="739" y="6390"/>
                  </a:cubicBezTo>
                  <a:cubicBezTo>
                    <a:pt x="751" y="6438"/>
                    <a:pt x="775" y="6497"/>
                    <a:pt x="787" y="6557"/>
                  </a:cubicBezTo>
                  <a:cubicBezTo>
                    <a:pt x="810" y="6795"/>
                    <a:pt x="787" y="7045"/>
                    <a:pt x="799" y="7283"/>
                  </a:cubicBezTo>
                  <a:cubicBezTo>
                    <a:pt x="810" y="7402"/>
                    <a:pt x="894" y="7473"/>
                    <a:pt x="977" y="7569"/>
                  </a:cubicBezTo>
                  <a:cubicBezTo>
                    <a:pt x="1049" y="7640"/>
                    <a:pt x="1096" y="7723"/>
                    <a:pt x="1144" y="7831"/>
                  </a:cubicBezTo>
                  <a:cubicBezTo>
                    <a:pt x="1156" y="7926"/>
                    <a:pt x="1191" y="7997"/>
                    <a:pt x="1227" y="8057"/>
                  </a:cubicBezTo>
                  <a:cubicBezTo>
                    <a:pt x="1251" y="8069"/>
                    <a:pt x="1275" y="8081"/>
                    <a:pt x="1287" y="8104"/>
                  </a:cubicBezTo>
                  <a:cubicBezTo>
                    <a:pt x="1334" y="8164"/>
                    <a:pt x="1394" y="8200"/>
                    <a:pt x="1441" y="8247"/>
                  </a:cubicBezTo>
                  <a:cubicBezTo>
                    <a:pt x="1441" y="8259"/>
                    <a:pt x="1453" y="8259"/>
                    <a:pt x="1489" y="8283"/>
                  </a:cubicBezTo>
                  <a:cubicBezTo>
                    <a:pt x="1495" y="8286"/>
                    <a:pt x="1502" y="8287"/>
                    <a:pt x="1509" y="8287"/>
                  </a:cubicBezTo>
                  <a:cubicBezTo>
                    <a:pt x="1530" y="8287"/>
                    <a:pt x="1555" y="8274"/>
                    <a:pt x="1572" y="8247"/>
                  </a:cubicBezTo>
                  <a:cubicBezTo>
                    <a:pt x="1751" y="8295"/>
                    <a:pt x="1942" y="8343"/>
                    <a:pt x="2120" y="8378"/>
                  </a:cubicBezTo>
                  <a:cubicBezTo>
                    <a:pt x="2227" y="8307"/>
                    <a:pt x="2227" y="8200"/>
                    <a:pt x="2156" y="8104"/>
                  </a:cubicBezTo>
                  <a:cubicBezTo>
                    <a:pt x="2144" y="8045"/>
                    <a:pt x="2108" y="7997"/>
                    <a:pt x="2096" y="7938"/>
                  </a:cubicBezTo>
                  <a:cubicBezTo>
                    <a:pt x="1965" y="7783"/>
                    <a:pt x="1977" y="7652"/>
                    <a:pt x="2108" y="7533"/>
                  </a:cubicBezTo>
                  <a:lnTo>
                    <a:pt x="2108" y="7235"/>
                  </a:lnTo>
                  <a:cubicBezTo>
                    <a:pt x="2037" y="7128"/>
                    <a:pt x="1942" y="7045"/>
                    <a:pt x="1858" y="6950"/>
                  </a:cubicBezTo>
                  <a:cubicBezTo>
                    <a:pt x="1788" y="7045"/>
                    <a:pt x="1712" y="7096"/>
                    <a:pt x="1634" y="7096"/>
                  </a:cubicBezTo>
                  <a:cubicBezTo>
                    <a:pt x="1566" y="7096"/>
                    <a:pt x="1496" y="7057"/>
                    <a:pt x="1430" y="6973"/>
                  </a:cubicBezTo>
                  <a:lnTo>
                    <a:pt x="1430" y="6890"/>
                  </a:lnTo>
                  <a:cubicBezTo>
                    <a:pt x="1430" y="6854"/>
                    <a:pt x="1406" y="6783"/>
                    <a:pt x="1394" y="6747"/>
                  </a:cubicBezTo>
                  <a:cubicBezTo>
                    <a:pt x="1370" y="6699"/>
                    <a:pt x="1346" y="6652"/>
                    <a:pt x="1322" y="6616"/>
                  </a:cubicBezTo>
                  <a:cubicBezTo>
                    <a:pt x="1275" y="6521"/>
                    <a:pt x="1251" y="6414"/>
                    <a:pt x="1203" y="6330"/>
                  </a:cubicBezTo>
                  <a:cubicBezTo>
                    <a:pt x="1168" y="6283"/>
                    <a:pt x="1156" y="6235"/>
                    <a:pt x="1156" y="6176"/>
                  </a:cubicBezTo>
                  <a:lnTo>
                    <a:pt x="1156" y="6140"/>
                  </a:lnTo>
                  <a:lnTo>
                    <a:pt x="1108" y="6104"/>
                  </a:lnTo>
                  <a:cubicBezTo>
                    <a:pt x="918" y="5795"/>
                    <a:pt x="1156" y="5485"/>
                    <a:pt x="1144" y="5164"/>
                  </a:cubicBezTo>
                  <a:cubicBezTo>
                    <a:pt x="1144" y="5045"/>
                    <a:pt x="1132" y="4961"/>
                    <a:pt x="1084" y="4854"/>
                  </a:cubicBezTo>
                  <a:cubicBezTo>
                    <a:pt x="977" y="4771"/>
                    <a:pt x="965" y="4675"/>
                    <a:pt x="1084" y="4592"/>
                  </a:cubicBezTo>
                  <a:cubicBezTo>
                    <a:pt x="1168" y="4306"/>
                    <a:pt x="1037" y="4116"/>
                    <a:pt x="858" y="3937"/>
                  </a:cubicBezTo>
                  <a:cubicBezTo>
                    <a:pt x="846" y="3842"/>
                    <a:pt x="846" y="3759"/>
                    <a:pt x="834" y="3663"/>
                  </a:cubicBezTo>
                  <a:cubicBezTo>
                    <a:pt x="679" y="3437"/>
                    <a:pt x="858" y="3163"/>
                    <a:pt x="715" y="2937"/>
                  </a:cubicBezTo>
                  <a:cubicBezTo>
                    <a:pt x="453" y="2592"/>
                    <a:pt x="513" y="2235"/>
                    <a:pt x="632" y="1866"/>
                  </a:cubicBezTo>
                  <a:lnTo>
                    <a:pt x="989" y="794"/>
                  </a:lnTo>
                  <a:cubicBezTo>
                    <a:pt x="1049" y="711"/>
                    <a:pt x="1156" y="687"/>
                    <a:pt x="1227" y="627"/>
                  </a:cubicBezTo>
                  <a:cubicBezTo>
                    <a:pt x="1346" y="496"/>
                    <a:pt x="1394" y="342"/>
                    <a:pt x="1287" y="175"/>
                  </a:cubicBezTo>
                  <a:cubicBezTo>
                    <a:pt x="1241" y="146"/>
                    <a:pt x="1188" y="141"/>
                    <a:pt x="1133" y="141"/>
                  </a:cubicBezTo>
                  <a:cubicBezTo>
                    <a:pt x="1109" y="141"/>
                    <a:pt x="1086" y="142"/>
                    <a:pt x="1062" y="142"/>
                  </a:cubicBezTo>
                  <a:cubicBezTo>
                    <a:pt x="983" y="142"/>
                    <a:pt x="906" y="133"/>
                    <a:pt x="846" y="56"/>
                  </a:cubicBezTo>
                  <a:cubicBezTo>
                    <a:pt x="790" y="18"/>
                    <a:pt x="734"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30"/>
            <p:cNvSpPr/>
            <p:nvPr/>
          </p:nvSpPr>
          <p:spPr>
            <a:xfrm>
              <a:off x="5396800" y="3451225"/>
              <a:ext cx="165525" cy="44600"/>
            </a:xfrm>
            <a:custGeom>
              <a:avLst/>
              <a:gdLst/>
              <a:ahLst/>
              <a:cxnLst/>
              <a:rect l="l" t="t" r="r" b="b"/>
              <a:pathLst>
                <a:path w="6621" h="1784" extrusionOk="0">
                  <a:moveTo>
                    <a:pt x="1557" y="879"/>
                  </a:moveTo>
                  <a:lnTo>
                    <a:pt x="1557" y="879"/>
                  </a:lnTo>
                  <a:cubicBezTo>
                    <a:pt x="1620" y="880"/>
                    <a:pt x="1681" y="883"/>
                    <a:pt x="1739" y="890"/>
                  </a:cubicBezTo>
                  <a:cubicBezTo>
                    <a:pt x="1758" y="898"/>
                    <a:pt x="1777" y="905"/>
                    <a:pt x="1796" y="911"/>
                  </a:cubicBezTo>
                  <a:lnTo>
                    <a:pt x="1796" y="911"/>
                  </a:lnTo>
                  <a:cubicBezTo>
                    <a:pt x="1717" y="899"/>
                    <a:pt x="1637" y="888"/>
                    <a:pt x="1557" y="879"/>
                  </a:cubicBezTo>
                  <a:close/>
                  <a:moveTo>
                    <a:pt x="2313" y="944"/>
                  </a:moveTo>
                  <a:cubicBezTo>
                    <a:pt x="2358" y="944"/>
                    <a:pt x="2401" y="945"/>
                    <a:pt x="2441" y="950"/>
                  </a:cubicBezTo>
                  <a:cubicBezTo>
                    <a:pt x="2391" y="955"/>
                    <a:pt x="2340" y="958"/>
                    <a:pt x="2289" y="958"/>
                  </a:cubicBezTo>
                  <a:cubicBezTo>
                    <a:pt x="2221" y="958"/>
                    <a:pt x="2152" y="954"/>
                    <a:pt x="2083" y="947"/>
                  </a:cubicBezTo>
                  <a:lnTo>
                    <a:pt x="2083" y="947"/>
                  </a:lnTo>
                  <a:cubicBezTo>
                    <a:pt x="2090" y="947"/>
                    <a:pt x="2096" y="947"/>
                    <a:pt x="2103" y="947"/>
                  </a:cubicBezTo>
                  <a:cubicBezTo>
                    <a:pt x="2175" y="947"/>
                    <a:pt x="2246" y="944"/>
                    <a:pt x="2313" y="944"/>
                  </a:cubicBezTo>
                  <a:close/>
                  <a:moveTo>
                    <a:pt x="665" y="1"/>
                  </a:moveTo>
                  <a:cubicBezTo>
                    <a:pt x="478" y="1"/>
                    <a:pt x="312" y="85"/>
                    <a:pt x="179" y="307"/>
                  </a:cubicBezTo>
                  <a:cubicBezTo>
                    <a:pt x="0" y="629"/>
                    <a:pt x="226" y="736"/>
                    <a:pt x="453" y="843"/>
                  </a:cubicBezTo>
                  <a:cubicBezTo>
                    <a:pt x="554" y="873"/>
                    <a:pt x="661" y="879"/>
                    <a:pt x="771" y="879"/>
                  </a:cubicBezTo>
                  <a:cubicBezTo>
                    <a:pt x="845" y="879"/>
                    <a:pt x="919" y="876"/>
                    <a:pt x="995" y="876"/>
                  </a:cubicBezTo>
                  <a:cubicBezTo>
                    <a:pt x="1019" y="876"/>
                    <a:pt x="1043" y="876"/>
                    <a:pt x="1067" y="877"/>
                  </a:cubicBezTo>
                  <a:lnTo>
                    <a:pt x="1067" y="877"/>
                  </a:lnTo>
                  <a:cubicBezTo>
                    <a:pt x="946" y="894"/>
                    <a:pt x="824" y="927"/>
                    <a:pt x="703" y="986"/>
                  </a:cubicBezTo>
                  <a:cubicBezTo>
                    <a:pt x="631" y="1319"/>
                    <a:pt x="929" y="1307"/>
                    <a:pt x="1108" y="1402"/>
                  </a:cubicBezTo>
                  <a:cubicBezTo>
                    <a:pt x="1163" y="1416"/>
                    <a:pt x="1227" y="1422"/>
                    <a:pt x="1292" y="1422"/>
                  </a:cubicBezTo>
                  <a:cubicBezTo>
                    <a:pt x="1338" y="1422"/>
                    <a:pt x="1385" y="1419"/>
                    <a:pt x="1429" y="1414"/>
                  </a:cubicBezTo>
                  <a:cubicBezTo>
                    <a:pt x="1477" y="1402"/>
                    <a:pt x="1524" y="1379"/>
                    <a:pt x="1560" y="1379"/>
                  </a:cubicBezTo>
                  <a:cubicBezTo>
                    <a:pt x="1787" y="1360"/>
                    <a:pt x="2012" y="1350"/>
                    <a:pt x="2235" y="1350"/>
                  </a:cubicBezTo>
                  <a:cubicBezTo>
                    <a:pt x="2877" y="1350"/>
                    <a:pt x="3507" y="1431"/>
                    <a:pt x="4144" y="1617"/>
                  </a:cubicBezTo>
                  <a:cubicBezTo>
                    <a:pt x="4215" y="1712"/>
                    <a:pt x="4286" y="1783"/>
                    <a:pt x="4406" y="1783"/>
                  </a:cubicBezTo>
                  <a:cubicBezTo>
                    <a:pt x="4525" y="1760"/>
                    <a:pt x="4596" y="1700"/>
                    <a:pt x="4656" y="1605"/>
                  </a:cubicBezTo>
                  <a:cubicBezTo>
                    <a:pt x="4778" y="1392"/>
                    <a:pt x="4969" y="1365"/>
                    <a:pt x="5161" y="1365"/>
                  </a:cubicBezTo>
                  <a:cubicBezTo>
                    <a:pt x="5226" y="1365"/>
                    <a:pt x="5292" y="1368"/>
                    <a:pt x="5355" y="1368"/>
                  </a:cubicBezTo>
                  <a:cubicBezTo>
                    <a:pt x="5376" y="1368"/>
                    <a:pt x="5397" y="1368"/>
                    <a:pt x="5418" y="1367"/>
                  </a:cubicBezTo>
                  <a:cubicBezTo>
                    <a:pt x="5473" y="1362"/>
                    <a:pt x="5529" y="1360"/>
                    <a:pt x="5585" y="1360"/>
                  </a:cubicBezTo>
                  <a:cubicBezTo>
                    <a:pt x="5726" y="1360"/>
                    <a:pt x="5868" y="1371"/>
                    <a:pt x="6006" y="1371"/>
                  </a:cubicBezTo>
                  <a:cubicBezTo>
                    <a:pt x="6212" y="1371"/>
                    <a:pt x="6412" y="1347"/>
                    <a:pt x="6596" y="1224"/>
                  </a:cubicBezTo>
                  <a:cubicBezTo>
                    <a:pt x="6620" y="1164"/>
                    <a:pt x="6620" y="1081"/>
                    <a:pt x="6584" y="1021"/>
                  </a:cubicBezTo>
                  <a:cubicBezTo>
                    <a:pt x="6566" y="1021"/>
                    <a:pt x="6547" y="1021"/>
                    <a:pt x="6528" y="1021"/>
                  </a:cubicBezTo>
                  <a:cubicBezTo>
                    <a:pt x="6183" y="1021"/>
                    <a:pt x="5844" y="1088"/>
                    <a:pt x="5505" y="1088"/>
                  </a:cubicBezTo>
                  <a:cubicBezTo>
                    <a:pt x="5337" y="1088"/>
                    <a:pt x="5169" y="1071"/>
                    <a:pt x="5001" y="1021"/>
                  </a:cubicBezTo>
                  <a:cubicBezTo>
                    <a:pt x="4838" y="965"/>
                    <a:pt x="4671" y="950"/>
                    <a:pt x="4505" y="950"/>
                  </a:cubicBezTo>
                  <a:cubicBezTo>
                    <a:pt x="4392" y="950"/>
                    <a:pt x="4279" y="957"/>
                    <a:pt x="4167" y="962"/>
                  </a:cubicBezTo>
                  <a:cubicBezTo>
                    <a:pt x="4095" y="971"/>
                    <a:pt x="4026" y="976"/>
                    <a:pt x="3960" y="976"/>
                  </a:cubicBezTo>
                  <a:cubicBezTo>
                    <a:pt x="3512" y="976"/>
                    <a:pt x="3199" y="763"/>
                    <a:pt x="3013" y="307"/>
                  </a:cubicBezTo>
                  <a:cubicBezTo>
                    <a:pt x="2917" y="236"/>
                    <a:pt x="2798" y="224"/>
                    <a:pt x="2691" y="176"/>
                  </a:cubicBezTo>
                  <a:lnTo>
                    <a:pt x="2453" y="176"/>
                  </a:lnTo>
                  <a:cubicBezTo>
                    <a:pt x="2354" y="188"/>
                    <a:pt x="2255" y="194"/>
                    <a:pt x="2156" y="194"/>
                  </a:cubicBezTo>
                  <a:cubicBezTo>
                    <a:pt x="1779" y="194"/>
                    <a:pt x="1401" y="119"/>
                    <a:pt x="1024" y="81"/>
                  </a:cubicBezTo>
                  <a:cubicBezTo>
                    <a:pt x="898" y="31"/>
                    <a:pt x="778" y="1"/>
                    <a:pt x="6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30"/>
            <p:cNvSpPr/>
            <p:nvPr/>
          </p:nvSpPr>
          <p:spPr>
            <a:xfrm>
              <a:off x="5442325" y="3295950"/>
              <a:ext cx="19675" cy="130825"/>
            </a:xfrm>
            <a:custGeom>
              <a:avLst/>
              <a:gdLst/>
              <a:ahLst/>
              <a:cxnLst/>
              <a:rect l="l" t="t" r="r" b="b"/>
              <a:pathLst>
                <a:path w="787" h="5233" extrusionOk="0">
                  <a:moveTo>
                    <a:pt x="80" y="1"/>
                  </a:moveTo>
                  <a:cubicBezTo>
                    <a:pt x="50" y="1"/>
                    <a:pt x="19" y="14"/>
                    <a:pt x="1" y="41"/>
                  </a:cubicBezTo>
                  <a:cubicBezTo>
                    <a:pt x="13" y="1232"/>
                    <a:pt x="251" y="2398"/>
                    <a:pt x="418" y="3565"/>
                  </a:cubicBezTo>
                  <a:cubicBezTo>
                    <a:pt x="489" y="4125"/>
                    <a:pt x="489" y="4696"/>
                    <a:pt x="715" y="5232"/>
                  </a:cubicBezTo>
                  <a:cubicBezTo>
                    <a:pt x="727" y="4756"/>
                    <a:pt x="727" y="4256"/>
                    <a:pt x="727" y="3780"/>
                  </a:cubicBezTo>
                  <a:cubicBezTo>
                    <a:pt x="751" y="3768"/>
                    <a:pt x="775" y="3744"/>
                    <a:pt x="787" y="3720"/>
                  </a:cubicBezTo>
                  <a:cubicBezTo>
                    <a:pt x="775" y="3661"/>
                    <a:pt x="751" y="3613"/>
                    <a:pt x="739" y="3565"/>
                  </a:cubicBezTo>
                  <a:cubicBezTo>
                    <a:pt x="715" y="3458"/>
                    <a:pt x="668" y="3351"/>
                    <a:pt x="632" y="3244"/>
                  </a:cubicBezTo>
                  <a:cubicBezTo>
                    <a:pt x="596" y="3172"/>
                    <a:pt x="513" y="3137"/>
                    <a:pt x="477" y="3065"/>
                  </a:cubicBezTo>
                  <a:cubicBezTo>
                    <a:pt x="465" y="2720"/>
                    <a:pt x="441" y="2398"/>
                    <a:pt x="430" y="2065"/>
                  </a:cubicBezTo>
                  <a:cubicBezTo>
                    <a:pt x="382" y="2029"/>
                    <a:pt x="382" y="1970"/>
                    <a:pt x="430" y="1922"/>
                  </a:cubicBezTo>
                  <a:lnTo>
                    <a:pt x="430" y="1863"/>
                  </a:lnTo>
                  <a:lnTo>
                    <a:pt x="430" y="1803"/>
                  </a:lnTo>
                  <a:cubicBezTo>
                    <a:pt x="382" y="1756"/>
                    <a:pt x="358" y="1708"/>
                    <a:pt x="310" y="1648"/>
                  </a:cubicBezTo>
                  <a:lnTo>
                    <a:pt x="310" y="1506"/>
                  </a:lnTo>
                  <a:cubicBezTo>
                    <a:pt x="358" y="1446"/>
                    <a:pt x="358" y="1398"/>
                    <a:pt x="310" y="1351"/>
                  </a:cubicBezTo>
                  <a:cubicBezTo>
                    <a:pt x="310" y="1160"/>
                    <a:pt x="299" y="982"/>
                    <a:pt x="299" y="791"/>
                  </a:cubicBezTo>
                  <a:cubicBezTo>
                    <a:pt x="251" y="744"/>
                    <a:pt x="251" y="696"/>
                    <a:pt x="299" y="636"/>
                  </a:cubicBezTo>
                  <a:lnTo>
                    <a:pt x="299" y="374"/>
                  </a:lnTo>
                  <a:cubicBezTo>
                    <a:pt x="263" y="327"/>
                    <a:pt x="227" y="267"/>
                    <a:pt x="156" y="184"/>
                  </a:cubicBezTo>
                  <a:cubicBezTo>
                    <a:pt x="144" y="136"/>
                    <a:pt x="144" y="89"/>
                    <a:pt x="144" y="41"/>
                  </a:cubicBezTo>
                  <a:cubicBezTo>
                    <a:pt x="144" y="29"/>
                    <a:pt x="132" y="17"/>
                    <a:pt x="108" y="5"/>
                  </a:cubicBezTo>
                  <a:cubicBezTo>
                    <a:pt x="99" y="2"/>
                    <a:pt x="89" y="1"/>
                    <a:pt x="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30"/>
            <p:cNvSpPr/>
            <p:nvPr/>
          </p:nvSpPr>
          <p:spPr>
            <a:xfrm>
              <a:off x="5466450" y="3441625"/>
              <a:ext cx="55375" cy="36850"/>
            </a:xfrm>
            <a:custGeom>
              <a:avLst/>
              <a:gdLst/>
              <a:ahLst/>
              <a:cxnLst/>
              <a:rect l="l" t="t" r="r" b="b"/>
              <a:pathLst>
                <a:path w="2215" h="1474" extrusionOk="0">
                  <a:moveTo>
                    <a:pt x="60" y="0"/>
                  </a:moveTo>
                  <a:lnTo>
                    <a:pt x="60" y="560"/>
                  </a:lnTo>
                  <a:cubicBezTo>
                    <a:pt x="12" y="608"/>
                    <a:pt x="0" y="667"/>
                    <a:pt x="60" y="715"/>
                  </a:cubicBezTo>
                  <a:cubicBezTo>
                    <a:pt x="273" y="1233"/>
                    <a:pt x="643" y="1474"/>
                    <a:pt x="1154" y="1474"/>
                  </a:cubicBezTo>
                  <a:cubicBezTo>
                    <a:pt x="1242" y="1474"/>
                    <a:pt x="1333" y="1467"/>
                    <a:pt x="1429" y="1453"/>
                  </a:cubicBezTo>
                  <a:cubicBezTo>
                    <a:pt x="1703" y="1429"/>
                    <a:pt x="1953" y="1429"/>
                    <a:pt x="2215" y="1405"/>
                  </a:cubicBezTo>
                  <a:cubicBezTo>
                    <a:pt x="2114" y="1298"/>
                    <a:pt x="1992" y="1274"/>
                    <a:pt x="1864" y="1274"/>
                  </a:cubicBezTo>
                  <a:cubicBezTo>
                    <a:pt x="1761" y="1274"/>
                    <a:pt x="1655" y="1290"/>
                    <a:pt x="1553" y="1290"/>
                  </a:cubicBezTo>
                  <a:cubicBezTo>
                    <a:pt x="1527" y="1290"/>
                    <a:pt x="1502" y="1289"/>
                    <a:pt x="1477" y="1286"/>
                  </a:cubicBezTo>
                  <a:cubicBezTo>
                    <a:pt x="1239" y="1263"/>
                    <a:pt x="1000" y="1286"/>
                    <a:pt x="774" y="1251"/>
                  </a:cubicBezTo>
                  <a:cubicBezTo>
                    <a:pt x="596" y="1203"/>
                    <a:pt x="417" y="1096"/>
                    <a:pt x="631" y="858"/>
                  </a:cubicBezTo>
                  <a:cubicBezTo>
                    <a:pt x="465" y="608"/>
                    <a:pt x="298" y="37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30"/>
            <p:cNvSpPr/>
            <p:nvPr/>
          </p:nvSpPr>
          <p:spPr>
            <a:xfrm>
              <a:off x="5413175" y="3444600"/>
              <a:ext cx="44650" cy="15175"/>
            </a:xfrm>
            <a:custGeom>
              <a:avLst/>
              <a:gdLst/>
              <a:ahLst/>
              <a:cxnLst/>
              <a:rect l="l" t="t" r="r" b="b"/>
              <a:pathLst>
                <a:path w="1786" h="607" extrusionOk="0">
                  <a:moveTo>
                    <a:pt x="226" y="1"/>
                  </a:moveTo>
                  <a:cubicBezTo>
                    <a:pt x="0" y="120"/>
                    <a:pt x="0" y="120"/>
                    <a:pt x="202" y="572"/>
                  </a:cubicBezTo>
                  <a:cubicBezTo>
                    <a:pt x="240" y="570"/>
                    <a:pt x="278" y="570"/>
                    <a:pt x="315" y="570"/>
                  </a:cubicBezTo>
                  <a:cubicBezTo>
                    <a:pt x="583" y="570"/>
                    <a:pt x="850" y="607"/>
                    <a:pt x="1114" y="607"/>
                  </a:cubicBezTo>
                  <a:cubicBezTo>
                    <a:pt x="1341" y="607"/>
                    <a:pt x="1566" y="579"/>
                    <a:pt x="1786" y="477"/>
                  </a:cubicBezTo>
                  <a:cubicBezTo>
                    <a:pt x="1691" y="417"/>
                    <a:pt x="1548" y="429"/>
                    <a:pt x="1488" y="310"/>
                  </a:cubicBezTo>
                  <a:cubicBezTo>
                    <a:pt x="1048" y="310"/>
                    <a:pt x="631"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30"/>
            <p:cNvSpPr/>
            <p:nvPr/>
          </p:nvSpPr>
          <p:spPr>
            <a:xfrm>
              <a:off x="5485500" y="3391325"/>
              <a:ext cx="11025" cy="11625"/>
            </a:xfrm>
            <a:custGeom>
              <a:avLst/>
              <a:gdLst/>
              <a:ahLst/>
              <a:cxnLst/>
              <a:rect l="l" t="t" r="r" b="b"/>
              <a:pathLst>
                <a:path w="441" h="465" extrusionOk="0">
                  <a:moveTo>
                    <a:pt x="24" y="0"/>
                  </a:moveTo>
                  <a:cubicBezTo>
                    <a:pt x="24" y="84"/>
                    <a:pt x="12" y="191"/>
                    <a:pt x="0" y="286"/>
                  </a:cubicBezTo>
                  <a:cubicBezTo>
                    <a:pt x="12" y="346"/>
                    <a:pt x="24" y="381"/>
                    <a:pt x="48" y="465"/>
                  </a:cubicBezTo>
                  <a:lnTo>
                    <a:pt x="441" y="143"/>
                  </a:lnTo>
                  <a:cubicBezTo>
                    <a:pt x="378" y="9"/>
                    <a:pt x="262" y="3"/>
                    <a:pt x="143" y="3"/>
                  </a:cubicBezTo>
                  <a:cubicBezTo>
                    <a:pt x="130" y="3"/>
                    <a:pt x="116" y="3"/>
                    <a:pt x="103" y="3"/>
                  </a:cubicBezTo>
                  <a:cubicBezTo>
                    <a:pt x="76" y="3"/>
                    <a:pt x="50" y="2"/>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30"/>
            <p:cNvSpPr/>
            <p:nvPr/>
          </p:nvSpPr>
          <p:spPr>
            <a:xfrm>
              <a:off x="5483125" y="3445500"/>
              <a:ext cx="6550" cy="11325"/>
            </a:xfrm>
            <a:custGeom>
              <a:avLst/>
              <a:gdLst/>
              <a:ahLst/>
              <a:cxnLst/>
              <a:rect l="l" t="t" r="r" b="b"/>
              <a:pathLst>
                <a:path w="262" h="453" extrusionOk="0">
                  <a:moveTo>
                    <a:pt x="214" y="0"/>
                  </a:moveTo>
                  <a:cubicBezTo>
                    <a:pt x="36" y="84"/>
                    <a:pt x="0" y="215"/>
                    <a:pt x="107" y="393"/>
                  </a:cubicBezTo>
                  <a:cubicBezTo>
                    <a:pt x="119" y="417"/>
                    <a:pt x="167" y="441"/>
                    <a:pt x="191" y="453"/>
                  </a:cubicBezTo>
                  <a:cubicBezTo>
                    <a:pt x="214" y="381"/>
                    <a:pt x="238" y="322"/>
                    <a:pt x="262" y="262"/>
                  </a:cubicBezTo>
                  <a:cubicBezTo>
                    <a:pt x="238" y="179"/>
                    <a:pt x="226" y="96"/>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30"/>
            <p:cNvSpPr/>
            <p:nvPr/>
          </p:nvSpPr>
          <p:spPr>
            <a:xfrm>
              <a:off x="5485800" y="3404725"/>
              <a:ext cx="10725" cy="7850"/>
            </a:xfrm>
            <a:custGeom>
              <a:avLst/>
              <a:gdLst/>
              <a:ahLst/>
              <a:cxnLst/>
              <a:rect l="l" t="t" r="r" b="b"/>
              <a:pathLst>
                <a:path w="429" h="314" extrusionOk="0">
                  <a:moveTo>
                    <a:pt x="36" y="0"/>
                  </a:moveTo>
                  <a:lnTo>
                    <a:pt x="36" y="0"/>
                  </a:lnTo>
                  <a:cubicBezTo>
                    <a:pt x="0" y="119"/>
                    <a:pt x="12" y="238"/>
                    <a:pt x="131" y="310"/>
                  </a:cubicBezTo>
                  <a:cubicBezTo>
                    <a:pt x="153" y="312"/>
                    <a:pt x="175" y="313"/>
                    <a:pt x="196" y="313"/>
                  </a:cubicBezTo>
                  <a:cubicBezTo>
                    <a:pt x="292" y="313"/>
                    <a:pt x="380" y="286"/>
                    <a:pt x="429" y="179"/>
                  </a:cubicBezTo>
                  <a:cubicBezTo>
                    <a:pt x="298" y="143"/>
                    <a:pt x="155" y="119"/>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30"/>
            <p:cNvSpPr/>
            <p:nvPr/>
          </p:nvSpPr>
          <p:spPr>
            <a:xfrm>
              <a:off x="5459900" y="3427050"/>
              <a:ext cx="6575" cy="15200"/>
            </a:xfrm>
            <a:custGeom>
              <a:avLst/>
              <a:gdLst/>
              <a:ahLst/>
              <a:cxnLst/>
              <a:rect l="l" t="t" r="r" b="b"/>
              <a:pathLst>
                <a:path w="263" h="608" extrusionOk="0">
                  <a:moveTo>
                    <a:pt x="36" y="0"/>
                  </a:moveTo>
                  <a:cubicBezTo>
                    <a:pt x="0" y="226"/>
                    <a:pt x="60" y="429"/>
                    <a:pt x="179" y="607"/>
                  </a:cubicBezTo>
                  <a:cubicBezTo>
                    <a:pt x="191" y="405"/>
                    <a:pt x="262" y="167"/>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30"/>
            <p:cNvSpPr/>
            <p:nvPr/>
          </p:nvSpPr>
          <p:spPr>
            <a:xfrm>
              <a:off x="5464950" y="3408275"/>
              <a:ext cx="2700" cy="5400"/>
            </a:xfrm>
            <a:custGeom>
              <a:avLst/>
              <a:gdLst/>
              <a:ahLst/>
              <a:cxnLst/>
              <a:rect l="l" t="t" r="r" b="b"/>
              <a:pathLst>
                <a:path w="108" h="216" extrusionOk="0">
                  <a:moveTo>
                    <a:pt x="60" y="1"/>
                  </a:moveTo>
                  <a:cubicBezTo>
                    <a:pt x="36" y="37"/>
                    <a:pt x="1" y="84"/>
                    <a:pt x="1" y="108"/>
                  </a:cubicBezTo>
                  <a:cubicBezTo>
                    <a:pt x="1" y="144"/>
                    <a:pt x="36" y="180"/>
                    <a:pt x="48" y="215"/>
                  </a:cubicBezTo>
                  <a:cubicBezTo>
                    <a:pt x="60" y="180"/>
                    <a:pt x="96" y="144"/>
                    <a:pt x="108" y="108"/>
                  </a:cubicBezTo>
                  <a:cubicBezTo>
                    <a:pt x="96" y="84"/>
                    <a:pt x="72"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30"/>
            <p:cNvSpPr/>
            <p:nvPr/>
          </p:nvSpPr>
          <p:spPr>
            <a:xfrm>
              <a:off x="5453350" y="3447575"/>
              <a:ext cx="10450" cy="5000"/>
            </a:xfrm>
            <a:custGeom>
              <a:avLst/>
              <a:gdLst/>
              <a:ahLst/>
              <a:cxnLst/>
              <a:rect l="l" t="t" r="r" b="b"/>
              <a:pathLst>
                <a:path w="418" h="200" extrusionOk="0">
                  <a:moveTo>
                    <a:pt x="417" y="1"/>
                  </a:moveTo>
                  <a:cubicBezTo>
                    <a:pt x="274" y="36"/>
                    <a:pt x="108" y="36"/>
                    <a:pt x="0" y="179"/>
                  </a:cubicBezTo>
                  <a:cubicBezTo>
                    <a:pt x="60" y="188"/>
                    <a:pt x="122" y="199"/>
                    <a:pt x="181" y="199"/>
                  </a:cubicBezTo>
                  <a:cubicBezTo>
                    <a:pt x="286" y="199"/>
                    <a:pt x="379" y="162"/>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30"/>
            <p:cNvSpPr/>
            <p:nvPr/>
          </p:nvSpPr>
          <p:spPr>
            <a:xfrm>
              <a:off x="5493225" y="3458600"/>
              <a:ext cx="8975" cy="4175"/>
            </a:xfrm>
            <a:custGeom>
              <a:avLst/>
              <a:gdLst/>
              <a:ahLst/>
              <a:cxnLst/>
              <a:rect l="l" t="t" r="r" b="b"/>
              <a:pathLst>
                <a:path w="359" h="167" extrusionOk="0">
                  <a:moveTo>
                    <a:pt x="251" y="0"/>
                  </a:moveTo>
                  <a:cubicBezTo>
                    <a:pt x="156" y="36"/>
                    <a:pt x="48" y="60"/>
                    <a:pt x="1" y="167"/>
                  </a:cubicBezTo>
                  <a:lnTo>
                    <a:pt x="299" y="167"/>
                  </a:lnTo>
                  <a:lnTo>
                    <a:pt x="358" y="119"/>
                  </a:lnTo>
                  <a:lnTo>
                    <a:pt x="310" y="60"/>
                  </a:lnTo>
                  <a:cubicBezTo>
                    <a:pt x="287" y="48"/>
                    <a:pt x="275" y="12"/>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30"/>
            <p:cNvSpPr/>
            <p:nvPr/>
          </p:nvSpPr>
          <p:spPr>
            <a:xfrm>
              <a:off x="5460800" y="3390025"/>
              <a:ext cx="3875" cy="3325"/>
            </a:xfrm>
            <a:custGeom>
              <a:avLst/>
              <a:gdLst/>
              <a:ahLst/>
              <a:cxnLst/>
              <a:rect l="l" t="t" r="r" b="b"/>
              <a:pathLst>
                <a:path w="155" h="133" extrusionOk="0">
                  <a:moveTo>
                    <a:pt x="72" y="0"/>
                  </a:moveTo>
                  <a:cubicBezTo>
                    <a:pt x="48" y="0"/>
                    <a:pt x="27" y="16"/>
                    <a:pt x="0" y="52"/>
                  </a:cubicBezTo>
                  <a:cubicBezTo>
                    <a:pt x="30" y="106"/>
                    <a:pt x="57" y="133"/>
                    <a:pt x="82" y="133"/>
                  </a:cubicBezTo>
                  <a:cubicBezTo>
                    <a:pt x="107" y="133"/>
                    <a:pt x="131" y="106"/>
                    <a:pt x="155" y="52"/>
                  </a:cubicBezTo>
                  <a:cubicBezTo>
                    <a:pt x="155" y="40"/>
                    <a:pt x="119" y="17"/>
                    <a:pt x="95" y="5"/>
                  </a:cubicBezTo>
                  <a:cubicBezTo>
                    <a:pt x="87" y="2"/>
                    <a:pt x="7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30"/>
            <p:cNvSpPr/>
            <p:nvPr/>
          </p:nvSpPr>
          <p:spPr>
            <a:xfrm>
              <a:off x="5486100" y="3466325"/>
              <a:ext cx="3575" cy="2050"/>
            </a:xfrm>
            <a:custGeom>
              <a:avLst/>
              <a:gdLst/>
              <a:ahLst/>
              <a:cxnLst/>
              <a:rect l="l" t="t" r="r" b="b"/>
              <a:pathLst>
                <a:path w="143" h="82" extrusionOk="0">
                  <a:moveTo>
                    <a:pt x="0" y="1"/>
                  </a:moveTo>
                  <a:cubicBezTo>
                    <a:pt x="24" y="54"/>
                    <a:pt x="48" y="81"/>
                    <a:pt x="72" y="81"/>
                  </a:cubicBezTo>
                  <a:cubicBezTo>
                    <a:pt x="95" y="81"/>
                    <a:pt x="119" y="5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30"/>
            <p:cNvSpPr/>
            <p:nvPr/>
          </p:nvSpPr>
          <p:spPr>
            <a:xfrm>
              <a:off x="5489650" y="3463050"/>
              <a:ext cx="3600" cy="3300"/>
            </a:xfrm>
            <a:custGeom>
              <a:avLst/>
              <a:gdLst/>
              <a:ahLst/>
              <a:cxnLst/>
              <a:rect l="l" t="t" r="r" b="b"/>
              <a:pathLst>
                <a:path w="144" h="132" extrusionOk="0">
                  <a:moveTo>
                    <a:pt x="144" y="1"/>
                  </a:moveTo>
                  <a:cubicBezTo>
                    <a:pt x="96" y="48"/>
                    <a:pt x="37" y="96"/>
                    <a:pt x="1" y="132"/>
                  </a:cubicBezTo>
                  <a:cubicBezTo>
                    <a:pt x="37"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30"/>
            <p:cNvSpPr/>
            <p:nvPr/>
          </p:nvSpPr>
          <p:spPr>
            <a:xfrm>
              <a:off x="5467925" y="3394900"/>
              <a:ext cx="3300" cy="1800"/>
            </a:xfrm>
            <a:custGeom>
              <a:avLst/>
              <a:gdLst/>
              <a:ahLst/>
              <a:cxnLst/>
              <a:rect l="l" t="t" r="r" b="b"/>
              <a:pathLst>
                <a:path w="132" h="72" extrusionOk="0">
                  <a:moveTo>
                    <a:pt x="1" y="0"/>
                  </a:moveTo>
                  <a:cubicBezTo>
                    <a:pt x="25" y="48"/>
                    <a:pt x="51" y="72"/>
                    <a:pt x="75" y="72"/>
                  </a:cubicBezTo>
                  <a:cubicBezTo>
                    <a:pt x="99" y="72"/>
                    <a:pt x="120"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30"/>
            <p:cNvSpPr/>
            <p:nvPr/>
          </p:nvSpPr>
          <p:spPr>
            <a:xfrm>
              <a:off x="5463775" y="3455625"/>
              <a:ext cx="4175" cy="3875"/>
            </a:xfrm>
            <a:custGeom>
              <a:avLst/>
              <a:gdLst/>
              <a:ahLst/>
              <a:cxnLst/>
              <a:rect l="l" t="t" r="r" b="b"/>
              <a:pathLst>
                <a:path w="167" h="155" extrusionOk="0">
                  <a:moveTo>
                    <a:pt x="167" y="0"/>
                  </a:moveTo>
                  <a:cubicBezTo>
                    <a:pt x="119" y="12"/>
                    <a:pt x="60" y="12"/>
                    <a:pt x="0" y="12"/>
                  </a:cubicBezTo>
                  <a:cubicBezTo>
                    <a:pt x="36" y="107"/>
                    <a:pt x="83" y="155"/>
                    <a:pt x="167" y="155"/>
                  </a:cubicBezTo>
                  <a:lnTo>
                    <a:pt x="16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30"/>
            <p:cNvSpPr/>
            <p:nvPr/>
          </p:nvSpPr>
          <p:spPr>
            <a:xfrm>
              <a:off x="5552800" y="3436275"/>
              <a:ext cx="304500" cy="35425"/>
            </a:xfrm>
            <a:custGeom>
              <a:avLst/>
              <a:gdLst/>
              <a:ahLst/>
              <a:cxnLst/>
              <a:rect l="l" t="t" r="r" b="b"/>
              <a:pathLst>
                <a:path w="12180" h="1417" extrusionOk="0">
                  <a:moveTo>
                    <a:pt x="1071" y="36"/>
                  </a:moveTo>
                  <a:cubicBezTo>
                    <a:pt x="773" y="60"/>
                    <a:pt x="475" y="0"/>
                    <a:pt x="213" y="179"/>
                  </a:cubicBezTo>
                  <a:cubicBezTo>
                    <a:pt x="200" y="178"/>
                    <a:pt x="187" y="178"/>
                    <a:pt x="175" y="178"/>
                  </a:cubicBezTo>
                  <a:cubicBezTo>
                    <a:pt x="1" y="178"/>
                    <a:pt x="16" y="259"/>
                    <a:pt x="94" y="393"/>
                  </a:cubicBezTo>
                  <a:cubicBezTo>
                    <a:pt x="690" y="774"/>
                    <a:pt x="1404" y="655"/>
                    <a:pt x="2035" y="810"/>
                  </a:cubicBezTo>
                  <a:cubicBezTo>
                    <a:pt x="2080" y="811"/>
                    <a:pt x="2125" y="812"/>
                    <a:pt x="2170" y="812"/>
                  </a:cubicBezTo>
                  <a:cubicBezTo>
                    <a:pt x="2272" y="812"/>
                    <a:pt x="2373" y="809"/>
                    <a:pt x="2473" y="809"/>
                  </a:cubicBezTo>
                  <a:cubicBezTo>
                    <a:pt x="2669" y="809"/>
                    <a:pt x="2862" y="820"/>
                    <a:pt x="3047" y="881"/>
                  </a:cubicBezTo>
                  <a:cubicBezTo>
                    <a:pt x="3154" y="905"/>
                    <a:pt x="3273" y="905"/>
                    <a:pt x="3380" y="905"/>
                  </a:cubicBezTo>
                  <a:cubicBezTo>
                    <a:pt x="3738" y="905"/>
                    <a:pt x="4095" y="941"/>
                    <a:pt x="4452" y="1012"/>
                  </a:cubicBezTo>
                  <a:cubicBezTo>
                    <a:pt x="4512" y="1024"/>
                    <a:pt x="4583" y="1048"/>
                    <a:pt x="4654" y="1048"/>
                  </a:cubicBezTo>
                  <a:cubicBezTo>
                    <a:pt x="4738" y="1060"/>
                    <a:pt x="4809" y="1060"/>
                    <a:pt x="4881" y="1060"/>
                  </a:cubicBezTo>
                  <a:cubicBezTo>
                    <a:pt x="5076" y="1080"/>
                    <a:pt x="5254" y="1110"/>
                    <a:pt x="5444" y="1110"/>
                  </a:cubicBezTo>
                  <a:cubicBezTo>
                    <a:pt x="5474" y="1110"/>
                    <a:pt x="5505" y="1109"/>
                    <a:pt x="5536" y="1107"/>
                  </a:cubicBezTo>
                  <a:cubicBezTo>
                    <a:pt x="5576" y="1109"/>
                    <a:pt x="5617" y="1110"/>
                    <a:pt x="5658" y="1110"/>
                  </a:cubicBezTo>
                  <a:cubicBezTo>
                    <a:pt x="5751" y="1110"/>
                    <a:pt x="5845" y="1107"/>
                    <a:pt x="5939" y="1107"/>
                  </a:cubicBezTo>
                  <a:cubicBezTo>
                    <a:pt x="6124" y="1107"/>
                    <a:pt x="6310" y="1117"/>
                    <a:pt x="6488" y="1179"/>
                  </a:cubicBezTo>
                  <a:cubicBezTo>
                    <a:pt x="6548" y="1191"/>
                    <a:pt x="6619" y="1203"/>
                    <a:pt x="6702" y="1227"/>
                  </a:cubicBezTo>
                  <a:cubicBezTo>
                    <a:pt x="6917" y="1250"/>
                    <a:pt x="7143" y="1310"/>
                    <a:pt x="7369" y="1346"/>
                  </a:cubicBezTo>
                  <a:cubicBezTo>
                    <a:pt x="7418" y="1343"/>
                    <a:pt x="7468" y="1342"/>
                    <a:pt x="7517" y="1342"/>
                  </a:cubicBezTo>
                  <a:cubicBezTo>
                    <a:pt x="7904" y="1342"/>
                    <a:pt x="8285" y="1409"/>
                    <a:pt x="8665" y="1409"/>
                  </a:cubicBezTo>
                  <a:cubicBezTo>
                    <a:pt x="8713" y="1409"/>
                    <a:pt x="8762" y="1408"/>
                    <a:pt x="8810" y="1405"/>
                  </a:cubicBezTo>
                  <a:lnTo>
                    <a:pt x="9643" y="1405"/>
                  </a:lnTo>
                  <a:cubicBezTo>
                    <a:pt x="10008" y="1405"/>
                    <a:pt x="10379" y="1389"/>
                    <a:pt x="10747" y="1389"/>
                  </a:cubicBezTo>
                  <a:cubicBezTo>
                    <a:pt x="10932" y="1389"/>
                    <a:pt x="11116" y="1393"/>
                    <a:pt x="11298" y="1405"/>
                  </a:cubicBezTo>
                  <a:cubicBezTo>
                    <a:pt x="11358" y="1405"/>
                    <a:pt x="11417" y="1417"/>
                    <a:pt x="11489" y="1417"/>
                  </a:cubicBezTo>
                  <a:cubicBezTo>
                    <a:pt x="11570" y="1409"/>
                    <a:pt x="11645" y="1384"/>
                    <a:pt x="11722" y="1384"/>
                  </a:cubicBezTo>
                  <a:cubicBezTo>
                    <a:pt x="11759" y="1384"/>
                    <a:pt x="11796" y="1390"/>
                    <a:pt x="11834" y="1405"/>
                  </a:cubicBezTo>
                  <a:cubicBezTo>
                    <a:pt x="11893" y="1405"/>
                    <a:pt x="11941" y="1405"/>
                    <a:pt x="12001" y="1369"/>
                  </a:cubicBezTo>
                  <a:cubicBezTo>
                    <a:pt x="12084" y="1298"/>
                    <a:pt x="12179" y="1203"/>
                    <a:pt x="12096" y="1072"/>
                  </a:cubicBezTo>
                  <a:lnTo>
                    <a:pt x="6119" y="584"/>
                  </a:lnTo>
                  <a:cubicBezTo>
                    <a:pt x="5666" y="548"/>
                    <a:pt x="5226" y="512"/>
                    <a:pt x="4797" y="345"/>
                  </a:cubicBezTo>
                  <a:cubicBezTo>
                    <a:pt x="3547" y="345"/>
                    <a:pt x="2297" y="191"/>
                    <a:pt x="107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30"/>
            <p:cNvSpPr/>
            <p:nvPr/>
          </p:nvSpPr>
          <p:spPr>
            <a:xfrm>
              <a:off x="5715000" y="3427550"/>
              <a:ext cx="59850" cy="15725"/>
            </a:xfrm>
            <a:custGeom>
              <a:avLst/>
              <a:gdLst/>
              <a:ahLst/>
              <a:cxnLst/>
              <a:rect l="l" t="t" r="r" b="b"/>
              <a:pathLst>
                <a:path w="2394" h="629" extrusionOk="0">
                  <a:moveTo>
                    <a:pt x="2029" y="0"/>
                  </a:moveTo>
                  <a:cubicBezTo>
                    <a:pt x="1883" y="0"/>
                    <a:pt x="1733" y="47"/>
                    <a:pt x="1587" y="47"/>
                  </a:cubicBezTo>
                  <a:cubicBezTo>
                    <a:pt x="1538" y="47"/>
                    <a:pt x="1489" y="42"/>
                    <a:pt x="1441" y="28"/>
                  </a:cubicBezTo>
                  <a:cubicBezTo>
                    <a:pt x="1422" y="25"/>
                    <a:pt x="1404" y="24"/>
                    <a:pt x="1387" y="24"/>
                  </a:cubicBezTo>
                  <a:cubicBezTo>
                    <a:pt x="1235" y="24"/>
                    <a:pt x="1119" y="113"/>
                    <a:pt x="1012" y="230"/>
                  </a:cubicBezTo>
                  <a:cubicBezTo>
                    <a:pt x="809" y="188"/>
                    <a:pt x="615" y="130"/>
                    <a:pt x="418" y="130"/>
                  </a:cubicBezTo>
                  <a:cubicBezTo>
                    <a:pt x="281" y="130"/>
                    <a:pt x="142" y="159"/>
                    <a:pt x="0" y="242"/>
                  </a:cubicBezTo>
                  <a:cubicBezTo>
                    <a:pt x="12" y="337"/>
                    <a:pt x="107" y="349"/>
                    <a:pt x="167" y="397"/>
                  </a:cubicBezTo>
                  <a:lnTo>
                    <a:pt x="310" y="397"/>
                  </a:lnTo>
                  <a:cubicBezTo>
                    <a:pt x="310" y="385"/>
                    <a:pt x="321" y="385"/>
                    <a:pt x="357" y="361"/>
                  </a:cubicBezTo>
                  <a:cubicBezTo>
                    <a:pt x="381" y="361"/>
                    <a:pt x="417" y="361"/>
                    <a:pt x="441" y="409"/>
                  </a:cubicBezTo>
                  <a:cubicBezTo>
                    <a:pt x="463" y="409"/>
                    <a:pt x="485" y="408"/>
                    <a:pt x="507" y="408"/>
                  </a:cubicBezTo>
                  <a:cubicBezTo>
                    <a:pt x="642" y="408"/>
                    <a:pt x="779" y="417"/>
                    <a:pt x="881" y="540"/>
                  </a:cubicBezTo>
                  <a:cubicBezTo>
                    <a:pt x="953" y="599"/>
                    <a:pt x="1024" y="629"/>
                    <a:pt x="1095" y="629"/>
                  </a:cubicBezTo>
                  <a:cubicBezTo>
                    <a:pt x="1167" y="629"/>
                    <a:pt x="1238" y="599"/>
                    <a:pt x="1310" y="540"/>
                  </a:cubicBezTo>
                  <a:cubicBezTo>
                    <a:pt x="1607" y="504"/>
                    <a:pt x="1893" y="456"/>
                    <a:pt x="2179" y="409"/>
                  </a:cubicBezTo>
                  <a:cubicBezTo>
                    <a:pt x="2310" y="349"/>
                    <a:pt x="2393" y="266"/>
                    <a:pt x="2310" y="87"/>
                  </a:cubicBezTo>
                  <a:cubicBezTo>
                    <a:pt x="2220" y="20"/>
                    <a:pt x="2125" y="0"/>
                    <a:pt x="20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30"/>
            <p:cNvSpPr/>
            <p:nvPr/>
          </p:nvSpPr>
          <p:spPr>
            <a:xfrm>
              <a:off x="5662300" y="3427325"/>
              <a:ext cx="24725" cy="11175"/>
            </a:xfrm>
            <a:custGeom>
              <a:avLst/>
              <a:gdLst/>
              <a:ahLst/>
              <a:cxnLst/>
              <a:rect l="l" t="t" r="r" b="b"/>
              <a:pathLst>
                <a:path w="989" h="447" extrusionOk="0">
                  <a:moveTo>
                    <a:pt x="417" y="1"/>
                  </a:moveTo>
                  <a:lnTo>
                    <a:pt x="417" y="1"/>
                  </a:lnTo>
                  <a:cubicBezTo>
                    <a:pt x="429" y="311"/>
                    <a:pt x="96" y="132"/>
                    <a:pt x="1" y="287"/>
                  </a:cubicBezTo>
                  <a:cubicBezTo>
                    <a:pt x="129" y="415"/>
                    <a:pt x="269" y="446"/>
                    <a:pt x="416" y="446"/>
                  </a:cubicBezTo>
                  <a:cubicBezTo>
                    <a:pt x="556" y="446"/>
                    <a:pt x="701" y="418"/>
                    <a:pt x="846" y="418"/>
                  </a:cubicBezTo>
                  <a:cubicBezTo>
                    <a:pt x="894" y="370"/>
                    <a:pt x="977" y="358"/>
                    <a:pt x="989" y="275"/>
                  </a:cubicBezTo>
                  <a:lnTo>
                    <a:pt x="41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30"/>
            <p:cNvSpPr/>
            <p:nvPr/>
          </p:nvSpPr>
          <p:spPr>
            <a:xfrm>
              <a:off x="5683425" y="3433275"/>
              <a:ext cx="35750" cy="5375"/>
            </a:xfrm>
            <a:custGeom>
              <a:avLst/>
              <a:gdLst/>
              <a:ahLst/>
              <a:cxnLst/>
              <a:rect l="l" t="t" r="r" b="b"/>
              <a:pathLst>
                <a:path w="1430" h="215" extrusionOk="0">
                  <a:moveTo>
                    <a:pt x="775" y="1"/>
                  </a:moveTo>
                  <a:cubicBezTo>
                    <a:pt x="567" y="1"/>
                    <a:pt x="357" y="17"/>
                    <a:pt x="144" y="37"/>
                  </a:cubicBezTo>
                  <a:lnTo>
                    <a:pt x="1" y="180"/>
                  </a:lnTo>
                  <a:cubicBezTo>
                    <a:pt x="305" y="187"/>
                    <a:pt x="608" y="214"/>
                    <a:pt x="912" y="214"/>
                  </a:cubicBezTo>
                  <a:cubicBezTo>
                    <a:pt x="1085" y="214"/>
                    <a:pt x="1257" y="206"/>
                    <a:pt x="1430" y="180"/>
                  </a:cubicBezTo>
                  <a:cubicBezTo>
                    <a:pt x="1370" y="120"/>
                    <a:pt x="1323" y="73"/>
                    <a:pt x="1263" y="37"/>
                  </a:cubicBezTo>
                  <a:cubicBezTo>
                    <a:pt x="1101" y="11"/>
                    <a:pt x="938" y="1"/>
                    <a:pt x="7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30"/>
            <p:cNvSpPr/>
            <p:nvPr/>
          </p:nvSpPr>
          <p:spPr>
            <a:xfrm>
              <a:off x="5722725" y="3436275"/>
              <a:ext cx="3900" cy="1800"/>
            </a:xfrm>
            <a:custGeom>
              <a:avLst/>
              <a:gdLst/>
              <a:ahLst/>
              <a:cxnLst/>
              <a:rect l="l" t="t" r="r" b="b"/>
              <a:pathLst>
                <a:path w="156" h="72" extrusionOk="0">
                  <a:moveTo>
                    <a:pt x="64" y="1"/>
                  </a:moveTo>
                  <a:cubicBezTo>
                    <a:pt x="34" y="1"/>
                    <a:pt x="9" y="19"/>
                    <a:pt x="1" y="60"/>
                  </a:cubicBezTo>
                  <a:cubicBezTo>
                    <a:pt x="48" y="60"/>
                    <a:pt x="96" y="60"/>
                    <a:pt x="155" y="72"/>
                  </a:cubicBezTo>
                  <a:cubicBezTo>
                    <a:pt x="143"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30"/>
            <p:cNvSpPr/>
            <p:nvPr/>
          </p:nvSpPr>
          <p:spPr>
            <a:xfrm>
              <a:off x="5750700" y="3422800"/>
              <a:ext cx="222075" cy="18300"/>
            </a:xfrm>
            <a:custGeom>
              <a:avLst/>
              <a:gdLst/>
              <a:ahLst/>
              <a:cxnLst/>
              <a:rect l="l" t="t" r="r" b="b"/>
              <a:pathLst>
                <a:path w="8883" h="732" extrusionOk="0">
                  <a:moveTo>
                    <a:pt x="8174" y="1"/>
                  </a:moveTo>
                  <a:cubicBezTo>
                    <a:pt x="8100" y="1"/>
                    <a:pt x="8026" y="7"/>
                    <a:pt x="7954" y="15"/>
                  </a:cubicBezTo>
                  <a:cubicBezTo>
                    <a:pt x="7871" y="51"/>
                    <a:pt x="7811" y="87"/>
                    <a:pt x="7752" y="134"/>
                  </a:cubicBezTo>
                  <a:cubicBezTo>
                    <a:pt x="7609" y="162"/>
                    <a:pt x="7465" y="171"/>
                    <a:pt x="7319" y="171"/>
                  </a:cubicBezTo>
                  <a:cubicBezTo>
                    <a:pt x="6986" y="171"/>
                    <a:pt x="6646" y="121"/>
                    <a:pt x="6305" y="121"/>
                  </a:cubicBezTo>
                  <a:cubicBezTo>
                    <a:pt x="6212" y="121"/>
                    <a:pt x="6119" y="125"/>
                    <a:pt x="6025" y="134"/>
                  </a:cubicBezTo>
                  <a:cubicBezTo>
                    <a:pt x="5984" y="105"/>
                    <a:pt x="5936" y="90"/>
                    <a:pt x="5888" y="90"/>
                  </a:cubicBezTo>
                  <a:cubicBezTo>
                    <a:pt x="5841" y="90"/>
                    <a:pt x="5793" y="105"/>
                    <a:pt x="5751" y="134"/>
                  </a:cubicBezTo>
                  <a:cubicBezTo>
                    <a:pt x="5692" y="134"/>
                    <a:pt x="5644" y="122"/>
                    <a:pt x="5585" y="122"/>
                  </a:cubicBezTo>
                  <a:cubicBezTo>
                    <a:pt x="5565" y="118"/>
                    <a:pt x="5545" y="115"/>
                    <a:pt x="5527" y="115"/>
                  </a:cubicBezTo>
                  <a:cubicBezTo>
                    <a:pt x="5502" y="115"/>
                    <a:pt x="5480" y="120"/>
                    <a:pt x="5466" y="134"/>
                  </a:cubicBezTo>
                  <a:cubicBezTo>
                    <a:pt x="5359" y="134"/>
                    <a:pt x="5275" y="146"/>
                    <a:pt x="5168" y="146"/>
                  </a:cubicBezTo>
                  <a:cubicBezTo>
                    <a:pt x="5105" y="100"/>
                    <a:pt x="5039" y="82"/>
                    <a:pt x="4972" y="82"/>
                  </a:cubicBezTo>
                  <a:cubicBezTo>
                    <a:pt x="4900" y="82"/>
                    <a:pt x="4826" y="103"/>
                    <a:pt x="4751" y="134"/>
                  </a:cubicBezTo>
                  <a:cubicBezTo>
                    <a:pt x="4597" y="146"/>
                    <a:pt x="4466" y="146"/>
                    <a:pt x="4323" y="146"/>
                  </a:cubicBezTo>
                  <a:lnTo>
                    <a:pt x="4025" y="146"/>
                  </a:lnTo>
                  <a:cubicBezTo>
                    <a:pt x="4025" y="134"/>
                    <a:pt x="4001" y="134"/>
                    <a:pt x="3977" y="122"/>
                  </a:cubicBezTo>
                  <a:cubicBezTo>
                    <a:pt x="3968" y="119"/>
                    <a:pt x="3959" y="118"/>
                    <a:pt x="3951" y="118"/>
                  </a:cubicBezTo>
                  <a:cubicBezTo>
                    <a:pt x="3928" y="118"/>
                    <a:pt x="3908" y="129"/>
                    <a:pt x="3882" y="146"/>
                  </a:cubicBezTo>
                  <a:cubicBezTo>
                    <a:pt x="3602" y="164"/>
                    <a:pt x="3317" y="176"/>
                    <a:pt x="3031" y="176"/>
                  </a:cubicBezTo>
                  <a:cubicBezTo>
                    <a:pt x="2745" y="176"/>
                    <a:pt x="2459" y="164"/>
                    <a:pt x="2180" y="134"/>
                  </a:cubicBezTo>
                  <a:cubicBezTo>
                    <a:pt x="1739" y="146"/>
                    <a:pt x="1310" y="146"/>
                    <a:pt x="882" y="170"/>
                  </a:cubicBezTo>
                  <a:cubicBezTo>
                    <a:pt x="714" y="170"/>
                    <a:pt x="527" y="79"/>
                    <a:pt x="355" y="79"/>
                  </a:cubicBezTo>
                  <a:cubicBezTo>
                    <a:pt x="223" y="79"/>
                    <a:pt x="99" y="133"/>
                    <a:pt x="1" y="325"/>
                  </a:cubicBezTo>
                  <a:cubicBezTo>
                    <a:pt x="66" y="412"/>
                    <a:pt x="144" y="446"/>
                    <a:pt x="228" y="446"/>
                  </a:cubicBezTo>
                  <a:cubicBezTo>
                    <a:pt x="282" y="446"/>
                    <a:pt x="338" y="432"/>
                    <a:pt x="394" y="408"/>
                  </a:cubicBezTo>
                  <a:cubicBezTo>
                    <a:pt x="487" y="358"/>
                    <a:pt x="585" y="338"/>
                    <a:pt x="685" y="338"/>
                  </a:cubicBezTo>
                  <a:cubicBezTo>
                    <a:pt x="750" y="338"/>
                    <a:pt x="816" y="346"/>
                    <a:pt x="882" y="361"/>
                  </a:cubicBezTo>
                  <a:cubicBezTo>
                    <a:pt x="989" y="536"/>
                    <a:pt x="1160" y="552"/>
                    <a:pt x="1316" y="552"/>
                  </a:cubicBezTo>
                  <a:cubicBezTo>
                    <a:pt x="1351" y="552"/>
                    <a:pt x="1385" y="551"/>
                    <a:pt x="1418" y="551"/>
                  </a:cubicBezTo>
                  <a:lnTo>
                    <a:pt x="1834" y="551"/>
                  </a:lnTo>
                  <a:cubicBezTo>
                    <a:pt x="1860" y="552"/>
                    <a:pt x="1886" y="552"/>
                    <a:pt x="1912" y="552"/>
                  </a:cubicBezTo>
                  <a:cubicBezTo>
                    <a:pt x="2043" y="552"/>
                    <a:pt x="2177" y="542"/>
                    <a:pt x="2311" y="542"/>
                  </a:cubicBezTo>
                  <a:cubicBezTo>
                    <a:pt x="2471" y="542"/>
                    <a:pt x="2632" y="557"/>
                    <a:pt x="2787" y="623"/>
                  </a:cubicBezTo>
                  <a:cubicBezTo>
                    <a:pt x="2804" y="622"/>
                    <a:pt x="2821" y="621"/>
                    <a:pt x="2838" y="621"/>
                  </a:cubicBezTo>
                  <a:cubicBezTo>
                    <a:pt x="3044" y="621"/>
                    <a:pt x="3232" y="684"/>
                    <a:pt x="3430" y="706"/>
                  </a:cubicBezTo>
                  <a:cubicBezTo>
                    <a:pt x="3499" y="722"/>
                    <a:pt x="3567" y="731"/>
                    <a:pt x="3631" y="731"/>
                  </a:cubicBezTo>
                  <a:cubicBezTo>
                    <a:pt x="3812" y="731"/>
                    <a:pt x="3964" y="654"/>
                    <a:pt x="4025" y="408"/>
                  </a:cubicBezTo>
                  <a:cubicBezTo>
                    <a:pt x="4130" y="297"/>
                    <a:pt x="4252" y="272"/>
                    <a:pt x="4378" y="272"/>
                  </a:cubicBezTo>
                  <a:cubicBezTo>
                    <a:pt x="4483" y="272"/>
                    <a:pt x="4590" y="289"/>
                    <a:pt x="4692" y="289"/>
                  </a:cubicBezTo>
                  <a:lnTo>
                    <a:pt x="8883" y="289"/>
                  </a:lnTo>
                  <a:lnTo>
                    <a:pt x="8883" y="170"/>
                  </a:lnTo>
                  <a:cubicBezTo>
                    <a:pt x="8799" y="158"/>
                    <a:pt x="8692" y="134"/>
                    <a:pt x="8609" y="122"/>
                  </a:cubicBezTo>
                  <a:cubicBezTo>
                    <a:pt x="8474" y="27"/>
                    <a:pt x="8323" y="1"/>
                    <a:pt x="8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30"/>
            <p:cNvSpPr/>
            <p:nvPr/>
          </p:nvSpPr>
          <p:spPr>
            <a:xfrm>
              <a:off x="6177850" y="3419325"/>
              <a:ext cx="35725" cy="8200"/>
            </a:xfrm>
            <a:custGeom>
              <a:avLst/>
              <a:gdLst/>
              <a:ahLst/>
              <a:cxnLst/>
              <a:rect l="l" t="t" r="r" b="b"/>
              <a:pathLst>
                <a:path w="1429" h="328" extrusionOk="0">
                  <a:moveTo>
                    <a:pt x="786" y="1"/>
                  </a:moveTo>
                  <a:cubicBezTo>
                    <a:pt x="639" y="1"/>
                    <a:pt x="493" y="39"/>
                    <a:pt x="346" y="142"/>
                  </a:cubicBezTo>
                  <a:cubicBezTo>
                    <a:pt x="226" y="154"/>
                    <a:pt x="119" y="154"/>
                    <a:pt x="0" y="178"/>
                  </a:cubicBezTo>
                  <a:cubicBezTo>
                    <a:pt x="232" y="276"/>
                    <a:pt x="458" y="327"/>
                    <a:pt x="686" y="327"/>
                  </a:cubicBezTo>
                  <a:cubicBezTo>
                    <a:pt x="928" y="327"/>
                    <a:pt x="1172" y="271"/>
                    <a:pt x="1429" y="154"/>
                  </a:cubicBezTo>
                  <a:cubicBezTo>
                    <a:pt x="1206" y="78"/>
                    <a:pt x="994" y="1"/>
                    <a:pt x="7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30"/>
            <p:cNvSpPr/>
            <p:nvPr/>
          </p:nvSpPr>
          <p:spPr>
            <a:xfrm>
              <a:off x="6116525" y="3420200"/>
              <a:ext cx="14900" cy="7150"/>
            </a:xfrm>
            <a:custGeom>
              <a:avLst/>
              <a:gdLst/>
              <a:ahLst/>
              <a:cxnLst/>
              <a:rect l="l" t="t" r="r" b="b"/>
              <a:pathLst>
                <a:path w="596" h="286" extrusionOk="0">
                  <a:moveTo>
                    <a:pt x="48" y="0"/>
                  </a:moveTo>
                  <a:cubicBezTo>
                    <a:pt x="1" y="48"/>
                    <a:pt x="1" y="84"/>
                    <a:pt x="24" y="119"/>
                  </a:cubicBezTo>
                  <a:cubicBezTo>
                    <a:pt x="143" y="155"/>
                    <a:pt x="251" y="167"/>
                    <a:pt x="310" y="286"/>
                  </a:cubicBezTo>
                  <a:cubicBezTo>
                    <a:pt x="417" y="286"/>
                    <a:pt x="501" y="274"/>
                    <a:pt x="596" y="274"/>
                  </a:cubicBezTo>
                  <a:cubicBezTo>
                    <a:pt x="596" y="179"/>
                    <a:pt x="584" y="107"/>
                    <a:pt x="584" y="24"/>
                  </a:cubicBezTo>
                  <a:cubicBezTo>
                    <a:pt x="405" y="0"/>
                    <a:pt x="227"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30"/>
            <p:cNvSpPr/>
            <p:nvPr/>
          </p:nvSpPr>
          <p:spPr>
            <a:xfrm>
              <a:off x="6143025" y="3421150"/>
              <a:ext cx="6275" cy="5850"/>
            </a:xfrm>
            <a:custGeom>
              <a:avLst/>
              <a:gdLst/>
              <a:ahLst/>
              <a:cxnLst/>
              <a:rect l="l" t="t" r="r" b="b"/>
              <a:pathLst>
                <a:path w="251" h="234" extrusionOk="0">
                  <a:moveTo>
                    <a:pt x="148" y="1"/>
                  </a:moveTo>
                  <a:cubicBezTo>
                    <a:pt x="132" y="1"/>
                    <a:pt x="115" y="4"/>
                    <a:pt x="95" y="10"/>
                  </a:cubicBezTo>
                  <a:cubicBezTo>
                    <a:pt x="0" y="46"/>
                    <a:pt x="119" y="141"/>
                    <a:pt x="131" y="224"/>
                  </a:cubicBezTo>
                  <a:cubicBezTo>
                    <a:pt x="155" y="230"/>
                    <a:pt x="173" y="233"/>
                    <a:pt x="191" y="233"/>
                  </a:cubicBezTo>
                  <a:cubicBezTo>
                    <a:pt x="209" y="233"/>
                    <a:pt x="226" y="230"/>
                    <a:pt x="250" y="224"/>
                  </a:cubicBezTo>
                  <a:cubicBezTo>
                    <a:pt x="250" y="131"/>
                    <a:pt x="25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30"/>
            <p:cNvSpPr/>
            <p:nvPr/>
          </p:nvSpPr>
          <p:spPr>
            <a:xfrm>
              <a:off x="6215950" y="3420200"/>
              <a:ext cx="5375" cy="6875"/>
            </a:xfrm>
            <a:custGeom>
              <a:avLst/>
              <a:gdLst/>
              <a:ahLst/>
              <a:cxnLst/>
              <a:rect l="l" t="t" r="r" b="b"/>
              <a:pathLst>
                <a:path w="215" h="275" extrusionOk="0">
                  <a:moveTo>
                    <a:pt x="203" y="0"/>
                  </a:moveTo>
                  <a:cubicBezTo>
                    <a:pt x="0" y="107"/>
                    <a:pt x="12" y="203"/>
                    <a:pt x="215" y="274"/>
                  </a:cubicBezTo>
                  <a:cubicBezTo>
                    <a:pt x="203" y="179"/>
                    <a:pt x="203" y="95"/>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30"/>
            <p:cNvSpPr/>
            <p:nvPr/>
          </p:nvSpPr>
          <p:spPr>
            <a:xfrm>
              <a:off x="5970375" y="3326275"/>
              <a:ext cx="14325" cy="5650"/>
            </a:xfrm>
            <a:custGeom>
              <a:avLst/>
              <a:gdLst/>
              <a:ahLst/>
              <a:cxnLst/>
              <a:rect l="l" t="t" r="r" b="b"/>
              <a:pathLst>
                <a:path w="573" h="226" extrusionOk="0">
                  <a:moveTo>
                    <a:pt x="286" y="1"/>
                  </a:moveTo>
                  <a:cubicBezTo>
                    <a:pt x="191" y="1"/>
                    <a:pt x="96" y="54"/>
                    <a:pt x="1" y="162"/>
                  </a:cubicBezTo>
                  <a:cubicBezTo>
                    <a:pt x="50" y="205"/>
                    <a:pt x="99" y="226"/>
                    <a:pt x="151" y="226"/>
                  </a:cubicBezTo>
                  <a:cubicBezTo>
                    <a:pt x="198" y="226"/>
                    <a:pt x="247" y="208"/>
                    <a:pt x="298" y="173"/>
                  </a:cubicBezTo>
                  <a:cubicBezTo>
                    <a:pt x="382" y="162"/>
                    <a:pt x="489" y="162"/>
                    <a:pt x="572" y="162"/>
                  </a:cubicBezTo>
                  <a:cubicBezTo>
                    <a:pt x="477" y="54"/>
                    <a:pt x="382"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30"/>
            <p:cNvSpPr/>
            <p:nvPr/>
          </p:nvSpPr>
          <p:spPr>
            <a:xfrm>
              <a:off x="5939125" y="3376900"/>
              <a:ext cx="22950" cy="7000"/>
            </a:xfrm>
            <a:custGeom>
              <a:avLst/>
              <a:gdLst/>
              <a:ahLst/>
              <a:cxnLst/>
              <a:rect l="l" t="t" r="r" b="b"/>
              <a:pathLst>
                <a:path w="918" h="280" extrusionOk="0">
                  <a:moveTo>
                    <a:pt x="526" y="1"/>
                  </a:moveTo>
                  <a:cubicBezTo>
                    <a:pt x="376" y="1"/>
                    <a:pt x="207" y="6"/>
                    <a:pt x="0" y="6"/>
                  </a:cubicBezTo>
                  <a:cubicBezTo>
                    <a:pt x="239" y="184"/>
                    <a:pt x="441" y="113"/>
                    <a:pt x="536" y="280"/>
                  </a:cubicBezTo>
                  <a:cubicBezTo>
                    <a:pt x="620" y="268"/>
                    <a:pt x="727" y="268"/>
                    <a:pt x="810" y="268"/>
                  </a:cubicBezTo>
                  <a:cubicBezTo>
                    <a:pt x="846" y="161"/>
                    <a:pt x="917" y="30"/>
                    <a:pt x="739" y="6"/>
                  </a:cubicBezTo>
                  <a:cubicBezTo>
                    <a:pt x="671" y="2"/>
                    <a:pt x="601" y="1"/>
                    <a:pt x="5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30"/>
            <p:cNvSpPr/>
            <p:nvPr/>
          </p:nvSpPr>
          <p:spPr>
            <a:xfrm>
              <a:off x="5991800" y="3376725"/>
              <a:ext cx="7775" cy="3300"/>
            </a:xfrm>
            <a:custGeom>
              <a:avLst/>
              <a:gdLst/>
              <a:ahLst/>
              <a:cxnLst/>
              <a:rect l="l" t="t" r="r" b="b"/>
              <a:pathLst>
                <a:path w="311" h="132" extrusionOk="0">
                  <a:moveTo>
                    <a:pt x="1" y="1"/>
                  </a:moveTo>
                  <a:cubicBezTo>
                    <a:pt x="37" y="37"/>
                    <a:pt x="48" y="72"/>
                    <a:pt x="96" y="96"/>
                  </a:cubicBezTo>
                  <a:cubicBezTo>
                    <a:pt x="132" y="114"/>
                    <a:pt x="170" y="132"/>
                    <a:pt x="208" y="132"/>
                  </a:cubicBezTo>
                  <a:cubicBezTo>
                    <a:pt x="245" y="132"/>
                    <a:pt x="281" y="114"/>
                    <a:pt x="310" y="60"/>
                  </a:cubicBezTo>
                  <a:cubicBezTo>
                    <a:pt x="251" y="37"/>
                    <a:pt x="191" y="13"/>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30"/>
            <p:cNvSpPr/>
            <p:nvPr/>
          </p:nvSpPr>
          <p:spPr>
            <a:xfrm>
              <a:off x="6210300" y="3301725"/>
              <a:ext cx="33650" cy="15025"/>
            </a:xfrm>
            <a:custGeom>
              <a:avLst/>
              <a:gdLst/>
              <a:ahLst/>
              <a:cxnLst/>
              <a:rect l="l" t="t" r="r" b="b"/>
              <a:pathLst>
                <a:path w="1346" h="601" extrusionOk="0">
                  <a:moveTo>
                    <a:pt x="179" y="1"/>
                  </a:moveTo>
                  <a:cubicBezTo>
                    <a:pt x="131" y="36"/>
                    <a:pt x="71" y="84"/>
                    <a:pt x="24" y="132"/>
                  </a:cubicBezTo>
                  <a:cubicBezTo>
                    <a:pt x="0" y="370"/>
                    <a:pt x="226" y="405"/>
                    <a:pt x="310" y="560"/>
                  </a:cubicBezTo>
                  <a:cubicBezTo>
                    <a:pt x="336" y="587"/>
                    <a:pt x="356" y="600"/>
                    <a:pt x="385" y="600"/>
                  </a:cubicBezTo>
                  <a:cubicBezTo>
                    <a:pt x="394" y="600"/>
                    <a:pt x="405" y="599"/>
                    <a:pt x="417" y="596"/>
                  </a:cubicBezTo>
                  <a:cubicBezTo>
                    <a:pt x="513" y="565"/>
                    <a:pt x="610" y="558"/>
                    <a:pt x="709" y="558"/>
                  </a:cubicBezTo>
                  <a:cubicBezTo>
                    <a:pt x="795" y="558"/>
                    <a:pt x="881" y="563"/>
                    <a:pt x="969" y="563"/>
                  </a:cubicBezTo>
                  <a:cubicBezTo>
                    <a:pt x="1092" y="563"/>
                    <a:pt x="1218" y="553"/>
                    <a:pt x="1345" y="501"/>
                  </a:cubicBezTo>
                  <a:cubicBezTo>
                    <a:pt x="1345" y="322"/>
                    <a:pt x="1298" y="179"/>
                    <a:pt x="1083" y="143"/>
                  </a:cubicBezTo>
                  <a:cubicBezTo>
                    <a:pt x="786" y="96"/>
                    <a:pt x="476" y="36"/>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30"/>
            <p:cNvSpPr/>
            <p:nvPr/>
          </p:nvSpPr>
          <p:spPr>
            <a:xfrm>
              <a:off x="5496500" y="3285950"/>
              <a:ext cx="20575" cy="15250"/>
            </a:xfrm>
            <a:custGeom>
              <a:avLst/>
              <a:gdLst/>
              <a:ahLst/>
              <a:cxnLst/>
              <a:rect l="l" t="t" r="r" b="b"/>
              <a:pathLst>
                <a:path w="823" h="610" extrusionOk="0">
                  <a:moveTo>
                    <a:pt x="715" y="1"/>
                  </a:moveTo>
                  <a:cubicBezTo>
                    <a:pt x="441" y="167"/>
                    <a:pt x="84" y="227"/>
                    <a:pt x="1" y="608"/>
                  </a:cubicBezTo>
                  <a:cubicBezTo>
                    <a:pt x="7" y="609"/>
                    <a:pt x="14" y="609"/>
                    <a:pt x="20" y="609"/>
                  </a:cubicBezTo>
                  <a:cubicBezTo>
                    <a:pt x="143" y="609"/>
                    <a:pt x="208" y="431"/>
                    <a:pt x="325" y="431"/>
                  </a:cubicBezTo>
                  <a:cubicBezTo>
                    <a:pt x="353" y="431"/>
                    <a:pt x="383" y="441"/>
                    <a:pt x="418" y="465"/>
                  </a:cubicBezTo>
                  <a:cubicBezTo>
                    <a:pt x="467" y="501"/>
                    <a:pt x="505" y="516"/>
                    <a:pt x="534" y="516"/>
                  </a:cubicBezTo>
                  <a:cubicBezTo>
                    <a:pt x="640" y="516"/>
                    <a:pt x="646" y="334"/>
                    <a:pt x="739" y="334"/>
                  </a:cubicBezTo>
                  <a:cubicBezTo>
                    <a:pt x="799" y="286"/>
                    <a:pt x="822" y="239"/>
                    <a:pt x="822" y="167"/>
                  </a:cubicBezTo>
                  <a:cubicBezTo>
                    <a:pt x="810" y="96"/>
                    <a:pt x="775" y="48"/>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30"/>
            <p:cNvSpPr/>
            <p:nvPr/>
          </p:nvSpPr>
          <p:spPr>
            <a:xfrm>
              <a:off x="5514375" y="3286775"/>
              <a:ext cx="14600" cy="10800"/>
            </a:xfrm>
            <a:custGeom>
              <a:avLst/>
              <a:gdLst/>
              <a:ahLst/>
              <a:cxnLst/>
              <a:rect l="l" t="t" r="r" b="b"/>
              <a:pathLst>
                <a:path w="584" h="432" extrusionOk="0">
                  <a:moveTo>
                    <a:pt x="214" y="0"/>
                  </a:moveTo>
                  <a:cubicBezTo>
                    <a:pt x="125" y="0"/>
                    <a:pt x="60" y="73"/>
                    <a:pt x="0" y="158"/>
                  </a:cubicBezTo>
                  <a:lnTo>
                    <a:pt x="0" y="313"/>
                  </a:lnTo>
                  <a:cubicBezTo>
                    <a:pt x="60" y="337"/>
                    <a:pt x="107" y="384"/>
                    <a:pt x="155" y="432"/>
                  </a:cubicBezTo>
                  <a:cubicBezTo>
                    <a:pt x="226" y="420"/>
                    <a:pt x="322" y="420"/>
                    <a:pt x="405" y="420"/>
                  </a:cubicBezTo>
                  <a:cubicBezTo>
                    <a:pt x="584" y="253"/>
                    <a:pt x="465" y="134"/>
                    <a:pt x="334" y="39"/>
                  </a:cubicBezTo>
                  <a:cubicBezTo>
                    <a:pt x="289" y="12"/>
                    <a:pt x="250"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30"/>
            <p:cNvSpPr/>
            <p:nvPr/>
          </p:nvSpPr>
          <p:spPr>
            <a:xfrm>
              <a:off x="5462875" y="3348150"/>
              <a:ext cx="9250" cy="14625"/>
            </a:xfrm>
            <a:custGeom>
              <a:avLst/>
              <a:gdLst/>
              <a:ahLst/>
              <a:cxnLst/>
              <a:rect l="l" t="t" r="r" b="b"/>
              <a:pathLst>
                <a:path w="370" h="585" extrusionOk="0">
                  <a:moveTo>
                    <a:pt x="84" y="1"/>
                  </a:moveTo>
                  <a:cubicBezTo>
                    <a:pt x="60" y="13"/>
                    <a:pt x="36" y="25"/>
                    <a:pt x="12" y="37"/>
                  </a:cubicBezTo>
                  <a:cubicBezTo>
                    <a:pt x="0" y="132"/>
                    <a:pt x="0" y="227"/>
                    <a:pt x="72" y="287"/>
                  </a:cubicBezTo>
                  <a:cubicBezTo>
                    <a:pt x="96" y="310"/>
                    <a:pt x="96" y="334"/>
                    <a:pt x="84" y="370"/>
                  </a:cubicBezTo>
                  <a:cubicBezTo>
                    <a:pt x="96" y="465"/>
                    <a:pt x="155" y="501"/>
                    <a:pt x="191" y="561"/>
                  </a:cubicBezTo>
                  <a:lnTo>
                    <a:pt x="203" y="584"/>
                  </a:lnTo>
                  <a:cubicBezTo>
                    <a:pt x="358" y="537"/>
                    <a:pt x="370" y="418"/>
                    <a:pt x="358" y="287"/>
                  </a:cubicBezTo>
                  <a:cubicBezTo>
                    <a:pt x="262" y="191"/>
                    <a:pt x="179" y="8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30"/>
            <p:cNvSpPr/>
            <p:nvPr/>
          </p:nvSpPr>
          <p:spPr>
            <a:xfrm>
              <a:off x="6062950" y="3336275"/>
              <a:ext cx="43475" cy="13400"/>
            </a:xfrm>
            <a:custGeom>
              <a:avLst/>
              <a:gdLst/>
              <a:ahLst/>
              <a:cxnLst/>
              <a:rect l="l" t="t" r="r" b="b"/>
              <a:pathLst>
                <a:path w="1739" h="536" extrusionOk="0">
                  <a:moveTo>
                    <a:pt x="1174" y="1"/>
                  </a:moveTo>
                  <a:cubicBezTo>
                    <a:pt x="1072" y="1"/>
                    <a:pt x="966" y="19"/>
                    <a:pt x="858" y="59"/>
                  </a:cubicBezTo>
                  <a:cubicBezTo>
                    <a:pt x="643" y="143"/>
                    <a:pt x="381" y="59"/>
                    <a:pt x="167" y="190"/>
                  </a:cubicBezTo>
                  <a:cubicBezTo>
                    <a:pt x="108" y="238"/>
                    <a:pt x="60" y="297"/>
                    <a:pt x="0" y="357"/>
                  </a:cubicBezTo>
                  <a:cubicBezTo>
                    <a:pt x="86" y="376"/>
                    <a:pt x="173" y="381"/>
                    <a:pt x="261" y="381"/>
                  </a:cubicBezTo>
                  <a:cubicBezTo>
                    <a:pt x="389" y="381"/>
                    <a:pt x="518" y="370"/>
                    <a:pt x="647" y="370"/>
                  </a:cubicBezTo>
                  <a:cubicBezTo>
                    <a:pt x="827" y="370"/>
                    <a:pt x="1007" y="392"/>
                    <a:pt x="1179" y="500"/>
                  </a:cubicBezTo>
                  <a:cubicBezTo>
                    <a:pt x="1179" y="524"/>
                    <a:pt x="1203" y="524"/>
                    <a:pt x="1215" y="535"/>
                  </a:cubicBezTo>
                  <a:cubicBezTo>
                    <a:pt x="1262" y="535"/>
                    <a:pt x="1274" y="500"/>
                    <a:pt x="1298" y="464"/>
                  </a:cubicBezTo>
                  <a:cubicBezTo>
                    <a:pt x="1393" y="297"/>
                    <a:pt x="1548" y="190"/>
                    <a:pt x="1739" y="190"/>
                  </a:cubicBezTo>
                  <a:cubicBezTo>
                    <a:pt x="1565" y="72"/>
                    <a:pt x="1376" y="1"/>
                    <a:pt x="11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30"/>
            <p:cNvSpPr/>
            <p:nvPr/>
          </p:nvSpPr>
          <p:spPr>
            <a:xfrm>
              <a:off x="6038250" y="3333400"/>
              <a:ext cx="25325" cy="8050"/>
            </a:xfrm>
            <a:custGeom>
              <a:avLst/>
              <a:gdLst/>
              <a:ahLst/>
              <a:cxnLst/>
              <a:rect l="l" t="t" r="r" b="b"/>
              <a:pathLst>
                <a:path w="1013" h="322" extrusionOk="0">
                  <a:moveTo>
                    <a:pt x="570" y="1"/>
                  </a:moveTo>
                  <a:cubicBezTo>
                    <a:pt x="425" y="1"/>
                    <a:pt x="275" y="28"/>
                    <a:pt x="128" y="28"/>
                  </a:cubicBezTo>
                  <a:cubicBezTo>
                    <a:pt x="85" y="28"/>
                    <a:pt x="42" y="25"/>
                    <a:pt x="0" y="19"/>
                  </a:cubicBezTo>
                  <a:lnTo>
                    <a:pt x="0" y="162"/>
                  </a:lnTo>
                  <a:cubicBezTo>
                    <a:pt x="187" y="249"/>
                    <a:pt x="378" y="321"/>
                    <a:pt x="569" y="321"/>
                  </a:cubicBezTo>
                  <a:cubicBezTo>
                    <a:pt x="717" y="321"/>
                    <a:pt x="866" y="277"/>
                    <a:pt x="1012" y="162"/>
                  </a:cubicBezTo>
                  <a:cubicBezTo>
                    <a:pt x="877" y="32"/>
                    <a:pt x="726" y="1"/>
                    <a:pt x="5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30"/>
            <p:cNvSpPr/>
            <p:nvPr/>
          </p:nvSpPr>
          <p:spPr>
            <a:xfrm>
              <a:off x="6015325" y="3327025"/>
              <a:ext cx="38725" cy="6575"/>
            </a:xfrm>
            <a:custGeom>
              <a:avLst/>
              <a:gdLst/>
              <a:ahLst/>
              <a:cxnLst/>
              <a:rect l="l" t="t" r="r" b="b"/>
              <a:pathLst>
                <a:path w="1549" h="263" extrusionOk="0">
                  <a:moveTo>
                    <a:pt x="1501" y="1"/>
                  </a:moveTo>
                  <a:cubicBezTo>
                    <a:pt x="1132" y="1"/>
                    <a:pt x="739" y="12"/>
                    <a:pt x="370" y="12"/>
                  </a:cubicBezTo>
                  <a:cubicBezTo>
                    <a:pt x="286" y="96"/>
                    <a:pt x="179" y="132"/>
                    <a:pt x="60" y="143"/>
                  </a:cubicBezTo>
                  <a:cubicBezTo>
                    <a:pt x="0" y="179"/>
                    <a:pt x="0" y="215"/>
                    <a:pt x="60" y="251"/>
                  </a:cubicBezTo>
                  <a:cubicBezTo>
                    <a:pt x="310" y="251"/>
                    <a:pt x="548" y="263"/>
                    <a:pt x="798" y="263"/>
                  </a:cubicBezTo>
                  <a:cubicBezTo>
                    <a:pt x="896" y="153"/>
                    <a:pt x="1008" y="130"/>
                    <a:pt x="1125" y="130"/>
                  </a:cubicBezTo>
                  <a:cubicBezTo>
                    <a:pt x="1209" y="130"/>
                    <a:pt x="1296" y="142"/>
                    <a:pt x="1381" y="142"/>
                  </a:cubicBezTo>
                  <a:cubicBezTo>
                    <a:pt x="1421" y="142"/>
                    <a:pt x="1461" y="139"/>
                    <a:pt x="1501" y="132"/>
                  </a:cubicBezTo>
                  <a:cubicBezTo>
                    <a:pt x="1548" y="84"/>
                    <a:pt x="1548" y="36"/>
                    <a:pt x="1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30"/>
            <p:cNvSpPr/>
            <p:nvPr/>
          </p:nvSpPr>
          <p:spPr>
            <a:xfrm>
              <a:off x="6067125" y="3336000"/>
              <a:ext cx="17875" cy="5425"/>
            </a:xfrm>
            <a:custGeom>
              <a:avLst/>
              <a:gdLst/>
              <a:ahLst/>
              <a:cxnLst/>
              <a:rect l="l" t="t" r="r" b="b"/>
              <a:pathLst>
                <a:path w="715" h="217" extrusionOk="0">
                  <a:moveTo>
                    <a:pt x="486" y="1"/>
                  </a:moveTo>
                  <a:cubicBezTo>
                    <a:pt x="339" y="1"/>
                    <a:pt x="191" y="63"/>
                    <a:pt x="59" y="63"/>
                  </a:cubicBezTo>
                  <a:cubicBezTo>
                    <a:pt x="39" y="63"/>
                    <a:pt x="19" y="61"/>
                    <a:pt x="0" y="58"/>
                  </a:cubicBezTo>
                  <a:lnTo>
                    <a:pt x="0" y="58"/>
                  </a:lnTo>
                  <a:cubicBezTo>
                    <a:pt x="0" y="94"/>
                    <a:pt x="12" y="154"/>
                    <a:pt x="12" y="201"/>
                  </a:cubicBezTo>
                  <a:cubicBezTo>
                    <a:pt x="34" y="199"/>
                    <a:pt x="56" y="198"/>
                    <a:pt x="77" y="198"/>
                  </a:cubicBezTo>
                  <a:cubicBezTo>
                    <a:pt x="176" y="198"/>
                    <a:pt x="278" y="216"/>
                    <a:pt x="377" y="216"/>
                  </a:cubicBezTo>
                  <a:cubicBezTo>
                    <a:pt x="497" y="216"/>
                    <a:pt x="613" y="189"/>
                    <a:pt x="714" y="70"/>
                  </a:cubicBezTo>
                  <a:cubicBezTo>
                    <a:pt x="640" y="18"/>
                    <a:pt x="563" y="1"/>
                    <a:pt x="4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30"/>
            <p:cNvSpPr/>
            <p:nvPr/>
          </p:nvSpPr>
          <p:spPr>
            <a:xfrm>
              <a:off x="6110275" y="3340150"/>
              <a:ext cx="8550" cy="7725"/>
            </a:xfrm>
            <a:custGeom>
              <a:avLst/>
              <a:gdLst/>
              <a:ahLst/>
              <a:cxnLst/>
              <a:rect l="l" t="t" r="r" b="b"/>
              <a:pathLst>
                <a:path w="342" h="309" extrusionOk="0">
                  <a:moveTo>
                    <a:pt x="180" y="1"/>
                  </a:moveTo>
                  <a:cubicBezTo>
                    <a:pt x="134" y="1"/>
                    <a:pt x="74" y="13"/>
                    <a:pt x="1" y="35"/>
                  </a:cubicBezTo>
                  <a:lnTo>
                    <a:pt x="1" y="166"/>
                  </a:lnTo>
                  <a:cubicBezTo>
                    <a:pt x="24" y="226"/>
                    <a:pt x="72" y="273"/>
                    <a:pt x="131" y="309"/>
                  </a:cubicBezTo>
                  <a:lnTo>
                    <a:pt x="298" y="309"/>
                  </a:lnTo>
                  <a:cubicBezTo>
                    <a:pt x="342" y="91"/>
                    <a:pt x="30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30"/>
            <p:cNvSpPr/>
            <p:nvPr/>
          </p:nvSpPr>
          <p:spPr>
            <a:xfrm>
              <a:off x="6052525" y="3323250"/>
              <a:ext cx="11050" cy="7075"/>
            </a:xfrm>
            <a:custGeom>
              <a:avLst/>
              <a:gdLst/>
              <a:ahLst/>
              <a:cxnLst/>
              <a:rect l="l" t="t" r="r" b="b"/>
              <a:pathLst>
                <a:path w="442" h="283" extrusionOk="0">
                  <a:moveTo>
                    <a:pt x="150" y="1"/>
                  </a:moveTo>
                  <a:cubicBezTo>
                    <a:pt x="101" y="1"/>
                    <a:pt x="50" y="5"/>
                    <a:pt x="1" y="9"/>
                  </a:cubicBezTo>
                  <a:cubicBezTo>
                    <a:pt x="13" y="56"/>
                    <a:pt x="13" y="104"/>
                    <a:pt x="13" y="152"/>
                  </a:cubicBezTo>
                  <a:lnTo>
                    <a:pt x="13" y="283"/>
                  </a:lnTo>
                  <a:cubicBezTo>
                    <a:pt x="60" y="283"/>
                    <a:pt x="108" y="283"/>
                    <a:pt x="144" y="271"/>
                  </a:cubicBezTo>
                  <a:cubicBezTo>
                    <a:pt x="239" y="187"/>
                    <a:pt x="358" y="223"/>
                    <a:pt x="441" y="152"/>
                  </a:cubicBezTo>
                  <a:cubicBezTo>
                    <a:pt x="374" y="26"/>
                    <a:pt x="26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30"/>
            <p:cNvSpPr/>
            <p:nvPr/>
          </p:nvSpPr>
          <p:spPr>
            <a:xfrm>
              <a:off x="6067125" y="3327025"/>
              <a:ext cx="14300" cy="3600"/>
            </a:xfrm>
            <a:custGeom>
              <a:avLst/>
              <a:gdLst/>
              <a:ahLst/>
              <a:cxnLst/>
              <a:rect l="l" t="t" r="r" b="b"/>
              <a:pathLst>
                <a:path w="572" h="144" extrusionOk="0">
                  <a:moveTo>
                    <a:pt x="0" y="1"/>
                  </a:moveTo>
                  <a:cubicBezTo>
                    <a:pt x="95" y="96"/>
                    <a:pt x="191" y="143"/>
                    <a:pt x="286" y="143"/>
                  </a:cubicBezTo>
                  <a:cubicBezTo>
                    <a:pt x="381" y="143"/>
                    <a:pt x="476" y="96"/>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30"/>
            <p:cNvSpPr/>
            <p:nvPr/>
          </p:nvSpPr>
          <p:spPr>
            <a:xfrm>
              <a:off x="6056100" y="3326850"/>
              <a:ext cx="7475" cy="3225"/>
            </a:xfrm>
            <a:custGeom>
              <a:avLst/>
              <a:gdLst/>
              <a:ahLst/>
              <a:cxnLst/>
              <a:rect l="l" t="t" r="r" b="b"/>
              <a:pathLst>
                <a:path w="299" h="129" extrusionOk="0">
                  <a:moveTo>
                    <a:pt x="231" y="1"/>
                  </a:moveTo>
                  <a:cubicBezTo>
                    <a:pt x="142" y="1"/>
                    <a:pt x="68" y="41"/>
                    <a:pt x="1" y="127"/>
                  </a:cubicBezTo>
                  <a:cubicBezTo>
                    <a:pt x="15" y="128"/>
                    <a:pt x="30" y="129"/>
                    <a:pt x="44" y="129"/>
                  </a:cubicBezTo>
                  <a:cubicBezTo>
                    <a:pt x="145" y="129"/>
                    <a:pt x="236" y="91"/>
                    <a:pt x="298" y="8"/>
                  </a:cubicBezTo>
                  <a:cubicBezTo>
                    <a:pt x="275" y="3"/>
                    <a:pt x="252" y="1"/>
                    <a:pt x="2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30"/>
            <p:cNvSpPr/>
            <p:nvPr/>
          </p:nvSpPr>
          <p:spPr>
            <a:xfrm>
              <a:off x="5525675" y="3405450"/>
              <a:ext cx="21450" cy="7025"/>
            </a:xfrm>
            <a:custGeom>
              <a:avLst/>
              <a:gdLst/>
              <a:ahLst/>
              <a:cxnLst/>
              <a:rect l="l" t="t" r="r" b="b"/>
              <a:pathLst>
                <a:path w="858" h="281" extrusionOk="0">
                  <a:moveTo>
                    <a:pt x="730" y="0"/>
                  </a:moveTo>
                  <a:cubicBezTo>
                    <a:pt x="582" y="0"/>
                    <a:pt x="450" y="73"/>
                    <a:pt x="310" y="138"/>
                  </a:cubicBezTo>
                  <a:cubicBezTo>
                    <a:pt x="191" y="162"/>
                    <a:pt x="72" y="162"/>
                    <a:pt x="1" y="281"/>
                  </a:cubicBezTo>
                  <a:cubicBezTo>
                    <a:pt x="286" y="269"/>
                    <a:pt x="560" y="269"/>
                    <a:pt x="846" y="269"/>
                  </a:cubicBezTo>
                  <a:cubicBezTo>
                    <a:pt x="846" y="197"/>
                    <a:pt x="846" y="102"/>
                    <a:pt x="858" y="19"/>
                  </a:cubicBezTo>
                  <a:cubicBezTo>
                    <a:pt x="814" y="6"/>
                    <a:pt x="771" y="0"/>
                    <a:pt x="7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30"/>
            <p:cNvSpPr/>
            <p:nvPr/>
          </p:nvSpPr>
          <p:spPr>
            <a:xfrm>
              <a:off x="5962925" y="3348450"/>
              <a:ext cx="18200" cy="3575"/>
            </a:xfrm>
            <a:custGeom>
              <a:avLst/>
              <a:gdLst/>
              <a:ahLst/>
              <a:cxnLst/>
              <a:rect l="l" t="t" r="r" b="b"/>
              <a:pathLst>
                <a:path w="728" h="143" extrusionOk="0">
                  <a:moveTo>
                    <a:pt x="727" y="1"/>
                  </a:moveTo>
                  <a:cubicBezTo>
                    <a:pt x="477" y="1"/>
                    <a:pt x="227" y="13"/>
                    <a:pt x="1" y="13"/>
                  </a:cubicBezTo>
                  <a:lnTo>
                    <a:pt x="1" y="132"/>
                  </a:lnTo>
                  <a:cubicBezTo>
                    <a:pt x="26" y="129"/>
                    <a:pt x="51" y="128"/>
                    <a:pt x="77" y="128"/>
                  </a:cubicBezTo>
                  <a:cubicBezTo>
                    <a:pt x="173" y="128"/>
                    <a:pt x="271" y="142"/>
                    <a:pt x="366" y="142"/>
                  </a:cubicBezTo>
                  <a:cubicBezTo>
                    <a:pt x="494" y="142"/>
                    <a:pt x="617" y="11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30"/>
            <p:cNvSpPr/>
            <p:nvPr/>
          </p:nvSpPr>
          <p:spPr>
            <a:xfrm>
              <a:off x="6052825" y="3344700"/>
              <a:ext cx="7475" cy="2800"/>
            </a:xfrm>
            <a:custGeom>
              <a:avLst/>
              <a:gdLst/>
              <a:ahLst/>
              <a:cxnLst/>
              <a:rect l="l" t="t" r="r" b="b"/>
              <a:pathLst>
                <a:path w="299" h="112" extrusionOk="0">
                  <a:moveTo>
                    <a:pt x="227" y="1"/>
                  </a:moveTo>
                  <a:cubicBezTo>
                    <a:pt x="137" y="1"/>
                    <a:pt x="57" y="37"/>
                    <a:pt x="1" y="103"/>
                  </a:cubicBezTo>
                  <a:cubicBezTo>
                    <a:pt x="29" y="109"/>
                    <a:pt x="56" y="112"/>
                    <a:pt x="83" y="112"/>
                  </a:cubicBezTo>
                  <a:cubicBezTo>
                    <a:pt x="168" y="112"/>
                    <a:pt x="244" y="81"/>
                    <a:pt x="298" y="8"/>
                  </a:cubicBezTo>
                  <a:cubicBezTo>
                    <a:pt x="274" y="3"/>
                    <a:pt x="250"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30"/>
            <p:cNvSpPr/>
            <p:nvPr/>
          </p:nvSpPr>
          <p:spPr>
            <a:xfrm>
              <a:off x="5875425" y="3256700"/>
              <a:ext cx="106000" cy="38200"/>
            </a:xfrm>
            <a:custGeom>
              <a:avLst/>
              <a:gdLst/>
              <a:ahLst/>
              <a:cxnLst/>
              <a:rect l="l" t="t" r="r" b="b"/>
              <a:pathLst>
                <a:path w="4240" h="1528" extrusionOk="0">
                  <a:moveTo>
                    <a:pt x="382" y="1"/>
                  </a:moveTo>
                  <a:cubicBezTo>
                    <a:pt x="212" y="1"/>
                    <a:pt x="100" y="76"/>
                    <a:pt x="227" y="397"/>
                  </a:cubicBezTo>
                  <a:cubicBezTo>
                    <a:pt x="417" y="575"/>
                    <a:pt x="667" y="539"/>
                    <a:pt x="882" y="635"/>
                  </a:cubicBezTo>
                  <a:cubicBezTo>
                    <a:pt x="1453" y="873"/>
                    <a:pt x="2108" y="682"/>
                    <a:pt x="2667" y="992"/>
                  </a:cubicBezTo>
                  <a:cubicBezTo>
                    <a:pt x="2691" y="1040"/>
                    <a:pt x="2798" y="1004"/>
                    <a:pt x="2787" y="1075"/>
                  </a:cubicBezTo>
                  <a:cubicBezTo>
                    <a:pt x="2783" y="1080"/>
                    <a:pt x="2779" y="1083"/>
                    <a:pt x="2774" y="1083"/>
                  </a:cubicBezTo>
                  <a:cubicBezTo>
                    <a:pt x="2750" y="1083"/>
                    <a:pt x="2711" y="1032"/>
                    <a:pt x="2670" y="1032"/>
                  </a:cubicBezTo>
                  <a:cubicBezTo>
                    <a:pt x="2661" y="1032"/>
                    <a:pt x="2652" y="1034"/>
                    <a:pt x="2644" y="1040"/>
                  </a:cubicBezTo>
                  <a:cubicBezTo>
                    <a:pt x="2598" y="1052"/>
                    <a:pt x="2552" y="1057"/>
                    <a:pt x="2506" y="1057"/>
                  </a:cubicBezTo>
                  <a:cubicBezTo>
                    <a:pt x="2299" y="1057"/>
                    <a:pt x="2097" y="954"/>
                    <a:pt x="1896" y="954"/>
                  </a:cubicBezTo>
                  <a:cubicBezTo>
                    <a:pt x="1879" y="954"/>
                    <a:pt x="1863" y="955"/>
                    <a:pt x="1846" y="956"/>
                  </a:cubicBezTo>
                  <a:cubicBezTo>
                    <a:pt x="1751" y="992"/>
                    <a:pt x="1667" y="1016"/>
                    <a:pt x="1608" y="1099"/>
                  </a:cubicBezTo>
                  <a:lnTo>
                    <a:pt x="1572" y="1159"/>
                  </a:lnTo>
                  <a:cubicBezTo>
                    <a:pt x="1572" y="1159"/>
                    <a:pt x="1584" y="1230"/>
                    <a:pt x="1562" y="1230"/>
                  </a:cubicBezTo>
                  <a:cubicBezTo>
                    <a:pt x="1552" y="1230"/>
                    <a:pt x="1537" y="1217"/>
                    <a:pt x="1513" y="1182"/>
                  </a:cubicBezTo>
                  <a:cubicBezTo>
                    <a:pt x="1501" y="1159"/>
                    <a:pt x="1489" y="1135"/>
                    <a:pt x="1477" y="1111"/>
                  </a:cubicBezTo>
                  <a:cubicBezTo>
                    <a:pt x="1441" y="1063"/>
                    <a:pt x="1394" y="1040"/>
                    <a:pt x="1334" y="1016"/>
                  </a:cubicBezTo>
                  <a:cubicBezTo>
                    <a:pt x="1314" y="1013"/>
                    <a:pt x="1295" y="1012"/>
                    <a:pt x="1275" y="1012"/>
                  </a:cubicBezTo>
                  <a:cubicBezTo>
                    <a:pt x="1200" y="1012"/>
                    <a:pt x="1126" y="1033"/>
                    <a:pt x="1060" y="1099"/>
                  </a:cubicBezTo>
                  <a:cubicBezTo>
                    <a:pt x="1060" y="1132"/>
                    <a:pt x="1030" y="1184"/>
                    <a:pt x="1007" y="1184"/>
                  </a:cubicBezTo>
                  <a:cubicBezTo>
                    <a:pt x="1005" y="1184"/>
                    <a:pt x="1003" y="1183"/>
                    <a:pt x="1001" y="1182"/>
                  </a:cubicBezTo>
                  <a:cubicBezTo>
                    <a:pt x="990" y="1181"/>
                    <a:pt x="982" y="1181"/>
                    <a:pt x="975" y="1181"/>
                  </a:cubicBezTo>
                  <a:lnTo>
                    <a:pt x="975" y="1181"/>
                  </a:lnTo>
                  <a:cubicBezTo>
                    <a:pt x="981" y="1173"/>
                    <a:pt x="983" y="1159"/>
                    <a:pt x="977" y="1135"/>
                  </a:cubicBezTo>
                  <a:cubicBezTo>
                    <a:pt x="941" y="1075"/>
                    <a:pt x="882" y="1051"/>
                    <a:pt x="798" y="1051"/>
                  </a:cubicBezTo>
                  <a:cubicBezTo>
                    <a:pt x="773" y="1064"/>
                    <a:pt x="748" y="1069"/>
                    <a:pt x="722" y="1069"/>
                  </a:cubicBezTo>
                  <a:cubicBezTo>
                    <a:pt x="648" y="1069"/>
                    <a:pt x="571" y="1027"/>
                    <a:pt x="501" y="992"/>
                  </a:cubicBezTo>
                  <a:cubicBezTo>
                    <a:pt x="486" y="991"/>
                    <a:pt x="472" y="991"/>
                    <a:pt x="458" y="991"/>
                  </a:cubicBezTo>
                  <a:cubicBezTo>
                    <a:pt x="221" y="991"/>
                    <a:pt x="68" y="1090"/>
                    <a:pt x="0" y="1337"/>
                  </a:cubicBezTo>
                  <a:cubicBezTo>
                    <a:pt x="0" y="1409"/>
                    <a:pt x="24" y="1468"/>
                    <a:pt x="72" y="1516"/>
                  </a:cubicBezTo>
                  <a:cubicBezTo>
                    <a:pt x="917" y="1516"/>
                    <a:pt x="1786" y="1528"/>
                    <a:pt x="2644" y="1528"/>
                  </a:cubicBezTo>
                  <a:cubicBezTo>
                    <a:pt x="2798" y="1516"/>
                    <a:pt x="2929" y="1516"/>
                    <a:pt x="3084" y="1516"/>
                  </a:cubicBezTo>
                  <a:cubicBezTo>
                    <a:pt x="3120" y="1468"/>
                    <a:pt x="3120" y="1409"/>
                    <a:pt x="3084" y="1361"/>
                  </a:cubicBezTo>
                  <a:lnTo>
                    <a:pt x="3084" y="944"/>
                  </a:lnTo>
                  <a:cubicBezTo>
                    <a:pt x="3084" y="932"/>
                    <a:pt x="3096" y="920"/>
                    <a:pt x="3120" y="897"/>
                  </a:cubicBezTo>
                  <a:cubicBezTo>
                    <a:pt x="3129" y="894"/>
                    <a:pt x="3137" y="892"/>
                    <a:pt x="3145" y="892"/>
                  </a:cubicBezTo>
                  <a:cubicBezTo>
                    <a:pt x="3168" y="892"/>
                    <a:pt x="3188" y="906"/>
                    <a:pt x="3215" y="932"/>
                  </a:cubicBezTo>
                  <a:cubicBezTo>
                    <a:pt x="3275" y="980"/>
                    <a:pt x="3322" y="1040"/>
                    <a:pt x="3358" y="1087"/>
                  </a:cubicBezTo>
                  <a:cubicBezTo>
                    <a:pt x="3453" y="1218"/>
                    <a:pt x="3453" y="1421"/>
                    <a:pt x="3644" y="1516"/>
                  </a:cubicBezTo>
                  <a:lnTo>
                    <a:pt x="4096" y="1516"/>
                  </a:lnTo>
                  <a:cubicBezTo>
                    <a:pt x="4132" y="1456"/>
                    <a:pt x="4180" y="1409"/>
                    <a:pt x="4239" y="1349"/>
                  </a:cubicBezTo>
                  <a:lnTo>
                    <a:pt x="4239" y="1254"/>
                  </a:lnTo>
                  <a:cubicBezTo>
                    <a:pt x="4215" y="1159"/>
                    <a:pt x="4156" y="1051"/>
                    <a:pt x="4061" y="980"/>
                  </a:cubicBezTo>
                  <a:cubicBezTo>
                    <a:pt x="3953" y="920"/>
                    <a:pt x="3858" y="873"/>
                    <a:pt x="3751" y="837"/>
                  </a:cubicBezTo>
                  <a:cubicBezTo>
                    <a:pt x="3703" y="837"/>
                    <a:pt x="3632" y="825"/>
                    <a:pt x="3644" y="801"/>
                  </a:cubicBezTo>
                  <a:cubicBezTo>
                    <a:pt x="3644" y="754"/>
                    <a:pt x="3739" y="778"/>
                    <a:pt x="3763" y="742"/>
                  </a:cubicBezTo>
                  <a:cubicBezTo>
                    <a:pt x="3822" y="635"/>
                    <a:pt x="3894" y="528"/>
                    <a:pt x="3751" y="444"/>
                  </a:cubicBezTo>
                  <a:cubicBezTo>
                    <a:pt x="3704" y="435"/>
                    <a:pt x="3657" y="432"/>
                    <a:pt x="3609" y="432"/>
                  </a:cubicBezTo>
                  <a:cubicBezTo>
                    <a:pt x="3474" y="432"/>
                    <a:pt x="3335" y="458"/>
                    <a:pt x="3198" y="458"/>
                  </a:cubicBezTo>
                  <a:cubicBezTo>
                    <a:pt x="3061" y="458"/>
                    <a:pt x="2925" y="432"/>
                    <a:pt x="2798" y="325"/>
                  </a:cubicBezTo>
                  <a:lnTo>
                    <a:pt x="2798" y="325"/>
                  </a:lnTo>
                  <a:lnTo>
                    <a:pt x="2810" y="337"/>
                  </a:lnTo>
                  <a:cubicBezTo>
                    <a:pt x="2084" y="206"/>
                    <a:pt x="1334" y="158"/>
                    <a:pt x="608" y="28"/>
                  </a:cubicBezTo>
                  <a:cubicBezTo>
                    <a:pt x="531" y="14"/>
                    <a:pt x="452"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30"/>
            <p:cNvSpPr/>
            <p:nvPr/>
          </p:nvSpPr>
          <p:spPr>
            <a:xfrm>
              <a:off x="5826900" y="3277625"/>
              <a:ext cx="50025" cy="16100"/>
            </a:xfrm>
            <a:custGeom>
              <a:avLst/>
              <a:gdLst/>
              <a:ahLst/>
              <a:cxnLst/>
              <a:rect l="l" t="t" r="r" b="b"/>
              <a:pathLst>
                <a:path w="2001" h="644" extrusionOk="0">
                  <a:moveTo>
                    <a:pt x="1310" y="0"/>
                  </a:moveTo>
                  <a:cubicBezTo>
                    <a:pt x="1251" y="0"/>
                    <a:pt x="1179" y="0"/>
                    <a:pt x="1120" y="36"/>
                  </a:cubicBezTo>
                  <a:cubicBezTo>
                    <a:pt x="1104" y="34"/>
                    <a:pt x="1088" y="34"/>
                    <a:pt x="1072" y="34"/>
                  </a:cubicBezTo>
                  <a:cubicBezTo>
                    <a:pt x="787" y="34"/>
                    <a:pt x="555" y="275"/>
                    <a:pt x="278" y="275"/>
                  </a:cubicBezTo>
                  <a:cubicBezTo>
                    <a:pt x="219" y="275"/>
                    <a:pt x="159" y="264"/>
                    <a:pt x="96" y="238"/>
                  </a:cubicBezTo>
                  <a:lnTo>
                    <a:pt x="96" y="238"/>
                  </a:lnTo>
                  <a:cubicBezTo>
                    <a:pt x="25" y="381"/>
                    <a:pt x="1" y="512"/>
                    <a:pt x="108" y="631"/>
                  </a:cubicBezTo>
                  <a:cubicBezTo>
                    <a:pt x="739" y="631"/>
                    <a:pt x="1370" y="643"/>
                    <a:pt x="2001" y="643"/>
                  </a:cubicBezTo>
                  <a:lnTo>
                    <a:pt x="2001" y="512"/>
                  </a:lnTo>
                  <a:cubicBezTo>
                    <a:pt x="1941" y="131"/>
                    <a:pt x="1632" y="60"/>
                    <a:pt x="1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30"/>
            <p:cNvSpPr/>
            <p:nvPr/>
          </p:nvSpPr>
          <p:spPr>
            <a:xfrm>
              <a:off x="5804275" y="3281750"/>
              <a:ext cx="18775" cy="11975"/>
            </a:xfrm>
            <a:custGeom>
              <a:avLst/>
              <a:gdLst/>
              <a:ahLst/>
              <a:cxnLst/>
              <a:rect l="l" t="t" r="r" b="b"/>
              <a:pathLst>
                <a:path w="751" h="479" extrusionOk="0">
                  <a:moveTo>
                    <a:pt x="366" y="1"/>
                  </a:moveTo>
                  <a:cubicBezTo>
                    <a:pt x="288" y="1"/>
                    <a:pt x="210" y="18"/>
                    <a:pt x="132" y="49"/>
                  </a:cubicBezTo>
                  <a:cubicBezTo>
                    <a:pt x="117" y="45"/>
                    <a:pt x="102" y="42"/>
                    <a:pt x="88" y="42"/>
                  </a:cubicBezTo>
                  <a:cubicBezTo>
                    <a:pt x="69" y="42"/>
                    <a:pt x="51" y="47"/>
                    <a:pt x="37" y="61"/>
                  </a:cubicBezTo>
                  <a:cubicBezTo>
                    <a:pt x="49" y="216"/>
                    <a:pt x="1" y="383"/>
                    <a:pt x="168" y="478"/>
                  </a:cubicBezTo>
                  <a:cubicBezTo>
                    <a:pt x="194" y="462"/>
                    <a:pt x="221" y="456"/>
                    <a:pt x="248" y="456"/>
                  </a:cubicBezTo>
                  <a:cubicBezTo>
                    <a:pt x="281" y="456"/>
                    <a:pt x="314" y="465"/>
                    <a:pt x="346" y="478"/>
                  </a:cubicBezTo>
                  <a:cubicBezTo>
                    <a:pt x="453" y="478"/>
                    <a:pt x="537" y="466"/>
                    <a:pt x="644" y="466"/>
                  </a:cubicBezTo>
                  <a:cubicBezTo>
                    <a:pt x="751" y="347"/>
                    <a:pt x="727" y="228"/>
                    <a:pt x="668" y="97"/>
                  </a:cubicBezTo>
                  <a:cubicBezTo>
                    <a:pt x="567" y="30"/>
                    <a:pt x="466" y="1"/>
                    <a:pt x="3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30"/>
            <p:cNvSpPr/>
            <p:nvPr/>
          </p:nvSpPr>
          <p:spPr>
            <a:xfrm>
              <a:off x="5820350" y="3282600"/>
              <a:ext cx="9550" cy="11700"/>
            </a:xfrm>
            <a:custGeom>
              <a:avLst/>
              <a:gdLst/>
              <a:ahLst/>
              <a:cxnLst/>
              <a:rect l="l" t="t" r="r" b="b"/>
              <a:pathLst>
                <a:path w="382" h="468" extrusionOk="0">
                  <a:moveTo>
                    <a:pt x="95" y="1"/>
                  </a:moveTo>
                  <a:cubicBezTo>
                    <a:pt x="57" y="1"/>
                    <a:pt x="21" y="24"/>
                    <a:pt x="1" y="63"/>
                  </a:cubicBezTo>
                  <a:lnTo>
                    <a:pt x="1" y="432"/>
                  </a:lnTo>
                  <a:cubicBezTo>
                    <a:pt x="120" y="432"/>
                    <a:pt x="251" y="432"/>
                    <a:pt x="382" y="468"/>
                  </a:cubicBezTo>
                  <a:lnTo>
                    <a:pt x="382" y="75"/>
                  </a:lnTo>
                  <a:cubicBezTo>
                    <a:pt x="358" y="27"/>
                    <a:pt x="322" y="4"/>
                    <a:pt x="263" y="4"/>
                  </a:cubicBezTo>
                  <a:lnTo>
                    <a:pt x="120" y="4"/>
                  </a:lnTo>
                  <a:cubicBezTo>
                    <a:pt x="112" y="2"/>
                    <a:pt x="104"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30"/>
            <p:cNvSpPr/>
            <p:nvPr/>
          </p:nvSpPr>
          <p:spPr>
            <a:xfrm>
              <a:off x="5808450" y="3292350"/>
              <a:ext cx="4500" cy="1375"/>
            </a:xfrm>
            <a:custGeom>
              <a:avLst/>
              <a:gdLst/>
              <a:ahLst/>
              <a:cxnLst/>
              <a:rect l="l" t="t" r="r" b="b"/>
              <a:pathLst>
                <a:path w="180" h="55" extrusionOk="0">
                  <a:moveTo>
                    <a:pt x="90" y="1"/>
                  </a:moveTo>
                  <a:cubicBezTo>
                    <a:pt x="60" y="1"/>
                    <a:pt x="30" y="18"/>
                    <a:pt x="1" y="54"/>
                  </a:cubicBezTo>
                  <a:lnTo>
                    <a:pt x="179" y="54"/>
                  </a:lnTo>
                  <a:cubicBezTo>
                    <a:pt x="149" y="18"/>
                    <a:pt x="120" y="1"/>
                    <a:pt x="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30"/>
            <p:cNvSpPr/>
            <p:nvPr/>
          </p:nvSpPr>
          <p:spPr>
            <a:xfrm>
              <a:off x="5740575" y="3419675"/>
              <a:ext cx="33975" cy="13925"/>
            </a:xfrm>
            <a:custGeom>
              <a:avLst/>
              <a:gdLst/>
              <a:ahLst/>
              <a:cxnLst/>
              <a:rect l="l" t="t" r="r" b="b"/>
              <a:pathLst>
                <a:path w="1359" h="557" extrusionOk="0">
                  <a:moveTo>
                    <a:pt x="1229" y="0"/>
                  </a:moveTo>
                  <a:cubicBezTo>
                    <a:pt x="1206" y="0"/>
                    <a:pt x="1186" y="3"/>
                    <a:pt x="1168" y="9"/>
                  </a:cubicBezTo>
                  <a:cubicBezTo>
                    <a:pt x="1057" y="142"/>
                    <a:pt x="926" y="172"/>
                    <a:pt x="789" y="172"/>
                  </a:cubicBezTo>
                  <a:cubicBezTo>
                    <a:pt x="675" y="172"/>
                    <a:pt x="558" y="152"/>
                    <a:pt x="445" y="152"/>
                  </a:cubicBezTo>
                  <a:cubicBezTo>
                    <a:pt x="399" y="152"/>
                    <a:pt x="354" y="155"/>
                    <a:pt x="311" y="164"/>
                  </a:cubicBezTo>
                  <a:cubicBezTo>
                    <a:pt x="239" y="259"/>
                    <a:pt x="132" y="295"/>
                    <a:pt x="13" y="295"/>
                  </a:cubicBezTo>
                  <a:cubicBezTo>
                    <a:pt x="1" y="378"/>
                    <a:pt x="1" y="474"/>
                    <a:pt x="1" y="557"/>
                  </a:cubicBezTo>
                  <a:cubicBezTo>
                    <a:pt x="132" y="533"/>
                    <a:pt x="287" y="486"/>
                    <a:pt x="418" y="462"/>
                  </a:cubicBezTo>
                  <a:cubicBezTo>
                    <a:pt x="545" y="322"/>
                    <a:pt x="687" y="294"/>
                    <a:pt x="833" y="294"/>
                  </a:cubicBezTo>
                  <a:cubicBezTo>
                    <a:pt x="938" y="294"/>
                    <a:pt x="1044" y="308"/>
                    <a:pt x="1150" y="308"/>
                  </a:cubicBezTo>
                  <a:cubicBezTo>
                    <a:pt x="1200" y="308"/>
                    <a:pt x="1250" y="305"/>
                    <a:pt x="1299" y="295"/>
                  </a:cubicBezTo>
                  <a:cubicBezTo>
                    <a:pt x="1299" y="247"/>
                    <a:pt x="1299" y="200"/>
                    <a:pt x="1311" y="164"/>
                  </a:cubicBezTo>
                  <a:cubicBezTo>
                    <a:pt x="1358" y="105"/>
                    <a:pt x="1358" y="57"/>
                    <a:pt x="1299" y="9"/>
                  </a:cubicBezTo>
                  <a:cubicBezTo>
                    <a:pt x="1275" y="3"/>
                    <a:pt x="1251" y="0"/>
                    <a:pt x="1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30"/>
            <p:cNvSpPr/>
            <p:nvPr/>
          </p:nvSpPr>
          <p:spPr>
            <a:xfrm>
              <a:off x="6106100" y="3344300"/>
              <a:ext cx="7475" cy="3725"/>
            </a:xfrm>
            <a:custGeom>
              <a:avLst/>
              <a:gdLst/>
              <a:ahLst/>
              <a:cxnLst/>
              <a:rect l="l" t="t" r="r" b="b"/>
              <a:pathLst>
                <a:path w="299" h="149" extrusionOk="0">
                  <a:moveTo>
                    <a:pt x="168" y="0"/>
                  </a:moveTo>
                  <a:cubicBezTo>
                    <a:pt x="84" y="24"/>
                    <a:pt x="13" y="0"/>
                    <a:pt x="1" y="83"/>
                  </a:cubicBezTo>
                  <a:cubicBezTo>
                    <a:pt x="1" y="95"/>
                    <a:pt x="108" y="119"/>
                    <a:pt x="168" y="143"/>
                  </a:cubicBezTo>
                  <a:cubicBezTo>
                    <a:pt x="179" y="147"/>
                    <a:pt x="193" y="148"/>
                    <a:pt x="207" y="148"/>
                  </a:cubicBezTo>
                  <a:cubicBezTo>
                    <a:pt x="235" y="148"/>
                    <a:pt x="267" y="143"/>
                    <a:pt x="298" y="143"/>
                  </a:cubicBezTo>
                  <a:lnTo>
                    <a:pt x="16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30"/>
            <p:cNvSpPr/>
            <p:nvPr/>
          </p:nvSpPr>
          <p:spPr>
            <a:xfrm>
              <a:off x="6092425" y="3347875"/>
              <a:ext cx="4775" cy="3575"/>
            </a:xfrm>
            <a:custGeom>
              <a:avLst/>
              <a:gdLst/>
              <a:ahLst/>
              <a:cxnLst/>
              <a:rect l="l" t="t" r="r" b="b"/>
              <a:pathLst>
                <a:path w="191" h="143" extrusionOk="0">
                  <a:moveTo>
                    <a:pt x="131" y="0"/>
                  </a:moveTo>
                  <a:lnTo>
                    <a:pt x="0" y="36"/>
                  </a:lnTo>
                  <a:lnTo>
                    <a:pt x="0" y="143"/>
                  </a:lnTo>
                  <a:cubicBezTo>
                    <a:pt x="60" y="131"/>
                    <a:pt x="131" y="119"/>
                    <a:pt x="191" y="95"/>
                  </a:cubicBezTo>
                  <a:cubicBezTo>
                    <a:pt x="179" y="71"/>
                    <a:pt x="143"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30"/>
            <p:cNvSpPr/>
            <p:nvPr/>
          </p:nvSpPr>
          <p:spPr>
            <a:xfrm>
              <a:off x="6111175" y="3374050"/>
              <a:ext cx="26200" cy="7175"/>
            </a:xfrm>
            <a:custGeom>
              <a:avLst/>
              <a:gdLst/>
              <a:ahLst/>
              <a:cxnLst/>
              <a:rect l="l" t="t" r="r" b="b"/>
              <a:pathLst>
                <a:path w="1048" h="287" extrusionOk="0">
                  <a:moveTo>
                    <a:pt x="0" y="1"/>
                  </a:moveTo>
                  <a:cubicBezTo>
                    <a:pt x="119" y="203"/>
                    <a:pt x="417" y="36"/>
                    <a:pt x="536" y="251"/>
                  </a:cubicBezTo>
                  <a:cubicBezTo>
                    <a:pt x="691" y="275"/>
                    <a:pt x="822" y="275"/>
                    <a:pt x="953" y="287"/>
                  </a:cubicBezTo>
                  <a:cubicBezTo>
                    <a:pt x="1000" y="239"/>
                    <a:pt x="1048" y="179"/>
                    <a:pt x="953" y="144"/>
                  </a:cubicBezTo>
                  <a:cubicBezTo>
                    <a:pt x="857" y="84"/>
                    <a:pt x="762" y="48"/>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30"/>
            <p:cNvSpPr/>
            <p:nvPr/>
          </p:nvSpPr>
          <p:spPr>
            <a:xfrm>
              <a:off x="5870075" y="3418700"/>
              <a:ext cx="10425" cy="8075"/>
            </a:xfrm>
            <a:custGeom>
              <a:avLst/>
              <a:gdLst/>
              <a:ahLst/>
              <a:cxnLst/>
              <a:rect l="l" t="t" r="r" b="b"/>
              <a:pathLst>
                <a:path w="417" h="323" extrusionOk="0">
                  <a:moveTo>
                    <a:pt x="238" y="1"/>
                  </a:moveTo>
                  <a:cubicBezTo>
                    <a:pt x="203" y="1"/>
                    <a:pt x="167" y="1"/>
                    <a:pt x="143" y="36"/>
                  </a:cubicBezTo>
                  <a:lnTo>
                    <a:pt x="0" y="298"/>
                  </a:lnTo>
                  <a:cubicBezTo>
                    <a:pt x="143" y="298"/>
                    <a:pt x="286" y="322"/>
                    <a:pt x="417" y="322"/>
                  </a:cubicBezTo>
                  <a:cubicBezTo>
                    <a:pt x="417" y="179"/>
                    <a:pt x="357" y="84"/>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30"/>
            <p:cNvSpPr/>
            <p:nvPr/>
          </p:nvSpPr>
          <p:spPr>
            <a:xfrm>
              <a:off x="5894775" y="3422400"/>
              <a:ext cx="7175" cy="5025"/>
            </a:xfrm>
            <a:custGeom>
              <a:avLst/>
              <a:gdLst/>
              <a:ahLst/>
              <a:cxnLst/>
              <a:rect l="l" t="t" r="r" b="b"/>
              <a:pathLst>
                <a:path w="287" h="201" extrusionOk="0">
                  <a:moveTo>
                    <a:pt x="109" y="0"/>
                  </a:moveTo>
                  <a:cubicBezTo>
                    <a:pt x="94" y="0"/>
                    <a:pt x="78" y="3"/>
                    <a:pt x="60" y="7"/>
                  </a:cubicBezTo>
                  <a:cubicBezTo>
                    <a:pt x="24" y="19"/>
                    <a:pt x="12" y="115"/>
                    <a:pt x="0" y="174"/>
                  </a:cubicBezTo>
                  <a:cubicBezTo>
                    <a:pt x="42" y="192"/>
                    <a:pt x="90" y="201"/>
                    <a:pt x="139" y="201"/>
                  </a:cubicBezTo>
                  <a:cubicBezTo>
                    <a:pt x="188" y="201"/>
                    <a:pt x="239" y="192"/>
                    <a:pt x="286" y="174"/>
                  </a:cubicBezTo>
                  <a:cubicBezTo>
                    <a:pt x="245" y="92"/>
                    <a:pt x="204" y="0"/>
                    <a:pt x="1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30"/>
            <p:cNvSpPr/>
            <p:nvPr/>
          </p:nvSpPr>
          <p:spPr>
            <a:xfrm>
              <a:off x="5887925" y="3425475"/>
              <a:ext cx="3000" cy="1475"/>
            </a:xfrm>
            <a:custGeom>
              <a:avLst/>
              <a:gdLst/>
              <a:ahLst/>
              <a:cxnLst/>
              <a:rect l="l" t="t" r="r" b="b"/>
              <a:pathLst>
                <a:path w="120" h="59" extrusionOk="0">
                  <a:moveTo>
                    <a:pt x="91" y="0"/>
                  </a:moveTo>
                  <a:cubicBezTo>
                    <a:pt x="88" y="0"/>
                    <a:pt x="86" y="1"/>
                    <a:pt x="84" y="4"/>
                  </a:cubicBezTo>
                  <a:cubicBezTo>
                    <a:pt x="48" y="15"/>
                    <a:pt x="36" y="27"/>
                    <a:pt x="1" y="51"/>
                  </a:cubicBezTo>
                  <a:cubicBezTo>
                    <a:pt x="18" y="56"/>
                    <a:pt x="35" y="58"/>
                    <a:pt x="52" y="58"/>
                  </a:cubicBezTo>
                  <a:cubicBezTo>
                    <a:pt x="80" y="58"/>
                    <a:pt x="105" y="50"/>
                    <a:pt x="120" y="27"/>
                  </a:cubicBezTo>
                  <a:cubicBezTo>
                    <a:pt x="110" y="18"/>
                    <a:pt x="100" y="0"/>
                    <a:pt x="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30"/>
            <p:cNvSpPr/>
            <p:nvPr/>
          </p:nvSpPr>
          <p:spPr>
            <a:xfrm>
              <a:off x="5944475" y="3422750"/>
              <a:ext cx="4450" cy="4525"/>
            </a:xfrm>
            <a:custGeom>
              <a:avLst/>
              <a:gdLst/>
              <a:ahLst/>
              <a:cxnLst/>
              <a:rect l="l" t="t" r="r" b="b"/>
              <a:pathLst>
                <a:path w="178" h="181" extrusionOk="0">
                  <a:moveTo>
                    <a:pt x="56" y="0"/>
                  </a:moveTo>
                  <a:cubicBezTo>
                    <a:pt x="40" y="0"/>
                    <a:pt x="21" y="2"/>
                    <a:pt x="1" y="5"/>
                  </a:cubicBezTo>
                  <a:lnTo>
                    <a:pt x="1" y="17"/>
                  </a:lnTo>
                  <a:cubicBezTo>
                    <a:pt x="25" y="65"/>
                    <a:pt x="25" y="124"/>
                    <a:pt x="36" y="172"/>
                  </a:cubicBezTo>
                  <a:cubicBezTo>
                    <a:pt x="60" y="178"/>
                    <a:pt x="81" y="181"/>
                    <a:pt x="102" y="181"/>
                  </a:cubicBezTo>
                  <a:cubicBezTo>
                    <a:pt x="123" y="181"/>
                    <a:pt x="144" y="178"/>
                    <a:pt x="167" y="172"/>
                  </a:cubicBezTo>
                  <a:cubicBezTo>
                    <a:pt x="178" y="60"/>
                    <a:pt x="153" y="0"/>
                    <a:pt x="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30"/>
            <p:cNvSpPr/>
            <p:nvPr/>
          </p:nvSpPr>
          <p:spPr>
            <a:xfrm>
              <a:off x="5970375" y="3330300"/>
              <a:ext cx="7475" cy="2625"/>
            </a:xfrm>
            <a:custGeom>
              <a:avLst/>
              <a:gdLst/>
              <a:ahLst/>
              <a:cxnLst/>
              <a:rect l="l" t="t" r="r" b="b"/>
              <a:pathLst>
                <a:path w="299" h="105" extrusionOk="0">
                  <a:moveTo>
                    <a:pt x="1" y="1"/>
                  </a:moveTo>
                  <a:cubicBezTo>
                    <a:pt x="42" y="72"/>
                    <a:pt x="90" y="105"/>
                    <a:pt x="140" y="105"/>
                  </a:cubicBezTo>
                  <a:cubicBezTo>
                    <a:pt x="191" y="105"/>
                    <a:pt x="245" y="72"/>
                    <a:pt x="298" y="12"/>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30"/>
            <p:cNvSpPr/>
            <p:nvPr/>
          </p:nvSpPr>
          <p:spPr>
            <a:xfrm>
              <a:off x="6012350" y="3330450"/>
              <a:ext cx="4475" cy="2775"/>
            </a:xfrm>
            <a:custGeom>
              <a:avLst/>
              <a:gdLst/>
              <a:ahLst/>
              <a:cxnLst/>
              <a:rect l="l" t="t" r="r" b="b"/>
              <a:pathLst>
                <a:path w="179" h="111" extrusionOk="0">
                  <a:moveTo>
                    <a:pt x="107" y="0"/>
                  </a:moveTo>
                  <a:cubicBezTo>
                    <a:pt x="52" y="0"/>
                    <a:pt x="0" y="13"/>
                    <a:pt x="0" y="54"/>
                  </a:cubicBezTo>
                  <a:cubicBezTo>
                    <a:pt x="0" y="99"/>
                    <a:pt x="42" y="111"/>
                    <a:pt x="90" y="111"/>
                  </a:cubicBezTo>
                  <a:cubicBezTo>
                    <a:pt x="120" y="111"/>
                    <a:pt x="152" y="106"/>
                    <a:pt x="179" y="102"/>
                  </a:cubicBezTo>
                  <a:lnTo>
                    <a:pt x="179" y="54"/>
                  </a:lnTo>
                  <a:lnTo>
                    <a:pt x="179" y="6"/>
                  </a:lnTo>
                  <a:cubicBezTo>
                    <a:pt x="157" y="3"/>
                    <a:pt x="131"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30"/>
            <p:cNvSpPr/>
            <p:nvPr/>
          </p:nvSpPr>
          <p:spPr>
            <a:xfrm>
              <a:off x="5741475" y="3420675"/>
              <a:ext cx="5675" cy="2575"/>
            </a:xfrm>
            <a:custGeom>
              <a:avLst/>
              <a:gdLst/>
              <a:ahLst/>
              <a:cxnLst/>
              <a:rect l="l" t="t" r="r" b="b"/>
              <a:pathLst>
                <a:path w="227" h="103" extrusionOk="0">
                  <a:moveTo>
                    <a:pt x="94" y="1"/>
                  </a:moveTo>
                  <a:cubicBezTo>
                    <a:pt x="62" y="1"/>
                    <a:pt x="30" y="5"/>
                    <a:pt x="1" y="5"/>
                  </a:cubicBezTo>
                  <a:cubicBezTo>
                    <a:pt x="35" y="90"/>
                    <a:pt x="87" y="102"/>
                    <a:pt x="149" y="102"/>
                  </a:cubicBezTo>
                  <a:cubicBezTo>
                    <a:pt x="173" y="102"/>
                    <a:pt x="200" y="100"/>
                    <a:pt x="227" y="100"/>
                  </a:cubicBezTo>
                  <a:cubicBezTo>
                    <a:pt x="204" y="16"/>
                    <a:pt x="151" y="1"/>
                    <a:pt x="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30"/>
            <p:cNvSpPr/>
            <p:nvPr/>
          </p:nvSpPr>
          <p:spPr>
            <a:xfrm>
              <a:off x="6192125" y="3377025"/>
              <a:ext cx="7475" cy="7175"/>
            </a:xfrm>
            <a:custGeom>
              <a:avLst/>
              <a:gdLst/>
              <a:ahLst/>
              <a:cxnLst/>
              <a:rect l="l" t="t" r="r" b="b"/>
              <a:pathLst>
                <a:path w="299" h="287" extrusionOk="0">
                  <a:moveTo>
                    <a:pt x="156" y="1"/>
                  </a:moveTo>
                  <a:cubicBezTo>
                    <a:pt x="96" y="1"/>
                    <a:pt x="60" y="25"/>
                    <a:pt x="13" y="25"/>
                  </a:cubicBezTo>
                  <a:cubicBezTo>
                    <a:pt x="1" y="60"/>
                    <a:pt x="1" y="120"/>
                    <a:pt x="1" y="168"/>
                  </a:cubicBezTo>
                  <a:cubicBezTo>
                    <a:pt x="1" y="215"/>
                    <a:pt x="1" y="239"/>
                    <a:pt x="13" y="287"/>
                  </a:cubicBezTo>
                  <a:cubicBezTo>
                    <a:pt x="120" y="287"/>
                    <a:pt x="203" y="275"/>
                    <a:pt x="298" y="275"/>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30"/>
            <p:cNvSpPr/>
            <p:nvPr/>
          </p:nvSpPr>
          <p:spPr>
            <a:xfrm>
              <a:off x="5557225" y="3286850"/>
              <a:ext cx="44075" cy="8950"/>
            </a:xfrm>
            <a:custGeom>
              <a:avLst/>
              <a:gdLst/>
              <a:ahLst/>
              <a:cxnLst/>
              <a:rect l="l" t="t" r="r" b="b"/>
              <a:pathLst>
                <a:path w="1763" h="358" extrusionOk="0">
                  <a:moveTo>
                    <a:pt x="920" y="0"/>
                  </a:moveTo>
                  <a:cubicBezTo>
                    <a:pt x="615" y="0"/>
                    <a:pt x="308" y="30"/>
                    <a:pt x="1" y="155"/>
                  </a:cubicBezTo>
                  <a:cubicBezTo>
                    <a:pt x="118" y="218"/>
                    <a:pt x="229" y="302"/>
                    <a:pt x="344" y="302"/>
                  </a:cubicBezTo>
                  <a:cubicBezTo>
                    <a:pt x="380" y="302"/>
                    <a:pt x="416" y="294"/>
                    <a:pt x="453" y="274"/>
                  </a:cubicBezTo>
                  <a:cubicBezTo>
                    <a:pt x="560" y="213"/>
                    <a:pt x="660" y="191"/>
                    <a:pt x="758" y="191"/>
                  </a:cubicBezTo>
                  <a:cubicBezTo>
                    <a:pt x="946" y="191"/>
                    <a:pt x="1123" y="271"/>
                    <a:pt x="1310" y="310"/>
                  </a:cubicBezTo>
                  <a:cubicBezTo>
                    <a:pt x="1418" y="179"/>
                    <a:pt x="1763" y="357"/>
                    <a:pt x="1739" y="24"/>
                  </a:cubicBezTo>
                  <a:cubicBezTo>
                    <a:pt x="1468" y="24"/>
                    <a:pt x="1195" y="0"/>
                    <a:pt x="9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30"/>
            <p:cNvSpPr/>
            <p:nvPr/>
          </p:nvSpPr>
          <p:spPr>
            <a:xfrm>
              <a:off x="5514375" y="3284550"/>
              <a:ext cx="26500" cy="13325"/>
            </a:xfrm>
            <a:custGeom>
              <a:avLst/>
              <a:gdLst/>
              <a:ahLst/>
              <a:cxnLst/>
              <a:rect l="l" t="t" r="r" b="b"/>
              <a:pathLst>
                <a:path w="1060" h="533" extrusionOk="0">
                  <a:moveTo>
                    <a:pt x="307" y="0"/>
                  </a:moveTo>
                  <a:cubicBezTo>
                    <a:pt x="209" y="0"/>
                    <a:pt x="107" y="20"/>
                    <a:pt x="0" y="68"/>
                  </a:cubicBezTo>
                  <a:cubicBezTo>
                    <a:pt x="0" y="128"/>
                    <a:pt x="24" y="187"/>
                    <a:pt x="24" y="247"/>
                  </a:cubicBezTo>
                  <a:cubicBezTo>
                    <a:pt x="110" y="202"/>
                    <a:pt x="183" y="180"/>
                    <a:pt x="242" y="180"/>
                  </a:cubicBezTo>
                  <a:cubicBezTo>
                    <a:pt x="371" y="180"/>
                    <a:pt x="433" y="288"/>
                    <a:pt x="417" y="509"/>
                  </a:cubicBezTo>
                  <a:cubicBezTo>
                    <a:pt x="524" y="521"/>
                    <a:pt x="631" y="533"/>
                    <a:pt x="738" y="533"/>
                  </a:cubicBezTo>
                  <a:cubicBezTo>
                    <a:pt x="572" y="152"/>
                    <a:pt x="929" y="307"/>
                    <a:pt x="1060" y="235"/>
                  </a:cubicBezTo>
                  <a:cubicBezTo>
                    <a:pt x="809" y="140"/>
                    <a:pt x="570" y="0"/>
                    <a:pt x="3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30"/>
            <p:cNvSpPr/>
            <p:nvPr/>
          </p:nvSpPr>
          <p:spPr>
            <a:xfrm>
              <a:off x="5554250" y="3289750"/>
              <a:ext cx="3300" cy="2925"/>
            </a:xfrm>
            <a:custGeom>
              <a:avLst/>
              <a:gdLst/>
              <a:ahLst/>
              <a:cxnLst/>
              <a:rect l="l" t="t" r="r" b="b"/>
              <a:pathLst>
                <a:path w="132" h="117" extrusionOk="0">
                  <a:moveTo>
                    <a:pt x="71" y="0"/>
                  </a:moveTo>
                  <a:cubicBezTo>
                    <a:pt x="48" y="0"/>
                    <a:pt x="24" y="9"/>
                    <a:pt x="1" y="27"/>
                  </a:cubicBezTo>
                  <a:cubicBezTo>
                    <a:pt x="24" y="87"/>
                    <a:pt x="48" y="116"/>
                    <a:pt x="71" y="116"/>
                  </a:cubicBezTo>
                  <a:cubicBezTo>
                    <a:pt x="93" y="116"/>
                    <a:pt x="114" y="87"/>
                    <a:pt x="132" y="27"/>
                  </a:cubicBezTo>
                  <a:cubicBezTo>
                    <a:pt x="114" y="9"/>
                    <a:pt x="93" y="0"/>
                    <a:pt x="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30"/>
            <p:cNvSpPr/>
            <p:nvPr/>
          </p:nvSpPr>
          <p:spPr>
            <a:xfrm>
              <a:off x="5550075" y="3289000"/>
              <a:ext cx="4200" cy="1750"/>
            </a:xfrm>
            <a:custGeom>
              <a:avLst/>
              <a:gdLst/>
              <a:ahLst/>
              <a:cxnLst/>
              <a:rect l="l" t="t" r="r" b="b"/>
              <a:pathLst>
                <a:path w="168" h="70" extrusionOk="0">
                  <a:moveTo>
                    <a:pt x="83" y="0"/>
                  </a:moveTo>
                  <a:cubicBezTo>
                    <a:pt x="56" y="0"/>
                    <a:pt x="29" y="18"/>
                    <a:pt x="1" y="57"/>
                  </a:cubicBezTo>
                  <a:cubicBezTo>
                    <a:pt x="60" y="57"/>
                    <a:pt x="108" y="57"/>
                    <a:pt x="168" y="69"/>
                  </a:cubicBezTo>
                  <a:cubicBezTo>
                    <a:pt x="142" y="24"/>
                    <a:pt x="113"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30"/>
            <p:cNvSpPr/>
            <p:nvPr/>
          </p:nvSpPr>
          <p:spPr>
            <a:xfrm>
              <a:off x="5546800" y="3290425"/>
              <a:ext cx="3300" cy="2125"/>
            </a:xfrm>
            <a:custGeom>
              <a:avLst/>
              <a:gdLst/>
              <a:ahLst/>
              <a:cxnLst/>
              <a:rect l="l" t="t" r="r" b="b"/>
              <a:pathLst>
                <a:path w="132" h="85" extrusionOk="0">
                  <a:moveTo>
                    <a:pt x="1" y="0"/>
                  </a:moveTo>
                  <a:cubicBezTo>
                    <a:pt x="32" y="55"/>
                    <a:pt x="59" y="85"/>
                    <a:pt x="82" y="85"/>
                  </a:cubicBezTo>
                  <a:cubicBezTo>
                    <a:pt x="103" y="85"/>
                    <a:pt x="120" y="5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30"/>
            <p:cNvSpPr/>
            <p:nvPr/>
          </p:nvSpPr>
          <p:spPr>
            <a:xfrm>
              <a:off x="5754575" y="3280800"/>
              <a:ext cx="18775" cy="2500"/>
            </a:xfrm>
            <a:custGeom>
              <a:avLst/>
              <a:gdLst/>
              <a:ahLst/>
              <a:cxnLst/>
              <a:rect l="l" t="t" r="r" b="b"/>
              <a:pathLst>
                <a:path w="751" h="100" extrusionOk="0">
                  <a:moveTo>
                    <a:pt x="359" y="1"/>
                  </a:moveTo>
                  <a:cubicBezTo>
                    <a:pt x="239" y="1"/>
                    <a:pt x="120" y="31"/>
                    <a:pt x="1" y="99"/>
                  </a:cubicBezTo>
                  <a:lnTo>
                    <a:pt x="751" y="99"/>
                  </a:lnTo>
                  <a:cubicBezTo>
                    <a:pt x="620" y="37"/>
                    <a:pt x="489" y="1"/>
                    <a:pt x="3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30"/>
            <p:cNvSpPr/>
            <p:nvPr/>
          </p:nvSpPr>
          <p:spPr>
            <a:xfrm>
              <a:off x="5773025" y="3281750"/>
              <a:ext cx="10450" cy="5375"/>
            </a:xfrm>
            <a:custGeom>
              <a:avLst/>
              <a:gdLst/>
              <a:ahLst/>
              <a:cxnLst/>
              <a:rect l="l" t="t" r="r" b="b"/>
              <a:pathLst>
                <a:path w="418" h="215" extrusionOk="0">
                  <a:moveTo>
                    <a:pt x="195" y="0"/>
                  </a:moveTo>
                  <a:cubicBezTo>
                    <a:pt x="128" y="0"/>
                    <a:pt x="63" y="15"/>
                    <a:pt x="1" y="49"/>
                  </a:cubicBezTo>
                  <a:cubicBezTo>
                    <a:pt x="79" y="158"/>
                    <a:pt x="151" y="215"/>
                    <a:pt x="221" y="215"/>
                  </a:cubicBezTo>
                  <a:cubicBezTo>
                    <a:pt x="288" y="215"/>
                    <a:pt x="353" y="161"/>
                    <a:pt x="417" y="49"/>
                  </a:cubicBezTo>
                  <a:cubicBezTo>
                    <a:pt x="343" y="18"/>
                    <a:pt x="268"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30"/>
            <p:cNvSpPr/>
            <p:nvPr/>
          </p:nvSpPr>
          <p:spPr>
            <a:xfrm>
              <a:off x="6143325" y="3292700"/>
              <a:ext cx="20850" cy="12625"/>
            </a:xfrm>
            <a:custGeom>
              <a:avLst/>
              <a:gdLst/>
              <a:ahLst/>
              <a:cxnLst/>
              <a:rect l="l" t="t" r="r" b="b"/>
              <a:pathLst>
                <a:path w="834" h="505" extrusionOk="0">
                  <a:moveTo>
                    <a:pt x="400" y="1"/>
                  </a:moveTo>
                  <a:cubicBezTo>
                    <a:pt x="280" y="1"/>
                    <a:pt x="174" y="54"/>
                    <a:pt x="119" y="195"/>
                  </a:cubicBezTo>
                  <a:cubicBezTo>
                    <a:pt x="0" y="445"/>
                    <a:pt x="310" y="373"/>
                    <a:pt x="381" y="504"/>
                  </a:cubicBezTo>
                  <a:cubicBezTo>
                    <a:pt x="834" y="445"/>
                    <a:pt x="834" y="445"/>
                    <a:pt x="679" y="64"/>
                  </a:cubicBezTo>
                  <a:cubicBezTo>
                    <a:pt x="663" y="41"/>
                    <a:pt x="643" y="28"/>
                    <a:pt x="624" y="28"/>
                  </a:cubicBezTo>
                  <a:cubicBezTo>
                    <a:pt x="614" y="28"/>
                    <a:pt x="604" y="32"/>
                    <a:pt x="595" y="40"/>
                  </a:cubicBezTo>
                  <a:cubicBezTo>
                    <a:pt x="530" y="16"/>
                    <a:pt x="46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30"/>
            <p:cNvSpPr/>
            <p:nvPr/>
          </p:nvSpPr>
          <p:spPr>
            <a:xfrm>
              <a:off x="5848625" y="3425550"/>
              <a:ext cx="3300" cy="1675"/>
            </a:xfrm>
            <a:custGeom>
              <a:avLst/>
              <a:gdLst/>
              <a:ahLst/>
              <a:cxnLst/>
              <a:rect l="l" t="t" r="r" b="b"/>
              <a:pathLst>
                <a:path w="132" h="67" extrusionOk="0">
                  <a:moveTo>
                    <a:pt x="108" y="1"/>
                  </a:moveTo>
                  <a:cubicBezTo>
                    <a:pt x="60" y="1"/>
                    <a:pt x="25" y="24"/>
                    <a:pt x="1" y="48"/>
                  </a:cubicBezTo>
                  <a:cubicBezTo>
                    <a:pt x="25" y="60"/>
                    <a:pt x="46" y="66"/>
                    <a:pt x="66" y="66"/>
                  </a:cubicBezTo>
                  <a:cubicBezTo>
                    <a:pt x="87" y="66"/>
                    <a:pt x="108" y="60"/>
                    <a:pt x="132" y="48"/>
                  </a:cubicBezTo>
                  <a:cubicBezTo>
                    <a:pt x="120" y="24"/>
                    <a:pt x="84"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30"/>
            <p:cNvSpPr/>
            <p:nvPr/>
          </p:nvSpPr>
          <p:spPr>
            <a:xfrm>
              <a:off x="5499175" y="3443325"/>
              <a:ext cx="286075" cy="33825"/>
            </a:xfrm>
            <a:custGeom>
              <a:avLst/>
              <a:gdLst/>
              <a:ahLst/>
              <a:cxnLst/>
              <a:rect l="l" t="t" r="r" b="b"/>
              <a:pathLst>
                <a:path w="11443" h="1353" extrusionOk="0">
                  <a:moveTo>
                    <a:pt x="2044" y="1"/>
                  </a:moveTo>
                  <a:cubicBezTo>
                    <a:pt x="1989" y="1"/>
                    <a:pt x="1924" y="19"/>
                    <a:pt x="1846" y="63"/>
                  </a:cubicBezTo>
                  <a:cubicBezTo>
                    <a:pt x="1813" y="58"/>
                    <a:pt x="1781" y="56"/>
                    <a:pt x="1749" y="56"/>
                  </a:cubicBezTo>
                  <a:cubicBezTo>
                    <a:pt x="1415" y="56"/>
                    <a:pt x="1150" y="319"/>
                    <a:pt x="834" y="373"/>
                  </a:cubicBezTo>
                  <a:cubicBezTo>
                    <a:pt x="584" y="552"/>
                    <a:pt x="311" y="694"/>
                    <a:pt x="1" y="694"/>
                  </a:cubicBezTo>
                  <a:cubicBezTo>
                    <a:pt x="13" y="730"/>
                    <a:pt x="1" y="778"/>
                    <a:pt x="1" y="802"/>
                  </a:cubicBezTo>
                  <a:cubicBezTo>
                    <a:pt x="262" y="808"/>
                    <a:pt x="530" y="845"/>
                    <a:pt x="794" y="845"/>
                  </a:cubicBezTo>
                  <a:cubicBezTo>
                    <a:pt x="1048" y="845"/>
                    <a:pt x="1298" y="811"/>
                    <a:pt x="1537" y="683"/>
                  </a:cubicBezTo>
                  <a:cubicBezTo>
                    <a:pt x="1684" y="739"/>
                    <a:pt x="1828" y="753"/>
                    <a:pt x="1972" y="753"/>
                  </a:cubicBezTo>
                  <a:cubicBezTo>
                    <a:pt x="2106" y="753"/>
                    <a:pt x="2241" y="741"/>
                    <a:pt x="2377" y="741"/>
                  </a:cubicBezTo>
                  <a:cubicBezTo>
                    <a:pt x="2403" y="741"/>
                    <a:pt x="2428" y="741"/>
                    <a:pt x="2454" y="742"/>
                  </a:cubicBezTo>
                  <a:cubicBezTo>
                    <a:pt x="2633" y="751"/>
                    <a:pt x="2813" y="754"/>
                    <a:pt x="2992" y="754"/>
                  </a:cubicBezTo>
                  <a:cubicBezTo>
                    <a:pt x="3374" y="754"/>
                    <a:pt x="3755" y="740"/>
                    <a:pt x="4135" y="740"/>
                  </a:cubicBezTo>
                  <a:cubicBezTo>
                    <a:pt x="4524" y="740"/>
                    <a:pt x="4913" y="755"/>
                    <a:pt x="5299" y="814"/>
                  </a:cubicBezTo>
                  <a:cubicBezTo>
                    <a:pt x="5400" y="842"/>
                    <a:pt x="5501" y="858"/>
                    <a:pt x="5605" y="858"/>
                  </a:cubicBezTo>
                  <a:cubicBezTo>
                    <a:pt x="5672" y="858"/>
                    <a:pt x="5741" y="851"/>
                    <a:pt x="5811" y="837"/>
                  </a:cubicBezTo>
                  <a:cubicBezTo>
                    <a:pt x="5899" y="883"/>
                    <a:pt x="5992" y="893"/>
                    <a:pt x="6086" y="893"/>
                  </a:cubicBezTo>
                  <a:cubicBezTo>
                    <a:pt x="6152" y="893"/>
                    <a:pt x="6219" y="888"/>
                    <a:pt x="6285" y="888"/>
                  </a:cubicBezTo>
                  <a:cubicBezTo>
                    <a:pt x="6394" y="888"/>
                    <a:pt x="6500" y="901"/>
                    <a:pt x="6597" y="968"/>
                  </a:cubicBezTo>
                  <a:cubicBezTo>
                    <a:pt x="6662" y="1001"/>
                    <a:pt x="6728" y="1019"/>
                    <a:pt x="6793" y="1019"/>
                  </a:cubicBezTo>
                  <a:cubicBezTo>
                    <a:pt x="6847" y="1019"/>
                    <a:pt x="6901" y="1007"/>
                    <a:pt x="6954" y="980"/>
                  </a:cubicBezTo>
                  <a:cubicBezTo>
                    <a:pt x="7091" y="1028"/>
                    <a:pt x="7232" y="1041"/>
                    <a:pt x="7374" y="1041"/>
                  </a:cubicBezTo>
                  <a:cubicBezTo>
                    <a:pt x="7526" y="1041"/>
                    <a:pt x="7679" y="1027"/>
                    <a:pt x="7832" y="1027"/>
                  </a:cubicBezTo>
                  <a:cubicBezTo>
                    <a:pt x="7997" y="1027"/>
                    <a:pt x="8162" y="1043"/>
                    <a:pt x="8323" y="1111"/>
                  </a:cubicBezTo>
                  <a:cubicBezTo>
                    <a:pt x="8364" y="1145"/>
                    <a:pt x="8400" y="1159"/>
                    <a:pt x="8437" y="1159"/>
                  </a:cubicBezTo>
                  <a:cubicBezTo>
                    <a:pt x="8466" y="1159"/>
                    <a:pt x="8495" y="1151"/>
                    <a:pt x="8526" y="1135"/>
                  </a:cubicBezTo>
                  <a:cubicBezTo>
                    <a:pt x="8655" y="1177"/>
                    <a:pt x="8787" y="1187"/>
                    <a:pt x="8920" y="1187"/>
                  </a:cubicBezTo>
                  <a:cubicBezTo>
                    <a:pt x="9047" y="1187"/>
                    <a:pt x="9175" y="1178"/>
                    <a:pt x="9302" y="1178"/>
                  </a:cubicBezTo>
                  <a:cubicBezTo>
                    <a:pt x="9458" y="1178"/>
                    <a:pt x="9613" y="1192"/>
                    <a:pt x="9764" y="1254"/>
                  </a:cubicBezTo>
                  <a:cubicBezTo>
                    <a:pt x="9836" y="1254"/>
                    <a:pt x="9919" y="1266"/>
                    <a:pt x="9990" y="1266"/>
                  </a:cubicBezTo>
                  <a:cubicBezTo>
                    <a:pt x="10234" y="1315"/>
                    <a:pt x="10484" y="1352"/>
                    <a:pt x="10731" y="1352"/>
                  </a:cubicBezTo>
                  <a:cubicBezTo>
                    <a:pt x="10846" y="1352"/>
                    <a:pt x="10961" y="1344"/>
                    <a:pt x="11074" y="1326"/>
                  </a:cubicBezTo>
                  <a:cubicBezTo>
                    <a:pt x="11098" y="1328"/>
                    <a:pt x="11120" y="1330"/>
                    <a:pt x="11141" y="1330"/>
                  </a:cubicBezTo>
                  <a:cubicBezTo>
                    <a:pt x="11205" y="1330"/>
                    <a:pt x="11258" y="1317"/>
                    <a:pt x="11312" y="1290"/>
                  </a:cubicBezTo>
                  <a:cubicBezTo>
                    <a:pt x="11443" y="873"/>
                    <a:pt x="11002" y="1111"/>
                    <a:pt x="10931" y="956"/>
                  </a:cubicBezTo>
                  <a:cubicBezTo>
                    <a:pt x="10621" y="928"/>
                    <a:pt x="10315" y="912"/>
                    <a:pt x="10009" y="912"/>
                  </a:cubicBezTo>
                  <a:cubicBezTo>
                    <a:pt x="9809" y="912"/>
                    <a:pt x="9609" y="919"/>
                    <a:pt x="9407" y="933"/>
                  </a:cubicBezTo>
                  <a:cubicBezTo>
                    <a:pt x="9331" y="894"/>
                    <a:pt x="9247" y="891"/>
                    <a:pt x="9162" y="891"/>
                  </a:cubicBezTo>
                  <a:cubicBezTo>
                    <a:pt x="9140" y="891"/>
                    <a:pt x="9119" y="891"/>
                    <a:pt x="9097" y="891"/>
                  </a:cubicBezTo>
                  <a:cubicBezTo>
                    <a:pt x="8990" y="891"/>
                    <a:pt x="8883" y="885"/>
                    <a:pt x="8788" y="814"/>
                  </a:cubicBezTo>
                  <a:cubicBezTo>
                    <a:pt x="8754" y="805"/>
                    <a:pt x="8726" y="797"/>
                    <a:pt x="8700" y="797"/>
                  </a:cubicBezTo>
                  <a:cubicBezTo>
                    <a:pt x="8690" y="797"/>
                    <a:pt x="8679" y="798"/>
                    <a:pt x="8669" y="802"/>
                  </a:cubicBezTo>
                  <a:cubicBezTo>
                    <a:pt x="8555" y="753"/>
                    <a:pt x="8438" y="742"/>
                    <a:pt x="8319" y="742"/>
                  </a:cubicBezTo>
                  <a:cubicBezTo>
                    <a:pt x="8214" y="742"/>
                    <a:pt x="8107" y="751"/>
                    <a:pt x="8001" y="751"/>
                  </a:cubicBezTo>
                  <a:cubicBezTo>
                    <a:pt x="7876" y="751"/>
                    <a:pt x="7752" y="738"/>
                    <a:pt x="7633" y="683"/>
                  </a:cubicBezTo>
                  <a:cubicBezTo>
                    <a:pt x="7495" y="655"/>
                    <a:pt x="7357" y="635"/>
                    <a:pt x="7219" y="635"/>
                  </a:cubicBezTo>
                  <a:cubicBezTo>
                    <a:pt x="7119" y="635"/>
                    <a:pt x="7019" y="646"/>
                    <a:pt x="6919" y="671"/>
                  </a:cubicBezTo>
                  <a:cubicBezTo>
                    <a:pt x="6919" y="671"/>
                    <a:pt x="6907" y="683"/>
                    <a:pt x="6883" y="694"/>
                  </a:cubicBezTo>
                  <a:cubicBezTo>
                    <a:pt x="6847" y="694"/>
                    <a:pt x="6823" y="694"/>
                    <a:pt x="6788" y="659"/>
                  </a:cubicBezTo>
                  <a:cubicBezTo>
                    <a:pt x="6774" y="639"/>
                    <a:pt x="6758" y="630"/>
                    <a:pt x="6737" y="630"/>
                  </a:cubicBezTo>
                  <a:cubicBezTo>
                    <a:pt x="6721" y="630"/>
                    <a:pt x="6702" y="636"/>
                    <a:pt x="6680" y="647"/>
                  </a:cubicBezTo>
                  <a:cubicBezTo>
                    <a:pt x="6547" y="588"/>
                    <a:pt x="6409" y="575"/>
                    <a:pt x="6269" y="575"/>
                  </a:cubicBezTo>
                  <a:cubicBezTo>
                    <a:pt x="6156" y="575"/>
                    <a:pt x="6042" y="584"/>
                    <a:pt x="5929" y="584"/>
                  </a:cubicBezTo>
                  <a:cubicBezTo>
                    <a:pt x="5781" y="584"/>
                    <a:pt x="5634" y="569"/>
                    <a:pt x="5490" y="504"/>
                  </a:cubicBezTo>
                  <a:cubicBezTo>
                    <a:pt x="5430" y="504"/>
                    <a:pt x="5359" y="492"/>
                    <a:pt x="5287" y="492"/>
                  </a:cubicBezTo>
                  <a:cubicBezTo>
                    <a:pt x="5170" y="447"/>
                    <a:pt x="5048" y="437"/>
                    <a:pt x="4925" y="437"/>
                  </a:cubicBezTo>
                  <a:cubicBezTo>
                    <a:pt x="4824" y="437"/>
                    <a:pt x="4722" y="444"/>
                    <a:pt x="4620" y="444"/>
                  </a:cubicBezTo>
                  <a:cubicBezTo>
                    <a:pt x="4483" y="444"/>
                    <a:pt x="4347" y="432"/>
                    <a:pt x="4216" y="373"/>
                  </a:cubicBezTo>
                  <a:cubicBezTo>
                    <a:pt x="3549" y="230"/>
                    <a:pt x="2858" y="254"/>
                    <a:pt x="2204" y="63"/>
                  </a:cubicBezTo>
                  <a:cubicBezTo>
                    <a:pt x="2159" y="25"/>
                    <a:pt x="2108" y="1"/>
                    <a:pt x="20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30"/>
            <p:cNvSpPr/>
            <p:nvPr/>
          </p:nvSpPr>
          <p:spPr>
            <a:xfrm>
              <a:off x="5544425" y="3437725"/>
              <a:ext cx="13425" cy="7200"/>
            </a:xfrm>
            <a:custGeom>
              <a:avLst/>
              <a:gdLst/>
              <a:ahLst/>
              <a:cxnLst/>
              <a:rect l="l" t="t" r="r" b="b"/>
              <a:pathLst>
                <a:path w="537" h="288" extrusionOk="0">
                  <a:moveTo>
                    <a:pt x="272" y="1"/>
                  </a:moveTo>
                  <a:cubicBezTo>
                    <a:pt x="222" y="1"/>
                    <a:pt x="170" y="10"/>
                    <a:pt x="120" y="26"/>
                  </a:cubicBezTo>
                  <a:cubicBezTo>
                    <a:pt x="1" y="73"/>
                    <a:pt x="84" y="180"/>
                    <a:pt x="108" y="252"/>
                  </a:cubicBezTo>
                  <a:cubicBezTo>
                    <a:pt x="203" y="276"/>
                    <a:pt x="310" y="276"/>
                    <a:pt x="394" y="287"/>
                  </a:cubicBezTo>
                  <a:cubicBezTo>
                    <a:pt x="441" y="240"/>
                    <a:pt x="489" y="192"/>
                    <a:pt x="537" y="145"/>
                  </a:cubicBezTo>
                  <a:cubicBezTo>
                    <a:pt x="472" y="40"/>
                    <a:pt x="376"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30"/>
            <p:cNvSpPr/>
            <p:nvPr/>
          </p:nvSpPr>
          <p:spPr>
            <a:xfrm>
              <a:off x="5945075" y="3416625"/>
              <a:ext cx="21750" cy="10450"/>
            </a:xfrm>
            <a:custGeom>
              <a:avLst/>
              <a:gdLst/>
              <a:ahLst/>
              <a:cxnLst/>
              <a:rect l="l" t="t" r="r" b="b"/>
              <a:pathLst>
                <a:path w="870" h="418" extrusionOk="0">
                  <a:moveTo>
                    <a:pt x="155" y="0"/>
                  </a:moveTo>
                  <a:cubicBezTo>
                    <a:pt x="120" y="84"/>
                    <a:pt x="60" y="167"/>
                    <a:pt x="1" y="250"/>
                  </a:cubicBezTo>
                  <a:cubicBezTo>
                    <a:pt x="36" y="310"/>
                    <a:pt x="96" y="358"/>
                    <a:pt x="143" y="417"/>
                  </a:cubicBezTo>
                  <a:cubicBezTo>
                    <a:pt x="262" y="411"/>
                    <a:pt x="382" y="408"/>
                    <a:pt x="502" y="408"/>
                  </a:cubicBezTo>
                  <a:cubicBezTo>
                    <a:pt x="623" y="408"/>
                    <a:pt x="745" y="411"/>
                    <a:pt x="870" y="417"/>
                  </a:cubicBezTo>
                  <a:cubicBezTo>
                    <a:pt x="858" y="310"/>
                    <a:pt x="858" y="227"/>
                    <a:pt x="858" y="119"/>
                  </a:cubicBezTo>
                  <a:cubicBezTo>
                    <a:pt x="838" y="115"/>
                    <a:pt x="816" y="114"/>
                    <a:pt x="795" y="114"/>
                  </a:cubicBezTo>
                  <a:cubicBezTo>
                    <a:pt x="714" y="114"/>
                    <a:pt x="625" y="136"/>
                    <a:pt x="541" y="136"/>
                  </a:cubicBezTo>
                  <a:cubicBezTo>
                    <a:pt x="450" y="136"/>
                    <a:pt x="364" y="11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30"/>
            <p:cNvSpPr/>
            <p:nvPr/>
          </p:nvSpPr>
          <p:spPr>
            <a:xfrm>
              <a:off x="5685525" y="3397875"/>
              <a:ext cx="1500" cy="1500"/>
            </a:xfrm>
            <a:custGeom>
              <a:avLst/>
              <a:gdLst/>
              <a:ahLst/>
              <a:cxnLst/>
              <a:rect l="l" t="t" r="r" b="b"/>
              <a:pathLst>
                <a:path w="60" h="60" extrusionOk="0">
                  <a:moveTo>
                    <a:pt x="60" y="0"/>
                  </a:moveTo>
                  <a:lnTo>
                    <a:pt x="34" y="26"/>
                  </a:lnTo>
                  <a:lnTo>
                    <a:pt x="34" y="26"/>
                  </a:lnTo>
                  <a:cubicBezTo>
                    <a:pt x="45" y="21"/>
                    <a:pt x="52" y="15"/>
                    <a:pt x="60" y="0"/>
                  </a:cubicBezTo>
                  <a:close/>
                  <a:moveTo>
                    <a:pt x="34" y="26"/>
                  </a:moveTo>
                  <a:cubicBezTo>
                    <a:pt x="28" y="29"/>
                    <a:pt x="21" y="32"/>
                    <a:pt x="12" y="36"/>
                  </a:cubicBezTo>
                  <a:cubicBezTo>
                    <a:pt x="0" y="36"/>
                    <a:pt x="0" y="48"/>
                    <a:pt x="0" y="60"/>
                  </a:cubicBezTo>
                  <a:lnTo>
                    <a:pt x="34" y="26"/>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30"/>
            <p:cNvSpPr/>
            <p:nvPr/>
          </p:nvSpPr>
          <p:spPr>
            <a:xfrm>
              <a:off x="5945375" y="3264825"/>
              <a:ext cx="112825" cy="31600"/>
            </a:xfrm>
            <a:custGeom>
              <a:avLst/>
              <a:gdLst/>
              <a:ahLst/>
              <a:cxnLst/>
              <a:rect l="l" t="t" r="r" b="b"/>
              <a:pathLst>
                <a:path w="4513" h="1264" extrusionOk="0">
                  <a:moveTo>
                    <a:pt x="0" y="0"/>
                  </a:moveTo>
                  <a:lnTo>
                    <a:pt x="0" y="0"/>
                  </a:lnTo>
                  <a:cubicBezTo>
                    <a:pt x="118" y="187"/>
                    <a:pt x="264" y="233"/>
                    <a:pt x="420" y="233"/>
                  </a:cubicBezTo>
                  <a:cubicBezTo>
                    <a:pt x="570" y="233"/>
                    <a:pt x="730" y="190"/>
                    <a:pt x="884" y="190"/>
                  </a:cubicBezTo>
                  <a:cubicBezTo>
                    <a:pt x="927" y="190"/>
                    <a:pt x="970" y="194"/>
                    <a:pt x="1012" y="203"/>
                  </a:cubicBezTo>
                  <a:cubicBezTo>
                    <a:pt x="1096" y="441"/>
                    <a:pt x="1382" y="500"/>
                    <a:pt x="1477" y="750"/>
                  </a:cubicBezTo>
                  <a:cubicBezTo>
                    <a:pt x="1524" y="846"/>
                    <a:pt x="1572" y="953"/>
                    <a:pt x="1560" y="1072"/>
                  </a:cubicBezTo>
                  <a:cubicBezTo>
                    <a:pt x="1650" y="1175"/>
                    <a:pt x="1754" y="1194"/>
                    <a:pt x="1864" y="1194"/>
                  </a:cubicBezTo>
                  <a:cubicBezTo>
                    <a:pt x="1932" y="1194"/>
                    <a:pt x="2002" y="1187"/>
                    <a:pt x="2073" y="1187"/>
                  </a:cubicBezTo>
                  <a:cubicBezTo>
                    <a:pt x="2101" y="1187"/>
                    <a:pt x="2128" y="1188"/>
                    <a:pt x="2155" y="1191"/>
                  </a:cubicBezTo>
                  <a:cubicBezTo>
                    <a:pt x="2227" y="1191"/>
                    <a:pt x="2239" y="1155"/>
                    <a:pt x="2275" y="1072"/>
                  </a:cubicBezTo>
                  <a:cubicBezTo>
                    <a:pt x="2318" y="903"/>
                    <a:pt x="2344" y="838"/>
                    <a:pt x="2435" y="838"/>
                  </a:cubicBezTo>
                  <a:cubicBezTo>
                    <a:pt x="2492" y="838"/>
                    <a:pt x="2575" y="864"/>
                    <a:pt x="2703" y="905"/>
                  </a:cubicBezTo>
                  <a:cubicBezTo>
                    <a:pt x="2809" y="828"/>
                    <a:pt x="2904" y="797"/>
                    <a:pt x="2994" y="797"/>
                  </a:cubicBezTo>
                  <a:cubicBezTo>
                    <a:pt x="3167" y="797"/>
                    <a:pt x="3316" y="914"/>
                    <a:pt x="3465" y="1048"/>
                  </a:cubicBezTo>
                  <a:cubicBezTo>
                    <a:pt x="3560" y="1107"/>
                    <a:pt x="3644" y="1131"/>
                    <a:pt x="3715" y="1203"/>
                  </a:cubicBezTo>
                  <a:cubicBezTo>
                    <a:pt x="3810" y="1203"/>
                    <a:pt x="3882" y="1215"/>
                    <a:pt x="3977" y="1215"/>
                  </a:cubicBezTo>
                  <a:cubicBezTo>
                    <a:pt x="4062" y="1257"/>
                    <a:pt x="4153" y="1263"/>
                    <a:pt x="4242" y="1263"/>
                  </a:cubicBezTo>
                  <a:cubicBezTo>
                    <a:pt x="4277" y="1263"/>
                    <a:pt x="4312" y="1262"/>
                    <a:pt x="4346" y="1262"/>
                  </a:cubicBezTo>
                  <a:cubicBezTo>
                    <a:pt x="4418" y="1250"/>
                    <a:pt x="4465" y="1215"/>
                    <a:pt x="4489" y="1155"/>
                  </a:cubicBezTo>
                  <a:cubicBezTo>
                    <a:pt x="4513" y="1072"/>
                    <a:pt x="4465" y="988"/>
                    <a:pt x="4406" y="917"/>
                  </a:cubicBezTo>
                  <a:cubicBezTo>
                    <a:pt x="4358" y="893"/>
                    <a:pt x="4311" y="857"/>
                    <a:pt x="4251" y="846"/>
                  </a:cubicBezTo>
                  <a:cubicBezTo>
                    <a:pt x="4239" y="846"/>
                    <a:pt x="4215" y="857"/>
                    <a:pt x="4180" y="857"/>
                  </a:cubicBezTo>
                  <a:cubicBezTo>
                    <a:pt x="4132" y="893"/>
                    <a:pt x="4096" y="917"/>
                    <a:pt x="4060" y="953"/>
                  </a:cubicBezTo>
                  <a:cubicBezTo>
                    <a:pt x="4001" y="905"/>
                    <a:pt x="4096" y="917"/>
                    <a:pt x="4096" y="893"/>
                  </a:cubicBezTo>
                  <a:cubicBezTo>
                    <a:pt x="4108" y="857"/>
                    <a:pt x="4120" y="846"/>
                    <a:pt x="4132" y="834"/>
                  </a:cubicBezTo>
                  <a:cubicBezTo>
                    <a:pt x="4168" y="798"/>
                    <a:pt x="4191" y="750"/>
                    <a:pt x="4191" y="691"/>
                  </a:cubicBezTo>
                  <a:cubicBezTo>
                    <a:pt x="4180" y="631"/>
                    <a:pt x="4132" y="595"/>
                    <a:pt x="4096" y="560"/>
                  </a:cubicBezTo>
                  <a:cubicBezTo>
                    <a:pt x="4052" y="541"/>
                    <a:pt x="4004" y="536"/>
                    <a:pt x="3956" y="536"/>
                  </a:cubicBezTo>
                  <a:cubicBezTo>
                    <a:pt x="3908" y="536"/>
                    <a:pt x="3860" y="541"/>
                    <a:pt x="3813" y="541"/>
                  </a:cubicBezTo>
                  <a:cubicBezTo>
                    <a:pt x="3728" y="541"/>
                    <a:pt x="3646" y="526"/>
                    <a:pt x="3584" y="441"/>
                  </a:cubicBezTo>
                  <a:cubicBezTo>
                    <a:pt x="2394" y="179"/>
                    <a:pt x="1203" y="8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30"/>
            <p:cNvSpPr/>
            <p:nvPr/>
          </p:nvSpPr>
          <p:spPr>
            <a:xfrm>
              <a:off x="6044800" y="3287150"/>
              <a:ext cx="76800" cy="14600"/>
            </a:xfrm>
            <a:custGeom>
              <a:avLst/>
              <a:gdLst/>
              <a:ahLst/>
              <a:cxnLst/>
              <a:rect l="l" t="t" r="r" b="b"/>
              <a:pathLst>
                <a:path w="3072" h="584" extrusionOk="0">
                  <a:moveTo>
                    <a:pt x="822" y="0"/>
                  </a:moveTo>
                  <a:cubicBezTo>
                    <a:pt x="774" y="12"/>
                    <a:pt x="726" y="48"/>
                    <a:pt x="667" y="83"/>
                  </a:cubicBezTo>
                  <a:cubicBezTo>
                    <a:pt x="595" y="143"/>
                    <a:pt x="524" y="226"/>
                    <a:pt x="453" y="286"/>
                  </a:cubicBezTo>
                  <a:cubicBezTo>
                    <a:pt x="310" y="286"/>
                    <a:pt x="143" y="298"/>
                    <a:pt x="0" y="310"/>
                  </a:cubicBezTo>
                  <a:cubicBezTo>
                    <a:pt x="149" y="406"/>
                    <a:pt x="316" y="419"/>
                    <a:pt x="480" y="419"/>
                  </a:cubicBezTo>
                  <a:cubicBezTo>
                    <a:pt x="539" y="419"/>
                    <a:pt x="598" y="417"/>
                    <a:pt x="655" y="417"/>
                  </a:cubicBezTo>
                  <a:cubicBezTo>
                    <a:pt x="965" y="429"/>
                    <a:pt x="1286" y="429"/>
                    <a:pt x="1607" y="548"/>
                  </a:cubicBezTo>
                  <a:cubicBezTo>
                    <a:pt x="2084" y="560"/>
                    <a:pt x="2536" y="560"/>
                    <a:pt x="3012" y="584"/>
                  </a:cubicBezTo>
                  <a:cubicBezTo>
                    <a:pt x="3060" y="512"/>
                    <a:pt x="3072" y="453"/>
                    <a:pt x="3036" y="393"/>
                  </a:cubicBezTo>
                  <a:cubicBezTo>
                    <a:pt x="2929" y="310"/>
                    <a:pt x="2810" y="298"/>
                    <a:pt x="2679" y="286"/>
                  </a:cubicBezTo>
                  <a:lnTo>
                    <a:pt x="2119" y="286"/>
                  </a:lnTo>
                  <a:lnTo>
                    <a:pt x="1858" y="238"/>
                  </a:lnTo>
                  <a:cubicBezTo>
                    <a:pt x="1512" y="191"/>
                    <a:pt x="1191" y="0"/>
                    <a:pt x="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30"/>
            <p:cNvSpPr/>
            <p:nvPr/>
          </p:nvSpPr>
          <p:spPr>
            <a:xfrm>
              <a:off x="6015925" y="3286250"/>
              <a:ext cx="22350" cy="9550"/>
            </a:xfrm>
            <a:custGeom>
              <a:avLst/>
              <a:gdLst/>
              <a:ahLst/>
              <a:cxnLst/>
              <a:rect l="l" t="t" r="r" b="b"/>
              <a:pathLst>
                <a:path w="894" h="382" extrusionOk="0">
                  <a:moveTo>
                    <a:pt x="331" y="0"/>
                  </a:moveTo>
                  <a:cubicBezTo>
                    <a:pt x="203" y="0"/>
                    <a:pt x="87" y="75"/>
                    <a:pt x="0" y="286"/>
                  </a:cubicBezTo>
                  <a:cubicBezTo>
                    <a:pt x="12" y="298"/>
                    <a:pt x="36" y="334"/>
                    <a:pt x="48" y="358"/>
                  </a:cubicBezTo>
                  <a:cubicBezTo>
                    <a:pt x="173" y="373"/>
                    <a:pt x="295" y="382"/>
                    <a:pt x="417" y="382"/>
                  </a:cubicBezTo>
                  <a:cubicBezTo>
                    <a:pt x="575" y="382"/>
                    <a:pt x="732" y="367"/>
                    <a:pt x="893" y="334"/>
                  </a:cubicBezTo>
                  <a:cubicBezTo>
                    <a:pt x="834" y="262"/>
                    <a:pt x="762" y="203"/>
                    <a:pt x="703" y="143"/>
                  </a:cubicBezTo>
                  <a:cubicBezTo>
                    <a:pt x="577" y="63"/>
                    <a:pt x="449" y="0"/>
                    <a:pt x="3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30"/>
            <p:cNvSpPr/>
            <p:nvPr/>
          </p:nvSpPr>
          <p:spPr>
            <a:xfrm>
              <a:off x="6127550" y="3290125"/>
              <a:ext cx="30675" cy="16100"/>
            </a:xfrm>
            <a:custGeom>
              <a:avLst/>
              <a:gdLst/>
              <a:ahLst/>
              <a:cxnLst/>
              <a:rect l="l" t="t" r="r" b="b"/>
              <a:pathLst>
                <a:path w="1227" h="644" extrusionOk="0">
                  <a:moveTo>
                    <a:pt x="595" y="0"/>
                  </a:moveTo>
                  <a:cubicBezTo>
                    <a:pt x="405" y="107"/>
                    <a:pt x="226" y="262"/>
                    <a:pt x="48" y="381"/>
                  </a:cubicBezTo>
                  <a:lnTo>
                    <a:pt x="0" y="476"/>
                  </a:lnTo>
                  <a:cubicBezTo>
                    <a:pt x="333" y="643"/>
                    <a:pt x="679" y="584"/>
                    <a:pt x="1012" y="607"/>
                  </a:cubicBezTo>
                  <a:cubicBezTo>
                    <a:pt x="762" y="262"/>
                    <a:pt x="762" y="262"/>
                    <a:pt x="1226" y="143"/>
                  </a:cubicBezTo>
                  <a:cubicBezTo>
                    <a:pt x="1036" y="48"/>
                    <a:pt x="822"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30"/>
            <p:cNvSpPr/>
            <p:nvPr/>
          </p:nvSpPr>
          <p:spPr>
            <a:xfrm>
              <a:off x="6120700" y="3296750"/>
              <a:ext cx="7450" cy="5600"/>
            </a:xfrm>
            <a:custGeom>
              <a:avLst/>
              <a:gdLst/>
              <a:ahLst/>
              <a:cxnLst/>
              <a:rect l="l" t="t" r="r" b="b"/>
              <a:pathLst>
                <a:path w="298" h="224" extrusionOk="0">
                  <a:moveTo>
                    <a:pt x="158" y="1"/>
                  </a:moveTo>
                  <a:cubicBezTo>
                    <a:pt x="112" y="1"/>
                    <a:pt x="58" y="23"/>
                    <a:pt x="0" y="57"/>
                  </a:cubicBezTo>
                  <a:cubicBezTo>
                    <a:pt x="12" y="104"/>
                    <a:pt x="12" y="152"/>
                    <a:pt x="12" y="200"/>
                  </a:cubicBezTo>
                  <a:cubicBezTo>
                    <a:pt x="95" y="200"/>
                    <a:pt x="191" y="211"/>
                    <a:pt x="274" y="223"/>
                  </a:cubicBezTo>
                  <a:lnTo>
                    <a:pt x="298" y="176"/>
                  </a:lnTo>
                  <a:cubicBezTo>
                    <a:pt x="277" y="48"/>
                    <a:pt x="226"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30"/>
            <p:cNvSpPr/>
            <p:nvPr/>
          </p:nvSpPr>
          <p:spPr>
            <a:xfrm>
              <a:off x="5761125" y="3399125"/>
              <a:ext cx="4200" cy="2350"/>
            </a:xfrm>
            <a:custGeom>
              <a:avLst/>
              <a:gdLst/>
              <a:ahLst/>
              <a:cxnLst/>
              <a:rect l="l" t="t" r="r" b="b"/>
              <a:pathLst>
                <a:path w="168" h="94" extrusionOk="0">
                  <a:moveTo>
                    <a:pt x="81" y="0"/>
                  </a:moveTo>
                  <a:cubicBezTo>
                    <a:pt x="38" y="0"/>
                    <a:pt x="0" y="10"/>
                    <a:pt x="0" y="46"/>
                  </a:cubicBezTo>
                  <a:cubicBezTo>
                    <a:pt x="0" y="81"/>
                    <a:pt x="27" y="93"/>
                    <a:pt x="61" y="93"/>
                  </a:cubicBezTo>
                  <a:cubicBezTo>
                    <a:pt x="96" y="93"/>
                    <a:pt x="137" y="81"/>
                    <a:pt x="167" y="69"/>
                  </a:cubicBezTo>
                  <a:lnTo>
                    <a:pt x="167" y="10"/>
                  </a:lnTo>
                  <a:cubicBezTo>
                    <a:pt x="143" y="5"/>
                    <a:pt x="111" y="0"/>
                    <a:pt x="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30"/>
            <p:cNvSpPr/>
            <p:nvPr/>
          </p:nvSpPr>
          <p:spPr>
            <a:xfrm>
              <a:off x="6012700" y="3277725"/>
              <a:ext cx="20800" cy="15400"/>
            </a:xfrm>
            <a:custGeom>
              <a:avLst/>
              <a:gdLst/>
              <a:ahLst/>
              <a:cxnLst/>
              <a:rect l="l" t="t" r="r" b="b"/>
              <a:pathLst>
                <a:path w="832" h="616" extrusionOk="0">
                  <a:moveTo>
                    <a:pt x="209" y="0"/>
                  </a:moveTo>
                  <a:cubicBezTo>
                    <a:pt x="27" y="0"/>
                    <a:pt x="1" y="157"/>
                    <a:pt x="10" y="377"/>
                  </a:cubicBezTo>
                  <a:cubicBezTo>
                    <a:pt x="22" y="460"/>
                    <a:pt x="22" y="568"/>
                    <a:pt x="129" y="615"/>
                  </a:cubicBezTo>
                  <a:cubicBezTo>
                    <a:pt x="281" y="505"/>
                    <a:pt x="445" y="468"/>
                    <a:pt x="617" y="468"/>
                  </a:cubicBezTo>
                  <a:cubicBezTo>
                    <a:pt x="687" y="468"/>
                    <a:pt x="759" y="474"/>
                    <a:pt x="832" y="484"/>
                  </a:cubicBezTo>
                  <a:cubicBezTo>
                    <a:pt x="772" y="270"/>
                    <a:pt x="653" y="139"/>
                    <a:pt x="415" y="44"/>
                  </a:cubicBezTo>
                  <a:cubicBezTo>
                    <a:pt x="331" y="14"/>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30"/>
            <p:cNvSpPr/>
            <p:nvPr/>
          </p:nvSpPr>
          <p:spPr>
            <a:xfrm>
              <a:off x="5978700" y="3283875"/>
              <a:ext cx="11950" cy="7450"/>
            </a:xfrm>
            <a:custGeom>
              <a:avLst/>
              <a:gdLst/>
              <a:ahLst/>
              <a:cxnLst/>
              <a:rect l="l" t="t" r="r" b="b"/>
              <a:pathLst>
                <a:path w="478" h="298" extrusionOk="0">
                  <a:moveTo>
                    <a:pt x="227" y="0"/>
                  </a:moveTo>
                  <a:cubicBezTo>
                    <a:pt x="203" y="0"/>
                    <a:pt x="168" y="12"/>
                    <a:pt x="120" y="24"/>
                  </a:cubicBezTo>
                  <a:cubicBezTo>
                    <a:pt x="60" y="95"/>
                    <a:pt x="1" y="179"/>
                    <a:pt x="60" y="274"/>
                  </a:cubicBezTo>
                  <a:lnTo>
                    <a:pt x="84" y="274"/>
                  </a:lnTo>
                  <a:cubicBezTo>
                    <a:pt x="144" y="298"/>
                    <a:pt x="180" y="298"/>
                    <a:pt x="227" y="298"/>
                  </a:cubicBezTo>
                  <a:cubicBezTo>
                    <a:pt x="322" y="274"/>
                    <a:pt x="441" y="262"/>
                    <a:pt x="453" y="179"/>
                  </a:cubicBezTo>
                  <a:cubicBezTo>
                    <a:pt x="477" y="24"/>
                    <a:pt x="334"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30"/>
            <p:cNvSpPr/>
            <p:nvPr/>
          </p:nvSpPr>
          <p:spPr>
            <a:xfrm>
              <a:off x="6106400" y="3419900"/>
              <a:ext cx="1525" cy="1500"/>
            </a:xfrm>
            <a:custGeom>
              <a:avLst/>
              <a:gdLst/>
              <a:ahLst/>
              <a:cxnLst/>
              <a:rect l="l" t="t" r="r" b="b"/>
              <a:pathLst>
                <a:path w="61" h="60" extrusionOk="0">
                  <a:moveTo>
                    <a:pt x="1" y="0"/>
                  </a:moveTo>
                  <a:lnTo>
                    <a:pt x="1" y="0"/>
                  </a:lnTo>
                  <a:cubicBezTo>
                    <a:pt x="13" y="12"/>
                    <a:pt x="13" y="36"/>
                    <a:pt x="36" y="48"/>
                  </a:cubicBezTo>
                  <a:cubicBezTo>
                    <a:pt x="36" y="60"/>
                    <a:pt x="48" y="60"/>
                    <a:pt x="60" y="60"/>
                  </a:cubicBez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30"/>
            <p:cNvSpPr/>
            <p:nvPr/>
          </p:nvSpPr>
          <p:spPr>
            <a:xfrm>
              <a:off x="6115325" y="3420200"/>
              <a:ext cx="2425" cy="3000"/>
            </a:xfrm>
            <a:custGeom>
              <a:avLst/>
              <a:gdLst/>
              <a:ahLst/>
              <a:cxnLst/>
              <a:rect l="l" t="t" r="r" b="b"/>
              <a:pathLst>
                <a:path w="97" h="120" extrusionOk="0">
                  <a:moveTo>
                    <a:pt x="96" y="0"/>
                  </a:moveTo>
                  <a:cubicBezTo>
                    <a:pt x="1" y="48"/>
                    <a:pt x="1" y="84"/>
                    <a:pt x="96" y="119"/>
                  </a:cubicBezTo>
                  <a:lnTo>
                    <a:pt x="96" y="60"/>
                  </a:ln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30"/>
            <p:cNvSpPr/>
            <p:nvPr/>
          </p:nvSpPr>
          <p:spPr>
            <a:xfrm>
              <a:off x="5772725" y="3419300"/>
              <a:ext cx="4200" cy="3900"/>
            </a:xfrm>
            <a:custGeom>
              <a:avLst/>
              <a:gdLst/>
              <a:ahLst/>
              <a:cxnLst/>
              <a:rect l="l" t="t" r="r" b="b"/>
              <a:pathLst>
                <a:path w="168" h="156" extrusionOk="0">
                  <a:moveTo>
                    <a:pt x="168" y="1"/>
                  </a:moveTo>
                  <a:cubicBezTo>
                    <a:pt x="108" y="12"/>
                    <a:pt x="60" y="12"/>
                    <a:pt x="1" y="12"/>
                  </a:cubicBezTo>
                  <a:cubicBezTo>
                    <a:pt x="13" y="72"/>
                    <a:pt x="13" y="120"/>
                    <a:pt x="13" y="155"/>
                  </a:cubicBezTo>
                  <a:cubicBezTo>
                    <a:pt x="60" y="120"/>
                    <a:pt x="120" y="72"/>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30"/>
            <p:cNvSpPr/>
            <p:nvPr/>
          </p:nvSpPr>
          <p:spPr>
            <a:xfrm>
              <a:off x="5959375" y="3283875"/>
              <a:ext cx="7150" cy="10725"/>
            </a:xfrm>
            <a:custGeom>
              <a:avLst/>
              <a:gdLst/>
              <a:ahLst/>
              <a:cxnLst/>
              <a:rect l="l" t="t" r="r" b="b"/>
              <a:pathLst>
                <a:path w="286" h="429" extrusionOk="0">
                  <a:moveTo>
                    <a:pt x="0" y="0"/>
                  </a:moveTo>
                  <a:cubicBezTo>
                    <a:pt x="0" y="203"/>
                    <a:pt x="0" y="417"/>
                    <a:pt x="286" y="429"/>
                  </a:cubicBezTo>
                  <a:cubicBezTo>
                    <a:pt x="214" y="274"/>
                    <a:pt x="167"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30"/>
            <p:cNvSpPr/>
            <p:nvPr/>
          </p:nvSpPr>
          <p:spPr>
            <a:xfrm>
              <a:off x="5955800" y="3280000"/>
              <a:ext cx="3600" cy="3900"/>
            </a:xfrm>
            <a:custGeom>
              <a:avLst/>
              <a:gdLst/>
              <a:ahLst/>
              <a:cxnLst/>
              <a:rect l="l" t="t" r="r" b="b"/>
              <a:pathLst>
                <a:path w="144" h="156" extrusionOk="0">
                  <a:moveTo>
                    <a:pt x="0" y="0"/>
                  </a:moveTo>
                  <a:lnTo>
                    <a:pt x="143" y="15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30"/>
            <p:cNvSpPr/>
            <p:nvPr/>
          </p:nvSpPr>
          <p:spPr>
            <a:xfrm>
              <a:off x="5952525" y="3278500"/>
              <a:ext cx="3300" cy="1825"/>
            </a:xfrm>
            <a:custGeom>
              <a:avLst/>
              <a:gdLst/>
              <a:ahLst/>
              <a:cxnLst/>
              <a:rect l="l" t="t" r="r" b="b"/>
              <a:pathLst>
                <a:path w="132" h="73" extrusionOk="0">
                  <a:moveTo>
                    <a:pt x="61" y="1"/>
                  </a:moveTo>
                  <a:cubicBezTo>
                    <a:pt x="39" y="1"/>
                    <a:pt x="18" y="25"/>
                    <a:pt x="0" y="72"/>
                  </a:cubicBezTo>
                  <a:cubicBezTo>
                    <a:pt x="18" y="66"/>
                    <a:pt x="39" y="63"/>
                    <a:pt x="61" y="63"/>
                  </a:cubicBezTo>
                  <a:cubicBezTo>
                    <a:pt x="84" y="63"/>
                    <a:pt x="107" y="66"/>
                    <a:pt x="131" y="72"/>
                  </a:cubicBezTo>
                  <a:cubicBezTo>
                    <a:pt x="107" y="25"/>
                    <a:pt x="84" y="1"/>
                    <a:pt x="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30"/>
            <p:cNvSpPr/>
            <p:nvPr/>
          </p:nvSpPr>
          <p:spPr>
            <a:xfrm>
              <a:off x="5952525" y="3290425"/>
              <a:ext cx="2400" cy="3875"/>
            </a:xfrm>
            <a:custGeom>
              <a:avLst/>
              <a:gdLst/>
              <a:ahLst/>
              <a:cxnLst/>
              <a:rect l="l" t="t" r="r" b="b"/>
              <a:pathLst>
                <a:path w="96" h="155" extrusionOk="0">
                  <a:moveTo>
                    <a:pt x="0" y="0"/>
                  </a:moveTo>
                  <a:lnTo>
                    <a:pt x="0" y="155"/>
                  </a:lnTo>
                  <a:cubicBezTo>
                    <a:pt x="95" y="107"/>
                    <a:pt x="84" y="6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30"/>
            <p:cNvSpPr/>
            <p:nvPr/>
          </p:nvSpPr>
          <p:spPr>
            <a:xfrm>
              <a:off x="5506325" y="3610925"/>
              <a:ext cx="22950" cy="10925"/>
            </a:xfrm>
            <a:custGeom>
              <a:avLst/>
              <a:gdLst/>
              <a:ahLst/>
              <a:cxnLst/>
              <a:rect l="l" t="t" r="r" b="b"/>
              <a:pathLst>
                <a:path w="918" h="437" extrusionOk="0">
                  <a:moveTo>
                    <a:pt x="253" y="1"/>
                  </a:moveTo>
                  <a:cubicBezTo>
                    <a:pt x="210" y="1"/>
                    <a:pt x="166" y="10"/>
                    <a:pt x="120" y="27"/>
                  </a:cubicBezTo>
                  <a:cubicBezTo>
                    <a:pt x="60" y="51"/>
                    <a:pt x="25" y="98"/>
                    <a:pt x="1" y="158"/>
                  </a:cubicBezTo>
                  <a:cubicBezTo>
                    <a:pt x="25" y="194"/>
                    <a:pt x="48" y="217"/>
                    <a:pt x="60" y="253"/>
                  </a:cubicBezTo>
                  <a:lnTo>
                    <a:pt x="203" y="396"/>
                  </a:lnTo>
                  <a:cubicBezTo>
                    <a:pt x="203" y="408"/>
                    <a:pt x="227" y="408"/>
                    <a:pt x="251" y="432"/>
                  </a:cubicBezTo>
                  <a:cubicBezTo>
                    <a:pt x="257" y="435"/>
                    <a:pt x="263" y="436"/>
                    <a:pt x="270" y="436"/>
                  </a:cubicBezTo>
                  <a:cubicBezTo>
                    <a:pt x="292" y="436"/>
                    <a:pt x="316" y="423"/>
                    <a:pt x="334" y="396"/>
                  </a:cubicBezTo>
                  <a:cubicBezTo>
                    <a:pt x="382" y="348"/>
                    <a:pt x="429" y="289"/>
                    <a:pt x="489" y="265"/>
                  </a:cubicBezTo>
                  <a:cubicBezTo>
                    <a:pt x="584" y="265"/>
                    <a:pt x="656" y="277"/>
                    <a:pt x="739" y="277"/>
                  </a:cubicBezTo>
                  <a:cubicBezTo>
                    <a:pt x="798" y="265"/>
                    <a:pt x="858" y="265"/>
                    <a:pt x="918" y="253"/>
                  </a:cubicBezTo>
                  <a:cubicBezTo>
                    <a:pt x="798" y="110"/>
                    <a:pt x="620" y="170"/>
                    <a:pt x="477" y="110"/>
                  </a:cubicBezTo>
                  <a:cubicBezTo>
                    <a:pt x="407" y="33"/>
                    <a:pt x="333" y="1"/>
                    <a:pt x="2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30"/>
            <p:cNvSpPr/>
            <p:nvPr/>
          </p:nvSpPr>
          <p:spPr>
            <a:xfrm>
              <a:off x="5511100" y="3620825"/>
              <a:ext cx="3875" cy="3275"/>
            </a:xfrm>
            <a:custGeom>
              <a:avLst/>
              <a:gdLst/>
              <a:ahLst/>
              <a:cxnLst/>
              <a:rect l="l" t="t" r="r" b="b"/>
              <a:pathLst>
                <a:path w="155" h="131" extrusionOk="0">
                  <a:moveTo>
                    <a:pt x="0" y="0"/>
                  </a:moveTo>
                  <a:cubicBezTo>
                    <a:pt x="0" y="48"/>
                    <a:pt x="0" y="95"/>
                    <a:pt x="12"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30"/>
            <p:cNvSpPr/>
            <p:nvPr/>
          </p:nvSpPr>
          <p:spPr>
            <a:xfrm>
              <a:off x="5514975" y="3617550"/>
              <a:ext cx="3575" cy="3300"/>
            </a:xfrm>
            <a:custGeom>
              <a:avLst/>
              <a:gdLst/>
              <a:ahLst/>
              <a:cxnLst/>
              <a:rect l="l" t="t" r="r" b="b"/>
              <a:pathLst>
                <a:path w="143" h="132" extrusionOk="0">
                  <a:moveTo>
                    <a:pt x="0" y="131"/>
                  </a:moveTo>
                  <a:cubicBezTo>
                    <a:pt x="36" y="83"/>
                    <a:pt x="95" y="48"/>
                    <a:pt x="143" y="0"/>
                  </a:cubicBezTo>
                  <a:cubicBezTo>
                    <a:pt x="95" y="48"/>
                    <a:pt x="36" y="83"/>
                    <a:pt x="0"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30"/>
            <p:cNvSpPr/>
            <p:nvPr/>
          </p:nvSpPr>
          <p:spPr>
            <a:xfrm>
              <a:off x="5679575" y="3654700"/>
              <a:ext cx="3600" cy="2150"/>
            </a:xfrm>
            <a:custGeom>
              <a:avLst/>
              <a:gdLst/>
              <a:ahLst/>
              <a:cxnLst/>
              <a:rect l="l" t="t" r="r" b="b"/>
              <a:pathLst>
                <a:path w="144" h="86" extrusionOk="0">
                  <a:moveTo>
                    <a:pt x="63" y="1"/>
                  </a:moveTo>
                  <a:cubicBezTo>
                    <a:pt x="41" y="1"/>
                    <a:pt x="23" y="24"/>
                    <a:pt x="0" y="62"/>
                  </a:cubicBezTo>
                  <a:cubicBezTo>
                    <a:pt x="48" y="74"/>
                    <a:pt x="95" y="74"/>
                    <a:pt x="143" y="86"/>
                  </a:cubicBezTo>
                  <a:cubicBezTo>
                    <a:pt x="143" y="74"/>
                    <a:pt x="119" y="50"/>
                    <a:pt x="107" y="26"/>
                  </a:cubicBezTo>
                  <a:cubicBezTo>
                    <a:pt x="90" y="9"/>
                    <a:pt x="76" y="1"/>
                    <a:pt x="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30"/>
            <p:cNvSpPr/>
            <p:nvPr/>
          </p:nvSpPr>
          <p:spPr>
            <a:xfrm>
              <a:off x="6056700" y="3690450"/>
              <a:ext cx="44675" cy="10525"/>
            </a:xfrm>
            <a:custGeom>
              <a:avLst/>
              <a:gdLst/>
              <a:ahLst/>
              <a:cxnLst/>
              <a:rect l="l" t="t" r="r" b="b"/>
              <a:pathLst>
                <a:path w="1787" h="421" extrusionOk="0">
                  <a:moveTo>
                    <a:pt x="741" y="1"/>
                  </a:moveTo>
                  <a:cubicBezTo>
                    <a:pt x="588" y="1"/>
                    <a:pt x="433" y="22"/>
                    <a:pt x="274" y="73"/>
                  </a:cubicBezTo>
                  <a:cubicBezTo>
                    <a:pt x="155" y="84"/>
                    <a:pt x="72" y="132"/>
                    <a:pt x="0" y="227"/>
                  </a:cubicBezTo>
                  <a:cubicBezTo>
                    <a:pt x="46" y="382"/>
                    <a:pt x="125" y="421"/>
                    <a:pt x="217" y="421"/>
                  </a:cubicBezTo>
                  <a:cubicBezTo>
                    <a:pt x="310" y="421"/>
                    <a:pt x="417" y="381"/>
                    <a:pt x="516" y="381"/>
                  </a:cubicBezTo>
                  <a:cubicBezTo>
                    <a:pt x="523" y="381"/>
                    <a:pt x="529" y="382"/>
                    <a:pt x="536" y="382"/>
                  </a:cubicBezTo>
                  <a:cubicBezTo>
                    <a:pt x="666" y="393"/>
                    <a:pt x="794" y="400"/>
                    <a:pt x="921" y="400"/>
                  </a:cubicBezTo>
                  <a:cubicBezTo>
                    <a:pt x="1216" y="400"/>
                    <a:pt x="1504" y="360"/>
                    <a:pt x="1786" y="227"/>
                  </a:cubicBezTo>
                  <a:cubicBezTo>
                    <a:pt x="1430" y="111"/>
                    <a:pt x="1091" y="1"/>
                    <a:pt x="7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30"/>
            <p:cNvSpPr/>
            <p:nvPr/>
          </p:nvSpPr>
          <p:spPr>
            <a:xfrm>
              <a:off x="6104625" y="3693450"/>
              <a:ext cx="23525" cy="10275"/>
            </a:xfrm>
            <a:custGeom>
              <a:avLst/>
              <a:gdLst/>
              <a:ahLst/>
              <a:cxnLst/>
              <a:rect l="l" t="t" r="r" b="b"/>
              <a:pathLst>
                <a:path w="941" h="411" extrusionOk="0">
                  <a:moveTo>
                    <a:pt x="203" y="0"/>
                  </a:moveTo>
                  <a:lnTo>
                    <a:pt x="203" y="0"/>
                  </a:lnTo>
                  <a:cubicBezTo>
                    <a:pt x="0" y="238"/>
                    <a:pt x="227" y="322"/>
                    <a:pt x="381" y="381"/>
                  </a:cubicBezTo>
                  <a:cubicBezTo>
                    <a:pt x="471" y="405"/>
                    <a:pt x="566" y="411"/>
                    <a:pt x="661" y="411"/>
                  </a:cubicBezTo>
                  <a:cubicBezTo>
                    <a:pt x="756" y="411"/>
                    <a:pt x="852" y="405"/>
                    <a:pt x="941" y="405"/>
                  </a:cubicBezTo>
                  <a:cubicBezTo>
                    <a:pt x="941" y="226"/>
                    <a:pt x="858" y="131"/>
                    <a:pt x="679" y="119"/>
                  </a:cubicBezTo>
                  <a:cubicBezTo>
                    <a:pt x="512" y="107"/>
                    <a:pt x="346" y="119"/>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30"/>
            <p:cNvSpPr/>
            <p:nvPr/>
          </p:nvSpPr>
          <p:spPr>
            <a:xfrm>
              <a:off x="6053725" y="3689125"/>
              <a:ext cx="9850" cy="7025"/>
            </a:xfrm>
            <a:custGeom>
              <a:avLst/>
              <a:gdLst/>
              <a:ahLst/>
              <a:cxnLst/>
              <a:rect l="l" t="t" r="r" b="b"/>
              <a:pathLst>
                <a:path w="394" h="281" extrusionOk="0">
                  <a:moveTo>
                    <a:pt x="214" y="0"/>
                  </a:moveTo>
                  <a:cubicBezTo>
                    <a:pt x="176" y="0"/>
                    <a:pt x="137" y="13"/>
                    <a:pt x="96" y="42"/>
                  </a:cubicBezTo>
                  <a:cubicBezTo>
                    <a:pt x="0" y="90"/>
                    <a:pt x="84" y="197"/>
                    <a:pt x="119" y="280"/>
                  </a:cubicBezTo>
                  <a:cubicBezTo>
                    <a:pt x="238" y="280"/>
                    <a:pt x="334" y="245"/>
                    <a:pt x="393" y="126"/>
                  </a:cubicBezTo>
                  <a:cubicBezTo>
                    <a:pt x="346" y="48"/>
                    <a:pt x="284"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30"/>
            <p:cNvSpPr/>
            <p:nvPr/>
          </p:nvSpPr>
          <p:spPr>
            <a:xfrm>
              <a:off x="5369400" y="3577650"/>
              <a:ext cx="106300" cy="33125"/>
            </a:xfrm>
            <a:custGeom>
              <a:avLst/>
              <a:gdLst/>
              <a:ahLst/>
              <a:cxnLst/>
              <a:rect l="l" t="t" r="r" b="b"/>
              <a:pathLst>
                <a:path w="4252" h="1325" extrusionOk="0">
                  <a:moveTo>
                    <a:pt x="1096" y="1"/>
                  </a:moveTo>
                  <a:cubicBezTo>
                    <a:pt x="751" y="1"/>
                    <a:pt x="441" y="36"/>
                    <a:pt x="144" y="227"/>
                  </a:cubicBezTo>
                  <a:cubicBezTo>
                    <a:pt x="60" y="298"/>
                    <a:pt x="1" y="394"/>
                    <a:pt x="60" y="513"/>
                  </a:cubicBezTo>
                  <a:cubicBezTo>
                    <a:pt x="1" y="775"/>
                    <a:pt x="132" y="870"/>
                    <a:pt x="406" y="882"/>
                  </a:cubicBezTo>
                  <a:cubicBezTo>
                    <a:pt x="417" y="882"/>
                    <a:pt x="429" y="882"/>
                    <a:pt x="441" y="882"/>
                  </a:cubicBezTo>
                  <a:cubicBezTo>
                    <a:pt x="646" y="882"/>
                    <a:pt x="860" y="830"/>
                    <a:pt x="1069" y="830"/>
                  </a:cubicBezTo>
                  <a:cubicBezTo>
                    <a:pt x="1239" y="830"/>
                    <a:pt x="1405" y="865"/>
                    <a:pt x="1561" y="989"/>
                  </a:cubicBezTo>
                  <a:cubicBezTo>
                    <a:pt x="2037" y="1144"/>
                    <a:pt x="2549" y="1191"/>
                    <a:pt x="3061" y="1227"/>
                  </a:cubicBezTo>
                  <a:cubicBezTo>
                    <a:pt x="3077" y="1226"/>
                    <a:pt x="3094" y="1226"/>
                    <a:pt x="3110" y="1226"/>
                  </a:cubicBezTo>
                  <a:cubicBezTo>
                    <a:pt x="3354" y="1226"/>
                    <a:pt x="3598" y="1324"/>
                    <a:pt x="3836" y="1324"/>
                  </a:cubicBezTo>
                  <a:cubicBezTo>
                    <a:pt x="3977" y="1324"/>
                    <a:pt x="4115" y="1290"/>
                    <a:pt x="4251" y="1179"/>
                  </a:cubicBezTo>
                  <a:cubicBezTo>
                    <a:pt x="4251" y="846"/>
                    <a:pt x="4001" y="834"/>
                    <a:pt x="3775" y="775"/>
                  </a:cubicBezTo>
                  <a:cubicBezTo>
                    <a:pt x="3477" y="703"/>
                    <a:pt x="3180" y="644"/>
                    <a:pt x="2906" y="524"/>
                  </a:cubicBezTo>
                  <a:cubicBezTo>
                    <a:pt x="2489" y="417"/>
                    <a:pt x="2132" y="227"/>
                    <a:pt x="1727" y="96"/>
                  </a:cubicBezTo>
                  <a:cubicBezTo>
                    <a:pt x="1656" y="60"/>
                    <a:pt x="1596" y="48"/>
                    <a:pt x="1513" y="36"/>
                  </a:cubicBezTo>
                  <a:cubicBezTo>
                    <a:pt x="1442" y="13"/>
                    <a:pt x="1382"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30"/>
            <p:cNvSpPr/>
            <p:nvPr/>
          </p:nvSpPr>
          <p:spPr>
            <a:xfrm>
              <a:off x="5445600" y="3599050"/>
              <a:ext cx="69975" cy="14175"/>
            </a:xfrm>
            <a:custGeom>
              <a:avLst/>
              <a:gdLst/>
              <a:ahLst/>
              <a:cxnLst/>
              <a:rect l="l" t="t" r="r" b="b"/>
              <a:pathLst>
                <a:path w="2799" h="567" extrusionOk="0">
                  <a:moveTo>
                    <a:pt x="1658" y="1"/>
                  </a:moveTo>
                  <a:cubicBezTo>
                    <a:pt x="1499" y="1"/>
                    <a:pt x="1340" y="40"/>
                    <a:pt x="1180" y="157"/>
                  </a:cubicBezTo>
                  <a:cubicBezTo>
                    <a:pt x="1034" y="278"/>
                    <a:pt x="875" y="306"/>
                    <a:pt x="712" y="306"/>
                  </a:cubicBezTo>
                  <a:cubicBezTo>
                    <a:pt x="567" y="306"/>
                    <a:pt x="419" y="284"/>
                    <a:pt x="274" y="284"/>
                  </a:cubicBezTo>
                  <a:cubicBezTo>
                    <a:pt x="181" y="284"/>
                    <a:pt x="89" y="293"/>
                    <a:pt x="1" y="323"/>
                  </a:cubicBezTo>
                  <a:cubicBezTo>
                    <a:pt x="179" y="466"/>
                    <a:pt x="418" y="383"/>
                    <a:pt x="632" y="454"/>
                  </a:cubicBezTo>
                  <a:cubicBezTo>
                    <a:pt x="957" y="539"/>
                    <a:pt x="1282" y="567"/>
                    <a:pt x="1607" y="567"/>
                  </a:cubicBezTo>
                  <a:cubicBezTo>
                    <a:pt x="1877" y="567"/>
                    <a:pt x="2148" y="547"/>
                    <a:pt x="2418" y="526"/>
                  </a:cubicBezTo>
                  <a:cubicBezTo>
                    <a:pt x="2549" y="490"/>
                    <a:pt x="2775" y="561"/>
                    <a:pt x="2799" y="311"/>
                  </a:cubicBezTo>
                  <a:cubicBezTo>
                    <a:pt x="2739" y="252"/>
                    <a:pt x="2680" y="192"/>
                    <a:pt x="2596" y="169"/>
                  </a:cubicBezTo>
                  <a:cubicBezTo>
                    <a:pt x="2281" y="153"/>
                    <a:pt x="1970"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30"/>
            <p:cNvSpPr/>
            <p:nvPr/>
          </p:nvSpPr>
          <p:spPr>
            <a:xfrm>
              <a:off x="5460800" y="3610400"/>
              <a:ext cx="48225" cy="7175"/>
            </a:xfrm>
            <a:custGeom>
              <a:avLst/>
              <a:gdLst/>
              <a:ahLst/>
              <a:cxnLst/>
              <a:rect l="l" t="t" r="r" b="b"/>
              <a:pathLst>
                <a:path w="1929" h="287" extrusionOk="0">
                  <a:moveTo>
                    <a:pt x="1846" y="0"/>
                  </a:moveTo>
                  <a:cubicBezTo>
                    <a:pt x="1238" y="0"/>
                    <a:pt x="619" y="12"/>
                    <a:pt x="0" y="12"/>
                  </a:cubicBezTo>
                  <a:cubicBezTo>
                    <a:pt x="214" y="191"/>
                    <a:pt x="512" y="119"/>
                    <a:pt x="714" y="286"/>
                  </a:cubicBezTo>
                  <a:lnTo>
                    <a:pt x="893" y="286"/>
                  </a:lnTo>
                  <a:cubicBezTo>
                    <a:pt x="941" y="286"/>
                    <a:pt x="976" y="274"/>
                    <a:pt x="1012" y="274"/>
                  </a:cubicBezTo>
                  <a:cubicBezTo>
                    <a:pt x="1053" y="281"/>
                    <a:pt x="1093" y="285"/>
                    <a:pt x="1132" y="285"/>
                  </a:cubicBezTo>
                  <a:cubicBezTo>
                    <a:pt x="1286" y="285"/>
                    <a:pt x="1425" y="233"/>
                    <a:pt x="1548" y="167"/>
                  </a:cubicBezTo>
                  <a:cubicBezTo>
                    <a:pt x="1601" y="191"/>
                    <a:pt x="1652" y="206"/>
                    <a:pt x="1701" y="206"/>
                  </a:cubicBezTo>
                  <a:cubicBezTo>
                    <a:pt x="1750" y="206"/>
                    <a:pt x="1798" y="191"/>
                    <a:pt x="1846" y="155"/>
                  </a:cubicBezTo>
                  <a:lnTo>
                    <a:pt x="1881" y="119"/>
                  </a:lnTo>
                  <a:cubicBezTo>
                    <a:pt x="1929" y="60"/>
                    <a:pt x="1905" y="12"/>
                    <a:pt x="1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30"/>
            <p:cNvSpPr/>
            <p:nvPr/>
          </p:nvSpPr>
          <p:spPr>
            <a:xfrm>
              <a:off x="5478350" y="3614275"/>
              <a:ext cx="7775" cy="10425"/>
            </a:xfrm>
            <a:custGeom>
              <a:avLst/>
              <a:gdLst/>
              <a:ahLst/>
              <a:cxnLst/>
              <a:rect l="l" t="t" r="r" b="b"/>
              <a:pathLst>
                <a:path w="311" h="417" extrusionOk="0">
                  <a:moveTo>
                    <a:pt x="167" y="0"/>
                  </a:moveTo>
                  <a:cubicBezTo>
                    <a:pt x="120" y="24"/>
                    <a:pt x="60" y="72"/>
                    <a:pt x="1" y="119"/>
                  </a:cubicBezTo>
                  <a:cubicBezTo>
                    <a:pt x="12" y="214"/>
                    <a:pt x="12" y="310"/>
                    <a:pt x="12" y="393"/>
                  </a:cubicBezTo>
                  <a:cubicBezTo>
                    <a:pt x="60" y="393"/>
                    <a:pt x="108" y="417"/>
                    <a:pt x="155" y="417"/>
                  </a:cubicBezTo>
                  <a:cubicBezTo>
                    <a:pt x="286" y="333"/>
                    <a:pt x="298" y="214"/>
                    <a:pt x="310" y="95"/>
                  </a:cubicBezTo>
                  <a:cubicBezTo>
                    <a:pt x="274" y="72"/>
                    <a:pt x="215"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30"/>
            <p:cNvSpPr/>
            <p:nvPr/>
          </p:nvSpPr>
          <p:spPr>
            <a:xfrm>
              <a:off x="5385475" y="3602950"/>
              <a:ext cx="3600" cy="1525"/>
            </a:xfrm>
            <a:custGeom>
              <a:avLst/>
              <a:gdLst/>
              <a:ahLst/>
              <a:cxnLst/>
              <a:rect l="l" t="t" r="r" b="b"/>
              <a:pathLst>
                <a:path w="144" h="61" extrusionOk="0">
                  <a:moveTo>
                    <a:pt x="144" y="1"/>
                  </a:moveTo>
                  <a:cubicBezTo>
                    <a:pt x="96" y="1"/>
                    <a:pt x="37" y="13"/>
                    <a:pt x="1" y="13"/>
                  </a:cubicBezTo>
                  <a:lnTo>
                    <a:pt x="37" y="60"/>
                  </a:lnTo>
                  <a:cubicBezTo>
                    <a:pt x="84" y="48"/>
                    <a:pt x="120" y="13"/>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30"/>
            <p:cNvSpPr/>
            <p:nvPr/>
          </p:nvSpPr>
          <p:spPr>
            <a:xfrm>
              <a:off x="5336375" y="3340125"/>
              <a:ext cx="78300" cy="257225"/>
            </a:xfrm>
            <a:custGeom>
              <a:avLst/>
              <a:gdLst/>
              <a:ahLst/>
              <a:cxnLst/>
              <a:rect l="l" t="t" r="r" b="b"/>
              <a:pathLst>
                <a:path w="3132" h="10289" extrusionOk="0">
                  <a:moveTo>
                    <a:pt x="2834" y="0"/>
                  </a:moveTo>
                  <a:cubicBezTo>
                    <a:pt x="2774" y="36"/>
                    <a:pt x="2715" y="60"/>
                    <a:pt x="2679" y="108"/>
                  </a:cubicBezTo>
                  <a:cubicBezTo>
                    <a:pt x="2596" y="203"/>
                    <a:pt x="2536" y="298"/>
                    <a:pt x="2501" y="405"/>
                  </a:cubicBezTo>
                  <a:cubicBezTo>
                    <a:pt x="2465" y="453"/>
                    <a:pt x="2453" y="501"/>
                    <a:pt x="2441" y="560"/>
                  </a:cubicBezTo>
                  <a:cubicBezTo>
                    <a:pt x="2417" y="643"/>
                    <a:pt x="2405" y="715"/>
                    <a:pt x="2393" y="798"/>
                  </a:cubicBezTo>
                  <a:cubicBezTo>
                    <a:pt x="2382" y="870"/>
                    <a:pt x="2346" y="941"/>
                    <a:pt x="2298" y="1001"/>
                  </a:cubicBezTo>
                  <a:cubicBezTo>
                    <a:pt x="2286" y="1012"/>
                    <a:pt x="2274" y="1048"/>
                    <a:pt x="2262" y="1060"/>
                  </a:cubicBezTo>
                  <a:cubicBezTo>
                    <a:pt x="2215" y="1108"/>
                    <a:pt x="2179" y="1155"/>
                    <a:pt x="2155" y="1191"/>
                  </a:cubicBezTo>
                  <a:cubicBezTo>
                    <a:pt x="2120" y="1251"/>
                    <a:pt x="2096" y="1298"/>
                    <a:pt x="2060" y="1358"/>
                  </a:cubicBezTo>
                  <a:cubicBezTo>
                    <a:pt x="1870" y="1989"/>
                    <a:pt x="1465" y="2501"/>
                    <a:pt x="1191" y="3084"/>
                  </a:cubicBezTo>
                  <a:cubicBezTo>
                    <a:pt x="1131" y="3179"/>
                    <a:pt x="1072" y="3251"/>
                    <a:pt x="1024" y="3334"/>
                  </a:cubicBezTo>
                  <a:cubicBezTo>
                    <a:pt x="977" y="3453"/>
                    <a:pt x="977" y="3596"/>
                    <a:pt x="929" y="3715"/>
                  </a:cubicBezTo>
                  <a:lnTo>
                    <a:pt x="846" y="3977"/>
                  </a:lnTo>
                  <a:cubicBezTo>
                    <a:pt x="750" y="4430"/>
                    <a:pt x="536" y="4811"/>
                    <a:pt x="393" y="5227"/>
                  </a:cubicBezTo>
                  <a:cubicBezTo>
                    <a:pt x="381" y="5287"/>
                    <a:pt x="381" y="5358"/>
                    <a:pt x="381" y="5418"/>
                  </a:cubicBezTo>
                  <a:lnTo>
                    <a:pt x="381" y="5513"/>
                  </a:lnTo>
                  <a:cubicBezTo>
                    <a:pt x="262" y="5692"/>
                    <a:pt x="274" y="5942"/>
                    <a:pt x="119" y="6096"/>
                  </a:cubicBezTo>
                  <a:cubicBezTo>
                    <a:pt x="0" y="6882"/>
                    <a:pt x="215" y="7644"/>
                    <a:pt x="274" y="8418"/>
                  </a:cubicBezTo>
                  <a:cubicBezTo>
                    <a:pt x="310" y="8990"/>
                    <a:pt x="560" y="9585"/>
                    <a:pt x="858" y="10121"/>
                  </a:cubicBezTo>
                  <a:cubicBezTo>
                    <a:pt x="916" y="10208"/>
                    <a:pt x="1006" y="10288"/>
                    <a:pt x="1096" y="10288"/>
                  </a:cubicBezTo>
                  <a:cubicBezTo>
                    <a:pt x="1116" y="10288"/>
                    <a:pt x="1136" y="10284"/>
                    <a:pt x="1155" y="10276"/>
                  </a:cubicBezTo>
                  <a:cubicBezTo>
                    <a:pt x="1286" y="10228"/>
                    <a:pt x="1227" y="10085"/>
                    <a:pt x="1250" y="9966"/>
                  </a:cubicBezTo>
                  <a:lnTo>
                    <a:pt x="1250" y="9883"/>
                  </a:lnTo>
                  <a:cubicBezTo>
                    <a:pt x="1227" y="9847"/>
                    <a:pt x="1215" y="9799"/>
                    <a:pt x="1191" y="9764"/>
                  </a:cubicBezTo>
                  <a:cubicBezTo>
                    <a:pt x="1167" y="9764"/>
                    <a:pt x="1143" y="9704"/>
                    <a:pt x="1143" y="9704"/>
                  </a:cubicBezTo>
                  <a:cubicBezTo>
                    <a:pt x="1131" y="9668"/>
                    <a:pt x="1096" y="9633"/>
                    <a:pt x="1084" y="9585"/>
                  </a:cubicBezTo>
                  <a:cubicBezTo>
                    <a:pt x="1072" y="9549"/>
                    <a:pt x="1048" y="9514"/>
                    <a:pt x="1024" y="9478"/>
                  </a:cubicBezTo>
                  <a:lnTo>
                    <a:pt x="929" y="9287"/>
                  </a:lnTo>
                  <a:cubicBezTo>
                    <a:pt x="917" y="9252"/>
                    <a:pt x="905" y="9204"/>
                    <a:pt x="869" y="9156"/>
                  </a:cubicBezTo>
                  <a:cubicBezTo>
                    <a:pt x="846" y="9085"/>
                    <a:pt x="810" y="9025"/>
                    <a:pt x="786" y="8954"/>
                  </a:cubicBezTo>
                  <a:cubicBezTo>
                    <a:pt x="774" y="8906"/>
                    <a:pt x="738" y="8847"/>
                    <a:pt x="727" y="8799"/>
                  </a:cubicBezTo>
                  <a:cubicBezTo>
                    <a:pt x="691" y="8680"/>
                    <a:pt x="691" y="8561"/>
                    <a:pt x="679" y="8442"/>
                  </a:cubicBezTo>
                  <a:cubicBezTo>
                    <a:pt x="667" y="8359"/>
                    <a:pt x="655" y="8263"/>
                    <a:pt x="619" y="8180"/>
                  </a:cubicBezTo>
                  <a:cubicBezTo>
                    <a:pt x="548" y="7990"/>
                    <a:pt x="548" y="7787"/>
                    <a:pt x="596" y="7585"/>
                  </a:cubicBezTo>
                  <a:cubicBezTo>
                    <a:pt x="607" y="7525"/>
                    <a:pt x="607" y="7466"/>
                    <a:pt x="596" y="7406"/>
                  </a:cubicBezTo>
                  <a:cubicBezTo>
                    <a:pt x="500" y="7335"/>
                    <a:pt x="500" y="7251"/>
                    <a:pt x="607" y="7192"/>
                  </a:cubicBezTo>
                  <a:cubicBezTo>
                    <a:pt x="655" y="7120"/>
                    <a:pt x="679" y="7037"/>
                    <a:pt x="679" y="6942"/>
                  </a:cubicBezTo>
                  <a:cubicBezTo>
                    <a:pt x="679" y="6870"/>
                    <a:pt x="679" y="6775"/>
                    <a:pt x="667" y="6692"/>
                  </a:cubicBezTo>
                  <a:cubicBezTo>
                    <a:pt x="667" y="6632"/>
                    <a:pt x="655" y="6585"/>
                    <a:pt x="631" y="6525"/>
                  </a:cubicBezTo>
                  <a:cubicBezTo>
                    <a:pt x="619" y="6430"/>
                    <a:pt x="619" y="6358"/>
                    <a:pt x="619" y="6287"/>
                  </a:cubicBezTo>
                  <a:cubicBezTo>
                    <a:pt x="631" y="6227"/>
                    <a:pt x="655" y="6180"/>
                    <a:pt x="667" y="6132"/>
                  </a:cubicBezTo>
                  <a:cubicBezTo>
                    <a:pt x="691" y="6061"/>
                    <a:pt x="727" y="6001"/>
                    <a:pt x="750" y="5930"/>
                  </a:cubicBezTo>
                  <a:cubicBezTo>
                    <a:pt x="774" y="5882"/>
                    <a:pt x="786" y="5823"/>
                    <a:pt x="798" y="5775"/>
                  </a:cubicBezTo>
                  <a:cubicBezTo>
                    <a:pt x="834" y="5692"/>
                    <a:pt x="858" y="5584"/>
                    <a:pt x="905" y="5501"/>
                  </a:cubicBezTo>
                  <a:cubicBezTo>
                    <a:pt x="929" y="5442"/>
                    <a:pt x="953" y="5394"/>
                    <a:pt x="965" y="5346"/>
                  </a:cubicBezTo>
                  <a:cubicBezTo>
                    <a:pt x="988" y="5251"/>
                    <a:pt x="1072" y="5156"/>
                    <a:pt x="1131" y="5084"/>
                  </a:cubicBezTo>
                  <a:cubicBezTo>
                    <a:pt x="1262" y="4965"/>
                    <a:pt x="1108" y="4751"/>
                    <a:pt x="1250" y="4620"/>
                  </a:cubicBezTo>
                  <a:cubicBezTo>
                    <a:pt x="1346" y="4430"/>
                    <a:pt x="1381" y="4203"/>
                    <a:pt x="1524" y="4037"/>
                  </a:cubicBezTo>
                  <a:cubicBezTo>
                    <a:pt x="1512" y="3727"/>
                    <a:pt x="1762" y="3501"/>
                    <a:pt x="1846" y="3227"/>
                  </a:cubicBezTo>
                  <a:cubicBezTo>
                    <a:pt x="1917" y="3060"/>
                    <a:pt x="2001" y="2894"/>
                    <a:pt x="2120" y="2775"/>
                  </a:cubicBezTo>
                  <a:cubicBezTo>
                    <a:pt x="2274" y="2560"/>
                    <a:pt x="2405" y="2358"/>
                    <a:pt x="2417" y="2084"/>
                  </a:cubicBezTo>
                  <a:cubicBezTo>
                    <a:pt x="2512" y="1572"/>
                    <a:pt x="2703" y="1072"/>
                    <a:pt x="2989" y="631"/>
                  </a:cubicBezTo>
                  <a:cubicBezTo>
                    <a:pt x="3060" y="441"/>
                    <a:pt x="3132" y="262"/>
                    <a:pt x="3013" y="60"/>
                  </a:cubicBezTo>
                  <a:cubicBezTo>
                    <a:pt x="2953" y="24"/>
                    <a:pt x="2917" y="0"/>
                    <a:pt x="2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30"/>
            <p:cNvSpPr/>
            <p:nvPr/>
          </p:nvSpPr>
          <p:spPr>
            <a:xfrm>
              <a:off x="5347075" y="3466300"/>
              <a:ext cx="40525" cy="124175"/>
            </a:xfrm>
            <a:custGeom>
              <a:avLst/>
              <a:gdLst/>
              <a:ahLst/>
              <a:cxnLst/>
              <a:rect l="l" t="t" r="r" b="b"/>
              <a:pathLst>
                <a:path w="1621" h="4967" extrusionOk="0">
                  <a:moveTo>
                    <a:pt x="1216" y="1"/>
                  </a:moveTo>
                  <a:cubicBezTo>
                    <a:pt x="868" y="1"/>
                    <a:pt x="828" y="341"/>
                    <a:pt x="644" y="514"/>
                  </a:cubicBezTo>
                  <a:cubicBezTo>
                    <a:pt x="608" y="573"/>
                    <a:pt x="584" y="621"/>
                    <a:pt x="549" y="680"/>
                  </a:cubicBezTo>
                  <a:cubicBezTo>
                    <a:pt x="501" y="764"/>
                    <a:pt x="465" y="835"/>
                    <a:pt x="430" y="930"/>
                  </a:cubicBezTo>
                  <a:cubicBezTo>
                    <a:pt x="358" y="1157"/>
                    <a:pt x="263" y="1371"/>
                    <a:pt x="203" y="1597"/>
                  </a:cubicBezTo>
                  <a:cubicBezTo>
                    <a:pt x="191" y="1704"/>
                    <a:pt x="179" y="1823"/>
                    <a:pt x="132" y="1942"/>
                  </a:cubicBezTo>
                  <a:cubicBezTo>
                    <a:pt x="120" y="2014"/>
                    <a:pt x="120" y="2109"/>
                    <a:pt x="108" y="2181"/>
                  </a:cubicBezTo>
                  <a:cubicBezTo>
                    <a:pt x="60" y="2228"/>
                    <a:pt x="60" y="2264"/>
                    <a:pt x="84" y="2311"/>
                  </a:cubicBezTo>
                  <a:lnTo>
                    <a:pt x="84" y="2466"/>
                  </a:lnTo>
                  <a:cubicBezTo>
                    <a:pt x="13" y="2681"/>
                    <a:pt x="1" y="2919"/>
                    <a:pt x="72" y="3204"/>
                  </a:cubicBezTo>
                  <a:cubicBezTo>
                    <a:pt x="84" y="3276"/>
                    <a:pt x="84" y="3371"/>
                    <a:pt x="96" y="3443"/>
                  </a:cubicBezTo>
                  <a:cubicBezTo>
                    <a:pt x="191" y="3597"/>
                    <a:pt x="120" y="3788"/>
                    <a:pt x="239" y="3919"/>
                  </a:cubicBezTo>
                  <a:cubicBezTo>
                    <a:pt x="310" y="3990"/>
                    <a:pt x="299" y="4109"/>
                    <a:pt x="358" y="4205"/>
                  </a:cubicBezTo>
                  <a:cubicBezTo>
                    <a:pt x="382" y="4228"/>
                    <a:pt x="394" y="4276"/>
                    <a:pt x="382" y="4324"/>
                  </a:cubicBezTo>
                  <a:cubicBezTo>
                    <a:pt x="418" y="4371"/>
                    <a:pt x="453" y="4431"/>
                    <a:pt x="489" y="4490"/>
                  </a:cubicBezTo>
                  <a:cubicBezTo>
                    <a:pt x="537" y="4490"/>
                    <a:pt x="549" y="4514"/>
                    <a:pt x="549" y="4562"/>
                  </a:cubicBezTo>
                  <a:cubicBezTo>
                    <a:pt x="549" y="4669"/>
                    <a:pt x="608" y="4728"/>
                    <a:pt x="680" y="4764"/>
                  </a:cubicBezTo>
                  <a:lnTo>
                    <a:pt x="680" y="4752"/>
                  </a:lnTo>
                  <a:cubicBezTo>
                    <a:pt x="715" y="4824"/>
                    <a:pt x="775" y="4859"/>
                    <a:pt x="822" y="4919"/>
                  </a:cubicBezTo>
                  <a:cubicBezTo>
                    <a:pt x="858" y="4931"/>
                    <a:pt x="894" y="4943"/>
                    <a:pt x="941" y="4967"/>
                  </a:cubicBezTo>
                  <a:cubicBezTo>
                    <a:pt x="1013" y="4883"/>
                    <a:pt x="1072" y="4812"/>
                    <a:pt x="1144" y="4740"/>
                  </a:cubicBezTo>
                  <a:cubicBezTo>
                    <a:pt x="1120" y="4383"/>
                    <a:pt x="965" y="4050"/>
                    <a:pt x="941" y="3693"/>
                  </a:cubicBezTo>
                  <a:cubicBezTo>
                    <a:pt x="787" y="2823"/>
                    <a:pt x="858" y="1966"/>
                    <a:pt x="1203" y="1133"/>
                  </a:cubicBezTo>
                  <a:cubicBezTo>
                    <a:pt x="1275" y="811"/>
                    <a:pt x="1620" y="561"/>
                    <a:pt x="1549" y="168"/>
                  </a:cubicBezTo>
                  <a:cubicBezTo>
                    <a:pt x="1430" y="156"/>
                    <a:pt x="1311" y="145"/>
                    <a:pt x="1251" y="2"/>
                  </a:cubicBezTo>
                  <a:cubicBezTo>
                    <a:pt x="1239" y="1"/>
                    <a:pt x="1227" y="1"/>
                    <a:pt x="12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30"/>
            <p:cNvSpPr/>
            <p:nvPr/>
          </p:nvSpPr>
          <p:spPr>
            <a:xfrm>
              <a:off x="5217000" y="3524975"/>
              <a:ext cx="33375" cy="36000"/>
            </a:xfrm>
            <a:custGeom>
              <a:avLst/>
              <a:gdLst/>
              <a:ahLst/>
              <a:cxnLst/>
              <a:rect l="l" t="t" r="r" b="b"/>
              <a:pathLst>
                <a:path w="1335" h="1440" extrusionOk="0">
                  <a:moveTo>
                    <a:pt x="1287" y="0"/>
                  </a:moveTo>
                  <a:cubicBezTo>
                    <a:pt x="965" y="72"/>
                    <a:pt x="918" y="488"/>
                    <a:pt x="608" y="572"/>
                  </a:cubicBezTo>
                  <a:cubicBezTo>
                    <a:pt x="560" y="810"/>
                    <a:pt x="394" y="929"/>
                    <a:pt x="191" y="1012"/>
                  </a:cubicBezTo>
                  <a:cubicBezTo>
                    <a:pt x="132" y="1143"/>
                    <a:pt x="72" y="1274"/>
                    <a:pt x="1" y="1381"/>
                  </a:cubicBezTo>
                  <a:cubicBezTo>
                    <a:pt x="47" y="1421"/>
                    <a:pt x="92" y="1439"/>
                    <a:pt x="137" y="1439"/>
                  </a:cubicBezTo>
                  <a:cubicBezTo>
                    <a:pt x="185" y="1439"/>
                    <a:pt x="231" y="1418"/>
                    <a:pt x="275" y="1381"/>
                  </a:cubicBezTo>
                  <a:cubicBezTo>
                    <a:pt x="285" y="1282"/>
                    <a:pt x="311" y="1191"/>
                    <a:pt x="423" y="1191"/>
                  </a:cubicBezTo>
                  <a:cubicBezTo>
                    <a:pt x="445" y="1191"/>
                    <a:pt x="471" y="1195"/>
                    <a:pt x="501" y="1203"/>
                  </a:cubicBezTo>
                  <a:cubicBezTo>
                    <a:pt x="620" y="1227"/>
                    <a:pt x="739" y="1227"/>
                    <a:pt x="858" y="1250"/>
                  </a:cubicBezTo>
                  <a:cubicBezTo>
                    <a:pt x="870" y="786"/>
                    <a:pt x="1334" y="488"/>
                    <a:pt x="1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30"/>
            <p:cNvSpPr/>
            <p:nvPr/>
          </p:nvSpPr>
          <p:spPr>
            <a:xfrm>
              <a:off x="5320900" y="3433600"/>
              <a:ext cx="4475" cy="8050"/>
            </a:xfrm>
            <a:custGeom>
              <a:avLst/>
              <a:gdLst/>
              <a:ahLst/>
              <a:cxnLst/>
              <a:rect l="l" t="t" r="r" b="b"/>
              <a:pathLst>
                <a:path w="179" h="322" extrusionOk="0">
                  <a:moveTo>
                    <a:pt x="60" y="0"/>
                  </a:moveTo>
                  <a:cubicBezTo>
                    <a:pt x="36" y="60"/>
                    <a:pt x="12" y="119"/>
                    <a:pt x="0" y="179"/>
                  </a:cubicBezTo>
                  <a:lnTo>
                    <a:pt x="0" y="321"/>
                  </a:lnTo>
                  <a:cubicBezTo>
                    <a:pt x="36" y="286"/>
                    <a:pt x="83" y="262"/>
                    <a:pt x="95" y="226"/>
                  </a:cubicBezTo>
                  <a:cubicBezTo>
                    <a:pt x="143" y="155"/>
                    <a:pt x="179"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30"/>
            <p:cNvSpPr/>
            <p:nvPr/>
          </p:nvSpPr>
          <p:spPr>
            <a:xfrm>
              <a:off x="5346775" y="3416325"/>
              <a:ext cx="3025" cy="4775"/>
            </a:xfrm>
            <a:custGeom>
              <a:avLst/>
              <a:gdLst/>
              <a:ahLst/>
              <a:cxnLst/>
              <a:rect l="l" t="t" r="r" b="b"/>
              <a:pathLst>
                <a:path w="121" h="191" extrusionOk="0">
                  <a:moveTo>
                    <a:pt x="120" y="0"/>
                  </a:moveTo>
                  <a:cubicBezTo>
                    <a:pt x="37" y="36"/>
                    <a:pt x="1" y="96"/>
                    <a:pt x="1" y="191"/>
                  </a:cubicBezTo>
                  <a:cubicBezTo>
                    <a:pt x="37" y="179"/>
                    <a:pt x="72" y="155"/>
                    <a:pt x="120" y="143"/>
                  </a:cubicBezTo>
                  <a:lnTo>
                    <a:pt x="120" y="72"/>
                  </a:ln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30"/>
            <p:cNvSpPr/>
            <p:nvPr/>
          </p:nvSpPr>
          <p:spPr>
            <a:xfrm>
              <a:off x="5330425" y="3421950"/>
              <a:ext cx="1500" cy="1850"/>
            </a:xfrm>
            <a:custGeom>
              <a:avLst/>
              <a:gdLst/>
              <a:ahLst/>
              <a:cxnLst/>
              <a:rect l="l" t="t" r="r" b="b"/>
              <a:pathLst>
                <a:path w="60" h="74" extrusionOk="0">
                  <a:moveTo>
                    <a:pt x="17" y="0"/>
                  </a:moveTo>
                  <a:cubicBezTo>
                    <a:pt x="10" y="0"/>
                    <a:pt x="5" y="13"/>
                    <a:pt x="0" y="37"/>
                  </a:cubicBezTo>
                  <a:cubicBezTo>
                    <a:pt x="0" y="37"/>
                    <a:pt x="36" y="49"/>
                    <a:pt x="60" y="73"/>
                  </a:cubicBezTo>
                  <a:cubicBezTo>
                    <a:pt x="39" y="24"/>
                    <a:pt x="26" y="0"/>
                    <a:pt x="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30"/>
            <p:cNvSpPr/>
            <p:nvPr/>
          </p:nvSpPr>
          <p:spPr>
            <a:xfrm>
              <a:off x="5329825" y="3427050"/>
              <a:ext cx="2100" cy="1500"/>
            </a:xfrm>
            <a:custGeom>
              <a:avLst/>
              <a:gdLst/>
              <a:ahLst/>
              <a:cxnLst/>
              <a:rect l="l" t="t" r="r" b="b"/>
              <a:pathLst>
                <a:path w="84" h="60" extrusionOk="0">
                  <a:moveTo>
                    <a:pt x="84" y="0"/>
                  </a:moveTo>
                  <a:cubicBezTo>
                    <a:pt x="0" y="24"/>
                    <a:pt x="0" y="48"/>
                    <a:pt x="48" y="60"/>
                  </a:cubicBezTo>
                  <a:cubicBezTo>
                    <a:pt x="48" y="60"/>
                    <a:pt x="60"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30"/>
            <p:cNvSpPr/>
            <p:nvPr/>
          </p:nvSpPr>
          <p:spPr>
            <a:xfrm>
              <a:off x="5331900" y="3423775"/>
              <a:ext cx="3600" cy="3575"/>
            </a:xfrm>
            <a:custGeom>
              <a:avLst/>
              <a:gdLst/>
              <a:ahLst/>
              <a:cxnLst/>
              <a:rect l="l" t="t" r="r" b="b"/>
              <a:pathLst>
                <a:path w="144" h="143" extrusionOk="0">
                  <a:moveTo>
                    <a:pt x="1" y="0"/>
                  </a:moveTo>
                  <a:lnTo>
                    <a:pt x="1" y="143"/>
                  </a:lnTo>
                  <a:lnTo>
                    <a:pt x="14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30"/>
            <p:cNvSpPr/>
            <p:nvPr/>
          </p:nvSpPr>
          <p:spPr>
            <a:xfrm>
              <a:off x="5765875" y="3671125"/>
              <a:ext cx="17900" cy="3450"/>
            </a:xfrm>
            <a:custGeom>
              <a:avLst/>
              <a:gdLst/>
              <a:ahLst/>
              <a:cxnLst/>
              <a:rect l="l" t="t" r="r" b="b"/>
              <a:pathLst>
                <a:path w="716" h="138" extrusionOk="0">
                  <a:moveTo>
                    <a:pt x="1" y="0"/>
                  </a:moveTo>
                  <a:cubicBezTo>
                    <a:pt x="152" y="69"/>
                    <a:pt x="299" y="138"/>
                    <a:pt x="436" y="138"/>
                  </a:cubicBezTo>
                  <a:cubicBezTo>
                    <a:pt x="536" y="138"/>
                    <a:pt x="630" y="101"/>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30"/>
            <p:cNvSpPr/>
            <p:nvPr/>
          </p:nvSpPr>
          <p:spPr>
            <a:xfrm>
              <a:off x="5742675" y="3665800"/>
              <a:ext cx="9250" cy="5125"/>
            </a:xfrm>
            <a:custGeom>
              <a:avLst/>
              <a:gdLst/>
              <a:ahLst/>
              <a:cxnLst/>
              <a:rect l="l" t="t" r="r" b="b"/>
              <a:pathLst>
                <a:path w="370" h="205" extrusionOk="0">
                  <a:moveTo>
                    <a:pt x="215" y="0"/>
                  </a:moveTo>
                  <a:cubicBezTo>
                    <a:pt x="169" y="0"/>
                    <a:pt x="123" y="18"/>
                    <a:pt x="72" y="58"/>
                  </a:cubicBezTo>
                  <a:cubicBezTo>
                    <a:pt x="12" y="106"/>
                    <a:pt x="0" y="166"/>
                    <a:pt x="36" y="177"/>
                  </a:cubicBezTo>
                  <a:cubicBezTo>
                    <a:pt x="80" y="196"/>
                    <a:pt x="121" y="205"/>
                    <a:pt x="160" y="205"/>
                  </a:cubicBezTo>
                  <a:cubicBezTo>
                    <a:pt x="247" y="205"/>
                    <a:pt x="320" y="157"/>
                    <a:pt x="369" y="58"/>
                  </a:cubicBezTo>
                  <a:cubicBezTo>
                    <a:pt x="314" y="21"/>
                    <a:pt x="265"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30"/>
            <p:cNvSpPr/>
            <p:nvPr/>
          </p:nvSpPr>
          <p:spPr>
            <a:xfrm>
              <a:off x="5744150" y="3663975"/>
              <a:ext cx="7475" cy="3300"/>
            </a:xfrm>
            <a:custGeom>
              <a:avLst/>
              <a:gdLst/>
              <a:ahLst/>
              <a:cxnLst/>
              <a:rect l="l" t="t" r="r" b="b"/>
              <a:pathLst>
                <a:path w="299" h="132" extrusionOk="0">
                  <a:moveTo>
                    <a:pt x="1" y="0"/>
                  </a:moveTo>
                  <a:lnTo>
                    <a:pt x="1" y="131"/>
                  </a:lnTo>
                  <a:lnTo>
                    <a:pt x="298" y="131"/>
                  </a:lnTo>
                  <a:cubicBezTo>
                    <a:pt x="298" y="96"/>
                    <a:pt x="298" y="4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30"/>
            <p:cNvSpPr/>
            <p:nvPr/>
          </p:nvSpPr>
          <p:spPr>
            <a:xfrm>
              <a:off x="5196475" y="3570500"/>
              <a:ext cx="16975" cy="26000"/>
            </a:xfrm>
            <a:custGeom>
              <a:avLst/>
              <a:gdLst/>
              <a:ahLst/>
              <a:cxnLst/>
              <a:rect l="l" t="t" r="r" b="b"/>
              <a:pathLst>
                <a:path w="679" h="1040" extrusionOk="0">
                  <a:moveTo>
                    <a:pt x="679" y="1"/>
                  </a:moveTo>
                  <a:lnTo>
                    <a:pt x="679" y="1"/>
                  </a:lnTo>
                  <a:cubicBezTo>
                    <a:pt x="596" y="25"/>
                    <a:pt x="512" y="37"/>
                    <a:pt x="429" y="48"/>
                  </a:cubicBezTo>
                  <a:cubicBezTo>
                    <a:pt x="417" y="84"/>
                    <a:pt x="417" y="120"/>
                    <a:pt x="393" y="156"/>
                  </a:cubicBezTo>
                  <a:cubicBezTo>
                    <a:pt x="262" y="441"/>
                    <a:pt x="131" y="739"/>
                    <a:pt x="0" y="1037"/>
                  </a:cubicBezTo>
                  <a:cubicBezTo>
                    <a:pt x="13" y="1038"/>
                    <a:pt x="25" y="1039"/>
                    <a:pt x="36" y="1039"/>
                  </a:cubicBezTo>
                  <a:cubicBezTo>
                    <a:pt x="199" y="1039"/>
                    <a:pt x="259" y="891"/>
                    <a:pt x="381" y="858"/>
                  </a:cubicBezTo>
                  <a:cubicBezTo>
                    <a:pt x="488" y="572"/>
                    <a:pt x="572" y="287"/>
                    <a:pt x="6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30"/>
            <p:cNvSpPr/>
            <p:nvPr/>
          </p:nvSpPr>
          <p:spPr>
            <a:xfrm>
              <a:off x="5213150" y="3559800"/>
              <a:ext cx="10725" cy="11650"/>
            </a:xfrm>
            <a:custGeom>
              <a:avLst/>
              <a:gdLst/>
              <a:ahLst/>
              <a:cxnLst/>
              <a:rect l="l" t="t" r="r" b="b"/>
              <a:pathLst>
                <a:path w="429" h="466" extrusionOk="0">
                  <a:moveTo>
                    <a:pt x="167" y="0"/>
                  </a:moveTo>
                  <a:cubicBezTo>
                    <a:pt x="83" y="131"/>
                    <a:pt x="12" y="274"/>
                    <a:pt x="0" y="429"/>
                  </a:cubicBezTo>
                  <a:cubicBezTo>
                    <a:pt x="73" y="454"/>
                    <a:pt x="132" y="466"/>
                    <a:pt x="179" y="466"/>
                  </a:cubicBezTo>
                  <a:cubicBezTo>
                    <a:pt x="417" y="466"/>
                    <a:pt x="369" y="179"/>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30"/>
            <p:cNvSpPr/>
            <p:nvPr/>
          </p:nvSpPr>
          <p:spPr>
            <a:xfrm>
              <a:off x="5230700" y="3560650"/>
              <a:ext cx="1800" cy="1850"/>
            </a:xfrm>
            <a:custGeom>
              <a:avLst/>
              <a:gdLst/>
              <a:ahLst/>
              <a:cxnLst/>
              <a:rect l="l" t="t" r="r" b="b"/>
              <a:pathLst>
                <a:path w="72" h="74" extrusionOk="0">
                  <a:moveTo>
                    <a:pt x="38" y="0"/>
                  </a:moveTo>
                  <a:cubicBezTo>
                    <a:pt x="27" y="0"/>
                    <a:pt x="14" y="8"/>
                    <a:pt x="1" y="26"/>
                  </a:cubicBezTo>
                  <a:cubicBezTo>
                    <a:pt x="1" y="26"/>
                    <a:pt x="12" y="61"/>
                    <a:pt x="12" y="73"/>
                  </a:cubicBezTo>
                  <a:cubicBezTo>
                    <a:pt x="24" y="73"/>
                    <a:pt x="60" y="61"/>
                    <a:pt x="72" y="61"/>
                  </a:cubicBezTo>
                  <a:cubicBezTo>
                    <a:pt x="72" y="24"/>
                    <a:pt x="58" y="0"/>
                    <a:pt x="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30"/>
            <p:cNvSpPr/>
            <p:nvPr/>
          </p:nvSpPr>
          <p:spPr>
            <a:xfrm>
              <a:off x="6031400" y="3698200"/>
              <a:ext cx="1500" cy="1525"/>
            </a:xfrm>
            <a:custGeom>
              <a:avLst/>
              <a:gdLst/>
              <a:ahLst/>
              <a:cxnLst/>
              <a:rect l="l" t="t" r="r" b="b"/>
              <a:pathLst>
                <a:path w="60" h="61" extrusionOk="0">
                  <a:moveTo>
                    <a:pt x="60" y="1"/>
                  </a:moveTo>
                  <a:lnTo>
                    <a:pt x="0" y="60"/>
                  </a:lnTo>
                  <a:cubicBezTo>
                    <a:pt x="12" y="48"/>
                    <a:pt x="24" y="48"/>
                    <a:pt x="36" y="36"/>
                  </a:cubicBezTo>
                  <a:cubicBezTo>
                    <a:pt x="60" y="36"/>
                    <a:pt x="60"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30"/>
            <p:cNvSpPr/>
            <p:nvPr/>
          </p:nvSpPr>
          <p:spPr>
            <a:xfrm>
              <a:off x="5832850" y="3667850"/>
              <a:ext cx="12525" cy="17425"/>
            </a:xfrm>
            <a:custGeom>
              <a:avLst/>
              <a:gdLst/>
              <a:ahLst/>
              <a:cxnLst/>
              <a:rect l="l" t="t" r="r" b="b"/>
              <a:pathLst>
                <a:path w="501" h="697" extrusionOk="0">
                  <a:moveTo>
                    <a:pt x="453" y="0"/>
                  </a:moveTo>
                  <a:cubicBezTo>
                    <a:pt x="215" y="72"/>
                    <a:pt x="227" y="310"/>
                    <a:pt x="120" y="476"/>
                  </a:cubicBezTo>
                  <a:cubicBezTo>
                    <a:pt x="0" y="662"/>
                    <a:pt x="48" y="696"/>
                    <a:pt x="131" y="696"/>
                  </a:cubicBezTo>
                  <a:cubicBezTo>
                    <a:pt x="180" y="696"/>
                    <a:pt x="240" y="685"/>
                    <a:pt x="288" y="685"/>
                  </a:cubicBezTo>
                  <a:cubicBezTo>
                    <a:pt x="306" y="685"/>
                    <a:pt x="322" y="687"/>
                    <a:pt x="334" y="691"/>
                  </a:cubicBezTo>
                  <a:cubicBezTo>
                    <a:pt x="465" y="488"/>
                    <a:pt x="501" y="25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30"/>
            <p:cNvSpPr/>
            <p:nvPr/>
          </p:nvSpPr>
          <p:spPr>
            <a:xfrm>
              <a:off x="5855775" y="3673800"/>
              <a:ext cx="3000" cy="5975"/>
            </a:xfrm>
            <a:custGeom>
              <a:avLst/>
              <a:gdLst/>
              <a:ahLst/>
              <a:cxnLst/>
              <a:rect l="l" t="t" r="r" b="b"/>
              <a:pathLst>
                <a:path w="120" h="239" extrusionOk="0">
                  <a:moveTo>
                    <a:pt x="60" y="0"/>
                  </a:moveTo>
                  <a:cubicBezTo>
                    <a:pt x="36" y="36"/>
                    <a:pt x="13" y="72"/>
                    <a:pt x="1" y="119"/>
                  </a:cubicBezTo>
                  <a:cubicBezTo>
                    <a:pt x="13" y="143"/>
                    <a:pt x="36" y="191"/>
                    <a:pt x="60" y="238"/>
                  </a:cubicBezTo>
                  <a:cubicBezTo>
                    <a:pt x="72" y="191"/>
                    <a:pt x="120" y="155"/>
                    <a:pt x="120" y="119"/>
                  </a:cubicBezTo>
                  <a:cubicBezTo>
                    <a:pt x="120" y="72"/>
                    <a:pt x="72"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30"/>
            <p:cNvSpPr/>
            <p:nvPr/>
          </p:nvSpPr>
          <p:spPr>
            <a:xfrm>
              <a:off x="5930800" y="3675275"/>
              <a:ext cx="7450" cy="13425"/>
            </a:xfrm>
            <a:custGeom>
              <a:avLst/>
              <a:gdLst/>
              <a:ahLst/>
              <a:cxnLst/>
              <a:rect l="l" t="t" r="r" b="b"/>
              <a:pathLst>
                <a:path w="298" h="537" extrusionOk="0">
                  <a:moveTo>
                    <a:pt x="0" y="1"/>
                  </a:moveTo>
                  <a:lnTo>
                    <a:pt x="0" y="1"/>
                  </a:lnTo>
                  <a:cubicBezTo>
                    <a:pt x="155" y="144"/>
                    <a:pt x="95" y="394"/>
                    <a:pt x="286" y="537"/>
                  </a:cubicBezTo>
                  <a:cubicBezTo>
                    <a:pt x="286" y="370"/>
                    <a:pt x="298" y="191"/>
                    <a:pt x="298" y="13"/>
                  </a:cubicBezTo>
                  <a:cubicBezTo>
                    <a:pt x="191" y="13"/>
                    <a:pt x="95"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30"/>
            <p:cNvSpPr/>
            <p:nvPr/>
          </p:nvSpPr>
          <p:spPr>
            <a:xfrm>
              <a:off x="5342925" y="3367500"/>
              <a:ext cx="49725" cy="109275"/>
            </a:xfrm>
            <a:custGeom>
              <a:avLst/>
              <a:gdLst/>
              <a:ahLst/>
              <a:cxnLst/>
              <a:rect l="l" t="t" r="r" b="b"/>
              <a:pathLst>
                <a:path w="1989" h="4371" extrusionOk="0">
                  <a:moveTo>
                    <a:pt x="1810" y="1"/>
                  </a:moveTo>
                  <a:cubicBezTo>
                    <a:pt x="1488" y="96"/>
                    <a:pt x="1548" y="429"/>
                    <a:pt x="1441" y="656"/>
                  </a:cubicBezTo>
                  <a:lnTo>
                    <a:pt x="465" y="2525"/>
                  </a:lnTo>
                  <a:cubicBezTo>
                    <a:pt x="381" y="2977"/>
                    <a:pt x="262" y="3418"/>
                    <a:pt x="12" y="3811"/>
                  </a:cubicBezTo>
                  <a:cubicBezTo>
                    <a:pt x="12" y="3989"/>
                    <a:pt x="0" y="4180"/>
                    <a:pt x="0" y="4359"/>
                  </a:cubicBezTo>
                  <a:cubicBezTo>
                    <a:pt x="48" y="4370"/>
                    <a:pt x="95" y="4370"/>
                    <a:pt x="131" y="4370"/>
                  </a:cubicBezTo>
                  <a:lnTo>
                    <a:pt x="274" y="4239"/>
                  </a:lnTo>
                  <a:cubicBezTo>
                    <a:pt x="369" y="3751"/>
                    <a:pt x="703" y="3335"/>
                    <a:pt x="715" y="2811"/>
                  </a:cubicBezTo>
                  <a:cubicBezTo>
                    <a:pt x="762" y="2763"/>
                    <a:pt x="786" y="2727"/>
                    <a:pt x="846" y="2644"/>
                  </a:cubicBezTo>
                  <a:cubicBezTo>
                    <a:pt x="846" y="2501"/>
                    <a:pt x="857" y="2358"/>
                    <a:pt x="857" y="2215"/>
                  </a:cubicBezTo>
                  <a:cubicBezTo>
                    <a:pt x="905" y="2156"/>
                    <a:pt x="953" y="2108"/>
                    <a:pt x="1000" y="2061"/>
                  </a:cubicBezTo>
                  <a:cubicBezTo>
                    <a:pt x="1369" y="1942"/>
                    <a:pt x="1191" y="1513"/>
                    <a:pt x="1417" y="1311"/>
                  </a:cubicBezTo>
                  <a:cubicBezTo>
                    <a:pt x="1774" y="965"/>
                    <a:pt x="1893" y="513"/>
                    <a:pt x="1989" y="60"/>
                  </a:cubicBezTo>
                  <a:cubicBezTo>
                    <a:pt x="1953" y="13"/>
                    <a:pt x="1893" y="1"/>
                    <a:pt x="1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30"/>
            <p:cNvSpPr/>
            <p:nvPr/>
          </p:nvSpPr>
          <p:spPr>
            <a:xfrm>
              <a:off x="5375075" y="3342800"/>
              <a:ext cx="23525" cy="41400"/>
            </a:xfrm>
            <a:custGeom>
              <a:avLst/>
              <a:gdLst/>
              <a:ahLst/>
              <a:cxnLst/>
              <a:rect l="l" t="t" r="r" b="b"/>
              <a:pathLst>
                <a:path w="941" h="1656" extrusionOk="0">
                  <a:moveTo>
                    <a:pt x="822" y="1"/>
                  </a:moveTo>
                  <a:cubicBezTo>
                    <a:pt x="441" y="394"/>
                    <a:pt x="322" y="941"/>
                    <a:pt x="0" y="1358"/>
                  </a:cubicBezTo>
                  <a:cubicBezTo>
                    <a:pt x="131" y="1417"/>
                    <a:pt x="119" y="1548"/>
                    <a:pt x="143" y="1656"/>
                  </a:cubicBezTo>
                  <a:cubicBezTo>
                    <a:pt x="357" y="1513"/>
                    <a:pt x="369" y="1227"/>
                    <a:pt x="548" y="1060"/>
                  </a:cubicBezTo>
                  <a:cubicBezTo>
                    <a:pt x="798" y="882"/>
                    <a:pt x="869" y="596"/>
                    <a:pt x="929" y="298"/>
                  </a:cubicBezTo>
                  <a:cubicBezTo>
                    <a:pt x="941" y="179"/>
                    <a:pt x="929" y="84"/>
                    <a:pt x="8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30"/>
            <p:cNvSpPr/>
            <p:nvPr/>
          </p:nvSpPr>
          <p:spPr>
            <a:xfrm>
              <a:off x="5848625" y="3725875"/>
              <a:ext cx="10750" cy="6000"/>
            </a:xfrm>
            <a:custGeom>
              <a:avLst/>
              <a:gdLst/>
              <a:ahLst/>
              <a:cxnLst/>
              <a:rect l="l" t="t" r="r" b="b"/>
              <a:pathLst>
                <a:path w="430" h="240" extrusionOk="0">
                  <a:moveTo>
                    <a:pt x="120" y="1"/>
                  </a:moveTo>
                  <a:cubicBezTo>
                    <a:pt x="1" y="37"/>
                    <a:pt x="1" y="108"/>
                    <a:pt x="25" y="215"/>
                  </a:cubicBezTo>
                  <a:cubicBezTo>
                    <a:pt x="144" y="215"/>
                    <a:pt x="287" y="239"/>
                    <a:pt x="406" y="239"/>
                  </a:cubicBezTo>
                  <a:cubicBezTo>
                    <a:pt x="418" y="191"/>
                    <a:pt x="418" y="144"/>
                    <a:pt x="430" y="96"/>
                  </a:cubicBezTo>
                  <a:cubicBezTo>
                    <a:pt x="322" y="72"/>
                    <a:pt x="227"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30"/>
            <p:cNvSpPr/>
            <p:nvPr/>
          </p:nvSpPr>
          <p:spPr>
            <a:xfrm>
              <a:off x="5499475" y="3613675"/>
              <a:ext cx="7775" cy="3175"/>
            </a:xfrm>
            <a:custGeom>
              <a:avLst/>
              <a:gdLst/>
              <a:ahLst/>
              <a:cxnLst/>
              <a:rect l="l" t="t" r="r" b="b"/>
              <a:pathLst>
                <a:path w="311" h="127" extrusionOk="0">
                  <a:moveTo>
                    <a:pt x="299" y="0"/>
                  </a:moveTo>
                  <a:cubicBezTo>
                    <a:pt x="215" y="24"/>
                    <a:pt x="108" y="24"/>
                    <a:pt x="1" y="24"/>
                  </a:cubicBezTo>
                  <a:cubicBezTo>
                    <a:pt x="77" y="90"/>
                    <a:pt x="160" y="127"/>
                    <a:pt x="245" y="127"/>
                  </a:cubicBezTo>
                  <a:cubicBezTo>
                    <a:pt x="267" y="127"/>
                    <a:pt x="289" y="124"/>
                    <a:pt x="310" y="119"/>
                  </a:cubicBezTo>
                  <a:cubicBezTo>
                    <a:pt x="310" y="96"/>
                    <a:pt x="299"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30"/>
            <p:cNvSpPr/>
            <p:nvPr/>
          </p:nvSpPr>
          <p:spPr>
            <a:xfrm>
              <a:off x="5295300" y="3466925"/>
              <a:ext cx="5675" cy="14300"/>
            </a:xfrm>
            <a:custGeom>
              <a:avLst/>
              <a:gdLst/>
              <a:ahLst/>
              <a:cxnLst/>
              <a:rect l="l" t="t" r="r" b="b"/>
              <a:pathLst>
                <a:path w="227" h="572" extrusionOk="0">
                  <a:moveTo>
                    <a:pt x="167" y="1"/>
                  </a:moveTo>
                  <a:cubicBezTo>
                    <a:pt x="0" y="84"/>
                    <a:pt x="48" y="262"/>
                    <a:pt x="36" y="417"/>
                  </a:cubicBezTo>
                  <a:lnTo>
                    <a:pt x="36" y="572"/>
                  </a:lnTo>
                  <a:cubicBezTo>
                    <a:pt x="226" y="417"/>
                    <a:pt x="155" y="19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30"/>
            <p:cNvSpPr/>
            <p:nvPr/>
          </p:nvSpPr>
          <p:spPr>
            <a:xfrm>
              <a:off x="5987650" y="3692550"/>
              <a:ext cx="7450" cy="6675"/>
            </a:xfrm>
            <a:custGeom>
              <a:avLst/>
              <a:gdLst/>
              <a:ahLst/>
              <a:cxnLst/>
              <a:rect l="l" t="t" r="r" b="b"/>
              <a:pathLst>
                <a:path w="298" h="267" extrusionOk="0">
                  <a:moveTo>
                    <a:pt x="298" y="0"/>
                  </a:moveTo>
                  <a:cubicBezTo>
                    <a:pt x="143" y="0"/>
                    <a:pt x="36" y="96"/>
                    <a:pt x="0" y="262"/>
                  </a:cubicBezTo>
                  <a:cubicBezTo>
                    <a:pt x="24" y="265"/>
                    <a:pt x="46" y="266"/>
                    <a:pt x="66" y="266"/>
                  </a:cubicBezTo>
                  <a:cubicBezTo>
                    <a:pt x="232" y="266"/>
                    <a:pt x="298" y="18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30"/>
            <p:cNvSpPr/>
            <p:nvPr/>
          </p:nvSpPr>
          <p:spPr>
            <a:xfrm>
              <a:off x="5470600" y="1674050"/>
              <a:ext cx="3025" cy="2150"/>
            </a:xfrm>
            <a:custGeom>
              <a:avLst/>
              <a:gdLst/>
              <a:ahLst/>
              <a:cxnLst/>
              <a:rect l="l" t="t" r="r" b="b"/>
              <a:pathLst>
                <a:path w="121" h="86" extrusionOk="0">
                  <a:moveTo>
                    <a:pt x="51" y="1"/>
                  </a:moveTo>
                  <a:cubicBezTo>
                    <a:pt x="35" y="1"/>
                    <a:pt x="11" y="16"/>
                    <a:pt x="1" y="16"/>
                  </a:cubicBezTo>
                  <a:cubicBezTo>
                    <a:pt x="1" y="40"/>
                    <a:pt x="1" y="64"/>
                    <a:pt x="13" y="64"/>
                  </a:cubicBezTo>
                  <a:cubicBezTo>
                    <a:pt x="21" y="72"/>
                    <a:pt x="41" y="86"/>
                    <a:pt x="56" y="86"/>
                  </a:cubicBezTo>
                  <a:cubicBezTo>
                    <a:pt x="63" y="86"/>
                    <a:pt x="69" y="83"/>
                    <a:pt x="72" y="76"/>
                  </a:cubicBezTo>
                  <a:cubicBezTo>
                    <a:pt x="120" y="52"/>
                    <a:pt x="120" y="16"/>
                    <a:pt x="61" y="4"/>
                  </a:cubicBezTo>
                  <a:cubicBezTo>
                    <a:pt x="58" y="2"/>
                    <a:pt x="55"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30"/>
            <p:cNvSpPr/>
            <p:nvPr/>
          </p:nvSpPr>
          <p:spPr>
            <a:xfrm>
              <a:off x="5421500" y="1705700"/>
              <a:ext cx="3600" cy="1200"/>
            </a:xfrm>
            <a:custGeom>
              <a:avLst/>
              <a:gdLst/>
              <a:ahLst/>
              <a:cxnLst/>
              <a:rect l="l" t="t" r="r" b="b"/>
              <a:pathLst>
                <a:path w="144" h="48" extrusionOk="0">
                  <a:moveTo>
                    <a:pt x="0" y="0"/>
                  </a:moveTo>
                  <a:cubicBezTo>
                    <a:pt x="12" y="24"/>
                    <a:pt x="24" y="48"/>
                    <a:pt x="48" y="48"/>
                  </a:cubicBezTo>
                  <a:cubicBezTo>
                    <a:pt x="72" y="48"/>
                    <a:pt x="120"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30"/>
            <p:cNvSpPr/>
            <p:nvPr/>
          </p:nvSpPr>
          <p:spPr>
            <a:xfrm>
              <a:off x="5457225" y="1678900"/>
              <a:ext cx="2100" cy="1525"/>
            </a:xfrm>
            <a:custGeom>
              <a:avLst/>
              <a:gdLst/>
              <a:ahLst/>
              <a:cxnLst/>
              <a:rect l="l" t="t" r="r" b="b"/>
              <a:pathLst>
                <a:path w="84" h="61" extrusionOk="0">
                  <a:moveTo>
                    <a:pt x="24" y="1"/>
                  </a:moveTo>
                  <a:cubicBezTo>
                    <a:pt x="24" y="1"/>
                    <a:pt x="12" y="48"/>
                    <a:pt x="0" y="60"/>
                  </a:cubicBezTo>
                  <a:cubicBezTo>
                    <a:pt x="72" y="37"/>
                    <a:pt x="84"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30"/>
            <p:cNvSpPr/>
            <p:nvPr/>
          </p:nvSpPr>
          <p:spPr>
            <a:xfrm>
              <a:off x="5417925" y="1701825"/>
              <a:ext cx="3600" cy="3600"/>
            </a:xfrm>
            <a:custGeom>
              <a:avLst/>
              <a:gdLst/>
              <a:ahLst/>
              <a:cxnLst/>
              <a:rect l="l" t="t" r="r" b="b"/>
              <a:pathLst>
                <a:path w="144" h="144" extrusionOk="0">
                  <a:moveTo>
                    <a:pt x="1" y="1"/>
                  </a:moveTo>
                  <a:cubicBezTo>
                    <a:pt x="36" y="60"/>
                    <a:pt x="84" y="96"/>
                    <a:pt x="143" y="143"/>
                  </a:cubicBezTo>
                  <a:cubicBezTo>
                    <a:pt x="96" y="96"/>
                    <a:pt x="48" y="60"/>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30"/>
            <p:cNvSpPr/>
            <p:nvPr/>
          </p:nvSpPr>
          <p:spPr>
            <a:xfrm>
              <a:off x="6109675" y="1705400"/>
              <a:ext cx="26825" cy="14900"/>
            </a:xfrm>
            <a:custGeom>
              <a:avLst/>
              <a:gdLst/>
              <a:ahLst/>
              <a:cxnLst/>
              <a:rect l="l" t="t" r="r" b="b"/>
              <a:pathLst>
                <a:path w="1073" h="596" extrusionOk="0">
                  <a:moveTo>
                    <a:pt x="572" y="0"/>
                  </a:moveTo>
                  <a:cubicBezTo>
                    <a:pt x="548" y="167"/>
                    <a:pt x="477" y="274"/>
                    <a:pt x="310" y="286"/>
                  </a:cubicBezTo>
                  <a:cubicBezTo>
                    <a:pt x="144" y="298"/>
                    <a:pt x="13" y="370"/>
                    <a:pt x="1" y="584"/>
                  </a:cubicBezTo>
                  <a:cubicBezTo>
                    <a:pt x="203" y="584"/>
                    <a:pt x="394" y="596"/>
                    <a:pt x="584" y="596"/>
                  </a:cubicBezTo>
                  <a:cubicBezTo>
                    <a:pt x="656" y="405"/>
                    <a:pt x="810" y="298"/>
                    <a:pt x="1013" y="298"/>
                  </a:cubicBezTo>
                  <a:cubicBezTo>
                    <a:pt x="1060" y="250"/>
                    <a:pt x="1072" y="227"/>
                    <a:pt x="1048" y="155"/>
                  </a:cubicBezTo>
                  <a:cubicBezTo>
                    <a:pt x="1013" y="120"/>
                    <a:pt x="989" y="96"/>
                    <a:pt x="929" y="72"/>
                  </a:cubicBezTo>
                  <a:cubicBezTo>
                    <a:pt x="858" y="72"/>
                    <a:pt x="775" y="6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30"/>
            <p:cNvSpPr/>
            <p:nvPr/>
          </p:nvSpPr>
          <p:spPr>
            <a:xfrm>
              <a:off x="6048075" y="1705700"/>
              <a:ext cx="11925" cy="10625"/>
            </a:xfrm>
            <a:custGeom>
              <a:avLst/>
              <a:gdLst/>
              <a:ahLst/>
              <a:cxnLst/>
              <a:rect l="l" t="t" r="r" b="b"/>
              <a:pathLst>
                <a:path w="477" h="425" extrusionOk="0">
                  <a:moveTo>
                    <a:pt x="322" y="0"/>
                  </a:moveTo>
                  <a:cubicBezTo>
                    <a:pt x="262" y="167"/>
                    <a:pt x="0" y="143"/>
                    <a:pt x="12" y="381"/>
                  </a:cubicBezTo>
                  <a:cubicBezTo>
                    <a:pt x="92" y="411"/>
                    <a:pt x="160" y="425"/>
                    <a:pt x="216" y="425"/>
                  </a:cubicBezTo>
                  <a:cubicBezTo>
                    <a:pt x="412" y="425"/>
                    <a:pt x="476" y="25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30"/>
            <p:cNvSpPr/>
            <p:nvPr/>
          </p:nvSpPr>
          <p:spPr>
            <a:xfrm>
              <a:off x="6008175" y="1704475"/>
              <a:ext cx="8650" cy="8100"/>
            </a:xfrm>
            <a:custGeom>
              <a:avLst/>
              <a:gdLst/>
              <a:ahLst/>
              <a:cxnLst/>
              <a:rect l="l" t="t" r="r" b="b"/>
              <a:pathLst>
                <a:path w="346" h="324" extrusionOk="0">
                  <a:moveTo>
                    <a:pt x="213" y="0"/>
                  </a:moveTo>
                  <a:cubicBezTo>
                    <a:pt x="162" y="0"/>
                    <a:pt x="111" y="12"/>
                    <a:pt x="60" y="37"/>
                  </a:cubicBezTo>
                  <a:cubicBezTo>
                    <a:pt x="60" y="85"/>
                    <a:pt x="60" y="145"/>
                    <a:pt x="48" y="192"/>
                  </a:cubicBezTo>
                  <a:cubicBezTo>
                    <a:pt x="13" y="228"/>
                    <a:pt x="1" y="276"/>
                    <a:pt x="48" y="323"/>
                  </a:cubicBezTo>
                  <a:cubicBezTo>
                    <a:pt x="239" y="323"/>
                    <a:pt x="346" y="216"/>
                    <a:pt x="346" y="26"/>
                  </a:cubicBezTo>
                  <a:cubicBezTo>
                    <a:pt x="302" y="9"/>
                    <a:pt x="258" y="0"/>
                    <a:pt x="2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30"/>
            <p:cNvSpPr/>
            <p:nvPr/>
          </p:nvSpPr>
          <p:spPr>
            <a:xfrm>
              <a:off x="6007000" y="1709275"/>
              <a:ext cx="2700" cy="3000"/>
            </a:xfrm>
            <a:custGeom>
              <a:avLst/>
              <a:gdLst/>
              <a:ahLst/>
              <a:cxnLst/>
              <a:rect l="l" t="t" r="r" b="b"/>
              <a:pathLst>
                <a:path w="108" h="120" extrusionOk="0">
                  <a:moveTo>
                    <a:pt x="107" y="0"/>
                  </a:moveTo>
                  <a:cubicBezTo>
                    <a:pt x="0" y="36"/>
                    <a:pt x="24" y="84"/>
                    <a:pt x="107" y="119"/>
                  </a:cubicBezTo>
                  <a:lnTo>
                    <a:pt x="10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30"/>
            <p:cNvSpPr/>
            <p:nvPr/>
          </p:nvSpPr>
          <p:spPr>
            <a:xfrm>
              <a:off x="6110275" y="1705400"/>
              <a:ext cx="3300" cy="1500"/>
            </a:xfrm>
            <a:custGeom>
              <a:avLst/>
              <a:gdLst/>
              <a:ahLst/>
              <a:cxnLst/>
              <a:rect l="l" t="t" r="r" b="b"/>
              <a:pathLst>
                <a:path w="132" h="60" extrusionOk="0">
                  <a:moveTo>
                    <a:pt x="131" y="0"/>
                  </a:moveTo>
                  <a:lnTo>
                    <a:pt x="131" y="0"/>
                  </a:lnTo>
                  <a:cubicBezTo>
                    <a:pt x="84" y="12"/>
                    <a:pt x="36" y="12"/>
                    <a:pt x="1" y="12"/>
                  </a:cubicBezTo>
                  <a:cubicBezTo>
                    <a:pt x="12" y="36"/>
                    <a:pt x="24" y="60"/>
                    <a:pt x="24" y="60"/>
                  </a:cubicBezTo>
                  <a:cubicBezTo>
                    <a:pt x="72" y="48"/>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30"/>
            <p:cNvSpPr/>
            <p:nvPr/>
          </p:nvSpPr>
          <p:spPr>
            <a:xfrm>
              <a:off x="6117125" y="1705700"/>
              <a:ext cx="3600" cy="1200"/>
            </a:xfrm>
            <a:custGeom>
              <a:avLst/>
              <a:gdLst/>
              <a:ahLst/>
              <a:cxnLst/>
              <a:rect l="l" t="t" r="r" b="b"/>
              <a:pathLst>
                <a:path w="144" h="48" extrusionOk="0">
                  <a:moveTo>
                    <a:pt x="0" y="0"/>
                  </a:moveTo>
                  <a:cubicBezTo>
                    <a:pt x="24" y="24"/>
                    <a:pt x="36" y="48"/>
                    <a:pt x="36" y="48"/>
                  </a:cubicBezTo>
                  <a:cubicBezTo>
                    <a:pt x="84" y="48"/>
                    <a:pt x="108"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30"/>
            <p:cNvSpPr/>
            <p:nvPr/>
          </p:nvSpPr>
          <p:spPr>
            <a:xfrm>
              <a:off x="5692375" y="1701825"/>
              <a:ext cx="19075" cy="10600"/>
            </a:xfrm>
            <a:custGeom>
              <a:avLst/>
              <a:gdLst/>
              <a:ahLst/>
              <a:cxnLst/>
              <a:rect l="l" t="t" r="r" b="b"/>
              <a:pathLst>
                <a:path w="763" h="424" extrusionOk="0">
                  <a:moveTo>
                    <a:pt x="488" y="1"/>
                  </a:moveTo>
                  <a:cubicBezTo>
                    <a:pt x="417" y="215"/>
                    <a:pt x="83" y="60"/>
                    <a:pt x="0" y="274"/>
                  </a:cubicBezTo>
                  <a:cubicBezTo>
                    <a:pt x="62" y="398"/>
                    <a:pt x="147" y="419"/>
                    <a:pt x="236" y="419"/>
                  </a:cubicBezTo>
                  <a:cubicBezTo>
                    <a:pt x="281" y="419"/>
                    <a:pt x="327" y="413"/>
                    <a:pt x="371" y="413"/>
                  </a:cubicBezTo>
                  <a:cubicBezTo>
                    <a:pt x="391" y="413"/>
                    <a:pt x="410" y="414"/>
                    <a:pt x="429" y="417"/>
                  </a:cubicBezTo>
                  <a:cubicBezTo>
                    <a:pt x="458" y="421"/>
                    <a:pt x="491" y="424"/>
                    <a:pt x="523" y="424"/>
                  </a:cubicBezTo>
                  <a:cubicBezTo>
                    <a:pt x="607" y="424"/>
                    <a:pt x="689" y="401"/>
                    <a:pt x="715" y="298"/>
                  </a:cubicBezTo>
                  <a:cubicBezTo>
                    <a:pt x="762" y="132"/>
                    <a:pt x="607" y="7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30"/>
            <p:cNvSpPr/>
            <p:nvPr/>
          </p:nvSpPr>
          <p:spPr>
            <a:xfrm>
              <a:off x="5756650" y="1701825"/>
              <a:ext cx="10750" cy="9100"/>
            </a:xfrm>
            <a:custGeom>
              <a:avLst/>
              <a:gdLst/>
              <a:ahLst/>
              <a:cxnLst/>
              <a:rect l="l" t="t" r="r" b="b"/>
              <a:pathLst>
                <a:path w="430" h="364" extrusionOk="0">
                  <a:moveTo>
                    <a:pt x="60" y="1"/>
                  </a:moveTo>
                  <a:cubicBezTo>
                    <a:pt x="1" y="155"/>
                    <a:pt x="1" y="298"/>
                    <a:pt x="239" y="358"/>
                  </a:cubicBezTo>
                  <a:cubicBezTo>
                    <a:pt x="257" y="362"/>
                    <a:pt x="275" y="364"/>
                    <a:pt x="292" y="364"/>
                  </a:cubicBezTo>
                  <a:cubicBezTo>
                    <a:pt x="372" y="364"/>
                    <a:pt x="430" y="318"/>
                    <a:pt x="430" y="239"/>
                  </a:cubicBezTo>
                  <a:cubicBezTo>
                    <a:pt x="430" y="60"/>
                    <a:pt x="275" y="36"/>
                    <a:pt x="132" y="12"/>
                  </a:cubicBezTo>
                  <a:cubicBezTo>
                    <a:pt x="108" y="1"/>
                    <a:pt x="96"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30"/>
            <p:cNvSpPr/>
            <p:nvPr/>
          </p:nvSpPr>
          <p:spPr>
            <a:xfrm>
              <a:off x="5643250" y="1704800"/>
              <a:ext cx="12225" cy="6675"/>
            </a:xfrm>
            <a:custGeom>
              <a:avLst/>
              <a:gdLst/>
              <a:ahLst/>
              <a:cxnLst/>
              <a:rect l="l" t="t" r="r" b="b"/>
              <a:pathLst>
                <a:path w="489" h="267" extrusionOk="0">
                  <a:moveTo>
                    <a:pt x="1" y="1"/>
                  </a:moveTo>
                  <a:lnTo>
                    <a:pt x="1" y="1"/>
                  </a:lnTo>
                  <a:cubicBezTo>
                    <a:pt x="24" y="60"/>
                    <a:pt x="60" y="120"/>
                    <a:pt x="132" y="155"/>
                  </a:cubicBezTo>
                  <a:cubicBezTo>
                    <a:pt x="179" y="219"/>
                    <a:pt x="243" y="267"/>
                    <a:pt x="315" y="267"/>
                  </a:cubicBezTo>
                  <a:cubicBezTo>
                    <a:pt x="351" y="267"/>
                    <a:pt x="390" y="255"/>
                    <a:pt x="429" y="227"/>
                  </a:cubicBezTo>
                  <a:cubicBezTo>
                    <a:pt x="465" y="215"/>
                    <a:pt x="489" y="155"/>
                    <a:pt x="489" y="132"/>
                  </a:cubicBezTo>
                  <a:cubicBezTo>
                    <a:pt x="463" y="40"/>
                    <a:pt x="412" y="24"/>
                    <a:pt x="353" y="24"/>
                  </a:cubicBezTo>
                  <a:cubicBezTo>
                    <a:pt x="321" y="24"/>
                    <a:pt x="286" y="29"/>
                    <a:pt x="252" y="29"/>
                  </a:cubicBezTo>
                  <a:cubicBezTo>
                    <a:pt x="235" y="29"/>
                    <a:pt x="219" y="28"/>
                    <a:pt x="203" y="24"/>
                  </a:cubicBezTo>
                  <a:cubicBezTo>
                    <a:pt x="132" y="13"/>
                    <a:pt x="72"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30"/>
            <p:cNvSpPr/>
            <p:nvPr/>
          </p:nvSpPr>
          <p:spPr>
            <a:xfrm>
              <a:off x="5675100" y="1705500"/>
              <a:ext cx="10150" cy="5550"/>
            </a:xfrm>
            <a:custGeom>
              <a:avLst/>
              <a:gdLst/>
              <a:ahLst/>
              <a:cxnLst/>
              <a:rect l="l" t="t" r="r" b="b"/>
              <a:pathLst>
                <a:path w="406" h="222" extrusionOk="0">
                  <a:moveTo>
                    <a:pt x="155" y="1"/>
                  </a:moveTo>
                  <a:cubicBezTo>
                    <a:pt x="94" y="1"/>
                    <a:pt x="33" y="18"/>
                    <a:pt x="1" y="92"/>
                  </a:cubicBezTo>
                  <a:cubicBezTo>
                    <a:pt x="24" y="116"/>
                    <a:pt x="36" y="175"/>
                    <a:pt x="72" y="211"/>
                  </a:cubicBezTo>
                  <a:cubicBezTo>
                    <a:pt x="94" y="218"/>
                    <a:pt x="116" y="222"/>
                    <a:pt x="138" y="222"/>
                  </a:cubicBezTo>
                  <a:cubicBezTo>
                    <a:pt x="217" y="222"/>
                    <a:pt x="287" y="174"/>
                    <a:pt x="334" y="127"/>
                  </a:cubicBezTo>
                  <a:cubicBezTo>
                    <a:pt x="405" y="44"/>
                    <a:pt x="298" y="8"/>
                    <a:pt x="239" y="8"/>
                  </a:cubicBezTo>
                  <a:cubicBezTo>
                    <a:pt x="212" y="5"/>
                    <a:pt x="184"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30"/>
            <p:cNvSpPr/>
            <p:nvPr/>
          </p:nvSpPr>
          <p:spPr>
            <a:xfrm>
              <a:off x="5662900" y="1706875"/>
              <a:ext cx="4475" cy="4250"/>
            </a:xfrm>
            <a:custGeom>
              <a:avLst/>
              <a:gdLst/>
              <a:ahLst/>
              <a:cxnLst/>
              <a:rect l="l" t="t" r="r" b="b"/>
              <a:pathLst>
                <a:path w="179" h="170" extrusionOk="0">
                  <a:moveTo>
                    <a:pt x="60" y="1"/>
                  </a:moveTo>
                  <a:cubicBezTo>
                    <a:pt x="48" y="37"/>
                    <a:pt x="36" y="72"/>
                    <a:pt x="0" y="120"/>
                  </a:cubicBezTo>
                  <a:cubicBezTo>
                    <a:pt x="43" y="131"/>
                    <a:pt x="85" y="170"/>
                    <a:pt x="111" y="170"/>
                  </a:cubicBezTo>
                  <a:cubicBezTo>
                    <a:pt x="114" y="170"/>
                    <a:pt x="117" y="169"/>
                    <a:pt x="119" y="168"/>
                  </a:cubicBezTo>
                  <a:cubicBezTo>
                    <a:pt x="155" y="156"/>
                    <a:pt x="167" y="96"/>
                    <a:pt x="179" y="49"/>
                  </a:cubicBezTo>
                  <a:cubicBezTo>
                    <a:pt x="131" y="25"/>
                    <a:pt x="108"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30"/>
            <p:cNvSpPr/>
            <p:nvPr/>
          </p:nvSpPr>
          <p:spPr>
            <a:xfrm>
              <a:off x="5773975" y="1706600"/>
              <a:ext cx="3850" cy="3775"/>
            </a:xfrm>
            <a:custGeom>
              <a:avLst/>
              <a:gdLst/>
              <a:ahLst/>
              <a:cxnLst/>
              <a:rect l="l" t="t" r="r" b="b"/>
              <a:pathLst>
                <a:path w="154" h="151" extrusionOk="0">
                  <a:moveTo>
                    <a:pt x="118" y="0"/>
                  </a:moveTo>
                  <a:cubicBezTo>
                    <a:pt x="70" y="12"/>
                    <a:pt x="22" y="48"/>
                    <a:pt x="10" y="72"/>
                  </a:cubicBezTo>
                  <a:cubicBezTo>
                    <a:pt x="1" y="118"/>
                    <a:pt x="14" y="150"/>
                    <a:pt x="49" y="150"/>
                  </a:cubicBezTo>
                  <a:cubicBezTo>
                    <a:pt x="58" y="150"/>
                    <a:pt x="69" y="148"/>
                    <a:pt x="82" y="143"/>
                  </a:cubicBezTo>
                  <a:cubicBezTo>
                    <a:pt x="118" y="119"/>
                    <a:pt x="141" y="72"/>
                    <a:pt x="153" y="48"/>
                  </a:cubicBezTo>
                  <a:cubicBezTo>
                    <a:pt x="153" y="24"/>
                    <a:pt x="129"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30"/>
            <p:cNvSpPr/>
            <p:nvPr/>
          </p:nvSpPr>
          <p:spPr>
            <a:xfrm>
              <a:off x="5930500" y="1616950"/>
              <a:ext cx="28900" cy="20300"/>
            </a:xfrm>
            <a:custGeom>
              <a:avLst/>
              <a:gdLst/>
              <a:ahLst/>
              <a:cxnLst/>
              <a:rect l="l" t="t" r="r" b="b"/>
              <a:pathLst>
                <a:path w="1156" h="812" extrusionOk="0">
                  <a:moveTo>
                    <a:pt x="767" y="1"/>
                  </a:moveTo>
                  <a:cubicBezTo>
                    <a:pt x="754" y="1"/>
                    <a:pt x="740" y="1"/>
                    <a:pt x="726" y="2"/>
                  </a:cubicBezTo>
                  <a:cubicBezTo>
                    <a:pt x="660" y="80"/>
                    <a:pt x="585" y="102"/>
                    <a:pt x="506" y="102"/>
                  </a:cubicBezTo>
                  <a:cubicBezTo>
                    <a:pt x="404" y="102"/>
                    <a:pt x="295" y="66"/>
                    <a:pt x="188" y="66"/>
                  </a:cubicBezTo>
                  <a:cubicBezTo>
                    <a:pt x="124" y="66"/>
                    <a:pt x="61" y="79"/>
                    <a:pt x="0" y="121"/>
                  </a:cubicBezTo>
                  <a:lnTo>
                    <a:pt x="0" y="264"/>
                  </a:lnTo>
                  <a:cubicBezTo>
                    <a:pt x="119" y="371"/>
                    <a:pt x="405" y="252"/>
                    <a:pt x="405" y="443"/>
                  </a:cubicBezTo>
                  <a:cubicBezTo>
                    <a:pt x="405" y="706"/>
                    <a:pt x="524" y="761"/>
                    <a:pt x="673" y="761"/>
                  </a:cubicBezTo>
                  <a:cubicBezTo>
                    <a:pt x="713" y="761"/>
                    <a:pt x="755" y="757"/>
                    <a:pt x="798" y="752"/>
                  </a:cubicBezTo>
                  <a:cubicBezTo>
                    <a:pt x="817" y="751"/>
                    <a:pt x="835" y="750"/>
                    <a:pt x="853" y="750"/>
                  </a:cubicBezTo>
                  <a:cubicBezTo>
                    <a:pt x="966" y="750"/>
                    <a:pt x="1050" y="781"/>
                    <a:pt x="1143" y="812"/>
                  </a:cubicBezTo>
                  <a:cubicBezTo>
                    <a:pt x="1143" y="717"/>
                    <a:pt x="1155" y="621"/>
                    <a:pt x="1155" y="514"/>
                  </a:cubicBezTo>
                  <a:cubicBezTo>
                    <a:pt x="1086" y="285"/>
                    <a:pt x="1095" y="1"/>
                    <a:pt x="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30"/>
            <p:cNvSpPr/>
            <p:nvPr/>
          </p:nvSpPr>
          <p:spPr>
            <a:xfrm>
              <a:off x="5978700" y="1620375"/>
              <a:ext cx="17900" cy="16000"/>
            </a:xfrm>
            <a:custGeom>
              <a:avLst/>
              <a:gdLst/>
              <a:ahLst/>
              <a:cxnLst/>
              <a:rect l="l" t="t" r="r" b="b"/>
              <a:pathLst>
                <a:path w="716" h="640" extrusionOk="0">
                  <a:moveTo>
                    <a:pt x="301" y="0"/>
                  </a:moveTo>
                  <a:cubicBezTo>
                    <a:pt x="258" y="0"/>
                    <a:pt x="217" y="15"/>
                    <a:pt x="180" y="56"/>
                  </a:cubicBezTo>
                  <a:cubicBezTo>
                    <a:pt x="1" y="258"/>
                    <a:pt x="203" y="425"/>
                    <a:pt x="346" y="639"/>
                  </a:cubicBezTo>
                  <a:cubicBezTo>
                    <a:pt x="501" y="437"/>
                    <a:pt x="596" y="306"/>
                    <a:pt x="715" y="139"/>
                  </a:cubicBezTo>
                  <a:cubicBezTo>
                    <a:pt x="566" y="122"/>
                    <a:pt x="423"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30"/>
            <p:cNvSpPr/>
            <p:nvPr/>
          </p:nvSpPr>
          <p:spPr>
            <a:xfrm>
              <a:off x="5593850" y="1628900"/>
              <a:ext cx="1800" cy="1525"/>
            </a:xfrm>
            <a:custGeom>
              <a:avLst/>
              <a:gdLst/>
              <a:ahLst/>
              <a:cxnLst/>
              <a:rect l="l" t="t" r="r" b="b"/>
              <a:pathLst>
                <a:path w="72" h="61" extrusionOk="0">
                  <a:moveTo>
                    <a:pt x="24" y="1"/>
                  </a:moveTo>
                  <a:cubicBezTo>
                    <a:pt x="24" y="1"/>
                    <a:pt x="12" y="36"/>
                    <a:pt x="0" y="60"/>
                  </a:cubicBezTo>
                  <a:cubicBezTo>
                    <a:pt x="60" y="24"/>
                    <a:pt x="72"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30"/>
            <p:cNvSpPr/>
            <p:nvPr/>
          </p:nvSpPr>
          <p:spPr>
            <a:xfrm>
              <a:off x="5591175" y="1629800"/>
              <a:ext cx="2700" cy="3900"/>
            </a:xfrm>
            <a:custGeom>
              <a:avLst/>
              <a:gdLst/>
              <a:ahLst/>
              <a:cxnLst/>
              <a:rect l="l" t="t" r="r" b="b"/>
              <a:pathLst>
                <a:path w="108" h="156" extrusionOk="0">
                  <a:moveTo>
                    <a:pt x="107" y="0"/>
                  </a:moveTo>
                  <a:cubicBezTo>
                    <a:pt x="0" y="60"/>
                    <a:pt x="12" y="107"/>
                    <a:pt x="107" y="155"/>
                  </a:cubicBez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30"/>
            <p:cNvSpPr/>
            <p:nvPr/>
          </p:nvSpPr>
          <p:spPr>
            <a:xfrm>
              <a:off x="5554250" y="1637225"/>
              <a:ext cx="1525" cy="1550"/>
            </a:xfrm>
            <a:custGeom>
              <a:avLst/>
              <a:gdLst/>
              <a:ahLst/>
              <a:cxnLst/>
              <a:rect l="l" t="t" r="r" b="b"/>
              <a:pathLst>
                <a:path w="61" h="62" extrusionOk="0">
                  <a:moveTo>
                    <a:pt x="1" y="1"/>
                  </a:moveTo>
                  <a:cubicBezTo>
                    <a:pt x="8" y="39"/>
                    <a:pt x="25" y="62"/>
                    <a:pt x="40" y="62"/>
                  </a:cubicBezTo>
                  <a:cubicBezTo>
                    <a:pt x="48" y="62"/>
                    <a:pt x="56" y="54"/>
                    <a:pt x="60" y="37"/>
                  </a:cubicBezTo>
                  <a:cubicBezTo>
                    <a:pt x="60" y="37"/>
                    <a:pt x="13"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30"/>
            <p:cNvSpPr/>
            <p:nvPr/>
          </p:nvSpPr>
          <p:spPr>
            <a:xfrm>
              <a:off x="5892400" y="1621675"/>
              <a:ext cx="6850" cy="9325"/>
            </a:xfrm>
            <a:custGeom>
              <a:avLst/>
              <a:gdLst/>
              <a:ahLst/>
              <a:cxnLst/>
              <a:rect l="l" t="t" r="r" b="b"/>
              <a:pathLst>
                <a:path w="274" h="373" extrusionOk="0">
                  <a:moveTo>
                    <a:pt x="172" y="1"/>
                  </a:moveTo>
                  <a:cubicBezTo>
                    <a:pt x="151" y="1"/>
                    <a:pt x="93" y="22"/>
                    <a:pt x="83" y="51"/>
                  </a:cubicBezTo>
                  <a:cubicBezTo>
                    <a:pt x="0" y="194"/>
                    <a:pt x="60" y="301"/>
                    <a:pt x="203" y="373"/>
                  </a:cubicBezTo>
                  <a:cubicBezTo>
                    <a:pt x="274" y="254"/>
                    <a:pt x="274" y="123"/>
                    <a:pt x="179" y="4"/>
                  </a:cubicBezTo>
                  <a:cubicBezTo>
                    <a:pt x="179" y="2"/>
                    <a:pt x="176" y="1"/>
                    <a:pt x="1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30"/>
            <p:cNvSpPr/>
            <p:nvPr/>
          </p:nvSpPr>
          <p:spPr>
            <a:xfrm>
              <a:off x="5760225" y="1611625"/>
              <a:ext cx="17600" cy="17900"/>
            </a:xfrm>
            <a:custGeom>
              <a:avLst/>
              <a:gdLst/>
              <a:ahLst/>
              <a:cxnLst/>
              <a:rect l="l" t="t" r="r" b="b"/>
              <a:pathLst>
                <a:path w="704" h="716" extrusionOk="0">
                  <a:moveTo>
                    <a:pt x="239" y="1"/>
                  </a:moveTo>
                  <a:lnTo>
                    <a:pt x="239" y="1"/>
                  </a:lnTo>
                  <a:cubicBezTo>
                    <a:pt x="1" y="299"/>
                    <a:pt x="84" y="525"/>
                    <a:pt x="382" y="715"/>
                  </a:cubicBezTo>
                  <a:lnTo>
                    <a:pt x="513" y="715"/>
                  </a:lnTo>
                  <a:cubicBezTo>
                    <a:pt x="513" y="632"/>
                    <a:pt x="525" y="525"/>
                    <a:pt x="525" y="430"/>
                  </a:cubicBezTo>
                  <a:lnTo>
                    <a:pt x="668" y="299"/>
                  </a:lnTo>
                  <a:cubicBezTo>
                    <a:pt x="703" y="251"/>
                    <a:pt x="703" y="215"/>
                    <a:pt x="668" y="168"/>
                  </a:cubicBezTo>
                  <a:cubicBezTo>
                    <a:pt x="596" y="120"/>
                    <a:pt x="560" y="61"/>
                    <a:pt x="513" y="13"/>
                  </a:cubicBezTo>
                  <a:lnTo>
                    <a:pt x="370" y="13"/>
                  </a:lnTo>
                  <a:cubicBezTo>
                    <a:pt x="348" y="24"/>
                    <a:pt x="327" y="30"/>
                    <a:pt x="307" y="30"/>
                  </a:cubicBezTo>
                  <a:cubicBezTo>
                    <a:pt x="282" y="30"/>
                    <a:pt x="259" y="2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30"/>
            <p:cNvSpPr/>
            <p:nvPr/>
          </p:nvSpPr>
          <p:spPr>
            <a:xfrm>
              <a:off x="5838525" y="1619375"/>
              <a:ext cx="12225" cy="13800"/>
            </a:xfrm>
            <a:custGeom>
              <a:avLst/>
              <a:gdLst/>
              <a:ahLst/>
              <a:cxnLst/>
              <a:rect l="l" t="t" r="r" b="b"/>
              <a:pathLst>
                <a:path w="489" h="552" extrusionOk="0">
                  <a:moveTo>
                    <a:pt x="107" y="1"/>
                  </a:moveTo>
                  <a:cubicBezTo>
                    <a:pt x="95" y="84"/>
                    <a:pt x="95" y="155"/>
                    <a:pt x="72" y="215"/>
                  </a:cubicBezTo>
                  <a:cubicBezTo>
                    <a:pt x="0" y="382"/>
                    <a:pt x="60" y="477"/>
                    <a:pt x="226" y="536"/>
                  </a:cubicBezTo>
                  <a:cubicBezTo>
                    <a:pt x="251" y="546"/>
                    <a:pt x="284" y="552"/>
                    <a:pt x="316" y="552"/>
                  </a:cubicBezTo>
                  <a:cubicBezTo>
                    <a:pt x="360" y="552"/>
                    <a:pt x="403" y="540"/>
                    <a:pt x="417" y="513"/>
                  </a:cubicBezTo>
                  <a:cubicBezTo>
                    <a:pt x="488" y="405"/>
                    <a:pt x="393" y="298"/>
                    <a:pt x="345" y="203"/>
                  </a:cubicBezTo>
                  <a:cubicBezTo>
                    <a:pt x="310" y="120"/>
                    <a:pt x="286"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30"/>
            <p:cNvSpPr/>
            <p:nvPr/>
          </p:nvSpPr>
          <p:spPr>
            <a:xfrm>
              <a:off x="5861100" y="1619375"/>
              <a:ext cx="11975" cy="11525"/>
            </a:xfrm>
            <a:custGeom>
              <a:avLst/>
              <a:gdLst/>
              <a:ahLst/>
              <a:cxnLst/>
              <a:rect l="l" t="t" r="r" b="b"/>
              <a:pathLst>
                <a:path w="479" h="461" extrusionOk="0">
                  <a:moveTo>
                    <a:pt x="112" y="0"/>
                  </a:moveTo>
                  <a:cubicBezTo>
                    <a:pt x="91" y="0"/>
                    <a:pt x="70" y="1"/>
                    <a:pt x="50" y="1"/>
                  </a:cubicBezTo>
                  <a:cubicBezTo>
                    <a:pt x="50" y="96"/>
                    <a:pt x="50" y="203"/>
                    <a:pt x="38" y="298"/>
                  </a:cubicBezTo>
                  <a:cubicBezTo>
                    <a:pt x="0" y="420"/>
                    <a:pt x="29" y="461"/>
                    <a:pt x="108" y="461"/>
                  </a:cubicBezTo>
                  <a:cubicBezTo>
                    <a:pt x="128" y="461"/>
                    <a:pt x="153" y="458"/>
                    <a:pt x="181" y="453"/>
                  </a:cubicBezTo>
                  <a:lnTo>
                    <a:pt x="204" y="441"/>
                  </a:lnTo>
                  <a:cubicBezTo>
                    <a:pt x="323" y="358"/>
                    <a:pt x="407" y="274"/>
                    <a:pt x="478" y="155"/>
                  </a:cubicBezTo>
                  <a:cubicBezTo>
                    <a:pt x="395" y="9"/>
                    <a:pt x="257" y="0"/>
                    <a:pt x="1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30"/>
            <p:cNvSpPr/>
            <p:nvPr/>
          </p:nvSpPr>
          <p:spPr>
            <a:xfrm>
              <a:off x="5857275" y="1626525"/>
              <a:ext cx="8950" cy="7450"/>
            </a:xfrm>
            <a:custGeom>
              <a:avLst/>
              <a:gdLst/>
              <a:ahLst/>
              <a:cxnLst/>
              <a:rect l="l" t="t" r="r" b="b"/>
              <a:pathLst>
                <a:path w="358" h="298" extrusionOk="0">
                  <a:moveTo>
                    <a:pt x="203" y="0"/>
                  </a:moveTo>
                  <a:lnTo>
                    <a:pt x="203" y="0"/>
                  </a:lnTo>
                  <a:cubicBezTo>
                    <a:pt x="0" y="227"/>
                    <a:pt x="179" y="250"/>
                    <a:pt x="357" y="298"/>
                  </a:cubicBezTo>
                  <a:lnTo>
                    <a:pt x="357" y="155"/>
                  </a:lnTo>
                  <a:cubicBezTo>
                    <a:pt x="286" y="107"/>
                    <a:pt x="250"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30"/>
            <p:cNvSpPr/>
            <p:nvPr/>
          </p:nvSpPr>
          <p:spPr>
            <a:xfrm>
              <a:off x="5776300" y="1616100"/>
              <a:ext cx="2700" cy="3300"/>
            </a:xfrm>
            <a:custGeom>
              <a:avLst/>
              <a:gdLst/>
              <a:ahLst/>
              <a:cxnLst/>
              <a:rect l="l" t="t" r="r" b="b"/>
              <a:pathLst>
                <a:path w="108" h="132" extrusionOk="0">
                  <a:moveTo>
                    <a:pt x="1" y="1"/>
                  </a:moveTo>
                  <a:lnTo>
                    <a:pt x="1" y="132"/>
                  </a:lnTo>
                  <a:cubicBezTo>
                    <a:pt x="108" y="96"/>
                    <a:pt x="108"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30"/>
            <p:cNvSpPr/>
            <p:nvPr/>
          </p:nvSpPr>
          <p:spPr>
            <a:xfrm>
              <a:off x="5773025" y="1619375"/>
              <a:ext cx="3300" cy="3900"/>
            </a:xfrm>
            <a:custGeom>
              <a:avLst/>
              <a:gdLst/>
              <a:ahLst/>
              <a:cxnLst/>
              <a:rect l="l" t="t" r="r" b="b"/>
              <a:pathLst>
                <a:path w="132" h="156" extrusionOk="0">
                  <a:moveTo>
                    <a:pt x="132" y="1"/>
                  </a:moveTo>
                  <a:lnTo>
                    <a:pt x="1" y="143"/>
                  </a:lnTo>
                  <a:cubicBezTo>
                    <a:pt x="48" y="143"/>
                    <a:pt x="96" y="143"/>
                    <a:pt x="132" y="155"/>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30"/>
            <p:cNvSpPr/>
            <p:nvPr/>
          </p:nvSpPr>
          <p:spPr>
            <a:xfrm>
              <a:off x="5783750" y="1615800"/>
              <a:ext cx="3600" cy="3600"/>
            </a:xfrm>
            <a:custGeom>
              <a:avLst/>
              <a:gdLst/>
              <a:ahLst/>
              <a:cxnLst/>
              <a:rect l="l" t="t" r="r" b="b"/>
              <a:pathLst>
                <a:path w="144" h="144" extrusionOk="0">
                  <a:moveTo>
                    <a:pt x="0" y="1"/>
                  </a:moveTo>
                  <a:cubicBezTo>
                    <a:pt x="48" y="48"/>
                    <a:pt x="96" y="84"/>
                    <a:pt x="143" y="144"/>
                  </a:cubicBezTo>
                  <a:cubicBezTo>
                    <a:pt x="96" y="84"/>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30"/>
            <p:cNvSpPr/>
            <p:nvPr/>
          </p:nvSpPr>
          <p:spPr>
            <a:xfrm>
              <a:off x="6116825" y="1619050"/>
              <a:ext cx="39025" cy="21900"/>
            </a:xfrm>
            <a:custGeom>
              <a:avLst/>
              <a:gdLst/>
              <a:ahLst/>
              <a:cxnLst/>
              <a:rect l="l" t="t" r="r" b="b"/>
              <a:pathLst>
                <a:path w="1561" h="876" extrusionOk="0">
                  <a:moveTo>
                    <a:pt x="591" y="1"/>
                  </a:moveTo>
                  <a:cubicBezTo>
                    <a:pt x="466" y="1"/>
                    <a:pt x="327" y="46"/>
                    <a:pt x="167" y="156"/>
                  </a:cubicBezTo>
                  <a:cubicBezTo>
                    <a:pt x="0" y="406"/>
                    <a:pt x="286" y="537"/>
                    <a:pt x="310" y="728"/>
                  </a:cubicBezTo>
                  <a:cubicBezTo>
                    <a:pt x="583" y="819"/>
                    <a:pt x="878" y="875"/>
                    <a:pt x="1172" y="875"/>
                  </a:cubicBezTo>
                  <a:cubicBezTo>
                    <a:pt x="1262" y="875"/>
                    <a:pt x="1352" y="870"/>
                    <a:pt x="1441" y="859"/>
                  </a:cubicBezTo>
                  <a:cubicBezTo>
                    <a:pt x="1560" y="752"/>
                    <a:pt x="1536" y="645"/>
                    <a:pt x="1417" y="549"/>
                  </a:cubicBezTo>
                  <a:cubicBezTo>
                    <a:pt x="1158" y="316"/>
                    <a:pt x="924" y="1"/>
                    <a:pt x="5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30"/>
            <p:cNvSpPr/>
            <p:nvPr/>
          </p:nvSpPr>
          <p:spPr>
            <a:xfrm>
              <a:off x="6146600" y="1623250"/>
              <a:ext cx="22050" cy="17575"/>
            </a:xfrm>
            <a:custGeom>
              <a:avLst/>
              <a:gdLst/>
              <a:ahLst/>
              <a:cxnLst/>
              <a:rect l="l" t="t" r="r" b="b"/>
              <a:pathLst>
                <a:path w="882" h="703" extrusionOk="0">
                  <a:moveTo>
                    <a:pt x="155" y="0"/>
                  </a:moveTo>
                  <a:cubicBezTo>
                    <a:pt x="0" y="131"/>
                    <a:pt x="36" y="262"/>
                    <a:pt x="131" y="417"/>
                  </a:cubicBezTo>
                  <a:cubicBezTo>
                    <a:pt x="238" y="477"/>
                    <a:pt x="274" y="584"/>
                    <a:pt x="250" y="703"/>
                  </a:cubicBezTo>
                  <a:lnTo>
                    <a:pt x="572" y="703"/>
                  </a:lnTo>
                  <a:cubicBezTo>
                    <a:pt x="631" y="655"/>
                    <a:pt x="667" y="608"/>
                    <a:pt x="714" y="560"/>
                  </a:cubicBezTo>
                  <a:cubicBezTo>
                    <a:pt x="762" y="381"/>
                    <a:pt x="881" y="191"/>
                    <a:pt x="572" y="131"/>
                  </a:cubicBezTo>
                  <a:cubicBezTo>
                    <a:pt x="513" y="176"/>
                    <a:pt x="464" y="194"/>
                    <a:pt x="420" y="194"/>
                  </a:cubicBezTo>
                  <a:cubicBezTo>
                    <a:pt x="312" y="194"/>
                    <a:pt x="240" y="85"/>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30"/>
            <p:cNvSpPr/>
            <p:nvPr/>
          </p:nvSpPr>
          <p:spPr>
            <a:xfrm>
              <a:off x="6099250" y="1622950"/>
              <a:ext cx="14625" cy="15150"/>
            </a:xfrm>
            <a:custGeom>
              <a:avLst/>
              <a:gdLst/>
              <a:ahLst/>
              <a:cxnLst/>
              <a:rect l="l" t="t" r="r" b="b"/>
              <a:pathLst>
                <a:path w="585" h="606" extrusionOk="0">
                  <a:moveTo>
                    <a:pt x="1" y="0"/>
                  </a:moveTo>
                  <a:lnTo>
                    <a:pt x="1" y="0"/>
                  </a:lnTo>
                  <a:cubicBezTo>
                    <a:pt x="124" y="215"/>
                    <a:pt x="62" y="606"/>
                    <a:pt x="382" y="606"/>
                  </a:cubicBezTo>
                  <a:cubicBezTo>
                    <a:pt x="434" y="606"/>
                    <a:pt x="497" y="595"/>
                    <a:pt x="572" y="572"/>
                  </a:cubicBezTo>
                  <a:cubicBezTo>
                    <a:pt x="584" y="191"/>
                    <a:pt x="465"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30"/>
            <p:cNvSpPr/>
            <p:nvPr/>
          </p:nvSpPr>
          <p:spPr>
            <a:xfrm>
              <a:off x="6117125" y="1637225"/>
              <a:ext cx="7450" cy="3600"/>
            </a:xfrm>
            <a:custGeom>
              <a:avLst/>
              <a:gdLst/>
              <a:ahLst/>
              <a:cxnLst/>
              <a:rect l="l" t="t" r="r" b="b"/>
              <a:pathLst>
                <a:path w="298" h="144" extrusionOk="0">
                  <a:moveTo>
                    <a:pt x="298" y="1"/>
                  </a:moveTo>
                  <a:cubicBezTo>
                    <a:pt x="179" y="1"/>
                    <a:pt x="84" y="37"/>
                    <a:pt x="0" y="144"/>
                  </a:cubicBezTo>
                  <a:cubicBezTo>
                    <a:pt x="119" y="144"/>
                    <a:pt x="227" y="120"/>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30"/>
            <p:cNvSpPr/>
            <p:nvPr/>
          </p:nvSpPr>
          <p:spPr>
            <a:xfrm>
              <a:off x="6137650" y="1705700"/>
              <a:ext cx="26825" cy="6075"/>
            </a:xfrm>
            <a:custGeom>
              <a:avLst/>
              <a:gdLst/>
              <a:ahLst/>
              <a:cxnLst/>
              <a:rect l="l" t="t" r="r" b="b"/>
              <a:pathLst>
                <a:path w="1073" h="243" extrusionOk="0">
                  <a:moveTo>
                    <a:pt x="49" y="0"/>
                  </a:moveTo>
                  <a:cubicBezTo>
                    <a:pt x="1" y="72"/>
                    <a:pt x="13" y="155"/>
                    <a:pt x="96" y="203"/>
                  </a:cubicBezTo>
                  <a:cubicBezTo>
                    <a:pt x="207" y="233"/>
                    <a:pt x="316" y="243"/>
                    <a:pt x="424" y="243"/>
                  </a:cubicBezTo>
                  <a:cubicBezTo>
                    <a:pt x="619" y="243"/>
                    <a:pt x="810" y="210"/>
                    <a:pt x="1001" y="203"/>
                  </a:cubicBezTo>
                  <a:cubicBezTo>
                    <a:pt x="1025" y="167"/>
                    <a:pt x="1049" y="143"/>
                    <a:pt x="1072" y="108"/>
                  </a:cubicBezTo>
                  <a:cubicBezTo>
                    <a:pt x="1061" y="84"/>
                    <a:pt x="1061" y="36"/>
                    <a:pt x="10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30"/>
            <p:cNvSpPr/>
            <p:nvPr/>
          </p:nvSpPr>
          <p:spPr>
            <a:xfrm>
              <a:off x="6128125" y="1705400"/>
              <a:ext cx="8375" cy="3300"/>
            </a:xfrm>
            <a:custGeom>
              <a:avLst/>
              <a:gdLst/>
              <a:ahLst/>
              <a:cxnLst/>
              <a:rect l="l" t="t" r="r" b="b"/>
              <a:pathLst>
                <a:path w="335" h="132" extrusionOk="0">
                  <a:moveTo>
                    <a:pt x="1" y="0"/>
                  </a:moveTo>
                  <a:cubicBezTo>
                    <a:pt x="60" y="120"/>
                    <a:pt x="156" y="131"/>
                    <a:pt x="275" y="131"/>
                  </a:cubicBezTo>
                  <a:cubicBezTo>
                    <a:pt x="334" y="108"/>
                    <a:pt x="334" y="60"/>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30"/>
            <p:cNvSpPr/>
            <p:nvPr/>
          </p:nvSpPr>
          <p:spPr>
            <a:xfrm>
              <a:off x="6134975" y="1705400"/>
              <a:ext cx="3900" cy="4300"/>
            </a:xfrm>
            <a:custGeom>
              <a:avLst/>
              <a:gdLst/>
              <a:ahLst/>
              <a:cxnLst/>
              <a:rect l="l" t="t" r="r" b="b"/>
              <a:pathLst>
                <a:path w="156" h="172" extrusionOk="0">
                  <a:moveTo>
                    <a:pt x="1" y="0"/>
                  </a:moveTo>
                  <a:lnTo>
                    <a:pt x="1" y="131"/>
                  </a:lnTo>
                  <a:cubicBezTo>
                    <a:pt x="1" y="158"/>
                    <a:pt x="21" y="172"/>
                    <a:pt x="36" y="172"/>
                  </a:cubicBezTo>
                  <a:cubicBezTo>
                    <a:pt x="41" y="172"/>
                    <a:pt x="45" y="170"/>
                    <a:pt x="48" y="167"/>
                  </a:cubicBezTo>
                  <a:cubicBezTo>
                    <a:pt x="60" y="170"/>
                    <a:pt x="70" y="171"/>
                    <a:pt x="79" y="171"/>
                  </a:cubicBezTo>
                  <a:cubicBezTo>
                    <a:pt x="108" y="171"/>
                    <a:pt x="128" y="156"/>
                    <a:pt x="156" y="120"/>
                  </a:cubicBezTo>
                  <a:cubicBezTo>
                    <a:pt x="144" y="84"/>
                    <a:pt x="144"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30"/>
            <p:cNvSpPr/>
            <p:nvPr/>
          </p:nvSpPr>
          <p:spPr>
            <a:xfrm>
              <a:off x="5427450" y="1709075"/>
              <a:ext cx="44250" cy="9375"/>
            </a:xfrm>
            <a:custGeom>
              <a:avLst/>
              <a:gdLst/>
              <a:ahLst/>
              <a:cxnLst/>
              <a:rect l="l" t="t" r="r" b="b"/>
              <a:pathLst>
                <a:path w="1770" h="375" extrusionOk="0">
                  <a:moveTo>
                    <a:pt x="1498" y="1"/>
                  </a:moveTo>
                  <a:cubicBezTo>
                    <a:pt x="1457" y="1"/>
                    <a:pt x="1413" y="7"/>
                    <a:pt x="1370" y="20"/>
                  </a:cubicBezTo>
                  <a:cubicBezTo>
                    <a:pt x="1120" y="80"/>
                    <a:pt x="894" y="139"/>
                    <a:pt x="644" y="151"/>
                  </a:cubicBezTo>
                  <a:cubicBezTo>
                    <a:pt x="477" y="163"/>
                    <a:pt x="179" y="127"/>
                    <a:pt x="1" y="318"/>
                  </a:cubicBezTo>
                  <a:cubicBezTo>
                    <a:pt x="272" y="357"/>
                    <a:pt x="545" y="375"/>
                    <a:pt x="818" y="375"/>
                  </a:cubicBezTo>
                  <a:cubicBezTo>
                    <a:pt x="1132" y="375"/>
                    <a:pt x="1445" y="351"/>
                    <a:pt x="1751" y="306"/>
                  </a:cubicBezTo>
                  <a:cubicBezTo>
                    <a:pt x="1769" y="91"/>
                    <a:pt x="1649" y="1"/>
                    <a:pt x="14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30"/>
            <p:cNvSpPr/>
            <p:nvPr/>
          </p:nvSpPr>
          <p:spPr>
            <a:xfrm>
              <a:off x="5399175" y="1699775"/>
              <a:ext cx="16100" cy="15775"/>
            </a:xfrm>
            <a:custGeom>
              <a:avLst/>
              <a:gdLst/>
              <a:ahLst/>
              <a:cxnLst/>
              <a:rect l="l" t="t" r="r" b="b"/>
              <a:pathLst>
                <a:path w="644" h="631" extrusionOk="0">
                  <a:moveTo>
                    <a:pt x="401" y="1"/>
                  </a:moveTo>
                  <a:cubicBezTo>
                    <a:pt x="330" y="1"/>
                    <a:pt x="259" y="22"/>
                    <a:pt x="191" y="59"/>
                  </a:cubicBezTo>
                  <a:lnTo>
                    <a:pt x="179" y="83"/>
                  </a:lnTo>
                  <a:cubicBezTo>
                    <a:pt x="0" y="392"/>
                    <a:pt x="298" y="475"/>
                    <a:pt x="441" y="630"/>
                  </a:cubicBezTo>
                  <a:lnTo>
                    <a:pt x="643" y="630"/>
                  </a:lnTo>
                  <a:cubicBezTo>
                    <a:pt x="620" y="452"/>
                    <a:pt x="620" y="273"/>
                    <a:pt x="608" y="83"/>
                  </a:cubicBezTo>
                  <a:lnTo>
                    <a:pt x="596" y="59"/>
                  </a:lnTo>
                  <a:cubicBezTo>
                    <a:pt x="533" y="19"/>
                    <a:pt x="467"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30"/>
            <p:cNvSpPr/>
            <p:nvPr/>
          </p:nvSpPr>
          <p:spPr>
            <a:xfrm>
              <a:off x="5866500" y="1622950"/>
              <a:ext cx="7175" cy="6875"/>
            </a:xfrm>
            <a:custGeom>
              <a:avLst/>
              <a:gdLst/>
              <a:ahLst/>
              <a:cxnLst/>
              <a:rect l="l" t="t" r="r" b="b"/>
              <a:pathLst>
                <a:path w="287" h="275" extrusionOk="0">
                  <a:moveTo>
                    <a:pt x="286" y="0"/>
                  </a:moveTo>
                  <a:lnTo>
                    <a:pt x="286" y="0"/>
                  </a:lnTo>
                  <a:cubicBezTo>
                    <a:pt x="143" y="36"/>
                    <a:pt x="60" y="143"/>
                    <a:pt x="0" y="274"/>
                  </a:cubicBezTo>
                  <a:cubicBezTo>
                    <a:pt x="191" y="274"/>
                    <a:pt x="262" y="19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30"/>
            <p:cNvSpPr/>
            <p:nvPr/>
          </p:nvSpPr>
          <p:spPr>
            <a:xfrm>
              <a:off x="6182000" y="1709275"/>
              <a:ext cx="10450" cy="6325"/>
            </a:xfrm>
            <a:custGeom>
              <a:avLst/>
              <a:gdLst/>
              <a:ahLst/>
              <a:cxnLst/>
              <a:rect l="l" t="t" r="r" b="b"/>
              <a:pathLst>
                <a:path w="418" h="253" extrusionOk="0">
                  <a:moveTo>
                    <a:pt x="1" y="0"/>
                  </a:moveTo>
                  <a:cubicBezTo>
                    <a:pt x="12" y="121"/>
                    <a:pt x="54" y="253"/>
                    <a:pt x="201" y="253"/>
                  </a:cubicBezTo>
                  <a:cubicBezTo>
                    <a:pt x="213" y="253"/>
                    <a:pt x="226" y="252"/>
                    <a:pt x="239" y="250"/>
                  </a:cubicBezTo>
                  <a:cubicBezTo>
                    <a:pt x="418" y="215"/>
                    <a:pt x="299" y="84"/>
                    <a:pt x="2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30"/>
            <p:cNvSpPr/>
            <p:nvPr/>
          </p:nvSpPr>
          <p:spPr>
            <a:xfrm>
              <a:off x="6162950" y="1708000"/>
              <a:ext cx="15225" cy="4875"/>
            </a:xfrm>
            <a:custGeom>
              <a:avLst/>
              <a:gdLst/>
              <a:ahLst/>
              <a:cxnLst/>
              <a:rect l="l" t="t" r="r" b="b"/>
              <a:pathLst>
                <a:path w="609" h="195" extrusionOk="0">
                  <a:moveTo>
                    <a:pt x="272" y="1"/>
                  </a:moveTo>
                  <a:cubicBezTo>
                    <a:pt x="201" y="1"/>
                    <a:pt x="130" y="6"/>
                    <a:pt x="60" y="16"/>
                  </a:cubicBezTo>
                  <a:lnTo>
                    <a:pt x="37" y="75"/>
                  </a:lnTo>
                  <a:lnTo>
                    <a:pt x="1" y="135"/>
                  </a:lnTo>
                  <a:lnTo>
                    <a:pt x="49" y="194"/>
                  </a:lnTo>
                  <a:cubicBezTo>
                    <a:pt x="78" y="190"/>
                    <a:pt x="109" y="189"/>
                    <a:pt x="139" y="189"/>
                  </a:cubicBezTo>
                  <a:cubicBezTo>
                    <a:pt x="186" y="189"/>
                    <a:pt x="234" y="192"/>
                    <a:pt x="281" y="192"/>
                  </a:cubicBezTo>
                  <a:cubicBezTo>
                    <a:pt x="403" y="192"/>
                    <a:pt x="521" y="175"/>
                    <a:pt x="608" y="51"/>
                  </a:cubicBezTo>
                  <a:cubicBezTo>
                    <a:pt x="499" y="15"/>
                    <a:pt x="385" y="1"/>
                    <a:pt x="2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30"/>
            <p:cNvSpPr/>
            <p:nvPr/>
          </p:nvSpPr>
          <p:spPr>
            <a:xfrm>
              <a:off x="5722425" y="1615650"/>
              <a:ext cx="19675" cy="13275"/>
            </a:xfrm>
            <a:custGeom>
              <a:avLst/>
              <a:gdLst/>
              <a:ahLst/>
              <a:cxnLst/>
              <a:rect l="l" t="t" r="r" b="b"/>
              <a:pathLst>
                <a:path w="787" h="531" extrusionOk="0">
                  <a:moveTo>
                    <a:pt x="377" y="1"/>
                  </a:moveTo>
                  <a:cubicBezTo>
                    <a:pt x="254" y="1"/>
                    <a:pt x="126" y="30"/>
                    <a:pt x="1" y="30"/>
                  </a:cubicBezTo>
                  <a:cubicBezTo>
                    <a:pt x="108" y="173"/>
                    <a:pt x="191" y="304"/>
                    <a:pt x="286" y="423"/>
                  </a:cubicBezTo>
                  <a:cubicBezTo>
                    <a:pt x="346" y="447"/>
                    <a:pt x="405" y="495"/>
                    <a:pt x="465" y="531"/>
                  </a:cubicBezTo>
                  <a:cubicBezTo>
                    <a:pt x="596" y="507"/>
                    <a:pt x="691" y="423"/>
                    <a:pt x="727" y="304"/>
                  </a:cubicBezTo>
                  <a:cubicBezTo>
                    <a:pt x="786" y="257"/>
                    <a:pt x="786" y="197"/>
                    <a:pt x="727" y="150"/>
                  </a:cubicBezTo>
                  <a:cubicBezTo>
                    <a:pt x="620" y="30"/>
                    <a:pt x="501" y="1"/>
                    <a:pt x="3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30"/>
            <p:cNvSpPr/>
            <p:nvPr/>
          </p:nvSpPr>
          <p:spPr>
            <a:xfrm>
              <a:off x="5740575" y="1612825"/>
              <a:ext cx="26225" cy="17450"/>
            </a:xfrm>
            <a:custGeom>
              <a:avLst/>
              <a:gdLst/>
              <a:ahLst/>
              <a:cxnLst/>
              <a:rect l="l" t="t" r="r" b="b"/>
              <a:pathLst>
                <a:path w="1049" h="698" extrusionOk="0">
                  <a:moveTo>
                    <a:pt x="715" y="1"/>
                  </a:moveTo>
                  <a:lnTo>
                    <a:pt x="1" y="263"/>
                  </a:lnTo>
                  <a:lnTo>
                    <a:pt x="1" y="417"/>
                  </a:lnTo>
                  <a:cubicBezTo>
                    <a:pt x="177" y="658"/>
                    <a:pt x="417" y="697"/>
                    <a:pt x="661" y="697"/>
                  </a:cubicBezTo>
                  <a:cubicBezTo>
                    <a:pt x="731" y="697"/>
                    <a:pt x="801" y="694"/>
                    <a:pt x="870" y="691"/>
                  </a:cubicBezTo>
                  <a:cubicBezTo>
                    <a:pt x="977" y="429"/>
                    <a:pt x="1049" y="179"/>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30"/>
            <p:cNvSpPr/>
            <p:nvPr/>
          </p:nvSpPr>
          <p:spPr>
            <a:xfrm>
              <a:off x="5758450" y="1612525"/>
              <a:ext cx="11325" cy="17900"/>
            </a:xfrm>
            <a:custGeom>
              <a:avLst/>
              <a:gdLst/>
              <a:ahLst/>
              <a:cxnLst/>
              <a:rect l="l" t="t" r="r" b="b"/>
              <a:pathLst>
                <a:path w="453" h="716" extrusionOk="0">
                  <a:moveTo>
                    <a:pt x="322" y="1"/>
                  </a:moveTo>
                  <a:cubicBezTo>
                    <a:pt x="215" y="1"/>
                    <a:pt x="107" y="13"/>
                    <a:pt x="0" y="13"/>
                  </a:cubicBezTo>
                  <a:cubicBezTo>
                    <a:pt x="167" y="215"/>
                    <a:pt x="155" y="477"/>
                    <a:pt x="155" y="715"/>
                  </a:cubicBezTo>
                  <a:lnTo>
                    <a:pt x="453" y="715"/>
                  </a:lnTo>
                  <a:cubicBezTo>
                    <a:pt x="322" y="489"/>
                    <a:pt x="286" y="25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30"/>
            <p:cNvSpPr/>
            <p:nvPr/>
          </p:nvSpPr>
          <p:spPr>
            <a:xfrm>
              <a:off x="5411675" y="3264825"/>
              <a:ext cx="37225" cy="68750"/>
            </a:xfrm>
            <a:custGeom>
              <a:avLst/>
              <a:gdLst/>
              <a:ahLst/>
              <a:cxnLst/>
              <a:rect l="l" t="t" r="r" b="b"/>
              <a:pathLst>
                <a:path w="1489" h="2750" extrusionOk="0">
                  <a:moveTo>
                    <a:pt x="1179" y="0"/>
                  </a:moveTo>
                  <a:cubicBezTo>
                    <a:pt x="1108" y="12"/>
                    <a:pt x="1048" y="24"/>
                    <a:pt x="977" y="48"/>
                  </a:cubicBezTo>
                  <a:cubicBezTo>
                    <a:pt x="977" y="84"/>
                    <a:pt x="953" y="131"/>
                    <a:pt x="989" y="179"/>
                  </a:cubicBezTo>
                  <a:cubicBezTo>
                    <a:pt x="798" y="250"/>
                    <a:pt x="774" y="465"/>
                    <a:pt x="703" y="607"/>
                  </a:cubicBezTo>
                  <a:cubicBezTo>
                    <a:pt x="643" y="1072"/>
                    <a:pt x="632" y="1548"/>
                    <a:pt x="274" y="1905"/>
                  </a:cubicBezTo>
                  <a:cubicBezTo>
                    <a:pt x="179" y="1953"/>
                    <a:pt x="143" y="2036"/>
                    <a:pt x="120" y="2131"/>
                  </a:cubicBezTo>
                  <a:cubicBezTo>
                    <a:pt x="96" y="2215"/>
                    <a:pt x="36" y="2310"/>
                    <a:pt x="24" y="2393"/>
                  </a:cubicBezTo>
                  <a:cubicBezTo>
                    <a:pt x="1" y="2489"/>
                    <a:pt x="1" y="2584"/>
                    <a:pt x="48" y="2679"/>
                  </a:cubicBezTo>
                  <a:cubicBezTo>
                    <a:pt x="130" y="2729"/>
                    <a:pt x="192" y="2750"/>
                    <a:pt x="240" y="2750"/>
                  </a:cubicBezTo>
                  <a:cubicBezTo>
                    <a:pt x="443" y="2750"/>
                    <a:pt x="399" y="2382"/>
                    <a:pt x="572" y="2334"/>
                  </a:cubicBezTo>
                  <a:cubicBezTo>
                    <a:pt x="739" y="1953"/>
                    <a:pt x="953" y="1596"/>
                    <a:pt x="989" y="1179"/>
                  </a:cubicBezTo>
                  <a:cubicBezTo>
                    <a:pt x="1048" y="1119"/>
                    <a:pt x="1108" y="1036"/>
                    <a:pt x="1120" y="953"/>
                  </a:cubicBezTo>
                  <a:cubicBezTo>
                    <a:pt x="1120" y="905"/>
                    <a:pt x="1132" y="846"/>
                    <a:pt x="1155" y="798"/>
                  </a:cubicBezTo>
                  <a:lnTo>
                    <a:pt x="1167" y="738"/>
                  </a:lnTo>
                  <a:lnTo>
                    <a:pt x="1120" y="703"/>
                  </a:lnTo>
                  <a:cubicBezTo>
                    <a:pt x="1133" y="696"/>
                    <a:pt x="1144" y="693"/>
                    <a:pt x="1155" y="693"/>
                  </a:cubicBezTo>
                  <a:cubicBezTo>
                    <a:pt x="1181" y="693"/>
                    <a:pt x="1198" y="713"/>
                    <a:pt x="1215" y="738"/>
                  </a:cubicBezTo>
                  <a:lnTo>
                    <a:pt x="1275" y="762"/>
                  </a:lnTo>
                  <a:cubicBezTo>
                    <a:pt x="1489" y="476"/>
                    <a:pt x="1215" y="250"/>
                    <a:pt x="1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30"/>
            <p:cNvSpPr/>
            <p:nvPr/>
          </p:nvSpPr>
          <p:spPr>
            <a:xfrm>
              <a:off x="5399475" y="3310225"/>
              <a:ext cx="18175" cy="32300"/>
            </a:xfrm>
            <a:custGeom>
              <a:avLst/>
              <a:gdLst/>
              <a:ahLst/>
              <a:cxnLst/>
              <a:rect l="l" t="t" r="r" b="b"/>
              <a:pathLst>
                <a:path w="727" h="1292" extrusionOk="0">
                  <a:moveTo>
                    <a:pt x="597" y="0"/>
                  </a:moveTo>
                  <a:cubicBezTo>
                    <a:pt x="584" y="0"/>
                    <a:pt x="575" y="6"/>
                    <a:pt x="572" y="18"/>
                  </a:cubicBezTo>
                  <a:cubicBezTo>
                    <a:pt x="453" y="315"/>
                    <a:pt x="131" y="494"/>
                    <a:pt x="12" y="792"/>
                  </a:cubicBezTo>
                  <a:cubicBezTo>
                    <a:pt x="119" y="911"/>
                    <a:pt x="0" y="1065"/>
                    <a:pt x="96" y="1208"/>
                  </a:cubicBezTo>
                  <a:cubicBezTo>
                    <a:pt x="119" y="1244"/>
                    <a:pt x="167" y="1280"/>
                    <a:pt x="227" y="1292"/>
                  </a:cubicBezTo>
                  <a:cubicBezTo>
                    <a:pt x="250" y="1280"/>
                    <a:pt x="274" y="1268"/>
                    <a:pt x="298" y="1244"/>
                  </a:cubicBezTo>
                  <a:cubicBezTo>
                    <a:pt x="524" y="1173"/>
                    <a:pt x="512" y="970"/>
                    <a:pt x="572" y="804"/>
                  </a:cubicBezTo>
                  <a:cubicBezTo>
                    <a:pt x="584" y="708"/>
                    <a:pt x="584" y="625"/>
                    <a:pt x="596" y="530"/>
                  </a:cubicBezTo>
                  <a:cubicBezTo>
                    <a:pt x="643" y="470"/>
                    <a:pt x="667" y="411"/>
                    <a:pt x="715" y="375"/>
                  </a:cubicBezTo>
                  <a:cubicBezTo>
                    <a:pt x="727" y="280"/>
                    <a:pt x="727" y="173"/>
                    <a:pt x="727" y="89"/>
                  </a:cubicBezTo>
                  <a:cubicBezTo>
                    <a:pt x="700" y="45"/>
                    <a:pt x="634" y="0"/>
                    <a:pt x="5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30"/>
            <p:cNvSpPr/>
            <p:nvPr/>
          </p:nvSpPr>
          <p:spPr>
            <a:xfrm>
              <a:off x="5395300" y="3330000"/>
              <a:ext cx="9850" cy="23475"/>
            </a:xfrm>
            <a:custGeom>
              <a:avLst/>
              <a:gdLst/>
              <a:ahLst/>
              <a:cxnLst/>
              <a:rect l="l" t="t" r="r" b="b"/>
              <a:pathLst>
                <a:path w="394" h="939" extrusionOk="0">
                  <a:moveTo>
                    <a:pt x="179" y="1"/>
                  </a:moveTo>
                  <a:cubicBezTo>
                    <a:pt x="108" y="155"/>
                    <a:pt x="1" y="322"/>
                    <a:pt x="36" y="536"/>
                  </a:cubicBezTo>
                  <a:cubicBezTo>
                    <a:pt x="48" y="655"/>
                    <a:pt x="48" y="775"/>
                    <a:pt x="60" y="894"/>
                  </a:cubicBezTo>
                  <a:cubicBezTo>
                    <a:pt x="60" y="906"/>
                    <a:pt x="84" y="917"/>
                    <a:pt x="108" y="929"/>
                  </a:cubicBezTo>
                  <a:cubicBezTo>
                    <a:pt x="117" y="935"/>
                    <a:pt x="126" y="938"/>
                    <a:pt x="133" y="938"/>
                  </a:cubicBezTo>
                  <a:cubicBezTo>
                    <a:pt x="155" y="938"/>
                    <a:pt x="170" y="914"/>
                    <a:pt x="179" y="870"/>
                  </a:cubicBezTo>
                  <a:cubicBezTo>
                    <a:pt x="298" y="739"/>
                    <a:pt x="263" y="572"/>
                    <a:pt x="322" y="429"/>
                  </a:cubicBezTo>
                  <a:cubicBezTo>
                    <a:pt x="334" y="263"/>
                    <a:pt x="394" y="84"/>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30"/>
            <p:cNvSpPr/>
            <p:nvPr/>
          </p:nvSpPr>
          <p:spPr>
            <a:xfrm>
              <a:off x="5426425" y="3268900"/>
              <a:ext cx="9100" cy="11125"/>
            </a:xfrm>
            <a:custGeom>
              <a:avLst/>
              <a:gdLst/>
              <a:ahLst/>
              <a:cxnLst/>
              <a:rect l="l" t="t" r="r" b="b"/>
              <a:pathLst>
                <a:path w="364" h="445" extrusionOk="0">
                  <a:moveTo>
                    <a:pt x="222" y="0"/>
                  </a:moveTo>
                  <a:cubicBezTo>
                    <a:pt x="26" y="0"/>
                    <a:pt x="0" y="128"/>
                    <a:pt x="89" y="444"/>
                  </a:cubicBezTo>
                  <a:cubicBezTo>
                    <a:pt x="244" y="361"/>
                    <a:pt x="292" y="159"/>
                    <a:pt x="363" y="16"/>
                  </a:cubicBezTo>
                  <a:cubicBezTo>
                    <a:pt x="309" y="6"/>
                    <a:pt x="262" y="0"/>
                    <a:pt x="2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30"/>
            <p:cNvSpPr/>
            <p:nvPr/>
          </p:nvSpPr>
          <p:spPr>
            <a:xfrm>
              <a:off x="5453050" y="3999725"/>
              <a:ext cx="274175" cy="31575"/>
            </a:xfrm>
            <a:custGeom>
              <a:avLst/>
              <a:gdLst/>
              <a:ahLst/>
              <a:cxnLst/>
              <a:rect l="l" t="t" r="r" b="b"/>
              <a:pathLst>
                <a:path w="10967" h="1263" extrusionOk="0">
                  <a:moveTo>
                    <a:pt x="763" y="1"/>
                  </a:moveTo>
                  <a:cubicBezTo>
                    <a:pt x="655" y="1"/>
                    <a:pt x="536" y="13"/>
                    <a:pt x="429" y="24"/>
                  </a:cubicBezTo>
                  <a:cubicBezTo>
                    <a:pt x="358" y="36"/>
                    <a:pt x="286" y="72"/>
                    <a:pt x="227" y="96"/>
                  </a:cubicBezTo>
                  <a:cubicBezTo>
                    <a:pt x="96" y="179"/>
                    <a:pt x="1" y="274"/>
                    <a:pt x="60" y="441"/>
                  </a:cubicBezTo>
                  <a:lnTo>
                    <a:pt x="36" y="489"/>
                  </a:lnTo>
                  <a:cubicBezTo>
                    <a:pt x="190" y="534"/>
                    <a:pt x="348" y="546"/>
                    <a:pt x="507" y="546"/>
                  </a:cubicBezTo>
                  <a:cubicBezTo>
                    <a:pt x="684" y="546"/>
                    <a:pt x="862" y="531"/>
                    <a:pt x="1039" y="531"/>
                  </a:cubicBezTo>
                  <a:cubicBezTo>
                    <a:pt x="1207" y="531"/>
                    <a:pt x="1374" y="544"/>
                    <a:pt x="1536" y="596"/>
                  </a:cubicBezTo>
                  <a:cubicBezTo>
                    <a:pt x="1548" y="572"/>
                    <a:pt x="1560" y="560"/>
                    <a:pt x="1584" y="560"/>
                  </a:cubicBezTo>
                  <a:lnTo>
                    <a:pt x="1667" y="608"/>
                  </a:lnTo>
                  <a:cubicBezTo>
                    <a:pt x="1772" y="575"/>
                    <a:pt x="1880" y="557"/>
                    <a:pt x="1992" y="557"/>
                  </a:cubicBezTo>
                  <a:cubicBezTo>
                    <a:pt x="2084" y="557"/>
                    <a:pt x="2178" y="569"/>
                    <a:pt x="2275" y="596"/>
                  </a:cubicBezTo>
                  <a:cubicBezTo>
                    <a:pt x="2335" y="562"/>
                    <a:pt x="2392" y="548"/>
                    <a:pt x="2447" y="548"/>
                  </a:cubicBezTo>
                  <a:cubicBezTo>
                    <a:pt x="2489" y="548"/>
                    <a:pt x="2531" y="557"/>
                    <a:pt x="2572" y="572"/>
                  </a:cubicBezTo>
                  <a:cubicBezTo>
                    <a:pt x="2591" y="570"/>
                    <a:pt x="2609" y="569"/>
                    <a:pt x="2626" y="569"/>
                  </a:cubicBezTo>
                  <a:cubicBezTo>
                    <a:pt x="2897" y="569"/>
                    <a:pt x="3100" y="785"/>
                    <a:pt x="3356" y="785"/>
                  </a:cubicBezTo>
                  <a:cubicBezTo>
                    <a:pt x="3387" y="785"/>
                    <a:pt x="3420" y="782"/>
                    <a:pt x="3453" y="775"/>
                  </a:cubicBezTo>
                  <a:cubicBezTo>
                    <a:pt x="3590" y="775"/>
                    <a:pt x="3730" y="764"/>
                    <a:pt x="3869" y="764"/>
                  </a:cubicBezTo>
                  <a:cubicBezTo>
                    <a:pt x="3986" y="764"/>
                    <a:pt x="4102" y="771"/>
                    <a:pt x="4215" y="798"/>
                  </a:cubicBezTo>
                  <a:lnTo>
                    <a:pt x="4394" y="846"/>
                  </a:lnTo>
                  <a:cubicBezTo>
                    <a:pt x="4513" y="870"/>
                    <a:pt x="4632" y="894"/>
                    <a:pt x="4751" y="894"/>
                  </a:cubicBezTo>
                  <a:cubicBezTo>
                    <a:pt x="4811" y="906"/>
                    <a:pt x="4870" y="906"/>
                    <a:pt x="4930" y="906"/>
                  </a:cubicBezTo>
                  <a:cubicBezTo>
                    <a:pt x="5049" y="917"/>
                    <a:pt x="5156" y="965"/>
                    <a:pt x="5275" y="977"/>
                  </a:cubicBezTo>
                  <a:cubicBezTo>
                    <a:pt x="5358" y="977"/>
                    <a:pt x="5454" y="965"/>
                    <a:pt x="5513" y="894"/>
                  </a:cubicBezTo>
                  <a:cubicBezTo>
                    <a:pt x="5624" y="871"/>
                    <a:pt x="5734" y="862"/>
                    <a:pt x="5845" y="862"/>
                  </a:cubicBezTo>
                  <a:cubicBezTo>
                    <a:pt x="5973" y="862"/>
                    <a:pt x="6100" y="874"/>
                    <a:pt x="6227" y="894"/>
                  </a:cubicBezTo>
                  <a:cubicBezTo>
                    <a:pt x="6269" y="935"/>
                    <a:pt x="6314" y="956"/>
                    <a:pt x="6360" y="956"/>
                  </a:cubicBezTo>
                  <a:cubicBezTo>
                    <a:pt x="6406" y="956"/>
                    <a:pt x="6454" y="935"/>
                    <a:pt x="6501" y="894"/>
                  </a:cubicBezTo>
                  <a:cubicBezTo>
                    <a:pt x="6678" y="885"/>
                    <a:pt x="6855" y="877"/>
                    <a:pt x="7031" y="877"/>
                  </a:cubicBezTo>
                  <a:cubicBezTo>
                    <a:pt x="7352" y="877"/>
                    <a:pt x="7670" y="905"/>
                    <a:pt x="7978" y="1013"/>
                  </a:cubicBezTo>
                  <a:cubicBezTo>
                    <a:pt x="8025" y="1060"/>
                    <a:pt x="8085" y="1120"/>
                    <a:pt x="8156" y="1156"/>
                  </a:cubicBezTo>
                  <a:cubicBezTo>
                    <a:pt x="8311" y="1215"/>
                    <a:pt x="8466" y="1215"/>
                    <a:pt x="8633" y="1227"/>
                  </a:cubicBezTo>
                  <a:lnTo>
                    <a:pt x="10216" y="1227"/>
                  </a:lnTo>
                  <a:cubicBezTo>
                    <a:pt x="10478" y="1203"/>
                    <a:pt x="10776" y="1263"/>
                    <a:pt x="10966" y="989"/>
                  </a:cubicBezTo>
                  <a:cubicBezTo>
                    <a:pt x="10917" y="766"/>
                    <a:pt x="10783" y="743"/>
                    <a:pt x="10640" y="743"/>
                  </a:cubicBezTo>
                  <a:cubicBezTo>
                    <a:pt x="10602" y="743"/>
                    <a:pt x="10563" y="744"/>
                    <a:pt x="10525" y="744"/>
                  </a:cubicBezTo>
                  <a:cubicBezTo>
                    <a:pt x="10461" y="744"/>
                    <a:pt x="10400" y="740"/>
                    <a:pt x="10347" y="715"/>
                  </a:cubicBezTo>
                  <a:cubicBezTo>
                    <a:pt x="10288" y="679"/>
                    <a:pt x="10228" y="667"/>
                    <a:pt x="10157" y="667"/>
                  </a:cubicBezTo>
                  <a:cubicBezTo>
                    <a:pt x="10109" y="691"/>
                    <a:pt x="10062" y="704"/>
                    <a:pt x="10018" y="704"/>
                  </a:cubicBezTo>
                  <a:cubicBezTo>
                    <a:pt x="9951" y="704"/>
                    <a:pt x="9887" y="677"/>
                    <a:pt x="9823" y="620"/>
                  </a:cubicBezTo>
                  <a:cubicBezTo>
                    <a:pt x="9692" y="596"/>
                    <a:pt x="9561" y="596"/>
                    <a:pt x="9418" y="596"/>
                  </a:cubicBezTo>
                  <a:cubicBezTo>
                    <a:pt x="9103" y="554"/>
                    <a:pt x="8806" y="447"/>
                    <a:pt x="8479" y="447"/>
                  </a:cubicBezTo>
                  <a:cubicBezTo>
                    <a:pt x="8436" y="447"/>
                    <a:pt x="8392" y="449"/>
                    <a:pt x="8347" y="453"/>
                  </a:cubicBezTo>
                  <a:cubicBezTo>
                    <a:pt x="8327" y="452"/>
                    <a:pt x="8307" y="452"/>
                    <a:pt x="8287" y="452"/>
                  </a:cubicBezTo>
                  <a:cubicBezTo>
                    <a:pt x="8139" y="452"/>
                    <a:pt x="7987" y="470"/>
                    <a:pt x="7836" y="470"/>
                  </a:cubicBezTo>
                  <a:cubicBezTo>
                    <a:pt x="7677" y="470"/>
                    <a:pt x="7520" y="450"/>
                    <a:pt x="7370" y="370"/>
                  </a:cubicBezTo>
                  <a:cubicBezTo>
                    <a:pt x="7192" y="298"/>
                    <a:pt x="7001" y="322"/>
                    <a:pt x="6823" y="310"/>
                  </a:cubicBezTo>
                  <a:cubicBezTo>
                    <a:pt x="6668" y="298"/>
                    <a:pt x="6537" y="191"/>
                    <a:pt x="6382" y="191"/>
                  </a:cubicBezTo>
                  <a:cubicBezTo>
                    <a:pt x="4513" y="84"/>
                    <a:pt x="2632" y="72"/>
                    <a:pt x="7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30"/>
            <p:cNvSpPr/>
            <p:nvPr/>
          </p:nvSpPr>
          <p:spPr>
            <a:xfrm>
              <a:off x="5626275" y="4025200"/>
              <a:ext cx="99150" cy="15025"/>
            </a:xfrm>
            <a:custGeom>
              <a:avLst/>
              <a:gdLst/>
              <a:ahLst/>
              <a:cxnLst/>
              <a:rect l="l" t="t" r="r" b="b"/>
              <a:pathLst>
                <a:path w="3966" h="601" extrusionOk="0">
                  <a:moveTo>
                    <a:pt x="1071" y="1"/>
                  </a:moveTo>
                  <a:cubicBezTo>
                    <a:pt x="1061" y="1"/>
                    <a:pt x="1050" y="2"/>
                    <a:pt x="1037" y="6"/>
                  </a:cubicBezTo>
                  <a:cubicBezTo>
                    <a:pt x="784" y="14"/>
                    <a:pt x="538" y="22"/>
                    <a:pt x="310" y="22"/>
                  </a:cubicBezTo>
                  <a:cubicBezTo>
                    <a:pt x="215" y="22"/>
                    <a:pt x="124" y="21"/>
                    <a:pt x="37" y="17"/>
                  </a:cubicBezTo>
                  <a:cubicBezTo>
                    <a:pt x="1" y="77"/>
                    <a:pt x="1" y="125"/>
                    <a:pt x="37" y="172"/>
                  </a:cubicBezTo>
                  <a:cubicBezTo>
                    <a:pt x="96" y="208"/>
                    <a:pt x="144" y="268"/>
                    <a:pt x="180" y="315"/>
                  </a:cubicBezTo>
                  <a:cubicBezTo>
                    <a:pt x="281" y="369"/>
                    <a:pt x="379" y="396"/>
                    <a:pt x="476" y="396"/>
                  </a:cubicBezTo>
                  <a:cubicBezTo>
                    <a:pt x="572" y="396"/>
                    <a:pt x="668" y="369"/>
                    <a:pt x="763" y="315"/>
                  </a:cubicBezTo>
                  <a:lnTo>
                    <a:pt x="894" y="315"/>
                  </a:lnTo>
                  <a:cubicBezTo>
                    <a:pt x="953" y="375"/>
                    <a:pt x="1049" y="375"/>
                    <a:pt x="1132" y="375"/>
                  </a:cubicBezTo>
                  <a:lnTo>
                    <a:pt x="1394" y="375"/>
                  </a:lnTo>
                  <a:cubicBezTo>
                    <a:pt x="1465" y="375"/>
                    <a:pt x="1549" y="387"/>
                    <a:pt x="1608" y="446"/>
                  </a:cubicBezTo>
                  <a:cubicBezTo>
                    <a:pt x="1656" y="488"/>
                    <a:pt x="1707" y="509"/>
                    <a:pt x="1756" y="509"/>
                  </a:cubicBezTo>
                  <a:cubicBezTo>
                    <a:pt x="1805" y="509"/>
                    <a:pt x="1852" y="488"/>
                    <a:pt x="1894" y="446"/>
                  </a:cubicBezTo>
                  <a:cubicBezTo>
                    <a:pt x="1894" y="446"/>
                    <a:pt x="1906" y="434"/>
                    <a:pt x="1942" y="422"/>
                  </a:cubicBezTo>
                  <a:cubicBezTo>
                    <a:pt x="1965" y="422"/>
                    <a:pt x="2001" y="434"/>
                    <a:pt x="2025" y="470"/>
                  </a:cubicBezTo>
                  <a:cubicBezTo>
                    <a:pt x="2073" y="506"/>
                    <a:pt x="2120" y="553"/>
                    <a:pt x="2180" y="589"/>
                  </a:cubicBezTo>
                  <a:cubicBezTo>
                    <a:pt x="2263" y="601"/>
                    <a:pt x="2358" y="601"/>
                    <a:pt x="2442" y="601"/>
                  </a:cubicBezTo>
                  <a:cubicBezTo>
                    <a:pt x="2489" y="553"/>
                    <a:pt x="2549" y="506"/>
                    <a:pt x="2597" y="470"/>
                  </a:cubicBezTo>
                  <a:lnTo>
                    <a:pt x="2727" y="470"/>
                  </a:lnTo>
                  <a:cubicBezTo>
                    <a:pt x="2727" y="482"/>
                    <a:pt x="2739" y="482"/>
                    <a:pt x="2775" y="494"/>
                  </a:cubicBezTo>
                  <a:cubicBezTo>
                    <a:pt x="2788" y="497"/>
                    <a:pt x="2799" y="498"/>
                    <a:pt x="2809" y="498"/>
                  </a:cubicBezTo>
                  <a:cubicBezTo>
                    <a:pt x="2836" y="498"/>
                    <a:pt x="2856" y="487"/>
                    <a:pt x="2882" y="470"/>
                  </a:cubicBezTo>
                  <a:cubicBezTo>
                    <a:pt x="2966" y="506"/>
                    <a:pt x="3073" y="553"/>
                    <a:pt x="3168" y="601"/>
                  </a:cubicBezTo>
                  <a:cubicBezTo>
                    <a:pt x="3251" y="553"/>
                    <a:pt x="3359" y="506"/>
                    <a:pt x="3442" y="470"/>
                  </a:cubicBezTo>
                  <a:cubicBezTo>
                    <a:pt x="3442" y="470"/>
                    <a:pt x="3466" y="482"/>
                    <a:pt x="3489" y="494"/>
                  </a:cubicBezTo>
                  <a:cubicBezTo>
                    <a:pt x="3502" y="497"/>
                    <a:pt x="3513" y="498"/>
                    <a:pt x="3523" y="498"/>
                  </a:cubicBezTo>
                  <a:cubicBezTo>
                    <a:pt x="3551" y="498"/>
                    <a:pt x="3570" y="487"/>
                    <a:pt x="3597" y="470"/>
                  </a:cubicBezTo>
                  <a:cubicBezTo>
                    <a:pt x="3680" y="446"/>
                    <a:pt x="3787" y="446"/>
                    <a:pt x="3882" y="446"/>
                  </a:cubicBezTo>
                  <a:cubicBezTo>
                    <a:pt x="3966" y="363"/>
                    <a:pt x="3966" y="256"/>
                    <a:pt x="3906" y="148"/>
                  </a:cubicBezTo>
                  <a:cubicBezTo>
                    <a:pt x="3834" y="115"/>
                    <a:pt x="3758" y="108"/>
                    <a:pt x="3680" y="108"/>
                  </a:cubicBezTo>
                  <a:cubicBezTo>
                    <a:pt x="3628" y="108"/>
                    <a:pt x="3576" y="111"/>
                    <a:pt x="3524" y="111"/>
                  </a:cubicBezTo>
                  <a:cubicBezTo>
                    <a:pt x="3435" y="111"/>
                    <a:pt x="3346" y="102"/>
                    <a:pt x="3263" y="53"/>
                  </a:cubicBezTo>
                  <a:lnTo>
                    <a:pt x="1573" y="53"/>
                  </a:lnTo>
                  <a:cubicBezTo>
                    <a:pt x="1498" y="88"/>
                    <a:pt x="1426" y="108"/>
                    <a:pt x="1357" y="108"/>
                  </a:cubicBezTo>
                  <a:cubicBezTo>
                    <a:pt x="1282" y="108"/>
                    <a:pt x="1212" y="85"/>
                    <a:pt x="1144" y="29"/>
                  </a:cubicBezTo>
                  <a:cubicBezTo>
                    <a:pt x="1118" y="12"/>
                    <a:pt x="1098" y="1"/>
                    <a:pt x="10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30"/>
            <p:cNvSpPr/>
            <p:nvPr/>
          </p:nvSpPr>
          <p:spPr>
            <a:xfrm>
              <a:off x="5521500" y="4016625"/>
              <a:ext cx="56900" cy="13200"/>
            </a:xfrm>
            <a:custGeom>
              <a:avLst/>
              <a:gdLst/>
              <a:ahLst/>
              <a:cxnLst/>
              <a:rect l="l" t="t" r="r" b="b"/>
              <a:pathLst>
                <a:path w="2276" h="528" extrusionOk="0">
                  <a:moveTo>
                    <a:pt x="1245" y="1"/>
                  </a:moveTo>
                  <a:cubicBezTo>
                    <a:pt x="1129" y="1"/>
                    <a:pt x="1013" y="12"/>
                    <a:pt x="900" y="12"/>
                  </a:cubicBezTo>
                  <a:cubicBezTo>
                    <a:pt x="849" y="12"/>
                    <a:pt x="800" y="10"/>
                    <a:pt x="751" y="3"/>
                  </a:cubicBezTo>
                  <a:cubicBezTo>
                    <a:pt x="706" y="12"/>
                    <a:pt x="660" y="15"/>
                    <a:pt x="614" y="15"/>
                  </a:cubicBezTo>
                  <a:cubicBezTo>
                    <a:pt x="516" y="15"/>
                    <a:pt x="415" y="2"/>
                    <a:pt x="315" y="2"/>
                  </a:cubicBezTo>
                  <a:cubicBezTo>
                    <a:pt x="213" y="2"/>
                    <a:pt x="111" y="16"/>
                    <a:pt x="13" y="75"/>
                  </a:cubicBezTo>
                  <a:cubicBezTo>
                    <a:pt x="1" y="134"/>
                    <a:pt x="1" y="182"/>
                    <a:pt x="1" y="241"/>
                  </a:cubicBezTo>
                  <a:cubicBezTo>
                    <a:pt x="65" y="359"/>
                    <a:pt x="148" y="485"/>
                    <a:pt x="284" y="485"/>
                  </a:cubicBezTo>
                  <a:cubicBezTo>
                    <a:pt x="300" y="485"/>
                    <a:pt x="317" y="483"/>
                    <a:pt x="334" y="480"/>
                  </a:cubicBezTo>
                  <a:cubicBezTo>
                    <a:pt x="473" y="461"/>
                    <a:pt x="611" y="453"/>
                    <a:pt x="750" y="453"/>
                  </a:cubicBezTo>
                  <a:cubicBezTo>
                    <a:pt x="1194" y="453"/>
                    <a:pt x="1638" y="528"/>
                    <a:pt x="2082" y="528"/>
                  </a:cubicBezTo>
                  <a:cubicBezTo>
                    <a:pt x="2107" y="528"/>
                    <a:pt x="2131" y="528"/>
                    <a:pt x="2156" y="527"/>
                  </a:cubicBezTo>
                  <a:cubicBezTo>
                    <a:pt x="2239" y="468"/>
                    <a:pt x="2275" y="372"/>
                    <a:pt x="2263" y="277"/>
                  </a:cubicBezTo>
                  <a:cubicBezTo>
                    <a:pt x="2251" y="194"/>
                    <a:pt x="2204" y="158"/>
                    <a:pt x="2156" y="110"/>
                  </a:cubicBezTo>
                  <a:cubicBezTo>
                    <a:pt x="2132" y="93"/>
                    <a:pt x="2111" y="84"/>
                    <a:pt x="2090" y="84"/>
                  </a:cubicBezTo>
                  <a:cubicBezTo>
                    <a:pt x="2070" y="84"/>
                    <a:pt x="2049" y="93"/>
                    <a:pt x="2025" y="110"/>
                  </a:cubicBezTo>
                  <a:cubicBezTo>
                    <a:pt x="1955" y="145"/>
                    <a:pt x="1883" y="172"/>
                    <a:pt x="1813" y="172"/>
                  </a:cubicBezTo>
                  <a:cubicBezTo>
                    <a:pt x="1740" y="172"/>
                    <a:pt x="1669" y="142"/>
                    <a:pt x="1608" y="63"/>
                  </a:cubicBezTo>
                  <a:cubicBezTo>
                    <a:pt x="1488" y="13"/>
                    <a:pt x="1366" y="1"/>
                    <a:pt x="12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30"/>
            <p:cNvSpPr/>
            <p:nvPr/>
          </p:nvSpPr>
          <p:spPr>
            <a:xfrm>
              <a:off x="5575375" y="4021125"/>
              <a:ext cx="22950" cy="12200"/>
            </a:xfrm>
            <a:custGeom>
              <a:avLst/>
              <a:gdLst/>
              <a:ahLst/>
              <a:cxnLst/>
              <a:rect l="l" t="t" r="r" b="b"/>
              <a:pathLst>
                <a:path w="918" h="488" extrusionOk="0">
                  <a:moveTo>
                    <a:pt x="169" y="0"/>
                  </a:moveTo>
                  <a:cubicBezTo>
                    <a:pt x="113" y="0"/>
                    <a:pt x="57" y="18"/>
                    <a:pt x="1" y="61"/>
                  </a:cubicBezTo>
                  <a:lnTo>
                    <a:pt x="1" y="347"/>
                  </a:lnTo>
                  <a:cubicBezTo>
                    <a:pt x="216" y="357"/>
                    <a:pt x="399" y="487"/>
                    <a:pt x="590" y="487"/>
                  </a:cubicBezTo>
                  <a:cubicBezTo>
                    <a:pt x="631" y="487"/>
                    <a:pt x="673" y="481"/>
                    <a:pt x="715" y="466"/>
                  </a:cubicBezTo>
                  <a:cubicBezTo>
                    <a:pt x="811" y="431"/>
                    <a:pt x="918" y="395"/>
                    <a:pt x="882" y="288"/>
                  </a:cubicBezTo>
                  <a:cubicBezTo>
                    <a:pt x="882" y="240"/>
                    <a:pt x="799" y="216"/>
                    <a:pt x="739" y="180"/>
                  </a:cubicBezTo>
                  <a:cubicBezTo>
                    <a:pt x="680" y="133"/>
                    <a:pt x="632" y="109"/>
                    <a:pt x="572" y="61"/>
                  </a:cubicBezTo>
                  <a:cubicBezTo>
                    <a:pt x="501" y="50"/>
                    <a:pt x="406" y="50"/>
                    <a:pt x="322" y="38"/>
                  </a:cubicBezTo>
                  <a:cubicBezTo>
                    <a:pt x="271" y="15"/>
                    <a:pt x="220" y="0"/>
                    <a:pt x="1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30"/>
            <p:cNvSpPr/>
            <p:nvPr/>
          </p:nvSpPr>
          <p:spPr>
            <a:xfrm>
              <a:off x="5604550" y="4022350"/>
              <a:ext cx="14925" cy="10225"/>
            </a:xfrm>
            <a:custGeom>
              <a:avLst/>
              <a:gdLst/>
              <a:ahLst/>
              <a:cxnLst/>
              <a:rect l="l" t="t" r="r" b="b"/>
              <a:pathLst>
                <a:path w="597" h="409" extrusionOk="0">
                  <a:moveTo>
                    <a:pt x="132" y="1"/>
                  </a:moveTo>
                  <a:cubicBezTo>
                    <a:pt x="72" y="143"/>
                    <a:pt x="1" y="310"/>
                    <a:pt x="227" y="370"/>
                  </a:cubicBezTo>
                  <a:cubicBezTo>
                    <a:pt x="269" y="393"/>
                    <a:pt x="313" y="408"/>
                    <a:pt x="356" y="408"/>
                  </a:cubicBezTo>
                  <a:cubicBezTo>
                    <a:pt x="400" y="408"/>
                    <a:pt x="441" y="393"/>
                    <a:pt x="477" y="358"/>
                  </a:cubicBezTo>
                  <a:cubicBezTo>
                    <a:pt x="596" y="227"/>
                    <a:pt x="441" y="120"/>
                    <a:pt x="4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30"/>
            <p:cNvSpPr/>
            <p:nvPr/>
          </p:nvSpPr>
          <p:spPr>
            <a:xfrm>
              <a:off x="5629550" y="4033375"/>
              <a:ext cx="14325" cy="3250"/>
            </a:xfrm>
            <a:custGeom>
              <a:avLst/>
              <a:gdLst/>
              <a:ahLst/>
              <a:cxnLst/>
              <a:rect l="l" t="t" r="r" b="b"/>
              <a:pathLst>
                <a:path w="573" h="130" extrusionOk="0">
                  <a:moveTo>
                    <a:pt x="1" y="0"/>
                  </a:moveTo>
                  <a:cubicBezTo>
                    <a:pt x="1" y="36"/>
                    <a:pt x="13" y="83"/>
                    <a:pt x="25" y="107"/>
                  </a:cubicBezTo>
                  <a:cubicBezTo>
                    <a:pt x="117" y="107"/>
                    <a:pt x="215" y="130"/>
                    <a:pt x="308" y="130"/>
                  </a:cubicBezTo>
                  <a:cubicBezTo>
                    <a:pt x="406" y="130"/>
                    <a:pt x="499" y="104"/>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30"/>
            <p:cNvSpPr/>
            <p:nvPr/>
          </p:nvSpPr>
          <p:spPr>
            <a:xfrm>
              <a:off x="5482225" y="4026525"/>
              <a:ext cx="11325" cy="2700"/>
            </a:xfrm>
            <a:custGeom>
              <a:avLst/>
              <a:gdLst/>
              <a:ahLst/>
              <a:cxnLst/>
              <a:rect l="l" t="t" r="r" b="b"/>
              <a:pathLst>
                <a:path w="453" h="108" extrusionOk="0">
                  <a:moveTo>
                    <a:pt x="0" y="0"/>
                  </a:moveTo>
                  <a:cubicBezTo>
                    <a:pt x="72" y="72"/>
                    <a:pt x="146" y="107"/>
                    <a:pt x="222" y="107"/>
                  </a:cubicBezTo>
                  <a:cubicBezTo>
                    <a:pt x="298" y="107"/>
                    <a:pt x="375" y="7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30"/>
            <p:cNvSpPr/>
            <p:nvPr/>
          </p:nvSpPr>
          <p:spPr>
            <a:xfrm>
              <a:off x="5460800" y="4025025"/>
              <a:ext cx="3875" cy="925"/>
            </a:xfrm>
            <a:custGeom>
              <a:avLst/>
              <a:gdLst/>
              <a:ahLst/>
              <a:cxnLst/>
              <a:rect l="l" t="t" r="r" b="b"/>
              <a:pathLst>
                <a:path w="155" h="37" extrusionOk="0">
                  <a:moveTo>
                    <a:pt x="107" y="1"/>
                  </a:moveTo>
                  <a:cubicBezTo>
                    <a:pt x="83" y="1"/>
                    <a:pt x="36" y="24"/>
                    <a:pt x="0" y="36"/>
                  </a:cubicBezTo>
                  <a:lnTo>
                    <a:pt x="155" y="36"/>
                  </a:lnTo>
                  <a:cubicBezTo>
                    <a:pt x="143" y="24"/>
                    <a:pt x="119"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30"/>
            <p:cNvSpPr/>
            <p:nvPr/>
          </p:nvSpPr>
          <p:spPr>
            <a:xfrm>
              <a:off x="5442925" y="4024425"/>
              <a:ext cx="3900" cy="1225"/>
            </a:xfrm>
            <a:custGeom>
              <a:avLst/>
              <a:gdLst/>
              <a:ahLst/>
              <a:cxnLst/>
              <a:rect l="l" t="t" r="r" b="b"/>
              <a:pathLst>
                <a:path w="156" h="49" extrusionOk="0">
                  <a:moveTo>
                    <a:pt x="108" y="1"/>
                  </a:moveTo>
                  <a:cubicBezTo>
                    <a:pt x="60" y="1"/>
                    <a:pt x="36" y="25"/>
                    <a:pt x="1" y="37"/>
                  </a:cubicBezTo>
                  <a:cubicBezTo>
                    <a:pt x="48" y="48"/>
                    <a:pt x="96" y="48"/>
                    <a:pt x="155" y="48"/>
                  </a:cubicBezTo>
                  <a:cubicBezTo>
                    <a:pt x="144" y="37"/>
                    <a:pt x="120" y="1"/>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30"/>
            <p:cNvSpPr/>
            <p:nvPr/>
          </p:nvSpPr>
          <p:spPr>
            <a:xfrm>
              <a:off x="5623600" y="4025925"/>
              <a:ext cx="2425" cy="3900"/>
            </a:xfrm>
            <a:custGeom>
              <a:avLst/>
              <a:gdLst/>
              <a:ahLst/>
              <a:cxnLst/>
              <a:rect l="l" t="t" r="r" b="b"/>
              <a:pathLst>
                <a:path w="97" h="156" extrusionOk="0">
                  <a:moveTo>
                    <a:pt x="96" y="0"/>
                  </a:moveTo>
                  <a:cubicBezTo>
                    <a:pt x="1" y="48"/>
                    <a:pt x="1" y="108"/>
                    <a:pt x="96" y="155"/>
                  </a:cubicBezTo>
                  <a:lnTo>
                    <a:pt x="9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30"/>
            <p:cNvSpPr/>
            <p:nvPr/>
          </p:nvSpPr>
          <p:spPr>
            <a:xfrm>
              <a:off x="5625700" y="4029800"/>
              <a:ext cx="3875" cy="3600"/>
            </a:xfrm>
            <a:custGeom>
              <a:avLst/>
              <a:gdLst/>
              <a:ahLst/>
              <a:cxnLst/>
              <a:rect l="l" t="t" r="r" b="b"/>
              <a:pathLst>
                <a:path w="155" h="144" extrusionOk="0">
                  <a:moveTo>
                    <a:pt x="0" y="0"/>
                  </a:moveTo>
                  <a:cubicBezTo>
                    <a:pt x="9" y="9"/>
                    <a:pt x="19" y="18"/>
                    <a:pt x="28" y="26"/>
                  </a:cubicBezTo>
                  <a:lnTo>
                    <a:pt x="28" y="26"/>
                  </a:lnTo>
                  <a:lnTo>
                    <a:pt x="0" y="0"/>
                  </a:lnTo>
                  <a:close/>
                  <a:moveTo>
                    <a:pt x="28" y="26"/>
                  </a:moveTo>
                  <a:lnTo>
                    <a:pt x="155" y="143"/>
                  </a:lnTo>
                  <a:cubicBezTo>
                    <a:pt x="116" y="95"/>
                    <a:pt x="70" y="62"/>
                    <a:pt x="28"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30"/>
            <p:cNvSpPr/>
            <p:nvPr/>
          </p:nvSpPr>
          <p:spPr>
            <a:xfrm>
              <a:off x="5420600" y="4000550"/>
              <a:ext cx="36950" cy="12900"/>
            </a:xfrm>
            <a:custGeom>
              <a:avLst/>
              <a:gdLst/>
              <a:ahLst/>
              <a:cxnLst/>
              <a:rect l="l" t="t" r="r" b="b"/>
              <a:pathLst>
                <a:path w="1478" h="516" extrusionOk="0">
                  <a:moveTo>
                    <a:pt x="1072" y="0"/>
                  </a:moveTo>
                  <a:cubicBezTo>
                    <a:pt x="1041" y="0"/>
                    <a:pt x="1009" y="1"/>
                    <a:pt x="977" y="3"/>
                  </a:cubicBezTo>
                  <a:cubicBezTo>
                    <a:pt x="858" y="3"/>
                    <a:pt x="751" y="15"/>
                    <a:pt x="644" y="51"/>
                  </a:cubicBezTo>
                  <a:cubicBezTo>
                    <a:pt x="429" y="111"/>
                    <a:pt x="227" y="134"/>
                    <a:pt x="48" y="253"/>
                  </a:cubicBezTo>
                  <a:cubicBezTo>
                    <a:pt x="1" y="313"/>
                    <a:pt x="1" y="361"/>
                    <a:pt x="60" y="420"/>
                  </a:cubicBezTo>
                  <a:cubicBezTo>
                    <a:pt x="132" y="432"/>
                    <a:pt x="227" y="432"/>
                    <a:pt x="310" y="456"/>
                  </a:cubicBezTo>
                  <a:cubicBezTo>
                    <a:pt x="337" y="483"/>
                    <a:pt x="368" y="498"/>
                    <a:pt x="398" y="498"/>
                  </a:cubicBezTo>
                  <a:cubicBezTo>
                    <a:pt x="421" y="498"/>
                    <a:pt x="444" y="489"/>
                    <a:pt x="465" y="468"/>
                  </a:cubicBezTo>
                  <a:cubicBezTo>
                    <a:pt x="513" y="468"/>
                    <a:pt x="572" y="480"/>
                    <a:pt x="608" y="480"/>
                  </a:cubicBezTo>
                  <a:cubicBezTo>
                    <a:pt x="656" y="503"/>
                    <a:pt x="706" y="515"/>
                    <a:pt x="755" y="515"/>
                  </a:cubicBezTo>
                  <a:cubicBezTo>
                    <a:pt x="804" y="515"/>
                    <a:pt x="852" y="503"/>
                    <a:pt x="894" y="480"/>
                  </a:cubicBezTo>
                  <a:cubicBezTo>
                    <a:pt x="1048" y="456"/>
                    <a:pt x="1191" y="444"/>
                    <a:pt x="1346" y="420"/>
                  </a:cubicBezTo>
                  <a:cubicBezTo>
                    <a:pt x="1394" y="349"/>
                    <a:pt x="1429" y="265"/>
                    <a:pt x="1477" y="182"/>
                  </a:cubicBezTo>
                  <a:cubicBezTo>
                    <a:pt x="1378" y="33"/>
                    <a:pt x="1229" y="0"/>
                    <a:pt x="10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30"/>
            <p:cNvSpPr/>
            <p:nvPr/>
          </p:nvSpPr>
          <p:spPr>
            <a:xfrm>
              <a:off x="5453350" y="4011900"/>
              <a:ext cx="37825" cy="3325"/>
            </a:xfrm>
            <a:custGeom>
              <a:avLst/>
              <a:gdLst/>
              <a:ahLst/>
              <a:cxnLst/>
              <a:rect l="l" t="t" r="r" b="b"/>
              <a:pathLst>
                <a:path w="1513" h="133" extrusionOk="0">
                  <a:moveTo>
                    <a:pt x="735" y="0"/>
                  </a:moveTo>
                  <a:cubicBezTo>
                    <a:pt x="523" y="0"/>
                    <a:pt x="311" y="15"/>
                    <a:pt x="97" y="15"/>
                  </a:cubicBezTo>
                  <a:cubicBezTo>
                    <a:pt x="65" y="15"/>
                    <a:pt x="33" y="14"/>
                    <a:pt x="0" y="14"/>
                  </a:cubicBezTo>
                  <a:lnTo>
                    <a:pt x="0" y="14"/>
                  </a:lnTo>
                  <a:cubicBezTo>
                    <a:pt x="24" y="61"/>
                    <a:pt x="24" y="85"/>
                    <a:pt x="24" y="133"/>
                  </a:cubicBezTo>
                  <a:cubicBezTo>
                    <a:pt x="512" y="133"/>
                    <a:pt x="1012" y="121"/>
                    <a:pt x="1513" y="121"/>
                  </a:cubicBezTo>
                  <a:cubicBezTo>
                    <a:pt x="1254" y="22"/>
                    <a:pt x="995" y="0"/>
                    <a:pt x="7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30"/>
            <p:cNvSpPr/>
            <p:nvPr/>
          </p:nvSpPr>
          <p:spPr>
            <a:xfrm>
              <a:off x="5392925" y="4003375"/>
              <a:ext cx="29200" cy="12850"/>
            </a:xfrm>
            <a:custGeom>
              <a:avLst/>
              <a:gdLst/>
              <a:ahLst/>
              <a:cxnLst/>
              <a:rect l="l" t="t" r="r" b="b"/>
              <a:pathLst>
                <a:path w="1168" h="514" extrusionOk="0">
                  <a:moveTo>
                    <a:pt x="589" y="0"/>
                  </a:moveTo>
                  <a:cubicBezTo>
                    <a:pt x="420" y="0"/>
                    <a:pt x="246" y="53"/>
                    <a:pt x="72" y="128"/>
                  </a:cubicBezTo>
                  <a:cubicBezTo>
                    <a:pt x="36" y="176"/>
                    <a:pt x="24" y="200"/>
                    <a:pt x="0" y="236"/>
                  </a:cubicBezTo>
                  <a:cubicBezTo>
                    <a:pt x="72" y="343"/>
                    <a:pt x="179" y="343"/>
                    <a:pt x="274" y="343"/>
                  </a:cubicBezTo>
                  <a:cubicBezTo>
                    <a:pt x="298" y="345"/>
                    <a:pt x="323" y="345"/>
                    <a:pt x="348" y="345"/>
                  </a:cubicBezTo>
                  <a:cubicBezTo>
                    <a:pt x="368" y="345"/>
                    <a:pt x="388" y="345"/>
                    <a:pt x="407" y="345"/>
                  </a:cubicBezTo>
                  <a:cubicBezTo>
                    <a:pt x="523" y="345"/>
                    <a:pt x="638" y="354"/>
                    <a:pt x="715" y="474"/>
                  </a:cubicBezTo>
                  <a:cubicBezTo>
                    <a:pt x="756" y="502"/>
                    <a:pt x="790" y="514"/>
                    <a:pt x="820" y="514"/>
                  </a:cubicBezTo>
                  <a:cubicBezTo>
                    <a:pt x="903" y="514"/>
                    <a:pt x="951" y="425"/>
                    <a:pt x="1012" y="355"/>
                  </a:cubicBezTo>
                  <a:cubicBezTo>
                    <a:pt x="1072" y="343"/>
                    <a:pt x="1108" y="331"/>
                    <a:pt x="1167" y="307"/>
                  </a:cubicBezTo>
                  <a:cubicBezTo>
                    <a:pt x="1155" y="271"/>
                    <a:pt x="1143" y="236"/>
                    <a:pt x="1108" y="212"/>
                  </a:cubicBezTo>
                  <a:cubicBezTo>
                    <a:pt x="943" y="59"/>
                    <a:pt x="768"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30"/>
            <p:cNvSpPr/>
            <p:nvPr/>
          </p:nvSpPr>
          <p:spPr>
            <a:xfrm>
              <a:off x="5517050" y="4013600"/>
              <a:ext cx="24725" cy="5500"/>
            </a:xfrm>
            <a:custGeom>
              <a:avLst/>
              <a:gdLst/>
              <a:ahLst/>
              <a:cxnLst/>
              <a:rect l="l" t="t" r="r" b="b"/>
              <a:pathLst>
                <a:path w="989" h="220" extrusionOk="0">
                  <a:moveTo>
                    <a:pt x="268" y="1"/>
                  </a:moveTo>
                  <a:cubicBezTo>
                    <a:pt x="179" y="1"/>
                    <a:pt x="90" y="15"/>
                    <a:pt x="0" y="53"/>
                  </a:cubicBezTo>
                  <a:cubicBezTo>
                    <a:pt x="60" y="112"/>
                    <a:pt x="131" y="160"/>
                    <a:pt x="191" y="220"/>
                  </a:cubicBezTo>
                  <a:lnTo>
                    <a:pt x="905" y="220"/>
                  </a:lnTo>
                  <a:cubicBezTo>
                    <a:pt x="965" y="172"/>
                    <a:pt x="989" y="124"/>
                    <a:pt x="905" y="100"/>
                  </a:cubicBezTo>
                  <a:cubicBezTo>
                    <a:pt x="694" y="84"/>
                    <a:pt x="48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30"/>
            <p:cNvSpPr/>
            <p:nvPr/>
          </p:nvSpPr>
          <p:spPr>
            <a:xfrm>
              <a:off x="5410775" y="4011925"/>
              <a:ext cx="9850" cy="6750"/>
            </a:xfrm>
            <a:custGeom>
              <a:avLst/>
              <a:gdLst/>
              <a:ahLst/>
              <a:cxnLst/>
              <a:rect l="l" t="t" r="r" b="b"/>
              <a:pathLst>
                <a:path w="394" h="270" extrusionOk="0">
                  <a:moveTo>
                    <a:pt x="298" y="1"/>
                  </a:moveTo>
                  <a:lnTo>
                    <a:pt x="298" y="1"/>
                  </a:lnTo>
                  <a:cubicBezTo>
                    <a:pt x="191" y="48"/>
                    <a:pt x="96" y="72"/>
                    <a:pt x="1" y="120"/>
                  </a:cubicBezTo>
                  <a:cubicBezTo>
                    <a:pt x="43" y="213"/>
                    <a:pt x="103" y="269"/>
                    <a:pt x="177" y="269"/>
                  </a:cubicBezTo>
                  <a:cubicBezTo>
                    <a:pt x="207" y="269"/>
                    <a:pt x="240" y="260"/>
                    <a:pt x="275" y="239"/>
                  </a:cubicBezTo>
                  <a:cubicBezTo>
                    <a:pt x="394" y="179"/>
                    <a:pt x="310" y="8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30"/>
            <p:cNvSpPr/>
            <p:nvPr/>
          </p:nvSpPr>
          <p:spPr>
            <a:xfrm>
              <a:off x="5494725" y="4012425"/>
              <a:ext cx="14900" cy="2500"/>
            </a:xfrm>
            <a:custGeom>
              <a:avLst/>
              <a:gdLst/>
              <a:ahLst/>
              <a:cxnLst/>
              <a:rect l="l" t="t" r="r" b="b"/>
              <a:pathLst>
                <a:path w="596" h="100" extrusionOk="0">
                  <a:moveTo>
                    <a:pt x="271" y="1"/>
                  </a:moveTo>
                  <a:cubicBezTo>
                    <a:pt x="179" y="1"/>
                    <a:pt x="87" y="29"/>
                    <a:pt x="0" y="100"/>
                  </a:cubicBezTo>
                  <a:lnTo>
                    <a:pt x="596" y="100"/>
                  </a:lnTo>
                  <a:cubicBezTo>
                    <a:pt x="492" y="42"/>
                    <a:pt x="381" y="1"/>
                    <a:pt x="2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30"/>
            <p:cNvSpPr/>
            <p:nvPr/>
          </p:nvSpPr>
          <p:spPr>
            <a:xfrm>
              <a:off x="5436075" y="4012225"/>
              <a:ext cx="6875" cy="2475"/>
            </a:xfrm>
            <a:custGeom>
              <a:avLst/>
              <a:gdLst/>
              <a:ahLst/>
              <a:cxnLst/>
              <a:rect l="l" t="t" r="r" b="b"/>
              <a:pathLst>
                <a:path w="275" h="99" extrusionOk="0">
                  <a:moveTo>
                    <a:pt x="1" y="1"/>
                  </a:moveTo>
                  <a:cubicBezTo>
                    <a:pt x="43" y="66"/>
                    <a:pt x="87" y="99"/>
                    <a:pt x="133" y="99"/>
                  </a:cubicBezTo>
                  <a:cubicBezTo>
                    <a:pt x="179" y="99"/>
                    <a:pt x="227" y="6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30"/>
            <p:cNvSpPr/>
            <p:nvPr/>
          </p:nvSpPr>
          <p:spPr>
            <a:xfrm>
              <a:off x="5452450" y="4015200"/>
              <a:ext cx="1525" cy="1525"/>
            </a:xfrm>
            <a:custGeom>
              <a:avLst/>
              <a:gdLst/>
              <a:ahLst/>
              <a:cxnLst/>
              <a:rect l="l" t="t" r="r" b="b"/>
              <a:pathLst>
                <a:path w="61" h="61" extrusionOk="0">
                  <a:moveTo>
                    <a:pt x="60" y="1"/>
                  </a:moveTo>
                  <a:lnTo>
                    <a:pt x="1" y="36"/>
                  </a:lnTo>
                  <a:lnTo>
                    <a:pt x="25" y="60"/>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30"/>
            <p:cNvSpPr/>
            <p:nvPr/>
          </p:nvSpPr>
          <p:spPr>
            <a:xfrm>
              <a:off x="5428650" y="4011925"/>
              <a:ext cx="3600" cy="1800"/>
            </a:xfrm>
            <a:custGeom>
              <a:avLst/>
              <a:gdLst/>
              <a:ahLst/>
              <a:cxnLst/>
              <a:rect l="l" t="t" r="r" b="b"/>
              <a:pathLst>
                <a:path w="144" h="72" extrusionOk="0">
                  <a:moveTo>
                    <a:pt x="0" y="1"/>
                  </a:moveTo>
                  <a:cubicBezTo>
                    <a:pt x="12" y="13"/>
                    <a:pt x="24" y="48"/>
                    <a:pt x="36" y="60"/>
                  </a:cubicBezTo>
                  <a:cubicBezTo>
                    <a:pt x="51" y="68"/>
                    <a:pt x="65" y="72"/>
                    <a:pt x="78" y="72"/>
                  </a:cubicBezTo>
                  <a:cubicBezTo>
                    <a:pt x="105" y="72"/>
                    <a:pt x="127" y="53"/>
                    <a:pt x="143" y="13"/>
                  </a:cubicBezTo>
                  <a:cubicBezTo>
                    <a:pt x="84" y="1"/>
                    <a:pt x="3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30"/>
            <p:cNvSpPr/>
            <p:nvPr/>
          </p:nvSpPr>
          <p:spPr>
            <a:xfrm>
              <a:off x="5923050" y="4037525"/>
              <a:ext cx="61350" cy="14275"/>
            </a:xfrm>
            <a:custGeom>
              <a:avLst/>
              <a:gdLst/>
              <a:ahLst/>
              <a:cxnLst/>
              <a:rect l="l" t="t" r="r" b="b"/>
              <a:pathLst>
                <a:path w="2454" h="571" extrusionOk="0">
                  <a:moveTo>
                    <a:pt x="239" y="1"/>
                  </a:moveTo>
                  <a:cubicBezTo>
                    <a:pt x="179" y="13"/>
                    <a:pt x="120" y="48"/>
                    <a:pt x="72" y="96"/>
                  </a:cubicBezTo>
                  <a:cubicBezTo>
                    <a:pt x="24" y="132"/>
                    <a:pt x="12" y="191"/>
                    <a:pt x="0" y="251"/>
                  </a:cubicBezTo>
                  <a:cubicBezTo>
                    <a:pt x="12" y="298"/>
                    <a:pt x="24" y="334"/>
                    <a:pt x="60" y="358"/>
                  </a:cubicBezTo>
                  <a:cubicBezTo>
                    <a:pt x="211" y="509"/>
                    <a:pt x="367" y="571"/>
                    <a:pt x="529" y="571"/>
                  </a:cubicBezTo>
                  <a:cubicBezTo>
                    <a:pt x="686" y="571"/>
                    <a:pt x="848" y="512"/>
                    <a:pt x="1013" y="417"/>
                  </a:cubicBezTo>
                  <a:lnTo>
                    <a:pt x="1310" y="417"/>
                  </a:lnTo>
                  <a:cubicBezTo>
                    <a:pt x="1372" y="400"/>
                    <a:pt x="1434" y="393"/>
                    <a:pt x="1496" y="393"/>
                  </a:cubicBezTo>
                  <a:cubicBezTo>
                    <a:pt x="1753" y="393"/>
                    <a:pt x="2010" y="513"/>
                    <a:pt x="2267" y="513"/>
                  </a:cubicBezTo>
                  <a:cubicBezTo>
                    <a:pt x="2329" y="513"/>
                    <a:pt x="2391" y="506"/>
                    <a:pt x="2453" y="489"/>
                  </a:cubicBezTo>
                  <a:lnTo>
                    <a:pt x="2453" y="417"/>
                  </a:lnTo>
                  <a:cubicBezTo>
                    <a:pt x="2227" y="239"/>
                    <a:pt x="1977" y="275"/>
                    <a:pt x="1727" y="251"/>
                  </a:cubicBezTo>
                  <a:cubicBezTo>
                    <a:pt x="1705" y="250"/>
                    <a:pt x="1683" y="250"/>
                    <a:pt x="1661" y="250"/>
                  </a:cubicBezTo>
                  <a:cubicBezTo>
                    <a:pt x="1493" y="250"/>
                    <a:pt x="1324" y="267"/>
                    <a:pt x="1157" y="267"/>
                  </a:cubicBezTo>
                  <a:cubicBezTo>
                    <a:pt x="956" y="267"/>
                    <a:pt x="756" y="242"/>
                    <a:pt x="560" y="132"/>
                  </a:cubicBezTo>
                  <a:cubicBezTo>
                    <a:pt x="501" y="1"/>
                    <a:pt x="37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30"/>
            <p:cNvSpPr/>
            <p:nvPr/>
          </p:nvSpPr>
          <p:spPr>
            <a:xfrm>
              <a:off x="5984675" y="4048250"/>
              <a:ext cx="36625" cy="3900"/>
            </a:xfrm>
            <a:custGeom>
              <a:avLst/>
              <a:gdLst/>
              <a:ahLst/>
              <a:cxnLst/>
              <a:rect l="l" t="t" r="r" b="b"/>
              <a:pathLst>
                <a:path w="1465" h="156" extrusionOk="0">
                  <a:moveTo>
                    <a:pt x="0" y="0"/>
                  </a:moveTo>
                  <a:lnTo>
                    <a:pt x="0" y="84"/>
                  </a:lnTo>
                  <a:cubicBezTo>
                    <a:pt x="95" y="96"/>
                    <a:pt x="179" y="119"/>
                    <a:pt x="274" y="155"/>
                  </a:cubicBezTo>
                  <a:cubicBezTo>
                    <a:pt x="398" y="126"/>
                    <a:pt x="522" y="120"/>
                    <a:pt x="645" y="120"/>
                  </a:cubicBezTo>
                  <a:cubicBezTo>
                    <a:pt x="721" y="120"/>
                    <a:pt x="798" y="122"/>
                    <a:pt x="874" y="122"/>
                  </a:cubicBezTo>
                  <a:cubicBezTo>
                    <a:pt x="1072" y="122"/>
                    <a:pt x="1268" y="108"/>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30"/>
            <p:cNvSpPr/>
            <p:nvPr/>
          </p:nvSpPr>
          <p:spPr>
            <a:xfrm>
              <a:off x="5277725" y="3823200"/>
              <a:ext cx="55100" cy="18725"/>
            </a:xfrm>
            <a:custGeom>
              <a:avLst/>
              <a:gdLst/>
              <a:ahLst/>
              <a:cxnLst/>
              <a:rect l="l" t="t" r="r" b="b"/>
              <a:pathLst>
                <a:path w="2204" h="749" extrusionOk="0">
                  <a:moveTo>
                    <a:pt x="915" y="0"/>
                  </a:moveTo>
                  <a:cubicBezTo>
                    <a:pt x="879" y="0"/>
                    <a:pt x="844" y="1"/>
                    <a:pt x="810" y="1"/>
                  </a:cubicBezTo>
                  <a:cubicBezTo>
                    <a:pt x="691" y="37"/>
                    <a:pt x="572" y="61"/>
                    <a:pt x="453" y="73"/>
                  </a:cubicBezTo>
                  <a:cubicBezTo>
                    <a:pt x="394" y="97"/>
                    <a:pt x="334" y="108"/>
                    <a:pt x="275" y="132"/>
                  </a:cubicBezTo>
                  <a:cubicBezTo>
                    <a:pt x="167" y="192"/>
                    <a:pt x="60" y="251"/>
                    <a:pt x="1" y="370"/>
                  </a:cubicBezTo>
                  <a:cubicBezTo>
                    <a:pt x="1" y="418"/>
                    <a:pt x="25" y="454"/>
                    <a:pt x="48" y="478"/>
                  </a:cubicBezTo>
                  <a:cubicBezTo>
                    <a:pt x="334" y="537"/>
                    <a:pt x="644" y="430"/>
                    <a:pt x="894" y="632"/>
                  </a:cubicBezTo>
                  <a:cubicBezTo>
                    <a:pt x="1017" y="619"/>
                    <a:pt x="1143" y="609"/>
                    <a:pt x="1268" y="609"/>
                  </a:cubicBezTo>
                  <a:cubicBezTo>
                    <a:pt x="1480" y="609"/>
                    <a:pt x="1692" y="638"/>
                    <a:pt x="1894" y="728"/>
                  </a:cubicBezTo>
                  <a:cubicBezTo>
                    <a:pt x="1937" y="741"/>
                    <a:pt x="1979" y="749"/>
                    <a:pt x="2019" y="749"/>
                  </a:cubicBezTo>
                  <a:cubicBezTo>
                    <a:pt x="2088" y="749"/>
                    <a:pt x="2151" y="724"/>
                    <a:pt x="2203" y="656"/>
                  </a:cubicBezTo>
                  <a:cubicBezTo>
                    <a:pt x="2203" y="144"/>
                    <a:pt x="1775" y="287"/>
                    <a:pt x="1513" y="180"/>
                  </a:cubicBezTo>
                  <a:cubicBezTo>
                    <a:pt x="1500" y="179"/>
                    <a:pt x="1486" y="178"/>
                    <a:pt x="1472" y="178"/>
                  </a:cubicBezTo>
                  <a:cubicBezTo>
                    <a:pt x="1441" y="178"/>
                    <a:pt x="1409" y="180"/>
                    <a:pt x="1377" y="180"/>
                  </a:cubicBezTo>
                  <a:cubicBezTo>
                    <a:pt x="1291" y="180"/>
                    <a:pt x="1210" y="165"/>
                    <a:pt x="1179" y="49"/>
                  </a:cubicBezTo>
                  <a:cubicBezTo>
                    <a:pt x="1094" y="6"/>
                    <a:pt x="1003" y="0"/>
                    <a:pt x="9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30"/>
            <p:cNvSpPr/>
            <p:nvPr/>
          </p:nvSpPr>
          <p:spPr>
            <a:xfrm>
              <a:off x="5200350" y="3799675"/>
              <a:ext cx="41675" cy="18200"/>
            </a:xfrm>
            <a:custGeom>
              <a:avLst/>
              <a:gdLst/>
              <a:ahLst/>
              <a:cxnLst/>
              <a:rect l="l" t="t" r="r" b="b"/>
              <a:pathLst>
                <a:path w="1667" h="728" extrusionOk="0">
                  <a:moveTo>
                    <a:pt x="575" y="0"/>
                  </a:moveTo>
                  <a:cubicBezTo>
                    <a:pt x="562" y="0"/>
                    <a:pt x="549" y="1"/>
                    <a:pt x="536" y="2"/>
                  </a:cubicBezTo>
                  <a:cubicBezTo>
                    <a:pt x="369" y="2"/>
                    <a:pt x="226" y="37"/>
                    <a:pt x="107" y="133"/>
                  </a:cubicBezTo>
                  <a:cubicBezTo>
                    <a:pt x="36" y="240"/>
                    <a:pt x="0" y="347"/>
                    <a:pt x="95" y="454"/>
                  </a:cubicBezTo>
                  <a:cubicBezTo>
                    <a:pt x="150" y="509"/>
                    <a:pt x="191" y="620"/>
                    <a:pt x="277" y="620"/>
                  </a:cubicBezTo>
                  <a:cubicBezTo>
                    <a:pt x="303" y="620"/>
                    <a:pt x="333" y="610"/>
                    <a:pt x="369" y="585"/>
                  </a:cubicBezTo>
                  <a:cubicBezTo>
                    <a:pt x="466" y="568"/>
                    <a:pt x="560" y="556"/>
                    <a:pt x="650" y="556"/>
                  </a:cubicBezTo>
                  <a:cubicBezTo>
                    <a:pt x="815" y="556"/>
                    <a:pt x="969" y="597"/>
                    <a:pt x="1107" y="728"/>
                  </a:cubicBezTo>
                  <a:cubicBezTo>
                    <a:pt x="1187" y="710"/>
                    <a:pt x="1260" y="679"/>
                    <a:pt x="1341" y="679"/>
                  </a:cubicBezTo>
                  <a:cubicBezTo>
                    <a:pt x="1369" y="679"/>
                    <a:pt x="1398" y="683"/>
                    <a:pt x="1429" y="692"/>
                  </a:cubicBezTo>
                  <a:cubicBezTo>
                    <a:pt x="1452" y="696"/>
                    <a:pt x="1472" y="698"/>
                    <a:pt x="1491" y="698"/>
                  </a:cubicBezTo>
                  <a:cubicBezTo>
                    <a:pt x="1636" y="698"/>
                    <a:pt x="1656" y="581"/>
                    <a:pt x="1667" y="454"/>
                  </a:cubicBezTo>
                  <a:cubicBezTo>
                    <a:pt x="1476" y="264"/>
                    <a:pt x="1179" y="323"/>
                    <a:pt x="953" y="168"/>
                  </a:cubicBezTo>
                  <a:cubicBezTo>
                    <a:pt x="844" y="59"/>
                    <a:pt x="714"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30"/>
            <p:cNvSpPr/>
            <p:nvPr/>
          </p:nvSpPr>
          <p:spPr>
            <a:xfrm>
              <a:off x="5279050" y="3821425"/>
              <a:ext cx="28175" cy="7550"/>
            </a:xfrm>
            <a:custGeom>
              <a:avLst/>
              <a:gdLst/>
              <a:ahLst/>
              <a:cxnLst/>
              <a:rect l="l" t="t" r="r" b="b"/>
              <a:pathLst>
                <a:path w="1127" h="302" extrusionOk="0">
                  <a:moveTo>
                    <a:pt x="412" y="1"/>
                  </a:moveTo>
                  <a:cubicBezTo>
                    <a:pt x="293" y="13"/>
                    <a:pt x="186" y="13"/>
                    <a:pt x="67" y="25"/>
                  </a:cubicBezTo>
                  <a:cubicBezTo>
                    <a:pt x="34" y="168"/>
                    <a:pt x="1" y="301"/>
                    <a:pt x="185" y="301"/>
                  </a:cubicBezTo>
                  <a:cubicBezTo>
                    <a:pt x="200" y="301"/>
                    <a:pt x="216" y="300"/>
                    <a:pt x="233" y="298"/>
                  </a:cubicBezTo>
                  <a:lnTo>
                    <a:pt x="388" y="298"/>
                  </a:lnTo>
                  <a:cubicBezTo>
                    <a:pt x="472" y="203"/>
                    <a:pt x="591" y="239"/>
                    <a:pt x="686" y="168"/>
                  </a:cubicBezTo>
                  <a:cubicBezTo>
                    <a:pt x="829" y="144"/>
                    <a:pt x="984" y="144"/>
                    <a:pt x="1126" y="132"/>
                  </a:cubicBezTo>
                  <a:cubicBezTo>
                    <a:pt x="900" y="1"/>
                    <a:pt x="650" y="1"/>
                    <a:pt x="4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30"/>
            <p:cNvSpPr/>
            <p:nvPr/>
          </p:nvSpPr>
          <p:spPr>
            <a:xfrm>
              <a:off x="5272075" y="3822025"/>
              <a:ext cx="12825" cy="10450"/>
            </a:xfrm>
            <a:custGeom>
              <a:avLst/>
              <a:gdLst/>
              <a:ahLst/>
              <a:cxnLst/>
              <a:rect l="l" t="t" r="r" b="b"/>
              <a:pathLst>
                <a:path w="513" h="418" extrusionOk="0">
                  <a:moveTo>
                    <a:pt x="262" y="1"/>
                  </a:moveTo>
                  <a:cubicBezTo>
                    <a:pt x="155" y="108"/>
                    <a:pt x="1" y="215"/>
                    <a:pt x="108" y="405"/>
                  </a:cubicBezTo>
                  <a:cubicBezTo>
                    <a:pt x="143" y="405"/>
                    <a:pt x="179" y="405"/>
                    <a:pt x="215" y="417"/>
                  </a:cubicBezTo>
                  <a:cubicBezTo>
                    <a:pt x="334" y="405"/>
                    <a:pt x="453" y="394"/>
                    <a:pt x="512" y="274"/>
                  </a:cubicBezTo>
                  <a:cubicBezTo>
                    <a:pt x="405" y="215"/>
                    <a:pt x="382" y="108"/>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30"/>
            <p:cNvSpPr/>
            <p:nvPr/>
          </p:nvSpPr>
          <p:spPr>
            <a:xfrm>
              <a:off x="5267025" y="3822025"/>
              <a:ext cx="11625" cy="10150"/>
            </a:xfrm>
            <a:custGeom>
              <a:avLst/>
              <a:gdLst/>
              <a:ahLst/>
              <a:cxnLst/>
              <a:rect l="l" t="t" r="r" b="b"/>
              <a:pathLst>
                <a:path w="465" h="406" extrusionOk="0">
                  <a:moveTo>
                    <a:pt x="464" y="1"/>
                  </a:moveTo>
                  <a:cubicBezTo>
                    <a:pt x="298" y="96"/>
                    <a:pt x="0" y="144"/>
                    <a:pt x="310" y="405"/>
                  </a:cubicBezTo>
                  <a:cubicBezTo>
                    <a:pt x="357" y="274"/>
                    <a:pt x="417" y="144"/>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30"/>
            <p:cNvSpPr/>
            <p:nvPr/>
          </p:nvSpPr>
          <p:spPr>
            <a:xfrm>
              <a:off x="5160750" y="3635100"/>
              <a:ext cx="15500" cy="16425"/>
            </a:xfrm>
            <a:custGeom>
              <a:avLst/>
              <a:gdLst/>
              <a:ahLst/>
              <a:cxnLst/>
              <a:rect l="l" t="t" r="r" b="b"/>
              <a:pathLst>
                <a:path w="620" h="657" extrusionOk="0">
                  <a:moveTo>
                    <a:pt x="382" y="1"/>
                  </a:moveTo>
                  <a:cubicBezTo>
                    <a:pt x="239" y="1"/>
                    <a:pt x="96" y="72"/>
                    <a:pt x="1" y="179"/>
                  </a:cubicBezTo>
                  <a:lnTo>
                    <a:pt x="84" y="441"/>
                  </a:lnTo>
                  <a:cubicBezTo>
                    <a:pt x="159" y="558"/>
                    <a:pt x="246" y="657"/>
                    <a:pt x="364" y="657"/>
                  </a:cubicBezTo>
                  <a:cubicBezTo>
                    <a:pt x="415" y="657"/>
                    <a:pt x="472" y="639"/>
                    <a:pt x="536" y="596"/>
                  </a:cubicBezTo>
                  <a:cubicBezTo>
                    <a:pt x="501" y="465"/>
                    <a:pt x="548" y="370"/>
                    <a:pt x="620" y="274"/>
                  </a:cubicBezTo>
                  <a:cubicBezTo>
                    <a:pt x="620" y="131"/>
                    <a:pt x="501" y="60"/>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30"/>
            <p:cNvSpPr/>
            <p:nvPr/>
          </p:nvSpPr>
          <p:spPr>
            <a:xfrm>
              <a:off x="5192000" y="3605550"/>
              <a:ext cx="6875" cy="5950"/>
            </a:xfrm>
            <a:custGeom>
              <a:avLst/>
              <a:gdLst/>
              <a:ahLst/>
              <a:cxnLst/>
              <a:rect l="l" t="t" r="r" b="b"/>
              <a:pathLst>
                <a:path w="275" h="238" extrusionOk="0">
                  <a:moveTo>
                    <a:pt x="169" y="1"/>
                  </a:moveTo>
                  <a:cubicBezTo>
                    <a:pt x="75" y="1"/>
                    <a:pt x="50" y="104"/>
                    <a:pt x="1" y="182"/>
                  </a:cubicBezTo>
                  <a:cubicBezTo>
                    <a:pt x="57" y="189"/>
                    <a:pt x="121" y="237"/>
                    <a:pt x="174" y="237"/>
                  </a:cubicBezTo>
                  <a:cubicBezTo>
                    <a:pt x="211" y="237"/>
                    <a:pt x="243" y="214"/>
                    <a:pt x="263" y="135"/>
                  </a:cubicBezTo>
                  <a:cubicBezTo>
                    <a:pt x="275" y="111"/>
                    <a:pt x="263" y="28"/>
                    <a:pt x="239" y="16"/>
                  </a:cubicBezTo>
                  <a:cubicBezTo>
                    <a:pt x="212" y="5"/>
                    <a:pt x="189"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30"/>
            <p:cNvSpPr/>
            <p:nvPr/>
          </p:nvSpPr>
          <p:spPr>
            <a:xfrm>
              <a:off x="5707550" y="4019075"/>
              <a:ext cx="202125" cy="27175"/>
            </a:xfrm>
            <a:custGeom>
              <a:avLst/>
              <a:gdLst/>
              <a:ahLst/>
              <a:cxnLst/>
              <a:rect l="l" t="t" r="r" b="b"/>
              <a:pathLst>
                <a:path w="8085" h="1087" extrusionOk="0">
                  <a:moveTo>
                    <a:pt x="1620" y="1"/>
                  </a:moveTo>
                  <a:cubicBezTo>
                    <a:pt x="1524" y="7"/>
                    <a:pt x="1429" y="7"/>
                    <a:pt x="1334" y="7"/>
                  </a:cubicBezTo>
                  <a:cubicBezTo>
                    <a:pt x="1239" y="7"/>
                    <a:pt x="1143" y="7"/>
                    <a:pt x="1048" y="12"/>
                  </a:cubicBezTo>
                  <a:cubicBezTo>
                    <a:pt x="929" y="12"/>
                    <a:pt x="822" y="60"/>
                    <a:pt x="750" y="155"/>
                  </a:cubicBezTo>
                  <a:cubicBezTo>
                    <a:pt x="639" y="267"/>
                    <a:pt x="508" y="285"/>
                    <a:pt x="373" y="285"/>
                  </a:cubicBezTo>
                  <a:cubicBezTo>
                    <a:pt x="308" y="285"/>
                    <a:pt x="243" y="281"/>
                    <a:pt x="179" y="281"/>
                  </a:cubicBezTo>
                  <a:cubicBezTo>
                    <a:pt x="118" y="281"/>
                    <a:pt x="58" y="284"/>
                    <a:pt x="0" y="298"/>
                  </a:cubicBezTo>
                  <a:cubicBezTo>
                    <a:pt x="215" y="334"/>
                    <a:pt x="405" y="393"/>
                    <a:pt x="608" y="441"/>
                  </a:cubicBezTo>
                  <a:cubicBezTo>
                    <a:pt x="674" y="491"/>
                    <a:pt x="740" y="517"/>
                    <a:pt x="805" y="517"/>
                  </a:cubicBezTo>
                  <a:cubicBezTo>
                    <a:pt x="880" y="517"/>
                    <a:pt x="954" y="482"/>
                    <a:pt x="1024" y="405"/>
                  </a:cubicBezTo>
                  <a:cubicBezTo>
                    <a:pt x="1106" y="400"/>
                    <a:pt x="1189" y="397"/>
                    <a:pt x="1271" y="397"/>
                  </a:cubicBezTo>
                  <a:cubicBezTo>
                    <a:pt x="1545" y="397"/>
                    <a:pt x="1818" y="430"/>
                    <a:pt x="2084" y="513"/>
                  </a:cubicBezTo>
                  <a:cubicBezTo>
                    <a:pt x="2153" y="625"/>
                    <a:pt x="2235" y="656"/>
                    <a:pt x="2323" y="656"/>
                  </a:cubicBezTo>
                  <a:cubicBezTo>
                    <a:pt x="2403" y="656"/>
                    <a:pt x="2487" y="631"/>
                    <a:pt x="2572" y="620"/>
                  </a:cubicBezTo>
                  <a:cubicBezTo>
                    <a:pt x="2679" y="620"/>
                    <a:pt x="2786" y="620"/>
                    <a:pt x="2894" y="572"/>
                  </a:cubicBezTo>
                  <a:lnTo>
                    <a:pt x="3036" y="572"/>
                  </a:lnTo>
                  <a:cubicBezTo>
                    <a:pt x="3227" y="667"/>
                    <a:pt x="3465" y="572"/>
                    <a:pt x="3667" y="679"/>
                  </a:cubicBezTo>
                  <a:cubicBezTo>
                    <a:pt x="3743" y="663"/>
                    <a:pt x="3818" y="656"/>
                    <a:pt x="3894" y="656"/>
                  </a:cubicBezTo>
                  <a:cubicBezTo>
                    <a:pt x="4091" y="656"/>
                    <a:pt x="4287" y="701"/>
                    <a:pt x="4477" y="727"/>
                  </a:cubicBezTo>
                  <a:cubicBezTo>
                    <a:pt x="4751" y="786"/>
                    <a:pt x="5037" y="810"/>
                    <a:pt x="5287" y="917"/>
                  </a:cubicBezTo>
                  <a:cubicBezTo>
                    <a:pt x="5299" y="919"/>
                    <a:pt x="5311" y="920"/>
                    <a:pt x="5323" y="920"/>
                  </a:cubicBezTo>
                  <a:cubicBezTo>
                    <a:pt x="5379" y="920"/>
                    <a:pt x="5428" y="897"/>
                    <a:pt x="5477" y="858"/>
                  </a:cubicBezTo>
                  <a:cubicBezTo>
                    <a:pt x="5656" y="870"/>
                    <a:pt x="5846" y="870"/>
                    <a:pt x="6049" y="882"/>
                  </a:cubicBezTo>
                  <a:cubicBezTo>
                    <a:pt x="6128" y="917"/>
                    <a:pt x="6210" y="925"/>
                    <a:pt x="6293" y="925"/>
                  </a:cubicBezTo>
                  <a:cubicBezTo>
                    <a:pt x="6359" y="925"/>
                    <a:pt x="6425" y="920"/>
                    <a:pt x="6490" y="920"/>
                  </a:cubicBezTo>
                  <a:cubicBezTo>
                    <a:pt x="6588" y="920"/>
                    <a:pt x="6685" y="932"/>
                    <a:pt x="6775" y="989"/>
                  </a:cubicBezTo>
                  <a:lnTo>
                    <a:pt x="7061" y="989"/>
                  </a:lnTo>
                  <a:cubicBezTo>
                    <a:pt x="7141" y="1049"/>
                    <a:pt x="7218" y="1087"/>
                    <a:pt x="7298" y="1087"/>
                  </a:cubicBezTo>
                  <a:cubicBezTo>
                    <a:pt x="7359" y="1087"/>
                    <a:pt x="7422" y="1064"/>
                    <a:pt x="7489" y="1013"/>
                  </a:cubicBezTo>
                  <a:cubicBezTo>
                    <a:pt x="7537" y="989"/>
                    <a:pt x="7597" y="977"/>
                    <a:pt x="7632" y="965"/>
                  </a:cubicBezTo>
                  <a:cubicBezTo>
                    <a:pt x="7682" y="923"/>
                    <a:pt x="7749" y="919"/>
                    <a:pt x="7815" y="919"/>
                  </a:cubicBezTo>
                  <a:cubicBezTo>
                    <a:pt x="7829" y="919"/>
                    <a:pt x="7843" y="920"/>
                    <a:pt x="7857" y="920"/>
                  </a:cubicBezTo>
                  <a:cubicBezTo>
                    <a:pt x="7965" y="920"/>
                    <a:pt x="8064" y="910"/>
                    <a:pt x="8085" y="739"/>
                  </a:cubicBezTo>
                  <a:cubicBezTo>
                    <a:pt x="7085" y="429"/>
                    <a:pt x="6061" y="393"/>
                    <a:pt x="5037" y="274"/>
                  </a:cubicBezTo>
                  <a:cubicBezTo>
                    <a:pt x="4965" y="285"/>
                    <a:pt x="4894" y="290"/>
                    <a:pt x="4824" y="290"/>
                  </a:cubicBezTo>
                  <a:cubicBezTo>
                    <a:pt x="4500" y="290"/>
                    <a:pt x="4193" y="192"/>
                    <a:pt x="3870" y="143"/>
                  </a:cubicBezTo>
                  <a:cubicBezTo>
                    <a:pt x="3794" y="140"/>
                    <a:pt x="3717" y="139"/>
                    <a:pt x="3640" y="139"/>
                  </a:cubicBezTo>
                  <a:cubicBezTo>
                    <a:pt x="3411" y="139"/>
                    <a:pt x="3179" y="150"/>
                    <a:pt x="2947" y="150"/>
                  </a:cubicBezTo>
                  <a:cubicBezTo>
                    <a:pt x="2697" y="150"/>
                    <a:pt x="2448" y="137"/>
                    <a:pt x="2203" y="84"/>
                  </a:cubicBezTo>
                  <a:cubicBezTo>
                    <a:pt x="2024" y="1"/>
                    <a:pt x="1822" y="1"/>
                    <a:pt x="16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30"/>
            <p:cNvSpPr/>
            <p:nvPr/>
          </p:nvSpPr>
          <p:spPr>
            <a:xfrm>
              <a:off x="5741775" y="4032475"/>
              <a:ext cx="33075" cy="8550"/>
            </a:xfrm>
            <a:custGeom>
              <a:avLst/>
              <a:gdLst/>
              <a:ahLst/>
              <a:cxnLst/>
              <a:rect l="l" t="t" r="r" b="b"/>
              <a:pathLst>
                <a:path w="1323" h="342" extrusionOk="0">
                  <a:moveTo>
                    <a:pt x="727" y="0"/>
                  </a:moveTo>
                  <a:cubicBezTo>
                    <a:pt x="513" y="24"/>
                    <a:pt x="286" y="60"/>
                    <a:pt x="1" y="72"/>
                  </a:cubicBezTo>
                  <a:cubicBezTo>
                    <a:pt x="376" y="268"/>
                    <a:pt x="543" y="342"/>
                    <a:pt x="783" y="342"/>
                  </a:cubicBezTo>
                  <a:cubicBezTo>
                    <a:pt x="878" y="342"/>
                    <a:pt x="984" y="330"/>
                    <a:pt x="1120" y="310"/>
                  </a:cubicBezTo>
                  <a:cubicBezTo>
                    <a:pt x="1167" y="262"/>
                    <a:pt x="1203" y="203"/>
                    <a:pt x="1251" y="155"/>
                  </a:cubicBezTo>
                  <a:cubicBezTo>
                    <a:pt x="1322" y="119"/>
                    <a:pt x="1310" y="84"/>
                    <a:pt x="1251" y="36"/>
                  </a:cubicBezTo>
                  <a:cubicBezTo>
                    <a:pt x="1072" y="24"/>
                    <a:pt x="905" y="12"/>
                    <a:pt x="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30"/>
            <p:cNvSpPr/>
            <p:nvPr/>
          </p:nvSpPr>
          <p:spPr>
            <a:xfrm>
              <a:off x="5831075" y="4038750"/>
              <a:ext cx="13425" cy="8825"/>
            </a:xfrm>
            <a:custGeom>
              <a:avLst/>
              <a:gdLst/>
              <a:ahLst/>
              <a:cxnLst/>
              <a:rect l="l" t="t" r="r" b="b"/>
              <a:pathLst>
                <a:path w="537" h="353" extrusionOk="0">
                  <a:moveTo>
                    <a:pt x="204" y="1"/>
                  </a:moveTo>
                  <a:cubicBezTo>
                    <a:pt x="133" y="1"/>
                    <a:pt x="64" y="26"/>
                    <a:pt x="0" y="107"/>
                  </a:cubicBezTo>
                  <a:cubicBezTo>
                    <a:pt x="140" y="269"/>
                    <a:pt x="228" y="352"/>
                    <a:pt x="303" y="352"/>
                  </a:cubicBezTo>
                  <a:cubicBezTo>
                    <a:pt x="381" y="352"/>
                    <a:pt x="445" y="260"/>
                    <a:pt x="536" y="71"/>
                  </a:cubicBezTo>
                  <a:cubicBezTo>
                    <a:pt x="519" y="54"/>
                    <a:pt x="497" y="37"/>
                    <a:pt x="468" y="37"/>
                  </a:cubicBezTo>
                  <a:cubicBezTo>
                    <a:pt x="456" y="37"/>
                    <a:pt x="443" y="40"/>
                    <a:pt x="429" y="47"/>
                  </a:cubicBezTo>
                  <a:cubicBezTo>
                    <a:pt x="356" y="29"/>
                    <a:pt x="279" y="1"/>
                    <a:pt x="2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30"/>
            <p:cNvSpPr/>
            <p:nvPr/>
          </p:nvSpPr>
          <p:spPr>
            <a:xfrm>
              <a:off x="5819475" y="4037475"/>
              <a:ext cx="22350" cy="3950"/>
            </a:xfrm>
            <a:custGeom>
              <a:avLst/>
              <a:gdLst/>
              <a:ahLst/>
              <a:cxnLst/>
              <a:rect l="l" t="t" r="r" b="b"/>
              <a:pathLst>
                <a:path w="894" h="158" extrusionOk="0">
                  <a:moveTo>
                    <a:pt x="270" y="1"/>
                  </a:moveTo>
                  <a:cubicBezTo>
                    <a:pt x="182" y="1"/>
                    <a:pt x="92" y="3"/>
                    <a:pt x="0" y="3"/>
                  </a:cubicBezTo>
                  <a:cubicBezTo>
                    <a:pt x="119" y="158"/>
                    <a:pt x="310" y="110"/>
                    <a:pt x="464" y="158"/>
                  </a:cubicBezTo>
                  <a:cubicBezTo>
                    <a:pt x="595" y="122"/>
                    <a:pt x="750" y="110"/>
                    <a:pt x="893" y="98"/>
                  </a:cubicBezTo>
                  <a:cubicBezTo>
                    <a:pt x="697" y="13"/>
                    <a:pt x="490"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30"/>
            <p:cNvSpPr/>
            <p:nvPr/>
          </p:nvSpPr>
          <p:spPr>
            <a:xfrm>
              <a:off x="5859050" y="4040425"/>
              <a:ext cx="18175" cy="3475"/>
            </a:xfrm>
            <a:custGeom>
              <a:avLst/>
              <a:gdLst/>
              <a:ahLst/>
              <a:cxnLst/>
              <a:rect l="l" t="t" r="r" b="b"/>
              <a:pathLst>
                <a:path w="727" h="139" extrusionOk="0">
                  <a:moveTo>
                    <a:pt x="302" y="0"/>
                  </a:moveTo>
                  <a:cubicBezTo>
                    <a:pt x="202" y="0"/>
                    <a:pt x="102" y="11"/>
                    <a:pt x="1" y="16"/>
                  </a:cubicBezTo>
                  <a:cubicBezTo>
                    <a:pt x="136" y="115"/>
                    <a:pt x="279" y="138"/>
                    <a:pt x="426" y="138"/>
                  </a:cubicBezTo>
                  <a:cubicBezTo>
                    <a:pt x="525" y="138"/>
                    <a:pt x="626" y="128"/>
                    <a:pt x="727" y="123"/>
                  </a:cubicBezTo>
                  <a:cubicBezTo>
                    <a:pt x="592" y="23"/>
                    <a:pt x="449" y="0"/>
                    <a:pt x="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30"/>
            <p:cNvSpPr/>
            <p:nvPr/>
          </p:nvSpPr>
          <p:spPr>
            <a:xfrm>
              <a:off x="5783750" y="4033650"/>
              <a:ext cx="15800" cy="3300"/>
            </a:xfrm>
            <a:custGeom>
              <a:avLst/>
              <a:gdLst/>
              <a:ahLst/>
              <a:cxnLst/>
              <a:rect l="l" t="t" r="r" b="b"/>
              <a:pathLst>
                <a:path w="632" h="132" extrusionOk="0">
                  <a:moveTo>
                    <a:pt x="206" y="0"/>
                  </a:moveTo>
                  <a:cubicBezTo>
                    <a:pt x="139" y="0"/>
                    <a:pt x="70" y="6"/>
                    <a:pt x="0" y="13"/>
                  </a:cubicBezTo>
                  <a:cubicBezTo>
                    <a:pt x="90" y="108"/>
                    <a:pt x="191" y="132"/>
                    <a:pt x="298" y="132"/>
                  </a:cubicBezTo>
                  <a:cubicBezTo>
                    <a:pt x="405" y="132"/>
                    <a:pt x="518" y="108"/>
                    <a:pt x="631" y="108"/>
                  </a:cubicBezTo>
                  <a:cubicBezTo>
                    <a:pt x="500" y="26"/>
                    <a:pt x="3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30"/>
            <p:cNvSpPr/>
            <p:nvPr/>
          </p:nvSpPr>
          <p:spPr>
            <a:xfrm>
              <a:off x="5772725" y="4033950"/>
              <a:ext cx="7175" cy="3000"/>
            </a:xfrm>
            <a:custGeom>
              <a:avLst/>
              <a:gdLst/>
              <a:ahLst/>
              <a:cxnLst/>
              <a:rect l="l" t="t" r="r" b="b"/>
              <a:pathLst>
                <a:path w="287" h="120" extrusionOk="0">
                  <a:moveTo>
                    <a:pt x="1" y="1"/>
                  </a:moveTo>
                  <a:lnTo>
                    <a:pt x="1" y="120"/>
                  </a:lnTo>
                  <a:cubicBezTo>
                    <a:pt x="120" y="120"/>
                    <a:pt x="227" y="96"/>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30"/>
            <p:cNvSpPr/>
            <p:nvPr/>
          </p:nvSpPr>
          <p:spPr>
            <a:xfrm>
              <a:off x="5134850" y="3646125"/>
              <a:ext cx="39625" cy="111325"/>
            </a:xfrm>
            <a:custGeom>
              <a:avLst/>
              <a:gdLst/>
              <a:ahLst/>
              <a:cxnLst/>
              <a:rect l="l" t="t" r="r" b="b"/>
              <a:pathLst>
                <a:path w="1585" h="4453" extrusionOk="0">
                  <a:moveTo>
                    <a:pt x="1132" y="0"/>
                  </a:moveTo>
                  <a:cubicBezTo>
                    <a:pt x="834" y="333"/>
                    <a:pt x="715" y="750"/>
                    <a:pt x="584" y="1143"/>
                  </a:cubicBezTo>
                  <a:cubicBezTo>
                    <a:pt x="572" y="1274"/>
                    <a:pt x="572" y="1429"/>
                    <a:pt x="572" y="1560"/>
                  </a:cubicBezTo>
                  <a:cubicBezTo>
                    <a:pt x="501" y="1655"/>
                    <a:pt x="322" y="1691"/>
                    <a:pt x="417" y="1857"/>
                  </a:cubicBezTo>
                  <a:cubicBezTo>
                    <a:pt x="346" y="2096"/>
                    <a:pt x="96" y="2286"/>
                    <a:pt x="215" y="2572"/>
                  </a:cubicBezTo>
                  <a:cubicBezTo>
                    <a:pt x="334" y="2846"/>
                    <a:pt x="239" y="3084"/>
                    <a:pt x="144" y="3322"/>
                  </a:cubicBezTo>
                  <a:cubicBezTo>
                    <a:pt x="1" y="3631"/>
                    <a:pt x="84" y="4001"/>
                    <a:pt x="286" y="4298"/>
                  </a:cubicBezTo>
                  <a:cubicBezTo>
                    <a:pt x="298" y="4191"/>
                    <a:pt x="239" y="4072"/>
                    <a:pt x="382" y="3989"/>
                  </a:cubicBezTo>
                  <a:cubicBezTo>
                    <a:pt x="441" y="4155"/>
                    <a:pt x="513" y="4298"/>
                    <a:pt x="572" y="4453"/>
                  </a:cubicBezTo>
                  <a:cubicBezTo>
                    <a:pt x="1001" y="4346"/>
                    <a:pt x="715" y="3953"/>
                    <a:pt x="870" y="3739"/>
                  </a:cubicBezTo>
                  <a:cubicBezTo>
                    <a:pt x="882" y="3584"/>
                    <a:pt x="882" y="3453"/>
                    <a:pt x="834" y="3322"/>
                  </a:cubicBezTo>
                  <a:cubicBezTo>
                    <a:pt x="810" y="3262"/>
                    <a:pt x="775" y="3203"/>
                    <a:pt x="739" y="3143"/>
                  </a:cubicBezTo>
                  <a:lnTo>
                    <a:pt x="739" y="2608"/>
                  </a:lnTo>
                  <a:cubicBezTo>
                    <a:pt x="775" y="2369"/>
                    <a:pt x="441" y="2036"/>
                    <a:pt x="858" y="1857"/>
                  </a:cubicBezTo>
                  <a:lnTo>
                    <a:pt x="882" y="1810"/>
                  </a:lnTo>
                  <a:lnTo>
                    <a:pt x="870" y="1774"/>
                  </a:lnTo>
                  <a:cubicBezTo>
                    <a:pt x="929" y="1667"/>
                    <a:pt x="882" y="1512"/>
                    <a:pt x="989" y="1429"/>
                  </a:cubicBezTo>
                  <a:lnTo>
                    <a:pt x="989" y="1012"/>
                  </a:lnTo>
                  <a:cubicBezTo>
                    <a:pt x="941" y="964"/>
                    <a:pt x="918" y="905"/>
                    <a:pt x="929" y="833"/>
                  </a:cubicBezTo>
                  <a:lnTo>
                    <a:pt x="929" y="833"/>
                  </a:lnTo>
                  <a:cubicBezTo>
                    <a:pt x="929" y="893"/>
                    <a:pt x="941" y="964"/>
                    <a:pt x="989" y="1012"/>
                  </a:cubicBezTo>
                  <a:cubicBezTo>
                    <a:pt x="1013" y="1012"/>
                    <a:pt x="1060" y="1012"/>
                    <a:pt x="1108" y="1000"/>
                  </a:cubicBezTo>
                  <a:cubicBezTo>
                    <a:pt x="1132" y="893"/>
                    <a:pt x="1156" y="786"/>
                    <a:pt x="1251" y="726"/>
                  </a:cubicBezTo>
                  <a:lnTo>
                    <a:pt x="1299" y="679"/>
                  </a:lnTo>
                  <a:lnTo>
                    <a:pt x="1299" y="619"/>
                  </a:lnTo>
                  <a:cubicBezTo>
                    <a:pt x="1334" y="476"/>
                    <a:pt x="1418" y="369"/>
                    <a:pt x="1537" y="286"/>
                  </a:cubicBezTo>
                  <a:lnTo>
                    <a:pt x="1584" y="155"/>
                  </a:lnTo>
                  <a:cubicBezTo>
                    <a:pt x="1429" y="107"/>
                    <a:pt x="1287" y="48"/>
                    <a:pt x="1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30"/>
            <p:cNvSpPr/>
            <p:nvPr/>
          </p:nvSpPr>
          <p:spPr>
            <a:xfrm>
              <a:off x="5139925" y="3685100"/>
              <a:ext cx="8950" cy="7475"/>
            </a:xfrm>
            <a:custGeom>
              <a:avLst/>
              <a:gdLst/>
              <a:ahLst/>
              <a:cxnLst/>
              <a:rect l="l" t="t" r="r" b="b"/>
              <a:pathLst>
                <a:path w="358" h="299" extrusionOk="0">
                  <a:moveTo>
                    <a:pt x="357" y="1"/>
                  </a:moveTo>
                  <a:lnTo>
                    <a:pt x="357" y="1"/>
                  </a:lnTo>
                  <a:cubicBezTo>
                    <a:pt x="179" y="36"/>
                    <a:pt x="0" y="84"/>
                    <a:pt x="203" y="298"/>
                  </a:cubicBezTo>
                  <a:cubicBezTo>
                    <a:pt x="262" y="203"/>
                    <a:pt x="310"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30"/>
            <p:cNvSpPr/>
            <p:nvPr/>
          </p:nvSpPr>
          <p:spPr>
            <a:xfrm>
              <a:off x="5410200" y="3185650"/>
              <a:ext cx="36625" cy="14575"/>
            </a:xfrm>
            <a:custGeom>
              <a:avLst/>
              <a:gdLst/>
              <a:ahLst/>
              <a:cxnLst/>
              <a:rect l="l" t="t" r="r" b="b"/>
              <a:pathLst>
                <a:path w="1465" h="583" extrusionOk="0">
                  <a:moveTo>
                    <a:pt x="476" y="12"/>
                  </a:moveTo>
                  <a:cubicBezTo>
                    <a:pt x="286" y="60"/>
                    <a:pt x="24" y="0"/>
                    <a:pt x="0" y="322"/>
                  </a:cubicBezTo>
                  <a:cubicBezTo>
                    <a:pt x="331" y="429"/>
                    <a:pt x="656" y="582"/>
                    <a:pt x="995" y="582"/>
                  </a:cubicBezTo>
                  <a:cubicBezTo>
                    <a:pt x="1144" y="582"/>
                    <a:pt x="1296" y="553"/>
                    <a:pt x="1453" y="476"/>
                  </a:cubicBezTo>
                  <a:cubicBezTo>
                    <a:pt x="1464" y="381"/>
                    <a:pt x="1464" y="310"/>
                    <a:pt x="1464" y="214"/>
                  </a:cubicBezTo>
                  <a:cubicBezTo>
                    <a:pt x="1389" y="130"/>
                    <a:pt x="1293" y="112"/>
                    <a:pt x="1190" y="112"/>
                  </a:cubicBezTo>
                  <a:cubicBezTo>
                    <a:pt x="1116" y="112"/>
                    <a:pt x="1039" y="121"/>
                    <a:pt x="962" y="121"/>
                  </a:cubicBezTo>
                  <a:cubicBezTo>
                    <a:pt x="876" y="121"/>
                    <a:pt x="791" y="109"/>
                    <a:pt x="714" y="60"/>
                  </a:cubicBezTo>
                  <a:cubicBezTo>
                    <a:pt x="643" y="36"/>
                    <a:pt x="560" y="24"/>
                    <a:pt x="47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30"/>
            <p:cNvSpPr/>
            <p:nvPr/>
          </p:nvSpPr>
          <p:spPr>
            <a:xfrm>
              <a:off x="5432225" y="3251425"/>
              <a:ext cx="3300" cy="7475"/>
            </a:xfrm>
            <a:custGeom>
              <a:avLst/>
              <a:gdLst/>
              <a:ahLst/>
              <a:cxnLst/>
              <a:rect l="l" t="t" r="r" b="b"/>
              <a:pathLst>
                <a:path w="132" h="299" extrusionOk="0">
                  <a:moveTo>
                    <a:pt x="131" y="0"/>
                  </a:moveTo>
                  <a:lnTo>
                    <a:pt x="131" y="0"/>
                  </a:lnTo>
                  <a:cubicBezTo>
                    <a:pt x="36" y="60"/>
                    <a:pt x="0" y="167"/>
                    <a:pt x="0" y="298"/>
                  </a:cubicBezTo>
                  <a:cubicBezTo>
                    <a:pt x="119" y="215"/>
                    <a:pt x="131" y="119"/>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30"/>
            <p:cNvSpPr/>
            <p:nvPr/>
          </p:nvSpPr>
          <p:spPr>
            <a:xfrm>
              <a:off x="5433400" y="3243975"/>
              <a:ext cx="2125" cy="3600"/>
            </a:xfrm>
            <a:custGeom>
              <a:avLst/>
              <a:gdLst/>
              <a:ahLst/>
              <a:cxnLst/>
              <a:rect l="l" t="t" r="r" b="b"/>
              <a:pathLst>
                <a:path w="85" h="144" extrusionOk="0">
                  <a:moveTo>
                    <a:pt x="84" y="1"/>
                  </a:moveTo>
                  <a:cubicBezTo>
                    <a:pt x="1" y="60"/>
                    <a:pt x="1" y="108"/>
                    <a:pt x="84" y="144"/>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30"/>
            <p:cNvSpPr/>
            <p:nvPr/>
          </p:nvSpPr>
          <p:spPr>
            <a:xfrm>
              <a:off x="5314650" y="3850900"/>
              <a:ext cx="35425" cy="156600"/>
            </a:xfrm>
            <a:custGeom>
              <a:avLst/>
              <a:gdLst/>
              <a:ahLst/>
              <a:cxnLst/>
              <a:rect l="l" t="t" r="r" b="b"/>
              <a:pathLst>
                <a:path w="1417" h="6264" extrusionOk="0">
                  <a:moveTo>
                    <a:pt x="572" y="1"/>
                  </a:moveTo>
                  <a:cubicBezTo>
                    <a:pt x="476" y="382"/>
                    <a:pt x="369" y="751"/>
                    <a:pt x="286" y="1132"/>
                  </a:cubicBezTo>
                  <a:cubicBezTo>
                    <a:pt x="310" y="1155"/>
                    <a:pt x="345" y="1203"/>
                    <a:pt x="357" y="1251"/>
                  </a:cubicBezTo>
                  <a:cubicBezTo>
                    <a:pt x="369" y="1286"/>
                    <a:pt x="393" y="1346"/>
                    <a:pt x="393" y="1394"/>
                  </a:cubicBezTo>
                  <a:cubicBezTo>
                    <a:pt x="369" y="1465"/>
                    <a:pt x="333" y="1548"/>
                    <a:pt x="286" y="1608"/>
                  </a:cubicBezTo>
                  <a:cubicBezTo>
                    <a:pt x="214" y="1703"/>
                    <a:pt x="95" y="1798"/>
                    <a:pt x="72" y="1941"/>
                  </a:cubicBezTo>
                  <a:cubicBezTo>
                    <a:pt x="155" y="2025"/>
                    <a:pt x="167" y="2084"/>
                    <a:pt x="72" y="2156"/>
                  </a:cubicBezTo>
                  <a:cubicBezTo>
                    <a:pt x="48" y="2275"/>
                    <a:pt x="119" y="2417"/>
                    <a:pt x="0" y="2537"/>
                  </a:cubicBezTo>
                  <a:cubicBezTo>
                    <a:pt x="95" y="3275"/>
                    <a:pt x="333" y="3965"/>
                    <a:pt x="274" y="4715"/>
                  </a:cubicBezTo>
                  <a:cubicBezTo>
                    <a:pt x="274" y="4823"/>
                    <a:pt x="286" y="4906"/>
                    <a:pt x="286" y="5001"/>
                  </a:cubicBezTo>
                  <a:cubicBezTo>
                    <a:pt x="333" y="5037"/>
                    <a:pt x="357" y="5096"/>
                    <a:pt x="405" y="5144"/>
                  </a:cubicBezTo>
                  <a:cubicBezTo>
                    <a:pt x="369" y="5632"/>
                    <a:pt x="703" y="5930"/>
                    <a:pt x="1000" y="6263"/>
                  </a:cubicBezTo>
                  <a:cubicBezTo>
                    <a:pt x="1417" y="6251"/>
                    <a:pt x="1143" y="6013"/>
                    <a:pt x="1143" y="5858"/>
                  </a:cubicBezTo>
                  <a:lnTo>
                    <a:pt x="1143" y="5775"/>
                  </a:lnTo>
                  <a:cubicBezTo>
                    <a:pt x="1131" y="5716"/>
                    <a:pt x="1119" y="5656"/>
                    <a:pt x="1084" y="5608"/>
                  </a:cubicBezTo>
                  <a:cubicBezTo>
                    <a:pt x="1072" y="5549"/>
                    <a:pt x="1060" y="5489"/>
                    <a:pt x="1024" y="5442"/>
                  </a:cubicBezTo>
                  <a:lnTo>
                    <a:pt x="941" y="5180"/>
                  </a:lnTo>
                  <a:cubicBezTo>
                    <a:pt x="667" y="4287"/>
                    <a:pt x="512" y="3370"/>
                    <a:pt x="726" y="2441"/>
                  </a:cubicBezTo>
                  <a:cubicBezTo>
                    <a:pt x="726" y="2275"/>
                    <a:pt x="714" y="2120"/>
                    <a:pt x="762" y="1977"/>
                  </a:cubicBezTo>
                  <a:cubicBezTo>
                    <a:pt x="774" y="1917"/>
                    <a:pt x="810" y="1870"/>
                    <a:pt x="822" y="1810"/>
                  </a:cubicBezTo>
                  <a:cubicBezTo>
                    <a:pt x="869" y="1739"/>
                    <a:pt x="893" y="1644"/>
                    <a:pt x="929" y="1572"/>
                  </a:cubicBezTo>
                  <a:cubicBezTo>
                    <a:pt x="941" y="1525"/>
                    <a:pt x="953" y="1465"/>
                    <a:pt x="953" y="1405"/>
                  </a:cubicBezTo>
                  <a:cubicBezTo>
                    <a:pt x="953" y="1346"/>
                    <a:pt x="941" y="1286"/>
                    <a:pt x="905" y="1251"/>
                  </a:cubicBezTo>
                  <a:cubicBezTo>
                    <a:pt x="869" y="1167"/>
                    <a:pt x="845" y="1096"/>
                    <a:pt x="822" y="1024"/>
                  </a:cubicBezTo>
                  <a:cubicBezTo>
                    <a:pt x="810" y="965"/>
                    <a:pt x="762" y="893"/>
                    <a:pt x="774" y="810"/>
                  </a:cubicBezTo>
                  <a:cubicBezTo>
                    <a:pt x="786" y="774"/>
                    <a:pt x="822" y="727"/>
                    <a:pt x="845" y="691"/>
                  </a:cubicBezTo>
                  <a:lnTo>
                    <a:pt x="845" y="620"/>
                  </a:lnTo>
                  <a:lnTo>
                    <a:pt x="845" y="548"/>
                  </a:lnTo>
                  <a:cubicBezTo>
                    <a:pt x="786" y="501"/>
                    <a:pt x="762" y="441"/>
                    <a:pt x="714" y="393"/>
                  </a:cubicBezTo>
                  <a:cubicBezTo>
                    <a:pt x="703" y="251"/>
                    <a:pt x="750" y="84"/>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30"/>
            <p:cNvSpPr/>
            <p:nvPr/>
          </p:nvSpPr>
          <p:spPr>
            <a:xfrm>
              <a:off x="5313150" y="3878575"/>
              <a:ext cx="14325" cy="35750"/>
            </a:xfrm>
            <a:custGeom>
              <a:avLst/>
              <a:gdLst/>
              <a:ahLst/>
              <a:cxnLst/>
              <a:rect l="l" t="t" r="r" b="b"/>
              <a:pathLst>
                <a:path w="573" h="1430" extrusionOk="0">
                  <a:moveTo>
                    <a:pt x="334" y="1"/>
                  </a:moveTo>
                  <a:cubicBezTo>
                    <a:pt x="108" y="453"/>
                    <a:pt x="1" y="929"/>
                    <a:pt x="48" y="1430"/>
                  </a:cubicBezTo>
                  <a:cubicBezTo>
                    <a:pt x="215" y="1346"/>
                    <a:pt x="167" y="1168"/>
                    <a:pt x="179" y="1013"/>
                  </a:cubicBezTo>
                  <a:cubicBezTo>
                    <a:pt x="227" y="977"/>
                    <a:pt x="227" y="929"/>
                    <a:pt x="179" y="882"/>
                  </a:cubicBezTo>
                  <a:cubicBezTo>
                    <a:pt x="227" y="751"/>
                    <a:pt x="310" y="656"/>
                    <a:pt x="453" y="596"/>
                  </a:cubicBezTo>
                  <a:cubicBezTo>
                    <a:pt x="572" y="477"/>
                    <a:pt x="524" y="334"/>
                    <a:pt x="548" y="191"/>
                  </a:cubicBezTo>
                  <a:cubicBezTo>
                    <a:pt x="536" y="120"/>
                    <a:pt x="524" y="60"/>
                    <a:pt x="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30"/>
            <p:cNvSpPr/>
            <p:nvPr/>
          </p:nvSpPr>
          <p:spPr>
            <a:xfrm>
              <a:off x="5195275" y="3024300"/>
              <a:ext cx="42900" cy="131000"/>
            </a:xfrm>
            <a:custGeom>
              <a:avLst/>
              <a:gdLst/>
              <a:ahLst/>
              <a:cxnLst/>
              <a:rect l="l" t="t" r="r" b="b"/>
              <a:pathLst>
                <a:path w="1716" h="5240" extrusionOk="0">
                  <a:moveTo>
                    <a:pt x="1358" y="1"/>
                  </a:moveTo>
                  <a:cubicBezTo>
                    <a:pt x="1203" y="120"/>
                    <a:pt x="1334" y="370"/>
                    <a:pt x="1144" y="477"/>
                  </a:cubicBezTo>
                  <a:lnTo>
                    <a:pt x="1144" y="620"/>
                  </a:lnTo>
                  <a:cubicBezTo>
                    <a:pt x="1239" y="834"/>
                    <a:pt x="1060" y="1001"/>
                    <a:pt x="1013" y="1192"/>
                  </a:cubicBezTo>
                  <a:cubicBezTo>
                    <a:pt x="941" y="1942"/>
                    <a:pt x="620" y="2620"/>
                    <a:pt x="429" y="3335"/>
                  </a:cubicBezTo>
                  <a:cubicBezTo>
                    <a:pt x="358" y="3835"/>
                    <a:pt x="120" y="4275"/>
                    <a:pt x="144" y="4787"/>
                  </a:cubicBezTo>
                  <a:cubicBezTo>
                    <a:pt x="1" y="5002"/>
                    <a:pt x="144" y="5121"/>
                    <a:pt x="310" y="5240"/>
                  </a:cubicBezTo>
                  <a:cubicBezTo>
                    <a:pt x="822" y="3787"/>
                    <a:pt x="1370" y="2346"/>
                    <a:pt x="1596" y="799"/>
                  </a:cubicBezTo>
                  <a:cubicBezTo>
                    <a:pt x="1656" y="692"/>
                    <a:pt x="1608" y="561"/>
                    <a:pt x="1691" y="477"/>
                  </a:cubicBezTo>
                  <a:cubicBezTo>
                    <a:pt x="1691" y="418"/>
                    <a:pt x="1715" y="370"/>
                    <a:pt x="1715" y="334"/>
                  </a:cubicBezTo>
                  <a:cubicBezTo>
                    <a:pt x="1560" y="263"/>
                    <a:pt x="1596" y="25"/>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30"/>
            <p:cNvSpPr/>
            <p:nvPr/>
          </p:nvSpPr>
          <p:spPr>
            <a:xfrm>
              <a:off x="5192300" y="3143975"/>
              <a:ext cx="11925" cy="17875"/>
            </a:xfrm>
            <a:custGeom>
              <a:avLst/>
              <a:gdLst/>
              <a:ahLst/>
              <a:cxnLst/>
              <a:rect l="l" t="t" r="r" b="b"/>
              <a:pathLst>
                <a:path w="477" h="715" extrusionOk="0">
                  <a:moveTo>
                    <a:pt x="263" y="0"/>
                  </a:moveTo>
                  <a:cubicBezTo>
                    <a:pt x="1" y="322"/>
                    <a:pt x="203" y="512"/>
                    <a:pt x="477" y="715"/>
                  </a:cubicBezTo>
                  <a:cubicBezTo>
                    <a:pt x="465" y="619"/>
                    <a:pt x="441" y="548"/>
                    <a:pt x="429" y="453"/>
                  </a:cubicBezTo>
                  <a:cubicBezTo>
                    <a:pt x="358" y="310"/>
                    <a:pt x="263" y="179"/>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30"/>
            <p:cNvSpPr/>
            <p:nvPr/>
          </p:nvSpPr>
          <p:spPr>
            <a:xfrm>
              <a:off x="5201825" y="3168850"/>
              <a:ext cx="10150" cy="5625"/>
            </a:xfrm>
            <a:custGeom>
              <a:avLst/>
              <a:gdLst/>
              <a:ahLst/>
              <a:cxnLst/>
              <a:rect l="l" t="t" r="r" b="b"/>
              <a:pathLst>
                <a:path w="406" h="225" extrusionOk="0">
                  <a:moveTo>
                    <a:pt x="210" y="1"/>
                  </a:moveTo>
                  <a:cubicBezTo>
                    <a:pt x="146" y="1"/>
                    <a:pt x="76" y="30"/>
                    <a:pt x="1" y="77"/>
                  </a:cubicBezTo>
                  <a:cubicBezTo>
                    <a:pt x="94" y="160"/>
                    <a:pt x="187" y="224"/>
                    <a:pt x="295" y="224"/>
                  </a:cubicBezTo>
                  <a:cubicBezTo>
                    <a:pt x="312" y="224"/>
                    <a:pt x="329" y="223"/>
                    <a:pt x="346" y="220"/>
                  </a:cubicBezTo>
                  <a:cubicBezTo>
                    <a:pt x="382" y="220"/>
                    <a:pt x="405" y="136"/>
                    <a:pt x="394" y="113"/>
                  </a:cubicBezTo>
                  <a:cubicBezTo>
                    <a:pt x="339" y="33"/>
                    <a:pt x="278"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30"/>
            <p:cNvSpPr/>
            <p:nvPr/>
          </p:nvSpPr>
          <p:spPr>
            <a:xfrm>
              <a:off x="5254525" y="3170750"/>
              <a:ext cx="72050" cy="18775"/>
            </a:xfrm>
            <a:custGeom>
              <a:avLst/>
              <a:gdLst/>
              <a:ahLst/>
              <a:cxnLst/>
              <a:rect l="l" t="t" r="r" b="b"/>
              <a:pathLst>
                <a:path w="2882" h="751" extrusionOk="0">
                  <a:moveTo>
                    <a:pt x="1691" y="1"/>
                  </a:moveTo>
                  <a:cubicBezTo>
                    <a:pt x="1605" y="1"/>
                    <a:pt x="1518" y="12"/>
                    <a:pt x="1429" y="37"/>
                  </a:cubicBezTo>
                  <a:cubicBezTo>
                    <a:pt x="964" y="60"/>
                    <a:pt x="500" y="72"/>
                    <a:pt x="60" y="108"/>
                  </a:cubicBezTo>
                  <a:cubicBezTo>
                    <a:pt x="0" y="203"/>
                    <a:pt x="12" y="287"/>
                    <a:pt x="83" y="370"/>
                  </a:cubicBezTo>
                  <a:lnTo>
                    <a:pt x="381" y="370"/>
                  </a:lnTo>
                  <a:cubicBezTo>
                    <a:pt x="699" y="370"/>
                    <a:pt x="1016" y="465"/>
                    <a:pt x="1334" y="465"/>
                  </a:cubicBezTo>
                  <a:cubicBezTo>
                    <a:pt x="1492" y="465"/>
                    <a:pt x="1651" y="441"/>
                    <a:pt x="1810" y="370"/>
                  </a:cubicBezTo>
                  <a:cubicBezTo>
                    <a:pt x="1917" y="632"/>
                    <a:pt x="2215" y="513"/>
                    <a:pt x="2381" y="668"/>
                  </a:cubicBezTo>
                  <a:cubicBezTo>
                    <a:pt x="2405" y="727"/>
                    <a:pt x="2453" y="751"/>
                    <a:pt x="2524" y="751"/>
                  </a:cubicBezTo>
                  <a:cubicBezTo>
                    <a:pt x="2881" y="584"/>
                    <a:pt x="2619" y="418"/>
                    <a:pt x="2524" y="227"/>
                  </a:cubicBezTo>
                  <a:cubicBezTo>
                    <a:pt x="2250" y="117"/>
                    <a:pt x="1976" y="1"/>
                    <a:pt x="16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30"/>
            <p:cNvSpPr/>
            <p:nvPr/>
          </p:nvSpPr>
          <p:spPr>
            <a:xfrm>
              <a:off x="5367625" y="3179650"/>
              <a:ext cx="32775" cy="4225"/>
            </a:xfrm>
            <a:custGeom>
              <a:avLst/>
              <a:gdLst/>
              <a:ahLst/>
              <a:cxnLst/>
              <a:rect l="l" t="t" r="r" b="b"/>
              <a:pathLst>
                <a:path w="1311" h="169" extrusionOk="0">
                  <a:moveTo>
                    <a:pt x="747" y="1"/>
                  </a:moveTo>
                  <a:cubicBezTo>
                    <a:pt x="578" y="1"/>
                    <a:pt x="408" y="17"/>
                    <a:pt x="240" y="17"/>
                  </a:cubicBezTo>
                  <a:cubicBezTo>
                    <a:pt x="159" y="17"/>
                    <a:pt x="79" y="13"/>
                    <a:pt x="0" y="2"/>
                  </a:cubicBezTo>
                  <a:lnTo>
                    <a:pt x="0" y="2"/>
                  </a:lnTo>
                  <a:cubicBezTo>
                    <a:pt x="150" y="131"/>
                    <a:pt x="311" y="163"/>
                    <a:pt x="477" y="163"/>
                  </a:cubicBezTo>
                  <a:cubicBezTo>
                    <a:pt x="636" y="163"/>
                    <a:pt x="798" y="134"/>
                    <a:pt x="957" y="134"/>
                  </a:cubicBezTo>
                  <a:cubicBezTo>
                    <a:pt x="1028" y="134"/>
                    <a:pt x="1098" y="140"/>
                    <a:pt x="1167" y="157"/>
                  </a:cubicBezTo>
                  <a:cubicBezTo>
                    <a:pt x="1203" y="169"/>
                    <a:pt x="1227" y="169"/>
                    <a:pt x="1262" y="169"/>
                  </a:cubicBezTo>
                  <a:cubicBezTo>
                    <a:pt x="1274" y="157"/>
                    <a:pt x="1286" y="133"/>
                    <a:pt x="1310" y="109"/>
                  </a:cubicBezTo>
                  <a:cubicBezTo>
                    <a:pt x="1129" y="21"/>
                    <a:pt x="939" y="1"/>
                    <a:pt x="7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30"/>
            <p:cNvSpPr/>
            <p:nvPr/>
          </p:nvSpPr>
          <p:spPr>
            <a:xfrm>
              <a:off x="5392925" y="3184150"/>
              <a:ext cx="10750" cy="6425"/>
            </a:xfrm>
            <a:custGeom>
              <a:avLst/>
              <a:gdLst/>
              <a:ahLst/>
              <a:cxnLst/>
              <a:rect l="l" t="t" r="r" b="b"/>
              <a:pathLst>
                <a:path w="430" h="257" extrusionOk="0">
                  <a:moveTo>
                    <a:pt x="155" y="1"/>
                  </a:moveTo>
                  <a:cubicBezTo>
                    <a:pt x="120" y="72"/>
                    <a:pt x="60" y="155"/>
                    <a:pt x="0" y="251"/>
                  </a:cubicBezTo>
                  <a:cubicBezTo>
                    <a:pt x="23" y="245"/>
                    <a:pt x="47" y="243"/>
                    <a:pt x="71" y="243"/>
                  </a:cubicBezTo>
                  <a:cubicBezTo>
                    <a:pt x="131" y="243"/>
                    <a:pt x="194" y="256"/>
                    <a:pt x="253" y="256"/>
                  </a:cubicBezTo>
                  <a:cubicBezTo>
                    <a:pt x="317" y="256"/>
                    <a:pt x="378" y="241"/>
                    <a:pt x="429" y="179"/>
                  </a:cubicBezTo>
                  <a:cubicBezTo>
                    <a:pt x="429" y="155"/>
                    <a:pt x="310" y="60"/>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30"/>
            <p:cNvSpPr/>
            <p:nvPr/>
          </p:nvSpPr>
          <p:spPr>
            <a:xfrm>
              <a:off x="6063550" y="4051825"/>
              <a:ext cx="21750" cy="7900"/>
            </a:xfrm>
            <a:custGeom>
              <a:avLst/>
              <a:gdLst/>
              <a:ahLst/>
              <a:cxnLst/>
              <a:rect l="l" t="t" r="r" b="b"/>
              <a:pathLst>
                <a:path w="870" h="316" extrusionOk="0">
                  <a:moveTo>
                    <a:pt x="560" y="0"/>
                  </a:moveTo>
                  <a:cubicBezTo>
                    <a:pt x="499" y="47"/>
                    <a:pt x="435" y="53"/>
                    <a:pt x="371" y="53"/>
                  </a:cubicBezTo>
                  <a:cubicBezTo>
                    <a:pt x="353" y="53"/>
                    <a:pt x="334" y="52"/>
                    <a:pt x="315" y="52"/>
                  </a:cubicBezTo>
                  <a:cubicBezTo>
                    <a:pt x="285" y="52"/>
                    <a:pt x="255" y="53"/>
                    <a:pt x="226" y="60"/>
                  </a:cubicBezTo>
                  <a:cubicBezTo>
                    <a:pt x="203" y="60"/>
                    <a:pt x="176" y="57"/>
                    <a:pt x="149" y="57"/>
                  </a:cubicBezTo>
                  <a:cubicBezTo>
                    <a:pt x="95" y="57"/>
                    <a:pt x="40" y="68"/>
                    <a:pt x="0" y="131"/>
                  </a:cubicBezTo>
                  <a:lnTo>
                    <a:pt x="0" y="262"/>
                  </a:lnTo>
                  <a:cubicBezTo>
                    <a:pt x="48" y="298"/>
                    <a:pt x="98" y="316"/>
                    <a:pt x="148" y="316"/>
                  </a:cubicBezTo>
                  <a:cubicBezTo>
                    <a:pt x="197" y="316"/>
                    <a:pt x="244" y="298"/>
                    <a:pt x="286" y="262"/>
                  </a:cubicBezTo>
                  <a:cubicBezTo>
                    <a:pt x="476" y="262"/>
                    <a:pt x="679" y="250"/>
                    <a:pt x="869" y="250"/>
                  </a:cubicBezTo>
                  <a:cubicBezTo>
                    <a:pt x="834" y="155"/>
                    <a:pt x="798" y="84"/>
                    <a:pt x="7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30"/>
            <p:cNvSpPr/>
            <p:nvPr/>
          </p:nvSpPr>
          <p:spPr>
            <a:xfrm>
              <a:off x="6063550" y="4058375"/>
              <a:ext cx="7150" cy="2925"/>
            </a:xfrm>
            <a:custGeom>
              <a:avLst/>
              <a:gdLst/>
              <a:ahLst/>
              <a:cxnLst/>
              <a:rect l="l" t="t" r="r" b="b"/>
              <a:pathLst>
                <a:path w="286" h="117" extrusionOk="0">
                  <a:moveTo>
                    <a:pt x="0" y="0"/>
                  </a:moveTo>
                  <a:cubicBezTo>
                    <a:pt x="48" y="78"/>
                    <a:pt x="93" y="116"/>
                    <a:pt x="139" y="116"/>
                  </a:cubicBezTo>
                  <a:cubicBezTo>
                    <a:pt x="185" y="116"/>
                    <a:pt x="232" y="7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30"/>
            <p:cNvSpPr/>
            <p:nvPr/>
          </p:nvSpPr>
          <p:spPr>
            <a:xfrm>
              <a:off x="6106700" y="4061350"/>
              <a:ext cx="3600" cy="2400"/>
            </a:xfrm>
            <a:custGeom>
              <a:avLst/>
              <a:gdLst/>
              <a:ahLst/>
              <a:cxnLst/>
              <a:rect l="l" t="t" r="r" b="b"/>
              <a:pathLst>
                <a:path w="144" h="96" extrusionOk="0">
                  <a:moveTo>
                    <a:pt x="1" y="0"/>
                  </a:moveTo>
                  <a:cubicBezTo>
                    <a:pt x="21" y="62"/>
                    <a:pt x="38" y="96"/>
                    <a:pt x="64" y="96"/>
                  </a:cubicBezTo>
                  <a:cubicBezTo>
                    <a:pt x="83" y="96"/>
                    <a:pt x="108" y="77"/>
                    <a:pt x="144" y="36"/>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30"/>
            <p:cNvSpPr/>
            <p:nvPr/>
          </p:nvSpPr>
          <p:spPr>
            <a:xfrm>
              <a:off x="6085275" y="4057950"/>
              <a:ext cx="3300" cy="2350"/>
            </a:xfrm>
            <a:custGeom>
              <a:avLst/>
              <a:gdLst/>
              <a:ahLst/>
              <a:cxnLst/>
              <a:rect l="l" t="t" r="r" b="b"/>
              <a:pathLst>
                <a:path w="132" h="94" extrusionOk="0">
                  <a:moveTo>
                    <a:pt x="37" y="1"/>
                  </a:moveTo>
                  <a:cubicBezTo>
                    <a:pt x="25" y="1"/>
                    <a:pt x="13" y="2"/>
                    <a:pt x="0" y="5"/>
                  </a:cubicBezTo>
                  <a:cubicBezTo>
                    <a:pt x="13" y="64"/>
                    <a:pt x="33" y="94"/>
                    <a:pt x="58" y="94"/>
                  </a:cubicBezTo>
                  <a:cubicBezTo>
                    <a:pt x="80" y="94"/>
                    <a:pt x="104" y="73"/>
                    <a:pt x="131" y="29"/>
                  </a:cubicBezTo>
                  <a:cubicBezTo>
                    <a:pt x="96" y="12"/>
                    <a:pt x="68" y="1"/>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30"/>
            <p:cNvSpPr/>
            <p:nvPr/>
          </p:nvSpPr>
          <p:spPr>
            <a:xfrm>
              <a:off x="5152725" y="3720950"/>
              <a:ext cx="50325" cy="74325"/>
            </a:xfrm>
            <a:custGeom>
              <a:avLst/>
              <a:gdLst/>
              <a:ahLst/>
              <a:cxnLst/>
              <a:rect l="l" t="t" r="r" b="b"/>
              <a:pathLst>
                <a:path w="2013" h="2973" extrusionOk="0">
                  <a:moveTo>
                    <a:pt x="828" y="0"/>
                  </a:moveTo>
                  <a:cubicBezTo>
                    <a:pt x="799" y="0"/>
                    <a:pt x="768" y="9"/>
                    <a:pt x="738" y="31"/>
                  </a:cubicBezTo>
                  <a:cubicBezTo>
                    <a:pt x="626" y="156"/>
                    <a:pt x="501" y="189"/>
                    <a:pt x="369" y="189"/>
                  </a:cubicBezTo>
                  <a:cubicBezTo>
                    <a:pt x="250" y="189"/>
                    <a:pt x="125" y="162"/>
                    <a:pt x="0" y="150"/>
                  </a:cubicBezTo>
                  <a:lnTo>
                    <a:pt x="0" y="317"/>
                  </a:lnTo>
                  <a:cubicBezTo>
                    <a:pt x="274" y="496"/>
                    <a:pt x="405" y="746"/>
                    <a:pt x="381" y="1103"/>
                  </a:cubicBezTo>
                  <a:cubicBezTo>
                    <a:pt x="345" y="1591"/>
                    <a:pt x="464" y="2067"/>
                    <a:pt x="536" y="2543"/>
                  </a:cubicBezTo>
                  <a:cubicBezTo>
                    <a:pt x="536" y="2579"/>
                    <a:pt x="524" y="2615"/>
                    <a:pt x="524" y="2651"/>
                  </a:cubicBezTo>
                  <a:cubicBezTo>
                    <a:pt x="584" y="2734"/>
                    <a:pt x="643" y="2817"/>
                    <a:pt x="703" y="2901"/>
                  </a:cubicBezTo>
                  <a:cubicBezTo>
                    <a:pt x="750" y="2948"/>
                    <a:pt x="810" y="2972"/>
                    <a:pt x="869" y="2972"/>
                  </a:cubicBezTo>
                  <a:cubicBezTo>
                    <a:pt x="929" y="2972"/>
                    <a:pt x="988" y="2948"/>
                    <a:pt x="1036" y="2901"/>
                  </a:cubicBezTo>
                  <a:cubicBezTo>
                    <a:pt x="1048" y="2877"/>
                    <a:pt x="1048" y="2841"/>
                    <a:pt x="1060" y="2817"/>
                  </a:cubicBezTo>
                  <a:cubicBezTo>
                    <a:pt x="1072" y="2698"/>
                    <a:pt x="1072" y="2579"/>
                    <a:pt x="1131" y="2472"/>
                  </a:cubicBezTo>
                  <a:cubicBezTo>
                    <a:pt x="1220" y="2353"/>
                    <a:pt x="1337" y="2335"/>
                    <a:pt x="1457" y="2335"/>
                  </a:cubicBezTo>
                  <a:cubicBezTo>
                    <a:pt x="1509" y="2335"/>
                    <a:pt x="1561" y="2338"/>
                    <a:pt x="1613" y="2338"/>
                  </a:cubicBezTo>
                  <a:cubicBezTo>
                    <a:pt x="1682" y="2338"/>
                    <a:pt x="1749" y="2333"/>
                    <a:pt x="1810" y="2305"/>
                  </a:cubicBezTo>
                  <a:cubicBezTo>
                    <a:pt x="1893" y="2282"/>
                    <a:pt x="1965" y="2234"/>
                    <a:pt x="2012" y="2139"/>
                  </a:cubicBezTo>
                  <a:cubicBezTo>
                    <a:pt x="2012" y="2020"/>
                    <a:pt x="1941" y="1936"/>
                    <a:pt x="1893" y="1829"/>
                  </a:cubicBezTo>
                  <a:cubicBezTo>
                    <a:pt x="1881" y="1770"/>
                    <a:pt x="1881" y="1722"/>
                    <a:pt x="1869" y="1662"/>
                  </a:cubicBezTo>
                  <a:lnTo>
                    <a:pt x="1869" y="1412"/>
                  </a:lnTo>
                  <a:cubicBezTo>
                    <a:pt x="1869" y="1341"/>
                    <a:pt x="1846" y="1246"/>
                    <a:pt x="1834" y="1162"/>
                  </a:cubicBezTo>
                  <a:cubicBezTo>
                    <a:pt x="1822" y="1103"/>
                    <a:pt x="1786" y="1043"/>
                    <a:pt x="1762" y="996"/>
                  </a:cubicBezTo>
                  <a:cubicBezTo>
                    <a:pt x="1715" y="972"/>
                    <a:pt x="1667" y="936"/>
                    <a:pt x="1607" y="912"/>
                  </a:cubicBezTo>
                  <a:cubicBezTo>
                    <a:pt x="1512" y="865"/>
                    <a:pt x="1405" y="829"/>
                    <a:pt x="1298" y="769"/>
                  </a:cubicBezTo>
                  <a:cubicBezTo>
                    <a:pt x="1131" y="698"/>
                    <a:pt x="1131" y="627"/>
                    <a:pt x="1298" y="567"/>
                  </a:cubicBezTo>
                  <a:cubicBezTo>
                    <a:pt x="1369" y="519"/>
                    <a:pt x="1429" y="460"/>
                    <a:pt x="1465" y="377"/>
                  </a:cubicBezTo>
                  <a:cubicBezTo>
                    <a:pt x="1453" y="234"/>
                    <a:pt x="1357" y="162"/>
                    <a:pt x="1250" y="115"/>
                  </a:cubicBezTo>
                  <a:cubicBezTo>
                    <a:pt x="1167" y="103"/>
                    <a:pt x="1095" y="91"/>
                    <a:pt x="1012" y="55"/>
                  </a:cubicBezTo>
                  <a:cubicBezTo>
                    <a:pt x="955" y="39"/>
                    <a:pt x="893" y="0"/>
                    <a:pt x="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30"/>
            <p:cNvSpPr/>
            <p:nvPr/>
          </p:nvSpPr>
          <p:spPr>
            <a:xfrm>
              <a:off x="5148850" y="3738675"/>
              <a:ext cx="13425" cy="40225"/>
            </a:xfrm>
            <a:custGeom>
              <a:avLst/>
              <a:gdLst/>
              <a:ahLst/>
              <a:cxnLst/>
              <a:rect l="l" t="t" r="r" b="b"/>
              <a:pathLst>
                <a:path w="537" h="1609" extrusionOk="0">
                  <a:moveTo>
                    <a:pt x="143" y="1"/>
                  </a:moveTo>
                  <a:lnTo>
                    <a:pt x="143" y="1"/>
                  </a:lnTo>
                  <a:cubicBezTo>
                    <a:pt x="0" y="227"/>
                    <a:pt x="191" y="525"/>
                    <a:pt x="0" y="739"/>
                  </a:cubicBezTo>
                  <a:cubicBezTo>
                    <a:pt x="0" y="1096"/>
                    <a:pt x="131" y="1394"/>
                    <a:pt x="369" y="1608"/>
                  </a:cubicBezTo>
                  <a:cubicBezTo>
                    <a:pt x="441" y="1573"/>
                    <a:pt x="488" y="1513"/>
                    <a:pt x="500" y="1430"/>
                  </a:cubicBezTo>
                  <a:cubicBezTo>
                    <a:pt x="512" y="1180"/>
                    <a:pt x="488" y="930"/>
                    <a:pt x="453" y="680"/>
                  </a:cubicBezTo>
                  <a:cubicBezTo>
                    <a:pt x="441" y="418"/>
                    <a:pt x="536"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30"/>
            <p:cNvSpPr/>
            <p:nvPr/>
          </p:nvSpPr>
          <p:spPr>
            <a:xfrm>
              <a:off x="5165525" y="3791375"/>
              <a:ext cx="16075" cy="18475"/>
            </a:xfrm>
            <a:custGeom>
              <a:avLst/>
              <a:gdLst/>
              <a:ahLst/>
              <a:cxnLst/>
              <a:rect l="l" t="t" r="r" b="b"/>
              <a:pathLst>
                <a:path w="643" h="739" extrusionOk="0">
                  <a:moveTo>
                    <a:pt x="560" y="0"/>
                  </a:moveTo>
                  <a:lnTo>
                    <a:pt x="476" y="36"/>
                  </a:lnTo>
                  <a:lnTo>
                    <a:pt x="488" y="60"/>
                  </a:lnTo>
                  <a:cubicBezTo>
                    <a:pt x="461" y="93"/>
                    <a:pt x="438" y="108"/>
                    <a:pt x="413" y="108"/>
                  </a:cubicBezTo>
                  <a:cubicBezTo>
                    <a:pt x="393" y="108"/>
                    <a:pt x="371" y="99"/>
                    <a:pt x="345" y="84"/>
                  </a:cubicBezTo>
                  <a:cubicBezTo>
                    <a:pt x="274" y="84"/>
                    <a:pt x="238" y="72"/>
                    <a:pt x="191" y="72"/>
                  </a:cubicBezTo>
                  <a:cubicBezTo>
                    <a:pt x="0" y="393"/>
                    <a:pt x="0" y="393"/>
                    <a:pt x="226" y="727"/>
                  </a:cubicBezTo>
                  <a:cubicBezTo>
                    <a:pt x="254" y="733"/>
                    <a:pt x="282" y="738"/>
                    <a:pt x="307" y="738"/>
                  </a:cubicBezTo>
                  <a:cubicBezTo>
                    <a:pt x="369" y="738"/>
                    <a:pt x="417" y="709"/>
                    <a:pt x="417" y="608"/>
                  </a:cubicBezTo>
                  <a:cubicBezTo>
                    <a:pt x="417" y="500"/>
                    <a:pt x="484" y="487"/>
                    <a:pt x="552" y="487"/>
                  </a:cubicBezTo>
                  <a:cubicBezTo>
                    <a:pt x="575" y="487"/>
                    <a:pt x="598" y="488"/>
                    <a:pt x="619" y="488"/>
                  </a:cubicBezTo>
                  <a:cubicBezTo>
                    <a:pt x="619" y="334"/>
                    <a:pt x="643" y="203"/>
                    <a:pt x="643" y="60"/>
                  </a:cubicBezTo>
                  <a:cubicBezTo>
                    <a:pt x="607" y="36"/>
                    <a:pt x="595" y="12"/>
                    <a:pt x="5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30"/>
            <p:cNvSpPr/>
            <p:nvPr/>
          </p:nvSpPr>
          <p:spPr>
            <a:xfrm>
              <a:off x="5158675" y="3778275"/>
              <a:ext cx="5675" cy="4775"/>
            </a:xfrm>
            <a:custGeom>
              <a:avLst/>
              <a:gdLst/>
              <a:ahLst/>
              <a:cxnLst/>
              <a:rect l="l" t="t" r="r" b="b"/>
              <a:pathLst>
                <a:path w="227" h="191" extrusionOk="0">
                  <a:moveTo>
                    <a:pt x="84" y="0"/>
                  </a:moveTo>
                  <a:cubicBezTo>
                    <a:pt x="48" y="0"/>
                    <a:pt x="24" y="12"/>
                    <a:pt x="0" y="24"/>
                  </a:cubicBezTo>
                  <a:cubicBezTo>
                    <a:pt x="48" y="72"/>
                    <a:pt x="107" y="131"/>
                    <a:pt x="155" y="191"/>
                  </a:cubicBezTo>
                  <a:cubicBezTo>
                    <a:pt x="167" y="167"/>
                    <a:pt x="179" y="143"/>
                    <a:pt x="226" y="119"/>
                  </a:cubicBezTo>
                  <a:cubicBezTo>
                    <a:pt x="203" y="48"/>
                    <a:pt x="155"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30"/>
            <p:cNvSpPr/>
            <p:nvPr/>
          </p:nvSpPr>
          <p:spPr>
            <a:xfrm>
              <a:off x="5162550" y="3781475"/>
              <a:ext cx="4975" cy="5450"/>
            </a:xfrm>
            <a:custGeom>
              <a:avLst/>
              <a:gdLst/>
              <a:ahLst/>
              <a:cxnLst/>
              <a:rect l="l" t="t" r="r" b="b"/>
              <a:pathLst>
                <a:path w="199" h="218" extrusionOk="0">
                  <a:moveTo>
                    <a:pt x="86" y="1"/>
                  </a:moveTo>
                  <a:cubicBezTo>
                    <a:pt x="74" y="1"/>
                    <a:pt x="61" y="2"/>
                    <a:pt x="48" y="3"/>
                  </a:cubicBezTo>
                  <a:cubicBezTo>
                    <a:pt x="24" y="39"/>
                    <a:pt x="12" y="51"/>
                    <a:pt x="0" y="63"/>
                  </a:cubicBezTo>
                  <a:cubicBezTo>
                    <a:pt x="48" y="122"/>
                    <a:pt x="83" y="170"/>
                    <a:pt x="131" y="218"/>
                  </a:cubicBezTo>
                  <a:lnTo>
                    <a:pt x="179" y="158"/>
                  </a:lnTo>
                  <a:cubicBezTo>
                    <a:pt x="199" y="36"/>
                    <a:pt x="158" y="1"/>
                    <a:pt x="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30"/>
            <p:cNvSpPr/>
            <p:nvPr/>
          </p:nvSpPr>
          <p:spPr>
            <a:xfrm>
              <a:off x="5247375" y="3172575"/>
              <a:ext cx="8950" cy="7125"/>
            </a:xfrm>
            <a:custGeom>
              <a:avLst/>
              <a:gdLst/>
              <a:ahLst/>
              <a:cxnLst/>
              <a:rect l="l" t="t" r="r" b="b"/>
              <a:pathLst>
                <a:path w="358" h="285" extrusionOk="0">
                  <a:moveTo>
                    <a:pt x="158" y="1"/>
                  </a:moveTo>
                  <a:cubicBezTo>
                    <a:pt x="97" y="1"/>
                    <a:pt x="43" y="20"/>
                    <a:pt x="24" y="94"/>
                  </a:cubicBezTo>
                  <a:cubicBezTo>
                    <a:pt x="0" y="237"/>
                    <a:pt x="167" y="261"/>
                    <a:pt x="286" y="285"/>
                  </a:cubicBezTo>
                  <a:lnTo>
                    <a:pt x="357" y="285"/>
                  </a:lnTo>
                  <a:cubicBezTo>
                    <a:pt x="346" y="190"/>
                    <a:pt x="346" y="118"/>
                    <a:pt x="322" y="23"/>
                  </a:cubicBezTo>
                  <a:cubicBezTo>
                    <a:pt x="276" y="17"/>
                    <a:pt x="214" y="1"/>
                    <a:pt x="1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30"/>
            <p:cNvSpPr/>
            <p:nvPr/>
          </p:nvSpPr>
          <p:spPr>
            <a:xfrm>
              <a:off x="5184850" y="3780650"/>
              <a:ext cx="112250" cy="24750"/>
            </a:xfrm>
            <a:custGeom>
              <a:avLst/>
              <a:gdLst/>
              <a:ahLst/>
              <a:cxnLst/>
              <a:rect l="l" t="t" r="r" b="b"/>
              <a:pathLst>
                <a:path w="4490" h="990" extrusionOk="0">
                  <a:moveTo>
                    <a:pt x="287" y="1"/>
                  </a:moveTo>
                  <a:cubicBezTo>
                    <a:pt x="168" y="36"/>
                    <a:pt x="84" y="108"/>
                    <a:pt x="49" y="215"/>
                  </a:cubicBezTo>
                  <a:cubicBezTo>
                    <a:pt x="1" y="453"/>
                    <a:pt x="168" y="620"/>
                    <a:pt x="287" y="798"/>
                  </a:cubicBezTo>
                  <a:cubicBezTo>
                    <a:pt x="322" y="798"/>
                    <a:pt x="382" y="810"/>
                    <a:pt x="430" y="822"/>
                  </a:cubicBezTo>
                  <a:cubicBezTo>
                    <a:pt x="477" y="822"/>
                    <a:pt x="501" y="810"/>
                    <a:pt x="537" y="810"/>
                  </a:cubicBezTo>
                  <a:cubicBezTo>
                    <a:pt x="799" y="775"/>
                    <a:pt x="1061" y="775"/>
                    <a:pt x="1323" y="775"/>
                  </a:cubicBezTo>
                  <a:cubicBezTo>
                    <a:pt x="1470" y="767"/>
                    <a:pt x="1623" y="708"/>
                    <a:pt x="1774" y="708"/>
                  </a:cubicBezTo>
                  <a:cubicBezTo>
                    <a:pt x="1854" y="708"/>
                    <a:pt x="1935" y="725"/>
                    <a:pt x="2013" y="775"/>
                  </a:cubicBezTo>
                  <a:cubicBezTo>
                    <a:pt x="2275" y="798"/>
                    <a:pt x="2561" y="798"/>
                    <a:pt x="2823" y="810"/>
                  </a:cubicBezTo>
                  <a:cubicBezTo>
                    <a:pt x="2927" y="847"/>
                    <a:pt x="3034" y="857"/>
                    <a:pt x="3143" y="857"/>
                  </a:cubicBezTo>
                  <a:cubicBezTo>
                    <a:pt x="3254" y="857"/>
                    <a:pt x="3367" y="847"/>
                    <a:pt x="3480" y="847"/>
                  </a:cubicBezTo>
                  <a:cubicBezTo>
                    <a:pt x="3612" y="847"/>
                    <a:pt x="3743" y="860"/>
                    <a:pt x="3871" y="917"/>
                  </a:cubicBezTo>
                  <a:cubicBezTo>
                    <a:pt x="3954" y="917"/>
                    <a:pt x="4037" y="929"/>
                    <a:pt x="4121" y="941"/>
                  </a:cubicBezTo>
                  <a:cubicBezTo>
                    <a:pt x="4178" y="967"/>
                    <a:pt x="4254" y="989"/>
                    <a:pt x="4316" y="989"/>
                  </a:cubicBezTo>
                  <a:cubicBezTo>
                    <a:pt x="4370" y="989"/>
                    <a:pt x="4414" y="973"/>
                    <a:pt x="4430" y="929"/>
                  </a:cubicBezTo>
                  <a:cubicBezTo>
                    <a:pt x="4490" y="644"/>
                    <a:pt x="4228" y="644"/>
                    <a:pt x="4061" y="548"/>
                  </a:cubicBezTo>
                  <a:cubicBezTo>
                    <a:pt x="3942" y="501"/>
                    <a:pt x="3835" y="489"/>
                    <a:pt x="3716" y="465"/>
                  </a:cubicBezTo>
                  <a:cubicBezTo>
                    <a:pt x="3418" y="453"/>
                    <a:pt x="3120" y="465"/>
                    <a:pt x="2847" y="358"/>
                  </a:cubicBezTo>
                  <a:cubicBezTo>
                    <a:pt x="2585" y="298"/>
                    <a:pt x="2323" y="298"/>
                    <a:pt x="2073" y="298"/>
                  </a:cubicBezTo>
                  <a:cubicBezTo>
                    <a:pt x="2019" y="304"/>
                    <a:pt x="1966" y="307"/>
                    <a:pt x="1914" y="307"/>
                  </a:cubicBezTo>
                  <a:cubicBezTo>
                    <a:pt x="1756" y="307"/>
                    <a:pt x="1602" y="280"/>
                    <a:pt x="1442" y="227"/>
                  </a:cubicBezTo>
                  <a:cubicBezTo>
                    <a:pt x="1061" y="108"/>
                    <a:pt x="680" y="1"/>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30"/>
            <p:cNvSpPr/>
            <p:nvPr/>
          </p:nvSpPr>
          <p:spPr>
            <a:xfrm>
              <a:off x="5179500" y="3784425"/>
              <a:ext cx="12825" cy="25425"/>
            </a:xfrm>
            <a:custGeom>
              <a:avLst/>
              <a:gdLst/>
              <a:ahLst/>
              <a:cxnLst/>
              <a:rect l="l" t="t" r="r" b="b"/>
              <a:pathLst>
                <a:path w="513" h="1017" extrusionOk="0">
                  <a:moveTo>
                    <a:pt x="232" y="0"/>
                  </a:moveTo>
                  <a:cubicBezTo>
                    <a:pt x="221" y="0"/>
                    <a:pt x="212" y="2"/>
                    <a:pt x="203" y="4"/>
                  </a:cubicBezTo>
                  <a:cubicBezTo>
                    <a:pt x="96" y="100"/>
                    <a:pt x="1" y="183"/>
                    <a:pt x="84" y="338"/>
                  </a:cubicBezTo>
                  <a:lnTo>
                    <a:pt x="84" y="350"/>
                  </a:lnTo>
                  <a:cubicBezTo>
                    <a:pt x="513" y="421"/>
                    <a:pt x="24" y="886"/>
                    <a:pt x="358" y="1016"/>
                  </a:cubicBezTo>
                  <a:cubicBezTo>
                    <a:pt x="405" y="886"/>
                    <a:pt x="453" y="743"/>
                    <a:pt x="501" y="635"/>
                  </a:cubicBezTo>
                  <a:cubicBezTo>
                    <a:pt x="441" y="433"/>
                    <a:pt x="394" y="243"/>
                    <a:pt x="346" y="52"/>
                  </a:cubicBezTo>
                  <a:cubicBezTo>
                    <a:pt x="310" y="16"/>
                    <a:pt x="266"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30"/>
            <p:cNvSpPr/>
            <p:nvPr/>
          </p:nvSpPr>
          <p:spPr>
            <a:xfrm>
              <a:off x="5202725" y="3811025"/>
              <a:ext cx="7175" cy="5950"/>
            </a:xfrm>
            <a:custGeom>
              <a:avLst/>
              <a:gdLst/>
              <a:ahLst/>
              <a:cxnLst/>
              <a:rect l="l" t="t" r="r" b="b"/>
              <a:pathLst>
                <a:path w="287" h="238" extrusionOk="0">
                  <a:moveTo>
                    <a:pt x="0" y="0"/>
                  </a:moveTo>
                  <a:cubicBezTo>
                    <a:pt x="16" y="119"/>
                    <a:pt x="37" y="237"/>
                    <a:pt x="116" y="237"/>
                  </a:cubicBezTo>
                  <a:cubicBezTo>
                    <a:pt x="156" y="237"/>
                    <a:pt x="210" y="207"/>
                    <a:pt x="286" y="131"/>
                  </a:cubicBezTo>
                  <a:cubicBezTo>
                    <a:pt x="191" y="83"/>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30"/>
            <p:cNvSpPr/>
            <p:nvPr/>
          </p:nvSpPr>
          <p:spPr>
            <a:xfrm>
              <a:off x="5198850" y="3802675"/>
              <a:ext cx="3900" cy="8375"/>
            </a:xfrm>
            <a:custGeom>
              <a:avLst/>
              <a:gdLst/>
              <a:ahLst/>
              <a:cxnLst/>
              <a:rect l="l" t="t" r="r" b="b"/>
              <a:pathLst>
                <a:path w="156" h="335" extrusionOk="0">
                  <a:moveTo>
                    <a:pt x="48" y="1"/>
                  </a:moveTo>
                  <a:lnTo>
                    <a:pt x="1" y="48"/>
                  </a:lnTo>
                  <a:cubicBezTo>
                    <a:pt x="24" y="167"/>
                    <a:pt x="36" y="275"/>
                    <a:pt x="155" y="334"/>
                  </a:cubicBezTo>
                  <a:lnTo>
                    <a:pt x="155" y="48"/>
                  </a:ln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30"/>
            <p:cNvSpPr/>
            <p:nvPr/>
          </p:nvSpPr>
          <p:spPr>
            <a:xfrm>
              <a:off x="5195575" y="3799250"/>
              <a:ext cx="5375" cy="4650"/>
            </a:xfrm>
            <a:custGeom>
              <a:avLst/>
              <a:gdLst/>
              <a:ahLst/>
              <a:cxnLst/>
              <a:rect l="l" t="t" r="r" b="b"/>
              <a:pathLst>
                <a:path w="215" h="186" extrusionOk="0">
                  <a:moveTo>
                    <a:pt x="69" y="0"/>
                  </a:moveTo>
                  <a:cubicBezTo>
                    <a:pt x="51" y="0"/>
                    <a:pt x="32" y="3"/>
                    <a:pt x="13" y="7"/>
                  </a:cubicBezTo>
                  <a:cubicBezTo>
                    <a:pt x="13" y="42"/>
                    <a:pt x="13" y="54"/>
                    <a:pt x="1" y="78"/>
                  </a:cubicBezTo>
                  <a:cubicBezTo>
                    <a:pt x="48" y="114"/>
                    <a:pt x="96" y="150"/>
                    <a:pt x="132" y="185"/>
                  </a:cubicBezTo>
                  <a:cubicBezTo>
                    <a:pt x="191" y="138"/>
                    <a:pt x="215" y="102"/>
                    <a:pt x="179" y="42"/>
                  </a:cubicBezTo>
                  <a:cubicBezTo>
                    <a:pt x="140" y="11"/>
                    <a:pt x="105"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30"/>
            <p:cNvSpPr/>
            <p:nvPr/>
          </p:nvSpPr>
          <p:spPr>
            <a:xfrm>
              <a:off x="5288750" y="2867750"/>
              <a:ext cx="47050" cy="41225"/>
            </a:xfrm>
            <a:custGeom>
              <a:avLst/>
              <a:gdLst/>
              <a:ahLst/>
              <a:cxnLst/>
              <a:rect l="l" t="t" r="r" b="b"/>
              <a:pathLst>
                <a:path w="1882" h="1649" extrusionOk="0">
                  <a:moveTo>
                    <a:pt x="1727" y="0"/>
                  </a:moveTo>
                  <a:cubicBezTo>
                    <a:pt x="1679" y="0"/>
                    <a:pt x="1631" y="0"/>
                    <a:pt x="1584" y="60"/>
                  </a:cubicBezTo>
                  <a:cubicBezTo>
                    <a:pt x="1548" y="107"/>
                    <a:pt x="1489" y="131"/>
                    <a:pt x="1441" y="191"/>
                  </a:cubicBezTo>
                  <a:cubicBezTo>
                    <a:pt x="1393" y="191"/>
                    <a:pt x="1346" y="215"/>
                    <a:pt x="1322" y="226"/>
                  </a:cubicBezTo>
                  <a:cubicBezTo>
                    <a:pt x="1310" y="250"/>
                    <a:pt x="1286" y="286"/>
                    <a:pt x="1286" y="334"/>
                  </a:cubicBezTo>
                  <a:cubicBezTo>
                    <a:pt x="1250" y="369"/>
                    <a:pt x="1203" y="417"/>
                    <a:pt x="1143" y="453"/>
                  </a:cubicBezTo>
                  <a:lnTo>
                    <a:pt x="869" y="488"/>
                  </a:lnTo>
                  <a:cubicBezTo>
                    <a:pt x="834" y="536"/>
                    <a:pt x="774" y="584"/>
                    <a:pt x="727" y="631"/>
                  </a:cubicBezTo>
                  <a:lnTo>
                    <a:pt x="572" y="774"/>
                  </a:lnTo>
                  <a:lnTo>
                    <a:pt x="441" y="905"/>
                  </a:lnTo>
                  <a:cubicBezTo>
                    <a:pt x="417" y="1143"/>
                    <a:pt x="215" y="1179"/>
                    <a:pt x="24" y="1203"/>
                  </a:cubicBezTo>
                  <a:cubicBezTo>
                    <a:pt x="12" y="1250"/>
                    <a:pt x="0" y="1274"/>
                    <a:pt x="0" y="1322"/>
                  </a:cubicBezTo>
                  <a:cubicBezTo>
                    <a:pt x="131" y="1369"/>
                    <a:pt x="215" y="1453"/>
                    <a:pt x="262" y="1596"/>
                  </a:cubicBezTo>
                  <a:cubicBezTo>
                    <a:pt x="290" y="1630"/>
                    <a:pt x="322" y="1649"/>
                    <a:pt x="358" y="1649"/>
                  </a:cubicBezTo>
                  <a:cubicBezTo>
                    <a:pt x="383" y="1649"/>
                    <a:pt x="411" y="1639"/>
                    <a:pt x="441" y="1620"/>
                  </a:cubicBezTo>
                  <a:cubicBezTo>
                    <a:pt x="475" y="1539"/>
                    <a:pt x="510" y="1481"/>
                    <a:pt x="597" y="1477"/>
                  </a:cubicBezTo>
                  <a:lnTo>
                    <a:pt x="597" y="1477"/>
                  </a:lnTo>
                  <a:cubicBezTo>
                    <a:pt x="596" y="1481"/>
                    <a:pt x="596" y="1485"/>
                    <a:pt x="596" y="1489"/>
                  </a:cubicBezTo>
                  <a:lnTo>
                    <a:pt x="607" y="1477"/>
                  </a:lnTo>
                  <a:cubicBezTo>
                    <a:pt x="604" y="1477"/>
                    <a:pt x="600" y="1477"/>
                    <a:pt x="597" y="1477"/>
                  </a:cubicBezTo>
                  <a:lnTo>
                    <a:pt x="597" y="1477"/>
                  </a:lnTo>
                  <a:cubicBezTo>
                    <a:pt x="618" y="1359"/>
                    <a:pt x="776" y="1379"/>
                    <a:pt x="834" y="1298"/>
                  </a:cubicBezTo>
                  <a:lnTo>
                    <a:pt x="846" y="1274"/>
                  </a:lnTo>
                  <a:cubicBezTo>
                    <a:pt x="905" y="1250"/>
                    <a:pt x="953" y="1203"/>
                    <a:pt x="977" y="1143"/>
                  </a:cubicBezTo>
                  <a:lnTo>
                    <a:pt x="988" y="1131"/>
                  </a:lnTo>
                  <a:cubicBezTo>
                    <a:pt x="1048" y="1084"/>
                    <a:pt x="1096" y="1036"/>
                    <a:pt x="1143" y="1000"/>
                  </a:cubicBezTo>
                  <a:cubicBezTo>
                    <a:pt x="1191" y="953"/>
                    <a:pt x="1227" y="905"/>
                    <a:pt x="1286" y="869"/>
                  </a:cubicBezTo>
                  <a:cubicBezTo>
                    <a:pt x="1322" y="810"/>
                    <a:pt x="1381" y="762"/>
                    <a:pt x="1429" y="715"/>
                  </a:cubicBezTo>
                  <a:cubicBezTo>
                    <a:pt x="1465" y="667"/>
                    <a:pt x="1512" y="631"/>
                    <a:pt x="1572" y="584"/>
                  </a:cubicBezTo>
                  <a:cubicBezTo>
                    <a:pt x="1620" y="524"/>
                    <a:pt x="1679" y="465"/>
                    <a:pt x="1762" y="465"/>
                  </a:cubicBezTo>
                  <a:cubicBezTo>
                    <a:pt x="1846" y="453"/>
                    <a:pt x="1881" y="405"/>
                    <a:pt x="1881" y="334"/>
                  </a:cubicBezTo>
                  <a:cubicBezTo>
                    <a:pt x="1762" y="250"/>
                    <a:pt x="1727" y="131"/>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30"/>
            <p:cNvSpPr/>
            <p:nvPr/>
          </p:nvSpPr>
          <p:spPr>
            <a:xfrm>
              <a:off x="5281900" y="2906725"/>
              <a:ext cx="18175" cy="15525"/>
            </a:xfrm>
            <a:custGeom>
              <a:avLst/>
              <a:gdLst/>
              <a:ahLst/>
              <a:cxnLst/>
              <a:rect l="l" t="t" r="r" b="b"/>
              <a:pathLst>
                <a:path w="727" h="621" extrusionOk="0">
                  <a:moveTo>
                    <a:pt x="548" y="1"/>
                  </a:moveTo>
                  <a:cubicBezTo>
                    <a:pt x="346" y="180"/>
                    <a:pt x="96" y="311"/>
                    <a:pt x="0" y="620"/>
                  </a:cubicBezTo>
                  <a:cubicBezTo>
                    <a:pt x="298" y="501"/>
                    <a:pt x="524" y="275"/>
                    <a:pt x="727" y="37"/>
                  </a:cubicBezTo>
                  <a:cubicBezTo>
                    <a:pt x="667" y="37"/>
                    <a:pt x="608" y="25"/>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30"/>
            <p:cNvSpPr/>
            <p:nvPr/>
          </p:nvSpPr>
          <p:spPr>
            <a:xfrm>
              <a:off x="5722725" y="4028900"/>
              <a:ext cx="11050" cy="7475"/>
            </a:xfrm>
            <a:custGeom>
              <a:avLst/>
              <a:gdLst/>
              <a:ahLst/>
              <a:cxnLst/>
              <a:rect l="l" t="t" r="r" b="b"/>
              <a:pathLst>
                <a:path w="442" h="299" extrusionOk="0">
                  <a:moveTo>
                    <a:pt x="255" y="1"/>
                  </a:moveTo>
                  <a:cubicBezTo>
                    <a:pt x="172" y="1"/>
                    <a:pt x="90" y="20"/>
                    <a:pt x="1" y="48"/>
                  </a:cubicBezTo>
                  <a:lnTo>
                    <a:pt x="1" y="298"/>
                  </a:lnTo>
                  <a:lnTo>
                    <a:pt x="286" y="298"/>
                  </a:lnTo>
                  <a:cubicBezTo>
                    <a:pt x="334" y="262"/>
                    <a:pt x="441" y="262"/>
                    <a:pt x="441" y="167"/>
                  </a:cubicBezTo>
                  <a:lnTo>
                    <a:pt x="441" y="36"/>
                  </a:lnTo>
                  <a:cubicBezTo>
                    <a:pt x="376" y="11"/>
                    <a:pt x="315" y="1"/>
                    <a:pt x="2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30"/>
            <p:cNvSpPr/>
            <p:nvPr/>
          </p:nvSpPr>
          <p:spPr>
            <a:xfrm>
              <a:off x="5729875" y="4033375"/>
              <a:ext cx="7175" cy="4725"/>
            </a:xfrm>
            <a:custGeom>
              <a:avLst/>
              <a:gdLst/>
              <a:ahLst/>
              <a:cxnLst/>
              <a:rect l="l" t="t" r="r" b="b"/>
              <a:pathLst>
                <a:path w="287" h="189" extrusionOk="0">
                  <a:moveTo>
                    <a:pt x="155" y="0"/>
                  </a:moveTo>
                  <a:cubicBezTo>
                    <a:pt x="96" y="48"/>
                    <a:pt x="48" y="95"/>
                    <a:pt x="0" y="143"/>
                  </a:cubicBezTo>
                  <a:cubicBezTo>
                    <a:pt x="48" y="143"/>
                    <a:pt x="96" y="143"/>
                    <a:pt x="155" y="155"/>
                  </a:cubicBezTo>
                  <a:cubicBezTo>
                    <a:pt x="155" y="167"/>
                    <a:pt x="167" y="167"/>
                    <a:pt x="191" y="179"/>
                  </a:cubicBezTo>
                  <a:cubicBezTo>
                    <a:pt x="201" y="186"/>
                    <a:pt x="211" y="189"/>
                    <a:pt x="220" y="189"/>
                  </a:cubicBezTo>
                  <a:cubicBezTo>
                    <a:pt x="242" y="189"/>
                    <a:pt x="261" y="172"/>
                    <a:pt x="286" y="155"/>
                  </a:cubicBezTo>
                  <a:cubicBezTo>
                    <a:pt x="238" y="95"/>
                    <a:pt x="191"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30"/>
            <p:cNvSpPr/>
            <p:nvPr/>
          </p:nvSpPr>
          <p:spPr>
            <a:xfrm>
              <a:off x="5733750" y="4036925"/>
              <a:ext cx="3575" cy="1825"/>
            </a:xfrm>
            <a:custGeom>
              <a:avLst/>
              <a:gdLst/>
              <a:ahLst/>
              <a:cxnLst/>
              <a:rect l="l" t="t" r="r" b="b"/>
              <a:pathLst>
                <a:path w="143" h="73" extrusionOk="0">
                  <a:moveTo>
                    <a:pt x="0" y="1"/>
                  </a:moveTo>
                  <a:cubicBezTo>
                    <a:pt x="18" y="49"/>
                    <a:pt x="39" y="72"/>
                    <a:pt x="63" y="72"/>
                  </a:cubicBezTo>
                  <a:cubicBezTo>
                    <a:pt x="86" y="72"/>
                    <a:pt x="113" y="49"/>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30"/>
            <p:cNvSpPr/>
            <p:nvPr/>
          </p:nvSpPr>
          <p:spPr>
            <a:xfrm>
              <a:off x="5712000" y="4036925"/>
              <a:ext cx="3900" cy="1825"/>
            </a:xfrm>
            <a:custGeom>
              <a:avLst/>
              <a:gdLst/>
              <a:ahLst/>
              <a:cxnLst/>
              <a:rect l="l" t="t" r="r" b="b"/>
              <a:pathLst>
                <a:path w="156" h="73" extrusionOk="0">
                  <a:moveTo>
                    <a:pt x="1" y="1"/>
                  </a:moveTo>
                  <a:cubicBezTo>
                    <a:pt x="25" y="49"/>
                    <a:pt x="49" y="72"/>
                    <a:pt x="74" y="72"/>
                  </a:cubicBezTo>
                  <a:cubicBezTo>
                    <a:pt x="99" y="72"/>
                    <a:pt x="126" y="49"/>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30"/>
            <p:cNvSpPr/>
            <p:nvPr/>
          </p:nvSpPr>
          <p:spPr>
            <a:xfrm>
              <a:off x="6134100" y="4061850"/>
              <a:ext cx="29775" cy="5275"/>
            </a:xfrm>
            <a:custGeom>
              <a:avLst/>
              <a:gdLst/>
              <a:ahLst/>
              <a:cxnLst/>
              <a:rect l="l" t="t" r="r" b="b"/>
              <a:pathLst>
                <a:path w="1191" h="211" extrusionOk="0">
                  <a:moveTo>
                    <a:pt x="654" y="0"/>
                  </a:moveTo>
                  <a:cubicBezTo>
                    <a:pt x="465" y="0"/>
                    <a:pt x="276" y="30"/>
                    <a:pt x="90" y="30"/>
                  </a:cubicBezTo>
                  <a:cubicBezTo>
                    <a:pt x="60" y="30"/>
                    <a:pt x="30" y="30"/>
                    <a:pt x="0" y="28"/>
                  </a:cubicBezTo>
                  <a:lnTo>
                    <a:pt x="0" y="28"/>
                  </a:lnTo>
                  <a:cubicBezTo>
                    <a:pt x="60" y="52"/>
                    <a:pt x="131" y="99"/>
                    <a:pt x="179" y="147"/>
                  </a:cubicBezTo>
                  <a:cubicBezTo>
                    <a:pt x="179" y="159"/>
                    <a:pt x="191" y="195"/>
                    <a:pt x="214" y="206"/>
                  </a:cubicBezTo>
                  <a:cubicBezTo>
                    <a:pt x="223" y="209"/>
                    <a:pt x="231" y="211"/>
                    <a:pt x="238" y="211"/>
                  </a:cubicBezTo>
                  <a:cubicBezTo>
                    <a:pt x="263" y="211"/>
                    <a:pt x="285" y="195"/>
                    <a:pt x="321" y="159"/>
                  </a:cubicBezTo>
                  <a:cubicBezTo>
                    <a:pt x="619" y="147"/>
                    <a:pt x="905" y="147"/>
                    <a:pt x="1191" y="135"/>
                  </a:cubicBezTo>
                  <a:cubicBezTo>
                    <a:pt x="1013" y="28"/>
                    <a:pt x="834" y="0"/>
                    <a:pt x="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30"/>
            <p:cNvSpPr/>
            <p:nvPr/>
          </p:nvSpPr>
          <p:spPr>
            <a:xfrm>
              <a:off x="6135450" y="4065500"/>
              <a:ext cx="10575" cy="11025"/>
            </a:xfrm>
            <a:custGeom>
              <a:avLst/>
              <a:gdLst/>
              <a:ahLst/>
              <a:cxnLst/>
              <a:rect l="l" t="t" r="r" b="b"/>
              <a:pathLst>
                <a:path w="423" h="441" extrusionOk="0">
                  <a:moveTo>
                    <a:pt x="137" y="1"/>
                  </a:moveTo>
                  <a:cubicBezTo>
                    <a:pt x="126" y="182"/>
                    <a:pt x="0" y="440"/>
                    <a:pt x="300" y="440"/>
                  </a:cubicBezTo>
                  <a:cubicBezTo>
                    <a:pt x="335" y="440"/>
                    <a:pt x="375" y="437"/>
                    <a:pt x="422" y="430"/>
                  </a:cubicBezTo>
                  <a:cubicBezTo>
                    <a:pt x="375" y="299"/>
                    <a:pt x="327" y="144"/>
                    <a:pt x="279" y="13"/>
                  </a:cubicBezTo>
                  <a:cubicBezTo>
                    <a:pt x="244" y="13"/>
                    <a:pt x="184"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30"/>
            <p:cNvSpPr/>
            <p:nvPr/>
          </p:nvSpPr>
          <p:spPr>
            <a:xfrm>
              <a:off x="5220275" y="3039800"/>
              <a:ext cx="9850" cy="14300"/>
            </a:xfrm>
            <a:custGeom>
              <a:avLst/>
              <a:gdLst/>
              <a:ahLst/>
              <a:cxnLst/>
              <a:rect l="l" t="t" r="r" b="b"/>
              <a:pathLst>
                <a:path w="394" h="572" extrusionOk="0">
                  <a:moveTo>
                    <a:pt x="156" y="0"/>
                  </a:moveTo>
                  <a:lnTo>
                    <a:pt x="156" y="0"/>
                  </a:lnTo>
                  <a:cubicBezTo>
                    <a:pt x="60" y="179"/>
                    <a:pt x="1" y="369"/>
                    <a:pt x="25" y="572"/>
                  </a:cubicBezTo>
                  <a:cubicBezTo>
                    <a:pt x="144" y="393"/>
                    <a:pt x="394" y="26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30"/>
            <p:cNvSpPr/>
            <p:nvPr/>
          </p:nvSpPr>
          <p:spPr>
            <a:xfrm>
              <a:off x="5299450" y="3179675"/>
              <a:ext cx="14025" cy="9550"/>
            </a:xfrm>
            <a:custGeom>
              <a:avLst/>
              <a:gdLst/>
              <a:ahLst/>
              <a:cxnLst/>
              <a:rect l="l" t="t" r="r" b="b"/>
              <a:pathLst>
                <a:path w="561" h="382" extrusionOk="0">
                  <a:moveTo>
                    <a:pt x="1" y="1"/>
                  </a:moveTo>
                  <a:lnTo>
                    <a:pt x="1" y="1"/>
                  </a:lnTo>
                  <a:cubicBezTo>
                    <a:pt x="49" y="382"/>
                    <a:pt x="346" y="251"/>
                    <a:pt x="560" y="299"/>
                  </a:cubicBezTo>
                  <a:cubicBezTo>
                    <a:pt x="430" y="84"/>
                    <a:pt x="179" y="13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30"/>
            <p:cNvSpPr/>
            <p:nvPr/>
          </p:nvSpPr>
          <p:spPr>
            <a:xfrm>
              <a:off x="6124575" y="4067000"/>
              <a:ext cx="6550" cy="7400"/>
            </a:xfrm>
            <a:custGeom>
              <a:avLst/>
              <a:gdLst/>
              <a:ahLst/>
              <a:cxnLst/>
              <a:rect l="l" t="t" r="r" b="b"/>
              <a:pathLst>
                <a:path w="262" h="296" extrusionOk="0">
                  <a:moveTo>
                    <a:pt x="179" y="0"/>
                  </a:moveTo>
                  <a:cubicBezTo>
                    <a:pt x="48" y="24"/>
                    <a:pt x="24" y="84"/>
                    <a:pt x="0" y="143"/>
                  </a:cubicBezTo>
                  <a:cubicBezTo>
                    <a:pt x="20" y="232"/>
                    <a:pt x="63" y="295"/>
                    <a:pt x="131" y="295"/>
                  </a:cubicBezTo>
                  <a:cubicBezTo>
                    <a:pt x="146" y="295"/>
                    <a:pt x="162" y="293"/>
                    <a:pt x="179" y="286"/>
                  </a:cubicBezTo>
                  <a:cubicBezTo>
                    <a:pt x="226" y="262"/>
                    <a:pt x="262" y="179"/>
                    <a:pt x="262" y="120"/>
                  </a:cubicBezTo>
                  <a:cubicBezTo>
                    <a:pt x="262" y="48"/>
                    <a:pt x="214" y="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30"/>
            <p:cNvSpPr/>
            <p:nvPr/>
          </p:nvSpPr>
          <p:spPr>
            <a:xfrm>
              <a:off x="5360475" y="3996675"/>
              <a:ext cx="51225" cy="13875"/>
            </a:xfrm>
            <a:custGeom>
              <a:avLst/>
              <a:gdLst/>
              <a:ahLst/>
              <a:cxnLst/>
              <a:rect l="l" t="t" r="r" b="b"/>
              <a:pathLst>
                <a:path w="2049" h="555" extrusionOk="0">
                  <a:moveTo>
                    <a:pt x="1576" y="0"/>
                  </a:moveTo>
                  <a:cubicBezTo>
                    <a:pt x="1439" y="0"/>
                    <a:pt x="1296" y="29"/>
                    <a:pt x="1156" y="39"/>
                  </a:cubicBezTo>
                  <a:cubicBezTo>
                    <a:pt x="786" y="206"/>
                    <a:pt x="322" y="4"/>
                    <a:pt x="1" y="325"/>
                  </a:cubicBezTo>
                  <a:cubicBezTo>
                    <a:pt x="48" y="373"/>
                    <a:pt x="108" y="420"/>
                    <a:pt x="144" y="456"/>
                  </a:cubicBezTo>
                  <a:cubicBezTo>
                    <a:pt x="224" y="436"/>
                    <a:pt x="304" y="420"/>
                    <a:pt x="388" y="420"/>
                  </a:cubicBezTo>
                  <a:cubicBezTo>
                    <a:pt x="454" y="420"/>
                    <a:pt x="523" y="430"/>
                    <a:pt x="596" y="456"/>
                  </a:cubicBezTo>
                  <a:cubicBezTo>
                    <a:pt x="703" y="516"/>
                    <a:pt x="811" y="554"/>
                    <a:pt x="921" y="554"/>
                  </a:cubicBezTo>
                  <a:cubicBezTo>
                    <a:pt x="1005" y="554"/>
                    <a:pt x="1091" y="532"/>
                    <a:pt x="1179" y="480"/>
                  </a:cubicBezTo>
                  <a:cubicBezTo>
                    <a:pt x="1190" y="472"/>
                    <a:pt x="1203" y="470"/>
                    <a:pt x="1216" y="470"/>
                  </a:cubicBezTo>
                  <a:cubicBezTo>
                    <a:pt x="1245" y="470"/>
                    <a:pt x="1277" y="484"/>
                    <a:pt x="1310" y="492"/>
                  </a:cubicBezTo>
                  <a:lnTo>
                    <a:pt x="1310" y="420"/>
                  </a:lnTo>
                  <a:cubicBezTo>
                    <a:pt x="1364" y="394"/>
                    <a:pt x="1422" y="385"/>
                    <a:pt x="1481" y="385"/>
                  </a:cubicBezTo>
                  <a:cubicBezTo>
                    <a:pt x="1572" y="385"/>
                    <a:pt x="1667" y="404"/>
                    <a:pt x="1757" y="404"/>
                  </a:cubicBezTo>
                  <a:cubicBezTo>
                    <a:pt x="1868" y="404"/>
                    <a:pt x="1972" y="375"/>
                    <a:pt x="2049" y="242"/>
                  </a:cubicBezTo>
                  <a:cubicBezTo>
                    <a:pt x="1915" y="48"/>
                    <a:pt x="1751" y="0"/>
                    <a:pt x="15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30"/>
            <p:cNvSpPr/>
            <p:nvPr/>
          </p:nvSpPr>
          <p:spPr>
            <a:xfrm>
              <a:off x="5375075" y="4008075"/>
              <a:ext cx="14300" cy="6425"/>
            </a:xfrm>
            <a:custGeom>
              <a:avLst/>
              <a:gdLst/>
              <a:ahLst/>
              <a:cxnLst/>
              <a:rect l="l" t="t" r="r" b="b"/>
              <a:pathLst>
                <a:path w="572" h="257" extrusionOk="0">
                  <a:moveTo>
                    <a:pt x="0" y="0"/>
                  </a:moveTo>
                  <a:cubicBezTo>
                    <a:pt x="123" y="61"/>
                    <a:pt x="241" y="256"/>
                    <a:pt x="363" y="256"/>
                  </a:cubicBezTo>
                  <a:cubicBezTo>
                    <a:pt x="431" y="256"/>
                    <a:pt x="500" y="197"/>
                    <a:pt x="572" y="24"/>
                  </a:cubicBezTo>
                  <a:cubicBezTo>
                    <a:pt x="381" y="24"/>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30"/>
            <p:cNvSpPr/>
            <p:nvPr/>
          </p:nvSpPr>
          <p:spPr>
            <a:xfrm>
              <a:off x="5338450" y="3828575"/>
              <a:ext cx="76825" cy="39625"/>
            </a:xfrm>
            <a:custGeom>
              <a:avLst/>
              <a:gdLst/>
              <a:ahLst/>
              <a:cxnLst/>
              <a:rect l="l" t="t" r="r" b="b"/>
              <a:pathLst>
                <a:path w="3073" h="1585" extrusionOk="0">
                  <a:moveTo>
                    <a:pt x="24" y="1"/>
                  </a:moveTo>
                  <a:lnTo>
                    <a:pt x="24" y="1"/>
                  </a:lnTo>
                  <a:cubicBezTo>
                    <a:pt x="167" y="203"/>
                    <a:pt x="179" y="477"/>
                    <a:pt x="72" y="810"/>
                  </a:cubicBezTo>
                  <a:cubicBezTo>
                    <a:pt x="60" y="846"/>
                    <a:pt x="48" y="858"/>
                    <a:pt x="24" y="870"/>
                  </a:cubicBezTo>
                  <a:cubicBezTo>
                    <a:pt x="13" y="1036"/>
                    <a:pt x="1" y="1203"/>
                    <a:pt x="167" y="1310"/>
                  </a:cubicBezTo>
                  <a:cubicBezTo>
                    <a:pt x="167" y="1429"/>
                    <a:pt x="179" y="1525"/>
                    <a:pt x="298" y="1584"/>
                  </a:cubicBezTo>
                  <a:cubicBezTo>
                    <a:pt x="346" y="1548"/>
                    <a:pt x="394" y="1489"/>
                    <a:pt x="429" y="1441"/>
                  </a:cubicBezTo>
                  <a:cubicBezTo>
                    <a:pt x="596" y="1215"/>
                    <a:pt x="810" y="1025"/>
                    <a:pt x="1025" y="846"/>
                  </a:cubicBezTo>
                  <a:cubicBezTo>
                    <a:pt x="1072" y="784"/>
                    <a:pt x="1134" y="770"/>
                    <a:pt x="1199" y="770"/>
                  </a:cubicBezTo>
                  <a:cubicBezTo>
                    <a:pt x="1252" y="770"/>
                    <a:pt x="1308" y="779"/>
                    <a:pt x="1360" y="779"/>
                  </a:cubicBezTo>
                  <a:cubicBezTo>
                    <a:pt x="1402" y="779"/>
                    <a:pt x="1442" y="773"/>
                    <a:pt x="1477" y="751"/>
                  </a:cubicBezTo>
                  <a:cubicBezTo>
                    <a:pt x="1468" y="618"/>
                    <a:pt x="1446" y="484"/>
                    <a:pt x="1554" y="484"/>
                  </a:cubicBezTo>
                  <a:cubicBezTo>
                    <a:pt x="1590" y="484"/>
                    <a:pt x="1642" y="500"/>
                    <a:pt x="1715" y="536"/>
                  </a:cubicBezTo>
                  <a:cubicBezTo>
                    <a:pt x="1768" y="559"/>
                    <a:pt x="1835" y="567"/>
                    <a:pt x="1908" y="567"/>
                  </a:cubicBezTo>
                  <a:cubicBezTo>
                    <a:pt x="1949" y="567"/>
                    <a:pt x="1993" y="565"/>
                    <a:pt x="2037" y="560"/>
                  </a:cubicBezTo>
                  <a:lnTo>
                    <a:pt x="2310" y="513"/>
                  </a:lnTo>
                  <a:lnTo>
                    <a:pt x="2572" y="513"/>
                  </a:lnTo>
                  <a:cubicBezTo>
                    <a:pt x="2775" y="489"/>
                    <a:pt x="2953" y="477"/>
                    <a:pt x="3072" y="298"/>
                  </a:cubicBezTo>
                  <a:cubicBezTo>
                    <a:pt x="2048" y="132"/>
                    <a:pt x="1060" y="12"/>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30"/>
            <p:cNvSpPr/>
            <p:nvPr/>
          </p:nvSpPr>
          <p:spPr>
            <a:xfrm>
              <a:off x="5308975" y="3825000"/>
              <a:ext cx="50350" cy="25325"/>
            </a:xfrm>
            <a:custGeom>
              <a:avLst/>
              <a:gdLst/>
              <a:ahLst/>
              <a:cxnLst/>
              <a:rect l="l" t="t" r="r" b="b"/>
              <a:pathLst>
                <a:path w="2014" h="1013" extrusionOk="0">
                  <a:moveTo>
                    <a:pt x="60" y="1"/>
                  </a:moveTo>
                  <a:cubicBezTo>
                    <a:pt x="1" y="60"/>
                    <a:pt x="1" y="108"/>
                    <a:pt x="60" y="155"/>
                  </a:cubicBezTo>
                  <a:cubicBezTo>
                    <a:pt x="334" y="358"/>
                    <a:pt x="775" y="203"/>
                    <a:pt x="941" y="620"/>
                  </a:cubicBezTo>
                  <a:cubicBezTo>
                    <a:pt x="956" y="619"/>
                    <a:pt x="970" y="618"/>
                    <a:pt x="982" y="618"/>
                  </a:cubicBezTo>
                  <a:cubicBezTo>
                    <a:pt x="1245" y="618"/>
                    <a:pt x="1181" y="842"/>
                    <a:pt x="1215" y="1013"/>
                  </a:cubicBezTo>
                  <a:cubicBezTo>
                    <a:pt x="1334" y="596"/>
                    <a:pt x="1727" y="715"/>
                    <a:pt x="2013" y="620"/>
                  </a:cubicBezTo>
                  <a:cubicBezTo>
                    <a:pt x="1870" y="203"/>
                    <a:pt x="1394" y="441"/>
                    <a:pt x="1215" y="144"/>
                  </a:cubicBezTo>
                  <a:cubicBezTo>
                    <a:pt x="822" y="96"/>
                    <a:pt x="441"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30"/>
            <p:cNvSpPr/>
            <p:nvPr/>
          </p:nvSpPr>
          <p:spPr>
            <a:xfrm>
              <a:off x="5329525" y="3868175"/>
              <a:ext cx="9250" cy="15600"/>
            </a:xfrm>
            <a:custGeom>
              <a:avLst/>
              <a:gdLst/>
              <a:ahLst/>
              <a:cxnLst/>
              <a:rect l="l" t="t" r="r" b="b"/>
              <a:pathLst>
                <a:path w="370" h="624" extrusionOk="0">
                  <a:moveTo>
                    <a:pt x="96" y="0"/>
                  </a:moveTo>
                  <a:cubicBezTo>
                    <a:pt x="12" y="95"/>
                    <a:pt x="0" y="202"/>
                    <a:pt x="72" y="286"/>
                  </a:cubicBezTo>
                  <a:cubicBezTo>
                    <a:pt x="96" y="405"/>
                    <a:pt x="108" y="512"/>
                    <a:pt x="227" y="572"/>
                  </a:cubicBezTo>
                  <a:cubicBezTo>
                    <a:pt x="227" y="583"/>
                    <a:pt x="239" y="595"/>
                    <a:pt x="274" y="619"/>
                  </a:cubicBezTo>
                  <a:cubicBezTo>
                    <a:pt x="280" y="622"/>
                    <a:pt x="286" y="624"/>
                    <a:pt x="293" y="624"/>
                  </a:cubicBezTo>
                  <a:cubicBezTo>
                    <a:pt x="314" y="624"/>
                    <a:pt x="339" y="608"/>
                    <a:pt x="358" y="572"/>
                  </a:cubicBezTo>
                  <a:lnTo>
                    <a:pt x="370" y="572"/>
                  </a:lnTo>
                  <a:cubicBezTo>
                    <a:pt x="370" y="381"/>
                    <a:pt x="358" y="167"/>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30"/>
            <p:cNvSpPr/>
            <p:nvPr/>
          </p:nvSpPr>
          <p:spPr>
            <a:xfrm>
              <a:off x="5332200" y="3860725"/>
              <a:ext cx="3300" cy="3900"/>
            </a:xfrm>
            <a:custGeom>
              <a:avLst/>
              <a:gdLst/>
              <a:ahLst/>
              <a:cxnLst/>
              <a:rect l="l" t="t" r="r" b="b"/>
              <a:pathLst>
                <a:path w="132" h="156" extrusionOk="0">
                  <a:moveTo>
                    <a:pt x="1" y="0"/>
                  </a:moveTo>
                  <a:lnTo>
                    <a:pt x="1" y="0"/>
                  </a:lnTo>
                  <a:cubicBezTo>
                    <a:pt x="48" y="60"/>
                    <a:pt x="84" y="108"/>
                    <a:pt x="132" y="155"/>
                  </a:cubicBezTo>
                  <a:cubicBezTo>
                    <a:pt x="84" y="108"/>
                    <a:pt x="48"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30"/>
            <p:cNvSpPr/>
            <p:nvPr/>
          </p:nvSpPr>
          <p:spPr>
            <a:xfrm>
              <a:off x="5665275" y="4037225"/>
              <a:ext cx="6875" cy="2375"/>
            </a:xfrm>
            <a:custGeom>
              <a:avLst/>
              <a:gdLst/>
              <a:ahLst/>
              <a:cxnLst/>
              <a:rect l="l" t="t" r="r" b="b"/>
              <a:pathLst>
                <a:path w="275" h="95" extrusionOk="0">
                  <a:moveTo>
                    <a:pt x="1" y="1"/>
                  </a:moveTo>
                  <a:cubicBezTo>
                    <a:pt x="47" y="65"/>
                    <a:pt x="94" y="95"/>
                    <a:pt x="139" y="95"/>
                  </a:cubicBezTo>
                  <a:cubicBezTo>
                    <a:pt x="186" y="95"/>
                    <a:pt x="232" y="62"/>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30"/>
            <p:cNvSpPr/>
            <p:nvPr/>
          </p:nvSpPr>
          <p:spPr>
            <a:xfrm>
              <a:off x="5652775" y="4033375"/>
              <a:ext cx="10150" cy="3575"/>
            </a:xfrm>
            <a:custGeom>
              <a:avLst/>
              <a:gdLst/>
              <a:ahLst/>
              <a:cxnLst/>
              <a:rect l="l" t="t" r="r" b="b"/>
              <a:pathLst>
                <a:path w="406" h="143" extrusionOk="0">
                  <a:moveTo>
                    <a:pt x="84" y="0"/>
                  </a:moveTo>
                  <a:cubicBezTo>
                    <a:pt x="1" y="48"/>
                    <a:pt x="1" y="95"/>
                    <a:pt x="84" y="143"/>
                  </a:cubicBezTo>
                  <a:lnTo>
                    <a:pt x="382" y="143"/>
                  </a:lnTo>
                  <a:cubicBezTo>
                    <a:pt x="405" y="95"/>
                    <a:pt x="405" y="48"/>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30"/>
            <p:cNvSpPr/>
            <p:nvPr/>
          </p:nvSpPr>
          <p:spPr>
            <a:xfrm>
              <a:off x="5646825" y="4033375"/>
              <a:ext cx="8050" cy="3575"/>
            </a:xfrm>
            <a:custGeom>
              <a:avLst/>
              <a:gdLst/>
              <a:ahLst/>
              <a:cxnLst/>
              <a:rect l="l" t="t" r="r" b="b"/>
              <a:pathLst>
                <a:path w="322" h="143" extrusionOk="0">
                  <a:moveTo>
                    <a:pt x="0" y="0"/>
                  </a:moveTo>
                  <a:cubicBezTo>
                    <a:pt x="84" y="107"/>
                    <a:pt x="179" y="143"/>
                    <a:pt x="298" y="143"/>
                  </a:cubicBezTo>
                  <a:cubicBezTo>
                    <a:pt x="322" y="95"/>
                    <a:pt x="322" y="48"/>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30"/>
            <p:cNvSpPr/>
            <p:nvPr/>
          </p:nvSpPr>
          <p:spPr>
            <a:xfrm>
              <a:off x="5661400" y="4033375"/>
              <a:ext cx="3900" cy="3875"/>
            </a:xfrm>
            <a:custGeom>
              <a:avLst/>
              <a:gdLst/>
              <a:ahLst/>
              <a:cxnLst/>
              <a:rect l="l" t="t" r="r" b="b"/>
              <a:pathLst>
                <a:path w="156" h="155" extrusionOk="0">
                  <a:moveTo>
                    <a:pt x="1" y="0"/>
                  </a:moveTo>
                  <a:lnTo>
                    <a:pt x="1" y="0"/>
                  </a:lnTo>
                  <a:cubicBezTo>
                    <a:pt x="13" y="48"/>
                    <a:pt x="13" y="95"/>
                    <a:pt x="13" y="143"/>
                  </a:cubicBezTo>
                  <a:cubicBezTo>
                    <a:pt x="60" y="143"/>
                    <a:pt x="108" y="143"/>
                    <a:pt x="156" y="155"/>
                  </a:cubicBezTo>
                  <a:cubicBezTo>
                    <a:pt x="108" y="95"/>
                    <a:pt x="49"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30"/>
            <p:cNvSpPr/>
            <p:nvPr/>
          </p:nvSpPr>
          <p:spPr>
            <a:xfrm>
              <a:off x="5686700" y="4036925"/>
              <a:ext cx="3900" cy="3300"/>
            </a:xfrm>
            <a:custGeom>
              <a:avLst/>
              <a:gdLst/>
              <a:ahLst/>
              <a:cxnLst/>
              <a:rect l="l" t="t" r="r" b="b"/>
              <a:pathLst>
                <a:path w="156" h="132" extrusionOk="0">
                  <a:moveTo>
                    <a:pt x="1" y="132"/>
                  </a:moveTo>
                  <a:cubicBezTo>
                    <a:pt x="49" y="84"/>
                    <a:pt x="108" y="37"/>
                    <a:pt x="156" y="1"/>
                  </a:cubicBezTo>
                  <a:cubicBezTo>
                    <a:pt x="108" y="37"/>
                    <a:pt x="49" y="84"/>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30"/>
            <p:cNvSpPr/>
            <p:nvPr/>
          </p:nvSpPr>
          <p:spPr>
            <a:xfrm>
              <a:off x="5676000" y="4036925"/>
              <a:ext cx="3600" cy="3000"/>
            </a:xfrm>
            <a:custGeom>
              <a:avLst/>
              <a:gdLst/>
              <a:ahLst/>
              <a:cxnLst/>
              <a:rect l="l" t="t" r="r" b="b"/>
              <a:pathLst>
                <a:path w="144" h="120" extrusionOk="0">
                  <a:moveTo>
                    <a:pt x="0" y="1"/>
                  </a:moveTo>
                  <a:cubicBezTo>
                    <a:pt x="22" y="17"/>
                    <a:pt x="47" y="34"/>
                    <a:pt x="70" y="51"/>
                  </a:cubicBezTo>
                  <a:lnTo>
                    <a:pt x="70" y="51"/>
                  </a:lnTo>
                  <a:cubicBezTo>
                    <a:pt x="49" y="34"/>
                    <a:pt x="26" y="16"/>
                    <a:pt x="0" y="1"/>
                  </a:cubicBezTo>
                  <a:close/>
                  <a:moveTo>
                    <a:pt x="70" y="51"/>
                  </a:moveTo>
                  <a:cubicBezTo>
                    <a:pt x="98" y="75"/>
                    <a:pt x="123" y="100"/>
                    <a:pt x="143" y="120"/>
                  </a:cubicBezTo>
                  <a:cubicBezTo>
                    <a:pt x="124" y="94"/>
                    <a:pt x="98" y="72"/>
                    <a:pt x="70" y="5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30"/>
            <p:cNvSpPr/>
            <p:nvPr/>
          </p:nvSpPr>
          <p:spPr>
            <a:xfrm>
              <a:off x="5672725" y="4035225"/>
              <a:ext cx="3600" cy="1725"/>
            </a:xfrm>
            <a:custGeom>
              <a:avLst/>
              <a:gdLst/>
              <a:ahLst/>
              <a:cxnLst/>
              <a:rect l="l" t="t" r="r" b="b"/>
              <a:pathLst>
                <a:path w="144" h="69" extrusionOk="0">
                  <a:moveTo>
                    <a:pt x="66" y="0"/>
                  </a:moveTo>
                  <a:cubicBezTo>
                    <a:pt x="38" y="0"/>
                    <a:pt x="9" y="25"/>
                    <a:pt x="0" y="69"/>
                  </a:cubicBezTo>
                  <a:lnTo>
                    <a:pt x="143" y="69"/>
                  </a:lnTo>
                  <a:cubicBezTo>
                    <a:pt x="131" y="45"/>
                    <a:pt x="119" y="21"/>
                    <a:pt x="96" y="9"/>
                  </a:cubicBezTo>
                  <a:cubicBezTo>
                    <a:pt x="86" y="3"/>
                    <a:pt x="7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30"/>
            <p:cNvSpPr/>
            <p:nvPr/>
          </p:nvSpPr>
          <p:spPr>
            <a:xfrm>
              <a:off x="5694150" y="4036925"/>
              <a:ext cx="3900" cy="1825"/>
            </a:xfrm>
            <a:custGeom>
              <a:avLst/>
              <a:gdLst/>
              <a:ahLst/>
              <a:cxnLst/>
              <a:rect l="l" t="t" r="r" b="b"/>
              <a:pathLst>
                <a:path w="156" h="73" extrusionOk="0">
                  <a:moveTo>
                    <a:pt x="1" y="1"/>
                  </a:moveTo>
                  <a:cubicBezTo>
                    <a:pt x="24" y="49"/>
                    <a:pt x="48" y="72"/>
                    <a:pt x="73" y="72"/>
                  </a:cubicBezTo>
                  <a:cubicBezTo>
                    <a:pt x="99" y="72"/>
                    <a:pt x="126" y="49"/>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30"/>
            <p:cNvSpPr/>
            <p:nvPr/>
          </p:nvSpPr>
          <p:spPr>
            <a:xfrm>
              <a:off x="5917400" y="4046750"/>
              <a:ext cx="31275" cy="14850"/>
            </a:xfrm>
            <a:custGeom>
              <a:avLst/>
              <a:gdLst/>
              <a:ahLst/>
              <a:cxnLst/>
              <a:rect l="l" t="t" r="r" b="b"/>
              <a:pathLst>
                <a:path w="1251" h="594" extrusionOk="0">
                  <a:moveTo>
                    <a:pt x="298" y="1"/>
                  </a:moveTo>
                  <a:cubicBezTo>
                    <a:pt x="167" y="48"/>
                    <a:pt x="0" y="60"/>
                    <a:pt x="0" y="239"/>
                  </a:cubicBezTo>
                  <a:cubicBezTo>
                    <a:pt x="0" y="441"/>
                    <a:pt x="155" y="453"/>
                    <a:pt x="298" y="465"/>
                  </a:cubicBezTo>
                  <a:cubicBezTo>
                    <a:pt x="339" y="471"/>
                    <a:pt x="381" y="472"/>
                    <a:pt x="423" y="472"/>
                  </a:cubicBezTo>
                  <a:cubicBezTo>
                    <a:pt x="520" y="472"/>
                    <a:pt x="620" y="462"/>
                    <a:pt x="718" y="462"/>
                  </a:cubicBezTo>
                  <a:cubicBezTo>
                    <a:pt x="858" y="462"/>
                    <a:pt x="994" y="483"/>
                    <a:pt x="1119" y="584"/>
                  </a:cubicBezTo>
                  <a:cubicBezTo>
                    <a:pt x="1131" y="590"/>
                    <a:pt x="1149" y="593"/>
                    <a:pt x="1169" y="593"/>
                  </a:cubicBezTo>
                  <a:cubicBezTo>
                    <a:pt x="1188" y="593"/>
                    <a:pt x="1209" y="590"/>
                    <a:pt x="1227" y="584"/>
                  </a:cubicBezTo>
                  <a:cubicBezTo>
                    <a:pt x="1239" y="406"/>
                    <a:pt x="1239" y="239"/>
                    <a:pt x="1250" y="60"/>
                  </a:cubicBezTo>
                  <a:cubicBezTo>
                    <a:pt x="1076" y="13"/>
                    <a:pt x="894" y="8"/>
                    <a:pt x="713" y="8"/>
                  </a:cubicBezTo>
                  <a:cubicBezTo>
                    <a:pt x="659" y="8"/>
                    <a:pt x="606" y="8"/>
                    <a:pt x="553" y="8"/>
                  </a:cubicBezTo>
                  <a:cubicBezTo>
                    <a:pt x="467" y="8"/>
                    <a:pt x="381" y="7"/>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30"/>
            <p:cNvSpPr/>
            <p:nvPr/>
          </p:nvSpPr>
          <p:spPr>
            <a:xfrm>
              <a:off x="5883175" y="4044375"/>
              <a:ext cx="29175" cy="13725"/>
            </a:xfrm>
            <a:custGeom>
              <a:avLst/>
              <a:gdLst/>
              <a:ahLst/>
              <a:cxnLst/>
              <a:rect l="l" t="t" r="r" b="b"/>
              <a:pathLst>
                <a:path w="1167" h="549" extrusionOk="0">
                  <a:moveTo>
                    <a:pt x="48" y="1"/>
                  </a:moveTo>
                  <a:cubicBezTo>
                    <a:pt x="0" y="263"/>
                    <a:pt x="95" y="429"/>
                    <a:pt x="405" y="429"/>
                  </a:cubicBezTo>
                  <a:cubicBezTo>
                    <a:pt x="488" y="441"/>
                    <a:pt x="572" y="501"/>
                    <a:pt x="655" y="524"/>
                  </a:cubicBezTo>
                  <a:cubicBezTo>
                    <a:pt x="726" y="524"/>
                    <a:pt x="786" y="548"/>
                    <a:pt x="869" y="548"/>
                  </a:cubicBezTo>
                  <a:cubicBezTo>
                    <a:pt x="1012" y="548"/>
                    <a:pt x="1167" y="513"/>
                    <a:pt x="1167" y="334"/>
                  </a:cubicBezTo>
                  <a:cubicBezTo>
                    <a:pt x="1167" y="203"/>
                    <a:pt x="1048" y="155"/>
                    <a:pt x="929" y="143"/>
                  </a:cubicBezTo>
                  <a:cubicBezTo>
                    <a:pt x="774" y="132"/>
                    <a:pt x="595" y="155"/>
                    <a:pt x="476" y="12"/>
                  </a:cubicBezTo>
                  <a:cubicBezTo>
                    <a:pt x="333" y="12"/>
                    <a:pt x="191"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30"/>
            <p:cNvSpPr/>
            <p:nvPr/>
          </p:nvSpPr>
          <p:spPr>
            <a:xfrm>
              <a:off x="5898950" y="4036775"/>
              <a:ext cx="28300" cy="8125"/>
            </a:xfrm>
            <a:custGeom>
              <a:avLst/>
              <a:gdLst/>
              <a:ahLst/>
              <a:cxnLst/>
              <a:rect l="l" t="t" r="r" b="b"/>
              <a:pathLst>
                <a:path w="1132" h="325" extrusionOk="0">
                  <a:moveTo>
                    <a:pt x="784" y="1"/>
                  </a:moveTo>
                  <a:cubicBezTo>
                    <a:pt x="671" y="1"/>
                    <a:pt x="556" y="45"/>
                    <a:pt x="441" y="126"/>
                  </a:cubicBezTo>
                  <a:cubicBezTo>
                    <a:pt x="298" y="150"/>
                    <a:pt x="119" y="102"/>
                    <a:pt x="0" y="257"/>
                  </a:cubicBezTo>
                  <a:cubicBezTo>
                    <a:pt x="199" y="303"/>
                    <a:pt x="412" y="324"/>
                    <a:pt x="624" y="324"/>
                  </a:cubicBezTo>
                  <a:cubicBezTo>
                    <a:pt x="743" y="324"/>
                    <a:pt x="861" y="317"/>
                    <a:pt x="976" y="305"/>
                  </a:cubicBezTo>
                  <a:cubicBezTo>
                    <a:pt x="1024" y="257"/>
                    <a:pt x="1084" y="209"/>
                    <a:pt x="1131" y="162"/>
                  </a:cubicBezTo>
                  <a:cubicBezTo>
                    <a:pt x="1021" y="51"/>
                    <a:pt x="904" y="1"/>
                    <a:pt x="7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30"/>
            <p:cNvSpPr/>
            <p:nvPr/>
          </p:nvSpPr>
          <p:spPr>
            <a:xfrm>
              <a:off x="6030500" y="4046750"/>
              <a:ext cx="22050" cy="8400"/>
            </a:xfrm>
            <a:custGeom>
              <a:avLst/>
              <a:gdLst/>
              <a:ahLst/>
              <a:cxnLst/>
              <a:rect l="l" t="t" r="r" b="b"/>
              <a:pathLst>
                <a:path w="882" h="336" extrusionOk="0">
                  <a:moveTo>
                    <a:pt x="334" y="1"/>
                  </a:moveTo>
                  <a:cubicBezTo>
                    <a:pt x="227" y="37"/>
                    <a:pt x="120" y="48"/>
                    <a:pt x="1" y="60"/>
                  </a:cubicBezTo>
                  <a:cubicBezTo>
                    <a:pt x="60" y="227"/>
                    <a:pt x="251" y="156"/>
                    <a:pt x="310" y="287"/>
                  </a:cubicBezTo>
                  <a:cubicBezTo>
                    <a:pt x="406" y="325"/>
                    <a:pt x="509" y="336"/>
                    <a:pt x="613" y="336"/>
                  </a:cubicBezTo>
                  <a:cubicBezTo>
                    <a:pt x="703" y="336"/>
                    <a:pt x="794" y="328"/>
                    <a:pt x="882" y="322"/>
                  </a:cubicBezTo>
                  <a:cubicBezTo>
                    <a:pt x="786" y="215"/>
                    <a:pt x="691" y="120"/>
                    <a:pt x="596" y="37"/>
                  </a:cubicBezTo>
                  <a:cubicBezTo>
                    <a:pt x="513" y="25"/>
                    <a:pt x="417" y="25"/>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30"/>
            <p:cNvSpPr/>
            <p:nvPr/>
          </p:nvSpPr>
          <p:spPr>
            <a:xfrm>
              <a:off x="6056700" y="4051300"/>
              <a:ext cx="15500" cy="3825"/>
            </a:xfrm>
            <a:custGeom>
              <a:avLst/>
              <a:gdLst/>
              <a:ahLst/>
              <a:cxnLst/>
              <a:rect l="l" t="t" r="r" b="b"/>
              <a:pathLst>
                <a:path w="620" h="153" extrusionOk="0">
                  <a:moveTo>
                    <a:pt x="268" y="0"/>
                  </a:moveTo>
                  <a:cubicBezTo>
                    <a:pt x="167" y="0"/>
                    <a:pt x="72" y="27"/>
                    <a:pt x="0" y="140"/>
                  </a:cubicBezTo>
                  <a:cubicBezTo>
                    <a:pt x="96" y="152"/>
                    <a:pt x="191" y="152"/>
                    <a:pt x="274" y="152"/>
                  </a:cubicBezTo>
                  <a:cubicBezTo>
                    <a:pt x="369" y="140"/>
                    <a:pt x="477" y="140"/>
                    <a:pt x="572" y="116"/>
                  </a:cubicBezTo>
                  <a:cubicBezTo>
                    <a:pt x="620" y="93"/>
                    <a:pt x="620" y="57"/>
                    <a:pt x="572" y="21"/>
                  </a:cubicBezTo>
                  <a:cubicBezTo>
                    <a:pt x="562" y="22"/>
                    <a:pt x="553" y="22"/>
                    <a:pt x="543" y="22"/>
                  </a:cubicBezTo>
                  <a:cubicBezTo>
                    <a:pt x="455" y="22"/>
                    <a:pt x="359" y="0"/>
                    <a:pt x="2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30"/>
            <p:cNvSpPr/>
            <p:nvPr/>
          </p:nvSpPr>
          <p:spPr>
            <a:xfrm>
              <a:off x="5321475" y="3975925"/>
              <a:ext cx="3000" cy="3600"/>
            </a:xfrm>
            <a:custGeom>
              <a:avLst/>
              <a:gdLst/>
              <a:ahLst/>
              <a:cxnLst/>
              <a:rect l="l" t="t" r="r" b="b"/>
              <a:pathLst>
                <a:path w="120" h="144" extrusionOk="0">
                  <a:moveTo>
                    <a:pt x="1" y="0"/>
                  </a:moveTo>
                  <a:cubicBezTo>
                    <a:pt x="37" y="36"/>
                    <a:pt x="72" y="95"/>
                    <a:pt x="120" y="143"/>
                  </a:cubicBezTo>
                  <a:cubicBezTo>
                    <a:pt x="72" y="95"/>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30"/>
            <p:cNvSpPr/>
            <p:nvPr/>
          </p:nvSpPr>
          <p:spPr>
            <a:xfrm>
              <a:off x="5324750" y="2867750"/>
              <a:ext cx="3600" cy="3300"/>
            </a:xfrm>
            <a:custGeom>
              <a:avLst/>
              <a:gdLst/>
              <a:ahLst/>
              <a:cxnLst/>
              <a:rect l="l" t="t" r="r" b="b"/>
              <a:pathLst>
                <a:path w="144" h="132" extrusionOk="0">
                  <a:moveTo>
                    <a:pt x="144" y="0"/>
                  </a:moveTo>
                  <a:lnTo>
                    <a:pt x="144" y="0"/>
                  </a:lnTo>
                  <a:cubicBezTo>
                    <a:pt x="84" y="48"/>
                    <a:pt x="49" y="84"/>
                    <a:pt x="1" y="131"/>
                  </a:cubicBezTo>
                  <a:cubicBezTo>
                    <a:pt x="49" y="96"/>
                    <a:pt x="108"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30"/>
            <p:cNvSpPr/>
            <p:nvPr/>
          </p:nvSpPr>
          <p:spPr>
            <a:xfrm>
              <a:off x="5317325" y="2874900"/>
              <a:ext cx="3575" cy="3000"/>
            </a:xfrm>
            <a:custGeom>
              <a:avLst/>
              <a:gdLst/>
              <a:ahLst/>
              <a:cxnLst/>
              <a:rect l="l" t="t" r="r" b="b"/>
              <a:pathLst>
                <a:path w="143" h="120" extrusionOk="0">
                  <a:moveTo>
                    <a:pt x="143" y="0"/>
                  </a:moveTo>
                  <a:cubicBezTo>
                    <a:pt x="136" y="9"/>
                    <a:pt x="129" y="17"/>
                    <a:pt x="121" y="26"/>
                  </a:cubicBezTo>
                  <a:lnTo>
                    <a:pt x="121" y="26"/>
                  </a:lnTo>
                  <a:cubicBezTo>
                    <a:pt x="129" y="18"/>
                    <a:pt x="136" y="9"/>
                    <a:pt x="143" y="0"/>
                  </a:cubicBezTo>
                  <a:close/>
                  <a:moveTo>
                    <a:pt x="121" y="26"/>
                  </a:moveTo>
                  <a:lnTo>
                    <a:pt x="121" y="26"/>
                  </a:lnTo>
                  <a:cubicBezTo>
                    <a:pt x="88" y="58"/>
                    <a:pt x="48" y="81"/>
                    <a:pt x="0" y="119"/>
                  </a:cubicBezTo>
                  <a:cubicBezTo>
                    <a:pt x="39" y="90"/>
                    <a:pt x="86" y="61"/>
                    <a:pt x="121" y="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30"/>
            <p:cNvSpPr/>
            <p:nvPr/>
          </p:nvSpPr>
          <p:spPr>
            <a:xfrm>
              <a:off x="5422700" y="2712900"/>
              <a:ext cx="128300" cy="62300"/>
            </a:xfrm>
            <a:custGeom>
              <a:avLst/>
              <a:gdLst/>
              <a:ahLst/>
              <a:cxnLst/>
              <a:rect l="l" t="t" r="r" b="b"/>
              <a:pathLst>
                <a:path w="5132" h="2492" extrusionOk="0">
                  <a:moveTo>
                    <a:pt x="2273" y="0"/>
                  </a:moveTo>
                  <a:cubicBezTo>
                    <a:pt x="2231" y="0"/>
                    <a:pt x="2209" y="30"/>
                    <a:pt x="2179" y="110"/>
                  </a:cubicBezTo>
                  <a:cubicBezTo>
                    <a:pt x="2179" y="122"/>
                    <a:pt x="2203" y="146"/>
                    <a:pt x="2203" y="170"/>
                  </a:cubicBezTo>
                  <a:cubicBezTo>
                    <a:pt x="2203" y="182"/>
                    <a:pt x="2179" y="205"/>
                    <a:pt x="2167" y="205"/>
                  </a:cubicBezTo>
                  <a:cubicBezTo>
                    <a:pt x="1822" y="182"/>
                    <a:pt x="1488" y="158"/>
                    <a:pt x="1143" y="158"/>
                  </a:cubicBezTo>
                  <a:cubicBezTo>
                    <a:pt x="988" y="170"/>
                    <a:pt x="845" y="194"/>
                    <a:pt x="726" y="277"/>
                  </a:cubicBezTo>
                  <a:cubicBezTo>
                    <a:pt x="202" y="634"/>
                    <a:pt x="250" y="1253"/>
                    <a:pt x="83" y="1777"/>
                  </a:cubicBezTo>
                  <a:cubicBezTo>
                    <a:pt x="60" y="2027"/>
                    <a:pt x="0" y="2301"/>
                    <a:pt x="250" y="2491"/>
                  </a:cubicBezTo>
                  <a:cubicBezTo>
                    <a:pt x="257" y="2492"/>
                    <a:pt x="264" y="2492"/>
                    <a:pt x="271" y="2492"/>
                  </a:cubicBezTo>
                  <a:cubicBezTo>
                    <a:pt x="542" y="2492"/>
                    <a:pt x="672" y="2262"/>
                    <a:pt x="869" y="2146"/>
                  </a:cubicBezTo>
                  <a:cubicBezTo>
                    <a:pt x="976" y="2063"/>
                    <a:pt x="1036" y="1944"/>
                    <a:pt x="1036" y="1801"/>
                  </a:cubicBezTo>
                  <a:cubicBezTo>
                    <a:pt x="1024" y="1718"/>
                    <a:pt x="988" y="1658"/>
                    <a:pt x="929" y="1598"/>
                  </a:cubicBezTo>
                  <a:cubicBezTo>
                    <a:pt x="917" y="1598"/>
                    <a:pt x="869" y="1587"/>
                    <a:pt x="869" y="1587"/>
                  </a:cubicBezTo>
                  <a:cubicBezTo>
                    <a:pt x="869" y="1587"/>
                    <a:pt x="895" y="1569"/>
                    <a:pt x="888" y="1564"/>
                  </a:cubicBezTo>
                  <a:lnTo>
                    <a:pt x="888" y="1564"/>
                  </a:lnTo>
                  <a:cubicBezTo>
                    <a:pt x="923" y="1571"/>
                    <a:pt x="959" y="1575"/>
                    <a:pt x="996" y="1575"/>
                  </a:cubicBezTo>
                  <a:cubicBezTo>
                    <a:pt x="1084" y="1575"/>
                    <a:pt x="1173" y="1550"/>
                    <a:pt x="1238" y="1467"/>
                  </a:cubicBezTo>
                  <a:cubicBezTo>
                    <a:pt x="1262" y="1408"/>
                    <a:pt x="1262" y="1348"/>
                    <a:pt x="1226" y="1289"/>
                  </a:cubicBezTo>
                  <a:cubicBezTo>
                    <a:pt x="1143" y="1206"/>
                    <a:pt x="1072" y="1122"/>
                    <a:pt x="1036" y="1003"/>
                  </a:cubicBezTo>
                  <a:cubicBezTo>
                    <a:pt x="1036" y="944"/>
                    <a:pt x="953" y="896"/>
                    <a:pt x="1036" y="836"/>
                  </a:cubicBezTo>
                  <a:lnTo>
                    <a:pt x="1036" y="836"/>
                  </a:lnTo>
                  <a:cubicBezTo>
                    <a:pt x="1024" y="932"/>
                    <a:pt x="1095" y="956"/>
                    <a:pt x="1143" y="991"/>
                  </a:cubicBezTo>
                  <a:cubicBezTo>
                    <a:pt x="1253" y="1036"/>
                    <a:pt x="1366" y="1057"/>
                    <a:pt x="1479" y="1057"/>
                  </a:cubicBezTo>
                  <a:cubicBezTo>
                    <a:pt x="1574" y="1057"/>
                    <a:pt x="1669" y="1042"/>
                    <a:pt x="1762" y="1015"/>
                  </a:cubicBezTo>
                  <a:cubicBezTo>
                    <a:pt x="1846" y="1003"/>
                    <a:pt x="1905" y="956"/>
                    <a:pt x="1941" y="896"/>
                  </a:cubicBezTo>
                  <a:cubicBezTo>
                    <a:pt x="1963" y="597"/>
                    <a:pt x="2129" y="453"/>
                    <a:pt x="2400" y="453"/>
                  </a:cubicBezTo>
                  <a:cubicBezTo>
                    <a:pt x="2421" y="453"/>
                    <a:pt x="2443" y="454"/>
                    <a:pt x="2465" y="455"/>
                  </a:cubicBezTo>
                  <a:cubicBezTo>
                    <a:pt x="2568" y="459"/>
                    <a:pt x="2670" y="461"/>
                    <a:pt x="2772" y="461"/>
                  </a:cubicBezTo>
                  <a:cubicBezTo>
                    <a:pt x="2975" y="461"/>
                    <a:pt x="3179" y="455"/>
                    <a:pt x="3393" y="455"/>
                  </a:cubicBezTo>
                  <a:cubicBezTo>
                    <a:pt x="3512" y="402"/>
                    <a:pt x="3631" y="372"/>
                    <a:pt x="3751" y="372"/>
                  </a:cubicBezTo>
                  <a:cubicBezTo>
                    <a:pt x="3870" y="372"/>
                    <a:pt x="3989" y="402"/>
                    <a:pt x="4108" y="467"/>
                  </a:cubicBezTo>
                  <a:cubicBezTo>
                    <a:pt x="4200" y="567"/>
                    <a:pt x="4313" y="590"/>
                    <a:pt x="4433" y="590"/>
                  </a:cubicBezTo>
                  <a:cubicBezTo>
                    <a:pt x="4514" y="590"/>
                    <a:pt x="4598" y="579"/>
                    <a:pt x="4679" y="575"/>
                  </a:cubicBezTo>
                  <a:lnTo>
                    <a:pt x="4727" y="527"/>
                  </a:lnTo>
                  <a:lnTo>
                    <a:pt x="4727" y="467"/>
                  </a:lnTo>
                  <a:cubicBezTo>
                    <a:pt x="4712" y="479"/>
                    <a:pt x="4706" y="484"/>
                    <a:pt x="4704" y="484"/>
                  </a:cubicBezTo>
                  <a:cubicBezTo>
                    <a:pt x="4695" y="484"/>
                    <a:pt x="4748" y="419"/>
                    <a:pt x="4692" y="419"/>
                  </a:cubicBezTo>
                  <a:cubicBezTo>
                    <a:pt x="4688" y="419"/>
                    <a:pt x="4684" y="419"/>
                    <a:pt x="4679" y="420"/>
                  </a:cubicBezTo>
                  <a:lnTo>
                    <a:pt x="4715" y="396"/>
                  </a:lnTo>
                  <a:cubicBezTo>
                    <a:pt x="4766" y="419"/>
                    <a:pt x="4815" y="430"/>
                    <a:pt x="4863" y="430"/>
                  </a:cubicBezTo>
                  <a:cubicBezTo>
                    <a:pt x="4939" y="430"/>
                    <a:pt x="5011" y="404"/>
                    <a:pt x="5084" y="360"/>
                  </a:cubicBezTo>
                  <a:cubicBezTo>
                    <a:pt x="5096" y="336"/>
                    <a:pt x="5120" y="313"/>
                    <a:pt x="5132" y="289"/>
                  </a:cubicBezTo>
                  <a:cubicBezTo>
                    <a:pt x="5021" y="178"/>
                    <a:pt x="4884" y="169"/>
                    <a:pt x="4744" y="169"/>
                  </a:cubicBezTo>
                  <a:cubicBezTo>
                    <a:pt x="4719" y="169"/>
                    <a:pt x="4693" y="170"/>
                    <a:pt x="4667" y="170"/>
                  </a:cubicBezTo>
                  <a:cubicBezTo>
                    <a:pt x="4566" y="173"/>
                    <a:pt x="4464" y="174"/>
                    <a:pt x="4363" y="174"/>
                  </a:cubicBezTo>
                  <a:cubicBezTo>
                    <a:pt x="3678" y="174"/>
                    <a:pt x="2993" y="107"/>
                    <a:pt x="2298" y="3"/>
                  </a:cubicBezTo>
                  <a:cubicBezTo>
                    <a:pt x="2289" y="1"/>
                    <a:pt x="2280" y="0"/>
                    <a:pt x="22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30"/>
            <p:cNvSpPr/>
            <p:nvPr/>
          </p:nvSpPr>
          <p:spPr>
            <a:xfrm>
              <a:off x="5663200" y="2927950"/>
              <a:ext cx="142600" cy="19250"/>
            </a:xfrm>
            <a:custGeom>
              <a:avLst/>
              <a:gdLst/>
              <a:ahLst/>
              <a:cxnLst/>
              <a:rect l="l" t="t" r="r" b="b"/>
              <a:pathLst>
                <a:path w="5704" h="770" extrusionOk="0">
                  <a:moveTo>
                    <a:pt x="670" y="0"/>
                  </a:moveTo>
                  <a:cubicBezTo>
                    <a:pt x="522" y="0"/>
                    <a:pt x="374" y="7"/>
                    <a:pt x="227" y="21"/>
                  </a:cubicBezTo>
                  <a:cubicBezTo>
                    <a:pt x="155" y="104"/>
                    <a:pt x="0" y="140"/>
                    <a:pt x="96" y="307"/>
                  </a:cubicBezTo>
                  <a:cubicBezTo>
                    <a:pt x="1191" y="402"/>
                    <a:pt x="2298" y="557"/>
                    <a:pt x="3394" y="581"/>
                  </a:cubicBezTo>
                  <a:cubicBezTo>
                    <a:pt x="3542" y="533"/>
                    <a:pt x="3691" y="518"/>
                    <a:pt x="3833" y="518"/>
                  </a:cubicBezTo>
                  <a:cubicBezTo>
                    <a:pt x="3913" y="518"/>
                    <a:pt x="3990" y="523"/>
                    <a:pt x="4064" y="529"/>
                  </a:cubicBezTo>
                  <a:lnTo>
                    <a:pt x="4064" y="529"/>
                  </a:lnTo>
                  <a:cubicBezTo>
                    <a:pt x="4020" y="542"/>
                    <a:pt x="3973" y="568"/>
                    <a:pt x="3929" y="616"/>
                  </a:cubicBezTo>
                  <a:cubicBezTo>
                    <a:pt x="4078" y="712"/>
                    <a:pt x="4226" y="725"/>
                    <a:pt x="4379" y="725"/>
                  </a:cubicBezTo>
                  <a:cubicBezTo>
                    <a:pt x="4435" y="725"/>
                    <a:pt x="4491" y="724"/>
                    <a:pt x="4549" y="724"/>
                  </a:cubicBezTo>
                  <a:cubicBezTo>
                    <a:pt x="4644" y="682"/>
                    <a:pt x="4739" y="655"/>
                    <a:pt x="4833" y="655"/>
                  </a:cubicBezTo>
                  <a:cubicBezTo>
                    <a:pt x="4927" y="655"/>
                    <a:pt x="5019" y="682"/>
                    <a:pt x="5108" y="747"/>
                  </a:cubicBezTo>
                  <a:cubicBezTo>
                    <a:pt x="5141" y="756"/>
                    <a:pt x="5162" y="770"/>
                    <a:pt x="5188" y="770"/>
                  </a:cubicBezTo>
                  <a:cubicBezTo>
                    <a:pt x="5200" y="770"/>
                    <a:pt x="5212" y="767"/>
                    <a:pt x="5227" y="759"/>
                  </a:cubicBezTo>
                  <a:cubicBezTo>
                    <a:pt x="5263" y="759"/>
                    <a:pt x="5287" y="747"/>
                    <a:pt x="5322" y="747"/>
                  </a:cubicBezTo>
                  <a:cubicBezTo>
                    <a:pt x="5441" y="736"/>
                    <a:pt x="5561" y="736"/>
                    <a:pt x="5656" y="640"/>
                  </a:cubicBezTo>
                  <a:cubicBezTo>
                    <a:pt x="5680" y="628"/>
                    <a:pt x="5692" y="605"/>
                    <a:pt x="5703" y="569"/>
                  </a:cubicBezTo>
                  <a:cubicBezTo>
                    <a:pt x="4620" y="319"/>
                    <a:pt x="3501" y="259"/>
                    <a:pt x="2405" y="152"/>
                  </a:cubicBezTo>
                  <a:cubicBezTo>
                    <a:pt x="1836" y="95"/>
                    <a:pt x="1252" y="0"/>
                    <a:pt x="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30"/>
            <p:cNvSpPr/>
            <p:nvPr/>
          </p:nvSpPr>
          <p:spPr>
            <a:xfrm>
              <a:off x="5448300" y="2762350"/>
              <a:ext cx="105975" cy="23750"/>
            </a:xfrm>
            <a:custGeom>
              <a:avLst/>
              <a:gdLst/>
              <a:ahLst/>
              <a:cxnLst/>
              <a:rect l="l" t="t" r="r" b="b"/>
              <a:pathLst>
                <a:path w="4239" h="950" extrusionOk="0">
                  <a:moveTo>
                    <a:pt x="2309" y="1"/>
                  </a:moveTo>
                  <a:cubicBezTo>
                    <a:pt x="1964" y="1"/>
                    <a:pt x="1629" y="147"/>
                    <a:pt x="1276" y="147"/>
                  </a:cubicBezTo>
                  <a:cubicBezTo>
                    <a:pt x="1252" y="147"/>
                    <a:pt x="1227" y="146"/>
                    <a:pt x="1203" y="144"/>
                  </a:cubicBezTo>
                  <a:cubicBezTo>
                    <a:pt x="1160" y="146"/>
                    <a:pt x="1117" y="146"/>
                    <a:pt x="1073" y="146"/>
                  </a:cubicBezTo>
                  <a:cubicBezTo>
                    <a:pt x="1002" y="146"/>
                    <a:pt x="931" y="145"/>
                    <a:pt x="859" y="145"/>
                  </a:cubicBezTo>
                  <a:cubicBezTo>
                    <a:pt x="655" y="145"/>
                    <a:pt x="448" y="156"/>
                    <a:pt x="250" y="240"/>
                  </a:cubicBezTo>
                  <a:cubicBezTo>
                    <a:pt x="83" y="335"/>
                    <a:pt x="0" y="454"/>
                    <a:pt x="12" y="644"/>
                  </a:cubicBezTo>
                  <a:cubicBezTo>
                    <a:pt x="24" y="716"/>
                    <a:pt x="71" y="799"/>
                    <a:pt x="143" y="835"/>
                  </a:cubicBezTo>
                  <a:cubicBezTo>
                    <a:pt x="326" y="920"/>
                    <a:pt x="510" y="950"/>
                    <a:pt x="696" y="950"/>
                  </a:cubicBezTo>
                  <a:cubicBezTo>
                    <a:pt x="873" y="950"/>
                    <a:pt x="1053" y="923"/>
                    <a:pt x="1238" y="894"/>
                  </a:cubicBezTo>
                  <a:cubicBezTo>
                    <a:pt x="1463" y="820"/>
                    <a:pt x="1691" y="804"/>
                    <a:pt x="1922" y="804"/>
                  </a:cubicBezTo>
                  <a:cubicBezTo>
                    <a:pt x="2095" y="804"/>
                    <a:pt x="2269" y="813"/>
                    <a:pt x="2446" y="813"/>
                  </a:cubicBezTo>
                  <a:cubicBezTo>
                    <a:pt x="2484" y="813"/>
                    <a:pt x="2522" y="812"/>
                    <a:pt x="2560" y="811"/>
                  </a:cubicBezTo>
                  <a:cubicBezTo>
                    <a:pt x="3108" y="692"/>
                    <a:pt x="3739" y="811"/>
                    <a:pt x="4239" y="454"/>
                  </a:cubicBezTo>
                  <a:cubicBezTo>
                    <a:pt x="4155" y="359"/>
                    <a:pt x="4048" y="287"/>
                    <a:pt x="3953" y="204"/>
                  </a:cubicBezTo>
                  <a:cubicBezTo>
                    <a:pt x="3750" y="49"/>
                    <a:pt x="3500" y="49"/>
                    <a:pt x="3239" y="25"/>
                  </a:cubicBezTo>
                  <a:cubicBezTo>
                    <a:pt x="2941" y="1"/>
                    <a:pt x="2643" y="1"/>
                    <a:pt x="2346" y="1"/>
                  </a:cubicBezTo>
                  <a:cubicBezTo>
                    <a:pt x="2333" y="1"/>
                    <a:pt x="2321" y="1"/>
                    <a:pt x="23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30"/>
            <p:cNvSpPr/>
            <p:nvPr/>
          </p:nvSpPr>
          <p:spPr>
            <a:xfrm>
              <a:off x="5542650" y="2918350"/>
              <a:ext cx="126225" cy="17500"/>
            </a:xfrm>
            <a:custGeom>
              <a:avLst/>
              <a:gdLst/>
              <a:ahLst/>
              <a:cxnLst/>
              <a:rect l="l" t="t" r="r" b="b"/>
              <a:pathLst>
                <a:path w="5049" h="700" extrusionOk="0">
                  <a:moveTo>
                    <a:pt x="298" y="0"/>
                  </a:moveTo>
                  <a:cubicBezTo>
                    <a:pt x="238" y="12"/>
                    <a:pt x="179" y="12"/>
                    <a:pt x="119" y="48"/>
                  </a:cubicBezTo>
                  <a:cubicBezTo>
                    <a:pt x="60" y="72"/>
                    <a:pt x="12" y="119"/>
                    <a:pt x="0" y="179"/>
                  </a:cubicBezTo>
                  <a:cubicBezTo>
                    <a:pt x="72" y="441"/>
                    <a:pt x="346" y="274"/>
                    <a:pt x="477" y="393"/>
                  </a:cubicBezTo>
                  <a:cubicBezTo>
                    <a:pt x="1405" y="405"/>
                    <a:pt x="2310" y="465"/>
                    <a:pt x="3239" y="536"/>
                  </a:cubicBezTo>
                  <a:cubicBezTo>
                    <a:pt x="3715" y="578"/>
                    <a:pt x="4200" y="700"/>
                    <a:pt x="4694" y="700"/>
                  </a:cubicBezTo>
                  <a:cubicBezTo>
                    <a:pt x="4768" y="700"/>
                    <a:pt x="4843" y="697"/>
                    <a:pt x="4918" y="691"/>
                  </a:cubicBezTo>
                  <a:cubicBezTo>
                    <a:pt x="4965" y="584"/>
                    <a:pt x="5001" y="488"/>
                    <a:pt x="5049" y="405"/>
                  </a:cubicBezTo>
                  <a:cubicBezTo>
                    <a:pt x="3965" y="238"/>
                    <a:pt x="2858" y="119"/>
                    <a:pt x="1774" y="60"/>
                  </a:cubicBezTo>
                  <a:cubicBezTo>
                    <a:pt x="1751" y="72"/>
                    <a:pt x="1715" y="72"/>
                    <a:pt x="1679" y="96"/>
                  </a:cubicBezTo>
                  <a:cubicBezTo>
                    <a:pt x="1608" y="107"/>
                    <a:pt x="1539" y="113"/>
                    <a:pt x="1469" y="113"/>
                  </a:cubicBezTo>
                  <a:cubicBezTo>
                    <a:pt x="1399" y="113"/>
                    <a:pt x="1328" y="107"/>
                    <a:pt x="1250" y="96"/>
                  </a:cubicBezTo>
                  <a:cubicBezTo>
                    <a:pt x="1191" y="72"/>
                    <a:pt x="1155" y="60"/>
                    <a:pt x="1084" y="60"/>
                  </a:cubicBezTo>
                  <a:cubicBezTo>
                    <a:pt x="1051" y="60"/>
                    <a:pt x="1006" y="111"/>
                    <a:pt x="959" y="111"/>
                  </a:cubicBezTo>
                  <a:cubicBezTo>
                    <a:pt x="937" y="111"/>
                    <a:pt x="915" y="101"/>
                    <a:pt x="893" y="72"/>
                  </a:cubicBezTo>
                  <a:cubicBezTo>
                    <a:pt x="869" y="72"/>
                    <a:pt x="858" y="60"/>
                    <a:pt x="822" y="60"/>
                  </a:cubicBezTo>
                  <a:cubicBezTo>
                    <a:pt x="786" y="72"/>
                    <a:pt x="774" y="72"/>
                    <a:pt x="750" y="72"/>
                  </a:cubicBezTo>
                  <a:cubicBezTo>
                    <a:pt x="716" y="124"/>
                    <a:pt x="689" y="143"/>
                    <a:pt x="666" y="143"/>
                  </a:cubicBezTo>
                  <a:cubicBezTo>
                    <a:pt x="626" y="143"/>
                    <a:pt x="598" y="86"/>
                    <a:pt x="560" y="48"/>
                  </a:cubicBezTo>
                  <a:cubicBezTo>
                    <a:pt x="477" y="12"/>
                    <a:pt x="393"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30"/>
            <p:cNvSpPr/>
            <p:nvPr/>
          </p:nvSpPr>
          <p:spPr>
            <a:xfrm>
              <a:off x="5867975" y="2854900"/>
              <a:ext cx="39325" cy="91450"/>
            </a:xfrm>
            <a:custGeom>
              <a:avLst/>
              <a:gdLst/>
              <a:ahLst/>
              <a:cxnLst/>
              <a:rect l="l" t="t" r="r" b="b"/>
              <a:pathLst>
                <a:path w="1573" h="3658" extrusionOk="0">
                  <a:moveTo>
                    <a:pt x="1338" y="1"/>
                  </a:moveTo>
                  <a:cubicBezTo>
                    <a:pt x="1263" y="1"/>
                    <a:pt x="1190" y="14"/>
                    <a:pt x="1120" y="14"/>
                  </a:cubicBezTo>
                  <a:cubicBezTo>
                    <a:pt x="1060" y="14"/>
                    <a:pt x="1013" y="26"/>
                    <a:pt x="965" y="74"/>
                  </a:cubicBezTo>
                  <a:lnTo>
                    <a:pt x="918" y="205"/>
                  </a:lnTo>
                  <a:cubicBezTo>
                    <a:pt x="787" y="371"/>
                    <a:pt x="965" y="621"/>
                    <a:pt x="775" y="764"/>
                  </a:cubicBezTo>
                  <a:cubicBezTo>
                    <a:pt x="310" y="1622"/>
                    <a:pt x="191" y="2550"/>
                    <a:pt x="60" y="3479"/>
                  </a:cubicBezTo>
                  <a:cubicBezTo>
                    <a:pt x="1" y="3562"/>
                    <a:pt x="25" y="3622"/>
                    <a:pt x="120" y="3658"/>
                  </a:cubicBezTo>
                  <a:cubicBezTo>
                    <a:pt x="227" y="3312"/>
                    <a:pt x="322" y="2967"/>
                    <a:pt x="477" y="2515"/>
                  </a:cubicBezTo>
                  <a:cubicBezTo>
                    <a:pt x="501" y="2776"/>
                    <a:pt x="525" y="2931"/>
                    <a:pt x="537" y="3086"/>
                  </a:cubicBezTo>
                  <a:cubicBezTo>
                    <a:pt x="525" y="3110"/>
                    <a:pt x="537" y="3122"/>
                    <a:pt x="584" y="3122"/>
                  </a:cubicBezTo>
                  <a:cubicBezTo>
                    <a:pt x="620" y="3122"/>
                    <a:pt x="656" y="3110"/>
                    <a:pt x="703" y="3074"/>
                  </a:cubicBezTo>
                  <a:cubicBezTo>
                    <a:pt x="727" y="3026"/>
                    <a:pt x="739" y="3003"/>
                    <a:pt x="763" y="2955"/>
                  </a:cubicBezTo>
                  <a:cubicBezTo>
                    <a:pt x="775" y="2896"/>
                    <a:pt x="787" y="2824"/>
                    <a:pt x="799" y="2765"/>
                  </a:cubicBezTo>
                  <a:cubicBezTo>
                    <a:pt x="822" y="2467"/>
                    <a:pt x="834" y="2157"/>
                    <a:pt x="1013" y="1883"/>
                  </a:cubicBezTo>
                  <a:cubicBezTo>
                    <a:pt x="1037" y="1824"/>
                    <a:pt x="1072" y="1764"/>
                    <a:pt x="1084" y="1705"/>
                  </a:cubicBezTo>
                  <a:lnTo>
                    <a:pt x="1084" y="1693"/>
                  </a:lnTo>
                  <a:cubicBezTo>
                    <a:pt x="1215" y="1181"/>
                    <a:pt x="1370" y="681"/>
                    <a:pt x="1572" y="193"/>
                  </a:cubicBezTo>
                  <a:cubicBezTo>
                    <a:pt x="1572" y="145"/>
                    <a:pt x="1561" y="98"/>
                    <a:pt x="1537" y="50"/>
                  </a:cubicBezTo>
                  <a:cubicBezTo>
                    <a:pt x="1470" y="11"/>
                    <a:pt x="1403" y="1"/>
                    <a:pt x="1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30"/>
            <p:cNvSpPr/>
            <p:nvPr/>
          </p:nvSpPr>
          <p:spPr>
            <a:xfrm>
              <a:off x="5448575" y="2867025"/>
              <a:ext cx="122075" cy="17050"/>
            </a:xfrm>
            <a:custGeom>
              <a:avLst/>
              <a:gdLst/>
              <a:ahLst/>
              <a:cxnLst/>
              <a:rect l="l" t="t" r="r" b="b"/>
              <a:pathLst>
                <a:path w="4883" h="682" extrusionOk="0">
                  <a:moveTo>
                    <a:pt x="437" y="0"/>
                  </a:moveTo>
                  <a:cubicBezTo>
                    <a:pt x="309" y="0"/>
                    <a:pt x="184" y="31"/>
                    <a:pt x="72" y="113"/>
                  </a:cubicBezTo>
                  <a:cubicBezTo>
                    <a:pt x="1" y="279"/>
                    <a:pt x="72" y="386"/>
                    <a:pt x="191" y="470"/>
                  </a:cubicBezTo>
                  <a:cubicBezTo>
                    <a:pt x="267" y="505"/>
                    <a:pt x="344" y="511"/>
                    <a:pt x="420" y="511"/>
                  </a:cubicBezTo>
                  <a:cubicBezTo>
                    <a:pt x="457" y="511"/>
                    <a:pt x="493" y="510"/>
                    <a:pt x="528" y="510"/>
                  </a:cubicBezTo>
                  <a:cubicBezTo>
                    <a:pt x="619" y="510"/>
                    <a:pt x="706" y="518"/>
                    <a:pt x="787" y="577"/>
                  </a:cubicBezTo>
                  <a:cubicBezTo>
                    <a:pt x="1369" y="593"/>
                    <a:pt x="1951" y="642"/>
                    <a:pt x="2537" y="642"/>
                  </a:cubicBezTo>
                  <a:cubicBezTo>
                    <a:pt x="2814" y="642"/>
                    <a:pt x="3092" y="631"/>
                    <a:pt x="3370" y="601"/>
                  </a:cubicBezTo>
                  <a:cubicBezTo>
                    <a:pt x="3411" y="555"/>
                    <a:pt x="3457" y="531"/>
                    <a:pt x="3506" y="531"/>
                  </a:cubicBezTo>
                  <a:cubicBezTo>
                    <a:pt x="3558" y="531"/>
                    <a:pt x="3613" y="558"/>
                    <a:pt x="3668" y="613"/>
                  </a:cubicBezTo>
                  <a:cubicBezTo>
                    <a:pt x="3835" y="660"/>
                    <a:pt x="4007" y="681"/>
                    <a:pt x="4183" y="681"/>
                  </a:cubicBezTo>
                  <a:cubicBezTo>
                    <a:pt x="4359" y="681"/>
                    <a:pt x="4537" y="660"/>
                    <a:pt x="4716" y="625"/>
                  </a:cubicBezTo>
                  <a:cubicBezTo>
                    <a:pt x="4734" y="631"/>
                    <a:pt x="4749" y="634"/>
                    <a:pt x="4763" y="634"/>
                  </a:cubicBezTo>
                  <a:cubicBezTo>
                    <a:pt x="4778" y="634"/>
                    <a:pt x="4793" y="631"/>
                    <a:pt x="4811" y="625"/>
                  </a:cubicBezTo>
                  <a:cubicBezTo>
                    <a:pt x="4823" y="589"/>
                    <a:pt x="4859" y="565"/>
                    <a:pt x="4871" y="529"/>
                  </a:cubicBezTo>
                  <a:cubicBezTo>
                    <a:pt x="4882" y="458"/>
                    <a:pt x="4871" y="398"/>
                    <a:pt x="4811" y="339"/>
                  </a:cubicBezTo>
                  <a:lnTo>
                    <a:pt x="4656" y="339"/>
                  </a:lnTo>
                  <a:cubicBezTo>
                    <a:pt x="4543" y="365"/>
                    <a:pt x="4431" y="388"/>
                    <a:pt x="4323" y="388"/>
                  </a:cubicBezTo>
                  <a:cubicBezTo>
                    <a:pt x="4182" y="388"/>
                    <a:pt x="4046" y="348"/>
                    <a:pt x="3918" y="220"/>
                  </a:cubicBezTo>
                  <a:cubicBezTo>
                    <a:pt x="3787" y="160"/>
                    <a:pt x="3644" y="136"/>
                    <a:pt x="3513" y="136"/>
                  </a:cubicBezTo>
                  <a:lnTo>
                    <a:pt x="2620" y="136"/>
                  </a:lnTo>
                  <a:cubicBezTo>
                    <a:pt x="2477" y="113"/>
                    <a:pt x="2311" y="89"/>
                    <a:pt x="2156" y="77"/>
                  </a:cubicBezTo>
                  <a:lnTo>
                    <a:pt x="1965" y="77"/>
                  </a:lnTo>
                  <a:cubicBezTo>
                    <a:pt x="1537" y="77"/>
                    <a:pt x="1108" y="65"/>
                    <a:pt x="668" y="29"/>
                  </a:cubicBezTo>
                  <a:cubicBezTo>
                    <a:pt x="592" y="11"/>
                    <a:pt x="514" y="0"/>
                    <a:pt x="4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30"/>
            <p:cNvSpPr/>
            <p:nvPr/>
          </p:nvSpPr>
          <p:spPr>
            <a:xfrm>
              <a:off x="5793575" y="2941675"/>
              <a:ext cx="77100" cy="19250"/>
            </a:xfrm>
            <a:custGeom>
              <a:avLst/>
              <a:gdLst/>
              <a:ahLst/>
              <a:cxnLst/>
              <a:rect l="l" t="t" r="r" b="b"/>
              <a:pathLst>
                <a:path w="3084" h="770" extrusionOk="0">
                  <a:moveTo>
                    <a:pt x="703" y="0"/>
                  </a:moveTo>
                  <a:cubicBezTo>
                    <a:pt x="632" y="0"/>
                    <a:pt x="560" y="3"/>
                    <a:pt x="488" y="8"/>
                  </a:cubicBezTo>
                  <a:lnTo>
                    <a:pt x="441" y="56"/>
                  </a:lnTo>
                  <a:cubicBezTo>
                    <a:pt x="381" y="109"/>
                    <a:pt x="307" y="109"/>
                    <a:pt x="235" y="109"/>
                  </a:cubicBezTo>
                  <a:cubicBezTo>
                    <a:pt x="164" y="109"/>
                    <a:pt x="96" y="109"/>
                    <a:pt x="48" y="163"/>
                  </a:cubicBezTo>
                  <a:lnTo>
                    <a:pt x="0" y="198"/>
                  </a:lnTo>
                  <a:cubicBezTo>
                    <a:pt x="655" y="437"/>
                    <a:pt x="1358" y="401"/>
                    <a:pt x="2024" y="508"/>
                  </a:cubicBezTo>
                  <a:cubicBezTo>
                    <a:pt x="2322" y="556"/>
                    <a:pt x="2643" y="508"/>
                    <a:pt x="2882" y="770"/>
                  </a:cubicBezTo>
                  <a:cubicBezTo>
                    <a:pt x="2965" y="734"/>
                    <a:pt x="3024" y="651"/>
                    <a:pt x="2989" y="615"/>
                  </a:cubicBezTo>
                  <a:cubicBezTo>
                    <a:pt x="2751" y="425"/>
                    <a:pt x="2941" y="317"/>
                    <a:pt x="3084" y="198"/>
                  </a:cubicBezTo>
                  <a:cubicBezTo>
                    <a:pt x="3060" y="139"/>
                    <a:pt x="3036" y="79"/>
                    <a:pt x="3024" y="20"/>
                  </a:cubicBezTo>
                  <a:cubicBezTo>
                    <a:pt x="2866" y="178"/>
                    <a:pt x="2693" y="226"/>
                    <a:pt x="2516" y="226"/>
                  </a:cubicBezTo>
                  <a:cubicBezTo>
                    <a:pt x="2307" y="226"/>
                    <a:pt x="2093" y="159"/>
                    <a:pt x="1893" y="127"/>
                  </a:cubicBezTo>
                  <a:cubicBezTo>
                    <a:pt x="1499" y="76"/>
                    <a:pt x="1105"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30"/>
            <p:cNvSpPr/>
            <p:nvPr/>
          </p:nvSpPr>
          <p:spPr>
            <a:xfrm>
              <a:off x="5604850" y="2903650"/>
              <a:ext cx="77125" cy="10550"/>
            </a:xfrm>
            <a:custGeom>
              <a:avLst/>
              <a:gdLst/>
              <a:ahLst/>
              <a:cxnLst/>
              <a:rect l="l" t="t" r="r" b="b"/>
              <a:pathLst>
                <a:path w="3085" h="422" extrusionOk="0">
                  <a:moveTo>
                    <a:pt x="1447" y="1"/>
                  </a:moveTo>
                  <a:cubicBezTo>
                    <a:pt x="1287" y="1"/>
                    <a:pt x="1126" y="9"/>
                    <a:pt x="965" y="29"/>
                  </a:cubicBezTo>
                  <a:cubicBezTo>
                    <a:pt x="898" y="74"/>
                    <a:pt x="833" y="97"/>
                    <a:pt x="768" y="97"/>
                  </a:cubicBezTo>
                  <a:cubicBezTo>
                    <a:pt x="696" y="97"/>
                    <a:pt x="624" y="68"/>
                    <a:pt x="548" y="5"/>
                  </a:cubicBezTo>
                  <a:lnTo>
                    <a:pt x="120" y="5"/>
                  </a:lnTo>
                  <a:cubicBezTo>
                    <a:pt x="1" y="100"/>
                    <a:pt x="370" y="231"/>
                    <a:pt x="96" y="303"/>
                  </a:cubicBezTo>
                  <a:cubicBezTo>
                    <a:pt x="214" y="398"/>
                    <a:pt x="345" y="417"/>
                    <a:pt x="477" y="417"/>
                  </a:cubicBezTo>
                  <a:cubicBezTo>
                    <a:pt x="557" y="417"/>
                    <a:pt x="638" y="410"/>
                    <a:pt x="715" y="410"/>
                  </a:cubicBezTo>
                  <a:cubicBezTo>
                    <a:pt x="1477" y="410"/>
                    <a:pt x="2239" y="422"/>
                    <a:pt x="2989" y="422"/>
                  </a:cubicBezTo>
                  <a:cubicBezTo>
                    <a:pt x="3084" y="326"/>
                    <a:pt x="3084" y="231"/>
                    <a:pt x="2977" y="160"/>
                  </a:cubicBezTo>
                  <a:cubicBezTo>
                    <a:pt x="2469" y="87"/>
                    <a:pt x="1960" y="1"/>
                    <a:pt x="14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30"/>
            <p:cNvSpPr/>
            <p:nvPr/>
          </p:nvSpPr>
          <p:spPr>
            <a:xfrm>
              <a:off x="5505450" y="2773675"/>
              <a:ext cx="87525" cy="13725"/>
            </a:xfrm>
            <a:custGeom>
              <a:avLst/>
              <a:gdLst/>
              <a:ahLst/>
              <a:cxnLst/>
              <a:rect l="l" t="t" r="r" b="b"/>
              <a:pathLst>
                <a:path w="3501" h="549" extrusionOk="0">
                  <a:moveTo>
                    <a:pt x="1953" y="1"/>
                  </a:moveTo>
                  <a:lnTo>
                    <a:pt x="1953" y="1"/>
                  </a:lnTo>
                  <a:cubicBezTo>
                    <a:pt x="1369" y="72"/>
                    <a:pt x="810" y="132"/>
                    <a:pt x="226" y="191"/>
                  </a:cubicBezTo>
                  <a:cubicBezTo>
                    <a:pt x="143" y="239"/>
                    <a:pt x="36" y="263"/>
                    <a:pt x="0" y="418"/>
                  </a:cubicBezTo>
                  <a:cubicBezTo>
                    <a:pt x="36" y="477"/>
                    <a:pt x="71" y="525"/>
                    <a:pt x="155" y="549"/>
                  </a:cubicBezTo>
                  <a:cubicBezTo>
                    <a:pt x="333" y="549"/>
                    <a:pt x="488" y="537"/>
                    <a:pt x="655" y="477"/>
                  </a:cubicBezTo>
                  <a:cubicBezTo>
                    <a:pt x="1607" y="418"/>
                    <a:pt x="2548" y="370"/>
                    <a:pt x="3500" y="310"/>
                  </a:cubicBezTo>
                  <a:cubicBezTo>
                    <a:pt x="3456" y="119"/>
                    <a:pt x="3359" y="73"/>
                    <a:pt x="3247" y="73"/>
                  </a:cubicBezTo>
                  <a:cubicBezTo>
                    <a:pt x="3146" y="73"/>
                    <a:pt x="3032" y="111"/>
                    <a:pt x="2933" y="111"/>
                  </a:cubicBezTo>
                  <a:cubicBezTo>
                    <a:pt x="2877" y="111"/>
                    <a:pt x="2827" y="98"/>
                    <a:pt x="2786" y="60"/>
                  </a:cubicBezTo>
                  <a:cubicBezTo>
                    <a:pt x="2738" y="60"/>
                    <a:pt x="2679" y="49"/>
                    <a:pt x="2631" y="49"/>
                  </a:cubicBezTo>
                  <a:cubicBezTo>
                    <a:pt x="2631" y="60"/>
                    <a:pt x="2619" y="60"/>
                    <a:pt x="2596" y="72"/>
                  </a:cubicBezTo>
                  <a:cubicBezTo>
                    <a:pt x="2586" y="76"/>
                    <a:pt x="2577" y="77"/>
                    <a:pt x="2569" y="77"/>
                  </a:cubicBezTo>
                  <a:cubicBezTo>
                    <a:pt x="2546" y="77"/>
                    <a:pt x="2526" y="66"/>
                    <a:pt x="2500" y="49"/>
                  </a:cubicBezTo>
                  <a:lnTo>
                    <a:pt x="2357" y="49"/>
                  </a:lnTo>
                  <a:cubicBezTo>
                    <a:pt x="2357" y="60"/>
                    <a:pt x="2346" y="60"/>
                    <a:pt x="2310" y="72"/>
                  </a:cubicBezTo>
                  <a:cubicBezTo>
                    <a:pt x="2303" y="76"/>
                    <a:pt x="2296" y="77"/>
                    <a:pt x="2289" y="77"/>
                  </a:cubicBezTo>
                  <a:cubicBezTo>
                    <a:pt x="2268" y="77"/>
                    <a:pt x="2244" y="66"/>
                    <a:pt x="2226" y="49"/>
                  </a:cubicBezTo>
                  <a:cubicBezTo>
                    <a:pt x="2179" y="60"/>
                    <a:pt x="2119" y="60"/>
                    <a:pt x="2072" y="60"/>
                  </a:cubicBezTo>
                  <a:cubicBezTo>
                    <a:pt x="2072" y="60"/>
                    <a:pt x="2060" y="72"/>
                    <a:pt x="2024" y="72"/>
                  </a:cubicBezTo>
                  <a:cubicBezTo>
                    <a:pt x="2018" y="76"/>
                    <a:pt x="2010" y="77"/>
                    <a:pt x="2003" y="77"/>
                  </a:cubicBezTo>
                  <a:cubicBezTo>
                    <a:pt x="1982" y="77"/>
                    <a:pt x="1958" y="66"/>
                    <a:pt x="1941" y="49"/>
                  </a:cubicBezTo>
                  <a:lnTo>
                    <a:pt x="195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30"/>
            <p:cNvSpPr/>
            <p:nvPr/>
          </p:nvSpPr>
          <p:spPr>
            <a:xfrm>
              <a:off x="5471200" y="2735100"/>
              <a:ext cx="74450" cy="18550"/>
            </a:xfrm>
            <a:custGeom>
              <a:avLst/>
              <a:gdLst/>
              <a:ahLst/>
              <a:cxnLst/>
              <a:rect l="l" t="t" r="r" b="b"/>
              <a:pathLst>
                <a:path w="2978" h="742" extrusionOk="0">
                  <a:moveTo>
                    <a:pt x="1309" y="212"/>
                  </a:moveTo>
                  <a:cubicBezTo>
                    <a:pt x="1374" y="212"/>
                    <a:pt x="1438" y="221"/>
                    <a:pt x="1501" y="246"/>
                  </a:cubicBezTo>
                  <a:cubicBezTo>
                    <a:pt x="1358" y="235"/>
                    <a:pt x="1228" y="231"/>
                    <a:pt x="1105" y="230"/>
                  </a:cubicBezTo>
                  <a:lnTo>
                    <a:pt x="1105" y="230"/>
                  </a:lnTo>
                  <a:cubicBezTo>
                    <a:pt x="1173" y="222"/>
                    <a:pt x="1241" y="212"/>
                    <a:pt x="1309" y="212"/>
                  </a:cubicBezTo>
                  <a:close/>
                  <a:moveTo>
                    <a:pt x="1654" y="0"/>
                  </a:moveTo>
                  <a:cubicBezTo>
                    <a:pt x="1302" y="0"/>
                    <a:pt x="949" y="9"/>
                    <a:pt x="596" y="20"/>
                  </a:cubicBezTo>
                  <a:cubicBezTo>
                    <a:pt x="659" y="142"/>
                    <a:pt x="735" y="200"/>
                    <a:pt x="819" y="226"/>
                  </a:cubicBezTo>
                  <a:lnTo>
                    <a:pt x="819" y="226"/>
                  </a:lnTo>
                  <a:cubicBezTo>
                    <a:pt x="788" y="225"/>
                    <a:pt x="758" y="224"/>
                    <a:pt x="727" y="222"/>
                  </a:cubicBezTo>
                  <a:cubicBezTo>
                    <a:pt x="596" y="210"/>
                    <a:pt x="456" y="160"/>
                    <a:pt x="328" y="160"/>
                  </a:cubicBezTo>
                  <a:cubicBezTo>
                    <a:pt x="200" y="160"/>
                    <a:pt x="84" y="210"/>
                    <a:pt x="1" y="401"/>
                  </a:cubicBezTo>
                  <a:cubicBezTo>
                    <a:pt x="175" y="613"/>
                    <a:pt x="407" y="618"/>
                    <a:pt x="639" y="618"/>
                  </a:cubicBezTo>
                  <a:cubicBezTo>
                    <a:pt x="650" y="618"/>
                    <a:pt x="661" y="618"/>
                    <a:pt x="672" y="618"/>
                  </a:cubicBezTo>
                  <a:cubicBezTo>
                    <a:pt x="793" y="618"/>
                    <a:pt x="914" y="619"/>
                    <a:pt x="1025" y="651"/>
                  </a:cubicBezTo>
                  <a:cubicBezTo>
                    <a:pt x="1108" y="663"/>
                    <a:pt x="1168" y="663"/>
                    <a:pt x="1239" y="663"/>
                  </a:cubicBezTo>
                  <a:cubicBezTo>
                    <a:pt x="1290" y="632"/>
                    <a:pt x="1339" y="617"/>
                    <a:pt x="1386" y="617"/>
                  </a:cubicBezTo>
                  <a:cubicBezTo>
                    <a:pt x="1448" y="617"/>
                    <a:pt x="1506" y="644"/>
                    <a:pt x="1561" y="699"/>
                  </a:cubicBezTo>
                  <a:cubicBezTo>
                    <a:pt x="1669" y="724"/>
                    <a:pt x="1774" y="741"/>
                    <a:pt x="1876" y="741"/>
                  </a:cubicBezTo>
                  <a:cubicBezTo>
                    <a:pt x="2008" y="741"/>
                    <a:pt x="2135" y="713"/>
                    <a:pt x="2263" y="639"/>
                  </a:cubicBezTo>
                  <a:cubicBezTo>
                    <a:pt x="2287" y="603"/>
                    <a:pt x="2311" y="579"/>
                    <a:pt x="2323" y="544"/>
                  </a:cubicBezTo>
                  <a:cubicBezTo>
                    <a:pt x="2227" y="460"/>
                    <a:pt x="2132" y="365"/>
                    <a:pt x="2025" y="282"/>
                  </a:cubicBezTo>
                  <a:cubicBezTo>
                    <a:pt x="2065" y="279"/>
                    <a:pt x="2105" y="278"/>
                    <a:pt x="2145" y="278"/>
                  </a:cubicBezTo>
                  <a:cubicBezTo>
                    <a:pt x="2264" y="278"/>
                    <a:pt x="2383" y="288"/>
                    <a:pt x="2501" y="288"/>
                  </a:cubicBezTo>
                  <a:cubicBezTo>
                    <a:pt x="2659" y="288"/>
                    <a:pt x="2817" y="270"/>
                    <a:pt x="2977" y="187"/>
                  </a:cubicBezTo>
                  <a:cubicBezTo>
                    <a:pt x="2918" y="103"/>
                    <a:pt x="2906" y="44"/>
                    <a:pt x="2870" y="44"/>
                  </a:cubicBezTo>
                  <a:cubicBezTo>
                    <a:pt x="2468" y="12"/>
                    <a:pt x="2062" y="0"/>
                    <a:pt x="16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30"/>
            <p:cNvSpPr/>
            <p:nvPr/>
          </p:nvSpPr>
          <p:spPr>
            <a:xfrm>
              <a:off x="5926325" y="2781425"/>
              <a:ext cx="76825" cy="14250"/>
            </a:xfrm>
            <a:custGeom>
              <a:avLst/>
              <a:gdLst/>
              <a:ahLst/>
              <a:cxnLst/>
              <a:rect l="l" t="t" r="r" b="b"/>
              <a:pathLst>
                <a:path w="3073" h="570" extrusionOk="0">
                  <a:moveTo>
                    <a:pt x="1917" y="0"/>
                  </a:moveTo>
                  <a:cubicBezTo>
                    <a:pt x="1662" y="69"/>
                    <a:pt x="1406" y="85"/>
                    <a:pt x="1147" y="85"/>
                  </a:cubicBezTo>
                  <a:cubicBezTo>
                    <a:pt x="911" y="85"/>
                    <a:pt x="673" y="72"/>
                    <a:pt x="429" y="72"/>
                  </a:cubicBezTo>
                  <a:cubicBezTo>
                    <a:pt x="298" y="108"/>
                    <a:pt x="167" y="131"/>
                    <a:pt x="60" y="227"/>
                  </a:cubicBezTo>
                  <a:cubicBezTo>
                    <a:pt x="36" y="250"/>
                    <a:pt x="12" y="286"/>
                    <a:pt x="0" y="310"/>
                  </a:cubicBezTo>
                  <a:cubicBezTo>
                    <a:pt x="0" y="346"/>
                    <a:pt x="12" y="370"/>
                    <a:pt x="36" y="405"/>
                  </a:cubicBezTo>
                  <a:cubicBezTo>
                    <a:pt x="333" y="442"/>
                    <a:pt x="631" y="448"/>
                    <a:pt x="929" y="448"/>
                  </a:cubicBezTo>
                  <a:cubicBezTo>
                    <a:pt x="1062" y="448"/>
                    <a:pt x="1194" y="447"/>
                    <a:pt x="1327" y="447"/>
                  </a:cubicBezTo>
                  <a:cubicBezTo>
                    <a:pt x="1757" y="447"/>
                    <a:pt x="2185" y="459"/>
                    <a:pt x="2608" y="560"/>
                  </a:cubicBezTo>
                  <a:cubicBezTo>
                    <a:pt x="2629" y="566"/>
                    <a:pt x="2650" y="569"/>
                    <a:pt x="2670" y="569"/>
                  </a:cubicBezTo>
                  <a:cubicBezTo>
                    <a:pt x="2764" y="569"/>
                    <a:pt x="2847" y="505"/>
                    <a:pt x="2906" y="417"/>
                  </a:cubicBezTo>
                  <a:cubicBezTo>
                    <a:pt x="2965" y="370"/>
                    <a:pt x="3013" y="310"/>
                    <a:pt x="3072" y="250"/>
                  </a:cubicBezTo>
                  <a:cubicBezTo>
                    <a:pt x="2977" y="156"/>
                    <a:pt x="2859" y="122"/>
                    <a:pt x="2742" y="122"/>
                  </a:cubicBezTo>
                  <a:cubicBezTo>
                    <a:pt x="2654" y="122"/>
                    <a:pt x="2566" y="141"/>
                    <a:pt x="2489" y="167"/>
                  </a:cubicBezTo>
                  <a:cubicBezTo>
                    <a:pt x="2444" y="180"/>
                    <a:pt x="2403" y="185"/>
                    <a:pt x="2364" y="185"/>
                  </a:cubicBezTo>
                  <a:cubicBezTo>
                    <a:pt x="2187" y="185"/>
                    <a:pt x="2064" y="69"/>
                    <a:pt x="1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30"/>
            <p:cNvSpPr/>
            <p:nvPr/>
          </p:nvSpPr>
          <p:spPr>
            <a:xfrm>
              <a:off x="5544125" y="2902875"/>
              <a:ext cx="73550" cy="11850"/>
            </a:xfrm>
            <a:custGeom>
              <a:avLst/>
              <a:gdLst/>
              <a:ahLst/>
              <a:cxnLst/>
              <a:rect l="l" t="t" r="r" b="b"/>
              <a:pathLst>
                <a:path w="2942" h="474" extrusionOk="0">
                  <a:moveTo>
                    <a:pt x="691" y="0"/>
                  </a:moveTo>
                  <a:cubicBezTo>
                    <a:pt x="60" y="143"/>
                    <a:pt x="60" y="143"/>
                    <a:pt x="1" y="357"/>
                  </a:cubicBezTo>
                  <a:cubicBezTo>
                    <a:pt x="111" y="445"/>
                    <a:pt x="225" y="473"/>
                    <a:pt x="341" y="473"/>
                  </a:cubicBezTo>
                  <a:cubicBezTo>
                    <a:pt x="561" y="473"/>
                    <a:pt x="789" y="371"/>
                    <a:pt x="1011" y="371"/>
                  </a:cubicBezTo>
                  <a:cubicBezTo>
                    <a:pt x="1104" y="371"/>
                    <a:pt x="1197" y="389"/>
                    <a:pt x="1287" y="441"/>
                  </a:cubicBezTo>
                  <a:cubicBezTo>
                    <a:pt x="1703" y="417"/>
                    <a:pt x="2108" y="369"/>
                    <a:pt x="2525" y="334"/>
                  </a:cubicBezTo>
                  <a:cubicBezTo>
                    <a:pt x="2942" y="274"/>
                    <a:pt x="2596" y="143"/>
                    <a:pt x="2549" y="36"/>
                  </a:cubicBezTo>
                  <a:cubicBezTo>
                    <a:pt x="1930" y="24"/>
                    <a:pt x="1311" y="12"/>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30"/>
            <p:cNvSpPr/>
            <p:nvPr/>
          </p:nvSpPr>
          <p:spPr>
            <a:xfrm>
              <a:off x="5488600" y="2752325"/>
              <a:ext cx="102575" cy="16450"/>
            </a:xfrm>
            <a:custGeom>
              <a:avLst/>
              <a:gdLst/>
              <a:ahLst/>
              <a:cxnLst/>
              <a:rect l="l" t="t" r="r" b="b"/>
              <a:pathLst>
                <a:path w="4103" h="658" extrusionOk="0">
                  <a:moveTo>
                    <a:pt x="421" y="0"/>
                  </a:moveTo>
                  <a:cubicBezTo>
                    <a:pt x="296" y="0"/>
                    <a:pt x="172" y="21"/>
                    <a:pt x="55" y="105"/>
                  </a:cubicBezTo>
                  <a:cubicBezTo>
                    <a:pt x="1" y="412"/>
                    <a:pt x="165" y="438"/>
                    <a:pt x="336" y="438"/>
                  </a:cubicBezTo>
                  <a:cubicBezTo>
                    <a:pt x="372" y="438"/>
                    <a:pt x="408" y="437"/>
                    <a:pt x="442" y="437"/>
                  </a:cubicBezTo>
                  <a:cubicBezTo>
                    <a:pt x="461" y="437"/>
                    <a:pt x="478" y="437"/>
                    <a:pt x="495" y="438"/>
                  </a:cubicBezTo>
                  <a:cubicBezTo>
                    <a:pt x="596" y="450"/>
                    <a:pt x="698" y="452"/>
                    <a:pt x="800" y="452"/>
                  </a:cubicBezTo>
                  <a:cubicBezTo>
                    <a:pt x="878" y="452"/>
                    <a:pt x="957" y="451"/>
                    <a:pt x="1035" y="451"/>
                  </a:cubicBezTo>
                  <a:cubicBezTo>
                    <a:pt x="1279" y="451"/>
                    <a:pt x="1520" y="465"/>
                    <a:pt x="1746" y="581"/>
                  </a:cubicBezTo>
                  <a:cubicBezTo>
                    <a:pt x="1888" y="581"/>
                    <a:pt x="2024" y="657"/>
                    <a:pt x="2163" y="657"/>
                  </a:cubicBezTo>
                  <a:cubicBezTo>
                    <a:pt x="2222" y="657"/>
                    <a:pt x="2281" y="644"/>
                    <a:pt x="2341" y="605"/>
                  </a:cubicBezTo>
                  <a:cubicBezTo>
                    <a:pt x="2480" y="445"/>
                    <a:pt x="2628" y="314"/>
                    <a:pt x="2845" y="314"/>
                  </a:cubicBezTo>
                  <a:cubicBezTo>
                    <a:pt x="2871" y="314"/>
                    <a:pt x="2897" y="315"/>
                    <a:pt x="2924" y="319"/>
                  </a:cubicBezTo>
                  <a:cubicBezTo>
                    <a:pt x="2977" y="321"/>
                    <a:pt x="3030" y="322"/>
                    <a:pt x="3084" y="322"/>
                  </a:cubicBezTo>
                  <a:cubicBezTo>
                    <a:pt x="3405" y="322"/>
                    <a:pt x="3739" y="295"/>
                    <a:pt x="4055" y="295"/>
                  </a:cubicBezTo>
                  <a:cubicBezTo>
                    <a:pt x="4103" y="200"/>
                    <a:pt x="4067" y="141"/>
                    <a:pt x="3972" y="105"/>
                  </a:cubicBezTo>
                  <a:cubicBezTo>
                    <a:pt x="3256" y="95"/>
                    <a:pt x="2558" y="10"/>
                    <a:pt x="1861" y="10"/>
                  </a:cubicBezTo>
                  <a:cubicBezTo>
                    <a:pt x="1723" y="10"/>
                    <a:pt x="1586" y="14"/>
                    <a:pt x="1448" y="21"/>
                  </a:cubicBezTo>
                  <a:lnTo>
                    <a:pt x="841" y="21"/>
                  </a:lnTo>
                  <a:cubicBezTo>
                    <a:pt x="827" y="22"/>
                    <a:pt x="813" y="22"/>
                    <a:pt x="799" y="22"/>
                  </a:cubicBezTo>
                  <a:cubicBezTo>
                    <a:pt x="678" y="22"/>
                    <a:pt x="549"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30"/>
            <p:cNvSpPr/>
            <p:nvPr/>
          </p:nvSpPr>
          <p:spPr>
            <a:xfrm>
              <a:off x="5423575" y="2786175"/>
              <a:ext cx="26225" cy="53325"/>
            </a:xfrm>
            <a:custGeom>
              <a:avLst/>
              <a:gdLst/>
              <a:ahLst/>
              <a:cxnLst/>
              <a:rect l="l" t="t" r="r" b="b"/>
              <a:pathLst>
                <a:path w="1049" h="2133" extrusionOk="0">
                  <a:moveTo>
                    <a:pt x="733" y="4"/>
                  </a:moveTo>
                  <a:cubicBezTo>
                    <a:pt x="688" y="4"/>
                    <a:pt x="644" y="7"/>
                    <a:pt x="596" y="13"/>
                  </a:cubicBezTo>
                  <a:cubicBezTo>
                    <a:pt x="453" y="49"/>
                    <a:pt x="298" y="1"/>
                    <a:pt x="167" y="96"/>
                  </a:cubicBezTo>
                  <a:cubicBezTo>
                    <a:pt x="120" y="132"/>
                    <a:pt x="96" y="191"/>
                    <a:pt x="84" y="251"/>
                  </a:cubicBezTo>
                  <a:cubicBezTo>
                    <a:pt x="48" y="418"/>
                    <a:pt x="37" y="584"/>
                    <a:pt x="37" y="751"/>
                  </a:cubicBezTo>
                  <a:cubicBezTo>
                    <a:pt x="37" y="989"/>
                    <a:pt x="1" y="1227"/>
                    <a:pt x="108" y="1442"/>
                  </a:cubicBezTo>
                  <a:cubicBezTo>
                    <a:pt x="465" y="1537"/>
                    <a:pt x="346" y="2061"/>
                    <a:pt x="715" y="2132"/>
                  </a:cubicBezTo>
                  <a:cubicBezTo>
                    <a:pt x="751" y="2120"/>
                    <a:pt x="763" y="2085"/>
                    <a:pt x="799" y="2073"/>
                  </a:cubicBezTo>
                  <a:cubicBezTo>
                    <a:pt x="763" y="1906"/>
                    <a:pt x="751" y="1727"/>
                    <a:pt x="799" y="1561"/>
                  </a:cubicBezTo>
                  <a:cubicBezTo>
                    <a:pt x="834" y="1525"/>
                    <a:pt x="858" y="1465"/>
                    <a:pt x="882" y="1418"/>
                  </a:cubicBezTo>
                  <a:cubicBezTo>
                    <a:pt x="882" y="1299"/>
                    <a:pt x="834" y="1192"/>
                    <a:pt x="834" y="1073"/>
                  </a:cubicBezTo>
                  <a:cubicBezTo>
                    <a:pt x="882" y="1001"/>
                    <a:pt x="929" y="906"/>
                    <a:pt x="965" y="834"/>
                  </a:cubicBezTo>
                  <a:cubicBezTo>
                    <a:pt x="953" y="822"/>
                    <a:pt x="941" y="787"/>
                    <a:pt x="929" y="775"/>
                  </a:cubicBezTo>
                  <a:cubicBezTo>
                    <a:pt x="882" y="715"/>
                    <a:pt x="739" y="668"/>
                    <a:pt x="918" y="596"/>
                  </a:cubicBezTo>
                  <a:cubicBezTo>
                    <a:pt x="929" y="584"/>
                    <a:pt x="953" y="572"/>
                    <a:pt x="977" y="549"/>
                  </a:cubicBezTo>
                  <a:cubicBezTo>
                    <a:pt x="989" y="525"/>
                    <a:pt x="1001" y="513"/>
                    <a:pt x="1013" y="477"/>
                  </a:cubicBezTo>
                  <a:cubicBezTo>
                    <a:pt x="1037" y="430"/>
                    <a:pt x="1049" y="370"/>
                    <a:pt x="1049" y="311"/>
                  </a:cubicBezTo>
                  <a:cubicBezTo>
                    <a:pt x="1049" y="251"/>
                    <a:pt x="1037" y="191"/>
                    <a:pt x="1001" y="132"/>
                  </a:cubicBezTo>
                  <a:cubicBezTo>
                    <a:pt x="977" y="72"/>
                    <a:pt x="929" y="49"/>
                    <a:pt x="870" y="13"/>
                  </a:cubicBezTo>
                  <a:cubicBezTo>
                    <a:pt x="822" y="7"/>
                    <a:pt x="778" y="4"/>
                    <a:pt x="733"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30"/>
            <p:cNvSpPr/>
            <p:nvPr/>
          </p:nvSpPr>
          <p:spPr>
            <a:xfrm>
              <a:off x="5496200" y="2905350"/>
              <a:ext cx="80100" cy="17200"/>
            </a:xfrm>
            <a:custGeom>
              <a:avLst/>
              <a:gdLst/>
              <a:ahLst/>
              <a:cxnLst/>
              <a:rect l="l" t="t" r="r" b="b"/>
              <a:pathLst>
                <a:path w="3204" h="688" extrusionOk="0">
                  <a:moveTo>
                    <a:pt x="680" y="1"/>
                  </a:moveTo>
                  <a:cubicBezTo>
                    <a:pt x="445" y="1"/>
                    <a:pt x="216" y="48"/>
                    <a:pt x="1" y="223"/>
                  </a:cubicBezTo>
                  <a:cubicBezTo>
                    <a:pt x="13" y="282"/>
                    <a:pt x="13" y="330"/>
                    <a:pt x="37" y="389"/>
                  </a:cubicBezTo>
                  <a:cubicBezTo>
                    <a:pt x="291" y="604"/>
                    <a:pt x="572" y="641"/>
                    <a:pt x="861" y="641"/>
                  </a:cubicBezTo>
                  <a:cubicBezTo>
                    <a:pt x="1014" y="641"/>
                    <a:pt x="1169" y="631"/>
                    <a:pt x="1323" y="631"/>
                  </a:cubicBezTo>
                  <a:cubicBezTo>
                    <a:pt x="1394" y="631"/>
                    <a:pt x="1466" y="633"/>
                    <a:pt x="1537" y="639"/>
                  </a:cubicBezTo>
                  <a:cubicBezTo>
                    <a:pt x="1546" y="640"/>
                    <a:pt x="1555" y="641"/>
                    <a:pt x="1564" y="641"/>
                  </a:cubicBezTo>
                  <a:cubicBezTo>
                    <a:pt x="1714" y="641"/>
                    <a:pt x="1833" y="500"/>
                    <a:pt x="1979" y="500"/>
                  </a:cubicBezTo>
                  <a:cubicBezTo>
                    <a:pt x="2016" y="500"/>
                    <a:pt x="2055" y="509"/>
                    <a:pt x="2096" y="532"/>
                  </a:cubicBezTo>
                  <a:cubicBezTo>
                    <a:pt x="2096" y="592"/>
                    <a:pt x="2132" y="627"/>
                    <a:pt x="2192" y="627"/>
                  </a:cubicBezTo>
                  <a:cubicBezTo>
                    <a:pt x="2275" y="639"/>
                    <a:pt x="2370" y="639"/>
                    <a:pt x="2454" y="651"/>
                  </a:cubicBezTo>
                  <a:cubicBezTo>
                    <a:pt x="2454" y="663"/>
                    <a:pt x="2477" y="663"/>
                    <a:pt x="2501" y="687"/>
                  </a:cubicBezTo>
                  <a:cubicBezTo>
                    <a:pt x="2525" y="687"/>
                    <a:pt x="2561" y="675"/>
                    <a:pt x="2596" y="639"/>
                  </a:cubicBezTo>
                  <a:lnTo>
                    <a:pt x="2727" y="592"/>
                  </a:lnTo>
                  <a:cubicBezTo>
                    <a:pt x="2799" y="568"/>
                    <a:pt x="2799" y="532"/>
                    <a:pt x="2739" y="497"/>
                  </a:cubicBezTo>
                  <a:cubicBezTo>
                    <a:pt x="2692" y="413"/>
                    <a:pt x="2727" y="377"/>
                    <a:pt x="2799" y="354"/>
                  </a:cubicBezTo>
                  <a:cubicBezTo>
                    <a:pt x="2930" y="342"/>
                    <a:pt x="3073" y="342"/>
                    <a:pt x="3204" y="342"/>
                  </a:cubicBezTo>
                  <a:cubicBezTo>
                    <a:pt x="2989" y="219"/>
                    <a:pt x="2762" y="194"/>
                    <a:pt x="2533" y="194"/>
                  </a:cubicBezTo>
                  <a:cubicBezTo>
                    <a:pt x="2379" y="194"/>
                    <a:pt x="2224" y="206"/>
                    <a:pt x="2073" y="206"/>
                  </a:cubicBezTo>
                  <a:cubicBezTo>
                    <a:pt x="2013" y="206"/>
                    <a:pt x="1953" y="204"/>
                    <a:pt x="1894" y="199"/>
                  </a:cubicBezTo>
                  <a:cubicBezTo>
                    <a:pt x="1834" y="139"/>
                    <a:pt x="1763" y="92"/>
                    <a:pt x="1656" y="56"/>
                  </a:cubicBezTo>
                  <a:cubicBezTo>
                    <a:pt x="1605" y="62"/>
                    <a:pt x="1553" y="64"/>
                    <a:pt x="1501" y="64"/>
                  </a:cubicBezTo>
                  <a:cubicBezTo>
                    <a:pt x="1231" y="64"/>
                    <a:pt x="952" y="1"/>
                    <a:pt x="6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30"/>
            <p:cNvSpPr/>
            <p:nvPr/>
          </p:nvSpPr>
          <p:spPr>
            <a:xfrm>
              <a:off x="5650700" y="2706375"/>
              <a:ext cx="63625" cy="14525"/>
            </a:xfrm>
            <a:custGeom>
              <a:avLst/>
              <a:gdLst/>
              <a:ahLst/>
              <a:cxnLst/>
              <a:rect l="l" t="t" r="r" b="b"/>
              <a:pathLst>
                <a:path w="2545" h="581" extrusionOk="0">
                  <a:moveTo>
                    <a:pt x="899" y="1"/>
                  </a:moveTo>
                  <a:cubicBezTo>
                    <a:pt x="882" y="1"/>
                    <a:pt x="864" y="1"/>
                    <a:pt x="846" y="2"/>
                  </a:cubicBezTo>
                  <a:cubicBezTo>
                    <a:pt x="785" y="54"/>
                    <a:pt x="712" y="68"/>
                    <a:pt x="634" y="68"/>
                  </a:cubicBezTo>
                  <a:cubicBezTo>
                    <a:pt x="534" y="68"/>
                    <a:pt x="426" y="45"/>
                    <a:pt x="325" y="45"/>
                  </a:cubicBezTo>
                  <a:cubicBezTo>
                    <a:pt x="194" y="45"/>
                    <a:pt x="75" y="84"/>
                    <a:pt x="0" y="264"/>
                  </a:cubicBezTo>
                  <a:cubicBezTo>
                    <a:pt x="715" y="335"/>
                    <a:pt x="1441" y="359"/>
                    <a:pt x="2143" y="550"/>
                  </a:cubicBezTo>
                  <a:cubicBezTo>
                    <a:pt x="2190" y="567"/>
                    <a:pt x="2251" y="581"/>
                    <a:pt x="2310" y="581"/>
                  </a:cubicBezTo>
                  <a:cubicBezTo>
                    <a:pt x="2416" y="581"/>
                    <a:pt x="2517" y="536"/>
                    <a:pt x="2524" y="383"/>
                  </a:cubicBezTo>
                  <a:cubicBezTo>
                    <a:pt x="2545" y="242"/>
                    <a:pt x="2419" y="134"/>
                    <a:pt x="2293" y="134"/>
                  </a:cubicBezTo>
                  <a:cubicBezTo>
                    <a:pt x="2271" y="134"/>
                    <a:pt x="2248" y="138"/>
                    <a:pt x="2227" y="145"/>
                  </a:cubicBezTo>
                  <a:cubicBezTo>
                    <a:pt x="2138" y="169"/>
                    <a:pt x="2051" y="178"/>
                    <a:pt x="1966" y="178"/>
                  </a:cubicBezTo>
                  <a:cubicBezTo>
                    <a:pt x="1600" y="178"/>
                    <a:pt x="1259" y="1"/>
                    <a:pt x="8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30"/>
            <p:cNvSpPr/>
            <p:nvPr/>
          </p:nvSpPr>
          <p:spPr>
            <a:xfrm>
              <a:off x="5488475" y="2899575"/>
              <a:ext cx="58650" cy="11650"/>
            </a:xfrm>
            <a:custGeom>
              <a:avLst/>
              <a:gdLst/>
              <a:ahLst/>
              <a:cxnLst/>
              <a:rect l="l" t="t" r="r" b="b"/>
              <a:pathLst>
                <a:path w="2346" h="466" extrusionOk="0">
                  <a:moveTo>
                    <a:pt x="967" y="0"/>
                  </a:moveTo>
                  <a:cubicBezTo>
                    <a:pt x="769" y="0"/>
                    <a:pt x="567" y="38"/>
                    <a:pt x="367" y="38"/>
                  </a:cubicBezTo>
                  <a:cubicBezTo>
                    <a:pt x="352" y="38"/>
                    <a:pt x="337" y="37"/>
                    <a:pt x="322" y="37"/>
                  </a:cubicBezTo>
                  <a:cubicBezTo>
                    <a:pt x="286" y="49"/>
                    <a:pt x="262" y="96"/>
                    <a:pt x="286" y="144"/>
                  </a:cubicBezTo>
                  <a:cubicBezTo>
                    <a:pt x="291" y="207"/>
                    <a:pt x="275" y="224"/>
                    <a:pt x="251" y="224"/>
                  </a:cubicBezTo>
                  <a:cubicBezTo>
                    <a:pt x="224" y="224"/>
                    <a:pt x="186" y="201"/>
                    <a:pt x="158" y="201"/>
                  </a:cubicBezTo>
                  <a:cubicBezTo>
                    <a:pt x="147" y="201"/>
                    <a:pt x="138" y="205"/>
                    <a:pt x="131" y="216"/>
                  </a:cubicBezTo>
                  <a:cubicBezTo>
                    <a:pt x="72" y="251"/>
                    <a:pt x="24" y="275"/>
                    <a:pt x="0" y="335"/>
                  </a:cubicBezTo>
                  <a:cubicBezTo>
                    <a:pt x="84" y="442"/>
                    <a:pt x="203" y="442"/>
                    <a:pt x="322" y="466"/>
                  </a:cubicBezTo>
                  <a:cubicBezTo>
                    <a:pt x="905" y="454"/>
                    <a:pt x="1477" y="454"/>
                    <a:pt x="2048" y="442"/>
                  </a:cubicBezTo>
                  <a:cubicBezTo>
                    <a:pt x="2132" y="287"/>
                    <a:pt x="2274" y="251"/>
                    <a:pt x="2346" y="144"/>
                  </a:cubicBezTo>
                  <a:cubicBezTo>
                    <a:pt x="2216" y="54"/>
                    <a:pt x="2081" y="14"/>
                    <a:pt x="1944" y="14"/>
                  </a:cubicBezTo>
                  <a:cubicBezTo>
                    <a:pt x="1792" y="14"/>
                    <a:pt x="1639" y="63"/>
                    <a:pt x="1489" y="144"/>
                  </a:cubicBezTo>
                  <a:cubicBezTo>
                    <a:pt x="1321" y="30"/>
                    <a:pt x="1145"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30"/>
            <p:cNvSpPr/>
            <p:nvPr/>
          </p:nvSpPr>
          <p:spPr>
            <a:xfrm>
              <a:off x="5596400" y="2699875"/>
              <a:ext cx="75450" cy="13125"/>
            </a:xfrm>
            <a:custGeom>
              <a:avLst/>
              <a:gdLst/>
              <a:ahLst/>
              <a:cxnLst/>
              <a:rect l="l" t="t" r="r" b="b"/>
              <a:pathLst>
                <a:path w="3018" h="525" extrusionOk="0">
                  <a:moveTo>
                    <a:pt x="250" y="5"/>
                  </a:moveTo>
                  <a:cubicBezTo>
                    <a:pt x="106" y="5"/>
                    <a:pt x="1" y="80"/>
                    <a:pt x="17" y="405"/>
                  </a:cubicBezTo>
                  <a:cubicBezTo>
                    <a:pt x="744" y="441"/>
                    <a:pt x="1458" y="393"/>
                    <a:pt x="2172" y="524"/>
                  </a:cubicBezTo>
                  <a:cubicBezTo>
                    <a:pt x="2272" y="408"/>
                    <a:pt x="2405" y="397"/>
                    <a:pt x="2541" y="397"/>
                  </a:cubicBezTo>
                  <a:cubicBezTo>
                    <a:pt x="2573" y="397"/>
                    <a:pt x="2606" y="398"/>
                    <a:pt x="2639" y="398"/>
                  </a:cubicBezTo>
                  <a:cubicBezTo>
                    <a:pt x="2779" y="398"/>
                    <a:pt x="2915" y="386"/>
                    <a:pt x="3018" y="262"/>
                  </a:cubicBezTo>
                  <a:cubicBezTo>
                    <a:pt x="2815" y="262"/>
                    <a:pt x="2589" y="238"/>
                    <a:pt x="2363" y="214"/>
                  </a:cubicBezTo>
                  <a:cubicBezTo>
                    <a:pt x="1863" y="0"/>
                    <a:pt x="1303" y="119"/>
                    <a:pt x="767" y="36"/>
                  </a:cubicBezTo>
                  <a:cubicBezTo>
                    <a:pt x="733" y="54"/>
                    <a:pt x="693" y="61"/>
                    <a:pt x="649" y="61"/>
                  </a:cubicBezTo>
                  <a:cubicBezTo>
                    <a:pt x="525" y="61"/>
                    <a:pt x="373" y="5"/>
                    <a:pt x="250" y="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30"/>
            <p:cNvSpPr/>
            <p:nvPr/>
          </p:nvSpPr>
          <p:spPr>
            <a:xfrm>
              <a:off x="5430425" y="2837975"/>
              <a:ext cx="25325" cy="46275"/>
            </a:xfrm>
            <a:custGeom>
              <a:avLst/>
              <a:gdLst/>
              <a:ahLst/>
              <a:cxnLst/>
              <a:rect l="l" t="t" r="r" b="b"/>
              <a:pathLst>
                <a:path w="1013" h="1851" extrusionOk="0">
                  <a:moveTo>
                    <a:pt x="525" y="1"/>
                  </a:moveTo>
                  <a:lnTo>
                    <a:pt x="477" y="60"/>
                  </a:lnTo>
                  <a:cubicBezTo>
                    <a:pt x="370" y="120"/>
                    <a:pt x="263" y="167"/>
                    <a:pt x="179" y="251"/>
                  </a:cubicBezTo>
                  <a:cubicBezTo>
                    <a:pt x="84" y="346"/>
                    <a:pt x="13" y="453"/>
                    <a:pt x="1" y="584"/>
                  </a:cubicBezTo>
                  <a:cubicBezTo>
                    <a:pt x="1" y="655"/>
                    <a:pt x="13" y="715"/>
                    <a:pt x="24" y="775"/>
                  </a:cubicBezTo>
                  <a:cubicBezTo>
                    <a:pt x="72" y="989"/>
                    <a:pt x="227" y="1132"/>
                    <a:pt x="239" y="1358"/>
                  </a:cubicBezTo>
                  <a:cubicBezTo>
                    <a:pt x="252" y="1709"/>
                    <a:pt x="343" y="1851"/>
                    <a:pt x="483" y="1851"/>
                  </a:cubicBezTo>
                  <a:cubicBezTo>
                    <a:pt x="600" y="1851"/>
                    <a:pt x="750" y="1753"/>
                    <a:pt x="917" y="1596"/>
                  </a:cubicBezTo>
                  <a:cubicBezTo>
                    <a:pt x="882" y="1501"/>
                    <a:pt x="834" y="1429"/>
                    <a:pt x="786" y="1346"/>
                  </a:cubicBezTo>
                  <a:cubicBezTo>
                    <a:pt x="786" y="1239"/>
                    <a:pt x="882" y="1144"/>
                    <a:pt x="882" y="1048"/>
                  </a:cubicBezTo>
                  <a:cubicBezTo>
                    <a:pt x="858" y="989"/>
                    <a:pt x="834" y="941"/>
                    <a:pt x="786" y="906"/>
                  </a:cubicBezTo>
                  <a:cubicBezTo>
                    <a:pt x="596" y="763"/>
                    <a:pt x="560" y="548"/>
                    <a:pt x="655" y="334"/>
                  </a:cubicBezTo>
                  <a:cubicBezTo>
                    <a:pt x="703" y="191"/>
                    <a:pt x="1013" y="310"/>
                    <a:pt x="917" y="48"/>
                  </a:cubicBezTo>
                  <a:lnTo>
                    <a:pt x="52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30"/>
            <p:cNvSpPr/>
            <p:nvPr/>
          </p:nvSpPr>
          <p:spPr>
            <a:xfrm>
              <a:off x="5889425" y="2816850"/>
              <a:ext cx="32150" cy="44375"/>
            </a:xfrm>
            <a:custGeom>
              <a:avLst/>
              <a:gdLst/>
              <a:ahLst/>
              <a:cxnLst/>
              <a:rect l="l" t="t" r="r" b="b"/>
              <a:pathLst>
                <a:path w="1286" h="1775" extrusionOk="0">
                  <a:moveTo>
                    <a:pt x="988" y="0"/>
                  </a:moveTo>
                  <a:cubicBezTo>
                    <a:pt x="786" y="24"/>
                    <a:pt x="726" y="191"/>
                    <a:pt x="631" y="322"/>
                  </a:cubicBezTo>
                  <a:cubicBezTo>
                    <a:pt x="583" y="417"/>
                    <a:pt x="536" y="524"/>
                    <a:pt x="488" y="608"/>
                  </a:cubicBezTo>
                  <a:cubicBezTo>
                    <a:pt x="453" y="846"/>
                    <a:pt x="0" y="893"/>
                    <a:pt x="179" y="1239"/>
                  </a:cubicBezTo>
                  <a:lnTo>
                    <a:pt x="179" y="1429"/>
                  </a:lnTo>
                  <a:cubicBezTo>
                    <a:pt x="208" y="1479"/>
                    <a:pt x="246" y="1503"/>
                    <a:pt x="293" y="1503"/>
                  </a:cubicBezTo>
                  <a:cubicBezTo>
                    <a:pt x="302" y="1503"/>
                    <a:pt x="312" y="1502"/>
                    <a:pt x="322" y="1500"/>
                  </a:cubicBezTo>
                  <a:cubicBezTo>
                    <a:pt x="375" y="1447"/>
                    <a:pt x="421" y="1424"/>
                    <a:pt x="462" y="1424"/>
                  </a:cubicBezTo>
                  <a:cubicBezTo>
                    <a:pt x="532" y="1424"/>
                    <a:pt x="586" y="1491"/>
                    <a:pt x="631" y="1596"/>
                  </a:cubicBezTo>
                  <a:lnTo>
                    <a:pt x="679" y="1774"/>
                  </a:lnTo>
                  <a:lnTo>
                    <a:pt x="691" y="1774"/>
                  </a:lnTo>
                  <a:cubicBezTo>
                    <a:pt x="822" y="1429"/>
                    <a:pt x="988" y="1119"/>
                    <a:pt x="1191" y="822"/>
                  </a:cubicBezTo>
                  <a:cubicBezTo>
                    <a:pt x="1203" y="608"/>
                    <a:pt x="1226" y="405"/>
                    <a:pt x="1286" y="227"/>
                  </a:cubicBezTo>
                  <a:cubicBezTo>
                    <a:pt x="1238" y="72"/>
                    <a:pt x="1131" y="12"/>
                    <a:pt x="9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30"/>
            <p:cNvSpPr/>
            <p:nvPr/>
          </p:nvSpPr>
          <p:spPr>
            <a:xfrm>
              <a:off x="5521225" y="2748375"/>
              <a:ext cx="79200" cy="9975"/>
            </a:xfrm>
            <a:custGeom>
              <a:avLst/>
              <a:gdLst/>
              <a:ahLst/>
              <a:cxnLst/>
              <a:rect l="l" t="t" r="r" b="b"/>
              <a:pathLst>
                <a:path w="3168" h="399" extrusionOk="0">
                  <a:moveTo>
                    <a:pt x="310" y="1"/>
                  </a:moveTo>
                  <a:lnTo>
                    <a:pt x="310" y="60"/>
                  </a:lnTo>
                  <a:cubicBezTo>
                    <a:pt x="226" y="144"/>
                    <a:pt x="0" y="48"/>
                    <a:pt x="24" y="287"/>
                  </a:cubicBezTo>
                  <a:cubicBezTo>
                    <a:pt x="349" y="325"/>
                    <a:pt x="673" y="336"/>
                    <a:pt x="996" y="336"/>
                  </a:cubicBezTo>
                  <a:cubicBezTo>
                    <a:pt x="1442" y="336"/>
                    <a:pt x="1886" y="315"/>
                    <a:pt x="2329" y="315"/>
                  </a:cubicBezTo>
                  <a:cubicBezTo>
                    <a:pt x="2470" y="315"/>
                    <a:pt x="2610" y="317"/>
                    <a:pt x="2750" y="322"/>
                  </a:cubicBezTo>
                  <a:cubicBezTo>
                    <a:pt x="2837" y="341"/>
                    <a:pt x="2941" y="399"/>
                    <a:pt x="3023" y="399"/>
                  </a:cubicBezTo>
                  <a:cubicBezTo>
                    <a:pt x="3098" y="399"/>
                    <a:pt x="3156" y="350"/>
                    <a:pt x="3167" y="179"/>
                  </a:cubicBez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30"/>
            <p:cNvSpPr/>
            <p:nvPr/>
          </p:nvSpPr>
          <p:spPr>
            <a:xfrm>
              <a:off x="5427750" y="2853150"/>
              <a:ext cx="40200" cy="47625"/>
            </a:xfrm>
            <a:custGeom>
              <a:avLst/>
              <a:gdLst/>
              <a:ahLst/>
              <a:cxnLst/>
              <a:rect l="l" t="t" r="r" b="b"/>
              <a:pathLst>
                <a:path w="1608" h="1905" extrusionOk="0">
                  <a:moveTo>
                    <a:pt x="179" y="1"/>
                  </a:moveTo>
                  <a:cubicBezTo>
                    <a:pt x="0" y="203"/>
                    <a:pt x="0" y="394"/>
                    <a:pt x="179" y="596"/>
                  </a:cubicBezTo>
                  <a:cubicBezTo>
                    <a:pt x="358" y="751"/>
                    <a:pt x="179" y="1001"/>
                    <a:pt x="334" y="1168"/>
                  </a:cubicBezTo>
                  <a:cubicBezTo>
                    <a:pt x="477" y="1406"/>
                    <a:pt x="608" y="1644"/>
                    <a:pt x="762" y="1882"/>
                  </a:cubicBezTo>
                  <a:cubicBezTo>
                    <a:pt x="799" y="1898"/>
                    <a:pt x="832" y="1905"/>
                    <a:pt x="862" y="1905"/>
                  </a:cubicBezTo>
                  <a:cubicBezTo>
                    <a:pt x="965" y="1905"/>
                    <a:pt x="1026" y="1817"/>
                    <a:pt x="1072" y="1715"/>
                  </a:cubicBezTo>
                  <a:cubicBezTo>
                    <a:pt x="916" y="1227"/>
                    <a:pt x="896" y="1165"/>
                    <a:pt x="1282" y="1165"/>
                  </a:cubicBezTo>
                  <a:cubicBezTo>
                    <a:pt x="1338" y="1165"/>
                    <a:pt x="1403" y="1166"/>
                    <a:pt x="1477" y="1168"/>
                  </a:cubicBezTo>
                  <a:cubicBezTo>
                    <a:pt x="1524" y="1168"/>
                    <a:pt x="1560" y="1156"/>
                    <a:pt x="1608" y="1156"/>
                  </a:cubicBezTo>
                  <a:cubicBezTo>
                    <a:pt x="1465" y="953"/>
                    <a:pt x="1227" y="1025"/>
                    <a:pt x="1024" y="989"/>
                  </a:cubicBezTo>
                  <a:cubicBezTo>
                    <a:pt x="893" y="1025"/>
                    <a:pt x="739" y="1117"/>
                    <a:pt x="630" y="1117"/>
                  </a:cubicBezTo>
                  <a:cubicBezTo>
                    <a:pt x="521" y="1117"/>
                    <a:pt x="459" y="1025"/>
                    <a:pt x="512" y="691"/>
                  </a:cubicBezTo>
                  <a:cubicBezTo>
                    <a:pt x="536" y="477"/>
                    <a:pt x="298" y="22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30"/>
            <p:cNvSpPr/>
            <p:nvPr/>
          </p:nvSpPr>
          <p:spPr>
            <a:xfrm>
              <a:off x="5446800" y="2838225"/>
              <a:ext cx="65800" cy="8125"/>
            </a:xfrm>
            <a:custGeom>
              <a:avLst/>
              <a:gdLst/>
              <a:ahLst/>
              <a:cxnLst/>
              <a:rect l="l" t="t" r="r" b="b"/>
              <a:pathLst>
                <a:path w="2632" h="325" extrusionOk="0">
                  <a:moveTo>
                    <a:pt x="802" y="0"/>
                  </a:moveTo>
                  <a:cubicBezTo>
                    <a:pt x="624" y="0"/>
                    <a:pt x="444" y="12"/>
                    <a:pt x="262" y="38"/>
                  </a:cubicBezTo>
                  <a:cubicBezTo>
                    <a:pt x="179" y="134"/>
                    <a:pt x="84" y="229"/>
                    <a:pt x="0" y="324"/>
                  </a:cubicBezTo>
                  <a:cubicBezTo>
                    <a:pt x="174" y="315"/>
                    <a:pt x="347" y="312"/>
                    <a:pt x="519" y="312"/>
                  </a:cubicBezTo>
                  <a:cubicBezTo>
                    <a:pt x="804" y="312"/>
                    <a:pt x="1088" y="320"/>
                    <a:pt x="1372" y="320"/>
                  </a:cubicBezTo>
                  <a:cubicBezTo>
                    <a:pt x="1791" y="320"/>
                    <a:pt x="2210" y="302"/>
                    <a:pt x="2632" y="217"/>
                  </a:cubicBezTo>
                  <a:cubicBezTo>
                    <a:pt x="2022" y="134"/>
                    <a:pt x="1420" y="0"/>
                    <a:pt x="8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30"/>
            <p:cNvSpPr/>
            <p:nvPr/>
          </p:nvSpPr>
          <p:spPr>
            <a:xfrm>
              <a:off x="5550075" y="2695400"/>
              <a:ext cx="69975" cy="14600"/>
            </a:xfrm>
            <a:custGeom>
              <a:avLst/>
              <a:gdLst/>
              <a:ahLst/>
              <a:cxnLst/>
              <a:rect l="l" t="t" r="r" b="b"/>
              <a:pathLst>
                <a:path w="2799" h="584" extrusionOk="0">
                  <a:moveTo>
                    <a:pt x="572" y="1"/>
                  </a:moveTo>
                  <a:cubicBezTo>
                    <a:pt x="510" y="49"/>
                    <a:pt x="436" y="57"/>
                    <a:pt x="360" y="57"/>
                  </a:cubicBezTo>
                  <a:cubicBezTo>
                    <a:pt x="327" y="57"/>
                    <a:pt x="293" y="55"/>
                    <a:pt x="260" y="55"/>
                  </a:cubicBezTo>
                  <a:cubicBezTo>
                    <a:pt x="165" y="55"/>
                    <a:pt x="73" y="67"/>
                    <a:pt x="1" y="155"/>
                  </a:cubicBezTo>
                  <a:cubicBezTo>
                    <a:pt x="174" y="268"/>
                    <a:pt x="352" y="295"/>
                    <a:pt x="535" y="295"/>
                  </a:cubicBezTo>
                  <a:cubicBezTo>
                    <a:pt x="700" y="295"/>
                    <a:pt x="868" y="274"/>
                    <a:pt x="1039" y="274"/>
                  </a:cubicBezTo>
                  <a:cubicBezTo>
                    <a:pt x="1058" y="274"/>
                    <a:pt x="1077" y="274"/>
                    <a:pt x="1096" y="274"/>
                  </a:cubicBezTo>
                  <a:cubicBezTo>
                    <a:pt x="1346" y="286"/>
                    <a:pt x="1608" y="274"/>
                    <a:pt x="1727" y="572"/>
                  </a:cubicBezTo>
                  <a:cubicBezTo>
                    <a:pt x="1775" y="584"/>
                    <a:pt x="1823" y="584"/>
                    <a:pt x="1870" y="584"/>
                  </a:cubicBezTo>
                  <a:cubicBezTo>
                    <a:pt x="1894" y="358"/>
                    <a:pt x="2049" y="286"/>
                    <a:pt x="2251" y="286"/>
                  </a:cubicBezTo>
                  <a:cubicBezTo>
                    <a:pt x="2307" y="290"/>
                    <a:pt x="2362" y="292"/>
                    <a:pt x="2417" y="292"/>
                  </a:cubicBezTo>
                  <a:cubicBezTo>
                    <a:pt x="2528" y="292"/>
                    <a:pt x="2636" y="286"/>
                    <a:pt x="2739" y="286"/>
                  </a:cubicBezTo>
                  <a:cubicBezTo>
                    <a:pt x="2799" y="239"/>
                    <a:pt x="2799" y="215"/>
                    <a:pt x="2739" y="155"/>
                  </a:cubicBezTo>
                  <a:cubicBezTo>
                    <a:pt x="2442" y="84"/>
                    <a:pt x="2120" y="179"/>
                    <a:pt x="18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30"/>
            <p:cNvSpPr/>
            <p:nvPr/>
          </p:nvSpPr>
          <p:spPr>
            <a:xfrm>
              <a:off x="5446800" y="2784075"/>
              <a:ext cx="67600" cy="16525"/>
            </a:xfrm>
            <a:custGeom>
              <a:avLst/>
              <a:gdLst/>
              <a:ahLst/>
              <a:cxnLst/>
              <a:rect l="l" t="t" r="r" b="b"/>
              <a:pathLst>
                <a:path w="2704" h="661" extrusionOk="0">
                  <a:moveTo>
                    <a:pt x="1812" y="0"/>
                  </a:moveTo>
                  <a:cubicBezTo>
                    <a:pt x="1784" y="0"/>
                    <a:pt x="1755" y="1"/>
                    <a:pt x="1727" y="2"/>
                  </a:cubicBezTo>
                  <a:cubicBezTo>
                    <a:pt x="1655" y="2"/>
                    <a:pt x="1572" y="2"/>
                    <a:pt x="1501" y="14"/>
                  </a:cubicBezTo>
                  <a:lnTo>
                    <a:pt x="1191" y="61"/>
                  </a:lnTo>
                  <a:cubicBezTo>
                    <a:pt x="1120" y="73"/>
                    <a:pt x="1036" y="85"/>
                    <a:pt x="977" y="121"/>
                  </a:cubicBezTo>
                  <a:cubicBezTo>
                    <a:pt x="667" y="228"/>
                    <a:pt x="286" y="61"/>
                    <a:pt x="12" y="347"/>
                  </a:cubicBezTo>
                  <a:cubicBezTo>
                    <a:pt x="0" y="371"/>
                    <a:pt x="0" y="418"/>
                    <a:pt x="12" y="454"/>
                  </a:cubicBezTo>
                  <a:cubicBezTo>
                    <a:pt x="176" y="635"/>
                    <a:pt x="377" y="660"/>
                    <a:pt x="576" y="660"/>
                  </a:cubicBezTo>
                  <a:cubicBezTo>
                    <a:pt x="651" y="660"/>
                    <a:pt x="726" y="656"/>
                    <a:pt x="798" y="656"/>
                  </a:cubicBezTo>
                  <a:lnTo>
                    <a:pt x="1501" y="656"/>
                  </a:lnTo>
                  <a:cubicBezTo>
                    <a:pt x="1584" y="651"/>
                    <a:pt x="1661" y="651"/>
                    <a:pt x="1737" y="651"/>
                  </a:cubicBezTo>
                  <a:cubicBezTo>
                    <a:pt x="1813" y="651"/>
                    <a:pt x="1888" y="651"/>
                    <a:pt x="1965" y="645"/>
                  </a:cubicBezTo>
                  <a:cubicBezTo>
                    <a:pt x="2036" y="645"/>
                    <a:pt x="2108" y="621"/>
                    <a:pt x="2191" y="609"/>
                  </a:cubicBezTo>
                  <a:cubicBezTo>
                    <a:pt x="2370" y="597"/>
                    <a:pt x="2572" y="645"/>
                    <a:pt x="2703" y="442"/>
                  </a:cubicBezTo>
                  <a:lnTo>
                    <a:pt x="2703" y="192"/>
                  </a:lnTo>
                  <a:cubicBezTo>
                    <a:pt x="2419" y="61"/>
                    <a:pt x="2125" y="0"/>
                    <a:pt x="1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30"/>
            <p:cNvSpPr/>
            <p:nvPr/>
          </p:nvSpPr>
          <p:spPr>
            <a:xfrm>
              <a:off x="5862025" y="2780050"/>
              <a:ext cx="52425" cy="12125"/>
            </a:xfrm>
            <a:custGeom>
              <a:avLst/>
              <a:gdLst/>
              <a:ahLst/>
              <a:cxnLst/>
              <a:rect l="l" t="t" r="r" b="b"/>
              <a:pathLst>
                <a:path w="2097" h="485" extrusionOk="0">
                  <a:moveTo>
                    <a:pt x="280" y="0"/>
                  </a:moveTo>
                  <a:cubicBezTo>
                    <a:pt x="161" y="0"/>
                    <a:pt x="58" y="58"/>
                    <a:pt x="1" y="282"/>
                  </a:cubicBezTo>
                  <a:cubicBezTo>
                    <a:pt x="90" y="337"/>
                    <a:pt x="187" y="349"/>
                    <a:pt x="284" y="349"/>
                  </a:cubicBezTo>
                  <a:cubicBezTo>
                    <a:pt x="352" y="349"/>
                    <a:pt x="419" y="343"/>
                    <a:pt x="484" y="343"/>
                  </a:cubicBezTo>
                  <a:cubicBezTo>
                    <a:pt x="527" y="343"/>
                    <a:pt x="568" y="346"/>
                    <a:pt x="608" y="353"/>
                  </a:cubicBezTo>
                  <a:cubicBezTo>
                    <a:pt x="679" y="425"/>
                    <a:pt x="822" y="401"/>
                    <a:pt x="894" y="484"/>
                  </a:cubicBezTo>
                  <a:lnTo>
                    <a:pt x="1025" y="484"/>
                  </a:lnTo>
                  <a:cubicBezTo>
                    <a:pt x="1097" y="376"/>
                    <a:pt x="1195" y="337"/>
                    <a:pt x="1299" y="337"/>
                  </a:cubicBezTo>
                  <a:cubicBezTo>
                    <a:pt x="1366" y="337"/>
                    <a:pt x="1435" y="354"/>
                    <a:pt x="1501" y="377"/>
                  </a:cubicBezTo>
                  <a:cubicBezTo>
                    <a:pt x="1547" y="391"/>
                    <a:pt x="1591" y="397"/>
                    <a:pt x="1632" y="397"/>
                  </a:cubicBezTo>
                  <a:cubicBezTo>
                    <a:pt x="1727" y="397"/>
                    <a:pt x="1811" y="366"/>
                    <a:pt x="1894" y="341"/>
                  </a:cubicBezTo>
                  <a:cubicBezTo>
                    <a:pt x="1977" y="317"/>
                    <a:pt x="2037" y="282"/>
                    <a:pt x="2096" y="186"/>
                  </a:cubicBezTo>
                  <a:cubicBezTo>
                    <a:pt x="2096" y="127"/>
                    <a:pt x="2084" y="91"/>
                    <a:pt x="2037" y="55"/>
                  </a:cubicBezTo>
                  <a:lnTo>
                    <a:pt x="1037" y="55"/>
                  </a:lnTo>
                  <a:cubicBezTo>
                    <a:pt x="995" y="103"/>
                    <a:pt x="947" y="127"/>
                    <a:pt x="900" y="127"/>
                  </a:cubicBezTo>
                  <a:cubicBezTo>
                    <a:pt x="852" y="127"/>
                    <a:pt x="804" y="103"/>
                    <a:pt x="763" y="55"/>
                  </a:cubicBezTo>
                  <a:cubicBezTo>
                    <a:pt x="737" y="62"/>
                    <a:pt x="710" y="65"/>
                    <a:pt x="683" y="65"/>
                  </a:cubicBezTo>
                  <a:cubicBezTo>
                    <a:pt x="553" y="65"/>
                    <a:pt x="407"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30"/>
            <p:cNvSpPr/>
            <p:nvPr/>
          </p:nvSpPr>
          <p:spPr>
            <a:xfrm>
              <a:off x="5618550" y="2698075"/>
              <a:ext cx="73250" cy="8300"/>
            </a:xfrm>
            <a:custGeom>
              <a:avLst/>
              <a:gdLst/>
              <a:ahLst/>
              <a:cxnLst/>
              <a:rect l="l" t="t" r="r" b="b"/>
              <a:pathLst>
                <a:path w="2930" h="332" extrusionOk="0">
                  <a:moveTo>
                    <a:pt x="1584" y="1"/>
                  </a:moveTo>
                  <a:cubicBezTo>
                    <a:pt x="1060" y="13"/>
                    <a:pt x="524" y="48"/>
                    <a:pt x="0" y="60"/>
                  </a:cubicBezTo>
                  <a:lnTo>
                    <a:pt x="0" y="179"/>
                  </a:lnTo>
                  <a:cubicBezTo>
                    <a:pt x="377" y="269"/>
                    <a:pt x="747" y="332"/>
                    <a:pt x="1115" y="332"/>
                  </a:cubicBezTo>
                  <a:cubicBezTo>
                    <a:pt x="1236" y="332"/>
                    <a:pt x="1356" y="325"/>
                    <a:pt x="1477" y="310"/>
                  </a:cubicBezTo>
                  <a:cubicBezTo>
                    <a:pt x="1648" y="204"/>
                    <a:pt x="1829" y="177"/>
                    <a:pt x="2015" y="177"/>
                  </a:cubicBezTo>
                  <a:cubicBezTo>
                    <a:pt x="2212" y="177"/>
                    <a:pt x="2414" y="208"/>
                    <a:pt x="2612" y="208"/>
                  </a:cubicBezTo>
                  <a:cubicBezTo>
                    <a:pt x="2707" y="208"/>
                    <a:pt x="2801" y="201"/>
                    <a:pt x="2894" y="179"/>
                  </a:cubicBezTo>
                  <a:cubicBezTo>
                    <a:pt x="2929" y="120"/>
                    <a:pt x="2917" y="96"/>
                    <a:pt x="2846" y="72"/>
                  </a:cubicBezTo>
                  <a:cubicBezTo>
                    <a:pt x="2667" y="48"/>
                    <a:pt x="2489" y="36"/>
                    <a:pt x="2310" y="13"/>
                  </a:cubicBezTo>
                  <a:cubicBezTo>
                    <a:pt x="2203" y="1"/>
                    <a:pt x="2096" y="1"/>
                    <a:pt x="20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30"/>
            <p:cNvSpPr/>
            <p:nvPr/>
          </p:nvSpPr>
          <p:spPr>
            <a:xfrm>
              <a:off x="5446500" y="2895725"/>
              <a:ext cx="50025" cy="12800"/>
            </a:xfrm>
            <a:custGeom>
              <a:avLst/>
              <a:gdLst/>
              <a:ahLst/>
              <a:cxnLst/>
              <a:rect l="l" t="t" r="r" b="b"/>
              <a:pathLst>
                <a:path w="2001" h="512" extrusionOk="0">
                  <a:moveTo>
                    <a:pt x="310" y="0"/>
                  </a:moveTo>
                  <a:cubicBezTo>
                    <a:pt x="203" y="60"/>
                    <a:pt x="96" y="108"/>
                    <a:pt x="1" y="155"/>
                  </a:cubicBezTo>
                  <a:cubicBezTo>
                    <a:pt x="26" y="339"/>
                    <a:pt x="62" y="511"/>
                    <a:pt x="193" y="511"/>
                  </a:cubicBezTo>
                  <a:cubicBezTo>
                    <a:pt x="249" y="511"/>
                    <a:pt x="321" y="480"/>
                    <a:pt x="417" y="405"/>
                  </a:cubicBezTo>
                  <a:cubicBezTo>
                    <a:pt x="459" y="377"/>
                    <a:pt x="500" y="367"/>
                    <a:pt x="542" y="367"/>
                  </a:cubicBezTo>
                  <a:cubicBezTo>
                    <a:pt x="633" y="367"/>
                    <a:pt x="723" y="415"/>
                    <a:pt x="809" y="415"/>
                  </a:cubicBezTo>
                  <a:cubicBezTo>
                    <a:pt x="829" y="415"/>
                    <a:pt x="850" y="412"/>
                    <a:pt x="870" y="405"/>
                  </a:cubicBezTo>
                  <a:cubicBezTo>
                    <a:pt x="947" y="375"/>
                    <a:pt x="1019" y="355"/>
                    <a:pt x="1087" y="355"/>
                  </a:cubicBezTo>
                  <a:cubicBezTo>
                    <a:pt x="1155" y="355"/>
                    <a:pt x="1221" y="375"/>
                    <a:pt x="1286" y="429"/>
                  </a:cubicBezTo>
                  <a:cubicBezTo>
                    <a:pt x="1406" y="441"/>
                    <a:pt x="1536" y="441"/>
                    <a:pt x="1679" y="465"/>
                  </a:cubicBezTo>
                  <a:cubicBezTo>
                    <a:pt x="1739" y="441"/>
                    <a:pt x="1810" y="441"/>
                    <a:pt x="1870" y="429"/>
                  </a:cubicBezTo>
                  <a:cubicBezTo>
                    <a:pt x="1917" y="381"/>
                    <a:pt x="1989" y="370"/>
                    <a:pt x="2001" y="286"/>
                  </a:cubicBezTo>
                  <a:lnTo>
                    <a:pt x="2001" y="179"/>
                  </a:lnTo>
                  <a:cubicBezTo>
                    <a:pt x="1441" y="131"/>
                    <a:pt x="858" y="203"/>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30"/>
            <p:cNvSpPr/>
            <p:nvPr/>
          </p:nvSpPr>
          <p:spPr>
            <a:xfrm>
              <a:off x="5466450" y="2796075"/>
              <a:ext cx="51800" cy="9875"/>
            </a:xfrm>
            <a:custGeom>
              <a:avLst/>
              <a:gdLst/>
              <a:ahLst/>
              <a:cxnLst/>
              <a:rect l="l" t="t" r="r" b="b"/>
              <a:pathLst>
                <a:path w="2072" h="395" extrusionOk="0">
                  <a:moveTo>
                    <a:pt x="1288" y="1"/>
                  </a:moveTo>
                  <a:cubicBezTo>
                    <a:pt x="1265" y="1"/>
                    <a:pt x="1244" y="4"/>
                    <a:pt x="1227" y="10"/>
                  </a:cubicBezTo>
                  <a:cubicBezTo>
                    <a:pt x="1149" y="45"/>
                    <a:pt x="1075" y="63"/>
                    <a:pt x="1000" y="63"/>
                  </a:cubicBezTo>
                  <a:cubicBezTo>
                    <a:pt x="926" y="63"/>
                    <a:pt x="852" y="45"/>
                    <a:pt x="774" y="10"/>
                  </a:cubicBezTo>
                  <a:lnTo>
                    <a:pt x="96" y="10"/>
                  </a:lnTo>
                  <a:cubicBezTo>
                    <a:pt x="36" y="10"/>
                    <a:pt x="0" y="57"/>
                    <a:pt x="12" y="117"/>
                  </a:cubicBezTo>
                  <a:cubicBezTo>
                    <a:pt x="72" y="200"/>
                    <a:pt x="155" y="296"/>
                    <a:pt x="215" y="379"/>
                  </a:cubicBezTo>
                  <a:cubicBezTo>
                    <a:pt x="326" y="390"/>
                    <a:pt x="436" y="394"/>
                    <a:pt x="547" y="394"/>
                  </a:cubicBezTo>
                  <a:cubicBezTo>
                    <a:pt x="1052" y="394"/>
                    <a:pt x="1554" y="299"/>
                    <a:pt x="2072" y="260"/>
                  </a:cubicBezTo>
                  <a:cubicBezTo>
                    <a:pt x="2028" y="78"/>
                    <a:pt x="1931" y="36"/>
                    <a:pt x="1819" y="36"/>
                  </a:cubicBezTo>
                  <a:cubicBezTo>
                    <a:pt x="1723" y="36"/>
                    <a:pt x="1615" y="67"/>
                    <a:pt x="1521" y="67"/>
                  </a:cubicBezTo>
                  <a:cubicBezTo>
                    <a:pt x="1458" y="67"/>
                    <a:pt x="1402" y="54"/>
                    <a:pt x="1358" y="10"/>
                  </a:cubicBezTo>
                  <a:cubicBezTo>
                    <a:pt x="1334" y="4"/>
                    <a:pt x="1310" y="1"/>
                    <a:pt x="1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30"/>
            <p:cNvSpPr/>
            <p:nvPr/>
          </p:nvSpPr>
          <p:spPr>
            <a:xfrm>
              <a:off x="5568550" y="2877500"/>
              <a:ext cx="63125" cy="7825"/>
            </a:xfrm>
            <a:custGeom>
              <a:avLst/>
              <a:gdLst/>
              <a:ahLst/>
              <a:cxnLst/>
              <a:rect l="l" t="t" r="r" b="b"/>
              <a:pathLst>
                <a:path w="2525" h="313" extrusionOk="0">
                  <a:moveTo>
                    <a:pt x="1341" y="1"/>
                  </a:moveTo>
                  <a:cubicBezTo>
                    <a:pt x="1231" y="1"/>
                    <a:pt x="1122" y="8"/>
                    <a:pt x="1012" y="27"/>
                  </a:cubicBezTo>
                  <a:cubicBezTo>
                    <a:pt x="934" y="79"/>
                    <a:pt x="853" y="96"/>
                    <a:pt x="770" y="96"/>
                  </a:cubicBezTo>
                  <a:cubicBezTo>
                    <a:pt x="613" y="96"/>
                    <a:pt x="451" y="35"/>
                    <a:pt x="297" y="35"/>
                  </a:cubicBezTo>
                  <a:cubicBezTo>
                    <a:pt x="197" y="35"/>
                    <a:pt x="101" y="61"/>
                    <a:pt x="12" y="146"/>
                  </a:cubicBezTo>
                  <a:lnTo>
                    <a:pt x="0" y="194"/>
                  </a:lnTo>
                  <a:cubicBezTo>
                    <a:pt x="95" y="241"/>
                    <a:pt x="214" y="313"/>
                    <a:pt x="322" y="313"/>
                  </a:cubicBezTo>
                  <a:lnTo>
                    <a:pt x="2441" y="313"/>
                  </a:lnTo>
                  <a:cubicBezTo>
                    <a:pt x="2524" y="217"/>
                    <a:pt x="2524" y="146"/>
                    <a:pt x="2429" y="63"/>
                  </a:cubicBezTo>
                  <a:cubicBezTo>
                    <a:pt x="2392" y="65"/>
                    <a:pt x="2356" y="65"/>
                    <a:pt x="2319" y="65"/>
                  </a:cubicBezTo>
                  <a:cubicBezTo>
                    <a:pt x="1997" y="65"/>
                    <a:pt x="1670" y="1"/>
                    <a:pt x="1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30"/>
            <p:cNvSpPr/>
            <p:nvPr/>
          </p:nvSpPr>
          <p:spPr>
            <a:xfrm>
              <a:off x="5545625" y="2860300"/>
              <a:ext cx="57775" cy="8475"/>
            </a:xfrm>
            <a:custGeom>
              <a:avLst/>
              <a:gdLst/>
              <a:ahLst/>
              <a:cxnLst/>
              <a:rect l="l" t="t" r="r" b="b"/>
              <a:pathLst>
                <a:path w="2311" h="339" extrusionOk="0">
                  <a:moveTo>
                    <a:pt x="1227" y="1"/>
                  </a:moveTo>
                  <a:cubicBezTo>
                    <a:pt x="834" y="1"/>
                    <a:pt x="453" y="13"/>
                    <a:pt x="60" y="13"/>
                  </a:cubicBezTo>
                  <a:cubicBezTo>
                    <a:pt x="0" y="167"/>
                    <a:pt x="96" y="251"/>
                    <a:pt x="203" y="334"/>
                  </a:cubicBezTo>
                  <a:cubicBezTo>
                    <a:pt x="218" y="337"/>
                    <a:pt x="233" y="338"/>
                    <a:pt x="247" y="338"/>
                  </a:cubicBezTo>
                  <a:cubicBezTo>
                    <a:pt x="292" y="338"/>
                    <a:pt x="337" y="325"/>
                    <a:pt x="381" y="298"/>
                  </a:cubicBezTo>
                  <a:cubicBezTo>
                    <a:pt x="393" y="304"/>
                    <a:pt x="411" y="307"/>
                    <a:pt x="429" y="307"/>
                  </a:cubicBezTo>
                  <a:cubicBezTo>
                    <a:pt x="447" y="307"/>
                    <a:pt x="465" y="304"/>
                    <a:pt x="477" y="298"/>
                  </a:cubicBezTo>
                  <a:cubicBezTo>
                    <a:pt x="531" y="251"/>
                    <a:pt x="589" y="223"/>
                    <a:pt x="647" y="223"/>
                  </a:cubicBezTo>
                  <a:cubicBezTo>
                    <a:pt x="690" y="223"/>
                    <a:pt x="733" y="239"/>
                    <a:pt x="774" y="274"/>
                  </a:cubicBezTo>
                  <a:cubicBezTo>
                    <a:pt x="1262" y="274"/>
                    <a:pt x="1739" y="251"/>
                    <a:pt x="2227" y="251"/>
                  </a:cubicBezTo>
                  <a:cubicBezTo>
                    <a:pt x="2310" y="167"/>
                    <a:pt x="2310" y="96"/>
                    <a:pt x="2227" y="1"/>
                  </a:cubicBezTo>
                  <a:lnTo>
                    <a:pt x="1489" y="1"/>
                  </a:lnTo>
                  <a:cubicBezTo>
                    <a:pt x="1447" y="36"/>
                    <a:pt x="1402" y="54"/>
                    <a:pt x="1358" y="54"/>
                  </a:cubicBezTo>
                  <a:cubicBezTo>
                    <a:pt x="1313" y="54"/>
                    <a:pt x="1268" y="36"/>
                    <a:pt x="1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30"/>
            <p:cNvSpPr/>
            <p:nvPr/>
          </p:nvSpPr>
          <p:spPr>
            <a:xfrm>
              <a:off x="5442925" y="2813875"/>
              <a:ext cx="41400" cy="11325"/>
            </a:xfrm>
            <a:custGeom>
              <a:avLst/>
              <a:gdLst/>
              <a:ahLst/>
              <a:cxnLst/>
              <a:rect l="l" t="t" r="r" b="b"/>
              <a:pathLst>
                <a:path w="1656" h="453" extrusionOk="0">
                  <a:moveTo>
                    <a:pt x="144" y="0"/>
                  </a:moveTo>
                  <a:cubicBezTo>
                    <a:pt x="48" y="72"/>
                    <a:pt x="1" y="179"/>
                    <a:pt x="1" y="298"/>
                  </a:cubicBezTo>
                  <a:cubicBezTo>
                    <a:pt x="1" y="357"/>
                    <a:pt x="25" y="405"/>
                    <a:pt x="25" y="453"/>
                  </a:cubicBezTo>
                  <a:cubicBezTo>
                    <a:pt x="536" y="441"/>
                    <a:pt x="1060" y="429"/>
                    <a:pt x="1572" y="405"/>
                  </a:cubicBezTo>
                  <a:cubicBezTo>
                    <a:pt x="1656" y="322"/>
                    <a:pt x="1656" y="238"/>
                    <a:pt x="1572" y="143"/>
                  </a:cubicBezTo>
                  <a:cubicBezTo>
                    <a:pt x="1096" y="107"/>
                    <a:pt x="620" y="36"/>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30"/>
            <p:cNvSpPr/>
            <p:nvPr/>
          </p:nvSpPr>
          <p:spPr>
            <a:xfrm>
              <a:off x="5890300" y="2796600"/>
              <a:ext cx="22350" cy="27425"/>
            </a:xfrm>
            <a:custGeom>
              <a:avLst/>
              <a:gdLst/>
              <a:ahLst/>
              <a:cxnLst/>
              <a:rect l="l" t="t" r="r" b="b"/>
              <a:pathLst>
                <a:path w="894" h="1097" extrusionOk="0">
                  <a:moveTo>
                    <a:pt x="358" y="1"/>
                  </a:moveTo>
                  <a:cubicBezTo>
                    <a:pt x="1" y="513"/>
                    <a:pt x="13" y="513"/>
                    <a:pt x="501" y="917"/>
                  </a:cubicBezTo>
                  <a:cubicBezTo>
                    <a:pt x="548" y="941"/>
                    <a:pt x="560" y="1037"/>
                    <a:pt x="596" y="1096"/>
                  </a:cubicBezTo>
                  <a:cubicBezTo>
                    <a:pt x="739" y="1060"/>
                    <a:pt x="846" y="989"/>
                    <a:pt x="894" y="834"/>
                  </a:cubicBezTo>
                  <a:cubicBezTo>
                    <a:pt x="537" y="691"/>
                    <a:pt x="727" y="453"/>
                    <a:pt x="787" y="215"/>
                  </a:cubicBezTo>
                  <a:cubicBezTo>
                    <a:pt x="656" y="144"/>
                    <a:pt x="501" y="84"/>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30"/>
            <p:cNvSpPr/>
            <p:nvPr/>
          </p:nvSpPr>
          <p:spPr>
            <a:xfrm>
              <a:off x="5613475" y="2860300"/>
              <a:ext cx="42000" cy="7475"/>
            </a:xfrm>
            <a:custGeom>
              <a:avLst/>
              <a:gdLst/>
              <a:ahLst/>
              <a:cxnLst/>
              <a:rect l="l" t="t" r="r" b="b"/>
              <a:pathLst>
                <a:path w="1680" h="299" extrusionOk="0">
                  <a:moveTo>
                    <a:pt x="72" y="1"/>
                  </a:moveTo>
                  <a:cubicBezTo>
                    <a:pt x="1" y="48"/>
                    <a:pt x="1" y="108"/>
                    <a:pt x="72" y="155"/>
                  </a:cubicBezTo>
                  <a:cubicBezTo>
                    <a:pt x="108" y="179"/>
                    <a:pt x="144" y="191"/>
                    <a:pt x="191" y="215"/>
                  </a:cubicBezTo>
                  <a:cubicBezTo>
                    <a:pt x="263" y="227"/>
                    <a:pt x="311" y="298"/>
                    <a:pt x="382" y="298"/>
                  </a:cubicBezTo>
                  <a:lnTo>
                    <a:pt x="1680" y="298"/>
                  </a:lnTo>
                  <a:lnTo>
                    <a:pt x="1680" y="108"/>
                  </a:lnTo>
                  <a:cubicBezTo>
                    <a:pt x="1493" y="31"/>
                    <a:pt x="1301" y="11"/>
                    <a:pt x="1109" y="11"/>
                  </a:cubicBezTo>
                  <a:cubicBezTo>
                    <a:pt x="888" y="11"/>
                    <a:pt x="666" y="38"/>
                    <a:pt x="448" y="38"/>
                  </a:cubicBezTo>
                  <a:cubicBezTo>
                    <a:pt x="321" y="38"/>
                    <a:pt x="196" y="2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30"/>
            <p:cNvSpPr/>
            <p:nvPr/>
          </p:nvSpPr>
          <p:spPr>
            <a:xfrm>
              <a:off x="5461375" y="2735150"/>
              <a:ext cx="50050" cy="12050"/>
            </a:xfrm>
            <a:custGeom>
              <a:avLst/>
              <a:gdLst/>
              <a:ahLst/>
              <a:cxnLst/>
              <a:rect l="l" t="t" r="r" b="b"/>
              <a:pathLst>
                <a:path w="2002" h="482" extrusionOk="0">
                  <a:moveTo>
                    <a:pt x="593" y="1"/>
                  </a:moveTo>
                  <a:cubicBezTo>
                    <a:pt x="527" y="1"/>
                    <a:pt x="461" y="2"/>
                    <a:pt x="394" y="6"/>
                  </a:cubicBezTo>
                  <a:lnTo>
                    <a:pt x="251" y="6"/>
                  </a:lnTo>
                  <a:cubicBezTo>
                    <a:pt x="132" y="125"/>
                    <a:pt x="1" y="256"/>
                    <a:pt x="120" y="458"/>
                  </a:cubicBezTo>
                  <a:cubicBezTo>
                    <a:pt x="158" y="473"/>
                    <a:pt x="195" y="481"/>
                    <a:pt x="232" y="481"/>
                  </a:cubicBezTo>
                  <a:cubicBezTo>
                    <a:pt x="289" y="481"/>
                    <a:pt x="343" y="461"/>
                    <a:pt x="394" y="411"/>
                  </a:cubicBezTo>
                  <a:cubicBezTo>
                    <a:pt x="596" y="293"/>
                    <a:pt x="806" y="267"/>
                    <a:pt x="1020" y="267"/>
                  </a:cubicBezTo>
                  <a:cubicBezTo>
                    <a:pt x="1193" y="267"/>
                    <a:pt x="1369" y="284"/>
                    <a:pt x="1544" y="284"/>
                  </a:cubicBezTo>
                  <a:cubicBezTo>
                    <a:pt x="1697" y="284"/>
                    <a:pt x="1850" y="271"/>
                    <a:pt x="2001" y="220"/>
                  </a:cubicBezTo>
                  <a:cubicBezTo>
                    <a:pt x="1878" y="138"/>
                    <a:pt x="1742" y="124"/>
                    <a:pt x="1605" y="124"/>
                  </a:cubicBezTo>
                  <a:cubicBezTo>
                    <a:pt x="1535" y="124"/>
                    <a:pt x="1465" y="128"/>
                    <a:pt x="1395" y="128"/>
                  </a:cubicBezTo>
                  <a:cubicBezTo>
                    <a:pt x="1246" y="128"/>
                    <a:pt x="1102" y="111"/>
                    <a:pt x="977" y="6"/>
                  </a:cubicBezTo>
                  <a:cubicBezTo>
                    <a:pt x="850" y="6"/>
                    <a:pt x="723" y="1"/>
                    <a:pt x="5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30"/>
            <p:cNvSpPr/>
            <p:nvPr/>
          </p:nvSpPr>
          <p:spPr>
            <a:xfrm>
              <a:off x="5528350" y="2796050"/>
              <a:ext cx="52125" cy="8100"/>
            </a:xfrm>
            <a:custGeom>
              <a:avLst/>
              <a:gdLst/>
              <a:ahLst/>
              <a:cxnLst/>
              <a:rect l="l" t="t" r="r" b="b"/>
              <a:pathLst>
                <a:path w="2085" h="324" extrusionOk="0">
                  <a:moveTo>
                    <a:pt x="967" y="0"/>
                  </a:moveTo>
                  <a:cubicBezTo>
                    <a:pt x="718" y="0"/>
                    <a:pt x="480" y="16"/>
                    <a:pt x="245" y="16"/>
                  </a:cubicBezTo>
                  <a:cubicBezTo>
                    <a:pt x="171" y="16"/>
                    <a:pt x="98" y="15"/>
                    <a:pt x="25" y="11"/>
                  </a:cubicBezTo>
                  <a:lnTo>
                    <a:pt x="25" y="11"/>
                  </a:lnTo>
                  <a:cubicBezTo>
                    <a:pt x="1" y="142"/>
                    <a:pt x="84" y="189"/>
                    <a:pt x="191" y="225"/>
                  </a:cubicBezTo>
                  <a:cubicBezTo>
                    <a:pt x="282" y="244"/>
                    <a:pt x="372" y="248"/>
                    <a:pt x="460" y="248"/>
                  </a:cubicBezTo>
                  <a:cubicBezTo>
                    <a:pt x="541" y="248"/>
                    <a:pt x="621" y="245"/>
                    <a:pt x="700" y="245"/>
                  </a:cubicBezTo>
                  <a:cubicBezTo>
                    <a:pt x="809" y="245"/>
                    <a:pt x="917" y="252"/>
                    <a:pt x="1025" y="285"/>
                  </a:cubicBezTo>
                  <a:cubicBezTo>
                    <a:pt x="1114" y="312"/>
                    <a:pt x="1202" y="324"/>
                    <a:pt x="1292" y="324"/>
                  </a:cubicBezTo>
                  <a:cubicBezTo>
                    <a:pt x="1515" y="324"/>
                    <a:pt x="1754" y="254"/>
                    <a:pt x="2084" y="177"/>
                  </a:cubicBezTo>
                  <a:cubicBezTo>
                    <a:pt x="1676" y="31"/>
                    <a:pt x="1311" y="0"/>
                    <a:pt x="9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30"/>
            <p:cNvSpPr/>
            <p:nvPr/>
          </p:nvSpPr>
          <p:spPr>
            <a:xfrm>
              <a:off x="5833450" y="2838075"/>
              <a:ext cx="50925" cy="8050"/>
            </a:xfrm>
            <a:custGeom>
              <a:avLst/>
              <a:gdLst/>
              <a:ahLst/>
              <a:cxnLst/>
              <a:rect l="l" t="t" r="r" b="b"/>
              <a:pathLst>
                <a:path w="2037" h="322" extrusionOk="0">
                  <a:moveTo>
                    <a:pt x="761" y="0"/>
                  </a:moveTo>
                  <a:cubicBezTo>
                    <a:pt x="486" y="0"/>
                    <a:pt x="220" y="33"/>
                    <a:pt x="1" y="104"/>
                  </a:cubicBezTo>
                  <a:cubicBezTo>
                    <a:pt x="592" y="190"/>
                    <a:pt x="1115" y="321"/>
                    <a:pt x="1642" y="321"/>
                  </a:cubicBezTo>
                  <a:cubicBezTo>
                    <a:pt x="1773" y="321"/>
                    <a:pt x="1904" y="313"/>
                    <a:pt x="2037" y="294"/>
                  </a:cubicBezTo>
                  <a:cubicBezTo>
                    <a:pt x="1986" y="133"/>
                    <a:pt x="1884" y="100"/>
                    <a:pt x="1769" y="100"/>
                  </a:cubicBezTo>
                  <a:cubicBezTo>
                    <a:pt x="1689" y="100"/>
                    <a:pt x="1603" y="116"/>
                    <a:pt x="1523" y="116"/>
                  </a:cubicBezTo>
                  <a:cubicBezTo>
                    <a:pt x="1446" y="116"/>
                    <a:pt x="1376" y="101"/>
                    <a:pt x="1322" y="44"/>
                  </a:cubicBezTo>
                  <a:cubicBezTo>
                    <a:pt x="1139" y="15"/>
                    <a:pt x="948"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30"/>
            <p:cNvSpPr/>
            <p:nvPr/>
          </p:nvSpPr>
          <p:spPr>
            <a:xfrm>
              <a:off x="5598900" y="2774575"/>
              <a:ext cx="36050" cy="8450"/>
            </a:xfrm>
            <a:custGeom>
              <a:avLst/>
              <a:gdLst/>
              <a:ahLst/>
              <a:cxnLst/>
              <a:rect l="l" t="t" r="r" b="b"/>
              <a:pathLst>
                <a:path w="1442" h="338" extrusionOk="0">
                  <a:moveTo>
                    <a:pt x="72" y="1"/>
                  </a:moveTo>
                  <a:cubicBezTo>
                    <a:pt x="1" y="96"/>
                    <a:pt x="1" y="167"/>
                    <a:pt x="72" y="263"/>
                  </a:cubicBezTo>
                  <a:cubicBezTo>
                    <a:pt x="225" y="314"/>
                    <a:pt x="382" y="337"/>
                    <a:pt x="538" y="337"/>
                  </a:cubicBezTo>
                  <a:cubicBezTo>
                    <a:pt x="673" y="337"/>
                    <a:pt x="809" y="320"/>
                    <a:pt x="941" y="286"/>
                  </a:cubicBezTo>
                  <a:cubicBezTo>
                    <a:pt x="941" y="274"/>
                    <a:pt x="953" y="263"/>
                    <a:pt x="989" y="239"/>
                  </a:cubicBezTo>
                  <a:cubicBezTo>
                    <a:pt x="997" y="235"/>
                    <a:pt x="1007" y="232"/>
                    <a:pt x="1019" y="232"/>
                  </a:cubicBezTo>
                  <a:cubicBezTo>
                    <a:pt x="1042" y="232"/>
                    <a:pt x="1068" y="243"/>
                    <a:pt x="1084" y="274"/>
                  </a:cubicBezTo>
                  <a:lnTo>
                    <a:pt x="1370" y="274"/>
                  </a:lnTo>
                  <a:cubicBezTo>
                    <a:pt x="1441" y="191"/>
                    <a:pt x="1441" y="96"/>
                    <a:pt x="1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30"/>
            <p:cNvSpPr/>
            <p:nvPr/>
          </p:nvSpPr>
          <p:spPr>
            <a:xfrm>
              <a:off x="5566450" y="2719875"/>
              <a:ext cx="39325" cy="8900"/>
            </a:xfrm>
            <a:custGeom>
              <a:avLst/>
              <a:gdLst/>
              <a:ahLst/>
              <a:cxnLst/>
              <a:rect l="l" t="t" r="r" b="b"/>
              <a:pathLst>
                <a:path w="1573" h="356" extrusionOk="0">
                  <a:moveTo>
                    <a:pt x="550" y="0"/>
                  </a:moveTo>
                  <a:cubicBezTo>
                    <a:pt x="442" y="0"/>
                    <a:pt x="334" y="7"/>
                    <a:pt x="227" y="22"/>
                  </a:cubicBezTo>
                  <a:cubicBezTo>
                    <a:pt x="156" y="93"/>
                    <a:pt x="1" y="141"/>
                    <a:pt x="96" y="296"/>
                  </a:cubicBezTo>
                  <a:cubicBezTo>
                    <a:pt x="572" y="319"/>
                    <a:pt x="1049" y="331"/>
                    <a:pt x="1525" y="355"/>
                  </a:cubicBezTo>
                  <a:cubicBezTo>
                    <a:pt x="1537" y="331"/>
                    <a:pt x="1549" y="307"/>
                    <a:pt x="1572" y="296"/>
                  </a:cubicBezTo>
                  <a:cubicBezTo>
                    <a:pt x="1572" y="236"/>
                    <a:pt x="1549" y="188"/>
                    <a:pt x="1501" y="141"/>
                  </a:cubicBezTo>
                  <a:cubicBezTo>
                    <a:pt x="1197" y="60"/>
                    <a:pt x="874"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30"/>
            <p:cNvSpPr/>
            <p:nvPr/>
          </p:nvSpPr>
          <p:spPr>
            <a:xfrm>
              <a:off x="5604550" y="2724200"/>
              <a:ext cx="44675" cy="10825"/>
            </a:xfrm>
            <a:custGeom>
              <a:avLst/>
              <a:gdLst/>
              <a:ahLst/>
              <a:cxnLst/>
              <a:rect l="l" t="t" r="r" b="b"/>
              <a:pathLst>
                <a:path w="1787" h="433" extrusionOk="0">
                  <a:moveTo>
                    <a:pt x="732" y="1"/>
                  </a:moveTo>
                  <a:cubicBezTo>
                    <a:pt x="676" y="1"/>
                    <a:pt x="618" y="5"/>
                    <a:pt x="560" y="15"/>
                  </a:cubicBezTo>
                  <a:cubicBezTo>
                    <a:pt x="510" y="52"/>
                    <a:pt x="457" y="63"/>
                    <a:pt x="403" y="63"/>
                  </a:cubicBezTo>
                  <a:cubicBezTo>
                    <a:pt x="332" y="63"/>
                    <a:pt x="259" y="44"/>
                    <a:pt x="188" y="44"/>
                  </a:cubicBezTo>
                  <a:cubicBezTo>
                    <a:pt x="122" y="44"/>
                    <a:pt x="59" y="60"/>
                    <a:pt x="1" y="123"/>
                  </a:cubicBezTo>
                  <a:lnTo>
                    <a:pt x="1" y="182"/>
                  </a:lnTo>
                  <a:cubicBezTo>
                    <a:pt x="126" y="277"/>
                    <a:pt x="266" y="292"/>
                    <a:pt x="410" y="292"/>
                  </a:cubicBezTo>
                  <a:cubicBezTo>
                    <a:pt x="476" y="292"/>
                    <a:pt x="542" y="289"/>
                    <a:pt x="609" y="289"/>
                  </a:cubicBezTo>
                  <a:cubicBezTo>
                    <a:pt x="688" y="289"/>
                    <a:pt x="768" y="294"/>
                    <a:pt x="846" y="313"/>
                  </a:cubicBezTo>
                  <a:cubicBezTo>
                    <a:pt x="977" y="384"/>
                    <a:pt x="1156" y="313"/>
                    <a:pt x="1299" y="420"/>
                  </a:cubicBezTo>
                  <a:cubicBezTo>
                    <a:pt x="1322" y="420"/>
                    <a:pt x="1370" y="420"/>
                    <a:pt x="1418" y="396"/>
                  </a:cubicBezTo>
                  <a:cubicBezTo>
                    <a:pt x="1501" y="313"/>
                    <a:pt x="1787" y="432"/>
                    <a:pt x="1727" y="146"/>
                  </a:cubicBezTo>
                  <a:lnTo>
                    <a:pt x="1727" y="146"/>
                  </a:lnTo>
                  <a:cubicBezTo>
                    <a:pt x="1716" y="147"/>
                    <a:pt x="1705" y="147"/>
                    <a:pt x="1694" y="147"/>
                  </a:cubicBezTo>
                  <a:cubicBezTo>
                    <a:pt x="1361" y="147"/>
                    <a:pt x="1058" y="1"/>
                    <a:pt x="7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30"/>
            <p:cNvSpPr/>
            <p:nvPr/>
          </p:nvSpPr>
          <p:spPr>
            <a:xfrm>
              <a:off x="5671825" y="2730850"/>
              <a:ext cx="30675" cy="11125"/>
            </a:xfrm>
            <a:custGeom>
              <a:avLst/>
              <a:gdLst/>
              <a:ahLst/>
              <a:cxnLst/>
              <a:rect l="l" t="t" r="r" b="b"/>
              <a:pathLst>
                <a:path w="1227" h="445" extrusionOk="0">
                  <a:moveTo>
                    <a:pt x="146" y="1"/>
                  </a:moveTo>
                  <a:cubicBezTo>
                    <a:pt x="111" y="1"/>
                    <a:pt x="74" y="4"/>
                    <a:pt x="36" y="11"/>
                  </a:cubicBezTo>
                  <a:cubicBezTo>
                    <a:pt x="1" y="59"/>
                    <a:pt x="1" y="107"/>
                    <a:pt x="36" y="154"/>
                  </a:cubicBezTo>
                  <a:cubicBezTo>
                    <a:pt x="254" y="316"/>
                    <a:pt x="476" y="444"/>
                    <a:pt x="712" y="444"/>
                  </a:cubicBezTo>
                  <a:cubicBezTo>
                    <a:pt x="876" y="444"/>
                    <a:pt x="1046" y="382"/>
                    <a:pt x="1227" y="226"/>
                  </a:cubicBezTo>
                  <a:lnTo>
                    <a:pt x="1227" y="226"/>
                  </a:lnTo>
                  <a:cubicBezTo>
                    <a:pt x="1163" y="246"/>
                    <a:pt x="1102" y="254"/>
                    <a:pt x="1043" y="254"/>
                  </a:cubicBezTo>
                  <a:cubicBezTo>
                    <a:pt x="721" y="254"/>
                    <a:pt x="462"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30"/>
            <p:cNvSpPr/>
            <p:nvPr/>
          </p:nvSpPr>
          <p:spPr>
            <a:xfrm>
              <a:off x="5633125" y="2774875"/>
              <a:ext cx="37525" cy="10450"/>
            </a:xfrm>
            <a:custGeom>
              <a:avLst/>
              <a:gdLst/>
              <a:ahLst/>
              <a:cxnLst/>
              <a:rect l="l" t="t" r="r" b="b"/>
              <a:pathLst>
                <a:path w="1501" h="418" extrusionOk="0">
                  <a:moveTo>
                    <a:pt x="1" y="1"/>
                  </a:moveTo>
                  <a:lnTo>
                    <a:pt x="1" y="262"/>
                  </a:lnTo>
                  <a:cubicBezTo>
                    <a:pt x="310" y="417"/>
                    <a:pt x="656" y="322"/>
                    <a:pt x="1001" y="393"/>
                  </a:cubicBezTo>
                  <a:cubicBezTo>
                    <a:pt x="1132" y="274"/>
                    <a:pt x="1310" y="382"/>
                    <a:pt x="1441" y="262"/>
                  </a:cubicBezTo>
                  <a:cubicBezTo>
                    <a:pt x="1501" y="215"/>
                    <a:pt x="1501" y="179"/>
                    <a:pt x="1430" y="131"/>
                  </a:cubicBezTo>
                  <a:cubicBezTo>
                    <a:pt x="953" y="131"/>
                    <a:pt x="477" y="9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30"/>
            <p:cNvSpPr/>
            <p:nvPr/>
          </p:nvSpPr>
          <p:spPr>
            <a:xfrm>
              <a:off x="5639975" y="2727475"/>
              <a:ext cx="32775" cy="8925"/>
            </a:xfrm>
            <a:custGeom>
              <a:avLst/>
              <a:gdLst/>
              <a:ahLst/>
              <a:cxnLst/>
              <a:rect l="l" t="t" r="r" b="b"/>
              <a:pathLst>
                <a:path w="1311" h="357" extrusionOk="0">
                  <a:moveTo>
                    <a:pt x="835" y="0"/>
                  </a:moveTo>
                  <a:cubicBezTo>
                    <a:pt x="695" y="0"/>
                    <a:pt x="552" y="21"/>
                    <a:pt x="413" y="21"/>
                  </a:cubicBezTo>
                  <a:cubicBezTo>
                    <a:pt x="375" y="21"/>
                    <a:pt x="336" y="19"/>
                    <a:pt x="298" y="15"/>
                  </a:cubicBezTo>
                  <a:cubicBezTo>
                    <a:pt x="191" y="111"/>
                    <a:pt x="96" y="182"/>
                    <a:pt x="1" y="265"/>
                  </a:cubicBezTo>
                  <a:cubicBezTo>
                    <a:pt x="334" y="289"/>
                    <a:pt x="667" y="301"/>
                    <a:pt x="1013" y="313"/>
                  </a:cubicBezTo>
                  <a:cubicBezTo>
                    <a:pt x="1058" y="341"/>
                    <a:pt x="1106" y="356"/>
                    <a:pt x="1155" y="356"/>
                  </a:cubicBezTo>
                  <a:cubicBezTo>
                    <a:pt x="1207" y="356"/>
                    <a:pt x="1261" y="338"/>
                    <a:pt x="1310" y="301"/>
                  </a:cubicBezTo>
                  <a:lnTo>
                    <a:pt x="1310" y="146"/>
                  </a:lnTo>
                  <a:cubicBezTo>
                    <a:pt x="1158" y="28"/>
                    <a:pt x="997" y="0"/>
                    <a:pt x="8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30"/>
            <p:cNvSpPr/>
            <p:nvPr/>
          </p:nvSpPr>
          <p:spPr>
            <a:xfrm>
              <a:off x="5482225" y="2816325"/>
              <a:ext cx="31275" cy="8275"/>
            </a:xfrm>
            <a:custGeom>
              <a:avLst/>
              <a:gdLst/>
              <a:ahLst/>
              <a:cxnLst/>
              <a:rect l="l" t="t" r="r" b="b"/>
              <a:pathLst>
                <a:path w="1251" h="331" extrusionOk="0">
                  <a:moveTo>
                    <a:pt x="343" y="0"/>
                  </a:moveTo>
                  <a:cubicBezTo>
                    <a:pt x="228" y="0"/>
                    <a:pt x="114" y="14"/>
                    <a:pt x="0" y="57"/>
                  </a:cubicBezTo>
                  <a:lnTo>
                    <a:pt x="0" y="319"/>
                  </a:lnTo>
                  <a:cubicBezTo>
                    <a:pt x="334" y="319"/>
                    <a:pt x="679" y="319"/>
                    <a:pt x="1012" y="331"/>
                  </a:cubicBezTo>
                  <a:cubicBezTo>
                    <a:pt x="1096" y="259"/>
                    <a:pt x="1250" y="212"/>
                    <a:pt x="1155" y="45"/>
                  </a:cubicBezTo>
                  <a:lnTo>
                    <a:pt x="1155" y="45"/>
                  </a:lnTo>
                  <a:cubicBezTo>
                    <a:pt x="1108" y="51"/>
                    <a:pt x="1061" y="53"/>
                    <a:pt x="1013" y="53"/>
                  </a:cubicBezTo>
                  <a:cubicBezTo>
                    <a:pt x="791" y="53"/>
                    <a:pt x="566" y="0"/>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30"/>
            <p:cNvSpPr/>
            <p:nvPr/>
          </p:nvSpPr>
          <p:spPr>
            <a:xfrm>
              <a:off x="5702475" y="2910250"/>
              <a:ext cx="31875" cy="7550"/>
            </a:xfrm>
            <a:custGeom>
              <a:avLst/>
              <a:gdLst/>
              <a:ahLst/>
              <a:cxnLst/>
              <a:rect l="l" t="t" r="r" b="b"/>
              <a:pathLst>
                <a:path w="1275" h="302" extrusionOk="0">
                  <a:moveTo>
                    <a:pt x="857" y="0"/>
                  </a:moveTo>
                  <a:cubicBezTo>
                    <a:pt x="809" y="0"/>
                    <a:pt x="762" y="9"/>
                    <a:pt x="715" y="27"/>
                  </a:cubicBezTo>
                  <a:cubicBezTo>
                    <a:pt x="654" y="46"/>
                    <a:pt x="595" y="53"/>
                    <a:pt x="539" y="53"/>
                  </a:cubicBezTo>
                  <a:cubicBezTo>
                    <a:pt x="389" y="53"/>
                    <a:pt x="252" y="3"/>
                    <a:pt x="96" y="3"/>
                  </a:cubicBezTo>
                  <a:cubicBezTo>
                    <a:pt x="1" y="86"/>
                    <a:pt x="13" y="170"/>
                    <a:pt x="84" y="265"/>
                  </a:cubicBezTo>
                  <a:cubicBezTo>
                    <a:pt x="298" y="285"/>
                    <a:pt x="511" y="301"/>
                    <a:pt x="733" y="301"/>
                  </a:cubicBezTo>
                  <a:cubicBezTo>
                    <a:pt x="907" y="301"/>
                    <a:pt x="1086" y="291"/>
                    <a:pt x="1275" y="265"/>
                  </a:cubicBezTo>
                  <a:cubicBezTo>
                    <a:pt x="1149" y="85"/>
                    <a:pt x="1003" y="0"/>
                    <a:pt x="8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30"/>
            <p:cNvSpPr/>
            <p:nvPr/>
          </p:nvSpPr>
          <p:spPr>
            <a:xfrm>
              <a:off x="5444125" y="2797375"/>
              <a:ext cx="30075" cy="9750"/>
            </a:xfrm>
            <a:custGeom>
              <a:avLst/>
              <a:gdLst/>
              <a:ahLst/>
              <a:cxnLst/>
              <a:rect l="l" t="t" r="r" b="b"/>
              <a:pathLst>
                <a:path w="1203" h="390" extrusionOk="0">
                  <a:moveTo>
                    <a:pt x="520" y="1"/>
                  </a:moveTo>
                  <a:cubicBezTo>
                    <a:pt x="388" y="1"/>
                    <a:pt x="257" y="18"/>
                    <a:pt x="119" y="41"/>
                  </a:cubicBezTo>
                  <a:lnTo>
                    <a:pt x="60" y="77"/>
                  </a:lnTo>
                  <a:cubicBezTo>
                    <a:pt x="0" y="172"/>
                    <a:pt x="0" y="244"/>
                    <a:pt x="48" y="327"/>
                  </a:cubicBezTo>
                  <a:cubicBezTo>
                    <a:pt x="72" y="339"/>
                    <a:pt x="96" y="363"/>
                    <a:pt x="119" y="374"/>
                  </a:cubicBezTo>
                  <a:cubicBezTo>
                    <a:pt x="146" y="374"/>
                    <a:pt x="172" y="373"/>
                    <a:pt x="198" y="373"/>
                  </a:cubicBezTo>
                  <a:cubicBezTo>
                    <a:pt x="361" y="373"/>
                    <a:pt x="527" y="389"/>
                    <a:pt x="694" y="389"/>
                  </a:cubicBezTo>
                  <a:cubicBezTo>
                    <a:pt x="831" y="389"/>
                    <a:pt x="969" y="378"/>
                    <a:pt x="1108" y="339"/>
                  </a:cubicBezTo>
                  <a:cubicBezTo>
                    <a:pt x="1203" y="172"/>
                    <a:pt x="1167" y="77"/>
                    <a:pt x="953" y="77"/>
                  </a:cubicBezTo>
                  <a:cubicBezTo>
                    <a:pt x="804" y="21"/>
                    <a:pt x="662" y="1"/>
                    <a:pt x="5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30"/>
            <p:cNvSpPr/>
            <p:nvPr/>
          </p:nvSpPr>
          <p:spPr>
            <a:xfrm>
              <a:off x="5589975" y="2753150"/>
              <a:ext cx="34250" cy="6575"/>
            </a:xfrm>
            <a:custGeom>
              <a:avLst/>
              <a:gdLst/>
              <a:ahLst/>
              <a:cxnLst/>
              <a:rect l="l" t="t" r="r" b="b"/>
              <a:pathLst>
                <a:path w="1370" h="263" extrusionOk="0">
                  <a:moveTo>
                    <a:pt x="417" y="0"/>
                  </a:moveTo>
                  <a:cubicBezTo>
                    <a:pt x="334" y="167"/>
                    <a:pt x="155" y="108"/>
                    <a:pt x="0" y="131"/>
                  </a:cubicBezTo>
                  <a:lnTo>
                    <a:pt x="0" y="250"/>
                  </a:lnTo>
                  <a:cubicBezTo>
                    <a:pt x="429" y="250"/>
                    <a:pt x="846" y="262"/>
                    <a:pt x="1286" y="262"/>
                  </a:cubicBezTo>
                  <a:cubicBezTo>
                    <a:pt x="1370" y="179"/>
                    <a:pt x="1370" y="96"/>
                    <a:pt x="1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30"/>
            <p:cNvSpPr/>
            <p:nvPr/>
          </p:nvSpPr>
          <p:spPr>
            <a:xfrm>
              <a:off x="5539975" y="2718900"/>
              <a:ext cx="32150" cy="8375"/>
            </a:xfrm>
            <a:custGeom>
              <a:avLst/>
              <a:gdLst/>
              <a:ahLst/>
              <a:cxnLst/>
              <a:rect l="l" t="t" r="r" b="b"/>
              <a:pathLst>
                <a:path w="1286" h="335" extrusionOk="0">
                  <a:moveTo>
                    <a:pt x="680" y="0"/>
                  </a:moveTo>
                  <a:cubicBezTo>
                    <a:pt x="604" y="0"/>
                    <a:pt x="528" y="13"/>
                    <a:pt x="453" y="49"/>
                  </a:cubicBezTo>
                  <a:cubicBezTo>
                    <a:pt x="441" y="61"/>
                    <a:pt x="417" y="96"/>
                    <a:pt x="405" y="108"/>
                  </a:cubicBezTo>
                  <a:cubicBezTo>
                    <a:pt x="365" y="132"/>
                    <a:pt x="319" y="136"/>
                    <a:pt x="271" y="136"/>
                  </a:cubicBezTo>
                  <a:cubicBezTo>
                    <a:pt x="247" y="136"/>
                    <a:pt x="222" y="135"/>
                    <a:pt x="198" y="135"/>
                  </a:cubicBezTo>
                  <a:cubicBezTo>
                    <a:pt x="125" y="135"/>
                    <a:pt x="54" y="144"/>
                    <a:pt x="0" y="215"/>
                  </a:cubicBezTo>
                  <a:lnTo>
                    <a:pt x="0" y="335"/>
                  </a:lnTo>
                  <a:lnTo>
                    <a:pt x="1155" y="335"/>
                  </a:lnTo>
                  <a:lnTo>
                    <a:pt x="1286" y="61"/>
                  </a:lnTo>
                  <a:lnTo>
                    <a:pt x="1286" y="61"/>
                  </a:lnTo>
                  <a:cubicBezTo>
                    <a:pt x="1259" y="64"/>
                    <a:pt x="1232" y="66"/>
                    <a:pt x="1206" y="66"/>
                  </a:cubicBezTo>
                  <a:cubicBezTo>
                    <a:pt x="1027" y="66"/>
                    <a:pt x="853"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30"/>
            <p:cNvSpPr/>
            <p:nvPr/>
          </p:nvSpPr>
          <p:spPr>
            <a:xfrm>
              <a:off x="5866500" y="2831425"/>
              <a:ext cx="36325" cy="15500"/>
            </a:xfrm>
            <a:custGeom>
              <a:avLst/>
              <a:gdLst/>
              <a:ahLst/>
              <a:cxnLst/>
              <a:rect l="l" t="t" r="r" b="b"/>
              <a:pathLst>
                <a:path w="1453" h="620" extrusionOk="0">
                  <a:moveTo>
                    <a:pt x="1417" y="1"/>
                  </a:moveTo>
                  <a:lnTo>
                    <a:pt x="1417" y="1"/>
                  </a:lnTo>
                  <a:cubicBezTo>
                    <a:pt x="1000" y="382"/>
                    <a:pt x="477" y="239"/>
                    <a:pt x="0" y="310"/>
                  </a:cubicBezTo>
                  <a:cubicBezTo>
                    <a:pt x="84" y="441"/>
                    <a:pt x="218" y="444"/>
                    <a:pt x="353" y="444"/>
                  </a:cubicBezTo>
                  <a:cubicBezTo>
                    <a:pt x="359" y="444"/>
                    <a:pt x="366" y="444"/>
                    <a:pt x="372" y="444"/>
                  </a:cubicBezTo>
                  <a:cubicBezTo>
                    <a:pt x="501" y="444"/>
                    <a:pt x="630" y="447"/>
                    <a:pt x="715" y="560"/>
                  </a:cubicBezTo>
                  <a:cubicBezTo>
                    <a:pt x="846" y="572"/>
                    <a:pt x="977" y="608"/>
                    <a:pt x="1096" y="620"/>
                  </a:cubicBezTo>
                  <a:cubicBezTo>
                    <a:pt x="1096" y="370"/>
                    <a:pt x="1453" y="275"/>
                    <a:pt x="1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30"/>
            <p:cNvSpPr/>
            <p:nvPr/>
          </p:nvSpPr>
          <p:spPr>
            <a:xfrm>
              <a:off x="5466450" y="2863275"/>
              <a:ext cx="33950" cy="10250"/>
            </a:xfrm>
            <a:custGeom>
              <a:avLst/>
              <a:gdLst/>
              <a:ahLst/>
              <a:cxnLst/>
              <a:rect l="l" t="t" r="r" b="b"/>
              <a:pathLst>
                <a:path w="1358" h="410" extrusionOk="0">
                  <a:moveTo>
                    <a:pt x="713" y="14"/>
                  </a:moveTo>
                  <a:cubicBezTo>
                    <a:pt x="692" y="14"/>
                    <a:pt x="669" y="23"/>
                    <a:pt x="643" y="36"/>
                  </a:cubicBezTo>
                  <a:cubicBezTo>
                    <a:pt x="574" y="106"/>
                    <a:pt x="496" y="121"/>
                    <a:pt x="415" y="121"/>
                  </a:cubicBezTo>
                  <a:cubicBezTo>
                    <a:pt x="350" y="121"/>
                    <a:pt x="284" y="111"/>
                    <a:pt x="220" y="111"/>
                  </a:cubicBezTo>
                  <a:cubicBezTo>
                    <a:pt x="159" y="111"/>
                    <a:pt x="101" y="120"/>
                    <a:pt x="48" y="155"/>
                  </a:cubicBezTo>
                  <a:cubicBezTo>
                    <a:pt x="0" y="215"/>
                    <a:pt x="12" y="275"/>
                    <a:pt x="60" y="334"/>
                  </a:cubicBezTo>
                  <a:cubicBezTo>
                    <a:pt x="91" y="331"/>
                    <a:pt x="122" y="330"/>
                    <a:pt x="153" y="330"/>
                  </a:cubicBezTo>
                  <a:cubicBezTo>
                    <a:pt x="410" y="330"/>
                    <a:pt x="671" y="409"/>
                    <a:pt x="930" y="409"/>
                  </a:cubicBezTo>
                  <a:cubicBezTo>
                    <a:pt x="1073" y="409"/>
                    <a:pt x="1216" y="385"/>
                    <a:pt x="1358" y="310"/>
                  </a:cubicBezTo>
                  <a:cubicBezTo>
                    <a:pt x="1262" y="1"/>
                    <a:pt x="929" y="191"/>
                    <a:pt x="762" y="36"/>
                  </a:cubicBezTo>
                  <a:cubicBezTo>
                    <a:pt x="746" y="20"/>
                    <a:pt x="730" y="14"/>
                    <a:pt x="713" y="1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30"/>
            <p:cNvSpPr/>
            <p:nvPr/>
          </p:nvSpPr>
          <p:spPr>
            <a:xfrm>
              <a:off x="5450075" y="2860075"/>
              <a:ext cx="32775" cy="8975"/>
            </a:xfrm>
            <a:custGeom>
              <a:avLst/>
              <a:gdLst/>
              <a:ahLst/>
              <a:cxnLst/>
              <a:rect l="l" t="t" r="r" b="b"/>
              <a:pathLst>
                <a:path w="1311" h="359" extrusionOk="0">
                  <a:moveTo>
                    <a:pt x="275" y="1"/>
                  </a:moveTo>
                  <a:cubicBezTo>
                    <a:pt x="184" y="1"/>
                    <a:pt x="93" y="7"/>
                    <a:pt x="0" y="22"/>
                  </a:cubicBezTo>
                  <a:cubicBezTo>
                    <a:pt x="0" y="69"/>
                    <a:pt x="12" y="129"/>
                    <a:pt x="12" y="176"/>
                  </a:cubicBezTo>
                  <a:cubicBezTo>
                    <a:pt x="95" y="320"/>
                    <a:pt x="201" y="359"/>
                    <a:pt x="315" y="359"/>
                  </a:cubicBezTo>
                  <a:cubicBezTo>
                    <a:pt x="446" y="359"/>
                    <a:pt x="587" y="307"/>
                    <a:pt x="715" y="307"/>
                  </a:cubicBezTo>
                  <a:cubicBezTo>
                    <a:pt x="744" y="304"/>
                    <a:pt x="773" y="303"/>
                    <a:pt x="802" y="303"/>
                  </a:cubicBezTo>
                  <a:cubicBezTo>
                    <a:pt x="858" y="303"/>
                    <a:pt x="915" y="307"/>
                    <a:pt x="971" y="307"/>
                  </a:cubicBezTo>
                  <a:cubicBezTo>
                    <a:pt x="1101" y="307"/>
                    <a:pt x="1223" y="285"/>
                    <a:pt x="1310" y="141"/>
                  </a:cubicBezTo>
                  <a:cubicBezTo>
                    <a:pt x="960" y="93"/>
                    <a:pt x="625"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30"/>
            <p:cNvSpPr/>
            <p:nvPr/>
          </p:nvSpPr>
          <p:spPr>
            <a:xfrm>
              <a:off x="5679575" y="2907325"/>
              <a:ext cx="25325" cy="9550"/>
            </a:xfrm>
            <a:custGeom>
              <a:avLst/>
              <a:gdLst/>
              <a:ahLst/>
              <a:cxnLst/>
              <a:rect l="l" t="t" r="r" b="b"/>
              <a:pathLst>
                <a:path w="1013" h="382" extrusionOk="0">
                  <a:moveTo>
                    <a:pt x="0" y="1"/>
                  </a:moveTo>
                  <a:lnTo>
                    <a:pt x="0" y="263"/>
                  </a:lnTo>
                  <a:cubicBezTo>
                    <a:pt x="114" y="322"/>
                    <a:pt x="233" y="336"/>
                    <a:pt x="353" y="336"/>
                  </a:cubicBezTo>
                  <a:cubicBezTo>
                    <a:pt x="463" y="336"/>
                    <a:pt x="573" y="324"/>
                    <a:pt x="682" y="324"/>
                  </a:cubicBezTo>
                  <a:cubicBezTo>
                    <a:pt x="790" y="324"/>
                    <a:pt x="897" y="336"/>
                    <a:pt x="1000" y="382"/>
                  </a:cubicBezTo>
                  <a:cubicBezTo>
                    <a:pt x="1000" y="298"/>
                    <a:pt x="1012" y="203"/>
                    <a:pt x="1012" y="120"/>
                  </a:cubicBezTo>
                  <a:cubicBezTo>
                    <a:pt x="879" y="82"/>
                    <a:pt x="744" y="78"/>
                    <a:pt x="608" y="78"/>
                  </a:cubicBezTo>
                  <a:cubicBezTo>
                    <a:pt x="574" y="78"/>
                    <a:pt x="540" y="78"/>
                    <a:pt x="506" y="78"/>
                  </a:cubicBezTo>
                  <a:cubicBezTo>
                    <a:pt x="337" y="78"/>
                    <a:pt x="167"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30"/>
            <p:cNvSpPr/>
            <p:nvPr/>
          </p:nvSpPr>
          <p:spPr>
            <a:xfrm>
              <a:off x="5530450" y="2861200"/>
              <a:ext cx="24725" cy="14900"/>
            </a:xfrm>
            <a:custGeom>
              <a:avLst/>
              <a:gdLst/>
              <a:ahLst/>
              <a:cxnLst/>
              <a:rect l="l" t="t" r="r" b="b"/>
              <a:pathLst>
                <a:path w="989" h="596" extrusionOk="0">
                  <a:moveTo>
                    <a:pt x="95" y="0"/>
                  </a:moveTo>
                  <a:cubicBezTo>
                    <a:pt x="36" y="48"/>
                    <a:pt x="0" y="107"/>
                    <a:pt x="12" y="203"/>
                  </a:cubicBezTo>
                  <a:cubicBezTo>
                    <a:pt x="36" y="262"/>
                    <a:pt x="48" y="310"/>
                    <a:pt x="72" y="346"/>
                  </a:cubicBezTo>
                  <a:cubicBezTo>
                    <a:pt x="107" y="405"/>
                    <a:pt x="167" y="453"/>
                    <a:pt x="226" y="512"/>
                  </a:cubicBezTo>
                  <a:lnTo>
                    <a:pt x="667" y="560"/>
                  </a:lnTo>
                  <a:cubicBezTo>
                    <a:pt x="667" y="572"/>
                    <a:pt x="703" y="596"/>
                    <a:pt x="726" y="596"/>
                  </a:cubicBezTo>
                  <a:cubicBezTo>
                    <a:pt x="762" y="596"/>
                    <a:pt x="786" y="572"/>
                    <a:pt x="822" y="536"/>
                  </a:cubicBezTo>
                  <a:cubicBezTo>
                    <a:pt x="881" y="441"/>
                    <a:pt x="929" y="358"/>
                    <a:pt x="988" y="262"/>
                  </a:cubicBezTo>
                  <a:cubicBezTo>
                    <a:pt x="929" y="262"/>
                    <a:pt x="869" y="250"/>
                    <a:pt x="810" y="250"/>
                  </a:cubicBezTo>
                  <a:cubicBezTo>
                    <a:pt x="643" y="119"/>
                    <a:pt x="417" y="119"/>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30"/>
            <p:cNvSpPr/>
            <p:nvPr/>
          </p:nvSpPr>
          <p:spPr>
            <a:xfrm>
              <a:off x="5485800" y="2862275"/>
              <a:ext cx="33950" cy="8850"/>
            </a:xfrm>
            <a:custGeom>
              <a:avLst/>
              <a:gdLst/>
              <a:ahLst/>
              <a:cxnLst/>
              <a:rect l="l" t="t" r="r" b="b"/>
              <a:pathLst>
                <a:path w="1358" h="354" extrusionOk="0">
                  <a:moveTo>
                    <a:pt x="946" y="0"/>
                  </a:moveTo>
                  <a:cubicBezTo>
                    <a:pt x="665" y="0"/>
                    <a:pt x="380" y="55"/>
                    <a:pt x="103" y="55"/>
                  </a:cubicBezTo>
                  <a:cubicBezTo>
                    <a:pt x="68" y="55"/>
                    <a:pt x="34" y="54"/>
                    <a:pt x="0" y="53"/>
                  </a:cubicBezTo>
                  <a:lnTo>
                    <a:pt x="0" y="53"/>
                  </a:lnTo>
                  <a:cubicBezTo>
                    <a:pt x="131" y="279"/>
                    <a:pt x="417" y="195"/>
                    <a:pt x="584" y="350"/>
                  </a:cubicBezTo>
                  <a:cubicBezTo>
                    <a:pt x="619" y="322"/>
                    <a:pt x="655" y="313"/>
                    <a:pt x="691" y="313"/>
                  </a:cubicBezTo>
                  <a:cubicBezTo>
                    <a:pt x="767" y="313"/>
                    <a:pt x="845" y="353"/>
                    <a:pt x="919" y="353"/>
                  </a:cubicBezTo>
                  <a:cubicBezTo>
                    <a:pt x="930" y="353"/>
                    <a:pt x="941" y="352"/>
                    <a:pt x="953" y="350"/>
                  </a:cubicBezTo>
                  <a:cubicBezTo>
                    <a:pt x="1084" y="350"/>
                    <a:pt x="1215" y="338"/>
                    <a:pt x="1322" y="231"/>
                  </a:cubicBezTo>
                  <a:cubicBezTo>
                    <a:pt x="1358" y="160"/>
                    <a:pt x="1358" y="100"/>
                    <a:pt x="1310" y="41"/>
                  </a:cubicBezTo>
                  <a:cubicBezTo>
                    <a:pt x="1190" y="11"/>
                    <a:pt x="1069" y="0"/>
                    <a:pt x="9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30"/>
            <p:cNvSpPr/>
            <p:nvPr/>
          </p:nvSpPr>
          <p:spPr>
            <a:xfrm>
              <a:off x="5500375" y="2795425"/>
              <a:ext cx="33375" cy="8050"/>
            </a:xfrm>
            <a:custGeom>
              <a:avLst/>
              <a:gdLst/>
              <a:ahLst/>
              <a:cxnLst/>
              <a:rect l="l" t="t" r="r" b="b"/>
              <a:pathLst>
                <a:path w="1335" h="322" extrusionOk="0">
                  <a:moveTo>
                    <a:pt x="584" y="0"/>
                  </a:moveTo>
                  <a:lnTo>
                    <a:pt x="1" y="48"/>
                  </a:lnTo>
                  <a:cubicBezTo>
                    <a:pt x="86" y="161"/>
                    <a:pt x="211" y="164"/>
                    <a:pt x="339" y="164"/>
                  </a:cubicBezTo>
                  <a:cubicBezTo>
                    <a:pt x="345" y="164"/>
                    <a:pt x="351" y="164"/>
                    <a:pt x="358" y="164"/>
                  </a:cubicBezTo>
                  <a:cubicBezTo>
                    <a:pt x="492" y="164"/>
                    <a:pt x="626" y="167"/>
                    <a:pt x="715" y="298"/>
                  </a:cubicBezTo>
                  <a:cubicBezTo>
                    <a:pt x="894" y="298"/>
                    <a:pt x="1084" y="322"/>
                    <a:pt x="1275" y="322"/>
                  </a:cubicBezTo>
                  <a:cubicBezTo>
                    <a:pt x="1322" y="274"/>
                    <a:pt x="1334" y="226"/>
                    <a:pt x="1298" y="167"/>
                  </a:cubicBezTo>
                  <a:cubicBezTo>
                    <a:pt x="1251" y="131"/>
                    <a:pt x="1191" y="83"/>
                    <a:pt x="1144" y="36"/>
                  </a:cubicBezTo>
                  <a:cubicBezTo>
                    <a:pt x="953" y="24"/>
                    <a:pt x="775"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30"/>
            <p:cNvSpPr/>
            <p:nvPr/>
          </p:nvSpPr>
          <p:spPr>
            <a:xfrm>
              <a:off x="5568850" y="2875300"/>
              <a:ext cx="25025" cy="6800"/>
            </a:xfrm>
            <a:custGeom>
              <a:avLst/>
              <a:gdLst/>
              <a:ahLst/>
              <a:cxnLst/>
              <a:rect l="l" t="t" r="r" b="b"/>
              <a:pathLst>
                <a:path w="1001" h="272" extrusionOk="0">
                  <a:moveTo>
                    <a:pt x="146" y="0"/>
                  </a:moveTo>
                  <a:cubicBezTo>
                    <a:pt x="97" y="0"/>
                    <a:pt x="49" y="2"/>
                    <a:pt x="0" y="8"/>
                  </a:cubicBezTo>
                  <a:lnTo>
                    <a:pt x="0" y="246"/>
                  </a:lnTo>
                  <a:cubicBezTo>
                    <a:pt x="16" y="245"/>
                    <a:pt x="31" y="245"/>
                    <a:pt x="47" y="245"/>
                  </a:cubicBezTo>
                  <a:cubicBezTo>
                    <a:pt x="208" y="245"/>
                    <a:pt x="366" y="271"/>
                    <a:pt x="522" y="271"/>
                  </a:cubicBezTo>
                  <a:cubicBezTo>
                    <a:pt x="684" y="271"/>
                    <a:pt x="844" y="243"/>
                    <a:pt x="1000" y="127"/>
                  </a:cubicBezTo>
                  <a:cubicBezTo>
                    <a:pt x="707" y="76"/>
                    <a:pt x="422" y="0"/>
                    <a:pt x="1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30"/>
            <p:cNvSpPr/>
            <p:nvPr/>
          </p:nvSpPr>
          <p:spPr>
            <a:xfrm>
              <a:off x="5486100" y="2780925"/>
              <a:ext cx="36925" cy="7975"/>
            </a:xfrm>
            <a:custGeom>
              <a:avLst/>
              <a:gdLst/>
              <a:ahLst/>
              <a:cxnLst/>
              <a:rect l="l" t="t" r="r" b="b"/>
              <a:pathLst>
                <a:path w="1477" h="319" extrusionOk="0">
                  <a:moveTo>
                    <a:pt x="375" y="1"/>
                  </a:moveTo>
                  <a:cubicBezTo>
                    <a:pt x="233" y="1"/>
                    <a:pt x="104" y="69"/>
                    <a:pt x="0" y="282"/>
                  </a:cubicBezTo>
                  <a:cubicBezTo>
                    <a:pt x="381" y="306"/>
                    <a:pt x="762" y="306"/>
                    <a:pt x="1155" y="318"/>
                  </a:cubicBezTo>
                  <a:cubicBezTo>
                    <a:pt x="1250" y="270"/>
                    <a:pt x="1357" y="235"/>
                    <a:pt x="1476" y="175"/>
                  </a:cubicBezTo>
                  <a:cubicBezTo>
                    <a:pt x="1274" y="175"/>
                    <a:pt x="1060" y="151"/>
                    <a:pt x="857" y="140"/>
                  </a:cubicBezTo>
                  <a:cubicBezTo>
                    <a:pt x="692" y="78"/>
                    <a:pt x="52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30"/>
            <p:cNvSpPr/>
            <p:nvPr/>
          </p:nvSpPr>
          <p:spPr>
            <a:xfrm>
              <a:off x="5532225" y="2799200"/>
              <a:ext cx="21750" cy="6100"/>
            </a:xfrm>
            <a:custGeom>
              <a:avLst/>
              <a:gdLst/>
              <a:ahLst/>
              <a:cxnLst/>
              <a:rect l="l" t="t" r="r" b="b"/>
              <a:pathLst>
                <a:path w="870" h="244" extrusionOk="0">
                  <a:moveTo>
                    <a:pt x="479" y="1"/>
                  </a:moveTo>
                  <a:cubicBezTo>
                    <a:pt x="359" y="1"/>
                    <a:pt x="236" y="21"/>
                    <a:pt x="120" y="21"/>
                  </a:cubicBezTo>
                  <a:cubicBezTo>
                    <a:pt x="87" y="21"/>
                    <a:pt x="56" y="20"/>
                    <a:pt x="24" y="16"/>
                  </a:cubicBezTo>
                  <a:cubicBezTo>
                    <a:pt x="24" y="63"/>
                    <a:pt x="1" y="123"/>
                    <a:pt x="1" y="171"/>
                  </a:cubicBezTo>
                  <a:cubicBezTo>
                    <a:pt x="153" y="213"/>
                    <a:pt x="303" y="244"/>
                    <a:pt x="451" y="244"/>
                  </a:cubicBezTo>
                  <a:cubicBezTo>
                    <a:pt x="591" y="244"/>
                    <a:pt x="731" y="216"/>
                    <a:pt x="870" y="147"/>
                  </a:cubicBezTo>
                  <a:cubicBezTo>
                    <a:pt x="751" y="28"/>
                    <a:pt x="617" y="1"/>
                    <a:pt x="4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30"/>
            <p:cNvSpPr/>
            <p:nvPr/>
          </p:nvSpPr>
          <p:spPr>
            <a:xfrm>
              <a:off x="5659625" y="2881800"/>
              <a:ext cx="22050" cy="7100"/>
            </a:xfrm>
            <a:custGeom>
              <a:avLst/>
              <a:gdLst/>
              <a:ahLst/>
              <a:cxnLst/>
              <a:rect l="l" t="t" r="r" b="b"/>
              <a:pathLst>
                <a:path w="882" h="284" extrusionOk="0">
                  <a:moveTo>
                    <a:pt x="440" y="1"/>
                  </a:moveTo>
                  <a:cubicBezTo>
                    <a:pt x="345" y="1"/>
                    <a:pt x="250" y="13"/>
                    <a:pt x="158" y="13"/>
                  </a:cubicBezTo>
                  <a:cubicBezTo>
                    <a:pt x="133" y="13"/>
                    <a:pt x="108" y="12"/>
                    <a:pt x="84" y="10"/>
                  </a:cubicBezTo>
                  <a:lnTo>
                    <a:pt x="84" y="10"/>
                  </a:lnTo>
                  <a:cubicBezTo>
                    <a:pt x="0" y="105"/>
                    <a:pt x="0" y="200"/>
                    <a:pt x="108" y="284"/>
                  </a:cubicBezTo>
                  <a:cubicBezTo>
                    <a:pt x="170" y="242"/>
                    <a:pt x="240" y="230"/>
                    <a:pt x="314" y="230"/>
                  </a:cubicBezTo>
                  <a:cubicBezTo>
                    <a:pt x="419" y="230"/>
                    <a:pt x="532" y="254"/>
                    <a:pt x="646" y="254"/>
                  </a:cubicBezTo>
                  <a:cubicBezTo>
                    <a:pt x="725" y="254"/>
                    <a:pt x="805" y="242"/>
                    <a:pt x="882" y="200"/>
                  </a:cubicBezTo>
                  <a:cubicBezTo>
                    <a:pt x="748" y="33"/>
                    <a:pt x="595" y="1"/>
                    <a:pt x="4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30"/>
            <p:cNvSpPr/>
            <p:nvPr/>
          </p:nvSpPr>
          <p:spPr>
            <a:xfrm>
              <a:off x="5628975" y="2878750"/>
              <a:ext cx="20250" cy="7150"/>
            </a:xfrm>
            <a:custGeom>
              <a:avLst/>
              <a:gdLst/>
              <a:ahLst/>
              <a:cxnLst/>
              <a:rect l="l" t="t" r="r" b="b"/>
              <a:pathLst>
                <a:path w="810" h="286" extrusionOk="0">
                  <a:moveTo>
                    <a:pt x="0" y="1"/>
                  </a:moveTo>
                  <a:lnTo>
                    <a:pt x="0" y="1"/>
                  </a:lnTo>
                  <a:cubicBezTo>
                    <a:pt x="24" y="96"/>
                    <a:pt x="24" y="167"/>
                    <a:pt x="24" y="263"/>
                  </a:cubicBezTo>
                  <a:cubicBezTo>
                    <a:pt x="56" y="257"/>
                    <a:pt x="89" y="254"/>
                    <a:pt x="122" y="254"/>
                  </a:cubicBezTo>
                  <a:cubicBezTo>
                    <a:pt x="241" y="254"/>
                    <a:pt x="365" y="285"/>
                    <a:pt x="488" y="285"/>
                  </a:cubicBezTo>
                  <a:cubicBezTo>
                    <a:pt x="598" y="285"/>
                    <a:pt x="707" y="261"/>
                    <a:pt x="810" y="167"/>
                  </a:cubicBezTo>
                  <a:cubicBezTo>
                    <a:pt x="678" y="47"/>
                    <a:pt x="540" y="26"/>
                    <a:pt x="406" y="26"/>
                  </a:cubicBezTo>
                  <a:cubicBezTo>
                    <a:pt x="335" y="26"/>
                    <a:pt x="265" y="32"/>
                    <a:pt x="198" y="32"/>
                  </a:cubicBezTo>
                  <a:cubicBezTo>
                    <a:pt x="129" y="32"/>
                    <a:pt x="62" y="2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30"/>
            <p:cNvSpPr/>
            <p:nvPr/>
          </p:nvSpPr>
          <p:spPr>
            <a:xfrm>
              <a:off x="5507525" y="2817100"/>
              <a:ext cx="16700" cy="7575"/>
            </a:xfrm>
            <a:custGeom>
              <a:avLst/>
              <a:gdLst/>
              <a:ahLst/>
              <a:cxnLst/>
              <a:rect l="l" t="t" r="r" b="b"/>
              <a:pathLst>
                <a:path w="668" h="303" extrusionOk="0">
                  <a:moveTo>
                    <a:pt x="324" y="1"/>
                  </a:moveTo>
                  <a:cubicBezTo>
                    <a:pt x="280" y="1"/>
                    <a:pt x="236" y="4"/>
                    <a:pt x="192" y="4"/>
                  </a:cubicBezTo>
                  <a:cubicBezTo>
                    <a:pt x="176" y="4"/>
                    <a:pt x="159" y="3"/>
                    <a:pt x="143" y="2"/>
                  </a:cubicBezTo>
                  <a:cubicBezTo>
                    <a:pt x="96" y="97"/>
                    <a:pt x="36" y="193"/>
                    <a:pt x="0" y="288"/>
                  </a:cubicBezTo>
                  <a:cubicBezTo>
                    <a:pt x="96" y="288"/>
                    <a:pt x="196" y="302"/>
                    <a:pt x="296" y="302"/>
                  </a:cubicBezTo>
                  <a:cubicBezTo>
                    <a:pt x="422" y="302"/>
                    <a:pt x="548" y="280"/>
                    <a:pt x="667" y="181"/>
                  </a:cubicBezTo>
                  <a:cubicBezTo>
                    <a:pt x="564" y="22"/>
                    <a:pt x="445"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30"/>
            <p:cNvSpPr/>
            <p:nvPr/>
          </p:nvSpPr>
          <p:spPr>
            <a:xfrm>
              <a:off x="5575975" y="2774250"/>
              <a:ext cx="24725" cy="7200"/>
            </a:xfrm>
            <a:custGeom>
              <a:avLst/>
              <a:gdLst/>
              <a:ahLst/>
              <a:cxnLst/>
              <a:rect l="l" t="t" r="r" b="b"/>
              <a:pathLst>
                <a:path w="989" h="288" extrusionOk="0">
                  <a:moveTo>
                    <a:pt x="526" y="0"/>
                  </a:moveTo>
                  <a:cubicBezTo>
                    <a:pt x="349" y="0"/>
                    <a:pt x="173" y="12"/>
                    <a:pt x="1" y="37"/>
                  </a:cubicBezTo>
                  <a:cubicBezTo>
                    <a:pt x="191" y="264"/>
                    <a:pt x="548" y="26"/>
                    <a:pt x="715" y="287"/>
                  </a:cubicBezTo>
                  <a:cubicBezTo>
                    <a:pt x="799" y="287"/>
                    <a:pt x="906" y="276"/>
                    <a:pt x="989" y="276"/>
                  </a:cubicBezTo>
                  <a:lnTo>
                    <a:pt x="989" y="26"/>
                  </a:lnTo>
                  <a:cubicBezTo>
                    <a:pt x="834" y="9"/>
                    <a:pt x="68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30"/>
            <p:cNvSpPr/>
            <p:nvPr/>
          </p:nvSpPr>
          <p:spPr>
            <a:xfrm>
              <a:off x="5539675" y="2901875"/>
              <a:ext cx="21450" cy="8750"/>
            </a:xfrm>
            <a:custGeom>
              <a:avLst/>
              <a:gdLst/>
              <a:ahLst/>
              <a:cxnLst/>
              <a:rect l="l" t="t" r="r" b="b"/>
              <a:pathLst>
                <a:path w="858" h="350" extrusionOk="0">
                  <a:moveTo>
                    <a:pt x="635" y="1"/>
                  </a:moveTo>
                  <a:cubicBezTo>
                    <a:pt x="521" y="1"/>
                    <a:pt x="405" y="31"/>
                    <a:pt x="298" y="52"/>
                  </a:cubicBezTo>
                  <a:cubicBezTo>
                    <a:pt x="143" y="76"/>
                    <a:pt x="0" y="135"/>
                    <a:pt x="0" y="350"/>
                  </a:cubicBezTo>
                  <a:cubicBezTo>
                    <a:pt x="30" y="344"/>
                    <a:pt x="57" y="341"/>
                    <a:pt x="81" y="341"/>
                  </a:cubicBezTo>
                  <a:cubicBezTo>
                    <a:pt x="104" y="341"/>
                    <a:pt x="125" y="344"/>
                    <a:pt x="143" y="350"/>
                  </a:cubicBezTo>
                  <a:cubicBezTo>
                    <a:pt x="322" y="76"/>
                    <a:pt x="703" y="350"/>
                    <a:pt x="857" y="52"/>
                  </a:cubicBezTo>
                  <a:cubicBezTo>
                    <a:pt x="786" y="14"/>
                    <a:pt x="711" y="1"/>
                    <a:pt x="6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30"/>
            <p:cNvSpPr/>
            <p:nvPr/>
          </p:nvSpPr>
          <p:spPr>
            <a:xfrm>
              <a:off x="5621525" y="2752850"/>
              <a:ext cx="13025" cy="7475"/>
            </a:xfrm>
            <a:custGeom>
              <a:avLst/>
              <a:gdLst/>
              <a:ahLst/>
              <a:cxnLst/>
              <a:rect l="l" t="t" r="r" b="b"/>
              <a:pathLst>
                <a:path w="521" h="299" extrusionOk="0">
                  <a:moveTo>
                    <a:pt x="215" y="0"/>
                  </a:moveTo>
                  <a:cubicBezTo>
                    <a:pt x="143" y="0"/>
                    <a:pt x="84" y="12"/>
                    <a:pt x="0" y="12"/>
                  </a:cubicBezTo>
                  <a:cubicBezTo>
                    <a:pt x="0" y="108"/>
                    <a:pt x="24" y="191"/>
                    <a:pt x="24" y="286"/>
                  </a:cubicBezTo>
                  <a:lnTo>
                    <a:pt x="227" y="286"/>
                  </a:lnTo>
                  <a:cubicBezTo>
                    <a:pt x="334" y="262"/>
                    <a:pt x="501" y="298"/>
                    <a:pt x="512" y="167"/>
                  </a:cubicBezTo>
                  <a:cubicBezTo>
                    <a:pt x="521" y="17"/>
                    <a:pt x="429" y="1"/>
                    <a:pt x="333" y="1"/>
                  </a:cubicBezTo>
                  <a:cubicBezTo>
                    <a:pt x="308" y="1"/>
                    <a:pt x="283" y="2"/>
                    <a:pt x="259" y="2"/>
                  </a:cubicBezTo>
                  <a:cubicBezTo>
                    <a:pt x="243" y="2"/>
                    <a:pt x="229" y="2"/>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30"/>
            <p:cNvSpPr/>
            <p:nvPr/>
          </p:nvSpPr>
          <p:spPr>
            <a:xfrm>
              <a:off x="5689675" y="2698525"/>
              <a:ext cx="25625" cy="3750"/>
            </a:xfrm>
            <a:custGeom>
              <a:avLst/>
              <a:gdLst/>
              <a:ahLst/>
              <a:cxnLst/>
              <a:rect l="l" t="t" r="r" b="b"/>
              <a:pathLst>
                <a:path w="1025" h="150" extrusionOk="0">
                  <a:moveTo>
                    <a:pt x="517" y="1"/>
                  </a:moveTo>
                  <a:cubicBezTo>
                    <a:pt x="346" y="1"/>
                    <a:pt x="174" y="12"/>
                    <a:pt x="1" y="42"/>
                  </a:cubicBezTo>
                  <a:cubicBezTo>
                    <a:pt x="13" y="78"/>
                    <a:pt x="37" y="114"/>
                    <a:pt x="49" y="149"/>
                  </a:cubicBezTo>
                  <a:lnTo>
                    <a:pt x="1025" y="149"/>
                  </a:lnTo>
                  <a:lnTo>
                    <a:pt x="1025" y="90"/>
                  </a:lnTo>
                  <a:lnTo>
                    <a:pt x="1025" y="30"/>
                  </a:lnTo>
                  <a:cubicBezTo>
                    <a:pt x="858" y="12"/>
                    <a:pt x="689" y="1"/>
                    <a:pt x="5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30"/>
            <p:cNvSpPr/>
            <p:nvPr/>
          </p:nvSpPr>
          <p:spPr>
            <a:xfrm>
              <a:off x="5668550" y="2778000"/>
              <a:ext cx="19075" cy="5100"/>
            </a:xfrm>
            <a:custGeom>
              <a:avLst/>
              <a:gdLst/>
              <a:ahLst/>
              <a:cxnLst/>
              <a:rect l="l" t="t" r="r" b="b"/>
              <a:pathLst>
                <a:path w="763" h="204" extrusionOk="0">
                  <a:moveTo>
                    <a:pt x="254" y="0"/>
                  </a:moveTo>
                  <a:cubicBezTo>
                    <a:pt x="167" y="0"/>
                    <a:pt x="83" y="6"/>
                    <a:pt x="1" y="6"/>
                  </a:cubicBezTo>
                  <a:cubicBezTo>
                    <a:pt x="13" y="54"/>
                    <a:pt x="13" y="90"/>
                    <a:pt x="13" y="137"/>
                  </a:cubicBezTo>
                  <a:cubicBezTo>
                    <a:pt x="97" y="186"/>
                    <a:pt x="179" y="204"/>
                    <a:pt x="264" y="204"/>
                  </a:cubicBezTo>
                  <a:cubicBezTo>
                    <a:pt x="407" y="204"/>
                    <a:pt x="561" y="155"/>
                    <a:pt x="763" y="126"/>
                  </a:cubicBezTo>
                  <a:cubicBezTo>
                    <a:pt x="573" y="19"/>
                    <a:pt x="408"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30"/>
            <p:cNvSpPr/>
            <p:nvPr/>
          </p:nvSpPr>
          <p:spPr>
            <a:xfrm>
              <a:off x="5518225" y="2860475"/>
              <a:ext cx="14025" cy="10225"/>
            </a:xfrm>
            <a:custGeom>
              <a:avLst/>
              <a:gdLst/>
              <a:ahLst/>
              <a:cxnLst/>
              <a:rect l="l" t="t" r="r" b="b"/>
              <a:pathLst>
                <a:path w="561" h="409" extrusionOk="0">
                  <a:moveTo>
                    <a:pt x="375" y="1"/>
                  </a:moveTo>
                  <a:cubicBezTo>
                    <a:pt x="248" y="1"/>
                    <a:pt x="125" y="40"/>
                    <a:pt x="13" y="113"/>
                  </a:cubicBezTo>
                  <a:cubicBezTo>
                    <a:pt x="13" y="172"/>
                    <a:pt x="1" y="220"/>
                    <a:pt x="1" y="279"/>
                  </a:cubicBezTo>
                  <a:cubicBezTo>
                    <a:pt x="98" y="364"/>
                    <a:pt x="192" y="409"/>
                    <a:pt x="286" y="409"/>
                  </a:cubicBezTo>
                  <a:cubicBezTo>
                    <a:pt x="376" y="409"/>
                    <a:pt x="467" y="367"/>
                    <a:pt x="561" y="279"/>
                  </a:cubicBezTo>
                  <a:lnTo>
                    <a:pt x="561" y="29"/>
                  </a:lnTo>
                  <a:cubicBezTo>
                    <a:pt x="499" y="10"/>
                    <a:pt x="436" y="1"/>
                    <a:pt x="3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30"/>
            <p:cNvSpPr/>
            <p:nvPr/>
          </p:nvSpPr>
          <p:spPr>
            <a:xfrm>
              <a:off x="5539675" y="2882025"/>
              <a:ext cx="26500" cy="3200"/>
            </a:xfrm>
            <a:custGeom>
              <a:avLst/>
              <a:gdLst/>
              <a:ahLst/>
              <a:cxnLst/>
              <a:rect l="l" t="t" r="r" b="b"/>
              <a:pathLst>
                <a:path w="1060" h="128" extrusionOk="0">
                  <a:moveTo>
                    <a:pt x="0" y="1"/>
                  </a:moveTo>
                  <a:cubicBezTo>
                    <a:pt x="163" y="91"/>
                    <a:pt x="329" y="128"/>
                    <a:pt x="496" y="128"/>
                  </a:cubicBezTo>
                  <a:cubicBezTo>
                    <a:pt x="683" y="128"/>
                    <a:pt x="871" y="82"/>
                    <a:pt x="1060" y="13"/>
                  </a:cubicBezTo>
                  <a:cubicBezTo>
                    <a:pt x="715" y="1"/>
                    <a:pt x="35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30"/>
            <p:cNvSpPr/>
            <p:nvPr/>
          </p:nvSpPr>
          <p:spPr>
            <a:xfrm>
              <a:off x="5815000" y="2706075"/>
              <a:ext cx="26225" cy="3750"/>
            </a:xfrm>
            <a:custGeom>
              <a:avLst/>
              <a:gdLst/>
              <a:ahLst/>
              <a:cxnLst/>
              <a:rect l="l" t="t" r="r" b="b"/>
              <a:pathLst>
                <a:path w="1049" h="150" extrusionOk="0">
                  <a:moveTo>
                    <a:pt x="567" y="0"/>
                  </a:moveTo>
                  <a:cubicBezTo>
                    <a:pt x="404" y="0"/>
                    <a:pt x="240" y="29"/>
                    <a:pt x="80" y="29"/>
                  </a:cubicBezTo>
                  <a:cubicBezTo>
                    <a:pt x="53" y="29"/>
                    <a:pt x="27" y="28"/>
                    <a:pt x="1" y="26"/>
                  </a:cubicBezTo>
                  <a:lnTo>
                    <a:pt x="1" y="26"/>
                  </a:lnTo>
                  <a:cubicBezTo>
                    <a:pt x="257" y="127"/>
                    <a:pt x="527" y="150"/>
                    <a:pt x="800" y="150"/>
                  </a:cubicBezTo>
                  <a:cubicBezTo>
                    <a:pt x="883" y="150"/>
                    <a:pt x="966" y="148"/>
                    <a:pt x="1048" y="145"/>
                  </a:cubicBezTo>
                  <a:cubicBezTo>
                    <a:pt x="894" y="29"/>
                    <a:pt x="731" y="0"/>
                    <a:pt x="5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30"/>
            <p:cNvSpPr/>
            <p:nvPr/>
          </p:nvSpPr>
          <p:spPr>
            <a:xfrm>
              <a:off x="5603675" y="2721850"/>
              <a:ext cx="14600" cy="6000"/>
            </a:xfrm>
            <a:custGeom>
              <a:avLst/>
              <a:gdLst/>
              <a:ahLst/>
              <a:cxnLst/>
              <a:rect l="l" t="t" r="r" b="b"/>
              <a:pathLst>
                <a:path w="584" h="240" extrusionOk="0">
                  <a:moveTo>
                    <a:pt x="173" y="0"/>
                  </a:moveTo>
                  <a:cubicBezTo>
                    <a:pt x="118" y="0"/>
                    <a:pt x="61" y="17"/>
                    <a:pt x="0" y="62"/>
                  </a:cubicBezTo>
                  <a:cubicBezTo>
                    <a:pt x="24" y="109"/>
                    <a:pt x="24" y="169"/>
                    <a:pt x="24" y="217"/>
                  </a:cubicBezTo>
                  <a:cubicBezTo>
                    <a:pt x="110" y="222"/>
                    <a:pt x="199" y="239"/>
                    <a:pt x="285" y="239"/>
                  </a:cubicBezTo>
                  <a:cubicBezTo>
                    <a:pt x="390" y="239"/>
                    <a:pt x="492" y="214"/>
                    <a:pt x="583" y="109"/>
                  </a:cubicBezTo>
                  <a:lnTo>
                    <a:pt x="583" y="109"/>
                  </a:lnTo>
                  <a:cubicBezTo>
                    <a:pt x="579" y="110"/>
                    <a:pt x="574" y="110"/>
                    <a:pt x="569" y="110"/>
                  </a:cubicBezTo>
                  <a:cubicBezTo>
                    <a:pt x="436" y="110"/>
                    <a:pt x="313" y="0"/>
                    <a:pt x="1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30"/>
            <p:cNvSpPr/>
            <p:nvPr/>
          </p:nvSpPr>
          <p:spPr>
            <a:xfrm>
              <a:off x="5601275" y="2860300"/>
              <a:ext cx="14025" cy="6875"/>
            </a:xfrm>
            <a:custGeom>
              <a:avLst/>
              <a:gdLst/>
              <a:ahLst/>
              <a:cxnLst/>
              <a:rect l="l" t="t" r="r" b="b"/>
              <a:pathLst>
                <a:path w="561" h="275" extrusionOk="0">
                  <a:moveTo>
                    <a:pt x="560" y="1"/>
                  </a:moveTo>
                  <a:cubicBezTo>
                    <a:pt x="370" y="1"/>
                    <a:pt x="179" y="13"/>
                    <a:pt x="1" y="13"/>
                  </a:cubicBezTo>
                  <a:lnTo>
                    <a:pt x="1" y="274"/>
                  </a:lnTo>
                  <a:cubicBezTo>
                    <a:pt x="179" y="227"/>
                    <a:pt x="370" y="191"/>
                    <a:pt x="560" y="155"/>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30"/>
            <p:cNvSpPr/>
            <p:nvPr/>
          </p:nvSpPr>
          <p:spPr>
            <a:xfrm>
              <a:off x="5536700" y="2860600"/>
              <a:ext cx="14000" cy="7050"/>
            </a:xfrm>
            <a:custGeom>
              <a:avLst/>
              <a:gdLst/>
              <a:ahLst/>
              <a:cxnLst/>
              <a:rect l="l" t="t" r="r" b="b"/>
              <a:pathLst>
                <a:path w="560" h="282" extrusionOk="0">
                  <a:moveTo>
                    <a:pt x="0" y="1"/>
                  </a:moveTo>
                  <a:cubicBezTo>
                    <a:pt x="88" y="225"/>
                    <a:pt x="248" y="281"/>
                    <a:pt x="434" y="281"/>
                  </a:cubicBezTo>
                  <a:cubicBezTo>
                    <a:pt x="474" y="281"/>
                    <a:pt x="517" y="279"/>
                    <a:pt x="560" y="274"/>
                  </a:cubicBezTo>
                  <a:cubicBezTo>
                    <a:pt x="512" y="203"/>
                    <a:pt x="453" y="108"/>
                    <a:pt x="417" y="24"/>
                  </a:cubicBezTo>
                  <a:cubicBezTo>
                    <a:pt x="274" y="1"/>
                    <a:pt x="143"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30"/>
            <p:cNvSpPr/>
            <p:nvPr/>
          </p:nvSpPr>
          <p:spPr>
            <a:xfrm>
              <a:off x="5564675" y="2918050"/>
              <a:ext cx="22050" cy="5300"/>
            </a:xfrm>
            <a:custGeom>
              <a:avLst/>
              <a:gdLst/>
              <a:ahLst/>
              <a:cxnLst/>
              <a:rect l="l" t="t" r="r" b="b"/>
              <a:pathLst>
                <a:path w="882" h="212" extrusionOk="0">
                  <a:moveTo>
                    <a:pt x="12" y="0"/>
                  </a:moveTo>
                  <a:cubicBezTo>
                    <a:pt x="12" y="24"/>
                    <a:pt x="0" y="72"/>
                    <a:pt x="0" y="108"/>
                  </a:cubicBezTo>
                  <a:cubicBezTo>
                    <a:pt x="0" y="119"/>
                    <a:pt x="0" y="143"/>
                    <a:pt x="12" y="179"/>
                  </a:cubicBezTo>
                  <a:cubicBezTo>
                    <a:pt x="29" y="187"/>
                    <a:pt x="46" y="191"/>
                    <a:pt x="62" y="191"/>
                  </a:cubicBezTo>
                  <a:cubicBezTo>
                    <a:pt x="91" y="191"/>
                    <a:pt x="116" y="178"/>
                    <a:pt x="131" y="155"/>
                  </a:cubicBezTo>
                  <a:lnTo>
                    <a:pt x="310" y="155"/>
                  </a:lnTo>
                  <a:cubicBezTo>
                    <a:pt x="399" y="197"/>
                    <a:pt x="489" y="212"/>
                    <a:pt x="578" y="212"/>
                  </a:cubicBezTo>
                  <a:cubicBezTo>
                    <a:pt x="667" y="212"/>
                    <a:pt x="756" y="197"/>
                    <a:pt x="846" y="179"/>
                  </a:cubicBezTo>
                  <a:cubicBezTo>
                    <a:pt x="870" y="155"/>
                    <a:pt x="881" y="131"/>
                    <a:pt x="881" y="108"/>
                  </a:cubicBezTo>
                  <a:cubicBezTo>
                    <a:pt x="738" y="20"/>
                    <a:pt x="584" y="5"/>
                    <a:pt x="430" y="5"/>
                  </a:cubicBezTo>
                  <a:cubicBezTo>
                    <a:pt x="346" y="5"/>
                    <a:pt x="262" y="9"/>
                    <a:pt x="178" y="9"/>
                  </a:cubicBezTo>
                  <a:cubicBezTo>
                    <a:pt x="122" y="9"/>
                    <a:pt x="67" y="7"/>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30"/>
            <p:cNvSpPr/>
            <p:nvPr/>
          </p:nvSpPr>
          <p:spPr>
            <a:xfrm>
              <a:off x="5721825" y="2713050"/>
              <a:ext cx="12225" cy="6400"/>
            </a:xfrm>
            <a:custGeom>
              <a:avLst/>
              <a:gdLst/>
              <a:ahLst/>
              <a:cxnLst/>
              <a:rect l="l" t="t" r="r" b="b"/>
              <a:pathLst>
                <a:path w="489" h="256" extrusionOk="0">
                  <a:moveTo>
                    <a:pt x="342" y="1"/>
                  </a:moveTo>
                  <a:cubicBezTo>
                    <a:pt x="311" y="1"/>
                    <a:pt x="280" y="5"/>
                    <a:pt x="251" y="9"/>
                  </a:cubicBezTo>
                  <a:cubicBezTo>
                    <a:pt x="132" y="33"/>
                    <a:pt x="25" y="68"/>
                    <a:pt x="1" y="235"/>
                  </a:cubicBezTo>
                  <a:cubicBezTo>
                    <a:pt x="30" y="250"/>
                    <a:pt x="57" y="256"/>
                    <a:pt x="83" y="256"/>
                  </a:cubicBezTo>
                  <a:cubicBezTo>
                    <a:pt x="162" y="256"/>
                    <a:pt x="230" y="200"/>
                    <a:pt x="310" y="164"/>
                  </a:cubicBezTo>
                  <a:cubicBezTo>
                    <a:pt x="370" y="152"/>
                    <a:pt x="429" y="104"/>
                    <a:pt x="489" y="68"/>
                  </a:cubicBezTo>
                  <a:cubicBezTo>
                    <a:pt x="451" y="15"/>
                    <a:pt x="397" y="1"/>
                    <a:pt x="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30"/>
            <p:cNvSpPr/>
            <p:nvPr/>
          </p:nvSpPr>
          <p:spPr>
            <a:xfrm>
              <a:off x="5547100" y="2874600"/>
              <a:ext cx="17600" cy="4000"/>
            </a:xfrm>
            <a:custGeom>
              <a:avLst/>
              <a:gdLst/>
              <a:ahLst/>
              <a:cxnLst/>
              <a:rect l="l" t="t" r="r" b="b"/>
              <a:pathLst>
                <a:path w="704" h="160" extrusionOk="0">
                  <a:moveTo>
                    <a:pt x="156" y="0"/>
                  </a:moveTo>
                  <a:cubicBezTo>
                    <a:pt x="96" y="12"/>
                    <a:pt x="49" y="12"/>
                    <a:pt x="1" y="24"/>
                  </a:cubicBezTo>
                  <a:cubicBezTo>
                    <a:pt x="116" y="115"/>
                    <a:pt x="234" y="159"/>
                    <a:pt x="354" y="159"/>
                  </a:cubicBezTo>
                  <a:cubicBezTo>
                    <a:pt x="469" y="159"/>
                    <a:pt x="586" y="118"/>
                    <a:pt x="703" y="36"/>
                  </a:cubicBezTo>
                  <a:cubicBezTo>
                    <a:pt x="525" y="24"/>
                    <a:pt x="334"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30"/>
            <p:cNvSpPr/>
            <p:nvPr/>
          </p:nvSpPr>
          <p:spPr>
            <a:xfrm>
              <a:off x="5618850" y="2903250"/>
              <a:ext cx="10725" cy="5600"/>
            </a:xfrm>
            <a:custGeom>
              <a:avLst/>
              <a:gdLst/>
              <a:ahLst/>
              <a:cxnLst/>
              <a:rect l="l" t="t" r="r" b="b"/>
              <a:pathLst>
                <a:path w="429" h="224" extrusionOk="0">
                  <a:moveTo>
                    <a:pt x="210" y="0"/>
                  </a:moveTo>
                  <a:cubicBezTo>
                    <a:pt x="140" y="0"/>
                    <a:pt x="72" y="15"/>
                    <a:pt x="0" y="45"/>
                  </a:cubicBezTo>
                  <a:cubicBezTo>
                    <a:pt x="0" y="176"/>
                    <a:pt x="48" y="223"/>
                    <a:pt x="215" y="223"/>
                  </a:cubicBezTo>
                  <a:cubicBezTo>
                    <a:pt x="369" y="200"/>
                    <a:pt x="429" y="200"/>
                    <a:pt x="429" y="45"/>
                  </a:cubicBezTo>
                  <a:cubicBezTo>
                    <a:pt x="352" y="15"/>
                    <a:pt x="280" y="0"/>
                    <a:pt x="2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30"/>
            <p:cNvSpPr/>
            <p:nvPr/>
          </p:nvSpPr>
          <p:spPr>
            <a:xfrm>
              <a:off x="5507825" y="2719950"/>
              <a:ext cx="17875" cy="4350"/>
            </a:xfrm>
            <a:custGeom>
              <a:avLst/>
              <a:gdLst/>
              <a:ahLst/>
              <a:cxnLst/>
              <a:rect l="l" t="t" r="r" b="b"/>
              <a:pathLst>
                <a:path w="715" h="174" extrusionOk="0">
                  <a:moveTo>
                    <a:pt x="338" y="0"/>
                  </a:moveTo>
                  <a:cubicBezTo>
                    <a:pt x="225" y="0"/>
                    <a:pt x="113" y="48"/>
                    <a:pt x="0" y="150"/>
                  </a:cubicBezTo>
                  <a:cubicBezTo>
                    <a:pt x="238" y="173"/>
                    <a:pt x="477" y="173"/>
                    <a:pt x="715" y="173"/>
                  </a:cubicBezTo>
                  <a:cubicBezTo>
                    <a:pt x="589" y="60"/>
                    <a:pt x="463" y="0"/>
                    <a:pt x="3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30"/>
            <p:cNvSpPr/>
            <p:nvPr/>
          </p:nvSpPr>
          <p:spPr>
            <a:xfrm>
              <a:off x="5438175" y="2812675"/>
              <a:ext cx="8350" cy="8650"/>
            </a:xfrm>
            <a:custGeom>
              <a:avLst/>
              <a:gdLst/>
              <a:ahLst/>
              <a:cxnLst/>
              <a:rect l="l" t="t" r="r" b="b"/>
              <a:pathLst>
                <a:path w="334" h="346" extrusionOk="0">
                  <a:moveTo>
                    <a:pt x="226" y="1"/>
                  </a:moveTo>
                  <a:cubicBezTo>
                    <a:pt x="60" y="108"/>
                    <a:pt x="0" y="227"/>
                    <a:pt x="191" y="346"/>
                  </a:cubicBezTo>
                  <a:cubicBezTo>
                    <a:pt x="286" y="274"/>
                    <a:pt x="334" y="167"/>
                    <a:pt x="334" y="48"/>
                  </a:cubicBezTo>
                  <a:cubicBezTo>
                    <a:pt x="298" y="36"/>
                    <a:pt x="274" y="13"/>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30"/>
            <p:cNvSpPr/>
            <p:nvPr/>
          </p:nvSpPr>
          <p:spPr>
            <a:xfrm>
              <a:off x="5470325" y="2704400"/>
              <a:ext cx="12825" cy="10425"/>
            </a:xfrm>
            <a:custGeom>
              <a:avLst/>
              <a:gdLst/>
              <a:ahLst/>
              <a:cxnLst/>
              <a:rect l="l" t="t" r="r" b="b"/>
              <a:pathLst>
                <a:path w="513" h="417" extrusionOk="0">
                  <a:moveTo>
                    <a:pt x="313" y="1"/>
                  </a:moveTo>
                  <a:cubicBezTo>
                    <a:pt x="262" y="1"/>
                    <a:pt x="208" y="16"/>
                    <a:pt x="155" y="45"/>
                  </a:cubicBezTo>
                  <a:cubicBezTo>
                    <a:pt x="72" y="141"/>
                    <a:pt x="0" y="236"/>
                    <a:pt x="72" y="355"/>
                  </a:cubicBezTo>
                  <a:cubicBezTo>
                    <a:pt x="106" y="400"/>
                    <a:pt x="145" y="416"/>
                    <a:pt x="186" y="416"/>
                  </a:cubicBezTo>
                  <a:cubicBezTo>
                    <a:pt x="231" y="416"/>
                    <a:pt x="278" y="397"/>
                    <a:pt x="322" y="379"/>
                  </a:cubicBezTo>
                  <a:cubicBezTo>
                    <a:pt x="333" y="355"/>
                    <a:pt x="369" y="343"/>
                    <a:pt x="393" y="343"/>
                  </a:cubicBezTo>
                  <a:cubicBezTo>
                    <a:pt x="369" y="224"/>
                    <a:pt x="476" y="176"/>
                    <a:pt x="512" y="105"/>
                  </a:cubicBezTo>
                  <a:lnTo>
                    <a:pt x="453" y="45"/>
                  </a:lnTo>
                  <a:cubicBezTo>
                    <a:pt x="411" y="16"/>
                    <a:pt x="363" y="1"/>
                    <a:pt x="3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30"/>
            <p:cNvSpPr/>
            <p:nvPr/>
          </p:nvSpPr>
          <p:spPr>
            <a:xfrm>
              <a:off x="5886150" y="2860000"/>
              <a:ext cx="7150" cy="14025"/>
            </a:xfrm>
            <a:custGeom>
              <a:avLst/>
              <a:gdLst/>
              <a:ahLst/>
              <a:cxnLst/>
              <a:rect l="l" t="t" r="r" b="b"/>
              <a:pathLst>
                <a:path w="286" h="561" extrusionOk="0">
                  <a:moveTo>
                    <a:pt x="191" y="1"/>
                  </a:moveTo>
                  <a:lnTo>
                    <a:pt x="191" y="1"/>
                  </a:lnTo>
                  <a:cubicBezTo>
                    <a:pt x="0" y="167"/>
                    <a:pt x="60" y="370"/>
                    <a:pt x="48" y="560"/>
                  </a:cubicBezTo>
                  <a:cubicBezTo>
                    <a:pt x="286" y="429"/>
                    <a:pt x="191" y="20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30"/>
            <p:cNvSpPr/>
            <p:nvPr/>
          </p:nvSpPr>
          <p:spPr>
            <a:xfrm>
              <a:off x="5655750" y="2882025"/>
              <a:ext cx="6575" cy="7475"/>
            </a:xfrm>
            <a:custGeom>
              <a:avLst/>
              <a:gdLst/>
              <a:ahLst/>
              <a:cxnLst/>
              <a:rect l="l" t="t" r="r" b="b"/>
              <a:pathLst>
                <a:path w="263" h="299" extrusionOk="0">
                  <a:moveTo>
                    <a:pt x="239" y="1"/>
                  </a:moveTo>
                  <a:cubicBezTo>
                    <a:pt x="144" y="1"/>
                    <a:pt x="36" y="25"/>
                    <a:pt x="24" y="108"/>
                  </a:cubicBezTo>
                  <a:cubicBezTo>
                    <a:pt x="1" y="275"/>
                    <a:pt x="144" y="275"/>
                    <a:pt x="263" y="298"/>
                  </a:cubicBezTo>
                  <a:cubicBezTo>
                    <a:pt x="239" y="191"/>
                    <a:pt x="239" y="96"/>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30"/>
            <p:cNvSpPr/>
            <p:nvPr/>
          </p:nvSpPr>
          <p:spPr>
            <a:xfrm>
              <a:off x="5625700" y="2731325"/>
              <a:ext cx="11325" cy="3525"/>
            </a:xfrm>
            <a:custGeom>
              <a:avLst/>
              <a:gdLst/>
              <a:ahLst/>
              <a:cxnLst/>
              <a:rect l="l" t="t" r="r" b="b"/>
              <a:pathLst>
                <a:path w="453" h="141" extrusionOk="0">
                  <a:moveTo>
                    <a:pt x="176" y="0"/>
                  </a:moveTo>
                  <a:cubicBezTo>
                    <a:pt x="119" y="0"/>
                    <a:pt x="60" y="11"/>
                    <a:pt x="0" y="28"/>
                  </a:cubicBezTo>
                  <a:cubicBezTo>
                    <a:pt x="91" y="118"/>
                    <a:pt x="209" y="140"/>
                    <a:pt x="333" y="140"/>
                  </a:cubicBezTo>
                  <a:cubicBezTo>
                    <a:pt x="372" y="140"/>
                    <a:pt x="413" y="138"/>
                    <a:pt x="453" y="135"/>
                  </a:cubicBezTo>
                  <a:cubicBezTo>
                    <a:pt x="376" y="36"/>
                    <a:pt x="280" y="0"/>
                    <a:pt x="1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30"/>
            <p:cNvSpPr/>
            <p:nvPr/>
          </p:nvSpPr>
          <p:spPr>
            <a:xfrm>
              <a:off x="5657850" y="2781125"/>
              <a:ext cx="11025" cy="4000"/>
            </a:xfrm>
            <a:custGeom>
              <a:avLst/>
              <a:gdLst/>
              <a:ahLst/>
              <a:cxnLst/>
              <a:rect l="l" t="t" r="r" b="b"/>
              <a:pathLst>
                <a:path w="441" h="160" extrusionOk="0">
                  <a:moveTo>
                    <a:pt x="441" y="12"/>
                  </a:moveTo>
                  <a:lnTo>
                    <a:pt x="441" y="12"/>
                  </a:lnTo>
                  <a:cubicBezTo>
                    <a:pt x="274" y="24"/>
                    <a:pt x="119" y="1"/>
                    <a:pt x="0" y="143"/>
                  </a:cubicBezTo>
                  <a:cubicBezTo>
                    <a:pt x="53" y="152"/>
                    <a:pt x="109" y="160"/>
                    <a:pt x="164" y="160"/>
                  </a:cubicBezTo>
                  <a:cubicBezTo>
                    <a:pt x="269" y="160"/>
                    <a:pt x="370" y="130"/>
                    <a:pt x="441"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30"/>
            <p:cNvSpPr/>
            <p:nvPr/>
          </p:nvSpPr>
          <p:spPr>
            <a:xfrm>
              <a:off x="5575975" y="2860600"/>
              <a:ext cx="6575" cy="2700"/>
            </a:xfrm>
            <a:custGeom>
              <a:avLst/>
              <a:gdLst/>
              <a:ahLst/>
              <a:cxnLst/>
              <a:rect l="l" t="t" r="r" b="b"/>
              <a:pathLst>
                <a:path w="263" h="108" extrusionOk="0">
                  <a:moveTo>
                    <a:pt x="1" y="1"/>
                  </a:moveTo>
                  <a:cubicBezTo>
                    <a:pt x="41" y="75"/>
                    <a:pt x="83" y="108"/>
                    <a:pt x="126" y="108"/>
                  </a:cubicBezTo>
                  <a:cubicBezTo>
                    <a:pt x="173" y="108"/>
                    <a:pt x="219" y="69"/>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30"/>
            <p:cNvSpPr/>
            <p:nvPr/>
          </p:nvSpPr>
          <p:spPr>
            <a:xfrm>
              <a:off x="5583800" y="2801075"/>
              <a:ext cx="2025" cy="2800"/>
            </a:xfrm>
            <a:custGeom>
              <a:avLst/>
              <a:gdLst/>
              <a:ahLst/>
              <a:cxnLst/>
              <a:rect l="l" t="t" r="r" b="b"/>
              <a:pathLst>
                <a:path w="81" h="112" extrusionOk="0">
                  <a:moveTo>
                    <a:pt x="57" y="0"/>
                  </a:moveTo>
                  <a:cubicBezTo>
                    <a:pt x="45" y="24"/>
                    <a:pt x="9" y="36"/>
                    <a:pt x="9" y="48"/>
                  </a:cubicBezTo>
                  <a:cubicBezTo>
                    <a:pt x="0" y="94"/>
                    <a:pt x="12" y="112"/>
                    <a:pt x="40" y="112"/>
                  </a:cubicBezTo>
                  <a:cubicBezTo>
                    <a:pt x="49" y="112"/>
                    <a:pt x="58" y="110"/>
                    <a:pt x="69" y="107"/>
                  </a:cubicBezTo>
                  <a:cubicBezTo>
                    <a:pt x="69" y="96"/>
                    <a:pt x="81" y="60"/>
                    <a:pt x="81" y="48"/>
                  </a:cubicBezTo>
                  <a:cubicBezTo>
                    <a:pt x="69" y="36"/>
                    <a:pt x="57" y="24"/>
                    <a:pt x="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30"/>
            <p:cNvSpPr/>
            <p:nvPr/>
          </p:nvSpPr>
          <p:spPr>
            <a:xfrm>
              <a:off x="5532825" y="2879125"/>
              <a:ext cx="6875" cy="2925"/>
            </a:xfrm>
            <a:custGeom>
              <a:avLst/>
              <a:gdLst/>
              <a:ahLst/>
              <a:cxnLst/>
              <a:rect l="l" t="t" r="r" b="b"/>
              <a:pathLst>
                <a:path w="275" h="117" extrusionOk="0">
                  <a:moveTo>
                    <a:pt x="142" y="1"/>
                  </a:moveTo>
                  <a:cubicBezTo>
                    <a:pt x="96" y="1"/>
                    <a:pt x="48" y="39"/>
                    <a:pt x="0" y="117"/>
                  </a:cubicBezTo>
                  <a:lnTo>
                    <a:pt x="274" y="117"/>
                  </a:lnTo>
                  <a:cubicBezTo>
                    <a:pt x="233" y="39"/>
                    <a:pt x="188"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30"/>
            <p:cNvSpPr/>
            <p:nvPr/>
          </p:nvSpPr>
          <p:spPr>
            <a:xfrm>
              <a:off x="5557525" y="2864800"/>
              <a:ext cx="7475" cy="2975"/>
            </a:xfrm>
            <a:custGeom>
              <a:avLst/>
              <a:gdLst/>
              <a:ahLst/>
              <a:cxnLst/>
              <a:rect l="l" t="t" r="r" b="b"/>
              <a:pathLst>
                <a:path w="299" h="119" extrusionOk="0">
                  <a:moveTo>
                    <a:pt x="158" y="0"/>
                  </a:moveTo>
                  <a:cubicBezTo>
                    <a:pt x="105" y="0"/>
                    <a:pt x="51" y="43"/>
                    <a:pt x="1" y="118"/>
                  </a:cubicBezTo>
                  <a:cubicBezTo>
                    <a:pt x="96" y="118"/>
                    <a:pt x="203" y="118"/>
                    <a:pt x="298" y="106"/>
                  </a:cubicBezTo>
                  <a:cubicBezTo>
                    <a:pt x="253" y="34"/>
                    <a:pt x="206" y="0"/>
                    <a:pt x="1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30"/>
            <p:cNvSpPr/>
            <p:nvPr/>
          </p:nvSpPr>
          <p:spPr>
            <a:xfrm>
              <a:off x="5665275" y="2735000"/>
              <a:ext cx="7475" cy="2725"/>
            </a:xfrm>
            <a:custGeom>
              <a:avLst/>
              <a:gdLst/>
              <a:ahLst/>
              <a:cxnLst/>
              <a:rect l="l" t="t" r="r" b="b"/>
              <a:pathLst>
                <a:path w="299" h="109" extrusionOk="0">
                  <a:moveTo>
                    <a:pt x="298" y="0"/>
                  </a:moveTo>
                  <a:cubicBezTo>
                    <a:pt x="191" y="0"/>
                    <a:pt x="96" y="12"/>
                    <a:pt x="1" y="12"/>
                  </a:cubicBezTo>
                  <a:cubicBezTo>
                    <a:pt x="47" y="76"/>
                    <a:pt x="97" y="109"/>
                    <a:pt x="146" y="109"/>
                  </a:cubicBezTo>
                  <a:cubicBezTo>
                    <a:pt x="198" y="109"/>
                    <a:pt x="250" y="73"/>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30"/>
            <p:cNvSpPr/>
            <p:nvPr/>
          </p:nvSpPr>
          <p:spPr>
            <a:xfrm>
              <a:off x="5662600" y="2862675"/>
              <a:ext cx="1800" cy="2650"/>
            </a:xfrm>
            <a:custGeom>
              <a:avLst/>
              <a:gdLst/>
              <a:ahLst/>
              <a:cxnLst/>
              <a:rect l="l" t="t" r="r" b="b"/>
              <a:pathLst>
                <a:path w="72" h="106" extrusionOk="0">
                  <a:moveTo>
                    <a:pt x="48" y="1"/>
                  </a:moveTo>
                  <a:cubicBezTo>
                    <a:pt x="24" y="13"/>
                    <a:pt x="1" y="25"/>
                    <a:pt x="1" y="37"/>
                  </a:cubicBezTo>
                  <a:cubicBezTo>
                    <a:pt x="1" y="81"/>
                    <a:pt x="7" y="105"/>
                    <a:pt x="30" y="105"/>
                  </a:cubicBezTo>
                  <a:cubicBezTo>
                    <a:pt x="38" y="105"/>
                    <a:pt x="48" y="102"/>
                    <a:pt x="60" y="96"/>
                  </a:cubicBezTo>
                  <a:cubicBezTo>
                    <a:pt x="60" y="96"/>
                    <a:pt x="72" y="72"/>
                    <a:pt x="72" y="60"/>
                  </a:cubicBezTo>
                  <a:cubicBezTo>
                    <a:pt x="72" y="25"/>
                    <a:pt x="60" y="13"/>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30"/>
            <p:cNvSpPr/>
            <p:nvPr/>
          </p:nvSpPr>
          <p:spPr>
            <a:xfrm>
              <a:off x="5617650" y="2864175"/>
              <a:ext cx="5100" cy="5100"/>
            </a:xfrm>
            <a:custGeom>
              <a:avLst/>
              <a:gdLst/>
              <a:ahLst/>
              <a:cxnLst/>
              <a:rect l="l" t="t" r="r" b="b"/>
              <a:pathLst>
                <a:path w="204" h="204" extrusionOk="0">
                  <a:moveTo>
                    <a:pt x="36" y="0"/>
                  </a:moveTo>
                  <a:cubicBezTo>
                    <a:pt x="1" y="36"/>
                    <a:pt x="1" y="96"/>
                    <a:pt x="24" y="143"/>
                  </a:cubicBezTo>
                  <a:cubicBezTo>
                    <a:pt x="49" y="187"/>
                    <a:pt x="74" y="203"/>
                    <a:pt x="98" y="203"/>
                  </a:cubicBezTo>
                  <a:cubicBezTo>
                    <a:pt x="133" y="203"/>
                    <a:pt x="168" y="171"/>
                    <a:pt x="203" y="143"/>
                  </a:cubicBezTo>
                  <a:cubicBezTo>
                    <a:pt x="179" y="72"/>
                    <a:pt x="132" y="12"/>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30"/>
            <p:cNvSpPr/>
            <p:nvPr/>
          </p:nvSpPr>
          <p:spPr>
            <a:xfrm>
              <a:off x="5553950" y="2774950"/>
              <a:ext cx="3600" cy="1150"/>
            </a:xfrm>
            <a:custGeom>
              <a:avLst/>
              <a:gdLst/>
              <a:ahLst/>
              <a:cxnLst/>
              <a:rect l="l" t="t" r="r" b="b"/>
              <a:pathLst>
                <a:path w="144" h="46" extrusionOk="0">
                  <a:moveTo>
                    <a:pt x="81" y="1"/>
                  </a:moveTo>
                  <a:cubicBezTo>
                    <a:pt x="57" y="1"/>
                    <a:pt x="30" y="3"/>
                    <a:pt x="1" y="9"/>
                  </a:cubicBezTo>
                  <a:cubicBezTo>
                    <a:pt x="13" y="21"/>
                    <a:pt x="25" y="45"/>
                    <a:pt x="48" y="45"/>
                  </a:cubicBezTo>
                  <a:cubicBezTo>
                    <a:pt x="72" y="33"/>
                    <a:pt x="120" y="21"/>
                    <a:pt x="144" y="9"/>
                  </a:cubicBezTo>
                  <a:cubicBezTo>
                    <a:pt x="126" y="3"/>
                    <a:pt x="105" y="1"/>
                    <a:pt x="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30"/>
            <p:cNvSpPr/>
            <p:nvPr/>
          </p:nvSpPr>
          <p:spPr>
            <a:xfrm>
              <a:off x="5568550" y="2774425"/>
              <a:ext cx="3575" cy="1375"/>
            </a:xfrm>
            <a:custGeom>
              <a:avLst/>
              <a:gdLst/>
              <a:ahLst/>
              <a:cxnLst/>
              <a:rect l="l" t="t" r="r" b="b"/>
              <a:pathLst>
                <a:path w="143" h="55" extrusionOk="0">
                  <a:moveTo>
                    <a:pt x="67" y="1"/>
                  </a:moveTo>
                  <a:cubicBezTo>
                    <a:pt x="42" y="1"/>
                    <a:pt x="18" y="7"/>
                    <a:pt x="0" y="19"/>
                  </a:cubicBezTo>
                  <a:cubicBezTo>
                    <a:pt x="12" y="30"/>
                    <a:pt x="24" y="54"/>
                    <a:pt x="36" y="54"/>
                  </a:cubicBezTo>
                  <a:cubicBezTo>
                    <a:pt x="83" y="54"/>
                    <a:pt x="119" y="30"/>
                    <a:pt x="143" y="19"/>
                  </a:cubicBezTo>
                  <a:cubicBezTo>
                    <a:pt x="119" y="7"/>
                    <a:pt x="92" y="1"/>
                    <a:pt x="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30"/>
            <p:cNvSpPr/>
            <p:nvPr/>
          </p:nvSpPr>
          <p:spPr>
            <a:xfrm>
              <a:off x="5561400" y="2774300"/>
              <a:ext cx="3600" cy="1500"/>
            </a:xfrm>
            <a:custGeom>
              <a:avLst/>
              <a:gdLst/>
              <a:ahLst/>
              <a:cxnLst/>
              <a:rect l="l" t="t" r="r" b="b"/>
              <a:pathLst>
                <a:path w="144" h="60" extrusionOk="0">
                  <a:moveTo>
                    <a:pt x="74" y="1"/>
                  </a:moveTo>
                  <a:cubicBezTo>
                    <a:pt x="49" y="1"/>
                    <a:pt x="27" y="10"/>
                    <a:pt x="0" y="24"/>
                  </a:cubicBezTo>
                  <a:lnTo>
                    <a:pt x="48" y="59"/>
                  </a:lnTo>
                  <a:cubicBezTo>
                    <a:pt x="84" y="59"/>
                    <a:pt x="119" y="35"/>
                    <a:pt x="143" y="24"/>
                  </a:cubicBezTo>
                  <a:cubicBezTo>
                    <a:pt x="116" y="7"/>
                    <a:pt x="94" y="1"/>
                    <a:pt x="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30"/>
            <p:cNvSpPr/>
            <p:nvPr/>
          </p:nvSpPr>
          <p:spPr>
            <a:xfrm>
              <a:off x="5614975" y="2864175"/>
              <a:ext cx="3600" cy="3900"/>
            </a:xfrm>
            <a:custGeom>
              <a:avLst/>
              <a:gdLst/>
              <a:ahLst/>
              <a:cxnLst/>
              <a:rect l="l" t="t" r="r" b="b"/>
              <a:pathLst>
                <a:path w="144" h="156" extrusionOk="0">
                  <a:moveTo>
                    <a:pt x="143" y="0"/>
                  </a:moveTo>
                  <a:cubicBezTo>
                    <a:pt x="108" y="0"/>
                    <a:pt x="60" y="0"/>
                    <a:pt x="1" y="12"/>
                  </a:cubicBezTo>
                  <a:cubicBezTo>
                    <a:pt x="12" y="96"/>
                    <a:pt x="60" y="143"/>
                    <a:pt x="143" y="155"/>
                  </a:cubicBez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30"/>
            <p:cNvSpPr/>
            <p:nvPr/>
          </p:nvSpPr>
          <p:spPr>
            <a:xfrm>
              <a:off x="5622425" y="2779200"/>
              <a:ext cx="3600" cy="2250"/>
            </a:xfrm>
            <a:custGeom>
              <a:avLst/>
              <a:gdLst/>
              <a:ahLst/>
              <a:cxnLst/>
              <a:rect l="l" t="t" r="r" b="b"/>
              <a:pathLst>
                <a:path w="144" h="90" extrusionOk="0">
                  <a:moveTo>
                    <a:pt x="76" y="0"/>
                  </a:moveTo>
                  <a:cubicBezTo>
                    <a:pt x="51" y="0"/>
                    <a:pt x="24" y="30"/>
                    <a:pt x="0" y="89"/>
                  </a:cubicBezTo>
                  <a:lnTo>
                    <a:pt x="143" y="89"/>
                  </a:lnTo>
                  <a:cubicBezTo>
                    <a:pt x="125" y="30"/>
                    <a:pt x="101"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30"/>
            <p:cNvSpPr/>
            <p:nvPr/>
          </p:nvSpPr>
          <p:spPr>
            <a:xfrm>
              <a:off x="5891800" y="2852275"/>
              <a:ext cx="4775" cy="4475"/>
            </a:xfrm>
            <a:custGeom>
              <a:avLst/>
              <a:gdLst/>
              <a:ahLst/>
              <a:cxnLst/>
              <a:rect l="l" t="t" r="r" b="b"/>
              <a:pathLst>
                <a:path w="191" h="179" extrusionOk="0">
                  <a:moveTo>
                    <a:pt x="107" y="0"/>
                  </a:moveTo>
                  <a:cubicBezTo>
                    <a:pt x="24" y="36"/>
                    <a:pt x="0" y="95"/>
                    <a:pt x="12" y="179"/>
                  </a:cubicBezTo>
                  <a:lnTo>
                    <a:pt x="131" y="179"/>
                  </a:lnTo>
                  <a:lnTo>
                    <a:pt x="191" y="107"/>
                  </a:lnTo>
                  <a:lnTo>
                    <a:pt x="167" y="60"/>
                  </a:lnTo>
                  <a:lnTo>
                    <a:pt x="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30"/>
            <p:cNvSpPr/>
            <p:nvPr/>
          </p:nvSpPr>
          <p:spPr>
            <a:xfrm>
              <a:off x="5844775" y="2707775"/>
              <a:ext cx="3875" cy="1950"/>
            </a:xfrm>
            <a:custGeom>
              <a:avLst/>
              <a:gdLst/>
              <a:ahLst/>
              <a:cxnLst/>
              <a:rect l="l" t="t" r="r" b="b"/>
              <a:pathLst>
                <a:path w="155" h="78" extrusionOk="0">
                  <a:moveTo>
                    <a:pt x="68" y="1"/>
                  </a:moveTo>
                  <a:cubicBezTo>
                    <a:pt x="43" y="1"/>
                    <a:pt x="24" y="25"/>
                    <a:pt x="0" y="65"/>
                  </a:cubicBezTo>
                  <a:cubicBezTo>
                    <a:pt x="48" y="77"/>
                    <a:pt x="95" y="77"/>
                    <a:pt x="155" y="77"/>
                  </a:cubicBezTo>
                  <a:cubicBezTo>
                    <a:pt x="143" y="41"/>
                    <a:pt x="119" y="29"/>
                    <a:pt x="107" y="18"/>
                  </a:cubicBezTo>
                  <a:cubicBezTo>
                    <a:pt x="92" y="6"/>
                    <a:pt x="79" y="1"/>
                    <a:pt x="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30"/>
            <p:cNvSpPr/>
            <p:nvPr/>
          </p:nvSpPr>
          <p:spPr>
            <a:xfrm>
              <a:off x="5485800" y="2940800"/>
              <a:ext cx="128300" cy="23100"/>
            </a:xfrm>
            <a:custGeom>
              <a:avLst/>
              <a:gdLst/>
              <a:ahLst/>
              <a:cxnLst/>
              <a:rect l="l" t="t" r="r" b="b"/>
              <a:pathLst>
                <a:path w="5132" h="924" extrusionOk="0">
                  <a:moveTo>
                    <a:pt x="918" y="0"/>
                  </a:moveTo>
                  <a:cubicBezTo>
                    <a:pt x="522" y="0"/>
                    <a:pt x="222" y="231"/>
                    <a:pt x="12" y="650"/>
                  </a:cubicBezTo>
                  <a:cubicBezTo>
                    <a:pt x="0" y="733"/>
                    <a:pt x="0" y="829"/>
                    <a:pt x="0" y="924"/>
                  </a:cubicBezTo>
                  <a:lnTo>
                    <a:pt x="453" y="829"/>
                  </a:lnTo>
                  <a:cubicBezTo>
                    <a:pt x="743" y="700"/>
                    <a:pt x="1062" y="648"/>
                    <a:pt x="1393" y="648"/>
                  </a:cubicBezTo>
                  <a:cubicBezTo>
                    <a:pt x="1429" y="648"/>
                    <a:pt x="1465" y="649"/>
                    <a:pt x="1500" y="650"/>
                  </a:cubicBezTo>
                  <a:cubicBezTo>
                    <a:pt x="2012" y="662"/>
                    <a:pt x="2501" y="662"/>
                    <a:pt x="3012" y="686"/>
                  </a:cubicBezTo>
                  <a:cubicBezTo>
                    <a:pt x="3062" y="682"/>
                    <a:pt x="3112" y="681"/>
                    <a:pt x="3161" y="681"/>
                  </a:cubicBezTo>
                  <a:cubicBezTo>
                    <a:pt x="3711" y="681"/>
                    <a:pt x="4233" y="884"/>
                    <a:pt x="4774" y="884"/>
                  </a:cubicBezTo>
                  <a:cubicBezTo>
                    <a:pt x="4834" y="884"/>
                    <a:pt x="4893" y="882"/>
                    <a:pt x="4953" y="876"/>
                  </a:cubicBezTo>
                  <a:cubicBezTo>
                    <a:pt x="5037" y="864"/>
                    <a:pt x="5096" y="829"/>
                    <a:pt x="5120" y="757"/>
                  </a:cubicBezTo>
                  <a:cubicBezTo>
                    <a:pt x="5132" y="686"/>
                    <a:pt x="5120" y="626"/>
                    <a:pt x="5108" y="543"/>
                  </a:cubicBezTo>
                  <a:cubicBezTo>
                    <a:pt x="5037" y="412"/>
                    <a:pt x="4834" y="483"/>
                    <a:pt x="4775" y="341"/>
                  </a:cubicBezTo>
                  <a:cubicBezTo>
                    <a:pt x="4721" y="316"/>
                    <a:pt x="4665" y="309"/>
                    <a:pt x="4608" y="309"/>
                  </a:cubicBezTo>
                  <a:cubicBezTo>
                    <a:pt x="4507" y="309"/>
                    <a:pt x="4403" y="333"/>
                    <a:pt x="4302" y="333"/>
                  </a:cubicBezTo>
                  <a:cubicBezTo>
                    <a:pt x="4210" y="333"/>
                    <a:pt x="4120" y="313"/>
                    <a:pt x="4036" y="233"/>
                  </a:cubicBezTo>
                  <a:cubicBezTo>
                    <a:pt x="3132" y="174"/>
                    <a:pt x="2215" y="126"/>
                    <a:pt x="1310" y="67"/>
                  </a:cubicBezTo>
                  <a:cubicBezTo>
                    <a:pt x="1170" y="22"/>
                    <a:pt x="1039" y="0"/>
                    <a:pt x="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30"/>
            <p:cNvSpPr/>
            <p:nvPr/>
          </p:nvSpPr>
          <p:spPr>
            <a:xfrm>
              <a:off x="5411075" y="2798000"/>
              <a:ext cx="28800" cy="120025"/>
            </a:xfrm>
            <a:custGeom>
              <a:avLst/>
              <a:gdLst/>
              <a:ahLst/>
              <a:cxnLst/>
              <a:rect l="l" t="t" r="r" b="b"/>
              <a:pathLst>
                <a:path w="1152" h="4801" extrusionOk="0">
                  <a:moveTo>
                    <a:pt x="189" y="0"/>
                  </a:moveTo>
                  <a:cubicBezTo>
                    <a:pt x="154" y="0"/>
                    <a:pt x="119" y="12"/>
                    <a:pt x="84" y="40"/>
                  </a:cubicBezTo>
                  <a:cubicBezTo>
                    <a:pt x="1" y="766"/>
                    <a:pt x="1" y="1492"/>
                    <a:pt x="84" y="2231"/>
                  </a:cubicBezTo>
                  <a:cubicBezTo>
                    <a:pt x="132" y="3159"/>
                    <a:pt x="417" y="4029"/>
                    <a:pt x="965" y="4791"/>
                  </a:cubicBezTo>
                  <a:cubicBezTo>
                    <a:pt x="995" y="4797"/>
                    <a:pt x="1020" y="4801"/>
                    <a:pt x="1042" y="4801"/>
                  </a:cubicBezTo>
                  <a:cubicBezTo>
                    <a:pt x="1131" y="4801"/>
                    <a:pt x="1151" y="4742"/>
                    <a:pt x="1132" y="4636"/>
                  </a:cubicBezTo>
                  <a:cubicBezTo>
                    <a:pt x="953" y="4171"/>
                    <a:pt x="727" y="3731"/>
                    <a:pt x="679" y="3219"/>
                  </a:cubicBezTo>
                  <a:cubicBezTo>
                    <a:pt x="620" y="2790"/>
                    <a:pt x="620" y="2350"/>
                    <a:pt x="644" y="1885"/>
                  </a:cubicBezTo>
                  <a:cubicBezTo>
                    <a:pt x="679" y="1778"/>
                    <a:pt x="727" y="1659"/>
                    <a:pt x="715" y="1528"/>
                  </a:cubicBezTo>
                  <a:cubicBezTo>
                    <a:pt x="667" y="1421"/>
                    <a:pt x="584" y="1338"/>
                    <a:pt x="501" y="1242"/>
                  </a:cubicBezTo>
                  <a:cubicBezTo>
                    <a:pt x="429" y="1135"/>
                    <a:pt x="441" y="1016"/>
                    <a:pt x="465" y="909"/>
                  </a:cubicBezTo>
                  <a:cubicBezTo>
                    <a:pt x="477" y="850"/>
                    <a:pt x="477" y="790"/>
                    <a:pt x="465" y="730"/>
                  </a:cubicBezTo>
                  <a:cubicBezTo>
                    <a:pt x="429" y="611"/>
                    <a:pt x="417" y="492"/>
                    <a:pt x="406" y="373"/>
                  </a:cubicBezTo>
                  <a:cubicBezTo>
                    <a:pt x="382" y="242"/>
                    <a:pt x="358" y="123"/>
                    <a:pt x="263" y="16"/>
                  </a:cubicBezTo>
                  <a:cubicBezTo>
                    <a:pt x="238" y="6"/>
                    <a:pt x="213" y="0"/>
                    <a:pt x="1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30"/>
            <p:cNvSpPr/>
            <p:nvPr/>
          </p:nvSpPr>
          <p:spPr>
            <a:xfrm>
              <a:off x="5560200" y="2949200"/>
              <a:ext cx="94100" cy="19475"/>
            </a:xfrm>
            <a:custGeom>
              <a:avLst/>
              <a:gdLst/>
              <a:ahLst/>
              <a:cxnLst/>
              <a:rect l="l" t="t" r="r" b="b"/>
              <a:pathLst>
                <a:path w="3764" h="779" extrusionOk="0">
                  <a:moveTo>
                    <a:pt x="2327" y="0"/>
                  </a:moveTo>
                  <a:cubicBezTo>
                    <a:pt x="2143" y="0"/>
                    <a:pt x="1958" y="5"/>
                    <a:pt x="1775" y="5"/>
                  </a:cubicBezTo>
                  <a:cubicBezTo>
                    <a:pt x="1822" y="147"/>
                    <a:pt x="1941" y="159"/>
                    <a:pt x="2061" y="183"/>
                  </a:cubicBezTo>
                  <a:cubicBezTo>
                    <a:pt x="2132" y="267"/>
                    <a:pt x="2251" y="290"/>
                    <a:pt x="2358" y="350"/>
                  </a:cubicBezTo>
                  <a:cubicBezTo>
                    <a:pt x="2239" y="350"/>
                    <a:pt x="2144" y="386"/>
                    <a:pt x="2061" y="481"/>
                  </a:cubicBezTo>
                  <a:cubicBezTo>
                    <a:pt x="2021" y="478"/>
                    <a:pt x="1981" y="476"/>
                    <a:pt x="1941" y="476"/>
                  </a:cubicBezTo>
                  <a:cubicBezTo>
                    <a:pt x="1823" y="476"/>
                    <a:pt x="1706" y="487"/>
                    <a:pt x="1590" y="487"/>
                  </a:cubicBezTo>
                  <a:cubicBezTo>
                    <a:pt x="1466" y="487"/>
                    <a:pt x="1344" y="474"/>
                    <a:pt x="1227" y="421"/>
                  </a:cubicBezTo>
                  <a:cubicBezTo>
                    <a:pt x="1011" y="326"/>
                    <a:pt x="795" y="288"/>
                    <a:pt x="578" y="288"/>
                  </a:cubicBezTo>
                  <a:cubicBezTo>
                    <a:pt x="387" y="288"/>
                    <a:pt x="195" y="317"/>
                    <a:pt x="1" y="362"/>
                  </a:cubicBezTo>
                  <a:cubicBezTo>
                    <a:pt x="108" y="481"/>
                    <a:pt x="239" y="481"/>
                    <a:pt x="394" y="493"/>
                  </a:cubicBezTo>
                  <a:cubicBezTo>
                    <a:pt x="989" y="588"/>
                    <a:pt x="1608" y="564"/>
                    <a:pt x="2192" y="778"/>
                  </a:cubicBezTo>
                  <a:cubicBezTo>
                    <a:pt x="2462" y="735"/>
                    <a:pt x="2736" y="711"/>
                    <a:pt x="3008" y="711"/>
                  </a:cubicBezTo>
                  <a:cubicBezTo>
                    <a:pt x="3263" y="711"/>
                    <a:pt x="3516" y="732"/>
                    <a:pt x="3763" y="778"/>
                  </a:cubicBezTo>
                  <a:lnTo>
                    <a:pt x="3763" y="481"/>
                  </a:lnTo>
                  <a:cubicBezTo>
                    <a:pt x="3659" y="516"/>
                    <a:pt x="3547" y="591"/>
                    <a:pt x="3452" y="591"/>
                  </a:cubicBezTo>
                  <a:cubicBezTo>
                    <a:pt x="3385" y="591"/>
                    <a:pt x="3327" y="552"/>
                    <a:pt x="3287" y="433"/>
                  </a:cubicBezTo>
                  <a:cubicBezTo>
                    <a:pt x="3215" y="195"/>
                    <a:pt x="3489" y="219"/>
                    <a:pt x="3632" y="183"/>
                  </a:cubicBezTo>
                  <a:cubicBezTo>
                    <a:pt x="3205" y="24"/>
                    <a:pt x="2766" y="0"/>
                    <a:pt x="23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30"/>
            <p:cNvSpPr/>
            <p:nvPr/>
          </p:nvSpPr>
          <p:spPr>
            <a:xfrm>
              <a:off x="5464650" y="2939425"/>
              <a:ext cx="53900" cy="17950"/>
            </a:xfrm>
            <a:custGeom>
              <a:avLst/>
              <a:gdLst/>
              <a:ahLst/>
              <a:cxnLst/>
              <a:rect l="l" t="t" r="r" b="b"/>
              <a:pathLst>
                <a:path w="2156" h="718" extrusionOk="0">
                  <a:moveTo>
                    <a:pt x="1445" y="1"/>
                  </a:moveTo>
                  <a:cubicBezTo>
                    <a:pt x="1236" y="1"/>
                    <a:pt x="1029" y="29"/>
                    <a:pt x="834" y="62"/>
                  </a:cubicBezTo>
                  <a:cubicBezTo>
                    <a:pt x="537" y="98"/>
                    <a:pt x="287" y="372"/>
                    <a:pt x="1" y="550"/>
                  </a:cubicBezTo>
                  <a:cubicBezTo>
                    <a:pt x="263" y="705"/>
                    <a:pt x="584" y="598"/>
                    <a:pt x="858" y="717"/>
                  </a:cubicBezTo>
                  <a:cubicBezTo>
                    <a:pt x="1217" y="506"/>
                    <a:pt x="1520" y="126"/>
                    <a:pt x="1975" y="126"/>
                  </a:cubicBezTo>
                  <a:cubicBezTo>
                    <a:pt x="2032" y="126"/>
                    <a:pt x="2093" y="132"/>
                    <a:pt x="2156" y="146"/>
                  </a:cubicBezTo>
                  <a:cubicBezTo>
                    <a:pt x="1927" y="38"/>
                    <a:pt x="1685" y="1"/>
                    <a:pt x="14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30"/>
            <p:cNvSpPr/>
            <p:nvPr/>
          </p:nvSpPr>
          <p:spPr>
            <a:xfrm>
              <a:off x="5416725" y="2744525"/>
              <a:ext cx="18200" cy="48825"/>
            </a:xfrm>
            <a:custGeom>
              <a:avLst/>
              <a:gdLst/>
              <a:ahLst/>
              <a:cxnLst/>
              <a:rect l="l" t="t" r="r" b="b"/>
              <a:pathLst>
                <a:path w="728" h="1953" extrusionOk="0">
                  <a:moveTo>
                    <a:pt x="322" y="0"/>
                  </a:moveTo>
                  <a:cubicBezTo>
                    <a:pt x="1" y="488"/>
                    <a:pt x="49" y="1060"/>
                    <a:pt x="37" y="1596"/>
                  </a:cubicBezTo>
                  <a:cubicBezTo>
                    <a:pt x="13" y="1655"/>
                    <a:pt x="1" y="1715"/>
                    <a:pt x="13" y="1774"/>
                  </a:cubicBezTo>
                  <a:cubicBezTo>
                    <a:pt x="60" y="1893"/>
                    <a:pt x="156" y="1953"/>
                    <a:pt x="299" y="1953"/>
                  </a:cubicBezTo>
                  <a:cubicBezTo>
                    <a:pt x="382" y="1905"/>
                    <a:pt x="418" y="1822"/>
                    <a:pt x="477" y="1762"/>
                  </a:cubicBezTo>
                  <a:cubicBezTo>
                    <a:pt x="727" y="1607"/>
                    <a:pt x="668" y="1405"/>
                    <a:pt x="620" y="1179"/>
                  </a:cubicBezTo>
                  <a:cubicBezTo>
                    <a:pt x="370" y="1000"/>
                    <a:pt x="513" y="738"/>
                    <a:pt x="489" y="500"/>
                  </a:cubicBezTo>
                  <a:cubicBezTo>
                    <a:pt x="453" y="322"/>
                    <a:pt x="501" y="119"/>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30"/>
            <p:cNvSpPr/>
            <p:nvPr/>
          </p:nvSpPr>
          <p:spPr>
            <a:xfrm>
              <a:off x="5495925" y="2915375"/>
              <a:ext cx="58350" cy="13525"/>
            </a:xfrm>
            <a:custGeom>
              <a:avLst/>
              <a:gdLst/>
              <a:ahLst/>
              <a:cxnLst/>
              <a:rect l="l" t="t" r="r" b="b"/>
              <a:pathLst>
                <a:path w="2334" h="541" extrusionOk="0">
                  <a:moveTo>
                    <a:pt x="60" y="0"/>
                  </a:moveTo>
                  <a:lnTo>
                    <a:pt x="60" y="0"/>
                  </a:lnTo>
                  <a:cubicBezTo>
                    <a:pt x="0" y="226"/>
                    <a:pt x="107" y="369"/>
                    <a:pt x="345" y="405"/>
                  </a:cubicBezTo>
                  <a:cubicBezTo>
                    <a:pt x="417" y="409"/>
                    <a:pt x="491" y="410"/>
                    <a:pt x="567" y="410"/>
                  </a:cubicBezTo>
                  <a:cubicBezTo>
                    <a:pt x="718" y="410"/>
                    <a:pt x="877" y="405"/>
                    <a:pt x="1036" y="405"/>
                  </a:cubicBezTo>
                  <a:cubicBezTo>
                    <a:pt x="1115" y="344"/>
                    <a:pt x="1191" y="308"/>
                    <a:pt x="1265" y="308"/>
                  </a:cubicBezTo>
                  <a:cubicBezTo>
                    <a:pt x="1337" y="308"/>
                    <a:pt x="1406" y="341"/>
                    <a:pt x="1476" y="417"/>
                  </a:cubicBezTo>
                  <a:cubicBezTo>
                    <a:pt x="1611" y="515"/>
                    <a:pt x="1756" y="541"/>
                    <a:pt x="1905" y="541"/>
                  </a:cubicBezTo>
                  <a:cubicBezTo>
                    <a:pt x="2045" y="541"/>
                    <a:pt x="2189" y="518"/>
                    <a:pt x="2334" y="512"/>
                  </a:cubicBezTo>
                  <a:cubicBezTo>
                    <a:pt x="2250" y="346"/>
                    <a:pt x="1965" y="453"/>
                    <a:pt x="1905" y="226"/>
                  </a:cubicBezTo>
                  <a:cubicBezTo>
                    <a:pt x="1914" y="146"/>
                    <a:pt x="1909" y="86"/>
                    <a:pt x="1841" y="86"/>
                  </a:cubicBezTo>
                  <a:cubicBezTo>
                    <a:pt x="1819" y="86"/>
                    <a:pt x="1789" y="93"/>
                    <a:pt x="1750" y="107"/>
                  </a:cubicBezTo>
                  <a:cubicBezTo>
                    <a:pt x="1644" y="116"/>
                    <a:pt x="1538" y="120"/>
                    <a:pt x="1432" y="120"/>
                  </a:cubicBezTo>
                  <a:cubicBezTo>
                    <a:pt x="975" y="120"/>
                    <a:pt x="513" y="4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30"/>
            <p:cNvSpPr/>
            <p:nvPr/>
          </p:nvSpPr>
          <p:spPr>
            <a:xfrm>
              <a:off x="5424175" y="2701350"/>
              <a:ext cx="20875" cy="55700"/>
            </a:xfrm>
            <a:custGeom>
              <a:avLst/>
              <a:gdLst/>
              <a:ahLst/>
              <a:cxnLst/>
              <a:rect l="l" t="t" r="r" b="b"/>
              <a:pathLst>
                <a:path w="835" h="2228" extrusionOk="0">
                  <a:moveTo>
                    <a:pt x="596" y="1"/>
                  </a:moveTo>
                  <a:lnTo>
                    <a:pt x="453" y="179"/>
                  </a:lnTo>
                  <a:cubicBezTo>
                    <a:pt x="370" y="275"/>
                    <a:pt x="394" y="406"/>
                    <a:pt x="322" y="477"/>
                  </a:cubicBezTo>
                  <a:cubicBezTo>
                    <a:pt x="310" y="525"/>
                    <a:pt x="286" y="560"/>
                    <a:pt x="286" y="596"/>
                  </a:cubicBezTo>
                  <a:cubicBezTo>
                    <a:pt x="155" y="929"/>
                    <a:pt x="132" y="1287"/>
                    <a:pt x="24" y="1632"/>
                  </a:cubicBezTo>
                  <a:cubicBezTo>
                    <a:pt x="13" y="1668"/>
                    <a:pt x="13" y="1703"/>
                    <a:pt x="13" y="1751"/>
                  </a:cubicBezTo>
                  <a:cubicBezTo>
                    <a:pt x="36" y="1906"/>
                    <a:pt x="1" y="2108"/>
                    <a:pt x="191" y="2227"/>
                  </a:cubicBezTo>
                  <a:cubicBezTo>
                    <a:pt x="370" y="1727"/>
                    <a:pt x="394" y="1191"/>
                    <a:pt x="739" y="763"/>
                  </a:cubicBezTo>
                  <a:cubicBezTo>
                    <a:pt x="751" y="644"/>
                    <a:pt x="810" y="536"/>
                    <a:pt x="810" y="441"/>
                  </a:cubicBezTo>
                  <a:cubicBezTo>
                    <a:pt x="834" y="382"/>
                    <a:pt x="810" y="334"/>
                    <a:pt x="798" y="275"/>
                  </a:cubicBezTo>
                  <a:cubicBezTo>
                    <a:pt x="751" y="155"/>
                    <a:pt x="715" y="48"/>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30"/>
            <p:cNvSpPr/>
            <p:nvPr/>
          </p:nvSpPr>
          <p:spPr>
            <a:xfrm>
              <a:off x="5389050" y="2770700"/>
              <a:ext cx="10750" cy="56875"/>
            </a:xfrm>
            <a:custGeom>
              <a:avLst/>
              <a:gdLst/>
              <a:ahLst/>
              <a:cxnLst/>
              <a:rect l="l" t="t" r="r" b="b"/>
              <a:pathLst>
                <a:path w="430" h="2275" extrusionOk="0">
                  <a:moveTo>
                    <a:pt x="286" y="1"/>
                  </a:moveTo>
                  <a:cubicBezTo>
                    <a:pt x="120" y="132"/>
                    <a:pt x="155" y="322"/>
                    <a:pt x="155" y="501"/>
                  </a:cubicBezTo>
                  <a:cubicBezTo>
                    <a:pt x="132" y="679"/>
                    <a:pt x="179" y="882"/>
                    <a:pt x="1" y="1013"/>
                  </a:cubicBezTo>
                  <a:lnTo>
                    <a:pt x="1" y="2275"/>
                  </a:lnTo>
                  <a:cubicBezTo>
                    <a:pt x="405" y="1608"/>
                    <a:pt x="191" y="965"/>
                    <a:pt x="417" y="418"/>
                  </a:cubicBezTo>
                  <a:cubicBezTo>
                    <a:pt x="298" y="298"/>
                    <a:pt x="429"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30"/>
            <p:cNvSpPr/>
            <p:nvPr/>
          </p:nvSpPr>
          <p:spPr>
            <a:xfrm>
              <a:off x="5417325" y="2842150"/>
              <a:ext cx="14625" cy="36325"/>
            </a:xfrm>
            <a:custGeom>
              <a:avLst/>
              <a:gdLst/>
              <a:ahLst/>
              <a:cxnLst/>
              <a:rect l="l" t="t" r="r" b="b"/>
              <a:pathLst>
                <a:path w="585" h="1453" extrusionOk="0">
                  <a:moveTo>
                    <a:pt x="298" y="0"/>
                  </a:moveTo>
                  <a:cubicBezTo>
                    <a:pt x="1" y="524"/>
                    <a:pt x="310" y="977"/>
                    <a:pt x="429" y="1453"/>
                  </a:cubicBezTo>
                  <a:cubicBezTo>
                    <a:pt x="477" y="1322"/>
                    <a:pt x="417" y="1131"/>
                    <a:pt x="572" y="1012"/>
                  </a:cubicBezTo>
                  <a:cubicBezTo>
                    <a:pt x="572" y="822"/>
                    <a:pt x="584" y="608"/>
                    <a:pt x="584" y="417"/>
                  </a:cubicBezTo>
                  <a:cubicBezTo>
                    <a:pt x="489" y="346"/>
                    <a:pt x="548" y="203"/>
                    <a:pt x="489" y="119"/>
                  </a:cubicBezTo>
                  <a:cubicBezTo>
                    <a:pt x="465" y="72"/>
                    <a:pt x="417" y="48"/>
                    <a:pt x="370" y="12"/>
                  </a:cubicBezTo>
                  <a:cubicBezTo>
                    <a:pt x="358" y="12"/>
                    <a:pt x="334"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30"/>
            <p:cNvSpPr/>
            <p:nvPr/>
          </p:nvSpPr>
          <p:spPr>
            <a:xfrm>
              <a:off x="5408100" y="2799275"/>
              <a:ext cx="5975" cy="54800"/>
            </a:xfrm>
            <a:custGeom>
              <a:avLst/>
              <a:gdLst/>
              <a:ahLst/>
              <a:cxnLst/>
              <a:rect l="l" t="t" r="r" b="b"/>
              <a:pathLst>
                <a:path w="239" h="2192" extrusionOk="0">
                  <a:moveTo>
                    <a:pt x="239" y="1"/>
                  </a:moveTo>
                  <a:cubicBezTo>
                    <a:pt x="1" y="727"/>
                    <a:pt x="60" y="1465"/>
                    <a:pt x="239" y="2192"/>
                  </a:cubicBezTo>
                  <a:lnTo>
                    <a:pt x="23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30"/>
            <p:cNvSpPr/>
            <p:nvPr/>
          </p:nvSpPr>
          <p:spPr>
            <a:xfrm>
              <a:off x="5439050" y="2692125"/>
              <a:ext cx="23250" cy="18500"/>
            </a:xfrm>
            <a:custGeom>
              <a:avLst/>
              <a:gdLst/>
              <a:ahLst/>
              <a:cxnLst/>
              <a:rect l="l" t="t" r="r" b="b"/>
              <a:pathLst>
                <a:path w="930" h="740" extrusionOk="0">
                  <a:moveTo>
                    <a:pt x="310" y="1"/>
                  </a:moveTo>
                  <a:cubicBezTo>
                    <a:pt x="215" y="96"/>
                    <a:pt x="144" y="191"/>
                    <a:pt x="37" y="286"/>
                  </a:cubicBezTo>
                  <a:cubicBezTo>
                    <a:pt x="13" y="310"/>
                    <a:pt x="1" y="346"/>
                    <a:pt x="1" y="394"/>
                  </a:cubicBezTo>
                  <a:cubicBezTo>
                    <a:pt x="25" y="524"/>
                    <a:pt x="37" y="644"/>
                    <a:pt x="180" y="715"/>
                  </a:cubicBezTo>
                  <a:cubicBezTo>
                    <a:pt x="207" y="732"/>
                    <a:pt x="235" y="740"/>
                    <a:pt x="263" y="740"/>
                  </a:cubicBezTo>
                  <a:cubicBezTo>
                    <a:pt x="330" y="740"/>
                    <a:pt x="394" y="698"/>
                    <a:pt x="453" y="655"/>
                  </a:cubicBezTo>
                  <a:cubicBezTo>
                    <a:pt x="488" y="655"/>
                    <a:pt x="498" y="565"/>
                    <a:pt x="538" y="565"/>
                  </a:cubicBezTo>
                  <a:cubicBezTo>
                    <a:pt x="553" y="565"/>
                    <a:pt x="571" y="576"/>
                    <a:pt x="596" y="608"/>
                  </a:cubicBezTo>
                  <a:cubicBezTo>
                    <a:pt x="620" y="608"/>
                    <a:pt x="656" y="632"/>
                    <a:pt x="668" y="644"/>
                  </a:cubicBezTo>
                  <a:cubicBezTo>
                    <a:pt x="680" y="655"/>
                    <a:pt x="715" y="655"/>
                    <a:pt x="739" y="655"/>
                  </a:cubicBezTo>
                  <a:cubicBezTo>
                    <a:pt x="799" y="655"/>
                    <a:pt x="846" y="632"/>
                    <a:pt x="894" y="596"/>
                  </a:cubicBezTo>
                  <a:cubicBezTo>
                    <a:pt x="918" y="536"/>
                    <a:pt x="930" y="489"/>
                    <a:pt x="918" y="429"/>
                  </a:cubicBezTo>
                  <a:cubicBezTo>
                    <a:pt x="894" y="358"/>
                    <a:pt x="834" y="286"/>
                    <a:pt x="751" y="239"/>
                  </a:cubicBezTo>
                  <a:cubicBezTo>
                    <a:pt x="751" y="227"/>
                    <a:pt x="739" y="227"/>
                    <a:pt x="691" y="227"/>
                  </a:cubicBezTo>
                  <a:cubicBezTo>
                    <a:pt x="656" y="227"/>
                    <a:pt x="620" y="239"/>
                    <a:pt x="596" y="274"/>
                  </a:cubicBezTo>
                  <a:cubicBezTo>
                    <a:pt x="418" y="274"/>
                    <a:pt x="441" y="48"/>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30"/>
            <p:cNvSpPr/>
            <p:nvPr/>
          </p:nvSpPr>
          <p:spPr>
            <a:xfrm>
              <a:off x="5403650" y="2719100"/>
              <a:ext cx="14600" cy="30500"/>
            </a:xfrm>
            <a:custGeom>
              <a:avLst/>
              <a:gdLst/>
              <a:ahLst/>
              <a:cxnLst/>
              <a:rect l="l" t="t" r="r" b="b"/>
              <a:pathLst>
                <a:path w="584" h="1220" extrusionOk="0">
                  <a:moveTo>
                    <a:pt x="491" y="1"/>
                  </a:moveTo>
                  <a:cubicBezTo>
                    <a:pt x="462" y="1"/>
                    <a:pt x="434" y="18"/>
                    <a:pt x="405" y="53"/>
                  </a:cubicBezTo>
                  <a:cubicBezTo>
                    <a:pt x="143" y="398"/>
                    <a:pt x="12" y="779"/>
                    <a:pt x="0" y="1219"/>
                  </a:cubicBezTo>
                  <a:cubicBezTo>
                    <a:pt x="322" y="886"/>
                    <a:pt x="322" y="410"/>
                    <a:pt x="583" y="65"/>
                  </a:cubicBezTo>
                  <a:cubicBezTo>
                    <a:pt x="553" y="21"/>
                    <a:pt x="522"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30"/>
            <p:cNvSpPr/>
            <p:nvPr/>
          </p:nvSpPr>
          <p:spPr>
            <a:xfrm>
              <a:off x="5413750" y="2702850"/>
              <a:ext cx="16400" cy="17575"/>
            </a:xfrm>
            <a:custGeom>
              <a:avLst/>
              <a:gdLst/>
              <a:ahLst/>
              <a:cxnLst/>
              <a:rect l="l" t="t" r="r" b="b"/>
              <a:pathLst>
                <a:path w="656" h="703" extrusionOk="0">
                  <a:moveTo>
                    <a:pt x="334" y="0"/>
                  </a:moveTo>
                  <a:lnTo>
                    <a:pt x="334" y="0"/>
                  </a:lnTo>
                  <a:cubicBezTo>
                    <a:pt x="191" y="215"/>
                    <a:pt x="37" y="417"/>
                    <a:pt x="1" y="691"/>
                  </a:cubicBezTo>
                  <a:cubicBezTo>
                    <a:pt x="60" y="703"/>
                    <a:pt x="120" y="703"/>
                    <a:pt x="179" y="703"/>
                  </a:cubicBezTo>
                  <a:cubicBezTo>
                    <a:pt x="215" y="476"/>
                    <a:pt x="656" y="334"/>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30"/>
            <p:cNvSpPr/>
            <p:nvPr/>
          </p:nvSpPr>
          <p:spPr>
            <a:xfrm>
              <a:off x="5423575" y="2716250"/>
              <a:ext cx="8075" cy="25900"/>
            </a:xfrm>
            <a:custGeom>
              <a:avLst/>
              <a:gdLst/>
              <a:ahLst/>
              <a:cxnLst/>
              <a:rect l="l" t="t" r="r" b="b"/>
              <a:pathLst>
                <a:path w="323" h="1036" extrusionOk="0">
                  <a:moveTo>
                    <a:pt x="322" y="0"/>
                  </a:moveTo>
                  <a:cubicBezTo>
                    <a:pt x="60" y="298"/>
                    <a:pt x="1" y="655"/>
                    <a:pt x="48" y="1036"/>
                  </a:cubicBezTo>
                  <a:cubicBezTo>
                    <a:pt x="227" y="714"/>
                    <a:pt x="322" y="381"/>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30"/>
            <p:cNvSpPr/>
            <p:nvPr/>
          </p:nvSpPr>
          <p:spPr>
            <a:xfrm>
              <a:off x="5586400" y="2946400"/>
              <a:ext cx="18475" cy="6050"/>
            </a:xfrm>
            <a:custGeom>
              <a:avLst/>
              <a:gdLst/>
              <a:ahLst/>
              <a:cxnLst/>
              <a:rect l="l" t="t" r="r" b="b"/>
              <a:pathLst>
                <a:path w="739" h="242" extrusionOk="0">
                  <a:moveTo>
                    <a:pt x="349" y="0"/>
                  </a:moveTo>
                  <a:cubicBezTo>
                    <a:pt x="252" y="0"/>
                    <a:pt x="153" y="11"/>
                    <a:pt x="55" y="11"/>
                  </a:cubicBezTo>
                  <a:cubicBezTo>
                    <a:pt x="37" y="11"/>
                    <a:pt x="19" y="10"/>
                    <a:pt x="1" y="9"/>
                  </a:cubicBezTo>
                  <a:lnTo>
                    <a:pt x="1" y="9"/>
                  </a:lnTo>
                  <a:cubicBezTo>
                    <a:pt x="82" y="187"/>
                    <a:pt x="183" y="242"/>
                    <a:pt x="291" y="242"/>
                  </a:cubicBezTo>
                  <a:cubicBezTo>
                    <a:pt x="436" y="242"/>
                    <a:pt x="595" y="144"/>
                    <a:pt x="739" y="117"/>
                  </a:cubicBezTo>
                  <a:cubicBezTo>
                    <a:pt x="617" y="20"/>
                    <a:pt x="484" y="0"/>
                    <a:pt x="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30"/>
            <p:cNvSpPr/>
            <p:nvPr/>
          </p:nvSpPr>
          <p:spPr>
            <a:xfrm>
              <a:off x="5748025" y="2939000"/>
              <a:ext cx="22050" cy="4975"/>
            </a:xfrm>
            <a:custGeom>
              <a:avLst/>
              <a:gdLst/>
              <a:ahLst/>
              <a:cxnLst/>
              <a:rect l="l" t="t" r="r" b="b"/>
              <a:pathLst>
                <a:path w="882" h="199" extrusionOk="0">
                  <a:moveTo>
                    <a:pt x="416" y="0"/>
                  </a:moveTo>
                  <a:cubicBezTo>
                    <a:pt x="273" y="0"/>
                    <a:pt x="134" y="29"/>
                    <a:pt x="1" y="139"/>
                  </a:cubicBezTo>
                  <a:cubicBezTo>
                    <a:pt x="179" y="163"/>
                    <a:pt x="358" y="163"/>
                    <a:pt x="536" y="174"/>
                  </a:cubicBezTo>
                  <a:cubicBezTo>
                    <a:pt x="644" y="127"/>
                    <a:pt x="775" y="198"/>
                    <a:pt x="882" y="32"/>
                  </a:cubicBezTo>
                  <a:cubicBezTo>
                    <a:pt x="723" y="32"/>
                    <a:pt x="567" y="0"/>
                    <a:pt x="4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30"/>
            <p:cNvSpPr/>
            <p:nvPr/>
          </p:nvSpPr>
          <p:spPr>
            <a:xfrm>
              <a:off x="5442325" y="2921625"/>
              <a:ext cx="20875" cy="7275"/>
            </a:xfrm>
            <a:custGeom>
              <a:avLst/>
              <a:gdLst/>
              <a:ahLst/>
              <a:cxnLst/>
              <a:rect l="l" t="t" r="r" b="b"/>
              <a:pathLst>
                <a:path w="835" h="291" extrusionOk="0">
                  <a:moveTo>
                    <a:pt x="299" y="0"/>
                  </a:moveTo>
                  <a:cubicBezTo>
                    <a:pt x="203" y="60"/>
                    <a:pt x="72" y="12"/>
                    <a:pt x="1" y="155"/>
                  </a:cubicBezTo>
                  <a:cubicBezTo>
                    <a:pt x="122" y="252"/>
                    <a:pt x="244" y="291"/>
                    <a:pt x="381" y="291"/>
                  </a:cubicBezTo>
                  <a:cubicBezTo>
                    <a:pt x="513" y="291"/>
                    <a:pt x="659" y="255"/>
                    <a:pt x="834" y="203"/>
                  </a:cubicBezTo>
                  <a:cubicBezTo>
                    <a:pt x="596" y="107"/>
                    <a:pt x="441" y="6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30"/>
            <p:cNvSpPr/>
            <p:nvPr/>
          </p:nvSpPr>
          <p:spPr>
            <a:xfrm>
              <a:off x="5435500" y="2914175"/>
              <a:ext cx="14300" cy="11350"/>
            </a:xfrm>
            <a:custGeom>
              <a:avLst/>
              <a:gdLst/>
              <a:ahLst/>
              <a:cxnLst/>
              <a:rect l="l" t="t" r="r" b="b"/>
              <a:pathLst>
                <a:path w="572" h="454" extrusionOk="0">
                  <a:moveTo>
                    <a:pt x="167" y="1"/>
                  </a:moveTo>
                  <a:cubicBezTo>
                    <a:pt x="107" y="48"/>
                    <a:pt x="60" y="108"/>
                    <a:pt x="0" y="155"/>
                  </a:cubicBezTo>
                  <a:cubicBezTo>
                    <a:pt x="48" y="298"/>
                    <a:pt x="167" y="382"/>
                    <a:pt x="286" y="453"/>
                  </a:cubicBezTo>
                  <a:cubicBezTo>
                    <a:pt x="393" y="441"/>
                    <a:pt x="512" y="441"/>
                    <a:pt x="572" y="298"/>
                  </a:cubicBezTo>
                  <a:cubicBezTo>
                    <a:pt x="441" y="203"/>
                    <a:pt x="298" y="96"/>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30"/>
            <p:cNvSpPr/>
            <p:nvPr/>
          </p:nvSpPr>
          <p:spPr>
            <a:xfrm>
              <a:off x="5442925" y="2953475"/>
              <a:ext cx="21450" cy="4625"/>
            </a:xfrm>
            <a:custGeom>
              <a:avLst/>
              <a:gdLst/>
              <a:ahLst/>
              <a:cxnLst/>
              <a:rect l="l" t="t" r="r" b="b"/>
              <a:pathLst>
                <a:path w="858" h="185" extrusionOk="0">
                  <a:moveTo>
                    <a:pt x="858" y="0"/>
                  </a:moveTo>
                  <a:cubicBezTo>
                    <a:pt x="572" y="0"/>
                    <a:pt x="286" y="0"/>
                    <a:pt x="1" y="12"/>
                  </a:cubicBezTo>
                  <a:cubicBezTo>
                    <a:pt x="144" y="125"/>
                    <a:pt x="286" y="185"/>
                    <a:pt x="429" y="185"/>
                  </a:cubicBezTo>
                  <a:cubicBezTo>
                    <a:pt x="572" y="185"/>
                    <a:pt x="715" y="125"/>
                    <a:pt x="8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30"/>
            <p:cNvSpPr/>
            <p:nvPr/>
          </p:nvSpPr>
          <p:spPr>
            <a:xfrm>
              <a:off x="5805475" y="2964675"/>
              <a:ext cx="15200" cy="3475"/>
            </a:xfrm>
            <a:custGeom>
              <a:avLst/>
              <a:gdLst/>
              <a:ahLst/>
              <a:cxnLst/>
              <a:rect l="l" t="t" r="r" b="b"/>
              <a:pathLst>
                <a:path w="608" h="139" extrusionOk="0">
                  <a:moveTo>
                    <a:pt x="119" y="1"/>
                  </a:moveTo>
                  <a:cubicBezTo>
                    <a:pt x="79" y="1"/>
                    <a:pt x="40" y="2"/>
                    <a:pt x="1" y="5"/>
                  </a:cubicBezTo>
                  <a:cubicBezTo>
                    <a:pt x="95" y="112"/>
                    <a:pt x="203" y="139"/>
                    <a:pt x="313" y="139"/>
                  </a:cubicBezTo>
                  <a:cubicBezTo>
                    <a:pt x="412" y="139"/>
                    <a:pt x="512" y="117"/>
                    <a:pt x="608" y="112"/>
                  </a:cubicBezTo>
                  <a:cubicBezTo>
                    <a:pt x="454" y="25"/>
                    <a:pt x="285"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30"/>
            <p:cNvSpPr/>
            <p:nvPr/>
          </p:nvSpPr>
          <p:spPr>
            <a:xfrm>
              <a:off x="5430725" y="2867750"/>
              <a:ext cx="6875" cy="14300"/>
            </a:xfrm>
            <a:custGeom>
              <a:avLst/>
              <a:gdLst/>
              <a:ahLst/>
              <a:cxnLst/>
              <a:rect l="l" t="t" r="r" b="b"/>
              <a:pathLst>
                <a:path w="275" h="572" extrusionOk="0">
                  <a:moveTo>
                    <a:pt x="48" y="0"/>
                  </a:moveTo>
                  <a:cubicBezTo>
                    <a:pt x="60" y="191"/>
                    <a:pt x="1" y="417"/>
                    <a:pt x="191" y="572"/>
                  </a:cubicBezTo>
                  <a:cubicBezTo>
                    <a:pt x="191" y="357"/>
                    <a:pt x="274" y="155"/>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30"/>
            <p:cNvSpPr/>
            <p:nvPr/>
          </p:nvSpPr>
          <p:spPr>
            <a:xfrm>
              <a:off x="5395300" y="2767425"/>
              <a:ext cx="5100" cy="13725"/>
            </a:xfrm>
            <a:custGeom>
              <a:avLst/>
              <a:gdLst/>
              <a:ahLst/>
              <a:cxnLst/>
              <a:rect l="l" t="t" r="r" b="b"/>
              <a:pathLst>
                <a:path w="204" h="549" extrusionOk="0">
                  <a:moveTo>
                    <a:pt x="203" y="1"/>
                  </a:moveTo>
                  <a:cubicBezTo>
                    <a:pt x="144" y="37"/>
                    <a:pt x="96" y="84"/>
                    <a:pt x="36" y="132"/>
                  </a:cubicBezTo>
                  <a:cubicBezTo>
                    <a:pt x="48" y="275"/>
                    <a:pt x="1" y="441"/>
                    <a:pt x="167" y="549"/>
                  </a:cubicBezTo>
                  <a:cubicBezTo>
                    <a:pt x="179" y="358"/>
                    <a:pt x="179" y="179"/>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30"/>
            <p:cNvSpPr/>
            <p:nvPr/>
          </p:nvSpPr>
          <p:spPr>
            <a:xfrm>
              <a:off x="5397975" y="2749575"/>
              <a:ext cx="5700" cy="13725"/>
            </a:xfrm>
            <a:custGeom>
              <a:avLst/>
              <a:gdLst/>
              <a:ahLst/>
              <a:cxnLst/>
              <a:rect l="l" t="t" r="r" b="b"/>
              <a:pathLst>
                <a:path w="228" h="549" extrusionOk="0">
                  <a:moveTo>
                    <a:pt x="227" y="0"/>
                  </a:moveTo>
                  <a:cubicBezTo>
                    <a:pt x="37" y="179"/>
                    <a:pt x="1" y="358"/>
                    <a:pt x="215" y="548"/>
                  </a:cubicBezTo>
                  <a:cubicBezTo>
                    <a:pt x="215" y="346"/>
                    <a:pt x="227" y="17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30"/>
            <p:cNvSpPr/>
            <p:nvPr/>
          </p:nvSpPr>
          <p:spPr>
            <a:xfrm>
              <a:off x="5413750" y="2784400"/>
              <a:ext cx="7775" cy="14600"/>
            </a:xfrm>
            <a:custGeom>
              <a:avLst/>
              <a:gdLst/>
              <a:ahLst/>
              <a:cxnLst/>
              <a:rect l="l" t="t" r="r" b="b"/>
              <a:pathLst>
                <a:path w="311" h="584" extrusionOk="0">
                  <a:moveTo>
                    <a:pt x="156" y="1"/>
                  </a:moveTo>
                  <a:cubicBezTo>
                    <a:pt x="1" y="179"/>
                    <a:pt x="13" y="393"/>
                    <a:pt x="25" y="584"/>
                  </a:cubicBezTo>
                  <a:lnTo>
                    <a:pt x="156" y="584"/>
                  </a:lnTo>
                  <a:cubicBezTo>
                    <a:pt x="310" y="465"/>
                    <a:pt x="275" y="322"/>
                    <a:pt x="203" y="191"/>
                  </a:cubicBezTo>
                  <a:cubicBezTo>
                    <a:pt x="191" y="131"/>
                    <a:pt x="168" y="60"/>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30"/>
            <p:cNvSpPr/>
            <p:nvPr/>
          </p:nvSpPr>
          <p:spPr>
            <a:xfrm>
              <a:off x="5776900" y="2942300"/>
              <a:ext cx="14025" cy="5200"/>
            </a:xfrm>
            <a:custGeom>
              <a:avLst/>
              <a:gdLst/>
              <a:ahLst/>
              <a:cxnLst/>
              <a:rect l="l" t="t" r="r" b="b"/>
              <a:pathLst>
                <a:path w="561" h="208" extrusionOk="0">
                  <a:moveTo>
                    <a:pt x="277" y="1"/>
                  </a:moveTo>
                  <a:cubicBezTo>
                    <a:pt x="186" y="1"/>
                    <a:pt x="93" y="51"/>
                    <a:pt x="1" y="150"/>
                  </a:cubicBezTo>
                  <a:cubicBezTo>
                    <a:pt x="107" y="185"/>
                    <a:pt x="218" y="208"/>
                    <a:pt x="330" y="208"/>
                  </a:cubicBezTo>
                  <a:cubicBezTo>
                    <a:pt x="406" y="208"/>
                    <a:pt x="483" y="197"/>
                    <a:pt x="560" y="173"/>
                  </a:cubicBezTo>
                  <a:cubicBezTo>
                    <a:pt x="468" y="57"/>
                    <a:pt x="373"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30"/>
            <p:cNvSpPr/>
            <p:nvPr/>
          </p:nvSpPr>
          <p:spPr>
            <a:xfrm>
              <a:off x="5468225" y="2903300"/>
              <a:ext cx="10450" cy="4300"/>
            </a:xfrm>
            <a:custGeom>
              <a:avLst/>
              <a:gdLst/>
              <a:ahLst/>
              <a:cxnLst/>
              <a:rect l="l" t="t" r="r" b="b"/>
              <a:pathLst>
                <a:path w="418" h="172" extrusionOk="0">
                  <a:moveTo>
                    <a:pt x="211" y="1"/>
                  </a:moveTo>
                  <a:cubicBezTo>
                    <a:pt x="144" y="1"/>
                    <a:pt x="75" y="40"/>
                    <a:pt x="1" y="114"/>
                  </a:cubicBezTo>
                  <a:cubicBezTo>
                    <a:pt x="79" y="153"/>
                    <a:pt x="158" y="171"/>
                    <a:pt x="235" y="171"/>
                  </a:cubicBezTo>
                  <a:cubicBezTo>
                    <a:pt x="297" y="171"/>
                    <a:pt x="359" y="159"/>
                    <a:pt x="417" y="138"/>
                  </a:cubicBezTo>
                  <a:cubicBezTo>
                    <a:pt x="350" y="45"/>
                    <a:pt x="282" y="1"/>
                    <a:pt x="2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30"/>
            <p:cNvSpPr/>
            <p:nvPr/>
          </p:nvSpPr>
          <p:spPr>
            <a:xfrm>
              <a:off x="5521800" y="2921550"/>
              <a:ext cx="11050" cy="3975"/>
            </a:xfrm>
            <a:custGeom>
              <a:avLst/>
              <a:gdLst/>
              <a:ahLst/>
              <a:cxnLst/>
              <a:rect l="l" t="t" r="r" b="b"/>
              <a:pathLst>
                <a:path w="442" h="159" extrusionOk="0">
                  <a:moveTo>
                    <a:pt x="232" y="0"/>
                  </a:moveTo>
                  <a:cubicBezTo>
                    <a:pt x="157" y="0"/>
                    <a:pt x="81" y="54"/>
                    <a:pt x="1" y="146"/>
                  </a:cubicBezTo>
                  <a:cubicBezTo>
                    <a:pt x="144" y="146"/>
                    <a:pt x="287" y="158"/>
                    <a:pt x="441" y="158"/>
                  </a:cubicBezTo>
                  <a:cubicBezTo>
                    <a:pt x="372" y="48"/>
                    <a:pt x="303"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30"/>
            <p:cNvSpPr/>
            <p:nvPr/>
          </p:nvSpPr>
          <p:spPr>
            <a:xfrm>
              <a:off x="5440550" y="2691825"/>
              <a:ext cx="6575" cy="7475"/>
            </a:xfrm>
            <a:custGeom>
              <a:avLst/>
              <a:gdLst/>
              <a:ahLst/>
              <a:cxnLst/>
              <a:rect l="l" t="t" r="r" b="b"/>
              <a:pathLst>
                <a:path w="263" h="299" extrusionOk="0">
                  <a:moveTo>
                    <a:pt x="131" y="1"/>
                  </a:moveTo>
                  <a:cubicBezTo>
                    <a:pt x="84" y="108"/>
                    <a:pt x="36" y="191"/>
                    <a:pt x="0" y="298"/>
                  </a:cubicBezTo>
                  <a:cubicBezTo>
                    <a:pt x="179" y="286"/>
                    <a:pt x="239" y="179"/>
                    <a:pt x="262" y="13"/>
                  </a:cubicBezTo>
                  <a:cubicBezTo>
                    <a:pt x="215" y="13"/>
                    <a:pt x="179" y="13"/>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30"/>
            <p:cNvSpPr/>
            <p:nvPr/>
          </p:nvSpPr>
          <p:spPr>
            <a:xfrm>
              <a:off x="5431925" y="2706425"/>
              <a:ext cx="4475" cy="7450"/>
            </a:xfrm>
            <a:custGeom>
              <a:avLst/>
              <a:gdLst/>
              <a:ahLst/>
              <a:cxnLst/>
              <a:rect l="l" t="t" r="r" b="b"/>
              <a:pathLst>
                <a:path w="179" h="298" extrusionOk="0">
                  <a:moveTo>
                    <a:pt x="167" y="0"/>
                  </a:moveTo>
                  <a:cubicBezTo>
                    <a:pt x="60" y="60"/>
                    <a:pt x="0" y="155"/>
                    <a:pt x="24" y="298"/>
                  </a:cubicBezTo>
                  <a:cubicBezTo>
                    <a:pt x="131" y="214"/>
                    <a:pt x="179" y="119"/>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30"/>
            <p:cNvSpPr/>
            <p:nvPr/>
          </p:nvSpPr>
          <p:spPr>
            <a:xfrm>
              <a:off x="5793575" y="2962625"/>
              <a:ext cx="5075" cy="1575"/>
            </a:xfrm>
            <a:custGeom>
              <a:avLst/>
              <a:gdLst/>
              <a:ahLst/>
              <a:cxnLst/>
              <a:rect l="l" t="t" r="r" b="b"/>
              <a:pathLst>
                <a:path w="203" h="63" extrusionOk="0">
                  <a:moveTo>
                    <a:pt x="99" y="0"/>
                  </a:moveTo>
                  <a:cubicBezTo>
                    <a:pt x="67" y="0"/>
                    <a:pt x="33" y="19"/>
                    <a:pt x="0" y="63"/>
                  </a:cubicBezTo>
                  <a:lnTo>
                    <a:pt x="203" y="63"/>
                  </a:lnTo>
                  <a:cubicBezTo>
                    <a:pt x="171" y="25"/>
                    <a:pt x="136" y="0"/>
                    <a:pt x="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30"/>
            <p:cNvSpPr/>
            <p:nvPr/>
          </p:nvSpPr>
          <p:spPr>
            <a:xfrm>
              <a:off x="6112650" y="2685575"/>
              <a:ext cx="12525" cy="9400"/>
            </a:xfrm>
            <a:custGeom>
              <a:avLst/>
              <a:gdLst/>
              <a:ahLst/>
              <a:cxnLst/>
              <a:rect l="l" t="t" r="r" b="b"/>
              <a:pathLst>
                <a:path w="501" h="376" extrusionOk="0">
                  <a:moveTo>
                    <a:pt x="203" y="1"/>
                  </a:moveTo>
                  <a:cubicBezTo>
                    <a:pt x="144" y="24"/>
                    <a:pt x="84" y="60"/>
                    <a:pt x="48" y="120"/>
                  </a:cubicBezTo>
                  <a:cubicBezTo>
                    <a:pt x="1" y="155"/>
                    <a:pt x="1" y="203"/>
                    <a:pt x="36" y="263"/>
                  </a:cubicBezTo>
                  <a:cubicBezTo>
                    <a:pt x="108" y="328"/>
                    <a:pt x="191" y="375"/>
                    <a:pt x="265" y="375"/>
                  </a:cubicBezTo>
                  <a:cubicBezTo>
                    <a:pt x="325" y="375"/>
                    <a:pt x="380" y="343"/>
                    <a:pt x="417" y="263"/>
                  </a:cubicBezTo>
                  <a:cubicBezTo>
                    <a:pt x="501" y="120"/>
                    <a:pt x="322" y="36"/>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30"/>
            <p:cNvSpPr/>
            <p:nvPr/>
          </p:nvSpPr>
          <p:spPr>
            <a:xfrm>
              <a:off x="6090025" y="2683050"/>
              <a:ext cx="14925" cy="9100"/>
            </a:xfrm>
            <a:custGeom>
              <a:avLst/>
              <a:gdLst/>
              <a:ahLst/>
              <a:cxnLst/>
              <a:rect l="l" t="t" r="r" b="b"/>
              <a:pathLst>
                <a:path w="597" h="364" extrusionOk="0">
                  <a:moveTo>
                    <a:pt x="240" y="0"/>
                  </a:moveTo>
                  <a:cubicBezTo>
                    <a:pt x="190" y="0"/>
                    <a:pt x="141" y="21"/>
                    <a:pt x="96" y="66"/>
                  </a:cubicBezTo>
                  <a:cubicBezTo>
                    <a:pt x="1" y="233"/>
                    <a:pt x="13" y="352"/>
                    <a:pt x="239" y="364"/>
                  </a:cubicBezTo>
                  <a:cubicBezTo>
                    <a:pt x="334" y="364"/>
                    <a:pt x="418" y="352"/>
                    <a:pt x="513" y="352"/>
                  </a:cubicBezTo>
                  <a:cubicBezTo>
                    <a:pt x="584" y="245"/>
                    <a:pt x="596" y="161"/>
                    <a:pt x="489" y="66"/>
                  </a:cubicBezTo>
                  <a:cubicBezTo>
                    <a:pt x="465" y="54"/>
                    <a:pt x="418" y="54"/>
                    <a:pt x="370" y="42"/>
                  </a:cubicBezTo>
                  <a:cubicBezTo>
                    <a:pt x="326" y="15"/>
                    <a:pt x="283"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30"/>
            <p:cNvSpPr/>
            <p:nvPr/>
          </p:nvSpPr>
          <p:spPr>
            <a:xfrm>
              <a:off x="6092425" y="2682050"/>
              <a:ext cx="6850" cy="2650"/>
            </a:xfrm>
            <a:custGeom>
              <a:avLst/>
              <a:gdLst/>
              <a:ahLst/>
              <a:cxnLst/>
              <a:rect l="l" t="t" r="r" b="b"/>
              <a:pathLst>
                <a:path w="274" h="106" extrusionOk="0">
                  <a:moveTo>
                    <a:pt x="136" y="0"/>
                  </a:moveTo>
                  <a:cubicBezTo>
                    <a:pt x="89" y="0"/>
                    <a:pt x="43" y="33"/>
                    <a:pt x="0" y="106"/>
                  </a:cubicBezTo>
                  <a:cubicBezTo>
                    <a:pt x="83" y="94"/>
                    <a:pt x="191" y="94"/>
                    <a:pt x="274" y="82"/>
                  </a:cubicBezTo>
                  <a:cubicBezTo>
                    <a:pt x="227" y="30"/>
                    <a:pt x="181" y="0"/>
                    <a:pt x="1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30"/>
            <p:cNvSpPr/>
            <p:nvPr/>
          </p:nvSpPr>
          <p:spPr>
            <a:xfrm>
              <a:off x="6102250" y="2684675"/>
              <a:ext cx="4475" cy="7175"/>
            </a:xfrm>
            <a:custGeom>
              <a:avLst/>
              <a:gdLst/>
              <a:ahLst/>
              <a:cxnLst/>
              <a:rect l="l" t="t" r="r" b="b"/>
              <a:pathLst>
                <a:path w="179" h="287" extrusionOk="0">
                  <a:moveTo>
                    <a:pt x="0" y="1"/>
                  </a:moveTo>
                  <a:lnTo>
                    <a:pt x="0" y="1"/>
                  </a:lnTo>
                  <a:cubicBezTo>
                    <a:pt x="24" y="108"/>
                    <a:pt x="24" y="191"/>
                    <a:pt x="24" y="287"/>
                  </a:cubicBezTo>
                  <a:cubicBezTo>
                    <a:pt x="179" y="180"/>
                    <a:pt x="179" y="9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30"/>
            <p:cNvSpPr/>
            <p:nvPr/>
          </p:nvSpPr>
          <p:spPr>
            <a:xfrm>
              <a:off x="6111175" y="2687950"/>
              <a:ext cx="2400" cy="3900"/>
            </a:xfrm>
            <a:custGeom>
              <a:avLst/>
              <a:gdLst/>
              <a:ahLst/>
              <a:cxnLst/>
              <a:rect l="l" t="t" r="r" b="b"/>
              <a:pathLst>
                <a:path w="96" h="156" extrusionOk="0">
                  <a:moveTo>
                    <a:pt x="95" y="1"/>
                  </a:moveTo>
                  <a:lnTo>
                    <a:pt x="95" y="1"/>
                  </a:lnTo>
                  <a:cubicBezTo>
                    <a:pt x="0" y="49"/>
                    <a:pt x="0" y="108"/>
                    <a:pt x="84" y="156"/>
                  </a:cubicBezTo>
                  <a:cubicBezTo>
                    <a:pt x="95" y="108"/>
                    <a:pt x="95" y="49"/>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30"/>
            <p:cNvSpPr/>
            <p:nvPr/>
          </p:nvSpPr>
          <p:spPr>
            <a:xfrm>
              <a:off x="6113850" y="2685575"/>
              <a:ext cx="3900" cy="2400"/>
            </a:xfrm>
            <a:custGeom>
              <a:avLst/>
              <a:gdLst/>
              <a:ahLst/>
              <a:cxnLst/>
              <a:rect l="l" t="t" r="r" b="b"/>
              <a:pathLst>
                <a:path w="156" h="96" extrusionOk="0">
                  <a:moveTo>
                    <a:pt x="155" y="1"/>
                  </a:moveTo>
                  <a:cubicBezTo>
                    <a:pt x="72" y="1"/>
                    <a:pt x="12" y="36"/>
                    <a:pt x="0" y="96"/>
                  </a:cubicBezTo>
                  <a:cubicBezTo>
                    <a:pt x="48" y="72"/>
                    <a:pt x="108" y="24"/>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30"/>
            <p:cNvSpPr/>
            <p:nvPr/>
          </p:nvSpPr>
          <p:spPr>
            <a:xfrm>
              <a:off x="5511100" y="2691975"/>
              <a:ext cx="53300" cy="8575"/>
            </a:xfrm>
            <a:custGeom>
              <a:avLst/>
              <a:gdLst/>
              <a:ahLst/>
              <a:cxnLst/>
              <a:rect l="l" t="t" r="r" b="b"/>
              <a:pathLst>
                <a:path w="2132" h="343" extrusionOk="0">
                  <a:moveTo>
                    <a:pt x="426" y="0"/>
                  </a:moveTo>
                  <a:cubicBezTo>
                    <a:pt x="277" y="0"/>
                    <a:pt x="132" y="26"/>
                    <a:pt x="0" y="138"/>
                  </a:cubicBezTo>
                  <a:cubicBezTo>
                    <a:pt x="106" y="296"/>
                    <a:pt x="249" y="342"/>
                    <a:pt x="422" y="342"/>
                  </a:cubicBezTo>
                  <a:cubicBezTo>
                    <a:pt x="443" y="342"/>
                    <a:pt x="466" y="341"/>
                    <a:pt x="488" y="340"/>
                  </a:cubicBezTo>
                  <a:cubicBezTo>
                    <a:pt x="846" y="304"/>
                    <a:pt x="1203" y="304"/>
                    <a:pt x="1560" y="304"/>
                  </a:cubicBezTo>
                  <a:cubicBezTo>
                    <a:pt x="1619" y="284"/>
                    <a:pt x="1686" y="283"/>
                    <a:pt x="1753" y="283"/>
                  </a:cubicBezTo>
                  <a:cubicBezTo>
                    <a:pt x="1763" y="283"/>
                    <a:pt x="1774" y="283"/>
                    <a:pt x="1784" y="283"/>
                  </a:cubicBezTo>
                  <a:cubicBezTo>
                    <a:pt x="1909" y="283"/>
                    <a:pt x="2036" y="279"/>
                    <a:pt x="2131" y="161"/>
                  </a:cubicBezTo>
                  <a:lnTo>
                    <a:pt x="750" y="19"/>
                  </a:lnTo>
                  <a:cubicBezTo>
                    <a:pt x="641" y="14"/>
                    <a:pt x="532" y="0"/>
                    <a:pt x="4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30"/>
            <p:cNvSpPr/>
            <p:nvPr/>
          </p:nvSpPr>
          <p:spPr>
            <a:xfrm>
              <a:off x="5453950" y="2677125"/>
              <a:ext cx="23225" cy="23475"/>
            </a:xfrm>
            <a:custGeom>
              <a:avLst/>
              <a:gdLst/>
              <a:ahLst/>
              <a:cxnLst/>
              <a:rect l="l" t="t" r="r" b="b"/>
              <a:pathLst>
                <a:path w="929" h="939" extrusionOk="0">
                  <a:moveTo>
                    <a:pt x="614" y="1"/>
                  </a:moveTo>
                  <a:cubicBezTo>
                    <a:pt x="555" y="1"/>
                    <a:pt x="496" y="31"/>
                    <a:pt x="441" y="101"/>
                  </a:cubicBezTo>
                  <a:cubicBezTo>
                    <a:pt x="250" y="315"/>
                    <a:pt x="0" y="517"/>
                    <a:pt x="0" y="851"/>
                  </a:cubicBezTo>
                  <a:cubicBezTo>
                    <a:pt x="36" y="851"/>
                    <a:pt x="84" y="863"/>
                    <a:pt x="131" y="886"/>
                  </a:cubicBezTo>
                  <a:cubicBezTo>
                    <a:pt x="177" y="923"/>
                    <a:pt x="222" y="938"/>
                    <a:pt x="268" y="938"/>
                  </a:cubicBezTo>
                  <a:cubicBezTo>
                    <a:pt x="282" y="938"/>
                    <a:pt x="296" y="937"/>
                    <a:pt x="310" y="934"/>
                  </a:cubicBezTo>
                  <a:cubicBezTo>
                    <a:pt x="381" y="886"/>
                    <a:pt x="453" y="827"/>
                    <a:pt x="536" y="767"/>
                  </a:cubicBezTo>
                  <a:cubicBezTo>
                    <a:pt x="643" y="601"/>
                    <a:pt x="929" y="565"/>
                    <a:pt x="857" y="267"/>
                  </a:cubicBezTo>
                  <a:cubicBezTo>
                    <a:pt x="857" y="243"/>
                    <a:pt x="846" y="196"/>
                    <a:pt x="846" y="148"/>
                  </a:cubicBezTo>
                  <a:cubicBezTo>
                    <a:pt x="776" y="58"/>
                    <a:pt x="695" y="1"/>
                    <a:pt x="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30"/>
            <p:cNvSpPr/>
            <p:nvPr/>
          </p:nvSpPr>
          <p:spPr>
            <a:xfrm>
              <a:off x="5464650" y="2684400"/>
              <a:ext cx="27425" cy="15200"/>
            </a:xfrm>
            <a:custGeom>
              <a:avLst/>
              <a:gdLst/>
              <a:ahLst/>
              <a:cxnLst/>
              <a:rect l="l" t="t" r="r" b="b"/>
              <a:pathLst>
                <a:path w="1097" h="608" extrusionOk="0">
                  <a:moveTo>
                    <a:pt x="441" y="0"/>
                  </a:moveTo>
                  <a:cubicBezTo>
                    <a:pt x="346" y="191"/>
                    <a:pt x="60" y="202"/>
                    <a:pt x="1" y="441"/>
                  </a:cubicBezTo>
                  <a:cubicBezTo>
                    <a:pt x="191" y="607"/>
                    <a:pt x="429" y="524"/>
                    <a:pt x="656" y="583"/>
                  </a:cubicBezTo>
                  <a:lnTo>
                    <a:pt x="739" y="583"/>
                  </a:lnTo>
                  <a:cubicBezTo>
                    <a:pt x="786" y="583"/>
                    <a:pt x="837" y="595"/>
                    <a:pt x="889" y="595"/>
                  </a:cubicBezTo>
                  <a:cubicBezTo>
                    <a:pt x="958" y="595"/>
                    <a:pt x="1029" y="576"/>
                    <a:pt x="1096" y="488"/>
                  </a:cubicBezTo>
                  <a:cubicBezTo>
                    <a:pt x="882" y="322"/>
                    <a:pt x="668" y="167"/>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30"/>
            <p:cNvSpPr/>
            <p:nvPr/>
          </p:nvSpPr>
          <p:spPr>
            <a:xfrm>
              <a:off x="5466150" y="2696400"/>
              <a:ext cx="17000" cy="11525"/>
            </a:xfrm>
            <a:custGeom>
              <a:avLst/>
              <a:gdLst/>
              <a:ahLst/>
              <a:cxnLst/>
              <a:rect l="l" t="t" r="r" b="b"/>
              <a:pathLst>
                <a:path w="680" h="461" extrusionOk="0">
                  <a:moveTo>
                    <a:pt x="349" y="1"/>
                  </a:moveTo>
                  <a:cubicBezTo>
                    <a:pt x="287" y="1"/>
                    <a:pt x="224" y="14"/>
                    <a:pt x="155" y="44"/>
                  </a:cubicBezTo>
                  <a:cubicBezTo>
                    <a:pt x="48" y="68"/>
                    <a:pt x="0" y="139"/>
                    <a:pt x="0" y="258"/>
                  </a:cubicBezTo>
                  <a:cubicBezTo>
                    <a:pt x="12" y="342"/>
                    <a:pt x="48" y="401"/>
                    <a:pt x="84" y="437"/>
                  </a:cubicBezTo>
                  <a:cubicBezTo>
                    <a:pt x="128" y="452"/>
                    <a:pt x="170" y="460"/>
                    <a:pt x="211" y="460"/>
                  </a:cubicBezTo>
                  <a:cubicBezTo>
                    <a:pt x="268" y="460"/>
                    <a:pt x="321" y="443"/>
                    <a:pt x="369" y="401"/>
                  </a:cubicBezTo>
                  <a:cubicBezTo>
                    <a:pt x="441" y="401"/>
                    <a:pt x="536" y="377"/>
                    <a:pt x="620" y="365"/>
                  </a:cubicBezTo>
                  <a:cubicBezTo>
                    <a:pt x="643" y="282"/>
                    <a:pt x="655" y="187"/>
                    <a:pt x="679" y="103"/>
                  </a:cubicBezTo>
                  <a:lnTo>
                    <a:pt x="667" y="103"/>
                  </a:lnTo>
                  <a:cubicBezTo>
                    <a:pt x="560" y="42"/>
                    <a:pt x="458" y="1"/>
                    <a:pt x="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30"/>
            <p:cNvSpPr/>
            <p:nvPr/>
          </p:nvSpPr>
          <p:spPr>
            <a:xfrm>
              <a:off x="5501875" y="2691825"/>
              <a:ext cx="5975" cy="6025"/>
            </a:xfrm>
            <a:custGeom>
              <a:avLst/>
              <a:gdLst/>
              <a:ahLst/>
              <a:cxnLst/>
              <a:rect l="l" t="t" r="r" b="b"/>
              <a:pathLst>
                <a:path w="239" h="241" extrusionOk="0">
                  <a:moveTo>
                    <a:pt x="83" y="1"/>
                  </a:moveTo>
                  <a:lnTo>
                    <a:pt x="0" y="48"/>
                  </a:lnTo>
                  <a:cubicBezTo>
                    <a:pt x="32" y="128"/>
                    <a:pt x="48" y="241"/>
                    <a:pt x="109" y="241"/>
                  </a:cubicBezTo>
                  <a:cubicBezTo>
                    <a:pt x="139" y="241"/>
                    <a:pt x="180" y="214"/>
                    <a:pt x="238" y="144"/>
                  </a:cubicBezTo>
                  <a:cubicBezTo>
                    <a:pt x="191" y="84"/>
                    <a:pt x="131" y="48"/>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30"/>
            <p:cNvSpPr/>
            <p:nvPr/>
          </p:nvSpPr>
          <p:spPr>
            <a:xfrm>
              <a:off x="5920075" y="2674275"/>
              <a:ext cx="7475" cy="2375"/>
            </a:xfrm>
            <a:custGeom>
              <a:avLst/>
              <a:gdLst/>
              <a:ahLst/>
              <a:cxnLst/>
              <a:rect l="l" t="t" r="r" b="b"/>
              <a:pathLst>
                <a:path w="299" h="95" extrusionOk="0">
                  <a:moveTo>
                    <a:pt x="0" y="0"/>
                  </a:moveTo>
                  <a:cubicBezTo>
                    <a:pt x="43" y="61"/>
                    <a:pt x="92" y="94"/>
                    <a:pt x="144" y="94"/>
                  </a:cubicBezTo>
                  <a:cubicBezTo>
                    <a:pt x="193" y="94"/>
                    <a:pt x="246" y="6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30"/>
            <p:cNvSpPr/>
            <p:nvPr/>
          </p:nvSpPr>
          <p:spPr>
            <a:xfrm>
              <a:off x="5873050" y="2670100"/>
              <a:ext cx="3875" cy="1525"/>
            </a:xfrm>
            <a:custGeom>
              <a:avLst/>
              <a:gdLst/>
              <a:ahLst/>
              <a:cxnLst/>
              <a:rect l="l" t="t" r="r" b="b"/>
              <a:pathLst>
                <a:path w="155" h="61" extrusionOk="0">
                  <a:moveTo>
                    <a:pt x="0" y="1"/>
                  </a:moveTo>
                  <a:cubicBezTo>
                    <a:pt x="24" y="36"/>
                    <a:pt x="48" y="60"/>
                    <a:pt x="48" y="60"/>
                  </a:cubicBezTo>
                  <a:cubicBezTo>
                    <a:pt x="84" y="48"/>
                    <a:pt x="119" y="36"/>
                    <a:pt x="155" y="24"/>
                  </a:cubicBezTo>
                  <a:cubicBezTo>
                    <a:pt x="107" y="1"/>
                    <a:pt x="4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30"/>
            <p:cNvSpPr/>
            <p:nvPr/>
          </p:nvSpPr>
          <p:spPr>
            <a:xfrm>
              <a:off x="5866200" y="2670700"/>
              <a:ext cx="3600" cy="3300"/>
            </a:xfrm>
            <a:custGeom>
              <a:avLst/>
              <a:gdLst/>
              <a:ahLst/>
              <a:cxnLst/>
              <a:rect l="l" t="t" r="r" b="b"/>
              <a:pathLst>
                <a:path w="144" h="132" extrusionOk="0">
                  <a:moveTo>
                    <a:pt x="143" y="0"/>
                  </a:moveTo>
                  <a:cubicBezTo>
                    <a:pt x="96" y="36"/>
                    <a:pt x="36" y="84"/>
                    <a:pt x="0" y="131"/>
                  </a:cubicBezTo>
                  <a:cubicBezTo>
                    <a:pt x="60" y="84"/>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30"/>
            <p:cNvSpPr/>
            <p:nvPr/>
          </p:nvSpPr>
          <p:spPr>
            <a:xfrm>
              <a:off x="6098375" y="2717425"/>
              <a:ext cx="8950" cy="3000"/>
            </a:xfrm>
            <a:custGeom>
              <a:avLst/>
              <a:gdLst/>
              <a:ahLst/>
              <a:cxnLst/>
              <a:rect l="l" t="t" r="r" b="b"/>
              <a:pathLst>
                <a:path w="358" h="120" extrusionOk="0">
                  <a:moveTo>
                    <a:pt x="36" y="1"/>
                  </a:moveTo>
                  <a:cubicBezTo>
                    <a:pt x="0" y="36"/>
                    <a:pt x="0" y="60"/>
                    <a:pt x="36" y="108"/>
                  </a:cubicBezTo>
                  <a:cubicBezTo>
                    <a:pt x="131" y="108"/>
                    <a:pt x="215" y="120"/>
                    <a:pt x="310" y="120"/>
                  </a:cubicBezTo>
                  <a:lnTo>
                    <a:pt x="357" y="60"/>
                  </a:lnTo>
                  <a:lnTo>
                    <a:pt x="31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30"/>
            <p:cNvSpPr/>
            <p:nvPr/>
          </p:nvSpPr>
          <p:spPr>
            <a:xfrm>
              <a:off x="6116225" y="2717125"/>
              <a:ext cx="9850" cy="3000"/>
            </a:xfrm>
            <a:custGeom>
              <a:avLst/>
              <a:gdLst/>
              <a:ahLst/>
              <a:cxnLst/>
              <a:rect l="l" t="t" r="r" b="b"/>
              <a:pathLst>
                <a:path w="394" h="120" extrusionOk="0">
                  <a:moveTo>
                    <a:pt x="36" y="1"/>
                  </a:moveTo>
                  <a:lnTo>
                    <a:pt x="1" y="60"/>
                  </a:lnTo>
                  <a:lnTo>
                    <a:pt x="36" y="120"/>
                  </a:lnTo>
                  <a:lnTo>
                    <a:pt x="322" y="120"/>
                  </a:lnTo>
                  <a:cubicBezTo>
                    <a:pt x="394" y="84"/>
                    <a:pt x="394" y="60"/>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30"/>
            <p:cNvSpPr/>
            <p:nvPr/>
          </p:nvSpPr>
          <p:spPr>
            <a:xfrm>
              <a:off x="6095400" y="2717425"/>
              <a:ext cx="3875" cy="2400"/>
            </a:xfrm>
            <a:custGeom>
              <a:avLst/>
              <a:gdLst/>
              <a:ahLst/>
              <a:cxnLst/>
              <a:rect l="l" t="t" r="r" b="b"/>
              <a:pathLst>
                <a:path w="155" h="96" extrusionOk="0">
                  <a:moveTo>
                    <a:pt x="0" y="1"/>
                  </a:moveTo>
                  <a:lnTo>
                    <a:pt x="0" y="96"/>
                  </a:lnTo>
                  <a:lnTo>
                    <a:pt x="155" y="96"/>
                  </a:lnTo>
                  <a:lnTo>
                    <a:pt x="155" y="48"/>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30"/>
            <p:cNvSpPr/>
            <p:nvPr/>
          </p:nvSpPr>
          <p:spPr>
            <a:xfrm>
              <a:off x="6106400" y="2717425"/>
              <a:ext cx="2400" cy="2700"/>
            </a:xfrm>
            <a:custGeom>
              <a:avLst/>
              <a:gdLst/>
              <a:ahLst/>
              <a:cxnLst/>
              <a:rect l="l" t="t" r="r" b="b"/>
              <a:pathLst>
                <a:path w="96" h="108" extrusionOk="0">
                  <a:moveTo>
                    <a:pt x="1" y="1"/>
                  </a:moveTo>
                  <a:lnTo>
                    <a:pt x="1" y="108"/>
                  </a:lnTo>
                  <a:cubicBezTo>
                    <a:pt x="96" y="72"/>
                    <a:pt x="96"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30"/>
            <p:cNvSpPr/>
            <p:nvPr/>
          </p:nvSpPr>
          <p:spPr>
            <a:xfrm>
              <a:off x="6126950" y="2717425"/>
              <a:ext cx="5975" cy="3000"/>
            </a:xfrm>
            <a:custGeom>
              <a:avLst/>
              <a:gdLst/>
              <a:ahLst/>
              <a:cxnLst/>
              <a:rect l="l" t="t" r="r" b="b"/>
              <a:pathLst>
                <a:path w="239" h="120" extrusionOk="0">
                  <a:moveTo>
                    <a:pt x="60" y="1"/>
                  </a:moveTo>
                  <a:cubicBezTo>
                    <a:pt x="0" y="48"/>
                    <a:pt x="0" y="72"/>
                    <a:pt x="60" y="120"/>
                  </a:cubicBezTo>
                  <a:lnTo>
                    <a:pt x="191" y="120"/>
                  </a:lnTo>
                  <a:cubicBezTo>
                    <a:pt x="238" y="72"/>
                    <a:pt x="238" y="36"/>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30"/>
            <p:cNvSpPr/>
            <p:nvPr/>
          </p:nvSpPr>
          <p:spPr>
            <a:xfrm>
              <a:off x="6124575" y="2717425"/>
              <a:ext cx="3875" cy="3000"/>
            </a:xfrm>
            <a:custGeom>
              <a:avLst/>
              <a:gdLst/>
              <a:ahLst/>
              <a:cxnLst/>
              <a:rect l="l" t="t" r="r" b="b"/>
              <a:pathLst>
                <a:path w="155" h="120" extrusionOk="0">
                  <a:moveTo>
                    <a:pt x="155" y="1"/>
                  </a:moveTo>
                  <a:cubicBezTo>
                    <a:pt x="95" y="1"/>
                    <a:pt x="36" y="1"/>
                    <a:pt x="0" y="13"/>
                  </a:cubicBezTo>
                  <a:lnTo>
                    <a:pt x="0" y="120"/>
                  </a:lnTo>
                  <a:lnTo>
                    <a:pt x="155" y="120"/>
                  </a:lnTo>
                  <a:lnTo>
                    <a:pt x="155" y="60"/>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30"/>
            <p:cNvSpPr/>
            <p:nvPr/>
          </p:nvSpPr>
          <p:spPr>
            <a:xfrm>
              <a:off x="6131700" y="2716250"/>
              <a:ext cx="4500" cy="4175"/>
            </a:xfrm>
            <a:custGeom>
              <a:avLst/>
              <a:gdLst/>
              <a:ahLst/>
              <a:cxnLst/>
              <a:rect l="l" t="t" r="r" b="b"/>
              <a:pathLst>
                <a:path w="180" h="167" extrusionOk="0">
                  <a:moveTo>
                    <a:pt x="179" y="0"/>
                  </a:moveTo>
                  <a:lnTo>
                    <a:pt x="1" y="48"/>
                  </a:lnTo>
                  <a:lnTo>
                    <a:pt x="1" y="167"/>
                  </a:lnTo>
                  <a:cubicBezTo>
                    <a:pt x="48" y="107"/>
                    <a:pt x="108" y="60"/>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30"/>
            <p:cNvSpPr/>
            <p:nvPr/>
          </p:nvSpPr>
          <p:spPr>
            <a:xfrm>
              <a:off x="6115050" y="2717425"/>
              <a:ext cx="2700" cy="3000"/>
            </a:xfrm>
            <a:custGeom>
              <a:avLst/>
              <a:gdLst/>
              <a:ahLst/>
              <a:cxnLst/>
              <a:rect l="l" t="t" r="r" b="b"/>
              <a:pathLst>
                <a:path w="108" h="120" extrusionOk="0">
                  <a:moveTo>
                    <a:pt x="107" y="1"/>
                  </a:moveTo>
                  <a:cubicBezTo>
                    <a:pt x="0" y="36"/>
                    <a:pt x="12" y="72"/>
                    <a:pt x="107" y="120"/>
                  </a:cubicBezTo>
                  <a:lnTo>
                    <a:pt x="107" y="60"/>
                  </a:lnTo>
                  <a:lnTo>
                    <a:pt x="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30"/>
            <p:cNvSpPr/>
            <p:nvPr/>
          </p:nvSpPr>
          <p:spPr>
            <a:xfrm>
              <a:off x="6138550" y="2716250"/>
              <a:ext cx="1525" cy="2100"/>
            </a:xfrm>
            <a:custGeom>
              <a:avLst/>
              <a:gdLst/>
              <a:ahLst/>
              <a:cxnLst/>
              <a:rect l="l" t="t" r="r" b="b"/>
              <a:pathLst>
                <a:path w="61" h="84" extrusionOk="0">
                  <a:moveTo>
                    <a:pt x="1" y="0"/>
                  </a:moveTo>
                  <a:lnTo>
                    <a:pt x="1" y="0"/>
                  </a:lnTo>
                  <a:cubicBezTo>
                    <a:pt x="13" y="36"/>
                    <a:pt x="24" y="48"/>
                    <a:pt x="60" y="83"/>
                  </a:cubicBezTo>
                  <a:cubicBezTo>
                    <a:pt x="36" y="48"/>
                    <a:pt x="13"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30"/>
            <p:cNvSpPr/>
            <p:nvPr/>
          </p:nvSpPr>
          <p:spPr>
            <a:xfrm>
              <a:off x="6073950" y="2788875"/>
              <a:ext cx="14625" cy="10050"/>
            </a:xfrm>
            <a:custGeom>
              <a:avLst/>
              <a:gdLst/>
              <a:ahLst/>
              <a:cxnLst/>
              <a:rect l="l" t="t" r="r" b="b"/>
              <a:pathLst>
                <a:path w="585" h="402" extrusionOk="0">
                  <a:moveTo>
                    <a:pt x="275" y="0"/>
                  </a:moveTo>
                  <a:cubicBezTo>
                    <a:pt x="239" y="12"/>
                    <a:pt x="203" y="12"/>
                    <a:pt x="156" y="12"/>
                  </a:cubicBezTo>
                  <a:cubicBezTo>
                    <a:pt x="108" y="48"/>
                    <a:pt x="49" y="95"/>
                    <a:pt x="1" y="119"/>
                  </a:cubicBezTo>
                  <a:cubicBezTo>
                    <a:pt x="13" y="214"/>
                    <a:pt x="13" y="298"/>
                    <a:pt x="13" y="393"/>
                  </a:cubicBezTo>
                  <a:cubicBezTo>
                    <a:pt x="37" y="399"/>
                    <a:pt x="60" y="402"/>
                    <a:pt x="84" y="402"/>
                  </a:cubicBezTo>
                  <a:cubicBezTo>
                    <a:pt x="108" y="402"/>
                    <a:pt x="132" y="399"/>
                    <a:pt x="156" y="393"/>
                  </a:cubicBezTo>
                  <a:cubicBezTo>
                    <a:pt x="239" y="226"/>
                    <a:pt x="501" y="310"/>
                    <a:pt x="584" y="131"/>
                  </a:cubicBezTo>
                  <a:cubicBezTo>
                    <a:pt x="465" y="119"/>
                    <a:pt x="346" y="9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30"/>
            <p:cNvSpPr/>
            <p:nvPr/>
          </p:nvSpPr>
          <p:spPr>
            <a:xfrm>
              <a:off x="6101950" y="2763575"/>
              <a:ext cx="8350" cy="3300"/>
            </a:xfrm>
            <a:custGeom>
              <a:avLst/>
              <a:gdLst/>
              <a:ahLst/>
              <a:cxnLst/>
              <a:rect l="l" t="t" r="r" b="b"/>
              <a:pathLst>
                <a:path w="334" h="132" extrusionOk="0">
                  <a:moveTo>
                    <a:pt x="334" y="0"/>
                  </a:moveTo>
                  <a:cubicBezTo>
                    <a:pt x="250" y="0"/>
                    <a:pt x="191" y="0"/>
                    <a:pt x="119" y="12"/>
                  </a:cubicBezTo>
                  <a:cubicBezTo>
                    <a:pt x="72" y="12"/>
                    <a:pt x="48" y="48"/>
                    <a:pt x="0" y="60"/>
                  </a:cubicBezTo>
                  <a:cubicBezTo>
                    <a:pt x="36" y="95"/>
                    <a:pt x="72" y="131"/>
                    <a:pt x="107" y="131"/>
                  </a:cubicBezTo>
                  <a:cubicBezTo>
                    <a:pt x="214" y="131"/>
                    <a:pt x="286" y="95"/>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30"/>
            <p:cNvSpPr/>
            <p:nvPr/>
          </p:nvSpPr>
          <p:spPr>
            <a:xfrm>
              <a:off x="5997175" y="2716675"/>
              <a:ext cx="26800" cy="3250"/>
            </a:xfrm>
            <a:custGeom>
              <a:avLst/>
              <a:gdLst/>
              <a:ahLst/>
              <a:cxnLst/>
              <a:rect l="l" t="t" r="r" b="b"/>
              <a:pathLst>
                <a:path w="1072" h="130" extrusionOk="0">
                  <a:moveTo>
                    <a:pt x="572" y="1"/>
                  </a:moveTo>
                  <a:cubicBezTo>
                    <a:pt x="414" y="1"/>
                    <a:pt x="254" y="22"/>
                    <a:pt x="97" y="22"/>
                  </a:cubicBezTo>
                  <a:cubicBezTo>
                    <a:pt x="65" y="22"/>
                    <a:pt x="32" y="21"/>
                    <a:pt x="0" y="19"/>
                  </a:cubicBezTo>
                  <a:lnTo>
                    <a:pt x="0" y="19"/>
                  </a:lnTo>
                  <a:cubicBezTo>
                    <a:pt x="222" y="114"/>
                    <a:pt x="466" y="130"/>
                    <a:pt x="709" y="130"/>
                  </a:cubicBezTo>
                  <a:cubicBezTo>
                    <a:pt x="831" y="130"/>
                    <a:pt x="953" y="126"/>
                    <a:pt x="1072" y="126"/>
                  </a:cubicBezTo>
                  <a:cubicBezTo>
                    <a:pt x="909" y="25"/>
                    <a:pt x="741"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30"/>
            <p:cNvSpPr/>
            <p:nvPr/>
          </p:nvSpPr>
          <p:spPr>
            <a:xfrm>
              <a:off x="6038250" y="2716775"/>
              <a:ext cx="14600" cy="3950"/>
            </a:xfrm>
            <a:custGeom>
              <a:avLst/>
              <a:gdLst/>
              <a:ahLst/>
              <a:cxnLst/>
              <a:rect l="l" t="t" r="r" b="b"/>
              <a:pathLst>
                <a:path w="584" h="158" extrusionOk="0">
                  <a:moveTo>
                    <a:pt x="296" y="1"/>
                  </a:moveTo>
                  <a:cubicBezTo>
                    <a:pt x="213" y="1"/>
                    <a:pt x="123" y="16"/>
                    <a:pt x="36" y="16"/>
                  </a:cubicBezTo>
                  <a:cubicBezTo>
                    <a:pt x="24" y="16"/>
                    <a:pt x="12" y="15"/>
                    <a:pt x="0" y="15"/>
                  </a:cubicBezTo>
                  <a:lnTo>
                    <a:pt x="0" y="146"/>
                  </a:lnTo>
                  <a:cubicBezTo>
                    <a:pt x="203" y="146"/>
                    <a:pt x="393" y="158"/>
                    <a:pt x="584" y="158"/>
                  </a:cubicBezTo>
                  <a:cubicBezTo>
                    <a:pt x="512" y="28"/>
                    <a:pt x="410"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30"/>
            <p:cNvSpPr/>
            <p:nvPr/>
          </p:nvSpPr>
          <p:spPr>
            <a:xfrm>
              <a:off x="6027525" y="2717650"/>
              <a:ext cx="7175" cy="2475"/>
            </a:xfrm>
            <a:custGeom>
              <a:avLst/>
              <a:gdLst/>
              <a:ahLst/>
              <a:cxnLst/>
              <a:rect l="l" t="t" r="r" b="b"/>
              <a:pathLst>
                <a:path w="287" h="99" extrusionOk="0">
                  <a:moveTo>
                    <a:pt x="148" y="1"/>
                  </a:moveTo>
                  <a:cubicBezTo>
                    <a:pt x="102" y="1"/>
                    <a:pt x="54" y="33"/>
                    <a:pt x="1" y="99"/>
                  </a:cubicBezTo>
                  <a:lnTo>
                    <a:pt x="286" y="99"/>
                  </a:lnTo>
                  <a:cubicBezTo>
                    <a:pt x="239" y="33"/>
                    <a:pt x="194"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30"/>
            <p:cNvSpPr/>
            <p:nvPr/>
          </p:nvSpPr>
          <p:spPr>
            <a:xfrm>
              <a:off x="6002225" y="2792150"/>
              <a:ext cx="4200" cy="3000"/>
            </a:xfrm>
            <a:custGeom>
              <a:avLst/>
              <a:gdLst/>
              <a:ahLst/>
              <a:cxnLst/>
              <a:rect l="l" t="t" r="r" b="b"/>
              <a:pathLst>
                <a:path w="168" h="120" extrusionOk="0">
                  <a:moveTo>
                    <a:pt x="167" y="119"/>
                  </a:moveTo>
                  <a:cubicBezTo>
                    <a:pt x="108" y="83"/>
                    <a:pt x="60" y="48"/>
                    <a:pt x="1" y="0"/>
                  </a:cubicBezTo>
                  <a:cubicBezTo>
                    <a:pt x="60" y="48"/>
                    <a:pt x="108" y="83"/>
                    <a:pt x="167"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30"/>
            <p:cNvSpPr/>
            <p:nvPr/>
          </p:nvSpPr>
          <p:spPr>
            <a:xfrm>
              <a:off x="6216250" y="2743025"/>
              <a:ext cx="2700" cy="1850"/>
            </a:xfrm>
            <a:custGeom>
              <a:avLst/>
              <a:gdLst/>
              <a:ahLst/>
              <a:cxnLst/>
              <a:rect l="l" t="t" r="r" b="b"/>
              <a:pathLst>
                <a:path w="108" h="74" extrusionOk="0">
                  <a:moveTo>
                    <a:pt x="60" y="1"/>
                  </a:moveTo>
                  <a:cubicBezTo>
                    <a:pt x="48" y="1"/>
                    <a:pt x="12" y="12"/>
                    <a:pt x="0" y="36"/>
                  </a:cubicBezTo>
                  <a:cubicBezTo>
                    <a:pt x="13" y="62"/>
                    <a:pt x="32" y="74"/>
                    <a:pt x="53" y="74"/>
                  </a:cubicBezTo>
                  <a:cubicBezTo>
                    <a:pt x="72" y="74"/>
                    <a:pt x="91" y="65"/>
                    <a:pt x="107" y="48"/>
                  </a:cubicBezTo>
                  <a:cubicBezTo>
                    <a:pt x="83" y="36"/>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30"/>
            <p:cNvSpPr/>
            <p:nvPr/>
          </p:nvSpPr>
          <p:spPr>
            <a:xfrm>
              <a:off x="5357500" y="2590925"/>
              <a:ext cx="13725" cy="4375"/>
            </a:xfrm>
            <a:custGeom>
              <a:avLst/>
              <a:gdLst/>
              <a:ahLst/>
              <a:cxnLst/>
              <a:rect l="l" t="t" r="r" b="b"/>
              <a:pathLst>
                <a:path w="549" h="175" extrusionOk="0">
                  <a:moveTo>
                    <a:pt x="429" y="0"/>
                  </a:moveTo>
                  <a:cubicBezTo>
                    <a:pt x="286" y="12"/>
                    <a:pt x="132" y="36"/>
                    <a:pt x="1" y="36"/>
                  </a:cubicBezTo>
                  <a:cubicBezTo>
                    <a:pt x="88" y="130"/>
                    <a:pt x="179" y="175"/>
                    <a:pt x="270" y="175"/>
                  </a:cubicBezTo>
                  <a:cubicBezTo>
                    <a:pt x="364" y="175"/>
                    <a:pt x="458" y="127"/>
                    <a:pt x="548" y="36"/>
                  </a:cubicBezTo>
                  <a:cubicBezTo>
                    <a:pt x="501" y="12"/>
                    <a:pt x="477" y="0"/>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30"/>
            <p:cNvSpPr/>
            <p:nvPr/>
          </p:nvSpPr>
          <p:spPr>
            <a:xfrm>
              <a:off x="6123675" y="2656100"/>
              <a:ext cx="7750" cy="3225"/>
            </a:xfrm>
            <a:custGeom>
              <a:avLst/>
              <a:gdLst/>
              <a:ahLst/>
              <a:cxnLst/>
              <a:rect l="l" t="t" r="r" b="b"/>
              <a:pathLst>
                <a:path w="310" h="129" extrusionOk="0">
                  <a:moveTo>
                    <a:pt x="146" y="1"/>
                  </a:moveTo>
                  <a:cubicBezTo>
                    <a:pt x="93" y="1"/>
                    <a:pt x="42" y="13"/>
                    <a:pt x="0" y="60"/>
                  </a:cubicBezTo>
                  <a:cubicBezTo>
                    <a:pt x="42" y="114"/>
                    <a:pt x="93" y="129"/>
                    <a:pt x="146" y="129"/>
                  </a:cubicBezTo>
                  <a:cubicBezTo>
                    <a:pt x="200" y="129"/>
                    <a:pt x="256" y="114"/>
                    <a:pt x="310" y="108"/>
                  </a:cubicBezTo>
                  <a:lnTo>
                    <a:pt x="310" y="13"/>
                  </a:lnTo>
                  <a:cubicBezTo>
                    <a:pt x="256" y="13"/>
                    <a:pt x="200"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30"/>
            <p:cNvSpPr/>
            <p:nvPr/>
          </p:nvSpPr>
          <p:spPr>
            <a:xfrm>
              <a:off x="6131400" y="2656400"/>
              <a:ext cx="2700" cy="2425"/>
            </a:xfrm>
            <a:custGeom>
              <a:avLst/>
              <a:gdLst/>
              <a:ahLst/>
              <a:cxnLst/>
              <a:rect l="l" t="t" r="r" b="b"/>
              <a:pathLst>
                <a:path w="108" h="97" extrusionOk="0">
                  <a:moveTo>
                    <a:pt x="1" y="1"/>
                  </a:moveTo>
                  <a:lnTo>
                    <a:pt x="1" y="96"/>
                  </a:lnTo>
                  <a:cubicBezTo>
                    <a:pt x="108" y="60"/>
                    <a:pt x="84" y="3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30"/>
            <p:cNvSpPr/>
            <p:nvPr/>
          </p:nvSpPr>
          <p:spPr>
            <a:xfrm>
              <a:off x="5238750" y="2554900"/>
              <a:ext cx="3275" cy="7775"/>
            </a:xfrm>
            <a:custGeom>
              <a:avLst/>
              <a:gdLst/>
              <a:ahLst/>
              <a:cxnLst/>
              <a:rect l="l" t="t" r="r" b="b"/>
              <a:pathLst>
                <a:path w="131" h="311" extrusionOk="0">
                  <a:moveTo>
                    <a:pt x="12" y="1"/>
                  </a:moveTo>
                  <a:lnTo>
                    <a:pt x="12" y="1"/>
                  </a:lnTo>
                  <a:cubicBezTo>
                    <a:pt x="0" y="120"/>
                    <a:pt x="0" y="227"/>
                    <a:pt x="119" y="310"/>
                  </a:cubicBezTo>
                  <a:cubicBezTo>
                    <a:pt x="131" y="191"/>
                    <a:pt x="107" y="84"/>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30"/>
            <p:cNvSpPr/>
            <p:nvPr/>
          </p:nvSpPr>
          <p:spPr>
            <a:xfrm>
              <a:off x="5224150" y="2540625"/>
              <a:ext cx="4500" cy="4475"/>
            </a:xfrm>
            <a:custGeom>
              <a:avLst/>
              <a:gdLst/>
              <a:ahLst/>
              <a:cxnLst/>
              <a:rect l="l" t="t" r="r" b="b"/>
              <a:pathLst>
                <a:path w="180" h="179" extrusionOk="0">
                  <a:moveTo>
                    <a:pt x="48" y="0"/>
                  </a:moveTo>
                  <a:cubicBezTo>
                    <a:pt x="36" y="0"/>
                    <a:pt x="24" y="119"/>
                    <a:pt x="1" y="179"/>
                  </a:cubicBezTo>
                  <a:cubicBezTo>
                    <a:pt x="24" y="173"/>
                    <a:pt x="45" y="170"/>
                    <a:pt x="65" y="170"/>
                  </a:cubicBezTo>
                  <a:cubicBezTo>
                    <a:pt x="84" y="170"/>
                    <a:pt x="102" y="173"/>
                    <a:pt x="120" y="179"/>
                  </a:cubicBezTo>
                  <a:cubicBezTo>
                    <a:pt x="120" y="119"/>
                    <a:pt x="179"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30"/>
            <p:cNvSpPr/>
            <p:nvPr/>
          </p:nvSpPr>
          <p:spPr>
            <a:xfrm>
              <a:off x="5235475" y="2543600"/>
              <a:ext cx="3000" cy="4475"/>
            </a:xfrm>
            <a:custGeom>
              <a:avLst/>
              <a:gdLst/>
              <a:ahLst/>
              <a:cxnLst/>
              <a:rect l="l" t="t" r="r" b="b"/>
              <a:pathLst>
                <a:path w="120" h="179" extrusionOk="0">
                  <a:moveTo>
                    <a:pt x="12" y="0"/>
                  </a:moveTo>
                  <a:lnTo>
                    <a:pt x="12" y="0"/>
                  </a:lnTo>
                  <a:cubicBezTo>
                    <a:pt x="0" y="96"/>
                    <a:pt x="48" y="155"/>
                    <a:pt x="119" y="179"/>
                  </a:cubicBezTo>
                  <a:cubicBezTo>
                    <a:pt x="83" y="119"/>
                    <a:pt x="48" y="60"/>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30"/>
            <p:cNvSpPr/>
            <p:nvPr/>
          </p:nvSpPr>
          <p:spPr>
            <a:xfrm>
              <a:off x="5313450" y="2587950"/>
              <a:ext cx="4200" cy="3300"/>
            </a:xfrm>
            <a:custGeom>
              <a:avLst/>
              <a:gdLst/>
              <a:ahLst/>
              <a:cxnLst/>
              <a:rect l="l" t="t" r="r" b="b"/>
              <a:pathLst>
                <a:path w="168" h="132" extrusionOk="0">
                  <a:moveTo>
                    <a:pt x="167" y="0"/>
                  </a:moveTo>
                  <a:cubicBezTo>
                    <a:pt x="108" y="0"/>
                    <a:pt x="60" y="12"/>
                    <a:pt x="0" y="12"/>
                  </a:cubicBezTo>
                  <a:cubicBezTo>
                    <a:pt x="0" y="60"/>
                    <a:pt x="0" y="108"/>
                    <a:pt x="12" y="131"/>
                  </a:cubicBezTo>
                  <a:cubicBezTo>
                    <a:pt x="60" y="96"/>
                    <a:pt x="120"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30"/>
            <p:cNvSpPr/>
            <p:nvPr/>
          </p:nvSpPr>
          <p:spPr>
            <a:xfrm>
              <a:off x="5320900" y="2587950"/>
              <a:ext cx="3875" cy="3300"/>
            </a:xfrm>
            <a:custGeom>
              <a:avLst/>
              <a:gdLst/>
              <a:ahLst/>
              <a:cxnLst/>
              <a:rect l="l" t="t" r="r" b="b"/>
              <a:pathLst>
                <a:path w="155" h="132" extrusionOk="0">
                  <a:moveTo>
                    <a:pt x="0" y="1"/>
                  </a:moveTo>
                  <a:lnTo>
                    <a:pt x="0" y="1"/>
                  </a:lnTo>
                  <a:cubicBezTo>
                    <a:pt x="48" y="48"/>
                    <a:pt x="95" y="96"/>
                    <a:pt x="155" y="131"/>
                  </a:cubicBezTo>
                  <a:cubicBezTo>
                    <a:pt x="107" y="96"/>
                    <a:pt x="48"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30"/>
            <p:cNvSpPr/>
            <p:nvPr/>
          </p:nvSpPr>
          <p:spPr>
            <a:xfrm>
              <a:off x="5944250" y="2804600"/>
              <a:ext cx="45800" cy="21175"/>
            </a:xfrm>
            <a:custGeom>
              <a:avLst/>
              <a:gdLst/>
              <a:ahLst/>
              <a:cxnLst/>
              <a:rect l="l" t="t" r="r" b="b"/>
              <a:pathLst>
                <a:path w="1832" h="847" extrusionOk="0">
                  <a:moveTo>
                    <a:pt x="605" y="478"/>
                  </a:moveTo>
                  <a:cubicBezTo>
                    <a:pt x="605" y="484"/>
                    <a:pt x="599" y="490"/>
                    <a:pt x="593" y="496"/>
                  </a:cubicBezTo>
                  <a:lnTo>
                    <a:pt x="593" y="496"/>
                  </a:lnTo>
                  <a:cubicBezTo>
                    <a:pt x="597" y="491"/>
                    <a:pt x="601" y="485"/>
                    <a:pt x="605" y="478"/>
                  </a:cubicBezTo>
                  <a:close/>
                  <a:moveTo>
                    <a:pt x="234" y="1"/>
                  </a:moveTo>
                  <a:cubicBezTo>
                    <a:pt x="120" y="1"/>
                    <a:pt x="24" y="42"/>
                    <a:pt x="10" y="264"/>
                  </a:cubicBezTo>
                  <a:cubicBezTo>
                    <a:pt x="0" y="558"/>
                    <a:pt x="119" y="618"/>
                    <a:pt x="301" y="618"/>
                  </a:cubicBezTo>
                  <a:cubicBezTo>
                    <a:pt x="347" y="618"/>
                    <a:pt x="397" y="614"/>
                    <a:pt x="450" y="609"/>
                  </a:cubicBezTo>
                  <a:cubicBezTo>
                    <a:pt x="498" y="580"/>
                    <a:pt x="546" y="552"/>
                    <a:pt x="582" y="510"/>
                  </a:cubicBezTo>
                  <a:lnTo>
                    <a:pt x="582" y="510"/>
                  </a:lnTo>
                  <a:cubicBezTo>
                    <a:pt x="582" y="512"/>
                    <a:pt x="581" y="513"/>
                    <a:pt x="581" y="514"/>
                  </a:cubicBezTo>
                  <a:cubicBezTo>
                    <a:pt x="546" y="574"/>
                    <a:pt x="569" y="633"/>
                    <a:pt x="605" y="693"/>
                  </a:cubicBezTo>
                  <a:cubicBezTo>
                    <a:pt x="629" y="717"/>
                    <a:pt x="641" y="717"/>
                    <a:pt x="653" y="728"/>
                  </a:cubicBezTo>
                  <a:cubicBezTo>
                    <a:pt x="695" y="690"/>
                    <a:pt x="746" y="673"/>
                    <a:pt x="796" y="673"/>
                  </a:cubicBezTo>
                  <a:cubicBezTo>
                    <a:pt x="886" y="673"/>
                    <a:pt x="976" y="728"/>
                    <a:pt x="1022" y="812"/>
                  </a:cubicBezTo>
                  <a:cubicBezTo>
                    <a:pt x="1128" y="831"/>
                    <a:pt x="1232" y="846"/>
                    <a:pt x="1334" y="846"/>
                  </a:cubicBezTo>
                  <a:cubicBezTo>
                    <a:pt x="1425" y="846"/>
                    <a:pt x="1515" y="834"/>
                    <a:pt x="1605" y="800"/>
                  </a:cubicBezTo>
                  <a:cubicBezTo>
                    <a:pt x="1831" y="669"/>
                    <a:pt x="1724" y="431"/>
                    <a:pt x="1760" y="216"/>
                  </a:cubicBezTo>
                  <a:cubicBezTo>
                    <a:pt x="1641" y="216"/>
                    <a:pt x="1534" y="193"/>
                    <a:pt x="1462" y="85"/>
                  </a:cubicBezTo>
                  <a:cubicBezTo>
                    <a:pt x="1343" y="74"/>
                    <a:pt x="1200" y="74"/>
                    <a:pt x="1081" y="62"/>
                  </a:cubicBezTo>
                  <a:cubicBezTo>
                    <a:pt x="966" y="14"/>
                    <a:pt x="847" y="2"/>
                    <a:pt x="729" y="2"/>
                  </a:cubicBezTo>
                  <a:cubicBezTo>
                    <a:pt x="639" y="2"/>
                    <a:pt x="550" y="9"/>
                    <a:pt x="462" y="14"/>
                  </a:cubicBezTo>
                  <a:cubicBezTo>
                    <a:pt x="454" y="15"/>
                    <a:pt x="445" y="15"/>
                    <a:pt x="437" y="15"/>
                  </a:cubicBezTo>
                  <a:cubicBezTo>
                    <a:pt x="372" y="15"/>
                    <a:pt x="300"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30"/>
            <p:cNvSpPr/>
            <p:nvPr/>
          </p:nvSpPr>
          <p:spPr>
            <a:xfrm>
              <a:off x="6105425" y="2816950"/>
              <a:ext cx="23025" cy="11525"/>
            </a:xfrm>
            <a:custGeom>
              <a:avLst/>
              <a:gdLst/>
              <a:ahLst/>
              <a:cxnLst/>
              <a:rect l="l" t="t" r="r" b="b"/>
              <a:pathLst>
                <a:path w="921" h="461" extrusionOk="0">
                  <a:moveTo>
                    <a:pt x="260" y="0"/>
                  </a:moveTo>
                  <a:cubicBezTo>
                    <a:pt x="244" y="0"/>
                    <a:pt x="226" y="3"/>
                    <a:pt x="206" y="8"/>
                  </a:cubicBezTo>
                  <a:cubicBezTo>
                    <a:pt x="147" y="56"/>
                    <a:pt x="28" y="115"/>
                    <a:pt x="16" y="187"/>
                  </a:cubicBezTo>
                  <a:cubicBezTo>
                    <a:pt x="0" y="302"/>
                    <a:pt x="65" y="318"/>
                    <a:pt x="138" y="318"/>
                  </a:cubicBezTo>
                  <a:cubicBezTo>
                    <a:pt x="166" y="318"/>
                    <a:pt x="194" y="316"/>
                    <a:pt x="221" y="316"/>
                  </a:cubicBezTo>
                  <a:cubicBezTo>
                    <a:pt x="232" y="316"/>
                    <a:pt x="244" y="316"/>
                    <a:pt x="254" y="318"/>
                  </a:cubicBezTo>
                  <a:cubicBezTo>
                    <a:pt x="337" y="342"/>
                    <a:pt x="409" y="377"/>
                    <a:pt x="468" y="461"/>
                  </a:cubicBezTo>
                  <a:cubicBezTo>
                    <a:pt x="671" y="461"/>
                    <a:pt x="814" y="377"/>
                    <a:pt x="921" y="223"/>
                  </a:cubicBezTo>
                  <a:cubicBezTo>
                    <a:pt x="706" y="127"/>
                    <a:pt x="456" y="258"/>
                    <a:pt x="325" y="20"/>
                  </a:cubicBezTo>
                  <a:cubicBezTo>
                    <a:pt x="305" y="6"/>
                    <a:pt x="284"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30"/>
            <p:cNvSpPr/>
            <p:nvPr/>
          </p:nvSpPr>
          <p:spPr>
            <a:xfrm>
              <a:off x="6003125" y="2823175"/>
              <a:ext cx="28000" cy="7025"/>
            </a:xfrm>
            <a:custGeom>
              <a:avLst/>
              <a:gdLst/>
              <a:ahLst/>
              <a:cxnLst/>
              <a:rect l="l" t="t" r="r" b="b"/>
              <a:pathLst>
                <a:path w="1120" h="281" extrusionOk="0">
                  <a:moveTo>
                    <a:pt x="546" y="0"/>
                  </a:moveTo>
                  <a:cubicBezTo>
                    <a:pt x="500" y="0"/>
                    <a:pt x="453" y="15"/>
                    <a:pt x="405" y="45"/>
                  </a:cubicBezTo>
                  <a:cubicBezTo>
                    <a:pt x="262" y="57"/>
                    <a:pt x="84" y="33"/>
                    <a:pt x="0" y="212"/>
                  </a:cubicBezTo>
                  <a:lnTo>
                    <a:pt x="131" y="212"/>
                  </a:lnTo>
                  <a:cubicBezTo>
                    <a:pt x="244" y="259"/>
                    <a:pt x="354" y="280"/>
                    <a:pt x="465" y="280"/>
                  </a:cubicBezTo>
                  <a:cubicBezTo>
                    <a:pt x="575" y="280"/>
                    <a:pt x="685" y="259"/>
                    <a:pt x="798" y="224"/>
                  </a:cubicBezTo>
                  <a:cubicBezTo>
                    <a:pt x="905" y="212"/>
                    <a:pt x="1024" y="188"/>
                    <a:pt x="1119" y="176"/>
                  </a:cubicBezTo>
                  <a:lnTo>
                    <a:pt x="679" y="45"/>
                  </a:lnTo>
                  <a:cubicBezTo>
                    <a:pt x="637" y="15"/>
                    <a:pt x="593" y="0"/>
                    <a:pt x="5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30"/>
            <p:cNvSpPr/>
            <p:nvPr/>
          </p:nvSpPr>
          <p:spPr>
            <a:xfrm>
              <a:off x="6013075" y="2814125"/>
              <a:ext cx="11200" cy="10175"/>
            </a:xfrm>
            <a:custGeom>
              <a:avLst/>
              <a:gdLst/>
              <a:ahLst/>
              <a:cxnLst/>
              <a:rect l="l" t="t" r="r" b="b"/>
              <a:pathLst>
                <a:path w="448" h="407" extrusionOk="0">
                  <a:moveTo>
                    <a:pt x="259" y="1"/>
                  </a:moveTo>
                  <a:cubicBezTo>
                    <a:pt x="63" y="1"/>
                    <a:pt x="0" y="163"/>
                    <a:pt x="19" y="407"/>
                  </a:cubicBezTo>
                  <a:lnTo>
                    <a:pt x="281" y="407"/>
                  </a:lnTo>
                  <a:cubicBezTo>
                    <a:pt x="340" y="276"/>
                    <a:pt x="400" y="145"/>
                    <a:pt x="448" y="38"/>
                  </a:cubicBezTo>
                  <a:cubicBezTo>
                    <a:pt x="374" y="13"/>
                    <a:pt x="312" y="1"/>
                    <a:pt x="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30"/>
            <p:cNvSpPr/>
            <p:nvPr/>
          </p:nvSpPr>
          <p:spPr>
            <a:xfrm>
              <a:off x="6073075" y="2817750"/>
              <a:ext cx="9550" cy="6550"/>
            </a:xfrm>
            <a:custGeom>
              <a:avLst/>
              <a:gdLst/>
              <a:ahLst/>
              <a:cxnLst/>
              <a:rect l="l" t="t" r="r" b="b"/>
              <a:pathLst>
                <a:path w="382" h="262" extrusionOk="0">
                  <a:moveTo>
                    <a:pt x="131" y="0"/>
                  </a:moveTo>
                  <a:cubicBezTo>
                    <a:pt x="84" y="24"/>
                    <a:pt x="0" y="48"/>
                    <a:pt x="12" y="60"/>
                  </a:cubicBezTo>
                  <a:cubicBezTo>
                    <a:pt x="24" y="214"/>
                    <a:pt x="131" y="262"/>
                    <a:pt x="262" y="262"/>
                  </a:cubicBezTo>
                  <a:cubicBezTo>
                    <a:pt x="310" y="262"/>
                    <a:pt x="381" y="214"/>
                    <a:pt x="381" y="202"/>
                  </a:cubicBezTo>
                  <a:cubicBezTo>
                    <a:pt x="369" y="36"/>
                    <a:pt x="250" y="24"/>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30"/>
            <p:cNvSpPr/>
            <p:nvPr/>
          </p:nvSpPr>
          <p:spPr>
            <a:xfrm>
              <a:off x="6033175" y="2815050"/>
              <a:ext cx="8625" cy="7500"/>
            </a:xfrm>
            <a:custGeom>
              <a:avLst/>
              <a:gdLst/>
              <a:ahLst/>
              <a:cxnLst/>
              <a:rect l="l" t="t" r="r" b="b"/>
              <a:pathLst>
                <a:path w="345" h="300" extrusionOk="0">
                  <a:moveTo>
                    <a:pt x="191" y="1"/>
                  </a:moveTo>
                  <a:cubicBezTo>
                    <a:pt x="72" y="13"/>
                    <a:pt x="13" y="60"/>
                    <a:pt x="1" y="144"/>
                  </a:cubicBezTo>
                  <a:cubicBezTo>
                    <a:pt x="13" y="251"/>
                    <a:pt x="120" y="275"/>
                    <a:pt x="203" y="299"/>
                  </a:cubicBezTo>
                  <a:cubicBezTo>
                    <a:pt x="210" y="299"/>
                    <a:pt x="217" y="300"/>
                    <a:pt x="223" y="300"/>
                  </a:cubicBezTo>
                  <a:cubicBezTo>
                    <a:pt x="305" y="300"/>
                    <a:pt x="344" y="233"/>
                    <a:pt x="322" y="156"/>
                  </a:cubicBezTo>
                  <a:cubicBezTo>
                    <a:pt x="322" y="60"/>
                    <a:pt x="263"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30"/>
            <p:cNvSpPr/>
            <p:nvPr/>
          </p:nvSpPr>
          <p:spPr>
            <a:xfrm>
              <a:off x="5938225" y="2877575"/>
              <a:ext cx="28300" cy="100625"/>
            </a:xfrm>
            <a:custGeom>
              <a:avLst/>
              <a:gdLst/>
              <a:ahLst/>
              <a:cxnLst/>
              <a:rect l="l" t="t" r="r" b="b"/>
              <a:pathLst>
                <a:path w="1132" h="4025" extrusionOk="0">
                  <a:moveTo>
                    <a:pt x="881" y="1"/>
                  </a:moveTo>
                  <a:cubicBezTo>
                    <a:pt x="860" y="1"/>
                    <a:pt x="836" y="4"/>
                    <a:pt x="810" y="12"/>
                  </a:cubicBezTo>
                  <a:cubicBezTo>
                    <a:pt x="810" y="24"/>
                    <a:pt x="810" y="24"/>
                    <a:pt x="787" y="36"/>
                  </a:cubicBezTo>
                  <a:cubicBezTo>
                    <a:pt x="525" y="786"/>
                    <a:pt x="334" y="1548"/>
                    <a:pt x="167" y="2322"/>
                  </a:cubicBezTo>
                  <a:cubicBezTo>
                    <a:pt x="48" y="2893"/>
                    <a:pt x="1" y="3465"/>
                    <a:pt x="1" y="4024"/>
                  </a:cubicBezTo>
                  <a:cubicBezTo>
                    <a:pt x="96" y="3965"/>
                    <a:pt x="215" y="4001"/>
                    <a:pt x="275" y="3905"/>
                  </a:cubicBezTo>
                  <a:cubicBezTo>
                    <a:pt x="334" y="3774"/>
                    <a:pt x="346" y="3643"/>
                    <a:pt x="429" y="3524"/>
                  </a:cubicBezTo>
                  <a:cubicBezTo>
                    <a:pt x="477" y="3417"/>
                    <a:pt x="441" y="3286"/>
                    <a:pt x="536" y="3215"/>
                  </a:cubicBezTo>
                  <a:cubicBezTo>
                    <a:pt x="608" y="3132"/>
                    <a:pt x="608" y="3048"/>
                    <a:pt x="596" y="2953"/>
                  </a:cubicBezTo>
                  <a:cubicBezTo>
                    <a:pt x="394" y="2524"/>
                    <a:pt x="644" y="2191"/>
                    <a:pt x="834" y="1858"/>
                  </a:cubicBezTo>
                  <a:cubicBezTo>
                    <a:pt x="894" y="1834"/>
                    <a:pt x="941" y="1822"/>
                    <a:pt x="965" y="1762"/>
                  </a:cubicBezTo>
                  <a:lnTo>
                    <a:pt x="965" y="1357"/>
                  </a:lnTo>
                  <a:cubicBezTo>
                    <a:pt x="822" y="1167"/>
                    <a:pt x="1060" y="1143"/>
                    <a:pt x="1120" y="1048"/>
                  </a:cubicBezTo>
                  <a:cubicBezTo>
                    <a:pt x="1120" y="1000"/>
                    <a:pt x="1132" y="965"/>
                    <a:pt x="1132" y="929"/>
                  </a:cubicBezTo>
                  <a:cubicBezTo>
                    <a:pt x="1132" y="822"/>
                    <a:pt x="1120" y="726"/>
                    <a:pt x="1120" y="619"/>
                  </a:cubicBezTo>
                  <a:cubicBezTo>
                    <a:pt x="1111" y="569"/>
                    <a:pt x="1091" y="554"/>
                    <a:pt x="1071" y="554"/>
                  </a:cubicBezTo>
                  <a:cubicBezTo>
                    <a:pt x="1063" y="554"/>
                    <a:pt x="1055" y="556"/>
                    <a:pt x="1048" y="560"/>
                  </a:cubicBezTo>
                  <a:cubicBezTo>
                    <a:pt x="989" y="512"/>
                    <a:pt x="1084" y="488"/>
                    <a:pt x="1060" y="453"/>
                  </a:cubicBezTo>
                  <a:cubicBezTo>
                    <a:pt x="1084" y="381"/>
                    <a:pt x="1108" y="286"/>
                    <a:pt x="1084" y="203"/>
                  </a:cubicBezTo>
                  <a:cubicBezTo>
                    <a:pt x="1054" y="93"/>
                    <a:pt x="991" y="1"/>
                    <a:pt x="8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30"/>
            <p:cNvSpPr/>
            <p:nvPr/>
          </p:nvSpPr>
          <p:spPr>
            <a:xfrm>
              <a:off x="5959075" y="2820525"/>
              <a:ext cx="30975" cy="66400"/>
            </a:xfrm>
            <a:custGeom>
              <a:avLst/>
              <a:gdLst/>
              <a:ahLst/>
              <a:cxnLst/>
              <a:rect l="l" t="t" r="r" b="b"/>
              <a:pathLst>
                <a:path w="1239" h="2656" extrusionOk="0">
                  <a:moveTo>
                    <a:pt x="444" y="0"/>
                  </a:moveTo>
                  <a:cubicBezTo>
                    <a:pt x="343" y="0"/>
                    <a:pt x="238" y="12"/>
                    <a:pt x="131" y="32"/>
                  </a:cubicBezTo>
                  <a:cubicBezTo>
                    <a:pt x="131" y="32"/>
                    <a:pt x="131" y="44"/>
                    <a:pt x="155" y="44"/>
                  </a:cubicBezTo>
                  <a:cubicBezTo>
                    <a:pt x="167" y="42"/>
                    <a:pt x="180" y="41"/>
                    <a:pt x="192" y="41"/>
                  </a:cubicBezTo>
                  <a:cubicBezTo>
                    <a:pt x="325" y="41"/>
                    <a:pt x="464" y="151"/>
                    <a:pt x="464" y="282"/>
                  </a:cubicBezTo>
                  <a:cubicBezTo>
                    <a:pt x="476" y="972"/>
                    <a:pt x="226" y="1592"/>
                    <a:pt x="0" y="2235"/>
                  </a:cubicBezTo>
                  <a:cubicBezTo>
                    <a:pt x="12" y="2258"/>
                    <a:pt x="36" y="2294"/>
                    <a:pt x="48" y="2306"/>
                  </a:cubicBezTo>
                  <a:cubicBezTo>
                    <a:pt x="155" y="2377"/>
                    <a:pt x="167" y="2485"/>
                    <a:pt x="179" y="2604"/>
                  </a:cubicBezTo>
                  <a:cubicBezTo>
                    <a:pt x="224" y="2640"/>
                    <a:pt x="270" y="2656"/>
                    <a:pt x="315" y="2656"/>
                  </a:cubicBezTo>
                  <a:cubicBezTo>
                    <a:pt x="329" y="2656"/>
                    <a:pt x="343" y="2654"/>
                    <a:pt x="357" y="2651"/>
                  </a:cubicBezTo>
                  <a:cubicBezTo>
                    <a:pt x="631" y="2580"/>
                    <a:pt x="453" y="2294"/>
                    <a:pt x="595" y="2163"/>
                  </a:cubicBezTo>
                  <a:cubicBezTo>
                    <a:pt x="607" y="1758"/>
                    <a:pt x="703" y="1365"/>
                    <a:pt x="929" y="1008"/>
                  </a:cubicBezTo>
                  <a:cubicBezTo>
                    <a:pt x="1060" y="770"/>
                    <a:pt x="1238" y="484"/>
                    <a:pt x="1012" y="175"/>
                  </a:cubicBezTo>
                  <a:cubicBezTo>
                    <a:pt x="838" y="48"/>
                    <a:pt x="647" y="0"/>
                    <a:pt x="4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30"/>
            <p:cNvSpPr/>
            <p:nvPr/>
          </p:nvSpPr>
          <p:spPr>
            <a:xfrm>
              <a:off x="5965025" y="2874900"/>
              <a:ext cx="11325" cy="14600"/>
            </a:xfrm>
            <a:custGeom>
              <a:avLst/>
              <a:gdLst/>
              <a:ahLst/>
              <a:cxnLst/>
              <a:rect l="l" t="t" r="r" b="b"/>
              <a:pathLst>
                <a:path w="453" h="584" extrusionOk="0">
                  <a:moveTo>
                    <a:pt x="346" y="0"/>
                  </a:moveTo>
                  <a:lnTo>
                    <a:pt x="346" y="0"/>
                  </a:lnTo>
                  <a:cubicBezTo>
                    <a:pt x="167" y="83"/>
                    <a:pt x="250" y="357"/>
                    <a:pt x="60" y="429"/>
                  </a:cubicBezTo>
                  <a:cubicBezTo>
                    <a:pt x="0" y="476"/>
                    <a:pt x="0" y="524"/>
                    <a:pt x="60" y="583"/>
                  </a:cubicBezTo>
                  <a:cubicBezTo>
                    <a:pt x="453" y="524"/>
                    <a:pt x="334" y="226"/>
                    <a:pt x="3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30"/>
            <p:cNvSpPr/>
            <p:nvPr/>
          </p:nvSpPr>
          <p:spPr>
            <a:xfrm>
              <a:off x="5948350" y="2921025"/>
              <a:ext cx="14600" cy="36050"/>
            </a:xfrm>
            <a:custGeom>
              <a:avLst/>
              <a:gdLst/>
              <a:ahLst/>
              <a:cxnLst/>
              <a:rect l="l" t="t" r="r" b="b"/>
              <a:pathLst>
                <a:path w="584" h="1442" extrusionOk="0">
                  <a:moveTo>
                    <a:pt x="417" y="0"/>
                  </a:moveTo>
                  <a:cubicBezTo>
                    <a:pt x="167" y="322"/>
                    <a:pt x="1" y="703"/>
                    <a:pt x="143" y="1132"/>
                  </a:cubicBezTo>
                  <a:cubicBezTo>
                    <a:pt x="143" y="1239"/>
                    <a:pt x="167" y="1334"/>
                    <a:pt x="167" y="1441"/>
                  </a:cubicBezTo>
                  <a:cubicBezTo>
                    <a:pt x="465" y="1013"/>
                    <a:pt x="524" y="501"/>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30"/>
            <p:cNvSpPr/>
            <p:nvPr/>
          </p:nvSpPr>
          <p:spPr>
            <a:xfrm>
              <a:off x="5954300" y="2902575"/>
              <a:ext cx="12225" cy="8650"/>
            </a:xfrm>
            <a:custGeom>
              <a:avLst/>
              <a:gdLst/>
              <a:ahLst/>
              <a:cxnLst/>
              <a:rect l="l" t="t" r="r" b="b"/>
              <a:pathLst>
                <a:path w="489" h="346" extrusionOk="0">
                  <a:moveTo>
                    <a:pt x="489" y="0"/>
                  </a:moveTo>
                  <a:lnTo>
                    <a:pt x="489" y="0"/>
                  </a:lnTo>
                  <a:cubicBezTo>
                    <a:pt x="465" y="24"/>
                    <a:pt x="441" y="24"/>
                    <a:pt x="417" y="24"/>
                  </a:cubicBezTo>
                  <a:cubicBezTo>
                    <a:pt x="382" y="36"/>
                    <a:pt x="358" y="36"/>
                    <a:pt x="346" y="36"/>
                  </a:cubicBezTo>
                  <a:cubicBezTo>
                    <a:pt x="328" y="40"/>
                    <a:pt x="307" y="41"/>
                    <a:pt x="285" y="41"/>
                  </a:cubicBezTo>
                  <a:cubicBezTo>
                    <a:pt x="248" y="41"/>
                    <a:pt x="207" y="38"/>
                    <a:pt x="168" y="38"/>
                  </a:cubicBezTo>
                  <a:cubicBezTo>
                    <a:pt x="79" y="38"/>
                    <a:pt x="1" y="55"/>
                    <a:pt x="1" y="167"/>
                  </a:cubicBezTo>
                  <a:cubicBezTo>
                    <a:pt x="1" y="346"/>
                    <a:pt x="227" y="286"/>
                    <a:pt x="346" y="334"/>
                  </a:cubicBezTo>
                  <a:cubicBezTo>
                    <a:pt x="382" y="227"/>
                    <a:pt x="429" y="131"/>
                    <a:pt x="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30"/>
            <p:cNvSpPr/>
            <p:nvPr/>
          </p:nvSpPr>
          <p:spPr>
            <a:xfrm>
              <a:off x="5945675" y="2957350"/>
              <a:ext cx="6875" cy="15500"/>
            </a:xfrm>
            <a:custGeom>
              <a:avLst/>
              <a:gdLst/>
              <a:ahLst/>
              <a:cxnLst/>
              <a:rect l="l" t="t" r="r" b="b"/>
              <a:pathLst>
                <a:path w="275" h="620" extrusionOk="0">
                  <a:moveTo>
                    <a:pt x="274" y="0"/>
                  </a:moveTo>
                  <a:cubicBezTo>
                    <a:pt x="131" y="60"/>
                    <a:pt x="131" y="167"/>
                    <a:pt x="119" y="286"/>
                  </a:cubicBezTo>
                  <a:cubicBezTo>
                    <a:pt x="0" y="405"/>
                    <a:pt x="36" y="512"/>
                    <a:pt x="167" y="619"/>
                  </a:cubicBezTo>
                  <a:cubicBezTo>
                    <a:pt x="191" y="619"/>
                    <a:pt x="238" y="595"/>
                    <a:pt x="274" y="583"/>
                  </a:cubicBezTo>
                  <a:lnTo>
                    <a:pt x="27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30"/>
            <p:cNvSpPr/>
            <p:nvPr/>
          </p:nvSpPr>
          <p:spPr>
            <a:xfrm>
              <a:off x="6106400" y="2935900"/>
              <a:ext cx="8950" cy="3350"/>
            </a:xfrm>
            <a:custGeom>
              <a:avLst/>
              <a:gdLst/>
              <a:ahLst/>
              <a:cxnLst/>
              <a:rect l="l" t="t" r="r" b="b"/>
              <a:pathLst>
                <a:path w="358" h="134" extrusionOk="0">
                  <a:moveTo>
                    <a:pt x="1" y="1"/>
                  </a:moveTo>
                  <a:lnTo>
                    <a:pt x="1" y="1"/>
                  </a:lnTo>
                  <a:cubicBezTo>
                    <a:pt x="59" y="80"/>
                    <a:pt x="117" y="134"/>
                    <a:pt x="191" y="134"/>
                  </a:cubicBezTo>
                  <a:cubicBezTo>
                    <a:pt x="238" y="134"/>
                    <a:pt x="293" y="112"/>
                    <a:pt x="358" y="60"/>
                  </a:cubicBezTo>
                  <a:cubicBezTo>
                    <a:pt x="227" y="25"/>
                    <a:pt x="10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30"/>
            <p:cNvSpPr/>
            <p:nvPr/>
          </p:nvSpPr>
          <p:spPr>
            <a:xfrm>
              <a:off x="6006400" y="2828450"/>
              <a:ext cx="16675" cy="3875"/>
            </a:xfrm>
            <a:custGeom>
              <a:avLst/>
              <a:gdLst/>
              <a:ahLst/>
              <a:cxnLst/>
              <a:rect l="l" t="t" r="r" b="b"/>
              <a:pathLst>
                <a:path w="667" h="155" extrusionOk="0">
                  <a:moveTo>
                    <a:pt x="0" y="1"/>
                  </a:moveTo>
                  <a:cubicBezTo>
                    <a:pt x="118" y="100"/>
                    <a:pt x="233" y="154"/>
                    <a:pt x="349" y="154"/>
                  </a:cubicBezTo>
                  <a:cubicBezTo>
                    <a:pt x="454" y="154"/>
                    <a:pt x="559" y="109"/>
                    <a:pt x="667" y="13"/>
                  </a:cubicBezTo>
                  <a:cubicBezTo>
                    <a:pt x="441" y="1"/>
                    <a:pt x="226"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30"/>
            <p:cNvSpPr/>
            <p:nvPr/>
          </p:nvSpPr>
          <p:spPr>
            <a:xfrm>
              <a:off x="5973650" y="2437325"/>
              <a:ext cx="10750" cy="3500"/>
            </a:xfrm>
            <a:custGeom>
              <a:avLst/>
              <a:gdLst/>
              <a:ahLst/>
              <a:cxnLst/>
              <a:rect l="l" t="t" r="r" b="b"/>
              <a:pathLst>
                <a:path w="430" h="140" extrusionOk="0">
                  <a:moveTo>
                    <a:pt x="1" y="1"/>
                  </a:moveTo>
                  <a:cubicBezTo>
                    <a:pt x="71" y="95"/>
                    <a:pt x="144" y="139"/>
                    <a:pt x="216" y="139"/>
                  </a:cubicBezTo>
                  <a:cubicBezTo>
                    <a:pt x="290" y="139"/>
                    <a:pt x="363" y="9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30"/>
            <p:cNvSpPr/>
            <p:nvPr/>
          </p:nvSpPr>
          <p:spPr>
            <a:xfrm>
              <a:off x="5981100" y="2990600"/>
              <a:ext cx="17875" cy="6025"/>
            </a:xfrm>
            <a:custGeom>
              <a:avLst/>
              <a:gdLst/>
              <a:ahLst/>
              <a:cxnLst/>
              <a:rect l="l" t="t" r="r" b="b"/>
              <a:pathLst>
                <a:path w="715" h="241" extrusionOk="0">
                  <a:moveTo>
                    <a:pt x="161" y="1"/>
                  </a:moveTo>
                  <a:cubicBezTo>
                    <a:pt x="36" y="1"/>
                    <a:pt x="10" y="111"/>
                    <a:pt x="0" y="230"/>
                  </a:cubicBezTo>
                  <a:cubicBezTo>
                    <a:pt x="24" y="227"/>
                    <a:pt x="48" y="226"/>
                    <a:pt x="73" y="226"/>
                  </a:cubicBezTo>
                  <a:cubicBezTo>
                    <a:pt x="166" y="226"/>
                    <a:pt x="261" y="240"/>
                    <a:pt x="355" y="240"/>
                  </a:cubicBezTo>
                  <a:cubicBezTo>
                    <a:pt x="481" y="240"/>
                    <a:pt x="604" y="215"/>
                    <a:pt x="715" y="99"/>
                  </a:cubicBezTo>
                  <a:cubicBezTo>
                    <a:pt x="584" y="4"/>
                    <a:pt x="405" y="63"/>
                    <a:pt x="250" y="15"/>
                  </a:cubicBezTo>
                  <a:cubicBezTo>
                    <a:pt x="216" y="5"/>
                    <a:pt x="186"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30"/>
            <p:cNvSpPr/>
            <p:nvPr/>
          </p:nvSpPr>
          <p:spPr>
            <a:xfrm>
              <a:off x="5939725" y="2964475"/>
              <a:ext cx="10150" cy="12225"/>
            </a:xfrm>
            <a:custGeom>
              <a:avLst/>
              <a:gdLst/>
              <a:ahLst/>
              <a:cxnLst/>
              <a:rect l="l" t="t" r="r" b="b"/>
              <a:pathLst>
                <a:path w="406" h="489" extrusionOk="0">
                  <a:moveTo>
                    <a:pt x="357" y="1"/>
                  </a:moveTo>
                  <a:cubicBezTo>
                    <a:pt x="0" y="48"/>
                    <a:pt x="107" y="227"/>
                    <a:pt x="226" y="429"/>
                  </a:cubicBezTo>
                  <a:cubicBezTo>
                    <a:pt x="250" y="453"/>
                    <a:pt x="262" y="477"/>
                    <a:pt x="298" y="489"/>
                  </a:cubicBezTo>
                  <a:cubicBezTo>
                    <a:pt x="310" y="477"/>
                    <a:pt x="334" y="453"/>
                    <a:pt x="346" y="418"/>
                  </a:cubicBezTo>
                  <a:cubicBezTo>
                    <a:pt x="357" y="394"/>
                    <a:pt x="393" y="358"/>
                    <a:pt x="405" y="334"/>
                  </a:cubicBezTo>
                  <a:cubicBezTo>
                    <a:pt x="393" y="227"/>
                    <a:pt x="369" y="108"/>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30"/>
            <p:cNvSpPr/>
            <p:nvPr/>
          </p:nvSpPr>
          <p:spPr>
            <a:xfrm>
              <a:off x="6002525" y="2991500"/>
              <a:ext cx="11025" cy="4925"/>
            </a:xfrm>
            <a:custGeom>
              <a:avLst/>
              <a:gdLst/>
              <a:ahLst/>
              <a:cxnLst/>
              <a:rect l="l" t="t" r="r" b="b"/>
              <a:pathLst>
                <a:path w="441" h="197" extrusionOk="0">
                  <a:moveTo>
                    <a:pt x="216" y="0"/>
                  </a:moveTo>
                  <a:cubicBezTo>
                    <a:pt x="143" y="0"/>
                    <a:pt x="72" y="21"/>
                    <a:pt x="0" y="63"/>
                  </a:cubicBezTo>
                  <a:cubicBezTo>
                    <a:pt x="78" y="152"/>
                    <a:pt x="149" y="197"/>
                    <a:pt x="221" y="197"/>
                  </a:cubicBezTo>
                  <a:cubicBezTo>
                    <a:pt x="292" y="197"/>
                    <a:pt x="364" y="152"/>
                    <a:pt x="441" y="63"/>
                  </a:cubicBezTo>
                  <a:cubicBezTo>
                    <a:pt x="364" y="21"/>
                    <a:pt x="289" y="0"/>
                    <a:pt x="2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30"/>
            <p:cNvSpPr/>
            <p:nvPr/>
          </p:nvSpPr>
          <p:spPr>
            <a:xfrm>
              <a:off x="6023350" y="2993250"/>
              <a:ext cx="11950" cy="2800"/>
            </a:xfrm>
            <a:custGeom>
              <a:avLst/>
              <a:gdLst/>
              <a:ahLst/>
              <a:cxnLst/>
              <a:rect l="l" t="t" r="r" b="b"/>
              <a:pathLst>
                <a:path w="478" h="112" extrusionOk="0">
                  <a:moveTo>
                    <a:pt x="248" y="0"/>
                  </a:moveTo>
                  <a:cubicBezTo>
                    <a:pt x="168" y="0"/>
                    <a:pt x="86" y="39"/>
                    <a:pt x="1" y="112"/>
                  </a:cubicBezTo>
                  <a:lnTo>
                    <a:pt x="477" y="112"/>
                  </a:lnTo>
                  <a:cubicBezTo>
                    <a:pt x="401" y="36"/>
                    <a:pt x="325"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30"/>
            <p:cNvSpPr/>
            <p:nvPr/>
          </p:nvSpPr>
          <p:spPr>
            <a:xfrm>
              <a:off x="6038250" y="2996325"/>
              <a:ext cx="7150" cy="2925"/>
            </a:xfrm>
            <a:custGeom>
              <a:avLst/>
              <a:gdLst/>
              <a:ahLst/>
              <a:cxnLst/>
              <a:rect l="l" t="t" r="r" b="b"/>
              <a:pathLst>
                <a:path w="286" h="117" extrusionOk="0">
                  <a:moveTo>
                    <a:pt x="0" y="1"/>
                  </a:moveTo>
                  <a:cubicBezTo>
                    <a:pt x="48" y="78"/>
                    <a:pt x="98" y="117"/>
                    <a:pt x="148" y="117"/>
                  </a:cubicBezTo>
                  <a:cubicBezTo>
                    <a:pt x="197" y="117"/>
                    <a:pt x="244" y="7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30"/>
            <p:cNvSpPr/>
            <p:nvPr/>
          </p:nvSpPr>
          <p:spPr>
            <a:xfrm>
              <a:off x="6016800" y="2991900"/>
              <a:ext cx="4200" cy="4150"/>
            </a:xfrm>
            <a:custGeom>
              <a:avLst/>
              <a:gdLst/>
              <a:ahLst/>
              <a:cxnLst/>
              <a:rect l="l" t="t" r="r" b="b"/>
              <a:pathLst>
                <a:path w="168" h="166" extrusionOk="0">
                  <a:moveTo>
                    <a:pt x="89" y="0"/>
                  </a:moveTo>
                  <a:cubicBezTo>
                    <a:pt x="68" y="0"/>
                    <a:pt x="40" y="10"/>
                    <a:pt x="1" y="35"/>
                  </a:cubicBezTo>
                  <a:cubicBezTo>
                    <a:pt x="25" y="106"/>
                    <a:pt x="84" y="154"/>
                    <a:pt x="168" y="166"/>
                  </a:cubicBezTo>
                  <a:cubicBezTo>
                    <a:pt x="130" y="147"/>
                    <a:pt x="167" y="0"/>
                    <a:pt x="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30"/>
            <p:cNvSpPr/>
            <p:nvPr/>
          </p:nvSpPr>
          <p:spPr>
            <a:xfrm>
              <a:off x="5977225" y="2996925"/>
              <a:ext cx="3900" cy="1625"/>
            </a:xfrm>
            <a:custGeom>
              <a:avLst/>
              <a:gdLst/>
              <a:ahLst/>
              <a:cxnLst/>
              <a:rect l="l" t="t" r="r" b="b"/>
              <a:pathLst>
                <a:path w="156" h="65" extrusionOk="0">
                  <a:moveTo>
                    <a:pt x="0" y="1"/>
                  </a:moveTo>
                  <a:cubicBezTo>
                    <a:pt x="24" y="24"/>
                    <a:pt x="36" y="36"/>
                    <a:pt x="48" y="60"/>
                  </a:cubicBezTo>
                  <a:cubicBezTo>
                    <a:pt x="59" y="63"/>
                    <a:pt x="69" y="64"/>
                    <a:pt x="80" y="64"/>
                  </a:cubicBezTo>
                  <a:cubicBezTo>
                    <a:pt x="115" y="64"/>
                    <a:pt x="146"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30"/>
            <p:cNvSpPr/>
            <p:nvPr/>
          </p:nvSpPr>
          <p:spPr>
            <a:xfrm>
              <a:off x="5973650" y="2993050"/>
              <a:ext cx="3600" cy="3300"/>
            </a:xfrm>
            <a:custGeom>
              <a:avLst/>
              <a:gdLst/>
              <a:ahLst/>
              <a:cxnLst/>
              <a:rect l="l" t="t" r="r" b="b"/>
              <a:pathLst>
                <a:path w="144" h="132" extrusionOk="0">
                  <a:moveTo>
                    <a:pt x="1" y="1"/>
                  </a:moveTo>
                  <a:cubicBezTo>
                    <a:pt x="48" y="48"/>
                    <a:pt x="108" y="96"/>
                    <a:pt x="143" y="132"/>
                  </a:cubicBezTo>
                  <a:cubicBezTo>
                    <a:pt x="108" y="96"/>
                    <a:pt x="60"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30"/>
            <p:cNvSpPr/>
            <p:nvPr/>
          </p:nvSpPr>
          <p:spPr>
            <a:xfrm>
              <a:off x="5966500" y="2991575"/>
              <a:ext cx="3900" cy="1500"/>
            </a:xfrm>
            <a:custGeom>
              <a:avLst/>
              <a:gdLst/>
              <a:ahLst/>
              <a:cxnLst/>
              <a:rect l="l" t="t" r="r" b="b"/>
              <a:pathLst>
                <a:path w="156" h="60" extrusionOk="0">
                  <a:moveTo>
                    <a:pt x="108" y="0"/>
                  </a:moveTo>
                  <a:cubicBezTo>
                    <a:pt x="60" y="24"/>
                    <a:pt x="37" y="48"/>
                    <a:pt x="1" y="60"/>
                  </a:cubicBezTo>
                  <a:cubicBezTo>
                    <a:pt x="60" y="60"/>
                    <a:pt x="108" y="48"/>
                    <a:pt x="156" y="48"/>
                  </a:cubicBezTo>
                  <a:cubicBezTo>
                    <a:pt x="132"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30"/>
            <p:cNvSpPr/>
            <p:nvPr/>
          </p:nvSpPr>
          <p:spPr>
            <a:xfrm>
              <a:off x="5962925" y="2993050"/>
              <a:ext cx="3600" cy="3300"/>
            </a:xfrm>
            <a:custGeom>
              <a:avLst/>
              <a:gdLst/>
              <a:ahLst/>
              <a:cxnLst/>
              <a:rect l="l" t="t" r="r" b="b"/>
              <a:pathLst>
                <a:path w="144" h="132" extrusionOk="0">
                  <a:moveTo>
                    <a:pt x="144" y="1"/>
                  </a:moveTo>
                  <a:lnTo>
                    <a:pt x="144" y="1"/>
                  </a:lnTo>
                  <a:cubicBezTo>
                    <a:pt x="96" y="48"/>
                    <a:pt x="37" y="96"/>
                    <a:pt x="1" y="132"/>
                  </a:cubicBezTo>
                  <a:cubicBezTo>
                    <a:pt x="60" y="96"/>
                    <a:pt x="96" y="4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30"/>
            <p:cNvSpPr/>
            <p:nvPr/>
          </p:nvSpPr>
          <p:spPr>
            <a:xfrm>
              <a:off x="5998950" y="2991475"/>
              <a:ext cx="3600" cy="1600"/>
            </a:xfrm>
            <a:custGeom>
              <a:avLst/>
              <a:gdLst/>
              <a:ahLst/>
              <a:cxnLst/>
              <a:rect l="l" t="t" r="r" b="b"/>
              <a:pathLst>
                <a:path w="144" h="64" extrusionOk="0">
                  <a:moveTo>
                    <a:pt x="76" y="0"/>
                  </a:moveTo>
                  <a:cubicBezTo>
                    <a:pt x="40" y="0"/>
                    <a:pt x="10" y="18"/>
                    <a:pt x="1" y="64"/>
                  </a:cubicBezTo>
                  <a:lnTo>
                    <a:pt x="143" y="64"/>
                  </a:lnTo>
                  <a:cubicBezTo>
                    <a:pt x="132" y="52"/>
                    <a:pt x="120" y="28"/>
                    <a:pt x="108" y="4"/>
                  </a:cubicBezTo>
                  <a:cubicBezTo>
                    <a:pt x="97" y="2"/>
                    <a:pt x="86" y="0"/>
                    <a:pt x="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30"/>
            <p:cNvSpPr/>
            <p:nvPr/>
          </p:nvSpPr>
          <p:spPr>
            <a:xfrm>
              <a:off x="5943875" y="2982650"/>
              <a:ext cx="4800" cy="4175"/>
            </a:xfrm>
            <a:custGeom>
              <a:avLst/>
              <a:gdLst/>
              <a:ahLst/>
              <a:cxnLst/>
              <a:rect l="l" t="t" r="r" b="b"/>
              <a:pathLst>
                <a:path w="192" h="167" extrusionOk="0">
                  <a:moveTo>
                    <a:pt x="25" y="0"/>
                  </a:moveTo>
                  <a:cubicBezTo>
                    <a:pt x="25" y="36"/>
                    <a:pt x="13" y="60"/>
                    <a:pt x="1" y="95"/>
                  </a:cubicBezTo>
                  <a:lnTo>
                    <a:pt x="72" y="167"/>
                  </a:lnTo>
                  <a:cubicBezTo>
                    <a:pt x="120" y="155"/>
                    <a:pt x="144" y="155"/>
                    <a:pt x="180" y="143"/>
                  </a:cubicBezTo>
                  <a:lnTo>
                    <a:pt x="191" y="119"/>
                  </a:lnTo>
                  <a:cubicBezTo>
                    <a:pt x="144" y="83"/>
                    <a:pt x="84"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30"/>
            <p:cNvSpPr/>
            <p:nvPr/>
          </p:nvSpPr>
          <p:spPr>
            <a:xfrm>
              <a:off x="5940600" y="2982650"/>
              <a:ext cx="4500" cy="4175"/>
            </a:xfrm>
            <a:custGeom>
              <a:avLst/>
              <a:gdLst/>
              <a:ahLst/>
              <a:cxnLst/>
              <a:rect l="l" t="t" r="r" b="b"/>
              <a:pathLst>
                <a:path w="180" h="167" extrusionOk="0">
                  <a:moveTo>
                    <a:pt x="60" y="0"/>
                  </a:moveTo>
                  <a:cubicBezTo>
                    <a:pt x="25" y="36"/>
                    <a:pt x="13" y="60"/>
                    <a:pt x="1" y="95"/>
                  </a:cubicBezTo>
                  <a:cubicBezTo>
                    <a:pt x="13" y="119"/>
                    <a:pt x="37" y="143"/>
                    <a:pt x="72" y="167"/>
                  </a:cubicBezTo>
                  <a:cubicBezTo>
                    <a:pt x="120" y="167"/>
                    <a:pt x="144" y="155"/>
                    <a:pt x="180" y="143"/>
                  </a:cubicBezTo>
                  <a:cubicBezTo>
                    <a:pt x="180" y="95"/>
                    <a:pt x="180"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30"/>
            <p:cNvSpPr/>
            <p:nvPr/>
          </p:nvSpPr>
          <p:spPr>
            <a:xfrm>
              <a:off x="5945075" y="2974600"/>
              <a:ext cx="3300" cy="3600"/>
            </a:xfrm>
            <a:custGeom>
              <a:avLst/>
              <a:gdLst/>
              <a:ahLst/>
              <a:cxnLst/>
              <a:rect l="l" t="t" r="r" b="b"/>
              <a:pathLst>
                <a:path w="132" h="144" extrusionOk="0">
                  <a:moveTo>
                    <a:pt x="120" y="1"/>
                  </a:moveTo>
                  <a:cubicBezTo>
                    <a:pt x="72" y="1"/>
                    <a:pt x="36" y="1"/>
                    <a:pt x="1" y="13"/>
                  </a:cubicBezTo>
                  <a:cubicBezTo>
                    <a:pt x="1" y="60"/>
                    <a:pt x="1" y="108"/>
                    <a:pt x="12" y="143"/>
                  </a:cubicBezTo>
                  <a:cubicBezTo>
                    <a:pt x="84" y="132"/>
                    <a:pt x="132"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30"/>
            <p:cNvSpPr/>
            <p:nvPr/>
          </p:nvSpPr>
          <p:spPr>
            <a:xfrm>
              <a:off x="6037950" y="2964850"/>
              <a:ext cx="7750" cy="3525"/>
            </a:xfrm>
            <a:custGeom>
              <a:avLst/>
              <a:gdLst/>
              <a:ahLst/>
              <a:cxnLst/>
              <a:rect l="l" t="t" r="r" b="b"/>
              <a:pathLst>
                <a:path w="310" h="141" extrusionOk="0">
                  <a:moveTo>
                    <a:pt x="207" y="1"/>
                  </a:moveTo>
                  <a:cubicBezTo>
                    <a:pt x="170" y="1"/>
                    <a:pt x="131" y="22"/>
                    <a:pt x="96" y="45"/>
                  </a:cubicBezTo>
                  <a:cubicBezTo>
                    <a:pt x="60" y="57"/>
                    <a:pt x="36" y="105"/>
                    <a:pt x="0" y="141"/>
                  </a:cubicBezTo>
                  <a:cubicBezTo>
                    <a:pt x="48" y="141"/>
                    <a:pt x="96" y="117"/>
                    <a:pt x="131" y="117"/>
                  </a:cubicBezTo>
                  <a:lnTo>
                    <a:pt x="310" y="81"/>
                  </a:lnTo>
                  <a:cubicBezTo>
                    <a:pt x="280" y="22"/>
                    <a:pt x="244" y="1"/>
                    <a:pt x="2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30"/>
            <p:cNvSpPr/>
            <p:nvPr/>
          </p:nvSpPr>
          <p:spPr>
            <a:xfrm>
              <a:off x="6138550" y="2996925"/>
              <a:ext cx="7475" cy="9375"/>
            </a:xfrm>
            <a:custGeom>
              <a:avLst/>
              <a:gdLst/>
              <a:ahLst/>
              <a:cxnLst/>
              <a:rect l="l" t="t" r="r" b="b"/>
              <a:pathLst>
                <a:path w="299" h="375" extrusionOk="0">
                  <a:moveTo>
                    <a:pt x="1" y="1"/>
                  </a:moveTo>
                  <a:cubicBezTo>
                    <a:pt x="24" y="72"/>
                    <a:pt x="48" y="132"/>
                    <a:pt x="84" y="191"/>
                  </a:cubicBezTo>
                  <a:cubicBezTo>
                    <a:pt x="116" y="245"/>
                    <a:pt x="52" y="375"/>
                    <a:pt x="151" y="375"/>
                  </a:cubicBezTo>
                  <a:cubicBezTo>
                    <a:pt x="162" y="375"/>
                    <a:pt x="175" y="373"/>
                    <a:pt x="191" y="370"/>
                  </a:cubicBezTo>
                  <a:cubicBezTo>
                    <a:pt x="298" y="334"/>
                    <a:pt x="274" y="227"/>
                    <a:pt x="298" y="132"/>
                  </a:cubicBezTo>
                  <a:cubicBezTo>
                    <a:pt x="239" y="12"/>
                    <a:pt x="13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30"/>
            <p:cNvSpPr/>
            <p:nvPr/>
          </p:nvSpPr>
          <p:spPr>
            <a:xfrm>
              <a:off x="5520325" y="3601475"/>
              <a:ext cx="19975" cy="8350"/>
            </a:xfrm>
            <a:custGeom>
              <a:avLst/>
              <a:gdLst/>
              <a:ahLst/>
              <a:cxnLst/>
              <a:rect l="l" t="t" r="r" b="b"/>
              <a:pathLst>
                <a:path w="799" h="334" extrusionOk="0">
                  <a:moveTo>
                    <a:pt x="107" y="0"/>
                  </a:moveTo>
                  <a:cubicBezTo>
                    <a:pt x="48" y="48"/>
                    <a:pt x="24" y="95"/>
                    <a:pt x="0" y="167"/>
                  </a:cubicBezTo>
                  <a:cubicBezTo>
                    <a:pt x="0" y="226"/>
                    <a:pt x="36" y="286"/>
                    <a:pt x="96" y="310"/>
                  </a:cubicBezTo>
                  <a:cubicBezTo>
                    <a:pt x="334" y="310"/>
                    <a:pt x="560" y="333"/>
                    <a:pt x="798" y="333"/>
                  </a:cubicBezTo>
                  <a:cubicBezTo>
                    <a:pt x="739" y="238"/>
                    <a:pt x="691" y="155"/>
                    <a:pt x="643" y="60"/>
                  </a:cubicBezTo>
                  <a:cubicBezTo>
                    <a:pt x="524" y="48"/>
                    <a:pt x="405" y="48"/>
                    <a:pt x="286" y="36"/>
                  </a:cubicBezTo>
                  <a:cubicBezTo>
                    <a:pt x="215" y="36"/>
                    <a:pt x="155" y="12"/>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30"/>
            <p:cNvSpPr/>
            <p:nvPr/>
          </p:nvSpPr>
          <p:spPr>
            <a:xfrm>
              <a:off x="6020375" y="3660600"/>
              <a:ext cx="47050" cy="3675"/>
            </a:xfrm>
            <a:custGeom>
              <a:avLst/>
              <a:gdLst/>
              <a:ahLst/>
              <a:cxnLst/>
              <a:rect l="l" t="t" r="r" b="b"/>
              <a:pathLst>
                <a:path w="1882" h="147" extrusionOk="0">
                  <a:moveTo>
                    <a:pt x="601" y="1"/>
                  </a:moveTo>
                  <a:cubicBezTo>
                    <a:pt x="401" y="1"/>
                    <a:pt x="200" y="4"/>
                    <a:pt x="1" y="4"/>
                  </a:cubicBezTo>
                  <a:cubicBezTo>
                    <a:pt x="268" y="118"/>
                    <a:pt x="538" y="146"/>
                    <a:pt x="808" y="146"/>
                  </a:cubicBezTo>
                  <a:cubicBezTo>
                    <a:pt x="1089" y="146"/>
                    <a:pt x="1370" y="115"/>
                    <a:pt x="1652" y="115"/>
                  </a:cubicBezTo>
                  <a:cubicBezTo>
                    <a:pt x="1729" y="115"/>
                    <a:pt x="1805" y="118"/>
                    <a:pt x="1882" y="124"/>
                  </a:cubicBezTo>
                  <a:cubicBezTo>
                    <a:pt x="1467" y="18"/>
                    <a:pt x="1034" y="1"/>
                    <a:pt x="6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30"/>
            <p:cNvSpPr/>
            <p:nvPr/>
          </p:nvSpPr>
          <p:spPr>
            <a:xfrm>
              <a:off x="6121000" y="3667175"/>
              <a:ext cx="17575" cy="7325"/>
            </a:xfrm>
            <a:custGeom>
              <a:avLst/>
              <a:gdLst/>
              <a:ahLst/>
              <a:cxnLst/>
              <a:rect l="l" t="t" r="r" b="b"/>
              <a:pathLst>
                <a:path w="703" h="293" extrusionOk="0">
                  <a:moveTo>
                    <a:pt x="225" y="1"/>
                  </a:moveTo>
                  <a:cubicBezTo>
                    <a:pt x="151" y="1"/>
                    <a:pt x="76" y="8"/>
                    <a:pt x="0" y="27"/>
                  </a:cubicBezTo>
                  <a:lnTo>
                    <a:pt x="0" y="265"/>
                  </a:lnTo>
                  <a:cubicBezTo>
                    <a:pt x="125" y="275"/>
                    <a:pt x="258" y="292"/>
                    <a:pt x="393" y="292"/>
                  </a:cubicBezTo>
                  <a:cubicBezTo>
                    <a:pt x="425" y="292"/>
                    <a:pt x="456" y="291"/>
                    <a:pt x="488" y="289"/>
                  </a:cubicBezTo>
                  <a:cubicBezTo>
                    <a:pt x="703" y="277"/>
                    <a:pt x="607" y="146"/>
                    <a:pt x="560" y="39"/>
                  </a:cubicBezTo>
                  <a:cubicBezTo>
                    <a:pt x="445" y="18"/>
                    <a:pt x="335"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30"/>
            <p:cNvSpPr/>
            <p:nvPr/>
          </p:nvSpPr>
          <p:spPr>
            <a:xfrm>
              <a:off x="5977225" y="3656600"/>
              <a:ext cx="30675" cy="3975"/>
            </a:xfrm>
            <a:custGeom>
              <a:avLst/>
              <a:gdLst/>
              <a:ahLst/>
              <a:cxnLst/>
              <a:rect l="l" t="t" r="r" b="b"/>
              <a:pathLst>
                <a:path w="1227" h="159" extrusionOk="0">
                  <a:moveTo>
                    <a:pt x="414" y="0"/>
                  </a:moveTo>
                  <a:cubicBezTo>
                    <a:pt x="277" y="0"/>
                    <a:pt x="139" y="6"/>
                    <a:pt x="0" y="10"/>
                  </a:cubicBezTo>
                  <a:cubicBezTo>
                    <a:pt x="176" y="127"/>
                    <a:pt x="359" y="158"/>
                    <a:pt x="544" y="158"/>
                  </a:cubicBezTo>
                  <a:cubicBezTo>
                    <a:pt x="757" y="158"/>
                    <a:pt x="973" y="116"/>
                    <a:pt x="1184" y="116"/>
                  </a:cubicBezTo>
                  <a:cubicBezTo>
                    <a:pt x="1198" y="116"/>
                    <a:pt x="1212" y="116"/>
                    <a:pt x="1227" y="117"/>
                  </a:cubicBezTo>
                  <a:cubicBezTo>
                    <a:pt x="957" y="22"/>
                    <a:pt x="687"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30"/>
            <p:cNvSpPr/>
            <p:nvPr/>
          </p:nvSpPr>
          <p:spPr>
            <a:xfrm>
              <a:off x="5934650" y="3653550"/>
              <a:ext cx="15500" cy="3000"/>
            </a:xfrm>
            <a:custGeom>
              <a:avLst/>
              <a:gdLst/>
              <a:ahLst/>
              <a:cxnLst/>
              <a:rect l="l" t="t" r="r" b="b"/>
              <a:pathLst>
                <a:path w="620" h="120" extrusionOk="0">
                  <a:moveTo>
                    <a:pt x="1" y="1"/>
                  </a:moveTo>
                  <a:lnTo>
                    <a:pt x="1" y="120"/>
                  </a:lnTo>
                  <a:cubicBezTo>
                    <a:pt x="203" y="120"/>
                    <a:pt x="418" y="108"/>
                    <a:pt x="620" y="108"/>
                  </a:cubicBezTo>
                  <a:cubicBezTo>
                    <a:pt x="429" y="1"/>
                    <a:pt x="20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30"/>
            <p:cNvSpPr/>
            <p:nvPr/>
          </p:nvSpPr>
          <p:spPr>
            <a:xfrm>
              <a:off x="6013525" y="3659975"/>
              <a:ext cx="3300" cy="1950"/>
            </a:xfrm>
            <a:custGeom>
              <a:avLst/>
              <a:gdLst/>
              <a:ahLst/>
              <a:cxnLst/>
              <a:rect l="l" t="t" r="r" b="b"/>
              <a:pathLst>
                <a:path w="132" h="78" extrusionOk="0">
                  <a:moveTo>
                    <a:pt x="55" y="1"/>
                  </a:moveTo>
                  <a:cubicBezTo>
                    <a:pt x="35" y="1"/>
                    <a:pt x="17" y="7"/>
                    <a:pt x="1" y="18"/>
                  </a:cubicBezTo>
                  <a:cubicBezTo>
                    <a:pt x="1" y="41"/>
                    <a:pt x="25" y="77"/>
                    <a:pt x="25" y="77"/>
                  </a:cubicBezTo>
                  <a:cubicBezTo>
                    <a:pt x="61" y="53"/>
                    <a:pt x="96" y="41"/>
                    <a:pt x="132" y="29"/>
                  </a:cubicBezTo>
                  <a:cubicBezTo>
                    <a:pt x="106" y="10"/>
                    <a:pt x="80"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30"/>
            <p:cNvSpPr/>
            <p:nvPr/>
          </p:nvSpPr>
          <p:spPr>
            <a:xfrm>
              <a:off x="5506925" y="3605075"/>
              <a:ext cx="15500" cy="8325"/>
            </a:xfrm>
            <a:custGeom>
              <a:avLst/>
              <a:gdLst/>
              <a:ahLst/>
              <a:cxnLst/>
              <a:rect l="l" t="t" r="r" b="b"/>
              <a:pathLst>
                <a:path w="620" h="333" extrusionOk="0">
                  <a:moveTo>
                    <a:pt x="450" y="0"/>
                  </a:moveTo>
                  <a:cubicBezTo>
                    <a:pt x="399" y="0"/>
                    <a:pt x="347" y="28"/>
                    <a:pt x="298" y="70"/>
                  </a:cubicBezTo>
                  <a:cubicBezTo>
                    <a:pt x="227" y="189"/>
                    <a:pt x="108" y="166"/>
                    <a:pt x="1" y="201"/>
                  </a:cubicBezTo>
                  <a:cubicBezTo>
                    <a:pt x="1" y="249"/>
                    <a:pt x="24" y="285"/>
                    <a:pt x="36" y="320"/>
                  </a:cubicBezTo>
                  <a:cubicBezTo>
                    <a:pt x="167" y="320"/>
                    <a:pt x="322" y="332"/>
                    <a:pt x="453" y="332"/>
                  </a:cubicBezTo>
                  <a:cubicBezTo>
                    <a:pt x="513" y="285"/>
                    <a:pt x="560" y="225"/>
                    <a:pt x="620" y="166"/>
                  </a:cubicBezTo>
                  <a:cubicBezTo>
                    <a:pt x="620" y="142"/>
                    <a:pt x="596" y="106"/>
                    <a:pt x="584" y="82"/>
                  </a:cubicBezTo>
                  <a:cubicBezTo>
                    <a:pt x="543" y="25"/>
                    <a:pt x="497" y="0"/>
                    <a:pt x="4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30"/>
            <p:cNvSpPr/>
            <p:nvPr/>
          </p:nvSpPr>
          <p:spPr>
            <a:xfrm>
              <a:off x="6060875" y="3469625"/>
              <a:ext cx="107775" cy="16050"/>
            </a:xfrm>
            <a:custGeom>
              <a:avLst/>
              <a:gdLst/>
              <a:ahLst/>
              <a:cxnLst/>
              <a:rect l="l" t="t" r="r" b="b"/>
              <a:pathLst>
                <a:path w="4311" h="642" extrusionOk="0">
                  <a:moveTo>
                    <a:pt x="3355" y="1"/>
                  </a:moveTo>
                  <a:cubicBezTo>
                    <a:pt x="2267" y="1"/>
                    <a:pt x="1186" y="156"/>
                    <a:pt x="95" y="166"/>
                  </a:cubicBezTo>
                  <a:cubicBezTo>
                    <a:pt x="0" y="274"/>
                    <a:pt x="24" y="393"/>
                    <a:pt x="107" y="500"/>
                  </a:cubicBezTo>
                  <a:cubicBezTo>
                    <a:pt x="297" y="616"/>
                    <a:pt x="500" y="641"/>
                    <a:pt x="708" y="641"/>
                  </a:cubicBezTo>
                  <a:cubicBezTo>
                    <a:pt x="862" y="641"/>
                    <a:pt x="1019" y="627"/>
                    <a:pt x="1175" y="627"/>
                  </a:cubicBezTo>
                  <a:cubicBezTo>
                    <a:pt x="1216" y="627"/>
                    <a:pt x="1257" y="628"/>
                    <a:pt x="1298" y="631"/>
                  </a:cubicBezTo>
                  <a:lnTo>
                    <a:pt x="1893" y="631"/>
                  </a:lnTo>
                  <a:cubicBezTo>
                    <a:pt x="2131" y="631"/>
                    <a:pt x="2369" y="619"/>
                    <a:pt x="2548" y="440"/>
                  </a:cubicBezTo>
                  <a:cubicBezTo>
                    <a:pt x="2822" y="404"/>
                    <a:pt x="3108" y="369"/>
                    <a:pt x="3370" y="333"/>
                  </a:cubicBezTo>
                  <a:cubicBezTo>
                    <a:pt x="3491" y="371"/>
                    <a:pt x="3616" y="382"/>
                    <a:pt x="3739" y="382"/>
                  </a:cubicBezTo>
                  <a:cubicBezTo>
                    <a:pt x="3845" y="382"/>
                    <a:pt x="3949" y="374"/>
                    <a:pt x="4048" y="369"/>
                  </a:cubicBezTo>
                  <a:cubicBezTo>
                    <a:pt x="4310" y="35"/>
                    <a:pt x="3870" y="154"/>
                    <a:pt x="3834" y="12"/>
                  </a:cubicBezTo>
                  <a:cubicBezTo>
                    <a:pt x="3674" y="4"/>
                    <a:pt x="3515" y="1"/>
                    <a:pt x="33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30"/>
            <p:cNvSpPr/>
            <p:nvPr/>
          </p:nvSpPr>
          <p:spPr>
            <a:xfrm>
              <a:off x="5965025" y="3470225"/>
              <a:ext cx="98550" cy="15175"/>
            </a:xfrm>
            <a:custGeom>
              <a:avLst/>
              <a:gdLst/>
              <a:ahLst/>
              <a:cxnLst/>
              <a:rect l="l" t="t" r="r" b="b"/>
              <a:pathLst>
                <a:path w="3942" h="607" extrusionOk="0">
                  <a:moveTo>
                    <a:pt x="408" y="1"/>
                  </a:moveTo>
                  <a:cubicBezTo>
                    <a:pt x="302" y="1"/>
                    <a:pt x="195" y="10"/>
                    <a:pt x="84" y="23"/>
                  </a:cubicBezTo>
                  <a:cubicBezTo>
                    <a:pt x="0" y="107"/>
                    <a:pt x="0" y="190"/>
                    <a:pt x="48" y="297"/>
                  </a:cubicBezTo>
                  <a:cubicBezTo>
                    <a:pt x="84" y="357"/>
                    <a:pt x="143" y="380"/>
                    <a:pt x="203" y="416"/>
                  </a:cubicBezTo>
                  <a:cubicBezTo>
                    <a:pt x="346" y="464"/>
                    <a:pt x="477" y="464"/>
                    <a:pt x="607" y="476"/>
                  </a:cubicBezTo>
                  <a:lnTo>
                    <a:pt x="2310" y="476"/>
                  </a:lnTo>
                  <a:cubicBezTo>
                    <a:pt x="2382" y="488"/>
                    <a:pt x="2441" y="488"/>
                    <a:pt x="2512" y="488"/>
                  </a:cubicBezTo>
                  <a:cubicBezTo>
                    <a:pt x="2774" y="523"/>
                    <a:pt x="2989" y="607"/>
                    <a:pt x="3251" y="607"/>
                  </a:cubicBezTo>
                  <a:cubicBezTo>
                    <a:pt x="3346" y="607"/>
                    <a:pt x="3465" y="607"/>
                    <a:pt x="3572" y="595"/>
                  </a:cubicBezTo>
                  <a:cubicBezTo>
                    <a:pt x="3727" y="583"/>
                    <a:pt x="3858" y="547"/>
                    <a:pt x="3941" y="404"/>
                  </a:cubicBezTo>
                  <a:lnTo>
                    <a:pt x="3941" y="142"/>
                  </a:lnTo>
                  <a:cubicBezTo>
                    <a:pt x="3411" y="95"/>
                    <a:pt x="2881" y="3"/>
                    <a:pt x="2363" y="3"/>
                  </a:cubicBezTo>
                  <a:cubicBezTo>
                    <a:pt x="2229" y="3"/>
                    <a:pt x="2097" y="9"/>
                    <a:pt x="1965" y="23"/>
                  </a:cubicBezTo>
                  <a:cubicBezTo>
                    <a:pt x="1750" y="71"/>
                    <a:pt x="1536" y="95"/>
                    <a:pt x="1320" y="95"/>
                  </a:cubicBezTo>
                  <a:cubicBezTo>
                    <a:pt x="1105" y="95"/>
                    <a:pt x="887" y="71"/>
                    <a:pt x="667" y="23"/>
                  </a:cubicBezTo>
                  <a:cubicBezTo>
                    <a:pt x="581" y="7"/>
                    <a:pt x="495" y="1"/>
                    <a:pt x="4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30"/>
            <p:cNvSpPr/>
            <p:nvPr/>
          </p:nvSpPr>
          <p:spPr>
            <a:xfrm>
              <a:off x="5851900" y="3463350"/>
              <a:ext cx="94975" cy="16325"/>
            </a:xfrm>
            <a:custGeom>
              <a:avLst/>
              <a:gdLst/>
              <a:ahLst/>
              <a:cxnLst/>
              <a:rect l="l" t="t" r="r" b="b"/>
              <a:pathLst>
                <a:path w="3799" h="653" extrusionOk="0">
                  <a:moveTo>
                    <a:pt x="132" y="1"/>
                  </a:moveTo>
                  <a:cubicBezTo>
                    <a:pt x="96" y="84"/>
                    <a:pt x="49" y="167"/>
                    <a:pt x="1" y="263"/>
                  </a:cubicBezTo>
                  <a:cubicBezTo>
                    <a:pt x="156" y="465"/>
                    <a:pt x="370" y="513"/>
                    <a:pt x="584" y="572"/>
                  </a:cubicBezTo>
                  <a:cubicBezTo>
                    <a:pt x="846" y="608"/>
                    <a:pt x="1108" y="596"/>
                    <a:pt x="1370" y="608"/>
                  </a:cubicBezTo>
                  <a:lnTo>
                    <a:pt x="2025" y="608"/>
                  </a:lnTo>
                  <a:cubicBezTo>
                    <a:pt x="2126" y="613"/>
                    <a:pt x="2229" y="615"/>
                    <a:pt x="2331" y="615"/>
                  </a:cubicBezTo>
                  <a:cubicBezTo>
                    <a:pt x="2472" y="615"/>
                    <a:pt x="2614" y="612"/>
                    <a:pt x="2754" y="612"/>
                  </a:cubicBezTo>
                  <a:cubicBezTo>
                    <a:pt x="2942" y="612"/>
                    <a:pt x="3129" y="618"/>
                    <a:pt x="3311" y="644"/>
                  </a:cubicBezTo>
                  <a:cubicBezTo>
                    <a:pt x="3341" y="650"/>
                    <a:pt x="3373" y="652"/>
                    <a:pt x="3408" y="652"/>
                  </a:cubicBezTo>
                  <a:cubicBezTo>
                    <a:pt x="3442" y="652"/>
                    <a:pt x="3478" y="650"/>
                    <a:pt x="3513" y="644"/>
                  </a:cubicBezTo>
                  <a:cubicBezTo>
                    <a:pt x="3632" y="632"/>
                    <a:pt x="3704" y="548"/>
                    <a:pt x="3763" y="465"/>
                  </a:cubicBezTo>
                  <a:cubicBezTo>
                    <a:pt x="3799" y="394"/>
                    <a:pt x="3787" y="334"/>
                    <a:pt x="3739" y="274"/>
                  </a:cubicBezTo>
                  <a:cubicBezTo>
                    <a:pt x="3586" y="221"/>
                    <a:pt x="3430" y="207"/>
                    <a:pt x="3275" y="207"/>
                  </a:cubicBezTo>
                  <a:cubicBezTo>
                    <a:pt x="3104" y="207"/>
                    <a:pt x="2934" y="223"/>
                    <a:pt x="2764" y="223"/>
                  </a:cubicBezTo>
                  <a:cubicBezTo>
                    <a:pt x="2608" y="223"/>
                    <a:pt x="2453" y="209"/>
                    <a:pt x="2299" y="155"/>
                  </a:cubicBezTo>
                  <a:cubicBezTo>
                    <a:pt x="1584" y="96"/>
                    <a:pt x="84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30"/>
            <p:cNvSpPr/>
            <p:nvPr/>
          </p:nvSpPr>
          <p:spPr>
            <a:xfrm>
              <a:off x="5858750" y="3437475"/>
              <a:ext cx="55400" cy="15000"/>
            </a:xfrm>
            <a:custGeom>
              <a:avLst/>
              <a:gdLst/>
              <a:ahLst/>
              <a:cxnLst/>
              <a:rect l="l" t="t" r="r" b="b"/>
              <a:pathLst>
                <a:path w="2216" h="600" extrusionOk="0">
                  <a:moveTo>
                    <a:pt x="341" y="1"/>
                  </a:moveTo>
                  <a:cubicBezTo>
                    <a:pt x="233" y="1"/>
                    <a:pt x="123" y="8"/>
                    <a:pt x="13" y="24"/>
                  </a:cubicBezTo>
                  <a:cubicBezTo>
                    <a:pt x="1" y="345"/>
                    <a:pt x="358" y="226"/>
                    <a:pt x="441" y="428"/>
                  </a:cubicBezTo>
                  <a:cubicBezTo>
                    <a:pt x="485" y="424"/>
                    <a:pt x="528" y="421"/>
                    <a:pt x="571" y="421"/>
                  </a:cubicBezTo>
                  <a:cubicBezTo>
                    <a:pt x="961" y="421"/>
                    <a:pt x="1341" y="600"/>
                    <a:pt x="1734" y="600"/>
                  </a:cubicBezTo>
                  <a:cubicBezTo>
                    <a:pt x="1834" y="600"/>
                    <a:pt x="1935" y="588"/>
                    <a:pt x="2037" y="559"/>
                  </a:cubicBezTo>
                  <a:cubicBezTo>
                    <a:pt x="2144" y="524"/>
                    <a:pt x="2215" y="464"/>
                    <a:pt x="2168" y="321"/>
                  </a:cubicBezTo>
                  <a:cubicBezTo>
                    <a:pt x="1930" y="297"/>
                    <a:pt x="1691" y="262"/>
                    <a:pt x="1465" y="190"/>
                  </a:cubicBezTo>
                  <a:cubicBezTo>
                    <a:pt x="1094" y="88"/>
                    <a:pt x="723"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30"/>
            <p:cNvSpPr/>
            <p:nvPr/>
          </p:nvSpPr>
          <p:spPr>
            <a:xfrm>
              <a:off x="6156700" y="3466925"/>
              <a:ext cx="47350" cy="13425"/>
            </a:xfrm>
            <a:custGeom>
              <a:avLst/>
              <a:gdLst/>
              <a:ahLst/>
              <a:cxnLst/>
              <a:rect l="l" t="t" r="r" b="b"/>
              <a:pathLst>
                <a:path w="1894" h="537" extrusionOk="0">
                  <a:moveTo>
                    <a:pt x="1573" y="1"/>
                  </a:moveTo>
                  <a:cubicBezTo>
                    <a:pt x="1513" y="24"/>
                    <a:pt x="1477" y="72"/>
                    <a:pt x="1430" y="96"/>
                  </a:cubicBezTo>
                  <a:cubicBezTo>
                    <a:pt x="1396" y="98"/>
                    <a:pt x="1363" y="98"/>
                    <a:pt x="1330" y="98"/>
                  </a:cubicBezTo>
                  <a:cubicBezTo>
                    <a:pt x="1051" y="98"/>
                    <a:pt x="780" y="42"/>
                    <a:pt x="508" y="42"/>
                  </a:cubicBezTo>
                  <a:cubicBezTo>
                    <a:pt x="375" y="42"/>
                    <a:pt x="242" y="56"/>
                    <a:pt x="108" y="96"/>
                  </a:cubicBezTo>
                  <a:cubicBezTo>
                    <a:pt x="91" y="91"/>
                    <a:pt x="75" y="89"/>
                    <a:pt x="61" y="89"/>
                  </a:cubicBezTo>
                  <a:cubicBezTo>
                    <a:pt x="36" y="89"/>
                    <a:pt x="16" y="97"/>
                    <a:pt x="1" y="120"/>
                  </a:cubicBezTo>
                  <a:cubicBezTo>
                    <a:pt x="84" y="215"/>
                    <a:pt x="191" y="310"/>
                    <a:pt x="287" y="393"/>
                  </a:cubicBezTo>
                  <a:cubicBezTo>
                    <a:pt x="403" y="474"/>
                    <a:pt x="527" y="494"/>
                    <a:pt x="655" y="494"/>
                  </a:cubicBezTo>
                  <a:cubicBezTo>
                    <a:pt x="783" y="494"/>
                    <a:pt x="914" y="474"/>
                    <a:pt x="1043" y="474"/>
                  </a:cubicBezTo>
                  <a:cubicBezTo>
                    <a:pt x="1130" y="474"/>
                    <a:pt x="1215" y="483"/>
                    <a:pt x="1299" y="512"/>
                  </a:cubicBezTo>
                  <a:cubicBezTo>
                    <a:pt x="1382" y="512"/>
                    <a:pt x="1489" y="536"/>
                    <a:pt x="1573" y="536"/>
                  </a:cubicBezTo>
                  <a:cubicBezTo>
                    <a:pt x="1751" y="441"/>
                    <a:pt x="1894" y="334"/>
                    <a:pt x="1727" y="131"/>
                  </a:cubicBezTo>
                  <a:cubicBezTo>
                    <a:pt x="1680" y="84"/>
                    <a:pt x="1620" y="36"/>
                    <a:pt x="15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30"/>
            <p:cNvSpPr/>
            <p:nvPr/>
          </p:nvSpPr>
          <p:spPr>
            <a:xfrm>
              <a:off x="5909350" y="3444325"/>
              <a:ext cx="31575" cy="9175"/>
            </a:xfrm>
            <a:custGeom>
              <a:avLst/>
              <a:gdLst/>
              <a:ahLst/>
              <a:cxnLst/>
              <a:rect l="l" t="t" r="r" b="b"/>
              <a:pathLst>
                <a:path w="1263" h="367" extrusionOk="0">
                  <a:moveTo>
                    <a:pt x="594" y="1"/>
                  </a:moveTo>
                  <a:cubicBezTo>
                    <a:pt x="438" y="1"/>
                    <a:pt x="283" y="13"/>
                    <a:pt x="132" y="47"/>
                  </a:cubicBezTo>
                  <a:cubicBezTo>
                    <a:pt x="84" y="131"/>
                    <a:pt x="37" y="214"/>
                    <a:pt x="1" y="285"/>
                  </a:cubicBezTo>
                  <a:cubicBezTo>
                    <a:pt x="96" y="285"/>
                    <a:pt x="191" y="285"/>
                    <a:pt x="275" y="309"/>
                  </a:cubicBezTo>
                  <a:cubicBezTo>
                    <a:pt x="298" y="291"/>
                    <a:pt x="322" y="282"/>
                    <a:pt x="346" y="282"/>
                  </a:cubicBezTo>
                  <a:cubicBezTo>
                    <a:pt x="370" y="282"/>
                    <a:pt x="394" y="291"/>
                    <a:pt x="418" y="309"/>
                  </a:cubicBezTo>
                  <a:cubicBezTo>
                    <a:pt x="478" y="309"/>
                    <a:pt x="543" y="252"/>
                    <a:pt x="606" y="252"/>
                  </a:cubicBezTo>
                  <a:cubicBezTo>
                    <a:pt x="643" y="252"/>
                    <a:pt x="680" y="272"/>
                    <a:pt x="715" y="333"/>
                  </a:cubicBezTo>
                  <a:cubicBezTo>
                    <a:pt x="736" y="354"/>
                    <a:pt x="761" y="366"/>
                    <a:pt x="789" y="366"/>
                  </a:cubicBezTo>
                  <a:cubicBezTo>
                    <a:pt x="810" y="366"/>
                    <a:pt x="833" y="360"/>
                    <a:pt x="858" y="345"/>
                  </a:cubicBezTo>
                  <a:cubicBezTo>
                    <a:pt x="965" y="333"/>
                    <a:pt x="1049" y="321"/>
                    <a:pt x="1144" y="309"/>
                  </a:cubicBezTo>
                  <a:cubicBezTo>
                    <a:pt x="1168" y="214"/>
                    <a:pt x="1215" y="143"/>
                    <a:pt x="1263" y="47"/>
                  </a:cubicBezTo>
                  <a:cubicBezTo>
                    <a:pt x="1045" y="26"/>
                    <a:pt x="819" y="1"/>
                    <a:pt x="5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30"/>
            <p:cNvSpPr/>
            <p:nvPr/>
          </p:nvSpPr>
          <p:spPr>
            <a:xfrm>
              <a:off x="5796250" y="3433475"/>
              <a:ext cx="28900" cy="11575"/>
            </a:xfrm>
            <a:custGeom>
              <a:avLst/>
              <a:gdLst/>
              <a:ahLst/>
              <a:cxnLst/>
              <a:rect l="l" t="t" r="r" b="b"/>
              <a:pathLst>
                <a:path w="1156" h="463" extrusionOk="0">
                  <a:moveTo>
                    <a:pt x="609" y="0"/>
                  </a:moveTo>
                  <a:cubicBezTo>
                    <a:pt x="433" y="0"/>
                    <a:pt x="254" y="46"/>
                    <a:pt x="72" y="53"/>
                  </a:cubicBezTo>
                  <a:cubicBezTo>
                    <a:pt x="0" y="303"/>
                    <a:pt x="274" y="207"/>
                    <a:pt x="346" y="326"/>
                  </a:cubicBezTo>
                  <a:cubicBezTo>
                    <a:pt x="582" y="326"/>
                    <a:pt x="770" y="462"/>
                    <a:pt x="1006" y="462"/>
                  </a:cubicBezTo>
                  <a:cubicBezTo>
                    <a:pt x="1032" y="462"/>
                    <a:pt x="1057" y="461"/>
                    <a:pt x="1084" y="457"/>
                  </a:cubicBezTo>
                  <a:cubicBezTo>
                    <a:pt x="1155" y="350"/>
                    <a:pt x="1155" y="267"/>
                    <a:pt x="1072" y="172"/>
                  </a:cubicBezTo>
                  <a:cubicBezTo>
                    <a:pt x="920" y="37"/>
                    <a:pt x="766"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30"/>
            <p:cNvSpPr/>
            <p:nvPr/>
          </p:nvSpPr>
          <p:spPr>
            <a:xfrm>
              <a:off x="5835550" y="3434175"/>
              <a:ext cx="23825" cy="12975"/>
            </a:xfrm>
            <a:custGeom>
              <a:avLst/>
              <a:gdLst/>
              <a:ahLst/>
              <a:cxnLst/>
              <a:rect l="l" t="t" r="r" b="b"/>
              <a:pathLst>
                <a:path w="953" h="519" extrusionOk="0">
                  <a:moveTo>
                    <a:pt x="655" y="1"/>
                  </a:moveTo>
                  <a:cubicBezTo>
                    <a:pt x="512" y="46"/>
                    <a:pt x="409" y="225"/>
                    <a:pt x="250" y="225"/>
                  </a:cubicBezTo>
                  <a:cubicBezTo>
                    <a:pt x="198" y="225"/>
                    <a:pt x="139" y="206"/>
                    <a:pt x="71" y="156"/>
                  </a:cubicBezTo>
                  <a:cubicBezTo>
                    <a:pt x="0" y="251"/>
                    <a:pt x="0" y="334"/>
                    <a:pt x="71" y="429"/>
                  </a:cubicBezTo>
                  <a:cubicBezTo>
                    <a:pt x="98" y="425"/>
                    <a:pt x="125" y="423"/>
                    <a:pt x="151" y="423"/>
                  </a:cubicBezTo>
                  <a:cubicBezTo>
                    <a:pt x="341" y="423"/>
                    <a:pt x="526" y="518"/>
                    <a:pt x="713" y="518"/>
                  </a:cubicBezTo>
                  <a:cubicBezTo>
                    <a:pt x="793" y="518"/>
                    <a:pt x="872" y="502"/>
                    <a:pt x="953" y="453"/>
                  </a:cubicBezTo>
                  <a:cubicBezTo>
                    <a:pt x="905" y="334"/>
                    <a:pt x="881" y="239"/>
                    <a:pt x="810" y="132"/>
                  </a:cubicBezTo>
                  <a:cubicBezTo>
                    <a:pt x="750" y="84"/>
                    <a:pt x="703" y="37"/>
                    <a:pt x="6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30"/>
            <p:cNvSpPr/>
            <p:nvPr/>
          </p:nvSpPr>
          <p:spPr>
            <a:xfrm>
              <a:off x="5945075" y="3469175"/>
              <a:ext cx="21450" cy="12025"/>
            </a:xfrm>
            <a:custGeom>
              <a:avLst/>
              <a:gdLst/>
              <a:ahLst/>
              <a:cxnLst/>
              <a:rect l="l" t="t" r="r" b="b"/>
              <a:pathLst>
                <a:path w="858" h="481" extrusionOk="0">
                  <a:moveTo>
                    <a:pt x="366" y="0"/>
                  </a:moveTo>
                  <a:cubicBezTo>
                    <a:pt x="249" y="0"/>
                    <a:pt x="132" y="10"/>
                    <a:pt x="12" y="30"/>
                  </a:cubicBezTo>
                  <a:cubicBezTo>
                    <a:pt x="1" y="89"/>
                    <a:pt x="1" y="125"/>
                    <a:pt x="1" y="184"/>
                  </a:cubicBezTo>
                  <a:cubicBezTo>
                    <a:pt x="24" y="303"/>
                    <a:pt x="96" y="387"/>
                    <a:pt x="203" y="422"/>
                  </a:cubicBezTo>
                  <a:cubicBezTo>
                    <a:pt x="300" y="458"/>
                    <a:pt x="397" y="481"/>
                    <a:pt x="492" y="481"/>
                  </a:cubicBezTo>
                  <a:cubicBezTo>
                    <a:pt x="617" y="481"/>
                    <a:pt x="737" y="441"/>
                    <a:pt x="846" y="339"/>
                  </a:cubicBezTo>
                  <a:cubicBezTo>
                    <a:pt x="846" y="244"/>
                    <a:pt x="858" y="149"/>
                    <a:pt x="858" y="53"/>
                  </a:cubicBezTo>
                  <a:cubicBezTo>
                    <a:pt x="691" y="19"/>
                    <a:pt x="529" y="0"/>
                    <a:pt x="3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30"/>
            <p:cNvSpPr/>
            <p:nvPr/>
          </p:nvSpPr>
          <p:spPr>
            <a:xfrm>
              <a:off x="5779275" y="3434475"/>
              <a:ext cx="25925" cy="7775"/>
            </a:xfrm>
            <a:custGeom>
              <a:avLst/>
              <a:gdLst/>
              <a:ahLst/>
              <a:cxnLst/>
              <a:rect l="l" t="t" r="r" b="b"/>
              <a:pathLst>
                <a:path w="1037" h="311" extrusionOk="0">
                  <a:moveTo>
                    <a:pt x="322" y="1"/>
                  </a:moveTo>
                  <a:cubicBezTo>
                    <a:pt x="239" y="108"/>
                    <a:pt x="60" y="25"/>
                    <a:pt x="1" y="167"/>
                  </a:cubicBezTo>
                  <a:cubicBezTo>
                    <a:pt x="188" y="275"/>
                    <a:pt x="380" y="310"/>
                    <a:pt x="575" y="310"/>
                  </a:cubicBezTo>
                  <a:cubicBezTo>
                    <a:pt x="726" y="310"/>
                    <a:pt x="880" y="289"/>
                    <a:pt x="1037" y="263"/>
                  </a:cubicBezTo>
                  <a:cubicBezTo>
                    <a:pt x="929" y="179"/>
                    <a:pt x="834" y="108"/>
                    <a:pt x="751" y="13"/>
                  </a:cubicBezTo>
                  <a:cubicBezTo>
                    <a:pt x="620" y="1"/>
                    <a:pt x="465" y="1"/>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30"/>
            <p:cNvSpPr/>
            <p:nvPr/>
          </p:nvSpPr>
          <p:spPr>
            <a:xfrm>
              <a:off x="5909350" y="3466825"/>
              <a:ext cx="36050" cy="3650"/>
            </a:xfrm>
            <a:custGeom>
              <a:avLst/>
              <a:gdLst/>
              <a:ahLst/>
              <a:cxnLst/>
              <a:rect l="l" t="t" r="r" b="b"/>
              <a:pathLst>
                <a:path w="1442" h="146" extrusionOk="0">
                  <a:moveTo>
                    <a:pt x="605" y="0"/>
                  </a:moveTo>
                  <a:cubicBezTo>
                    <a:pt x="446" y="0"/>
                    <a:pt x="287" y="6"/>
                    <a:pt x="127" y="6"/>
                  </a:cubicBezTo>
                  <a:cubicBezTo>
                    <a:pt x="85" y="6"/>
                    <a:pt x="43" y="6"/>
                    <a:pt x="1" y="5"/>
                  </a:cubicBezTo>
                  <a:lnTo>
                    <a:pt x="1" y="5"/>
                  </a:lnTo>
                  <a:cubicBezTo>
                    <a:pt x="205" y="117"/>
                    <a:pt x="421" y="145"/>
                    <a:pt x="641" y="145"/>
                  </a:cubicBezTo>
                  <a:cubicBezTo>
                    <a:pt x="857" y="145"/>
                    <a:pt x="1076" y="118"/>
                    <a:pt x="1290" y="118"/>
                  </a:cubicBezTo>
                  <a:cubicBezTo>
                    <a:pt x="1341" y="118"/>
                    <a:pt x="1391" y="120"/>
                    <a:pt x="1441" y="124"/>
                  </a:cubicBezTo>
                  <a:cubicBezTo>
                    <a:pt x="1169" y="19"/>
                    <a:pt x="889" y="0"/>
                    <a:pt x="6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30"/>
            <p:cNvSpPr/>
            <p:nvPr/>
          </p:nvSpPr>
          <p:spPr>
            <a:xfrm>
              <a:off x="6159400" y="3465725"/>
              <a:ext cx="33050" cy="6800"/>
            </a:xfrm>
            <a:custGeom>
              <a:avLst/>
              <a:gdLst/>
              <a:ahLst/>
              <a:cxnLst/>
              <a:rect l="l" t="t" r="r" b="b"/>
              <a:pathLst>
                <a:path w="1322" h="272" extrusionOk="0">
                  <a:moveTo>
                    <a:pt x="750" y="25"/>
                  </a:moveTo>
                  <a:cubicBezTo>
                    <a:pt x="500" y="84"/>
                    <a:pt x="226" y="1"/>
                    <a:pt x="0" y="144"/>
                  </a:cubicBezTo>
                  <a:cubicBezTo>
                    <a:pt x="111" y="176"/>
                    <a:pt x="226" y="182"/>
                    <a:pt x="343" y="182"/>
                  </a:cubicBezTo>
                  <a:cubicBezTo>
                    <a:pt x="426" y="182"/>
                    <a:pt x="510" y="179"/>
                    <a:pt x="593" y="179"/>
                  </a:cubicBezTo>
                  <a:cubicBezTo>
                    <a:pt x="744" y="179"/>
                    <a:pt x="893" y="190"/>
                    <a:pt x="1036" y="251"/>
                  </a:cubicBezTo>
                  <a:cubicBezTo>
                    <a:pt x="1070" y="265"/>
                    <a:pt x="1103" y="271"/>
                    <a:pt x="1134" y="271"/>
                  </a:cubicBezTo>
                  <a:cubicBezTo>
                    <a:pt x="1212" y="271"/>
                    <a:pt x="1279" y="229"/>
                    <a:pt x="1322" y="144"/>
                  </a:cubicBezTo>
                  <a:cubicBezTo>
                    <a:pt x="1131" y="120"/>
                    <a:pt x="953" y="72"/>
                    <a:pt x="75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30"/>
            <p:cNvSpPr/>
            <p:nvPr/>
          </p:nvSpPr>
          <p:spPr>
            <a:xfrm>
              <a:off x="5981100" y="3470500"/>
              <a:ext cx="32450" cy="3825"/>
            </a:xfrm>
            <a:custGeom>
              <a:avLst/>
              <a:gdLst/>
              <a:ahLst/>
              <a:cxnLst/>
              <a:rect l="l" t="t" r="r" b="b"/>
              <a:pathLst>
                <a:path w="1298" h="153" extrusionOk="0">
                  <a:moveTo>
                    <a:pt x="0" y="0"/>
                  </a:moveTo>
                  <a:cubicBezTo>
                    <a:pt x="208" y="104"/>
                    <a:pt x="416" y="152"/>
                    <a:pt x="626" y="152"/>
                  </a:cubicBezTo>
                  <a:cubicBezTo>
                    <a:pt x="848" y="152"/>
                    <a:pt x="1071" y="98"/>
                    <a:pt x="1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30"/>
            <p:cNvSpPr/>
            <p:nvPr/>
          </p:nvSpPr>
          <p:spPr>
            <a:xfrm>
              <a:off x="5769450" y="3431800"/>
              <a:ext cx="17900" cy="8275"/>
            </a:xfrm>
            <a:custGeom>
              <a:avLst/>
              <a:gdLst/>
              <a:ahLst/>
              <a:cxnLst/>
              <a:rect l="l" t="t" r="r" b="b"/>
              <a:pathLst>
                <a:path w="716" h="331" extrusionOk="0">
                  <a:moveTo>
                    <a:pt x="132" y="1"/>
                  </a:moveTo>
                  <a:cubicBezTo>
                    <a:pt x="84" y="72"/>
                    <a:pt x="37" y="167"/>
                    <a:pt x="1" y="239"/>
                  </a:cubicBezTo>
                  <a:cubicBezTo>
                    <a:pt x="47" y="308"/>
                    <a:pt x="96" y="330"/>
                    <a:pt x="147" y="330"/>
                  </a:cubicBezTo>
                  <a:cubicBezTo>
                    <a:pt x="228" y="330"/>
                    <a:pt x="313" y="273"/>
                    <a:pt x="394" y="251"/>
                  </a:cubicBezTo>
                  <a:cubicBezTo>
                    <a:pt x="513" y="227"/>
                    <a:pt x="656" y="227"/>
                    <a:pt x="715" y="96"/>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30"/>
            <p:cNvSpPr/>
            <p:nvPr/>
          </p:nvSpPr>
          <p:spPr>
            <a:xfrm>
              <a:off x="5823325" y="3435125"/>
              <a:ext cx="14025" cy="10000"/>
            </a:xfrm>
            <a:custGeom>
              <a:avLst/>
              <a:gdLst/>
              <a:ahLst/>
              <a:cxnLst/>
              <a:rect l="l" t="t" r="r" b="b"/>
              <a:pathLst>
                <a:path w="561" h="400" extrusionOk="0">
                  <a:moveTo>
                    <a:pt x="187" y="0"/>
                  </a:moveTo>
                  <a:cubicBezTo>
                    <a:pt x="126" y="0"/>
                    <a:pt x="64" y="27"/>
                    <a:pt x="1" y="106"/>
                  </a:cubicBezTo>
                  <a:cubicBezTo>
                    <a:pt x="1" y="213"/>
                    <a:pt x="13" y="296"/>
                    <a:pt x="13" y="391"/>
                  </a:cubicBezTo>
                  <a:cubicBezTo>
                    <a:pt x="33" y="396"/>
                    <a:pt x="52" y="399"/>
                    <a:pt x="71" y="399"/>
                  </a:cubicBezTo>
                  <a:cubicBezTo>
                    <a:pt x="98" y="399"/>
                    <a:pt x="123" y="393"/>
                    <a:pt x="144" y="380"/>
                  </a:cubicBezTo>
                  <a:cubicBezTo>
                    <a:pt x="189" y="357"/>
                    <a:pt x="236" y="345"/>
                    <a:pt x="283" y="345"/>
                  </a:cubicBezTo>
                  <a:cubicBezTo>
                    <a:pt x="335" y="345"/>
                    <a:pt x="386" y="360"/>
                    <a:pt x="430" y="391"/>
                  </a:cubicBezTo>
                  <a:cubicBezTo>
                    <a:pt x="461" y="391"/>
                    <a:pt x="493" y="397"/>
                    <a:pt x="521" y="397"/>
                  </a:cubicBezTo>
                  <a:cubicBezTo>
                    <a:pt x="535" y="397"/>
                    <a:pt x="549" y="395"/>
                    <a:pt x="560" y="391"/>
                  </a:cubicBezTo>
                  <a:lnTo>
                    <a:pt x="560" y="118"/>
                  </a:lnTo>
                  <a:cubicBezTo>
                    <a:pt x="433" y="110"/>
                    <a:pt x="311"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30"/>
            <p:cNvSpPr/>
            <p:nvPr/>
          </p:nvSpPr>
          <p:spPr>
            <a:xfrm>
              <a:off x="5855775" y="3437150"/>
              <a:ext cx="14900" cy="11050"/>
            </a:xfrm>
            <a:custGeom>
              <a:avLst/>
              <a:gdLst/>
              <a:ahLst/>
              <a:cxnLst/>
              <a:rect l="l" t="t" r="r" b="b"/>
              <a:pathLst>
                <a:path w="596" h="442" extrusionOk="0">
                  <a:moveTo>
                    <a:pt x="1" y="1"/>
                  </a:moveTo>
                  <a:cubicBezTo>
                    <a:pt x="1" y="132"/>
                    <a:pt x="13" y="251"/>
                    <a:pt x="144" y="322"/>
                  </a:cubicBezTo>
                  <a:cubicBezTo>
                    <a:pt x="179" y="334"/>
                    <a:pt x="215" y="334"/>
                    <a:pt x="239" y="334"/>
                  </a:cubicBezTo>
                  <a:cubicBezTo>
                    <a:pt x="310" y="334"/>
                    <a:pt x="346" y="394"/>
                    <a:pt x="417" y="430"/>
                  </a:cubicBezTo>
                  <a:cubicBezTo>
                    <a:pt x="453" y="441"/>
                    <a:pt x="501" y="441"/>
                    <a:pt x="548" y="441"/>
                  </a:cubicBezTo>
                  <a:cubicBezTo>
                    <a:pt x="596" y="108"/>
                    <a:pt x="215" y="215"/>
                    <a:pt x="132" y="37"/>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30"/>
            <p:cNvSpPr/>
            <p:nvPr/>
          </p:nvSpPr>
          <p:spPr>
            <a:xfrm>
              <a:off x="5737025" y="3441025"/>
              <a:ext cx="10725" cy="3925"/>
            </a:xfrm>
            <a:custGeom>
              <a:avLst/>
              <a:gdLst/>
              <a:ahLst/>
              <a:cxnLst/>
              <a:rect l="l" t="t" r="r" b="b"/>
              <a:pathLst>
                <a:path w="429" h="157" extrusionOk="0">
                  <a:moveTo>
                    <a:pt x="0" y="1"/>
                  </a:moveTo>
                  <a:cubicBezTo>
                    <a:pt x="70" y="106"/>
                    <a:pt x="144" y="157"/>
                    <a:pt x="216" y="157"/>
                  </a:cubicBezTo>
                  <a:cubicBezTo>
                    <a:pt x="290" y="157"/>
                    <a:pt x="362" y="103"/>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30"/>
            <p:cNvSpPr/>
            <p:nvPr/>
          </p:nvSpPr>
          <p:spPr>
            <a:xfrm>
              <a:off x="5826600" y="3442050"/>
              <a:ext cx="7175" cy="2575"/>
            </a:xfrm>
            <a:custGeom>
              <a:avLst/>
              <a:gdLst/>
              <a:ahLst/>
              <a:cxnLst/>
              <a:rect l="l" t="t" r="r" b="b"/>
              <a:pathLst>
                <a:path w="287" h="103" extrusionOk="0">
                  <a:moveTo>
                    <a:pt x="134" y="0"/>
                  </a:moveTo>
                  <a:cubicBezTo>
                    <a:pt x="93" y="0"/>
                    <a:pt x="49" y="25"/>
                    <a:pt x="1" y="79"/>
                  </a:cubicBezTo>
                  <a:cubicBezTo>
                    <a:pt x="108" y="79"/>
                    <a:pt x="191" y="103"/>
                    <a:pt x="287" y="103"/>
                  </a:cubicBezTo>
                  <a:cubicBezTo>
                    <a:pt x="234" y="37"/>
                    <a:pt x="186"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30"/>
            <p:cNvSpPr/>
            <p:nvPr/>
          </p:nvSpPr>
          <p:spPr>
            <a:xfrm>
              <a:off x="5981100" y="3455900"/>
              <a:ext cx="3600" cy="2050"/>
            </a:xfrm>
            <a:custGeom>
              <a:avLst/>
              <a:gdLst/>
              <a:ahLst/>
              <a:cxnLst/>
              <a:rect l="l" t="t" r="r" b="b"/>
              <a:pathLst>
                <a:path w="144" h="82" extrusionOk="0">
                  <a:moveTo>
                    <a:pt x="0" y="1"/>
                  </a:moveTo>
                  <a:cubicBezTo>
                    <a:pt x="24" y="55"/>
                    <a:pt x="45" y="81"/>
                    <a:pt x="67" y="81"/>
                  </a:cubicBezTo>
                  <a:cubicBezTo>
                    <a:pt x="89" y="81"/>
                    <a:pt x="113" y="55"/>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30"/>
            <p:cNvSpPr/>
            <p:nvPr/>
          </p:nvSpPr>
          <p:spPr>
            <a:xfrm>
              <a:off x="5916800" y="3450850"/>
              <a:ext cx="3300" cy="1450"/>
            </a:xfrm>
            <a:custGeom>
              <a:avLst/>
              <a:gdLst/>
              <a:ahLst/>
              <a:cxnLst/>
              <a:rect l="l" t="t" r="r" b="b"/>
              <a:pathLst>
                <a:path w="132" h="58" extrusionOk="0">
                  <a:moveTo>
                    <a:pt x="84" y="1"/>
                  </a:moveTo>
                  <a:cubicBezTo>
                    <a:pt x="60" y="1"/>
                    <a:pt x="24" y="24"/>
                    <a:pt x="0" y="48"/>
                  </a:cubicBezTo>
                  <a:cubicBezTo>
                    <a:pt x="18" y="54"/>
                    <a:pt x="39" y="57"/>
                    <a:pt x="61" y="57"/>
                  </a:cubicBezTo>
                  <a:cubicBezTo>
                    <a:pt x="84" y="57"/>
                    <a:pt x="108" y="54"/>
                    <a:pt x="131" y="48"/>
                  </a:cubicBez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30"/>
            <p:cNvSpPr/>
            <p:nvPr/>
          </p:nvSpPr>
          <p:spPr>
            <a:xfrm>
              <a:off x="5927225" y="3452350"/>
              <a:ext cx="3600" cy="1250"/>
            </a:xfrm>
            <a:custGeom>
              <a:avLst/>
              <a:gdLst/>
              <a:ahLst/>
              <a:cxnLst/>
              <a:rect l="l" t="t" r="r" b="b"/>
              <a:pathLst>
                <a:path w="144" h="50" extrusionOk="0">
                  <a:moveTo>
                    <a:pt x="0" y="0"/>
                  </a:moveTo>
                  <a:cubicBezTo>
                    <a:pt x="11" y="11"/>
                    <a:pt x="21" y="50"/>
                    <a:pt x="24" y="50"/>
                  </a:cubicBezTo>
                  <a:cubicBezTo>
                    <a:pt x="24" y="50"/>
                    <a:pt x="24" y="49"/>
                    <a:pt x="24" y="48"/>
                  </a:cubicBezTo>
                  <a:cubicBezTo>
                    <a:pt x="72" y="48"/>
                    <a:pt x="95" y="24"/>
                    <a:pt x="143" y="12"/>
                  </a:cubicBezTo>
                  <a:cubicBezTo>
                    <a:pt x="95" y="12"/>
                    <a:pt x="36"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30"/>
            <p:cNvSpPr/>
            <p:nvPr/>
          </p:nvSpPr>
          <p:spPr>
            <a:xfrm>
              <a:off x="5862025" y="3445500"/>
              <a:ext cx="4500" cy="2450"/>
            </a:xfrm>
            <a:custGeom>
              <a:avLst/>
              <a:gdLst/>
              <a:ahLst/>
              <a:cxnLst/>
              <a:rect l="l" t="t" r="r" b="b"/>
              <a:pathLst>
                <a:path w="180" h="98" extrusionOk="0">
                  <a:moveTo>
                    <a:pt x="1" y="0"/>
                  </a:moveTo>
                  <a:cubicBezTo>
                    <a:pt x="43" y="54"/>
                    <a:pt x="76" y="97"/>
                    <a:pt x="151" y="97"/>
                  </a:cubicBezTo>
                  <a:cubicBezTo>
                    <a:pt x="160" y="97"/>
                    <a:pt x="169" y="97"/>
                    <a:pt x="179" y="96"/>
                  </a:cubicBezTo>
                  <a:cubicBezTo>
                    <a:pt x="132" y="36"/>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30"/>
            <p:cNvSpPr/>
            <p:nvPr/>
          </p:nvSpPr>
          <p:spPr>
            <a:xfrm>
              <a:off x="6080500" y="3484050"/>
              <a:ext cx="90825" cy="20150"/>
            </a:xfrm>
            <a:custGeom>
              <a:avLst/>
              <a:gdLst/>
              <a:ahLst/>
              <a:cxnLst/>
              <a:rect l="l" t="t" r="r" b="b"/>
              <a:pathLst>
                <a:path w="3633" h="806" extrusionOk="0">
                  <a:moveTo>
                    <a:pt x="651" y="0"/>
                  </a:moveTo>
                  <a:cubicBezTo>
                    <a:pt x="479" y="0"/>
                    <a:pt x="306" y="12"/>
                    <a:pt x="132" y="42"/>
                  </a:cubicBezTo>
                  <a:cubicBezTo>
                    <a:pt x="60" y="66"/>
                    <a:pt x="13" y="125"/>
                    <a:pt x="1" y="208"/>
                  </a:cubicBezTo>
                  <a:cubicBezTo>
                    <a:pt x="25" y="339"/>
                    <a:pt x="120" y="387"/>
                    <a:pt x="215" y="411"/>
                  </a:cubicBezTo>
                  <a:cubicBezTo>
                    <a:pt x="358" y="447"/>
                    <a:pt x="477" y="447"/>
                    <a:pt x="608" y="447"/>
                  </a:cubicBezTo>
                  <a:lnTo>
                    <a:pt x="870" y="482"/>
                  </a:lnTo>
                  <a:cubicBezTo>
                    <a:pt x="900" y="494"/>
                    <a:pt x="927" y="500"/>
                    <a:pt x="953" y="500"/>
                  </a:cubicBezTo>
                  <a:cubicBezTo>
                    <a:pt x="980" y="500"/>
                    <a:pt x="1007" y="494"/>
                    <a:pt x="1037" y="482"/>
                  </a:cubicBezTo>
                  <a:cubicBezTo>
                    <a:pt x="1072" y="470"/>
                    <a:pt x="1084" y="459"/>
                    <a:pt x="1108" y="447"/>
                  </a:cubicBezTo>
                  <a:cubicBezTo>
                    <a:pt x="1132" y="423"/>
                    <a:pt x="1148" y="414"/>
                    <a:pt x="1158" y="414"/>
                  </a:cubicBezTo>
                  <a:cubicBezTo>
                    <a:pt x="1192" y="414"/>
                    <a:pt x="1175" y="508"/>
                    <a:pt x="1216" y="508"/>
                  </a:cubicBezTo>
                  <a:cubicBezTo>
                    <a:pt x="1219" y="508"/>
                    <a:pt x="1223" y="508"/>
                    <a:pt x="1227" y="506"/>
                  </a:cubicBezTo>
                  <a:cubicBezTo>
                    <a:pt x="1276" y="520"/>
                    <a:pt x="1321" y="526"/>
                    <a:pt x="1366" y="526"/>
                  </a:cubicBezTo>
                  <a:cubicBezTo>
                    <a:pt x="1398" y="526"/>
                    <a:pt x="1431" y="523"/>
                    <a:pt x="1465" y="518"/>
                  </a:cubicBezTo>
                  <a:cubicBezTo>
                    <a:pt x="1500" y="499"/>
                    <a:pt x="1534" y="491"/>
                    <a:pt x="1566" y="491"/>
                  </a:cubicBezTo>
                  <a:cubicBezTo>
                    <a:pt x="1633" y="491"/>
                    <a:pt x="1695" y="525"/>
                    <a:pt x="1751" y="566"/>
                  </a:cubicBezTo>
                  <a:cubicBezTo>
                    <a:pt x="1977" y="625"/>
                    <a:pt x="2215" y="625"/>
                    <a:pt x="2454" y="661"/>
                  </a:cubicBezTo>
                  <a:cubicBezTo>
                    <a:pt x="2492" y="666"/>
                    <a:pt x="2531" y="667"/>
                    <a:pt x="2569" y="667"/>
                  </a:cubicBezTo>
                  <a:cubicBezTo>
                    <a:pt x="2606" y="667"/>
                    <a:pt x="2642" y="666"/>
                    <a:pt x="2678" y="666"/>
                  </a:cubicBezTo>
                  <a:cubicBezTo>
                    <a:pt x="2780" y="666"/>
                    <a:pt x="2881" y="675"/>
                    <a:pt x="2977" y="744"/>
                  </a:cubicBezTo>
                  <a:cubicBezTo>
                    <a:pt x="3058" y="786"/>
                    <a:pt x="3134" y="806"/>
                    <a:pt x="3204" y="806"/>
                  </a:cubicBezTo>
                  <a:cubicBezTo>
                    <a:pt x="3371" y="806"/>
                    <a:pt x="3508" y="694"/>
                    <a:pt x="3608" y="518"/>
                  </a:cubicBezTo>
                  <a:cubicBezTo>
                    <a:pt x="3608" y="482"/>
                    <a:pt x="3632" y="459"/>
                    <a:pt x="3632" y="423"/>
                  </a:cubicBezTo>
                  <a:cubicBezTo>
                    <a:pt x="3180" y="220"/>
                    <a:pt x="2656" y="387"/>
                    <a:pt x="2204" y="173"/>
                  </a:cubicBezTo>
                  <a:cubicBezTo>
                    <a:pt x="1684" y="110"/>
                    <a:pt x="1172"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30"/>
            <p:cNvSpPr/>
            <p:nvPr/>
          </p:nvSpPr>
          <p:spPr>
            <a:xfrm>
              <a:off x="6050150" y="3479725"/>
              <a:ext cx="85450" cy="13125"/>
            </a:xfrm>
            <a:custGeom>
              <a:avLst/>
              <a:gdLst/>
              <a:ahLst/>
              <a:cxnLst/>
              <a:rect l="l" t="t" r="r" b="b"/>
              <a:pathLst>
                <a:path w="3418" h="525" extrusionOk="0">
                  <a:moveTo>
                    <a:pt x="512" y="0"/>
                  </a:moveTo>
                  <a:cubicBezTo>
                    <a:pt x="381" y="24"/>
                    <a:pt x="227" y="36"/>
                    <a:pt x="96" y="48"/>
                  </a:cubicBezTo>
                  <a:cubicBezTo>
                    <a:pt x="0" y="167"/>
                    <a:pt x="12" y="286"/>
                    <a:pt x="120" y="393"/>
                  </a:cubicBezTo>
                  <a:cubicBezTo>
                    <a:pt x="305" y="478"/>
                    <a:pt x="485" y="525"/>
                    <a:pt x="661" y="525"/>
                  </a:cubicBezTo>
                  <a:cubicBezTo>
                    <a:pt x="858" y="525"/>
                    <a:pt x="1050" y="466"/>
                    <a:pt x="1239" y="334"/>
                  </a:cubicBezTo>
                  <a:cubicBezTo>
                    <a:pt x="1333" y="318"/>
                    <a:pt x="1426" y="312"/>
                    <a:pt x="1518" y="312"/>
                  </a:cubicBezTo>
                  <a:cubicBezTo>
                    <a:pt x="1717" y="312"/>
                    <a:pt x="1911" y="338"/>
                    <a:pt x="2108" y="338"/>
                  </a:cubicBezTo>
                  <a:cubicBezTo>
                    <a:pt x="2152" y="338"/>
                    <a:pt x="2195" y="337"/>
                    <a:pt x="2239" y="334"/>
                  </a:cubicBezTo>
                  <a:cubicBezTo>
                    <a:pt x="2269" y="331"/>
                    <a:pt x="2300" y="330"/>
                    <a:pt x="2330" y="330"/>
                  </a:cubicBezTo>
                  <a:cubicBezTo>
                    <a:pt x="2585" y="330"/>
                    <a:pt x="2831" y="415"/>
                    <a:pt x="3078" y="415"/>
                  </a:cubicBezTo>
                  <a:cubicBezTo>
                    <a:pt x="3191" y="415"/>
                    <a:pt x="3304" y="397"/>
                    <a:pt x="3418" y="346"/>
                  </a:cubicBezTo>
                  <a:cubicBezTo>
                    <a:pt x="3263" y="298"/>
                    <a:pt x="3120" y="239"/>
                    <a:pt x="2965" y="179"/>
                  </a:cubicBezTo>
                  <a:cubicBezTo>
                    <a:pt x="2887" y="118"/>
                    <a:pt x="2803" y="103"/>
                    <a:pt x="2717" y="103"/>
                  </a:cubicBezTo>
                  <a:cubicBezTo>
                    <a:pt x="2635" y="103"/>
                    <a:pt x="2551" y="116"/>
                    <a:pt x="2472" y="116"/>
                  </a:cubicBezTo>
                  <a:cubicBezTo>
                    <a:pt x="2392" y="116"/>
                    <a:pt x="2317" y="103"/>
                    <a:pt x="2251" y="48"/>
                  </a:cubicBezTo>
                  <a:cubicBezTo>
                    <a:pt x="2191" y="60"/>
                    <a:pt x="2144" y="60"/>
                    <a:pt x="2084" y="60"/>
                  </a:cubicBezTo>
                  <a:cubicBezTo>
                    <a:pt x="2042" y="90"/>
                    <a:pt x="1998" y="105"/>
                    <a:pt x="1953" y="105"/>
                  </a:cubicBezTo>
                  <a:cubicBezTo>
                    <a:pt x="1908" y="105"/>
                    <a:pt x="1864" y="90"/>
                    <a:pt x="1822" y="60"/>
                  </a:cubicBezTo>
                  <a:cubicBezTo>
                    <a:pt x="1370" y="36"/>
                    <a:pt x="941" y="24"/>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30"/>
            <p:cNvSpPr/>
            <p:nvPr/>
          </p:nvSpPr>
          <p:spPr>
            <a:xfrm>
              <a:off x="6170400" y="3494300"/>
              <a:ext cx="63725" cy="17075"/>
            </a:xfrm>
            <a:custGeom>
              <a:avLst/>
              <a:gdLst/>
              <a:ahLst/>
              <a:cxnLst/>
              <a:rect l="l" t="t" r="r" b="b"/>
              <a:pathLst>
                <a:path w="2549" h="683" extrusionOk="0">
                  <a:moveTo>
                    <a:pt x="387" y="0"/>
                  </a:moveTo>
                  <a:cubicBezTo>
                    <a:pt x="271" y="0"/>
                    <a:pt x="154" y="4"/>
                    <a:pt x="36" y="13"/>
                  </a:cubicBezTo>
                  <a:cubicBezTo>
                    <a:pt x="12" y="49"/>
                    <a:pt x="12" y="60"/>
                    <a:pt x="1" y="96"/>
                  </a:cubicBezTo>
                  <a:cubicBezTo>
                    <a:pt x="132" y="429"/>
                    <a:pt x="465" y="346"/>
                    <a:pt x="715" y="394"/>
                  </a:cubicBezTo>
                  <a:cubicBezTo>
                    <a:pt x="1132" y="477"/>
                    <a:pt x="1560" y="429"/>
                    <a:pt x="1941" y="668"/>
                  </a:cubicBezTo>
                  <a:cubicBezTo>
                    <a:pt x="2031" y="668"/>
                    <a:pt x="2123" y="683"/>
                    <a:pt x="2214" y="683"/>
                  </a:cubicBezTo>
                  <a:cubicBezTo>
                    <a:pt x="2304" y="683"/>
                    <a:pt x="2394" y="668"/>
                    <a:pt x="2477" y="608"/>
                  </a:cubicBezTo>
                  <a:cubicBezTo>
                    <a:pt x="2549" y="477"/>
                    <a:pt x="2441" y="358"/>
                    <a:pt x="2429" y="227"/>
                  </a:cubicBezTo>
                  <a:cubicBezTo>
                    <a:pt x="1757" y="135"/>
                    <a:pt x="1077" y="0"/>
                    <a:pt x="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30"/>
            <p:cNvSpPr/>
            <p:nvPr/>
          </p:nvSpPr>
          <p:spPr>
            <a:xfrm>
              <a:off x="6145100" y="3476750"/>
              <a:ext cx="44075" cy="4225"/>
            </a:xfrm>
            <a:custGeom>
              <a:avLst/>
              <a:gdLst/>
              <a:ahLst/>
              <a:cxnLst/>
              <a:rect l="l" t="t" r="r" b="b"/>
              <a:pathLst>
                <a:path w="1763" h="169" extrusionOk="0">
                  <a:moveTo>
                    <a:pt x="751" y="0"/>
                  </a:moveTo>
                  <a:cubicBezTo>
                    <a:pt x="489" y="24"/>
                    <a:pt x="239" y="36"/>
                    <a:pt x="1" y="48"/>
                  </a:cubicBezTo>
                  <a:cubicBezTo>
                    <a:pt x="332" y="143"/>
                    <a:pt x="664" y="168"/>
                    <a:pt x="997" y="168"/>
                  </a:cubicBezTo>
                  <a:cubicBezTo>
                    <a:pt x="1251" y="168"/>
                    <a:pt x="1506" y="154"/>
                    <a:pt x="1763" y="143"/>
                  </a:cubicBezTo>
                  <a:cubicBezTo>
                    <a:pt x="1619" y="42"/>
                    <a:pt x="1466" y="22"/>
                    <a:pt x="1312" y="22"/>
                  </a:cubicBezTo>
                  <a:cubicBezTo>
                    <a:pt x="1209" y="22"/>
                    <a:pt x="1105" y="31"/>
                    <a:pt x="1003" y="31"/>
                  </a:cubicBezTo>
                  <a:cubicBezTo>
                    <a:pt x="917" y="31"/>
                    <a:pt x="832" y="25"/>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30"/>
            <p:cNvSpPr/>
            <p:nvPr/>
          </p:nvSpPr>
          <p:spPr>
            <a:xfrm>
              <a:off x="6196000" y="3470400"/>
              <a:ext cx="14500" cy="11400"/>
            </a:xfrm>
            <a:custGeom>
              <a:avLst/>
              <a:gdLst/>
              <a:ahLst/>
              <a:cxnLst/>
              <a:rect l="l" t="t" r="r" b="b"/>
              <a:pathLst>
                <a:path w="580" h="456" extrusionOk="0">
                  <a:moveTo>
                    <a:pt x="260" y="0"/>
                  </a:moveTo>
                  <a:cubicBezTo>
                    <a:pt x="225" y="0"/>
                    <a:pt x="189" y="2"/>
                    <a:pt x="155" y="4"/>
                  </a:cubicBezTo>
                  <a:cubicBezTo>
                    <a:pt x="155" y="159"/>
                    <a:pt x="84" y="290"/>
                    <a:pt x="1" y="409"/>
                  </a:cubicBezTo>
                  <a:cubicBezTo>
                    <a:pt x="6" y="409"/>
                    <a:pt x="12" y="409"/>
                    <a:pt x="19" y="409"/>
                  </a:cubicBezTo>
                  <a:cubicBezTo>
                    <a:pt x="122" y="409"/>
                    <a:pt x="249" y="456"/>
                    <a:pt x="354" y="456"/>
                  </a:cubicBezTo>
                  <a:cubicBezTo>
                    <a:pt x="456" y="456"/>
                    <a:pt x="537" y="412"/>
                    <a:pt x="560" y="243"/>
                  </a:cubicBezTo>
                  <a:cubicBezTo>
                    <a:pt x="580" y="37"/>
                    <a:pt x="423" y="0"/>
                    <a:pt x="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30"/>
            <p:cNvSpPr/>
            <p:nvPr/>
          </p:nvSpPr>
          <p:spPr>
            <a:xfrm>
              <a:off x="6106400" y="3480050"/>
              <a:ext cx="17900" cy="4750"/>
            </a:xfrm>
            <a:custGeom>
              <a:avLst/>
              <a:gdLst/>
              <a:ahLst/>
              <a:cxnLst/>
              <a:rect l="l" t="t" r="r" b="b"/>
              <a:pathLst>
                <a:path w="716" h="190" extrusionOk="0">
                  <a:moveTo>
                    <a:pt x="378" y="1"/>
                  </a:moveTo>
                  <a:cubicBezTo>
                    <a:pt x="252" y="1"/>
                    <a:pt x="126" y="16"/>
                    <a:pt x="1" y="47"/>
                  </a:cubicBezTo>
                  <a:cubicBezTo>
                    <a:pt x="108" y="166"/>
                    <a:pt x="227" y="190"/>
                    <a:pt x="349" y="190"/>
                  </a:cubicBezTo>
                  <a:cubicBezTo>
                    <a:pt x="430" y="190"/>
                    <a:pt x="513" y="179"/>
                    <a:pt x="594" y="179"/>
                  </a:cubicBezTo>
                  <a:cubicBezTo>
                    <a:pt x="635" y="179"/>
                    <a:pt x="675" y="182"/>
                    <a:pt x="715" y="190"/>
                  </a:cubicBezTo>
                  <a:lnTo>
                    <a:pt x="715" y="35"/>
                  </a:lnTo>
                  <a:cubicBezTo>
                    <a:pt x="603" y="13"/>
                    <a:pt x="490" y="1"/>
                    <a:pt x="3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30"/>
            <p:cNvSpPr/>
            <p:nvPr/>
          </p:nvSpPr>
          <p:spPr>
            <a:xfrm>
              <a:off x="5372375" y="3535075"/>
              <a:ext cx="168800" cy="30700"/>
            </a:xfrm>
            <a:custGeom>
              <a:avLst/>
              <a:gdLst/>
              <a:ahLst/>
              <a:cxnLst/>
              <a:rect l="l" t="t" r="r" b="b"/>
              <a:pathLst>
                <a:path w="6752" h="1228" extrusionOk="0">
                  <a:moveTo>
                    <a:pt x="496" y="0"/>
                  </a:moveTo>
                  <a:cubicBezTo>
                    <a:pt x="46" y="0"/>
                    <a:pt x="38" y="117"/>
                    <a:pt x="1" y="620"/>
                  </a:cubicBezTo>
                  <a:cubicBezTo>
                    <a:pt x="489" y="1227"/>
                    <a:pt x="1251" y="942"/>
                    <a:pt x="1858" y="1168"/>
                  </a:cubicBezTo>
                  <a:cubicBezTo>
                    <a:pt x="2037" y="1168"/>
                    <a:pt x="2215" y="1156"/>
                    <a:pt x="2394" y="1120"/>
                  </a:cubicBezTo>
                  <a:cubicBezTo>
                    <a:pt x="2601" y="1060"/>
                    <a:pt x="2809" y="1043"/>
                    <a:pt x="3012" y="1043"/>
                  </a:cubicBezTo>
                  <a:cubicBezTo>
                    <a:pt x="3088" y="1043"/>
                    <a:pt x="3164" y="1046"/>
                    <a:pt x="3239" y="1049"/>
                  </a:cubicBezTo>
                  <a:cubicBezTo>
                    <a:pt x="3394" y="1028"/>
                    <a:pt x="3566" y="999"/>
                    <a:pt x="3725" y="999"/>
                  </a:cubicBezTo>
                  <a:cubicBezTo>
                    <a:pt x="3750" y="999"/>
                    <a:pt x="3775" y="1000"/>
                    <a:pt x="3799" y="1001"/>
                  </a:cubicBezTo>
                  <a:cubicBezTo>
                    <a:pt x="3870" y="1001"/>
                    <a:pt x="3930" y="1025"/>
                    <a:pt x="3990" y="1025"/>
                  </a:cubicBezTo>
                  <a:cubicBezTo>
                    <a:pt x="4156" y="1049"/>
                    <a:pt x="4311" y="1108"/>
                    <a:pt x="4478" y="1144"/>
                  </a:cubicBezTo>
                  <a:cubicBezTo>
                    <a:pt x="4549" y="1156"/>
                    <a:pt x="4609" y="1168"/>
                    <a:pt x="4692" y="1168"/>
                  </a:cubicBezTo>
                  <a:cubicBezTo>
                    <a:pt x="4877" y="1174"/>
                    <a:pt x="5061" y="1174"/>
                    <a:pt x="5246" y="1174"/>
                  </a:cubicBezTo>
                  <a:cubicBezTo>
                    <a:pt x="5430" y="1174"/>
                    <a:pt x="5615" y="1174"/>
                    <a:pt x="5799" y="1180"/>
                  </a:cubicBezTo>
                  <a:lnTo>
                    <a:pt x="6037" y="1180"/>
                  </a:lnTo>
                  <a:cubicBezTo>
                    <a:pt x="6264" y="1168"/>
                    <a:pt x="6514" y="1204"/>
                    <a:pt x="6692" y="977"/>
                  </a:cubicBezTo>
                  <a:lnTo>
                    <a:pt x="6692" y="846"/>
                  </a:lnTo>
                  <a:cubicBezTo>
                    <a:pt x="6752" y="811"/>
                    <a:pt x="6752" y="763"/>
                    <a:pt x="6728" y="715"/>
                  </a:cubicBezTo>
                  <a:cubicBezTo>
                    <a:pt x="6680" y="680"/>
                    <a:pt x="6633" y="656"/>
                    <a:pt x="6573" y="656"/>
                  </a:cubicBezTo>
                  <a:cubicBezTo>
                    <a:pt x="6549" y="656"/>
                    <a:pt x="6537" y="680"/>
                    <a:pt x="6502" y="692"/>
                  </a:cubicBezTo>
                  <a:cubicBezTo>
                    <a:pt x="6479" y="714"/>
                    <a:pt x="6463" y="723"/>
                    <a:pt x="6450" y="723"/>
                  </a:cubicBezTo>
                  <a:cubicBezTo>
                    <a:pt x="6410" y="723"/>
                    <a:pt x="6416" y="628"/>
                    <a:pt x="6384" y="628"/>
                  </a:cubicBezTo>
                  <a:cubicBezTo>
                    <a:pt x="6380" y="628"/>
                    <a:pt x="6376" y="629"/>
                    <a:pt x="6371" y="632"/>
                  </a:cubicBezTo>
                  <a:cubicBezTo>
                    <a:pt x="6323" y="596"/>
                    <a:pt x="6264" y="584"/>
                    <a:pt x="6204" y="573"/>
                  </a:cubicBezTo>
                  <a:cubicBezTo>
                    <a:pt x="6061" y="537"/>
                    <a:pt x="5906" y="525"/>
                    <a:pt x="5764" y="501"/>
                  </a:cubicBezTo>
                  <a:cubicBezTo>
                    <a:pt x="5704" y="477"/>
                    <a:pt x="5644" y="477"/>
                    <a:pt x="5585" y="477"/>
                  </a:cubicBezTo>
                  <a:cubicBezTo>
                    <a:pt x="5539" y="500"/>
                    <a:pt x="5496" y="511"/>
                    <a:pt x="5456" y="511"/>
                  </a:cubicBezTo>
                  <a:cubicBezTo>
                    <a:pt x="5393" y="511"/>
                    <a:pt x="5338" y="485"/>
                    <a:pt x="5287" y="442"/>
                  </a:cubicBezTo>
                  <a:cubicBezTo>
                    <a:pt x="5121" y="382"/>
                    <a:pt x="4930" y="442"/>
                    <a:pt x="4763" y="358"/>
                  </a:cubicBezTo>
                  <a:cubicBezTo>
                    <a:pt x="4704" y="346"/>
                    <a:pt x="4644" y="334"/>
                    <a:pt x="4585" y="334"/>
                  </a:cubicBezTo>
                  <a:cubicBezTo>
                    <a:pt x="4540" y="341"/>
                    <a:pt x="4498" y="344"/>
                    <a:pt x="4457" y="344"/>
                  </a:cubicBezTo>
                  <a:cubicBezTo>
                    <a:pt x="4346" y="344"/>
                    <a:pt x="4246" y="322"/>
                    <a:pt x="4132" y="287"/>
                  </a:cubicBezTo>
                  <a:cubicBezTo>
                    <a:pt x="4073" y="287"/>
                    <a:pt x="4001" y="275"/>
                    <a:pt x="3942" y="275"/>
                  </a:cubicBezTo>
                  <a:cubicBezTo>
                    <a:pt x="3428" y="235"/>
                    <a:pt x="2930" y="66"/>
                    <a:pt x="2414" y="66"/>
                  </a:cubicBezTo>
                  <a:cubicBezTo>
                    <a:pt x="2321" y="66"/>
                    <a:pt x="2227" y="72"/>
                    <a:pt x="2132" y="84"/>
                  </a:cubicBezTo>
                  <a:cubicBezTo>
                    <a:pt x="2024" y="89"/>
                    <a:pt x="1914" y="93"/>
                    <a:pt x="1804" y="93"/>
                  </a:cubicBezTo>
                  <a:cubicBezTo>
                    <a:pt x="1623" y="93"/>
                    <a:pt x="1441" y="81"/>
                    <a:pt x="1263" y="37"/>
                  </a:cubicBezTo>
                  <a:cubicBezTo>
                    <a:pt x="1192" y="25"/>
                    <a:pt x="1120" y="25"/>
                    <a:pt x="1037" y="25"/>
                  </a:cubicBezTo>
                  <a:cubicBezTo>
                    <a:pt x="808" y="11"/>
                    <a:pt x="632"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30"/>
            <p:cNvSpPr/>
            <p:nvPr/>
          </p:nvSpPr>
          <p:spPr>
            <a:xfrm>
              <a:off x="5732550" y="3580725"/>
              <a:ext cx="100025" cy="18525"/>
            </a:xfrm>
            <a:custGeom>
              <a:avLst/>
              <a:gdLst/>
              <a:ahLst/>
              <a:cxnLst/>
              <a:rect l="l" t="t" r="r" b="b"/>
              <a:pathLst>
                <a:path w="4001" h="741" extrusionOk="0">
                  <a:moveTo>
                    <a:pt x="589" y="0"/>
                  </a:moveTo>
                  <a:cubicBezTo>
                    <a:pt x="501" y="0"/>
                    <a:pt x="411" y="3"/>
                    <a:pt x="322" y="9"/>
                  </a:cubicBezTo>
                  <a:cubicBezTo>
                    <a:pt x="262" y="116"/>
                    <a:pt x="0" y="56"/>
                    <a:pt x="48" y="247"/>
                  </a:cubicBezTo>
                  <a:cubicBezTo>
                    <a:pt x="67" y="368"/>
                    <a:pt x="155" y="376"/>
                    <a:pt x="250" y="376"/>
                  </a:cubicBezTo>
                  <a:cubicBezTo>
                    <a:pt x="266" y="376"/>
                    <a:pt x="281" y="376"/>
                    <a:pt x="297" y="376"/>
                  </a:cubicBezTo>
                  <a:cubicBezTo>
                    <a:pt x="365" y="376"/>
                    <a:pt x="432" y="380"/>
                    <a:pt x="477" y="425"/>
                  </a:cubicBezTo>
                  <a:cubicBezTo>
                    <a:pt x="882" y="485"/>
                    <a:pt x="1263" y="568"/>
                    <a:pt x="1667" y="580"/>
                  </a:cubicBezTo>
                  <a:cubicBezTo>
                    <a:pt x="2260" y="599"/>
                    <a:pt x="2859" y="741"/>
                    <a:pt x="3467" y="741"/>
                  </a:cubicBezTo>
                  <a:cubicBezTo>
                    <a:pt x="3617" y="741"/>
                    <a:pt x="3767" y="732"/>
                    <a:pt x="3918" y="711"/>
                  </a:cubicBezTo>
                  <a:cubicBezTo>
                    <a:pt x="4001" y="628"/>
                    <a:pt x="4001" y="532"/>
                    <a:pt x="3918" y="425"/>
                  </a:cubicBezTo>
                  <a:cubicBezTo>
                    <a:pt x="3653" y="345"/>
                    <a:pt x="3400" y="187"/>
                    <a:pt x="3136" y="187"/>
                  </a:cubicBezTo>
                  <a:cubicBezTo>
                    <a:pt x="3127" y="187"/>
                    <a:pt x="3117" y="187"/>
                    <a:pt x="3108" y="187"/>
                  </a:cubicBezTo>
                  <a:cubicBezTo>
                    <a:pt x="3035" y="191"/>
                    <a:pt x="2962" y="193"/>
                    <a:pt x="2890" y="193"/>
                  </a:cubicBezTo>
                  <a:cubicBezTo>
                    <a:pt x="2116" y="193"/>
                    <a:pt x="1362"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30"/>
            <p:cNvSpPr/>
            <p:nvPr/>
          </p:nvSpPr>
          <p:spPr>
            <a:xfrm>
              <a:off x="5451275" y="3556525"/>
              <a:ext cx="76125" cy="22925"/>
            </a:xfrm>
            <a:custGeom>
              <a:avLst/>
              <a:gdLst/>
              <a:ahLst/>
              <a:cxnLst/>
              <a:rect l="l" t="t" r="r" b="b"/>
              <a:pathLst>
                <a:path w="3045" h="917" extrusionOk="0">
                  <a:moveTo>
                    <a:pt x="407" y="1"/>
                  </a:moveTo>
                  <a:cubicBezTo>
                    <a:pt x="289" y="1"/>
                    <a:pt x="172" y="20"/>
                    <a:pt x="72" y="107"/>
                  </a:cubicBezTo>
                  <a:cubicBezTo>
                    <a:pt x="0" y="322"/>
                    <a:pt x="560" y="381"/>
                    <a:pt x="226" y="679"/>
                  </a:cubicBezTo>
                  <a:cubicBezTo>
                    <a:pt x="191" y="738"/>
                    <a:pt x="191" y="798"/>
                    <a:pt x="238" y="846"/>
                  </a:cubicBezTo>
                  <a:cubicBezTo>
                    <a:pt x="282" y="883"/>
                    <a:pt x="329" y="901"/>
                    <a:pt x="379" y="901"/>
                  </a:cubicBezTo>
                  <a:cubicBezTo>
                    <a:pt x="424" y="901"/>
                    <a:pt x="473" y="886"/>
                    <a:pt x="524" y="858"/>
                  </a:cubicBezTo>
                  <a:cubicBezTo>
                    <a:pt x="560" y="858"/>
                    <a:pt x="619" y="846"/>
                    <a:pt x="667" y="846"/>
                  </a:cubicBezTo>
                  <a:cubicBezTo>
                    <a:pt x="821" y="902"/>
                    <a:pt x="977" y="917"/>
                    <a:pt x="1134" y="917"/>
                  </a:cubicBezTo>
                  <a:cubicBezTo>
                    <a:pt x="1296" y="917"/>
                    <a:pt x="1459" y="901"/>
                    <a:pt x="1620" y="901"/>
                  </a:cubicBezTo>
                  <a:cubicBezTo>
                    <a:pt x="1663" y="901"/>
                    <a:pt x="1707" y="902"/>
                    <a:pt x="1750" y="905"/>
                  </a:cubicBezTo>
                  <a:cubicBezTo>
                    <a:pt x="1941" y="905"/>
                    <a:pt x="2126" y="900"/>
                    <a:pt x="2309" y="900"/>
                  </a:cubicBezTo>
                  <a:cubicBezTo>
                    <a:pt x="2401" y="900"/>
                    <a:pt x="2492" y="901"/>
                    <a:pt x="2584" y="905"/>
                  </a:cubicBezTo>
                  <a:cubicBezTo>
                    <a:pt x="2621" y="908"/>
                    <a:pt x="2655" y="910"/>
                    <a:pt x="2686" y="910"/>
                  </a:cubicBezTo>
                  <a:cubicBezTo>
                    <a:pt x="3029" y="910"/>
                    <a:pt x="3045" y="733"/>
                    <a:pt x="2881" y="417"/>
                  </a:cubicBezTo>
                  <a:cubicBezTo>
                    <a:pt x="2822" y="310"/>
                    <a:pt x="2750" y="226"/>
                    <a:pt x="2667" y="143"/>
                  </a:cubicBezTo>
                  <a:cubicBezTo>
                    <a:pt x="2227" y="143"/>
                    <a:pt x="1810" y="131"/>
                    <a:pt x="1381" y="131"/>
                  </a:cubicBezTo>
                  <a:cubicBezTo>
                    <a:pt x="1357" y="250"/>
                    <a:pt x="1381" y="357"/>
                    <a:pt x="1393" y="477"/>
                  </a:cubicBezTo>
                  <a:cubicBezTo>
                    <a:pt x="1238" y="429"/>
                    <a:pt x="1334" y="238"/>
                    <a:pt x="1250" y="143"/>
                  </a:cubicBezTo>
                  <a:cubicBezTo>
                    <a:pt x="1119" y="93"/>
                    <a:pt x="1005" y="16"/>
                    <a:pt x="871" y="16"/>
                  </a:cubicBezTo>
                  <a:cubicBezTo>
                    <a:pt x="847" y="16"/>
                    <a:pt x="823" y="19"/>
                    <a:pt x="798" y="24"/>
                  </a:cubicBezTo>
                  <a:cubicBezTo>
                    <a:pt x="762" y="48"/>
                    <a:pt x="738" y="84"/>
                    <a:pt x="774" y="119"/>
                  </a:cubicBezTo>
                  <a:lnTo>
                    <a:pt x="786" y="179"/>
                  </a:lnTo>
                  <a:lnTo>
                    <a:pt x="738" y="143"/>
                  </a:lnTo>
                  <a:cubicBezTo>
                    <a:pt x="714" y="119"/>
                    <a:pt x="703" y="60"/>
                    <a:pt x="679" y="12"/>
                  </a:cubicBezTo>
                  <a:cubicBezTo>
                    <a:pt x="591" y="12"/>
                    <a:pt x="498"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30"/>
            <p:cNvSpPr/>
            <p:nvPr/>
          </p:nvSpPr>
          <p:spPr>
            <a:xfrm>
              <a:off x="5869475" y="3593200"/>
              <a:ext cx="97350" cy="16625"/>
            </a:xfrm>
            <a:custGeom>
              <a:avLst/>
              <a:gdLst/>
              <a:ahLst/>
              <a:cxnLst/>
              <a:rect l="l" t="t" r="r" b="b"/>
              <a:pathLst>
                <a:path w="3894" h="665" extrusionOk="0">
                  <a:moveTo>
                    <a:pt x="609" y="0"/>
                  </a:moveTo>
                  <a:cubicBezTo>
                    <a:pt x="491" y="0"/>
                    <a:pt x="373" y="18"/>
                    <a:pt x="262" y="45"/>
                  </a:cubicBezTo>
                  <a:cubicBezTo>
                    <a:pt x="0" y="129"/>
                    <a:pt x="167" y="272"/>
                    <a:pt x="286" y="391"/>
                  </a:cubicBezTo>
                  <a:cubicBezTo>
                    <a:pt x="977" y="641"/>
                    <a:pt x="1727" y="522"/>
                    <a:pt x="2441" y="641"/>
                  </a:cubicBezTo>
                  <a:cubicBezTo>
                    <a:pt x="2532" y="572"/>
                    <a:pt x="2623" y="542"/>
                    <a:pt x="2715" y="542"/>
                  </a:cubicBezTo>
                  <a:cubicBezTo>
                    <a:pt x="2816" y="542"/>
                    <a:pt x="2919" y="578"/>
                    <a:pt x="3025" y="641"/>
                  </a:cubicBezTo>
                  <a:lnTo>
                    <a:pt x="3167" y="641"/>
                  </a:lnTo>
                  <a:cubicBezTo>
                    <a:pt x="3197" y="626"/>
                    <a:pt x="3226" y="616"/>
                    <a:pt x="3253" y="616"/>
                  </a:cubicBezTo>
                  <a:cubicBezTo>
                    <a:pt x="3269" y="616"/>
                    <a:pt x="3285" y="620"/>
                    <a:pt x="3298" y="629"/>
                  </a:cubicBezTo>
                  <a:cubicBezTo>
                    <a:pt x="3406" y="641"/>
                    <a:pt x="3501" y="641"/>
                    <a:pt x="3596" y="664"/>
                  </a:cubicBezTo>
                  <a:cubicBezTo>
                    <a:pt x="3703" y="581"/>
                    <a:pt x="3834" y="569"/>
                    <a:pt x="3870" y="426"/>
                  </a:cubicBezTo>
                  <a:cubicBezTo>
                    <a:pt x="3894" y="367"/>
                    <a:pt x="3894" y="307"/>
                    <a:pt x="3858" y="260"/>
                  </a:cubicBezTo>
                  <a:cubicBezTo>
                    <a:pt x="2905" y="200"/>
                    <a:pt x="1965" y="141"/>
                    <a:pt x="1012" y="81"/>
                  </a:cubicBezTo>
                  <a:cubicBezTo>
                    <a:pt x="885" y="24"/>
                    <a:pt x="747" y="0"/>
                    <a:pt x="6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30"/>
            <p:cNvSpPr/>
            <p:nvPr/>
          </p:nvSpPr>
          <p:spPr>
            <a:xfrm>
              <a:off x="5749225" y="3553425"/>
              <a:ext cx="86050" cy="18600"/>
            </a:xfrm>
            <a:custGeom>
              <a:avLst/>
              <a:gdLst/>
              <a:ahLst/>
              <a:cxnLst/>
              <a:rect l="l" t="t" r="r" b="b"/>
              <a:pathLst>
                <a:path w="3442" h="744" extrusionOk="0">
                  <a:moveTo>
                    <a:pt x="1333" y="1"/>
                  </a:moveTo>
                  <a:cubicBezTo>
                    <a:pt x="914" y="1"/>
                    <a:pt x="493" y="56"/>
                    <a:pt x="72" y="208"/>
                  </a:cubicBezTo>
                  <a:cubicBezTo>
                    <a:pt x="12" y="315"/>
                    <a:pt x="0" y="422"/>
                    <a:pt x="95" y="529"/>
                  </a:cubicBezTo>
                  <a:cubicBezTo>
                    <a:pt x="792" y="644"/>
                    <a:pt x="1501" y="686"/>
                    <a:pt x="2214" y="686"/>
                  </a:cubicBezTo>
                  <a:cubicBezTo>
                    <a:pt x="2464" y="686"/>
                    <a:pt x="2715" y="681"/>
                    <a:pt x="2965" y="672"/>
                  </a:cubicBezTo>
                  <a:cubicBezTo>
                    <a:pt x="3072" y="529"/>
                    <a:pt x="3441" y="743"/>
                    <a:pt x="3405" y="362"/>
                  </a:cubicBezTo>
                  <a:cubicBezTo>
                    <a:pt x="3346" y="315"/>
                    <a:pt x="3310" y="267"/>
                    <a:pt x="3227" y="243"/>
                  </a:cubicBezTo>
                  <a:cubicBezTo>
                    <a:pt x="2603" y="129"/>
                    <a:pt x="1970" y="1"/>
                    <a:pt x="13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30"/>
            <p:cNvSpPr/>
            <p:nvPr/>
          </p:nvSpPr>
          <p:spPr>
            <a:xfrm>
              <a:off x="5616475" y="3574125"/>
              <a:ext cx="71450" cy="33025"/>
            </a:xfrm>
            <a:custGeom>
              <a:avLst/>
              <a:gdLst/>
              <a:ahLst/>
              <a:cxnLst/>
              <a:rect l="l" t="t" r="r" b="b"/>
              <a:pathLst>
                <a:path w="2858" h="1321" extrusionOk="0">
                  <a:moveTo>
                    <a:pt x="396" y="1"/>
                  </a:moveTo>
                  <a:cubicBezTo>
                    <a:pt x="364" y="1"/>
                    <a:pt x="331" y="4"/>
                    <a:pt x="298" y="11"/>
                  </a:cubicBezTo>
                  <a:cubicBezTo>
                    <a:pt x="179" y="34"/>
                    <a:pt x="60" y="58"/>
                    <a:pt x="24" y="189"/>
                  </a:cubicBezTo>
                  <a:cubicBezTo>
                    <a:pt x="0" y="332"/>
                    <a:pt x="131" y="380"/>
                    <a:pt x="214" y="451"/>
                  </a:cubicBezTo>
                  <a:cubicBezTo>
                    <a:pt x="393" y="630"/>
                    <a:pt x="679" y="606"/>
                    <a:pt x="881" y="749"/>
                  </a:cubicBezTo>
                  <a:cubicBezTo>
                    <a:pt x="964" y="844"/>
                    <a:pt x="953" y="927"/>
                    <a:pt x="941" y="1035"/>
                  </a:cubicBezTo>
                  <a:cubicBezTo>
                    <a:pt x="1029" y="1136"/>
                    <a:pt x="1140" y="1161"/>
                    <a:pt x="1259" y="1161"/>
                  </a:cubicBezTo>
                  <a:cubicBezTo>
                    <a:pt x="1349" y="1161"/>
                    <a:pt x="1444" y="1147"/>
                    <a:pt x="1536" y="1142"/>
                  </a:cubicBezTo>
                  <a:cubicBezTo>
                    <a:pt x="1627" y="1051"/>
                    <a:pt x="1718" y="1006"/>
                    <a:pt x="1807" y="1006"/>
                  </a:cubicBezTo>
                  <a:cubicBezTo>
                    <a:pt x="1906" y="1006"/>
                    <a:pt x="2002" y="1060"/>
                    <a:pt x="2096" y="1166"/>
                  </a:cubicBezTo>
                  <a:cubicBezTo>
                    <a:pt x="2203" y="1320"/>
                    <a:pt x="2381" y="1261"/>
                    <a:pt x="2524" y="1308"/>
                  </a:cubicBezTo>
                  <a:cubicBezTo>
                    <a:pt x="2619" y="1285"/>
                    <a:pt x="2727" y="1273"/>
                    <a:pt x="2810" y="1261"/>
                  </a:cubicBezTo>
                  <a:cubicBezTo>
                    <a:pt x="2858" y="1035"/>
                    <a:pt x="2524" y="1046"/>
                    <a:pt x="2548" y="808"/>
                  </a:cubicBezTo>
                  <a:cubicBezTo>
                    <a:pt x="2399" y="689"/>
                    <a:pt x="2224" y="689"/>
                    <a:pt x="2043" y="689"/>
                  </a:cubicBezTo>
                  <a:cubicBezTo>
                    <a:pt x="1863" y="689"/>
                    <a:pt x="1679" y="689"/>
                    <a:pt x="1512" y="570"/>
                  </a:cubicBezTo>
                  <a:cubicBezTo>
                    <a:pt x="1810" y="558"/>
                    <a:pt x="2096" y="546"/>
                    <a:pt x="2381" y="523"/>
                  </a:cubicBezTo>
                  <a:cubicBezTo>
                    <a:pt x="2417" y="487"/>
                    <a:pt x="2417" y="427"/>
                    <a:pt x="2381" y="368"/>
                  </a:cubicBezTo>
                  <a:cubicBezTo>
                    <a:pt x="2322" y="332"/>
                    <a:pt x="2262" y="308"/>
                    <a:pt x="2203" y="284"/>
                  </a:cubicBezTo>
                  <a:cubicBezTo>
                    <a:pt x="2156" y="272"/>
                    <a:pt x="2106" y="268"/>
                    <a:pt x="2056" y="268"/>
                  </a:cubicBezTo>
                  <a:cubicBezTo>
                    <a:pt x="1986" y="268"/>
                    <a:pt x="1914" y="276"/>
                    <a:pt x="1844" y="276"/>
                  </a:cubicBezTo>
                  <a:cubicBezTo>
                    <a:pt x="1723" y="276"/>
                    <a:pt x="1607" y="255"/>
                    <a:pt x="1512" y="142"/>
                  </a:cubicBezTo>
                  <a:lnTo>
                    <a:pt x="1214" y="142"/>
                  </a:lnTo>
                  <a:cubicBezTo>
                    <a:pt x="1214" y="154"/>
                    <a:pt x="1203" y="165"/>
                    <a:pt x="1179" y="189"/>
                  </a:cubicBezTo>
                  <a:cubicBezTo>
                    <a:pt x="1170" y="192"/>
                    <a:pt x="1163" y="194"/>
                    <a:pt x="1157" y="194"/>
                  </a:cubicBezTo>
                  <a:cubicBezTo>
                    <a:pt x="1136" y="194"/>
                    <a:pt x="1123" y="178"/>
                    <a:pt x="1095" y="142"/>
                  </a:cubicBezTo>
                  <a:cubicBezTo>
                    <a:pt x="1074" y="144"/>
                    <a:pt x="1054" y="145"/>
                    <a:pt x="1033" y="145"/>
                  </a:cubicBezTo>
                  <a:cubicBezTo>
                    <a:pt x="808" y="145"/>
                    <a:pt x="617" y="1"/>
                    <a:pt x="3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30"/>
            <p:cNvSpPr/>
            <p:nvPr/>
          </p:nvSpPr>
          <p:spPr>
            <a:xfrm>
              <a:off x="5439350" y="3586775"/>
              <a:ext cx="88150" cy="20325"/>
            </a:xfrm>
            <a:custGeom>
              <a:avLst/>
              <a:gdLst/>
              <a:ahLst/>
              <a:cxnLst/>
              <a:rect l="l" t="t" r="r" b="b"/>
              <a:pathLst>
                <a:path w="3526" h="813" extrusionOk="0">
                  <a:moveTo>
                    <a:pt x="165" y="0"/>
                  </a:moveTo>
                  <a:cubicBezTo>
                    <a:pt x="82" y="0"/>
                    <a:pt x="18" y="49"/>
                    <a:pt x="1" y="231"/>
                  </a:cubicBezTo>
                  <a:cubicBezTo>
                    <a:pt x="418" y="540"/>
                    <a:pt x="953" y="481"/>
                    <a:pt x="1430" y="660"/>
                  </a:cubicBezTo>
                  <a:cubicBezTo>
                    <a:pt x="1488" y="648"/>
                    <a:pt x="1547" y="643"/>
                    <a:pt x="1605" y="643"/>
                  </a:cubicBezTo>
                  <a:cubicBezTo>
                    <a:pt x="1948" y="643"/>
                    <a:pt x="2281" y="813"/>
                    <a:pt x="2622" y="813"/>
                  </a:cubicBezTo>
                  <a:cubicBezTo>
                    <a:pt x="2704" y="813"/>
                    <a:pt x="2787" y="803"/>
                    <a:pt x="2870" y="779"/>
                  </a:cubicBezTo>
                  <a:cubicBezTo>
                    <a:pt x="2930" y="713"/>
                    <a:pt x="3007" y="713"/>
                    <a:pt x="3085" y="713"/>
                  </a:cubicBezTo>
                  <a:cubicBezTo>
                    <a:pt x="3162" y="713"/>
                    <a:pt x="3239" y="713"/>
                    <a:pt x="3299" y="648"/>
                  </a:cubicBezTo>
                  <a:cubicBezTo>
                    <a:pt x="3382" y="636"/>
                    <a:pt x="3454" y="636"/>
                    <a:pt x="3525" y="624"/>
                  </a:cubicBezTo>
                  <a:cubicBezTo>
                    <a:pt x="3406" y="588"/>
                    <a:pt x="3299" y="517"/>
                    <a:pt x="3204" y="517"/>
                  </a:cubicBezTo>
                  <a:cubicBezTo>
                    <a:pt x="2275" y="421"/>
                    <a:pt x="1370" y="267"/>
                    <a:pt x="453" y="64"/>
                  </a:cubicBezTo>
                  <a:cubicBezTo>
                    <a:pt x="357" y="52"/>
                    <a:pt x="251" y="0"/>
                    <a:pt x="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30"/>
            <p:cNvSpPr/>
            <p:nvPr/>
          </p:nvSpPr>
          <p:spPr>
            <a:xfrm>
              <a:off x="5833450" y="3557250"/>
              <a:ext cx="74750" cy="17275"/>
            </a:xfrm>
            <a:custGeom>
              <a:avLst/>
              <a:gdLst/>
              <a:ahLst/>
              <a:cxnLst/>
              <a:rect l="l" t="t" r="r" b="b"/>
              <a:pathLst>
                <a:path w="2990" h="691" extrusionOk="0">
                  <a:moveTo>
                    <a:pt x="293" y="0"/>
                  </a:moveTo>
                  <a:cubicBezTo>
                    <a:pt x="184" y="0"/>
                    <a:pt x="83" y="51"/>
                    <a:pt x="1" y="221"/>
                  </a:cubicBezTo>
                  <a:lnTo>
                    <a:pt x="36" y="269"/>
                  </a:lnTo>
                  <a:cubicBezTo>
                    <a:pt x="84" y="352"/>
                    <a:pt x="60" y="471"/>
                    <a:pt x="155" y="531"/>
                  </a:cubicBezTo>
                  <a:cubicBezTo>
                    <a:pt x="879" y="662"/>
                    <a:pt x="1595" y="690"/>
                    <a:pt x="2309" y="690"/>
                  </a:cubicBezTo>
                  <a:cubicBezTo>
                    <a:pt x="2500" y="690"/>
                    <a:pt x="2691" y="688"/>
                    <a:pt x="2882" y="686"/>
                  </a:cubicBezTo>
                  <a:cubicBezTo>
                    <a:pt x="2918" y="650"/>
                    <a:pt x="2930" y="626"/>
                    <a:pt x="2953" y="578"/>
                  </a:cubicBezTo>
                  <a:cubicBezTo>
                    <a:pt x="2989" y="459"/>
                    <a:pt x="2953" y="376"/>
                    <a:pt x="2858" y="293"/>
                  </a:cubicBezTo>
                  <a:cubicBezTo>
                    <a:pt x="2470" y="222"/>
                    <a:pt x="2089" y="139"/>
                    <a:pt x="1700" y="139"/>
                  </a:cubicBezTo>
                  <a:cubicBezTo>
                    <a:pt x="1563" y="139"/>
                    <a:pt x="1426" y="149"/>
                    <a:pt x="1287" y="174"/>
                  </a:cubicBezTo>
                  <a:cubicBezTo>
                    <a:pt x="1219" y="216"/>
                    <a:pt x="1158" y="232"/>
                    <a:pt x="1100" y="232"/>
                  </a:cubicBezTo>
                  <a:cubicBezTo>
                    <a:pt x="992" y="232"/>
                    <a:pt x="894" y="176"/>
                    <a:pt x="787" y="114"/>
                  </a:cubicBezTo>
                  <a:cubicBezTo>
                    <a:pt x="625" y="107"/>
                    <a:pt x="450"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30"/>
            <p:cNvSpPr/>
            <p:nvPr/>
          </p:nvSpPr>
          <p:spPr>
            <a:xfrm>
              <a:off x="5962350" y="3599975"/>
              <a:ext cx="51500" cy="15100"/>
            </a:xfrm>
            <a:custGeom>
              <a:avLst/>
              <a:gdLst/>
              <a:ahLst/>
              <a:cxnLst/>
              <a:rect l="l" t="t" r="r" b="b"/>
              <a:pathLst>
                <a:path w="2060" h="604" extrusionOk="0">
                  <a:moveTo>
                    <a:pt x="167" y="12"/>
                  </a:moveTo>
                  <a:lnTo>
                    <a:pt x="167" y="132"/>
                  </a:lnTo>
                  <a:cubicBezTo>
                    <a:pt x="95" y="227"/>
                    <a:pt x="48" y="310"/>
                    <a:pt x="0" y="429"/>
                  </a:cubicBezTo>
                  <a:cubicBezTo>
                    <a:pt x="282" y="554"/>
                    <a:pt x="574" y="577"/>
                    <a:pt x="867" y="577"/>
                  </a:cubicBezTo>
                  <a:cubicBezTo>
                    <a:pt x="1046" y="577"/>
                    <a:pt x="1226" y="568"/>
                    <a:pt x="1404" y="568"/>
                  </a:cubicBezTo>
                  <a:cubicBezTo>
                    <a:pt x="1464" y="568"/>
                    <a:pt x="1524" y="569"/>
                    <a:pt x="1584" y="572"/>
                  </a:cubicBezTo>
                  <a:cubicBezTo>
                    <a:pt x="1621" y="595"/>
                    <a:pt x="1659" y="603"/>
                    <a:pt x="1697" y="603"/>
                  </a:cubicBezTo>
                  <a:cubicBezTo>
                    <a:pt x="1719" y="603"/>
                    <a:pt x="1740" y="600"/>
                    <a:pt x="1762" y="596"/>
                  </a:cubicBezTo>
                  <a:cubicBezTo>
                    <a:pt x="1893" y="513"/>
                    <a:pt x="2000" y="405"/>
                    <a:pt x="2060" y="251"/>
                  </a:cubicBezTo>
                  <a:cubicBezTo>
                    <a:pt x="1441" y="1"/>
                    <a:pt x="798" y="155"/>
                    <a:pt x="16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30"/>
            <p:cNvSpPr/>
            <p:nvPr/>
          </p:nvSpPr>
          <p:spPr>
            <a:xfrm>
              <a:off x="5367925" y="3548400"/>
              <a:ext cx="58350" cy="30700"/>
            </a:xfrm>
            <a:custGeom>
              <a:avLst/>
              <a:gdLst/>
              <a:ahLst/>
              <a:cxnLst/>
              <a:rect l="l" t="t" r="r" b="b"/>
              <a:pathLst>
                <a:path w="2334" h="1228" extrusionOk="0">
                  <a:moveTo>
                    <a:pt x="177" y="1"/>
                  </a:moveTo>
                  <a:cubicBezTo>
                    <a:pt x="136" y="1"/>
                    <a:pt x="98" y="31"/>
                    <a:pt x="60" y="99"/>
                  </a:cubicBezTo>
                  <a:cubicBezTo>
                    <a:pt x="0" y="301"/>
                    <a:pt x="107" y="444"/>
                    <a:pt x="250" y="563"/>
                  </a:cubicBezTo>
                  <a:cubicBezTo>
                    <a:pt x="643" y="754"/>
                    <a:pt x="1084" y="706"/>
                    <a:pt x="1453" y="944"/>
                  </a:cubicBezTo>
                  <a:cubicBezTo>
                    <a:pt x="1512" y="980"/>
                    <a:pt x="1560" y="1016"/>
                    <a:pt x="1620" y="1052"/>
                  </a:cubicBezTo>
                  <a:cubicBezTo>
                    <a:pt x="1745" y="1106"/>
                    <a:pt x="1858" y="1227"/>
                    <a:pt x="2003" y="1227"/>
                  </a:cubicBezTo>
                  <a:cubicBezTo>
                    <a:pt x="2050" y="1227"/>
                    <a:pt x="2100" y="1215"/>
                    <a:pt x="2155" y="1183"/>
                  </a:cubicBezTo>
                  <a:cubicBezTo>
                    <a:pt x="2203" y="1147"/>
                    <a:pt x="2227" y="1075"/>
                    <a:pt x="2274" y="1040"/>
                  </a:cubicBezTo>
                  <a:lnTo>
                    <a:pt x="2334" y="992"/>
                  </a:lnTo>
                  <a:lnTo>
                    <a:pt x="2334" y="921"/>
                  </a:lnTo>
                  <a:cubicBezTo>
                    <a:pt x="2286" y="849"/>
                    <a:pt x="2334" y="790"/>
                    <a:pt x="2334" y="706"/>
                  </a:cubicBezTo>
                  <a:cubicBezTo>
                    <a:pt x="2322" y="587"/>
                    <a:pt x="2227" y="551"/>
                    <a:pt x="2143" y="492"/>
                  </a:cubicBezTo>
                  <a:cubicBezTo>
                    <a:pt x="1846" y="432"/>
                    <a:pt x="1548" y="373"/>
                    <a:pt x="1250" y="337"/>
                  </a:cubicBezTo>
                  <a:cubicBezTo>
                    <a:pt x="893" y="290"/>
                    <a:pt x="536" y="266"/>
                    <a:pt x="250" y="28"/>
                  </a:cubicBezTo>
                  <a:cubicBezTo>
                    <a:pt x="225" y="10"/>
                    <a:pt x="200" y="1"/>
                    <a:pt x="1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30"/>
            <p:cNvSpPr/>
            <p:nvPr/>
          </p:nvSpPr>
          <p:spPr>
            <a:xfrm>
              <a:off x="5830475" y="3590975"/>
              <a:ext cx="64925" cy="12875"/>
            </a:xfrm>
            <a:custGeom>
              <a:avLst/>
              <a:gdLst/>
              <a:ahLst/>
              <a:cxnLst/>
              <a:rect l="l" t="t" r="r" b="b"/>
              <a:pathLst>
                <a:path w="2597" h="515" extrusionOk="0">
                  <a:moveTo>
                    <a:pt x="553" y="0"/>
                  </a:moveTo>
                  <a:cubicBezTo>
                    <a:pt x="373" y="0"/>
                    <a:pt x="195" y="39"/>
                    <a:pt x="13" y="39"/>
                  </a:cubicBezTo>
                  <a:cubicBezTo>
                    <a:pt x="1" y="134"/>
                    <a:pt x="1" y="230"/>
                    <a:pt x="1" y="313"/>
                  </a:cubicBezTo>
                  <a:cubicBezTo>
                    <a:pt x="493" y="390"/>
                    <a:pt x="985" y="514"/>
                    <a:pt x="1495" y="514"/>
                  </a:cubicBezTo>
                  <a:cubicBezTo>
                    <a:pt x="1615" y="514"/>
                    <a:pt x="1736" y="507"/>
                    <a:pt x="1858" y="492"/>
                  </a:cubicBezTo>
                  <a:cubicBezTo>
                    <a:pt x="1822" y="361"/>
                    <a:pt x="1739" y="218"/>
                    <a:pt x="1977" y="194"/>
                  </a:cubicBezTo>
                  <a:cubicBezTo>
                    <a:pt x="2179" y="182"/>
                    <a:pt x="2394" y="182"/>
                    <a:pt x="2596" y="182"/>
                  </a:cubicBezTo>
                  <a:cubicBezTo>
                    <a:pt x="2289" y="75"/>
                    <a:pt x="1965" y="53"/>
                    <a:pt x="1644" y="53"/>
                  </a:cubicBezTo>
                  <a:cubicBezTo>
                    <a:pt x="1430" y="53"/>
                    <a:pt x="1217" y="63"/>
                    <a:pt x="1013" y="63"/>
                  </a:cubicBezTo>
                  <a:cubicBezTo>
                    <a:pt x="965" y="75"/>
                    <a:pt x="953" y="111"/>
                    <a:pt x="953" y="158"/>
                  </a:cubicBezTo>
                  <a:lnTo>
                    <a:pt x="917" y="194"/>
                  </a:lnTo>
                  <a:lnTo>
                    <a:pt x="917" y="134"/>
                  </a:lnTo>
                  <a:cubicBezTo>
                    <a:pt x="929" y="99"/>
                    <a:pt x="906" y="63"/>
                    <a:pt x="858" y="51"/>
                  </a:cubicBezTo>
                  <a:cubicBezTo>
                    <a:pt x="755" y="12"/>
                    <a:pt x="654" y="0"/>
                    <a:pt x="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30"/>
            <p:cNvSpPr/>
            <p:nvPr/>
          </p:nvSpPr>
          <p:spPr>
            <a:xfrm>
              <a:off x="5674500" y="3577425"/>
              <a:ext cx="51825" cy="12200"/>
            </a:xfrm>
            <a:custGeom>
              <a:avLst/>
              <a:gdLst/>
              <a:ahLst/>
              <a:cxnLst/>
              <a:rect l="l" t="t" r="r" b="b"/>
              <a:pathLst>
                <a:path w="2073" h="488" extrusionOk="0">
                  <a:moveTo>
                    <a:pt x="821" y="1"/>
                  </a:moveTo>
                  <a:cubicBezTo>
                    <a:pt x="567" y="1"/>
                    <a:pt x="314" y="34"/>
                    <a:pt x="60" y="129"/>
                  </a:cubicBezTo>
                  <a:cubicBezTo>
                    <a:pt x="1" y="188"/>
                    <a:pt x="1" y="248"/>
                    <a:pt x="48" y="307"/>
                  </a:cubicBezTo>
                  <a:cubicBezTo>
                    <a:pt x="84" y="355"/>
                    <a:pt x="132" y="391"/>
                    <a:pt x="191" y="426"/>
                  </a:cubicBezTo>
                  <a:cubicBezTo>
                    <a:pt x="555" y="451"/>
                    <a:pt x="924" y="487"/>
                    <a:pt x="1291" y="487"/>
                  </a:cubicBezTo>
                  <a:cubicBezTo>
                    <a:pt x="1453" y="487"/>
                    <a:pt x="1614" y="480"/>
                    <a:pt x="1775" y="462"/>
                  </a:cubicBezTo>
                  <a:cubicBezTo>
                    <a:pt x="1799" y="438"/>
                    <a:pt x="1834" y="438"/>
                    <a:pt x="1858" y="426"/>
                  </a:cubicBezTo>
                  <a:cubicBezTo>
                    <a:pt x="1953" y="379"/>
                    <a:pt x="2013" y="319"/>
                    <a:pt x="2049" y="236"/>
                  </a:cubicBezTo>
                  <a:cubicBezTo>
                    <a:pt x="2049" y="200"/>
                    <a:pt x="2072" y="176"/>
                    <a:pt x="2072" y="141"/>
                  </a:cubicBezTo>
                  <a:cubicBezTo>
                    <a:pt x="1652" y="89"/>
                    <a:pt x="1235" y="1"/>
                    <a:pt x="8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30"/>
            <p:cNvSpPr/>
            <p:nvPr/>
          </p:nvSpPr>
          <p:spPr>
            <a:xfrm>
              <a:off x="6075450" y="3613675"/>
              <a:ext cx="65200" cy="14300"/>
            </a:xfrm>
            <a:custGeom>
              <a:avLst/>
              <a:gdLst/>
              <a:ahLst/>
              <a:cxnLst/>
              <a:rect l="l" t="t" r="r" b="b"/>
              <a:pathLst>
                <a:path w="2608" h="572" extrusionOk="0">
                  <a:moveTo>
                    <a:pt x="524" y="0"/>
                  </a:moveTo>
                  <a:cubicBezTo>
                    <a:pt x="417" y="24"/>
                    <a:pt x="334" y="24"/>
                    <a:pt x="227" y="24"/>
                  </a:cubicBezTo>
                  <a:cubicBezTo>
                    <a:pt x="155" y="96"/>
                    <a:pt x="0" y="143"/>
                    <a:pt x="96" y="286"/>
                  </a:cubicBezTo>
                  <a:cubicBezTo>
                    <a:pt x="751" y="524"/>
                    <a:pt x="1429" y="500"/>
                    <a:pt x="2108" y="572"/>
                  </a:cubicBezTo>
                  <a:cubicBezTo>
                    <a:pt x="2127" y="547"/>
                    <a:pt x="2152" y="531"/>
                    <a:pt x="2179" y="531"/>
                  </a:cubicBezTo>
                  <a:cubicBezTo>
                    <a:pt x="2203" y="531"/>
                    <a:pt x="2228" y="544"/>
                    <a:pt x="2251" y="572"/>
                  </a:cubicBezTo>
                  <a:cubicBezTo>
                    <a:pt x="2298" y="572"/>
                    <a:pt x="2346" y="572"/>
                    <a:pt x="2382" y="560"/>
                  </a:cubicBezTo>
                  <a:cubicBezTo>
                    <a:pt x="2525" y="524"/>
                    <a:pt x="2608" y="453"/>
                    <a:pt x="2548" y="286"/>
                  </a:cubicBezTo>
                  <a:lnTo>
                    <a:pt x="2537" y="286"/>
                  </a:lnTo>
                  <a:cubicBezTo>
                    <a:pt x="2346" y="203"/>
                    <a:pt x="2132" y="167"/>
                    <a:pt x="1929" y="107"/>
                  </a:cubicBezTo>
                  <a:cubicBezTo>
                    <a:pt x="1864" y="94"/>
                    <a:pt x="1797" y="91"/>
                    <a:pt x="1729" y="91"/>
                  </a:cubicBezTo>
                  <a:cubicBezTo>
                    <a:pt x="1663" y="91"/>
                    <a:pt x="1596" y="94"/>
                    <a:pt x="1529" y="94"/>
                  </a:cubicBezTo>
                  <a:cubicBezTo>
                    <a:pt x="1415" y="94"/>
                    <a:pt x="1300" y="85"/>
                    <a:pt x="1191" y="36"/>
                  </a:cubicBezTo>
                  <a:lnTo>
                    <a:pt x="941" y="36"/>
                  </a:lnTo>
                  <a:cubicBezTo>
                    <a:pt x="917" y="96"/>
                    <a:pt x="858" y="143"/>
                    <a:pt x="774" y="155"/>
                  </a:cubicBezTo>
                  <a:cubicBezTo>
                    <a:pt x="757" y="155"/>
                    <a:pt x="739" y="156"/>
                    <a:pt x="721" y="156"/>
                  </a:cubicBezTo>
                  <a:cubicBezTo>
                    <a:pt x="676" y="156"/>
                    <a:pt x="630" y="150"/>
                    <a:pt x="596" y="107"/>
                  </a:cubicBezTo>
                  <a:cubicBezTo>
                    <a:pt x="596" y="60"/>
                    <a:pt x="572" y="24"/>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30"/>
            <p:cNvSpPr/>
            <p:nvPr/>
          </p:nvSpPr>
          <p:spPr>
            <a:xfrm>
              <a:off x="5998650" y="3573200"/>
              <a:ext cx="45275" cy="15225"/>
            </a:xfrm>
            <a:custGeom>
              <a:avLst/>
              <a:gdLst/>
              <a:ahLst/>
              <a:cxnLst/>
              <a:rect l="l" t="t" r="r" b="b"/>
              <a:pathLst>
                <a:path w="1811" h="609" extrusionOk="0">
                  <a:moveTo>
                    <a:pt x="155" y="0"/>
                  </a:moveTo>
                  <a:cubicBezTo>
                    <a:pt x="120" y="48"/>
                    <a:pt x="84" y="95"/>
                    <a:pt x="72" y="155"/>
                  </a:cubicBezTo>
                  <a:cubicBezTo>
                    <a:pt x="72" y="238"/>
                    <a:pt x="60" y="310"/>
                    <a:pt x="24" y="405"/>
                  </a:cubicBezTo>
                  <a:cubicBezTo>
                    <a:pt x="13" y="429"/>
                    <a:pt x="13" y="464"/>
                    <a:pt x="1" y="488"/>
                  </a:cubicBezTo>
                  <a:cubicBezTo>
                    <a:pt x="236" y="577"/>
                    <a:pt x="472" y="608"/>
                    <a:pt x="709" y="608"/>
                  </a:cubicBezTo>
                  <a:cubicBezTo>
                    <a:pt x="1046" y="608"/>
                    <a:pt x="1384" y="544"/>
                    <a:pt x="1727" y="488"/>
                  </a:cubicBezTo>
                  <a:cubicBezTo>
                    <a:pt x="1810" y="405"/>
                    <a:pt x="1810" y="310"/>
                    <a:pt x="1739" y="214"/>
                  </a:cubicBezTo>
                  <a:cubicBezTo>
                    <a:pt x="1215" y="155"/>
                    <a:pt x="667" y="191"/>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30"/>
            <p:cNvSpPr/>
            <p:nvPr/>
          </p:nvSpPr>
          <p:spPr>
            <a:xfrm>
              <a:off x="5428950" y="3557525"/>
              <a:ext cx="36325" cy="19850"/>
            </a:xfrm>
            <a:custGeom>
              <a:avLst/>
              <a:gdLst/>
              <a:ahLst/>
              <a:cxnLst/>
              <a:rect l="l" t="t" r="r" b="b"/>
              <a:pathLst>
                <a:path w="1453" h="794" extrusionOk="0">
                  <a:moveTo>
                    <a:pt x="567" y="1"/>
                  </a:moveTo>
                  <a:cubicBezTo>
                    <a:pt x="464" y="1"/>
                    <a:pt x="362" y="22"/>
                    <a:pt x="262" y="79"/>
                  </a:cubicBezTo>
                  <a:cubicBezTo>
                    <a:pt x="274" y="91"/>
                    <a:pt x="298" y="127"/>
                    <a:pt x="310" y="139"/>
                  </a:cubicBezTo>
                  <a:cubicBezTo>
                    <a:pt x="280" y="178"/>
                    <a:pt x="250" y="201"/>
                    <a:pt x="214" y="201"/>
                  </a:cubicBezTo>
                  <a:cubicBezTo>
                    <a:pt x="207" y="201"/>
                    <a:pt x="199" y="200"/>
                    <a:pt x="191" y="198"/>
                  </a:cubicBezTo>
                  <a:cubicBezTo>
                    <a:pt x="12" y="341"/>
                    <a:pt x="0" y="496"/>
                    <a:pt x="143" y="675"/>
                  </a:cubicBezTo>
                  <a:cubicBezTo>
                    <a:pt x="209" y="725"/>
                    <a:pt x="279" y="740"/>
                    <a:pt x="352" y="740"/>
                  </a:cubicBezTo>
                  <a:cubicBezTo>
                    <a:pt x="471" y="740"/>
                    <a:pt x="597" y="699"/>
                    <a:pt x="717" y="699"/>
                  </a:cubicBezTo>
                  <a:cubicBezTo>
                    <a:pt x="804" y="699"/>
                    <a:pt x="887" y="720"/>
                    <a:pt x="965" y="794"/>
                  </a:cubicBezTo>
                  <a:cubicBezTo>
                    <a:pt x="1012" y="782"/>
                    <a:pt x="1072" y="746"/>
                    <a:pt x="1095" y="698"/>
                  </a:cubicBezTo>
                  <a:cubicBezTo>
                    <a:pt x="1203" y="639"/>
                    <a:pt x="1369" y="734"/>
                    <a:pt x="1453" y="556"/>
                  </a:cubicBezTo>
                  <a:cubicBezTo>
                    <a:pt x="1238" y="448"/>
                    <a:pt x="1310" y="67"/>
                    <a:pt x="965" y="67"/>
                  </a:cubicBezTo>
                  <a:cubicBezTo>
                    <a:pt x="831" y="34"/>
                    <a:pt x="69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30"/>
            <p:cNvSpPr/>
            <p:nvPr/>
          </p:nvSpPr>
          <p:spPr>
            <a:xfrm>
              <a:off x="5525675" y="3561175"/>
              <a:ext cx="36050" cy="20150"/>
            </a:xfrm>
            <a:custGeom>
              <a:avLst/>
              <a:gdLst/>
              <a:ahLst/>
              <a:cxnLst/>
              <a:rect l="l" t="t" r="r" b="b"/>
              <a:pathLst>
                <a:path w="1442" h="806" extrusionOk="0">
                  <a:moveTo>
                    <a:pt x="545" y="1"/>
                  </a:moveTo>
                  <a:cubicBezTo>
                    <a:pt x="359" y="1"/>
                    <a:pt x="180" y="60"/>
                    <a:pt x="24" y="243"/>
                  </a:cubicBezTo>
                  <a:cubicBezTo>
                    <a:pt x="1" y="410"/>
                    <a:pt x="48" y="541"/>
                    <a:pt x="132" y="660"/>
                  </a:cubicBezTo>
                  <a:cubicBezTo>
                    <a:pt x="309" y="744"/>
                    <a:pt x="493" y="806"/>
                    <a:pt x="685" y="806"/>
                  </a:cubicBezTo>
                  <a:cubicBezTo>
                    <a:pt x="738" y="806"/>
                    <a:pt x="792" y="801"/>
                    <a:pt x="846" y="791"/>
                  </a:cubicBezTo>
                  <a:cubicBezTo>
                    <a:pt x="1025" y="612"/>
                    <a:pt x="1298" y="552"/>
                    <a:pt x="1441" y="338"/>
                  </a:cubicBezTo>
                  <a:cubicBezTo>
                    <a:pt x="1441" y="254"/>
                    <a:pt x="1412" y="177"/>
                    <a:pt x="1335" y="177"/>
                  </a:cubicBezTo>
                  <a:cubicBezTo>
                    <a:pt x="1315" y="177"/>
                    <a:pt x="1291" y="183"/>
                    <a:pt x="1263" y="195"/>
                  </a:cubicBezTo>
                  <a:cubicBezTo>
                    <a:pt x="1239" y="200"/>
                    <a:pt x="1216" y="202"/>
                    <a:pt x="1194" y="202"/>
                  </a:cubicBezTo>
                  <a:cubicBezTo>
                    <a:pt x="1103" y="202"/>
                    <a:pt x="1025" y="162"/>
                    <a:pt x="977" y="76"/>
                  </a:cubicBezTo>
                  <a:cubicBezTo>
                    <a:pt x="833" y="35"/>
                    <a:pt x="687"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30"/>
            <p:cNvSpPr/>
            <p:nvPr/>
          </p:nvSpPr>
          <p:spPr>
            <a:xfrm>
              <a:off x="5597125" y="3550575"/>
              <a:ext cx="47050" cy="12600"/>
            </a:xfrm>
            <a:custGeom>
              <a:avLst/>
              <a:gdLst/>
              <a:ahLst/>
              <a:cxnLst/>
              <a:rect l="l" t="t" r="r" b="b"/>
              <a:pathLst>
                <a:path w="1882" h="504" extrusionOk="0">
                  <a:moveTo>
                    <a:pt x="1193" y="0"/>
                  </a:moveTo>
                  <a:cubicBezTo>
                    <a:pt x="1133" y="0"/>
                    <a:pt x="1073" y="20"/>
                    <a:pt x="1012" y="72"/>
                  </a:cubicBezTo>
                  <a:cubicBezTo>
                    <a:pt x="953" y="72"/>
                    <a:pt x="905" y="60"/>
                    <a:pt x="857" y="60"/>
                  </a:cubicBezTo>
                  <a:cubicBezTo>
                    <a:pt x="655" y="60"/>
                    <a:pt x="441" y="60"/>
                    <a:pt x="226" y="48"/>
                  </a:cubicBezTo>
                  <a:cubicBezTo>
                    <a:pt x="189" y="40"/>
                    <a:pt x="154" y="33"/>
                    <a:pt x="123" y="33"/>
                  </a:cubicBezTo>
                  <a:cubicBezTo>
                    <a:pt x="63" y="33"/>
                    <a:pt x="20" y="57"/>
                    <a:pt x="12" y="143"/>
                  </a:cubicBezTo>
                  <a:cubicBezTo>
                    <a:pt x="0" y="262"/>
                    <a:pt x="83" y="345"/>
                    <a:pt x="179" y="345"/>
                  </a:cubicBezTo>
                  <a:cubicBezTo>
                    <a:pt x="655" y="356"/>
                    <a:pt x="1122" y="504"/>
                    <a:pt x="1610" y="504"/>
                  </a:cubicBezTo>
                  <a:cubicBezTo>
                    <a:pt x="1696" y="504"/>
                    <a:pt x="1782" y="499"/>
                    <a:pt x="1869" y="488"/>
                  </a:cubicBezTo>
                  <a:cubicBezTo>
                    <a:pt x="1881" y="191"/>
                    <a:pt x="1584" y="250"/>
                    <a:pt x="1465" y="107"/>
                  </a:cubicBezTo>
                  <a:cubicBezTo>
                    <a:pt x="1378" y="49"/>
                    <a:pt x="1286" y="0"/>
                    <a:pt x="1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30"/>
            <p:cNvSpPr/>
            <p:nvPr/>
          </p:nvSpPr>
          <p:spPr>
            <a:xfrm>
              <a:off x="5993900" y="3554725"/>
              <a:ext cx="52100" cy="14625"/>
            </a:xfrm>
            <a:custGeom>
              <a:avLst/>
              <a:gdLst/>
              <a:ahLst/>
              <a:cxnLst/>
              <a:rect l="l" t="t" r="r" b="b"/>
              <a:pathLst>
                <a:path w="2084" h="585" extrusionOk="0">
                  <a:moveTo>
                    <a:pt x="1142" y="6"/>
                  </a:moveTo>
                  <a:cubicBezTo>
                    <a:pt x="965" y="6"/>
                    <a:pt x="784" y="19"/>
                    <a:pt x="604" y="19"/>
                  </a:cubicBezTo>
                  <a:cubicBezTo>
                    <a:pt x="541" y="19"/>
                    <a:pt x="479" y="17"/>
                    <a:pt x="417" y="13"/>
                  </a:cubicBezTo>
                  <a:cubicBezTo>
                    <a:pt x="250" y="25"/>
                    <a:pt x="119" y="144"/>
                    <a:pt x="36" y="275"/>
                  </a:cubicBezTo>
                  <a:cubicBezTo>
                    <a:pt x="0" y="334"/>
                    <a:pt x="0" y="394"/>
                    <a:pt x="0" y="453"/>
                  </a:cubicBezTo>
                  <a:cubicBezTo>
                    <a:pt x="36" y="501"/>
                    <a:pt x="84" y="549"/>
                    <a:pt x="143" y="572"/>
                  </a:cubicBezTo>
                  <a:cubicBezTo>
                    <a:pt x="171" y="581"/>
                    <a:pt x="200" y="585"/>
                    <a:pt x="228" y="585"/>
                  </a:cubicBezTo>
                  <a:cubicBezTo>
                    <a:pt x="318" y="585"/>
                    <a:pt x="404" y="546"/>
                    <a:pt x="476" y="501"/>
                  </a:cubicBezTo>
                  <a:cubicBezTo>
                    <a:pt x="572" y="501"/>
                    <a:pt x="679" y="489"/>
                    <a:pt x="762" y="489"/>
                  </a:cubicBezTo>
                  <a:cubicBezTo>
                    <a:pt x="817" y="452"/>
                    <a:pt x="869" y="425"/>
                    <a:pt x="917" y="425"/>
                  </a:cubicBezTo>
                  <a:cubicBezTo>
                    <a:pt x="961" y="425"/>
                    <a:pt x="1001" y="449"/>
                    <a:pt x="1036" y="513"/>
                  </a:cubicBezTo>
                  <a:lnTo>
                    <a:pt x="1310" y="513"/>
                  </a:lnTo>
                  <a:cubicBezTo>
                    <a:pt x="1403" y="543"/>
                    <a:pt x="1494" y="558"/>
                    <a:pt x="1581" y="558"/>
                  </a:cubicBezTo>
                  <a:cubicBezTo>
                    <a:pt x="1772" y="558"/>
                    <a:pt x="1945" y="482"/>
                    <a:pt x="2084" y="310"/>
                  </a:cubicBezTo>
                  <a:cubicBezTo>
                    <a:pt x="1965" y="1"/>
                    <a:pt x="1691" y="60"/>
                    <a:pt x="1453" y="25"/>
                  </a:cubicBezTo>
                  <a:cubicBezTo>
                    <a:pt x="1351" y="10"/>
                    <a:pt x="1247" y="6"/>
                    <a:pt x="1142" y="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30"/>
            <p:cNvSpPr/>
            <p:nvPr/>
          </p:nvSpPr>
          <p:spPr>
            <a:xfrm>
              <a:off x="5407200" y="3571100"/>
              <a:ext cx="43800" cy="21175"/>
            </a:xfrm>
            <a:custGeom>
              <a:avLst/>
              <a:gdLst/>
              <a:ahLst/>
              <a:cxnLst/>
              <a:rect l="l" t="t" r="r" b="b"/>
              <a:pathLst>
                <a:path w="1752" h="847" extrusionOk="0">
                  <a:moveTo>
                    <a:pt x="120" y="1"/>
                  </a:moveTo>
                  <a:cubicBezTo>
                    <a:pt x="1" y="144"/>
                    <a:pt x="108" y="275"/>
                    <a:pt x="120" y="417"/>
                  </a:cubicBezTo>
                  <a:cubicBezTo>
                    <a:pt x="477" y="620"/>
                    <a:pt x="870" y="798"/>
                    <a:pt x="1287" y="846"/>
                  </a:cubicBezTo>
                  <a:cubicBezTo>
                    <a:pt x="1394" y="656"/>
                    <a:pt x="1584" y="715"/>
                    <a:pt x="1751" y="679"/>
                  </a:cubicBezTo>
                  <a:cubicBezTo>
                    <a:pt x="1358" y="536"/>
                    <a:pt x="989" y="394"/>
                    <a:pt x="596" y="251"/>
                  </a:cubicBezTo>
                  <a:cubicBezTo>
                    <a:pt x="430" y="155"/>
                    <a:pt x="287" y="84"/>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30"/>
            <p:cNvSpPr/>
            <p:nvPr/>
          </p:nvSpPr>
          <p:spPr>
            <a:xfrm>
              <a:off x="5964425" y="3569325"/>
              <a:ext cx="36625" cy="16100"/>
            </a:xfrm>
            <a:custGeom>
              <a:avLst/>
              <a:gdLst/>
              <a:ahLst/>
              <a:cxnLst/>
              <a:rect l="l" t="t" r="r" b="b"/>
              <a:pathLst>
                <a:path w="1465" h="644" extrusionOk="0">
                  <a:moveTo>
                    <a:pt x="443" y="0"/>
                  </a:moveTo>
                  <a:cubicBezTo>
                    <a:pt x="295" y="0"/>
                    <a:pt x="154" y="35"/>
                    <a:pt x="36" y="191"/>
                  </a:cubicBezTo>
                  <a:cubicBezTo>
                    <a:pt x="0" y="286"/>
                    <a:pt x="0" y="393"/>
                    <a:pt x="84" y="488"/>
                  </a:cubicBezTo>
                  <a:cubicBezTo>
                    <a:pt x="501" y="619"/>
                    <a:pt x="929" y="631"/>
                    <a:pt x="1370" y="643"/>
                  </a:cubicBezTo>
                  <a:lnTo>
                    <a:pt x="1393" y="607"/>
                  </a:lnTo>
                  <a:cubicBezTo>
                    <a:pt x="1465" y="465"/>
                    <a:pt x="1465" y="322"/>
                    <a:pt x="1393" y="167"/>
                  </a:cubicBezTo>
                  <a:cubicBezTo>
                    <a:pt x="1227" y="48"/>
                    <a:pt x="1048" y="36"/>
                    <a:pt x="858" y="24"/>
                  </a:cubicBezTo>
                  <a:cubicBezTo>
                    <a:pt x="846" y="25"/>
                    <a:pt x="834" y="25"/>
                    <a:pt x="822" y="25"/>
                  </a:cubicBezTo>
                  <a:cubicBezTo>
                    <a:pt x="696" y="25"/>
                    <a:pt x="567" y="0"/>
                    <a:pt x="4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30"/>
            <p:cNvSpPr/>
            <p:nvPr/>
          </p:nvSpPr>
          <p:spPr>
            <a:xfrm>
              <a:off x="5692950" y="3553800"/>
              <a:ext cx="58675" cy="13475"/>
            </a:xfrm>
            <a:custGeom>
              <a:avLst/>
              <a:gdLst/>
              <a:ahLst/>
              <a:cxnLst/>
              <a:rect l="l" t="t" r="r" b="b"/>
              <a:pathLst>
                <a:path w="2347" h="539" extrusionOk="0">
                  <a:moveTo>
                    <a:pt x="1767" y="1"/>
                  </a:moveTo>
                  <a:cubicBezTo>
                    <a:pt x="1633" y="1"/>
                    <a:pt x="1491" y="66"/>
                    <a:pt x="1370" y="121"/>
                  </a:cubicBezTo>
                  <a:cubicBezTo>
                    <a:pt x="1108" y="240"/>
                    <a:pt x="822" y="193"/>
                    <a:pt x="537" y="216"/>
                  </a:cubicBezTo>
                  <a:cubicBezTo>
                    <a:pt x="477" y="216"/>
                    <a:pt x="406" y="216"/>
                    <a:pt x="346" y="228"/>
                  </a:cubicBezTo>
                  <a:cubicBezTo>
                    <a:pt x="287" y="228"/>
                    <a:pt x="215" y="240"/>
                    <a:pt x="156" y="276"/>
                  </a:cubicBezTo>
                  <a:cubicBezTo>
                    <a:pt x="96" y="300"/>
                    <a:pt x="37" y="347"/>
                    <a:pt x="1" y="407"/>
                  </a:cubicBezTo>
                  <a:cubicBezTo>
                    <a:pt x="414" y="515"/>
                    <a:pt x="834" y="538"/>
                    <a:pt x="1253" y="538"/>
                  </a:cubicBezTo>
                  <a:cubicBezTo>
                    <a:pt x="1570" y="538"/>
                    <a:pt x="1887" y="525"/>
                    <a:pt x="2200" y="525"/>
                  </a:cubicBezTo>
                  <a:cubicBezTo>
                    <a:pt x="2249" y="525"/>
                    <a:pt x="2298" y="525"/>
                    <a:pt x="2346" y="526"/>
                  </a:cubicBezTo>
                  <a:lnTo>
                    <a:pt x="2346" y="276"/>
                  </a:lnTo>
                  <a:cubicBezTo>
                    <a:pt x="2311" y="216"/>
                    <a:pt x="2263" y="181"/>
                    <a:pt x="2192" y="169"/>
                  </a:cubicBezTo>
                  <a:cubicBezTo>
                    <a:pt x="2061" y="133"/>
                    <a:pt x="1942" y="38"/>
                    <a:pt x="1799" y="2"/>
                  </a:cubicBezTo>
                  <a:cubicBezTo>
                    <a:pt x="1788" y="1"/>
                    <a:pt x="1777" y="1"/>
                    <a:pt x="17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30"/>
            <p:cNvSpPr/>
            <p:nvPr/>
          </p:nvSpPr>
          <p:spPr>
            <a:xfrm>
              <a:off x="5534300" y="3544800"/>
              <a:ext cx="45275" cy="11450"/>
            </a:xfrm>
            <a:custGeom>
              <a:avLst/>
              <a:gdLst/>
              <a:ahLst/>
              <a:cxnLst/>
              <a:rect l="l" t="t" r="r" b="b"/>
              <a:pathLst>
                <a:path w="1811" h="458" extrusionOk="0">
                  <a:moveTo>
                    <a:pt x="352" y="1"/>
                  </a:moveTo>
                  <a:cubicBezTo>
                    <a:pt x="261" y="1"/>
                    <a:pt x="168" y="9"/>
                    <a:pt x="72" y="29"/>
                  </a:cubicBezTo>
                  <a:cubicBezTo>
                    <a:pt x="1" y="124"/>
                    <a:pt x="1" y="195"/>
                    <a:pt x="72" y="291"/>
                  </a:cubicBezTo>
                  <a:cubicBezTo>
                    <a:pt x="120" y="303"/>
                    <a:pt x="180" y="303"/>
                    <a:pt x="215" y="314"/>
                  </a:cubicBezTo>
                  <a:cubicBezTo>
                    <a:pt x="263" y="362"/>
                    <a:pt x="310" y="410"/>
                    <a:pt x="370" y="434"/>
                  </a:cubicBezTo>
                  <a:lnTo>
                    <a:pt x="656" y="434"/>
                  </a:lnTo>
                  <a:cubicBezTo>
                    <a:pt x="725" y="393"/>
                    <a:pt x="797" y="369"/>
                    <a:pt x="868" y="369"/>
                  </a:cubicBezTo>
                  <a:cubicBezTo>
                    <a:pt x="943" y="369"/>
                    <a:pt x="1017" y="396"/>
                    <a:pt x="1084" y="457"/>
                  </a:cubicBezTo>
                  <a:cubicBezTo>
                    <a:pt x="1263" y="457"/>
                    <a:pt x="1453" y="434"/>
                    <a:pt x="1811" y="422"/>
                  </a:cubicBezTo>
                  <a:cubicBezTo>
                    <a:pt x="1513" y="291"/>
                    <a:pt x="1311" y="350"/>
                    <a:pt x="1215" y="172"/>
                  </a:cubicBezTo>
                  <a:cubicBezTo>
                    <a:pt x="933" y="90"/>
                    <a:pt x="65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30"/>
            <p:cNvSpPr/>
            <p:nvPr/>
          </p:nvSpPr>
          <p:spPr>
            <a:xfrm>
              <a:off x="5670625" y="3550100"/>
              <a:ext cx="49150" cy="14125"/>
            </a:xfrm>
            <a:custGeom>
              <a:avLst/>
              <a:gdLst/>
              <a:ahLst/>
              <a:cxnLst/>
              <a:rect l="l" t="t" r="r" b="b"/>
              <a:pathLst>
                <a:path w="1966" h="565" extrusionOk="0">
                  <a:moveTo>
                    <a:pt x="982" y="1"/>
                  </a:moveTo>
                  <a:cubicBezTo>
                    <a:pt x="679" y="1"/>
                    <a:pt x="373" y="87"/>
                    <a:pt x="61" y="257"/>
                  </a:cubicBezTo>
                  <a:cubicBezTo>
                    <a:pt x="1" y="400"/>
                    <a:pt x="108" y="460"/>
                    <a:pt x="215" y="519"/>
                  </a:cubicBezTo>
                  <a:cubicBezTo>
                    <a:pt x="313" y="555"/>
                    <a:pt x="412" y="565"/>
                    <a:pt x="512" y="565"/>
                  </a:cubicBezTo>
                  <a:cubicBezTo>
                    <a:pt x="620" y="565"/>
                    <a:pt x="727" y="553"/>
                    <a:pt x="831" y="553"/>
                  </a:cubicBezTo>
                  <a:cubicBezTo>
                    <a:pt x="852" y="553"/>
                    <a:pt x="873" y="554"/>
                    <a:pt x="894" y="555"/>
                  </a:cubicBezTo>
                  <a:cubicBezTo>
                    <a:pt x="977" y="555"/>
                    <a:pt x="1037" y="543"/>
                    <a:pt x="1108" y="519"/>
                  </a:cubicBezTo>
                  <a:lnTo>
                    <a:pt x="1168" y="483"/>
                  </a:lnTo>
                  <a:lnTo>
                    <a:pt x="1215" y="519"/>
                  </a:lnTo>
                  <a:lnTo>
                    <a:pt x="1394" y="519"/>
                  </a:lnTo>
                  <a:cubicBezTo>
                    <a:pt x="1441" y="472"/>
                    <a:pt x="1502" y="461"/>
                    <a:pt x="1567" y="461"/>
                  </a:cubicBezTo>
                  <a:cubicBezTo>
                    <a:pt x="1619" y="461"/>
                    <a:pt x="1674" y="468"/>
                    <a:pt x="1726" y="468"/>
                  </a:cubicBezTo>
                  <a:cubicBezTo>
                    <a:pt x="1822" y="468"/>
                    <a:pt x="1912" y="445"/>
                    <a:pt x="1966" y="317"/>
                  </a:cubicBezTo>
                  <a:cubicBezTo>
                    <a:pt x="1641" y="105"/>
                    <a:pt x="1314" y="1"/>
                    <a:pt x="9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30"/>
            <p:cNvSpPr/>
            <p:nvPr/>
          </p:nvSpPr>
          <p:spPr>
            <a:xfrm>
              <a:off x="6039725" y="3610100"/>
              <a:ext cx="35150" cy="13125"/>
            </a:xfrm>
            <a:custGeom>
              <a:avLst/>
              <a:gdLst/>
              <a:ahLst/>
              <a:cxnLst/>
              <a:rect l="l" t="t" r="r" b="b"/>
              <a:pathLst>
                <a:path w="1406" h="525" extrusionOk="0">
                  <a:moveTo>
                    <a:pt x="227" y="0"/>
                  </a:moveTo>
                  <a:cubicBezTo>
                    <a:pt x="167" y="12"/>
                    <a:pt x="156" y="60"/>
                    <a:pt x="167" y="119"/>
                  </a:cubicBezTo>
                  <a:cubicBezTo>
                    <a:pt x="334" y="310"/>
                    <a:pt x="1" y="191"/>
                    <a:pt x="48" y="310"/>
                  </a:cubicBezTo>
                  <a:cubicBezTo>
                    <a:pt x="366" y="394"/>
                    <a:pt x="673" y="524"/>
                    <a:pt x="992" y="524"/>
                  </a:cubicBezTo>
                  <a:cubicBezTo>
                    <a:pt x="1127" y="524"/>
                    <a:pt x="1264" y="501"/>
                    <a:pt x="1406" y="441"/>
                  </a:cubicBezTo>
                  <a:cubicBezTo>
                    <a:pt x="1370" y="346"/>
                    <a:pt x="1239" y="262"/>
                    <a:pt x="1227" y="143"/>
                  </a:cubicBezTo>
                  <a:cubicBezTo>
                    <a:pt x="1092" y="36"/>
                    <a:pt x="943" y="13"/>
                    <a:pt x="789" y="13"/>
                  </a:cubicBezTo>
                  <a:cubicBezTo>
                    <a:pt x="679" y="13"/>
                    <a:pt x="567" y="25"/>
                    <a:pt x="455" y="25"/>
                  </a:cubicBezTo>
                  <a:cubicBezTo>
                    <a:pt x="378" y="25"/>
                    <a:pt x="302" y="19"/>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30"/>
            <p:cNvSpPr/>
            <p:nvPr/>
          </p:nvSpPr>
          <p:spPr>
            <a:xfrm>
              <a:off x="6001625" y="3607525"/>
              <a:ext cx="43775" cy="9850"/>
            </a:xfrm>
            <a:custGeom>
              <a:avLst/>
              <a:gdLst/>
              <a:ahLst/>
              <a:cxnLst/>
              <a:rect l="l" t="t" r="r" b="b"/>
              <a:pathLst>
                <a:path w="1751" h="394" extrusionOk="0">
                  <a:moveTo>
                    <a:pt x="1282" y="1"/>
                  </a:moveTo>
                  <a:cubicBezTo>
                    <a:pt x="1111" y="1"/>
                    <a:pt x="934" y="31"/>
                    <a:pt x="751" y="68"/>
                  </a:cubicBezTo>
                  <a:cubicBezTo>
                    <a:pt x="560" y="115"/>
                    <a:pt x="358" y="56"/>
                    <a:pt x="191" y="222"/>
                  </a:cubicBezTo>
                  <a:cubicBezTo>
                    <a:pt x="132" y="234"/>
                    <a:pt x="60" y="234"/>
                    <a:pt x="1" y="246"/>
                  </a:cubicBezTo>
                  <a:cubicBezTo>
                    <a:pt x="246" y="369"/>
                    <a:pt x="495" y="394"/>
                    <a:pt x="745" y="394"/>
                  </a:cubicBezTo>
                  <a:cubicBezTo>
                    <a:pt x="913" y="394"/>
                    <a:pt x="1083" y="382"/>
                    <a:pt x="1252" y="382"/>
                  </a:cubicBezTo>
                  <a:cubicBezTo>
                    <a:pt x="1319" y="382"/>
                    <a:pt x="1386" y="384"/>
                    <a:pt x="1453" y="389"/>
                  </a:cubicBezTo>
                  <a:cubicBezTo>
                    <a:pt x="1525" y="282"/>
                    <a:pt x="1691" y="342"/>
                    <a:pt x="1751" y="234"/>
                  </a:cubicBezTo>
                  <a:lnTo>
                    <a:pt x="1751" y="103"/>
                  </a:lnTo>
                  <a:cubicBezTo>
                    <a:pt x="1600" y="28"/>
                    <a:pt x="1444" y="1"/>
                    <a:pt x="12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30"/>
            <p:cNvSpPr/>
            <p:nvPr/>
          </p:nvSpPr>
          <p:spPr>
            <a:xfrm>
              <a:off x="5905500" y="3563625"/>
              <a:ext cx="31275" cy="15400"/>
            </a:xfrm>
            <a:custGeom>
              <a:avLst/>
              <a:gdLst/>
              <a:ahLst/>
              <a:cxnLst/>
              <a:rect l="l" t="t" r="r" b="b"/>
              <a:pathLst>
                <a:path w="1251" h="616" extrusionOk="0">
                  <a:moveTo>
                    <a:pt x="472" y="0"/>
                  </a:moveTo>
                  <a:cubicBezTo>
                    <a:pt x="407" y="0"/>
                    <a:pt x="341" y="8"/>
                    <a:pt x="274" y="26"/>
                  </a:cubicBezTo>
                  <a:cubicBezTo>
                    <a:pt x="71" y="62"/>
                    <a:pt x="167" y="300"/>
                    <a:pt x="36" y="371"/>
                  </a:cubicBezTo>
                  <a:lnTo>
                    <a:pt x="0" y="431"/>
                  </a:lnTo>
                  <a:cubicBezTo>
                    <a:pt x="286" y="526"/>
                    <a:pt x="560" y="615"/>
                    <a:pt x="843" y="615"/>
                  </a:cubicBezTo>
                  <a:cubicBezTo>
                    <a:pt x="949" y="615"/>
                    <a:pt x="1057" y="603"/>
                    <a:pt x="1167" y="574"/>
                  </a:cubicBezTo>
                  <a:cubicBezTo>
                    <a:pt x="1250" y="419"/>
                    <a:pt x="1143" y="312"/>
                    <a:pt x="1048" y="204"/>
                  </a:cubicBezTo>
                  <a:cubicBezTo>
                    <a:pt x="868" y="79"/>
                    <a:pt x="674"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30"/>
            <p:cNvSpPr/>
            <p:nvPr/>
          </p:nvSpPr>
          <p:spPr>
            <a:xfrm>
              <a:off x="5937050" y="3567650"/>
              <a:ext cx="29475" cy="13975"/>
            </a:xfrm>
            <a:custGeom>
              <a:avLst/>
              <a:gdLst/>
              <a:ahLst/>
              <a:cxnLst/>
              <a:rect l="l" t="t" r="r" b="b"/>
              <a:pathLst>
                <a:path w="1179" h="559" extrusionOk="0">
                  <a:moveTo>
                    <a:pt x="715" y="0"/>
                  </a:moveTo>
                  <a:cubicBezTo>
                    <a:pt x="538" y="0"/>
                    <a:pt x="348" y="61"/>
                    <a:pt x="167" y="79"/>
                  </a:cubicBezTo>
                  <a:cubicBezTo>
                    <a:pt x="48" y="162"/>
                    <a:pt x="36" y="293"/>
                    <a:pt x="0" y="436"/>
                  </a:cubicBezTo>
                  <a:cubicBezTo>
                    <a:pt x="199" y="539"/>
                    <a:pt x="409" y="559"/>
                    <a:pt x="623" y="559"/>
                  </a:cubicBezTo>
                  <a:cubicBezTo>
                    <a:pt x="755" y="559"/>
                    <a:pt x="889" y="551"/>
                    <a:pt x="1024" y="551"/>
                  </a:cubicBezTo>
                  <a:cubicBezTo>
                    <a:pt x="1075" y="551"/>
                    <a:pt x="1127" y="552"/>
                    <a:pt x="1179" y="555"/>
                  </a:cubicBezTo>
                  <a:lnTo>
                    <a:pt x="1179" y="270"/>
                  </a:lnTo>
                  <a:cubicBezTo>
                    <a:pt x="1049" y="58"/>
                    <a:pt x="888" y="0"/>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30"/>
            <p:cNvSpPr/>
            <p:nvPr/>
          </p:nvSpPr>
          <p:spPr>
            <a:xfrm>
              <a:off x="5633125" y="3551875"/>
              <a:ext cx="37525" cy="12225"/>
            </a:xfrm>
            <a:custGeom>
              <a:avLst/>
              <a:gdLst/>
              <a:ahLst/>
              <a:cxnLst/>
              <a:rect l="l" t="t" r="r" b="b"/>
              <a:pathLst>
                <a:path w="1501" h="489" extrusionOk="0">
                  <a:moveTo>
                    <a:pt x="970" y="1"/>
                  </a:moveTo>
                  <a:cubicBezTo>
                    <a:pt x="660" y="1"/>
                    <a:pt x="342" y="175"/>
                    <a:pt x="38" y="175"/>
                  </a:cubicBezTo>
                  <a:cubicBezTo>
                    <a:pt x="26" y="175"/>
                    <a:pt x="13" y="175"/>
                    <a:pt x="1" y="174"/>
                  </a:cubicBezTo>
                  <a:lnTo>
                    <a:pt x="1" y="174"/>
                  </a:lnTo>
                  <a:cubicBezTo>
                    <a:pt x="72" y="365"/>
                    <a:pt x="334" y="293"/>
                    <a:pt x="429" y="448"/>
                  </a:cubicBezTo>
                  <a:cubicBezTo>
                    <a:pt x="447" y="448"/>
                    <a:pt x="465" y="447"/>
                    <a:pt x="483" y="447"/>
                  </a:cubicBezTo>
                  <a:cubicBezTo>
                    <a:pt x="695" y="447"/>
                    <a:pt x="911" y="488"/>
                    <a:pt x="1125" y="488"/>
                  </a:cubicBezTo>
                  <a:cubicBezTo>
                    <a:pt x="1231" y="488"/>
                    <a:pt x="1337" y="478"/>
                    <a:pt x="1441" y="448"/>
                  </a:cubicBezTo>
                  <a:cubicBezTo>
                    <a:pt x="1489" y="377"/>
                    <a:pt x="1501" y="305"/>
                    <a:pt x="1489" y="234"/>
                  </a:cubicBezTo>
                  <a:cubicBezTo>
                    <a:pt x="1321" y="57"/>
                    <a:pt x="1147" y="1"/>
                    <a:pt x="9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30"/>
            <p:cNvSpPr/>
            <p:nvPr/>
          </p:nvSpPr>
          <p:spPr>
            <a:xfrm>
              <a:off x="6082900" y="3585350"/>
              <a:ext cx="28000" cy="13450"/>
            </a:xfrm>
            <a:custGeom>
              <a:avLst/>
              <a:gdLst/>
              <a:ahLst/>
              <a:cxnLst/>
              <a:rect l="l" t="t" r="r" b="b"/>
              <a:pathLst>
                <a:path w="1120" h="538" extrusionOk="0">
                  <a:moveTo>
                    <a:pt x="547" y="1"/>
                  </a:moveTo>
                  <a:cubicBezTo>
                    <a:pt x="438" y="1"/>
                    <a:pt x="300" y="48"/>
                    <a:pt x="83" y="121"/>
                  </a:cubicBezTo>
                  <a:cubicBezTo>
                    <a:pt x="0" y="216"/>
                    <a:pt x="0" y="300"/>
                    <a:pt x="83" y="407"/>
                  </a:cubicBezTo>
                  <a:cubicBezTo>
                    <a:pt x="213" y="377"/>
                    <a:pt x="342" y="354"/>
                    <a:pt x="479" y="354"/>
                  </a:cubicBezTo>
                  <a:cubicBezTo>
                    <a:pt x="670" y="354"/>
                    <a:pt x="877" y="399"/>
                    <a:pt x="1119" y="538"/>
                  </a:cubicBezTo>
                  <a:cubicBezTo>
                    <a:pt x="839" y="144"/>
                    <a:pt x="737" y="1"/>
                    <a:pt x="5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30"/>
            <p:cNvSpPr/>
            <p:nvPr/>
          </p:nvSpPr>
          <p:spPr>
            <a:xfrm>
              <a:off x="6027225" y="3558500"/>
              <a:ext cx="34250" cy="13300"/>
            </a:xfrm>
            <a:custGeom>
              <a:avLst/>
              <a:gdLst/>
              <a:ahLst/>
              <a:cxnLst/>
              <a:rect l="l" t="t" r="r" b="b"/>
              <a:pathLst>
                <a:path w="1370" h="532" extrusionOk="0">
                  <a:moveTo>
                    <a:pt x="799" y="0"/>
                  </a:moveTo>
                  <a:cubicBezTo>
                    <a:pt x="775" y="0"/>
                    <a:pt x="754" y="16"/>
                    <a:pt x="727" y="52"/>
                  </a:cubicBezTo>
                  <a:cubicBezTo>
                    <a:pt x="525" y="243"/>
                    <a:pt x="251" y="278"/>
                    <a:pt x="1" y="350"/>
                  </a:cubicBezTo>
                  <a:cubicBezTo>
                    <a:pt x="201" y="477"/>
                    <a:pt x="416" y="495"/>
                    <a:pt x="631" y="495"/>
                  </a:cubicBezTo>
                  <a:cubicBezTo>
                    <a:pt x="719" y="495"/>
                    <a:pt x="807" y="492"/>
                    <a:pt x="893" y="492"/>
                  </a:cubicBezTo>
                  <a:cubicBezTo>
                    <a:pt x="974" y="492"/>
                    <a:pt x="1054" y="495"/>
                    <a:pt x="1132" y="505"/>
                  </a:cubicBezTo>
                  <a:cubicBezTo>
                    <a:pt x="1162" y="523"/>
                    <a:pt x="1194" y="531"/>
                    <a:pt x="1227" y="531"/>
                  </a:cubicBezTo>
                  <a:cubicBezTo>
                    <a:pt x="1260" y="531"/>
                    <a:pt x="1292" y="523"/>
                    <a:pt x="1322" y="505"/>
                  </a:cubicBezTo>
                  <a:cubicBezTo>
                    <a:pt x="1370" y="398"/>
                    <a:pt x="1370" y="290"/>
                    <a:pt x="1275" y="207"/>
                  </a:cubicBezTo>
                  <a:cubicBezTo>
                    <a:pt x="1239" y="207"/>
                    <a:pt x="1191" y="207"/>
                    <a:pt x="1144" y="183"/>
                  </a:cubicBezTo>
                  <a:cubicBezTo>
                    <a:pt x="1072" y="112"/>
                    <a:pt x="941" y="147"/>
                    <a:pt x="858" y="52"/>
                  </a:cubicBezTo>
                  <a:cubicBezTo>
                    <a:pt x="858" y="40"/>
                    <a:pt x="846" y="28"/>
                    <a:pt x="822" y="5"/>
                  </a:cubicBezTo>
                  <a:cubicBezTo>
                    <a:pt x="814" y="2"/>
                    <a:pt x="806" y="0"/>
                    <a:pt x="7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30"/>
            <p:cNvSpPr/>
            <p:nvPr/>
          </p:nvSpPr>
          <p:spPr>
            <a:xfrm>
              <a:off x="5545675" y="3570200"/>
              <a:ext cx="24375" cy="12625"/>
            </a:xfrm>
            <a:custGeom>
              <a:avLst/>
              <a:gdLst/>
              <a:ahLst/>
              <a:cxnLst/>
              <a:rect l="l" t="t" r="r" b="b"/>
              <a:pathLst>
                <a:path w="975" h="505" extrusionOk="0">
                  <a:moveTo>
                    <a:pt x="572" y="1"/>
                  </a:moveTo>
                  <a:cubicBezTo>
                    <a:pt x="288" y="1"/>
                    <a:pt x="1" y="12"/>
                    <a:pt x="46" y="430"/>
                  </a:cubicBezTo>
                  <a:cubicBezTo>
                    <a:pt x="122" y="486"/>
                    <a:pt x="199" y="505"/>
                    <a:pt x="276" y="505"/>
                  </a:cubicBezTo>
                  <a:cubicBezTo>
                    <a:pt x="415" y="505"/>
                    <a:pt x="555" y="446"/>
                    <a:pt x="693" y="446"/>
                  </a:cubicBezTo>
                  <a:cubicBezTo>
                    <a:pt x="719" y="446"/>
                    <a:pt x="746" y="448"/>
                    <a:pt x="772" y="453"/>
                  </a:cubicBezTo>
                  <a:cubicBezTo>
                    <a:pt x="832" y="251"/>
                    <a:pt x="975" y="49"/>
                    <a:pt x="617" y="1"/>
                  </a:cubicBezTo>
                  <a:cubicBezTo>
                    <a:pt x="602" y="1"/>
                    <a:pt x="587" y="1"/>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30"/>
            <p:cNvSpPr/>
            <p:nvPr/>
          </p:nvSpPr>
          <p:spPr>
            <a:xfrm>
              <a:off x="5495025" y="3564975"/>
              <a:ext cx="33950" cy="16925"/>
            </a:xfrm>
            <a:custGeom>
              <a:avLst/>
              <a:gdLst/>
              <a:ahLst/>
              <a:cxnLst/>
              <a:rect l="l" t="t" r="r" b="b"/>
              <a:pathLst>
                <a:path w="1358" h="677" extrusionOk="0">
                  <a:moveTo>
                    <a:pt x="1133" y="0"/>
                  </a:moveTo>
                  <a:cubicBezTo>
                    <a:pt x="1058" y="0"/>
                    <a:pt x="988" y="36"/>
                    <a:pt x="941" y="103"/>
                  </a:cubicBezTo>
                  <a:cubicBezTo>
                    <a:pt x="941" y="258"/>
                    <a:pt x="1155" y="305"/>
                    <a:pt x="1108" y="543"/>
                  </a:cubicBezTo>
                  <a:lnTo>
                    <a:pt x="84" y="543"/>
                  </a:lnTo>
                  <a:cubicBezTo>
                    <a:pt x="24" y="579"/>
                    <a:pt x="0" y="615"/>
                    <a:pt x="84" y="662"/>
                  </a:cubicBezTo>
                  <a:cubicBezTo>
                    <a:pt x="138" y="656"/>
                    <a:pt x="193" y="654"/>
                    <a:pt x="249" y="654"/>
                  </a:cubicBezTo>
                  <a:cubicBezTo>
                    <a:pt x="421" y="654"/>
                    <a:pt x="597" y="676"/>
                    <a:pt x="771" y="676"/>
                  </a:cubicBezTo>
                  <a:cubicBezTo>
                    <a:pt x="971" y="676"/>
                    <a:pt x="1170" y="647"/>
                    <a:pt x="1358" y="520"/>
                  </a:cubicBezTo>
                  <a:lnTo>
                    <a:pt x="1358" y="91"/>
                  </a:lnTo>
                  <a:cubicBezTo>
                    <a:pt x="1310" y="31"/>
                    <a:pt x="1250" y="8"/>
                    <a:pt x="1191" y="8"/>
                  </a:cubicBezTo>
                  <a:cubicBezTo>
                    <a:pt x="1171" y="3"/>
                    <a:pt x="1152" y="0"/>
                    <a:pt x="11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30"/>
            <p:cNvSpPr/>
            <p:nvPr/>
          </p:nvSpPr>
          <p:spPr>
            <a:xfrm>
              <a:off x="5651300" y="3577825"/>
              <a:ext cx="25025" cy="7300"/>
            </a:xfrm>
            <a:custGeom>
              <a:avLst/>
              <a:gdLst/>
              <a:ahLst/>
              <a:cxnLst/>
              <a:rect l="l" t="t" r="r" b="b"/>
              <a:pathLst>
                <a:path w="1001" h="292" extrusionOk="0">
                  <a:moveTo>
                    <a:pt x="567" y="1"/>
                  </a:moveTo>
                  <a:cubicBezTo>
                    <a:pt x="465" y="1"/>
                    <a:pt x="361" y="10"/>
                    <a:pt x="256" y="10"/>
                  </a:cubicBezTo>
                  <a:cubicBezTo>
                    <a:pt x="218" y="10"/>
                    <a:pt x="181" y="9"/>
                    <a:pt x="143" y="6"/>
                  </a:cubicBezTo>
                  <a:lnTo>
                    <a:pt x="143" y="6"/>
                  </a:lnTo>
                  <a:cubicBezTo>
                    <a:pt x="119" y="113"/>
                    <a:pt x="0" y="267"/>
                    <a:pt x="214" y="279"/>
                  </a:cubicBezTo>
                  <a:cubicBezTo>
                    <a:pt x="464" y="291"/>
                    <a:pt x="738" y="291"/>
                    <a:pt x="988" y="291"/>
                  </a:cubicBezTo>
                  <a:cubicBezTo>
                    <a:pt x="988" y="232"/>
                    <a:pt x="1000" y="172"/>
                    <a:pt x="1000" y="113"/>
                  </a:cubicBezTo>
                  <a:cubicBezTo>
                    <a:pt x="864" y="20"/>
                    <a:pt x="718" y="1"/>
                    <a:pt x="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30"/>
            <p:cNvSpPr/>
            <p:nvPr/>
          </p:nvSpPr>
          <p:spPr>
            <a:xfrm>
              <a:off x="5718850" y="3580625"/>
              <a:ext cx="25325" cy="11250"/>
            </a:xfrm>
            <a:custGeom>
              <a:avLst/>
              <a:gdLst/>
              <a:ahLst/>
              <a:cxnLst/>
              <a:rect l="l" t="t" r="r" b="b"/>
              <a:pathLst>
                <a:path w="1013" h="450" extrusionOk="0">
                  <a:moveTo>
                    <a:pt x="310" y="1"/>
                  </a:moveTo>
                  <a:lnTo>
                    <a:pt x="298" y="24"/>
                  </a:lnTo>
                  <a:cubicBezTo>
                    <a:pt x="251" y="167"/>
                    <a:pt x="144" y="227"/>
                    <a:pt x="37" y="286"/>
                  </a:cubicBezTo>
                  <a:lnTo>
                    <a:pt x="1" y="310"/>
                  </a:lnTo>
                  <a:cubicBezTo>
                    <a:pt x="200" y="421"/>
                    <a:pt x="408" y="449"/>
                    <a:pt x="619" y="449"/>
                  </a:cubicBezTo>
                  <a:cubicBezTo>
                    <a:pt x="749" y="449"/>
                    <a:pt x="881" y="438"/>
                    <a:pt x="1013" y="429"/>
                  </a:cubicBezTo>
                  <a:cubicBezTo>
                    <a:pt x="918" y="310"/>
                    <a:pt x="537" y="286"/>
                    <a:pt x="870" y="13"/>
                  </a:cubicBezTo>
                  <a:cubicBezTo>
                    <a:pt x="679" y="13"/>
                    <a:pt x="501" y="1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30"/>
            <p:cNvSpPr/>
            <p:nvPr/>
          </p:nvSpPr>
          <p:spPr>
            <a:xfrm>
              <a:off x="6067700" y="3585050"/>
              <a:ext cx="17300" cy="10650"/>
            </a:xfrm>
            <a:custGeom>
              <a:avLst/>
              <a:gdLst/>
              <a:ahLst/>
              <a:cxnLst/>
              <a:rect l="l" t="t" r="r" b="b"/>
              <a:pathLst>
                <a:path w="692" h="426" extrusionOk="0">
                  <a:moveTo>
                    <a:pt x="276" y="1"/>
                  </a:moveTo>
                  <a:cubicBezTo>
                    <a:pt x="177" y="1"/>
                    <a:pt x="81" y="22"/>
                    <a:pt x="1" y="133"/>
                  </a:cubicBezTo>
                  <a:cubicBezTo>
                    <a:pt x="188" y="320"/>
                    <a:pt x="366" y="426"/>
                    <a:pt x="590" y="426"/>
                  </a:cubicBezTo>
                  <a:cubicBezTo>
                    <a:pt x="623" y="426"/>
                    <a:pt x="657" y="424"/>
                    <a:pt x="691" y="419"/>
                  </a:cubicBezTo>
                  <a:lnTo>
                    <a:pt x="691" y="133"/>
                  </a:lnTo>
                  <a:lnTo>
                    <a:pt x="549" y="2"/>
                  </a:lnTo>
                  <a:cubicBezTo>
                    <a:pt x="522" y="8"/>
                    <a:pt x="494" y="10"/>
                    <a:pt x="465" y="10"/>
                  </a:cubicBezTo>
                  <a:cubicBezTo>
                    <a:pt x="403" y="10"/>
                    <a:pt x="339"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30"/>
            <p:cNvSpPr/>
            <p:nvPr/>
          </p:nvSpPr>
          <p:spPr>
            <a:xfrm>
              <a:off x="5620925" y="3591050"/>
              <a:ext cx="29800" cy="11775"/>
            </a:xfrm>
            <a:custGeom>
              <a:avLst/>
              <a:gdLst/>
              <a:ahLst/>
              <a:cxnLst/>
              <a:rect l="l" t="t" r="r" b="b"/>
              <a:pathLst>
                <a:path w="1192" h="471" extrusionOk="0">
                  <a:moveTo>
                    <a:pt x="703" y="0"/>
                  </a:moveTo>
                  <a:cubicBezTo>
                    <a:pt x="24" y="48"/>
                    <a:pt x="1" y="96"/>
                    <a:pt x="203" y="453"/>
                  </a:cubicBezTo>
                  <a:cubicBezTo>
                    <a:pt x="247" y="465"/>
                    <a:pt x="289" y="470"/>
                    <a:pt x="330" y="470"/>
                  </a:cubicBezTo>
                  <a:cubicBezTo>
                    <a:pt x="486" y="470"/>
                    <a:pt x="621" y="393"/>
                    <a:pt x="763" y="346"/>
                  </a:cubicBezTo>
                  <a:cubicBezTo>
                    <a:pt x="917" y="286"/>
                    <a:pt x="1191" y="274"/>
                    <a:pt x="894" y="12"/>
                  </a:cubicBezTo>
                  <a:cubicBezTo>
                    <a:pt x="822" y="0"/>
                    <a:pt x="763"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30"/>
            <p:cNvSpPr/>
            <p:nvPr/>
          </p:nvSpPr>
          <p:spPr>
            <a:xfrm>
              <a:off x="5422100" y="3559500"/>
              <a:ext cx="17575" cy="15150"/>
            </a:xfrm>
            <a:custGeom>
              <a:avLst/>
              <a:gdLst/>
              <a:ahLst/>
              <a:cxnLst/>
              <a:rect l="l" t="t" r="r" b="b"/>
              <a:pathLst>
                <a:path w="703" h="606" extrusionOk="0">
                  <a:moveTo>
                    <a:pt x="524" y="0"/>
                  </a:moveTo>
                  <a:cubicBezTo>
                    <a:pt x="346" y="0"/>
                    <a:pt x="155" y="12"/>
                    <a:pt x="0" y="24"/>
                  </a:cubicBezTo>
                  <a:cubicBezTo>
                    <a:pt x="36" y="143"/>
                    <a:pt x="72" y="250"/>
                    <a:pt x="107" y="358"/>
                  </a:cubicBezTo>
                  <a:lnTo>
                    <a:pt x="107" y="405"/>
                  </a:lnTo>
                  <a:cubicBezTo>
                    <a:pt x="119" y="465"/>
                    <a:pt x="119" y="500"/>
                    <a:pt x="131" y="560"/>
                  </a:cubicBezTo>
                  <a:cubicBezTo>
                    <a:pt x="188" y="595"/>
                    <a:pt x="244" y="605"/>
                    <a:pt x="300" y="605"/>
                  </a:cubicBezTo>
                  <a:cubicBezTo>
                    <a:pt x="339" y="605"/>
                    <a:pt x="378" y="601"/>
                    <a:pt x="417" y="596"/>
                  </a:cubicBezTo>
                  <a:cubicBezTo>
                    <a:pt x="417" y="381"/>
                    <a:pt x="405" y="179"/>
                    <a:pt x="703" y="167"/>
                  </a:cubicBezTo>
                  <a:cubicBezTo>
                    <a:pt x="643" y="107"/>
                    <a:pt x="584" y="60"/>
                    <a:pt x="5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30"/>
            <p:cNvSpPr/>
            <p:nvPr/>
          </p:nvSpPr>
          <p:spPr>
            <a:xfrm>
              <a:off x="6055800" y="3563675"/>
              <a:ext cx="25050" cy="11425"/>
            </a:xfrm>
            <a:custGeom>
              <a:avLst/>
              <a:gdLst/>
              <a:ahLst/>
              <a:cxnLst/>
              <a:rect l="l" t="t" r="r" b="b"/>
              <a:pathLst>
                <a:path w="1002" h="457" extrusionOk="0">
                  <a:moveTo>
                    <a:pt x="778" y="0"/>
                  </a:moveTo>
                  <a:cubicBezTo>
                    <a:pt x="544" y="0"/>
                    <a:pt x="376" y="150"/>
                    <a:pt x="191" y="274"/>
                  </a:cubicBezTo>
                  <a:cubicBezTo>
                    <a:pt x="120" y="274"/>
                    <a:pt x="60" y="298"/>
                    <a:pt x="1" y="298"/>
                  </a:cubicBezTo>
                  <a:cubicBezTo>
                    <a:pt x="167" y="452"/>
                    <a:pt x="394" y="393"/>
                    <a:pt x="596" y="452"/>
                  </a:cubicBezTo>
                  <a:cubicBezTo>
                    <a:pt x="629" y="455"/>
                    <a:pt x="660" y="457"/>
                    <a:pt x="688" y="457"/>
                  </a:cubicBezTo>
                  <a:cubicBezTo>
                    <a:pt x="992" y="457"/>
                    <a:pt x="1002" y="284"/>
                    <a:pt x="882" y="12"/>
                  </a:cubicBezTo>
                  <a:lnTo>
                    <a:pt x="894" y="12"/>
                  </a:lnTo>
                  <a:cubicBezTo>
                    <a:pt x="853" y="4"/>
                    <a:pt x="815" y="0"/>
                    <a:pt x="7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30"/>
            <p:cNvSpPr/>
            <p:nvPr/>
          </p:nvSpPr>
          <p:spPr>
            <a:xfrm>
              <a:off x="5615275" y="3588725"/>
              <a:ext cx="25025" cy="14275"/>
            </a:xfrm>
            <a:custGeom>
              <a:avLst/>
              <a:gdLst/>
              <a:ahLst/>
              <a:cxnLst/>
              <a:rect l="l" t="t" r="r" b="b"/>
              <a:pathLst>
                <a:path w="1001" h="571" extrusionOk="0">
                  <a:moveTo>
                    <a:pt x="554" y="1"/>
                  </a:moveTo>
                  <a:cubicBezTo>
                    <a:pt x="415" y="1"/>
                    <a:pt x="274" y="36"/>
                    <a:pt x="131" y="93"/>
                  </a:cubicBezTo>
                  <a:cubicBezTo>
                    <a:pt x="60" y="129"/>
                    <a:pt x="0" y="189"/>
                    <a:pt x="0" y="272"/>
                  </a:cubicBezTo>
                  <a:cubicBezTo>
                    <a:pt x="48" y="320"/>
                    <a:pt x="48" y="367"/>
                    <a:pt x="0" y="403"/>
                  </a:cubicBezTo>
                  <a:cubicBezTo>
                    <a:pt x="62" y="542"/>
                    <a:pt x="149" y="571"/>
                    <a:pt x="247" y="571"/>
                  </a:cubicBezTo>
                  <a:cubicBezTo>
                    <a:pt x="301" y="571"/>
                    <a:pt x="358" y="562"/>
                    <a:pt x="417" y="558"/>
                  </a:cubicBezTo>
                  <a:cubicBezTo>
                    <a:pt x="358" y="427"/>
                    <a:pt x="298" y="284"/>
                    <a:pt x="548" y="284"/>
                  </a:cubicBezTo>
                  <a:cubicBezTo>
                    <a:pt x="596" y="284"/>
                    <a:pt x="644" y="287"/>
                    <a:pt x="692" y="287"/>
                  </a:cubicBezTo>
                  <a:cubicBezTo>
                    <a:pt x="811" y="287"/>
                    <a:pt x="924" y="269"/>
                    <a:pt x="1001" y="141"/>
                  </a:cubicBezTo>
                  <a:cubicBezTo>
                    <a:pt x="852" y="42"/>
                    <a:pt x="704" y="1"/>
                    <a:pt x="5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30"/>
            <p:cNvSpPr/>
            <p:nvPr/>
          </p:nvSpPr>
          <p:spPr>
            <a:xfrm>
              <a:off x="5618550" y="3585275"/>
              <a:ext cx="24725" cy="7000"/>
            </a:xfrm>
            <a:custGeom>
              <a:avLst/>
              <a:gdLst/>
              <a:ahLst/>
              <a:cxnLst/>
              <a:rect l="l" t="t" r="r" b="b"/>
              <a:pathLst>
                <a:path w="989" h="280" extrusionOk="0">
                  <a:moveTo>
                    <a:pt x="335" y="0"/>
                  </a:moveTo>
                  <a:cubicBezTo>
                    <a:pt x="272" y="0"/>
                    <a:pt x="208" y="3"/>
                    <a:pt x="143" y="5"/>
                  </a:cubicBezTo>
                  <a:cubicBezTo>
                    <a:pt x="96" y="77"/>
                    <a:pt x="48" y="172"/>
                    <a:pt x="0" y="243"/>
                  </a:cubicBezTo>
                  <a:cubicBezTo>
                    <a:pt x="286" y="267"/>
                    <a:pt x="584" y="267"/>
                    <a:pt x="870" y="279"/>
                  </a:cubicBezTo>
                  <a:cubicBezTo>
                    <a:pt x="893" y="267"/>
                    <a:pt x="941" y="243"/>
                    <a:pt x="989" y="243"/>
                  </a:cubicBezTo>
                  <a:cubicBezTo>
                    <a:pt x="800" y="36"/>
                    <a:pt x="574" y="0"/>
                    <a:pt x="3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30"/>
            <p:cNvSpPr/>
            <p:nvPr/>
          </p:nvSpPr>
          <p:spPr>
            <a:xfrm>
              <a:off x="5557525" y="3563075"/>
              <a:ext cx="16100" cy="17875"/>
            </a:xfrm>
            <a:custGeom>
              <a:avLst/>
              <a:gdLst/>
              <a:ahLst/>
              <a:cxnLst/>
              <a:rect l="l" t="t" r="r" b="b"/>
              <a:pathLst>
                <a:path w="644" h="715" extrusionOk="0">
                  <a:moveTo>
                    <a:pt x="242" y="0"/>
                  </a:moveTo>
                  <a:cubicBezTo>
                    <a:pt x="165" y="0"/>
                    <a:pt x="81" y="44"/>
                    <a:pt x="1" y="119"/>
                  </a:cubicBezTo>
                  <a:cubicBezTo>
                    <a:pt x="48" y="179"/>
                    <a:pt x="96" y="226"/>
                    <a:pt x="143" y="274"/>
                  </a:cubicBezTo>
                  <a:cubicBezTo>
                    <a:pt x="322" y="381"/>
                    <a:pt x="286" y="560"/>
                    <a:pt x="298" y="715"/>
                  </a:cubicBezTo>
                  <a:cubicBezTo>
                    <a:pt x="644" y="631"/>
                    <a:pt x="536" y="393"/>
                    <a:pt x="453" y="167"/>
                  </a:cubicBezTo>
                  <a:cubicBezTo>
                    <a:pt x="398" y="50"/>
                    <a:pt x="324" y="0"/>
                    <a:pt x="2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30"/>
            <p:cNvSpPr/>
            <p:nvPr/>
          </p:nvSpPr>
          <p:spPr>
            <a:xfrm>
              <a:off x="5520025" y="3559200"/>
              <a:ext cx="30675" cy="8050"/>
            </a:xfrm>
            <a:custGeom>
              <a:avLst/>
              <a:gdLst/>
              <a:ahLst/>
              <a:cxnLst/>
              <a:rect l="l" t="t" r="r" b="b"/>
              <a:pathLst>
                <a:path w="1227" h="322" extrusionOk="0">
                  <a:moveTo>
                    <a:pt x="810" y="12"/>
                  </a:moveTo>
                  <a:cubicBezTo>
                    <a:pt x="572" y="24"/>
                    <a:pt x="310" y="24"/>
                    <a:pt x="72" y="36"/>
                  </a:cubicBezTo>
                  <a:cubicBezTo>
                    <a:pt x="0" y="191"/>
                    <a:pt x="131" y="239"/>
                    <a:pt x="215" y="310"/>
                  </a:cubicBezTo>
                  <a:cubicBezTo>
                    <a:pt x="274" y="322"/>
                    <a:pt x="310" y="322"/>
                    <a:pt x="358" y="322"/>
                  </a:cubicBezTo>
                  <a:cubicBezTo>
                    <a:pt x="573" y="210"/>
                    <a:pt x="802" y="171"/>
                    <a:pt x="1035" y="171"/>
                  </a:cubicBezTo>
                  <a:cubicBezTo>
                    <a:pt x="1099" y="171"/>
                    <a:pt x="1163" y="174"/>
                    <a:pt x="1227" y="179"/>
                  </a:cubicBezTo>
                  <a:cubicBezTo>
                    <a:pt x="1132" y="0"/>
                    <a:pt x="953" y="36"/>
                    <a:pt x="81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30"/>
            <p:cNvSpPr/>
            <p:nvPr/>
          </p:nvSpPr>
          <p:spPr>
            <a:xfrm>
              <a:off x="6041825" y="3578550"/>
              <a:ext cx="15200" cy="10850"/>
            </a:xfrm>
            <a:custGeom>
              <a:avLst/>
              <a:gdLst/>
              <a:ahLst/>
              <a:cxnLst/>
              <a:rect l="l" t="t" r="r" b="b"/>
              <a:pathLst>
                <a:path w="608" h="434" extrusionOk="0">
                  <a:moveTo>
                    <a:pt x="12" y="0"/>
                  </a:moveTo>
                  <a:cubicBezTo>
                    <a:pt x="12" y="84"/>
                    <a:pt x="0" y="191"/>
                    <a:pt x="0" y="274"/>
                  </a:cubicBezTo>
                  <a:cubicBezTo>
                    <a:pt x="88" y="369"/>
                    <a:pt x="215" y="433"/>
                    <a:pt x="324" y="433"/>
                  </a:cubicBezTo>
                  <a:cubicBezTo>
                    <a:pt x="405" y="433"/>
                    <a:pt x="476" y="397"/>
                    <a:pt x="512" y="310"/>
                  </a:cubicBezTo>
                  <a:cubicBezTo>
                    <a:pt x="607" y="60"/>
                    <a:pt x="274" y="131"/>
                    <a:pt x="143" y="24"/>
                  </a:cubicBezTo>
                  <a:cubicBezTo>
                    <a:pt x="119" y="0"/>
                    <a:pt x="48"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30"/>
            <p:cNvSpPr/>
            <p:nvPr/>
          </p:nvSpPr>
          <p:spPr>
            <a:xfrm>
              <a:off x="5652175" y="3595275"/>
              <a:ext cx="16700" cy="8000"/>
            </a:xfrm>
            <a:custGeom>
              <a:avLst/>
              <a:gdLst/>
              <a:ahLst/>
              <a:cxnLst/>
              <a:rect l="l" t="t" r="r" b="b"/>
              <a:pathLst>
                <a:path w="668" h="320" extrusionOk="0">
                  <a:moveTo>
                    <a:pt x="384" y="1"/>
                  </a:moveTo>
                  <a:cubicBezTo>
                    <a:pt x="286" y="1"/>
                    <a:pt x="175" y="33"/>
                    <a:pt x="72" y="58"/>
                  </a:cubicBezTo>
                  <a:cubicBezTo>
                    <a:pt x="1" y="70"/>
                    <a:pt x="72" y="200"/>
                    <a:pt x="108" y="296"/>
                  </a:cubicBezTo>
                  <a:cubicBezTo>
                    <a:pt x="287" y="308"/>
                    <a:pt x="477" y="308"/>
                    <a:pt x="668" y="320"/>
                  </a:cubicBezTo>
                  <a:cubicBezTo>
                    <a:pt x="640" y="67"/>
                    <a:pt x="525"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30"/>
            <p:cNvSpPr/>
            <p:nvPr/>
          </p:nvSpPr>
          <p:spPr>
            <a:xfrm>
              <a:off x="5467925" y="3577650"/>
              <a:ext cx="28600" cy="3725"/>
            </a:xfrm>
            <a:custGeom>
              <a:avLst/>
              <a:gdLst/>
              <a:ahLst/>
              <a:cxnLst/>
              <a:rect l="l" t="t" r="r" b="b"/>
              <a:pathLst>
                <a:path w="1144" h="149" extrusionOk="0">
                  <a:moveTo>
                    <a:pt x="1" y="1"/>
                  </a:moveTo>
                  <a:lnTo>
                    <a:pt x="1" y="1"/>
                  </a:lnTo>
                  <a:cubicBezTo>
                    <a:pt x="155" y="119"/>
                    <a:pt x="319" y="148"/>
                    <a:pt x="485" y="148"/>
                  </a:cubicBezTo>
                  <a:cubicBezTo>
                    <a:pt x="649" y="148"/>
                    <a:pt x="816" y="120"/>
                    <a:pt x="980" y="120"/>
                  </a:cubicBezTo>
                  <a:cubicBezTo>
                    <a:pt x="1035" y="120"/>
                    <a:pt x="1090" y="123"/>
                    <a:pt x="1144" y="132"/>
                  </a:cubicBezTo>
                  <a:lnTo>
                    <a:pt x="1144" y="13"/>
                  </a:lnTo>
                  <a:cubicBezTo>
                    <a:pt x="775" y="13"/>
                    <a:pt x="394"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30"/>
            <p:cNvSpPr/>
            <p:nvPr/>
          </p:nvSpPr>
          <p:spPr>
            <a:xfrm>
              <a:off x="6065625" y="3613675"/>
              <a:ext cx="15500" cy="7700"/>
            </a:xfrm>
            <a:custGeom>
              <a:avLst/>
              <a:gdLst/>
              <a:ahLst/>
              <a:cxnLst/>
              <a:rect l="l" t="t" r="r" b="b"/>
              <a:pathLst>
                <a:path w="620" h="308" extrusionOk="0">
                  <a:moveTo>
                    <a:pt x="191" y="0"/>
                  </a:moveTo>
                  <a:cubicBezTo>
                    <a:pt x="120" y="36"/>
                    <a:pt x="1" y="96"/>
                    <a:pt x="24" y="179"/>
                  </a:cubicBezTo>
                  <a:cubicBezTo>
                    <a:pt x="48" y="268"/>
                    <a:pt x="105" y="283"/>
                    <a:pt x="170" y="283"/>
                  </a:cubicBezTo>
                  <a:cubicBezTo>
                    <a:pt x="203" y="283"/>
                    <a:pt x="238" y="279"/>
                    <a:pt x="272" y="279"/>
                  </a:cubicBezTo>
                  <a:cubicBezTo>
                    <a:pt x="306" y="279"/>
                    <a:pt x="340" y="283"/>
                    <a:pt x="370" y="298"/>
                  </a:cubicBezTo>
                  <a:cubicBezTo>
                    <a:pt x="384" y="305"/>
                    <a:pt x="397" y="308"/>
                    <a:pt x="409" y="308"/>
                  </a:cubicBezTo>
                  <a:cubicBezTo>
                    <a:pt x="438" y="308"/>
                    <a:pt x="463" y="291"/>
                    <a:pt x="489" y="274"/>
                  </a:cubicBezTo>
                  <a:lnTo>
                    <a:pt x="6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30"/>
            <p:cNvSpPr/>
            <p:nvPr/>
          </p:nvSpPr>
          <p:spPr>
            <a:xfrm>
              <a:off x="6005500" y="3605925"/>
              <a:ext cx="15500" cy="7450"/>
            </a:xfrm>
            <a:custGeom>
              <a:avLst/>
              <a:gdLst/>
              <a:ahLst/>
              <a:cxnLst/>
              <a:rect l="l" t="t" r="r" b="b"/>
              <a:pathLst>
                <a:path w="620" h="298" extrusionOk="0">
                  <a:moveTo>
                    <a:pt x="334" y="1"/>
                  </a:moveTo>
                  <a:cubicBezTo>
                    <a:pt x="167" y="36"/>
                    <a:pt x="1" y="48"/>
                    <a:pt x="48" y="286"/>
                  </a:cubicBezTo>
                  <a:cubicBezTo>
                    <a:pt x="122" y="286"/>
                    <a:pt x="201" y="297"/>
                    <a:pt x="279" y="297"/>
                  </a:cubicBezTo>
                  <a:cubicBezTo>
                    <a:pt x="403" y="297"/>
                    <a:pt x="525" y="270"/>
                    <a:pt x="620" y="132"/>
                  </a:cubicBezTo>
                  <a:cubicBezTo>
                    <a:pt x="536" y="60"/>
                    <a:pt x="453" y="13"/>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30"/>
            <p:cNvSpPr/>
            <p:nvPr/>
          </p:nvSpPr>
          <p:spPr>
            <a:xfrm>
              <a:off x="5931075" y="3568375"/>
              <a:ext cx="10450" cy="10500"/>
            </a:xfrm>
            <a:custGeom>
              <a:avLst/>
              <a:gdLst/>
              <a:ahLst/>
              <a:cxnLst/>
              <a:rect l="l" t="t" r="r" b="b"/>
              <a:pathLst>
                <a:path w="418" h="420" extrusionOk="0">
                  <a:moveTo>
                    <a:pt x="214" y="1"/>
                  </a:moveTo>
                  <a:cubicBezTo>
                    <a:pt x="138" y="1"/>
                    <a:pt x="64" y="39"/>
                    <a:pt x="1" y="122"/>
                  </a:cubicBezTo>
                  <a:cubicBezTo>
                    <a:pt x="49" y="229"/>
                    <a:pt x="96" y="312"/>
                    <a:pt x="144" y="407"/>
                  </a:cubicBezTo>
                  <a:cubicBezTo>
                    <a:pt x="168" y="419"/>
                    <a:pt x="203" y="419"/>
                    <a:pt x="239" y="419"/>
                  </a:cubicBezTo>
                  <a:cubicBezTo>
                    <a:pt x="382" y="348"/>
                    <a:pt x="418" y="229"/>
                    <a:pt x="418" y="86"/>
                  </a:cubicBezTo>
                  <a:cubicBezTo>
                    <a:pt x="351" y="30"/>
                    <a:pt x="282"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30"/>
            <p:cNvSpPr/>
            <p:nvPr/>
          </p:nvSpPr>
          <p:spPr>
            <a:xfrm>
              <a:off x="6088550" y="3613675"/>
              <a:ext cx="13125" cy="7175"/>
            </a:xfrm>
            <a:custGeom>
              <a:avLst/>
              <a:gdLst/>
              <a:ahLst/>
              <a:cxnLst/>
              <a:rect l="l" t="t" r="r" b="b"/>
              <a:pathLst>
                <a:path w="525" h="287" extrusionOk="0">
                  <a:moveTo>
                    <a:pt x="0" y="0"/>
                  </a:moveTo>
                  <a:lnTo>
                    <a:pt x="0" y="143"/>
                  </a:lnTo>
                  <a:cubicBezTo>
                    <a:pt x="60" y="238"/>
                    <a:pt x="215" y="179"/>
                    <a:pt x="286" y="286"/>
                  </a:cubicBezTo>
                  <a:cubicBezTo>
                    <a:pt x="512" y="286"/>
                    <a:pt x="524" y="179"/>
                    <a:pt x="429" y="24"/>
                  </a:cubicBezTo>
                  <a:cubicBezTo>
                    <a:pt x="286" y="24"/>
                    <a:pt x="155"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30"/>
            <p:cNvSpPr/>
            <p:nvPr/>
          </p:nvSpPr>
          <p:spPr>
            <a:xfrm>
              <a:off x="6115925" y="3594025"/>
              <a:ext cx="9550" cy="5425"/>
            </a:xfrm>
            <a:custGeom>
              <a:avLst/>
              <a:gdLst/>
              <a:ahLst/>
              <a:cxnLst/>
              <a:rect l="l" t="t" r="r" b="b"/>
              <a:pathLst>
                <a:path w="382" h="217" extrusionOk="0">
                  <a:moveTo>
                    <a:pt x="191" y="0"/>
                  </a:moveTo>
                  <a:cubicBezTo>
                    <a:pt x="72" y="0"/>
                    <a:pt x="13" y="48"/>
                    <a:pt x="1" y="120"/>
                  </a:cubicBezTo>
                  <a:cubicBezTo>
                    <a:pt x="18" y="205"/>
                    <a:pt x="77" y="217"/>
                    <a:pt x="140" y="217"/>
                  </a:cubicBezTo>
                  <a:cubicBezTo>
                    <a:pt x="165" y="217"/>
                    <a:pt x="191" y="215"/>
                    <a:pt x="215" y="215"/>
                  </a:cubicBezTo>
                  <a:cubicBezTo>
                    <a:pt x="275" y="215"/>
                    <a:pt x="382" y="215"/>
                    <a:pt x="346" y="131"/>
                  </a:cubicBezTo>
                  <a:cubicBezTo>
                    <a:pt x="334" y="60"/>
                    <a:pt x="227" y="36"/>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30"/>
            <p:cNvSpPr/>
            <p:nvPr/>
          </p:nvSpPr>
          <p:spPr>
            <a:xfrm>
              <a:off x="5823325" y="3563950"/>
              <a:ext cx="14025" cy="6575"/>
            </a:xfrm>
            <a:custGeom>
              <a:avLst/>
              <a:gdLst/>
              <a:ahLst/>
              <a:cxnLst/>
              <a:rect l="l" t="t" r="r" b="b"/>
              <a:pathLst>
                <a:path w="561" h="263" extrusionOk="0">
                  <a:moveTo>
                    <a:pt x="441" y="1"/>
                  </a:moveTo>
                  <a:cubicBezTo>
                    <a:pt x="346" y="144"/>
                    <a:pt x="108" y="72"/>
                    <a:pt x="1" y="251"/>
                  </a:cubicBezTo>
                  <a:cubicBezTo>
                    <a:pt x="191" y="251"/>
                    <a:pt x="370" y="263"/>
                    <a:pt x="560" y="263"/>
                  </a:cubicBezTo>
                  <a:cubicBezTo>
                    <a:pt x="560" y="168"/>
                    <a:pt x="549" y="60"/>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30"/>
            <p:cNvSpPr/>
            <p:nvPr/>
          </p:nvSpPr>
          <p:spPr>
            <a:xfrm>
              <a:off x="6100150" y="3570200"/>
              <a:ext cx="6275" cy="7475"/>
            </a:xfrm>
            <a:custGeom>
              <a:avLst/>
              <a:gdLst/>
              <a:ahLst/>
              <a:cxnLst/>
              <a:rect l="l" t="t" r="r" b="b"/>
              <a:pathLst>
                <a:path w="251" h="299" extrusionOk="0">
                  <a:moveTo>
                    <a:pt x="251" y="1"/>
                  </a:moveTo>
                  <a:cubicBezTo>
                    <a:pt x="132" y="37"/>
                    <a:pt x="1" y="49"/>
                    <a:pt x="25" y="191"/>
                  </a:cubicBezTo>
                  <a:cubicBezTo>
                    <a:pt x="48" y="299"/>
                    <a:pt x="167" y="299"/>
                    <a:pt x="251" y="299"/>
                  </a:cubicBez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30"/>
            <p:cNvSpPr/>
            <p:nvPr/>
          </p:nvSpPr>
          <p:spPr>
            <a:xfrm>
              <a:off x="6113550" y="3570500"/>
              <a:ext cx="7775" cy="6400"/>
            </a:xfrm>
            <a:custGeom>
              <a:avLst/>
              <a:gdLst/>
              <a:ahLst/>
              <a:cxnLst/>
              <a:rect l="l" t="t" r="r" b="b"/>
              <a:pathLst>
                <a:path w="311" h="256" extrusionOk="0">
                  <a:moveTo>
                    <a:pt x="286" y="1"/>
                  </a:moveTo>
                  <a:cubicBezTo>
                    <a:pt x="179" y="25"/>
                    <a:pt x="0" y="37"/>
                    <a:pt x="48" y="168"/>
                  </a:cubicBezTo>
                  <a:cubicBezTo>
                    <a:pt x="71" y="232"/>
                    <a:pt x="105" y="255"/>
                    <a:pt x="141" y="255"/>
                  </a:cubicBezTo>
                  <a:cubicBezTo>
                    <a:pt x="200" y="255"/>
                    <a:pt x="266" y="195"/>
                    <a:pt x="310" y="144"/>
                  </a:cubicBezTo>
                  <a:cubicBezTo>
                    <a:pt x="298" y="96"/>
                    <a:pt x="286"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30"/>
            <p:cNvSpPr/>
            <p:nvPr/>
          </p:nvSpPr>
          <p:spPr>
            <a:xfrm>
              <a:off x="5550675" y="3553025"/>
              <a:ext cx="10750" cy="3525"/>
            </a:xfrm>
            <a:custGeom>
              <a:avLst/>
              <a:gdLst/>
              <a:ahLst/>
              <a:cxnLst/>
              <a:rect l="l" t="t" r="r" b="b"/>
              <a:pathLst>
                <a:path w="430" h="141" extrusionOk="0">
                  <a:moveTo>
                    <a:pt x="220" y="0"/>
                  </a:moveTo>
                  <a:cubicBezTo>
                    <a:pt x="147" y="0"/>
                    <a:pt x="72" y="45"/>
                    <a:pt x="1" y="128"/>
                  </a:cubicBezTo>
                  <a:cubicBezTo>
                    <a:pt x="132" y="128"/>
                    <a:pt x="275" y="128"/>
                    <a:pt x="429" y="140"/>
                  </a:cubicBezTo>
                  <a:cubicBezTo>
                    <a:pt x="364" y="45"/>
                    <a:pt x="29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30"/>
            <p:cNvSpPr/>
            <p:nvPr/>
          </p:nvSpPr>
          <p:spPr>
            <a:xfrm>
              <a:off x="5851600" y="3591000"/>
              <a:ext cx="3600" cy="5900"/>
            </a:xfrm>
            <a:custGeom>
              <a:avLst/>
              <a:gdLst/>
              <a:ahLst/>
              <a:cxnLst/>
              <a:rect l="l" t="t" r="r" b="b"/>
              <a:pathLst>
                <a:path w="144" h="236" extrusionOk="0">
                  <a:moveTo>
                    <a:pt x="112" y="1"/>
                  </a:moveTo>
                  <a:cubicBezTo>
                    <a:pt x="111" y="1"/>
                    <a:pt x="109" y="1"/>
                    <a:pt x="108" y="2"/>
                  </a:cubicBezTo>
                  <a:cubicBezTo>
                    <a:pt x="72" y="14"/>
                    <a:pt x="25" y="38"/>
                    <a:pt x="1" y="50"/>
                  </a:cubicBezTo>
                  <a:lnTo>
                    <a:pt x="1" y="181"/>
                  </a:lnTo>
                  <a:cubicBezTo>
                    <a:pt x="1" y="193"/>
                    <a:pt x="13" y="217"/>
                    <a:pt x="49" y="229"/>
                  </a:cubicBezTo>
                  <a:cubicBezTo>
                    <a:pt x="57" y="233"/>
                    <a:pt x="67" y="235"/>
                    <a:pt x="79" y="235"/>
                  </a:cubicBezTo>
                  <a:cubicBezTo>
                    <a:pt x="102" y="235"/>
                    <a:pt x="128" y="225"/>
                    <a:pt x="144" y="193"/>
                  </a:cubicBezTo>
                  <a:lnTo>
                    <a:pt x="144" y="50"/>
                  </a:lnTo>
                  <a:cubicBezTo>
                    <a:pt x="144" y="39"/>
                    <a:pt x="125" y="1"/>
                    <a:pt x="1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30"/>
            <p:cNvSpPr/>
            <p:nvPr/>
          </p:nvSpPr>
          <p:spPr>
            <a:xfrm>
              <a:off x="5669150" y="3558200"/>
              <a:ext cx="7175" cy="5650"/>
            </a:xfrm>
            <a:custGeom>
              <a:avLst/>
              <a:gdLst/>
              <a:ahLst/>
              <a:cxnLst/>
              <a:rect l="l" t="t" r="r" b="b"/>
              <a:pathLst>
                <a:path w="287" h="226" extrusionOk="0">
                  <a:moveTo>
                    <a:pt x="50" y="0"/>
                  </a:moveTo>
                  <a:cubicBezTo>
                    <a:pt x="37" y="0"/>
                    <a:pt x="19" y="16"/>
                    <a:pt x="0" y="52"/>
                  </a:cubicBezTo>
                  <a:lnTo>
                    <a:pt x="0" y="183"/>
                  </a:lnTo>
                  <a:cubicBezTo>
                    <a:pt x="54" y="210"/>
                    <a:pt x="104" y="226"/>
                    <a:pt x="156" y="226"/>
                  </a:cubicBezTo>
                  <a:cubicBezTo>
                    <a:pt x="197" y="226"/>
                    <a:pt x="239" y="216"/>
                    <a:pt x="286" y="195"/>
                  </a:cubicBezTo>
                  <a:cubicBezTo>
                    <a:pt x="227" y="136"/>
                    <a:pt x="167" y="100"/>
                    <a:pt x="108" y="40"/>
                  </a:cubicBezTo>
                  <a:cubicBezTo>
                    <a:pt x="108" y="17"/>
                    <a:pt x="96" y="17"/>
                    <a:pt x="60" y="5"/>
                  </a:cubicBezTo>
                  <a:cubicBezTo>
                    <a:pt x="57" y="2"/>
                    <a:pt x="54" y="0"/>
                    <a:pt x="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30"/>
            <p:cNvSpPr/>
            <p:nvPr/>
          </p:nvSpPr>
          <p:spPr>
            <a:xfrm>
              <a:off x="5643250" y="3577650"/>
              <a:ext cx="4200" cy="4800"/>
            </a:xfrm>
            <a:custGeom>
              <a:avLst/>
              <a:gdLst/>
              <a:ahLst/>
              <a:cxnLst/>
              <a:rect l="l" t="t" r="r" b="b"/>
              <a:pathLst>
                <a:path w="168" h="192" extrusionOk="0">
                  <a:moveTo>
                    <a:pt x="75" y="0"/>
                  </a:moveTo>
                  <a:cubicBezTo>
                    <a:pt x="58" y="0"/>
                    <a:pt x="41" y="4"/>
                    <a:pt x="24" y="13"/>
                  </a:cubicBezTo>
                  <a:cubicBezTo>
                    <a:pt x="48" y="96"/>
                    <a:pt x="1" y="191"/>
                    <a:pt x="120" y="191"/>
                  </a:cubicBezTo>
                  <a:cubicBezTo>
                    <a:pt x="132" y="191"/>
                    <a:pt x="143" y="96"/>
                    <a:pt x="167" y="36"/>
                  </a:cubicBezTo>
                  <a:cubicBezTo>
                    <a:pt x="137" y="13"/>
                    <a:pt x="106"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30"/>
            <p:cNvSpPr/>
            <p:nvPr/>
          </p:nvSpPr>
          <p:spPr>
            <a:xfrm>
              <a:off x="5457225" y="3577650"/>
              <a:ext cx="7150" cy="2975"/>
            </a:xfrm>
            <a:custGeom>
              <a:avLst/>
              <a:gdLst/>
              <a:ahLst/>
              <a:cxnLst/>
              <a:rect l="l" t="t" r="r" b="b"/>
              <a:pathLst>
                <a:path w="286" h="119" extrusionOk="0">
                  <a:moveTo>
                    <a:pt x="0" y="1"/>
                  </a:moveTo>
                  <a:cubicBezTo>
                    <a:pt x="43" y="80"/>
                    <a:pt x="91" y="118"/>
                    <a:pt x="142" y="118"/>
                  </a:cubicBezTo>
                  <a:cubicBezTo>
                    <a:pt x="190" y="118"/>
                    <a:pt x="239" y="83"/>
                    <a:pt x="286" y="13"/>
                  </a:cubicBezTo>
                  <a:cubicBezTo>
                    <a:pt x="191" y="13"/>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30"/>
            <p:cNvSpPr/>
            <p:nvPr/>
          </p:nvSpPr>
          <p:spPr>
            <a:xfrm>
              <a:off x="5452750" y="3574975"/>
              <a:ext cx="4200" cy="2700"/>
            </a:xfrm>
            <a:custGeom>
              <a:avLst/>
              <a:gdLst/>
              <a:ahLst/>
              <a:cxnLst/>
              <a:rect l="l" t="t" r="r" b="b"/>
              <a:pathLst>
                <a:path w="168" h="108" extrusionOk="0">
                  <a:moveTo>
                    <a:pt x="132" y="0"/>
                  </a:moveTo>
                  <a:lnTo>
                    <a:pt x="1" y="96"/>
                  </a:lnTo>
                  <a:cubicBezTo>
                    <a:pt x="60" y="96"/>
                    <a:pt x="120" y="108"/>
                    <a:pt x="167" y="108"/>
                  </a:cubicBezTo>
                  <a:cubicBezTo>
                    <a:pt x="167" y="84"/>
                    <a:pt x="143" y="36"/>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30"/>
            <p:cNvSpPr/>
            <p:nvPr/>
          </p:nvSpPr>
          <p:spPr>
            <a:xfrm>
              <a:off x="5614675" y="3595800"/>
              <a:ext cx="3600" cy="3600"/>
            </a:xfrm>
            <a:custGeom>
              <a:avLst/>
              <a:gdLst/>
              <a:ahLst/>
              <a:cxnLst/>
              <a:rect l="l" t="t" r="r" b="b"/>
              <a:pathLst>
                <a:path w="144" h="144" extrusionOk="0">
                  <a:moveTo>
                    <a:pt x="24" y="1"/>
                  </a:moveTo>
                  <a:cubicBezTo>
                    <a:pt x="1" y="49"/>
                    <a:pt x="1" y="96"/>
                    <a:pt x="24" y="144"/>
                  </a:cubicBezTo>
                  <a:cubicBezTo>
                    <a:pt x="143" y="96"/>
                    <a:pt x="143" y="49"/>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30"/>
            <p:cNvSpPr/>
            <p:nvPr/>
          </p:nvSpPr>
          <p:spPr>
            <a:xfrm>
              <a:off x="5539675" y="3552650"/>
              <a:ext cx="4175" cy="3600"/>
            </a:xfrm>
            <a:custGeom>
              <a:avLst/>
              <a:gdLst/>
              <a:ahLst/>
              <a:cxnLst/>
              <a:rect l="l" t="t" r="r" b="b"/>
              <a:pathLst>
                <a:path w="167" h="144" extrusionOk="0">
                  <a:moveTo>
                    <a:pt x="0" y="0"/>
                  </a:moveTo>
                  <a:cubicBezTo>
                    <a:pt x="0" y="48"/>
                    <a:pt x="0" y="96"/>
                    <a:pt x="24" y="143"/>
                  </a:cubicBezTo>
                  <a:cubicBezTo>
                    <a:pt x="60" y="143"/>
                    <a:pt x="119" y="120"/>
                    <a:pt x="167" y="120"/>
                  </a:cubicBezTo>
                  <a:cubicBezTo>
                    <a:pt x="107" y="96"/>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30"/>
            <p:cNvSpPr/>
            <p:nvPr/>
          </p:nvSpPr>
          <p:spPr>
            <a:xfrm>
              <a:off x="6081100" y="3585100"/>
              <a:ext cx="3900" cy="3300"/>
            </a:xfrm>
            <a:custGeom>
              <a:avLst/>
              <a:gdLst/>
              <a:ahLst/>
              <a:cxnLst/>
              <a:rect l="l" t="t" r="r" b="b"/>
              <a:pathLst>
                <a:path w="156" h="132" extrusionOk="0">
                  <a:moveTo>
                    <a:pt x="155" y="131"/>
                  </a:moveTo>
                  <a:cubicBezTo>
                    <a:pt x="108" y="96"/>
                    <a:pt x="60" y="48"/>
                    <a:pt x="1" y="0"/>
                  </a:cubicBezTo>
                  <a:cubicBezTo>
                    <a:pt x="60" y="48"/>
                    <a:pt x="108" y="96"/>
                    <a:pt x="155"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30"/>
            <p:cNvSpPr/>
            <p:nvPr/>
          </p:nvSpPr>
          <p:spPr>
            <a:xfrm>
              <a:off x="5915025" y="3624225"/>
              <a:ext cx="116700" cy="17975"/>
            </a:xfrm>
            <a:custGeom>
              <a:avLst/>
              <a:gdLst/>
              <a:ahLst/>
              <a:cxnLst/>
              <a:rect l="l" t="t" r="r" b="b"/>
              <a:pathLst>
                <a:path w="4668" h="719" extrusionOk="0">
                  <a:moveTo>
                    <a:pt x="995" y="0"/>
                  </a:moveTo>
                  <a:cubicBezTo>
                    <a:pt x="874" y="0"/>
                    <a:pt x="752" y="12"/>
                    <a:pt x="631" y="43"/>
                  </a:cubicBezTo>
                  <a:cubicBezTo>
                    <a:pt x="512" y="293"/>
                    <a:pt x="214" y="114"/>
                    <a:pt x="48" y="269"/>
                  </a:cubicBezTo>
                  <a:cubicBezTo>
                    <a:pt x="0" y="328"/>
                    <a:pt x="24" y="376"/>
                    <a:pt x="83" y="412"/>
                  </a:cubicBezTo>
                  <a:lnTo>
                    <a:pt x="60" y="412"/>
                  </a:lnTo>
                  <a:cubicBezTo>
                    <a:pt x="214" y="497"/>
                    <a:pt x="373" y="518"/>
                    <a:pt x="533" y="518"/>
                  </a:cubicBezTo>
                  <a:cubicBezTo>
                    <a:pt x="687" y="518"/>
                    <a:pt x="842" y="499"/>
                    <a:pt x="996" y="499"/>
                  </a:cubicBezTo>
                  <a:cubicBezTo>
                    <a:pt x="1130" y="499"/>
                    <a:pt x="1262" y="514"/>
                    <a:pt x="1393" y="566"/>
                  </a:cubicBezTo>
                  <a:cubicBezTo>
                    <a:pt x="1512" y="507"/>
                    <a:pt x="1643" y="507"/>
                    <a:pt x="1798" y="507"/>
                  </a:cubicBezTo>
                  <a:cubicBezTo>
                    <a:pt x="2603" y="528"/>
                    <a:pt x="3398" y="719"/>
                    <a:pt x="4201" y="719"/>
                  </a:cubicBezTo>
                  <a:cubicBezTo>
                    <a:pt x="4301" y="719"/>
                    <a:pt x="4401" y="716"/>
                    <a:pt x="4501" y="709"/>
                  </a:cubicBezTo>
                  <a:cubicBezTo>
                    <a:pt x="4667" y="507"/>
                    <a:pt x="4512" y="400"/>
                    <a:pt x="4370" y="316"/>
                  </a:cubicBezTo>
                  <a:cubicBezTo>
                    <a:pt x="3560" y="138"/>
                    <a:pt x="2727" y="269"/>
                    <a:pt x="1905" y="138"/>
                  </a:cubicBezTo>
                  <a:cubicBezTo>
                    <a:pt x="1606" y="78"/>
                    <a:pt x="1302" y="0"/>
                    <a:pt x="9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30"/>
            <p:cNvSpPr/>
            <p:nvPr/>
          </p:nvSpPr>
          <p:spPr>
            <a:xfrm>
              <a:off x="6119800" y="3637750"/>
              <a:ext cx="63725" cy="15825"/>
            </a:xfrm>
            <a:custGeom>
              <a:avLst/>
              <a:gdLst/>
              <a:ahLst/>
              <a:cxnLst/>
              <a:rect l="l" t="t" r="r" b="b"/>
              <a:pathLst>
                <a:path w="2549" h="633" extrusionOk="0">
                  <a:moveTo>
                    <a:pt x="534" y="0"/>
                  </a:moveTo>
                  <a:cubicBezTo>
                    <a:pt x="416" y="0"/>
                    <a:pt x="298" y="11"/>
                    <a:pt x="179" y="37"/>
                  </a:cubicBezTo>
                  <a:cubicBezTo>
                    <a:pt x="108" y="97"/>
                    <a:pt x="36" y="180"/>
                    <a:pt x="1" y="287"/>
                  </a:cubicBezTo>
                  <a:cubicBezTo>
                    <a:pt x="1" y="347"/>
                    <a:pt x="1" y="395"/>
                    <a:pt x="12" y="454"/>
                  </a:cubicBezTo>
                  <a:cubicBezTo>
                    <a:pt x="60" y="526"/>
                    <a:pt x="131" y="561"/>
                    <a:pt x="215" y="609"/>
                  </a:cubicBezTo>
                  <a:cubicBezTo>
                    <a:pt x="453" y="573"/>
                    <a:pt x="691" y="573"/>
                    <a:pt x="905" y="466"/>
                  </a:cubicBezTo>
                  <a:cubicBezTo>
                    <a:pt x="905" y="466"/>
                    <a:pt x="929" y="454"/>
                    <a:pt x="965" y="418"/>
                  </a:cubicBezTo>
                  <a:cubicBezTo>
                    <a:pt x="974" y="415"/>
                    <a:pt x="984" y="414"/>
                    <a:pt x="993" y="414"/>
                  </a:cubicBezTo>
                  <a:cubicBezTo>
                    <a:pt x="1023" y="414"/>
                    <a:pt x="1054" y="427"/>
                    <a:pt x="1072" y="454"/>
                  </a:cubicBezTo>
                  <a:cubicBezTo>
                    <a:pt x="1156" y="516"/>
                    <a:pt x="1244" y="533"/>
                    <a:pt x="1334" y="533"/>
                  </a:cubicBezTo>
                  <a:cubicBezTo>
                    <a:pt x="1448" y="533"/>
                    <a:pt x="1565" y="506"/>
                    <a:pt x="1679" y="506"/>
                  </a:cubicBezTo>
                  <a:cubicBezTo>
                    <a:pt x="1769" y="506"/>
                    <a:pt x="1857" y="523"/>
                    <a:pt x="1941" y="585"/>
                  </a:cubicBezTo>
                  <a:cubicBezTo>
                    <a:pt x="1941" y="597"/>
                    <a:pt x="1953" y="621"/>
                    <a:pt x="1977" y="633"/>
                  </a:cubicBezTo>
                  <a:cubicBezTo>
                    <a:pt x="2013" y="633"/>
                    <a:pt x="2025" y="633"/>
                    <a:pt x="2060" y="585"/>
                  </a:cubicBezTo>
                  <a:cubicBezTo>
                    <a:pt x="2215" y="502"/>
                    <a:pt x="2548" y="514"/>
                    <a:pt x="2358" y="168"/>
                  </a:cubicBezTo>
                  <a:cubicBezTo>
                    <a:pt x="2084" y="145"/>
                    <a:pt x="1834" y="156"/>
                    <a:pt x="1584" y="121"/>
                  </a:cubicBezTo>
                  <a:cubicBezTo>
                    <a:pt x="1236" y="94"/>
                    <a:pt x="888" y="0"/>
                    <a:pt x="5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30"/>
            <p:cNvSpPr/>
            <p:nvPr/>
          </p:nvSpPr>
          <p:spPr>
            <a:xfrm>
              <a:off x="6023950" y="3631500"/>
              <a:ext cx="43475" cy="14725"/>
            </a:xfrm>
            <a:custGeom>
              <a:avLst/>
              <a:gdLst/>
              <a:ahLst/>
              <a:cxnLst/>
              <a:rect l="l" t="t" r="r" b="b"/>
              <a:pathLst>
                <a:path w="1739" h="589" extrusionOk="0">
                  <a:moveTo>
                    <a:pt x="339" y="1"/>
                  </a:moveTo>
                  <a:cubicBezTo>
                    <a:pt x="226" y="1"/>
                    <a:pt x="113" y="2"/>
                    <a:pt x="1" y="2"/>
                  </a:cubicBezTo>
                  <a:cubicBezTo>
                    <a:pt x="72" y="145"/>
                    <a:pt x="155" y="264"/>
                    <a:pt x="144" y="418"/>
                  </a:cubicBezTo>
                  <a:cubicBezTo>
                    <a:pt x="477" y="561"/>
                    <a:pt x="810" y="526"/>
                    <a:pt x="1168" y="537"/>
                  </a:cubicBezTo>
                  <a:cubicBezTo>
                    <a:pt x="1273" y="550"/>
                    <a:pt x="1382" y="588"/>
                    <a:pt x="1484" y="588"/>
                  </a:cubicBezTo>
                  <a:cubicBezTo>
                    <a:pt x="1577" y="588"/>
                    <a:pt x="1665" y="556"/>
                    <a:pt x="1739" y="442"/>
                  </a:cubicBezTo>
                  <a:cubicBezTo>
                    <a:pt x="1632" y="359"/>
                    <a:pt x="1668" y="228"/>
                    <a:pt x="1584" y="156"/>
                  </a:cubicBezTo>
                  <a:cubicBezTo>
                    <a:pt x="1180" y="15"/>
                    <a:pt x="761"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30"/>
            <p:cNvSpPr/>
            <p:nvPr/>
          </p:nvSpPr>
          <p:spPr>
            <a:xfrm>
              <a:off x="6076650" y="3635650"/>
              <a:ext cx="46450" cy="16100"/>
            </a:xfrm>
            <a:custGeom>
              <a:avLst/>
              <a:gdLst/>
              <a:ahLst/>
              <a:cxnLst/>
              <a:rect l="l" t="t" r="r" b="b"/>
              <a:pathLst>
                <a:path w="1858" h="644" extrusionOk="0">
                  <a:moveTo>
                    <a:pt x="493" y="1"/>
                  </a:moveTo>
                  <a:cubicBezTo>
                    <a:pt x="350" y="1"/>
                    <a:pt x="205" y="5"/>
                    <a:pt x="60" y="14"/>
                  </a:cubicBezTo>
                  <a:cubicBezTo>
                    <a:pt x="0" y="240"/>
                    <a:pt x="357" y="217"/>
                    <a:pt x="298" y="419"/>
                  </a:cubicBezTo>
                  <a:cubicBezTo>
                    <a:pt x="286" y="479"/>
                    <a:pt x="298" y="538"/>
                    <a:pt x="345" y="574"/>
                  </a:cubicBezTo>
                  <a:cubicBezTo>
                    <a:pt x="345" y="574"/>
                    <a:pt x="357" y="586"/>
                    <a:pt x="393" y="598"/>
                  </a:cubicBezTo>
                  <a:cubicBezTo>
                    <a:pt x="399" y="601"/>
                    <a:pt x="407" y="602"/>
                    <a:pt x="414" y="602"/>
                  </a:cubicBezTo>
                  <a:cubicBezTo>
                    <a:pt x="435" y="602"/>
                    <a:pt x="459" y="591"/>
                    <a:pt x="476" y="574"/>
                  </a:cubicBezTo>
                  <a:cubicBezTo>
                    <a:pt x="536" y="550"/>
                    <a:pt x="584" y="550"/>
                    <a:pt x="631" y="550"/>
                  </a:cubicBezTo>
                  <a:cubicBezTo>
                    <a:pt x="819" y="598"/>
                    <a:pt x="1010" y="644"/>
                    <a:pt x="1199" y="644"/>
                  </a:cubicBezTo>
                  <a:cubicBezTo>
                    <a:pt x="1382" y="644"/>
                    <a:pt x="1563" y="601"/>
                    <a:pt x="1738" y="479"/>
                  </a:cubicBezTo>
                  <a:cubicBezTo>
                    <a:pt x="1762" y="443"/>
                    <a:pt x="1774" y="431"/>
                    <a:pt x="1786" y="407"/>
                  </a:cubicBezTo>
                  <a:cubicBezTo>
                    <a:pt x="1846" y="300"/>
                    <a:pt x="1857" y="217"/>
                    <a:pt x="1774" y="121"/>
                  </a:cubicBezTo>
                  <a:cubicBezTo>
                    <a:pt x="1346" y="41"/>
                    <a:pt x="924" y="1"/>
                    <a:pt x="4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30"/>
            <p:cNvSpPr/>
            <p:nvPr/>
          </p:nvSpPr>
          <p:spPr>
            <a:xfrm>
              <a:off x="5876625" y="3620225"/>
              <a:ext cx="54200" cy="13075"/>
            </a:xfrm>
            <a:custGeom>
              <a:avLst/>
              <a:gdLst/>
              <a:ahLst/>
              <a:cxnLst/>
              <a:rect l="l" t="t" r="r" b="b"/>
              <a:pathLst>
                <a:path w="2168" h="523" extrusionOk="0">
                  <a:moveTo>
                    <a:pt x="310" y="0"/>
                  </a:moveTo>
                  <a:cubicBezTo>
                    <a:pt x="179" y="36"/>
                    <a:pt x="0" y="72"/>
                    <a:pt x="24" y="250"/>
                  </a:cubicBezTo>
                  <a:cubicBezTo>
                    <a:pt x="72" y="441"/>
                    <a:pt x="250" y="476"/>
                    <a:pt x="417" y="512"/>
                  </a:cubicBezTo>
                  <a:cubicBezTo>
                    <a:pt x="448" y="511"/>
                    <a:pt x="480" y="511"/>
                    <a:pt x="512" y="511"/>
                  </a:cubicBezTo>
                  <a:cubicBezTo>
                    <a:pt x="681" y="511"/>
                    <a:pt x="853" y="523"/>
                    <a:pt x="1025" y="523"/>
                  </a:cubicBezTo>
                  <a:cubicBezTo>
                    <a:pt x="1208" y="523"/>
                    <a:pt x="1391" y="509"/>
                    <a:pt x="1572" y="453"/>
                  </a:cubicBezTo>
                  <a:cubicBezTo>
                    <a:pt x="1614" y="441"/>
                    <a:pt x="1660" y="438"/>
                    <a:pt x="1707" y="438"/>
                  </a:cubicBezTo>
                  <a:cubicBezTo>
                    <a:pt x="1755" y="438"/>
                    <a:pt x="1804" y="441"/>
                    <a:pt x="1851" y="441"/>
                  </a:cubicBezTo>
                  <a:cubicBezTo>
                    <a:pt x="1994" y="441"/>
                    <a:pt x="2124" y="413"/>
                    <a:pt x="2167" y="191"/>
                  </a:cubicBezTo>
                  <a:cubicBezTo>
                    <a:pt x="1548" y="131"/>
                    <a:pt x="917" y="7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30"/>
            <p:cNvSpPr/>
            <p:nvPr/>
          </p:nvSpPr>
          <p:spPr>
            <a:xfrm>
              <a:off x="5745350" y="3604200"/>
              <a:ext cx="61050" cy="16925"/>
            </a:xfrm>
            <a:custGeom>
              <a:avLst/>
              <a:gdLst/>
              <a:ahLst/>
              <a:cxnLst/>
              <a:rect l="l" t="t" r="r" b="b"/>
              <a:pathLst>
                <a:path w="2442" h="677" extrusionOk="0">
                  <a:moveTo>
                    <a:pt x="167" y="1"/>
                  </a:moveTo>
                  <a:cubicBezTo>
                    <a:pt x="137" y="1"/>
                    <a:pt x="113" y="23"/>
                    <a:pt x="96" y="58"/>
                  </a:cubicBezTo>
                  <a:cubicBezTo>
                    <a:pt x="0" y="177"/>
                    <a:pt x="24" y="284"/>
                    <a:pt x="96" y="403"/>
                  </a:cubicBezTo>
                  <a:cubicBezTo>
                    <a:pt x="251" y="520"/>
                    <a:pt x="427" y="540"/>
                    <a:pt x="606" y="540"/>
                  </a:cubicBezTo>
                  <a:cubicBezTo>
                    <a:pt x="701" y="540"/>
                    <a:pt x="798" y="534"/>
                    <a:pt x="893" y="534"/>
                  </a:cubicBezTo>
                  <a:cubicBezTo>
                    <a:pt x="941" y="558"/>
                    <a:pt x="992" y="570"/>
                    <a:pt x="1041" y="570"/>
                  </a:cubicBezTo>
                  <a:cubicBezTo>
                    <a:pt x="1090" y="570"/>
                    <a:pt x="1137" y="558"/>
                    <a:pt x="1179" y="534"/>
                  </a:cubicBezTo>
                  <a:cubicBezTo>
                    <a:pt x="1334" y="605"/>
                    <a:pt x="1524" y="546"/>
                    <a:pt x="1679" y="653"/>
                  </a:cubicBezTo>
                  <a:cubicBezTo>
                    <a:pt x="1822" y="665"/>
                    <a:pt x="1953" y="665"/>
                    <a:pt x="2108" y="677"/>
                  </a:cubicBezTo>
                  <a:cubicBezTo>
                    <a:pt x="2132" y="677"/>
                    <a:pt x="2155" y="677"/>
                    <a:pt x="2167" y="653"/>
                  </a:cubicBezTo>
                  <a:cubicBezTo>
                    <a:pt x="2227" y="653"/>
                    <a:pt x="2263" y="641"/>
                    <a:pt x="2310" y="605"/>
                  </a:cubicBezTo>
                  <a:cubicBezTo>
                    <a:pt x="2358" y="582"/>
                    <a:pt x="2406" y="546"/>
                    <a:pt x="2429" y="498"/>
                  </a:cubicBezTo>
                  <a:cubicBezTo>
                    <a:pt x="2441" y="439"/>
                    <a:pt x="2429" y="403"/>
                    <a:pt x="2382" y="367"/>
                  </a:cubicBezTo>
                  <a:cubicBezTo>
                    <a:pt x="2365" y="351"/>
                    <a:pt x="2342" y="334"/>
                    <a:pt x="2322" y="334"/>
                  </a:cubicBezTo>
                  <a:cubicBezTo>
                    <a:pt x="2313" y="334"/>
                    <a:pt x="2305" y="337"/>
                    <a:pt x="2298" y="344"/>
                  </a:cubicBezTo>
                  <a:cubicBezTo>
                    <a:pt x="2205" y="299"/>
                    <a:pt x="2107" y="288"/>
                    <a:pt x="2007" y="288"/>
                  </a:cubicBezTo>
                  <a:cubicBezTo>
                    <a:pt x="1914" y="288"/>
                    <a:pt x="1820" y="297"/>
                    <a:pt x="1728" y="297"/>
                  </a:cubicBezTo>
                  <a:cubicBezTo>
                    <a:pt x="1604" y="297"/>
                    <a:pt x="1482" y="280"/>
                    <a:pt x="1370" y="201"/>
                  </a:cubicBezTo>
                  <a:cubicBezTo>
                    <a:pt x="1338" y="193"/>
                    <a:pt x="1306" y="189"/>
                    <a:pt x="1275" y="189"/>
                  </a:cubicBezTo>
                  <a:cubicBezTo>
                    <a:pt x="1212" y="189"/>
                    <a:pt x="1151" y="205"/>
                    <a:pt x="1096" y="236"/>
                  </a:cubicBezTo>
                  <a:cubicBezTo>
                    <a:pt x="1096" y="248"/>
                    <a:pt x="1072" y="248"/>
                    <a:pt x="1048" y="260"/>
                  </a:cubicBezTo>
                  <a:cubicBezTo>
                    <a:pt x="1038" y="267"/>
                    <a:pt x="1028" y="270"/>
                    <a:pt x="1019" y="270"/>
                  </a:cubicBezTo>
                  <a:cubicBezTo>
                    <a:pt x="998" y="270"/>
                    <a:pt x="978" y="253"/>
                    <a:pt x="953" y="236"/>
                  </a:cubicBezTo>
                  <a:cubicBezTo>
                    <a:pt x="909" y="200"/>
                    <a:pt x="865" y="186"/>
                    <a:pt x="816" y="186"/>
                  </a:cubicBezTo>
                  <a:cubicBezTo>
                    <a:pt x="785" y="186"/>
                    <a:pt x="752" y="191"/>
                    <a:pt x="715" y="201"/>
                  </a:cubicBezTo>
                  <a:cubicBezTo>
                    <a:pt x="572" y="117"/>
                    <a:pt x="381" y="224"/>
                    <a:pt x="239" y="70"/>
                  </a:cubicBezTo>
                  <a:cubicBezTo>
                    <a:pt x="227" y="46"/>
                    <a:pt x="215" y="22"/>
                    <a:pt x="203" y="10"/>
                  </a:cubicBezTo>
                  <a:cubicBezTo>
                    <a:pt x="190" y="4"/>
                    <a:pt x="178" y="1"/>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30"/>
            <p:cNvSpPr/>
            <p:nvPr/>
          </p:nvSpPr>
          <p:spPr>
            <a:xfrm>
              <a:off x="5824525" y="3616600"/>
              <a:ext cx="40200" cy="11675"/>
            </a:xfrm>
            <a:custGeom>
              <a:avLst/>
              <a:gdLst/>
              <a:ahLst/>
              <a:cxnLst/>
              <a:rect l="l" t="t" r="r" b="b"/>
              <a:pathLst>
                <a:path w="1608" h="467" extrusionOk="0">
                  <a:moveTo>
                    <a:pt x="810" y="0"/>
                  </a:moveTo>
                  <a:cubicBezTo>
                    <a:pt x="662" y="0"/>
                    <a:pt x="515" y="8"/>
                    <a:pt x="370" y="26"/>
                  </a:cubicBezTo>
                  <a:cubicBezTo>
                    <a:pt x="274" y="121"/>
                    <a:pt x="1" y="50"/>
                    <a:pt x="84" y="324"/>
                  </a:cubicBezTo>
                  <a:cubicBezTo>
                    <a:pt x="328" y="442"/>
                    <a:pt x="585" y="467"/>
                    <a:pt x="842" y="467"/>
                  </a:cubicBezTo>
                  <a:cubicBezTo>
                    <a:pt x="1023" y="467"/>
                    <a:pt x="1204" y="455"/>
                    <a:pt x="1382" y="455"/>
                  </a:cubicBezTo>
                  <a:cubicBezTo>
                    <a:pt x="1501" y="336"/>
                    <a:pt x="1608" y="229"/>
                    <a:pt x="1525" y="50"/>
                  </a:cubicBezTo>
                  <a:cubicBezTo>
                    <a:pt x="1289" y="21"/>
                    <a:pt x="1049" y="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30"/>
            <p:cNvSpPr/>
            <p:nvPr/>
          </p:nvSpPr>
          <p:spPr>
            <a:xfrm>
              <a:off x="5673625" y="3594875"/>
              <a:ext cx="42875" cy="14675"/>
            </a:xfrm>
            <a:custGeom>
              <a:avLst/>
              <a:gdLst/>
              <a:ahLst/>
              <a:cxnLst/>
              <a:rect l="l" t="t" r="r" b="b"/>
              <a:pathLst>
                <a:path w="1715" h="587" extrusionOk="0">
                  <a:moveTo>
                    <a:pt x="312" y="1"/>
                  </a:moveTo>
                  <a:cubicBezTo>
                    <a:pt x="296" y="1"/>
                    <a:pt x="279" y="1"/>
                    <a:pt x="262" y="2"/>
                  </a:cubicBezTo>
                  <a:cubicBezTo>
                    <a:pt x="167" y="38"/>
                    <a:pt x="0" y="14"/>
                    <a:pt x="0" y="181"/>
                  </a:cubicBezTo>
                  <a:cubicBezTo>
                    <a:pt x="0" y="300"/>
                    <a:pt x="119" y="300"/>
                    <a:pt x="214" y="312"/>
                  </a:cubicBezTo>
                  <a:cubicBezTo>
                    <a:pt x="333" y="324"/>
                    <a:pt x="452" y="324"/>
                    <a:pt x="524" y="431"/>
                  </a:cubicBezTo>
                  <a:cubicBezTo>
                    <a:pt x="719" y="544"/>
                    <a:pt x="913" y="586"/>
                    <a:pt x="1115" y="586"/>
                  </a:cubicBezTo>
                  <a:cubicBezTo>
                    <a:pt x="1210" y="586"/>
                    <a:pt x="1306" y="577"/>
                    <a:pt x="1405" y="562"/>
                  </a:cubicBezTo>
                  <a:cubicBezTo>
                    <a:pt x="1488" y="490"/>
                    <a:pt x="1715" y="562"/>
                    <a:pt x="1715" y="336"/>
                  </a:cubicBezTo>
                  <a:cubicBezTo>
                    <a:pt x="1691" y="312"/>
                    <a:pt x="1667" y="300"/>
                    <a:pt x="1655" y="264"/>
                  </a:cubicBezTo>
                  <a:cubicBezTo>
                    <a:pt x="1622" y="267"/>
                    <a:pt x="1590" y="269"/>
                    <a:pt x="1558" y="269"/>
                  </a:cubicBezTo>
                  <a:cubicBezTo>
                    <a:pt x="1127" y="269"/>
                    <a:pt x="747" y="1"/>
                    <a:pt x="3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30"/>
            <p:cNvSpPr/>
            <p:nvPr/>
          </p:nvSpPr>
          <p:spPr>
            <a:xfrm>
              <a:off x="5715000" y="3601900"/>
              <a:ext cx="32750" cy="12675"/>
            </a:xfrm>
            <a:custGeom>
              <a:avLst/>
              <a:gdLst/>
              <a:ahLst/>
              <a:cxnLst/>
              <a:rect l="l" t="t" r="r" b="b"/>
              <a:pathLst>
                <a:path w="1310" h="507" extrusionOk="0">
                  <a:moveTo>
                    <a:pt x="250" y="0"/>
                  </a:moveTo>
                  <a:cubicBezTo>
                    <a:pt x="168" y="0"/>
                    <a:pt x="84" y="2"/>
                    <a:pt x="0" y="7"/>
                  </a:cubicBezTo>
                  <a:lnTo>
                    <a:pt x="36" y="66"/>
                  </a:lnTo>
                  <a:cubicBezTo>
                    <a:pt x="71" y="150"/>
                    <a:pt x="95" y="257"/>
                    <a:pt x="167" y="328"/>
                  </a:cubicBezTo>
                  <a:cubicBezTo>
                    <a:pt x="226" y="364"/>
                    <a:pt x="274" y="436"/>
                    <a:pt x="333" y="471"/>
                  </a:cubicBezTo>
                  <a:cubicBezTo>
                    <a:pt x="655" y="495"/>
                    <a:pt x="988" y="495"/>
                    <a:pt x="1310" y="507"/>
                  </a:cubicBezTo>
                  <a:lnTo>
                    <a:pt x="1310" y="162"/>
                  </a:lnTo>
                  <a:cubicBezTo>
                    <a:pt x="961" y="45"/>
                    <a:pt x="612"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30"/>
            <p:cNvSpPr/>
            <p:nvPr/>
          </p:nvSpPr>
          <p:spPr>
            <a:xfrm>
              <a:off x="6068775" y="3635225"/>
              <a:ext cx="24250" cy="13900"/>
            </a:xfrm>
            <a:custGeom>
              <a:avLst/>
              <a:gdLst/>
              <a:ahLst/>
              <a:cxnLst/>
              <a:rect l="l" t="t" r="r" b="b"/>
              <a:pathLst>
                <a:path w="970" h="556" extrusionOk="0">
                  <a:moveTo>
                    <a:pt x="223" y="0"/>
                  </a:moveTo>
                  <a:cubicBezTo>
                    <a:pt x="31" y="0"/>
                    <a:pt x="0" y="129"/>
                    <a:pt x="137" y="353"/>
                  </a:cubicBezTo>
                  <a:cubicBezTo>
                    <a:pt x="196" y="436"/>
                    <a:pt x="315" y="484"/>
                    <a:pt x="398" y="555"/>
                  </a:cubicBezTo>
                  <a:cubicBezTo>
                    <a:pt x="410" y="549"/>
                    <a:pt x="422" y="546"/>
                    <a:pt x="436" y="546"/>
                  </a:cubicBezTo>
                  <a:cubicBezTo>
                    <a:pt x="449" y="546"/>
                    <a:pt x="464" y="549"/>
                    <a:pt x="482" y="555"/>
                  </a:cubicBezTo>
                  <a:cubicBezTo>
                    <a:pt x="541" y="531"/>
                    <a:pt x="577" y="496"/>
                    <a:pt x="613" y="448"/>
                  </a:cubicBezTo>
                  <a:cubicBezTo>
                    <a:pt x="744" y="412"/>
                    <a:pt x="958" y="436"/>
                    <a:pt x="970" y="198"/>
                  </a:cubicBezTo>
                  <a:cubicBezTo>
                    <a:pt x="791" y="67"/>
                    <a:pt x="529" y="234"/>
                    <a:pt x="375" y="19"/>
                  </a:cubicBezTo>
                  <a:cubicBezTo>
                    <a:pt x="316" y="6"/>
                    <a:pt x="266" y="0"/>
                    <a:pt x="2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30"/>
            <p:cNvSpPr/>
            <p:nvPr/>
          </p:nvSpPr>
          <p:spPr>
            <a:xfrm>
              <a:off x="6157300" y="3620825"/>
              <a:ext cx="28000" cy="12850"/>
            </a:xfrm>
            <a:custGeom>
              <a:avLst/>
              <a:gdLst/>
              <a:ahLst/>
              <a:cxnLst/>
              <a:rect l="l" t="t" r="r" b="b"/>
              <a:pathLst>
                <a:path w="1120" h="514" extrusionOk="0">
                  <a:moveTo>
                    <a:pt x="275" y="0"/>
                  </a:moveTo>
                  <a:cubicBezTo>
                    <a:pt x="227" y="0"/>
                    <a:pt x="179" y="12"/>
                    <a:pt x="144" y="12"/>
                  </a:cubicBezTo>
                  <a:cubicBezTo>
                    <a:pt x="1" y="155"/>
                    <a:pt x="1" y="286"/>
                    <a:pt x="144" y="417"/>
                  </a:cubicBezTo>
                  <a:cubicBezTo>
                    <a:pt x="150" y="417"/>
                    <a:pt x="156" y="416"/>
                    <a:pt x="162" y="416"/>
                  </a:cubicBezTo>
                  <a:cubicBezTo>
                    <a:pt x="346" y="416"/>
                    <a:pt x="544" y="514"/>
                    <a:pt x="733" y="514"/>
                  </a:cubicBezTo>
                  <a:cubicBezTo>
                    <a:pt x="870" y="514"/>
                    <a:pt x="1002" y="463"/>
                    <a:pt x="1120" y="286"/>
                  </a:cubicBezTo>
                  <a:cubicBezTo>
                    <a:pt x="858" y="167"/>
                    <a:pt x="525" y="191"/>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30"/>
            <p:cNvSpPr/>
            <p:nvPr/>
          </p:nvSpPr>
          <p:spPr>
            <a:xfrm>
              <a:off x="5858750" y="3617200"/>
              <a:ext cx="17000" cy="11375"/>
            </a:xfrm>
            <a:custGeom>
              <a:avLst/>
              <a:gdLst/>
              <a:ahLst/>
              <a:cxnLst/>
              <a:rect l="l" t="t" r="r" b="b"/>
              <a:pathLst>
                <a:path w="680" h="455" extrusionOk="0">
                  <a:moveTo>
                    <a:pt x="298" y="0"/>
                  </a:moveTo>
                  <a:cubicBezTo>
                    <a:pt x="252" y="0"/>
                    <a:pt x="204" y="9"/>
                    <a:pt x="156" y="26"/>
                  </a:cubicBezTo>
                  <a:cubicBezTo>
                    <a:pt x="84" y="157"/>
                    <a:pt x="1" y="276"/>
                    <a:pt x="13" y="431"/>
                  </a:cubicBezTo>
                  <a:cubicBezTo>
                    <a:pt x="144" y="443"/>
                    <a:pt x="275" y="443"/>
                    <a:pt x="417" y="455"/>
                  </a:cubicBezTo>
                  <a:cubicBezTo>
                    <a:pt x="679" y="455"/>
                    <a:pt x="679" y="324"/>
                    <a:pt x="596" y="133"/>
                  </a:cubicBezTo>
                  <a:cubicBezTo>
                    <a:pt x="512" y="49"/>
                    <a:pt x="41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30"/>
            <p:cNvSpPr/>
            <p:nvPr/>
          </p:nvSpPr>
          <p:spPr>
            <a:xfrm>
              <a:off x="5797725" y="3613375"/>
              <a:ext cx="29200" cy="11325"/>
            </a:xfrm>
            <a:custGeom>
              <a:avLst/>
              <a:gdLst/>
              <a:ahLst/>
              <a:cxnLst/>
              <a:rect l="l" t="t" r="r" b="b"/>
              <a:pathLst>
                <a:path w="1168" h="453" extrusionOk="0">
                  <a:moveTo>
                    <a:pt x="812" y="0"/>
                  </a:moveTo>
                  <a:cubicBezTo>
                    <a:pt x="686" y="0"/>
                    <a:pt x="555" y="30"/>
                    <a:pt x="430" y="48"/>
                  </a:cubicBezTo>
                  <a:cubicBezTo>
                    <a:pt x="373" y="71"/>
                    <a:pt x="392" y="180"/>
                    <a:pt x="311" y="180"/>
                  </a:cubicBezTo>
                  <a:cubicBezTo>
                    <a:pt x="307" y="180"/>
                    <a:pt x="303" y="180"/>
                    <a:pt x="299" y="179"/>
                  </a:cubicBezTo>
                  <a:cubicBezTo>
                    <a:pt x="263" y="167"/>
                    <a:pt x="215" y="167"/>
                    <a:pt x="180" y="167"/>
                  </a:cubicBezTo>
                  <a:cubicBezTo>
                    <a:pt x="132" y="191"/>
                    <a:pt x="72" y="238"/>
                    <a:pt x="13" y="286"/>
                  </a:cubicBezTo>
                  <a:lnTo>
                    <a:pt x="1" y="334"/>
                  </a:lnTo>
                  <a:cubicBezTo>
                    <a:pt x="98" y="424"/>
                    <a:pt x="219" y="452"/>
                    <a:pt x="346" y="452"/>
                  </a:cubicBezTo>
                  <a:cubicBezTo>
                    <a:pt x="421" y="452"/>
                    <a:pt x="497" y="442"/>
                    <a:pt x="572" y="429"/>
                  </a:cubicBezTo>
                  <a:cubicBezTo>
                    <a:pt x="692" y="286"/>
                    <a:pt x="894" y="310"/>
                    <a:pt x="1049" y="250"/>
                  </a:cubicBezTo>
                  <a:cubicBezTo>
                    <a:pt x="1108" y="238"/>
                    <a:pt x="1144" y="191"/>
                    <a:pt x="1168" y="131"/>
                  </a:cubicBezTo>
                  <a:cubicBezTo>
                    <a:pt x="1061" y="30"/>
                    <a:pt x="939" y="0"/>
                    <a:pt x="8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30"/>
            <p:cNvSpPr/>
            <p:nvPr/>
          </p:nvSpPr>
          <p:spPr>
            <a:xfrm>
              <a:off x="5869175" y="3618325"/>
              <a:ext cx="15200" cy="14875"/>
            </a:xfrm>
            <a:custGeom>
              <a:avLst/>
              <a:gdLst/>
              <a:ahLst/>
              <a:cxnLst/>
              <a:rect l="l" t="t" r="r" b="b"/>
              <a:pathLst>
                <a:path w="608" h="595" extrusionOk="0">
                  <a:moveTo>
                    <a:pt x="455" y="1"/>
                  </a:moveTo>
                  <a:cubicBezTo>
                    <a:pt x="361" y="1"/>
                    <a:pt x="273" y="80"/>
                    <a:pt x="179" y="88"/>
                  </a:cubicBezTo>
                  <a:cubicBezTo>
                    <a:pt x="179" y="231"/>
                    <a:pt x="131" y="338"/>
                    <a:pt x="0" y="410"/>
                  </a:cubicBezTo>
                  <a:cubicBezTo>
                    <a:pt x="96" y="457"/>
                    <a:pt x="215" y="505"/>
                    <a:pt x="322" y="552"/>
                  </a:cubicBezTo>
                  <a:cubicBezTo>
                    <a:pt x="371" y="580"/>
                    <a:pt x="415" y="595"/>
                    <a:pt x="458" y="595"/>
                  </a:cubicBezTo>
                  <a:cubicBezTo>
                    <a:pt x="508" y="595"/>
                    <a:pt x="556" y="574"/>
                    <a:pt x="608" y="529"/>
                  </a:cubicBezTo>
                  <a:cubicBezTo>
                    <a:pt x="370" y="386"/>
                    <a:pt x="441" y="231"/>
                    <a:pt x="608" y="88"/>
                  </a:cubicBezTo>
                  <a:cubicBezTo>
                    <a:pt x="554" y="23"/>
                    <a:pt x="504" y="1"/>
                    <a:pt x="4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30"/>
            <p:cNvSpPr/>
            <p:nvPr/>
          </p:nvSpPr>
          <p:spPr>
            <a:xfrm>
              <a:off x="6170700" y="3641950"/>
              <a:ext cx="19075" cy="12525"/>
            </a:xfrm>
            <a:custGeom>
              <a:avLst/>
              <a:gdLst/>
              <a:ahLst/>
              <a:cxnLst/>
              <a:rect l="l" t="t" r="r" b="b"/>
              <a:pathLst>
                <a:path w="763" h="501" extrusionOk="0">
                  <a:moveTo>
                    <a:pt x="298" y="0"/>
                  </a:moveTo>
                  <a:lnTo>
                    <a:pt x="298" y="0"/>
                  </a:lnTo>
                  <a:cubicBezTo>
                    <a:pt x="346" y="238"/>
                    <a:pt x="96" y="274"/>
                    <a:pt x="0" y="417"/>
                  </a:cubicBezTo>
                  <a:cubicBezTo>
                    <a:pt x="129" y="446"/>
                    <a:pt x="250" y="500"/>
                    <a:pt x="364" y="500"/>
                  </a:cubicBezTo>
                  <a:cubicBezTo>
                    <a:pt x="440" y="500"/>
                    <a:pt x="513" y="476"/>
                    <a:pt x="584" y="405"/>
                  </a:cubicBezTo>
                  <a:cubicBezTo>
                    <a:pt x="655" y="286"/>
                    <a:pt x="762" y="179"/>
                    <a:pt x="739" y="36"/>
                  </a:cubicBezTo>
                  <a:cubicBezTo>
                    <a:pt x="584" y="36"/>
                    <a:pt x="453" y="24"/>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30"/>
            <p:cNvSpPr/>
            <p:nvPr/>
          </p:nvSpPr>
          <p:spPr>
            <a:xfrm>
              <a:off x="6134975" y="3620225"/>
              <a:ext cx="16400" cy="11150"/>
            </a:xfrm>
            <a:custGeom>
              <a:avLst/>
              <a:gdLst/>
              <a:ahLst/>
              <a:cxnLst/>
              <a:rect l="l" t="t" r="r" b="b"/>
              <a:pathLst>
                <a:path w="656" h="446" extrusionOk="0">
                  <a:moveTo>
                    <a:pt x="275" y="0"/>
                  </a:moveTo>
                  <a:cubicBezTo>
                    <a:pt x="227" y="12"/>
                    <a:pt x="203" y="12"/>
                    <a:pt x="167" y="12"/>
                  </a:cubicBezTo>
                  <a:cubicBezTo>
                    <a:pt x="108" y="95"/>
                    <a:pt x="60" y="191"/>
                    <a:pt x="1" y="274"/>
                  </a:cubicBezTo>
                  <a:cubicBezTo>
                    <a:pt x="96" y="421"/>
                    <a:pt x="224" y="446"/>
                    <a:pt x="355" y="446"/>
                  </a:cubicBezTo>
                  <a:cubicBezTo>
                    <a:pt x="420" y="446"/>
                    <a:pt x="486" y="439"/>
                    <a:pt x="550" y="439"/>
                  </a:cubicBezTo>
                  <a:cubicBezTo>
                    <a:pt x="566" y="439"/>
                    <a:pt x="581" y="440"/>
                    <a:pt x="596" y="441"/>
                  </a:cubicBezTo>
                  <a:cubicBezTo>
                    <a:pt x="656" y="203"/>
                    <a:pt x="406" y="167"/>
                    <a:pt x="322" y="36"/>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30"/>
            <p:cNvSpPr/>
            <p:nvPr/>
          </p:nvSpPr>
          <p:spPr>
            <a:xfrm>
              <a:off x="6141525" y="3620825"/>
              <a:ext cx="14325" cy="10425"/>
            </a:xfrm>
            <a:custGeom>
              <a:avLst/>
              <a:gdLst/>
              <a:ahLst/>
              <a:cxnLst/>
              <a:rect l="l" t="t" r="r" b="b"/>
              <a:pathLst>
                <a:path w="573" h="417" extrusionOk="0">
                  <a:moveTo>
                    <a:pt x="453" y="0"/>
                  </a:moveTo>
                  <a:cubicBezTo>
                    <a:pt x="310" y="12"/>
                    <a:pt x="179" y="12"/>
                    <a:pt x="36" y="12"/>
                  </a:cubicBezTo>
                  <a:cubicBezTo>
                    <a:pt x="1" y="238"/>
                    <a:pt x="239" y="286"/>
                    <a:pt x="322" y="417"/>
                  </a:cubicBezTo>
                  <a:lnTo>
                    <a:pt x="453" y="417"/>
                  </a:lnTo>
                  <a:cubicBezTo>
                    <a:pt x="572" y="286"/>
                    <a:pt x="572" y="131"/>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30"/>
            <p:cNvSpPr/>
            <p:nvPr/>
          </p:nvSpPr>
          <p:spPr>
            <a:xfrm>
              <a:off x="5930800" y="3604300"/>
              <a:ext cx="14600" cy="5925"/>
            </a:xfrm>
            <a:custGeom>
              <a:avLst/>
              <a:gdLst/>
              <a:ahLst/>
              <a:cxnLst/>
              <a:rect l="l" t="t" r="r" b="b"/>
              <a:pathLst>
                <a:path w="584" h="237" extrusionOk="0">
                  <a:moveTo>
                    <a:pt x="278" y="0"/>
                  </a:moveTo>
                  <a:cubicBezTo>
                    <a:pt x="185" y="0"/>
                    <a:pt x="95" y="66"/>
                    <a:pt x="0" y="197"/>
                  </a:cubicBezTo>
                  <a:cubicBezTo>
                    <a:pt x="90" y="225"/>
                    <a:pt x="183" y="237"/>
                    <a:pt x="276" y="237"/>
                  </a:cubicBezTo>
                  <a:cubicBezTo>
                    <a:pt x="379" y="237"/>
                    <a:pt x="483" y="222"/>
                    <a:pt x="583" y="197"/>
                  </a:cubicBezTo>
                  <a:cubicBezTo>
                    <a:pt x="470" y="66"/>
                    <a:pt x="372" y="0"/>
                    <a:pt x="2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30"/>
            <p:cNvSpPr/>
            <p:nvPr/>
          </p:nvSpPr>
          <p:spPr>
            <a:xfrm>
              <a:off x="6152850" y="3620825"/>
              <a:ext cx="7450" cy="10425"/>
            </a:xfrm>
            <a:custGeom>
              <a:avLst/>
              <a:gdLst/>
              <a:ahLst/>
              <a:cxnLst/>
              <a:rect l="l" t="t" r="r" b="b"/>
              <a:pathLst>
                <a:path w="298" h="417" extrusionOk="0">
                  <a:moveTo>
                    <a:pt x="0" y="0"/>
                  </a:moveTo>
                  <a:lnTo>
                    <a:pt x="0" y="417"/>
                  </a:lnTo>
                  <a:lnTo>
                    <a:pt x="298" y="417"/>
                  </a:lnTo>
                  <a:lnTo>
                    <a:pt x="298" y="12"/>
                  </a:lnTo>
                  <a:cubicBezTo>
                    <a:pt x="203" y="12"/>
                    <a:pt x="10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30"/>
            <p:cNvSpPr/>
            <p:nvPr/>
          </p:nvSpPr>
          <p:spPr>
            <a:xfrm>
              <a:off x="5780175" y="3609800"/>
              <a:ext cx="22650" cy="3925"/>
            </a:xfrm>
            <a:custGeom>
              <a:avLst/>
              <a:gdLst/>
              <a:ahLst/>
              <a:cxnLst/>
              <a:rect l="l" t="t" r="r" b="b"/>
              <a:pathLst>
                <a:path w="906" h="157" extrusionOk="0">
                  <a:moveTo>
                    <a:pt x="0" y="0"/>
                  </a:moveTo>
                  <a:lnTo>
                    <a:pt x="0" y="0"/>
                  </a:lnTo>
                  <a:cubicBezTo>
                    <a:pt x="120" y="125"/>
                    <a:pt x="254" y="156"/>
                    <a:pt x="394" y="156"/>
                  </a:cubicBezTo>
                  <a:cubicBezTo>
                    <a:pt x="531" y="156"/>
                    <a:pt x="674" y="127"/>
                    <a:pt x="813" y="127"/>
                  </a:cubicBezTo>
                  <a:cubicBezTo>
                    <a:pt x="844" y="127"/>
                    <a:pt x="875" y="128"/>
                    <a:pt x="905" y="131"/>
                  </a:cubicBezTo>
                  <a:cubicBezTo>
                    <a:pt x="723" y="17"/>
                    <a:pt x="525" y="5"/>
                    <a:pt x="329" y="5"/>
                  </a:cubicBezTo>
                  <a:cubicBezTo>
                    <a:pt x="277" y="5"/>
                    <a:pt x="225" y="6"/>
                    <a:pt x="174" y="6"/>
                  </a:cubicBezTo>
                  <a:cubicBezTo>
                    <a:pt x="115" y="6"/>
                    <a:pt x="57" y="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30"/>
            <p:cNvSpPr/>
            <p:nvPr/>
          </p:nvSpPr>
          <p:spPr>
            <a:xfrm>
              <a:off x="6180825" y="3642925"/>
              <a:ext cx="12825" cy="10650"/>
            </a:xfrm>
            <a:custGeom>
              <a:avLst/>
              <a:gdLst/>
              <a:ahLst/>
              <a:cxnLst/>
              <a:rect l="l" t="t" r="r" b="b"/>
              <a:pathLst>
                <a:path w="513" h="426" extrusionOk="0">
                  <a:moveTo>
                    <a:pt x="405" y="0"/>
                  </a:moveTo>
                  <a:cubicBezTo>
                    <a:pt x="387" y="0"/>
                    <a:pt x="369" y="3"/>
                    <a:pt x="346" y="9"/>
                  </a:cubicBezTo>
                  <a:cubicBezTo>
                    <a:pt x="274" y="128"/>
                    <a:pt x="0" y="164"/>
                    <a:pt x="191" y="378"/>
                  </a:cubicBezTo>
                  <a:lnTo>
                    <a:pt x="334" y="426"/>
                  </a:lnTo>
                  <a:cubicBezTo>
                    <a:pt x="512" y="319"/>
                    <a:pt x="488" y="176"/>
                    <a:pt x="465" y="9"/>
                  </a:cubicBezTo>
                  <a:cubicBezTo>
                    <a:pt x="441" y="3"/>
                    <a:pt x="423"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30"/>
            <p:cNvSpPr/>
            <p:nvPr/>
          </p:nvSpPr>
          <p:spPr>
            <a:xfrm>
              <a:off x="6038250" y="3613375"/>
              <a:ext cx="11325" cy="4775"/>
            </a:xfrm>
            <a:custGeom>
              <a:avLst/>
              <a:gdLst/>
              <a:ahLst/>
              <a:cxnLst/>
              <a:rect l="l" t="t" r="r" b="b"/>
              <a:pathLst>
                <a:path w="453" h="191" extrusionOk="0">
                  <a:moveTo>
                    <a:pt x="298" y="0"/>
                  </a:moveTo>
                  <a:cubicBezTo>
                    <a:pt x="179" y="12"/>
                    <a:pt x="60" y="36"/>
                    <a:pt x="0" y="155"/>
                  </a:cubicBezTo>
                  <a:cubicBezTo>
                    <a:pt x="36" y="179"/>
                    <a:pt x="84" y="179"/>
                    <a:pt x="119" y="191"/>
                  </a:cubicBezTo>
                  <a:cubicBezTo>
                    <a:pt x="179" y="179"/>
                    <a:pt x="262" y="179"/>
                    <a:pt x="322" y="167"/>
                  </a:cubicBezTo>
                  <a:cubicBezTo>
                    <a:pt x="357" y="155"/>
                    <a:pt x="453" y="179"/>
                    <a:pt x="453" y="96"/>
                  </a:cubicBezTo>
                  <a:cubicBezTo>
                    <a:pt x="453" y="60"/>
                    <a:pt x="345"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30"/>
            <p:cNvSpPr/>
            <p:nvPr/>
          </p:nvSpPr>
          <p:spPr>
            <a:xfrm>
              <a:off x="5820950" y="3616050"/>
              <a:ext cx="12825" cy="8650"/>
            </a:xfrm>
            <a:custGeom>
              <a:avLst/>
              <a:gdLst/>
              <a:ahLst/>
              <a:cxnLst/>
              <a:rect l="l" t="t" r="r" b="b"/>
              <a:pathLst>
                <a:path w="513" h="346" extrusionOk="0">
                  <a:moveTo>
                    <a:pt x="405" y="1"/>
                  </a:moveTo>
                  <a:cubicBezTo>
                    <a:pt x="386" y="1"/>
                    <a:pt x="366" y="4"/>
                    <a:pt x="346" y="12"/>
                  </a:cubicBezTo>
                  <a:lnTo>
                    <a:pt x="239" y="12"/>
                  </a:lnTo>
                  <a:cubicBezTo>
                    <a:pt x="203" y="24"/>
                    <a:pt x="144" y="48"/>
                    <a:pt x="96" y="60"/>
                  </a:cubicBezTo>
                  <a:cubicBezTo>
                    <a:pt x="1" y="143"/>
                    <a:pt x="1" y="239"/>
                    <a:pt x="96" y="322"/>
                  </a:cubicBezTo>
                  <a:cubicBezTo>
                    <a:pt x="144" y="346"/>
                    <a:pt x="179" y="346"/>
                    <a:pt x="227" y="346"/>
                  </a:cubicBezTo>
                  <a:cubicBezTo>
                    <a:pt x="322" y="239"/>
                    <a:pt x="417" y="143"/>
                    <a:pt x="513" y="48"/>
                  </a:cubicBezTo>
                  <a:cubicBezTo>
                    <a:pt x="481" y="16"/>
                    <a:pt x="444" y="1"/>
                    <a:pt x="4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30"/>
            <p:cNvSpPr/>
            <p:nvPr/>
          </p:nvSpPr>
          <p:spPr>
            <a:xfrm>
              <a:off x="5751600" y="3606225"/>
              <a:ext cx="11925" cy="3925"/>
            </a:xfrm>
            <a:custGeom>
              <a:avLst/>
              <a:gdLst/>
              <a:ahLst/>
              <a:cxnLst/>
              <a:rect l="l" t="t" r="r" b="b"/>
              <a:pathLst>
                <a:path w="477" h="157" extrusionOk="0">
                  <a:moveTo>
                    <a:pt x="0" y="1"/>
                  </a:moveTo>
                  <a:lnTo>
                    <a:pt x="0" y="1"/>
                  </a:lnTo>
                  <a:cubicBezTo>
                    <a:pt x="76" y="129"/>
                    <a:pt x="176" y="157"/>
                    <a:pt x="284" y="157"/>
                  </a:cubicBezTo>
                  <a:cubicBezTo>
                    <a:pt x="347" y="157"/>
                    <a:pt x="412" y="148"/>
                    <a:pt x="477" y="143"/>
                  </a:cubicBezTo>
                  <a:cubicBezTo>
                    <a:pt x="334" y="24"/>
                    <a:pt x="155"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30"/>
            <p:cNvSpPr/>
            <p:nvPr/>
          </p:nvSpPr>
          <p:spPr>
            <a:xfrm>
              <a:off x="5959950" y="3603250"/>
              <a:ext cx="6875" cy="7475"/>
            </a:xfrm>
            <a:custGeom>
              <a:avLst/>
              <a:gdLst/>
              <a:ahLst/>
              <a:cxnLst/>
              <a:rect l="l" t="t" r="r" b="b"/>
              <a:pathLst>
                <a:path w="275" h="299" extrusionOk="0">
                  <a:moveTo>
                    <a:pt x="263" y="1"/>
                  </a:moveTo>
                  <a:lnTo>
                    <a:pt x="263" y="1"/>
                  </a:lnTo>
                  <a:cubicBezTo>
                    <a:pt x="120" y="36"/>
                    <a:pt x="37" y="143"/>
                    <a:pt x="1" y="274"/>
                  </a:cubicBezTo>
                  <a:cubicBezTo>
                    <a:pt x="25" y="298"/>
                    <a:pt x="72" y="298"/>
                    <a:pt x="120" y="298"/>
                  </a:cubicBezTo>
                  <a:cubicBezTo>
                    <a:pt x="215" y="227"/>
                    <a:pt x="275" y="143"/>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30"/>
            <p:cNvSpPr/>
            <p:nvPr/>
          </p:nvSpPr>
          <p:spPr>
            <a:xfrm>
              <a:off x="6063550" y="3635400"/>
              <a:ext cx="4475" cy="7175"/>
            </a:xfrm>
            <a:custGeom>
              <a:avLst/>
              <a:gdLst/>
              <a:ahLst/>
              <a:cxnLst/>
              <a:rect l="l" t="t" r="r" b="b"/>
              <a:pathLst>
                <a:path w="179" h="287" extrusionOk="0">
                  <a:moveTo>
                    <a:pt x="0" y="0"/>
                  </a:moveTo>
                  <a:lnTo>
                    <a:pt x="0" y="0"/>
                  </a:lnTo>
                  <a:cubicBezTo>
                    <a:pt x="24" y="119"/>
                    <a:pt x="36" y="227"/>
                    <a:pt x="155" y="286"/>
                  </a:cubicBezTo>
                  <a:cubicBezTo>
                    <a:pt x="167" y="143"/>
                    <a:pt x="17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30"/>
            <p:cNvSpPr/>
            <p:nvPr/>
          </p:nvSpPr>
          <p:spPr>
            <a:xfrm>
              <a:off x="6121000" y="3638250"/>
              <a:ext cx="3300" cy="7300"/>
            </a:xfrm>
            <a:custGeom>
              <a:avLst/>
              <a:gdLst/>
              <a:ahLst/>
              <a:cxnLst/>
              <a:rect l="l" t="t" r="r" b="b"/>
              <a:pathLst>
                <a:path w="132" h="292" extrusionOk="0">
                  <a:moveTo>
                    <a:pt x="40" y="1"/>
                  </a:moveTo>
                  <a:cubicBezTo>
                    <a:pt x="27" y="1"/>
                    <a:pt x="14" y="2"/>
                    <a:pt x="0" y="5"/>
                  </a:cubicBezTo>
                  <a:cubicBezTo>
                    <a:pt x="0" y="113"/>
                    <a:pt x="12" y="196"/>
                    <a:pt x="12" y="291"/>
                  </a:cubicBezTo>
                  <a:cubicBezTo>
                    <a:pt x="131" y="244"/>
                    <a:pt x="131" y="136"/>
                    <a:pt x="131" y="17"/>
                  </a:cubicBezTo>
                  <a:cubicBezTo>
                    <a:pt x="97" y="9"/>
                    <a:pt x="70" y="1"/>
                    <a:pt x="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30"/>
            <p:cNvSpPr/>
            <p:nvPr/>
          </p:nvSpPr>
          <p:spPr>
            <a:xfrm>
              <a:off x="5805475" y="3613500"/>
              <a:ext cx="4125" cy="5150"/>
            </a:xfrm>
            <a:custGeom>
              <a:avLst/>
              <a:gdLst/>
              <a:ahLst/>
              <a:cxnLst/>
              <a:rect l="l" t="t" r="r" b="b"/>
              <a:pathLst>
                <a:path w="165" h="206" extrusionOk="0">
                  <a:moveTo>
                    <a:pt x="49" y="0"/>
                  </a:moveTo>
                  <a:cubicBezTo>
                    <a:pt x="34" y="0"/>
                    <a:pt x="18" y="3"/>
                    <a:pt x="1" y="7"/>
                  </a:cubicBezTo>
                  <a:lnTo>
                    <a:pt x="1" y="162"/>
                  </a:lnTo>
                  <a:cubicBezTo>
                    <a:pt x="48" y="193"/>
                    <a:pt x="80" y="205"/>
                    <a:pt x="100" y="205"/>
                  </a:cubicBezTo>
                  <a:cubicBezTo>
                    <a:pt x="165" y="205"/>
                    <a:pt x="113" y="77"/>
                    <a:pt x="131" y="31"/>
                  </a:cubicBezTo>
                  <a:cubicBezTo>
                    <a:pt x="101" y="8"/>
                    <a:pt x="76" y="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30"/>
            <p:cNvSpPr/>
            <p:nvPr/>
          </p:nvSpPr>
          <p:spPr>
            <a:xfrm>
              <a:off x="6128125" y="3626025"/>
              <a:ext cx="3900" cy="1950"/>
            </a:xfrm>
            <a:custGeom>
              <a:avLst/>
              <a:gdLst/>
              <a:ahLst/>
              <a:cxnLst/>
              <a:rect l="l" t="t" r="r" b="b"/>
              <a:pathLst>
                <a:path w="156" h="78" extrusionOk="0">
                  <a:moveTo>
                    <a:pt x="74" y="0"/>
                  </a:moveTo>
                  <a:cubicBezTo>
                    <a:pt x="46" y="0"/>
                    <a:pt x="20" y="27"/>
                    <a:pt x="1" y="78"/>
                  </a:cubicBezTo>
                  <a:cubicBezTo>
                    <a:pt x="37" y="78"/>
                    <a:pt x="96" y="66"/>
                    <a:pt x="156" y="66"/>
                  </a:cubicBezTo>
                  <a:cubicBezTo>
                    <a:pt x="128" y="21"/>
                    <a:pt x="100" y="0"/>
                    <a:pt x="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30"/>
            <p:cNvSpPr/>
            <p:nvPr/>
          </p:nvSpPr>
          <p:spPr>
            <a:xfrm>
              <a:off x="5769450" y="3610400"/>
              <a:ext cx="3300" cy="1200"/>
            </a:xfrm>
            <a:custGeom>
              <a:avLst/>
              <a:gdLst/>
              <a:ahLst/>
              <a:cxnLst/>
              <a:rect l="l" t="t" r="r" b="b"/>
              <a:pathLst>
                <a:path w="132" h="48" extrusionOk="0">
                  <a:moveTo>
                    <a:pt x="1" y="0"/>
                  </a:moveTo>
                  <a:cubicBezTo>
                    <a:pt x="1" y="12"/>
                    <a:pt x="13" y="48"/>
                    <a:pt x="25" y="48"/>
                  </a:cubicBezTo>
                  <a:cubicBezTo>
                    <a:pt x="72" y="36"/>
                    <a:pt x="96"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30"/>
            <p:cNvSpPr/>
            <p:nvPr/>
          </p:nvSpPr>
          <p:spPr>
            <a:xfrm>
              <a:off x="5676000" y="3585100"/>
              <a:ext cx="3600" cy="3550"/>
            </a:xfrm>
            <a:custGeom>
              <a:avLst/>
              <a:gdLst/>
              <a:ahLst/>
              <a:cxnLst/>
              <a:rect l="l" t="t" r="r" b="b"/>
              <a:pathLst>
                <a:path w="144" h="142" extrusionOk="0">
                  <a:moveTo>
                    <a:pt x="0" y="0"/>
                  </a:moveTo>
                  <a:cubicBezTo>
                    <a:pt x="0" y="48"/>
                    <a:pt x="0" y="72"/>
                    <a:pt x="12" y="131"/>
                  </a:cubicBezTo>
                  <a:cubicBezTo>
                    <a:pt x="27" y="139"/>
                    <a:pt x="42" y="141"/>
                    <a:pt x="56" y="141"/>
                  </a:cubicBezTo>
                  <a:cubicBezTo>
                    <a:pt x="88" y="141"/>
                    <a:pt x="119" y="128"/>
                    <a:pt x="143" y="119"/>
                  </a:cubicBezTo>
                  <a:cubicBezTo>
                    <a:pt x="84" y="72"/>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30"/>
            <p:cNvSpPr/>
            <p:nvPr/>
          </p:nvSpPr>
          <p:spPr>
            <a:xfrm>
              <a:off x="5948650" y="3608300"/>
              <a:ext cx="3300" cy="1725"/>
            </a:xfrm>
            <a:custGeom>
              <a:avLst/>
              <a:gdLst/>
              <a:ahLst/>
              <a:cxnLst/>
              <a:rect l="l" t="t" r="r" b="b"/>
              <a:pathLst>
                <a:path w="132" h="69" extrusionOk="0">
                  <a:moveTo>
                    <a:pt x="96" y="1"/>
                  </a:moveTo>
                  <a:cubicBezTo>
                    <a:pt x="60" y="1"/>
                    <a:pt x="36" y="25"/>
                    <a:pt x="0" y="37"/>
                  </a:cubicBezTo>
                  <a:cubicBezTo>
                    <a:pt x="28" y="59"/>
                    <a:pt x="51" y="68"/>
                    <a:pt x="70" y="68"/>
                  </a:cubicBezTo>
                  <a:cubicBezTo>
                    <a:pt x="93" y="68"/>
                    <a:pt x="112" y="56"/>
                    <a:pt x="131" y="37"/>
                  </a:cubicBezTo>
                  <a:cubicBezTo>
                    <a:pt x="119" y="25"/>
                    <a:pt x="108"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30"/>
            <p:cNvSpPr/>
            <p:nvPr/>
          </p:nvSpPr>
          <p:spPr>
            <a:xfrm>
              <a:off x="5829575" y="3615100"/>
              <a:ext cx="4200" cy="2175"/>
            </a:xfrm>
            <a:custGeom>
              <a:avLst/>
              <a:gdLst/>
              <a:ahLst/>
              <a:cxnLst/>
              <a:rect l="l" t="t" r="r" b="b"/>
              <a:pathLst>
                <a:path w="168" h="87" extrusionOk="0">
                  <a:moveTo>
                    <a:pt x="89" y="1"/>
                  </a:moveTo>
                  <a:cubicBezTo>
                    <a:pt x="63" y="1"/>
                    <a:pt x="33" y="18"/>
                    <a:pt x="1" y="50"/>
                  </a:cubicBezTo>
                  <a:cubicBezTo>
                    <a:pt x="60" y="62"/>
                    <a:pt x="108" y="62"/>
                    <a:pt x="168" y="86"/>
                  </a:cubicBezTo>
                  <a:cubicBezTo>
                    <a:pt x="148" y="27"/>
                    <a:pt x="121"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30"/>
            <p:cNvSpPr/>
            <p:nvPr/>
          </p:nvSpPr>
          <p:spPr>
            <a:xfrm>
              <a:off x="6074550" y="3492225"/>
              <a:ext cx="142900" cy="19475"/>
            </a:xfrm>
            <a:custGeom>
              <a:avLst/>
              <a:gdLst/>
              <a:ahLst/>
              <a:cxnLst/>
              <a:rect l="l" t="t" r="r" b="b"/>
              <a:pathLst>
                <a:path w="5716" h="779" extrusionOk="0">
                  <a:moveTo>
                    <a:pt x="298" y="1"/>
                  </a:moveTo>
                  <a:cubicBezTo>
                    <a:pt x="1" y="334"/>
                    <a:pt x="13" y="429"/>
                    <a:pt x="382" y="489"/>
                  </a:cubicBezTo>
                  <a:cubicBezTo>
                    <a:pt x="429" y="496"/>
                    <a:pt x="476" y="499"/>
                    <a:pt x="523" y="499"/>
                  </a:cubicBezTo>
                  <a:cubicBezTo>
                    <a:pt x="658" y="499"/>
                    <a:pt x="794" y="477"/>
                    <a:pt x="929" y="477"/>
                  </a:cubicBezTo>
                  <a:cubicBezTo>
                    <a:pt x="1049" y="477"/>
                    <a:pt x="1169" y="494"/>
                    <a:pt x="1287" y="560"/>
                  </a:cubicBezTo>
                  <a:cubicBezTo>
                    <a:pt x="1307" y="581"/>
                    <a:pt x="1324" y="594"/>
                    <a:pt x="1344" y="594"/>
                  </a:cubicBezTo>
                  <a:cubicBezTo>
                    <a:pt x="1358" y="594"/>
                    <a:pt x="1374" y="587"/>
                    <a:pt x="1394" y="572"/>
                  </a:cubicBezTo>
                  <a:cubicBezTo>
                    <a:pt x="1594" y="625"/>
                    <a:pt x="1797" y="638"/>
                    <a:pt x="2000" y="638"/>
                  </a:cubicBezTo>
                  <a:cubicBezTo>
                    <a:pt x="2206" y="638"/>
                    <a:pt x="2412" y="625"/>
                    <a:pt x="2617" y="625"/>
                  </a:cubicBezTo>
                  <a:cubicBezTo>
                    <a:pt x="2847" y="625"/>
                    <a:pt x="3075" y="642"/>
                    <a:pt x="3299" y="715"/>
                  </a:cubicBezTo>
                  <a:cubicBezTo>
                    <a:pt x="3306" y="730"/>
                    <a:pt x="3323" y="740"/>
                    <a:pt x="3345" y="740"/>
                  </a:cubicBezTo>
                  <a:cubicBezTo>
                    <a:pt x="3359" y="740"/>
                    <a:pt x="3376" y="736"/>
                    <a:pt x="3394" y="727"/>
                  </a:cubicBezTo>
                  <a:cubicBezTo>
                    <a:pt x="3454" y="757"/>
                    <a:pt x="3516" y="771"/>
                    <a:pt x="3579" y="771"/>
                  </a:cubicBezTo>
                  <a:cubicBezTo>
                    <a:pt x="3641" y="771"/>
                    <a:pt x="3704" y="757"/>
                    <a:pt x="3763" y="727"/>
                  </a:cubicBezTo>
                  <a:cubicBezTo>
                    <a:pt x="3859" y="755"/>
                    <a:pt x="3960" y="767"/>
                    <a:pt x="4062" y="767"/>
                  </a:cubicBezTo>
                  <a:cubicBezTo>
                    <a:pt x="4177" y="767"/>
                    <a:pt x="4293" y="752"/>
                    <a:pt x="4406" y="727"/>
                  </a:cubicBezTo>
                  <a:cubicBezTo>
                    <a:pt x="4499" y="770"/>
                    <a:pt x="4600" y="778"/>
                    <a:pt x="4703" y="778"/>
                  </a:cubicBezTo>
                  <a:cubicBezTo>
                    <a:pt x="4771" y="778"/>
                    <a:pt x="4839" y="774"/>
                    <a:pt x="4906" y="774"/>
                  </a:cubicBezTo>
                  <a:cubicBezTo>
                    <a:pt x="4961" y="731"/>
                    <a:pt x="5017" y="707"/>
                    <a:pt x="5071" y="707"/>
                  </a:cubicBezTo>
                  <a:cubicBezTo>
                    <a:pt x="5121" y="707"/>
                    <a:pt x="5170" y="728"/>
                    <a:pt x="5216" y="774"/>
                  </a:cubicBezTo>
                  <a:cubicBezTo>
                    <a:pt x="5240" y="771"/>
                    <a:pt x="5264" y="770"/>
                    <a:pt x="5288" y="770"/>
                  </a:cubicBezTo>
                  <a:cubicBezTo>
                    <a:pt x="5348" y="770"/>
                    <a:pt x="5410" y="777"/>
                    <a:pt x="5470" y="777"/>
                  </a:cubicBezTo>
                  <a:cubicBezTo>
                    <a:pt x="5555" y="777"/>
                    <a:pt x="5638" y="763"/>
                    <a:pt x="5716" y="691"/>
                  </a:cubicBezTo>
                  <a:cubicBezTo>
                    <a:pt x="5699" y="402"/>
                    <a:pt x="5522" y="371"/>
                    <a:pt x="5348" y="371"/>
                  </a:cubicBezTo>
                  <a:cubicBezTo>
                    <a:pt x="5300" y="371"/>
                    <a:pt x="5252" y="373"/>
                    <a:pt x="5207" y="373"/>
                  </a:cubicBezTo>
                  <a:cubicBezTo>
                    <a:pt x="5181" y="373"/>
                    <a:pt x="5156" y="372"/>
                    <a:pt x="5132" y="370"/>
                  </a:cubicBezTo>
                  <a:cubicBezTo>
                    <a:pt x="4704" y="298"/>
                    <a:pt x="4263" y="310"/>
                    <a:pt x="3846" y="179"/>
                  </a:cubicBezTo>
                  <a:cubicBezTo>
                    <a:pt x="3839" y="178"/>
                    <a:pt x="3831" y="177"/>
                    <a:pt x="3823" y="177"/>
                  </a:cubicBezTo>
                  <a:cubicBezTo>
                    <a:pt x="3690" y="177"/>
                    <a:pt x="3584" y="385"/>
                    <a:pt x="3443" y="385"/>
                  </a:cubicBezTo>
                  <a:cubicBezTo>
                    <a:pt x="3396" y="385"/>
                    <a:pt x="3344" y="361"/>
                    <a:pt x="3287" y="298"/>
                  </a:cubicBezTo>
                  <a:cubicBezTo>
                    <a:pt x="3245" y="267"/>
                    <a:pt x="3203" y="255"/>
                    <a:pt x="3162" y="255"/>
                  </a:cubicBezTo>
                  <a:cubicBezTo>
                    <a:pt x="3060" y="255"/>
                    <a:pt x="2960" y="323"/>
                    <a:pt x="2855" y="323"/>
                  </a:cubicBezTo>
                  <a:cubicBezTo>
                    <a:pt x="2809" y="323"/>
                    <a:pt x="2763" y="311"/>
                    <a:pt x="2715" y="274"/>
                  </a:cubicBezTo>
                  <a:cubicBezTo>
                    <a:pt x="2598" y="162"/>
                    <a:pt x="2464" y="137"/>
                    <a:pt x="2325" y="137"/>
                  </a:cubicBezTo>
                  <a:cubicBezTo>
                    <a:pt x="2215" y="137"/>
                    <a:pt x="2101" y="153"/>
                    <a:pt x="1990" y="153"/>
                  </a:cubicBezTo>
                  <a:cubicBezTo>
                    <a:pt x="1945" y="153"/>
                    <a:pt x="1901" y="151"/>
                    <a:pt x="1858" y="143"/>
                  </a:cubicBezTo>
                  <a:cubicBezTo>
                    <a:pt x="1858" y="143"/>
                    <a:pt x="1846" y="132"/>
                    <a:pt x="1811" y="120"/>
                  </a:cubicBezTo>
                  <a:cubicBezTo>
                    <a:pt x="1797" y="113"/>
                    <a:pt x="1785" y="110"/>
                    <a:pt x="1774" y="110"/>
                  </a:cubicBezTo>
                  <a:cubicBezTo>
                    <a:pt x="1748" y="110"/>
                    <a:pt x="1729" y="127"/>
                    <a:pt x="1703" y="143"/>
                  </a:cubicBezTo>
                  <a:lnTo>
                    <a:pt x="1430" y="143"/>
                  </a:lnTo>
                  <a:cubicBezTo>
                    <a:pt x="1430" y="132"/>
                    <a:pt x="1406" y="132"/>
                    <a:pt x="1382" y="120"/>
                  </a:cubicBezTo>
                  <a:cubicBezTo>
                    <a:pt x="1371" y="113"/>
                    <a:pt x="1362" y="110"/>
                    <a:pt x="1353" y="110"/>
                  </a:cubicBezTo>
                  <a:cubicBezTo>
                    <a:pt x="1331" y="110"/>
                    <a:pt x="1312" y="127"/>
                    <a:pt x="1287" y="143"/>
                  </a:cubicBezTo>
                  <a:cubicBezTo>
                    <a:pt x="1287" y="143"/>
                    <a:pt x="1275" y="155"/>
                    <a:pt x="1251" y="179"/>
                  </a:cubicBezTo>
                  <a:cubicBezTo>
                    <a:pt x="1242" y="182"/>
                    <a:pt x="1234" y="184"/>
                    <a:pt x="1226" y="184"/>
                  </a:cubicBezTo>
                  <a:cubicBezTo>
                    <a:pt x="1203" y="184"/>
                    <a:pt x="1182" y="170"/>
                    <a:pt x="1156" y="143"/>
                  </a:cubicBezTo>
                  <a:lnTo>
                    <a:pt x="1025" y="12"/>
                  </a:lnTo>
                  <a:cubicBezTo>
                    <a:pt x="947" y="48"/>
                    <a:pt x="873" y="69"/>
                    <a:pt x="798" y="69"/>
                  </a:cubicBezTo>
                  <a:cubicBezTo>
                    <a:pt x="724" y="69"/>
                    <a:pt x="650"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30"/>
            <p:cNvSpPr/>
            <p:nvPr/>
          </p:nvSpPr>
          <p:spPr>
            <a:xfrm>
              <a:off x="5887025" y="3486875"/>
              <a:ext cx="219400" cy="19375"/>
            </a:xfrm>
            <a:custGeom>
              <a:avLst/>
              <a:gdLst/>
              <a:ahLst/>
              <a:cxnLst/>
              <a:rect l="l" t="t" r="r" b="b"/>
              <a:pathLst>
                <a:path w="8776" h="775" extrusionOk="0">
                  <a:moveTo>
                    <a:pt x="6573" y="0"/>
                  </a:moveTo>
                  <a:cubicBezTo>
                    <a:pt x="6525" y="0"/>
                    <a:pt x="6490" y="36"/>
                    <a:pt x="6454" y="60"/>
                  </a:cubicBezTo>
                  <a:cubicBezTo>
                    <a:pt x="6442" y="131"/>
                    <a:pt x="6466" y="191"/>
                    <a:pt x="6514" y="250"/>
                  </a:cubicBezTo>
                  <a:cubicBezTo>
                    <a:pt x="6668" y="393"/>
                    <a:pt x="6859" y="346"/>
                    <a:pt x="7037" y="417"/>
                  </a:cubicBezTo>
                  <a:cubicBezTo>
                    <a:pt x="6968" y="452"/>
                    <a:pt x="6900" y="463"/>
                    <a:pt x="6834" y="463"/>
                  </a:cubicBezTo>
                  <a:cubicBezTo>
                    <a:pt x="6717" y="463"/>
                    <a:pt x="6603" y="429"/>
                    <a:pt x="6490" y="429"/>
                  </a:cubicBezTo>
                  <a:cubicBezTo>
                    <a:pt x="6406" y="429"/>
                    <a:pt x="6347" y="417"/>
                    <a:pt x="6287" y="417"/>
                  </a:cubicBezTo>
                  <a:lnTo>
                    <a:pt x="6204" y="417"/>
                  </a:lnTo>
                  <a:cubicBezTo>
                    <a:pt x="6085" y="453"/>
                    <a:pt x="5978" y="465"/>
                    <a:pt x="5859" y="476"/>
                  </a:cubicBezTo>
                  <a:lnTo>
                    <a:pt x="5537" y="476"/>
                  </a:lnTo>
                  <a:cubicBezTo>
                    <a:pt x="5430" y="476"/>
                    <a:pt x="5323" y="453"/>
                    <a:pt x="5240" y="405"/>
                  </a:cubicBezTo>
                  <a:cubicBezTo>
                    <a:pt x="5156" y="357"/>
                    <a:pt x="5097" y="310"/>
                    <a:pt x="5025" y="286"/>
                  </a:cubicBezTo>
                  <a:cubicBezTo>
                    <a:pt x="5001" y="280"/>
                    <a:pt x="4975" y="277"/>
                    <a:pt x="4949" y="277"/>
                  </a:cubicBezTo>
                  <a:cubicBezTo>
                    <a:pt x="4924" y="277"/>
                    <a:pt x="4900" y="280"/>
                    <a:pt x="4882" y="286"/>
                  </a:cubicBezTo>
                  <a:cubicBezTo>
                    <a:pt x="4835" y="310"/>
                    <a:pt x="4799" y="346"/>
                    <a:pt x="4763" y="369"/>
                  </a:cubicBezTo>
                  <a:cubicBezTo>
                    <a:pt x="4718" y="406"/>
                    <a:pt x="4672" y="421"/>
                    <a:pt x="4616" y="421"/>
                  </a:cubicBezTo>
                  <a:cubicBezTo>
                    <a:pt x="4599" y="421"/>
                    <a:pt x="4581" y="420"/>
                    <a:pt x="4561" y="417"/>
                  </a:cubicBezTo>
                  <a:lnTo>
                    <a:pt x="4430" y="369"/>
                  </a:lnTo>
                  <a:lnTo>
                    <a:pt x="4204" y="286"/>
                  </a:lnTo>
                  <a:cubicBezTo>
                    <a:pt x="4144" y="274"/>
                    <a:pt x="4108" y="274"/>
                    <a:pt x="4049" y="274"/>
                  </a:cubicBezTo>
                  <a:cubicBezTo>
                    <a:pt x="3954" y="286"/>
                    <a:pt x="3882" y="310"/>
                    <a:pt x="3811" y="346"/>
                  </a:cubicBezTo>
                  <a:cubicBezTo>
                    <a:pt x="3751" y="369"/>
                    <a:pt x="3704" y="393"/>
                    <a:pt x="3644" y="405"/>
                  </a:cubicBezTo>
                  <a:cubicBezTo>
                    <a:pt x="3611" y="412"/>
                    <a:pt x="3578" y="415"/>
                    <a:pt x="3544" y="415"/>
                  </a:cubicBezTo>
                  <a:cubicBezTo>
                    <a:pt x="3459" y="415"/>
                    <a:pt x="3373" y="395"/>
                    <a:pt x="3287" y="369"/>
                  </a:cubicBezTo>
                  <a:cubicBezTo>
                    <a:pt x="3168" y="334"/>
                    <a:pt x="3049" y="310"/>
                    <a:pt x="2930" y="310"/>
                  </a:cubicBezTo>
                  <a:lnTo>
                    <a:pt x="1394" y="310"/>
                  </a:lnTo>
                  <a:cubicBezTo>
                    <a:pt x="1215" y="310"/>
                    <a:pt x="1037" y="298"/>
                    <a:pt x="858" y="298"/>
                  </a:cubicBezTo>
                  <a:lnTo>
                    <a:pt x="632" y="298"/>
                  </a:lnTo>
                  <a:cubicBezTo>
                    <a:pt x="418" y="310"/>
                    <a:pt x="156" y="286"/>
                    <a:pt x="1" y="512"/>
                  </a:cubicBezTo>
                  <a:cubicBezTo>
                    <a:pt x="275" y="655"/>
                    <a:pt x="596" y="607"/>
                    <a:pt x="894" y="631"/>
                  </a:cubicBezTo>
                  <a:cubicBezTo>
                    <a:pt x="1846" y="667"/>
                    <a:pt x="2811" y="607"/>
                    <a:pt x="3763" y="762"/>
                  </a:cubicBezTo>
                  <a:cubicBezTo>
                    <a:pt x="3870" y="750"/>
                    <a:pt x="3989" y="726"/>
                    <a:pt x="4108" y="726"/>
                  </a:cubicBezTo>
                  <a:cubicBezTo>
                    <a:pt x="5668" y="738"/>
                    <a:pt x="7216" y="762"/>
                    <a:pt x="8776" y="774"/>
                  </a:cubicBezTo>
                  <a:cubicBezTo>
                    <a:pt x="8654" y="646"/>
                    <a:pt x="8512" y="618"/>
                    <a:pt x="8367" y="618"/>
                  </a:cubicBezTo>
                  <a:cubicBezTo>
                    <a:pt x="8249" y="618"/>
                    <a:pt x="8129" y="637"/>
                    <a:pt x="8015" y="637"/>
                  </a:cubicBezTo>
                  <a:cubicBezTo>
                    <a:pt x="7982" y="637"/>
                    <a:pt x="7950" y="635"/>
                    <a:pt x="7918" y="631"/>
                  </a:cubicBezTo>
                  <a:cubicBezTo>
                    <a:pt x="7597" y="572"/>
                    <a:pt x="7561" y="417"/>
                    <a:pt x="7776" y="191"/>
                  </a:cubicBezTo>
                  <a:lnTo>
                    <a:pt x="7764" y="131"/>
                  </a:lnTo>
                  <a:lnTo>
                    <a:pt x="7764" y="60"/>
                  </a:lnTo>
                  <a:lnTo>
                    <a:pt x="6645" y="12"/>
                  </a:lnTo>
                  <a:cubicBezTo>
                    <a:pt x="6645" y="12"/>
                    <a:pt x="6621" y="0"/>
                    <a:pt x="65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30"/>
            <p:cNvSpPr/>
            <p:nvPr/>
          </p:nvSpPr>
          <p:spPr>
            <a:xfrm>
              <a:off x="6128125" y="3527450"/>
              <a:ext cx="48850" cy="11650"/>
            </a:xfrm>
            <a:custGeom>
              <a:avLst/>
              <a:gdLst/>
              <a:ahLst/>
              <a:cxnLst/>
              <a:rect l="l" t="t" r="r" b="b"/>
              <a:pathLst>
                <a:path w="1954" h="466" extrusionOk="0">
                  <a:moveTo>
                    <a:pt x="575" y="0"/>
                  </a:moveTo>
                  <a:cubicBezTo>
                    <a:pt x="383" y="0"/>
                    <a:pt x="191" y="8"/>
                    <a:pt x="1" y="32"/>
                  </a:cubicBezTo>
                  <a:lnTo>
                    <a:pt x="1" y="282"/>
                  </a:lnTo>
                  <a:cubicBezTo>
                    <a:pt x="37" y="330"/>
                    <a:pt x="96" y="377"/>
                    <a:pt x="144" y="413"/>
                  </a:cubicBezTo>
                  <a:cubicBezTo>
                    <a:pt x="220" y="378"/>
                    <a:pt x="296" y="366"/>
                    <a:pt x="371" y="366"/>
                  </a:cubicBezTo>
                  <a:cubicBezTo>
                    <a:pt x="474" y="366"/>
                    <a:pt x="577" y="388"/>
                    <a:pt x="680" y="401"/>
                  </a:cubicBezTo>
                  <a:cubicBezTo>
                    <a:pt x="874" y="426"/>
                    <a:pt x="1074" y="465"/>
                    <a:pt x="1275" y="465"/>
                  </a:cubicBezTo>
                  <a:cubicBezTo>
                    <a:pt x="1467" y="465"/>
                    <a:pt x="1660" y="429"/>
                    <a:pt x="1846" y="306"/>
                  </a:cubicBezTo>
                  <a:cubicBezTo>
                    <a:pt x="1954" y="163"/>
                    <a:pt x="1823" y="104"/>
                    <a:pt x="1727" y="32"/>
                  </a:cubicBezTo>
                  <a:cubicBezTo>
                    <a:pt x="1346" y="32"/>
                    <a:pt x="960" y="0"/>
                    <a:pt x="5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30"/>
            <p:cNvSpPr/>
            <p:nvPr/>
          </p:nvSpPr>
          <p:spPr>
            <a:xfrm>
              <a:off x="6171300" y="3527825"/>
              <a:ext cx="43475" cy="11150"/>
            </a:xfrm>
            <a:custGeom>
              <a:avLst/>
              <a:gdLst/>
              <a:ahLst/>
              <a:cxnLst/>
              <a:rect l="l" t="t" r="r" b="b"/>
              <a:pathLst>
                <a:path w="1739" h="446" extrusionOk="0">
                  <a:moveTo>
                    <a:pt x="1300" y="0"/>
                  </a:moveTo>
                  <a:cubicBezTo>
                    <a:pt x="1103" y="0"/>
                    <a:pt x="921" y="55"/>
                    <a:pt x="738" y="136"/>
                  </a:cubicBezTo>
                  <a:cubicBezTo>
                    <a:pt x="596" y="29"/>
                    <a:pt x="417" y="124"/>
                    <a:pt x="274" y="17"/>
                  </a:cubicBezTo>
                  <a:lnTo>
                    <a:pt x="0" y="17"/>
                  </a:lnTo>
                  <a:cubicBezTo>
                    <a:pt x="36" y="101"/>
                    <a:pt x="72" y="208"/>
                    <a:pt x="119" y="303"/>
                  </a:cubicBezTo>
                  <a:cubicBezTo>
                    <a:pt x="215" y="362"/>
                    <a:pt x="357" y="327"/>
                    <a:pt x="429" y="446"/>
                  </a:cubicBezTo>
                  <a:cubicBezTo>
                    <a:pt x="846" y="434"/>
                    <a:pt x="1274" y="434"/>
                    <a:pt x="1691" y="422"/>
                  </a:cubicBezTo>
                  <a:cubicBezTo>
                    <a:pt x="1739" y="196"/>
                    <a:pt x="1727" y="17"/>
                    <a:pt x="1405" y="5"/>
                  </a:cubicBezTo>
                  <a:cubicBezTo>
                    <a:pt x="1370" y="2"/>
                    <a:pt x="1335" y="0"/>
                    <a:pt x="13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30"/>
            <p:cNvSpPr/>
            <p:nvPr/>
          </p:nvSpPr>
          <p:spPr>
            <a:xfrm>
              <a:off x="6039125" y="3523775"/>
              <a:ext cx="47950" cy="11025"/>
            </a:xfrm>
            <a:custGeom>
              <a:avLst/>
              <a:gdLst/>
              <a:ahLst/>
              <a:cxnLst/>
              <a:rect l="l" t="t" r="r" b="b"/>
              <a:pathLst>
                <a:path w="1918" h="441" extrusionOk="0">
                  <a:moveTo>
                    <a:pt x="251" y="1"/>
                  </a:moveTo>
                  <a:cubicBezTo>
                    <a:pt x="180" y="12"/>
                    <a:pt x="60" y="12"/>
                    <a:pt x="25" y="120"/>
                  </a:cubicBezTo>
                  <a:cubicBezTo>
                    <a:pt x="1" y="215"/>
                    <a:pt x="84" y="263"/>
                    <a:pt x="180" y="298"/>
                  </a:cubicBezTo>
                  <a:cubicBezTo>
                    <a:pt x="208" y="309"/>
                    <a:pt x="236" y="313"/>
                    <a:pt x="264" y="313"/>
                  </a:cubicBezTo>
                  <a:cubicBezTo>
                    <a:pt x="408" y="313"/>
                    <a:pt x="537" y="193"/>
                    <a:pt x="659" y="193"/>
                  </a:cubicBezTo>
                  <a:cubicBezTo>
                    <a:pt x="698" y="193"/>
                    <a:pt x="737" y="206"/>
                    <a:pt x="775" y="239"/>
                  </a:cubicBezTo>
                  <a:cubicBezTo>
                    <a:pt x="990" y="402"/>
                    <a:pt x="1210" y="440"/>
                    <a:pt x="1434" y="440"/>
                  </a:cubicBezTo>
                  <a:cubicBezTo>
                    <a:pt x="1570" y="440"/>
                    <a:pt x="1707" y="426"/>
                    <a:pt x="1846" y="417"/>
                  </a:cubicBezTo>
                  <a:cubicBezTo>
                    <a:pt x="1918" y="322"/>
                    <a:pt x="1918" y="239"/>
                    <a:pt x="1834" y="143"/>
                  </a:cubicBezTo>
                  <a:cubicBezTo>
                    <a:pt x="1311" y="108"/>
                    <a:pt x="775" y="36"/>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30"/>
            <p:cNvSpPr/>
            <p:nvPr/>
          </p:nvSpPr>
          <p:spPr>
            <a:xfrm>
              <a:off x="6184700" y="3508675"/>
              <a:ext cx="47925" cy="5925"/>
            </a:xfrm>
            <a:custGeom>
              <a:avLst/>
              <a:gdLst/>
              <a:ahLst/>
              <a:cxnLst/>
              <a:rect l="l" t="t" r="r" b="b"/>
              <a:pathLst>
                <a:path w="1917" h="237" extrusionOk="0">
                  <a:moveTo>
                    <a:pt x="685" y="0"/>
                  </a:moveTo>
                  <a:cubicBezTo>
                    <a:pt x="655" y="0"/>
                    <a:pt x="625" y="3"/>
                    <a:pt x="595" y="9"/>
                  </a:cubicBezTo>
                  <a:cubicBezTo>
                    <a:pt x="393" y="21"/>
                    <a:pt x="191" y="33"/>
                    <a:pt x="0" y="57"/>
                  </a:cubicBezTo>
                  <a:cubicBezTo>
                    <a:pt x="536" y="188"/>
                    <a:pt x="1095" y="140"/>
                    <a:pt x="1667" y="235"/>
                  </a:cubicBezTo>
                  <a:cubicBezTo>
                    <a:pt x="1677" y="236"/>
                    <a:pt x="1687" y="237"/>
                    <a:pt x="1696" y="237"/>
                  </a:cubicBezTo>
                  <a:cubicBezTo>
                    <a:pt x="1801" y="237"/>
                    <a:pt x="1884" y="177"/>
                    <a:pt x="1917" y="57"/>
                  </a:cubicBezTo>
                  <a:cubicBezTo>
                    <a:pt x="1703" y="33"/>
                    <a:pt x="1512" y="33"/>
                    <a:pt x="1322" y="33"/>
                  </a:cubicBezTo>
                  <a:cubicBezTo>
                    <a:pt x="1143" y="21"/>
                    <a:pt x="953" y="21"/>
                    <a:pt x="774" y="9"/>
                  </a:cubicBezTo>
                  <a:cubicBezTo>
                    <a:pt x="744" y="3"/>
                    <a:pt x="714" y="0"/>
                    <a:pt x="6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30"/>
            <p:cNvSpPr/>
            <p:nvPr/>
          </p:nvSpPr>
          <p:spPr>
            <a:xfrm>
              <a:off x="6109075" y="3506225"/>
              <a:ext cx="47650" cy="4175"/>
            </a:xfrm>
            <a:custGeom>
              <a:avLst/>
              <a:gdLst/>
              <a:ahLst/>
              <a:cxnLst/>
              <a:rect l="l" t="t" r="r" b="b"/>
              <a:pathLst>
                <a:path w="1906" h="167" extrusionOk="0">
                  <a:moveTo>
                    <a:pt x="1537" y="0"/>
                  </a:moveTo>
                  <a:cubicBezTo>
                    <a:pt x="1025" y="0"/>
                    <a:pt x="501" y="12"/>
                    <a:pt x="1" y="12"/>
                  </a:cubicBezTo>
                  <a:cubicBezTo>
                    <a:pt x="620" y="167"/>
                    <a:pt x="1263" y="131"/>
                    <a:pt x="1906" y="155"/>
                  </a:cubicBezTo>
                  <a:cubicBezTo>
                    <a:pt x="1811" y="36"/>
                    <a:pt x="1680" y="0"/>
                    <a:pt x="15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30"/>
            <p:cNvSpPr/>
            <p:nvPr/>
          </p:nvSpPr>
          <p:spPr>
            <a:xfrm>
              <a:off x="6084975" y="3524925"/>
              <a:ext cx="11025" cy="9300"/>
            </a:xfrm>
            <a:custGeom>
              <a:avLst/>
              <a:gdLst/>
              <a:ahLst/>
              <a:cxnLst/>
              <a:rect l="l" t="t" r="r" b="b"/>
              <a:pathLst>
                <a:path w="441" h="372" extrusionOk="0">
                  <a:moveTo>
                    <a:pt x="288" y="0"/>
                  </a:moveTo>
                  <a:cubicBezTo>
                    <a:pt x="188" y="0"/>
                    <a:pt x="97" y="81"/>
                    <a:pt x="0" y="97"/>
                  </a:cubicBezTo>
                  <a:cubicBezTo>
                    <a:pt x="0" y="193"/>
                    <a:pt x="12" y="276"/>
                    <a:pt x="12" y="371"/>
                  </a:cubicBezTo>
                  <a:lnTo>
                    <a:pt x="429" y="371"/>
                  </a:lnTo>
                  <a:cubicBezTo>
                    <a:pt x="429" y="336"/>
                    <a:pt x="441" y="300"/>
                    <a:pt x="441" y="264"/>
                  </a:cubicBezTo>
                  <a:lnTo>
                    <a:pt x="441" y="74"/>
                  </a:lnTo>
                  <a:cubicBezTo>
                    <a:pt x="387" y="19"/>
                    <a:pt x="336" y="0"/>
                    <a:pt x="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30"/>
            <p:cNvSpPr/>
            <p:nvPr/>
          </p:nvSpPr>
          <p:spPr>
            <a:xfrm>
              <a:off x="6178150" y="3527950"/>
              <a:ext cx="11625" cy="3225"/>
            </a:xfrm>
            <a:custGeom>
              <a:avLst/>
              <a:gdLst/>
              <a:ahLst/>
              <a:cxnLst/>
              <a:rect l="l" t="t" r="r" b="b"/>
              <a:pathLst>
                <a:path w="465" h="129" extrusionOk="0">
                  <a:moveTo>
                    <a:pt x="0" y="0"/>
                  </a:moveTo>
                  <a:cubicBezTo>
                    <a:pt x="97" y="105"/>
                    <a:pt x="200" y="128"/>
                    <a:pt x="308" y="128"/>
                  </a:cubicBezTo>
                  <a:cubicBezTo>
                    <a:pt x="359" y="128"/>
                    <a:pt x="411" y="123"/>
                    <a:pt x="464" y="119"/>
                  </a:cubicBezTo>
                  <a:cubicBezTo>
                    <a:pt x="334" y="0"/>
                    <a:pt x="167"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30"/>
            <p:cNvSpPr/>
            <p:nvPr/>
          </p:nvSpPr>
          <p:spPr>
            <a:xfrm>
              <a:off x="6159400" y="3510375"/>
              <a:ext cx="9250" cy="1950"/>
            </a:xfrm>
            <a:custGeom>
              <a:avLst/>
              <a:gdLst/>
              <a:ahLst/>
              <a:cxnLst/>
              <a:rect l="l" t="t" r="r" b="b"/>
              <a:pathLst>
                <a:path w="370" h="78" extrusionOk="0">
                  <a:moveTo>
                    <a:pt x="0" y="1"/>
                  </a:moveTo>
                  <a:cubicBezTo>
                    <a:pt x="54" y="55"/>
                    <a:pt x="109" y="77"/>
                    <a:pt x="164" y="77"/>
                  </a:cubicBezTo>
                  <a:cubicBezTo>
                    <a:pt x="230" y="77"/>
                    <a:pt x="298" y="46"/>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30"/>
            <p:cNvSpPr/>
            <p:nvPr/>
          </p:nvSpPr>
          <p:spPr>
            <a:xfrm>
              <a:off x="6019800" y="3541350"/>
              <a:ext cx="32750" cy="8675"/>
            </a:xfrm>
            <a:custGeom>
              <a:avLst/>
              <a:gdLst/>
              <a:ahLst/>
              <a:cxnLst/>
              <a:rect l="l" t="t" r="r" b="b"/>
              <a:pathLst>
                <a:path w="1310" h="347" extrusionOk="0">
                  <a:moveTo>
                    <a:pt x="1036" y="12"/>
                  </a:moveTo>
                  <a:cubicBezTo>
                    <a:pt x="845" y="24"/>
                    <a:pt x="655" y="24"/>
                    <a:pt x="464" y="24"/>
                  </a:cubicBezTo>
                  <a:cubicBezTo>
                    <a:pt x="321" y="131"/>
                    <a:pt x="107" y="0"/>
                    <a:pt x="0" y="191"/>
                  </a:cubicBezTo>
                  <a:cubicBezTo>
                    <a:pt x="238" y="281"/>
                    <a:pt x="476" y="346"/>
                    <a:pt x="713" y="346"/>
                  </a:cubicBezTo>
                  <a:cubicBezTo>
                    <a:pt x="913" y="346"/>
                    <a:pt x="1113" y="299"/>
                    <a:pt x="1310" y="179"/>
                  </a:cubicBezTo>
                  <a:cubicBezTo>
                    <a:pt x="1214" y="119"/>
                    <a:pt x="1131" y="71"/>
                    <a:pt x="1036"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30"/>
            <p:cNvSpPr/>
            <p:nvPr/>
          </p:nvSpPr>
          <p:spPr>
            <a:xfrm>
              <a:off x="6174575" y="3534725"/>
              <a:ext cx="7450" cy="3700"/>
            </a:xfrm>
            <a:custGeom>
              <a:avLst/>
              <a:gdLst/>
              <a:ahLst/>
              <a:cxnLst/>
              <a:rect l="l" t="t" r="r" b="b"/>
              <a:pathLst>
                <a:path w="298" h="148" extrusionOk="0">
                  <a:moveTo>
                    <a:pt x="46" y="1"/>
                  </a:moveTo>
                  <a:cubicBezTo>
                    <a:pt x="31" y="1"/>
                    <a:pt x="16" y="2"/>
                    <a:pt x="0" y="3"/>
                  </a:cubicBezTo>
                  <a:cubicBezTo>
                    <a:pt x="65" y="100"/>
                    <a:pt x="148" y="148"/>
                    <a:pt x="260" y="148"/>
                  </a:cubicBezTo>
                  <a:cubicBezTo>
                    <a:pt x="272" y="148"/>
                    <a:pt x="285" y="147"/>
                    <a:pt x="298" y="146"/>
                  </a:cubicBezTo>
                  <a:cubicBezTo>
                    <a:pt x="246" y="41"/>
                    <a:pt x="156"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30"/>
            <p:cNvSpPr/>
            <p:nvPr/>
          </p:nvSpPr>
          <p:spPr>
            <a:xfrm>
              <a:off x="6124275" y="3616650"/>
              <a:ext cx="14600" cy="4200"/>
            </a:xfrm>
            <a:custGeom>
              <a:avLst/>
              <a:gdLst/>
              <a:ahLst/>
              <a:cxnLst/>
              <a:rect l="l" t="t" r="r" b="b"/>
              <a:pathLst>
                <a:path w="584" h="168" extrusionOk="0">
                  <a:moveTo>
                    <a:pt x="429" y="0"/>
                  </a:moveTo>
                  <a:cubicBezTo>
                    <a:pt x="298" y="24"/>
                    <a:pt x="155" y="24"/>
                    <a:pt x="0" y="36"/>
                  </a:cubicBezTo>
                  <a:cubicBezTo>
                    <a:pt x="79" y="143"/>
                    <a:pt x="170" y="167"/>
                    <a:pt x="265" y="167"/>
                  </a:cubicBezTo>
                  <a:cubicBezTo>
                    <a:pt x="347" y="167"/>
                    <a:pt x="431" y="149"/>
                    <a:pt x="512" y="149"/>
                  </a:cubicBezTo>
                  <a:cubicBezTo>
                    <a:pt x="536" y="149"/>
                    <a:pt x="560" y="151"/>
                    <a:pt x="584" y="155"/>
                  </a:cubicBezTo>
                  <a:lnTo>
                    <a:pt x="42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30"/>
            <p:cNvSpPr/>
            <p:nvPr/>
          </p:nvSpPr>
          <p:spPr>
            <a:xfrm>
              <a:off x="5374475" y="2102825"/>
              <a:ext cx="166400" cy="34500"/>
            </a:xfrm>
            <a:custGeom>
              <a:avLst/>
              <a:gdLst/>
              <a:ahLst/>
              <a:cxnLst/>
              <a:rect l="l" t="t" r="r" b="b"/>
              <a:pathLst>
                <a:path w="6656" h="1380" extrusionOk="0">
                  <a:moveTo>
                    <a:pt x="870" y="0"/>
                  </a:moveTo>
                  <a:cubicBezTo>
                    <a:pt x="776" y="0"/>
                    <a:pt x="681" y="5"/>
                    <a:pt x="584" y="10"/>
                  </a:cubicBezTo>
                  <a:cubicBezTo>
                    <a:pt x="512" y="22"/>
                    <a:pt x="441" y="58"/>
                    <a:pt x="381" y="105"/>
                  </a:cubicBezTo>
                  <a:cubicBezTo>
                    <a:pt x="96" y="320"/>
                    <a:pt x="0" y="546"/>
                    <a:pt x="357" y="772"/>
                  </a:cubicBezTo>
                  <a:cubicBezTo>
                    <a:pt x="477" y="844"/>
                    <a:pt x="596" y="891"/>
                    <a:pt x="738" y="939"/>
                  </a:cubicBezTo>
                  <a:cubicBezTo>
                    <a:pt x="774" y="939"/>
                    <a:pt x="810" y="951"/>
                    <a:pt x="834" y="951"/>
                  </a:cubicBezTo>
                  <a:cubicBezTo>
                    <a:pt x="881" y="963"/>
                    <a:pt x="917" y="963"/>
                    <a:pt x="941" y="963"/>
                  </a:cubicBezTo>
                  <a:cubicBezTo>
                    <a:pt x="1524" y="1082"/>
                    <a:pt x="2120" y="1010"/>
                    <a:pt x="2703" y="1070"/>
                  </a:cubicBezTo>
                  <a:cubicBezTo>
                    <a:pt x="2763" y="1082"/>
                    <a:pt x="2822" y="1082"/>
                    <a:pt x="2882" y="1082"/>
                  </a:cubicBezTo>
                  <a:cubicBezTo>
                    <a:pt x="2888" y="1084"/>
                    <a:pt x="2893" y="1085"/>
                    <a:pt x="2899" y="1085"/>
                  </a:cubicBezTo>
                  <a:cubicBezTo>
                    <a:pt x="2941" y="1085"/>
                    <a:pt x="2963" y="1019"/>
                    <a:pt x="2990" y="1019"/>
                  </a:cubicBezTo>
                  <a:cubicBezTo>
                    <a:pt x="2994" y="1019"/>
                    <a:pt x="2997" y="1020"/>
                    <a:pt x="3001" y="1022"/>
                  </a:cubicBezTo>
                  <a:cubicBezTo>
                    <a:pt x="3024" y="1070"/>
                    <a:pt x="2917" y="1117"/>
                    <a:pt x="2941" y="1177"/>
                  </a:cubicBezTo>
                  <a:cubicBezTo>
                    <a:pt x="2941" y="1260"/>
                    <a:pt x="2977" y="1344"/>
                    <a:pt x="3072" y="1379"/>
                  </a:cubicBezTo>
                  <a:cubicBezTo>
                    <a:pt x="3429" y="1225"/>
                    <a:pt x="3810" y="1308"/>
                    <a:pt x="4167" y="1177"/>
                  </a:cubicBezTo>
                  <a:cubicBezTo>
                    <a:pt x="4253" y="1166"/>
                    <a:pt x="4137" y="1041"/>
                    <a:pt x="4224" y="1041"/>
                  </a:cubicBezTo>
                  <a:cubicBezTo>
                    <a:pt x="4234" y="1041"/>
                    <a:pt x="4247" y="1042"/>
                    <a:pt x="4263" y="1046"/>
                  </a:cubicBezTo>
                  <a:cubicBezTo>
                    <a:pt x="4310" y="1070"/>
                    <a:pt x="4370" y="1082"/>
                    <a:pt x="4429" y="1082"/>
                  </a:cubicBezTo>
                  <a:cubicBezTo>
                    <a:pt x="4566" y="1063"/>
                    <a:pt x="4704" y="1038"/>
                    <a:pt x="4841" y="1038"/>
                  </a:cubicBezTo>
                  <a:cubicBezTo>
                    <a:pt x="4882" y="1038"/>
                    <a:pt x="4924" y="1040"/>
                    <a:pt x="4965" y="1046"/>
                  </a:cubicBezTo>
                  <a:cubicBezTo>
                    <a:pt x="5239" y="1058"/>
                    <a:pt x="5537" y="1106"/>
                    <a:pt x="5799" y="1248"/>
                  </a:cubicBezTo>
                  <a:cubicBezTo>
                    <a:pt x="5872" y="1266"/>
                    <a:pt x="5943" y="1274"/>
                    <a:pt x="6011" y="1274"/>
                  </a:cubicBezTo>
                  <a:cubicBezTo>
                    <a:pt x="6219" y="1274"/>
                    <a:pt x="6405" y="1198"/>
                    <a:pt x="6584" y="1082"/>
                  </a:cubicBezTo>
                  <a:cubicBezTo>
                    <a:pt x="6632" y="1046"/>
                    <a:pt x="6656" y="986"/>
                    <a:pt x="6656" y="903"/>
                  </a:cubicBezTo>
                  <a:cubicBezTo>
                    <a:pt x="6596" y="665"/>
                    <a:pt x="6311" y="725"/>
                    <a:pt x="6180" y="582"/>
                  </a:cubicBezTo>
                  <a:cubicBezTo>
                    <a:pt x="5537" y="332"/>
                    <a:pt x="4822" y="534"/>
                    <a:pt x="4167" y="308"/>
                  </a:cubicBezTo>
                  <a:cubicBezTo>
                    <a:pt x="4025" y="224"/>
                    <a:pt x="3870" y="177"/>
                    <a:pt x="3691" y="141"/>
                  </a:cubicBezTo>
                  <a:cubicBezTo>
                    <a:pt x="3544" y="152"/>
                    <a:pt x="3396" y="157"/>
                    <a:pt x="3249" y="157"/>
                  </a:cubicBezTo>
                  <a:cubicBezTo>
                    <a:pt x="2587" y="157"/>
                    <a:pt x="1927" y="65"/>
                    <a:pt x="1274" y="46"/>
                  </a:cubicBezTo>
                  <a:cubicBezTo>
                    <a:pt x="1140" y="11"/>
                    <a:pt x="1006" y="0"/>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30"/>
            <p:cNvSpPr/>
            <p:nvPr/>
          </p:nvSpPr>
          <p:spPr>
            <a:xfrm>
              <a:off x="5657250" y="2120925"/>
              <a:ext cx="94675" cy="21125"/>
            </a:xfrm>
            <a:custGeom>
              <a:avLst/>
              <a:gdLst/>
              <a:ahLst/>
              <a:cxnLst/>
              <a:rect l="l" t="t" r="r" b="b"/>
              <a:pathLst>
                <a:path w="3787" h="845" extrusionOk="0">
                  <a:moveTo>
                    <a:pt x="888" y="0"/>
                  </a:moveTo>
                  <a:cubicBezTo>
                    <a:pt x="846" y="0"/>
                    <a:pt x="804" y="10"/>
                    <a:pt x="762" y="36"/>
                  </a:cubicBezTo>
                  <a:cubicBezTo>
                    <a:pt x="721" y="78"/>
                    <a:pt x="676" y="99"/>
                    <a:pt x="628" y="99"/>
                  </a:cubicBezTo>
                  <a:cubicBezTo>
                    <a:pt x="581" y="99"/>
                    <a:pt x="530" y="78"/>
                    <a:pt x="476" y="36"/>
                  </a:cubicBezTo>
                  <a:lnTo>
                    <a:pt x="334" y="36"/>
                  </a:lnTo>
                  <a:cubicBezTo>
                    <a:pt x="155" y="203"/>
                    <a:pt x="0" y="393"/>
                    <a:pt x="167" y="643"/>
                  </a:cubicBezTo>
                  <a:cubicBezTo>
                    <a:pt x="265" y="804"/>
                    <a:pt x="410" y="844"/>
                    <a:pt x="572" y="844"/>
                  </a:cubicBezTo>
                  <a:cubicBezTo>
                    <a:pt x="626" y="844"/>
                    <a:pt x="682" y="840"/>
                    <a:pt x="738" y="834"/>
                  </a:cubicBezTo>
                  <a:cubicBezTo>
                    <a:pt x="1030" y="809"/>
                    <a:pt x="1321" y="778"/>
                    <a:pt x="1612" y="778"/>
                  </a:cubicBezTo>
                  <a:cubicBezTo>
                    <a:pt x="1738" y="778"/>
                    <a:pt x="1863" y="784"/>
                    <a:pt x="1989" y="798"/>
                  </a:cubicBezTo>
                  <a:cubicBezTo>
                    <a:pt x="2245" y="798"/>
                    <a:pt x="2506" y="819"/>
                    <a:pt x="2768" y="819"/>
                  </a:cubicBezTo>
                  <a:cubicBezTo>
                    <a:pt x="3030" y="819"/>
                    <a:pt x="3292" y="798"/>
                    <a:pt x="3548" y="715"/>
                  </a:cubicBezTo>
                  <a:cubicBezTo>
                    <a:pt x="3691" y="632"/>
                    <a:pt x="3786" y="501"/>
                    <a:pt x="3786" y="322"/>
                  </a:cubicBezTo>
                  <a:cubicBezTo>
                    <a:pt x="3737" y="260"/>
                    <a:pt x="3687" y="224"/>
                    <a:pt x="3635" y="224"/>
                  </a:cubicBezTo>
                  <a:cubicBezTo>
                    <a:pt x="3588" y="224"/>
                    <a:pt x="3540" y="254"/>
                    <a:pt x="3489" y="322"/>
                  </a:cubicBezTo>
                  <a:cubicBezTo>
                    <a:pt x="3438" y="367"/>
                    <a:pt x="3390" y="391"/>
                    <a:pt x="3340" y="391"/>
                  </a:cubicBezTo>
                  <a:cubicBezTo>
                    <a:pt x="3297" y="391"/>
                    <a:pt x="3253" y="373"/>
                    <a:pt x="3203" y="334"/>
                  </a:cubicBezTo>
                  <a:cubicBezTo>
                    <a:pt x="2977" y="274"/>
                    <a:pt x="2762" y="227"/>
                    <a:pt x="2620" y="24"/>
                  </a:cubicBezTo>
                  <a:cubicBezTo>
                    <a:pt x="2608" y="24"/>
                    <a:pt x="2596" y="1"/>
                    <a:pt x="2584" y="1"/>
                  </a:cubicBezTo>
                  <a:cubicBezTo>
                    <a:pt x="2548" y="1"/>
                    <a:pt x="2524" y="24"/>
                    <a:pt x="2489" y="36"/>
                  </a:cubicBezTo>
                  <a:cubicBezTo>
                    <a:pt x="2395" y="141"/>
                    <a:pt x="2306" y="187"/>
                    <a:pt x="2217" y="187"/>
                  </a:cubicBezTo>
                  <a:cubicBezTo>
                    <a:pt x="2115" y="187"/>
                    <a:pt x="2014" y="126"/>
                    <a:pt x="1905" y="24"/>
                  </a:cubicBezTo>
                  <a:cubicBezTo>
                    <a:pt x="1810" y="24"/>
                    <a:pt x="1715" y="24"/>
                    <a:pt x="1596" y="48"/>
                  </a:cubicBezTo>
                  <a:cubicBezTo>
                    <a:pt x="1596" y="48"/>
                    <a:pt x="1584" y="60"/>
                    <a:pt x="1548" y="84"/>
                  </a:cubicBezTo>
                  <a:cubicBezTo>
                    <a:pt x="1524" y="84"/>
                    <a:pt x="1488" y="84"/>
                    <a:pt x="1465" y="36"/>
                  </a:cubicBezTo>
                  <a:cubicBezTo>
                    <a:pt x="1417" y="24"/>
                    <a:pt x="1369" y="24"/>
                    <a:pt x="1334" y="24"/>
                  </a:cubicBezTo>
                  <a:cubicBezTo>
                    <a:pt x="1269" y="32"/>
                    <a:pt x="1211" y="73"/>
                    <a:pt x="1146" y="73"/>
                  </a:cubicBezTo>
                  <a:cubicBezTo>
                    <a:pt x="1115" y="73"/>
                    <a:pt x="1083" y="63"/>
                    <a:pt x="1048" y="36"/>
                  </a:cubicBezTo>
                  <a:cubicBezTo>
                    <a:pt x="995" y="16"/>
                    <a:pt x="941" y="0"/>
                    <a:pt x="8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30"/>
            <p:cNvSpPr/>
            <p:nvPr/>
          </p:nvSpPr>
          <p:spPr>
            <a:xfrm>
              <a:off x="5601275" y="2121525"/>
              <a:ext cx="104800" cy="25325"/>
            </a:xfrm>
            <a:custGeom>
              <a:avLst/>
              <a:gdLst/>
              <a:ahLst/>
              <a:cxnLst/>
              <a:rect l="l" t="t" r="r" b="b"/>
              <a:pathLst>
                <a:path w="4192" h="1013" extrusionOk="0">
                  <a:moveTo>
                    <a:pt x="2561" y="0"/>
                  </a:moveTo>
                  <a:lnTo>
                    <a:pt x="2561" y="0"/>
                  </a:lnTo>
                  <a:cubicBezTo>
                    <a:pt x="1703" y="12"/>
                    <a:pt x="846" y="12"/>
                    <a:pt x="1" y="24"/>
                  </a:cubicBezTo>
                  <a:cubicBezTo>
                    <a:pt x="143" y="309"/>
                    <a:pt x="360" y="351"/>
                    <a:pt x="589" y="351"/>
                  </a:cubicBezTo>
                  <a:cubicBezTo>
                    <a:pt x="684" y="351"/>
                    <a:pt x="782" y="344"/>
                    <a:pt x="877" y="344"/>
                  </a:cubicBezTo>
                  <a:cubicBezTo>
                    <a:pt x="974" y="344"/>
                    <a:pt x="1068" y="351"/>
                    <a:pt x="1156" y="381"/>
                  </a:cubicBezTo>
                  <a:cubicBezTo>
                    <a:pt x="1177" y="384"/>
                    <a:pt x="1198" y="385"/>
                    <a:pt x="1219" y="385"/>
                  </a:cubicBezTo>
                  <a:cubicBezTo>
                    <a:pt x="1410" y="385"/>
                    <a:pt x="1581" y="280"/>
                    <a:pt x="1829" y="280"/>
                  </a:cubicBezTo>
                  <a:cubicBezTo>
                    <a:pt x="1899" y="280"/>
                    <a:pt x="1976" y="288"/>
                    <a:pt x="2061" y="310"/>
                  </a:cubicBezTo>
                  <a:cubicBezTo>
                    <a:pt x="1976" y="297"/>
                    <a:pt x="1901" y="290"/>
                    <a:pt x="1835" y="290"/>
                  </a:cubicBezTo>
                  <a:cubicBezTo>
                    <a:pt x="1604" y="290"/>
                    <a:pt x="1477" y="372"/>
                    <a:pt x="1394" y="548"/>
                  </a:cubicBezTo>
                  <a:cubicBezTo>
                    <a:pt x="1382" y="619"/>
                    <a:pt x="1394" y="679"/>
                    <a:pt x="1430" y="739"/>
                  </a:cubicBezTo>
                  <a:cubicBezTo>
                    <a:pt x="1572" y="870"/>
                    <a:pt x="1763" y="893"/>
                    <a:pt x="1965" y="953"/>
                  </a:cubicBezTo>
                  <a:cubicBezTo>
                    <a:pt x="2025" y="965"/>
                    <a:pt x="2096" y="965"/>
                    <a:pt x="2156" y="965"/>
                  </a:cubicBezTo>
                  <a:cubicBezTo>
                    <a:pt x="2237" y="943"/>
                    <a:pt x="2318" y="880"/>
                    <a:pt x="2396" y="880"/>
                  </a:cubicBezTo>
                  <a:cubicBezTo>
                    <a:pt x="2444" y="880"/>
                    <a:pt x="2491" y="904"/>
                    <a:pt x="2537" y="977"/>
                  </a:cubicBezTo>
                  <a:cubicBezTo>
                    <a:pt x="2596" y="989"/>
                    <a:pt x="2656" y="1012"/>
                    <a:pt x="2739" y="1012"/>
                  </a:cubicBezTo>
                  <a:cubicBezTo>
                    <a:pt x="3192" y="870"/>
                    <a:pt x="3692" y="977"/>
                    <a:pt x="4132" y="750"/>
                  </a:cubicBezTo>
                  <a:cubicBezTo>
                    <a:pt x="4192" y="691"/>
                    <a:pt x="4192" y="619"/>
                    <a:pt x="4132" y="560"/>
                  </a:cubicBezTo>
                  <a:cubicBezTo>
                    <a:pt x="4013" y="540"/>
                    <a:pt x="3894" y="532"/>
                    <a:pt x="3777" y="532"/>
                  </a:cubicBezTo>
                  <a:cubicBezTo>
                    <a:pt x="3472" y="532"/>
                    <a:pt x="3171" y="585"/>
                    <a:pt x="2870" y="619"/>
                  </a:cubicBezTo>
                  <a:cubicBezTo>
                    <a:pt x="2787" y="629"/>
                    <a:pt x="2719" y="636"/>
                    <a:pt x="2666" y="636"/>
                  </a:cubicBezTo>
                  <a:cubicBezTo>
                    <a:pt x="2460" y="636"/>
                    <a:pt x="2456" y="543"/>
                    <a:pt x="2513" y="203"/>
                  </a:cubicBezTo>
                  <a:cubicBezTo>
                    <a:pt x="2525" y="131"/>
                    <a:pt x="2537" y="72"/>
                    <a:pt x="25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30"/>
            <p:cNvSpPr/>
            <p:nvPr/>
          </p:nvSpPr>
          <p:spPr>
            <a:xfrm>
              <a:off x="5584900" y="2121525"/>
              <a:ext cx="53625" cy="19900"/>
            </a:xfrm>
            <a:custGeom>
              <a:avLst/>
              <a:gdLst/>
              <a:ahLst/>
              <a:cxnLst/>
              <a:rect l="l" t="t" r="r" b="b"/>
              <a:pathLst>
                <a:path w="2145" h="796" extrusionOk="0">
                  <a:moveTo>
                    <a:pt x="334" y="0"/>
                  </a:moveTo>
                  <a:cubicBezTo>
                    <a:pt x="263" y="96"/>
                    <a:pt x="84" y="36"/>
                    <a:pt x="13" y="155"/>
                  </a:cubicBezTo>
                  <a:cubicBezTo>
                    <a:pt x="1" y="238"/>
                    <a:pt x="1" y="298"/>
                    <a:pt x="25" y="358"/>
                  </a:cubicBezTo>
                  <a:cubicBezTo>
                    <a:pt x="311" y="750"/>
                    <a:pt x="775" y="667"/>
                    <a:pt x="1156" y="786"/>
                  </a:cubicBezTo>
                  <a:cubicBezTo>
                    <a:pt x="1186" y="792"/>
                    <a:pt x="1218" y="795"/>
                    <a:pt x="1251" y="795"/>
                  </a:cubicBezTo>
                  <a:cubicBezTo>
                    <a:pt x="1284" y="795"/>
                    <a:pt x="1317" y="792"/>
                    <a:pt x="1346" y="786"/>
                  </a:cubicBezTo>
                  <a:cubicBezTo>
                    <a:pt x="1450" y="729"/>
                    <a:pt x="1550" y="710"/>
                    <a:pt x="1650" y="710"/>
                  </a:cubicBezTo>
                  <a:cubicBezTo>
                    <a:pt x="1758" y="710"/>
                    <a:pt x="1866" y="732"/>
                    <a:pt x="1977" y="750"/>
                  </a:cubicBezTo>
                  <a:cubicBezTo>
                    <a:pt x="2001" y="750"/>
                    <a:pt x="2037" y="739"/>
                    <a:pt x="2061" y="727"/>
                  </a:cubicBezTo>
                  <a:lnTo>
                    <a:pt x="2061" y="572"/>
                  </a:lnTo>
                  <a:cubicBezTo>
                    <a:pt x="2144" y="417"/>
                    <a:pt x="2049" y="334"/>
                    <a:pt x="1906" y="274"/>
                  </a:cubicBezTo>
                  <a:cubicBezTo>
                    <a:pt x="1692" y="143"/>
                    <a:pt x="1454" y="143"/>
                    <a:pt x="1215" y="143"/>
                  </a:cubicBezTo>
                  <a:cubicBezTo>
                    <a:pt x="1145" y="143"/>
                    <a:pt x="1072" y="149"/>
                    <a:pt x="999" y="149"/>
                  </a:cubicBezTo>
                  <a:cubicBezTo>
                    <a:pt x="863" y="149"/>
                    <a:pt x="729" y="129"/>
                    <a:pt x="620" y="12"/>
                  </a:cubicBezTo>
                  <a:cubicBezTo>
                    <a:pt x="537" y="12"/>
                    <a:pt x="430" y="0"/>
                    <a:pt x="3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30"/>
            <p:cNvSpPr/>
            <p:nvPr/>
          </p:nvSpPr>
          <p:spPr>
            <a:xfrm>
              <a:off x="5529250" y="2116450"/>
              <a:ext cx="54500" cy="10425"/>
            </a:xfrm>
            <a:custGeom>
              <a:avLst/>
              <a:gdLst/>
              <a:ahLst/>
              <a:cxnLst/>
              <a:rect l="l" t="t" r="r" b="b"/>
              <a:pathLst>
                <a:path w="2180" h="417" extrusionOk="0">
                  <a:moveTo>
                    <a:pt x="1" y="37"/>
                  </a:moveTo>
                  <a:lnTo>
                    <a:pt x="1" y="37"/>
                  </a:lnTo>
                  <a:cubicBezTo>
                    <a:pt x="96" y="215"/>
                    <a:pt x="274" y="239"/>
                    <a:pt x="417" y="334"/>
                  </a:cubicBezTo>
                  <a:cubicBezTo>
                    <a:pt x="670" y="387"/>
                    <a:pt x="920" y="416"/>
                    <a:pt x="1169" y="416"/>
                  </a:cubicBezTo>
                  <a:cubicBezTo>
                    <a:pt x="1485" y="416"/>
                    <a:pt x="1801" y="369"/>
                    <a:pt x="2120" y="263"/>
                  </a:cubicBezTo>
                  <a:cubicBezTo>
                    <a:pt x="2132" y="227"/>
                    <a:pt x="2167" y="203"/>
                    <a:pt x="2179" y="168"/>
                  </a:cubicBezTo>
                  <a:cubicBezTo>
                    <a:pt x="1465" y="1"/>
                    <a:pt x="739" y="60"/>
                    <a:pt x="1"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30"/>
            <p:cNvSpPr/>
            <p:nvPr/>
          </p:nvSpPr>
          <p:spPr>
            <a:xfrm>
              <a:off x="5467925" y="2105375"/>
              <a:ext cx="10750" cy="5900"/>
            </a:xfrm>
            <a:custGeom>
              <a:avLst/>
              <a:gdLst/>
              <a:ahLst/>
              <a:cxnLst/>
              <a:rect l="l" t="t" r="r" b="b"/>
              <a:pathLst>
                <a:path w="430" h="236" extrusionOk="0">
                  <a:moveTo>
                    <a:pt x="120" y="1"/>
                  </a:moveTo>
                  <a:cubicBezTo>
                    <a:pt x="51" y="1"/>
                    <a:pt x="1" y="44"/>
                    <a:pt x="1" y="194"/>
                  </a:cubicBezTo>
                  <a:cubicBezTo>
                    <a:pt x="78" y="224"/>
                    <a:pt x="150" y="236"/>
                    <a:pt x="220" y="236"/>
                  </a:cubicBezTo>
                  <a:cubicBezTo>
                    <a:pt x="290" y="236"/>
                    <a:pt x="358" y="224"/>
                    <a:pt x="429" y="206"/>
                  </a:cubicBezTo>
                  <a:cubicBezTo>
                    <a:pt x="429" y="146"/>
                    <a:pt x="418" y="111"/>
                    <a:pt x="406" y="27"/>
                  </a:cubicBezTo>
                  <a:cubicBezTo>
                    <a:pt x="370" y="27"/>
                    <a:pt x="346" y="27"/>
                    <a:pt x="310" y="51"/>
                  </a:cubicBezTo>
                  <a:cubicBezTo>
                    <a:pt x="246" y="30"/>
                    <a:pt x="177" y="1"/>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30"/>
            <p:cNvSpPr/>
            <p:nvPr/>
          </p:nvSpPr>
          <p:spPr>
            <a:xfrm>
              <a:off x="5552775" y="2104250"/>
              <a:ext cx="13700" cy="2725"/>
            </a:xfrm>
            <a:custGeom>
              <a:avLst/>
              <a:gdLst/>
              <a:ahLst/>
              <a:cxnLst/>
              <a:rect l="l" t="t" r="r" b="b"/>
              <a:pathLst>
                <a:path w="548" h="109" extrusionOk="0">
                  <a:moveTo>
                    <a:pt x="0" y="1"/>
                  </a:moveTo>
                  <a:cubicBezTo>
                    <a:pt x="97" y="65"/>
                    <a:pt x="193" y="109"/>
                    <a:pt x="292" y="109"/>
                  </a:cubicBezTo>
                  <a:cubicBezTo>
                    <a:pt x="375" y="109"/>
                    <a:pt x="460" y="77"/>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30"/>
            <p:cNvSpPr/>
            <p:nvPr/>
          </p:nvSpPr>
          <p:spPr>
            <a:xfrm>
              <a:off x="5683425" y="2119600"/>
              <a:ext cx="7175" cy="5325"/>
            </a:xfrm>
            <a:custGeom>
              <a:avLst/>
              <a:gdLst/>
              <a:ahLst/>
              <a:cxnLst/>
              <a:rect l="l" t="t" r="r" b="b"/>
              <a:pathLst>
                <a:path w="287" h="213" extrusionOk="0">
                  <a:moveTo>
                    <a:pt x="173" y="1"/>
                  </a:moveTo>
                  <a:cubicBezTo>
                    <a:pt x="111" y="1"/>
                    <a:pt x="54" y="59"/>
                    <a:pt x="1" y="89"/>
                  </a:cubicBezTo>
                  <a:cubicBezTo>
                    <a:pt x="54" y="171"/>
                    <a:pt x="101" y="213"/>
                    <a:pt x="146" y="213"/>
                  </a:cubicBezTo>
                  <a:cubicBezTo>
                    <a:pt x="193" y="213"/>
                    <a:pt x="238" y="168"/>
                    <a:pt x="287" y="77"/>
                  </a:cubicBezTo>
                  <a:cubicBezTo>
                    <a:pt x="247" y="20"/>
                    <a:pt x="209"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30"/>
            <p:cNvSpPr/>
            <p:nvPr/>
          </p:nvSpPr>
          <p:spPr>
            <a:xfrm>
              <a:off x="5581925" y="2120625"/>
              <a:ext cx="11950" cy="4750"/>
            </a:xfrm>
            <a:custGeom>
              <a:avLst/>
              <a:gdLst/>
              <a:ahLst/>
              <a:cxnLst/>
              <a:rect l="l" t="t" r="r" b="b"/>
              <a:pathLst>
                <a:path w="478" h="190" extrusionOk="0">
                  <a:moveTo>
                    <a:pt x="60" y="1"/>
                  </a:moveTo>
                  <a:cubicBezTo>
                    <a:pt x="25" y="13"/>
                    <a:pt x="13" y="36"/>
                    <a:pt x="1" y="48"/>
                  </a:cubicBezTo>
                  <a:cubicBezTo>
                    <a:pt x="10" y="134"/>
                    <a:pt x="43" y="190"/>
                    <a:pt x="117" y="190"/>
                  </a:cubicBezTo>
                  <a:cubicBezTo>
                    <a:pt x="135" y="190"/>
                    <a:pt x="156" y="186"/>
                    <a:pt x="180" y="179"/>
                  </a:cubicBezTo>
                  <a:cubicBezTo>
                    <a:pt x="310" y="179"/>
                    <a:pt x="418" y="155"/>
                    <a:pt x="477" y="36"/>
                  </a:cubicBezTo>
                  <a:cubicBezTo>
                    <a:pt x="334" y="36"/>
                    <a:pt x="203" y="13"/>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30"/>
            <p:cNvSpPr/>
            <p:nvPr/>
          </p:nvSpPr>
          <p:spPr>
            <a:xfrm>
              <a:off x="5668850" y="2121525"/>
              <a:ext cx="7175" cy="2700"/>
            </a:xfrm>
            <a:custGeom>
              <a:avLst/>
              <a:gdLst/>
              <a:ahLst/>
              <a:cxnLst/>
              <a:rect l="l" t="t" r="r" b="b"/>
              <a:pathLst>
                <a:path w="287" h="108" extrusionOk="0">
                  <a:moveTo>
                    <a:pt x="1" y="0"/>
                  </a:moveTo>
                  <a:cubicBezTo>
                    <a:pt x="48" y="72"/>
                    <a:pt x="96" y="108"/>
                    <a:pt x="143" y="108"/>
                  </a:cubicBezTo>
                  <a:cubicBezTo>
                    <a:pt x="191" y="108"/>
                    <a:pt x="239" y="7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30"/>
            <p:cNvSpPr/>
            <p:nvPr/>
          </p:nvSpPr>
          <p:spPr>
            <a:xfrm>
              <a:off x="5693850" y="2121525"/>
              <a:ext cx="3600" cy="1800"/>
            </a:xfrm>
            <a:custGeom>
              <a:avLst/>
              <a:gdLst/>
              <a:ahLst/>
              <a:cxnLst/>
              <a:rect l="l" t="t" r="r" b="b"/>
              <a:pathLst>
                <a:path w="144" h="72" extrusionOk="0">
                  <a:moveTo>
                    <a:pt x="1" y="0"/>
                  </a:moveTo>
                  <a:cubicBezTo>
                    <a:pt x="24" y="48"/>
                    <a:pt x="51" y="72"/>
                    <a:pt x="77" y="72"/>
                  </a:cubicBezTo>
                  <a:cubicBezTo>
                    <a:pt x="102" y="72"/>
                    <a:pt x="126" y="48"/>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30"/>
            <p:cNvSpPr/>
            <p:nvPr/>
          </p:nvSpPr>
          <p:spPr>
            <a:xfrm>
              <a:off x="5854300" y="2135800"/>
              <a:ext cx="98550" cy="17950"/>
            </a:xfrm>
            <a:custGeom>
              <a:avLst/>
              <a:gdLst/>
              <a:ahLst/>
              <a:cxnLst/>
              <a:rect l="l" t="t" r="r" b="b"/>
              <a:pathLst>
                <a:path w="3942" h="718" extrusionOk="0">
                  <a:moveTo>
                    <a:pt x="619" y="1"/>
                  </a:moveTo>
                  <a:cubicBezTo>
                    <a:pt x="536" y="48"/>
                    <a:pt x="441" y="96"/>
                    <a:pt x="334" y="120"/>
                  </a:cubicBezTo>
                  <a:cubicBezTo>
                    <a:pt x="301" y="107"/>
                    <a:pt x="275" y="97"/>
                    <a:pt x="249" y="97"/>
                  </a:cubicBezTo>
                  <a:cubicBezTo>
                    <a:pt x="228" y="97"/>
                    <a:pt x="206" y="104"/>
                    <a:pt x="179" y="120"/>
                  </a:cubicBezTo>
                  <a:cubicBezTo>
                    <a:pt x="131" y="120"/>
                    <a:pt x="83" y="120"/>
                    <a:pt x="36" y="108"/>
                  </a:cubicBezTo>
                  <a:cubicBezTo>
                    <a:pt x="24" y="144"/>
                    <a:pt x="12" y="179"/>
                    <a:pt x="0" y="215"/>
                  </a:cubicBezTo>
                  <a:cubicBezTo>
                    <a:pt x="0" y="239"/>
                    <a:pt x="12" y="287"/>
                    <a:pt x="24" y="322"/>
                  </a:cubicBezTo>
                  <a:cubicBezTo>
                    <a:pt x="48" y="334"/>
                    <a:pt x="83" y="358"/>
                    <a:pt x="107" y="382"/>
                  </a:cubicBezTo>
                  <a:cubicBezTo>
                    <a:pt x="191" y="406"/>
                    <a:pt x="262" y="418"/>
                    <a:pt x="334" y="418"/>
                  </a:cubicBezTo>
                  <a:cubicBezTo>
                    <a:pt x="411" y="415"/>
                    <a:pt x="489" y="413"/>
                    <a:pt x="566" y="413"/>
                  </a:cubicBezTo>
                  <a:cubicBezTo>
                    <a:pt x="1119" y="413"/>
                    <a:pt x="1672" y="480"/>
                    <a:pt x="2215" y="501"/>
                  </a:cubicBezTo>
                  <a:cubicBezTo>
                    <a:pt x="2603" y="509"/>
                    <a:pt x="2997" y="718"/>
                    <a:pt x="3388" y="718"/>
                  </a:cubicBezTo>
                  <a:cubicBezTo>
                    <a:pt x="3561" y="718"/>
                    <a:pt x="3734" y="677"/>
                    <a:pt x="3905" y="560"/>
                  </a:cubicBezTo>
                  <a:cubicBezTo>
                    <a:pt x="3929" y="513"/>
                    <a:pt x="3929" y="477"/>
                    <a:pt x="3941" y="441"/>
                  </a:cubicBezTo>
                  <a:cubicBezTo>
                    <a:pt x="3893" y="358"/>
                    <a:pt x="3834" y="322"/>
                    <a:pt x="3763" y="287"/>
                  </a:cubicBezTo>
                  <a:cubicBezTo>
                    <a:pt x="3632" y="287"/>
                    <a:pt x="3477" y="275"/>
                    <a:pt x="3346" y="275"/>
                  </a:cubicBezTo>
                  <a:cubicBezTo>
                    <a:pt x="3227" y="168"/>
                    <a:pt x="3048" y="275"/>
                    <a:pt x="2905" y="156"/>
                  </a:cubicBezTo>
                  <a:lnTo>
                    <a:pt x="2774" y="156"/>
                  </a:lnTo>
                  <a:cubicBezTo>
                    <a:pt x="2715" y="203"/>
                    <a:pt x="2655" y="227"/>
                    <a:pt x="2608" y="275"/>
                  </a:cubicBezTo>
                  <a:lnTo>
                    <a:pt x="2346" y="275"/>
                  </a:lnTo>
                  <a:cubicBezTo>
                    <a:pt x="2298" y="239"/>
                    <a:pt x="2239" y="203"/>
                    <a:pt x="2191" y="156"/>
                  </a:cubicBezTo>
                  <a:cubicBezTo>
                    <a:pt x="1965" y="156"/>
                    <a:pt x="1715" y="144"/>
                    <a:pt x="1488" y="144"/>
                  </a:cubicBezTo>
                  <a:cubicBezTo>
                    <a:pt x="1488" y="120"/>
                    <a:pt x="1465" y="120"/>
                    <a:pt x="1441" y="108"/>
                  </a:cubicBezTo>
                  <a:cubicBezTo>
                    <a:pt x="1432" y="105"/>
                    <a:pt x="1423" y="104"/>
                    <a:pt x="1414" y="104"/>
                  </a:cubicBezTo>
                  <a:cubicBezTo>
                    <a:pt x="1387" y="104"/>
                    <a:pt x="1360" y="117"/>
                    <a:pt x="1334" y="144"/>
                  </a:cubicBezTo>
                  <a:cubicBezTo>
                    <a:pt x="1221" y="103"/>
                    <a:pt x="1117" y="18"/>
                    <a:pt x="984" y="18"/>
                  </a:cubicBezTo>
                  <a:cubicBezTo>
                    <a:pt x="962" y="18"/>
                    <a:pt x="940" y="20"/>
                    <a:pt x="917" y="25"/>
                  </a:cubicBezTo>
                  <a:cubicBezTo>
                    <a:pt x="866" y="81"/>
                    <a:pt x="815" y="111"/>
                    <a:pt x="766" y="111"/>
                  </a:cubicBezTo>
                  <a:cubicBezTo>
                    <a:pt x="713" y="111"/>
                    <a:pt x="663" y="76"/>
                    <a:pt x="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30"/>
            <p:cNvSpPr/>
            <p:nvPr/>
          </p:nvSpPr>
          <p:spPr>
            <a:xfrm>
              <a:off x="5981100" y="2132525"/>
              <a:ext cx="16975" cy="13450"/>
            </a:xfrm>
            <a:custGeom>
              <a:avLst/>
              <a:gdLst/>
              <a:ahLst/>
              <a:cxnLst/>
              <a:rect l="l" t="t" r="r" b="b"/>
              <a:pathLst>
                <a:path w="679" h="538" extrusionOk="0">
                  <a:moveTo>
                    <a:pt x="298" y="1"/>
                  </a:moveTo>
                  <a:cubicBezTo>
                    <a:pt x="167" y="60"/>
                    <a:pt x="60" y="156"/>
                    <a:pt x="0" y="275"/>
                  </a:cubicBezTo>
                  <a:lnTo>
                    <a:pt x="0" y="406"/>
                  </a:lnTo>
                  <a:cubicBezTo>
                    <a:pt x="48" y="465"/>
                    <a:pt x="84" y="489"/>
                    <a:pt x="167" y="525"/>
                  </a:cubicBezTo>
                  <a:cubicBezTo>
                    <a:pt x="203" y="534"/>
                    <a:pt x="241" y="538"/>
                    <a:pt x="281" y="538"/>
                  </a:cubicBezTo>
                  <a:cubicBezTo>
                    <a:pt x="344" y="538"/>
                    <a:pt x="410" y="528"/>
                    <a:pt x="476" y="513"/>
                  </a:cubicBezTo>
                  <a:cubicBezTo>
                    <a:pt x="548" y="477"/>
                    <a:pt x="596" y="430"/>
                    <a:pt x="643" y="370"/>
                  </a:cubicBezTo>
                  <a:cubicBezTo>
                    <a:pt x="679" y="239"/>
                    <a:pt x="679" y="108"/>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30"/>
            <p:cNvSpPr/>
            <p:nvPr/>
          </p:nvSpPr>
          <p:spPr>
            <a:xfrm>
              <a:off x="5958475" y="2141650"/>
              <a:ext cx="19975" cy="9825"/>
            </a:xfrm>
            <a:custGeom>
              <a:avLst/>
              <a:gdLst/>
              <a:ahLst/>
              <a:cxnLst/>
              <a:rect l="l" t="t" r="r" b="b"/>
              <a:pathLst>
                <a:path w="799" h="393" extrusionOk="0">
                  <a:moveTo>
                    <a:pt x="542" y="1"/>
                  </a:moveTo>
                  <a:cubicBezTo>
                    <a:pt x="521" y="1"/>
                    <a:pt x="495" y="18"/>
                    <a:pt x="477" y="65"/>
                  </a:cubicBezTo>
                  <a:cubicBezTo>
                    <a:pt x="405" y="53"/>
                    <a:pt x="369" y="53"/>
                    <a:pt x="322" y="53"/>
                  </a:cubicBezTo>
                  <a:cubicBezTo>
                    <a:pt x="322" y="44"/>
                    <a:pt x="316" y="36"/>
                    <a:pt x="291" y="36"/>
                  </a:cubicBezTo>
                  <a:cubicBezTo>
                    <a:pt x="281" y="36"/>
                    <a:pt x="268" y="37"/>
                    <a:pt x="250" y="41"/>
                  </a:cubicBezTo>
                  <a:cubicBezTo>
                    <a:pt x="241" y="38"/>
                    <a:pt x="232" y="36"/>
                    <a:pt x="224" y="36"/>
                  </a:cubicBezTo>
                  <a:cubicBezTo>
                    <a:pt x="201" y="36"/>
                    <a:pt x="181" y="47"/>
                    <a:pt x="155" y="65"/>
                  </a:cubicBezTo>
                  <a:cubicBezTo>
                    <a:pt x="107" y="65"/>
                    <a:pt x="72" y="88"/>
                    <a:pt x="24" y="88"/>
                  </a:cubicBezTo>
                  <a:cubicBezTo>
                    <a:pt x="0" y="160"/>
                    <a:pt x="12" y="207"/>
                    <a:pt x="60" y="267"/>
                  </a:cubicBezTo>
                  <a:cubicBezTo>
                    <a:pt x="197" y="322"/>
                    <a:pt x="334" y="392"/>
                    <a:pt x="471" y="392"/>
                  </a:cubicBezTo>
                  <a:cubicBezTo>
                    <a:pt x="572" y="392"/>
                    <a:pt x="673" y="354"/>
                    <a:pt x="774" y="243"/>
                  </a:cubicBezTo>
                  <a:cubicBezTo>
                    <a:pt x="786" y="219"/>
                    <a:pt x="786" y="184"/>
                    <a:pt x="798" y="160"/>
                  </a:cubicBezTo>
                  <a:cubicBezTo>
                    <a:pt x="786" y="124"/>
                    <a:pt x="750" y="112"/>
                    <a:pt x="739" y="88"/>
                  </a:cubicBezTo>
                  <a:cubicBezTo>
                    <a:pt x="691" y="65"/>
                    <a:pt x="643" y="65"/>
                    <a:pt x="608" y="65"/>
                  </a:cubicBezTo>
                  <a:cubicBezTo>
                    <a:pt x="608" y="41"/>
                    <a:pt x="596" y="29"/>
                    <a:pt x="560" y="5"/>
                  </a:cubicBezTo>
                  <a:cubicBezTo>
                    <a:pt x="555" y="2"/>
                    <a:pt x="549" y="1"/>
                    <a:pt x="5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30"/>
            <p:cNvSpPr/>
            <p:nvPr/>
          </p:nvSpPr>
          <p:spPr>
            <a:xfrm>
              <a:off x="5977225" y="2132525"/>
              <a:ext cx="11325" cy="6875"/>
            </a:xfrm>
            <a:custGeom>
              <a:avLst/>
              <a:gdLst/>
              <a:ahLst/>
              <a:cxnLst/>
              <a:rect l="l" t="t" r="r" b="b"/>
              <a:pathLst>
                <a:path w="453" h="275" extrusionOk="0">
                  <a:moveTo>
                    <a:pt x="0" y="1"/>
                  </a:moveTo>
                  <a:cubicBezTo>
                    <a:pt x="60" y="96"/>
                    <a:pt x="108" y="179"/>
                    <a:pt x="155" y="275"/>
                  </a:cubicBezTo>
                  <a:cubicBezTo>
                    <a:pt x="286" y="227"/>
                    <a:pt x="381" y="12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30"/>
            <p:cNvSpPr/>
            <p:nvPr/>
          </p:nvSpPr>
          <p:spPr>
            <a:xfrm>
              <a:off x="5927225" y="2139450"/>
              <a:ext cx="10725" cy="3275"/>
            </a:xfrm>
            <a:custGeom>
              <a:avLst/>
              <a:gdLst/>
              <a:ahLst/>
              <a:cxnLst/>
              <a:rect l="l" t="t" r="r" b="b"/>
              <a:pathLst>
                <a:path w="429" h="131" extrusionOk="0">
                  <a:moveTo>
                    <a:pt x="150" y="1"/>
                  </a:moveTo>
                  <a:cubicBezTo>
                    <a:pt x="101" y="1"/>
                    <a:pt x="50" y="6"/>
                    <a:pt x="0" y="10"/>
                  </a:cubicBezTo>
                  <a:cubicBezTo>
                    <a:pt x="72" y="117"/>
                    <a:pt x="183" y="130"/>
                    <a:pt x="305" y="130"/>
                  </a:cubicBezTo>
                  <a:cubicBezTo>
                    <a:pt x="345" y="130"/>
                    <a:pt x="387" y="129"/>
                    <a:pt x="429" y="129"/>
                  </a:cubicBezTo>
                  <a:cubicBezTo>
                    <a:pt x="356" y="23"/>
                    <a:pt x="256" y="1"/>
                    <a:pt x="1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30"/>
            <p:cNvSpPr/>
            <p:nvPr/>
          </p:nvSpPr>
          <p:spPr>
            <a:xfrm>
              <a:off x="5977225" y="2142950"/>
              <a:ext cx="8350" cy="5275"/>
            </a:xfrm>
            <a:custGeom>
              <a:avLst/>
              <a:gdLst/>
              <a:ahLst/>
              <a:cxnLst/>
              <a:rect l="l" t="t" r="r" b="b"/>
              <a:pathLst>
                <a:path w="334" h="211" extrusionOk="0">
                  <a:moveTo>
                    <a:pt x="155" y="1"/>
                  </a:moveTo>
                  <a:cubicBezTo>
                    <a:pt x="108" y="1"/>
                    <a:pt x="48" y="13"/>
                    <a:pt x="0" y="13"/>
                  </a:cubicBezTo>
                  <a:cubicBezTo>
                    <a:pt x="0" y="60"/>
                    <a:pt x="0" y="96"/>
                    <a:pt x="24" y="132"/>
                  </a:cubicBezTo>
                  <a:cubicBezTo>
                    <a:pt x="66" y="187"/>
                    <a:pt x="112" y="210"/>
                    <a:pt x="164" y="210"/>
                  </a:cubicBezTo>
                  <a:cubicBezTo>
                    <a:pt x="201" y="210"/>
                    <a:pt x="242" y="199"/>
                    <a:pt x="286" y="179"/>
                  </a:cubicBezTo>
                  <a:cubicBezTo>
                    <a:pt x="334" y="132"/>
                    <a:pt x="334" y="72"/>
                    <a:pt x="286" y="13"/>
                  </a:cubicBezTo>
                  <a:cubicBezTo>
                    <a:pt x="239" y="13"/>
                    <a:pt x="203" y="1"/>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30"/>
            <p:cNvSpPr/>
            <p:nvPr/>
          </p:nvSpPr>
          <p:spPr>
            <a:xfrm>
              <a:off x="5970375" y="2137675"/>
              <a:ext cx="3600" cy="2875"/>
            </a:xfrm>
            <a:custGeom>
              <a:avLst/>
              <a:gdLst/>
              <a:ahLst/>
              <a:cxnLst/>
              <a:rect l="l" t="t" r="r" b="b"/>
              <a:pathLst>
                <a:path w="144" h="115" extrusionOk="0">
                  <a:moveTo>
                    <a:pt x="63" y="0"/>
                  </a:moveTo>
                  <a:cubicBezTo>
                    <a:pt x="39" y="0"/>
                    <a:pt x="18" y="27"/>
                    <a:pt x="1" y="81"/>
                  </a:cubicBezTo>
                  <a:cubicBezTo>
                    <a:pt x="1" y="81"/>
                    <a:pt x="12" y="93"/>
                    <a:pt x="60" y="104"/>
                  </a:cubicBezTo>
                  <a:cubicBezTo>
                    <a:pt x="67" y="111"/>
                    <a:pt x="75" y="114"/>
                    <a:pt x="83" y="114"/>
                  </a:cubicBezTo>
                  <a:cubicBezTo>
                    <a:pt x="104" y="114"/>
                    <a:pt x="127" y="97"/>
                    <a:pt x="143" y="81"/>
                  </a:cubicBezTo>
                  <a:cubicBezTo>
                    <a:pt x="114" y="27"/>
                    <a:pt x="87" y="0"/>
                    <a:pt x="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30"/>
            <p:cNvSpPr/>
            <p:nvPr/>
          </p:nvSpPr>
          <p:spPr>
            <a:xfrm>
              <a:off x="5970375" y="2139675"/>
              <a:ext cx="3600" cy="3600"/>
            </a:xfrm>
            <a:custGeom>
              <a:avLst/>
              <a:gdLst/>
              <a:ahLst/>
              <a:cxnLst/>
              <a:rect l="l" t="t" r="r" b="b"/>
              <a:pathLst>
                <a:path w="144" h="144" extrusionOk="0">
                  <a:moveTo>
                    <a:pt x="1" y="1"/>
                  </a:moveTo>
                  <a:lnTo>
                    <a:pt x="1" y="144"/>
                  </a:lnTo>
                  <a:lnTo>
                    <a:pt x="143" y="144"/>
                  </a:ln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30"/>
            <p:cNvSpPr/>
            <p:nvPr/>
          </p:nvSpPr>
          <p:spPr>
            <a:xfrm>
              <a:off x="5954300" y="2143250"/>
              <a:ext cx="5675" cy="4500"/>
            </a:xfrm>
            <a:custGeom>
              <a:avLst/>
              <a:gdLst/>
              <a:ahLst/>
              <a:cxnLst/>
              <a:rect l="l" t="t" r="r" b="b"/>
              <a:pathLst>
                <a:path w="227" h="180" extrusionOk="0">
                  <a:moveTo>
                    <a:pt x="60" y="1"/>
                  </a:moveTo>
                  <a:cubicBezTo>
                    <a:pt x="24" y="36"/>
                    <a:pt x="13" y="48"/>
                    <a:pt x="1" y="72"/>
                  </a:cubicBezTo>
                  <a:lnTo>
                    <a:pt x="48" y="167"/>
                  </a:lnTo>
                  <a:cubicBezTo>
                    <a:pt x="72" y="167"/>
                    <a:pt x="108" y="179"/>
                    <a:pt x="132" y="179"/>
                  </a:cubicBezTo>
                  <a:cubicBezTo>
                    <a:pt x="167" y="179"/>
                    <a:pt x="191" y="167"/>
                    <a:pt x="227" y="155"/>
                  </a:cubicBezTo>
                  <a:lnTo>
                    <a:pt x="2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30"/>
            <p:cNvSpPr/>
            <p:nvPr/>
          </p:nvSpPr>
          <p:spPr>
            <a:xfrm>
              <a:off x="5951025" y="2143025"/>
              <a:ext cx="4800" cy="4725"/>
            </a:xfrm>
            <a:custGeom>
              <a:avLst/>
              <a:gdLst/>
              <a:ahLst/>
              <a:cxnLst/>
              <a:rect l="l" t="t" r="r" b="b"/>
              <a:pathLst>
                <a:path w="192" h="189" extrusionOk="0">
                  <a:moveTo>
                    <a:pt x="118" y="1"/>
                  </a:moveTo>
                  <a:cubicBezTo>
                    <a:pt x="93" y="1"/>
                    <a:pt x="66" y="4"/>
                    <a:pt x="36" y="10"/>
                  </a:cubicBezTo>
                  <a:cubicBezTo>
                    <a:pt x="1" y="45"/>
                    <a:pt x="1" y="93"/>
                    <a:pt x="24" y="129"/>
                  </a:cubicBezTo>
                  <a:lnTo>
                    <a:pt x="60" y="164"/>
                  </a:lnTo>
                  <a:cubicBezTo>
                    <a:pt x="60" y="176"/>
                    <a:pt x="72" y="188"/>
                    <a:pt x="96" y="188"/>
                  </a:cubicBezTo>
                  <a:cubicBezTo>
                    <a:pt x="132" y="188"/>
                    <a:pt x="155" y="188"/>
                    <a:pt x="191" y="164"/>
                  </a:cubicBezTo>
                  <a:lnTo>
                    <a:pt x="191" y="10"/>
                  </a:lnTo>
                  <a:cubicBezTo>
                    <a:pt x="167" y="4"/>
                    <a:pt x="144"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30"/>
            <p:cNvSpPr/>
            <p:nvPr/>
          </p:nvSpPr>
          <p:spPr>
            <a:xfrm>
              <a:off x="5962925" y="2141475"/>
              <a:ext cx="3600" cy="1500"/>
            </a:xfrm>
            <a:custGeom>
              <a:avLst/>
              <a:gdLst/>
              <a:ahLst/>
              <a:cxnLst/>
              <a:rect l="l" t="t" r="r" b="b"/>
              <a:pathLst>
                <a:path w="144" h="60" extrusionOk="0">
                  <a:moveTo>
                    <a:pt x="96" y="0"/>
                  </a:moveTo>
                  <a:cubicBezTo>
                    <a:pt x="60" y="12"/>
                    <a:pt x="25" y="48"/>
                    <a:pt x="1" y="60"/>
                  </a:cubicBezTo>
                  <a:lnTo>
                    <a:pt x="144" y="60"/>
                  </a:lnTo>
                  <a:cubicBezTo>
                    <a:pt x="132" y="36"/>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30"/>
            <p:cNvSpPr/>
            <p:nvPr/>
          </p:nvSpPr>
          <p:spPr>
            <a:xfrm>
              <a:off x="5909350" y="2139975"/>
              <a:ext cx="3600" cy="3000"/>
            </a:xfrm>
            <a:custGeom>
              <a:avLst/>
              <a:gdLst/>
              <a:ahLst/>
              <a:cxnLst/>
              <a:rect l="l" t="t" r="r" b="b"/>
              <a:pathLst>
                <a:path w="144" h="120" extrusionOk="0">
                  <a:moveTo>
                    <a:pt x="1" y="1"/>
                  </a:moveTo>
                  <a:lnTo>
                    <a:pt x="1" y="1"/>
                  </a:lnTo>
                  <a:cubicBezTo>
                    <a:pt x="37" y="36"/>
                    <a:pt x="96" y="72"/>
                    <a:pt x="144" y="120"/>
                  </a:cubicBezTo>
                  <a:cubicBezTo>
                    <a:pt x="96" y="72"/>
                    <a:pt x="37"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30"/>
            <p:cNvSpPr/>
            <p:nvPr/>
          </p:nvSpPr>
          <p:spPr>
            <a:xfrm>
              <a:off x="5919775" y="2139975"/>
              <a:ext cx="3900" cy="3000"/>
            </a:xfrm>
            <a:custGeom>
              <a:avLst/>
              <a:gdLst/>
              <a:ahLst/>
              <a:cxnLst/>
              <a:rect l="l" t="t" r="r" b="b"/>
              <a:pathLst>
                <a:path w="156" h="120" extrusionOk="0">
                  <a:moveTo>
                    <a:pt x="155" y="1"/>
                  </a:moveTo>
                  <a:cubicBezTo>
                    <a:pt x="96" y="48"/>
                    <a:pt x="60" y="72"/>
                    <a:pt x="1" y="120"/>
                  </a:cubicBezTo>
                  <a:cubicBezTo>
                    <a:pt x="60" y="72"/>
                    <a:pt x="120"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30"/>
            <p:cNvSpPr/>
            <p:nvPr/>
          </p:nvSpPr>
          <p:spPr>
            <a:xfrm>
              <a:off x="5887625" y="2138125"/>
              <a:ext cx="3900" cy="1275"/>
            </a:xfrm>
            <a:custGeom>
              <a:avLst/>
              <a:gdLst/>
              <a:ahLst/>
              <a:cxnLst/>
              <a:rect l="l" t="t" r="r" b="b"/>
              <a:pathLst>
                <a:path w="156" h="51" extrusionOk="0">
                  <a:moveTo>
                    <a:pt x="113" y="1"/>
                  </a:moveTo>
                  <a:cubicBezTo>
                    <a:pt x="111" y="1"/>
                    <a:pt x="109" y="1"/>
                    <a:pt x="108" y="3"/>
                  </a:cubicBezTo>
                  <a:cubicBezTo>
                    <a:pt x="72" y="3"/>
                    <a:pt x="36" y="27"/>
                    <a:pt x="1" y="51"/>
                  </a:cubicBezTo>
                  <a:lnTo>
                    <a:pt x="155" y="51"/>
                  </a:lnTo>
                  <a:cubicBezTo>
                    <a:pt x="135" y="30"/>
                    <a:pt x="123"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30"/>
            <p:cNvSpPr/>
            <p:nvPr/>
          </p:nvSpPr>
          <p:spPr>
            <a:xfrm>
              <a:off x="5948650" y="2143250"/>
              <a:ext cx="3900" cy="3000"/>
            </a:xfrm>
            <a:custGeom>
              <a:avLst/>
              <a:gdLst/>
              <a:ahLst/>
              <a:cxnLst/>
              <a:rect l="l" t="t" r="r" b="b"/>
              <a:pathLst>
                <a:path w="156" h="120" extrusionOk="0">
                  <a:moveTo>
                    <a:pt x="0" y="1"/>
                  </a:moveTo>
                  <a:cubicBezTo>
                    <a:pt x="48" y="48"/>
                    <a:pt x="96" y="84"/>
                    <a:pt x="131" y="120"/>
                  </a:cubicBezTo>
                  <a:cubicBezTo>
                    <a:pt x="131" y="84"/>
                    <a:pt x="155" y="48"/>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30"/>
            <p:cNvSpPr/>
            <p:nvPr/>
          </p:nvSpPr>
          <p:spPr>
            <a:xfrm>
              <a:off x="6041825" y="2142050"/>
              <a:ext cx="54175" cy="17350"/>
            </a:xfrm>
            <a:custGeom>
              <a:avLst/>
              <a:gdLst/>
              <a:ahLst/>
              <a:cxnLst/>
              <a:rect l="l" t="t" r="r" b="b"/>
              <a:pathLst>
                <a:path w="2167" h="694" extrusionOk="0">
                  <a:moveTo>
                    <a:pt x="262" y="1"/>
                  </a:moveTo>
                  <a:cubicBezTo>
                    <a:pt x="250" y="25"/>
                    <a:pt x="214" y="37"/>
                    <a:pt x="202" y="49"/>
                  </a:cubicBezTo>
                  <a:cubicBezTo>
                    <a:pt x="179" y="84"/>
                    <a:pt x="143" y="120"/>
                    <a:pt x="119" y="168"/>
                  </a:cubicBezTo>
                  <a:cubicBezTo>
                    <a:pt x="72" y="263"/>
                    <a:pt x="12" y="346"/>
                    <a:pt x="0" y="453"/>
                  </a:cubicBezTo>
                  <a:cubicBezTo>
                    <a:pt x="691" y="465"/>
                    <a:pt x="1381" y="513"/>
                    <a:pt x="2048" y="691"/>
                  </a:cubicBezTo>
                  <a:cubicBezTo>
                    <a:pt x="2053" y="693"/>
                    <a:pt x="2058" y="694"/>
                    <a:pt x="2062" y="694"/>
                  </a:cubicBezTo>
                  <a:cubicBezTo>
                    <a:pt x="2093" y="694"/>
                    <a:pt x="2126" y="663"/>
                    <a:pt x="2167" y="632"/>
                  </a:cubicBezTo>
                  <a:lnTo>
                    <a:pt x="2167" y="453"/>
                  </a:lnTo>
                  <a:cubicBezTo>
                    <a:pt x="2167" y="251"/>
                    <a:pt x="2024" y="263"/>
                    <a:pt x="1857" y="239"/>
                  </a:cubicBezTo>
                  <a:cubicBezTo>
                    <a:pt x="1322" y="203"/>
                    <a:pt x="786" y="203"/>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30"/>
            <p:cNvSpPr/>
            <p:nvPr/>
          </p:nvSpPr>
          <p:spPr>
            <a:xfrm>
              <a:off x="6014125" y="2132825"/>
              <a:ext cx="35150" cy="14875"/>
            </a:xfrm>
            <a:custGeom>
              <a:avLst/>
              <a:gdLst/>
              <a:ahLst/>
              <a:cxnLst/>
              <a:rect l="l" t="t" r="r" b="b"/>
              <a:pathLst>
                <a:path w="1406" h="595" extrusionOk="0">
                  <a:moveTo>
                    <a:pt x="287" y="1"/>
                  </a:moveTo>
                  <a:cubicBezTo>
                    <a:pt x="132" y="120"/>
                    <a:pt x="1" y="239"/>
                    <a:pt x="120" y="453"/>
                  </a:cubicBezTo>
                  <a:cubicBezTo>
                    <a:pt x="179" y="513"/>
                    <a:pt x="239" y="537"/>
                    <a:pt x="310" y="560"/>
                  </a:cubicBezTo>
                  <a:cubicBezTo>
                    <a:pt x="477" y="571"/>
                    <a:pt x="641" y="595"/>
                    <a:pt x="799" y="595"/>
                  </a:cubicBezTo>
                  <a:cubicBezTo>
                    <a:pt x="1004" y="595"/>
                    <a:pt x="1201" y="555"/>
                    <a:pt x="1382" y="394"/>
                  </a:cubicBezTo>
                  <a:lnTo>
                    <a:pt x="1382" y="382"/>
                  </a:lnTo>
                  <a:cubicBezTo>
                    <a:pt x="1382" y="287"/>
                    <a:pt x="1406" y="203"/>
                    <a:pt x="1406" y="108"/>
                  </a:cubicBezTo>
                  <a:cubicBezTo>
                    <a:pt x="1378" y="107"/>
                    <a:pt x="1351" y="107"/>
                    <a:pt x="1323" y="107"/>
                  </a:cubicBezTo>
                  <a:cubicBezTo>
                    <a:pt x="1175" y="107"/>
                    <a:pt x="1027" y="117"/>
                    <a:pt x="881" y="117"/>
                  </a:cubicBezTo>
                  <a:cubicBezTo>
                    <a:pt x="678" y="117"/>
                    <a:pt x="479" y="97"/>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30"/>
            <p:cNvSpPr/>
            <p:nvPr/>
          </p:nvSpPr>
          <p:spPr>
            <a:xfrm>
              <a:off x="5777500" y="2135475"/>
              <a:ext cx="42875" cy="14475"/>
            </a:xfrm>
            <a:custGeom>
              <a:avLst/>
              <a:gdLst/>
              <a:ahLst/>
              <a:cxnLst/>
              <a:rect l="l" t="t" r="r" b="b"/>
              <a:pathLst>
                <a:path w="1715" h="579" extrusionOk="0">
                  <a:moveTo>
                    <a:pt x="603" y="0"/>
                  </a:moveTo>
                  <a:cubicBezTo>
                    <a:pt x="506" y="0"/>
                    <a:pt x="409" y="18"/>
                    <a:pt x="310" y="61"/>
                  </a:cubicBezTo>
                  <a:cubicBezTo>
                    <a:pt x="0" y="312"/>
                    <a:pt x="36" y="514"/>
                    <a:pt x="429" y="550"/>
                  </a:cubicBezTo>
                  <a:cubicBezTo>
                    <a:pt x="560" y="567"/>
                    <a:pt x="691" y="578"/>
                    <a:pt x="819" y="578"/>
                  </a:cubicBezTo>
                  <a:cubicBezTo>
                    <a:pt x="1133" y="578"/>
                    <a:pt x="1436" y="511"/>
                    <a:pt x="1715" y="300"/>
                  </a:cubicBezTo>
                  <a:cubicBezTo>
                    <a:pt x="1708" y="154"/>
                    <a:pt x="1660" y="97"/>
                    <a:pt x="1583" y="97"/>
                  </a:cubicBezTo>
                  <a:cubicBezTo>
                    <a:pt x="1535" y="97"/>
                    <a:pt x="1474" y="120"/>
                    <a:pt x="1405" y="157"/>
                  </a:cubicBezTo>
                  <a:cubicBezTo>
                    <a:pt x="1310" y="157"/>
                    <a:pt x="1203" y="133"/>
                    <a:pt x="1120" y="133"/>
                  </a:cubicBezTo>
                  <a:cubicBezTo>
                    <a:pt x="945" y="57"/>
                    <a:pt x="775" y="0"/>
                    <a:pt x="6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30"/>
            <p:cNvSpPr/>
            <p:nvPr/>
          </p:nvSpPr>
          <p:spPr>
            <a:xfrm>
              <a:off x="5782550" y="2132525"/>
              <a:ext cx="22950" cy="7475"/>
            </a:xfrm>
            <a:custGeom>
              <a:avLst/>
              <a:gdLst/>
              <a:ahLst/>
              <a:cxnLst/>
              <a:rect l="l" t="t" r="r" b="b"/>
              <a:pathLst>
                <a:path w="918" h="299" extrusionOk="0">
                  <a:moveTo>
                    <a:pt x="632" y="1"/>
                  </a:moveTo>
                  <a:cubicBezTo>
                    <a:pt x="591" y="37"/>
                    <a:pt x="551" y="49"/>
                    <a:pt x="510" y="49"/>
                  </a:cubicBezTo>
                  <a:cubicBezTo>
                    <a:pt x="438" y="49"/>
                    <a:pt x="366" y="12"/>
                    <a:pt x="294" y="12"/>
                  </a:cubicBezTo>
                  <a:cubicBezTo>
                    <a:pt x="287" y="12"/>
                    <a:pt x="281" y="12"/>
                    <a:pt x="275" y="13"/>
                  </a:cubicBezTo>
                  <a:cubicBezTo>
                    <a:pt x="215" y="13"/>
                    <a:pt x="156" y="37"/>
                    <a:pt x="96" y="60"/>
                  </a:cubicBezTo>
                  <a:cubicBezTo>
                    <a:pt x="48" y="96"/>
                    <a:pt x="1" y="156"/>
                    <a:pt x="1" y="215"/>
                  </a:cubicBezTo>
                  <a:cubicBezTo>
                    <a:pt x="1" y="239"/>
                    <a:pt x="25" y="275"/>
                    <a:pt x="36" y="299"/>
                  </a:cubicBezTo>
                  <a:cubicBezTo>
                    <a:pt x="334" y="287"/>
                    <a:pt x="620" y="275"/>
                    <a:pt x="918" y="251"/>
                  </a:cubicBezTo>
                  <a:cubicBezTo>
                    <a:pt x="858" y="132"/>
                    <a:pt x="751" y="49"/>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30"/>
            <p:cNvSpPr/>
            <p:nvPr/>
          </p:nvSpPr>
          <p:spPr>
            <a:xfrm>
              <a:off x="5812625" y="2134075"/>
              <a:ext cx="18475" cy="9900"/>
            </a:xfrm>
            <a:custGeom>
              <a:avLst/>
              <a:gdLst/>
              <a:ahLst/>
              <a:cxnLst/>
              <a:rect l="l" t="t" r="r" b="b"/>
              <a:pathLst>
                <a:path w="739" h="396" extrusionOk="0">
                  <a:moveTo>
                    <a:pt x="279" y="0"/>
                  </a:moveTo>
                  <a:cubicBezTo>
                    <a:pt x="184" y="0"/>
                    <a:pt x="91" y="53"/>
                    <a:pt x="0" y="213"/>
                  </a:cubicBezTo>
                  <a:lnTo>
                    <a:pt x="310" y="344"/>
                  </a:lnTo>
                  <a:cubicBezTo>
                    <a:pt x="346" y="380"/>
                    <a:pt x="376" y="396"/>
                    <a:pt x="425" y="396"/>
                  </a:cubicBezTo>
                  <a:cubicBezTo>
                    <a:pt x="440" y="396"/>
                    <a:pt x="457" y="394"/>
                    <a:pt x="477" y="391"/>
                  </a:cubicBezTo>
                  <a:cubicBezTo>
                    <a:pt x="548" y="368"/>
                    <a:pt x="631" y="332"/>
                    <a:pt x="691" y="272"/>
                  </a:cubicBezTo>
                  <a:cubicBezTo>
                    <a:pt x="715" y="237"/>
                    <a:pt x="727" y="225"/>
                    <a:pt x="738" y="189"/>
                  </a:cubicBezTo>
                  <a:cubicBezTo>
                    <a:pt x="584" y="138"/>
                    <a:pt x="430" y="0"/>
                    <a:pt x="2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30"/>
            <p:cNvSpPr/>
            <p:nvPr/>
          </p:nvSpPr>
          <p:spPr>
            <a:xfrm>
              <a:off x="5784925" y="2128375"/>
              <a:ext cx="13125" cy="7375"/>
            </a:xfrm>
            <a:custGeom>
              <a:avLst/>
              <a:gdLst/>
              <a:ahLst/>
              <a:cxnLst/>
              <a:rect l="l" t="t" r="r" b="b"/>
              <a:pathLst>
                <a:path w="525" h="295" extrusionOk="0">
                  <a:moveTo>
                    <a:pt x="96" y="0"/>
                  </a:moveTo>
                  <a:cubicBezTo>
                    <a:pt x="1" y="95"/>
                    <a:pt x="1" y="191"/>
                    <a:pt x="96" y="286"/>
                  </a:cubicBezTo>
                  <a:cubicBezTo>
                    <a:pt x="144" y="290"/>
                    <a:pt x="193" y="294"/>
                    <a:pt x="241" y="294"/>
                  </a:cubicBezTo>
                  <a:cubicBezTo>
                    <a:pt x="348" y="294"/>
                    <a:pt x="451" y="270"/>
                    <a:pt x="525" y="155"/>
                  </a:cubicBezTo>
                  <a:lnTo>
                    <a:pt x="37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30"/>
            <p:cNvSpPr/>
            <p:nvPr/>
          </p:nvSpPr>
          <p:spPr>
            <a:xfrm>
              <a:off x="5844175" y="2136050"/>
              <a:ext cx="11025" cy="8550"/>
            </a:xfrm>
            <a:custGeom>
              <a:avLst/>
              <a:gdLst/>
              <a:ahLst/>
              <a:cxnLst/>
              <a:rect l="l" t="t" r="r" b="b"/>
              <a:pathLst>
                <a:path w="441" h="342" extrusionOk="0">
                  <a:moveTo>
                    <a:pt x="235" y="1"/>
                  </a:moveTo>
                  <a:cubicBezTo>
                    <a:pt x="156" y="1"/>
                    <a:pt x="76" y="40"/>
                    <a:pt x="0" y="110"/>
                  </a:cubicBezTo>
                  <a:cubicBezTo>
                    <a:pt x="0" y="146"/>
                    <a:pt x="12" y="169"/>
                    <a:pt x="0" y="205"/>
                  </a:cubicBezTo>
                  <a:cubicBezTo>
                    <a:pt x="24" y="241"/>
                    <a:pt x="72" y="289"/>
                    <a:pt x="119" y="324"/>
                  </a:cubicBezTo>
                  <a:cubicBezTo>
                    <a:pt x="161" y="333"/>
                    <a:pt x="198" y="341"/>
                    <a:pt x="236" y="341"/>
                  </a:cubicBezTo>
                  <a:cubicBezTo>
                    <a:pt x="252" y="341"/>
                    <a:pt x="269" y="340"/>
                    <a:pt x="286" y="336"/>
                  </a:cubicBezTo>
                  <a:cubicBezTo>
                    <a:pt x="358" y="312"/>
                    <a:pt x="369" y="217"/>
                    <a:pt x="429" y="158"/>
                  </a:cubicBezTo>
                  <a:lnTo>
                    <a:pt x="441" y="98"/>
                  </a:lnTo>
                  <a:cubicBezTo>
                    <a:pt x="374" y="31"/>
                    <a:pt x="305"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30"/>
            <p:cNvSpPr/>
            <p:nvPr/>
          </p:nvSpPr>
          <p:spPr>
            <a:xfrm>
              <a:off x="5829000" y="2138775"/>
              <a:ext cx="16975" cy="7050"/>
            </a:xfrm>
            <a:custGeom>
              <a:avLst/>
              <a:gdLst/>
              <a:ahLst/>
              <a:cxnLst/>
              <a:rect l="l" t="t" r="r" b="b"/>
              <a:pathLst>
                <a:path w="679" h="282" extrusionOk="0">
                  <a:moveTo>
                    <a:pt x="72" y="1"/>
                  </a:moveTo>
                  <a:lnTo>
                    <a:pt x="36" y="13"/>
                  </a:lnTo>
                  <a:cubicBezTo>
                    <a:pt x="0" y="60"/>
                    <a:pt x="0" y="120"/>
                    <a:pt x="24" y="180"/>
                  </a:cubicBezTo>
                  <a:cubicBezTo>
                    <a:pt x="72" y="227"/>
                    <a:pt x="131" y="251"/>
                    <a:pt x="191" y="275"/>
                  </a:cubicBezTo>
                  <a:cubicBezTo>
                    <a:pt x="234" y="279"/>
                    <a:pt x="277" y="281"/>
                    <a:pt x="318" y="281"/>
                  </a:cubicBezTo>
                  <a:cubicBezTo>
                    <a:pt x="401" y="281"/>
                    <a:pt x="480" y="271"/>
                    <a:pt x="560" y="239"/>
                  </a:cubicBezTo>
                  <a:cubicBezTo>
                    <a:pt x="619" y="215"/>
                    <a:pt x="643" y="168"/>
                    <a:pt x="679" y="108"/>
                  </a:cubicBezTo>
                  <a:cubicBezTo>
                    <a:pt x="667" y="96"/>
                    <a:pt x="643" y="60"/>
                    <a:pt x="631" y="37"/>
                  </a:cubicBezTo>
                  <a:lnTo>
                    <a:pt x="6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30"/>
            <p:cNvSpPr/>
            <p:nvPr/>
          </p:nvSpPr>
          <p:spPr>
            <a:xfrm>
              <a:off x="5794175" y="2126125"/>
              <a:ext cx="7450" cy="2275"/>
            </a:xfrm>
            <a:custGeom>
              <a:avLst/>
              <a:gdLst/>
              <a:ahLst/>
              <a:cxnLst/>
              <a:rect l="l" t="t" r="r" b="b"/>
              <a:pathLst>
                <a:path w="298" h="91" extrusionOk="0">
                  <a:moveTo>
                    <a:pt x="153" y="1"/>
                  </a:moveTo>
                  <a:cubicBezTo>
                    <a:pt x="104" y="1"/>
                    <a:pt x="54" y="31"/>
                    <a:pt x="0" y="90"/>
                  </a:cubicBezTo>
                  <a:lnTo>
                    <a:pt x="298" y="90"/>
                  </a:lnTo>
                  <a:cubicBezTo>
                    <a:pt x="250" y="31"/>
                    <a:pt x="202" y="1"/>
                    <a:pt x="1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30"/>
            <p:cNvSpPr/>
            <p:nvPr/>
          </p:nvSpPr>
          <p:spPr>
            <a:xfrm>
              <a:off x="5858750" y="2138125"/>
              <a:ext cx="3900" cy="1275"/>
            </a:xfrm>
            <a:custGeom>
              <a:avLst/>
              <a:gdLst/>
              <a:ahLst/>
              <a:cxnLst/>
              <a:rect l="l" t="t" r="r" b="b"/>
              <a:pathLst>
                <a:path w="156" h="51" extrusionOk="0">
                  <a:moveTo>
                    <a:pt x="125" y="1"/>
                  </a:moveTo>
                  <a:cubicBezTo>
                    <a:pt x="123" y="1"/>
                    <a:pt x="121" y="1"/>
                    <a:pt x="120" y="3"/>
                  </a:cubicBezTo>
                  <a:cubicBezTo>
                    <a:pt x="72" y="3"/>
                    <a:pt x="25" y="27"/>
                    <a:pt x="1" y="51"/>
                  </a:cubicBezTo>
                  <a:lnTo>
                    <a:pt x="156" y="51"/>
                  </a:lnTo>
                  <a:cubicBezTo>
                    <a:pt x="145" y="30"/>
                    <a:pt x="135" y="1"/>
                    <a:pt x="1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30"/>
            <p:cNvSpPr/>
            <p:nvPr/>
          </p:nvSpPr>
          <p:spPr>
            <a:xfrm>
              <a:off x="5975425" y="2139650"/>
              <a:ext cx="72950" cy="14050"/>
            </a:xfrm>
            <a:custGeom>
              <a:avLst/>
              <a:gdLst/>
              <a:ahLst/>
              <a:cxnLst/>
              <a:rect l="l" t="t" r="r" b="b"/>
              <a:pathLst>
                <a:path w="2918" h="562" extrusionOk="0">
                  <a:moveTo>
                    <a:pt x="1317" y="0"/>
                  </a:moveTo>
                  <a:cubicBezTo>
                    <a:pt x="1121" y="0"/>
                    <a:pt x="953" y="77"/>
                    <a:pt x="775" y="133"/>
                  </a:cubicBezTo>
                  <a:cubicBezTo>
                    <a:pt x="727" y="133"/>
                    <a:pt x="692" y="145"/>
                    <a:pt x="644" y="145"/>
                  </a:cubicBezTo>
                  <a:cubicBezTo>
                    <a:pt x="572" y="240"/>
                    <a:pt x="430" y="192"/>
                    <a:pt x="358" y="287"/>
                  </a:cubicBezTo>
                  <a:cubicBezTo>
                    <a:pt x="251" y="264"/>
                    <a:pt x="168" y="264"/>
                    <a:pt x="72" y="264"/>
                  </a:cubicBezTo>
                  <a:lnTo>
                    <a:pt x="49" y="299"/>
                  </a:lnTo>
                  <a:cubicBezTo>
                    <a:pt x="1" y="442"/>
                    <a:pt x="108" y="502"/>
                    <a:pt x="215" y="561"/>
                  </a:cubicBezTo>
                  <a:lnTo>
                    <a:pt x="2656" y="561"/>
                  </a:lnTo>
                  <a:cubicBezTo>
                    <a:pt x="2787" y="490"/>
                    <a:pt x="2906" y="418"/>
                    <a:pt x="2918" y="252"/>
                  </a:cubicBezTo>
                  <a:cubicBezTo>
                    <a:pt x="2814" y="218"/>
                    <a:pt x="2707" y="208"/>
                    <a:pt x="2599" y="208"/>
                  </a:cubicBezTo>
                  <a:cubicBezTo>
                    <a:pt x="2439" y="208"/>
                    <a:pt x="2276" y="230"/>
                    <a:pt x="2112" y="230"/>
                  </a:cubicBezTo>
                  <a:cubicBezTo>
                    <a:pt x="1956" y="230"/>
                    <a:pt x="1799" y="210"/>
                    <a:pt x="1644" y="133"/>
                  </a:cubicBezTo>
                  <a:cubicBezTo>
                    <a:pt x="1608" y="73"/>
                    <a:pt x="1585" y="2"/>
                    <a:pt x="1489" y="2"/>
                  </a:cubicBezTo>
                  <a:lnTo>
                    <a:pt x="1358" y="2"/>
                  </a:lnTo>
                  <a:cubicBezTo>
                    <a:pt x="1344" y="1"/>
                    <a:pt x="1331" y="0"/>
                    <a:pt x="13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30"/>
            <p:cNvSpPr/>
            <p:nvPr/>
          </p:nvSpPr>
          <p:spPr>
            <a:xfrm>
              <a:off x="5994775" y="2132325"/>
              <a:ext cx="14925" cy="12875"/>
            </a:xfrm>
            <a:custGeom>
              <a:avLst/>
              <a:gdLst/>
              <a:ahLst/>
              <a:cxnLst/>
              <a:rect l="l" t="t" r="r" b="b"/>
              <a:pathLst>
                <a:path w="597" h="515" extrusionOk="0">
                  <a:moveTo>
                    <a:pt x="264" y="1"/>
                  </a:moveTo>
                  <a:cubicBezTo>
                    <a:pt x="190" y="1"/>
                    <a:pt x="112" y="10"/>
                    <a:pt x="39" y="10"/>
                  </a:cubicBezTo>
                  <a:cubicBezTo>
                    <a:pt x="26" y="10"/>
                    <a:pt x="13" y="10"/>
                    <a:pt x="1" y="9"/>
                  </a:cubicBezTo>
                  <a:lnTo>
                    <a:pt x="1" y="9"/>
                  </a:lnTo>
                  <a:cubicBezTo>
                    <a:pt x="1" y="164"/>
                    <a:pt x="13" y="295"/>
                    <a:pt x="13" y="426"/>
                  </a:cubicBezTo>
                  <a:cubicBezTo>
                    <a:pt x="117" y="478"/>
                    <a:pt x="217" y="514"/>
                    <a:pt x="308" y="514"/>
                  </a:cubicBezTo>
                  <a:cubicBezTo>
                    <a:pt x="423" y="514"/>
                    <a:pt x="523" y="455"/>
                    <a:pt x="596" y="295"/>
                  </a:cubicBezTo>
                  <a:cubicBezTo>
                    <a:pt x="558" y="41"/>
                    <a:pt x="420" y="1"/>
                    <a:pt x="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30"/>
            <p:cNvSpPr/>
            <p:nvPr/>
          </p:nvSpPr>
          <p:spPr>
            <a:xfrm>
              <a:off x="6012950" y="2132750"/>
              <a:ext cx="8350" cy="10225"/>
            </a:xfrm>
            <a:custGeom>
              <a:avLst/>
              <a:gdLst/>
              <a:ahLst/>
              <a:cxnLst/>
              <a:rect l="l" t="t" r="r" b="b"/>
              <a:pathLst>
                <a:path w="334" h="409" extrusionOk="0">
                  <a:moveTo>
                    <a:pt x="277" y="1"/>
                  </a:moveTo>
                  <a:cubicBezTo>
                    <a:pt x="100" y="1"/>
                    <a:pt x="11" y="105"/>
                    <a:pt x="0" y="278"/>
                  </a:cubicBezTo>
                  <a:cubicBezTo>
                    <a:pt x="48" y="313"/>
                    <a:pt x="107" y="361"/>
                    <a:pt x="155" y="409"/>
                  </a:cubicBezTo>
                  <a:lnTo>
                    <a:pt x="334" y="4"/>
                  </a:lnTo>
                  <a:cubicBezTo>
                    <a:pt x="314" y="2"/>
                    <a:pt x="295" y="1"/>
                    <a:pt x="2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30"/>
            <p:cNvSpPr/>
            <p:nvPr/>
          </p:nvSpPr>
          <p:spPr>
            <a:xfrm>
              <a:off x="5753675" y="2128375"/>
              <a:ext cx="33675" cy="11875"/>
            </a:xfrm>
            <a:custGeom>
              <a:avLst/>
              <a:gdLst/>
              <a:ahLst/>
              <a:cxnLst/>
              <a:rect l="l" t="t" r="r" b="b"/>
              <a:pathLst>
                <a:path w="1347" h="475" extrusionOk="0">
                  <a:moveTo>
                    <a:pt x="477" y="0"/>
                  </a:moveTo>
                  <a:cubicBezTo>
                    <a:pt x="394" y="119"/>
                    <a:pt x="1" y="84"/>
                    <a:pt x="298" y="381"/>
                  </a:cubicBezTo>
                  <a:cubicBezTo>
                    <a:pt x="438" y="440"/>
                    <a:pt x="574" y="475"/>
                    <a:pt x="708" y="475"/>
                  </a:cubicBezTo>
                  <a:cubicBezTo>
                    <a:pt x="873" y="475"/>
                    <a:pt x="1034" y="422"/>
                    <a:pt x="1191" y="298"/>
                  </a:cubicBezTo>
                  <a:lnTo>
                    <a:pt x="1346" y="298"/>
                  </a:lnTo>
                  <a:lnTo>
                    <a:pt x="1346" y="24"/>
                  </a:lnTo>
                  <a:lnTo>
                    <a:pt x="1191" y="24"/>
                  </a:lnTo>
                  <a:cubicBezTo>
                    <a:pt x="1144" y="60"/>
                    <a:pt x="1084" y="107"/>
                    <a:pt x="1049" y="155"/>
                  </a:cubicBezTo>
                  <a:cubicBezTo>
                    <a:pt x="953" y="107"/>
                    <a:pt x="846" y="60"/>
                    <a:pt x="763" y="24"/>
                  </a:cubicBezTo>
                  <a:cubicBezTo>
                    <a:pt x="763" y="24"/>
                    <a:pt x="751" y="36"/>
                    <a:pt x="715" y="48"/>
                  </a:cubicBezTo>
                  <a:cubicBezTo>
                    <a:pt x="691" y="48"/>
                    <a:pt x="656" y="48"/>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30"/>
            <p:cNvSpPr/>
            <p:nvPr/>
          </p:nvSpPr>
          <p:spPr>
            <a:xfrm>
              <a:off x="5747425" y="2128075"/>
              <a:ext cx="18200" cy="10150"/>
            </a:xfrm>
            <a:custGeom>
              <a:avLst/>
              <a:gdLst/>
              <a:ahLst/>
              <a:cxnLst/>
              <a:rect l="l" t="t" r="r" b="b"/>
              <a:pathLst>
                <a:path w="728" h="406" extrusionOk="0">
                  <a:moveTo>
                    <a:pt x="156" y="0"/>
                  </a:moveTo>
                  <a:cubicBezTo>
                    <a:pt x="37" y="72"/>
                    <a:pt x="13" y="179"/>
                    <a:pt x="1" y="310"/>
                  </a:cubicBezTo>
                  <a:cubicBezTo>
                    <a:pt x="25" y="334"/>
                    <a:pt x="37" y="357"/>
                    <a:pt x="72" y="369"/>
                  </a:cubicBezTo>
                  <a:cubicBezTo>
                    <a:pt x="126" y="393"/>
                    <a:pt x="173" y="405"/>
                    <a:pt x="221" y="405"/>
                  </a:cubicBezTo>
                  <a:cubicBezTo>
                    <a:pt x="269" y="405"/>
                    <a:pt x="316" y="393"/>
                    <a:pt x="370" y="369"/>
                  </a:cubicBezTo>
                  <a:cubicBezTo>
                    <a:pt x="406" y="357"/>
                    <a:pt x="418" y="334"/>
                    <a:pt x="441" y="310"/>
                  </a:cubicBezTo>
                  <a:cubicBezTo>
                    <a:pt x="548" y="227"/>
                    <a:pt x="644" y="119"/>
                    <a:pt x="727" y="36"/>
                  </a:cubicBezTo>
                  <a:cubicBezTo>
                    <a:pt x="548" y="36"/>
                    <a:pt x="358" y="12"/>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30"/>
            <p:cNvSpPr/>
            <p:nvPr/>
          </p:nvSpPr>
          <p:spPr>
            <a:xfrm>
              <a:off x="5737025" y="2128375"/>
              <a:ext cx="7150" cy="3125"/>
            </a:xfrm>
            <a:custGeom>
              <a:avLst/>
              <a:gdLst/>
              <a:ahLst/>
              <a:cxnLst/>
              <a:rect l="l" t="t" r="r" b="b"/>
              <a:pathLst>
                <a:path w="286" h="125" extrusionOk="0">
                  <a:moveTo>
                    <a:pt x="286" y="0"/>
                  </a:moveTo>
                  <a:cubicBezTo>
                    <a:pt x="191" y="0"/>
                    <a:pt x="107" y="24"/>
                    <a:pt x="0" y="24"/>
                  </a:cubicBezTo>
                  <a:cubicBezTo>
                    <a:pt x="50" y="91"/>
                    <a:pt x="96" y="124"/>
                    <a:pt x="139" y="124"/>
                  </a:cubicBezTo>
                  <a:cubicBezTo>
                    <a:pt x="188" y="124"/>
                    <a:pt x="235" y="82"/>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30"/>
            <p:cNvSpPr/>
            <p:nvPr/>
          </p:nvSpPr>
          <p:spPr>
            <a:xfrm>
              <a:off x="5769450" y="2128375"/>
              <a:ext cx="3600" cy="2000"/>
            </a:xfrm>
            <a:custGeom>
              <a:avLst/>
              <a:gdLst/>
              <a:ahLst/>
              <a:cxnLst/>
              <a:rect l="l" t="t" r="r" b="b"/>
              <a:pathLst>
                <a:path w="144" h="80" extrusionOk="0">
                  <a:moveTo>
                    <a:pt x="1" y="0"/>
                  </a:moveTo>
                  <a:cubicBezTo>
                    <a:pt x="13" y="36"/>
                    <a:pt x="25" y="48"/>
                    <a:pt x="37" y="60"/>
                  </a:cubicBezTo>
                  <a:cubicBezTo>
                    <a:pt x="54" y="73"/>
                    <a:pt x="72" y="80"/>
                    <a:pt x="88" y="80"/>
                  </a:cubicBezTo>
                  <a:cubicBezTo>
                    <a:pt x="115" y="80"/>
                    <a:pt x="136" y="61"/>
                    <a:pt x="144" y="24"/>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30"/>
            <p:cNvSpPr/>
            <p:nvPr/>
          </p:nvSpPr>
          <p:spPr>
            <a:xfrm>
              <a:off x="5779875" y="2128975"/>
              <a:ext cx="3600" cy="3275"/>
            </a:xfrm>
            <a:custGeom>
              <a:avLst/>
              <a:gdLst/>
              <a:ahLst/>
              <a:cxnLst/>
              <a:rect l="l" t="t" r="r" b="b"/>
              <a:pathLst>
                <a:path w="144" h="131" extrusionOk="0">
                  <a:moveTo>
                    <a:pt x="143" y="0"/>
                  </a:moveTo>
                  <a:lnTo>
                    <a:pt x="143" y="0"/>
                  </a:lnTo>
                  <a:cubicBezTo>
                    <a:pt x="72" y="12"/>
                    <a:pt x="24" y="60"/>
                    <a:pt x="1" y="131"/>
                  </a:cubicBezTo>
                  <a:cubicBezTo>
                    <a:pt x="36" y="83"/>
                    <a:pt x="96" y="36"/>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30"/>
            <p:cNvSpPr/>
            <p:nvPr/>
          </p:nvSpPr>
          <p:spPr>
            <a:xfrm>
              <a:off x="6160275" y="1616425"/>
              <a:ext cx="21750" cy="20825"/>
            </a:xfrm>
            <a:custGeom>
              <a:avLst/>
              <a:gdLst/>
              <a:ahLst/>
              <a:cxnLst/>
              <a:rect l="l" t="t" r="r" b="b"/>
              <a:pathLst>
                <a:path w="870" h="833" extrusionOk="0">
                  <a:moveTo>
                    <a:pt x="396" y="0"/>
                  </a:moveTo>
                  <a:cubicBezTo>
                    <a:pt x="154" y="0"/>
                    <a:pt x="120" y="90"/>
                    <a:pt x="1" y="404"/>
                  </a:cubicBezTo>
                  <a:cubicBezTo>
                    <a:pt x="179" y="511"/>
                    <a:pt x="144" y="690"/>
                    <a:pt x="156" y="833"/>
                  </a:cubicBezTo>
                  <a:cubicBezTo>
                    <a:pt x="322" y="750"/>
                    <a:pt x="263" y="523"/>
                    <a:pt x="417" y="452"/>
                  </a:cubicBezTo>
                  <a:cubicBezTo>
                    <a:pt x="443" y="438"/>
                    <a:pt x="466" y="432"/>
                    <a:pt x="489" y="432"/>
                  </a:cubicBezTo>
                  <a:cubicBezTo>
                    <a:pt x="597" y="432"/>
                    <a:pt x="678" y="571"/>
                    <a:pt x="782" y="571"/>
                  </a:cubicBezTo>
                  <a:cubicBezTo>
                    <a:pt x="799" y="571"/>
                    <a:pt x="816" y="568"/>
                    <a:pt x="834" y="559"/>
                  </a:cubicBezTo>
                  <a:cubicBezTo>
                    <a:pt x="858" y="357"/>
                    <a:pt x="870" y="202"/>
                    <a:pt x="810" y="35"/>
                  </a:cubicBezTo>
                  <a:cubicBezTo>
                    <a:pt x="626" y="15"/>
                    <a:pt x="494" y="0"/>
                    <a:pt x="3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30"/>
            <p:cNvSpPr/>
            <p:nvPr/>
          </p:nvSpPr>
          <p:spPr>
            <a:xfrm>
              <a:off x="6121000" y="1615800"/>
              <a:ext cx="31275" cy="21925"/>
            </a:xfrm>
            <a:custGeom>
              <a:avLst/>
              <a:gdLst/>
              <a:ahLst/>
              <a:cxnLst/>
              <a:rect l="l" t="t" r="r" b="b"/>
              <a:pathLst>
                <a:path w="1251" h="877" extrusionOk="0">
                  <a:moveTo>
                    <a:pt x="1012" y="1"/>
                  </a:moveTo>
                  <a:cubicBezTo>
                    <a:pt x="679" y="13"/>
                    <a:pt x="345" y="13"/>
                    <a:pt x="12" y="24"/>
                  </a:cubicBezTo>
                  <a:cubicBezTo>
                    <a:pt x="0" y="108"/>
                    <a:pt x="0" y="191"/>
                    <a:pt x="0" y="286"/>
                  </a:cubicBezTo>
                  <a:cubicBezTo>
                    <a:pt x="250" y="310"/>
                    <a:pt x="500" y="310"/>
                    <a:pt x="762" y="358"/>
                  </a:cubicBezTo>
                  <a:cubicBezTo>
                    <a:pt x="905" y="382"/>
                    <a:pt x="941" y="489"/>
                    <a:pt x="917" y="667"/>
                  </a:cubicBezTo>
                  <a:cubicBezTo>
                    <a:pt x="903" y="825"/>
                    <a:pt x="922" y="876"/>
                    <a:pt x="955" y="876"/>
                  </a:cubicBezTo>
                  <a:cubicBezTo>
                    <a:pt x="1006" y="876"/>
                    <a:pt x="1092" y="751"/>
                    <a:pt x="1143" y="715"/>
                  </a:cubicBezTo>
                  <a:cubicBezTo>
                    <a:pt x="1143" y="584"/>
                    <a:pt x="1155" y="429"/>
                    <a:pt x="1155" y="298"/>
                  </a:cubicBezTo>
                  <a:cubicBezTo>
                    <a:pt x="1191" y="144"/>
                    <a:pt x="1250" y="1"/>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30"/>
            <p:cNvSpPr/>
            <p:nvPr/>
          </p:nvSpPr>
          <p:spPr>
            <a:xfrm>
              <a:off x="6085275" y="1625300"/>
              <a:ext cx="5075" cy="6000"/>
            </a:xfrm>
            <a:custGeom>
              <a:avLst/>
              <a:gdLst/>
              <a:ahLst/>
              <a:cxnLst/>
              <a:rect l="l" t="t" r="r" b="b"/>
              <a:pathLst>
                <a:path w="203" h="240" extrusionOk="0">
                  <a:moveTo>
                    <a:pt x="78" y="0"/>
                  </a:moveTo>
                  <a:cubicBezTo>
                    <a:pt x="72" y="0"/>
                    <a:pt x="66" y="1"/>
                    <a:pt x="60" y="2"/>
                  </a:cubicBezTo>
                  <a:cubicBezTo>
                    <a:pt x="24" y="25"/>
                    <a:pt x="0" y="61"/>
                    <a:pt x="0" y="109"/>
                  </a:cubicBezTo>
                  <a:cubicBezTo>
                    <a:pt x="0" y="168"/>
                    <a:pt x="12" y="240"/>
                    <a:pt x="84" y="240"/>
                  </a:cubicBezTo>
                  <a:cubicBezTo>
                    <a:pt x="167" y="240"/>
                    <a:pt x="203" y="180"/>
                    <a:pt x="203" y="109"/>
                  </a:cubicBezTo>
                  <a:cubicBezTo>
                    <a:pt x="181" y="54"/>
                    <a:pt x="13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30"/>
            <p:cNvSpPr/>
            <p:nvPr/>
          </p:nvSpPr>
          <p:spPr>
            <a:xfrm>
              <a:off x="6077825" y="1630400"/>
              <a:ext cx="1525" cy="1350"/>
            </a:xfrm>
            <a:custGeom>
              <a:avLst/>
              <a:gdLst/>
              <a:ahLst/>
              <a:cxnLst/>
              <a:rect l="l" t="t" r="r" b="b"/>
              <a:pathLst>
                <a:path w="61" h="54" extrusionOk="0">
                  <a:moveTo>
                    <a:pt x="1" y="0"/>
                  </a:moveTo>
                  <a:lnTo>
                    <a:pt x="1" y="0"/>
                  </a:lnTo>
                  <a:cubicBezTo>
                    <a:pt x="15" y="35"/>
                    <a:pt x="28" y="53"/>
                    <a:pt x="40" y="53"/>
                  </a:cubicBezTo>
                  <a:cubicBezTo>
                    <a:pt x="48" y="53"/>
                    <a:pt x="55" y="44"/>
                    <a:pt x="60" y="24"/>
                  </a:cubicBezTo>
                  <a:cubicBezTo>
                    <a:pt x="60" y="24"/>
                    <a:pt x="13"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30"/>
            <p:cNvSpPr/>
            <p:nvPr/>
          </p:nvSpPr>
          <p:spPr>
            <a:xfrm>
              <a:off x="5792675" y="2222125"/>
              <a:ext cx="160175" cy="10150"/>
            </a:xfrm>
            <a:custGeom>
              <a:avLst/>
              <a:gdLst/>
              <a:ahLst/>
              <a:cxnLst/>
              <a:rect l="l" t="t" r="r" b="b"/>
              <a:pathLst>
                <a:path w="6407" h="406" extrusionOk="0">
                  <a:moveTo>
                    <a:pt x="60" y="1"/>
                  </a:moveTo>
                  <a:cubicBezTo>
                    <a:pt x="1" y="48"/>
                    <a:pt x="1" y="96"/>
                    <a:pt x="60" y="120"/>
                  </a:cubicBezTo>
                  <a:cubicBezTo>
                    <a:pt x="274" y="167"/>
                    <a:pt x="477" y="263"/>
                    <a:pt x="691" y="263"/>
                  </a:cubicBezTo>
                  <a:cubicBezTo>
                    <a:pt x="2382" y="310"/>
                    <a:pt x="4096" y="358"/>
                    <a:pt x="5811" y="405"/>
                  </a:cubicBezTo>
                  <a:cubicBezTo>
                    <a:pt x="5874" y="355"/>
                    <a:pt x="5947" y="344"/>
                    <a:pt x="6022" y="344"/>
                  </a:cubicBezTo>
                  <a:cubicBezTo>
                    <a:pt x="6071" y="344"/>
                    <a:pt x="6121" y="349"/>
                    <a:pt x="6171" y="349"/>
                  </a:cubicBezTo>
                  <a:cubicBezTo>
                    <a:pt x="6256" y="349"/>
                    <a:pt x="6338" y="336"/>
                    <a:pt x="6406" y="263"/>
                  </a:cubicBezTo>
                  <a:cubicBezTo>
                    <a:pt x="6307" y="163"/>
                    <a:pt x="6183" y="155"/>
                    <a:pt x="6068" y="155"/>
                  </a:cubicBezTo>
                  <a:cubicBezTo>
                    <a:pt x="6046" y="155"/>
                    <a:pt x="6023" y="155"/>
                    <a:pt x="6001" y="155"/>
                  </a:cubicBezTo>
                  <a:cubicBezTo>
                    <a:pt x="4025" y="108"/>
                    <a:pt x="20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30"/>
            <p:cNvSpPr/>
            <p:nvPr/>
          </p:nvSpPr>
          <p:spPr>
            <a:xfrm>
              <a:off x="5832275" y="2239100"/>
              <a:ext cx="85150" cy="13475"/>
            </a:xfrm>
            <a:custGeom>
              <a:avLst/>
              <a:gdLst/>
              <a:ahLst/>
              <a:cxnLst/>
              <a:rect l="l" t="t" r="r" b="b"/>
              <a:pathLst>
                <a:path w="3406" h="539" extrusionOk="0">
                  <a:moveTo>
                    <a:pt x="60" y="12"/>
                  </a:moveTo>
                  <a:cubicBezTo>
                    <a:pt x="0" y="215"/>
                    <a:pt x="143" y="310"/>
                    <a:pt x="286" y="417"/>
                  </a:cubicBezTo>
                  <a:cubicBezTo>
                    <a:pt x="650" y="511"/>
                    <a:pt x="1016" y="538"/>
                    <a:pt x="1384" y="538"/>
                  </a:cubicBezTo>
                  <a:cubicBezTo>
                    <a:pt x="1810" y="538"/>
                    <a:pt x="2239" y="501"/>
                    <a:pt x="2667" y="488"/>
                  </a:cubicBezTo>
                  <a:cubicBezTo>
                    <a:pt x="2798" y="453"/>
                    <a:pt x="2929" y="417"/>
                    <a:pt x="3060" y="393"/>
                  </a:cubicBezTo>
                  <a:cubicBezTo>
                    <a:pt x="3143" y="393"/>
                    <a:pt x="3203" y="381"/>
                    <a:pt x="3262" y="369"/>
                  </a:cubicBezTo>
                  <a:cubicBezTo>
                    <a:pt x="3334" y="310"/>
                    <a:pt x="3393" y="250"/>
                    <a:pt x="3405" y="143"/>
                  </a:cubicBezTo>
                  <a:cubicBezTo>
                    <a:pt x="3233" y="57"/>
                    <a:pt x="3058" y="32"/>
                    <a:pt x="2883" y="32"/>
                  </a:cubicBezTo>
                  <a:cubicBezTo>
                    <a:pt x="2635" y="32"/>
                    <a:pt x="2385" y="82"/>
                    <a:pt x="2135" y="82"/>
                  </a:cubicBezTo>
                  <a:cubicBezTo>
                    <a:pt x="2074" y="82"/>
                    <a:pt x="2013" y="79"/>
                    <a:pt x="1953" y="72"/>
                  </a:cubicBezTo>
                  <a:cubicBezTo>
                    <a:pt x="1322" y="0"/>
                    <a:pt x="679" y="24"/>
                    <a:pt x="6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30"/>
            <p:cNvSpPr/>
            <p:nvPr/>
          </p:nvSpPr>
          <p:spPr>
            <a:xfrm>
              <a:off x="5779275" y="2238850"/>
              <a:ext cx="58675" cy="9650"/>
            </a:xfrm>
            <a:custGeom>
              <a:avLst/>
              <a:gdLst/>
              <a:ahLst/>
              <a:cxnLst/>
              <a:rect l="l" t="t" r="r" b="b"/>
              <a:pathLst>
                <a:path w="2347" h="386" extrusionOk="0">
                  <a:moveTo>
                    <a:pt x="357" y="0"/>
                  </a:moveTo>
                  <a:cubicBezTo>
                    <a:pt x="336" y="0"/>
                    <a:pt x="317" y="3"/>
                    <a:pt x="298" y="10"/>
                  </a:cubicBezTo>
                  <a:cubicBezTo>
                    <a:pt x="179" y="34"/>
                    <a:pt x="60" y="94"/>
                    <a:pt x="1" y="225"/>
                  </a:cubicBezTo>
                  <a:cubicBezTo>
                    <a:pt x="36" y="260"/>
                    <a:pt x="48" y="284"/>
                    <a:pt x="60" y="332"/>
                  </a:cubicBezTo>
                  <a:cubicBezTo>
                    <a:pt x="691" y="344"/>
                    <a:pt x="1299" y="344"/>
                    <a:pt x="1906" y="368"/>
                  </a:cubicBezTo>
                  <a:cubicBezTo>
                    <a:pt x="1930" y="379"/>
                    <a:pt x="1953" y="385"/>
                    <a:pt x="1977" y="385"/>
                  </a:cubicBezTo>
                  <a:cubicBezTo>
                    <a:pt x="2001" y="385"/>
                    <a:pt x="2025" y="379"/>
                    <a:pt x="2049" y="368"/>
                  </a:cubicBezTo>
                  <a:cubicBezTo>
                    <a:pt x="2084" y="344"/>
                    <a:pt x="2144" y="344"/>
                    <a:pt x="2192" y="344"/>
                  </a:cubicBezTo>
                  <a:cubicBezTo>
                    <a:pt x="2192" y="368"/>
                    <a:pt x="2203" y="368"/>
                    <a:pt x="2251" y="379"/>
                  </a:cubicBezTo>
                  <a:cubicBezTo>
                    <a:pt x="2287" y="379"/>
                    <a:pt x="2311" y="368"/>
                    <a:pt x="2346" y="308"/>
                  </a:cubicBezTo>
                  <a:cubicBezTo>
                    <a:pt x="2287" y="213"/>
                    <a:pt x="2239" y="106"/>
                    <a:pt x="2180" y="22"/>
                  </a:cubicBezTo>
                  <a:cubicBezTo>
                    <a:pt x="1941" y="34"/>
                    <a:pt x="1703" y="46"/>
                    <a:pt x="1441" y="94"/>
                  </a:cubicBezTo>
                  <a:cubicBezTo>
                    <a:pt x="1441" y="94"/>
                    <a:pt x="1430" y="106"/>
                    <a:pt x="1406" y="106"/>
                  </a:cubicBezTo>
                  <a:cubicBezTo>
                    <a:pt x="1395" y="113"/>
                    <a:pt x="1387" y="115"/>
                    <a:pt x="1379" y="115"/>
                  </a:cubicBezTo>
                  <a:cubicBezTo>
                    <a:pt x="1361" y="115"/>
                    <a:pt x="1348" y="99"/>
                    <a:pt x="1322" y="82"/>
                  </a:cubicBezTo>
                  <a:cubicBezTo>
                    <a:pt x="1287" y="82"/>
                    <a:pt x="1227" y="70"/>
                    <a:pt x="1179" y="70"/>
                  </a:cubicBezTo>
                  <a:cubicBezTo>
                    <a:pt x="1072" y="129"/>
                    <a:pt x="968" y="159"/>
                    <a:pt x="864" y="159"/>
                  </a:cubicBezTo>
                  <a:cubicBezTo>
                    <a:pt x="738" y="159"/>
                    <a:pt x="613" y="114"/>
                    <a:pt x="489" y="22"/>
                  </a:cubicBezTo>
                  <a:cubicBezTo>
                    <a:pt x="448" y="14"/>
                    <a:pt x="401"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30"/>
            <p:cNvSpPr/>
            <p:nvPr/>
          </p:nvSpPr>
          <p:spPr>
            <a:xfrm>
              <a:off x="5961450" y="2228725"/>
              <a:ext cx="49125" cy="7975"/>
            </a:xfrm>
            <a:custGeom>
              <a:avLst/>
              <a:gdLst/>
              <a:ahLst/>
              <a:cxnLst/>
              <a:rect l="l" t="t" r="r" b="b"/>
              <a:pathLst>
                <a:path w="1965" h="319" extrusionOk="0">
                  <a:moveTo>
                    <a:pt x="1111" y="1"/>
                  </a:moveTo>
                  <a:cubicBezTo>
                    <a:pt x="829" y="1"/>
                    <a:pt x="546" y="28"/>
                    <a:pt x="268" y="28"/>
                  </a:cubicBezTo>
                  <a:cubicBezTo>
                    <a:pt x="202" y="28"/>
                    <a:pt x="137" y="26"/>
                    <a:pt x="72" y="22"/>
                  </a:cubicBezTo>
                  <a:cubicBezTo>
                    <a:pt x="0" y="70"/>
                    <a:pt x="0" y="118"/>
                    <a:pt x="72" y="177"/>
                  </a:cubicBezTo>
                  <a:cubicBezTo>
                    <a:pt x="366" y="291"/>
                    <a:pt x="664" y="318"/>
                    <a:pt x="963" y="318"/>
                  </a:cubicBezTo>
                  <a:cubicBezTo>
                    <a:pt x="1197" y="318"/>
                    <a:pt x="1432" y="301"/>
                    <a:pt x="1667" y="296"/>
                  </a:cubicBezTo>
                  <a:cubicBezTo>
                    <a:pt x="1739" y="201"/>
                    <a:pt x="1905" y="272"/>
                    <a:pt x="1965" y="141"/>
                  </a:cubicBezTo>
                  <a:cubicBezTo>
                    <a:pt x="1686" y="29"/>
                    <a:pt x="1399" y="1"/>
                    <a:pt x="11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30"/>
            <p:cNvSpPr/>
            <p:nvPr/>
          </p:nvSpPr>
          <p:spPr>
            <a:xfrm>
              <a:off x="6030500" y="2231975"/>
              <a:ext cx="52125" cy="9100"/>
            </a:xfrm>
            <a:custGeom>
              <a:avLst/>
              <a:gdLst/>
              <a:ahLst/>
              <a:cxnLst/>
              <a:rect l="l" t="t" r="r" b="b"/>
              <a:pathLst>
                <a:path w="2085" h="364" extrusionOk="0">
                  <a:moveTo>
                    <a:pt x="1656" y="0"/>
                  </a:moveTo>
                  <a:cubicBezTo>
                    <a:pt x="1555" y="0"/>
                    <a:pt x="1455" y="14"/>
                    <a:pt x="1358" y="23"/>
                  </a:cubicBezTo>
                  <a:cubicBezTo>
                    <a:pt x="1242" y="46"/>
                    <a:pt x="1123" y="55"/>
                    <a:pt x="1005" y="55"/>
                  </a:cubicBezTo>
                  <a:cubicBezTo>
                    <a:pt x="870" y="55"/>
                    <a:pt x="735" y="43"/>
                    <a:pt x="608" y="23"/>
                  </a:cubicBezTo>
                  <a:cubicBezTo>
                    <a:pt x="539" y="92"/>
                    <a:pt x="456" y="104"/>
                    <a:pt x="372" y="104"/>
                  </a:cubicBezTo>
                  <a:cubicBezTo>
                    <a:pt x="324" y="104"/>
                    <a:pt x="276" y="101"/>
                    <a:pt x="230" y="101"/>
                  </a:cubicBezTo>
                  <a:cubicBezTo>
                    <a:pt x="144" y="101"/>
                    <a:pt x="63" y="114"/>
                    <a:pt x="1" y="190"/>
                  </a:cubicBezTo>
                  <a:cubicBezTo>
                    <a:pt x="296" y="301"/>
                    <a:pt x="599" y="323"/>
                    <a:pt x="900" y="323"/>
                  </a:cubicBezTo>
                  <a:cubicBezTo>
                    <a:pt x="1093" y="323"/>
                    <a:pt x="1286" y="314"/>
                    <a:pt x="1477" y="314"/>
                  </a:cubicBezTo>
                  <a:cubicBezTo>
                    <a:pt x="1565" y="314"/>
                    <a:pt x="1652" y="316"/>
                    <a:pt x="1739" y="321"/>
                  </a:cubicBezTo>
                  <a:cubicBezTo>
                    <a:pt x="1779" y="353"/>
                    <a:pt x="1818" y="363"/>
                    <a:pt x="1858" y="363"/>
                  </a:cubicBezTo>
                  <a:cubicBezTo>
                    <a:pt x="1878" y="363"/>
                    <a:pt x="1898" y="361"/>
                    <a:pt x="1918" y="357"/>
                  </a:cubicBezTo>
                  <a:cubicBezTo>
                    <a:pt x="2013" y="309"/>
                    <a:pt x="2072" y="250"/>
                    <a:pt x="2084" y="142"/>
                  </a:cubicBezTo>
                  <a:cubicBezTo>
                    <a:pt x="1950" y="29"/>
                    <a:pt x="1803" y="0"/>
                    <a:pt x="16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30"/>
            <p:cNvSpPr/>
            <p:nvPr/>
          </p:nvSpPr>
          <p:spPr>
            <a:xfrm>
              <a:off x="5912325" y="2242675"/>
              <a:ext cx="33975" cy="8625"/>
            </a:xfrm>
            <a:custGeom>
              <a:avLst/>
              <a:gdLst/>
              <a:ahLst/>
              <a:cxnLst/>
              <a:rect l="l" t="t" r="r" b="b"/>
              <a:pathLst>
                <a:path w="1359" h="345" extrusionOk="0">
                  <a:moveTo>
                    <a:pt x="191" y="0"/>
                  </a:moveTo>
                  <a:cubicBezTo>
                    <a:pt x="132" y="72"/>
                    <a:pt x="60" y="131"/>
                    <a:pt x="1" y="215"/>
                  </a:cubicBezTo>
                  <a:cubicBezTo>
                    <a:pt x="10" y="291"/>
                    <a:pt x="43" y="344"/>
                    <a:pt x="110" y="344"/>
                  </a:cubicBezTo>
                  <a:cubicBezTo>
                    <a:pt x="127" y="344"/>
                    <a:pt x="146" y="341"/>
                    <a:pt x="168" y="334"/>
                  </a:cubicBezTo>
                  <a:cubicBezTo>
                    <a:pt x="354" y="288"/>
                    <a:pt x="534" y="275"/>
                    <a:pt x="715" y="275"/>
                  </a:cubicBezTo>
                  <a:cubicBezTo>
                    <a:pt x="915" y="275"/>
                    <a:pt x="1116" y="292"/>
                    <a:pt x="1322" y="298"/>
                  </a:cubicBezTo>
                  <a:cubicBezTo>
                    <a:pt x="1358" y="250"/>
                    <a:pt x="1358" y="215"/>
                    <a:pt x="1334" y="155"/>
                  </a:cubicBezTo>
                  <a:cubicBezTo>
                    <a:pt x="1275" y="119"/>
                    <a:pt x="1227" y="95"/>
                    <a:pt x="1168" y="60"/>
                  </a:cubicBezTo>
                  <a:cubicBezTo>
                    <a:pt x="846" y="36"/>
                    <a:pt x="513" y="12"/>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30"/>
            <p:cNvSpPr/>
            <p:nvPr/>
          </p:nvSpPr>
          <p:spPr>
            <a:xfrm>
              <a:off x="6083475" y="2234975"/>
              <a:ext cx="32175" cy="8650"/>
            </a:xfrm>
            <a:custGeom>
              <a:avLst/>
              <a:gdLst/>
              <a:ahLst/>
              <a:cxnLst/>
              <a:rect l="l" t="t" r="r" b="b"/>
              <a:pathLst>
                <a:path w="1287" h="346" extrusionOk="0">
                  <a:moveTo>
                    <a:pt x="397" y="1"/>
                  </a:moveTo>
                  <a:cubicBezTo>
                    <a:pt x="289" y="1"/>
                    <a:pt x="181" y="12"/>
                    <a:pt x="72" y="46"/>
                  </a:cubicBezTo>
                  <a:cubicBezTo>
                    <a:pt x="13" y="70"/>
                    <a:pt x="1" y="118"/>
                    <a:pt x="13" y="177"/>
                  </a:cubicBezTo>
                  <a:cubicBezTo>
                    <a:pt x="37" y="189"/>
                    <a:pt x="60" y="201"/>
                    <a:pt x="84" y="225"/>
                  </a:cubicBezTo>
                  <a:cubicBezTo>
                    <a:pt x="309" y="312"/>
                    <a:pt x="537" y="346"/>
                    <a:pt x="768" y="346"/>
                  </a:cubicBezTo>
                  <a:cubicBezTo>
                    <a:pt x="916" y="346"/>
                    <a:pt x="1066" y="332"/>
                    <a:pt x="1215" y="308"/>
                  </a:cubicBezTo>
                  <a:cubicBezTo>
                    <a:pt x="1287" y="225"/>
                    <a:pt x="1287" y="142"/>
                    <a:pt x="1215" y="58"/>
                  </a:cubicBezTo>
                  <a:cubicBezTo>
                    <a:pt x="1187" y="60"/>
                    <a:pt x="1159" y="61"/>
                    <a:pt x="1131" y="61"/>
                  </a:cubicBezTo>
                  <a:cubicBezTo>
                    <a:pt x="887" y="61"/>
                    <a:pt x="642" y="1"/>
                    <a:pt x="3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30"/>
            <p:cNvSpPr/>
            <p:nvPr/>
          </p:nvSpPr>
          <p:spPr>
            <a:xfrm>
              <a:off x="6003125" y="2232250"/>
              <a:ext cx="42575" cy="5975"/>
            </a:xfrm>
            <a:custGeom>
              <a:avLst/>
              <a:gdLst/>
              <a:ahLst/>
              <a:cxnLst/>
              <a:rect l="l" t="t" r="r" b="b"/>
              <a:pathLst>
                <a:path w="1703" h="239" extrusionOk="0">
                  <a:moveTo>
                    <a:pt x="298" y="0"/>
                  </a:moveTo>
                  <a:cubicBezTo>
                    <a:pt x="191" y="36"/>
                    <a:pt x="72" y="36"/>
                    <a:pt x="0" y="155"/>
                  </a:cubicBezTo>
                  <a:cubicBezTo>
                    <a:pt x="281" y="155"/>
                    <a:pt x="556" y="211"/>
                    <a:pt x="834" y="211"/>
                  </a:cubicBezTo>
                  <a:cubicBezTo>
                    <a:pt x="921" y="211"/>
                    <a:pt x="1008" y="205"/>
                    <a:pt x="1096" y="191"/>
                  </a:cubicBezTo>
                  <a:cubicBezTo>
                    <a:pt x="1310" y="131"/>
                    <a:pt x="1548" y="239"/>
                    <a:pt x="1703" y="12"/>
                  </a:cubicBezTo>
                  <a:cubicBezTo>
                    <a:pt x="1227" y="0"/>
                    <a:pt x="750" y="0"/>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30"/>
            <p:cNvSpPr/>
            <p:nvPr/>
          </p:nvSpPr>
          <p:spPr>
            <a:xfrm>
              <a:off x="6113850" y="2236725"/>
              <a:ext cx="28600" cy="7400"/>
            </a:xfrm>
            <a:custGeom>
              <a:avLst/>
              <a:gdLst/>
              <a:ahLst/>
              <a:cxnLst/>
              <a:rect l="l" t="t" r="r" b="b"/>
              <a:pathLst>
                <a:path w="1144" h="296" extrusionOk="0">
                  <a:moveTo>
                    <a:pt x="0" y="0"/>
                  </a:moveTo>
                  <a:lnTo>
                    <a:pt x="0" y="250"/>
                  </a:lnTo>
                  <a:cubicBezTo>
                    <a:pt x="219" y="285"/>
                    <a:pt x="446" y="296"/>
                    <a:pt x="673" y="296"/>
                  </a:cubicBezTo>
                  <a:cubicBezTo>
                    <a:pt x="830" y="296"/>
                    <a:pt x="988" y="291"/>
                    <a:pt x="1143" y="286"/>
                  </a:cubicBezTo>
                  <a:lnTo>
                    <a:pt x="1143" y="214"/>
                  </a:lnTo>
                  <a:lnTo>
                    <a:pt x="1143" y="131"/>
                  </a:lnTo>
                  <a:cubicBezTo>
                    <a:pt x="762" y="119"/>
                    <a:pt x="369" y="9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30"/>
            <p:cNvSpPr/>
            <p:nvPr/>
          </p:nvSpPr>
          <p:spPr>
            <a:xfrm>
              <a:off x="5943600" y="2243600"/>
              <a:ext cx="25900" cy="6825"/>
            </a:xfrm>
            <a:custGeom>
              <a:avLst/>
              <a:gdLst/>
              <a:ahLst/>
              <a:cxnLst/>
              <a:rect l="l" t="t" r="r" b="b"/>
              <a:pathLst>
                <a:path w="1036" h="273" extrusionOk="0">
                  <a:moveTo>
                    <a:pt x="192" y="0"/>
                  </a:moveTo>
                  <a:cubicBezTo>
                    <a:pt x="140" y="0"/>
                    <a:pt x="88" y="7"/>
                    <a:pt x="36" y="23"/>
                  </a:cubicBezTo>
                  <a:lnTo>
                    <a:pt x="0" y="70"/>
                  </a:lnTo>
                  <a:lnTo>
                    <a:pt x="36" y="130"/>
                  </a:lnTo>
                  <a:cubicBezTo>
                    <a:pt x="60" y="178"/>
                    <a:pt x="60" y="213"/>
                    <a:pt x="60" y="261"/>
                  </a:cubicBezTo>
                  <a:cubicBezTo>
                    <a:pt x="393" y="261"/>
                    <a:pt x="726" y="273"/>
                    <a:pt x="1036" y="273"/>
                  </a:cubicBezTo>
                  <a:cubicBezTo>
                    <a:pt x="976" y="142"/>
                    <a:pt x="845" y="142"/>
                    <a:pt x="726" y="118"/>
                  </a:cubicBezTo>
                  <a:cubicBezTo>
                    <a:pt x="550" y="81"/>
                    <a:pt x="374" y="0"/>
                    <a:pt x="1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30"/>
            <p:cNvSpPr/>
            <p:nvPr/>
          </p:nvSpPr>
          <p:spPr>
            <a:xfrm>
              <a:off x="5938225" y="2228975"/>
              <a:ext cx="25025" cy="4575"/>
            </a:xfrm>
            <a:custGeom>
              <a:avLst/>
              <a:gdLst/>
              <a:ahLst/>
              <a:cxnLst/>
              <a:rect l="l" t="t" r="r" b="b"/>
              <a:pathLst>
                <a:path w="1001" h="183" extrusionOk="0">
                  <a:moveTo>
                    <a:pt x="596" y="1"/>
                  </a:moveTo>
                  <a:cubicBezTo>
                    <a:pt x="533" y="20"/>
                    <a:pt x="464" y="22"/>
                    <a:pt x="394" y="22"/>
                  </a:cubicBezTo>
                  <a:cubicBezTo>
                    <a:pt x="383" y="22"/>
                    <a:pt x="373" y="22"/>
                    <a:pt x="362" y="22"/>
                  </a:cubicBezTo>
                  <a:cubicBezTo>
                    <a:pt x="233" y="22"/>
                    <a:pt x="103" y="26"/>
                    <a:pt x="1" y="143"/>
                  </a:cubicBezTo>
                  <a:cubicBezTo>
                    <a:pt x="196" y="171"/>
                    <a:pt x="391" y="183"/>
                    <a:pt x="587" y="183"/>
                  </a:cubicBezTo>
                  <a:cubicBezTo>
                    <a:pt x="725" y="183"/>
                    <a:pt x="863" y="177"/>
                    <a:pt x="1001" y="167"/>
                  </a:cubicBezTo>
                  <a:lnTo>
                    <a:pt x="1001" y="12"/>
                  </a:lnTo>
                  <a:cubicBezTo>
                    <a:pt x="870" y="1"/>
                    <a:pt x="727" y="1"/>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30"/>
            <p:cNvSpPr/>
            <p:nvPr/>
          </p:nvSpPr>
          <p:spPr>
            <a:xfrm>
              <a:off x="5790450" y="2236175"/>
              <a:ext cx="18325" cy="7850"/>
            </a:xfrm>
            <a:custGeom>
              <a:avLst/>
              <a:gdLst/>
              <a:ahLst/>
              <a:cxnLst/>
              <a:rect l="l" t="t" r="r" b="b"/>
              <a:pathLst>
                <a:path w="733" h="314" extrusionOk="0">
                  <a:moveTo>
                    <a:pt x="58" y="0"/>
                  </a:moveTo>
                  <a:cubicBezTo>
                    <a:pt x="2" y="0"/>
                    <a:pt x="1" y="67"/>
                    <a:pt x="18" y="153"/>
                  </a:cubicBezTo>
                  <a:cubicBezTo>
                    <a:pt x="137" y="260"/>
                    <a:pt x="256" y="314"/>
                    <a:pt x="375" y="314"/>
                  </a:cubicBezTo>
                  <a:cubicBezTo>
                    <a:pt x="494" y="314"/>
                    <a:pt x="613" y="260"/>
                    <a:pt x="732" y="153"/>
                  </a:cubicBezTo>
                  <a:cubicBezTo>
                    <a:pt x="542" y="94"/>
                    <a:pt x="316" y="189"/>
                    <a:pt x="149" y="34"/>
                  </a:cubicBezTo>
                  <a:cubicBezTo>
                    <a:pt x="109" y="11"/>
                    <a:pt x="79" y="0"/>
                    <a:pt x="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30"/>
            <p:cNvSpPr/>
            <p:nvPr/>
          </p:nvSpPr>
          <p:spPr>
            <a:xfrm>
              <a:off x="5779875" y="2220400"/>
              <a:ext cx="14325" cy="5625"/>
            </a:xfrm>
            <a:custGeom>
              <a:avLst/>
              <a:gdLst/>
              <a:ahLst/>
              <a:cxnLst/>
              <a:rect l="l" t="t" r="r" b="b"/>
              <a:pathLst>
                <a:path w="573" h="225" extrusionOk="0">
                  <a:moveTo>
                    <a:pt x="118" y="0"/>
                  </a:moveTo>
                  <a:cubicBezTo>
                    <a:pt x="52" y="0"/>
                    <a:pt x="6" y="41"/>
                    <a:pt x="12" y="189"/>
                  </a:cubicBezTo>
                  <a:lnTo>
                    <a:pt x="1" y="224"/>
                  </a:lnTo>
                  <a:cubicBezTo>
                    <a:pt x="191" y="224"/>
                    <a:pt x="382" y="213"/>
                    <a:pt x="572" y="213"/>
                  </a:cubicBezTo>
                  <a:lnTo>
                    <a:pt x="572" y="70"/>
                  </a:lnTo>
                  <a:cubicBezTo>
                    <a:pt x="501" y="58"/>
                    <a:pt x="417" y="46"/>
                    <a:pt x="310" y="46"/>
                  </a:cubicBezTo>
                  <a:cubicBezTo>
                    <a:pt x="245" y="29"/>
                    <a:pt x="174" y="0"/>
                    <a:pt x="1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30"/>
            <p:cNvSpPr/>
            <p:nvPr/>
          </p:nvSpPr>
          <p:spPr>
            <a:xfrm>
              <a:off x="6073675" y="2238425"/>
              <a:ext cx="11925" cy="4600"/>
            </a:xfrm>
            <a:custGeom>
              <a:avLst/>
              <a:gdLst/>
              <a:ahLst/>
              <a:cxnLst/>
              <a:rect l="l" t="t" r="r" b="b"/>
              <a:pathLst>
                <a:path w="477" h="184" extrusionOk="0">
                  <a:moveTo>
                    <a:pt x="299" y="1"/>
                  </a:moveTo>
                  <a:cubicBezTo>
                    <a:pt x="256" y="1"/>
                    <a:pt x="214" y="15"/>
                    <a:pt x="179" y="51"/>
                  </a:cubicBezTo>
                  <a:cubicBezTo>
                    <a:pt x="119" y="51"/>
                    <a:pt x="60" y="63"/>
                    <a:pt x="0" y="63"/>
                  </a:cubicBezTo>
                  <a:cubicBezTo>
                    <a:pt x="85" y="148"/>
                    <a:pt x="164" y="184"/>
                    <a:pt x="243" y="184"/>
                  </a:cubicBezTo>
                  <a:cubicBezTo>
                    <a:pt x="319" y="184"/>
                    <a:pt x="395" y="151"/>
                    <a:pt x="476" y="99"/>
                  </a:cubicBezTo>
                  <a:cubicBezTo>
                    <a:pt x="464" y="63"/>
                    <a:pt x="452" y="51"/>
                    <a:pt x="429" y="39"/>
                  </a:cubicBezTo>
                  <a:cubicBezTo>
                    <a:pt x="387" y="15"/>
                    <a:pt x="342" y="1"/>
                    <a:pt x="2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30"/>
            <p:cNvSpPr/>
            <p:nvPr/>
          </p:nvSpPr>
          <p:spPr>
            <a:xfrm>
              <a:off x="6037350" y="2250100"/>
              <a:ext cx="4775" cy="3575"/>
            </a:xfrm>
            <a:custGeom>
              <a:avLst/>
              <a:gdLst/>
              <a:ahLst/>
              <a:cxnLst/>
              <a:rect l="l" t="t" r="r" b="b"/>
              <a:pathLst>
                <a:path w="191" h="143" extrusionOk="0">
                  <a:moveTo>
                    <a:pt x="72" y="1"/>
                  </a:moveTo>
                  <a:cubicBezTo>
                    <a:pt x="36" y="48"/>
                    <a:pt x="24" y="72"/>
                    <a:pt x="0" y="108"/>
                  </a:cubicBezTo>
                  <a:cubicBezTo>
                    <a:pt x="29" y="133"/>
                    <a:pt x="53" y="143"/>
                    <a:pt x="74" y="143"/>
                  </a:cubicBezTo>
                  <a:cubicBezTo>
                    <a:pt x="124" y="143"/>
                    <a:pt x="158" y="87"/>
                    <a:pt x="191" y="37"/>
                  </a:cubicBezTo>
                  <a:cubicBezTo>
                    <a:pt x="143" y="13"/>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30"/>
            <p:cNvSpPr/>
            <p:nvPr/>
          </p:nvSpPr>
          <p:spPr>
            <a:xfrm>
              <a:off x="5941500" y="2243700"/>
              <a:ext cx="3600" cy="3150"/>
            </a:xfrm>
            <a:custGeom>
              <a:avLst/>
              <a:gdLst/>
              <a:ahLst/>
              <a:cxnLst/>
              <a:rect l="l" t="t" r="r" b="b"/>
              <a:pathLst>
                <a:path w="144" h="126" extrusionOk="0">
                  <a:moveTo>
                    <a:pt x="72" y="1"/>
                  </a:moveTo>
                  <a:cubicBezTo>
                    <a:pt x="48" y="1"/>
                    <a:pt x="24" y="7"/>
                    <a:pt x="1" y="19"/>
                  </a:cubicBezTo>
                  <a:cubicBezTo>
                    <a:pt x="48" y="54"/>
                    <a:pt x="96" y="90"/>
                    <a:pt x="144" y="126"/>
                  </a:cubicBezTo>
                  <a:lnTo>
                    <a:pt x="144" y="19"/>
                  </a:ln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30"/>
            <p:cNvSpPr/>
            <p:nvPr/>
          </p:nvSpPr>
          <p:spPr>
            <a:xfrm>
              <a:off x="5812625" y="2239875"/>
              <a:ext cx="3000" cy="1325"/>
            </a:xfrm>
            <a:custGeom>
              <a:avLst/>
              <a:gdLst/>
              <a:ahLst/>
              <a:cxnLst/>
              <a:rect l="l" t="t" r="r" b="b"/>
              <a:pathLst>
                <a:path w="120" h="53" extrusionOk="0">
                  <a:moveTo>
                    <a:pt x="31" y="0"/>
                  </a:moveTo>
                  <a:cubicBezTo>
                    <a:pt x="20" y="0"/>
                    <a:pt x="10" y="2"/>
                    <a:pt x="0" y="5"/>
                  </a:cubicBezTo>
                  <a:cubicBezTo>
                    <a:pt x="12" y="29"/>
                    <a:pt x="24" y="53"/>
                    <a:pt x="24" y="53"/>
                  </a:cubicBezTo>
                  <a:cubicBezTo>
                    <a:pt x="60" y="53"/>
                    <a:pt x="84" y="41"/>
                    <a:pt x="119" y="29"/>
                  </a:cubicBezTo>
                  <a:cubicBezTo>
                    <a:pt x="93" y="11"/>
                    <a:pt x="61" y="0"/>
                    <a:pt x="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30"/>
            <p:cNvSpPr/>
            <p:nvPr/>
          </p:nvSpPr>
          <p:spPr>
            <a:xfrm>
              <a:off x="5785850" y="2273600"/>
              <a:ext cx="100325" cy="12750"/>
            </a:xfrm>
            <a:custGeom>
              <a:avLst/>
              <a:gdLst/>
              <a:ahLst/>
              <a:cxnLst/>
              <a:rect l="l" t="t" r="r" b="b"/>
              <a:pathLst>
                <a:path w="4013" h="510" extrusionOk="0">
                  <a:moveTo>
                    <a:pt x="339" y="1"/>
                  </a:moveTo>
                  <a:cubicBezTo>
                    <a:pt x="183" y="1"/>
                    <a:pt x="55" y="57"/>
                    <a:pt x="24" y="240"/>
                  </a:cubicBezTo>
                  <a:cubicBezTo>
                    <a:pt x="0" y="413"/>
                    <a:pt x="100" y="438"/>
                    <a:pt x="230" y="438"/>
                  </a:cubicBezTo>
                  <a:cubicBezTo>
                    <a:pt x="282" y="438"/>
                    <a:pt x="339" y="434"/>
                    <a:pt x="395" y="434"/>
                  </a:cubicBezTo>
                  <a:cubicBezTo>
                    <a:pt x="486" y="434"/>
                    <a:pt x="574" y="444"/>
                    <a:pt x="631" y="502"/>
                  </a:cubicBezTo>
                  <a:cubicBezTo>
                    <a:pt x="926" y="465"/>
                    <a:pt x="1221" y="453"/>
                    <a:pt x="1515" y="453"/>
                  </a:cubicBezTo>
                  <a:cubicBezTo>
                    <a:pt x="2145" y="453"/>
                    <a:pt x="2772" y="510"/>
                    <a:pt x="3398" y="510"/>
                  </a:cubicBezTo>
                  <a:cubicBezTo>
                    <a:pt x="3528" y="510"/>
                    <a:pt x="3657" y="507"/>
                    <a:pt x="3786" y="502"/>
                  </a:cubicBezTo>
                  <a:cubicBezTo>
                    <a:pt x="3881" y="430"/>
                    <a:pt x="4012" y="406"/>
                    <a:pt x="3953" y="216"/>
                  </a:cubicBezTo>
                  <a:lnTo>
                    <a:pt x="3655" y="216"/>
                  </a:lnTo>
                  <a:cubicBezTo>
                    <a:pt x="3583" y="109"/>
                    <a:pt x="3491" y="79"/>
                    <a:pt x="3393" y="79"/>
                  </a:cubicBezTo>
                  <a:cubicBezTo>
                    <a:pt x="3295" y="79"/>
                    <a:pt x="3191" y="109"/>
                    <a:pt x="3095" y="121"/>
                  </a:cubicBezTo>
                  <a:cubicBezTo>
                    <a:pt x="3012" y="204"/>
                    <a:pt x="2893" y="168"/>
                    <a:pt x="2810" y="216"/>
                  </a:cubicBezTo>
                  <a:cubicBezTo>
                    <a:pt x="2736" y="293"/>
                    <a:pt x="2676" y="323"/>
                    <a:pt x="2625" y="323"/>
                  </a:cubicBezTo>
                  <a:cubicBezTo>
                    <a:pt x="2510" y="323"/>
                    <a:pt x="2439" y="175"/>
                    <a:pt x="2357" y="85"/>
                  </a:cubicBezTo>
                  <a:cubicBezTo>
                    <a:pt x="2357" y="85"/>
                    <a:pt x="2345" y="73"/>
                    <a:pt x="2321" y="61"/>
                  </a:cubicBezTo>
                  <a:cubicBezTo>
                    <a:pt x="2311" y="54"/>
                    <a:pt x="2302" y="51"/>
                    <a:pt x="2292" y="51"/>
                  </a:cubicBezTo>
                  <a:cubicBezTo>
                    <a:pt x="2271" y="51"/>
                    <a:pt x="2251" y="68"/>
                    <a:pt x="2226" y="85"/>
                  </a:cubicBezTo>
                  <a:cubicBezTo>
                    <a:pt x="2226" y="97"/>
                    <a:pt x="2202" y="97"/>
                    <a:pt x="2167" y="121"/>
                  </a:cubicBezTo>
                  <a:cubicBezTo>
                    <a:pt x="2161" y="123"/>
                    <a:pt x="2153" y="125"/>
                    <a:pt x="2145" y="125"/>
                  </a:cubicBezTo>
                  <a:cubicBezTo>
                    <a:pt x="2120" y="125"/>
                    <a:pt x="2086" y="112"/>
                    <a:pt x="2059" y="85"/>
                  </a:cubicBezTo>
                  <a:cubicBezTo>
                    <a:pt x="2046" y="58"/>
                    <a:pt x="2025" y="43"/>
                    <a:pt x="1999" y="43"/>
                  </a:cubicBezTo>
                  <a:cubicBezTo>
                    <a:pt x="1978" y="43"/>
                    <a:pt x="1955" y="52"/>
                    <a:pt x="1929" y="73"/>
                  </a:cubicBezTo>
                  <a:lnTo>
                    <a:pt x="1786" y="73"/>
                  </a:lnTo>
                  <a:cubicBezTo>
                    <a:pt x="1593" y="113"/>
                    <a:pt x="1405" y="138"/>
                    <a:pt x="1218" y="138"/>
                  </a:cubicBezTo>
                  <a:cubicBezTo>
                    <a:pt x="1069" y="138"/>
                    <a:pt x="921" y="122"/>
                    <a:pt x="774" y="85"/>
                  </a:cubicBezTo>
                  <a:cubicBezTo>
                    <a:pt x="639" y="46"/>
                    <a:pt x="478" y="1"/>
                    <a:pt x="3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30"/>
            <p:cNvSpPr/>
            <p:nvPr/>
          </p:nvSpPr>
          <p:spPr>
            <a:xfrm>
              <a:off x="5876025" y="2254275"/>
              <a:ext cx="83375" cy="14575"/>
            </a:xfrm>
            <a:custGeom>
              <a:avLst/>
              <a:gdLst/>
              <a:ahLst/>
              <a:cxnLst/>
              <a:rect l="l" t="t" r="r" b="b"/>
              <a:pathLst>
                <a:path w="3335" h="583" extrusionOk="0">
                  <a:moveTo>
                    <a:pt x="532" y="0"/>
                  </a:moveTo>
                  <a:cubicBezTo>
                    <a:pt x="358" y="0"/>
                    <a:pt x="190" y="45"/>
                    <a:pt x="36" y="203"/>
                  </a:cubicBezTo>
                  <a:cubicBezTo>
                    <a:pt x="0" y="262"/>
                    <a:pt x="0" y="346"/>
                    <a:pt x="36" y="405"/>
                  </a:cubicBezTo>
                  <a:cubicBezTo>
                    <a:pt x="776" y="527"/>
                    <a:pt x="1522" y="583"/>
                    <a:pt x="2274" y="583"/>
                  </a:cubicBezTo>
                  <a:cubicBezTo>
                    <a:pt x="2622" y="583"/>
                    <a:pt x="2972" y="571"/>
                    <a:pt x="3322" y="548"/>
                  </a:cubicBezTo>
                  <a:lnTo>
                    <a:pt x="3322" y="501"/>
                  </a:lnTo>
                  <a:lnTo>
                    <a:pt x="3322" y="465"/>
                  </a:lnTo>
                  <a:lnTo>
                    <a:pt x="3334" y="429"/>
                  </a:lnTo>
                  <a:cubicBezTo>
                    <a:pt x="2763" y="12"/>
                    <a:pt x="2024" y="346"/>
                    <a:pt x="1429" y="48"/>
                  </a:cubicBezTo>
                  <a:cubicBezTo>
                    <a:pt x="1360" y="68"/>
                    <a:pt x="1290" y="76"/>
                    <a:pt x="1219" y="76"/>
                  </a:cubicBezTo>
                  <a:cubicBezTo>
                    <a:pt x="994" y="76"/>
                    <a:pt x="758" y="0"/>
                    <a:pt x="5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30"/>
            <p:cNvSpPr/>
            <p:nvPr/>
          </p:nvSpPr>
          <p:spPr>
            <a:xfrm>
              <a:off x="5880475" y="2276700"/>
              <a:ext cx="72075" cy="10050"/>
            </a:xfrm>
            <a:custGeom>
              <a:avLst/>
              <a:gdLst/>
              <a:ahLst/>
              <a:cxnLst/>
              <a:rect l="l" t="t" r="r" b="b"/>
              <a:pathLst>
                <a:path w="2883" h="402" extrusionOk="0">
                  <a:moveTo>
                    <a:pt x="1010" y="1"/>
                  </a:moveTo>
                  <a:cubicBezTo>
                    <a:pt x="720" y="1"/>
                    <a:pt x="432" y="77"/>
                    <a:pt x="144" y="127"/>
                  </a:cubicBezTo>
                  <a:cubicBezTo>
                    <a:pt x="96" y="199"/>
                    <a:pt x="49" y="294"/>
                    <a:pt x="1" y="378"/>
                  </a:cubicBezTo>
                  <a:cubicBezTo>
                    <a:pt x="953" y="378"/>
                    <a:pt x="1906" y="378"/>
                    <a:pt x="2882" y="401"/>
                  </a:cubicBezTo>
                  <a:cubicBezTo>
                    <a:pt x="2829" y="173"/>
                    <a:pt x="2713" y="126"/>
                    <a:pt x="2581" y="126"/>
                  </a:cubicBezTo>
                  <a:cubicBezTo>
                    <a:pt x="2488" y="126"/>
                    <a:pt x="2388" y="149"/>
                    <a:pt x="2295" y="149"/>
                  </a:cubicBezTo>
                  <a:cubicBezTo>
                    <a:pt x="2250" y="149"/>
                    <a:pt x="2207" y="143"/>
                    <a:pt x="2168" y="127"/>
                  </a:cubicBezTo>
                  <a:cubicBezTo>
                    <a:pt x="2120" y="127"/>
                    <a:pt x="2061" y="116"/>
                    <a:pt x="2013" y="116"/>
                  </a:cubicBezTo>
                  <a:cubicBezTo>
                    <a:pt x="2006" y="115"/>
                    <a:pt x="1999" y="115"/>
                    <a:pt x="1992" y="115"/>
                  </a:cubicBezTo>
                  <a:cubicBezTo>
                    <a:pt x="1898" y="115"/>
                    <a:pt x="1803" y="165"/>
                    <a:pt x="1709" y="165"/>
                  </a:cubicBezTo>
                  <a:cubicBezTo>
                    <a:pt x="1667" y="165"/>
                    <a:pt x="1626" y="155"/>
                    <a:pt x="1584" y="127"/>
                  </a:cubicBezTo>
                  <a:cubicBezTo>
                    <a:pt x="1391" y="33"/>
                    <a:pt x="1200" y="1"/>
                    <a:pt x="10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30"/>
            <p:cNvSpPr/>
            <p:nvPr/>
          </p:nvSpPr>
          <p:spPr>
            <a:xfrm>
              <a:off x="5816500" y="2251925"/>
              <a:ext cx="54775" cy="14750"/>
            </a:xfrm>
            <a:custGeom>
              <a:avLst/>
              <a:gdLst/>
              <a:ahLst/>
              <a:cxnLst/>
              <a:rect l="l" t="t" r="r" b="b"/>
              <a:pathLst>
                <a:path w="2191" h="590" extrusionOk="0">
                  <a:moveTo>
                    <a:pt x="1345" y="1"/>
                  </a:moveTo>
                  <a:cubicBezTo>
                    <a:pt x="1189" y="1"/>
                    <a:pt x="1030" y="31"/>
                    <a:pt x="869" y="95"/>
                  </a:cubicBezTo>
                  <a:cubicBezTo>
                    <a:pt x="782" y="150"/>
                    <a:pt x="686" y="160"/>
                    <a:pt x="587" y="160"/>
                  </a:cubicBezTo>
                  <a:cubicBezTo>
                    <a:pt x="524" y="160"/>
                    <a:pt x="460" y="156"/>
                    <a:pt x="397" y="156"/>
                  </a:cubicBezTo>
                  <a:cubicBezTo>
                    <a:pt x="304" y="156"/>
                    <a:pt x="214" y="166"/>
                    <a:pt x="131" y="214"/>
                  </a:cubicBezTo>
                  <a:cubicBezTo>
                    <a:pt x="95" y="321"/>
                    <a:pt x="48" y="404"/>
                    <a:pt x="0" y="499"/>
                  </a:cubicBezTo>
                  <a:cubicBezTo>
                    <a:pt x="58" y="563"/>
                    <a:pt x="124" y="587"/>
                    <a:pt x="193" y="587"/>
                  </a:cubicBezTo>
                  <a:cubicBezTo>
                    <a:pt x="267" y="587"/>
                    <a:pt x="343" y="560"/>
                    <a:pt x="417" y="523"/>
                  </a:cubicBezTo>
                  <a:cubicBezTo>
                    <a:pt x="572" y="535"/>
                    <a:pt x="703" y="535"/>
                    <a:pt x="845" y="535"/>
                  </a:cubicBezTo>
                  <a:cubicBezTo>
                    <a:pt x="897" y="567"/>
                    <a:pt x="952" y="589"/>
                    <a:pt x="1005" y="589"/>
                  </a:cubicBezTo>
                  <a:cubicBezTo>
                    <a:pt x="1050" y="589"/>
                    <a:pt x="1093" y="573"/>
                    <a:pt x="1131" y="535"/>
                  </a:cubicBezTo>
                  <a:lnTo>
                    <a:pt x="1417" y="535"/>
                  </a:lnTo>
                  <a:cubicBezTo>
                    <a:pt x="1655" y="523"/>
                    <a:pt x="1893" y="523"/>
                    <a:pt x="2143" y="499"/>
                  </a:cubicBezTo>
                  <a:cubicBezTo>
                    <a:pt x="2191" y="440"/>
                    <a:pt x="2191" y="356"/>
                    <a:pt x="2143" y="285"/>
                  </a:cubicBezTo>
                  <a:cubicBezTo>
                    <a:pt x="1898" y="101"/>
                    <a:pt x="1627" y="1"/>
                    <a:pt x="13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30"/>
            <p:cNvSpPr/>
            <p:nvPr/>
          </p:nvSpPr>
          <p:spPr>
            <a:xfrm>
              <a:off x="5934650" y="2276450"/>
              <a:ext cx="30400" cy="9700"/>
            </a:xfrm>
            <a:custGeom>
              <a:avLst/>
              <a:gdLst/>
              <a:ahLst/>
              <a:cxnLst/>
              <a:rect l="l" t="t" r="r" b="b"/>
              <a:pathLst>
                <a:path w="1216" h="388" extrusionOk="0">
                  <a:moveTo>
                    <a:pt x="410" y="0"/>
                  </a:moveTo>
                  <a:cubicBezTo>
                    <a:pt x="270" y="0"/>
                    <a:pt x="133" y="39"/>
                    <a:pt x="1" y="126"/>
                  </a:cubicBezTo>
                  <a:cubicBezTo>
                    <a:pt x="179" y="376"/>
                    <a:pt x="537" y="137"/>
                    <a:pt x="715" y="388"/>
                  </a:cubicBezTo>
                  <a:lnTo>
                    <a:pt x="1144" y="388"/>
                  </a:lnTo>
                  <a:cubicBezTo>
                    <a:pt x="1215" y="126"/>
                    <a:pt x="930" y="245"/>
                    <a:pt x="858" y="126"/>
                  </a:cubicBezTo>
                  <a:cubicBezTo>
                    <a:pt x="710" y="45"/>
                    <a:pt x="559"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30"/>
            <p:cNvSpPr/>
            <p:nvPr/>
          </p:nvSpPr>
          <p:spPr>
            <a:xfrm>
              <a:off x="5956100" y="2279575"/>
              <a:ext cx="29475" cy="7800"/>
            </a:xfrm>
            <a:custGeom>
              <a:avLst/>
              <a:gdLst/>
              <a:ahLst/>
              <a:cxnLst/>
              <a:rect l="l" t="t" r="r" b="b"/>
              <a:pathLst>
                <a:path w="1179" h="312" extrusionOk="0">
                  <a:moveTo>
                    <a:pt x="0" y="1"/>
                  </a:moveTo>
                  <a:cubicBezTo>
                    <a:pt x="95" y="84"/>
                    <a:pt x="191" y="179"/>
                    <a:pt x="286" y="263"/>
                  </a:cubicBezTo>
                  <a:cubicBezTo>
                    <a:pt x="419" y="301"/>
                    <a:pt x="550" y="312"/>
                    <a:pt x="682" y="312"/>
                  </a:cubicBezTo>
                  <a:cubicBezTo>
                    <a:pt x="832" y="312"/>
                    <a:pt x="984" y="298"/>
                    <a:pt x="1143" y="298"/>
                  </a:cubicBezTo>
                  <a:lnTo>
                    <a:pt x="1143" y="239"/>
                  </a:lnTo>
                  <a:cubicBezTo>
                    <a:pt x="1179" y="96"/>
                    <a:pt x="1095" y="48"/>
                    <a:pt x="10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30"/>
            <p:cNvSpPr/>
            <p:nvPr/>
          </p:nvSpPr>
          <p:spPr>
            <a:xfrm>
              <a:off x="5920075" y="2276900"/>
              <a:ext cx="10750" cy="5900"/>
            </a:xfrm>
            <a:custGeom>
              <a:avLst/>
              <a:gdLst/>
              <a:ahLst/>
              <a:cxnLst/>
              <a:rect l="l" t="t" r="r" b="b"/>
              <a:pathLst>
                <a:path w="430" h="236" extrusionOk="0">
                  <a:moveTo>
                    <a:pt x="251" y="0"/>
                  </a:moveTo>
                  <a:cubicBezTo>
                    <a:pt x="167" y="0"/>
                    <a:pt x="84" y="52"/>
                    <a:pt x="0" y="108"/>
                  </a:cubicBezTo>
                  <a:cubicBezTo>
                    <a:pt x="72" y="191"/>
                    <a:pt x="146" y="236"/>
                    <a:pt x="219" y="236"/>
                  </a:cubicBezTo>
                  <a:cubicBezTo>
                    <a:pt x="292" y="236"/>
                    <a:pt x="364" y="191"/>
                    <a:pt x="429" y="96"/>
                  </a:cubicBezTo>
                  <a:cubicBezTo>
                    <a:pt x="370" y="26"/>
                    <a:pt x="310" y="0"/>
                    <a:pt x="2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30"/>
            <p:cNvSpPr/>
            <p:nvPr/>
          </p:nvSpPr>
          <p:spPr>
            <a:xfrm>
              <a:off x="5981100" y="2278650"/>
              <a:ext cx="11625" cy="7100"/>
            </a:xfrm>
            <a:custGeom>
              <a:avLst/>
              <a:gdLst/>
              <a:ahLst/>
              <a:cxnLst/>
              <a:rect l="l" t="t" r="r" b="b"/>
              <a:pathLst>
                <a:path w="465" h="284" extrusionOk="0">
                  <a:moveTo>
                    <a:pt x="192" y="1"/>
                  </a:moveTo>
                  <a:cubicBezTo>
                    <a:pt x="132" y="1"/>
                    <a:pt x="69" y="15"/>
                    <a:pt x="0" y="38"/>
                  </a:cubicBezTo>
                  <a:cubicBezTo>
                    <a:pt x="48" y="109"/>
                    <a:pt x="84" y="204"/>
                    <a:pt x="131" y="276"/>
                  </a:cubicBezTo>
                  <a:cubicBezTo>
                    <a:pt x="159" y="281"/>
                    <a:pt x="187" y="284"/>
                    <a:pt x="214" y="284"/>
                  </a:cubicBezTo>
                  <a:cubicBezTo>
                    <a:pt x="312" y="284"/>
                    <a:pt x="399" y="245"/>
                    <a:pt x="465" y="133"/>
                  </a:cubicBezTo>
                  <a:cubicBezTo>
                    <a:pt x="376" y="37"/>
                    <a:pt x="288" y="1"/>
                    <a:pt x="1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30"/>
            <p:cNvSpPr/>
            <p:nvPr/>
          </p:nvSpPr>
          <p:spPr>
            <a:xfrm>
              <a:off x="5981100" y="2265000"/>
              <a:ext cx="13700" cy="7100"/>
            </a:xfrm>
            <a:custGeom>
              <a:avLst/>
              <a:gdLst/>
              <a:ahLst/>
              <a:cxnLst/>
              <a:rect l="l" t="t" r="r" b="b"/>
              <a:pathLst>
                <a:path w="548" h="284" extrusionOk="0">
                  <a:moveTo>
                    <a:pt x="131" y="0"/>
                  </a:moveTo>
                  <a:lnTo>
                    <a:pt x="131" y="0"/>
                  </a:lnTo>
                  <a:cubicBezTo>
                    <a:pt x="0" y="131"/>
                    <a:pt x="12" y="238"/>
                    <a:pt x="191" y="274"/>
                  </a:cubicBezTo>
                  <a:cubicBezTo>
                    <a:pt x="224" y="280"/>
                    <a:pt x="259" y="284"/>
                    <a:pt x="293" y="284"/>
                  </a:cubicBezTo>
                  <a:cubicBezTo>
                    <a:pt x="391" y="284"/>
                    <a:pt x="486" y="252"/>
                    <a:pt x="548" y="155"/>
                  </a:cubicBezTo>
                  <a:cubicBezTo>
                    <a:pt x="405" y="131"/>
                    <a:pt x="238" y="155"/>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30"/>
            <p:cNvSpPr/>
            <p:nvPr/>
          </p:nvSpPr>
          <p:spPr>
            <a:xfrm>
              <a:off x="5855775" y="2276125"/>
              <a:ext cx="6875" cy="5150"/>
            </a:xfrm>
            <a:custGeom>
              <a:avLst/>
              <a:gdLst/>
              <a:ahLst/>
              <a:cxnLst/>
              <a:rect l="l" t="t" r="r" b="b"/>
              <a:pathLst>
                <a:path w="275" h="206" extrusionOk="0">
                  <a:moveTo>
                    <a:pt x="138" y="0"/>
                  </a:moveTo>
                  <a:cubicBezTo>
                    <a:pt x="73" y="0"/>
                    <a:pt x="23" y="35"/>
                    <a:pt x="1" y="139"/>
                  </a:cubicBezTo>
                  <a:cubicBezTo>
                    <a:pt x="61" y="163"/>
                    <a:pt x="128" y="206"/>
                    <a:pt x="181" y="206"/>
                  </a:cubicBezTo>
                  <a:cubicBezTo>
                    <a:pt x="231" y="206"/>
                    <a:pt x="269" y="166"/>
                    <a:pt x="275" y="31"/>
                  </a:cubicBezTo>
                  <a:cubicBezTo>
                    <a:pt x="225" y="13"/>
                    <a:pt x="179" y="0"/>
                    <a:pt x="1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30"/>
            <p:cNvSpPr/>
            <p:nvPr/>
          </p:nvSpPr>
          <p:spPr>
            <a:xfrm>
              <a:off x="5869775" y="2259975"/>
              <a:ext cx="7150" cy="4750"/>
            </a:xfrm>
            <a:custGeom>
              <a:avLst/>
              <a:gdLst/>
              <a:ahLst/>
              <a:cxnLst/>
              <a:rect l="l" t="t" r="r" b="b"/>
              <a:pathLst>
                <a:path w="286" h="190" extrusionOk="0">
                  <a:moveTo>
                    <a:pt x="134" y="0"/>
                  </a:moveTo>
                  <a:cubicBezTo>
                    <a:pt x="87" y="0"/>
                    <a:pt x="41" y="24"/>
                    <a:pt x="0" y="70"/>
                  </a:cubicBezTo>
                  <a:lnTo>
                    <a:pt x="0" y="189"/>
                  </a:lnTo>
                  <a:cubicBezTo>
                    <a:pt x="96" y="189"/>
                    <a:pt x="191" y="189"/>
                    <a:pt x="286" y="177"/>
                  </a:cubicBezTo>
                  <a:lnTo>
                    <a:pt x="286" y="130"/>
                  </a:lnTo>
                  <a:lnTo>
                    <a:pt x="286" y="82"/>
                  </a:lnTo>
                  <a:cubicBezTo>
                    <a:pt x="237" y="27"/>
                    <a:pt x="185"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30"/>
            <p:cNvSpPr/>
            <p:nvPr/>
          </p:nvSpPr>
          <p:spPr>
            <a:xfrm>
              <a:off x="6099850" y="2289700"/>
              <a:ext cx="24725" cy="8050"/>
            </a:xfrm>
            <a:custGeom>
              <a:avLst/>
              <a:gdLst/>
              <a:ahLst/>
              <a:cxnLst/>
              <a:rect l="l" t="t" r="r" b="b"/>
              <a:pathLst>
                <a:path w="989" h="322" extrusionOk="0">
                  <a:moveTo>
                    <a:pt x="132" y="24"/>
                  </a:moveTo>
                  <a:cubicBezTo>
                    <a:pt x="84" y="96"/>
                    <a:pt x="37" y="191"/>
                    <a:pt x="1" y="262"/>
                  </a:cubicBezTo>
                  <a:cubicBezTo>
                    <a:pt x="215" y="274"/>
                    <a:pt x="453" y="310"/>
                    <a:pt x="679" y="322"/>
                  </a:cubicBezTo>
                  <a:cubicBezTo>
                    <a:pt x="799" y="298"/>
                    <a:pt x="918" y="274"/>
                    <a:pt x="989" y="179"/>
                  </a:cubicBezTo>
                  <a:cubicBezTo>
                    <a:pt x="727" y="0"/>
                    <a:pt x="418" y="60"/>
                    <a:pt x="132"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30"/>
            <p:cNvSpPr/>
            <p:nvPr/>
          </p:nvSpPr>
          <p:spPr>
            <a:xfrm>
              <a:off x="6031400" y="2286725"/>
              <a:ext cx="9850" cy="3900"/>
            </a:xfrm>
            <a:custGeom>
              <a:avLst/>
              <a:gdLst/>
              <a:ahLst/>
              <a:cxnLst/>
              <a:rect l="l" t="t" r="r" b="b"/>
              <a:pathLst>
                <a:path w="394" h="156" extrusionOk="0">
                  <a:moveTo>
                    <a:pt x="239" y="1"/>
                  </a:moveTo>
                  <a:cubicBezTo>
                    <a:pt x="147" y="1"/>
                    <a:pt x="62" y="24"/>
                    <a:pt x="0" y="131"/>
                  </a:cubicBezTo>
                  <a:cubicBezTo>
                    <a:pt x="24" y="155"/>
                    <a:pt x="60" y="155"/>
                    <a:pt x="96" y="155"/>
                  </a:cubicBezTo>
                  <a:cubicBezTo>
                    <a:pt x="215" y="131"/>
                    <a:pt x="334" y="131"/>
                    <a:pt x="393" y="12"/>
                  </a:cubicBezTo>
                  <a:cubicBezTo>
                    <a:pt x="342" y="8"/>
                    <a:pt x="290"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30"/>
            <p:cNvSpPr/>
            <p:nvPr/>
          </p:nvSpPr>
          <p:spPr>
            <a:xfrm>
              <a:off x="6060275" y="2287025"/>
              <a:ext cx="2400" cy="2700"/>
            </a:xfrm>
            <a:custGeom>
              <a:avLst/>
              <a:gdLst/>
              <a:ahLst/>
              <a:cxnLst/>
              <a:rect l="l" t="t" r="r" b="b"/>
              <a:pathLst>
                <a:path w="96" h="108" extrusionOk="0">
                  <a:moveTo>
                    <a:pt x="96" y="0"/>
                  </a:moveTo>
                  <a:lnTo>
                    <a:pt x="96" y="0"/>
                  </a:lnTo>
                  <a:cubicBezTo>
                    <a:pt x="60" y="24"/>
                    <a:pt x="36" y="72"/>
                    <a:pt x="0" y="107"/>
                  </a:cubicBezTo>
                  <a:cubicBezTo>
                    <a:pt x="48" y="84"/>
                    <a:pt x="96" y="7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30"/>
            <p:cNvSpPr/>
            <p:nvPr/>
          </p:nvSpPr>
          <p:spPr>
            <a:xfrm>
              <a:off x="5966500" y="3042775"/>
              <a:ext cx="68800" cy="21450"/>
            </a:xfrm>
            <a:custGeom>
              <a:avLst/>
              <a:gdLst/>
              <a:ahLst/>
              <a:cxnLst/>
              <a:rect l="l" t="t" r="r" b="b"/>
              <a:pathLst>
                <a:path w="2752" h="858" extrusionOk="0">
                  <a:moveTo>
                    <a:pt x="179" y="0"/>
                  </a:moveTo>
                  <a:lnTo>
                    <a:pt x="179" y="0"/>
                  </a:lnTo>
                  <a:cubicBezTo>
                    <a:pt x="167" y="298"/>
                    <a:pt x="1" y="607"/>
                    <a:pt x="310" y="857"/>
                  </a:cubicBezTo>
                  <a:cubicBezTo>
                    <a:pt x="257" y="590"/>
                    <a:pt x="338" y="447"/>
                    <a:pt x="580" y="447"/>
                  </a:cubicBezTo>
                  <a:cubicBezTo>
                    <a:pt x="607" y="447"/>
                    <a:pt x="636" y="449"/>
                    <a:pt x="668" y="453"/>
                  </a:cubicBezTo>
                  <a:cubicBezTo>
                    <a:pt x="1133" y="519"/>
                    <a:pt x="1599" y="631"/>
                    <a:pt x="2071" y="631"/>
                  </a:cubicBezTo>
                  <a:cubicBezTo>
                    <a:pt x="2190" y="631"/>
                    <a:pt x="2310" y="624"/>
                    <a:pt x="2430" y="607"/>
                  </a:cubicBezTo>
                  <a:cubicBezTo>
                    <a:pt x="2513" y="500"/>
                    <a:pt x="2692" y="560"/>
                    <a:pt x="2751" y="429"/>
                  </a:cubicBezTo>
                  <a:cubicBezTo>
                    <a:pt x="2739" y="393"/>
                    <a:pt x="2739" y="357"/>
                    <a:pt x="2727" y="310"/>
                  </a:cubicBezTo>
                  <a:cubicBezTo>
                    <a:pt x="2700" y="309"/>
                    <a:pt x="2673" y="309"/>
                    <a:pt x="2646" y="309"/>
                  </a:cubicBezTo>
                  <a:cubicBezTo>
                    <a:pt x="2478" y="309"/>
                    <a:pt x="2308" y="321"/>
                    <a:pt x="2138" y="321"/>
                  </a:cubicBezTo>
                  <a:cubicBezTo>
                    <a:pt x="1898" y="321"/>
                    <a:pt x="1658" y="296"/>
                    <a:pt x="1430" y="179"/>
                  </a:cubicBezTo>
                  <a:cubicBezTo>
                    <a:pt x="1398" y="180"/>
                    <a:pt x="1367" y="180"/>
                    <a:pt x="1336" y="180"/>
                  </a:cubicBezTo>
                  <a:cubicBezTo>
                    <a:pt x="941" y="180"/>
                    <a:pt x="555" y="11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30"/>
            <p:cNvSpPr/>
            <p:nvPr/>
          </p:nvSpPr>
          <p:spPr>
            <a:xfrm>
              <a:off x="6042400" y="3053950"/>
              <a:ext cx="68500" cy="16525"/>
            </a:xfrm>
            <a:custGeom>
              <a:avLst/>
              <a:gdLst/>
              <a:ahLst/>
              <a:cxnLst/>
              <a:rect l="l" t="t" r="r" b="b"/>
              <a:pathLst>
                <a:path w="2740" h="661" extrusionOk="0">
                  <a:moveTo>
                    <a:pt x="208" y="0"/>
                  </a:moveTo>
                  <a:cubicBezTo>
                    <a:pt x="183" y="0"/>
                    <a:pt x="157" y="2"/>
                    <a:pt x="132" y="6"/>
                  </a:cubicBezTo>
                  <a:cubicBezTo>
                    <a:pt x="1" y="101"/>
                    <a:pt x="441" y="232"/>
                    <a:pt x="108" y="303"/>
                  </a:cubicBezTo>
                  <a:cubicBezTo>
                    <a:pt x="953" y="577"/>
                    <a:pt x="1846" y="601"/>
                    <a:pt x="2739" y="660"/>
                  </a:cubicBezTo>
                  <a:cubicBezTo>
                    <a:pt x="2632" y="577"/>
                    <a:pt x="2537" y="494"/>
                    <a:pt x="2430" y="422"/>
                  </a:cubicBezTo>
                  <a:cubicBezTo>
                    <a:pt x="2370" y="398"/>
                    <a:pt x="2323" y="351"/>
                    <a:pt x="2263" y="303"/>
                  </a:cubicBezTo>
                  <a:cubicBezTo>
                    <a:pt x="2099" y="329"/>
                    <a:pt x="1931" y="354"/>
                    <a:pt x="1765" y="354"/>
                  </a:cubicBezTo>
                  <a:cubicBezTo>
                    <a:pt x="1545" y="354"/>
                    <a:pt x="1329" y="310"/>
                    <a:pt x="1132" y="160"/>
                  </a:cubicBezTo>
                  <a:cubicBezTo>
                    <a:pt x="1013" y="137"/>
                    <a:pt x="906" y="113"/>
                    <a:pt x="834" y="29"/>
                  </a:cubicBezTo>
                  <a:cubicBezTo>
                    <a:pt x="777" y="52"/>
                    <a:pt x="720" y="61"/>
                    <a:pt x="663" y="61"/>
                  </a:cubicBezTo>
                  <a:cubicBezTo>
                    <a:pt x="511" y="61"/>
                    <a:pt x="361" y="0"/>
                    <a:pt x="2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30"/>
            <p:cNvSpPr/>
            <p:nvPr/>
          </p:nvSpPr>
          <p:spPr>
            <a:xfrm>
              <a:off x="6027225" y="3053475"/>
              <a:ext cx="28300" cy="8075"/>
            </a:xfrm>
            <a:custGeom>
              <a:avLst/>
              <a:gdLst/>
              <a:ahLst/>
              <a:cxnLst/>
              <a:rect l="l" t="t" r="r" b="b"/>
              <a:pathLst>
                <a:path w="1132" h="323" extrusionOk="0">
                  <a:moveTo>
                    <a:pt x="322" y="1"/>
                  </a:moveTo>
                  <a:cubicBezTo>
                    <a:pt x="191" y="25"/>
                    <a:pt x="60" y="48"/>
                    <a:pt x="1" y="179"/>
                  </a:cubicBezTo>
                  <a:cubicBezTo>
                    <a:pt x="203" y="310"/>
                    <a:pt x="465" y="298"/>
                    <a:pt x="703" y="322"/>
                  </a:cubicBezTo>
                  <a:cubicBezTo>
                    <a:pt x="1132" y="263"/>
                    <a:pt x="739" y="132"/>
                    <a:pt x="727" y="25"/>
                  </a:cubicBezTo>
                  <a:cubicBezTo>
                    <a:pt x="596" y="25"/>
                    <a:pt x="465" y="13"/>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30"/>
            <p:cNvSpPr/>
            <p:nvPr/>
          </p:nvSpPr>
          <p:spPr>
            <a:xfrm>
              <a:off x="5192600" y="2217675"/>
              <a:ext cx="154500" cy="44675"/>
            </a:xfrm>
            <a:custGeom>
              <a:avLst/>
              <a:gdLst/>
              <a:ahLst/>
              <a:cxnLst/>
              <a:rect l="l" t="t" r="r" b="b"/>
              <a:pathLst>
                <a:path w="6180" h="1787" extrusionOk="0">
                  <a:moveTo>
                    <a:pt x="1405" y="1084"/>
                  </a:moveTo>
                  <a:lnTo>
                    <a:pt x="1405" y="1084"/>
                  </a:lnTo>
                  <a:cubicBezTo>
                    <a:pt x="1635" y="1145"/>
                    <a:pt x="1871" y="1201"/>
                    <a:pt x="2114" y="1210"/>
                  </a:cubicBezTo>
                  <a:lnTo>
                    <a:pt x="2114" y="1210"/>
                  </a:lnTo>
                  <a:cubicBezTo>
                    <a:pt x="2093" y="1212"/>
                    <a:pt x="2072" y="1212"/>
                    <a:pt x="2051" y="1212"/>
                  </a:cubicBezTo>
                  <a:cubicBezTo>
                    <a:pt x="1826" y="1212"/>
                    <a:pt x="1620" y="1152"/>
                    <a:pt x="1405" y="1084"/>
                  </a:cubicBezTo>
                  <a:close/>
                  <a:moveTo>
                    <a:pt x="2370" y="1203"/>
                  </a:moveTo>
                  <a:cubicBezTo>
                    <a:pt x="2535" y="1216"/>
                    <a:pt x="2700" y="1220"/>
                    <a:pt x="2867" y="1220"/>
                  </a:cubicBezTo>
                  <a:cubicBezTo>
                    <a:pt x="3177" y="1220"/>
                    <a:pt x="3489" y="1205"/>
                    <a:pt x="3802" y="1204"/>
                  </a:cubicBezTo>
                  <a:lnTo>
                    <a:pt x="3802" y="1204"/>
                  </a:lnTo>
                  <a:cubicBezTo>
                    <a:pt x="3457" y="1207"/>
                    <a:pt x="3114" y="1229"/>
                    <a:pt x="2769" y="1229"/>
                  </a:cubicBezTo>
                  <a:cubicBezTo>
                    <a:pt x="2606" y="1229"/>
                    <a:pt x="2443" y="1224"/>
                    <a:pt x="2279" y="1210"/>
                  </a:cubicBezTo>
                  <a:lnTo>
                    <a:pt x="2279" y="1210"/>
                  </a:lnTo>
                  <a:cubicBezTo>
                    <a:pt x="2309" y="1208"/>
                    <a:pt x="2340" y="1206"/>
                    <a:pt x="2370" y="1203"/>
                  </a:cubicBezTo>
                  <a:close/>
                  <a:moveTo>
                    <a:pt x="4829" y="1234"/>
                  </a:moveTo>
                  <a:lnTo>
                    <a:pt x="4829" y="1234"/>
                  </a:lnTo>
                  <a:cubicBezTo>
                    <a:pt x="4779" y="1247"/>
                    <a:pt x="4733" y="1255"/>
                    <a:pt x="4685" y="1255"/>
                  </a:cubicBezTo>
                  <a:cubicBezTo>
                    <a:pt x="4664" y="1255"/>
                    <a:pt x="4642" y="1253"/>
                    <a:pt x="4620" y="1250"/>
                  </a:cubicBezTo>
                  <a:lnTo>
                    <a:pt x="4620" y="1250"/>
                  </a:lnTo>
                  <a:cubicBezTo>
                    <a:pt x="4634" y="1252"/>
                    <a:pt x="4648" y="1253"/>
                    <a:pt x="4662" y="1253"/>
                  </a:cubicBezTo>
                  <a:cubicBezTo>
                    <a:pt x="4715" y="1253"/>
                    <a:pt x="4771" y="1242"/>
                    <a:pt x="4829" y="1234"/>
                  </a:cubicBezTo>
                  <a:close/>
                  <a:moveTo>
                    <a:pt x="1489" y="0"/>
                  </a:moveTo>
                  <a:cubicBezTo>
                    <a:pt x="1358" y="0"/>
                    <a:pt x="1203" y="0"/>
                    <a:pt x="1060" y="12"/>
                  </a:cubicBezTo>
                  <a:cubicBezTo>
                    <a:pt x="953" y="36"/>
                    <a:pt x="846" y="48"/>
                    <a:pt x="751" y="95"/>
                  </a:cubicBezTo>
                  <a:cubicBezTo>
                    <a:pt x="655" y="131"/>
                    <a:pt x="572" y="191"/>
                    <a:pt x="513" y="286"/>
                  </a:cubicBezTo>
                  <a:cubicBezTo>
                    <a:pt x="370" y="476"/>
                    <a:pt x="286" y="691"/>
                    <a:pt x="179" y="893"/>
                  </a:cubicBezTo>
                  <a:cubicBezTo>
                    <a:pt x="96" y="1119"/>
                    <a:pt x="1" y="1345"/>
                    <a:pt x="251" y="1524"/>
                  </a:cubicBezTo>
                  <a:cubicBezTo>
                    <a:pt x="310" y="1548"/>
                    <a:pt x="370" y="1584"/>
                    <a:pt x="429" y="1596"/>
                  </a:cubicBezTo>
                  <a:cubicBezTo>
                    <a:pt x="489" y="1596"/>
                    <a:pt x="572" y="1607"/>
                    <a:pt x="632" y="1607"/>
                  </a:cubicBezTo>
                  <a:cubicBezTo>
                    <a:pt x="894" y="1607"/>
                    <a:pt x="1167" y="1655"/>
                    <a:pt x="1417" y="1726"/>
                  </a:cubicBezTo>
                  <a:cubicBezTo>
                    <a:pt x="1489" y="1750"/>
                    <a:pt x="1548" y="1762"/>
                    <a:pt x="1620" y="1774"/>
                  </a:cubicBezTo>
                  <a:cubicBezTo>
                    <a:pt x="1679" y="1786"/>
                    <a:pt x="1763" y="1786"/>
                    <a:pt x="1834" y="1786"/>
                  </a:cubicBezTo>
                  <a:cubicBezTo>
                    <a:pt x="1864" y="1785"/>
                    <a:pt x="1895" y="1784"/>
                    <a:pt x="1927" y="1784"/>
                  </a:cubicBezTo>
                  <a:cubicBezTo>
                    <a:pt x="1964" y="1784"/>
                    <a:pt x="2001" y="1785"/>
                    <a:pt x="2038" y="1785"/>
                  </a:cubicBezTo>
                  <a:cubicBezTo>
                    <a:pt x="2229" y="1785"/>
                    <a:pt x="2420" y="1770"/>
                    <a:pt x="2560" y="1596"/>
                  </a:cubicBezTo>
                  <a:cubicBezTo>
                    <a:pt x="2683" y="1487"/>
                    <a:pt x="2817" y="1463"/>
                    <a:pt x="2952" y="1463"/>
                  </a:cubicBezTo>
                  <a:cubicBezTo>
                    <a:pt x="3053" y="1463"/>
                    <a:pt x="3154" y="1476"/>
                    <a:pt x="3251" y="1476"/>
                  </a:cubicBezTo>
                  <a:cubicBezTo>
                    <a:pt x="4025" y="1465"/>
                    <a:pt x="4811" y="1465"/>
                    <a:pt x="5596" y="1453"/>
                  </a:cubicBezTo>
                  <a:cubicBezTo>
                    <a:pt x="5556" y="1368"/>
                    <a:pt x="5505" y="1311"/>
                    <a:pt x="5449" y="1274"/>
                  </a:cubicBezTo>
                  <a:lnTo>
                    <a:pt x="5449" y="1274"/>
                  </a:lnTo>
                  <a:cubicBezTo>
                    <a:pt x="5499" y="1278"/>
                    <a:pt x="5549" y="1281"/>
                    <a:pt x="5599" y="1281"/>
                  </a:cubicBezTo>
                  <a:cubicBezTo>
                    <a:pt x="5793" y="1281"/>
                    <a:pt x="5985" y="1239"/>
                    <a:pt x="6168" y="1084"/>
                  </a:cubicBezTo>
                  <a:cubicBezTo>
                    <a:pt x="6180" y="1012"/>
                    <a:pt x="6168" y="953"/>
                    <a:pt x="6120" y="893"/>
                  </a:cubicBezTo>
                  <a:cubicBezTo>
                    <a:pt x="5424" y="648"/>
                    <a:pt x="4718" y="593"/>
                    <a:pt x="4016" y="593"/>
                  </a:cubicBezTo>
                  <a:cubicBezTo>
                    <a:pt x="3445" y="593"/>
                    <a:pt x="2877" y="629"/>
                    <a:pt x="2320" y="629"/>
                  </a:cubicBezTo>
                  <a:cubicBezTo>
                    <a:pt x="2097" y="629"/>
                    <a:pt x="1875" y="624"/>
                    <a:pt x="1656" y="607"/>
                  </a:cubicBezTo>
                  <a:cubicBezTo>
                    <a:pt x="1679" y="595"/>
                    <a:pt x="1798" y="572"/>
                    <a:pt x="1917" y="572"/>
                  </a:cubicBezTo>
                  <a:cubicBezTo>
                    <a:pt x="1935" y="573"/>
                    <a:pt x="1953" y="574"/>
                    <a:pt x="1971" y="574"/>
                  </a:cubicBezTo>
                  <a:cubicBezTo>
                    <a:pt x="2041" y="574"/>
                    <a:pt x="2111" y="563"/>
                    <a:pt x="2181" y="563"/>
                  </a:cubicBezTo>
                  <a:cubicBezTo>
                    <a:pt x="2212" y="563"/>
                    <a:pt x="2243" y="565"/>
                    <a:pt x="2275" y="572"/>
                  </a:cubicBezTo>
                  <a:lnTo>
                    <a:pt x="2441" y="572"/>
                  </a:lnTo>
                  <a:cubicBezTo>
                    <a:pt x="2501" y="560"/>
                    <a:pt x="2560" y="560"/>
                    <a:pt x="2620" y="560"/>
                  </a:cubicBezTo>
                  <a:cubicBezTo>
                    <a:pt x="2679" y="560"/>
                    <a:pt x="2739" y="560"/>
                    <a:pt x="2799" y="548"/>
                  </a:cubicBezTo>
                  <a:cubicBezTo>
                    <a:pt x="2858" y="524"/>
                    <a:pt x="2918" y="488"/>
                    <a:pt x="2965" y="453"/>
                  </a:cubicBezTo>
                  <a:cubicBezTo>
                    <a:pt x="3049" y="310"/>
                    <a:pt x="3084" y="191"/>
                    <a:pt x="2918" y="95"/>
                  </a:cubicBezTo>
                  <a:cubicBezTo>
                    <a:pt x="2787" y="36"/>
                    <a:pt x="2632" y="0"/>
                    <a:pt x="24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30"/>
            <p:cNvSpPr/>
            <p:nvPr/>
          </p:nvSpPr>
          <p:spPr>
            <a:xfrm>
              <a:off x="5208675" y="2182925"/>
              <a:ext cx="290825" cy="18000"/>
            </a:xfrm>
            <a:custGeom>
              <a:avLst/>
              <a:gdLst/>
              <a:ahLst/>
              <a:cxnLst/>
              <a:rect l="l" t="t" r="r" b="b"/>
              <a:pathLst>
                <a:path w="11633" h="720" extrusionOk="0">
                  <a:moveTo>
                    <a:pt x="9015" y="0"/>
                  </a:moveTo>
                  <a:cubicBezTo>
                    <a:pt x="8860" y="0"/>
                    <a:pt x="8701" y="25"/>
                    <a:pt x="8546" y="25"/>
                  </a:cubicBezTo>
                  <a:cubicBezTo>
                    <a:pt x="8483" y="25"/>
                    <a:pt x="8420" y="20"/>
                    <a:pt x="8359" y="9"/>
                  </a:cubicBezTo>
                  <a:cubicBezTo>
                    <a:pt x="8323" y="21"/>
                    <a:pt x="8299" y="57"/>
                    <a:pt x="8299" y="104"/>
                  </a:cubicBezTo>
                  <a:cubicBezTo>
                    <a:pt x="8323" y="140"/>
                    <a:pt x="8335" y="188"/>
                    <a:pt x="8347" y="223"/>
                  </a:cubicBezTo>
                  <a:cubicBezTo>
                    <a:pt x="8275" y="188"/>
                    <a:pt x="8204" y="164"/>
                    <a:pt x="8121" y="164"/>
                  </a:cubicBezTo>
                  <a:cubicBezTo>
                    <a:pt x="8092" y="164"/>
                    <a:pt x="8063" y="165"/>
                    <a:pt x="8034" y="165"/>
                  </a:cubicBezTo>
                  <a:cubicBezTo>
                    <a:pt x="7629" y="165"/>
                    <a:pt x="7225" y="100"/>
                    <a:pt x="6820" y="100"/>
                  </a:cubicBezTo>
                  <a:cubicBezTo>
                    <a:pt x="6765" y="100"/>
                    <a:pt x="6711" y="102"/>
                    <a:pt x="6656" y="104"/>
                  </a:cubicBezTo>
                  <a:lnTo>
                    <a:pt x="1036" y="104"/>
                  </a:lnTo>
                  <a:cubicBezTo>
                    <a:pt x="997" y="107"/>
                    <a:pt x="958" y="108"/>
                    <a:pt x="918" y="108"/>
                  </a:cubicBezTo>
                  <a:cubicBezTo>
                    <a:pt x="819" y="108"/>
                    <a:pt x="719" y="102"/>
                    <a:pt x="619" y="102"/>
                  </a:cubicBezTo>
                  <a:cubicBezTo>
                    <a:pt x="415" y="102"/>
                    <a:pt x="213" y="127"/>
                    <a:pt x="36" y="283"/>
                  </a:cubicBezTo>
                  <a:cubicBezTo>
                    <a:pt x="0" y="342"/>
                    <a:pt x="0" y="414"/>
                    <a:pt x="36" y="473"/>
                  </a:cubicBezTo>
                  <a:cubicBezTo>
                    <a:pt x="227" y="592"/>
                    <a:pt x="417" y="592"/>
                    <a:pt x="608" y="604"/>
                  </a:cubicBezTo>
                  <a:lnTo>
                    <a:pt x="786" y="652"/>
                  </a:lnTo>
                  <a:cubicBezTo>
                    <a:pt x="835" y="666"/>
                    <a:pt x="888" y="672"/>
                    <a:pt x="940" y="672"/>
                  </a:cubicBezTo>
                  <a:cubicBezTo>
                    <a:pt x="977" y="672"/>
                    <a:pt x="1014" y="669"/>
                    <a:pt x="1048" y="664"/>
                  </a:cubicBezTo>
                  <a:cubicBezTo>
                    <a:pt x="1143" y="652"/>
                    <a:pt x="1227" y="652"/>
                    <a:pt x="1322" y="652"/>
                  </a:cubicBezTo>
                  <a:cubicBezTo>
                    <a:pt x="1394" y="652"/>
                    <a:pt x="1453" y="652"/>
                    <a:pt x="1513" y="640"/>
                  </a:cubicBezTo>
                  <a:cubicBezTo>
                    <a:pt x="1685" y="616"/>
                    <a:pt x="1858" y="610"/>
                    <a:pt x="2029" y="610"/>
                  </a:cubicBezTo>
                  <a:cubicBezTo>
                    <a:pt x="2200" y="610"/>
                    <a:pt x="2370" y="616"/>
                    <a:pt x="2537" y="616"/>
                  </a:cubicBezTo>
                  <a:cubicBezTo>
                    <a:pt x="2620" y="616"/>
                    <a:pt x="2691" y="616"/>
                    <a:pt x="2763" y="604"/>
                  </a:cubicBezTo>
                  <a:cubicBezTo>
                    <a:pt x="2851" y="591"/>
                    <a:pt x="2939" y="586"/>
                    <a:pt x="3028" y="586"/>
                  </a:cubicBezTo>
                  <a:cubicBezTo>
                    <a:pt x="3276" y="586"/>
                    <a:pt x="3526" y="625"/>
                    <a:pt x="3775" y="625"/>
                  </a:cubicBezTo>
                  <a:cubicBezTo>
                    <a:pt x="3906" y="625"/>
                    <a:pt x="4037" y="614"/>
                    <a:pt x="4168" y="580"/>
                  </a:cubicBezTo>
                  <a:lnTo>
                    <a:pt x="5001" y="580"/>
                  </a:lnTo>
                  <a:cubicBezTo>
                    <a:pt x="5085" y="582"/>
                    <a:pt x="5169" y="583"/>
                    <a:pt x="5252" y="583"/>
                  </a:cubicBezTo>
                  <a:cubicBezTo>
                    <a:pt x="5464" y="583"/>
                    <a:pt x="5674" y="579"/>
                    <a:pt x="5885" y="579"/>
                  </a:cubicBezTo>
                  <a:cubicBezTo>
                    <a:pt x="6109" y="579"/>
                    <a:pt x="6334" y="584"/>
                    <a:pt x="6561" y="604"/>
                  </a:cubicBezTo>
                  <a:cubicBezTo>
                    <a:pt x="6666" y="589"/>
                    <a:pt x="6762" y="574"/>
                    <a:pt x="6861" y="574"/>
                  </a:cubicBezTo>
                  <a:cubicBezTo>
                    <a:pt x="6918" y="574"/>
                    <a:pt x="6976" y="579"/>
                    <a:pt x="7037" y="592"/>
                  </a:cubicBezTo>
                  <a:cubicBezTo>
                    <a:pt x="7109" y="604"/>
                    <a:pt x="7204" y="616"/>
                    <a:pt x="7275" y="616"/>
                  </a:cubicBezTo>
                  <a:cubicBezTo>
                    <a:pt x="7442" y="616"/>
                    <a:pt x="7609" y="616"/>
                    <a:pt x="7751" y="676"/>
                  </a:cubicBezTo>
                  <a:cubicBezTo>
                    <a:pt x="7994" y="708"/>
                    <a:pt x="8234" y="719"/>
                    <a:pt x="8473" y="719"/>
                  </a:cubicBezTo>
                  <a:cubicBezTo>
                    <a:pt x="8680" y="719"/>
                    <a:pt x="8887" y="711"/>
                    <a:pt x="9097" y="700"/>
                  </a:cubicBezTo>
                  <a:cubicBezTo>
                    <a:pt x="9171" y="694"/>
                    <a:pt x="9246" y="691"/>
                    <a:pt x="9322" y="691"/>
                  </a:cubicBezTo>
                  <a:cubicBezTo>
                    <a:pt x="9581" y="691"/>
                    <a:pt x="9845" y="718"/>
                    <a:pt x="10108" y="718"/>
                  </a:cubicBezTo>
                  <a:cubicBezTo>
                    <a:pt x="10393" y="718"/>
                    <a:pt x="10677" y="687"/>
                    <a:pt x="10954" y="557"/>
                  </a:cubicBezTo>
                  <a:cubicBezTo>
                    <a:pt x="11085" y="295"/>
                    <a:pt x="11454" y="545"/>
                    <a:pt x="11633" y="247"/>
                  </a:cubicBezTo>
                  <a:cubicBezTo>
                    <a:pt x="11413" y="247"/>
                    <a:pt x="11198" y="272"/>
                    <a:pt x="10992" y="272"/>
                  </a:cubicBezTo>
                  <a:cubicBezTo>
                    <a:pt x="10775" y="272"/>
                    <a:pt x="10566" y="244"/>
                    <a:pt x="10371" y="128"/>
                  </a:cubicBezTo>
                  <a:cubicBezTo>
                    <a:pt x="10323" y="189"/>
                    <a:pt x="10271" y="216"/>
                    <a:pt x="10220" y="216"/>
                  </a:cubicBezTo>
                  <a:cubicBezTo>
                    <a:pt x="10182" y="216"/>
                    <a:pt x="10144" y="201"/>
                    <a:pt x="10109" y="176"/>
                  </a:cubicBezTo>
                  <a:cubicBezTo>
                    <a:pt x="9906" y="176"/>
                    <a:pt x="9704" y="164"/>
                    <a:pt x="9514" y="164"/>
                  </a:cubicBezTo>
                  <a:cubicBezTo>
                    <a:pt x="9360" y="31"/>
                    <a:pt x="9190" y="0"/>
                    <a:pt x="90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30"/>
            <p:cNvSpPr/>
            <p:nvPr/>
          </p:nvSpPr>
          <p:spPr>
            <a:xfrm>
              <a:off x="5323575" y="2282850"/>
              <a:ext cx="162550" cy="21125"/>
            </a:xfrm>
            <a:custGeom>
              <a:avLst/>
              <a:gdLst/>
              <a:ahLst/>
              <a:cxnLst/>
              <a:rect l="l" t="t" r="r" b="b"/>
              <a:pathLst>
                <a:path w="6502" h="845" extrusionOk="0">
                  <a:moveTo>
                    <a:pt x="346" y="1"/>
                  </a:moveTo>
                  <a:cubicBezTo>
                    <a:pt x="250" y="108"/>
                    <a:pt x="60" y="36"/>
                    <a:pt x="0" y="179"/>
                  </a:cubicBezTo>
                  <a:cubicBezTo>
                    <a:pt x="36" y="215"/>
                    <a:pt x="48" y="239"/>
                    <a:pt x="72" y="274"/>
                  </a:cubicBezTo>
                  <a:cubicBezTo>
                    <a:pt x="215" y="274"/>
                    <a:pt x="346" y="286"/>
                    <a:pt x="477" y="298"/>
                  </a:cubicBezTo>
                  <a:cubicBezTo>
                    <a:pt x="548" y="358"/>
                    <a:pt x="643" y="358"/>
                    <a:pt x="727" y="393"/>
                  </a:cubicBezTo>
                  <a:cubicBezTo>
                    <a:pt x="804" y="370"/>
                    <a:pt x="877" y="352"/>
                    <a:pt x="951" y="352"/>
                  </a:cubicBezTo>
                  <a:cubicBezTo>
                    <a:pt x="990" y="352"/>
                    <a:pt x="1030" y="357"/>
                    <a:pt x="1072" y="370"/>
                  </a:cubicBezTo>
                  <a:cubicBezTo>
                    <a:pt x="1119" y="405"/>
                    <a:pt x="1179" y="429"/>
                    <a:pt x="1215" y="465"/>
                  </a:cubicBezTo>
                  <a:cubicBezTo>
                    <a:pt x="1270" y="461"/>
                    <a:pt x="1326" y="460"/>
                    <a:pt x="1381" y="460"/>
                  </a:cubicBezTo>
                  <a:cubicBezTo>
                    <a:pt x="1905" y="460"/>
                    <a:pt x="2411" y="600"/>
                    <a:pt x="2917" y="643"/>
                  </a:cubicBezTo>
                  <a:lnTo>
                    <a:pt x="3072" y="643"/>
                  </a:lnTo>
                  <a:cubicBezTo>
                    <a:pt x="3163" y="683"/>
                    <a:pt x="3261" y="692"/>
                    <a:pt x="3362" y="692"/>
                  </a:cubicBezTo>
                  <a:cubicBezTo>
                    <a:pt x="3450" y="692"/>
                    <a:pt x="3540" y="685"/>
                    <a:pt x="3629" y="685"/>
                  </a:cubicBezTo>
                  <a:cubicBezTo>
                    <a:pt x="3744" y="685"/>
                    <a:pt x="3858" y="697"/>
                    <a:pt x="3965" y="751"/>
                  </a:cubicBezTo>
                  <a:cubicBezTo>
                    <a:pt x="3977" y="733"/>
                    <a:pt x="3995" y="724"/>
                    <a:pt x="4013" y="724"/>
                  </a:cubicBezTo>
                  <a:cubicBezTo>
                    <a:pt x="4031" y="724"/>
                    <a:pt x="4048" y="733"/>
                    <a:pt x="4060" y="751"/>
                  </a:cubicBezTo>
                  <a:cubicBezTo>
                    <a:pt x="4214" y="813"/>
                    <a:pt x="4367" y="829"/>
                    <a:pt x="4521" y="829"/>
                  </a:cubicBezTo>
                  <a:cubicBezTo>
                    <a:pt x="4684" y="829"/>
                    <a:pt x="4848" y="811"/>
                    <a:pt x="5014" y="811"/>
                  </a:cubicBezTo>
                  <a:cubicBezTo>
                    <a:pt x="5081" y="811"/>
                    <a:pt x="5148" y="814"/>
                    <a:pt x="5215" y="822"/>
                  </a:cubicBezTo>
                  <a:cubicBezTo>
                    <a:pt x="5283" y="803"/>
                    <a:pt x="5353" y="796"/>
                    <a:pt x="5424" y="796"/>
                  </a:cubicBezTo>
                  <a:cubicBezTo>
                    <a:pt x="5611" y="796"/>
                    <a:pt x="5804" y="845"/>
                    <a:pt x="5988" y="845"/>
                  </a:cubicBezTo>
                  <a:cubicBezTo>
                    <a:pt x="6171" y="845"/>
                    <a:pt x="6347" y="797"/>
                    <a:pt x="6501" y="608"/>
                  </a:cubicBezTo>
                  <a:cubicBezTo>
                    <a:pt x="5727" y="417"/>
                    <a:pt x="4941" y="465"/>
                    <a:pt x="4167" y="370"/>
                  </a:cubicBezTo>
                  <a:cubicBezTo>
                    <a:pt x="2882" y="227"/>
                    <a:pt x="1620"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30"/>
            <p:cNvSpPr/>
            <p:nvPr/>
          </p:nvSpPr>
          <p:spPr>
            <a:xfrm>
              <a:off x="5728975" y="2151875"/>
              <a:ext cx="119600" cy="16400"/>
            </a:xfrm>
            <a:custGeom>
              <a:avLst/>
              <a:gdLst/>
              <a:ahLst/>
              <a:cxnLst/>
              <a:rect l="l" t="t" r="r" b="b"/>
              <a:pathLst>
                <a:path w="4784" h="656" extrusionOk="0">
                  <a:moveTo>
                    <a:pt x="2627" y="12"/>
                  </a:moveTo>
                  <a:cubicBezTo>
                    <a:pt x="2378" y="12"/>
                    <a:pt x="2126" y="39"/>
                    <a:pt x="1876" y="39"/>
                  </a:cubicBezTo>
                  <a:cubicBezTo>
                    <a:pt x="1782" y="39"/>
                    <a:pt x="1689" y="35"/>
                    <a:pt x="1596" y="25"/>
                  </a:cubicBezTo>
                  <a:lnTo>
                    <a:pt x="870" y="25"/>
                  </a:lnTo>
                  <a:cubicBezTo>
                    <a:pt x="608" y="48"/>
                    <a:pt x="322" y="1"/>
                    <a:pt x="84" y="167"/>
                  </a:cubicBezTo>
                  <a:cubicBezTo>
                    <a:pt x="0" y="412"/>
                    <a:pt x="101" y="437"/>
                    <a:pt x="224" y="437"/>
                  </a:cubicBezTo>
                  <a:cubicBezTo>
                    <a:pt x="257" y="437"/>
                    <a:pt x="291" y="436"/>
                    <a:pt x="324" y="436"/>
                  </a:cubicBezTo>
                  <a:cubicBezTo>
                    <a:pt x="397" y="436"/>
                    <a:pt x="462" y="444"/>
                    <a:pt x="489" y="501"/>
                  </a:cubicBezTo>
                  <a:cubicBezTo>
                    <a:pt x="1060" y="584"/>
                    <a:pt x="1644" y="477"/>
                    <a:pt x="2215" y="644"/>
                  </a:cubicBezTo>
                  <a:cubicBezTo>
                    <a:pt x="2965" y="644"/>
                    <a:pt x="3739" y="656"/>
                    <a:pt x="4501" y="656"/>
                  </a:cubicBezTo>
                  <a:cubicBezTo>
                    <a:pt x="4573" y="584"/>
                    <a:pt x="4751" y="596"/>
                    <a:pt x="4775" y="477"/>
                  </a:cubicBezTo>
                  <a:cubicBezTo>
                    <a:pt x="4784" y="315"/>
                    <a:pt x="4688" y="299"/>
                    <a:pt x="4589" y="299"/>
                  </a:cubicBezTo>
                  <a:cubicBezTo>
                    <a:pt x="4566" y="299"/>
                    <a:pt x="4544" y="300"/>
                    <a:pt x="4522" y="300"/>
                  </a:cubicBezTo>
                  <a:cubicBezTo>
                    <a:pt x="4507" y="300"/>
                    <a:pt x="4491" y="300"/>
                    <a:pt x="4477" y="298"/>
                  </a:cubicBezTo>
                  <a:cubicBezTo>
                    <a:pt x="4438" y="296"/>
                    <a:pt x="4399" y="294"/>
                    <a:pt x="4359" y="294"/>
                  </a:cubicBezTo>
                  <a:cubicBezTo>
                    <a:pt x="4232" y="294"/>
                    <a:pt x="4105" y="310"/>
                    <a:pt x="3977" y="346"/>
                  </a:cubicBezTo>
                  <a:lnTo>
                    <a:pt x="3489" y="215"/>
                  </a:lnTo>
                  <a:cubicBezTo>
                    <a:pt x="3214" y="50"/>
                    <a:pt x="2923" y="12"/>
                    <a:pt x="2627"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30"/>
            <p:cNvSpPr/>
            <p:nvPr/>
          </p:nvSpPr>
          <p:spPr>
            <a:xfrm>
              <a:off x="5548300" y="2304325"/>
              <a:ext cx="117600" cy="17550"/>
            </a:xfrm>
            <a:custGeom>
              <a:avLst/>
              <a:gdLst/>
              <a:ahLst/>
              <a:cxnLst/>
              <a:rect l="l" t="t" r="r" b="b"/>
              <a:pathLst>
                <a:path w="4704" h="702" extrusionOk="0">
                  <a:moveTo>
                    <a:pt x="289" y="0"/>
                  </a:moveTo>
                  <a:cubicBezTo>
                    <a:pt x="225" y="0"/>
                    <a:pt x="160" y="4"/>
                    <a:pt x="96" y="11"/>
                  </a:cubicBezTo>
                  <a:cubicBezTo>
                    <a:pt x="1" y="165"/>
                    <a:pt x="167" y="201"/>
                    <a:pt x="239" y="285"/>
                  </a:cubicBezTo>
                  <a:cubicBezTo>
                    <a:pt x="453" y="332"/>
                    <a:pt x="655" y="404"/>
                    <a:pt x="870" y="427"/>
                  </a:cubicBezTo>
                  <a:cubicBezTo>
                    <a:pt x="2084" y="523"/>
                    <a:pt x="3322" y="618"/>
                    <a:pt x="4537" y="701"/>
                  </a:cubicBezTo>
                  <a:cubicBezTo>
                    <a:pt x="4703" y="630"/>
                    <a:pt x="4084" y="427"/>
                    <a:pt x="4584" y="404"/>
                  </a:cubicBezTo>
                  <a:cubicBezTo>
                    <a:pt x="4383" y="293"/>
                    <a:pt x="4164" y="284"/>
                    <a:pt x="3943" y="284"/>
                  </a:cubicBezTo>
                  <a:cubicBezTo>
                    <a:pt x="3903" y="284"/>
                    <a:pt x="3863" y="285"/>
                    <a:pt x="3822" y="285"/>
                  </a:cubicBezTo>
                  <a:cubicBezTo>
                    <a:pt x="2989" y="285"/>
                    <a:pt x="2179" y="189"/>
                    <a:pt x="1358" y="130"/>
                  </a:cubicBezTo>
                  <a:cubicBezTo>
                    <a:pt x="1004" y="99"/>
                    <a:pt x="650"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30"/>
            <p:cNvSpPr/>
            <p:nvPr/>
          </p:nvSpPr>
          <p:spPr>
            <a:xfrm>
              <a:off x="5381625" y="2193550"/>
              <a:ext cx="131275" cy="14175"/>
            </a:xfrm>
            <a:custGeom>
              <a:avLst/>
              <a:gdLst/>
              <a:ahLst/>
              <a:cxnLst/>
              <a:rect l="l" t="t" r="r" b="b"/>
              <a:pathLst>
                <a:path w="5251" h="567" extrusionOk="0">
                  <a:moveTo>
                    <a:pt x="774" y="1"/>
                  </a:moveTo>
                  <a:cubicBezTo>
                    <a:pt x="631" y="96"/>
                    <a:pt x="452" y="48"/>
                    <a:pt x="310" y="96"/>
                  </a:cubicBezTo>
                  <a:cubicBezTo>
                    <a:pt x="191" y="132"/>
                    <a:pt x="60" y="144"/>
                    <a:pt x="0" y="298"/>
                  </a:cubicBezTo>
                  <a:cubicBezTo>
                    <a:pt x="131" y="417"/>
                    <a:pt x="310" y="370"/>
                    <a:pt x="464" y="417"/>
                  </a:cubicBezTo>
                  <a:cubicBezTo>
                    <a:pt x="524" y="429"/>
                    <a:pt x="572" y="429"/>
                    <a:pt x="607" y="429"/>
                  </a:cubicBezTo>
                  <a:cubicBezTo>
                    <a:pt x="700" y="485"/>
                    <a:pt x="798" y="508"/>
                    <a:pt x="898" y="508"/>
                  </a:cubicBezTo>
                  <a:cubicBezTo>
                    <a:pt x="992" y="508"/>
                    <a:pt x="1087" y="488"/>
                    <a:pt x="1179" y="453"/>
                  </a:cubicBezTo>
                  <a:cubicBezTo>
                    <a:pt x="1579" y="444"/>
                    <a:pt x="1977" y="437"/>
                    <a:pt x="2375" y="437"/>
                  </a:cubicBezTo>
                  <a:cubicBezTo>
                    <a:pt x="3043" y="437"/>
                    <a:pt x="3710" y="457"/>
                    <a:pt x="4382" y="525"/>
                  </a:cubicBezTo>
                  <a:cubicBezTo>
                    <a:pt x="4512" y="536"/>
                    <a:pt x="4652" y="566"/>
                    <a:pt x="4791" y="566"/>
                  </a:cubicBezTo>
                  <a:cubicBezTo>
                    <a:pt x="4929" y="566"/>
                    <a:pt x="5066" y="536"/>
                    <a:pt x="5191" y="429"/>
                  </a:cubicBezTo>
                  <a:cubicBezTo>
                    <a:pt x="5251" y="405"/>
                    <a:pt x="5251" y="358"/>
                    <a:pt x="5239" y="298"/>
                  </a:cubicBezTo>
                  <a:cubicBezTo>
                    <a:pt x="5191" y="251"/>
                    <a:pt x="5155" y="227"/>
                    <a:pt x="5096" y="227"/>
                  </a:cubicBezTo>
                  <a:cubicBezTo>
                    <a:pt x="5056" y="242"/>
                    <a:pt x="5018" y="248"/>
                    <a:pt x="4981" y="248"/>
                  </a:cubicBezTo>
                  <a:cubicBezTo>
                    <a:pt x="4929" y="248"/>
                    <a:pt x="4877" y="236"/>
                    <a:pt x="4822" y="215"/>
                  </a:cubicBezTo>
                  <a:cubicBezTo>
                    <a:pt x="4751" y="215"/>
                    <a:pt x="4684" y="204"/>
                    <a:pt x="4617" y="204"/>
                  </a:cubicBezTo>
                  <a:cubicBezTo>
                    <a:pt x="4583" y="204"/>
                    <a:pt x="4548" y="207"/>
                    <a:pt x="4512" y="215"/>
                  </a:cubicBezTo>
                  <a:cubicBezTo>
                    <a:pt x="4477" y="251"/>
                    <a:pt x="4441" y="286"/>
                    <a:pt x="4403" y="286"/>
                  </a:cubicBezTo>
                  <a:cubicBezTo>
                    <a:pt x="4378" y="286"/>
                    <a:pt x="4351" y="270"/>
                    <a:pt x="4322" y="227"/>
                  </a:cubicBezTo>
                  <a:cubicBezTo>
                    <a:pt x="4227" y="191"/>
                    <a:pt x="4108" y="215"/>
                    <a:pt x="4036" y="132"/>
                  </a:cubicBezTo>
                  <a:cubicBezTo>
                    <a:pt x="3334" y="120"/>
                    <a:pt x="2643" y="120"/>
                    <a:pt x="1965" y="108"/>
                  </a:cubicBezTo>
                  <a:cubicBezTo>
                    <a:pt x="1776" y="108"/>
                    <a:pt x="1587" y="126"/>
                    <a:pt x="1400" y="126"/>
                  </a:cubicBezTo>
                  <a:cubicBezTo>
                    <a:pt x="1187" y="126"/>
                    <a:pt x="977" y="102"/>
                    <a:pt x="7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30"/>
            <p:cNvSpPr/>
            <p:nvPr/>
          </p:nvSpPr>
          <p:spPr>
            <a:xfrm>
              <a:off x="5381325" y="2268275"/>
              <a:ext cx="119375" cy="11250"/>
            </a:xfrm>
            <a:custGeom>
              <a:avLst/>
              <a:gdLst/>
              <a:ahLst/>
              <a:cxnLst/>
              <a:rect l="l" t="t" r="r" b="b"/>
              <a:pathLst>
                <a:path w="4775" h="450" extrusionOk="0">
                  <a:moveTo>
                    <a:pt x="881" y="0"/>
                  </a:moveTo>
                  <a:cubicBezTo>
                    <a:pt x="786" y="0"/>
                    <a:pt x="679" y="24"/>
                    <a:pt x="595" y="24"/>
                  </a:cubicBezTo>
                  <a:cubicBezTo>
                    <a:pt x="532" y="44"/>
                    <a:pt x="463" y="45"/>
                    <a:pt x="393" y="45"/>
                  </a:cubicBezTo>
                  <a:cubicBezTo>
                    <a:pt x="383" y="45"/>
                    <a:pt x="372" y="45"/>
                    <a:pt x="361" y="45"/>
                  </a:cubicBezTo>
                  <a:cubicBezTo>
                    <a:pt x="232" y="45"/>
                    <a:pt x="103" y="50"/>
                    <a:pt x="0" y="167"/>
                  </a:cubicBezTo>
                  <a:cubicBezTo>
                    <a:pt x="83" y="203"/>
                    <a:pt x="167" y="274"/>
                    <a:pt x="250" y="274"/>
                  </a:cubicBezTo>
                  <a:cubicBezTo>
                    <a:pt x="1500" y="298"/>
                    <a:pt x="2762" y="345"/>
                    <a:pt x="4013" y="417"/>
                  </a:cubicBezTo>
                  <a:cubicBezTo>
                    <a:pt x="4130" y="428"/>
                    <a:pt x="4256" y="450"/>
                    <a:pt x="4380" y="450"/>
                  </a:cubicBezTo>
                  <a:cubicBezTo>
                    <a:pt x="4519" y="450"/>
                    <a:pt x="4655" y="422"/>
                    <a:pt x="4775" y="322"/>
                  </a:cubicBezTo>
                  <a:cubicBezTo>
                    <a:pt x="4763" y="286"/>
                    <a:pt x="4739" y="274"/>
                    <a:pt x="4727" y="238"/>
                  </a:cubicBezTo>
                  <a:cubicBezTo>
                    <a:pt x="4655" y="226"/>
                    <a:pt x="4548" y="238"/>
                    <a:pt x="4489" y="167"/>
                  </a:cubicBezTo>
                  <a:cubicBezTo>
                    <a:pt x="4429" y="167"/>
                    <a:pt x="4394" y="155"/>
                    <a:pt x="4346" y="155"/>
                  </a:cubicBezTo>
                  <a:cubicBezTo>
                    <a:pt x="4227" y="36"/>
                    <a:pt x="4096" y="36"/>
                    <a:pt x="3941" y="24"/>
                  </a:cubicBezTo>
                  <a:cubicBezTo>
                    <a:pt x="3060" y="24"/>
                    <a:pt x="2191" y="0"/>
                    <a:pt x="1310" y="0"/>
                  </a:cubicBezTo>
                  <a:cubicBezTo>
                    <a:pt x="1250" y="83"/>
                    <a:pt x="1155" y="83"/>
                    <a:pt x="1084" y="83"/>
                  </a:cubicBezTo>
                  <a:cubicBezTo>
                    <a:pt x="1012" y="83"/>
                    <a:pt x="941" y="60"/>
                    <a:pt x="8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30"/>
            <p:cNvSpPr/>
            <p:nvPr/>
          </p:nvSpPr>
          <p:spPr>
            <a:xfrm>
              <a:off x="5566450" y="2147725"/>
              <a:ext cx="161350" cy="15150"/>
            </a:xfrm>
            <a:custGeom>
              <a:avLst/>
              <a:gdLst/>
              <a:ahLst/>
              <a:cxnLst/>
              <a:rect l="l" t="t" r="r" b="b"/>
              <a:pathLst>
                <a:path w="6454" h="606" extrusionOk="0">
                  <a:moveTo>
                    <a:pt x="179" y="0"/>
                  </a:moveTo>
                  <a:cubicBezTo>
                    <a:pt x="108" y="24"/>
                    <a:pt x="48" y="83"/>
                    <a:pt x="25" y="155"/>
                  </a:cubicBezTo>
                  <a:cubicBezTo>
                    <a:pt x="1" y="417"/>
                    <a:pt x="203" y="417"/>
                    <a:pt x="394" y="441"/>
                  </a:cubicBezTo>
                  <a:cubicBezTo>
                    <a:pt x="413" y="441"/>
                    <a:pt x="432" y="442"/>
                    <a:pt x="451" y="442"/>
                  </a:cubicBezTo>
                  <a:cubicBezTo>
                    <a:pt x="614" y="442"/>
                    <a:pt x="786" y="418"/>
                    <a:pt x="956" y="418"/>
                  </a:cubicBezTo>
                  <a:cubicBezTo>
                    <a:pt x="1093" y="418"/>
                    <a:pt x="1229" y="433"/>
                    <a:pt x="1358" y="488"/>
                  </a:cubicBezTo>
                  <a:lnTo>
                    <a:pt x="1513" y="488"/>
                  </a:lnTo>
                  <a:cubicBezTo>
                    <a:pt x="1513" y="476"/>
                    <a:pt x="1525" y="476"/>
                    <a:pt x="1549" y="464"/>
                  </a:cubicBezTo>
                  <a:cubicBezTo>
                    <a:pt x="1584" y="464"/>
                    <a:pt x="1608" y="476"/>
                    <a:pt x="1644" y="512"/>
                  </a:cubicBezTo>
                  <a:cubicBezTo>
                    <a:pt x="1715" y="524"/>
                    <a:pt x="1811" y="524"/>
                    <a:pt x="1882" y="536"/>
                  </a:cubicBezTo>
                  <a:cubicBezTo>
                    <a:pt x="1944" y="561"/>
                    <a:pt x="2006" y="579"/>
                    <a:pt x="2067" y="579"/>
                  </a:cubicBezTo>
                  <a:cubicBezTo>
                    <a:pt x="2122" y="579"/>
                    <a:pt x="2176" y="564"/>
                    <a:pt x="2227" y="524"/>
                  </a:cubicBezTo>
                  <a:cubicBezTo>
                    <a:pt x="2227" y="512"/>
                    <a:pt x="2239" y="512"/>
                    <a:pt x="2263" y="488"/>
                  </a:cubicBezTo>
                  <a:cubicBezTo>
                    <a:pt x="2271" y="485"/>
                    <a:pt x="2279" y="484"/>
                    <a:pt x="2287" y="484"/>
                  </a:cubicBezTo>
                  <a:cubicBezTo>
                    <a:pt x="2311" y="484"/>
                    <a:pt x="2331" y="500"/>
                    <a:pt x="2358" y="536"/>
                  </a:cubicBezTo>
                  <a:cubicBezTo>
                    <a:pt x="2484" y="587"/>
                    <a:pt x="2610" y="606"/>
                    <a:pt x="2736" y="606"/>
                  </a:cubicBezTo>
                  <a:cubicBezTo>
                    <a:pt x="2872" y="606"/>
                    <a:pt x="3008" y="584"/>
                    <a:pt x="3144" y="560"/>
                  </a:cubicBezTo>
                  <a:lnTo>
                    <a:pt x="3192" y="560"/>
                  </a:lnTo>
                  <a:cubicBezTo>
                    <a:pt x="3543" y="595"/>
                    <a:pt x="3893" y="606"/>
                    <a:pt x="4243" y="606"/>
                  </a:cubicBezTo>
                  <a:cubicBezTo>
                    <a:pt x="4765" y="606"/>
                    <a:pt x="5287" y="582"/>
                    <a:pt x="5815" y="582"/>
                  </a:cubicBezTo>
                  <a:cubicBezTo>
                    <a:pt x="5881" y="582"/>
                    <a:pt x="5947" y="583"/>
                    <a:pt x="6013" y="584"/>
                  </a:cubicBezTo>
                  <a:cubicBezTo>
                    <a:pt x="6028" y="582"/>
                    <a:pt x="6043" y="582"/>
                    <a:pt x="6058" y="582"/>
                  </a:cubicBezTo>
                  <a:cubicBezTo>
                    <a:pt x="6107" y="582"/>
                    <a:pt x="6156" y="586"/>
                    <a:pt x="6203" y="586"/>
                  </a:cubicBezTo>
                  <a:cubicBezTo>
                    <a:pt x="6303" y="586"/>
                    <a:pt x="6395" y="566"/>
                    <a:pt x="6454" y="441"/>
                  </a:cubicBezTo>
                  <a:cubicBezTo>
                    <a:pt x="6240" y="107"/>
                    <a:pt x="5918" y="226"/>
                    <a:pt x="5632" y="179"/>
                  </a:cubicBezTo>
                  <a:cubicBezTo>
                    <a:pt x="5525" y="179"/>
                    <a:pt x="5418" y="167"/>
                    <a:pt x="5323" y="155"/>
                  </a:cubicBezTo>
                  <a:cubicBezTo>
                    <a:pt x="5275" y="155"/>
                    <a:pt x="5240" y="143"/>
                    <a:pt x="5216" y="143"/>
                  </a:cubicBezTo>
                  <a:cubicBezTo>
                    <a:pt x="5156" y="143"/>
                    <a:pt x="5085" y="143"/>
                    <a:pt x="5025" y="155"/>
                  </a:cubicBezTo>
                  <a:cubicBezTo>
                    <a:pt x="4942" y="178"/>
                    <a:pt x="4857" y="187"/>
                    <a:pt x="4773" y="187"/>
                  </a:cubicBezTo>
                  <a:cubicBezTo>
                    <a:pt x="4639" y="187"/>
                    <a:pt x="4506" y="165"/>
                    <a:pt x="4382" y="143"/>
                  </a:cubicBezTo>
                  <a:cubicBezTo>
                    <a:pt x="4347" y="131"/>
                    <a:pt x="4314" y="125"/>
                    <a:pt x="4283" y="125"/>
                  </a:cubicBezTo>
                  <a:cubicBezTo>
                    <a:pt x="4251" y="125"/>
                    <a:pt x="4222" y="131"/>
                    <a:pt x="4192" y="143"/>
                  </a:cubicBezTo>
                  <a:cubicBezTo>
                    <a:pt x="4011" y="180"/>
                    <a:pt x="3834" y="198"/>
                    <a:pt x="3658" y="198"/>
                  </a:cubicBezTo>
                  <a:cubicBezTo>
                    <a:pt x="3498" y="198"/>
                    <a:pt x="3339" y="183"/>
                    <a:pt x="3180" y="155"/>
                  </a:cubicBezTo>
                  <a:cubicBezTo>
                    <a:pt x="3120" y="143"/>
                    <a:pt x="3061" y="143"/>
                    <a:pt x="3001" y="143"/>
                  </a:cubicBezTo>
                  <a:cubicBezTo>
                    <a:pt x="2906" y="143"/>
                    <a:pt x="2799" y="155"/>
                    <a:pt x="2715" y="155"/>
                  </a:cubicBezTo>
                  <a:cubicBezTo>
                    <a:pt x="2584" y="143"/>
                    <a:pt x="2465" y="95"/>
                    <a:pt x="2323" y="60"/>
                  </a:cubicBezTo>
                  <a:cubicBezTo>
                    <a:pt x="2117" y="27"/>
                    <a:pt x="1916" y="19"/>
                    <a:pt x="1714" y="19"/>
                  </a:cubicBezTo>
                  <a:cubicBezTo>
                    <a:pt x="1553" y="19"/>
                    <a:pt x="1391" y="24"/>
                    <a:pt x="1227" y="24"/>
                  </a:cubicBezTo>
                  <a:cubicBezTo>
                    <a:pt x="1131" y="27"/>
                    <a:pt x="1037" y="29"/>
                    <a:pt x="942" y="29"/>
                  </a:cubicBezTo>
                  <a:cubicBezTo>
                    <a:pt x="685" y="29"/>
                    <a:pt x="432" y="1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30"/>
            <p:cNvSpPr/>
            <p:nvPr/>
          </p:nvSpPr>
          <p:spPr>
            <a:xfrm>
              <a:off x="5300950" y="2261150"/>
              <a:ext cx="95275" cy="11400"/>
            </a:xfrm>
            <a:custGeom>
              <a:avLst/>
              <a:gdLst/>
              <a:ahLst/>
              <a:cxnLst/>
              <a:rect l="l" t="t" r="r" b="b"/>
              <a:pathLst>
                <a:path w="3811" h="456" extrusionOk="0">
                  <a:moveTo>
                    <a:pt x="364" y="1"/>
                  </a:moveTo>
                  <a:cubicBezTo>
                    <a:pt x="221" y="1"/>
                    <a:pt x="87" y="70"/>
                    <a:pt x="0" y="273"/>
                  </a:cubicBezTo>
                  <a:cubicBezTo>
                    <a:pt x="913" y="422"/>
                    <a:pt x="1801" y="455"/>
                    <a:pt x="2685" y="455"/>
                  </a:cubicBezTo>
                  <a:cubicBezTo>
                    <a:pt x="2862" y="455"/>
                    <a:pt x="3038" y="454"/>
                    <a:pt x="3215" y="452"/>
                  </a:cubicBezTo>
                  <a:cubicBezTo>
                    <a:pt x="3261" y="440"/>
                    <a:pt x="3310" y="438"/>
                    <a:pt x="3359" y="438"/>
                  </a:cubicBezTo>
                  <a:cubicBezTo>
                    <a:pt x="3398" y="438"/>
                    <a:pt x="3436" y="439"/>
                    <a:pt x="3475" y="439"/>
                  </a:cubicBezTo>
                  <a:cubicBezTo>
                    <a:pt x="3595" y="439"/>
                    <a:pt x="3715" y="425"/>
                    <a:pt x="3810" y="309"/>
                  </a:cubicBezTo>
                  <a:cubicBezTo>
                    <a:pt x="3763" y="285"/>
                    <a:pt x="3739" y="249"/>
                    <a:pt x="3703" y="214"/>
                  </a:cubicBezTo>
                  <a:cubicBezTo>
                    <a:pt x="2620" y="107"/>
                    <a:pt x="1536" y="190"/>
                    <a:pt x="465" y="11"/>
                  </a:cubicBezTo>
                  <a:cubicBezTo>
                    <a:pt x="431" y="5"/>
                    <a:pt x="397"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30"/>
            <p:cNvSpPr/>
            <p:nvPr/>
          </p:nvSpPr>
          <p:spPr>
            <a:xfrm>
              <a:off x="5262250" y="2268825"/>
              <a:ext cx="69675" cy="18225"/>
            </a:xfrm>
            <a:custGeom>
              <a:avLst/>
              <a:gdLst/>
              <a:ahLst/>
              <a:cxnLst/>
              <a:rect l="l" t="t" r="r" b="b"/>
              <a:pathLst>
                <a:path w="2787" h="729" extrusionOk="0">
                  <a:moveTo>
                    <a:pt x="472" y="0"/>
                  </a:moveTo>
                  <a:cubicBezTo>
                    <a:pt x="424" y="0"/>
                    <a:pt x="373" y="7"/>
                    <a:pt x="322" y="14"/>
                  </a:cubicBezTo>
                  <a:cubicBezTo>
                    <a:pt x="263" y="26"/>
                    <a:pt x="203" y="61"/>
                    <a:pt x="143" y="85"/>
                  </a:cubicBezTo>
                  <a:cubicBezTo>
                    <a:pt x="72" y="133"/>
                    <a:pt x="13" y="204"/>
                    <a:pt x="1" y="312"/>
                  </a:cubicBezTo>
                  <a:cubicBezTo>
                    <a:pt x="775" y="669"/>
                    <a:pt x="1620" y="609"/>
                    <a:pt x="2441" y="728"/>
                  </a:cubicBezTo>
                  <a:cubicBezTo>
                    <a:pt x="2572" y="716"/>
                    <a:pt x="2703" y="693"/>
                    <a:pt x="2787" y="550"/>
                  </a:cubicBezTo>
                  <a:cubicBezTo>
                    <a:pt x="2108" y="419"/>
                    <a:pt x="1441" y="300"/>
                    <a:pt x="739" y="157"/>
                  </a:cubicBezTo>
                  <a:cubicBezTo>
                    <a:pt x="681" y="33"/>
                    <a:pt x="583" y="0"/>
                    <a:pt x="4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30"/>
            <p:cNvSpPr/>
            <p:nvPr/>
          </p:nvSpPr>
          <p:spPr>
            <a:xfrm>
              <a:off x="5470600" y="2246750"/>
              <a:ext cx="69700" cy="8375"/>
            </a:xfrm>
            <a:custGeom>
              <a:avLst/>
              <a:gdLst/>
              <a:ahLst/>
              <a:cxnLst/>
              <a:rect l="l" t="t" r="r" b="b"/>
              <a:pathLst>
                <a:path w="2788" h="335" extrusionOk="0">
                  <a:moveTo>
                    <a:pt x="2426" y="1"/>
                  </a:moveTo>
                  <a:cubicBezTo>
                    <a:pt x="2371" y="1"/>
                    <a:pt x="2317" y="4"/>
                    <a:pt x="2263" y="4"/>
                  </a:cubicBezTo>
                  <a:cubicBezTo>
                    <a:pt x="1573" y="16"/>
                    <a:pt x="882" y="16"/>
                    <a:pt x="180" y="28"/>
                  </a:cubicBezTo>
                  <a:cubicBezTo>
                    <a:pt x="72" y="87"/>
                    <a:pt x="1" y="147"/>
                    <a:pt x="49" y="266"/>
                  </a:cubicBezTo>
                  <a:cubicBezTo>
                    <a:pt x="575" y="302"/>
                    <a:pt x="1106" y="334"/>
                    <a:pt x="1636" y="334"/>
                  </a:cubicBezTo>
                  <a:cubicBezTo>
                    <a:pt x="1969" y="334"/>
                    <a:pt x="2301" y="322"/>
                    <a:pt x="2632" y="290"/>
                  </a:cubicBezTo>
                  <a:cubicBezTo>
                    <a:pt x="2680" y="242"/>
                    <a:pt x="2763" y="230"/>
                    <a:pt x="2787" y="135"/>
                  </a:cubicBezTo>
                  <a:cubicBezTo>
                    <a:pt x="2679" y="18"/>
                    <a:pt x="2553" y="1"/>
                    <a:pt x="24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30"/>
            <p:cNvSpPr/>
            <p:nvPr/>
          </p:nvSpPr>
          <p:spPr>
            <a:xfrm>
              <a:off x="5337550" y="2177925"/>
              <a:ext cx="81000" cy="11475"/>
            </a:xfrm>
            <a:custGeom>
              <a:avLst/>
              <a:gdLst/>
              <a:ahLst/>
              <a:cxnLst/>
              <a:rect l="l" t="t" r="r" b="b"/>
              <a:pathLst>
                <a:path w="3240" h="459" extrusionOk="0">
                  <a:moveTo>
                    <a:pt x="1726" y="1"/>
                  </a:moveTo>
                  <a:cubicBezTo>
                    <a:pt x="1683" y="1"/>
                    <a:pt x="1640" y="3"/>
                    <a:pt x="1596" y="7"/>
                  </a:cubicBezTo>
                  <a:lnTo>
                    <a:pt x="1382" y="7"/>
                  </a:lnTo>
                  <a:cubicBezTo>
                    <a:pt x="1227" y="7"/>
                    <a:pt x="1096" y="18"/>
                    <a:pt x="941" y="30"/>
                  </a:cubicBezTo>
                  <a:cubicBezTo>
                    <a:pt x="870" y="42"/>
                    <a:pt x="811" y="66"/>
                    <a:pt x="739" y="78"/>
                  </a:cubicBezTo>
                  <a:cubicBezTo>
                    <a:pt x="513" y="161"/>
                    <a:pt x="263" y="138"/>
                    <a:pt x="49" y="280"/>
                  </a:cubicBezTo>
                  <a:cubicBezTo>
                    <a:pt x="1" y="364"/>
                    <a:pt x="1" y="399"/>
                    <a:pt x="60" y="459"/>
                  </a:cubicBezTo>
                  <a:lnTo>
                    <a:pt x="1322" y="459"/>
                  </a:lnTo>
                  <a:cubicBezTo>
                    <a:pt x="1346" y="441"/>
                    <a:pt x="1379" y="432"/>
                    <a:pt x="1413" y="432"/>
                  </a:cubicBezTo>
                  <a:cubicBezTo>
                    <a:pt x="1447" y="432"/>
                    <a:pt x="1483" y="441"/>
                    <a:pt x="1513" y="459"/>
                  </a:cubicBezTo>
                  <a:cubicBezTo>
                    <a:pt x="2073" y="459"/>
                    <a:pt x="2644" y="447"/>
                    <a:pt x="3204" y="447"/>
                  </a:cubicBezTo>
                  <a:cubicBezTo>
                    <a:pt x="3204" y="423"/>
                    <a:pt x="3204" y="388"/>
                    <a:pt x="3227" y="376"/>
                  </a:cubicBezTo>
                  <a:lnTo>
                    <a:pt x="3239" y="316"/>
                  </a:lnTo>
                  <a:cubicBezTo>
                    <a:pt x="3144" y="257"/>
                    <a:pt x="3025" y="280"/>
                    <a:pt x="2942" y="209"/>
                  </a:cubicBezTo>
                  <a:lnTo>
                    <a:pt x="2811" y="209"/>
                  </a:lnTo>
                  <a:cubicBezTo>
                    <a:pt x="2742" y="217"/>
                    <a:pt x="2674" y="244"/>
                    <a:pt x="2606" y="244"/>
                  </a:cubicBezTo>
                  <a:cubicBezTo>
                    <a:pt x="2567" y="244"/>
                    <a:pt x="2528" y="235"/>
                    <a:pt x="2489" y="209"/>
                  </a:cubicBezTo>
                  <a:cubicBezTo>
                    <a:pt x="2442" y="209"/>
                    <a:pt x="2406" y="197"/>
                    <a:pt x="2358" y="185"/>
                  </a:cubicBezTo>
                  <a:cubicBezTo>
                    <a:pt x="2158" y="55"/>
                    <a:pt x="1950" y="1"/>
                    <a:pt x="17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30"/>
            <p:cNvSpPr/>
            <p:nvPr/>
          </p:nvSpPr>
          <p:spPr>
            <a:xfrm>
              <a:off x="5595325" y="2276300"/>
              <a:ext cx="56000" cy="12375"/>
            </a:xfrm>
            <a:custGeom>
              <a:avLst/>
              <a:gdLst/>
              <a:ahLst/>
              <a:cxnLst/>
              <a:rect l="l" t="t" r="r" b="b"/>
              <a:pathLst>
                <a:path w="2240" h="495" extrusionOk="0">
                  <a:moveTo>
                    <a:pt x="60" y="1"/>
                  </a:moveTo>
                  <a:cubicBezTo>
                    <a:pt x="1" y="84"/>
                    <a:pt x="1" y="179"/>
                    <a:pt x="60" y="251"/>
                  </a:cubicBezTo>
                  <a:cubicBezTo>
                    <a:pt x="632" y="441"/>
                    <a:pt x="1263" y="394"/>
                    <a:pt x="1858" y="477"/>
                  </a:cubicBezTo>
                  <a:cubicBezTo>
                    <a:pt x="1899" y="481"/>
                    <a:pt x="1942" y="495"/>
                    <a:pt x="1988" y="495"/>
                  </a:cubicBezTo>
                  <a:cubicBezTo>
                    <a:pt x="2061" y="495"/>
                    <a:pt x="2143" y="460"/>
                    <a:pt x="2239" y="298"/>
                  </a:cubicBezTo>
                  <a:cubicBezTo>
                    <a:pt x="1501" y="120"/>
                    <a:pt x="775" y="72"/>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30"/>
            <p:cNvSpPr/>
            <p:nvPr/>
          </p:nvSpPr>
          <p:spPr>
            <a:xfrm>
              <a:off x="5233075" y="2257250"/>
              <a:ext cx="62550" cy="16850"/>
            </a:xfrm>
            <a:custGeom>
              <a:avLst/>
              <a:gdLst/>
              <a:ahLst/>
              <a:cxnLst/>
              <a:rect l="l" t="t" r="r" b="b"/>
              <a:pathLst>
                <a:path w="2502" h="674" extrusionOk="0">
                  <a:moveTo>
                    <a:pt x="941" y="1"/>
                  </a:moveTo>
                  <a:cubicBezTo>
                    <a:pt x="644" y="13"/>
                    <a:pt x="358" y="13"/>
                    <a:pt x="60" y="24"/>
                  </a:cubicBezTo>
                  <a:cubicBezTo>
                    <a:pt x="25" y="72"/>
                    <a:pt x="1" y="132"/>
                    <a:pt x="37" y="191"/>
                  </a:cubicBezTo>
                  <a:cubicBezTo>
                    <a:pt x="60" y="239"/>
                    <a:pt x="108" y="274"/>
                    <a:pt x="156" y="322"/>
                  </a:cubicBezTo>
                  <a:cubicBezTo>
                    <a:pt x="179" y="346"/>
                    <a:pt x="203" y="358"/>
                    <a:pt x="227" y="370"/>
                  </a:cubicBezTo>
                  <a:cubicBezTo>
                    <a:pt x="263" y="370"/>
                    <a:pt x="287" y="382"/>
                    <a:pt x="322" y="382"/>
                  </a:cubicBezTo>
                  <a:cubicBezTo>
                    <a:pt x="346" y="370"/>
                    <a:pt x="382" y="370"/>
                    <a:pt x="406" y="370"/>
                  </a:cubicBezTo>
                  <a:cubicBezTo>
                    <a:pt x="465" y="358"/>
                    <a:pt x="513" y="358"/>
                    <a:pt x="572" y="346"/>
                  </a:cubicBezTo>
                  <a:cubicBezTo>
                    <a:pt x="656" y="358"/>
                    <a:pt x="739" y="370"/>
                    <a:pt x="822" y="382"/>
                  </a:cubicBezTo>
                  <a:cubicBezTo>
                    <a:pt x="829" y="381"/>
                    <a:pt x="835" y="381"/>
                    <a:pt x="841" y="381"/>
                  </a:cubicBezTo>
                  <a:cubicBezTo>
                    <a:pt x="1004" y="381"/>
                    <a:pt x="884" y="538"/>
                    <a:pt x="941" y="596"/>
                  </a:cubicBezTo>
                  <a:cubicBezTo>
                    <a:pt x="1007" y="655"/>
                    <a:pt x="1078" y="673"/>
                    <a:pt x="1151" y="673"/>
                  </a:cubicBezTo>
                  <a:cubicBezTo>
                    <a:pt x="1224" y="673"/>
                    <a:pt x="1299" y="655"/>
                    <a:pt x="1370" y="644"/>
                  </a:cubicBezTo>
                  <a:cubicBezTo>
                    <a:pt x="1394" y="608"/>
                    <a:pt x="1394" y="596"/>
                    <a:pt x="1394" y="560"/>
                  </a:cubicBezTo>
                  <a:cubicBezTo>
                    <a:pt x="1442" y="530"/>
                    <a:pt x="1497" y="524"/>
                    <a:pt x="1555" y="524"/>
                  </a:cubicBezTo>
                  <a:cubicBezTo>
                    <a:pt x="1601" y="524"/>
                    <a:pt x="1649" y="528"/>
                    <a:pt x="1697" y="528"/>
                  </a:cubicBezTo>
                  <a:cubicBezTo>
                    <a:pt x="1782" y="528"/>
                    <a:pt x="1868" y="515"/>
                    <a:pt x="1942" y="441"/>
                  </a:cubicBezTo>
                  <a:cubicBezTo>
                    <a:pt x="1942" y="429"/>
                    <a:pt x="1953" y="429"/>
                    <a:pt x="1989" y="417"/>
                  </a:cubicBezTo>
                  <a:cubicBezTo>
                    <a:pt x="1995" y="415"/>
                    <a:pt x="2000" y="413"/>
                    <a:pt x="2004" y="413"/>
                  </a:cubicBezTo>
                  <a:cubicBezTo>
                    <a:pt x="2020" y="413"/>
                    <a:pt x="2033" y="429"/>
                    <a:pt x="2061" y="465"/>
                  </a:cubicBezTo>
                  <a:cubicBezTo>
                    <a:pt x="2501" y="465"/>
                    <a:pt x="2501" y="465"/>
                    <a:pt x="2370" y="167"/>
                  </a:cubicBezTo>
                  <a:cubicBezTo>
                    <a:pt x="2252" y="102"/>
                    <a:pt x="2126" y="88"/>
                    <a:pt x="1998" y="88"/>
                  </a:cubicBezTo>
                  <a:cubicBezTo>
                    <a:pt x="1900" y="88"/>
                    <a:pt x="1800" y="96"/>
                    <a:pt x="1702" y="96"/>
                  </a:cubicBezTo>
                  <a:cubicBezTo>
                    <a:pt x="1579" y="96"/>
                    <a:pt x="1459" y="83"/>
                    <a:pt x="1346" y="24"/>
                  </a:cubicBezTo>
                  <a:cubicBezTo>
                    <a:pt x="1215" y="13"/>
                    <a:pt x="1072" y="13"/>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30"/>
            <p:cNvSpPr/>
            <p:nvPr/>
          </p:nvSpPr>
          <p:spPr>
            <a:xfrm>
              <a:off x="5419125" y="2243550"/>
              <a:ext cx="51225" cy="10600"/>
            </a:xfrm>
            <a:custGeom>
              <a:avLst/>
              <a:gdLst/>
              <a:ahLst/>
              <a:cxnLst/>
              <a:rect l="l" t="t" r="r" b="b"/>
              <a:pathLst>
                <a:path w="2049" h="424" extrusionOk="0">
                  <a:moveTo>
                    <a:pt x="95" y="1"/>
                  </a:moveTo>
                  <a:cubicBezTo>
                    <a:pt x="24" y="60"/>
                    <a:pt x="0" y="132"/>
                    <a:pt x="24" y="203"/>
                  </a:cubicBezTo>
                  <a:cubicBezTo>
                    <a:pt x="36" y="263"/>
                    <a:pt x="84" y="287"/>
                    <a:pt x="143" y="310"/>
                  </a:cubicBezTo>
                  <a:cubicBezTo>
                    <a:pt x="460" y="399"/>
                    <a:pt x="784" y="424"/>
                    <a:pt x="1109" y="424"/>
                  </a:cubicBezTo>
                  <a:cubicBezTo>
                    <a:pt x="1395" y="424"/>
                    <a:pt x="1681" y="405"/>
                    <a:pt x="1965" y="394"/>
                  </a:cubicBezTo>
                  <a:cubicBezTo>
                    <a:pt x="2048" y="251"/>
                    <a:pt x="1905" y="215"/>
                    <a:pt x="1834" y="144"/>
                  </a:cubicBezTo>
                  <a:cubicBezTo>
                    <a:pt x="1753" y="120"/>
                    <a:pt x="1669" y="115"/>
                    <a:pt x="1584" y="115"/>
                  </a:cubicBezTo>
                  <a:cubicBezTo>
                    <a:pt x="1512" y="115"/>
                    <a:pt x="1439" y="119"/>
                    <a:pt x="1367" y="119"/>
                  </a:cubicBezTo>
                  <a:cubicBezTo>
                    <a:pt x="1224" y="119"/>
                    <a:pt x="1083" y="103"/>
                    <a:pt x="953" y="13"/>
                  </a:cubicBezTo>
                  <a:cubicBezTo>
                    <a:pt x="655" y="13"/>
                    <a:pt x="381"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30"/>
            <p:cNvSpPr/>
            <p:nvPr/>
          </p:nvSpPr>
          <p:spPr>
            <a:xfrm>
              <a:off x="5516450" y="2272075"/>
              <a:ext cx="44975" cy="10525"/>
            </a:xfrm>
            <a:custGeom>
              <a:avLst/>
              <a:gdLst/>
              <a:ahLst/>
              <a:cxnLst/>
              <a:rect l="l" t="t" r="r" b="b"/>
              <a:pathLst>
                <a:path w="1799" h="421" extrusionOk="0">
                  <a:moveTo>
                    <a:pt x="1092" y="1"/>
                  </a:moveTo>
                  <a:cubicBezTo>
                    <a:pt x="1058" y="1"/>
                    <a:pt x="1023" y="1"/>
                    <a:pt x="989" y="3"/>
                  </a:cubicBezTo>
                  <a:cubicBezTo>
                    <a:pt x="679" y="15"/>
                    <a:pt x="382" y="15"/>
                    <a:pt x="72" y="27"/>
                  </a:cubicBezTo>
                  <a:cubicBezTo>
                    <a:pt x="1" y="110"/>
                    <a:pt x="1" y="193"/>
                    <a:pt x="72" y="289"/>
                  </a:cubicBezTo>
                  <a:cubicBezTo>
                    <a:pt x="302" y="298"/>
                    <a:pt x="524" y="331"/>
                    <a:pt x="751" y="331"/>
                  </a:cubicBezTo>
                  <a:cubicBezTo>
                    <a:pt x="806" y="331"/>
                    <a:pt x="862" y="329"/>
                    <a:pt x="917" y="324"/>
                  </a:cubicBezTo>
                  <a:cubicBezTo>
                    <a:pt x="924" y="324"/>
                    <a:pt x="930" y="324"/>
                    <a:pt x="937" y="324"/>
                  </a:cubicBezTo>
                  <a:cubicBezTo>
                    <a:pt x="1110" y="324"/>
                    <a:pt x="1292" y="421"/>
                    <a:pt x="1481" y="421"/>
                  </a:cubicBezTo>
                  <a:cubicBezTo>
                    <a:pt x="1585" y="421"/>
                    <a:pt x="1691" y="391"/>
                    <a:pt x="1798" y="301"/>
                  </a:cubicBezTo>
                  <a:cubicBezTo>
                    <a:pt x="1579" y="49"/>
                    <a:pt x="1340"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30"/>
            <p:cNvSpPr/>
            <p:nvPr/>
          </p:nvSpPr>
          <p:spPr>
            <a:xfrm>
              <a:off x="5542650" y="2145300"/>
              <a:ext cx="58050" cy="15250"/>
            </a:xfrm>
            <a:custGeom>
              <a:avLst/>
              <a:gdLst/>
              <a:ahLst/>
              <a:cxnLst/>
              <a:rect l="l" t="t" r="r" b="b"/>
              <a:pathLst>
                <a:path w="2322" h="610" extrusionOk="0">
                  <a:moveTo>
                    <a:pt x="499" y="389"/>
                  </a:moveTo>
                  <a:cubicBezTo>
                    <a:pt x="529" y="389"/>
                    <a:pt x="558" y="394"/>
                    <a:pt x="584" y="407"/>
                  </a:cubicBezTo>
                  <a:cubicBezTo>
                    <a:pt x="536" y="407"/>
                    <a:pt x="487" y="405"/>
                    <a:pt x="436" y="405"/>
                  </a:cubicBezTo>
                  <a:cubicBezTo>
                    <a:pt x="412" y="405"/>
                    <a:pt x="389" y="405"/>
                    <a:pt x="365" y="406"/>
                  </a:cubicBezTo>
                  <a:lnTo>
                    <a:pt x="365" y="406"/>
                  </a:lnTo>
                  <a:cubicBezTo>
                    <a:pt x="411" y="398"/>
                    <a:pt x="457" y="389"/>
                    <a:pt x="499" y="389"/>
                  </a:cubicBezTo>
                  <a:close/>
                  <a:moveTo>
                    <a:pt x="488" y="1"/>
                  </a:moveTo>
                  <a:cubicBezTo>
                    <a:pt x="311" y="1"/>
                    <a:pt x="141" y="52"/>
                    <a:pt x="0" y="228"/>
                  </a:cubicBezTo>
                  <a:cubicBezTo>
                    <a:pt x="52" y="384"/>
                    <a:pt x="139" y="422"/>
                    <a:pt x="233" y="422"/>
                  </a:cubicBezTo>
                  <a:cubicBezTo>
                    <a:pt x="235" y="422"/>
                    <a:pt x="236" y="422"/>
                    <a:pt x="237" y="422"/>
                  </a:cubicBezTo>
                  <a:lnTo>
                    <a:pt x="237" y="422"/>
                  </a:lnTo>
                  <a:cubicBezTo>
                    <a:pt x="226" y="425"/>
                    <a:pt x="214" y="427"/>
                    <a:pt x="203" y="430"/>
                  </a:cubicBezTo>
                  <a:cubicBezTo>
                    <a:pt x="143" y="466"/>
                    <a:pt x="143" y="538"/>
                    <a:pt x="167" y="585"/>
                  </a:cubicBezTo>
                  <a:cubicBezTo>
                    <a:pt x="893" y="609"/>
                    <a:pt x="1608" y="609"/>
                    <a:pt x="2322" y="609"/>
                  </a:cubicBezTo>
                  <a:cubicBezTo>
                    <a:pt x="2191" y="490"/>
                    <a:pt x="2048" y="463"/>
                    <a:pt x="1901" y="463"/>
                  </a:cubicBezTo>
                  <a:cubicBezTo>
                    <a:pt x="1780" y="463"/>
                    <a:pt x="1657" y="481"/>
                    <a:pt x="1534" y="481"/>
                  </a:cubicBezTo>
                  <a:cubicBezTo>
                    <a:pt x="1507" y="481"/>
                    <a:pt x="1480" y="480"/>
                    <a:pt x="1453" y="478"/>
                  </a:cubicBezTo>
                  <a:cubicBezTo>
                    <a:pt x="1250" y="454"/>
                    <a:pt x="1060" y="490"/>
                    <a:pt x="1036" y="216"/>
                  </a:cubicBezTo>
                  <a:cubicBezTo>
                    <a:pt x="1000" y="157"/>
                    <a:pt x="941" y="97"/>
                    <a:pt x="858" y="49"/>
                  </a:cubicBezTo>
                  <a:cubicBezTo>
                    <a:pt x="736" y="25"/>
                    <a:pt x="611" y="1"/>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30"/>
            <p:cNvSpPr/>
            <p:nvPr/>
          </p:nvSpPr>
          <p:spPr>
            <a:xfrm>
              <a:off x="5311675" y="2241800"/>
              <a:ext cx="41975" cy="11775"/>
            </a:xfrm>
            <a:custGeom>
              <a:avLst/>
              <a:gdLst/>
              <a:ahLst/>
              <a:cxnLst/>
              <a:rect l="l" t="t" r="r" b="b"/>
              <a:pathLst>
                <a:path w="1679" h="471" extrusionOk="0">
                  <a:moveTo>
                    <a:pt x="1527" y="1"/>
                  </a:moveTo>
                  <a:cubicBezTo>
                    <a:pt x="1483" y="1"/>
                    <a:pt x="1431" y="24"/>
                    <a:pt x="1369" y="71"/>
                  </a:cubicBezTo>
                  <a:cubicBezTo>
                    <a:pt x="1133" y="117"/>
                    <a:pt x="896" y="134"/>
                    <a:pt x="658" y="134"/>
                  </a:cubicBezTo>
                  <a:cubicBezTo>
                    <a:pt x="464" y="134"/>
                    <a:pt x="269" y="123"/>
                    <a:pt x="71" y="107"/>
                  </a:cubicBezTo>
                  <a:cubicBezTo>
                    <a:pt x="12" y="190"/>
                    <a:pt x="0" y="250"/>
                    <a:pt x="60" y="321"/>
                  </a:cubicBezTo>
                  <a:cubicBezTo>
                    <a:pt x="139" y="353"/>
                    <a:pt x="225" y="358"/>
                    <a:pt x="313" y="358"/>
                  </a:cubicBezTo>
                  <a:cubicBezTo>
                    <a:pt x="357" y="358"/>
                    <a:pt x="401" y="357"/>
                    <a:pt x="445" y="357"/>
                  </a:cubicBezTo>
                  <a:cubicBezTo>
                    <a:pt x="577" y="357"/>
                    <a:pt x="708" y="369"/>
                    <a:pt x="822" y="464"/>
                  </a:cubicBezTo>
                  <a:cubicBezTo>
                    <a:pt x="853" y="468"/>
                    <a:pt x="885" y="470"/>
                    <a:pt x="916" y="470"/>
                  </a:cubicBezTo>
                  <a:cubicBezTo>
                    <a:pt x="1063" y="470"/>
                    <a:pt x="1210" y="427"/>
                    <a:pt x="1357" y="369"/>
                  </a:cubicBezTo>
                  <a:cubicBezTo>
                    <a:pt x="1441" y="261"/>
                    <a:pt x="1643" y="333"/>
                    <a:pt x="1679" y="154"/>
                  </a:cubicBezTo>
                  <a:cubicBezTo>
                    <a:pt x="1643" y="54"/>
                    <a:pt x="1594" y="1"/>
                    <a:pt x="1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30"/>
            <p:cNvSpPr/>
            <p:nvPr/>
          </p:nvSpPr>
          <p:spPr>
            <a:xfrm>
              <a:off x="5574500" y="2250100"/>
              <a:ext cx="52400" cy="9350"/>
            </a:xfrm>
            <a:custGeom>
              <a:avLst/>
              <a:gdLst/>
              <a:ahLst/>
              <a:cxnLst/>
              <a:rect l="l" t="t" r="r" b="b"/>
              <a:pathLst>
                <a:path w="2096" h="374" extrusionOk="0">
                  <a:moveTo>
                    <a:pt x="60" y="1"/>
                  </a:moveTo>
                  <a:cubicBezTo>
                    <a:pt x="0" y="72"/>
                    <a:pt x="12" y="132"/>
                    <a:pt x="72" y="191"/>
                  </a:cubicBezTo>
                  <a:cubicBezTo>
                    <a:pt x="501" y="293"/>
                    <a:pt x="931" y="374"/>
                    <a:pt x="1364" y="374"/>
                  </a:cubicBezTo>
                  <a:cubicBezTo>
                    <a:pt x="1591" y="374"/>
                    <a:pt x="1819" y="352"/>
                    <a:pt x="2048" y="299"/>
                  </a:cubicBezTo>
                  <a:cubicBezTo>
                    <a:pt x="2096" y="251"/>
                    <a:pt x="2096" y="215"/>
                    <a:pt x="2060" y="168"/>
                  </a:cubicBezTo>
                  <a:cubicBezTo>
                    <a:pt x="1944" y="103"/>
                    <a:pt x="1823" y="88"/>
                    <a:pt x="1699" y="88"/>
                  </a:cubicBezTo>
                  <a:cubicBezTo>
                    <a:pt x="1592" y="88"/>
                    <a:pt x="1483" y="100"/>
                    <a:pt x="1376" y="100"/>
                  </a:cubicBezTo>
                  <a:cubicBezTo>
                    <a:pt x="1264" y="100"/>
                    <a:pt x="1153" y="87"/>
                    <a:pt x="1048" y="37"/>
                  </a:cubicBezTo>
                  <a:cubicBezTo>
                    <a:pt x="858" y="37"/>
                    <a:pt x="679" y="13"/>
                    <a:pt x="488" y="13"/>
                  </a:cubicBezTo>
                  <a:cubicBezTo>
                    <a:pt x="488" y="37"/>
                    <a:pt x="453" y="37"/>
                    <a:pt x="429" y="48"/>
                  </a:cubicBezTo>
                  <a:cubicBezTo>
                    <a:pt x="381" y="48"/>
                    <a:pt x="357" y="48"/>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30"/>
            <p:cNvSpPr/>
            <p:nvPr/>
          </p:nvSpPr>
          <p:spPr>
            <a:xfrm>
              <a:off x="5646225" y="2161100"/>
              <a:ext cx="74750" cy="3475"/>
            </a:xfrm>
            <a:custGeom>
              <a:avLst/>
              <a:gdLst/>
              <a:ahLst/>
              <a:cxnLst/>
              <a:rect l="l" t="t" r="r" b="b"/>
              <a:pathLst>
                <a:path w="2990" h="139" extrusionOk="0">
                  <a:moveTo>
                    <a:pt x="2918" y="1"/>
                  </a:moveTo>
                  <a:cubicBezTo>
                    <a:pt x="1929" y="1"/>
                    <a:pt x="965" y="25"/>
                    <a:pt x="1" y="25"/>
                  </a:cubicBezTo>
                  <a:cubicBezTo>
                    <a:pt x="547" y="112"/>
                    <a:pt x="1102" y="139"/>
                    <a:pt x="1655" y="139"/>
                  </a:cubicBezTo>
                  <a:cubicBezTo>
                    <a:pt x="2078" y="139"/>
                    <a:pt x="2500" y="124"/>
                    <a:pt x="2918" y="108"/>
                  </a:cubicBezTo>
                  <a:cubicBezTo>
                    <a:pt x="2989" y="72"/>
                    <a:pt x="2977" y="37"/>
                    <a:pt x="29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30"/>
            <p:cNvSpPr/>
            <p:nvPr/>
          </p:nvSpPr>
          <p:spPr>
            <a:xfrm>
              <a:off x="5625700" y="2251225"/>
              <a:ext cx="39600" cy="10525"/>
            </a:xfrm>
            <a:custGeom>
              <a:avLst/>
              <a:gdLst/>
              <a:ahLst/>
              <a:cxnLst/>
              <a:rect l="l" t="t" r="r" b="b"/>
              <a:pathLst>
                <a:path w="1584" h="421" extrusionOk="0">
                  <a:moveTo>
                    <a:pt x="296" y="1"/>
                  </a:moveTo>
                  <a:cubicBezTo>
                    <a:pt x="196" y="1"/>
                    <a:pt x="103" y="91"/>
                    <a:pt x="0" y="123"/>
                  </a:cubicBezTo>
                  <a:lnTo>
                    <a:pt x="0" y="254"/>
                  </a:lnTo>
                  <a:cubicBezTo>
                    <a:pt x="168" y="379"/>
                    <a:pt x="339" y="413"/>
                    <a:pt x="518" y="413"/>
                  </a:cubicBezTo>
                  <a:cubicBezTo>
                    <a:pt x="733" y="413"/>
                    <a:pt x="957" y="363"/>
                    <a:pt x="1195" y="363"/>
                  </a:cubicBezTo>
                  <a:cubicBezTo>
                    <a:pt x="1321" y="363"/>
                    <a:pt x="1450" y="377"/>
                    <a:pt x="1584" y="420"/>
                  </a:cubicBezTo>
                  <a:cubicBezTo>
                    <a:pt x="1399" y="162"/>
                    <a:pt x="1206" y="128"/>
                    <a:pt x="1026" y="128"/>
                  </a:cubicBezTo>
                  <a:cubicBezTo>
                    <a:pt x="961" y="128"/>
                    <a:pt x="897" y="132"/>
                    <a:pt x="837" y="132"/>
                  </a:cubicBezTo>
                  <a:cubicBezTo>
                    <a:pt x="795" y="132"/>
                    <a:pt x="754" y="130"/>
                    <a:pt x="715" y="123"/>
                  </a:cubicBezTo>
                  <a:cubicBezTo>
                    <a:pt x="652" y="150"/>
                    <a:pt x="594" y="206"/>
                    <a:pt x="545" y="206"/>
                  </a:cubicBezTo>
                  <a:cubicBezTo>
                    <a:pt x="509" y="206"/>
                    <a:pt x="478" y="177"/>
                    <a:pt x="453" y="87"/>
                  </a:cubicBezTo>
                  <a:cubicBezTo>
                    <a:pt x="397" y="23"/>
                    <a:pt x="345" y="1"/>
                    <a:pt x="2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30"/>
            <p:cNvSpPr/>
            <p:nvPr/>
          </p:nvSpPr>
          <p:spPr>
            <a:xfrm>
              <a:off x="5584325" y="2203825"/>
              <a:ext cx="42275" cy="9100"/>
            </a:xfrm>
            <a:custGeom>
              <a:avLst/>
              <a:gdLst/>
              <a:ahLst/>
              <a:cxnLst/>
              <a:rect l="l" t="t" r="r" b="b"/>
              <a:pathLst>
                <a:path w="1691" h="364" extrusionOk="0">
                  <a:moveTo>
                    <a:pt x="363" y="1"/>
                  </a:moveTo>
                  <a:cubicBezTo>
                    <a:pt x="271" y="1"/>
                    <a:pt x="178" y="7"/>
                    <a:pt x="84" y="18"/>
                  </a:cubicBezTo>
                  <a:cubicBezTo>
                    <a:pt x="0" y="114"/>
                    <a:pt x="0" y="185"/>
                    <a:pt x="84" y="280"/>
                  </a:cubicBezTo>
                  <a:cubicBezTo>
                    <a:pt x="198" y="288"/>
                    <a:pt x="313" y="290"/>
                    <a:pt x="428" y="290"/>
                  </a:cubicBezTo>
                  <a:cubicBezTo>
                    <a:pt x="581" y="290"/>
                    <a:pt x="734" y="286"/>
                    <a:pt x="887" y="286"/>
                  </a:cubicBezTo>
                  <a:cubicBezTo>
                    <a:pt x="1155" y="286"/>
                    <a:pt x="1423" y="298"/>
                    <a:pt x="1691" y="364"/>
                  </a:cubicBezTo>
                  <a:cubicBezTo>
                    <a:pt x="1263" y="145"/>
                    <a:pt x="828" y="1"/>
                    <a:pt x="3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30"/>
            <p:cNvSpPr/>
            <p:nvPr/>
          </p:nvSpPr>
          <p:spPr>
            <a:xfrm>
              <a:off x="5510800" y="2198900"/>
              <a:ext cx="41400" cy="8700"/>
            </a:xfrm>
            <a:custGeom>
              <a:avLst/>
              <a:gdLst/>
              <a:ahLst/>
              <a:cxnLst/>
              <a:rect l="l" t="t" r="r" b="b"/>
              <a:pathLst>
                <a:path w="1656" h="348" extrusionOk="0">
                  <a:moveTo>
                    <a:pt x="78" y="1"/>
                  </a:moveTo>
                  <a:cubicBezTo>
                    <a:pt x="42" y="1"/>
                    <a:pt x="16" y="30"/>
                    <a:pt x="0" y="84"/>
                  </a:cubicBezTo>
                  <a:cubicBezTo>
                    <a:pt x="0" y="132"/>
                    <a:pt x="0" y="180"/>
                    <a:pt x="12" y="203"/>
                  </a:cubicBezTo>
                  <a:cubicBezTo>
                    <a:pt x="161" y="307"/>
                    <a:pt x="316" y="347"/>
                    <a:pt x="475" y="347"/>
                  </a:cubicBezTo>
                  <a:cubicBezTo>
                    <a:pt x="609" y="347"/>
                    <a:pt x="745" y="318"/>
                    <a:pt x="881" y="275"/>
                  </a:cubicBezTo>
                  <a:cubicBezTo>
                    <a:pt x="881" y="263"/>
                    <a:pt x="893" y="263"/>
                    <a:pt x="917" y="251"/>
                  </a:cubicBezTo>
                  <a:cubicBezTo>
                    <a:pt x="953" y="251"/>
                    <a:pt x="977" y="263"/>
                    <a:pt x="1012" y="299"/>
                  </a:cubicBezTo>
                  <a:lnTo>
                    <a:pt x="1155" y="299"/>
                  </a:lnTo>
                  <a:cubicBezTo>
                    <a:pt x="1155" y="299"/>
                    <a:pt x="1179" y="275"/>
                    <a:pt x="1203" y="263"/>
                  </a:cubicBezTo>
                  <a:cubicBezTo>
                    <a:pt x="1239" y="263"/>
                    <a:pt x="1262" y="263"/>
                    <a:pt x="1298" y="311"/>
                  </a:cubicBezTo>
                  <a:cubicBezTo>
                    <a:pt x="1381" y="322"/>
                    <a:pt x="1489" y="322"/>
                    <a:pt x="1572" y="322"/>
                  </a:cubicBezTo>
                  <a:cubicBezTo>
                    <a:pt x="1631" y="311"/>
                    <a:pt x="1655" y="263"/>
                    <a:pt x="1631" y="203"/>
                  </a:cubicBezTo>
                  <a:cubicBezTo>
                    <a:pt x="1620" y="191"/>
                    <a:pt x="1596" y="180"/>
                    <a:pt x="1572" y="156"/>
                  </a:cubicBezTo>
                  <a:cubicBezTo>
                    <a:pt x="1315" y="54"/>
                    <a:pt x="1043" y="45"/>
                    <a:pt x="769" y="45"/>
                  </a:cubicBezTo>
                  <a:cubicBezTo>
                    <a:pt x="707" y="45"/>
                    <a:pt x="644" y="46"/>
                    <a:pt x="582" y="46"/>
                  </a:cubicBezTo>
                  <a:cubicBezTo>
                    <a:pt x="435" y="46"/>
                    <a:pt x="288" y="43"/>
                    <a:pt x="143" y="25"/>
                  </a:cubicBezTo>
                  <a:cubicBezTo>
                    <a:pt x="119" y="8"/>
                    <a:pt x="97"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30"/>
            <p:cNvSpPr/>
            <p:nvPr/>
          </p:nvSpPr>
          <p:spPr>
            <a:xfrm>
              <a:off x="5345900" y="2236125"/>
              <a:ext cx="36925" cy="18550"/>
            </a:xfrm>
            <a:custGeom>
              <a:avLst/>
              <a:gdLst/>
              <a:ahLst/>
              <a:cxnLst/>
              <a:rect l="l" t="t" r="r" b="b"/>
              <a:pathLst>
                <a:path w="1477" h="742" extrusionOk="0">
                  <a:moveTo>
                    <a:pt x="584" y="0"/>
                  </a:moveTo>
                  <a:cubicBezTo>
                    <a:pt x="405" y="0"/>
                    <a:pt x="238" y="0"/>
                    <a:pt x="72" y="84"/>
                  </a:cubicBezTo>
                  <a:lnTo>
                    <a:pt x="0" y="155"/>
                  </a:lnTo>
                  <a:lnTo>
                    <a:pt x="0" y="298"/>
                  </a:lnTo>
                  <a:cubicBezTo>
                    <a:pt x="119" y="310"/>
                    <a:pt x="238" y="310"/>
                    <a:pt x="298" y="429"/>
                  </a:cubicBezTo>
                  <a:cubicBezTo>
                    <a:pt x="393" y="536"/>
                    <a:pt x="548" y="548"/>
                    <a:pt x="548" y="715"/>
                  </a:cubicBezTo>
                  <a:cubicBezTo>
                    <a:pt x="709" y="732"/>
                    <a:pt x="863" y="741"/>
                    <a:pt x="1015" y="741"/>
                  </a:cubicBezTo>
                  <a:cubicBezTo>
                    <a:pt x="1167" y="741"/>
                    <a:pt x="1316" y="732"/>
                    <a:pt x="1465" y="715"/>
                  </a:cubicBezTo>
                  <a:cubicBezTo>
                    <a:pt x="1477" y="655"/>
                    <a:pt x="1477" y="596"/>
                    <a:pt x="1429" y="548"/>
                  </a:cubicBezTo>
                  <a:cubicBezTo>
                    <a:pt x="1381" y="536"/>
                    <a:pt x="1322" y="512"/>
                    <a:pt x="1262" y="500"/>
                  </a:cubicBezTo>
                  <a:cubicBezTo>
                    <a:pt x="1108" y="441"/>
                    <a:pt x="1108" y="274"/>
                    <a:pt x="1024" y="155"/>
                  </a:cubicBezTo>
                  <a:cubicBezTo>
                    <a:pt x="905" y="24"/>
                    <a:pt x="750" y="12"/>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30"/>
            <p:cNvSpPr/>
            <p:nvPr/>
          </p:nvSpPr>
          <p:spPr>
            <a:xfrm>
              <a:off x="5542950" y="2248000"/>
              <a:ext cx="33350" cy="9125"/>
            </a:xfrm>
            <a:custGeom>
              <a:avLst/>
              <a:gdLst/>
              <a:ahLst/>
              <a:cxnLst/>
              <a:rect l="l" t="t" r="r" b="b"/>
              <a:pathLst>
                <a:path w="1334" h="365" extrusionOk="0">
                  <a:moveTo>
                    <a:pt x="402" y="0"/>
                  </a:moveTo>
                  <a:cubicBezTo>
                    <a:pt x="268" y="0"/>
                    <a:pt x="134" y="24"/>
                    <a:pt x="0" y="97"/>
                  </a:cubicBezTo>
                  <a:cubicBezTo>
                    <a:pt x="60" y="216"/>
                    <a:pt x="215" y="180"/>
                    <a:pt x="298" y="240"/>
                  </a:cubicBezTo>
                  <a:cubicBezTo>
                    <a:pt x="531" y="264"/>
                    <a:pt x="759" y="364"/>
                    <a:pt x="993" y="364"/>
                  </a:cubicBezTo>
                  <a:cubicBezTo>
                    <a:pt x="1105" y="364"/>
                    <a:pt x="1218" y="341"/>
                    <a:pt x="1334" y="275"/>
                  </a:cubicBezTo>
                  <a:cubicBezTo>
                    <a:pt x="1334" y="204"/>
                    <a:pt x="1322" y="144"/>
                    <a:pt x="1322" y="85"/>
                  </a:cubicBezTo>
                  <a:cubicBezTo>
                    <a:pt x="1278" y="91"/>
                    <a:pt x="1235" y="93"/>
                    <a:pt x="1192" y="93"/>
                  </a:cubicBezTo>
                  <a:cubicBezTo>
                    <a:pt x="928" y="93"/>
                    <a:pt x="665" y="0"/>
                    <a:pt x="4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30"/>
            <p:cNvSpPr/>
            <p:nvPr/>
          </p:nvSpPr>
          <p:spPr>
            <a:xfrm>
              <a:off x="5466150" y="2221825"/>
              <a:ext cx="34250" cy="7175"/>
            </a:xfrm>
            <a:custGeom>
              <a:avLst/>
              <a:gdLst/>
              <a:ahLst/>
              <a:cxnLst/>
              <a:rect l="l" t="t" r="r" b="b"/>
              <a:pathLst>
                <a:path w="1370" h="287" extrusionOk="0">
                  <a:moveTo>
                    <a:pt x="72" y="1"/>
                  </a:moveTo>
                  <a:cubicBezTo>
                    <a:pt x="0" y="96"/>
                    <a:pt x="0" y="191"/>
                    <a:pt x="60" y="287"/>
                  </a:cubicBezTo>
                  <a:cubicBezTo>
                    <a:pt x="176" y="273"/>
                    <a:pt x="293" y="271"/>
                    <a:pt x="413" y="271"/>
                  </a:cubicBezTo>
                  <a:cubicBezTo>
                    <a:pt x="461" y="271"/>
                    <a:pt x="510" y="271"/>
                    <a:pt x="559" y="271"/>
                  </a:cubicBezTo>
                  <a:cubicBezTo>
                    <a:pt x="815" y="271"/>
                    <a:pt x="1084" y="263"/>
                    <a:pt x="1370" y="156"/>
                  </a:cubicBezTo>
                  <a:cubicBezTo>
                    <a:pt x="1198" y="40"/>
                    <a:pt x="1032" y="9"/>
                    <a:pt x="871" y="9"/>
                  </a:cubicBezTo>
                  <a:cubicBezTo>
                    <a:pt x="685" y="9"/>
                    <a:pt x="507" y="50"/>
                    <a:pt x="338" y="50"/>
                  </a:cubicBezTo>
                  <a:cubicBezTo>
                    <a:pt x="246" y="50"/>
                    <a:pt x="158" y="3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30"/>
            <p:cNvSpPr/>
            <p:nvPr/>
          </p:nvSpPr>
          <p:spPr>
            <a:xfrm>
              <a:off x="5550675" y="2200900"/>
              <a:ext cx="35750" cy="10525"/>
            </a:xfrm>
            <a:custGeom>
              <a:avLst/>
              <a:gdLst/>
              <a:ahLst/>
              <a:cxnLst/>
              <a:rect l="l" t="t" r="r" b="b"/>
              <a:pathLst>
                <a:path w="1430" h="421" extrusionOk="0">
                  <a:moveTo>
                    <a:pt x="276" y="1"/>
                  </a:moveTo>
                  <a:cubicBezTo>
                    <a:pt x="186" y="1"/>
                    <a:pt x="94" y="29"/>
                    <a:pt x="1" y="111"/>
                  </a:cubicBezTo>
                  <a:lnTo>
                    <a:pt x="13" y="147"/>
                  </a:lnTo>
                  <a:cubicBezTo>
                    <a:pt x="132" y="242"/>
                    <a:pt x="310" y="135"/>
                    <a:pt x="429" y="266"/>
                  </a:cubicBezTo>
                  <a:cubicBezTo>
                    <a:pt x="678" y="340"/>
                    <a:pt x="933" y="421"/>
                    <a:pt x="1196" y="421"/>
                  </a:cubicBezTo>
                  <a:cubicBezTo>
                    <a:pt x="1273" y="421"/>
                    <a:pt x="1351" y="413"/>
                    <a:pt x="1430" y="397"/>
                  </a:cubicBezTo>
                  <a:lnTo>
                    <a:pt x="1430" y="135"/>
                  </a:lnTo>
                  <a:lnTo>
                    <a:pt x="1013" y="135"/>
                  </a:lnTo>
                  <a:cubicBezTo>
                    <a:pt x="1013" y="135"/>
                    <a:pt x="989" y="147"/>
                    <a:pt x="965" y="171"/>
                  </a:cubicBezTo>
                  <a:cubicBezTo>
                    <a:pt x="956" y="174"/>
                    <a:pt x="948" y="175"/>
                    <a:pt x="940" y="175"/>
                  </a:cubicBezTo>
                  <a:cubicBezTo>
                    <a:pt x="917" y="175"/>
                    <a:pt x="897" y="162"/>
                    <a:pt x="870" y="135"/>
                  </a:cubicBezTo>
                  <a:cubicBezTo>
                    <a:pt x="666" y="135"/>
                    <a:pt x="473"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30"/>
            <p:cNvSpPr/>
            <p:nvPr/>
          </p:nvSpPr>
          <p:spPr>
            <a:xfrm>
              <a:off x="5487575" y="2297475"/>
              <a:ext cx="36650" cy="10400"/>
            </a:xfrm>
            <a:custGeom>
              <a:avLst/>
              <a:gdLst/>
              <a:ahLst/>
              <a:cxnLst/>
              <a:rect l="l" t="t" r="r" b="b"/>
              <a:pathLst>
                <a:path w="1466" h="416" extrusionOk="0">
                  <a:moveTo>
                    <a:pt x="253" y="0"/>
                  </a:moveTo>
                  <a:cubicBezTo>
                    <a:pt x="200" y="0"/>
                    <a:pt x="148" y="10"/>
                    <a:pt x="96" y="23"/>
                  </a:cubicBezTo>
                  <a:cubicBezTo>
                    <a:pt x="13" y="118"/>
                    <a:pt x="1" y="201"/>
                    <a:pt x="96" y="297"/>
                  </a:cubicBezTo>
                  <a:cubicBezTo>
                    <a:pt x="155" y="297"/>
                    <a:pt x="227" y="309"/>
                    <a:pt x="298" y="309"/>
                  </a:cubicBezTo>
                  <a:cubicBezTo>
                    <a:pt x="405" y="352"/>
                    <a:pt x="513" y="358"/>
                    <a:pt x="621" y="358"/>
                  </a:cubicBezTo>
                  <a:cubicBezTo>
                    <a:pt x="664" y="358"/>
                    <a:pt x="707" y="357"/>
                    <a:pt x="750" y="357"/>
                  </a:cubicBezTo>
                  <a:cubicBezTo>
                    <a:pt x="864" y="357"/>
                    <a:pt x="976" y="364"/>
                    <a:pt x="1084" y="416"/>
                  </a:cubicBezTo>
                  <a:cubicBezTo>
                    <a:pt x="1179" y="404"/>
                    <a:pt x="1287" y="404"/>
                    <a:pt x="1370" y="404"/>
                  </a:cubicBezTo>
                  <a:cubicBezTo>
                    <a:pt x="1465" y="309"/>
                    <a:pt x="1465" y="237"/>
                    <a:pt x="1394" y="166"/>
                  </a:cubicBezTo>
                  <a:cubicBezTo>
                    <a:pt x="1310" y="124"/>
                    <a:pt x="1224" y="112"/>
                    <a:pt x="1138" y="112"/>
                  </a:cubicBezTo>
                  <a:cubicBezTo>
                    <a:pt x="1051" y="112"/>
                    <a:pt x="965" y="124"/>
                    <a:pt x="882" y="130"/>
                  </a:cubicBezTo>
                  <a:cubicBezTo>
                    <a:pt x="715" y="70"/>
                    <a:pt x="525" y="118"/>
                    <a:pt x="382" y="23"/>
                  </a:cubicBezTo>
                  <a:cubicBezTo>
                    <a:pt x="339" y="7"/>
                    <a:pt x="296" y="0"/>
                    <a:pt x="2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30"/>
            <p:cNvSpPr/>
            <p:nvPr/>
          </p:nvSpPr>
          <p:spPr>
            <a:xfrm>
              <a:off x="5403650" y="2218050"/>
              <a:ext cx="25450" cy="8050"/>
            </a:xfrm>
            <a:custGeom>
              <a:avLst/>
              <a:gdLst/>
              <a:ahLst/>
              <a:cxnLst/>
              <a:rect l="l" t="t" r="r" b="b"/>
              <a:pathLst>
                <a:path w="1018" h="322" extrusionOk="0">
                  <a:moveTo>
                    <a:pt x="813" y="1"/>
                  </a:moveTo>
                  <a:cubicBezTo>
                    <a:pt x="688" y="1"/>
                    <a:pt x="526" y="29"/>
                    <a:pt x="393" y="29"/>
                  </a:cubicBezTo>
                  <a:cubicBezTo>
                    <a:pt x="354" y="29"/>
                    <a:pt x="318" y="27"/>
                    <a:pt x="286" y="21"/>
                  </a:cubicBezTo>
                  <a:cubicBezTo>
                    <a:pt x="167" y="21"/>
                    <a:pt x="60" y="45"/>
                    <a:pt x="0" y="152"/>
                  </a:cubicBezTo>
                  <a:cubicBezTo>
                    <a:pt x="48" y="199"/>
                    <a:pt x="83" y="259"/>
                    <a:pt x="131" y="307"/>
                  </a:cubicBezTo>
                  <a:cubicBezTo>
                    <a:pt x="202" y="283"/>
                    <a:pt x="286" y="283"/>
                    <a:pt x="345" y="259"/>
                  </a:cubicBezTo>
                  <a:cubicBezTo>
                    <a:pt x="375" y="242"/>
                    <a:pt x="409" y="236"/>
                    <a:pt x="445" y="236"/>
                  </a:cubicBezTo>
                  <a:cubicBezTo>
                    <a:pt x="578" y="236"/>
                    <a:pt x="745" y="321"/>
                    <a:pt x="864" y="321"/>
                  </a:cubicBezTo>
                  <a:cubicBezTo>
                    <a:pt x="948" y="321"/>
                    <a:pt x="1008" y="278"/>
                    <a:pt x="1012" y="128"/>
                  </a:cubicBezTo>
                  <a:cubicBezTo>
                    <a:pt x="1017" y="27"/>
                    <a:pt x="932" y="1"/>
                    <a:pt x="8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30"/>
            <p:cNvSpPr/>
            <p:nvPr/>
          </p:nvSpPr>
          <p:spPr>
            <a:xfrm>
              <a:off x="5506625" y="2151975"/>
              <a:ext cx="40500" cy="9500"/>
            </a:xfrm>
            <a:custGeom>
              <a:avLst/>
              <a:gdLst/>
              <a:ahLst/>
              <a:cxnLst/>
              <a:rect l="l" t="t" r="r" b="b"/>
              <a:pathLst>
                <a:path w="1620" h="380" extrusionOk="0">
                  <a:moveTo>
                    <a:pt x="751" y="0"/>
                  </a:moveTo>
                  <a:cubicBezTo>
                    <a:pt x="500" y="0"/>
                    <a:pt x="250" y="68"/>
                    <a:pt x="1" y="235"/>
                  </a:cubicBezTo>
                  <a:cubicBezTo>
                    <a:pt x="36" y="271"/>
                    <a:pt x="60" y="306"/>
                    <a:pt x="96" y="342"/>
                  </a:cubicBezTo>
                  <a:cubicBezTo>
                    <a:pt x="192" y="324"/>
                    <a:pt x="289" y="317"/>
                    <a:pt x="387" y="317"/>
                  </a:cubicBezTo>
                  <a:cubicBezTo>
                    <a:pt x="680" y="317"/>
                    <a:pt x="979" y="379"/>
                    <a:pt x="1273" y="379"/>
                  </a:cubicBezTo>
                  <a:cubicBezTo>
                    <a:pt x="1389" y="379"/>
                    <a:pt x="1505" y="369"/>
                    <a:pt x="1620" y="342"/>
                  </a:cubicBezTo>
                  <a:lnTo>
                    <a:pt x="1620" y="223"/>
                  </a:lnTo>
                  <a:cubicBezTo>
                    <a:pt x="1328" y="90"/>
                    <a:pt x="1039" y="0"/>
                    <a:pt x="7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30"/>
            <p:cNvSpPr/>
            <p:nvPr/>
          </p:nvSpPr>
          <p:spPr>
            <a:xfrm>
              <a:off x="5433700" y="2220750"/>
              <a:ext cx="25625" cy="8325"/>
            </a:xfrm>
            <a:custGeom>
              <a:avLst/>
              <a:gdLst/>
              <a:ahLst/>
              <a:cxnLst/>
              <a:rect l="l" t="t" r="r" b="b"/>
              <a:pathLst>
                <a:path w="1025" h="333" extrusionOk="0">
                  <a:moveTo>
                    <a:pt x="304" y="0"/>
                  </a:moveTo>
                  <a:cubicBezTo>
                    <a:pt x="210" y="0"/>
                    <a:pt x="110" y="11"/>
                    <a:pt x="1" y="44"/>
                  </a:cubicBezTo>
                  <a:cubicBezTo>
                    <a:pt x="360" y="218"/>
                    <a:pt x="600" y="333"/>
                    <a:pt x="875" y="333"/>
                  </a:cubicBezTo>
                  <a:cubicBezTo>
                    <a:pt x="901" y="333"/>
                    <a:pt x="927" y="332"/>
                    <a:pt x="953" y="330"/>
                  </a:cubicBezTo>
                  <a:cubicBezTo>
                    <a:pt x="1025" y="234"/>
                    <a:pt x="1025" y="151"/>
                    <a:pt x="953" y="56"/>
                  </a:cubicBezTo>
                  <a:cubicBezTo>
                    <a:pt x="926" y="59"/>
                    <a:pt x="898" y="61"/>
                    <a:pt x="870" y="61"/>
                  </a:cubicBezTo>
                  <a:cubicBezTo>
                    <a:pt x="698" y="61"/>
                    <a:pt x="519" y="0"/>
                    <a:pt x="3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30"/>
            <p:cNvSpPr/>
            <p:nvPr/>
          </p:nvSpPr>
          <p:spPr>
            <a:xfrm>
              <a:off x="5452750" y="2297725"/>
              <a:ext cx="36925" cy="6875"/>
            </a:xfrm>
            <a:custGeom>
              <a:avLst/>
              <a:gdLst/>
              <a:ahLst/>
              <a:cxnLst/>
              <a:rect l="l" t="t" r="r" b="b"/>
              <a:pathLst>
                <a:path w="1477" h="275" extrusionOk="0">
                  <a:moveTo>
                    <a:pt x="1334" y="1"/>
                  </a:moveTo>
                  <a:cubicBezTo>
                    <a:pt x="1158" y="117"/>
                    <a:pt x="971" y="143"/>
                    <a:pt x="782" y="143"/>
                  </a:cubicBezTo>
                  <a:cubicBezTo>
                    <a:pt x="623" y="143"/>
                    <a:pt x="462" y="124"/>
                    <a:pt x="305" y="124"/>
                  </a:cubicBezTo>
                  <a:cubicBezTo>
                    <a:pt x="206" y="124"/>
                    <a:pt x="108" y="132"/>
                    <a:pt x="13" y="156"/>
                  </a:cubicBezTo>
                  <a:cubicBezTo>
                    <a:pt x="1" y="215"/>
                    <a:pt x="24" y="239"/>
                    <a:pt x="84" y="251"/>
                  </a:cubicBezTo>
                  <a:cubicBezTo>
                    <a:pt x="548" y="251"/>
                    <a:pt x="1013" y="275"/>
                    <a:pt x="1477" y="275"/>
                  </a:cubicBezTo>
                  <a:lnTo>
                    <a:pt x="14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30"/>
            <p:cNvSpPr/>
            <p:nvPr/>
          </p:nvSpPr>
          <p:spPr>
            <a:xfrm>
              <a:off x="5482825" y="2195225"/>
              <a:ext cx="32150" cy="6250"/>
            </a:xfrm>
            <a:custGeom>
              <a:avLst/>
              <a:gdLst/>
              <a:ahLst/>
              <a:cxnLst/>
              <a:rect l="l" t="t" r="r" b="b"/>
              <a:pathLst>
                <a:path w="1286" h="250" extrusionOk="0">
                  <a:moveTo>
                    <a:pt x="889" y="1"/>
                  </a:moveTo>
                  <a:cubicBezTo>
                    <a:pt x="867" y="1"/>
                    <a:pt x="845" y="2"/>
                    <a:pt x="822" y="5"/>
                  </a:cubicBezTo>
                  <a:cubicBezTo>
                    <a:pt x="548" y="53"/>
                    <a:pt x="274" y="53"/>
                    <a:pt x="0" y="65"/>
                  </a:cubicBezTo>
                  <a:cubicBezTo>
                    <a:pt x="60" y="196"/>
                    <a:pt x="179" y="219"/>
                    <a:pt x="298" y="219"/>
                  </a:cubicBezTo>
                  <a:cubicBezTo>
                    <a:pt x="298" y="231"/>
                    <a:pt x="310" y="231"/>
                    <a:pt x="345" y="243"/>
                  </a:cubicBezTo>
                  <a:cubicBezTo>
                    <a:pt x="369" y="243"/>
                    <a:pt x="405" y="243"/>
                    <a:pt x="429" y="196"/>
                  </a:cubicBezTo>
                  <a:cubicBezTo>
                    <a:pt x="584" y="219"/>
                    <a:pt x="715" y="219"/>
                    <a:pt x="869" y="231"/>
                  </a:cubicBezTo>
                  <a:cubicBezTo>
                    <a:pt x="887" y="243"/>
                    <a:pt x="908" y="249"/>
                    <a:pt x="930" y="249"/>
                  </a:cubicBezTo>
                  <a:cubicBezTo>
                    <a:pt x="953" y="249"/>
                    <a:pt x="976" y="243"/>
                    <a:pt x="1000" y="231"/>
                  </a:cubicBezTo>
                  <a:cubicBezTo>
                    <a:pt x="1014" y="228"/>
                    <a:pt x="1027" y="226"/>
                    <a:pt x="1040" y="226"/>
                  </a:cubicBezTo>
                  <a:cubicBezTo>
                    <a:pt x="1070" y="226"/>
                    <a:pt x="1098" y="235"/>
                    <a:pt x="1131" y="243"/>
                  </a:cubicBezTo>
                  <a:cubicBezTo>
                    <a:pt x="1179" y="219"/>
                    <a:pt x="1238" y="208"/>
                    <a:pt x="1286" y="184"/>
                  </a:cubicBezTo>
                  <a:cubicBezTo>
                    <a:pt x="1161" y="70"/>
                    <a:pt x="1037" y="1"/>
                    <a:pt x="8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30"/>
            <p:cNvSpPr/>
            <p:nvPr/>
          </p:nvSpPr>
          <p:spPr>
            <a:xfrm>
              <a:off x="5500375" y="2271775"/>
              <a:ext cx="17875" cy="7350"/>
            </a:xfrm>
            <a:custGeom>
              <a:avLst/>
              <a:gdLst/>
              <a:ahLst/>
              <a:cxnLst/>
              <a:rect l="l" t="t" r="r" b="b"/>
              <a:pathLst>
                <a:path w="715" h="294" extrusionOk="0">
                  <a:moveTo>
                    <a:pt x="435" y="1"/>
                  </a:moveTo>
                  <a:cubicBezTo>
                    <a:pt x="290" y="1"/>
                    <a:pt x="145" y="24"/>
                    <a:pt x="1" y="39"/>
                  </a:cubicBezTo>
                  <a:lnTo>
                    <a:pt x="1" y="98"/>
                  </a:lnTo>
                  <a:cubicBezTo>
                    <a:pt x="1" y="134"/>
                    <a:pt x="13" y="146"/>
                    <a:pt x="13" y="182"/>
                  </a:cubicBezTo>
                  <a:cubicBezTo>
                    <a:pt x="183" y="244"/>
                    <a:pt x="354" y="294"/>
                    <a:pt x="535" y="294"/>
                  </a:cubicBezTo>
                  <a:cubicBezTo>
                    <a:pt x="594" y="294"/>
                    <a:pt x="654" y="289"/>
                    <a:pt x="715" y="277"/>
                  </a:cubicBezTo>
                  <a:lnTo>
                    <a:pt x="715" y="39"/>
                  </a:lnTo>
                  <a:cubicBezTo>
                    <a:pt x="622" y="11"/>
                    <a:pt x="528"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30"/>
            <p:cNvSpPr/>
            <p:nvPr/>
          </p:nvSpPr>
          <p:spPr>
            <a:xfrm>
              <a:off x="5574800" y="2276025"/>
              <a:ext cx="22050" cy="7225"/>
            </a:xfrm>
            <a:custGeom>
              <a:avLst/>
              <a:gdLst/>
              <a:ahLst/>
              <a:cxnLst/>
              <a:rect l="l" t="t" r="r" b="b"/>
              <a:pathLst>
                <a:path w="882" h="289" extrusionOk="0">
                  <a:moveTo>
                    <a:pt x="793" y="1"/>
                  </a:moveTo>
                  <a:cubicBezTo>
                    <a:pt x="684" y="1"/>
                    <a:pt x="570" y="40"/>
                    <a:pt x="456" y="40"/>
                  </a:cubicBezTo>
                  <a:cubicBezTo>
                    <a:pt x="407" y="40"/>
                    <a:pt x="358" y="33"/>
                    <a:pt x="310" y="12"/>
                  </a:cubicBezTo>
                  <a:cubicBezTo>
                    <a:pt x="226" y="95"/>
                    <a:pt x="72" y="24"/>
                    <a:pt x="0" y="154"/>
                  </a:cubicBezTo>
                  <a:cubicBezTo>
                    <a:pt x="131" y="262"/>
                    <a:pt x="277" y="288"/>
                    <a:pt x="427" y="288"/>
                  </a:cubicBezTo>
                  <a:cubicBezTo>
                    <a:pt x="578" y="288"/>
                    <a:pt x="732" y="262"/>
                    <a:pt x="881" y="262"/>
                  </a:cubicBezTo>
                  <a:lnTo>
                    <a:pt x="881" y="12"/>
                  </a:lnTo>
                  <a:cubicBezTo>
                    <a:pt x="852" y="4"/>
                    <a:pt x="823" y="1"/>
                    <a:pt x="7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30"/>
            <p:cNvSpPr/>
            <p:nvPr/>
          </p:nvSpPr>
          <p:spPr>
            <a:xfrm>
              <a:off x="5377150" y="2214400"/>
              <a:ext cx="19075" cy="7900"/>
            </a:xfrm>
            <a:custGeom>
              <a:avLst/>
              <a:gdLst/>
              <a:ahLst/>
              <a:cxnLst/>
              <a:rect l="l" t="t" r="r" b="b"/>
              <a:pathLst>
                <a:path w="763" h="316" extrusionOk="0">
                  <a:moveTo>
                    <a:pt x="631" y="0"/>
                  </a:moveTo>
                  <a:lnTo>
                    <a:pt x="48" y="48"/>
                  </a:lnTo>
                  <a:cubicBezTo>
                    <a:pt x="0" y="107"/>
                    <a:pt x="0" y="155"/>
                    <a:pt x="60" y="179"/>
                  </a:cubicBezTo>
                  <a:cubicBezTo>
                    <a:pt x="283" y="268"/>
                    <a:pt x="415" y="316"/>
                    <a:pt x="504" y="316"/>
                  </a:cubicBezTo>
                  <a:cubicBezTo>
                    <a:pt x="630" y="316"/>
                    <a:pt x="672" y="221"/>
                    <a:pt x="762" y="12"/>
                  </a:cubicBezTo>
                  <a:cubicBezTo>
                    <a:pt x="715" y="12"/>
                    <a:pt x="667" y="12"/>
                    <a:pt x="6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30"/>
            <p:cNvSpPr/>
            <p:nvPr/>
          </p:nvSpPr>
          <p:spPr>
            <a:xfrm>
              <a:off x="5381900" y="2245650"/>
              <a:ext cx="29200" cy="8525"/>
            </a:xfrm>
            <a:custGeom>
              <a:avLst/>
              <a:gdLst/>
              <a:ahLst/>
              <a:cxnLst/>
              <a:rect l="l" t="t" r="r" b="b"/>
              <a:pathLst>
                <a:path w="1168" h="341" extrusionOk="0">
                  <a:moveTo>
                    <a:pt x="584" y="36"/>
                  </a:moveTo>
                  <a:cubicBezTo>
                    <a:pt x="394" y="72"/>
                    <a:pt x="168" y="0"/>
                    <a:pt x="1" y="191"/>
                  </a:cubicBezTo>
                  <a:cubicBezTo>
                    <a:pt x="25" y="238"/>
                    <a:pt x="25" y="274"/>
                    <a:pt x="37" y="310"/>
                  </a:cubicBezTo>
                  <a:cubicBezTo>
                    <a:pt x="53" y="309"/>
                    <a:pt x="70" y="309"/>
                    <a:pt x="87" y="309"/>
                  </a:cubicBezTo>
                  <a:cubicBezTo>
                    <a:pt x="276" y="309"/>
                    <a:pt x="475" y="341"/>
                    <a:pt x="670" y="341"/>
                  </a:cubicBezTo>
                  <a:cubicBezTo>
                    <a:pt x="840" y="341"/>
                    <a:pt x="1009" y="317"/>
                    <a:pt x="1168" y="226"/>
                  </a:cubicBezTo>
                  <a:cubicBezTo>
                    <a:pt x="1156" y="167"/>
                    <a:pt x="1120" y="119"/>
                    <a:pt x="1061" y="96"/>
                  </a:cubicBezTo>
                  <a:cubicBezTo>
                    <a:pt x="1033" y="83"/>
                    <a:pt x="1004" y="80"/>
                    <a:pt x="974" y="80"/>
                  </a:cubicBezTo>
                  <a:cubicBezTo>
                    <a:pt x="932" y="80"/>
                    <a:pt x="887" y="87"/>
                    <a:pt x="844" y="87"/>
                  </a:cubicBezTo>
                  <a:cubicBezTo>
                    <a:pt x="799" y="87"/>
                    <a:pt x="756" y="79"/>
                    <a:pt x="715" y="48"/>
                  </a:cubicBezTo>
                  <a:cubicBezTo>
                    <a:pt x="680" y="48"/>
                    <a:pt x="632" y="36"/>
                    <a:pt x="584"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30"/>
            <p:cNvSpPr/>
            <p:nvPr/>
          </p:nvSpPr>
          <p:spPr>
            <a:xfrm>
              <a:off x="5345900" y="2245075"/>
              <a:ext cx="19075" cy="8925"/>
            </a:xfrm>
            <a:custGeom>
              <a:avLst/>
              <a:gdLst/>
              <a:ahLst/>
              <a:cxnLst/>
              <a:rect l="l" t="t" r="r" b="b"/>
              <a:pathLst>
                <a:path w="763" h="357" extrusionOk="0">
                  <a:moveTo>
                    <a:pt x="599" y="1"/>
                  </a:moveTo>
                  <a:cubicBezTo>
                    <a:pt x="528" y="1"/>
                    <a:pt x="452" y="71"/>
                    <a:pt x="381" y="71"/>
                  </a:cubicBezTo>
                  <a:cubicBezTo>
                    <a:pt x="377" y="71"/>
                    <a:pt x="373" y="71"/>
                    <a:pt x="369" y="71"/>
                  </a:cubicBezTo>
                  <a:lnTo>
                    <a:pt x="298" y="71"/>
                  </a:lnTo>
                  <a:cubicBezTo>
                    <a:pt x="179" y="83"/>
                    <a:pt x="60" y="95"/>
                    <a:pt x="0" y="238"/>
                  </a:cubicBezTo>
                  <a:cubicBezTo>
                    <a:pt x="191" y="273"/>
                    <a:pt x="369" y="309"/>
                    <a:pt x="572" y="357"/>
                  </a:cubicBezTo>
                  <a:cubicBezTo>
                    <a:pt x="619" y="249"/>
                    <a:pt x="762" y="178"/>
                    <a:pt x="691" y="59"/>
                  </a:cubicBezTo>
                  <a:cubicBezTo>
                    <a:pt x="662" y="16"/>
                    <a:pt x="631" y="1"/>
                    <a:pt x="5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30"/>
            <p:cNvSpPr/>
            <p:nvPr/>
          </p:nvSpPr>
          <p:spPr>
            <a:xfrm>
              <a:off x="5528950" y="2301900"/>
              <a:ext cx="25325" cy="9550"/>
            </a:xfrm>
            <a:custGeom>
              <a:avLst/>
              <a:gdLst/>
              <a:ahLst/>
              <a:cxnLst/>
              <a:rect l="l" t="t" r="r" b="b"/>
              <a:pathLst>
                <a:path w="1013" h="382" extrusionOk="0">
                  <a:moveTo>
                    <a:pt x="249" y="0"/>
                  </a:moveTo>
                  <a:cubicBezTo>
                    <a:pt x="147" y="0"/>
                    <a:pt x="59" y="53"/>
                    <a:pt x="1" y="239"/>
                  </a:cubicBezTo>
                  <a:cubicBezTo>
                    <a:pt x="34" y="247"/>
                    <a:pt x="56" y="255"/>
                    <a:pt x="83" y="255"/>
                  </a:cubicBezTo>
                  <a:cubicBezTo>
                    <a:pt x="94" y="255"/>
                    <a:pt x="106" y="254"/>
                    <a:pt x="120" y="251"/>
                  </a:cubicBezTo>
                  <a:cubicBezTo>
                    <a:pt x="197" y="307"/>
                    <a:pt x="286" y="315"/>
                    <a:pt x="376" y="315"/>
                  </a:cubicBezTo>
                  <a:cubicBezTo>
                    <a:pt x="408" y="315"/>
                    <a:pt x="441" y="314"/>
                    <a:pt x="473" y="314"/>
                  </a:cubicBezTo>
                  <a:cubicBezTo>
                    <a:pt x="558" y="314"/>
                    <a:pt x="642" y="321"/>
                    <a:pt x="715" y="370"/>
                  </a:cubicBezTo>
                  <a:cubicBezTo>
                    <a:pt x="822" y="370"/>
                    <a:pt x="905" y="382"/>
                    <a:pt x="1013" y="382"/>
                  </a:cubicBezTo>
                  <a:cubicBezTo>
                    <a:pt x="953" y="298"/>
                    <a:pt x="905" y="191"/>
                    <a:pt x="870" y="108"/>
                  </a:cubicBezTo>
                  <a:cubicBezTo>
                    <a:pt x="775" y="108"/>
                    <a:pt x="691" y="108"/>
                    <a:pt x="596" y="84"/>
                  </a:cubicBezTo>
                  <a:cubicBezTo>
                    <a:pt x="480" y="59"/>
                    <a:pt x="35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30"/>
            <p:cNvSpPr/>
            <p:nvPr/>
          </p:nvSpPr>
          <p:spPr>
            <a:xfrm>
              <a:off x="5521500" y="2300700"/>
              <a:ext cx="22350" cy="7600"/>
            </a:xfrm>
            <a:custGeom>
              <a:avLst/>
              <a:gdLst/>
              <a:ahLst/>
              <a:cxnLst/>
              <a:rect l="l" t="t" r="r" b="b"/>
              <a:pathLst>
                <a:path w="894" h="304" extrusionOk="0">
                  <a:moveTo>
                    <a:pt x="390" y="1"/>
                  </a:moveTo>
                  <a:cubicBezTo>
                    <a:pt x="262" y="1"/>
                    <a:pt x="130" y="15"/>
                    <a:pt x="1" y="25"/>
                  </a:cubicBezTo>
                  <a:lnTo>
                    <a:pt x="1" y="275"/>
                  </a:lnTo>
                  <a:cubicBezTo>
                    <a:pt x="60" y="294"/>
                    <a:pt x="112" y="303"/>
                    <a:pt x="164" y="303"/>
                  </a:cubicBezTo>
                  <a:cubicBezTo>
                    <a:pt x="207" y="303"/>
                    <a:pt x="250" y="297"/>
                    <a:pt x="299" y="287"/>
                  </a:cubicBezTo>
                  <a:cubicBezTo>
                    <a:pt x="401" y="154"/>
                    <a:pt x="532" y="140"/>
                    <a:pt x="661" y="140"/>
                  </a:cubicBezTo>
                  <a:cubicBezTo>
                    <a:pt x="697" y="140"/>
                    <a:pt x="732" y="141"/>
                    <a:pt x="768" y="141"/>
                  </a:cubicBezTo>
                  <a:cubicBezTo>
                    <a:pt x="811" y="141"/>
                    <a:pt x="854" y="139"/>
                    <a:pt x="894" y="132"/>
                  </a:cubicBezTo>
                  <a:cubicBezTo>
                    <a:pt x="742" y="28"/>
                    <a:pt x="569" y="1"/>
                    <a:pt x="3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30"/>
            <p:cNvSpPr/>
            <p:nvPr/>
          </p:nvSpPr>
          <p:spPr>
            <a:xfrm>
              <a:off x="5653975" y="2314400"/>
              <a:ext cx="19075" cy="8075"/>
            </a:xfrm>
            <a:custGeom>
              <a:avLst/>
              <a:gdLst/>
              <a:ahLst/>
              <a:cxnLst/>
              <a:rect l="l" t="t" r="r" b="b"/>
              <a:pathLst>
                <a:path w="763" h="323" extrusionOk="0">
                  <a:moveTo>
                    <a:pt x="369" y="1"/>
                  </a:moveTo>
                  <a:cubicBezTo>
                    <a:pt x="298" y="24"/>
                    <a:pt x="238" y="24"/>
                    <a:pt x="167" y="36"/>
                  </a:cubicBezTo>
                  <a:cubicBezTo>
                    <a:pt x="119" y="36"/>
                    <a:pt x="36" y="48"/>
                    <a:pt x="36" y="60"/>
                  </a:cubicBezTo>
                  <a:cubicBezTo>
                    <a:pt x="0" y="155"/>
                    <a:pt x="95" y="155"/>
                    <a:pt x="155" y="179"/>
                  </a:cubicBezTo>
                  <a:cubicBezTo>
                    <a:pt x="215" y="215"/>
                    <a:pt x="250" y="263"/>
                    <a:pt x="310" y="298"/>
                  </a:cubicBezTo>
                  <a:cubicBezTo>
                    <a:pt x="405" y="322"/>
                    <a:pt x="512" y="322"/>
                    <a:pt x="607" y="322"/>
                  </a:cubicBezTo>
                  <a:cubicBezTo>
                    <a:pt x="667" y="227"/>
                    <a:pt x="715" y="120"/>
                    <a:pt x="762" y="36"/>
                  </a:cubicBezTo>
                  <a:cubicBezTo>
                    <a:pt x="631" y="36"/>
                    <a:pt x="512" y="24"/>
                    <a:pt x="3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30"/>
            <p:cNvSpPr/>
            <p:nvPr/>
          </p:nvSpPr>
          <p:spPr>
            <a:xfrm>
              <a:off x="5600400" y="2250275"/>
              <a:ext cx="25325" cy="4025"/>
            </a:xfrm>
            <a:custGeom>
              <a:avLst/>
              <a:gdLst/>
              <a:ahLst/>
              <a:cxnLst/>
              <a:rect l="l" t="t" r="r" b="b"/>
              <a:pathLst>
                <a:path w="1013" h="161" extrusionOk="0">
                  <a:moveTo>
                    <a:pt x="558" y="1"/>
                  </a:moveTo>
                  <a:cubicBezTo>
                    <a:pt x="399" y="1"/>
                    <a:pt x="235" y="32"/>
                    <a:pt x="74" y="32"/>
                  </a:cubicBezTo>
                  <a:cubicBezTo>
                    <a:pt x="49" y="32"/>
                    <a:pt x="25" y="31"/>
                    <a:pt x="0" y="30"/>
                  </a:cubicBezTo>
                  <a:lnTo>
                    <a:pt x="0" y="30"/>
                  </a:lnTo>
                  <a:cubicBezTo>
                    <a:pt x="149" y="133"/>
                    <a:pt x="315" y="153"/>
                    <a:pt x="483" y="153"/>
                  </a:cubicBezTo>
                  <a:cubicBezTo>
                    <a:pt x="592" y="153"/>
                    <a:pt x="701" y="145"/>
                    <a:pt x="808" y="145"/>
                  </a:cubicBezTo>
                  <a:cubicBezTo>
                    <a:pt x="878" y="145"/>
                    <a:pt x="946" y="148"/>
                    <a:pt x="1012" y="161"/>
                  </a:cubicBezTo>
                  <a:cubicBezTo>
                    <a:pt x="873" y="33"/>
                    <a:pt x="719" y="1"/>
                    <a:pt x="5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30"/>
            <p:cNvSpPr/>
            <p:nvPr/>
          </p:nvSpPr>
          <p:spPr>
            <a:xfrm>
              <a:off x="5719150" y="2156750"/>
              <a:ext cx="21450" cy="8100"/>
            </a:xfrm>
            <a:custGeom>
              <a:avLst/>
              <a:gdLst/>
              <a:ahLst/>
              <a:cxnLst/>
              <a:rect l="l" t="t" r="r" b="b"/>
              <a:pathLst>
                <a:path w="858" h="324" extrusionOk="0">
                  <a:moveTo>
                    <a:pt x="348" y="1"/>
                  </a:moveTo>
                  <a:cubicBezTo>
                    <a:pt x="325" y="1"/>
                    <a:pt x="303" y="10"/>
                    <a:pt x="286" y="32"/>
                  </a:cubicBezTo>
                  <a:cubicBezTo>
                    <a:pt x="227" y="151"/>
                    <a:pt x="120" y="175"/>
                    <a:pt x="1" y="175"/>
                  </a:cubicBezTo>
                  <a:lnTo>
                    <a:pt x="1" y="282"/>
                  </a:lnTo>
                  <a:cubicBezTo>
                    <a:pt x="144" y="312"/>
                    <a:pt x="289" y="324"/>
                    <a:pt x="434" y="324"/>
                  </a:cubicBezTo>
                  <a:cubicBezTo>
                    <a:pt x="578" y="324"/>
                    <a:pt x="721" y="312"/>
                    <a:pt x="858" y="294"/>
                  </a:cubicBezTo>
                  <a:cubicBezTo>
                    <a:pt x="775" y="115"/>
                    <a:pt x="525" y="211"/>
                    <a:pt x="429" y="32"/>
                  </a:cubicBezTo>
                  <a:cubicBezTo>
                    <a:pt x="404" y="13"/>
                    <a:pt x="375" y="1"/>
                    <a:pt x="3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30"/>
            <p:cNvSpPr/>
            <p:nvPr/>
          </p:nvSpPr>
          <p:spPr>
            <a:xfrm>
              <a:off x="5266725" y="2257400"/>
              <a:ext cx="25625" cy="4050"/>
            </a:xfrm>
            <a:custGeom>
              <a:avLst/>
              <a:gdLst/>
              <a:ahLst/>
              <a:cxnLst/>
              <a:rect l="l" t="t" r="r" b="b"/>
              <a:pathLst>
                <a:path w="1025" h="162" extrusionOk="0">
                  <a:moveTo>
                    <a:pt x="550" y="0"/>
                  </a:moveTo>
                  <a:cubicBezTo>
                    <a:pt x="405" y="0"/>
                    <a:pt x="257" y="24"/>
                    <a:pt x="111" y="24"/>
                  </a:cubicBezTo>
                  <a:cubicBezTo>
                    <a:pt x="74" y="24"/>
                    <a:pt x="37" y="22"/>
                    <a:pt x="0" y="18"/>
                  </a:cubicBezTo>
                  <a:lnTo>
                    <a:pt x="0" y="18"/>
                  </a:lnTo>
                  <a:cubicBezTo>
                    <a:pt x="172" y="139"/>
                    <a:pt x="354" y="162"/>
                    <a:pt x="539" y="162"/>
                  </a:cubicBezTo>
                  <a:cubicBezTo>
                    <a:pt x="647" y="162"/>
                    <a:pt x="756" y="154"/>
                    <a:pt x="865" y="154"/>
                  </a:cubicBezTo>
                  <a:cubicBezTo>
                    <a:pt x="918" y="154"/>
                    <a:pt x="971" y="156"/>
                    <a:pt x="1024" y="161"/>
                  </a:cubicBezTo>
                  <a:cubicBezTo>
                    <a:pt x="877" y="31"/>
                    <a:pt x="716" y="0"/>
                    <a:pt x="5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30"/>
            <p:cNvSpPr/>
            <p:nvPr/>
          </p:nvSpPr>
          <p:spPr>
            <a:xfrm>
              <a:off x="5457525" y="2222125"/>
              <a:ext cx="10725" cy="7175"/>
            </a:xfrm>
            <a:custGeom>
              <a:avLst/>
              <a:gdLst/>
              <a:ahLst/>
              <a:cxnLst/>
              <a:rect l="l" t="t" r="r" b="b"/>
              <a:pathLst>
                <a:path w="429" h="287" extrusionOk="0">
                  <a:moveTo>
                    <a:pt x="0" y="1"/>
                  </a:moveTo>
                  <a:lnTo>
                    <a:pt x="0" y="275"/>
                  </a:lnTo>
                  <a:cubicBezTo>
                    <a:pt x="131" y="275"/>
                    <a:pt x="274" y="275"/>
                    <a:pt x="429" y="286"/>
                  </a:cubicBezTo>
                  <a:lnTo>
                    <a:pt x="4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30"/>
            <p:cNvSpPr/>
            <p:nvPr/>
          </p:nvSpPr>
          <p:spPr>
            <a:xfrm>
              <a:off x="5399775" y="2214100"/>
              <a:ext cx="11025" cy="7750"/>
            </a:xfrm>
            <a:custGeom>
              <a:avLst/>
              <a:gdLst/>
              <a:ahLst/>
              <a:cxnLst/>
              <a:rect l="l" t="t" r="r" b="b"/>
              <a:pathLst>
                <a:path w="441" h="310" extrusionOk="0">
                  <a:moveTo>
                    <a:pt x="96" y="0"/>
                  </a:moveTo>
                  <a:cubicBezTo>
                    <a:pt x="60" y="0"/>
                    <a:pt x="36" y="0"/>
                    <a:pt x="0" y="36"/>
                  </a:cubicBezTo>
                  <a:lnTo>
                    <a:pt x="24" y="36"/>
                  </a:lnTo>
                  <a:cubicBezTo>
                    <a:pt x="24" y="167"/>
                    <a:pt x="48" y="250"/>
                    <a:pt x="155" y="310"/>
                  </a:cubicBezTo>
                  <a:cubicBezTo>
                    <a:pt x="274" y="310"/>
                    <a:pt x="381" y="298"/>
                    <a:pt x="441" y="179"/>
                  </a:cubicBezTo>
                  <a:cubicBezTo>
                    <a:pt x="405" y="131"/>
                    <a:pt x="357" y="84"/>
                    <a:pt x="322" y="36"/>
                  </a:cubicBezTo>
                  <a:cubicBezTo>
                    <a:pt x="322" y="36"/>
                    <a:pt x="298" y="60"/>
                    <a:pt x="250" y="72"/>
                  </a:cubicBezTo>
                  <a:cubicBezTo>
                    <a:pt x="242" y="74"/>
                    <a:pt x="233" y="76"/>
                    <a:pt x="223" y="76"/>
                  </a:cubicBezTo>
                  <a:cubicBezTo>
                    <a:pt x="193" y="76"/>
                    <a:pt x="159" y="60"/>
                    <a:pt x="131" y="24"/>
                  </a:cubicBezTo>
                  <a:cubicBezTo>
                    <a:pt x="131" y="24"/>
                    <a:pt x="119" y="12"/>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30"/>
            <p:cNvSpPr/>
            <p:nvPr/>
          </p:nvSpPr>
          <p:spPr>
            <a:xfrm>
              <a:off x="5567650" y="2275300"/>
              <a:ext cx="14900" cy="4675"/>
            </a:xfrm>
            <a:custGeom>
              <a:avLst/>
              <a:gdLst/>
              <a:ahLst/>
              <a:cxnLst/>
              <a:rect l="l" t="t" r="r" b="b"/>
              <a:pathLst>
                <a:path w="596" h="187" extrusionOk="0">
                  <a:moveTo>
                    <a:pt x="104" y="0"/>
                  </a:moveTo>
                  <a:cubicBezTo>
                    <a:pt x="45" y="0"/>
                    <a:pt x="0" y="20"/>
                    <a:pt x="0" y="100"/>
                  </a:cubicBezTo>
                  <a:cubicBezTo>
                    <a:pt x="0" y="173"/>
                    <a:pt x="56" y="187"/>
                    <a:pt x="124" y="187"/>
                  </a:cubicBezTo>
                  <a:cubicBezTo>
                    <a:pt x="165" y="187"/>
                    <a:pt x="211" y="182"/>
                    <a:pt x="251" y="182"/>
                  </a:cubicBezTo>
                  <a:cubicBezTo>
                    <a:pt x="263" y="182"/>
                    <a:pt x="275" y="182"/>
                    <a:pt x="286" y="183"/>
                  </a:cubicBezTo>
                  <a:cubicBezTo>
                    <a:pt x="405" y="160"/>
                    <a:pt x="524" y="160"/>
                    <a:pt x="596" y="41"/>
                  </a:cubicBezTo>
                  <a:cubicBezTo>
                    <a:pt x="517" y="23"/>
                    <a:pt x="432" y="12"/>
                    <a:pt x="355" y="12"/>
                  </a:cubicBezTo>
                  <a:cubicBezTo>
                    <a:pt x="327" y="12"/>
                    <a:pt x="300" y="14"/>
                    <a:pt x="274" y="17"/>
                  </a:cubicBezTo>
                  <a:cubicBezTo>
                    <a:pt x="223" y="17"/>
                    <a:pt x="158" y="0"/>
                    <a:pt x="1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30"/>
            <p:cNvSpPr/>
            <p:nvPr/>
          </p:nvSpPr>
          <p:spPr>
            <a:xfrm>
              <a:off x="5625700" y="2161100"/>
              <a:ext cx="19650" cy="2900"/>
            </a:xfrm>
            <a:custGeom>
              <a:avLst/>
              <a:gdLst/>
              <a:ahLst/>
              <a:cxnLst/>
              <a:rect l="l" t="t" r="r" b="b"/>
              <a:pathLst>
                <a:path w="786" h="116" extrusionOk="0">
                  <a:moveTo>
                    <a:pt x="0" y="1"/>
                  </a:moveTo>
                  <a:cubicBezTo>
                    <a:pt x="128" y="80"/>
                    <a:pt x="262" y="116"/>
                    <a:pt x="397" y="116"/>
                  </a:cubicBezTo>
                  <a:cubicBezTo>
                    <a:pt x="527" y="116"/>
                    <a:pt x="658" y="83"/>
                    <a:pt x="786" y="25"/>
                  </a:cubicBezTo>
                  <a:cubicBezTo>
                    <a:pt x="524" y="1"/>
                    <a:pt x="27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30"/>
            <p:cNvSpPr/>
            <p:nvPr/>
          </p:nvSpPr>
          <p:spPr>
            <a:xfrm>
              <a:off x="5504850" y="2226500"/>
              <a:ext cx="7450" cy="5625"/>
            </a:xfrm>
            <a:custGeom>
              <a:avLst/>
              <a:gdLst/>
              <a:ahLst/>
              <a:cxnLst/>
              <a:rect l="l" t="t" r="r" b="b"/>
              <a:pathLst>
                <a:path w="298" h="225" extrusionOk="0">
                  <a:moveTo>
                    <a:pt x="141" y="0"/>
                  </a:moveTo>
                  <a:cubicBezTo>
                    <a:pt x="92" y="0"/>
                    <a:pt x="43" y="22"/>
                    <a:pt x="24" y="88"/>
                  </a:cubicBezTo>
                  <a:cubicBezTo>
                    <a:pt x="0" y="159"/>
                    <a:pt x="60" y="195"/>
                    <a:pt x="131" y="219"/>
                  </a:cubicBezTo>
                  <a:cubicBezTo>
                    <a:pt x="148" y="222"/>
                    <a:pt x="167" y="224"/>
                    <a:pt x="185" y="224"/>
                  </a:cubicBezTo>
                  <a:cubicBezTo>
                    <a:pt x="229" y="224"/>
                    <a:pt x="272" y="210"/>
                    <a:pt x="298" y="159"/>
                  </a:cubicBezTo>
                  <a:cubicBezTo>
                    <a:pt x="298" y="88"/>
                    <a:pt x="238" y="40"/>
                    <a:pt x="179" y="4"/>
                  </a:cubicBezTo>
                  <a:cubicBezTo>
                    <a:pt x="166" y="2"/>
                    <a:pt x="154"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30"/>
            <p:cNvSpPr/>
            <p:nvPr/>
          </p:nvSpPr>
          <p:spPr>
            <a:xfrm>
              <a:off x="5536400" y="2249800"/>
              <a:ext cx="13700" cy="5800"/>
            </a:xfrm>
            <a:custGeom>
              <a:avLst/>
              <a:gdLst/>
              <a:ahLst/>
              <a:cxnLst/>
              <a:rect l="l" t="t" r="r" b="b"/>
              <a:pathLst>
                <a:path w="548" h="232" extrusionOk="0">
                  <a:moveTo>
                    <a:pt x="155" y="1"/>
                  </a:moveTo>
                  <a:cubicBezTo>
                    <a:pt x="107" y="60"/>
                    <a:pt x="48" y="96"/>
                    <a:pt x="0" y="144"/>
                  </a:cubicBezTo>
                  <a:cubicBezTo>
                    <a:pt x="113" y="166"/>
                    <a:pt x="231" y="232"/>
                    <a:pt x="347" y="232"/>
                  </a:cubicBezTo>
                  <a:cubicBezTo>
                    <a:pt x="415" y="232"/>
                    <a:pt x="482" y="210"/>
                    <a:pt x="548" y="144"/>
                  </a:cubicBezTo>
                  <a:cubicBezTo>
                    <a:pt x="488" y="49"/>
                    <a:pt x="369" y="25"/>
                    <a:pt x="250" y="13"/>
                  </a:cubicBezTo>
                  <a:cubicBezTo>
                    <a:pt x="226" y="13"/>
                    <a:pt x="191"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30"/>
            <p:cNvSpPr/>
            <p:nvPr/>
          </p:nvSpPr>
          <p:spPr>
            <a:xfrm>
              <a:off x="5461375" y="2186125"/>
              <a:ext cx="6575" cy="5675"/>
            </a:xfrm>
            <a:custGeom>
              <a:avLst/>
              <a:gdLst/>
              <a:ahLst/>
              <a:cxnLst/>
              <a:rect l="l" t="t" r="r" b="b"/>
              <a:pathLst>
                <a:path w="263" h="227" extrusionOk="0">
                  <a:moveTo>
                    <a:pt x="263" y="0"/>
                  </a:moveTo>
                  <a:cubicBezTo>
                    <a:pt x="179" y="0"/>
                    <a:pt x="84" y="12"/>
                    <a:pt x="1" y="12"/>
                  </a:cubicBezTo>
                  <a:cubicBezTo>
                    <a:pt x="1" y="107"/>
                    <a:pt x="13" y="214"/>
                    <a:pt x="96" y="226"/>
                  </a:cubicBezTo>
                  <a:cubicBezTo>
                    <a:pt x="103" y="227"/>
                    <a:pt x="109" y="227"/>
                    <a:pt x="115" y="227"/>
                  </a:cubicBezTo>
                  <a:cubicBezTo>
                    <a:pt x="251" y="227"/>
                    <a:pt x="251" y="103"/>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30"/>
            <p:cNvSpPr/>
            <p:nvPr/>
          </p:nvSpPr>
          <p:spPr>
            <a:xfrm>
              <a:off x="5464950" y="2246950"/>
              <a:ext cx="10450" cy="7275"/>
            </a:xfrm>
            <a:custGeom>
              <a:avLst/>
              <a:gdLst/>
              <a:ahLst/>
              <a:cxnLst/>
              <a:rect l="l" t="t" r="r" b="b"/>
              <a:pathLst>
                <a:path w="418" h="291" extrusionOk="0">
                  <a:moveTo>
                    <a:pt x="193" y="0"/>
                  </a:moveTo>
                  <a:cubicBezTo>
                    <a:pt x="127" y="0"/>
                    <a:pt x="61" y="9"/>
                    <a:pt x="1" y="20"/>
                  </a:cubicBezTo>
                  <a:cubicBezTo>
                    <a:pt x="48" y="103"/>
                    <a:pt x="96" y="186"/>
                    <a:pt x="132" y="282"/>
                  </a:cubicBezTo>
                  <a:cubicBezTo>
                    <a:pt x="156" y="288"/>
                    <a:pt x="179" y="291"/>
                    <a:pt x="205" y="291"/>
                  </a:cubicBezTo>
                  <a:cubicBezTo>
                    <a:pt x="230" y="291"/>
                    <a:pt x="257" y="288"/>
                    <a:pt x="287" y="282"/>
                  </a:cubicBezTo>
                  <a:cubicBezTo>
                    <a:pt x="334" y="198"/>
                    <a:pt x="370" y="115"/>
                    <a:pt x="417" y="44"/>
                  </a:cubicBezTo>
                  <a:cubicBezTo>
                    <a:pt x="347" y="12"/>
                    <a:pt x="270"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30"/>
            <p:cNvSpPr/>
            <p:nvPr/>
          </p:nvSpPr>
          <p:spPr>
            <a:xfrm>
              <a:off x="5409600" y="2245350"/>
              <a:ext cx="12525" cy="8425"/>
            </a:xfrm>
            <a:custGeom>
              <a:avLst/>
              <a:gdLst/>
              <a:ahLst/>
              <a:cxnLst/>
              <a:rect l="l" t="t" r="r" b="b"/>
              <a:pathLst>
                <a:path w="501" h="337" extrusionOk="0">
                  <a:moveTo>
                    <a:pt x="167" y="0"/>
                  </a:moveTo>
                  <a:cubicBezTo>
                    <a:pt x="60" y="24"/>
                    <a:pt x="0" y="72"/>
                    <a:pt x="24" y="191"/>
                  </a:cubicBezTo>
                  <a:cubicBezTo>
                    <a:pt x="36" y="203"/>
                    <a:pt x="60" y="238"/>
                    <a:pt x="72" y="250"/>
                  </a:cubicBezTo>
                  <a:cubicBezTo>
                    <a:pt x="152" y="280"/>
                    <a:pt x="242" y="336"/>
                    <a:pt x="333" y="336"/>
                  </a:cubicBezTo>
                  <a:cubicBezTo>
                    <a:pt x="389" y="336"/>
                    <a:pt x="445" y="314"/>
                    <a:pt x="500" y="250"/>
                  </a:cubicBezTo>
                  <a:cubicBezTo>
                    <a:pt x="488" y="238"/>
                    <a:pt x="476" y="203"/>
                    <a:pt x="465" y="179"/>
                  </a:cubicBezTo>
                  <a:cubicBezTo>
                    <a:pt x="381" y="72"/>
                    <a:pt x="298"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30"/>
            <p:cNvSpPr/>
            <p:nvPr/>
          </p:nvSpPr>
          <p:spPr>
            <a:xfrm>
              <a:off x="5765875" y="2189975"/>
              <a:ext cx="7475" cy="6875"/>
            </a:xfrm>
            <a:custGeom>
              <a:avLst/>
              <a:gdLst/>
              <a:ahLst/>
              <a:cxnLst/>
              <a:rect l="l" t="t" r="r" b="b"/>
              <a:pathLst>
                <a:path w="299" h="275" extrusionOk="0">
                  <a:moveTo>
                    <a:pt x="1" y="1"/>
                  </a:moveTo>
                  <a:cubicBezTo>
                    <a:pt x="1" y="156"/>
                    <a:pt x="37" y="275"/>
                    <a:pt x="227" y="275"/>
                  </a:cubicBezTo>
                  <a:cubicBezTo>
                    <a:pt x="263" y="275"/>
                    <a:pt x="299" y="203"/>
                    <a:pt x="299" y="203"/>
                  </a:cubicBezTo>
                  <a:cubicBezTo>
                    <a:pt x="239" y="132"/>
                    <a:pt x="180" y="72"/>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30"/>
            <p:cNvSpPr/>
            <p:nvPr/>
          </p:nvSpPr>
          <p:spPr>
            <a:xfrm>
              <a:off x="5753375" y="2189975"/>
              <a:ext cx="8975" cy="7475"/>
            </a:xfrm>
            <a:custGeom>
              <a:avLst/>
              <a:gdLst/>
              <a:ahLst/>
              <a:cxnLst/>
              <a:rect l="l" t="t" r="r" b="b"/>
              <a:pathLst>
                <a:path w="359" h="299" extrusionOk="0">
                  <a:moveTo>
                    <a:pt x="358" y="1"/>
                  </a:moveTo>
                  <a:lnTo>
                    <a:pt x="358" y="1"/>
                  </a:lnTo>
                  <a:cubicBezTo>
                    <a:pt x="144" y="25"/>
                    <a:pt x="1" y="72"/>
                    <a:pt x="227" y="298"/>
                  </a:cubicBezTo>
                  <a:cubicBezTo>
                    <a:pt x="346" y="239"/>
                    <a:pt x="358" y="120"/>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30"/>
            <p:cNvSpPr/>
            <p:nvPr/>
          </p:nvSpPr>
          <p:spPr>
            <a:xfrm>
              <a:off x="5675100" y="2256650"/>
              <a:ext cx="7175" cy="4800"/>
            </a:xfrm>
            <a:custGeom>
              <a:avLst/>
              <a:gdLst/>
              <a:ahLst/>
              <a:cxnLst/>
              <a:rect l="l" t="t" r="r" b="b"/>
              <a:pathLst>
                <a:path w="287" h="192" extrusionOk="0">
                  <a:moveTo>
                    <a:pt x="198" y="1"/>
                  </a:moveTo>
                  <a:cubicBezTo>
                    <a:pt x="130" y="1"/>
                    <a:pt x="70" y="41"/>
                    <a:pt x="24" y="96"/>
                  </a:cubicBezTo>
                  <a:cubicBezTo>
                    <a:pt x="1" y="144"/>
                    <a:pt x="24" y="167"/>
                    <a:pt x="84" y="191"/>
                  </a:cubicBezTo>
                  <a:cubicBezTo>
                    <a:pt x="132" y="191"/>
                    <a:pt x="215" y="156"/>
                    <a:pt x="274" y="132"/>
                  </a:cubicBezTo>
                  <a:cubicBezTo>
                    <a:pt x="286" y="108"/>
                    <a:pt x="274" y="13"/>
                    <a:pt x="263" y="13"/>
                  </a:cubicBezTo>
                  <a:cubicBezTo>
                    <a:pt x="240" y="4"/>
                    <a:pt x="21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30"/>
            <p:cNvSpPr/>
            <p:nvPr/>
          </p:nvSpPr>
          <p:spPr>
            <a:xfrm>
              <a:off x="5267325" y="2268100"/>
              <a:ext cx="14000" cy="4650"/>
            </a:xfrm>
            <a:custGeom>
              <a:avLst/>
              <a:gdLst/>
              <a:ahLst/>
              <a:cxnLst/>
              <a:rect l="l" t="t" r="r" b="b"/>
              <a:pathLst>
                <a:path w="560" h="186" extrusionOk="0">
                  <a:moveTo>
                    <a:pt x="394" y="1"/>
                  </a:moveTo>
                  <a:cubicBezTo>
                    <a:pt x="253" y="1"/>
                    <a:pt x="120" y="23"/>
                    <a:pt x="0" y="126"/>
                  </a:cubicBezTo>
                  <a:cubicBezTo>
                    <a:pt x="202" y="150"/>
                    <a:pt x="381" y="174"/>
                    <a:pt x="560" y="186"/>
                  </a:cubicBezTo>
                  <a:lnTo>
                    <a:pt x="560" y="7"/>
                  </a:lnTo>
                  <a:cubicBezTo>
                    <a:pt x="503" y="4"/>
                    <a:pt x="448" y="1"/>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30"/>
            <p:cNvSpPr/>
            <p:nvPr/>
          </p:nvSpPr>
          <p:spPr>
            <a:xfrm>
              <a:off x="5496500" y="2297600"/>
              <a:ext cx="12825" cy="3225"/>
            </a:xfrm>
            <a:custGeom>
              <a:avLst/>
              <a:gdLst/>
              <a:ahLst/>
              <a:cxnLst/>
              <a:rect l="l" t="t" r="r" b="b"/>
              <a:pathLst>
                <a:path w="513" h="129" extrusionOk="0">
                  <a:moveTo>
                    <a:pt x="139" y="1"/>
                  </a:moveTo>
                  <a:cubicBezTo>
                    <a:pt x="95" y="1"/>
                    <a:pt x="49" y="3"/>
                    <a:pt x="1" y="6"/>
                  </a:cubicBezTo>
                  <a:cubicBezTo>
                    <a:pt x="93" y="105"/>
                    <a:pt x="194" y="128"/>
                    <a:pt x="298" y="128"/>
                  </a:cubicBezTo>
                  <a:cubicBezTo>
                    <a:pt x="369" y="128"/>
                    <a:pt x="441" y="118"/>
                    <a:pt x="513" y="113"/>
                  </a:cubicBezTo>
                  <a:cubicBezTo>
                    <a:pt x="395" y="23"/>
                    <a:pt x="278"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30"/>
            <p:cNvSpPr/>
            <p:nvPr/>
          </p:nvSpPr>
          <p:spPr>
            <a:xfrm>
              <a:off x="5550675" y="2204300"/>
              <a:ext cx="10750" cy="3575"/>
            </a:xfrm>
            <a:custGeom>
              <a:avLst/>
              <a:gdLst/>
              <a:ahLst/>
              <a:cxnLst/>
              <a:rect l="l" t="t" r="r" b="b"/>
              <a:pathLst>
                <a:path w="430" h="143" extrusionOk="0">
                  <a:moveTo>
                    <a:pt x="179" y="1"/>
                  </a:moveTo>
                  <a:cubicBezTo>
                    <a:pt x="127" y="1"/>
                    <a:pt x="71" y="11"/>
                    <a:pt x="13" y="23"/>
                  </a:cubicBezTo>
                  <a:cubicBezTo>
                    <a:pt x="1" y="47"/>
                    <a:pt x="1" y="95"/>
                    <a:pt x="1" y="142"/>
                  </a:cubicBezTo>
                  <a:lnTo>
                    <a:pt x="429" y="142"/>
                  </a:lnTo>
                  <a:cubicBezTo>
                    <a:pt x="360" y="34"/>
                    <a:pt x="275"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30"/>
            <p:cNvSpPr/>
            <p:nvPr/>
          </p:nvSpPr>
          <p:spPr>
            <a:xfrm>
              <a:off x="5677775" y="2285225"/>
              <a:ext cx="4800" cy="4400"/>
            </a:xfrm>
            <a:custGeom>
              <a:avLst/>
              <a:gdLst/>
              <a:ahLst/>
              <a:cxnLst/>
              <a:rect l="l" t="t" r="r" b="b"/>
              <a:pathLst>
                <a:path w="192" h="176" extrusionOk="0">
                  <a:moveTo>
                    <a:pt x="156" y="1"/>
                  </a:moveTo>
                  <a:cubicBezTo>
                    <a:pt x="120" y="13"/>
                    <a:pt x="60" y="13"/>
                    <a:pt x="36" y="37"/>
                  </a:cubicBezTo>
                  <a:cubicBezTo>
                    <a:pt x="1" y="84"/>
                    <a:pt x="13" y="144"/>
                    <a:pt x="72" y="156"/>
                  </a:cubicBezTo>
                  <a:cubicBezTo>
                    <a:pt x="94" y="169"/>
                    <a:pt x="115" y="176"/>
                    <a:pt x="133" y="176"/>
                  </a:cubicBezTo>
                  <a:cubicBezTo>
                    <a:pt x="162" y="176"/>
                    <a:pt x="184" y="157"/>
                    <a:pt x="191" y="120"/>
                  </a:cubicBezTo>
                  <a:cubicBezTo>
                    <a:pt x="191" y="84"/>
                    <a:pt x="167" y="37"/>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30"/>
            <p:cNvSpPr/>
            <p:nvPr/>
          </p:nvSpPr>
          <p:spPr>
            <a:xfrm>
              <a:off x="5634325" y="2253075"/>
              <a:ext cx="9250" cy="4550"/>
            </a:xfrm>
            <a:custGeom>
              <a:avLst/>
              <a:gdLst/>
              <a:ahLst/>
              <a:cxnLst/>
              <a:rect l="l" t="t" r="r" b="b"/>
              <a:pathLst>
                <a:path w="370" h="182" extrusionOk="0">
                  <a:moveTo>
                    <a:pt x="96" y="1"/>
                  </a:moveTo>
                  <a:cubicBezTo>
                    <a:pt x="60" y="49"/>
                    <a:pt x="0" y="108"/>
                    <a:pt x="84" y="156"/>
                  </a:cubicBezTo>
                  <a:cubicBezTo>
                    <a:pt x="119" y="173"/>
                    <a:pt x="152" y="181"/>
                    <a:pt x="184" y="181"/>
                  </a:cubicBezTo>
                  <a:cubicBezTo>
                    <a:pt x="261" y="181"/>
                    <a:pt x="327" y="133"/>
                    <a:pt x="370" y="49"/>
                  </a:cubicBezTo>
                  <a:cubicBezTo>
                    <a:pt x="286" y="49"/>
                    <a:pt x="191" y="37"/>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30"/>
            <p:cNvSpPr/>
            <p:nvPr/>
          </p:nvSpPr>
          <p:spPr>
            <a:xfrm>
              <a:off x="5656950" y="2283750"/>
              <a:ext cx="3000" cy="2100"/>
            </a:xfrm>
            <a:custGeom>
              <a:avLst/>
              <a:gdLst/>
              <a:ahLst/>
              <a:cxnLst/>
              <a:rect l="l" t="t" r="r" b="b"/>
              <a:pathLst>
                <a:path w="120" h="84" extrusionOk="0">
                  <a:moveTo>
                    <a:pt x="60" y="0"/>
                  </a:moveTo>
                  <a:cubicBezTo>
                    <a:pt x="48" y="0"/>
                    <a:pt x="12" y="0"/>
                    <a:pt x="0" y="12"/>
                  </a:cubicBezTo>
                  <a:lnTo>
                    <a:pt x="0" y="60"/>
                  </a:lnTo>
                  <a:cubicBezTo>
                    <a:pt x="12" y="72"/>
                    <a:pt x="36" y="84"/>
                    <a:pt x="48" y="84"/>
                  </a:cubicBezTo>
                  <a:cubicBezTo>
                    <a:pt x="119" y="60"/>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30"/>
            <p:cNvSpPr/>
            <p:nvPr/>
          </p:nvSpPr>
          <p:spPr>
            <a:xfrm>
              <a:off x="5613775" y="2161100"/>
              <a:ext cx="8675" cy="2225"/>
            </a:xfrm>
            <a:custGeom>
              <a:avLst/>
              <a:gdLst/>
              <a:ahLst/>
              <a:cxnLst/>
              <a:rect l="l" t="t" r="r" b="b"/>
              <a:pathLst>
                <a:path w="347" h="89" extrusionOk="0">
                  <a:moveTo>
                    <a:pt x="346" y="1"/>
                  </a:moveTo>
                  <a:cubicBezTo>
                    <a:pt x="227" y="1"/>
                    <a:pt x="120" y="25"/>
                    <a:pt x="1" y="25"/>
                  </a:cubicBezTo>
                  <a:cubicBezTo>
                    <a:pt x="59" y="65"/>
                    <a:pt x="116" y="89"/>
                    <a:pt x="173" y="89"/>
                  </a:cubicBezTo>
                  <a:cubicBezTo>
                    <a:pt x="233" y="89"/>
                    <a:pt x="291" y="62"/>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30"/>
            <p:cNvSpPr/>
            <p:nvPr/>
          </p:nvSpPr>
          <p:spPr>
            <a:xfrm>
              <a:off x="5406325" y="2268275"/>
              <a:ext cx="8050" cy="3950"/>
            </a:xfrm>
            <a:custGeom>
              <a:avLst/>
              <a:gdLst/>
              <a:ahLst/>
              <a:cxnLst/>
              <a:rect l="l" t="t" r="r" b="b"/>
              <a:pathLst>
                <a:path w="322" h="158" extrusionOk="0">
                  <a:moveTo>
                    <a:pt x="36" y="0"/>
                  </a:moveTo>
                  <a:cubicBezTo>
                    <a:pt x="0" y="60"/>
                    <a:pt x="12" y="107"/>
                    <a:pt x="60" y="155"/>
                  </a:cubicBezTo>
                  <a:cubicBezTo>
                    <a:pt x="74" y="157"/>
                    <a:pt x="88" y="158"/>
                    <a:pt x="103" y="158"/>
                  </a:cubicBezTo>
                  <a:cubicBezTo>
                    <a:pt x="186" y="158"/>
                    <a:pt x="271" y="125"/>
                    <a:pt x="322" y="24"/>
                  </a:cubicBezTo>
                  <a:cubicBezTo>
                    <a:pt x="215" y="0"/>
                    <a:pt x="131" y="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30"/>
            <p:cNvSpPr/>
            <p:nvPr/>
          </p:nvSpPr>
          <p:spPr>
            <a:xfrm>
              <a:off x="5493525" y="2272425"/>
              <a:ext cx="6875" cy="2775"/>
            </a:xfrm>
            <a:custGeom>
              <a:avLst/>
              <a:gdLst/>
              <a:ahLst/>
              <a:cxnLst/>
              <a:rect l="l" t="t" r="r" b="b"/>
              <a:pathLst>
                <a:path w="275" h="111" extrusionOk="0">
                  <a:moveTo>
                    <a:pt x="1" y="1"/>
                  </a:moveTo>
                  <a:cubicBezTo>
                    <a:pt x="39" y="78"/>
                    <a:pt x="93" y="110"/>
                    <a:pt x="159" y="110"/>
                  </a:cubicBezTo>
                  <a:cubicBezTo>
                    <a:pt x="194" y="110"/>
                    <a:pt x="233" y="101"/>
                    <a:pt x="275" y="84"/>
                  </a:cubicBezTo>
                  <a:lnTo>
                    <a:pt x="275" y="37"/>
                  </a:lnTo>
                  <a:cubicBezTo>
                    <a:pt x="167" y="13"/>
                    <a:pt x="84"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30"/>
            <p:cNvSpPr/>
            <p:nvPr/>
          </p:nvSpPr>
          <p:spPr>
            <a:xfrm>
              <a:off x="5572125" y="2204050"/>
              <a:ext cx="3275" cy="2250"/>
            </a:xfrm>
            <a:custGeom>
              <a:avLst/>
              <a:gdLst/>
              <a:ahLst/>
              <a:cxnLst/>
              <a:rect l="l" t="t" r="r" b="b"/>
              <a:pathLst>
                <a:path w="131" h="90" extrusionOk="0">
                  <a:moveTo>
                    <a:pt x="70" y="0"/>
                  </a:moveTo>
                  <a:cubicBezTo>
                    <a:pt x="48" y="0"/>
                    <a:pt x="24" y="3"/>
                    <a:pt x="0" y="9"/>
                  </a:cubicBezTo>
                  <a:cubicBezTo>
                    <a:pt x="24" y="63"/>
                    <a:pt x="48" y="90"/>
                    <a:pt x="70" y="90"/>
                  </a:cubicBezTo>
                  <a:cubicBezTo>
                    <a:pt x="92" y="90"/>
                    <a:pt x="113" y="63"/>
                    <a:pt x="131" y="9"/>
                  </a:cubicBezTo>
                  <a:cubicBezTo>
                    <a:pt x="113" y="3"/>
                    <a:pt x="92"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30"/>
            <p:cNvSpPr/>
            <p:nvPr/>
          </p:nvSpPr>
          <p:spPr>
            <a:xfrm>
              <a:off x="5582525" y="2250100"/>
              <a:ext cx="3900" cy="2325"/>
            </a:xfrm>
            <a:custGeom>
              <a:avLst/>
              <a:gdLst/>
              <a:ahLst/>
              <a:cxnLst/>
              <a:rect l="l" t="t" r="r" b="b"/>
              <a:pathLst>
                <a:path w="156" h="93" extrusionOk="0">
                  <a:moveTo>
                    <a:pt x="1" y="1"/>
                  </a:moveTo>
                  <a:lnTo>
                    <a:pt x="1" y="1"/>
                  </a:lnTo>
                  <a:cubicBezTo>
                    <a:pt x="26" y="59"/>
                    <a:pt x="52" y="92"/>
                    <a:pt x="80" y="92"/>
                  </a:cubicBezTo>
                  <a:cubicBezTo>
                    <a:pt x="103" y="92"/>
                    <a:pt x="128" y="68"/>
                    <a:pt x="156" y="13"/>
                  </a:cubicBezTo>
                  <a:cubicBezTo>
                    <a:pt x="108" y="13"/>
                    <a:pt x="60"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30"/>
            <p:cNvSpPr/>
            <p:nvPr/>
          </p:nvSpPr>
          <p:spPr>
            <a:xfrm>
              <a:off x="5622425" y="2159250"/>
              <a:ext cx="3300" cy="2475"/>
            </a:xfrm>
            <a:custGeom>
              <a:avLst/>
              <a:gdLst/>
              <a:ahLst/>
              <a:cxnLst/>
              <a:rect l="l" t="t" r="r" b="b"/>
              <a:pathLst>
                <a:path w="132" h="99" extrusionOk="0">
                  <a:moveTo>
                    <a:pt x="70" y="1"/>
                  </a:moveTo>
                  <a:cubicBezTo>
                    <a:pt x="50" y="1"/>
                    <a:pt x="26" y="23"/>
                    <a:pt x="0" y="75"/>
                  </a:cubicBezTo>
                  <a:cubicBezTo>
                    <a:pt x="48" y="99"/>
                    <a:pt x="84" y="99"/>
                    <a:pt x="131" y="99"/>
                  </a:cubicBezTo>
                  <a:cubicBezTo>
                    <a:pt x="118" y="38"/>
                    <a:pt x="97"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30"/>
            <p:cNvSpPr/>
            <p:nvPr/>
          </p:nvSpPr>
          <p:spPr>
            <a:xfrm>
              <a:off x="5604550" y="2159325"/>
              <a:ext cx="3600" cy="1800"/>
            </a:xfrm>
            <a:custGeom>
              <a:avLst/>
              <a:gdLst/>
              <a:ahLst/>
              <a:cxnLst/>
              <a:rect l="l" t="t" r="r" b="b"/>
              <a:pathLst>
                <a:path w="144" h="72" extrusionOk="0">
                  <a:moveTo>
                    <a:pt x="64" y="1"/>
                  </a:moveTo>
                  <a:cubicBezTo>
                    <a:pt x="34" y="1"/>
                    <a:pt x="9" y="19"/>
                    <a:pt x="1" y="60"/>
                  </a:cubicBezTo>
                  <a:cubicBezTo>
                    <a:pt x="48" y="60"/>
                    <a:pt x="84" y="60"/>
                    <a:pt x="144" y="72"/>
                  </a:cubicBezTo>
                  <a:cubicBezTo>
                    <a:pt x="132" y="48"/>
                    <a:pt x="120" y="36"/>
                    <a:pt x="108" y="12"/>
                  </a:cubicBezTo>
                  <a:cubicBezTo>
                    <a:pt x="93" y="5"/>
                    <a:pt x="78" y="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30"/>
            <p:cNvSpPr/>
            <p:nvPr/>
          </p:nvSpPr>
          <p:spPr>
            <a:xfrm>
              <a:off x="5532825" y="2205850"/>
              <a:ext cx="3300" cy="2050"/>
            </a:xfrm>
            <a:custGeom>
              <a:avLst/>
              <a:gdLst/>
              <a:ahLst/>
              <a:cxnLst/>
              <a:rect l="l" t="t" r="r" b="b"/>
              <a:pathLst>
                <a:path w="132" h="82" extrusionOk="0">
                  <a:moveTo>
                    <a:pt x="56" y="1"/>
                  </a:moveTo>
                  <a:cubicBezTo>
                    <a:pt x="35" y="1"/>
                    <a:pt x="15" y="19"/>
                    <a:pt x="0" y="56"/>
                  </a:cubicBezTo>
                  <a:cubicBezTo>
                    <a:pt x="22" y="71"/>
                    <a:pt x="49" y="81"/>
                    <a:pt x="77" y="81"/>
                  </a:cubicBezTo>
                  <a:cubicBezTo>
                    <a:pt x="95" y="81"/>
                    <a:pt x="113" y="77"/>
                    <a:pt x="131" y="68"/>
                  </a:cubicBezTo>
                  <a:cubicBezTo>
                    <a:pt x="131" y="56"/>
                    <a:pt x="119" y="33"/>
                    <a:pt x="96" y="21"/>
                  </a:cubicBezTo>
                  <a:cubicBezTo>
                    <a:pt x="82" y="7"/>
                    <a:pt x="69" y="1"/>
                    <a:pt x="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30"/>
            <p:cNvSpPr/>
            <p:nvPr/>
          </p:nvSpPr>
          <p:spPr>
            <a:xfrm>
              <a:off x="5539675" y="2205650"/>
              <a:ext cx="3875" cy="2175"/>
            </a:xfrm>
            <a:custGeom>
              <a:avLst/>
              <a:gdLst/>
              <a:ahLst/>
              <a:cxnLst/>
              <a:rect l="l" t="t" r="r" b="b"/>
              <a:pathLst>
                <a:path w="155" h="87" extrusionOk="0">
                  <a:moveTo>
                    <a:pt x="77" y="1"/>
                  </a:moveTo>
                  <a:cubicBezTo>
                    <a:pt x="44" y="1"/>
                    <a:pt x="19" y="18"/>
                    <a:pt x="0" y="64"/>
                  </a:cubicBezTo>
                  <a:cubicBezTo>
                    <a:pt x="26" y="77"/>
                    <a:pt x="56" y="87"/>
                    <a:pt x="85" y="87"/>
                  </a:cubicBezTo>
                  <a:cubicBezTo>
                    <a:pt x="110" y="87"/>
                    <a:pt x="134" y="80"/>
                    <a:pt x="155" y="64"/>
                  </a:cubicBezTo>
                  <a:cubicBezTo>
                    <a:pt x="143" y="41"/>
                    <a:pt x="119" y="29"/>
                    <a:pt x="107" y="5"/>
                  </a:cubicBezTo>
                  <a:cubicBezTo>
                    <a:pt x="97" y="2"/>
                    <a:pt x="87"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30"/>
            <p:cNvSpPr/>
            <p:nvPr/>
          </p:nvSpPr>
          <p:spPr>
            <a:xfrm>
              <a:off x="5403650" y="2268050"/>
              <a:ext cx="3575" cy="4100"/>
            </a:xfrm>
            <a:custGeom>
              <a:avLst/>
              <a:gdLst/>
              <a:ahLst/>
              <a:cxnLst/>
              <a:rect l="l" t="t" r="r" b="b"/>
              <a:pathLst>
                <a:path w="143" h="164" extrusionOk="0">
                  <a:moveTo>
                    <a:pt x="66" y="0"/>
                  </a:moveTo>
                  <a:cubicBezTo>
                    <a:pt x="45" y="0"/>
                    <a:pt x="24" y="3"/>
                    <a:pt x="0" y="9"/>
                  </a:cubicBezTo>
                  <a:lnTo>
                    <a:pt x="143" y="164"/>
                  </a:lnTo>
                  <a:cubicBezTo>
                    <a:pt x="143" y="116"/>
                    <a:pt x="131" y="57"/>
                    <a:pt x="131" y="9"/>
                  </a:cubicBezTo>
                  <a:cubicBezTo>
                    <a:pt x="107" y="3"/>
                    <a:pt x="86"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30"/>
            <p:cNvSpPr/>
            <p:nvPr/>
          </p:nvSpPr>
          <p:spPr>
            <a:xfrm>
              <a:off x="5281600" y="2266875"/>
              <a:ext cx="3300" cy="2000"/>
            </a:xfrm>
            <a:custGeom>
              <a:avLst/>
              <a:gdLst/>
              <a:ahLst/>
              <a:cxnLst/>
              <a:rect l="l" t="t" r="r" b="b"/>
              <a:pathLst>
                <a:path w="132" h="80" extrusionOk="0">
                  <a:moveTo>
                    <a:pt x="59" y="0"/>
                  </a:moveTo>
                  <a:cubicBezTo>
                    <a:pt x="35" y="0"/>
                    <a:pt x="15" y="19"/>
                    <a:pt x="1" y="56"/>
                  </a:cubicBezTo>
                  <a:cubicBezTo>
                    <a:pt x="24" y="80"/>
                    <a:pt x="72" y="80"/>
                    <a:pt x="131" y="80"/>
                  </a:cubicBezTo>
                  <a:cubicBezTo>
                    <a:pt x="120" y="56"/>
                    <a:pt x="120" y="32"/>
                    <a:pt x="108" y="20"/>
                  </a:cubicBezTo>
                  <a:cubicBezTo>
                    <a:pt x="90" y="7"/>
                    <a:pt x="74" y="0"/>
                    <a:pt x="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30"/>
            <p:cNvSpPr/>
            <p:nvPr/>
          </p:nvSpPr>
          <p:spPr>
            <a:xfrm>
              <a:off x="5951325" y="2301300"/>
              <a:ext cx="75925" cy="10200"/>
            </a:xfrm>
            <a:custGeom>
              <a:avLst/>
              <a:gdLst/>
              <a:ahLst/>
              <a:cxnLst/>
              <a:rect l="l" t="t" r="r" b="b"/>
              <a:pathLst>
                <a:path w="3037" h="408" extrusionOk="0">
                  <a:moveTo>
                    <a:pt x="1068" y="0"/>
                  </a:moveTo>
                  <a:cubicBezTo>
                    <a:pt x="796" y="0"/>
                    <a:pt x="526" y="16"/>
                    <a:pt x="255" y="16"/>
                  </a:cubicBezTo>
                  <a:cubicBezTo>
                    <a:pt x="186" y="16"/>
                    <a:pt x="117" y="15"/>
                    <a:pt x="48" y="13"/>
                  </a:cubicBezTo>
                  <a:lnTo>
                    <a:pt x="48" y="13"/>
                  </a:lnTo>
                  <a:cubicBezTo>
                    <a:pt x="1" y="132"/>
                    <a:pt x="60" y="191"/>
                    <a:pt x="167" y="227"/>
                  </a:cubicBezTo>
                  <a:cubicBezTo>
                    <a:pt x="310" y="251"/>
                    <a:pt x="465" y="275"/>
                    <a:pt x="608" y="286"/>
                  </a:cubicBezTo>
                  <a:cubicBezTo>
                    <a:pt x="632" y="286"/>
                    <a:pt x="667" y="275"/>
                    <a:pt x="691" y="275"/>
                  </a:cubicBezTo>
                  <a:cubicBezTo>
                    <a:pt x="774" y="334"/>
                    <a:pt x="858" y="382"/>
                    <a:pt x="953" y="406"/>
                  </a:cubicBezTo>
                  <a:cubicBezTo>
                    <a:pt x="973" y="407"/>
                    <a:pt x="993" y="407"/>
                    <a:pt x="1013" y="407"/>
                  </a:cubicBezTo>
                  <a:cubicBezTo>
                    <a:pt x="1246" y="407"/>
                    <a:pt x="1474" y="326"/>
                    <a:pt x="1704" y="326"/>
                  </a:cubicBezTo>
                  <a:cubicBezTo>
                    <a:pt x="1818" y="326"/>
                    <a:pt x="1933" y="346"/>
                    <a:pt x="2048" y="406"/>
                  </a:cubicBezTo>
                  <a:cubicBezTo>
                    <a:pt x="2096" y="406"/>
                    <a:pt x="2144" y="406"/>
                    <a:pt x="2191" y="394"/>
                  </a:cubicBezTo>
                  <a:cubicBezTo>
                    <a:pt x="2250" y="338"/>
                    <a:pt x="2320" y="321"/>
                    <a:pt x="2395" y="321"/>
                  </a:cubicBezTo>
                  <a:cubicBezTo>
                    <a:pt x="2509" y="321"/>
                    <a:pt x="2634" y="360"/>
                    <a:pt x="2747" y="360"/>
                  </a:cubicBezTo>
                  <a:cubicBezTo>
                    <a:pt x="2864" y="360"/>
                    <a:pt x="2968" y="319"/>
                    <a:pt x="3037" y="156"/>
                  </a:cubicBezTo>
                  <a:cubicBezTo>
                    <a:pt x="2922" y="79"/>
                    <a:pt x="2803" y="55"/>
                    <a:pt x="2684" y="55"/>
                  </a:cubicBezTo>
                  <a:cubicBezTo>
                    <a:pt x="2492" y="55"/>
                    <a:pt x="2298" y="117"/>
                    <a:pt x="2117" y="117"/>
                  </a:cubicBezTo>
                  <a:cubicBezTo>
                    <a:pt x="2061" y="117"/>
                    <a:pt x="2006" y="111"/>
                    <a:pt x="1953" y="96"/>
                  </a:cubicBezTo>
                  <a:cubicBezTo>
                    <a:pt x="1656" y="19"/>
                    <a:pt x="1361" y="0"/>
                    <a:pt x="10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30"/>
            <p:cNvSpPr/>
            <p:nvPr/>
          </p:nvSpPr>
          <p:spPr>
            <a:xfrm>
              <a:off x="5812625" y="2297225"/>
              <a:ext cx="62825" cy="8575"/>
            </a:xfrm>
            <a:custGeom>
              <a:avLst/>
              <a:gdLst/>
              <a:ahLst/>
              <a:cxnLst/>
              <a:rect l="l" t="t" r="r" b="b"/>
              <a:pathLst>
                <a:path w="2513" h="343" extrusionOk="0">
                  <a:moveTo>
                    <a:pt x="1574" y="1"/>
                  </a:moveTo>
                  <a:cubicBezTo>
                    <a:pt x="896" y="1"/>
                    <a:pt x="259" y="59"/>
                    <a:pt x="0" y="176"/>
                  </a:cubicBezTo>
                  <a:cubicBezTo>
                    <a:pt x="161" y="277"/>
                    <a:pt x="328" y="295"/>
                    <a:pt x="493" y="295"/>
                  </a:cubicBezTo>
                  <a:cubicBezTo>
                    <a:pt x="583" y="295"/>
                    <a:pt x="673" y="289"/>
                    <a:pt x="761" y="289"/>
                  </a:cubicBezTo>
                  <a:cubicBezTo>
                    <a:pt x="834" y="289"/>
                    <a:pt x="906" y="293"/>
                    <a:pt x="977" y="307"/>
                  </a:cubicBezTo>
                  <a:cubicBezTo>
                    <a:pt x="1006" y="330"/>
                    <a:pt x="1033" y="342"/>
                    <a:pt x="1060" y="342"/>
                  </a:cubicBezTo>
                  <a:cubicBezTo>
                    <a:pt x="1087" y="342"/>
                    <a:pt x="1113" y="330"/>
                    <a:pt x="1143" y="307"/>
                  </a:cubicBezTo>
                  <a:cubicBezTo>
                    <a:pt x="1572" y="295"/>
                    <a:pt x="2001" y="295"/>
                    <a:pt x="2441" y="271"/>
                  </a:cubicBezTo>
                  <a:cubicBezTo>
                    <a:pt x="2512" y="199"/>
                    <a:pt x="2512" y="116"/>
                    <a:pt x="2441" y="33"/>
                  </a:cubicBezTo>
                  <a:cubicBezTo>
                    <a:pt x="2162" y="11"/>
                    <a:pt x="1865" y="1"/>
                    <a:pt x="15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30"/>
            <p:cNvSpPr/>
            <p:nvPr/>
          </p:nvSpPr>
          <p:spPr>
            <a:xfrm>
              <a:off x="6006100" y="2300750"/>
              <a:ext cx="57475" cy="10400"/>
            </a:xfrm>
            <a:custGeom>
              <a:avLst/>
              <a:gdLst/>
              <a:ahLst/>
              <a:cxnLst/>
              <a:rect l="l" t="t" r="r" b="b"/>
              <a:pathLst>
                <a:path w="2299" h="416" extrusionOk="0">
                  <a:moveTo>
                    <a:pt x="1535" y="0"/>
                  </a:moveTo>
                  <a:cubicBezTo>
                    <a:pt x="1303" y="0"/>
                    <a:pt x="1073" y="46"/>
                    <a:pt x="846" y="166"/>
                  </a:cubicBezTo>
                  <a:cubicBezTo>
                    <a:pt x="738" y="284"/>
                    <a:pt x="604" y="295"/>
                    <a:pt x="467" y="295"/>
                  </a:cubicBezTo>
                  <a:cubicBezTo>
                    <a:pt x="434" y="295"/>
                    <a:pt x="401" y="295"/>
                    <a:pt x="369" y="295"/>
                  </a:cubicBezTo>
                  <a:cubicBezTo>
                    <a:pt x="235" y="295"/>
                    <a:pt x="105" y="306"/>
                    <a:pt x="0" y="416"/>
                  </a:cubicBezTo>
                  <a:cubicBezTo>
                    <a:pt x="715" y="416"/>
                    <a:pt x="1441" y="416"/>
                    <a:pt x="2155" y="404"/>
                  </a:cubicBezTo>
                  <a:cubicBezTo>
                    <a:pt x="2239" y="344"/>
                    <a:pt x="2298" y="249"/>
                    <a:pt x="2298" y="130"/>
                  </a:cubicBezTo>
                  <a:cubicBezTo>
                    <a:pt x="2043" y="55"/>
                    <a:pt x="1788" y="0"/>
                    <a:pt x="15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30"/>
            <p:cNvSpPr/>
            <p:nvPr/>
          </p:nvSpPr>
          <p:spPr>
            <a:xfrm>
              <a:off x="5902225" y="2296150"/>
              <a:ext cx="40800" cy="11125"/>
            </a:xfrm>
            <a:custGeom>
              <a:avLst/>
              <a:gdLst/>
              <a:ahLst/>
              <a:cxnLst/>
              <a:rect l="l" t="t" r="r" b="b"/>
              <a:pathLst>
                <a:path w="1632" h="445" extrusionOk="0">
                  <a:moveTo>
                    <a:pt x="1364" y="0"/>
                  </a:moveTo>
                  <a:cubicBezTo>
                    <a:pt x="1346" y="0"/>
                    <a:pt x="1328" y="16"/>
                    <a:pt x="1310" y="52"/>
                  </a:cubicBezTo>
                  <a:cubicBezTo>
                    <a:pt x="1238" y="76"/>
                    <a:pt x="1191" y="135"/>
                    <a:pt x="1143" y="183"/>
                  </a:cubicBezTo>
                  <a:cubicBezTo>
                    <a:pt x="1119" y="195"/>
                    <a:pt x="1072" y="195"/>
                    <a:pt x="1024" y="195"/>
                  </a:cubicBezTo>
                  <a:cubicBezTo>
                    <a:pt x="1024" y="219"/>
                    <a:pt x="1000" y="219"/>
                    <a:pt x="964" y="231"/>
                  </a:cubicBezTo>
                  <a:cubicBezTo>
                    <a:pt x="953" y="233"/>
                    <a:pt x="943" y="235"/>
                    <a:pt x="934" y="235"/>
                  </a:cubicBezTo>
                  <a:cubicBezTo>
                    <a:pt x="905" y="235"/>
                    <a:pt x="885" y="219"/>
                    <a:pt x="857" y="183"/>
                  </a:cubicBezTo>
                  <a:cubicBezTo>
                    <a:pt x="583" y="183"/>
                    <a:pt x="286" y="195"/>
                    <a:pt x="0" y="219"/>
                  </a:cubicBezTo>
                  <a:lnTo>
                    <a:pt x="0" y="290"/>
                  </a:lnTo>
                  <a:cubicBezTo>
                    <a:pt x="306" y="373"/>
                    <a:pt x="607" y="445"/>
                    <a:pt x="911" y="445"/>
                  </a:cubicBezTo>
                  <a:cubicBezTo>
                    <a:pt x="1129" y="445"/>
                    <a:pt x="1348" y="408"/>
                    <a:pt x="1572" y="314"/>
                  </a:cubicBezTo>
                  <a:cubicBezTo>
                    <a:pt x="1607" y="290"/>
                    <a:pt x="1619" y="278"/>
                    <a:pt x="1631" y="242"/>
                  </a:cubicBezTo>
                  <a:cubicBezTo>
                    <a:pt x="1619" y="219"/>
                    <a:pt x="1584" y="195"/>
                    <a:pt x="1572" y="171"/>
                  </a:cubicBezTo>
                  <a:cubicBezTo>
                    <a:pt x="1536" y="123"/>
                    <a:pt x="1488" y="64"/>
                    <a:pt x="1429" y="40"/>
                  </a:cubicBezTo>
                  <a:cubicBezTo>
                    <a:pt x="1429" y="40"/>
                    <a:pt x="1417" y="16"/>
                    <a:pt x="1381" y="4"/>
                  </a:cubicBezTo>
                  <a:cubicBezTo>
                    <a:pt x="1376" y="2"/>
                    <a:pt x="1370" y="0"/>
                    <a:pt x="1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30"/>
            <p:cNvSpPr/>
            <p:nvPr/>
          </p:nvSpPr>
          <p:spPr>
            <a:xfrm>
              <a:off x="6059975" y="2304575"/>
              <a:ext cx="25025" cy="12225"/>
            </a:xfrm>
            <a:custGeom>
              <a:avLst/>
              <a:gdLst/>
              <a:ahLst/>
              <a:cxnLst/>
              <a:rect l="l" t="t" r="r" b="b"/>
              <a:pathLst>
                <a:path w="1001" h="489" extrusionOk="0">
                  <a:moveTo>
                    <a:pt x="143" y="1"/>
                  </a:moveTo>
                  <a:cubicBezTo>
                    <a:pt x="48" y="36"/>
                    <a:pt x="0" y="144"/>
                    <a:pt x="0" y="263"/>
                  </a:cubicBezTo>
                  <a:cubicBezTo>
                    <a:pt x="143" y="310"/>
                    <a:pt x="346" y="239"/>
                    <a:pt x="441" y="417"/>
                  </a:cubicBezTo>
                  <a:cubicBezTo>
                    <a:pt x="489" y="465"/>
                    <a:pt x="533" y="489"/>
                    <a:pt x="578" y="489"/>
                  </a:cubicBezTo>
                  <a:cubicBezTo>
                    <a:pt x="622" y="489"/>
                    <a:pt x="667" y="465"/>
                    <a:pt x="715" y="417"/>
                  </a:cubicBezTo>
                  <a:cubicBezTo>
                    <a:pt x="786" y="322"/>
                    <a:pt x="893" y="310"/>
                    <a:pt x="1000" y="310"/>
                  </a:cubicBezTo>
                  <a:lnTo>
                    <a:pt x="1000" y="155"/>
                  </a:lnTo>
                  <a:cubicBezTo>
                    <a:pt x="935" y="69"/>
                    <a:pt x="853" y="35"/>
                    <a:pt x="768" y="35"/>
                  </a:cubicBezTo>
                  <a:cubicBezTo>
                    <a:pt x="714" y="35"/>
                    <a:pt x="659" y="49"/>
                    <a:pt x="608" y="72"/>
                  </a:cubicBezTo>
                  <a:cubicBezTo>
                    <a:pt x="551" y="98"/>
                    <a:pt x="500" y="109"/>
                    <a:pt x="451" y="109"/>
                  </a:cubicBezTo>
                  <a:cubicBezTo>
                    <a:pt x="344" y="109"/>
                    <a:pt x="249" y="5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30"/>
            <p:cNvSpPr/>
            <p:nvPr/>
          </p:nvSpPr>
          <p:spPr>
            <a:xfrm>
              <a:off x="5784650" y="2294725"/>
              <a:ext cx="22625" cy="6950"/>
            </a:xfrm>
            <a:custGeom>
              <a:avLst/>
              <a:gdLst/>
              <a:ahLst/>
              <a:cxnLst/>
              <a:rect l="l" t="t" r="r" b="b"/>
              <a:pathLst>
                <a:path w="905" h="278" extrusionOk="0">
                  <a:moveTo>
                    <a:pt x="180" y="1"/>
                  </a:moveTo>
                  <a:cubicBezTo>
                    <a:pt x="44" y="1"/>
                    <a:pt x="11" y="104"/>
                    <a:pt x="0" y="228"/>
                  </a:cubicBezTo>
                  <a:cubicBezTo>
                    <a:pt x="141" y="241"/>
                    <a:pt x="288" y="278"/>
                    <a:pt x="450" y="278"/>
                  </a:cubicBezTo>
                  <a:cubicBezTo>
                    <a:pt x="590" y="278"/>
                    <a:pt x="740" y="250"/>
                    <a:pt x="905" y="157"/>
                  </a:cubicBezTo>
                  <a:cubicBezTo>
                    <a:pt x="619" y="97"/>
                    <a:pt x="417" y="38"/>
                    <a:pt x="202" y="2"/>
                  </a:cubicBezTo>
                  <a:cubicBezTo>
                    <a:pt x="195" y="1"/>
                    <a:pt x="187"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30"/>
            <p:cNvSpPr/>
            <p:nvPr/>
          </p:nvSpPr>
          <p:spPr>
            <a:xfrm>
              <a:off x="5873650" y="2297425"/>
              <a:ext cx="14000" cy="7350"/>
            </a:xfrm>
            <a:custGeom>
              <a:avLst/>
              <a:gdLst/>
              <a:ahLst/>
              <a:cxnLst/>
              <a:rect l="l" t="t" r="r" b="b"/>
              <a:pathLst>
                <a:path w="560" h="294" extrusionOk="0">
                  <a:moveTo>
                    <a:pt x="560" y="1"/>
                  </a:moveTo>
                  <a:lnTo>
                    <a:pt x="560" y="1"/>
                  </a:lnTo>
                  <a:cubicBezTo>
                    <a:pt x="369" y="13"/>
                    <a:pt x="191" y="13"/>
                    <a:pt x="0" y="25"/>
                  </a:cubicBezTo>
                  <a:lnTo>
                    <a:pt x="0" y="263"/>
                  </a:lnTo>
                  <a:cubicBezTo>
                    <a:pt x="7" y="263"/>
                    <a:pt x="14" y="262"/>
                    <a:pt x="21" y="262"/>
                  </a:cubicBezTo>
                  <a:cubicBezTo>
                    <a:pt x="114" y="262"/>
                    <a:pt x="227" y="294"/>
                    <a:pt x="325" y="294"/>
                  </a:cubicBezTo>
                  <a:cubicBezTo>
                    <a:pt x="451" y="294"/>
                    <a:pt x="553" y="241"/>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30"/>
            <p:cNvSpPr/>
            <p:nvPr/>
          </p:nvSpPr>
          <p:spPr>
            <a:xfrm>
              <a:off x="5941500" y="2301000"/>
              <a:ext cx="14025" cy="6600"/>
            </a:xfrm>
            <a:custGeom>
              <a:avLst/>
              <a:gdLst/>
              <a:ahLst/>
              <a:cxnLst/>
              <a:rect l="l" t="t" r="r" b="b"/>
              <a:pathLst>
                <a:path w="561" h="264" extrusionOk="0">
                  <a:moveTo>
                    <a:pt x="167" y="1"/>
                  </a:moveTo>
                  <a:cubicBezTo>
                    <a:pt x="101" y="23"/>
                    <a:pt x="55" y="76"/>
                    <a:pt x="10" y="132"/>
                  </a:cubicBezTo>
                  <a:lnTo>
                    <a:pt x="10" y="132"/>
                  </a:lnTo>
                  <a:cubicBezTo>
                    <a:pt x="7" y="128"/>
                    <a:pt x="4" y="124"/>
                    <a:pt x="1" y="120"/>
                  </a:cubicBezTo>
                  <a:lnTo>
                    <a:pt x="1" y="144"/>
                  </a:lnTo>
                  <a:cubicBezTo>
                    <a:pt x="4" y="140"/>
                    <a:pt x="7" y="136"/>
                    <a:pt x="10" y="132"/>
                  </a:cubicBezTo>
                  <a:lnTo>
                    <a:pt x="10" y="132"/>
                  </a:lnTo>
                  <a:cubicBezTo>
                    <a:pt x="94" y="234"/>
                    <a:pt x="190" y="264"/>
                    <a:pt x="293" y="264"/>
                  </a:cubicBezTo>
                  <a:cubicBezTo>
                    <a:pt x="379" y="264"/>
                    <a:pt x="470" y="243"/>
                    <a:pt x="560" y="227"/>
                  </a:cubicBezTo>
                  <a:cubicBezTo>
                    <a:pt x="525" y="156"/>
                    <a:pt x="477" y="84"/>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30"/>
            <p:cNvSpPr/>
            <p:nvPr/>
          </p:nvSpPr>
          <p:spPr>
            <a:xfrm>
              <a:off x="5923650" y="2300700"/>
              <a:ext cx="3900" cy="2075"/>
            </a:xfrm>
            <a:custGeom>
              <a:avLst/>
              <a:gdLst/>
              <a:ahLst/>
              <a:cxnLst/>
              <a:rect l="l" t="t" r="r" b="b"/>
              <a:pathLst>
                <a:path w="156" h="83" extrusionOk="0">
                  <a:moveTo>
                    <a:pt x="0" y="1"/>
                  </a:moveTo>
                  <a:cubicBezTo>
                    <a:pt x="19" y="56"/>
                    <a:pt x="43" y="83"/>
                    <a:pt x="71" y="83"/>
                  </a:cubicBezTo>
                  <a:cubicBezTo>
                    <a:pt x="97" y="83"/>
                    <a:pt x="126" y="59"/>
                    <a:pt x="155" y="13"/>
                  </a:cubicBezTo>
                  <a:cubicBezTo>
                    <a:pt x="107" y="13"/>
                    <a:pt x="6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30"/>
            <p:cNvSpPr/>
            <p:nvPr/>
          </p:nvSpPr>
          <p:spPr>
            <a:xfrm>
              <a:off x="5941500" y="2300700"/>
              <a:ext cx="4200" cy="3600"/>
            </a:xfrm>
            <a:custGeom>
              <a:avLst/>
              <a:gdLst/>
              <a:ahLst/>
              <a:cxnLst/>
              <a:rect l="l" t="t" r="r" b="b"/>
              <a:pathLst>
                <a:path w="168" h="144" extrusionOk="0">
                  <a:moveTo>
                    <a:pt x="1" y="1"/>
                  </a:moveTo>
                  <a:lnTo>
                    <a:pt x="1" y="144"/>
                  </a:lnTo>
                  <a:cubicBezTo>
                    <a:pt x="48" y="108"/>
                    <a:pt x="108" y="60"/>
                    <a:pt x="167" y="13"/>
                  </a:cubicBezTo>
                  <a:cubicBezTo>
                    <a:pt x="108"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30"/>
            <p:cNvSpPr/>
            <p:nvPr/>
          </p:nvSpPr>
          <p:spPr>
            <a:xfrm>
              <a:off x="5930800" y="2297725"/>
              <a:ext cx="4175" cy="3300"/>
            </a:xfrm>
            <a:custGeom>
              <a:avLst/>
              <a:gdLst/>
              <a:ahLst/>
              <a:cxnLst/>
              <a:rect l="l" t="t" r="r" b="b"/>
              <a:pathLst>
                <a:path w="167" h="132" extrusionOk="0">
                  <a:moveTo>
                    <a:pt x="167" y="1"/>
                  </a:moveTo>
                  <a:lnTo>
                    <a:pt x="167" y="1"/>
                  </a:lnTo>
                  <a:cubicBezTo>
                    <a:pt x="107" y="37"/>
                    <a:pt x="48" y="72"/>
                    <a:pt x="0" y="132"/>
                  </a:cubicBezTo>
                  <a:cubicBezTo>
                    <a:pt x="95" y="120"/>
                    <a:pt x="131" y="72"/>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30"/>
            <p:cNvSpPr/>
            <p:nvPr/>
          </p:nvSpPr>
          <p:spPr>
            <a:xfrm>
              <a:off x="5937925" y="2297725"/>
              <a:ext cx="3600" cy="3300"/>
            </a:xfrm>
            <a:custGeom>
              <a:avLst/>
              <a:gdLst/>
              <a:ahLst/>
              <a:cxnLst/>
              <a:rect l="l" t="t" r="r" b="b"/>
              <a:pathLst>
                <a:path w="144" h="132" extrusionOk="0">
                  <a:moveTo>
                    <a:pt x="1" y="1"/>
                  </a:moveTo>
                  <a:cubicBezTo>
                    <a:pt x="25" y="72"/>
                    <a:pt x="72" y="120"/>
                    <a:pt x="144" y="132"/>
                  </a:cubicBezTo>
                  <a:cubicBezTo>
                    <a:pt x="120" y="60"/>
                    <a:pt x="72"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30"/>
            <p:cNvSpPr/>
            <p:nvPr/>
          </p:nvSpPr>
          <p:spPr>
            <a:xfrm>
              <a:off x="5934950" y="2295500"/>
              <a:ext cx="3000" cy="2250"/>
            </a:xfrm>
            <a:custGeom>
              <a:avLst/>
              <a:gdLst/>
              <a:ahLst/>
              <a:cxnLst/>
              <a:rect l="l" t="t" r="r" b="b"/>
              <a:pathLst>
                <a:path w="120" h="90" extrusionOk="0">
                  <a:moveTo>
                    <a:pt x="51" y="1"/>
                  </a:moveTo>
                  <a:cubicBezTo>
                    <a:pt x="30" y="1"/>
                    <a:pt x="13" y="30"/>
                    <a:pt x="1" y="90"/>
                  </a:cubicBezTo>
                  <a:lnTo>
                    <a:pt x="120" y="90"/>
                  </a:lnTo>
                  <a:cubicBezTo>
                    <a:pt x="96" y="30"/>
                    <a:pt x="72" y="1"/>
                    <a:pt x="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30"/>
            <p:cNvSpPr/>
            <p:nvPr/>
          </p:nvSpPr>
          <p:spPr>
            <a:xfrm>
              <a:off x="5837025" y="2304875"/>
              <a:ext cx="4200" cy="3000"/>
            </a:xfrm>
            <a:custGeom>
              <a:avLst/>
              <a:gdLst/>
              <a:ahLst/>
              <a:cxnLst/>
              <a:rect l="l" t="t" r="r" b="b"/>
              <a:pathLst>
                <a:path w="168" h="120" extrusionOk="0">
                  <a:moveTo>
                    <a:pt x="1" y="1"/>
                  </a:moveTo>
                  <a:cubicBezTo>
                    <a:pt x="12" y="48"/>
                    <a:pt x="12" y="72"/>
                    <a:pt x="12" y="120"/>
                  </a:cubicBezTo>
                  <a:cubicBezTo>
                    <a:pt x="72" y="84"/>
                    <a:pt x="120"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30"/>
            <p:cNvSpPr/>
            <p:nvPr/>
          </p:nvSpPr>
          <p:spPr>
            <a:xfrm>
              <a:off x="5966500" y="2306675"/>
              <a:ext cx="36050" cy="10125"/>
            </a:xfrm>
            <a:custGeom>
              <a:avLst/>
              <a:gdLst/>
              <a:ahLst/>
              <a:cxnLst/>
              <a:rect l="l" t="t" r="r" b="b"/>
              <a:pathLst>
                <a:path w="1442" h="405" extrusionOk="0">
                  <a:moveTo>
                    <a:pt x="1" y="0"/>
                  </a:moveTo>
                  <a:lnTo>
                    <a:pt x="1" y="60"/>
                  </a:lnTo>
                  <a:cubicBezTo>
                    <a:pt x="13" y="119"/>
                    <a:pt x="13" y="167"/>
                    <a:pt x="13" y="226"/>
                  </a:cubicBezTo>
                  <a:cubicBezTo>
                    <a:pt x="155" y="339"/>
                    <a:pt x="298" y="404"/>
                    <a:pt x="450" y="404"/>
                  </a:cubicBezTo>
                  <a:cubicBezTo>
                    <a:pt x="538" y="404"/>
                    <a:pt x="630" y="382"/>
                    <a:pt x="727" y="333"/>
                  </a:cubicBezTo>
                  <a:cubicBezTo>
                    <a:pt x="838" y="216"/>
                    <a:pt x="962" y="195"/>
                    <a:pt x="1088" y="195"/>
                  </a:cubicBezTo>
                  <a:cubicBezTo>
                    <a:pt x="1161" y="195"/>
                    <a:pt x="1235" y="202"/>
                    <a:pt x="1308" y="202"/>
                  </a:cubicBezTo>
                  <a:cubicBezTo>
                    <a:pt x="1353" y="202"/>
                    <a:pt x="1398" y="199"/>
                    <a:pt x="1441" y="191"/>
                  </a:cubicBezTo>
                  <a:cubicBezTo>
                    <a:pt x="1253" y="77"/>
                    <a:pt x="1057" y="54"/>
                    <a:pt x="858" y="54"/>
                  </a:cubicBezTo>
                  <a:cubicBezTo>
                    <a:pt x="723" y="54"/>
                    <a:pt x="586" y="65"/>
                    <a:pt x="450" y="65"/>
                  </a:cubicBezTo>
                  <a:cubicBezTo>
                    <a:pt x="344" y="65"/>
                    <a:pt x="237" y="59"/>
                    <a:pt x="132" y="36"/>
                  </a:cubicBezTo>
                  <a:cubicBezTo>
                    <a:pt x="108" y="0"/>
                    <a:pt x="6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30"/>
            <p:cNvSpPr/>
            <p:nvPr/>
          </p:nvSpPr>
          <p:spPr>
            <a:xfrm>
              <a:off x="5927225" y="2313000"/>
              <a:ext cx="6850" cy="5900"/>
            </a:xfrm>
            <a:custGeom>
              <a:avLst/>
              <a:gdLst/>
              <a:ahLst/>
              <a:cxnLst/>
              <a:rect l="l" t="t" r="r" b="b"/>
              <a:pathLst>
                <a:path w="274" h="236" extrusionOk="0">
                  <a:moveTo>
                    <a:pt x="152" y="1"/>
                  </a:moveTo>
                  <a:cubicBezTo>
                    <a:pt x="129" y="1"/>
                    <a:pt x="106" y="10"/>
                    <a:pt x="84" y="33"/>
                  </a:cubicBezTo>
                  <a:cubicBezTo>
                    <a:pt x="0" y="104"/>
                    <a:pt x="36" y="176"/>
                    <a:pt x="131" y="235"/>
                  </a:cubicBezTo>
                  <a:cubicBezTo>
                    <a:pt x="179" y="199"/>
                    <a:pt x="238" y="152"/>
                    <a:pt x="274" y="104"/>
                  </a:cubicBezTo>
                  <a:cubicBezTo>
                    <a:pt x="249" y="47"/>
                    <a:pt x="202"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30"/>
            <p:cNvSpPr/>
            <p:nvPr/>
          </p:nvSpPr>
          <p:spPr>
            <a:xfrm>
              <a:off x="5893875" y="2300500"/>
              <a:ext cx="8375" cy="4250"/>
            </a:xfrm>
            <a:custGeom>
              <a:avLst/>
              <a:gdLst/>
              <a:ahLst/>
              <a:cxnLst/>
              <a:rect l="l" t="t" r="r" b="b"/>
              <a:pathLst>
                <a:path w="335" h="170" extrusionOk="0">
                  <a:moveTo>
                    <a:pt x="146" y="1"/>
                  </a:moveTo>
                  <a:cubicBezTo>
                    <a:pt x="102" y="1"/>
                    <a:pt x="61" y="15"/>
                    <a:pt x="24" y="57"/>
                  </a:cubicBezTo>
                  <a:cubicBezTo>
                    <a:pt x="1" y="57"/>
                    <a:pt x="1" y="80"/>
                    <a:pt x="24" y="104"/>
                  </a:cubicBezTo>
                  <a:cubicBezTo>
                    <a:pt x="72" y="152"/>
                    <a:pt x="123" y="170"/>
                    <a:pt x="175" y="170"/>
                  </a:cubicBezTo>
                  <a:cubicBezTo>
                    <a:pt x="227" y="170"/>
                    <a:pt x="280" y="152"/>
                    <a:pt x="334" y="128"/>
                  </a:cubicBezTo>
                  <a:lnTo>
                    <a:pt x="334" y="80"/>
                  </a:lnTo>
                  <a:lnTo>
                    <a:pt x="334" y="45"/>
                  </a:lnTo>
                  <a:cubicBezTo>
                    <a:pt x="267" y="25"/>
                    <a:pt x="204" y="1"/>
                    <a:pt x="1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30"/>
            <p:cNvSpPr/>
            <p:nvPr/>
          </p:nvSpPr>
          <p:spPr>
            <a:xfrm>
              <a:off x="5848350" y="2333975"/>
              <a:ext cx="6850" cy="2475"/>
            </a:xfrm>
            <a:custGeom>
              <a:avLst/>
              <a:gdLst/>
              <a:ahLst/>
              <a:cxnLst/>
              <a:rect l="l" t="t" r="r" b="b"/>
              <a:pathLst>
                <a:path w="274" h="99" extrusionOk="0">
                  <a:moveTo>
                    <a:pt x="141" y="0"/>
                  </a:moveTo>
                  <a:cubicBezTo>
                    <a:pt x="95" y="0"/>
                    <a:pt x="48" y="33"/>
                    <a:pt x="0" y="99"/>
                  </a:cubicBezTo>
                  <a:lnTo>
                    <a:pt x="274" y="99"/>
                  </a:lnTo>
                  <a:cubicBezTo>
                    <a:pt x="232" y="33"/>
                    <a:pt x="188" y="0"/>
                    <a:pt x="1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30"/>
            <p:cNvSpPr/>
            <p:nvPr/>
          </p:nvSpPr>
          <p:spPr>
            <a:xfrm>
              <a:off x="6070100" y="2322450"/>
              <a:ext cx="4475" cy="3000"/>
            </a:xfrm>
            <a:custGeom>
              <a:avLst/>
              <a:gdLst/>
              <a:ahLst/>
              <a:cxnLst/>
              <a:rect l="l" t="t" r="r" b="b"/>
              <a:pathLst>
                <a:path w="179" h="120" extrusionOk="0">
                  <a:moveTo>
                    <a:pt x="179" y="0"/>
                  </a:moveTo>
                  <a:lnTo>
                    <a:pt x="0" y="36"/>
                  </a:lnTo>
                  <a:cubicBezTo>
                    <a:pt x="12" y="72"/>
                    <a:pt x="24" y="83"/>
                    <a:pt x="36" y="119"/>
                  </a:cubicBezTo>
                  <a:cubicBezTo>
                    <a:pt x="84" y="72"/>
                    <a:pt x="131" y="36"/>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30"/>
            <p:cNvSpPr/>
            <p:nvPr/>
          </p:nvSpPr>
          <p:spPr>
            <a:xfrm>
              <a:off x="5905775" y="3105525"/>
              <a:ext cx="89575" cy="39275"/>
            </a:xfrm>
            <a:custGeom>
              <a:avLst/>
              <a:gdLst/>
              <a:ahLst/>
              <a:cxnLst/>
              <a:rect l="l" t="t" r="r" b="b"/>
              <a:pathLst>
                <a:path w="3583" h="1571" extrusionOk="0">
                  <a:moveTo>
                    <a:pt x="589" y="0"/>
                  </a:moveTo>
                  <a:cubicBezTo>
                    <a:pt x="407" y="0"/>
                    <a:pt x="244" y="85"/>
                    <a:pt x="96" y="240"/>
                  </a:cubicBezTo>
                  <a:cubicBezTo>
                    <a:pt x="1" y="336"/>
                    <a:pt x="37" y="443"/>
                    <a:pt x="132" y="514"/>
                  </a:cubicBezTo>
                  <a:cubicBezTo>
                    <a:pt x="211" y="472"/>
                    <a:pt x="284" y="438"/>
                    <a:pt x="354" y="438"/>
                  </a:cubicBezTo>
                  <a:cubicBezTo>
                    <a:pt x="421" y="438"/>
                    <a:pt x="485" y="469"/>
                    <a:pt x="549" y="550"/>
                  </a:cubicBezTo>
                  <a:cubicBezTo>
                    <a:pt x="1061" y="1098"/>
                    <a:pt x="1704" y="1372"/>
                    <a:pt x="2418" y="1503"/>
                  </a:cubicBezTo>
                  <a:cubicBezTo>
                    <a:pt x="2498" y="1455"/>
                    <a:pt x="2576" y="1437"/>
                    <a:pt x="2653" y="1437"/>
                  </a:cubicBezTo>
                  <a:cubicBezTo>
                    <a:pt x="2865" y="1437"/>
                    <a:pt x="3068" y="1570"/>
                    <a:pt x="3277" y="1570"/>
                  </a:cubicBezTo>
                  <a:cubicBezTo>
                    <a:pt x="3331" y="1570"/>
                    <a:pt x="3386" y="1561"/>
                    <a:pt x="3442" y="1538"/>
                  </a:cubicBezTo>
                  <a:cubicBezTo>
                    <a:pt x="3475" y="1337"/>
                    <a:pt x="3582" y="1094"/>
                    <a:pt x="3252" y="1094"/>
                  </a:cubicBezTo>
                  <a:cubicBezTo>
                    <a:pt x="3230" y="1094"/>
                    <a:pt x="3206" y="1095"/>
                    <a:pt x="3180" y="1098"/>
                  </a:cubicBezTo>
                  <a:cubicBezTo>
                    <a:pt x="3101" y="1107"/>
                    <a:pt x="3020" y="1117"/>
                    <a:pt x="2941" y="1117"/>
                  </a:cubicBezTo>
                  <a:cubicBezTo>
                    <a:pt x="2808" y="1117"/>
                    <a:pt x="2682" y="1087"/>
                    <a:pt x="2585" y="967"/>
                  </a:cubicBezTo>
                  <a:cubicBezTo>
                    <a:pt x="1942" y="824"/>
                    <a:pt x="1418" y="443"/>
                    <a:pt x="894" y="74"/>
                  </a:cubicBezTo>
                  <a:cubicBezTo>
                    <a:pt x="787" y="24"/>
                    <a:pt x="685"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30"/>
            <p:cNvSpPr/>
            <p:nvPr/>
          </p:nvSpPr>
          <p:spPr>
            <a:xfrm>
              <a:off x="5938225" y="2983225"/>
              <a:ext cx="14625" cy="70275"/>
            </a:xfrm>
            <a:custGeom>
              <a:avLst/>
              <a:gdLst/>
              <a:ahLst/>
              <a:cxnLst/>
              <a:rect l="l" t="t" r="r" b="b"/>
              <a:pathLst>
                <a:path w="585" h="2811" extrusionOk="0">
                  <a:moveTo>
                    <a:pt x="1" y="1"/>
                  </a:moveTo>
                  <a:cubicBezTo>
                    <a:pt x="1" y="930"/>
                    <a:pt x="108" y="1870"/>
                    <a:pt x="179" y="2811"/>
                  </a:cubicBezTo>
                  <a:cubicBezTo>
                    <a:pt x="584" y="2704"/>
                    <a:pt x="251" y="2299"/>
                    <a:pt x="406" y="2096"/>
                  </a:cubicBezTo>
                  <a:lnTo>
                    <a:pt x="406" y="2025"/>
                  </a:lnTo>
                  <a:lnTo>
                    <a:pt x="394" y="1942"/>
                  </a:lnTo>
                  <a:cubicBezTo>
                    <a:pt x="298" y="1668"/>
                    <a:pt x="275" y="1346"/>
                    <a:pt x="275" y="1025"/>
                  </a:cubicBezTo>
                  <a:cubicBezTo>
                    <a:pt x="239" y="727"/>
                    <a:pt x="346" y="418"/>
                    <a:pt x="155" y="132"/>
                  </a:cubicBezTo>
                  <a:lnTo>
                    <a:pt x="108" y="84"/>
                  </a:lnTo>
                  <a:cubicBezTo>
                    <a:pt x="72" y="60"/>
                    <a:pt x="48" y="2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30"/>
            <p:cNvSpPr/>
            <p:nvPr/>
          </p:nvSpPr>
          <p:spPr>
            <a:xfrm>
              <a:off x="5942100" y="3035925"/>
              <a:ext cx="14025" cy="36325"/>
            </a:xfrm>
            <a:custGeom>
              <a:avLst/>
              <a:gdLst/>
              <a:ahLst/>
              <a:cxnLst/>
              <a:rect l="l" t="t" r="r" b="b"/>
              <a:pathLst>
                <a:path w="561" h="1453" extrusionOk="0">
                  <a:moveTo>
                    <a:pt x="262" y="0"/>
                  </a:moveTo>
                  <a:lnTo>
                    <a:pt x="262" y="0"/>
                  </a:lnTo>
                  <a:cubicBezTo>
                    <a:pt x="0" y="155"/>
                    <a:pt x="203" y="477"/>
                    <a:pt x="36" y="667"/>
                  </a:cubicBezTo>
                  <a:lnTo>
                    <a:pt x="84" y="1250"/>
                  </a:lnTo>
                  <a:cubicBezTo>
                    <a:pt x="131" y="1322"/>
                    <a:pt x="167" y="1393"/>
                    <a:pt x="251" y="1453"/>
                  </a:cubicBezTo>
                  <a:cubicBezTo>
                    <a:pt x="251" y="1310"/>
                    <a:pt x="262" y="1155"/>
                    <a:pt x="262" y="1012"/>
                  </a:cubicBezTo>
                  <a:lnTo>
                    <a:pt x="262" y="1012"/>
                  </a:lnTo>
                  <a:lnTo>
                    <a:pt x="251" y="1024"/>
                  </a:lnTo>
                  <a:cubicBezTo>
                    <a:pt x="560" y="691"/>
                    <a:pt x="393" y="346"/>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30"/>
            <p:cNvSpPr/>
            <p:nvPr/>
          </p:nvSpPr>
          <p:spPr>
            <a:xfrm>
              <a:off x="5938525" y="2996925"/>
              <a:ext cx="10150" cy="35750"/>
            </a:xfrm>
            <a:custGeom>
              <a:avLst/>
              <a:gdLst/>
              <a:ahLst/>
              <a:cxnLst/>
              <a:rect l="l" t="t" r="r" b="b"/>
              <a:pathLst>
                <a:path w="406" h="1430" extrusionOk="0">
                  <a:moveTo>
                    <a:pt x="394" y="1"/>
                  </a:moveTo>
                  <a:cubicBezTo>
                    <a:pt x="1" y="48"/>
                    <a:pt x="322" y="417"/>
                    <a:pt x="143" y="548"/>
                  </a:cubicBezTo>
                  <a:cubicBezTo>
                    <a:pt x="96" y="870"/>
                    <a:pt x="215" y="1155"/>
                    <a:pt x="405" y="1429"/>
                  </a:cubicBezTo>
                  <a:cubicBezTo>
                    <a:pt x="405" y="953"/>
                    <a:pt x="394" y="465"/>
                    <a:pt x="3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30"/>
            <p:cNvSpPr/>
            <p:nvPr/>
          </p:nvSpPr>
          <p:spPr>
            <a:xfrm>
              <a:off x="5942100" y="2985625"/>
              <a:ext cx="6275" cy="24725"/>
            </a:xfrm>
            <a:custGeom>
              <a:avLst/>
              <a:gdLst/>
              <a:ahLst/>
              <a:cxnLst/>
              <a:rect l="l" t="t" r="r" b="b"/>
              <a:pathLst>
                <a:path w="251" h="989" extrusionOk="0">
                  <a:moveTo>
                    <a:pt x="131" y="0"/>
                  </a:moveTo>
                  <a:lnTo>
                    <a:pt x="131" y="0"/>
                  </a:lnTo>
                  <a:cubicBezTo>
                    <a:pt x="84" y="24"/>
                    <a:pt x="60" y="24"/>
                    <a:pt x="12" y="36"/>
                  </a:cubicBezTo>
                  <a:cubicBezTo>
                    <a:pt x="12" y="345"/>
                    <a:pt x="0" y="679"/>
                    <a:pt x="0" y="988"/>
                  </a:cubicBezTo>
                  <a:cubicBezTo>
                    <a:pt x="215" y="869"/>
                    <a:pt x="36" y="548"/>
                    <a:pt x="251" y="429"/>
                  </a:cubicBezTo>
                  <a:lnTo>
                    <a:pt x="251" y="381"/>
                  </a:lnTo>
                  <a:lnTo>
                    <a:pt x="251" y="298"/>
                  </a:lnTo>
                  <a:cubicBezTo>
                    <a:pt x="179" y="226"/>
                    <a:pt x="215" y="95"/>
                    <a:pt x="120" y="24"/>
                  </a:cubicBez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30"/>
            <p:cNvSpPr/>
            <p:nvPr/>
          </p:nvSpPr>
          <p:spPr>
            <a:xfrm>
              <a:off x="5945075" y="2985775"/>
              <a:ext cx="3600" cy="7300"/>
            </a:xfrm>
            <a:custGeom>
              <a:avLst/>
              <a:gdLst/>
              <a:ahLst/>
              <a:cxnLst/>
              <a:rect l="l" t="t" r="r" b="b"/>
              <a:pathLst>
                <a:path w="144" h="292" extrusionOk="0">
                  <a:moveTo>
                    <a:pt x="62" y="0"/>
                  </a:moveTo>
                  <a:cubicBezTo>
                    <a:pt x="39" y="0"/>
                    <a:pt x="18" y="6"/>
                    <a:pt x="1" y="18"/>
                  </a:cubicBezTo>
                  <a:cubicBezTo>
                    <a:pt x="1" y="113"/>
                    <a:pt x="24" y="232"/>
                    <a:pt x="132" y="292"/>
                  </a:cubicBezTo>
                  <a:cubicBezTo>
                    <a:pt x="132" y="208"/>
                    <a:pt x="143" y="101"/>
                    <a:pt x="132" y="18"/>
                  </a:cubicBezTo>
                  <a:cubicBezTo>
                    <a:pt x="108" y="6"/>
                    <a:pt x="84" y="0"/>
                    <a:pt x="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30"/>
            <p:cNvSpPr/>
            <p:nvPr/>
          </p:nvSpPr>
          <p:spPr>
            <a:xfrm>
              <a:off x="6153425" y="2613250"/>
              <a:ext cx="6575" cy="6875"/>
            </a:xfrm>
            <a:custGeom>
              <a:avLst/>
              <a:gdLst/>
              <a:ahLst/>
              <a:cxnLst/>
              <a:rect l="l" t="t" r="r" b="b"/>
              <a:pathLst>
                <a:path w="263" h="275" extrusionOk="0">
                  <a:moveTo>
                    <a:pt x="1" y="0"/>
                  </a:moveTo>
                  <a:cubicBezTo>
                    <a:pt x="1" y="108"/>
                    <a:pt x="1" y="215"/>
                    <a:pt x="96" y="274"/>
                  </a:cubicBezTo>
                  <a:cubicBezTo>
                    <a:pt x="215" y="120"/>
                    <a:pt x="263"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30"/>
            <p:cNvSpPr/>
            <p:nvPr/>
          </p:nvSpPr>
          <p:spPr>
            <a:xfrm>
              <a:off x="6100150" y="2610350"/>
              <a:ext cx="2700" cy="2325"/>
            </a:xfrm>
            <a:custGeom>
              <a:avLst/>
              <a:gdLst/>
              <a:ahLst/>
              <a:cxnLst/>
              <a:rect l="l" t="t" r="r" b="b"/>
              <a:pathLst>
                <a:path w="108" h="93" extrusionOk="0">
                  <a:moveTo>
                    <a:pt x="43" y="1"/>
                  </a:moveTo>
                  <a:cubicBezTo>
                    <a:pt x="32" y="1"/>
                    <a:pt x="18" y="4"/>
                    <a:pt x="1" y="9"/>
                  </a:cubicBezTo>
                  <a:cubicBezTo>
                    <a:pt x="13" y="57"/>
                    <a:pt x="48" y="69"/>
                    <a:pt x="108" y="93"/>
                  </a:cubicBezTo>
                  <a:cubicBezTo>
                    <a:pt x="90" y="30"/>
                    <a:pt x="79" y="1"/>
                    <a:pt x="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30"/>
            <p:cNvSpPr/>
            <p:nvPr/>
          </p:nvSpPr>
          <p:spPr>
            <a:xfrm>
              <a:off x="5238750" y="1854750"/>
              <a:ext cx="20850" cy="99225"/>
            </a:xfrm>
            <a:custGeom>
              <a:avLst/>
              <a:gdLst/>
              <a:ahLst/>
              <a:cxnLst/>
              <a:rect l="l" t="t" r="r" b="b"/>
              <a:pathLst>
                <a:path w="834" h="3969" extrusionOk="0">
                  <a:moveTo>
                    <a:pt x="704" y="0"/>
                  </a:moveTo>
                  <a:cubicBezTo>
                    <a:pt x="664" y="0"/>
                    <a:pt x="625" y="21"/>
                    <a:pt x="583" y="63"/>
                  </a:cubicBezTo>
                  <a:cubicBezTo>
                    <a:pt x="321" y="563"/>
                    <a:pt x="357" y="1146"/>
                    <a:pt x="167" y="1646"/>
                  </a:cubicBezTo>
                  <a:cubicBezTo>
                    <a:pt x="167" y="1885"/>
                    <a:pt x="155" y="2123"/>
                    <a:pt x="155" y="2361"/>
                  </a:cubicBezTo>
                  <a:cubicBezTo>
                    <a:pt x="191" y="2397"/>
                    <a:pt x="191" y="2432"/>
                    <a:pt x="167" y="2516"/>
                  </a:cubicBezTo>
                  <a:cubicBezTo>
                    <a:pt x="191" y="3004"/>
                    <a:pt x="0" y="3480"/>
                    <a:pt x="131" y="3968"/>
                  </a:cubicBezTo>
                  <a:cubicBezTo>
                    <a:pt x="191" y="3968"/>
                    <a:pt x="250" y="3956"/>
                    <a:pt x="298" y="3921"/>
                  </a:cubicBezTo>
                  <a:cubicBezTo>
                    <a:pt x="345" y="3885"/>
                    <a:pt x="393" y="3849"/>
                    <a:pt x="417" y="3801"/>
                  </a:cubicBezTo>
                  <a:cubicBezTo>
                    <a:pt x="417" y="3766"/>
                    <a:pt x="429" y="3706"/>
                    <a:pt x="429" y="3659"/>
                  </a:cubicBezTo>
                  <a:cubicBezTo>
                    <a:pt x="393" y="3599"/>
                    <a:pt x="393" y="3551"/>
                    <a:pt x="429" y="3504"/>
                  </a:cubicBezTo>
                  <a:cubicBezTo>
                    <a:pt x="417" y="3468"/>
                    <a:pt x="417" y="3409"/>
                    <a:pt x="417" y="3361"/>
                  </a:cubicBezTo>
                  <a:cubicBezTo>
                    <a:pt x="357" y="3313"/>
                    <a:pt x="357" y="3242"/>
                    <a:pt x="357" y="3170"/>
                  </a:cubicBezTo>
                  <a:lnTo>
                    <a:pt x="357" y="3016"/>
                  </a:lnTo>
                  <a:cubicBezTo>
                    <a:pt x="357" y="2969"/>
                    <a:pt x="372" y="2937"/>
                    <a:pt x="407" y="2937"/>
                  </a:cubicBezTo>
                  <a:cubicBezTo>
                    <a:pt x="417" y="2937"/>
                    <a:pt x="428" y="2939"/>
                    <a:pt x="441" y="2944"/>
                  </a:cubicBezTo>
                  <a:cubicBezTo>
                    <a:pt x="476" y="2944"/>
                    <a:pt x="524" y="2932"/>
                    <a:pt x="548" y="2909"/>
                  </a:cubicBezTo>
                  <a:cubicBezTo>
                    <a:pt x="417" y="2539"/>
                    <a:pt x="429" y="2147"/>
                    <a:pt x="548" y="1777"/>
                  </a:cubicBezTo>
                  <a:cubicBezTo>
                    <a:pt x="464" y="1646"/>
                    <a:pt x="476" y="1492"/>
                    <a:pt x="548" y="1361"/>
                  </a:cubicBezTo>
                  <a:cubicBezTo>
                    <a:pt x="762" y="956"/>
                    <a:pt x="691" y="492"/>
                    <a:pt x="833" y="63"/>
                  </a:cubicBezTo>
                  <a:cubicBezTo>
                    <a:pt x="786" y="21"/>
                    <a:pt x="744" y="0"/>
                    <a:pt x="7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30"/>
            <p:cNvSpPr/>
            <p:nvPr/>
          </p:nvSpPr>
          <p:spPr>
            <a:xfrm>
              <a:off x="5259575" y="1723550"/>
              <a:ext cx="44375" cy="32175"/>
            </a:xfrm>
            <a:custGeom>
              <a:avLst/>
              <a:gdLst/>
              <a:ahLst/>
              <a:cxnLst/>
              <a:rect l="l" t="t" r="r" b="b"/>
              <a:pathLst>
                <a:path w="1775" h="1287" extrusionOk="0">
                  <a:moveTo>
                    <a:pt x="1584" y="1"/>
                  </a:moveTo>
                  <a:cubicBezTo>
                    <a:pt x="1468" y="49"/>
                    <a:pt x="1360" y="121"/>
                    <a:pt x="1234" y="121"/>
                  </a:cubicBezTo>
                  <a:cubicBezTo>
                    <a:pt x="1205" y="121"/>
                    <a:pt x="1175" y="117"/>
                    <a:pt x="1143" y="108"/>
                  </a:cubicBezTo>
                  <a:cubicBezTo>
                    <a:pt x="1132" y="120"/>
                    <a:pt x="1108" y="144"/>
                    <a:pt x="1072" y="144"/>
                  </a:cubicBezTo>
                  <a:cubicBezTo>
                    <a:pt x="1048" y="179"/>
                    <a:pt x="1012" y="227"/>
                    <a:pt x="1012" y="275"/>
                  </a:cubicBezTo>
                  <a:cubicBezTo>
                    <a:pt x="584" y="394"/>
                    <a:pt x="274" y="656"/>
                    <a:pt x="120" y="1096"/>
                  </a:cubicBezTo>
                  <a:cubicBezTo>
                    <a:pt x="96" y="1168"/>
                    <a:pt x="48" y="1215"/>
                    <a:pt x="0" y="1275"/>
                  </a:cubicBezTo>
                  <a:cubicBezTo>
                    <a:pt x="60" y="1275"/>
                    <a:pt x="108" y="1287"/>
                    <a:pt x="167" y="1287"/>
                  </a:cubicBezTo>
                  <a:cubicBezTo>
                    <a:pt x="691" y="870"/>
                    <a:pt x="1310" y="632"/>
                    <a:pt x="1774" y="156"/>
                  </a:cubicBezTo>
                  <a:cubicBezTo>
                    <a:pt x="1739" y="60"/>
                    <a:pt x="1679" y="1"/>
                    <a:pt x="1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30"/>
            <p:cNvSpPr/>
            <p:nvPr/>
          </p:nvSpPr>
          <p:spPr>
            <a:xfrm>
              <a:off x="5217300" y="1771175"/>
              <a:ext cx="29500" cy="32025"/>
            </a:xfrm>
            <a:custGeom>
              <a:avLst/>
              <a:gdLst/>
              <a:ahLst/>
              <a:cxnLst/>
              <a:rect l="l" t="t" r="r" b="b"/>
              <a:pathLst>
                <a:path w="1180" h="1281" extrusionOk="0">
                  <a:moveTo>
                    <a:pt x="751" y="1"/>
                  </a:moveTo>
                  <a:cubicBezTo>
                    <a:pt x="656" y="477"/>
                    <a:pt x="334" y="810"/>
                    <a:pt x="1" y="1108"/>
                  </a:cubicBezTo>
                  <a:cubicBezTo>
                    <a:pt x="156" y="1120"/>
                    <a:pt x="334" y="1096"/>
                    <a:pt x="441" y="1275"/>
                  </a:cubicBezTo>
                  <a:cubicBezTo>
                    <a:pt x="459" y="1279"/>
                    <a:pt x="476" y="1281"/>
                    <a:pt x="490" y="1281"/>
                  </a:cubicBezTo>
                  <a:cubicBezTo>
                    <a:pt x="605" y="1281"/>
                    <a:pt x="640" y="1170"/>
                    <a:pt x="703" y="1096"/>
                  </a:cubicBezTo>
                  <a:cubicBezTo>
                    <a:pt x="798" y="870"/>
                    <a:pt x="906" y="632"/>
                    <a:pt x="1001" y="406"/>
                  </a:cubicBezTo>
                  <a:cubicBezTo>
                    <a:pt x="1037" y="346"/>
                    <a:pt x="1084" y="286"/>
                    <a:pt x="1144" y="239"/>
                  </a:cubicBezTo>
                  <a:cubicBezTo>
                    <a:pt x="1179" y="203"/>
                    <a:pt x="1179" y="144"/>
                    <a:pt x="1144" y="96"/>
                  </a:cubicBezTo>
                  <a:cubicBezTo>
                    <a:pt x="1025" y="60"/>
                    <a:pt x="894" y="36"/>
                    <a:pt x="7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30"/>
            <p:cNvSpPr/>
            <p:nvPr/>
          </p:nvSpPr>
          <p:spPr>
            <a:xfrm>
              <a:off x="5223850" y="1798875"/>
              <a:ext cx="14325" cy="36325"/>
            </a:xfrm>
            <a:custGeom>
              <a:avLst/>
              <a:gdLst/>
              <a:ahLst/>
              <a:cxnLst/>
              <a:rect l="l" t="t" r="r" b="b"/>
              <a:pathLst>
                <a:path w="573" h="1453" extrusionOk="0">
                  <a:moveTo>
                    <a:pt x="453" y="0"/>
                  </a:moveTo>
                  <a:lnTo>
                    <a:pt x="453" y="0"/>
                  </a:lnTo>
                  <a:cubicBezTo>
                    <a:pt x="358" y="60"/>
                    <a:pt x="275" y="107"/>
                    <a:pt x="179" y="167"/>
                  </a:cubicBezTo>
                  <a:cubicBezTo>
                    <a:pt x="167" y="191"/>
                    <a:pt x="167" y="238"/>
                    <a:pt x="132" y="274"/>
                  </a:cubicBezTo>
                  <a:cubicBezTo>
                    <a:pt x="96" y="333"/>
                    <a:pt x="48" y="381"/>
                    <a:pt x="36" y="452"/>
                  </a:cubicBezTo>
                  <a:cubicBezTo>
                    <a:pt x="36" y="643"/>
                    <a:pt x="13" y="810"/>
                    <a:pt x="1" y="988"/>
                  </a:cubicBezTo>
                  <a:cubicBezTo>
                    <a:pt x="13" y="1155"/>
                    <a:pt x="13" y="1310"/>
                    <a:pt x="36" y="1453"/>
                  </a:cubicBezTo>
                  <a:cubicBezTo>
                    <a:pt x="72" y="1441"/>
                    <a:pt x="108" y="1429"/>
                    <a:pt x="155" y="1405"/>
                  </a:cubicBezTo>
                  <a:cubicBezTo>
                    <a:pt x="215" y="941"/>
                    <a:pt x="572" y="512"/>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30"/>
            <p:cNvSpPr/>
            <p:nvPr/>
          </p:nvSpPr>
          <p:spPr>
            <a:xfrm>
              <a:off x="5363150" y="1709125"/>
              <a:ext cx="33675" cy="12675"/>
            </a:xfrm>
            <a:custGeom>
              <a:avLst/>
              <a:gdLst/>
              <a:ahLst/>
              <a:cxnLst/>
              <a:rect l="l" t="t" r="r" b="b"/>
              <a:pathLst>
                <a:path w="1347" h="507" extrusionOk="0">
                  <a:moveTo>
                    <a:pt x="820" y="1"/>
                  </a:moveTo>
                  <a:cubicBezTo>
                    <a:pt x="479" y="1"/>
                    <a:pt x="313" y="380"/>
                    <a:pt x="1" y="447"/>
                  </a:cubicBezTo>
                  <a:cubicBezTo>
                    <a:pt x="105" y="491"/>
                    <a:pt x="207" y="507"/>
                    <a:pt x="308" y="507"/>
                  </a:cubicBezTo>
                  <a:cubicBezTo>
                    <a:pt x="505" y="507"/>
                    <a:pt x="697" y="447"/>
                    <a:pt x="894" y="423"/>
                  </a:cubicBezTo>
                  <a:cubicBezTo>
                    <a:pt x="846" y="280"/>
                    <a:pt x="1346" y="137"/>
                    <a:pt x="894" y="6"/>
                  </a:cubicBezTo>
                  <a:cubicBezTo>
                    <a:pt x="868" y="2"/>
                    <a:pt x="844" y="1"/>
                    <a:pt x="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30"/>
            <p:cNvSpPr/>
            <p:nvPr/>
          </p:nvSpPr>
          <p:spPr>
            <a:xfrm>
              <a:off x="5299150" y="1719125"/>
              <a:ext cx="32175" cy="8675"/>
            </a:xfrm>
            <a:custGeom>
              <a:avLst/>
              <a:gdLst/>
              <a:ahLst/>
              <a:cxnLst/>
              <a:rect l="l" t="t" r="r" b="b"/>
              <a:pathLst>
                <a:path w="1287" h="347" extrusionOk="0">
                  <a:moveTo>
                    <a:pt x="888" y="1"/>
                  </a:moveTo>
                  <a:cubicBezTo>
                    <a:pt x="740" y="1"/>
                    <a:pt x="588" y="35"/>
                    <a:pt x="442" y="35"/>
                  </a:cubicBezTo>
                  <a:cubicBezTo>
                    <a:pt x="405" y="27"/>
                    <a:pt x="370" y="23"/>
                    <a:pt x="336" y="23"/>
                  </a:cubicBezTo>
                  <a:cubicBezTo>
                    <a:pt x="214" y="23"/>
                    <a:pt x="106" y="73"/>
                    <a:pt x="13" y="166"/>
                  </a:cubicBezTo>
                  <a:lnTo>
                    <a:pt x="1" y="202"/>
                  </a:lnTo>
                  <a:cubicBezTo>
                    <a:pt x="61" y="237"/>
                    <a:pt x="132" y="297"/>
                    <a:pt x="191" y="344"/>
                  </a:cubicBezTo>
                  <a:cubicBezTo>
                    <a:pt x="210" y="346"/>
                    <a:pt x="228" y="347"/>
                    <a:pt x="246" y="347"/>
                  </a:cubicBezTo>
                  <a:cubicBezTo>
                    <a:pt x="557" y="347"/>
                    <a:pt x="814" y="117"/>
                    <a:pt x="1098" y="117"/>
                  </a:cubicBezTo>
                  <a:cubicBezTo>
                    <a:pt x="1159" y="117"/>
                    <a:pt x="1222" y="128"/>
                    <a:pt x="1287" y="154"/>
                  </a:cubicBezTo>
                  <a:cubicBezTo>
                    <a:pt x="1165" y="32"/>
                    <a:pt x="1028" y="1"/>
                    <a:pt x="8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30"/>
            <p:cNvSpPr/>
            <p:nvPr/>
          </p:nvSpPr>
          <p:spPr>
            <a:xfrm>
              <a:off x="5253325" y="1833700"/>
              <a:ext cx="8050" cy="22350"/>
            </a:xfrm>
            <a:custGeom>
              <a:avLst/>
              <a:gdLst/>
              <a:ahLst/>
              <a:cxnLst/>
              <a:rect l="l" t="t" r="r" b="b"/>
              <a:pathLst>
                <a:path w="322" h="894" extrusionOk="0">
                  <a:moveTo>
                    <a:pt x="203" y="0"/>
                  </a:moveTo>
                  <a:lnTo>
                    <a:pt x="203" y="0"/>
                  </a:lnTo>
                  <a:cubicBezTo>
                    <a:pt x="24" y="179"/>
                    <a:pt x="227" y="464"/>
                    <a:pt x="0" y="619"/>
                  </a:cubicBezTo>
                  <a:lnTo>
                    <a:pt x="0" y="893"/>
                  </a:lnTo>
                  <a:lnTo>
                    <a:pt x="250" y="893"/>
                  </a:lnTo>
                  <a:cubicBezTo>
                    <a:pt x="250" y="750"/>
                    <a:pt x="262" y="607"/>
                    <a:pt x="286" y="464"/>
                  </a:cubicBezTo>
                  <a:cubicBezTo>
                    <a:pt x="250" y="322"/>
                    <a:pt x="322" y="14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30"/>
            <p:cNvSpPr/>
            <p:nvPr/>
          </p:nvSpPr>
          <p:spPr>
            <a:xfrm>
              <a:off x="5941200" y="1738475"/>
              <a:ext cx="11350" cy="2975"/>
            </a:xfrm>
            <a:custGeom>
              <a:avLst/>
              <a:gdLst/>
              <a:ahLst/>
              <a:cxnLst/>
              <a:rect l="l" t="t" r="r" b="b"/>
              <a:pathLst>
                <a:path w="454" h="119" extrusionOk="0">
                  <a:moveTo>
                    <a:pt x="231" y="0"/>
                  </a:moveTo>
                  <a:cubicBezTo>
                    <a:pt x="156" y="0"/>
                    <a:pt x="80" y="39"/>
                    <a:pt x="1" y="118"/>
                  </a:cubicBezTo>
                  <a:cubicBezTo>
                    <a:pt x="156" y="106"/>
                    <a:pt x="298" y="106"/>
                    <a:pt x="453" y="106"/>
                  </a:cubicBezTo>
                  <a:cubicBezTo>
                    <a:pt x="377" y="36"/>
                    <a:pt x="304"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30"/>
            <p:cNvSpPr/>
            <p:nvPr/>
          </p:nvSpPr>
          <p:spPr>
            <a:xfrm>
              <a:off x="5242600" y="1777125"/>
              <a:ext cx="3300" cy="4200"/>
            </a:xfrm>
            <a:custGeom>
              <a:avLst/>
              <a:gdLst/>
              <a:ahLst/>
              <a:cxnLst/>
              <a:rect l="l" t="t" r="r" b="b"/>
              <a:pathLst>
                <a:path w="132" h="168" extrusionOk="0">
                  <a:moveTo>
                    <a:pt x="132" y="1"/>
                  </a:moveTo>
                  <a:lnTo>
                    <a:pt x="132" y="1"/>
                  </a:lnTo>
                  <a:cubicBezTo>
                    <a:pt x="37" y="37"/>
                    <a:pt x="1" y="84"/>
                    <a:pt x="1" y="168"/>
                  </a:cubicBezTo>
                  <a:cubicBezTo>
                    <a:pt x="72" y="144"/>
                    <a:pt x="120" y="96"/>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30"/>
            <p:cNvSpPr/>
            <p:nvPr/>
          </p:nvSpPr>
          <p:spPr>
            <a:xfrm>
              <a:off x="5245875" y="1772275"/>
              <a:ext cx="3600" cy="4875"/>
            </a:xfrm>
            <a:custGeom>
              <a:avLst/>
              <a:gdLst/>
              <a:ahLst/>
              <a:cxnLst/>
              <a:rect l="l" t="t" r="r" b="b"/>
              <a:pathLst>
                <a:path w="144" h="195" extrusionOk="0">
                  <a:moveTo>
                    <a:pt x="75" y="0"/>
                  </a:moveTo>
                  <a:cubicBezTo>
                    <a:pt x="40" y="0"/>
                    <a:pt x="10" y="16"/>
                    <a:pt x="1" y="52"/>
                  </a:cubicBezTo>
                  <a:lnTo>
                    <a:pt x="1" y="195"/>
                  </a:lnTo>
                  <a:cubicBezTo>
                    <a:pt x="72" y="183"/>
                    <a:pt x="120" y="135"/>
                    <a:pt x="144" y="52"/>
                  </a:cubicBezTo>
                  <a:lnTo>
                    <a:pt x="108" y="4"/>
                  </a:lnTo>
                  <a:cubicBezTo>
                    <a:pt x="97" y="2"/>
                    <a:pt x="85"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30"/>
            <p:cNvSpPr/>
            <p:nvPr/>
          </p:nvSpPr>
          <p:spPr>
            <a:xfrm>
              <a:off x="5259875" y="1795600"/>
              <a:ext cx="2700" cy="3000"/>
            </a:xfrm>
            <a:custGeom>
              <a:avLst/>
              <a:gdLst/>
              <a:ahLst/>
              <a:cxnLst/>
              <a:rect l="l" t="t" r="r" b="b"/>
              <a:pathLst>
                <a:path w="108" h="120" extrusionOk="0">
                  <a:moveTo>
                    <a:pt x="36" y="0"/>
                  </a:moveTo>
                  <a:cubicBezTo>
                    <a:pt x="24" y="36"/>
                    <a:pt x="0" y="83"/>
                    <a:pt x="24" y="119"/>
                  </a:cubicBezTo>
                  <a:cubicBezTo>
                    <a:pt x="84" y="83"/>
                    <a:pt x="108" y="60"/>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30"/>
            <p:cNvSpPr/>
            <p:nvPr/>
          </p:nvSpPr>
          <p:spPr>
            <a:xfrm>
              <a:off x="5424775" y="2300700"/>
              <a:ext cx="29800" cy="4375"/>
            </a:xfrm>
            <a:custGeom>
              <a:avLst/>
              <a:gdLst/>
              <a:ahLst/>
              <a:cxnLst/>
              <a:rect l="l" t="t" r="r" b="b"/>
              <a:pathLst>
                <a:path w="1192" h="175" extrusionOk="0">
                  <a:moveTo>
                    <a:pt x="0" y="1"/>
                  </a:moveTo>
                  <a:cubicBezTo>
                    <a:pt x="171" y="138"/>
                    <a:pt x="351" y="174"/>
                    <a:pt x="536" y="174"/>
                  </a:cubicBezTo>
                  <a:cubicBezTo>
                    <a:pt x="739" y="174"/>
                    <a:pt x="946" y="131"/>
                    <a:pt x="1151" y="131"/>
                  </a:cubicBezTo>
                  <a:cubicBezTo>
                    <a:pt x="1164" y="131"/>
                    <a:pt x="1178" y="131"/>
                    <a:pt x="1191" y="132"/>
                  </a:cubicBezTo>
                  <a:cubicBezTo>
                    <a:pt x="1179" y="108"/>
                    <a:pt x="1143" y="60"/>
                    <a:pt x="1120" y="37"/>
                  </a:cubicBezTo>
                  <a:cubicBezTo>
                    <a:pt x="751" y="13"/>
                    <a:pt x="370"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30"/>
            <p:cNvSpPr/>
            <p:nvPr/>
          </p:nvSpPr>
          <p:spPr>
            <a:xfrm>
              <a:off x="5399775" y="2297150"/>
              <a:ext cx="22350" cy="4075"/>
            </a:xfrm>
            <a:custGeom>
              <a:avLst/>
              <a:gdLst/>
              <a:ahLst/>
              <a:cxnLst/>
              <a:rect l="l" t="t" r="r" b="b"/>
              <a:pathLst>
                <a:path w="894" h="163" extrusionOk="0">
                  <a:moveTo>
                    <a:pt x="0" y="24"/>
                  </a:moveTo>
                  <a:lnTo>
                    <a:pt x="0" y="24"/>
                  </a:lnTo>
                  <a:cubicBezTo>
                    <a:pt x="140" y="134"/>
                    <a:pt x="284" y="162"/>
                    <a:pt x="431" y="162"/>
                  </a:cubicBezTo>
                  <a:cubicBezTo>
                    <a:pt x="585" y="162"/>
                    <a:pt x="741" y="131"/>
                    <a:pt x="893" y="131"/>
                  </a:cubicBezTo>
                  <a:cubicBezTo>
                    <a:pt x="619" y="0"/>
                    <a:pt x="298" y="36"/>
                    <a:pt x="0"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30"/>
            <p:cNvSpPr/>
            <p:nvPr/>
          </p:nvSpPr>
          <p:spPr>
            <a:xfrm>
              <a:off x="5495025" y="2304200"/>
              <a:ext cx="19950" cy="3750"/>
            </a:xfrm>
            <a:custGeom>
              <a:avLst/>
              <a:gdLst/>
              <a:ahLst/>
              <a:cxnLst/>
              <a:rect l="l" t="t" r="r" b="b"/>
              <a:pathLst>
                <a:path w="798" h="150" extrusionOk="0">
                  <a:moveTo>
                    <a:pt x="413" y="1"/>
                  </a:moveTo>
                  <a:cubicBezTo>
                    <a:pt x="277" y="1"/>
                    <a:pt x="137" y="28"/>
                    <a:pt x="0" y="28"/>
                  </a:cubicBezTo>
                  <a:cubicBezTo>
                    <a:pt x="172" y="114"/>
                    <a:pt x="363" y="150"/>
                    <a:pt x="564" y="150"/>
                  </a:cubicBezTo>
                  <a:cubicBezTo>
                    <a:pt x="641" y="150"/>
                    <a:pt x="719" y="145"/>
                    <a:pt x="798" y="135"/>
                  </a:cubicBezTo>
                  <a:cubicBezTo>
                    <a:pt x="679" y="28"/>
                    <a:pt x="548" y="1"/>
                    <a:pt x="4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30"/>
            <p:cNvSpPr/>
            <p:nvPr/>
          </p:nvSpPr>
          <p:spPr>
            <a:xfrm>
              <a:off x="5531925" y="2307825"/>
              <a:ext cx="14900" cy="3625"/>
            </a:xfrm>
            <a:custGeom>
              <a:avLst/>
              <a:gdLst/>
              <a:ahLst/>
              <a:cxnLst/>
              <a:rect l="l" t="t" r="r" b="b"/>
              <a:pathLst>
                <a:path w="596" h="145" extrusionOk="0">
                  <a:moveTo>
                    <a:pt x="272" y="0"/>
                  </a:moveTo>
                  <a:cubicBezTo>
                    <a:pt x="184" y="0"/>
                    <a:pt x="93" y="14"/>
                    <a:pt x="1" y="14"/>
                  </a:cubicBezTo>
                  <a:cubicBezTo>
                    <a:pt x="115" y="121"/>
                    <a:pt x="245" y="144"/>
                    <a:pt x="376" y="144"/>
                  </a:cubicBezTo>
                  <a:cubicBezTo>
                    <a:pt x="450" y="144"/>
                    <a:pt x="524" y="137"/>
                    <a:pt x="596" y="133"/>
                  </a:cubicBezTo>
                  <a:cubicBezTo>
                    <a:pt x="501" y="24"/>
                    <a:pt x="390" y="0"/>
                    <a:pt x="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30"/>
            <p:cNvSpPr/>
            <p:nvPr/>
          </p:nvSpPr>
          <p:spPr>
            <a:xfrm>
              <a:off x="5848350" y="2370525"/>
              <a:ext cx="94675" cy="5825"/>
            </a:xfrm>
            <a:custGeom>
              <a:avLst/>
              <a:gdLst/>
              <a:ahLst/>
              <a:cxnLst/>
              <a:rect l="l" t="t" r="r" b="b"/>
              <a:pathLst>
                <a:path w="3787" h="233" extrusionOk="0">
                  <a:moveTo>
                    <a:pt x="1768" y="0"/>
                  </a:moveTo>
                  <a:cubicBezTo>
                    <a:pt x="1646" y="0"/>
                    <a:pt x="1525" y="17"/>
                    <a:pt x="1405" y="65"/>
                  </a:cubicBezTo>
                  <a:cubicBezTo>
                    <a:pt x="1297" y="91"/>
                    <a:pt x="1186" y="98"/>
                    <a:pt x="1074" y="98"/>
                  </a:cubicBezTo>
                  <a:cubicBezTo>
                    <a:pt x="923" y="98"/>
                    <a:pt x="770" y="85"/>
                    <a:pt x="617" y="85"/>
                  </a:cubicBezTo>
                  <a:cubicBezTo>
                    <a:pt x="405" y="85"/>
                    <a:pt x="196" y="111"/>
                    <a:pt x="0" y="232"/>
                  </a:cubicBezTo>
                  <a:cubicBezTo>
                    <a:pt x="536" y="232"/>
                    <a:pt x="1048" y="220"/>
                    <a:pt x="1572" y="220"/>
                  </a:cubicBezTo>
                  <a:cubicBezTo>
                    <a:pt x="2048" y="220"/>
                    <a:pt x="2529" y="210"/>
                    <a:pt x="3009" y="210"/>
                  </a:cubicBezTo>
                  <a:cubicBezTo>
                    <a:pt x="3249" y="210"/>
                    <a:pt x="3489" y="212"/>
                    <a:pt x="3727" y="220"/>
                  </a:cubicBezTo>
                  <a:cubicBezTo>
                    <a:pt x="3774" y="173"/>
                    <a:pt x="3786" y="125"/>
                    <a:pt x="3727" y="77"/>
                  </a:cubicBezTo>
                  <a:cubicBezTo>
                    <a:pt x="3694" y="45"/>
                    <a:pt x="3661" y="26"/>
                    <a:pt x="3629" y="26"/>
                  </a:cubicBezTo>
                  <a:cubicBezTo>
                    <a:pt x="3602" y="26"/>
                    <a:pt x="3575" y="39"/>
                    <a:pt x="3548" y="65"/>
                  </a:cubicBezTo>
                  <a:lnTo>
                    <a:pt x="2322" y="65"/>
                  </a:lnTo>
                  <a:cubicBezTo>
                    <a:pt x="2130" y="37"/>
                    <a:pt x="1947" y="0"/>
                    <a:pt x="1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30"/>
            <p:cNvSpPr/>
            <p:nvPr/>
          </p:nvSpPr>
          <p:spPr>
            <a:xfrm>
              <a:off x="5944475" y="2364700"/>
              <a:ext cx="22350" cy="11650"/>
            </a:xfrm>
            <a:custGeom>
              <a:avLst/>
              <a:gdLst/>
              <a:ahLst/>
              <a:cxnLst/>
              <a:rect l="l" t="t" r="r" b="b"/>
              <a:pathLst>
                <a:path w="894" h="466" extrusionOk="0">
                  <a:moveTo>
                    <a:pt x="763" y="1"/>
                  </a:moveTo>
                  <a:cubicBezTo>
                    <a:pt x="489" y="72"/>
                    <a:pt x="179" y="1"/>
                    <a:pt x="1" y="286"/>
                  </a:cubicBezTo>
                  <a:cubicBezTo>
                    <a:pt x="54" y="370"/>
                    <a:pt x="138" y="376"/>
                    <a:pt x="222" y="376"/>
                  </a:cubicBezTo>
                  <a:cubicBezTo>
                    <a:pt x="237" y="376"/>
                    <a:pt x="251" y="376"/>
                    <a:pt x="265" y="376"/>
                  </a:cubicBezTo>
                  <a:cubicBezTo>
                    <a:pt x="335" y="376"/>
                    <a:pt x="404" y="380"/>
                    <a:pt x="453" y="429"/>
                  </a:cubicBezTo>
                  <a:cubicBezTo>
                    <a:pt x="596" y="453"/>
                    <a:pt x="739" y="453"/>
                    <a:pt x="882" y="465"/>
                  </a:cubicBezTo>
                  <a:cubicBezTo>
                    <a:pt x="882" y="370"/>
                    <a:pt x="882" y="275"/>
                    <a:pt x="894" y="156"/>
                  </a:cubicBezTo>
                  <a:lnTo>
                    <a:pt x="882" y="108"/>
                  </a:lnTo>
                  <a:cubicBezTo>
                    <a:pt x="846" y="72"/>
                    <a:pt x="834" y="48"/>
                    <a:pt x="810" y="36"/>
                  </a:cubicBezTo>
                  <a:lnTo>
                    <a:pt x="7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30"/>
            <p:cNvSpPr/>
            <p:nvPr/>
          </p:nvSpPr>
          <p:spPr>
            <a:xfrm>
              <a:off x="5962925" y="2361525"/>
              <a:ext cx="27125" cy="7375"/>
            </a:xfrm>
            <a:custGeom>
              <a:avLst/>
              <a:gdLst/>
              <a:ahLst/>
              <a:cxnLst/>
              <a:rect l="l" t="t" r="r" b="b"/>
              <a:pathLst>
                <a:path w="1085" h="295" extrusionOk="0">
                  <a:moveTo>
                    <a:pt x="419" y="1"/>
                  </a:moveTo>
                  <a:cubicBezTo>
                    <a:pt x="278" y="1"/>
                    <a:pt x="140" y="28"/>
                    <a:pt x="13" y="140"/>
                  </a:cubicBezTo>
                  <a:lnTo>
                    <a:pt x="1" y="163"/>
                  </a:lnTo>
                  <a:cubicBezTo>
                    <a:pt x="60" y="187"/>
                    <a:pt x="96" y="247"/>
                    <a:pt x="144" y="294"/>
                  </a:cubicBezTo>
                  <a:cubicBezTo>
                    <a:pt x="430" y="247"/>
                    <a:pt x="727" y="199"/>
                    <a:pt x="1013" y="163"/>
                  </a:cubicBezTo>
                  <a:cubicBezTo>
                    <a:pt x="1084" y="116"/>
                    <a:pt x="1084" y="56"/>
                    <a:pt x="989" y="9"/>
                  </a:cubicBezTo>
                  <a:cubicBezTo>
                    <a:pt x="935" y="21"/>
                    <a:pt x="880" y="25"/>
                    <a:pt x="824" y="25"/>
                  </a:cubicBezTo>
                  <a:cubicBezTo>
                    <a:pt x="690" y="25"/>
                    <a:pt x="553" y="1"/>
                    <a:pt x="4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30"/>
            <p:cNvSpPr/>
            <p:nvPr/>
          </p:nvSpPr>
          <p:spPr>
            <a:xfrm>
              <a:off x="5883450" y="2365600"/>
              <a:ext cx="22950" cy="6275"/>
            </a:xfrm>
            <a:custGeom>
              <a:avLst/>
              <a:gdLst/>
              <a:ahLst/>
              <a:cxnLst/>
              <a:rect l="l" t="t" r="r" b="b"/>
              <a:pathLst>
                <a:path w="918" h="251" extrusionOk="0">
                  <a:moveTo>
                    <a:pt x="37" y="0"/>
                  </a:moveTo>
                  <a:cubicBezTo>
                    <a:pt x="25" y="36"/>
                    <a:pt x="25" y="72"/>
                    <a:pt x="1" y="120"/>
                  </a:cubicBezTo>
                  <a:cubicBezTo>
                    <a:pt x="25" y="155"/>
                    <a:pt x="25" y="203"/>
                    <a:pt x="1" y="250"/>
                  </a:cubicBezTo>
                  <a:lnTo>
                    <a:pt x="918" y="250"/>
                  </a:lnTo>
                  <a:cubicBezTo>
                    <a:pt x="644" y="96"/>
                    <a:pt x="334" y="84"/>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30"/>
            <p:cNvSpPr/>
            <p:nvPr/>
          </p:nvSpPr>
          <p:spPr>
            <a:xfrm>
              <a:off x="5910250" y="2358725"/>
              <a:ext cx="8950" cy="8725"/>
            </a:xfrm>
            <a:custGeom>
              <a:avLst/>
              <a:gdLst/>
              <a:ahLst/>
              <a:cxnLst/>
              <a:rect l="l" t="t" r="r" b="b"/>
              <a:pathLst>
                <a:path w="358" h="349" extrusionOk="0">
                  <a:moveTo>
                    <a:pt x="177" y="0"/>
                  </a:moveTo>
                  <a:cubicBezTo>
                    <a:pt x="167" y="0"/>
                    <a:pt x="155" y="1"/>
                    <a:pt x="143" y="2"/>
                  </a:cubicBezTo>
                  <a:cubicBezTo>
                    <a:pt x="60" y="14"/>
                    <a:pt x="1" y="49"/>
                    <a:pt x="1" y="156"/>
                  </a:cubicBezTo>
                  <a:cubicBezTo>
                    <a:pt x="34" y="268"/>
                    <a:pt x="99" y="348"/>
                    <a:pt x="214" y="348"/>
                  </a:cubicBezTo>
                  <a:cubicBezTo>
                    <a:pt x="222" y="348"/>
                    <a:pt x="230" y="348"/>
                    <a:pt x="239" y="347"/>
                  </a:cubicBezTo>
                  <a:cubicBezTo>
                    <a:pt x="322" y="335"/>
                    <a:pt x="358" y="275"/>
                    <a:pt x="358" y="192"/>
                  </a:cubicBezTo>
                  <a:cubicBezTo>
                    <a:pt x="358" y="61"/>
                    <a:pt x="298" y="0"/>
                    <a:pt x="1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30"/>
            <p:cNvSpPr/>
            <p:nvPr/>
          </p:nvSpPr>
          <p:spPr>
            <a:xfrm>
              <a:off x="5941500" y="2371850"/>
              <a:ext cx="14325" cy="4200"/>
            </a:xfrm>
            <a:custGeom>
              <a:avLst/>
              <a:gdLst/>
              <a:ahLst/>
              <a:cxnLst/>
              <a:rect l="l" t="t" r="r" b="b"/>
              <a:pathLst>
                <a:path w="573" h="168" extrusionOk="0">
                  <a:moveTo>
                    <a:pt x="1" y="12"/>
                  </a:moveTo>
                  <a:lnTo>
                    <a:pt x="1" y="143"/>
                  </a:lnTo>
                  <a:cubicBezTo>
                    <a:pt x="203" y="167"/>
                    <a:pt x="382" y="167"/>
                    <a:pt x="572" y="167"/>
                  </a:cubicBezTo>
                  <a:cubicBezTo>
                    <a:pt x="465" y="0"/>
                    <a:pt x="286" y="48"/>
                    <a:pt x="120"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30"/>
            <p:cNvSpPr/>
            <p:nvPr/>
          </p:nvSpPr>
          <p:spPr>
            <a:xfrm>
              <a:off x="5937050" y="2367675"/>
              <a:ext cx="4475" cy="4500"/>
            </a:xfrm>
            <a:custGeom>
              <a:avLst/>
              <a:gdLst/>
              <a:ahLst/>
              <a:cxnLst/>
              <a:rect l="l" t="t" r="r" b="b"/>
              <a:pathLst>
                <a:path w="179" h="180" extrusionOk="0">
                  <a:moveTo>
                    <a:pt x="107" y="1"/>
                  </a:moveTo>
                  <a:cubicBezTo>
                    <a:pt x="83" y="60"/>
                    <a:pt x="36" y="108"/>
                    <a:pt x="0" y="167"/>
                  </a:cubicBezTo>
                  <a:cubicBezTo>
                    <a:pt x="60" y="167"/>
                    <a:pt x="119" y="179"/>
                    <a:pt x="179" y="179"/>
                  </a:cubicBezTo>
                  <a:cubicBezTo>
                    <a:pt x="167" y="120"/>
                    <a:pt x="143"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30"/>
            <p:cNvSpPr/>
            <p:nvPr/>
          </p:nvSpPr>
          <p:spPr>
            <a:xfrm>
              <a:off x="6040400" y="2365900"/>
              <a:ext cx="38950" cy="11075"/>
            </a:xfrm>
            <a:custGeom>
              <a:avLst/>
              <a:gdLst/>
              <a:ahLst/>
              <a:cxnLst/>
              <a:rect l="l" t="t" r="r" b="b"/>
              <a:pathLst>
                <a:path w="1558" h="443" extrusionOk="0">
                  <a:moveTo>
                    <a:pt x="629" y="0"/>
                  </a:moveTo>
                  <a:cubicBezTo>
                    <a:pt x="597" y="49"/>
                    <a:pt x="541" y="62"/>
                    <a:pt x="476" y="62"/>
                  </a:cubicBezTo>
                  <a:cubicBezTo>
                    <a:pt x="398" y="62"/>
                    <a:pt x="307" y="43"/>
                    <a:pt x="229" y="43"/>
                  </a:cubicBezTo>
                  <a:cubicBezTo>
                    <a:pt x="96" y="43"/>
                    <a:pt x="1" y="96"/>
                    <a:pt x="69" y="381"/>
                  </a:cubicBezTo>
                  <a:cubicBezTo>
                    <a:pt x="250" y="419"/>
                    <a:pt x="426" y="442"/>
                    <a:pt x="603" y="442"/>
                  </a:cubicBezTo>
                  <a:cubicBezTo>
                    <a:pt x="706" y="442"/>
                    <a:pt x="809" y="435"/>
                    <a:pt x="914" y="417"/>
                  </a:cubicBezTo>
                  <a:cubicBezTo>
                    <a:pt x="961" y="404"/>
                    <a:pt x="1010" y="400"/>
                    <a:pt x="1058" y="400"/>
                  </a:cubicBezTo>
                  <a:cubicBezTo>
                    <a:pt x="1130" y="400"/>
                    <a:pt x="1202" y="409"/>
                    <a:pt x="1273" y="409"/>
                  </a:cubicBezTo>
                  <a:cubicBezTo>
                    <a:pt x="1373" y="409"/>
                    <a:pt x="1470" y="392"/>
                    <a:pt x="1557" y="310"/>
                  </a:cubicBezTo>
                  <a:cubicBezTo>
                    <a:pt x="1438" y="84"/>
                    <a:pt x="1188" y="167"/>
                    <a:pt x="1069" y="12"/>
                  </a:cubicBezTo>
                  <a:cubicBezTo>
                    <a:pt x="914" y="12"/>
                    <a:pt x="783" y="0"/>
                    <a:pt x="6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30"/>
            <p:cNvSpPr/>
            <p:nvPr/>
          </p:nvSpPr>
          <p:spPr>
            <a:xfrm>
              <a:off x="6087050" y="2373625"/>
              <a:ext cx="2700" cy="1600"/>
            </a:xfrm>
            <a:custGeom>
              <a:avLst/>
              <a:gdLst/>
              <a:ahLst/>
              <a:cxnLst/>
              <a:rect l="l" t="t" r="r" b="b"/>
              <a:pathLst>
                <a:path w="108" h="64" extrusionOk="0">
                  <a:moveTo>
                    <a:pt x="60" y="1"/>
                  </a:moveTo>
                  <a:cubicBezTo>
                    <a:pt x="48" y="1"/>
                    <a:pt x="13" y="13"/>
                    <a:pt x="1" y="37"/>
                  </a:cubicBezTo>
                  <a:cubicBezTo>
                    <a:pt x="25" y="55"/>
                    <a:pt x="42" y="63"/>
                    <a:pt x="59" y="63"/>
                  </a:cubicBezTo>
                  <a:cubicBezTo>
                    <a:pt x="75" y="63"/>
                    <a:pt x="90" y="55"/>
                    <a:pt x="108" y="37"/>
                  </a:cubicBezTo>
                  <a:cubicBezTo>
                    <a:pt x="96" y="37"/>
                    <a:pt x="72"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30"/>
            <p:cNvSpPr/>
            <p:nvPr/>
          </p:nvSpPr>
          <p:spPr>
            <a:xfrm>
              <a:off x="6029900" y="2365525"/>
              <a:ext cx="26225" cy="10525"/>
            </a:xfrm>
            <a:custGeom>
              <a:avLst/>
              <a:gdLst/>
              <a:ahLst/>
              <a:cxnLst/>
              <a:rect l="l" t="t" r="r" b="b"/>
              <a:pathLst>
                <a:path w="1049" h="421" extrusionOk="0">
                  <a:moveTo>
                    <a:pt x="525" y="0"/>
                  </a:moveTo>
                  <a:cubicBezTo>
                    <a:pt x="352" y="0"/>
                    <a:pt x="179" y="15"/>
                    <a:pt x="1" y="75"/>
                  </a:cubicBezTo>
                  <a:cubicBezTo>
                    <a:pt x="84" y="218"/>
                    <a:pt x="144" y="313"/>
                    <a:pt x="203" y="420"/>
                  </a:cubicBezTo>
                  <a:cubicBezTo>
                    <a:pt x="298" y="420"/>
                    <a:pt x="394" y="396"/>
                    <a:pt x="489" y="396"/>
                  </a:cubicBezTo>
                  <a:cubicBezTo>
                    <a:pt x="513" y="27"/>
                    <a:pt x="930" y="242"/>
                    <a:pt x="1049" y="15"/>
                  </a:cubicBezTo>
                  <a:cubicBezTo>
                    <a:pt x="870" y="15"/>
                    <a:pt x="697" y="0"/>
                    <a:pt x="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30"/>
            <p:cNvSpPr/>
            <p:nvPr/>
          </p:nvSpPr>
          <p:spPr>
            <a:xfrm>
              <a:off x="5988225" y="2361725"/>
              <a:ext cx="24450" cy="8750"/>
            </a:xfrm>
            <a:custGeom>
              <a:avLst/>
              <a:gdLst/>
              <a:ahLst/>
              <a:cxnLst/>
              <a:rect l="l" t="t" r="r" b="b"/>
              <a:pathLst>
                <a:path w="978" h="350" extrusionOk="0">
                  <a:moveTo>
                    <a:pt x="1" y="1"/>
                  </a:moveTo>
                  <a:lnTo>
                    <a:pt x="1" y="155"/>
                  </a:lnTo>
                  <a:cubicBezTo>
                    <a:pt x="223" y="173"/>
                    <a:pt x="418" y="350"/>
                    <a:pt x="632" y="350"/>
                  </a:cubicBezTo>
                  <a:cubicBezTo>
                    <a:pt x="704" y="350"/>
                    <a:pt x="779" y="329"/>
                    <a:pt x="858" y="275"/>
                  </a:cubicBezTo>
                  <a:cubicBezTo>
                    <a:pt x="977" y="191"/>
                    <a:pt x="894" y="120"/>
                    <a:pt x="834" y="48"/>
                  </a:cubicBezTo>
                  <a:cubicBezTo>
                    <a:pt x="549" y="36"/>
                    <a:pt x="275"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30"/>
            <p:cNvSpPr/>
            <p:nvPr/>
          </p:nvSpPr>
          <p:spPr>
            <a:xfrm>
              <a:off x="6177850" y="2387025"/>
              <a:ext cx="7450" cy="4800"/>
            </a:xfrm>
            <a:custGeom>
              <a:avLst/>
              <a:gdLst/>
              <a:ahLst/>
              <a:cxnLst/>
              <a:rect l="l" t="t" r="r" b="b"/>
              <a:pathLst>
                <a:path w="298" h="192" extrusionOk="0">
                  <a:moveTo>
                    <a:pt x="298" y="1"/>
                  </a:moveTo>
                  <a:cubicBezTo>
                    <a:pt x="215" y="1"/>
                    <a:pt x="107" y="13"/>
                    <a:pt x="0" y="13"/>
                  </a:cubicBezTo>
                  <a:lnTo>
                    <a:pt x="0" y="132"/>
                  </a:lnTo>
                  <a:cubicBezTo>
                    <a:pt x="72" y="159"/>
                    <a:pt x="141" y="192"/>
                    <a:pt x="194" y="192"/>
                  </a:cubicBezTo>
                  <a:cubicBezTo>
                    <a:pt x="257" y="192"/>
                    <a:pt x="298" y="1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30"/>
            <p:cNvSpPr/>
            <p:nvPr/>
          </p:nvSpPr>
          <p:spPr>
            <a:xfrm>
              <a:off x="6199875" y="2387025"/>
              <a:ext cx="7450" cy="2400"/>
            </a:xfrm>
            <a:custGeom>
              <a:avLst/>
              <a:gdLst/>
              <a:ahLst/>
              <a:cxnLst/>
              <a:rect l="l" t="t" r="r" b="b"/>
              <a:pathLst>
                <a:path w="298" h="96" extrusionOk="0">
                  <a:moveTo>
                    <a:pt x="298" y="1"/>
                  </a:moveTo>
                  <a:cubicBezTo>
                    <a:pt x="191" y="1"/>
                    <a:pt x="84" y="13"/>
                    <a:pt x="0" y="13"/>
                  </a:cubicBezTo>
                  <a:cubicBezTo>
                    <a:pt x="54" y="66"/>
                    <a:pt x="101" y="96"/>
                    <a:pt x="149" y="96"/>
                  </a:cubicBezTo>
                  <a:cubicBezTo>
                    <a:pt x="197" y="96"/>
                    <a:pt x="244" y="6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30"/>
            <p:cNvSpPr/>
            <p:nvPr/>
          </p:nvSpPr>
          <p:spPr>
            <a:xfrm>
              <a:off x="5298875" y="1712900"/>
              <a:ext cx="11625" cy="10375"/>
            </a:xfrm>
            <a:custGeom>
              <a:avLst/>
              <a:gdLst/>
              <a:ahLst/>
              <a:cxnLst/>
              <a:rect l="l" t="t" r="r" b="b"/>
              <a:pathLst>
                <a:path w="465" h="415" extrusionOk="0">
                  <a:moveTo>
                    <a:pt x="261" y="0"/>
                  </a:moveTo>
                  <a:cubicBezTo>
                    <a:pt x="200" y="0"/>
                    <a:pt x="134" y="18"/>
                    <a:pt x="72" y="34"/>
                  </a:cubicBezTo>
                  <a:cubicBezTo>
                    <a:pt x="0" y="153"/>
                    <a:pt x="24" y="284"/>
                    <a:pt x="36" y="415"/>
                  </a:cubicBezTo>
                  <a:cubicBezTo>
                    <a:pt x="60" y="413"/>
                    <a:pt x="85" y="413"/>
                    <a:pt x="110" y="413"/>
                  </a:cubicBezTo>
                  <a:cubicBezTo>
                    <a:pt x="129" y="413"/>
                    <a:pt x="149" y="413"/>
                    <a:pt x="169" y="413"/>
                  </a:cubicBezTo>
                  <a:cubicBezTo>
                    <a:pt x="284" y="413"/>
                    <a:pt x="396" y="404"/>
                    <a:pt x="464" y="284"/>
                  </a:cubicBezTo>
                  <a:lnTo>
                    <a:pt x="464" y="129"/>
                  </a:lnTo>
                  <a:cubicBezTo>
                    <a:pt x="411" y="29"/>
                    <a:pt x="339" y="0"/>
                    <a:pt x="2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30"/>
            <p:cNvSpPr/>
            <p:nvPr/>
          </p:nvSpPr>
          <p:spPr>
            <a:xfrm>
              <a:off x="5392925" y="1701825"/>
              <a:ext cx="3300" cy="3600"/>
            </a:xfrm>
            <a:custGeom>
              <a:avLst/>
              <a:gdLst/>
              <a:ahLst/>
              <a:cxnLst/>
              <a:rect l="l" t="t" r="r" b="b"/>
              <a:pathLst>
                <a:path w="132" h="144" extrusionOk="0">
                  <a:moveTo>
                    <a:pt x="131" y="1"/>
                  </a:moveTo>
                  <a:cubicBezTo>
                    <a:pt x="84" y="36"/>
                    <a:pt x="36" y="96"/>
                    <a:pt x="0" y="143"/>
                  </a:cubicBezTo>
                  <a:cubicBezTo>
                    <a:pt x="36" y="96"/>
                    <a:pt x="84" y="36"/>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30"/>
            <p:cNvSpPr/>
            <p:nvPr/>
          </p:nvSpPr>
          <p:spPr>
            <a:xfrm>
              <a:off x="5275650" y="1719100"/>
              <a:ext cx="13125" cy="11025"/>
            </a:xfrm>
            <a:custGeom>
              <a:avLst/>
              <a:gdLst/>
              <a:ahLst/>
              <a:cxnLst/>
              <a:rect l="l" t="t" r="r" b="b"/>
              <a:pathLst>
                <a:path w="525" h="441" extrusionOk="0">
                  <a:moveTo>
                    <a:pt x="239" y="0"/>
                  </a:moveTo>
                  <a:cubicBezTo>
                    <a:pt x="72" y="155"/>
                    <a:pt x="0" y="298"/>
                    <a:pt x="227" y="441"/>
                  </a:cubicBezTo>
                  <a:cubicBezTo>
                    <a:pt x="298" y="357"/>
                    <a:pt x="441" y="393"/>
                    <a:pt x="500" y="286"/>
                  </a:cubicBezTo>
                  <a:cubicBezTo>
                    <a:pt x="524" y="107"/>
                    <a:pt x="405" y="36"/>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30"/>
            <p:cNvSpPr/>
            <p:nvPr/>
          </p:nvSpPr>
          <p:spPr>
            <a:xfrm>
              <a:off x="5249450" y="1744975"/>
              <a:ext cx="11050" cy="12300"/>
            </a:xfrm>
            <a:custGeom>
              <a:avLst/>
              <a:gdLst/>
              <a:ahLst/>
              <a:cxnLst/>
              <a:rect l="l" t="t" r="r" b="b"/>
              <a:pathLst>
                <a:path w="442" h="492" extrusionOk="0">
                  <a:moveTo>
                    <a:pt x="274" y="1"/>
                  </a:moveTo>
                  <a:cubicBezTo>
                    <a:pt x="239" y="1"/>
                    <a:pt x="203" y="1"/>
                    <a:pt x="155" y="13"/>
                  </a:cubicBezTo>
                  <a:cubicBezTo>
                    <a:pt x="144" y="132"/>
                    <a:pt x="108" y="215"/>
                    <a:pt x="1" y="299"/>
                  </a:cubicBezTo>
                  <a:cubicBezTo>
                    <a:pt x="44" y="360"/>
                    <a:pt x="56" y="491"/>
                    <a:pt x="144" y="491"/>
                  </a:cubicBezTo>
                  <a:cubicBezTo>
                    <a:pt x="175" y="491"/>
                    <a:pt x="217" y="474"/>
                    <a:pt x="274" y="430"/>
                  </a:cubicBezTo>
                  <a:cubicBezTo>
                    <a:pt x="227" y="299"/>
                    <a:pt x="441" y="144"/>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30"/>
            <p:cNvSpPr/>
            <p:nvPr/>
          </p:nvSpPr>
          <p:spPr>
            <a:xfrm>
              <a:off x="5281600" y="1726525"/>
              <a:ext cx="7175" cy="4200"/>
            </a:xfrm>
            <a:custGeom>
              <a:avLst/>
              <a:gdLst/>
              <a:ahLst/>
              <a:cxnLst/>
              <a:rect l="l" t="t" r="r" b="b"/>
              <a:pathLst>
                <a:path w="287" h="168" extrusionOk="0">
                  <a:moveTo>
                    <a:pt x="286" y="1"/>
                  </a:moveTo>
                  <a:cubicBezTo>
                    <a:pt x="167" y="1"/>
                    <a:pt x="72" y="60"/>
                    <a:pt x="1" y="156"/>
                  </a:cubicBezTo>
                  <a:cubicBezTo>
                    <a:pt x="48" y="156"/>
                    <a:pt x="84" y="167"/>
                    <a:pt x="143" y="167"/>
                  </a:cubicBezTo>
                  <a:cubicBezTo>
                    <a:pt x="191" y="108"/>
                    <a:pt x="239" y="60"/>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30"/>
            <p:cNvSpPr/>
            <p:nvPr/>
          </p:nvSpPr>
          <p:spPr>
            <a:xfrm>
              <a:off x="5245875" y="1769375"/>
              <a:ext cx="3225" cy="4500"/>
            </a:xfrm>
            <a:custGeom>
              <a:avLst/>
              <a:gdLst/>
              <a:ahLst/>
              <a:cxnLst/>
              <a:rect l="l" t="t" r="r" b="b"/>
              <a:pathLst>
                <a:path w="129" h="180" extrusionOk="0">
                  <a:moveTo>
                    <a:pt x="54" y="0"/>
                  </a:moveTo>
                  <a:cubicBezTo>
                    <a:pt x="48" y="0"/>
                    <a:pt x="43" y="1"/>
                    <a:pt x="36" y="1"/>
                  </a:cubicBezTo>
                  <a:cubicBezTo>
                    <a:pt x="25" y="1"/>
                    <a:pt x="13" y="120"/>
                    <a:pt x="1" y="180"/>
                  </a:cubicBezTo>
                  <a:cubicBezTo>
                    <a:pt x="36" y="168"/>
                    <a:pt x="72" y="156"/>
                    <a:pt x="108" y="132"/>
                  </a:cubicBezTo>
                  <a:cubicBezTo>
                    <a:pt x="108" y="77"/>
                    <a:pt x="129"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30"/>
            <p:cNvSpPr/>
            <p:nvPr/>
          </p:nvSpPr>
          <p:spPr>
            <a:xfrm>
              <a:off x="5397975" y="1702000"/>
              <a:ext cx="13725" cy="14150"/>
            </a:xfrm>
            <a:custGeom>
              <a:avLst/>
              <a:gdLst/>
              <a:ahLst/>
              <a:cxnLst/>
              <a:rect l="l" t="t" r="r" b="b"/>
              <a:pathLst>
                <a:path w="549" h="566" extrusionOk="0">
                  <a:moveTo>
                    <a:pt x="186" y="1"/>
                  </a:moveTo>
                  <a:cubicBezTo>
                    <a:pt x="154" y="1"/>
                    <a:pt x="125" y="9"/>
                    <a:pt x="108" y="17"/>
                  </a:cubicBezTo>
                  <a:cubicBezTo>
                    <a:pt x="108" y="113"/>
                    <a:pt x="96" y="196"/>
                    <a:pt x="96" y="291"/>
                  </a:cubicBezTo>
                  <a:cubicBezTo>
                    <a:pt x="1" y="386"/>
                    <a:pt x="1" y="482"/>
                    <a:pt x="108" y="565"/>
                  </a:cubicBezTo>
                  <a:cubicBezTo>
                    <a:pt x="239" y="565"/>
                    <a:pt x="358" y="553"/>
                    <a:pt x="489" y="553"/>
                  </a:cubicBezTo>
                  <a:cubicBezTo>
                    <a:pt x="549" y="303"/>
                    <a:pt x="179" y="256"/>
                    <a:pt x="227" y="5"/>
                  </a:cubicBezTo>
                  <a:cubicBezTo>
                    <a:pt x="213" y="2"/>
                    <a:pt x="199" y="1"/>
                    <a:pt x="1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30"/>
            <p:cNvSpPr/>
            <p:nvPr/>
          </p:nvSpPr>
          <p:spPr>
            <a:xfrm>
              <a:off x="5396200" y="1709275"/>
              <a:ext cx="4200" cy="6875"/>
            </a:xfrm>
            <a:custGeom>
              <a:avLst/>
              <a:gdLst/>
              <a:ahLst/>
              <a:cxnLst/>
              <a:rect l="l" t="t" r="r" b="b"/>
              <a:pathLst>
                <a:path w="168" h="275" extrusionOk="0">
                  <a:moveTo>
                    <a:pt x="143" y="0"/>
                  </a:moveTo>
                  <a:cubicBezTo>
                    <a:pt x="0" y="95"/>
                    <a:pt x="0" y="191"/>
                    <a:pt x="167" y="274"/>
                  </a:cubicBezTo>
                  <a:cubicBezTo>
                    <a:pt x="167" y="179"/>
                    <a:pt x="143" y="8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30"/>
            <p:cNvSpPr/>
            <p:nvPr/>
          </p:nvSpPr>
          <p:spPr>
            <a:xfrm>
              <a:off x="5403925" y="1696800"/>
              <a:ext cx="10150" cy="5050"/>
            </a:xfrm>
            <a:custGeom>
              <a:avLst/>
              <a:gdLst/>
              <a:ahLst/>
              <a:cxnLst/>
              <a:rect l="l" t="t" r="r" b="b"/>
              <a:pathLst>
                <a:path w="406" h="202" extrusionOk="0">
                  <a:moveTo>
                    <a:pt x="252" y="1"/>
                  </a:moveTo>
                  <a:cubicBezTo>
                    <a:pt x="168" y="1"/>
                    <a:pt x="82" y="135"/>
                    <a:pt x="1" y="202"/>
                  </a:cubicBezTo>
                  <a:lnTo>
                    <a:pt x="406" y="202"/>
                  </a:lnTo>
                  <a:cubicBezTo>
                    <a:pt x="356" y="52"/>
                    <a:pt x="304"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30"/>
            <p:cNvSpPr/>
            <p:nvPr/>
          </p:nvSpPr>
          <p:spPr>
            <a:xfrm>
              <a:off x="5998950" y="2169775"/>
              <a:ext cx="134575" cy="18750"/>
            </a:xfrm>
            <a:custGeom>
              <a:avLst/>
              <a:gdLst/>
              <a:ahLst/>
              <a:cxnLst/>
              <a:rect l="l" t="t" r="r" b="b"/>
              <a:pathLst>
                <a:path w="5383" h="750" extrusionOk="0">
                  <a:moveTo>
                    <a:pt x="191" y="1"/>
                  </a:moveTo>
                  <a:cubicBezTo>
                    <a:pt x="108" y="1"/>
                    <a:pt x="42" y="37"/>
                    <a:pt x="24" y="154"/>
                  </a:cubicBezTo>
                  <a:cubicBezTo>
                    <a:pt x="1" y="392"/>
                    <a:pt x="346" y="213"/>
                    <a:pt x="429" y="392"/>
                  </a:cubicBezTo>
                  <a:cubicBezTo>
                    <a:pt x="1665" y="611"/>
                    <a:pt x="2909" y="672"/>
                    <a:pt x="4155" y="672"/>
                  </a:cubicBezTo>
                  <a:cubicBezTo>
                    <a:pt x="4397" y="672"/>
                    <a:pt x="4640" y="670"/>
                    <a:pt x="4882" y="666"/>
                  </a:cubicBezTo>
                  <a:cubicBezTo>
                    <a:pt x="4954" y="464"/>
                    <a:pt x="5382" y="749"/>
                    <a:pt x="5323" y="344"/>
                  </a:cubicBezTo>
                  <a:cubicBezTo>
                    <a:pt x="5184" y="301"/>
                    <a:pt x="5045" y="288"/>
                    <a:pt x="4906" y="288"/>
                  </a:cubicBezTo>
                  <a:cubicBezTo>
                    <a:pt x="4691" y="288"/>
                    <a:pt x="4476" y="319"/>
                    <a:pt x="4258" y="319"/>
                  </a:cubicBezTo>
                  <a:cubicBezTo>
                    <a:pt x="4192" y="319"/>
                    <a:pt x="4127" y="316"/>
                    <a:pt x="4061" y="309"/>
                  </a:cubicBezTo>
                  <a:cubicBezTo>
                    <a:pt x="2858" y="213"/>
                    <a:pt x="1667" y="154"/>
                    <a:pt x="465" y="71"/>
                  </a:cubicBezTo>
                  <a:cubicBezTo>
                    <a:pt x="380" y="40"/>
                    <a:pt x="276"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30"/>
            <p:cNvSpPr/>
            <p:nvPr/>
          </p:nvSpPr>
          <p:spPr>
            <a:xfrm>
              <a:off x="5828400" y="2157075"/>
              <a:ext cx="108375" cy="18375"/>
            </a:xfrm>
            <a:custGeom>
              <a:avLst/>
              <a:gdLst/>
              <a:ahLst/>
              <a:cxnLst/>
              <a:rect l="l" t="t" r="r" b="b"/>
              <a:pathLst>
                <a:path w="4335" h="735" extrusionOk="0">
                  <a:moveTo>
                    <a:pt x="579" y="0"/>
                  </a:moveTo>
                  <a:cubicBezTo>
                    <a:pt x="383" y="0"/>
                    <a:pt x="187" y="34"/>
                    <a:pt x="0" y="138"/>
                  </a:cubicBezTo>
                  <a:cubicBezTo>
                    <a:pt x="143" y="138"/>
                    <a:pt x="286" y="150"/>
                    <a:pt x="417" y="150"/>
                  </a:cubicBezTo>
                  <a:cubicBezTo>
                    <a:pt x="431" y="150"/>
                    <a:pt x="444" y="149"/>
                    <a:pt x="457" y="149"/>
                  </a:cubicBezTo>
                  <a:cubicBezTo>
                    <a:pt x="863" y="149"/>
                    <a:pt x="570" y="332"/>
                    <a:pt x="512" y="448"/>
                  </a:cubicBezTo>
                  <a:cubicBezTo>
                    <a:pt x="1000" y="483"/>
                    <a:pt x="1489" y="507"/>
                    <a:pt x="2001" y="567"/>
                  </a:cubicBezTo>
                  <a:cubicBezTo>
                    <a:pt x="2701" y="634"/>
                    <a:pt x="3411" y="734"/>
                    <a:pt x="4133" y="734"/>
                  </a:cubicBezTo>
                  <a:cubicBezTo>
                    <a:pt x="4172" y="734"/>
                    <a:pt x="4211" y="734"/>
                    <a:pt x="4251" y="733"/>
                  </a:cubicBezTo>
                  <a:cubicBezTo>
                    <a:pt x="4334" y="626"/>
                    <a:pt x="4334" y="543"/>
                    <a:pt x="4251" y="436"/>
                  </a:cubicBezTo>
                  <a:cubicBezTo>
                    <a:pt x="4227" y="418"/>
                    <a:pt x="4203" y="409"/>
                    <a:pt x="4179" y="409"/>
                  </a:cubicBezTo>
                  <a:cubicBezTo>
                    <a:pt x="4156" y="409"/>
                    <a:pt x="4132" y="418"/>
                    <a:pt x="4108" y="436"/>
                  </a:cubicBezTo>
                  <a:cubicBezTo>
                    <a:pt x="4013" y="364"/>
                    <a:pt x="3906" y="329"/>
                    <a:pt x="3786" y="317"/>
                  </a:cubicBezTo>
                  <a:cubicBezTo>
                    <a:pt x="2941" y="269"/>
                    <a:pt x="2108" y="186"/>
                    <a:pt x="1250" y="79"/>
                  </a:cubicBezTo>
                  <a:cubicBezTo>
                    <a:pt x="1038" y="46"/>
                    <a:pt x="809"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30"/>
            <p:cNvSpPr/>
            <p:nvPr/>
          </p:nvSpPr>
          <p:spPr>
            <a:xfrm>
              <a:off x="5934075" y="2167750"/>
              <a:ext cx="75925" cy="11525"/>
            </a:xfrm>
            <a:custGeom>
              <a:avLst/>
              <a:gdLst/>
              <a:ahLst/>
              <a:cxnLst/>
              <a:rect l="l" t="t" r="r" b="b"/>
              <a:pathLst>
                <a:path w="3037" h="461" extrusionOk="0">
                  <a:moveTo>
                    <a:pt x="936" y="0"/>
                  </a:moveTo>
                  <a:cubicBezTo>
                    <a:pt x="624" y="0"/>
                    <a:pt x="312" y="5"/>
                    <a:pt x="0" y="9"/>
                  </a:cubicBezTo>
                  <a:lnTo>
                    <a:pt x="0" y="306"/>
                  </a:lnTo>
                  <a:cubicBezTo>
                    <a:pt x="726" y="427"/>
                    <a:pt x="1458" y="461"/>
                    <a:pt x="2187" y="461"/>
                  </a:cubicBezTo>
                  <a:cubicBezTo>
                    <a:pt x="2463" y="461"/>
                    <a:pt x="2738" y="456"/>
                    <a:pt x="3012" y="449"/>
                  </a:cubicBezTo>
                  <a:cubicBezTo>
                    <a:pt x="2977" y="294"/>
                    <a:pt x="2774" y="330"/>
                    <a:pt x="2703" y="175"/>
                  </a:cubicBezTo>
                  <a:cubicBezTo>
                    <a:pt x="2822" y="152"/>
                    <a:pt x="2917" y="152"/>
                    <a:pt x="3036" y="140"/>
                  </a:cubicBezTo>
                  <a:cubicBezTo>
                    <a:pt x="2336" y="24"/>
                    <a:pt x="1636" y="0"/>
                    <a:pt x="9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30"/>
            <p:cNvSpPr/>
            <p:nvPr/>
          </p:nvSpPr>
          <p:spPr>
            <a:xfrm>
              <a:off x="6020375" y="2203975"/>
              <a:ext cx="58975" cy="11450"/>
            </a:xfrm>
            <a:custGeom>
              <a:avLst/>
              <a:gdLst/>
              <a:ahLst/>
              <a:cxnLst/>
              <a:rect l="l" t="t" r="r" b="b"/>
              <a:pathLst>
                <a:path w="2359" h="458" extrusionOk="0">
                  <a:moveTo>
                    <a:pt x="441" y="0"/>
                  </a:moveTo>
                  <a:cubicBezTo>
                    <a:pt x="394" y="12"/>
                    <a:pt x="334" y="12"/>
                    <a:pt x="287" y="12"/>
                  </a:cubicBezTo>
                  <a:cubicBezTo>
                    <a:pt x="203" y="96"/>
                    <a:pt x="120" y="167"/>
                    <a:pt x="48" y="227"/>
                  </a:cubicBezTo>
                  <a:cubicBezTo>
                    <a:pt x="37" y="250"/>
                    <a:pt x="13" y="274"/>
                    <a:pt x="1" y="298"/>
                  </a:cubicBezTo>
                  <a:cubicBezTo>
                    <a:pt x="528" y="380"/>
                    <a:pt x="1061" y="457"/>
                    <a:pt x="1611" y="457"/>
                  </a:cubicBezTo>
                  <a:cubicBezTo>
                    <a:pt x="1856" y="457"/>
                    <a:pt x="2105" y="442"/>
                    <a:pt x="2358" y="405"/>
                  </a:cubicBezTo>
                  <a:cubicBezTo>
                    <a:pt x="2263" y="286"/>
                    <a:pt x="2227" y="203"/>
                    <a:pt x="2168" y="131"/>
                  </a:cubicBezTo>
                  <a:cubicBezTo>
                    <a:pt x="2168" y="119"/>
                    <a:pt x="2144" y="119"/>
                    <a:pt x="2120" y="108"/>
                  </a:cubicBezTo>
                  <a:cubicBezTo>
                    <a:pt x="2110" y="101"/>
                    <a:pt x="2099" y="98"/>
                    <a:pt x="2089" y="98"/>
                  </a:cubicBezTo>
                  <a:cubicBezTo>
                    <a:pt x="2063" y="98"/>
                    <a:pt x="2038" y="115"/>
                    <a:pt x="2013" y="131"/>
                  </a:cubicBezTo>
                  <a:cubicBezTo>
                    <a:pt x="1946" y="124"/>
                    <a:pt x="1880" y="121"/>
                    <a:pt x="1812" y="121"/>
                  </a:cubicBezTo>
                  <a:cubicBezTo>
                    <a:pt x="1573" y="121"/>
                    <a:pt x="1331" y="158"/>
                    <a:pt x="1093" y="158"/>
                  </a:cubicBezTo>
                  <a:cubicBezTo>
                    <a:pt x="871" y="158"/>
                    <a:pt x="652" y="12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30"/>
            <p:cNvSpPr/>
            <p:nvPr/>
          </p:nvSpPr>
          <p:spPr>
            <a:xfrm>
              <a:off x="5946575" y="2200100"/>
              <a:ext cx="31575" cy="10900"/>
            </a:xfrm>
            <a:custGeom>
              <a:avLst/>
              <a:gdLst/>
              <a:ahLst/>
              <a:cxnLst/>
              <a:rect l="l" t="t" r="r" b="b"/>
              <a:pathLst>
                <a:path w="1263" h="436" extrusionOk="0">
                  <a:moveTo>
                    <a:pt x="191" y="1"/>
                  </a:moveTo>
                  <a:cubicBezTo>
                    <a:pt x="95" y="1"/>
                    <a:pt x="0" y="48"/>
                    <a:pt x="0" y="167"/>
                  </a:cubicBezTo>
                  <a:cubicBezTo>
                    <a:pt x="12" y="227"/>
                    <a:pt x="72" y="334"/>
                    <a:pt x="119" y="334"/>
                  </a:cubicBezTo>
                  <a:cubicBezTo>
                    <a:pt x="304" y="354"/>
                    <a:pt x="493" y="436"/>
                    <a:pt x="704" y="436"/>
                  </a:cubicBezTo>
                  <a:cubicBezTo>
                    <a:pt x="872" y="436"/>
                    <a:pt x="1056" y="383"/>
                    <a:pt x="1262" y="203"/>
                  </a:cubicBezTo>
                  <a:cubicBezTo>
                    <a:pt x="834" y="132"/>
                    <a:pt x="512" y="72"/>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30"/>
            <p:cNvSpPr/>
            <p:nvPr/>
          </p:nvSpPr>
          <p:spPr>
            <a:xfrm>
              <a:off x="5747425" y="2216850"/>
              <a:ext cx="40525" cy="10375"/>
            </a:xfrm>
            <a:custGeom>
              <a:avLst/>
              <a:gdLst/>
              <a:ahLst/>
              <a:cxnLst/>
              <a:rect l="l" t="t" r="r" b="b"/>
              <a:pathLst>
                <a:path w="1621" h="415" extrusionOk="0">
                  <a:moveTo>
                    <a:pt x="292" y="0"/>
                  </a:moveTo>
                  <a:cubicBezTo>
                    <a:pt x="172" y="0"/>
                    <a:pt x="71" y="7"/>
                    <a:pt x="1" y="21"/>
                  </a:cubicBezTo>
                  <a:cubicBezTo>
                    <a:pt x="239" y="307"/>
                    <a:pt x="644" y="140"/>
                    <a:pt x="894" y="355"/>
                  </a:cubicBezTo>
                  <a:cubicBezTo>
                    <a:pt x="932" y="393"/>
                    <a:pt x="982" y="414"/>
                    <a:pt x="1032" y="414"/>
                  </a:cubicBezTo>
                  <a:cubicBezTo>
                    <a:pt x="1074" y="414"/>
                    <a:pt x="1117" y="399"/>
                    <a:pt x="1156" y="366"/>
                  </a:cubicBezTo>
                  <a:cubicBezTo>
                    <a:pt x="1215" y="355"/>
                    <a:pt x="1263" y="355"/>
                    <a:pt x="1322" y="331"/>
                  </a:cubicBezTo>
                  <a:cubicBezTo>
                    <a:pt x="1382" y="212"/>
                    <a:pt x="1513" y="212"/>
                    <a:pt x="1620" y="188"/>
                  </a:cubicBezTo>
                  <a:cubicBezTo>
                    <a:pt x="1248" y="70"/>
                    <a:pt x="675"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30"/>
            <p:cNvSpPr/>
            <p:nvPr/>
          </p:nvSpPr>
          <p:spPr>
            <a:xfrm>
              <a:off x="5861125" y="2196825"/>
              <a:ext cx="29200" cy="9975"/>
            </a:xfrm>
            <a:custGeom>
              <a:avLst/>
              <a:gdLst/>
              <a:ahLst/>
              <a:cxnLst/>
              <a:rect l="l" t="t" r="r" b="b"/>
              <a:pathLst>
                <a:path w="1168" h="399" extrusionOk="0">
                  <a:moveTo>
                    <a:pt x="632" y="1"/>
                  </a:moveTo>
                  <a:cubicBezTo>
                    <a:pt x="601" y="4"/>
                    <a:pt x="569" y="5"/>
                    <a:pt x="536" y="5"/>
                  </a:cubicBezTo>
                  <a:cubicBezTo>
                    <a:pt x="497" y="5"/>
                    <a:pt x="457" y="4"/>
                    <a:pt x="417" y="4"/>
                  </a:cubicBezTo>
                  <a:cubicBezTo>
                    <a:pt x="261" y="4"/>
                    <a:pt x="106" y="24"/>
                    <a:pt x="1" y="227"/>
                  </a:cubicBezTo>
                  <a:cubicBezTo>
                    <a:pt x="322" y="358"/>
                    <a:pt x="644" y="239"/>
                    <a:pt x="918" y="394"/>
                  </a:cubicBezTo>
                  <a:cubicBezTo>
                    <a:pt x="927" y="397"/>
                    <a:pt x="938" y="398"/>
                    <a:pt x="949" y="398"/>
                  </a:cubicBezTo>
                  <a:cubicBezTo>
                    <a:pt x="1022" y="398"/>
                    <a:pt x="1122" y="335"/>
                    <a:pt x="1132" y="263"/>
                  </a:cubicBezTo>
                  <a:cubicBezTo>
                    <a:pt x="1168" y="120"/>
                    <a:pt x="1049" y="60"/>
                    <a:pt x="930" y="24"/>
                  </a:cubicBezTo>
                  <a:cubicBezTo>
                    <a:pt x="878" y="87"/>
                    <a:pt x="827" y="120"/>
                    <a:pt x="778" y="120"/>
                  </a:cubicBezTo>
                  <a:cubicBezTo>
                    <a:pt x="725" y="120"/>
                    <a:pt x="675" y="81"/>
                    <a:pt x="6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30"/>
            <p:cNvSpPr/>
            <p:nvPr/>
          </p:nvSpPr>
          <p:spPr>
            <a:xfrm>
              <a:off x="5746250" y="2235525"/>
              <a:ext cx="41100" cy="8350"/>
            </a:xfrm>
            <a:custGeom>
              <a:avLst/>
              <a:gdLst/>
              <a:ahLst/>
              <a:cxnLst/>
              <a:rect l="l" t="t" r="r" b="b"/>
              <a:pathLst>
                <a:path w="1644" h="334" extrusionOk="0">
                  <a:moveTo>
                    <a:pt x="345" y="36"/>
                  </a:moveTo>
                  <a:cubicBezTo>
                    <a:pt x="214" y="60"/>
                    <a:pt x="0" y="0"/>
                    <a:pt x="36" y="334"/>
                  </a:cubicBezTo>
                  <a:lnTo>
                    <a:pt x="1322" y="334"/>
                  </a:lnTo>
                  <a:cubicBezTo>
                    <a:pt x="1441" y="298"/>
                    <a:pt x="1584" y="298"/>
                    <a:pt x="1643" y="167"/>
                  </a:cubicBezTo>
                  <a:cubicBezTo>
                    <a:pt x="1484" y="103"/>
                    <a:pt x="1317" y="90"/>
                    <a:pt x="1149" y="90"/>
                  </a:cubicBezTo>
                  <a:cubicBezTo>
                    <a:pt x="1030" y="90"/>
                    <a:pt x="911" y="97"/>
                    <a:pt x="793" y="97"/>
                  </a:cubicBezTo>
                  <a:cubicBezTo>
                    <a:pt x="641" y="97"/>
                    <a:pt x="490" y="86"/>
                    <a:pt x="345"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30"/>
            <p:cNvSpPr/>
            <p:nvPr/>
          </p:nvSpPr>
          <p:spPr>
            <a:xfrm>
              <a:off x="5826025" y="2196825"/>
              <a:ext cx="26200" cy="6600"/>
            </a:xfrm>
            <a:custGeom>
              <a:avLst/>
              <a:gdLst/>
              <a:ahLst/>
              <a:cxnLst/>
              <a:rect l="l" t="t" r="r" b="b"/>
              <a:pathLst>
                <a:path w="1048" h="264" extrusionOk="0">
                  <a:moveTo>
                    <a:pt x="475" y="1"/>
                  </a:moveTo>
                  <a:cubicBezTo>
                    <a:pt x="307" y="1"/>
                    <a:pt x="155" y="48"/>
                    <a:pt x="0" y="167"/>
                  </a:cubicBezTo>
                  <a:cubicBezTo>
                    <a:pt x="191" y="175"/>
                    <a:pt x="382" y="264"/>
                    <a:pt x="601" y="264"/>
                  </a:cubicBezTo>
                  <a:cubicBezTo>
                    <a:pt x="737" y="264"/>
                    <a:pt x="884" y="229"/>
                    <a:pt x="1048" y="120"/>
                  </a:cubicBezTo>
                  <a:cubicBezTo>
                    <a:pt x="828" y="48"/>
                    <a:pt x="643" y="1"/>
                    <a:pt x="4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30"/>
            <p:cNvSpPr/>
            <p:nvPr/>
          </p:nvSpPr>
          <p:spPr>
            <a:xfrm>
              <a:off x="5993000" y="2200325"/>
              <a:ext cx="28600" cy="12350"/>
            </a:xfrm>
            <a:custGeom>
              <a:avLst/>
              <a:gdLst/>
              <a:ahLst/>
              <a:cxnLst/>
              <a:rect l="l" t="t" r="r" b="b"/>
              <a:pathLst>
                <a:path w="1144" h="494" extrusionOk="0">
                  <a:moveTo>
                    <a:pt x="297" y="0"/>
                  </a:moveTo>
                  <a:cubicBezTo>
                    <a:pt x="227" y="0"/>
                    <a:pt x="155" y="8"/>
                    <a:pt x="84" y="15"/>
                  </a:cubicBezTo>
                  <a:cubicBezTo>
                    <a:pt x="0" y="206"/>
                    <a:pt x="120" y="313"/>
                    <a:pt x="227" y="420"/>
                  </a:cubicBezTo>
                  <a:lnTo>
                    <a:pt x="381" y="420"/>
                  </a:lnTo>
                  <a:cubicBezTo>
                    <a:pt x="381" y="396"/>
                    <a:pt x="405" y="385"/>
                    <a:pt x="429" y="373"/>
                  </a:cubicBezTo>
                  <a:cubicBezTo>
                    <a:pt x="432" y="370"/>
                    <a:pt x="436" y="368"/>
                    <a:pt x="441" y="368"/>
                  </a:cubicBezTo>
                  <a:cubicBezTo>
                    <a:pt x="457" y="368"/>
                    <a:pt x="482" y="384"/>
                    <a:pt x="501" y="420"/>
                  </a:cubicBezTo>
                  <a:cubicBezTo>
                    <a:pt x="641" y="428"/>
                    <a:pt x="775" y="494"/>
                    <a:pt x="907" y="494"/>
                  </a:cubicBezTo>
                  <a:cubicBezTo>
                    <a:pt x="966" y="494"/>
                    <a:pt x="1025" y="481"/>
                    <a:pt x="1084" y="444"/>
                  </a:cubicBezTo>
                  <a:lnTo>
                    <a:pt x="1096" y="420"/>
                  </a:lnTo>
                  <a:cubicBezTo>
                    <a:pt x="1143" y="361"/>
                    <a:pt x="1143" y="313"/>
                    <a:pt x="1084" y="265"/>
                  </a:cubicBezTo>
                  <a:cubicBezTo>
                    <a:pt x="1035" y="265"/>
                    <a:pt x="982" y="270"/>
                    <a:pt x="932" y="270"/>
                  </a:cubicBezTo>
                  <a:cubicBezTo>
                    <a:pt x="847" y="270"/>
                    <a:pt x="767" y="257"/>
                    <a:pt x="715" y="182"/>
                  </a:cubicBezTo>
                  <a:cubicBezTo>
                    <a:pt x="593" y="36"/>
                    <a:pt x="448" y="0"/>
                    <a:pt x="2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30"/>
            <p:cNvSpPr/>
            <p:nvPr/>
          </p:nvSpPr>
          <p:spPr>
            <a:xfrm>
              <a:off x="5982275" y="2200100"/>
              <a:ext cx="17000" cy="10750"/>
            </a:xfrm>
            <a:custGeom>
              <a:avLst/>
              <a:gdLst/>
              <a:ahLst/>
              <a:cxnLst/>
              <a:rect l="l" t="t" r="r" b="b"/>
              <a:pathLst>
                <a:path w="680" h="430" extrusionOk="0">
                  <a:moveTo>
                    <a:pt x="251" y="1"/>
                  </a:moveTo>
                  <a:cubicBezTo>
                    <a:pt x="203" y="143"/>
                    <a:pt x="1" y="143"/>
                    <a:pt x="13" y="346"/>
                  </a:cubicBezTo>
                  <a:cubicBezTo>
                    <a:pt x="215" y="370"/>
                    <a:pt x="441" y="394"/>
                    <a:pt x="668" y="429"/>
                  </a:cubicBezTo>
                  <a:cubicBezTo>
                    <a:pt x="679" y="274"/>
                    <a:pt x="572" y="155"/>
                    <a:pt x="513" y="24"/>
                  </a:cubicBezTo>
                  <a:cubicBezTo>
                    <a:pt x="429" y="24"/>
                    <a:pt x="334" y="24"/>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30"/>
            <p:cNvSpPr/>
            <p:nvPr/>
          </p:nvSpPr>
          <p:spPr>
            <a:xfrm>
              <a:off x="5793875" y="2196175"/>
              <a:ext cx="20250" cy="6600"/>
            </a:xfrm>
            <a:custGeom>
              <a:avLst/>
              <a:gdLst/>
              <a:ahLst/>
              <a:cxnLst/>
              <a:rect l="l" t="t" r="r" b="b"/>
              <a:pathLst>
                <a:path w="810" h="264" extrusionOk="0">
                  <a:moveTo>
                    <a:pt x="352" y="1"/>
                  </a:moveTo>
                  <a:cubicBezTo>
                    <a:pt x="250" y="1"/>
                    <a:pt x="136" y="28"/>
                    <a:pt x="0" y="122"/>
                  </a:cubicBezTo>
                  <a:cubicBezTo>
                    <a:pt x="226" y="130"/>
                    <a:pt x="381" y="264"/>
                    <a:pt x="532" y="264"/>
                  </a:cubicBezTo>
                  <a:cubicBezTo>
                    <a:pt x="603" y="264"/>
                    <a:pt x="674" y="234"/>
                    <a:pt x="750" y="146"/>
                  </a:cubicBezTo>
                  <a:cubicBezTo>
                    <a:pt x="810" y="122"/>
                    <a:pt x="810" y="74"/>
                    <a:pt x="762" y="50"/>
                  </a:cubicBezTo>
                  <a:lnTo>
                    <a:pt x="762" y="50"/>
                  </a:lnTo>
                  <a:cubicBezTo>
                    <a:pt x="749" y="52"/>
                    <a:pt x="736" y="53"/>
                    <a:pt x="723" y="53"/>
                  </a:cubicBezTo>
                  <a:cubicBezTo>
                    <a:pt x="607" y="53"/>
                    <a:pt x="491" y="1"/>
                    <a:pt x="3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30"/>
            <p:cNvSpPr/>
            <p:nvPr/>
          </p:nvSpPr>
          <p:spPr>
            <a:xfrm>
              <a:off x="6088250" y="2207850"/>
              <a:ext cx="11025" cy="9875"/>
            </a:xfrm>
            <a:custGeom>
              <a:avLst/>
              <a:gdLst/>
              <a:ahLst/>
              <a:cxnLst/>
              <a:rect l="l" t="t" r="r" b="b"/>
              <a:pathLst>
                <a:path w="441" h="395" extrusionOk="0">
                  <a:moveTo>
                    <a:pt x="298" y="0"/>
                  </a:moveTo>
                  <a:cubicBezTo>
                    <a:pt x="143" y="12"/>
                    <a:pt x="0" y="60"/>
                    <a:pt x="24" y="226"/>
                  </a:cubicBezTo>
                  <a:cubicBezTo>
                    <a:pt x="55" y="374"/>
                    <a:pt x="157" y="395"/>
                    <a:pt x="264" y="395"/>
                  </a:cubicBezTo>
                  <a:cubicBezTo>
                    <a:pt x="306" y="395"/>
                    <a:pt x="349" y="392"/>
                    <a:pt x="389" y="392"/>
                  </a:cubicBezTo>
                  <a:cubicBezTo>
                    <a:pt x="403" y="392"/>
                    <a:pt x="416" y="392"/>
                    <a:pt x="429" y="393"/>
                  </a:cubicBezTo>
                  <a:cubicBezTo>
                    <a:pt x="441" y="357"/>
                    <a:pt x="441" y="310"/>
                    <a:pt x="441" y="262"/>
                  </a:cubicBezTo>
                  <a:lnTo>
                    <a:pt x="441" y="131"/>
                  </a:lnTo>
                  <a:cubicBezTo>
                    <a:pt x="381" y="84"/>
                    <a:pt x="346" y="3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30"/>
            <p:cNvSpPr/>
            <p:nvPr/>
          </p:nvSpPr>
          <p:spPr>
            <a:xfrm>
              <a:off x="6121000" y="2177925"/>
              <a:ext cx="19650" cy="8500"/>
            </a:xfrm>
            <a:custGeom>
              <a:avLst/>
              <a:gdLst/>
              <a:ahLst/>
              <a:cxnLst/>
              <a:rect l="l" t="t" r="r" b="b"/>
              <a:pathLst>
                <a:path w="786" h="340" extrusionOk="0">
                  <a:moveTo>
                    <a:pt x="493" y="0"/>
                  </a:moveTo>
                  <a:cubicBezTo>
                    <a:pt x="476" y="0"/>
                    <a:pt x="458" y="5"/>
                    <a:pt x="441" y="18"/>
                  </a:cubicBezTo>
                  <a:cubicBezTo>
                    <a:pt x="369" y="221"/>
                    <a:pt x="72" y="138"/>
                    <a:pt x="0" y="340"/>
                  </a:cubicBezTo>
                  <a:lnTo>
                    <a:pt x="715" y="340"/>
                  </a:lnTo>
                  <a:lnTo>
                    <a:pt x="738" y="304"/>
                  </a:lnTo>
                  <a:cubicBezTo>
                    <a:pt x="786" y="149"/>
                    <a:pt x="655" y="102"/>
                    <a:pt x="584" y="30"/>
                  </a:cubicBezTo>
                  <a:cubicBezTo>
                    <a:pt x="553" y="15"/>
                    <a:pt x="523" y="0"/>
                    <a:pt x="4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30"/>
            <p:cNvSpPr/>
            <p:nvPr/>
          </p:nvSpPr>
          <p:spPr>
            <a:xfrm>
              <a:off x="5895375" y="2196825"/>
              <a:ext cx="11025" cy="9975"/>
            </a:xfrm>
            <a:custGeom>
              <a:avLst/>
              <a:gdLst/>
              <a:ahLst/>
              <a:cxnLst/>
              <a:rect l="l" t="t" r="r" b="b"/>
              <a:pathLst>
                <a:path w="441" h="399" extrusionOk="0">
                  <a:moveTo>
                    <a:pt x="119" y="1"/>
                  </a:moveTo>
                  <a:cubicBezTo>
                    <a:pt x="107" y="48"/>
                    <a:pt x="95" y="96"/>
                    <a:pt x="60" y="132"/>
                  </a:cubicBezTo>
                  <a:cubicBezTo>
                    <a:pt x="0" y="274"/>
                    <a:pt x="84" y="346"/>
                    <a:pt x="203" y="394"/>
                  </a:cubicBezTo>
                  <a:cubicBezTo>
                    <a:pt x="209" y="397"/>
                    <a:pt x="217" y="398"/>
                    <a:pt x="228" y="398"/>
                  </a:cubicBezTo>
                  <a:cubicBezTo>
                    <a:pt x="259" y="398"/>
                    <a:pt x="304" y="385"/>
                    <a:pt x="322" y="358"/>
                  </a:cubicBezTo>
                  <a:cubicBezTo>
                    <a:pt x="441" y="227"/>
                    <a:pt x="334" y="155"/>
                    <a:pt x="238" y="84"/>
                  </a:cubicBezTo>
                  <a:cubicBezTo>
                    <a:pt x="215" y="48"/>
                    <a:pt x="167" y="24"/>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30"/>
            <p:cNvSpPr/>
            <p:nvPr/>
          </p:nvSpPr>
          <p:spPr>
            <a:xfrm>
              <a:off x="5931975" y="2200775"/>
              <a:ext cx="7175" cy="5750"/>
            </a:xfrm>
            <a:custGeom>
              <a:avLst/>
              <a:gdLst/>
              <a:ahLst/>
              <a:cxnLst/>
              <a:rect l="l" t="t" r="r" b="b"/>
              <a:pathLst>
                <a:path w="287" h="230" extrusionOk="0">
                  <a:moveTo>
                    <a:pt x="163" y="1"/>
                  </a:moveTo>
                  <a:cubicBezTo>
                    <a:pt x="96" y="1"/>
                    <a:pt x="40" y="34"/>
                    <a:pt x="13" y="116"/>
                  </a:cubicBezTo>
                  <a:cubicBezTo>
                    <a:pt x="1" y="140"/>
                    <a:pt x="24" y="224"/>
                    <a:pt x="60" y="224"/>
                  </a:cubicBezTo>
                  <a:cubicBezTo>
                    <a:pt x="79" y="228"/>
                    <a:pt x="96" y="230"/>
                    <a:pt x="113" y="230"/>
                  </a:cubicBezTo>
                  <a:cubicBezTo>
                    <a:pt x="192" y="230"/>
                    <a:pt x="247" y="185"/>
                    <a:pt x="286" y="116"/>
                  </a:cubicBezTo>
                  <a:cubicBezTo>
                    <a:pt x="251" y="81"/>
                    <a:pt x="251" y="21"/>
                    <a:pt x="227" y="9"/>
                  </a:cubicBezTo>
                  <a:cubicBezTo>
                    <a:pt x="205" y="4"/>
                    <a:pt x="184" y="1"/>
                    <a:pt x="1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30"/>
            <p:cNvSpPr/>
            <p:nvPr/>
          </p:nvSpPr>
          <p:spPr>
            <a:xfrm>
              <a:off x="5781675" y="2193550"/>
              <a:ext cx="8950" cy="5675"/>
            </a:xfrm>
            <a:custGeom>
              <a:avLst/>
              <a:gdLst/>
              <a:ahLst/>
              <a:cxnLst/>
              <a:rect l="l" t="t" r="r" b="b"/>
              <a:pathLst>
                <a:path w="358" h="227" extrusionOk="0">
                  <a:moveTo>
                    <a:pt x="167" y="1"/>
                  </a:moveTo>
                  <a:cubicBezTo>
                    <a:pt x="60" y="36"/>
                    <a:pt x="0" y="60"/>
                    <a:pt x="60" y="132"/>
                  </a:cubicBezTo>
                  <a:cubicBezTo>
                    <a:pt x="83" y="179"/>
                    <a:pt x="167" y="227"/>
                    <a:pt x="226" y="227"/>
                  </a:cubicBezTo>
                  <a:cubicBezTo>
                    <a:pt x="310" y="227"/>
                    <a:pt x="357" y="155"/>
                    <a:pt x="310" y="96"/>
                  </a:cubicBezTo>
                  <a:cubicBezTo>
                    <a:pt x="286" y="48"/>
                    <a:pt x="202"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30"/>
            <p:cNvSpPr/>
            <p:nvPr/>
          </p:nvSpPr>
          <p:spPr>
            <a:xfrm>
              <a:off x="5910250" y="2199975"/>
              <a:ext cx="8050" cy="5225"/>
            </a:xfrm>
            <a:custGeom>
              <a:avLst/>
              <a:gdLst/>
              <a:ahLst/>
              <a:cxnLst/>
              <a:rect l="l" t="t" r="r" b="b"/>
              <a:pathLst>
                <a:path w="322" h="209" extrusionOk="0">
                  <a:moveTo>
                    <a:pt x="163" y="0"/>
                  </a:moveTo>
                  <a:cubicBezTo>
                    <a:pt x="99" y="0"/>
                    <a:pt x="36" y="20"/>
                    <a:pt x="1" y="101"/>
                  </a:cubicBezTo>
                  <a:cubicBezTo>
                    <a:pt x="1" y="137"/>
                    <a:pt x="48" y="208"/>
                    <a:pt x="48" y="208"/>
                  </a:cubicBezTo>
                  <a:cubicBezTo>
                    <a:pt x="143" y="196"/>
                    <a:pt x="215" y="160"/>
                    <a:pt x="274" y="148"/>
                  </a:cubicBezTo>
                  <a:cubicBezTo>
                    <a:pt x="322" y="77"/>
                    <a:pt x="298" y="29"/>
                    <a:pt x="227" y="6"/>
                  </a:cubicBezTo>
                  <a:cubicBezTo>
                    <a:pt x="206" y="3"/>
                    <a:pt x="184"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30"/>
            <p:cNvSpPr/>
            <p:nvPr/>
          </p:nvSpPr>
          <p:spPr>
            <a:xfrm>
              <a:off x="6078125" y="2235525"/>
              <a:ext cx="7175" cy="4200"/>
            </a:xfrm>
            <a:custGeom>
              <a:avLst/>
              <a:gdLst/>
              <a:ahLst/>
              <a:cxnLst/>
              <a:rect l="l" t="t" r="r" b="b"/>
              <a:pathLst>
                <a:path w="287" h="168" extrusionOk="0">
                  <a:moveTo>
                    <a:pt x="155" y="0"/>
                  </a:moveTo>
                  <a:cubicBezTo>
                    <a:pt x="108" y="60"/>
                    <a:pt x="48" y="108"/>
                    <a:pt x="1" y="167"/>
                  </a:cubicBezTo>
                  <a:cubicBezTo>
                    <a:pt x="96" y="167"/>
                    <a:pt x="167" y="155"/>
                    <a:pt x="251" y="155"/>
                  </a:cubicBezTo>
                  <a:cubicBezTo>
                    <a:pt x="274" y="108"/>
                    <a:pt x="286" y="60"/>
                    <a:pt x="274" y="24"/>
                  </a:cubicBezTo>
                  <a:cubicBezTo>
                    <a:pt x="239" y="24"/>
                    <a:pt x="191"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30"/>
            <p:cNvSpPr/>
            <p:nvPr/>
          </p:nvSpPr>
          <p:spPr>
            <a:xfrm>
              <a:off x="5812625" y="2197425"/>
              <a:ext cx="4775" cy="2975"/>
            </a:xfrm>
            <a:custGeom>
              <a:avLst/>
              <a:gdLst/>
              <a:ahLst/>
              <a:cxnLst/>
              <a:rect l="l" t="t" r="r" b="b"/>
              <a:pathLst>
                <a:path w="191" h="119" extrusionOk="0">
                  <a:moveTo>
                    <a:pt x="12" y="0"/>
                  </a:moveTo>
                  <a:cubicBezTo>
                    <a:pt x="12" y="24"/>
                    <a:pt x="0" y="72"/>
                    <a:pt x="0" y="96"/>
                  </a:cubicBezTo>
                  <a:cubicBezTo>
                    <a:pt x="37" y="96"/>
                    <a:pt x="78" y="118"/>
                    <a:pt x="113" y="118"/>
                  </a:cubicBezTo>
                  <a:cubicBezTo>
                    <a:pt x="145" y="118"/>
                    <a:pt x="174" y="99"/>
                    <a:pt x="191" y="24"/>
                  </a:cubicBezTo>
                  <a:cubicBezTo>
                    <a:pt x="191" y="24"/>
                    <a:pt x="72"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30"/>
            <p:cNvSpPr/>
            <p:nvPr/>
          </p:nvSpPr>
          <p:spPr>
            <a:xfrm>
              <a:off x="6002525" y="2206650"/>
              <a:ext cx="3900" cy="4500"/>
            </a:xfrm>
            <a:custGeom>
              <a:avLst/>
              <a:gdLst/>
              <a:ahLst/>
              <a:cxnLst/>
              <a:rect l="l" t="t" r="r" b="b"/>
              <a:pathLst>
                <a:path w="156" h="180" extrusionOk="0">
                  <a:moveTo>
                    <a:pt x="84" y="1"/>
                  </a:moveTo>
                  <a:cubicBezTo>
                    <a:pt x="0" y="1"/>
                    <a:pt x="24" y="108"/>
                    <a:pt x="24" y="179"/>
                  </a:cubicBezTo>
                  <a:lnTo>
                    <a:pt x="143" y="179"/>
                  </a:lnTo>
                  <a:cubicBezTo>
                    <a:pt x="143" y="108"/>
                    <a:pt x="15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30"/>
            <p:cNvSpPr/>
            <p:nvPr/>
          </p:nvSpPr>
          <p:spPr>
            <a:xfrm>
              <a:off x="6134975" y="2178675"/>
              <a:ext cx="39325" cy="8100"/>
            </a:xfrm>
            <a:custGeom>
              <a:avLst/>
              <a:gdLst/>
              <a:ahLst/>
              <a:cxnLst/>
              <a:rect l="l" t="t" r="r" b="b"/>
              <a:pathLst>
                <a:path w="1573" h="324" extrusionOk="0">
                  <a:moveTo>
                    <a:pt x="1" y="0"/>
                  </a:moveTo>
                  <a:cubicBezTo>
                    <a:pt x="60" y="96"/>
                    <a:pt x="108" y="179"/>
                    <a:pt x="167" y="274"/>
                  </a:cubicBezTo>
                  <a:cubicBezTo>
                    <a:pt x="201" y="283"/>
                    <a:pt x="241" y="291"/>
                    <a:pt x="278" y="291"/>
                  </a:cubicBezTo>
                  <a:cubicBezTo>
                    <a:pt x="293" y="291"/>
                    <a:pt x="308" y="290"/>
                    <a:pt x="322" y="286"/>
                  </a:cubicBezTo>
                  <a:lnTo>
                    <a:pt x="298" y="286"/>
                  </a:lnTo>
                  <a:cubicBezTo>
                    <a:pt x="346" y="233"/>
                    <a:pt x="391" y="206"/>
                    <a:pt x="435" y="206"/>
                  </a:cubicBezTo>
                  <a:cubicBezTo>
                    <a:pt x="480" y="206"/>
                    <a:pt x="525" y="233"/>
                    <a:pt x="572" y="286"/>
                  </a:cubicBezTo>
                  <a:cubicBezTo>
                    <a:pt x="611" y="312"/>
                    <a:pt x="645" y="323"/>
                    <a:pt x="680" y="323"/>
                  </a:cubicBezTo>
                  <a:cubicBezTo>
                    <a:pt x="711" y="323"/>
                    <a:pt x="741" y="315"/>
                    <a:pt x="775" y="298"/>
                  </a:cubicBezTo>
                  <a:lnTo>
                    <a:pt x="822" y="298"/>
                  </a:lnTo>
                  <a:cubicBezTo>
                    <a:pt x="1072" y="286"/>
                    <a:pt x="1310" y="274"/>
                    <a:pt x="1572" y="250"/>
                  </a:cubicBezTo>
                  <a:cubicBezTo>
                    <a:pt x="1525" y="179"/>
                    <a:pt x="1489" y="96"/>
                    <a:pt x="1453" y="12"/>
                  </a:cubicBezTo>
                  <a:lnTo>
                    <a:pt x="1013" y="12"/>
                  </a:lnTo>
                  <a:cubicBezTo>
                    <a:pt x="1013" y="36"/>
                    <a:pt x="989" y="36"/>
                    <a:pt x="953" y="48"/>
                  </a:cubicBezTo>
                  <a:cubicBezTo>
                    <a:pt x="948" y="51"/>
                    <a:pt x="941" y="52"/>
                    <a:pt x="935" y="52"/>
                  </a:cubicBezTo>
                  <a:cubicBezTo>
                    <a:pt x="913" y="52"/>
                    <a:pt x="888" y="37"/>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30"/>
            <p:cNvSpPr/>
            <p:nvPr/>
          </p:nvSpPr>
          <p:spPr>
            <a:xfrm>
              <a:off x="6142425" y="2183500"/>
              <a:ext cx="6875" cy="2925"/>
            </a:xfrm>
            <a:custGeom>
              <a:avLst/>
              <a:gdLst/>
              <a:ahLst/>
              <a:cxnLst/>
              <a:rect l="l" t="t" r="r" b="b"/>
              <a:pathLst>
                <a:path w="275" h="117" extrusionOk="0">
                  <a:moveTo>
                    <a:pt x="137" y="1"/>
                  </a:moveTo>
                  <a:cubicBezTo>
                    <a:pt x="93" y="1"/>
                    <a:pt x="48" y="40"/>
                    <a:pt x="0" y="117"/>
                  </a:cubicBezTo>
                  <a:lnTo>
                    <a:pt x="274" y="117"/>
                  </a:lnTo>
                  <a:cubicBezTo>
                    <a:pt x="227" y="40"/>
                    <a:pt x="182"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30"/>
            <p:cNvSpPr/>
            <p:nvPr/>
          </p:nvSpPr>
          <p:spPr>
            <a:xfrm>
              <a:off x="6149275" y="2186400"/>
              <a:ext cx="5075" cy="1900"/>
            </a:xfrm>
            <a:custGeom>
              <a:avLst/>
              <a:gdLst/>
              <a:ahLst/>
              <a:cxnLst/>
              <a:rect l="l" t="t" r="r" b="b"/>
              <a:pathLst>
                <a:path w="203" h="76" extrusionOk="0">
                  <a:moveTo>
                    <a:pt x="0" y="1"/>
                  </a:moveTo>
                  <a:cubicBezTo>
                    <a:pt x="30" y="54"/>
                    <a:pt x="63" y="75"/>
                    <a:pt x="97" y="75"/>
                  </a:cubicBezTo>
                  <a:cubicBezTo>
                    <a:pt x="131" y="75"/>
                    <a:pt x="167" y="54"/>
                    <a:pt x="203" y="25"/>
                  </a:cubicBezTo>
                  <a:cubicBezTo>
                    <a:pt x="131" y="25"/>
                    <a:pt x="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30"/>
            <p:cNvSpPr/>
            <p:nvPr/>
          </p:nvSpPr>
          <p:spPr>
            <a:xfrm>
              <a:off x="5197950" y="2254575"/>
              <a:ext cx="41700" cy="15200"/>
            </a:xfrm>
            <a:custGeom>
              <a:avLst/>
              <a:gdLst/>
              <a:ahLst/>
              <a:cxnLst/>
              <a:rect l="l" t="t" r="r" b="b"/>
              <a:pathLst>
                <a:path w="1668" h="608" extrusionOk="0">
                  <a:moveTo>
                    <a:pt x="179" y="0"/>
                  </a:moveTo>
                  <a:cubicBezTo>
                    <a:pt x="120" y="60"/>
                    <a:pt x="13" y="60"/>
                    <a:pt x="1" y="167"/>
                  </a:cubicBezTo>
                  <a:cubicBezTo>
                    <a:pt x="179" y="334"/>
                    <a:pt x="382" y="274"/>
                    <a:pt x="572" y="298"/>
                  </a:cubicBezTo>
                  <a:cubicBezTo>
                    <a:pt x="668" y="358"/>
                    <a:pt x="799" y="346"/>
                    <a:pt x="894" y="405"/>
                  </a:cubicBezTo>
                  <a:cubicBezTo>
                    <a:pt x="918" y="417"/>
                    <a:pt x="965" y="429"/>
                    <a:pt x="1013" y="429"/>
                  </a:cubicBezTo>
                  <a:cubicBezTo>
                    <a:pt x="1072" y="465"/>
                    <a:pt x="1108" y="489"/>
                    <a:pt x="1168" y="512"/>
                  </a:cubicBezTo>
                  <a:cubicBezTo>
                    <a:pt x="1251" y="524"/>
                    <a:pt x="1334" y="548"/>
                    <a:pt x="1406" y="584"/>
                  </a:cubicBezTo>
                  <a:cubicBezTo>
                    <a:pt x="1453" y="596"/>
                    <a:pt x="1513" y="608"/>
                    <a:pt x="1572" y="608"/>
                  </a:cubicBezTo>
                  <a:cubicBezTo>
                    <a:pt x="1632" y="584"/>
                    <a:pt x="1668" y="536"/>
                    <a:pt x="1668" y="477"/>
                  </a:cubicBezTo>
                  <a:lnTo>
                    <a:pt x="1608" y="417"/>
                  </a:lnTo>
                  <a:lnTo>
                    <a:pt x="1620" y="405"/>
                  </a:lnTo>
                  <a:cubicBezTo>
                    <a:pt x="1561" y="358"/>
                    <a:pt x="1465" y="346"/>
                    <a:pt x="1406" y="274"/>
                  </a:cubicBezTo>
                  <a:cubicBezTo>
                    <a:pt x="1394" y="215"/>
                    <a:pt x="1382" y="167"/>
                    <a:pt x="1334" y="120"/>
                  </a:cubicBezTo>
                  <a:cubicBezTo>
                    <a:pt x="1320" y="106"/>
                    <a:pt x="1302" y="100"/>
                    <a:pt x="1285" y="100"/>
                  </a:cubicBezTo>
                  <a:cubicBezTo>
                    <a:pt x="1273" y="100"/>
                    <a:pt x="1261" y="103"/>
                    <a:pt x="1251" y="108"/>
                  </a:cubicBezTo>
                  <a:cubicBezTo>
                    <a:pt x="1144" y="69"/>
                    <a:pt x="1034" y="60"/>
                    <a:pt x="923" y="60"/>
                  </a:cubicBezTo>
                  <a:cubicBezTo>
                    <a:pt x="818" y="60"/>
                    <a:pt x="712" y="68"/>
                    <a:pt x="606" y="68"/>
                  </a:cubicBezTo>
                  <a:cubicBezTo>
                    <a:pt x="511" y="68"/>
                    <a:pt x="416" y="61"/>
                    <a:pt x="322" y="36"/>
                  </a:cubicBezTo>
                  <a:cubicBezTo>
                    <a:pt x="275" y="12"/>
                    <a:pt x="215" y="1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30"/>
            <p:cNvSpPr/>
            <p:nvPr/>
          </p:nvSpPr>
          <p:spPr>
            <a:xfrm>
              <a:off x="5241425" y="2265700"/>
              <a:ext cx="25625" cy="10925"/>
            </a:xfrm>
            <a:custGeom>
              <a:avLst/>
              <a:gdLst/>
              <a:ahLst/>
              <a:cxnLst/>
              <a:rect l="l" t="t" r="r" b="b"/>
              <a:pathLst>
                <a:path w="1025" h="437" extrusionOk="0">
                  <a:moveTo>
                    <a:pt x="259" y="0"/>
                  </a:moveTo>
                  <a:cubicBezTo>
                    <a:pt x="187" y="0"/>
                    <a:pt x="118" y="24"/>
                    <a:pt x="48" y="79"/>
                  </a:cubicBezTo>
                  <a:cubicBezTo>
                    <a:pt x="0" y="139"/>
                    <a:pt x="0" y="198"/>
                    <a:pt x="24" y="258"/>
                  </a:cubicBezTo>
                  <a:cubicBezTo>
                    <a:pt x="286" y="437"/>
                    <a:pt x="560" y="389"/>
                    <a:pt x="846" y="437"/>
                  </a:cubicBezTo>
                  <a:lnTo>
                    <a:pt x="1024" y="306"/>
                  </a:lnTo>
                  <a:cubicBezTo>
                    <a:pt x="893" y="246"/>
                    <a:pt x="703" y="306"/>
                    <a:pt x="595" y="139"/>
                  </a:cubicBezTo>
                  <a:cubicBezTo>
                    <a:pt x="548" y="79"/>
                    <a:pt x="488" y="44"/>
                    <a:pt x="417" y="32"/>
                  </a:cubicBezTo>
                  <a:cubicBezTo>
                    <a:pt x="363" y="12"/>
                    <a:pt x="310" y="0"/>
                    <a:pt x="2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30"/>
            <p:cNvSpPr/>
            <p:nvPr/>
          </p:nvSpPr>
          <p:spPr>
            <a:xfrm>
              <a:off x="5170275" y="2249800"/>
              <a:ext cx="32475" cy="8675"/>
            </a:xfrm>
            <a:custGeom>
              <a:avLst/>
              <a:gdLst/>
              <a:ahLst/>
              <a:cxnLst/>
              <a:rect l="l" t="t" r="r" b="b"/>
              <a:pathLst>
                <a:path w="1299" h="347" extrusionOk="0">
                  <a:moveTo>
                    <a:pt x="700" y="0"/>
                  </a:moveTo>
                  <a:cubicBezTo>
                    <a:pt x="662" y="0"/>
                    <a:pt x="624" y="4"/>
                    <a:pt x="584" y="13"/>
                  </a:cubicBezTo>
                  <a:cubicBezTo>
                    <a:pt x="429" y="72"/>
                    <a:pt x="274" y="72"/>
                    <a:pt x="120" y="132"/>
                  </a:cubicBezTo>
                  <a:cubicBezTo>
                    <a:pt x="72" y="132"/>
                    <a:pt x="48" y="132"/>
                    <a:pt x="1" y="144"/>
                  </a:cubicBezTo>
                  <a:cubicBezTo>
                    <a:pt x="98" y="291"/>
                    <a:pt x="225" y="318"/>
                    <a:pt x="360" y="318"/>
                  </a:cubicBezTo>
                  <a:cubicBezTo>
                    <a:pt x="440" y="318"/>
                    <a:pt x="524" y="308"/>
                    <a:pt x="606" y="308"/>
                  </a:cubicBezTo>
                  <a:cubicBezTo>
                    <a:pt x="655" y="308"/>
                    <a:pt x="703" y="312"/>
                    <a:pt x="751" y="322"/>
                  </a:cubicBezTo>
                  <a:cubicBezTo>
                    <a:pt x="870" y="346"/>
                    <a:pt x="1001" y="346"/>
                    <a:pt x="1120" y="346"/>
                  </a:cubicBezTo>
                  <a:cubicBezTo>
                    <a:pt x="1179" y="299"/>
                    <a:pt x="1239" y="239"/>
                    <a:pt x="1298" y="180"/>
                  </a:cubicBezTo>
                  <a:cubicBezTo>
                    <a:pt x="1251" y="168"/>
                    <a:pt x="1227" y="144"/>
                    <a:pt x="1167" y="144"/>
                  </a:cubicBezTo>
                  <a:cubicBezTo>
                    <a:pt x="1012" y="76"/>
                    <a:pt x="865" y="0"/>
                    <a:pt x="70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30"/>
            <p:cNvSpPr/>
            <p:nvPr/>
          </p:nvSpPr>
          <p:spPr>
            <a:xfrm>
              <a:off x="5212850" y="2261625"/>
              <a:ext cx="7750" cy="2800"/>
            </a:xfrm>
            <a:custGeom>
              <a:avLst/>
              <a:gdLst/>
              <a:ahLst/>
              <a:cxnLst/>
              <a:rect l="l" t="t" r="r" b="b"/>
              <a:pathLst>
                <a:path w="310" h="112" extrusionOk="0">
                  <a:moveTo>
                    <a:pt x="69" y="0"/>
                  </a:moveTo>
                  <a:cubicBezTo>
                    <a:pt x="46" y="0"/>
                    <a:pt x="23" y="2"/>
                    <a:pt x="0" y="4"/>
                  </a:cubicBezTo>
                  <a:cubicBezTo>
                    <a:pt x="84" y="88"/>
                    <a:pt x="191" y="111"/>
                    <a:pt x="310" y="111"/>
                  </a:cubicBezTo>
                  <a:cubicBezTo>
                    <a:pt x="252" y="25"/>
                    <a:pt x="164" y="0"/>
                    <a:pt x="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30"/>
            <p:cNvSpPr/>
            <p:nvPr/>
          </p:nvSpPr>
          <p:spPr>
            <a:xfrm>
              <a:off x="5223550" y="2265300"/>
              <a:ext cx="4200" cy="2100"/>
            </a:xfrm>
            <a:custGeom>
              <a:avLst/>
              <a:gdLst/>
              <a:ahLst/>
              <a:cxnLst/>
              <a:rect l="l" t="t" r="r" b="b"/>
              <a:pathLst>
                <a:path w="168" h="84" extrusionOk="0">
                  <a:moveTo>
                    <a:pt x="1" y="0"/>
                  </a:moveTo>
                  <a:lnTo>
                    <a:pt x="1" y="0"/>
                  </a:lnTo>
                  <a:cubicBezTo>
                    <a:pt x="60" y="36"/>
                    <a:pt x="108" y="60"/>
                    <a:pt x="167" y="83"/>
                  </a:cubicBezTo>
                  <a:cubicBezTo>
                    <a:pt x="108" y="48"/>
                    <a:pt x="60"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30"/>
            <p:cNvSpPr/>
            <p:nvPr/>
          </p:nvSpPr>
          <p:spPr>
            <a:xfrm>
              <a:off x="5233675" y="2268275"/>
              <a:ext cx="4800" cy="2700"/>
            </a:xfrm>
            <a:custGeom>
              <a:avLst/>
              <a:gdLst/>
              <a:ahLst/>
              <a:cxnLst/>
              <a:rect l="l" t="t" r="r" b="b"/>
              <a:pathLst>
                <a:path w="192" h="108" extrusionOk="0">
                  <a:moveTo>
                    <a:pt x="191" y="0"/>
                  </a:moveTo>
                  <a:cubicBezTo>
                    <a:pt x="132" y="24"/>
                    <a:pt x="60" y="24"/>
                    <a:pt x="1" y="36"/>
                  </a:cubicBezTo>
                  <a:cubicBezTo>
                    <a:pt x="72" y="60"/>
                    <a:pt x="132" y="95"/>
                    <a:pt x="191" y="107"/>
                  </a:cubicBezTo>
                  <a:lnTo>
                    <a:pt x="19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30"/>
            <p:cNvSpPr/>
            <p:nvPr/>
          </p:nvSpPr>
          <p:spPr>
            <a:xfrm>
              <a:off x="5238450" y="2266775"/>
              <a:ext cx="3575" cy="5375"/>
            </a:xfrm>
            <a:custGeom>
              <a:avLst/>
              <a:gdLst/>
              <a:ahLst/>
              <a:cxnLst/>
              <a:rect l="l" t="t" r="r" b="b"/>
              <a:pathLst>
                <a:path w="143" h="215" extrusionOk="0">
                  <a:moveTo>
                    <a:pt x="72" y="1"/>
                  </a:moveTo>
                  <a:cubicBezTo>
                    <a:pt x="48" y="24"/>
                    <a:pt x="24" y="48"/>
                    <a:pt x="0" y="60"/>
                  </a:cubicBezTo>
                  <a:lnTo>
                    <a:pt x="0" y="167"/>
                  </a:lnTo>
                  <a:cubicBezTo>
                    <a:pt x="60" y="179"/>
                    <a:pt x="107" y="203"/>
                    <a:pt x="143" y="215"/>
                  </a:cubicBezTo>
                  <a:lnTo>
                    <a:pt x="143" y="143"/>
                  </a:lnTo>
                  <a:lnTo>
                    <a:pt x="143" y="60"/>
                  </a:lnTo>
                  <a:cubicBezTo>
                    <a:pt x="119" y="48"/>
                    <a:pt x="107"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30"/>
            <p:cNvSpPr/>
            <p:nvPr/>
          </p:nvSpPr>
          <p:spPr>
            <a:xfrm>
              <a:off x="5335475" y="2288250"/>
              <a:ext cx="18775" cy="5675"/>
            </a:xfrm>
            <a:custGeom>
              <a:avLst/>
              <a:gdLst/>
              <a:ahLst/>
              <a:cxnLst/>
              <a:rect l="l" t="t" r="r" b="b"/>
              <a:pathLst>
                <a:path w="751" h="227" extrusionOk="0">
                  <a:moveTo>
                    <a:pt x="526" y="0"/>
                  </a:moveTo>
                  <a:cubicBezTo>
                    <a:pt x="454" y="0"/>
                    <a:pt x="378" y="28"/>
                    <a:pt x="298" y="58"/>
                  </a:cubicBezTo>
                  <a:cubicBezTo>
                    <a:pt x="191" y="70"/>
                    <a:pt x="108" y="70"/>
                    <a:pt x="1" y="82"/>
                  </a:cubicBezTo>
                  <a:cubicBezTo>
                    <a:pt x="117" y="198"/>
                    <a:pt x="242" y="227"/>
                    <a:pt x="372" y="227"/>
                  </a:cubicBezTo>
                  <a:cubicBezTo>
                    <a:pt x="496" y="227"/>
                    <a:pt x="623" y="201"/>
                    <a:pt x="751" y="201"/>
                  </a:cubicBezTo>
                  <a:cubicBezTo>
                    <a:pt x="727" y="154"/>
                    <a:pt x="727" y="130"/>
                    <a:pt x="715" y="94"/>
                  </a:cubicBezTo>
                  <a:cubicBezTo>
                    <a:pt x="657" y="25"/>
                    <a:pt x="594"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30"/>
            <p:cNvSpPr/>
            <p:nvPr/>
          </p:nvSpPr>
          <p:spPr>
            <a:xfrm>
              <a:off x="5217300" y="1938175"/>
              <a:ext cx="2125" cy="3875"/>
            </a:xfrm>
            <a:custGeom>
              <a:avLst/>
              <a:gdLst/>
              <a:ahLst/>
              <a:cxnLst/>
              <a:rect l="l" t="t" r="r" b="b"/>
              <a:pathLst>
                <a:path w="85" h="155" extrusionOk="0">
                  <a:moveTo>
                    <a:pt x="1" y="0"/>
                  </a:moveTo>
                  <a:lnTo>
                    <a:pt x="1" y="155"/>
                  </a:lnTo>
                  <a:cubicBezTo>
                    <a:pt x="84" y="107"/>
                    <a:pt x="84"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30"/>
            <p:cNvSpPr/>
            <p:nvPr/>
          </p:nvSpPr>
          <p:spPr>
            <a:xfrm>
              <a:off x="5220575" y="1973000"/>
              <a:ext cx="1825" cy="1500"/>
            </a:xfrm>
            <a:custGeom>
              <a:avLst/>
              <a:gdLst/>
              <a:ahLst/>
              <a:cxnLst/>
              <a:rect l="l" t="t" r="r" b="b"/>
              <a:pathLst>
                <a:path w="73" h="60" extrusionOk="0">
                  <a:moveTo>
                    <a:pt x="25" y="0"/>
                  </a:moveTo>
                  <a:lnTo>
                    <a:pt x="25" y="0"/>
                  </a:lnTo>
                  <a:cubicBezTo>
                    <a:pt x="13" y="0"/>
                    <a:pt x="13" y="48"/>
                    <a:pt x="1" y="60"/>
                  </a:cubicBezTo>
                  <a:cubicBezTo>
                    <a:pt x="60" y="24"/>
                    <a:pt x="72"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30"/>
            <p:cNvSpPr/>
            <p:nvPr/>
          </p:nvSpPr>
          <p:spPr>
            <a:xfrm>
              <a:off x="5225050" y="1806000"/>
              <a:ext cx="2700" cy="4500"/>
            </a:xfrm>
            <a:custGeom>
              <a:avLst/>
              <a:gdLst/>
              <a:ahLst/>
              <a:cxnLst/>
              <a:rect l="l" t="t" r="r" b="b"/>
              <a:pathLst>
                <a:path w="108" h="180" extrusionOk="0">
                  <a:moveTo>
                    <a:pt x="107" y="1"/>
                  </a:moveTo>
                  <a:cubicBezTo>
                    <a:pt x="24" y="25"/>
                    <a:pt x="0" y="84"/>
                    <a:pt x="0" y="179"/>
                  </a:cubicBezTo>
                  <a:cubicBezTo>
                    <a:pt x="24" y="120"/>
                    <a:pt x="72" y="60"/>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30"/>
            <p:cNvSpPr/>
            <p:nvPr/>
          </p:nvSpPr>
          <p:spPr>
            <a:xfrm>
              <a:off x="5909350" y="3114825"/>
              <a:ext cx="10450" cy="4475"/>
            </a:xfrm>
            <a:custGeom>
              <a:avLst/>
              <a:gdLst/>
              <a:ahLst/>
              <a:cxnLst/>
              <a:rect l="l" t="t" r="r" b="b"/>
              <a:pathLst>
                <a:path w="418" h="179" extrusionOk="0">
                  <a:moveTo>
                    <a:pt x="214" y="1"/>
                  </a:moveTo>
                  <a:cubicBezTo>
                    <a:pt x="147" y="1"/>
                    <a:pt x="75" y="51"/>
                    <a:pt x="1" y="154"/>
                  </a:cubicBezTo>
                  <a:cubicBezTo>
                    <a:pt x="46" y="136"/>
                    <a:pt x="89" y="129"/>
                    <a:pt x="133" y="129"/>
                  </a:cubicBezTo>
                  <a:cubicBezTo>
                    <a:pt x="227" y="129"/>
                    <a:pt x="320" y="162"/>
                    <a:pt x="418" y="178"/>
                  </a:cubicBezTo>
                  <a:cubicBezTo>
                    <a:pt x="356" y="60"/>
                    <a:pt x="287" y="1"/>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30"/>
            <p:cNvSpPr/>
            <p:nvPr/>
          </p:nvSpPr>
          <p:spPr>
            <a:xfrm>
              <a:off x="6084975" y="3087425"/>
              <a:ext cx="4500" cy="3000"/>
            </a:xfrm>
            <a:custGeom>
              <a:avLst/>
              <a:gdLst/>
              <a:ahLst/>
              <a:cxnLst/>
              <a:rect l="l" t="t" r="r" b="b"/>
              <a:pathLst>
                <a:path w="180" h="120" extrusionOk="0">
                  <a:moveTo>
                    <a:pt x="131" y="0"/>
                  </a:moveTo>
                  <a:cubicBezTo>
                    <a:pt x="84" y="36"/>
                    <a:pt x="36" y="71"/>
                    <a:pt x="0" y="119"/>
                  </a:cubicBezTo>
                  <a:cubicBezTo>
                    <a:pt x="60" y="83"/>
                    <a:pt x="120" y="71"/>
                    <a:pt x="179" y="60"/>
                  </a:cubicBezTo>
                  <a:cubicBezTo>
                    <a:pt x="155" y="36"/>
                    <a:pt x="143"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30"/>
            <p:cNvSpPr/>
            <p:nvPr/>
          </p:nvSpPr>
          <p:spPr>
            <a:xfrm>
              <a:off x="6001025" y="3072775"/>
              <a:ext cx="5100" cy="3050"/>
            </a:xfrm>
            <a:custGeom>
              <a:avLst/>
              <a:gdLst/>
              <a:ahLst/>
              <a:cxnLst/>
              <a:rect l="l" t="t" r="r" b="b"/>
              <a:pathLst>
                <a:path w="204" h="122" extrusionOk="0">
                  <a:moveTo>
                    <a:pt x="91" y="1"/>
                  </a:moveTo>
                  <a:cubicBezTo>
                    <a:pt x="67" y="1"/>
                    <a:pt x="38" y="17"/>
                    <a:pt x="1" y="62"/>
                  </a:cubicBezTo>
                  <a:cubicBezTo>
                    <a:pt x="84" y="86"/>
                    <a:pt x="144" y="110"/>
                    <a:pt x="203" y="122"/>
                  </a:cubicBezTo>
                  <a:cubicBezTo>
                    <a:pt x="171" y="81"/>
                    <a:pt x="144" y="1"/>
                    <a:pt x="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30"/>
            <p:cNvSpPr/>
            <p:nvPr/>
          </p:nvSpPr>
          <p:spPr>
            <a:xfrm>
              <a:off x="6146300" y="3648275"/>
              <a:ext cx="21450" cy="5300"/>
            </a:xfrm>
            <a:custGeom>
              <a:avLst/>
              <a:gdLst/>
              <a:ahLst/>
              <a:cxnLst/>
              <a:rect l="l" t="t" r="r" b="b"/>
              <a:pathLst>
                <a:path w="858" h="212" extrusionOk="0">
                  <a:moveTo>
                    <a:pt x="615" y="0"/>
                  </a:moveTo>
                  <a:cubicBezTo>
                    <a:pt x="591" y="0"/>
                    <a:pt x="565" y="3"/>
                    <a:pt x="536" y="9"/>
                  </a:cubicBezTo>
                  <a:cubicBezTo>
                    <a:pt x="357" y="33"/>
                    <a:pt x="179" y="33"/>
                    <a:pt x="0" y="45"/>
                  </a:cubicBezTo>
                  <a:cubicBezTo>
                    <a:pt x="48" y="164"/>
                    <a:pt x="167" y="200"/>
                    <a:pt x="286" y="212"/>
                  </a:cubicBezTo>
                  <a:cubicBezTo>
                    <a:pt x="476" y="200"/>
                    <a:pt x="667" y="200"/>
                    <a:pt x="857" y="188"/>
                  </a:cubicBezTo>
                  <a:cubicBezTo>
                    <a:pt x="798" y="70"/>
                    <a:pt x="731" y="0"/>
                    <a:pt x="6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30"/>
            <p:cNvSpPr/>
            <p:nvPr/>
          </p:nvSpPr>
          <p:spPr>
            <a:xfrm>
              <a:off x="6167725" y="3652950"/>
              <a:ext cx="3000" cy="2125"/>
            </a:xfrm>
            <a:custGeom>
              <a:avLst/>
              <a:gdLst/>
              <a:ahLst/>
              <a:cxnLst/>
              <a:rect l="l" t="t" r="r" b="b"/>
              <a:pathLst>
                <a:path w="120" h="85" extrusionOk="0">
                  <a:moveTo>
                    <a:pt x="0" y="1"/>
                  </a:moveTo>
                  <a:cubicBezTo>
                    <a:pt x="24" y="13"/>
                    <a:pt x="48" y="37"/>
                    <a:pt x="60" y="84"/>
                  </a:cubicBezTo>
                  <a:cubicBezTo>
                    <a:pt x="96" y="60"/>
                    <a:pt x="108" y="25"/>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30"/>
            <p:cNvSpPr/>
            <p:nvPr/>
          </p:nvSpPr>
          <p:spPr>
            <a:xfrm>
              <a:off x="6194225" y="3644925"/>
              <a:ext cx="26850" cy="8075"/>
            </a:xfrm>
            <a:custGeom>
              <a:avLst/>
              <a:gdLst/>
              <a:ahLst/>
              <a:cxnLst/>
              <a:rect l="l" t="t" r="r" b="b"/>
              <a:pathLst>
                <a:path w="1074" h="323" extrusionOk="0">
                  <a:moveTo>
                    <a:pt x="238" y="0"/>
                  </a:moveTo>
                  <a:cubicBezTo>
                    <a:pt x="0" y="227"/>
                    <a:pt x="393" y="203"/>
                    <a:pt x="369" y="322"/>
                  </a:cubicBezTo>
                  <a:lnTo>
                    <a:pt x="714" y="322"/>
                  </a:lnTo>
                  <a:cubicBezTo>
                    <a:pt x="728" y="322"/>
                    <a:pt x="741" y="323"/>
                    <a:pt x="753" y="323"/>
                  </a:cubicBezTo>
                  <a:cubicBezTo>
                    <a:pt x="1073" y="323"/>
                    <a:pt x="936" y="174"/>
                    <a:pt x="810" y="36"/>
                  </a:cubicBezTo>
                  <a:cubicBezTo>
                    <a:pt x="607" y="36"/>
                    <a:pt x="429"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30"/>
            <p:cNvSpPr/>
            <p:nvPr/>
          </p:nvSpPr>
          <p:spPr>
            <a:xfrm>
              <a:off x="5751000" y="2138225"/>
              <a:ext cx="230125" cy="18675"/>
            </a:xfrm>
            <a:custGeom>
              <a:avLst/>
              <a:gdLst/>
              <a:ahLst/>
              <a:cxnLst/>
              <a:rect l="l" t="t" r="r" b="b"/>
              <a:pathLst>
                <a:path w="9205" h="747" extrusionOk="0">
                  <a:moveTo>
                    <a:pt x="584" y="0"/>
                  </a:moveTo>
                  <a:cubicBezTo>
                    <a:pt x="359" y="0"/>
                    <a:pt x="150" y="68"/>
                    <a:pt x="1" y="356"/>
                  </a:cubicBezTo>
                  <a:cubicBezTo>
                    <a:pt x="141" y="627"/>
                    <a:pt x="405" y="656"/>
                    <a:pt x="639" y="656"/>
                  </a:cubicBezTo>
                  <a:cubicBezTo>
                    <a:pt x="703" y="656"/>
                    <a:pt x="766" y="654"/>
                    <a:pt x="822" y="654"/>
                  </a:cubicBezTo>
                  <a:cubicBezTo>
                    <a:pt x="1751" y="642"/>
                    <a:pt x="2680" y="583"/>
                    <a:pt x="3608" y="487"/>
                  </a:cubicBezTo>
                  <a:cubicBezTo>
                    <a:pt x="3908" y="440"/>
                    <a:pt x="4207" y="423"/>
                    <a:pt x="4505" y="423"/>
                  </a:cubicBezTo>
                  <a:cubicBezTo>
                    <a:pt x="5307" y="423"/>
                    <a:pt x="6105" y="547"/>
                    <a:pt x="6910" y="547"/>
                  </a:cubicBezTo>
                  <a:cubicBezTo>
                    <a:pt x="6937" y="547"/>
                    <a:pt x="6963" y="547"/>
                    <a:pt x="6990" y="547"/>
                  </a:cubicBezTo>
                  <a:cubicBezTo>
                    <a:pt x="7255" y="699"/>
                    <a:pt x="7522" y="746"/>
                    <a:pt x="7790" y="746"/>
                  </a:cubicBezTo>
                  <a:cubicBezTo>
                    <a:pt x="8233" y="746"/>
                    <a:pt x="8681" y="617"/>
                    <a:pt x="9133" y="617"/>
                  </a:cubicBezTo>
                  <a:cubicBezTo>
                    <a:pt x="9156" y="617"/>
                    <a:pt x="9180" y="617"/>
                    <a:pt x="9204" y="618"/>
                  </a:cubicBezTo>
                  <a:cubicBezTo>
                    <a:pt x="9145" y="535"/>
                    <a:pt x="9097" y="440"/>
                    <a:pt x="9038" y="356"/>
                  </a:cubicBezTo>
                  <a:cubicBezTo>
                    <a:pt x="8974" y="397"/>
                    <a:pt x="8909" y="410"/>
                    <a:pt x="8843" y="410"/>
                  </a:cubicBezTo>
                  <a:cubicBezTo>
                    <a:pt x="8703" y="410"/>
                    <a:pt x="8558" y="348"/>
                    <a:pt x="8410" y="348"/>
                  </a:cubicBezTo>
                  <a:cubicBezTo>
                    <a:pt x="8381" y="348"/>
                    <a:pt x="8352" y="351"/>
                    <a:pt x="8323" y="356"/>
                  </a:cubicBezTo>
                  <a:cubicBezTo>
                    <a:pt x="8323" y="368"/>
                    <a:pt x="8299" y="368"/>
                    <a:pt x="8264" y="380"/>
                  </a:cubicBezTo>
                  <a:cubicBezTo>
                    <a:pt x="8253" y="387"/>
                    <a:pt x="8243" y="390"/>
                    <a:pt x="8232" y="390"/>
                  </a:cubicBezTo>
                  <a:cubicBezTo>
                    <a:pt x="8207" y="390"/>
                    <a:pt x="8182" y="373"/>
                    <a:pt x="8156" y="356"/>
                  </a:cubicBezTo>
                  <a:lnTo>
                    <a:pt x="8037" y="356"/>
                  </a:lnTo>
                  <a:cubicBezTo>
                    <a:pt x="7855" y="415"/>
                    <a:pt x="7673" y="436"/>
                    <a:pt x="7490" y="436"/>
                  </a:cubicBezTo>
                  <a:cubicBezTo>
                    <a:pt x="7078" y="436"/>
                    <a:pt x="6668" y="326"/>
                    <a:pt x="6263" y="285"/>
                  </a:cubicBezTo>
                  <a:cubicBezTo>
                    <a:pt x="5800" y="243"/>
                    <a:pt x="5337" y="201"/>
                    <a:pt x="4874" y="201"/>
                  </a:cubicBezTo>
                  <a:cubicBezTo>
                    <a:pt x="4682" y="201"/>
                    <a:pt x="4491" y="208"/>
                    <a:pt x="4299" y="225"/>
                  </a:cubicBezTo>
                  <a:cubicBezTo>
                    <a:pt x="4299" y="225"/>
                    <a:pt x="4287" y="237"/>
                    <a:pt x="4263" y="237"/>
                  </a:cubicBezTo>
                  <a:cubicBezTo>
                    <a:pt x="4227" y="237"/>
                    <a:pt x="4204" y="225"/>
                    <a:pt x="4168" y="190"/>
                  </a:cubicBezTo>
                  <a:cubicBezTo>
                    <a:pt x="4136" y="164"/>
                    <a:pt x="4104" y="152"/>
                    <a:pt x="4072" y="152"/>
                  </a:cubicBezTo>
                  <a:cubicBezTo>
                    <a:pt x="4045" y="152"/>
                    <a:pt x="4017" y="161"/>
                    <a:pt x="3989" y="178"/>
                  </a:cubicBezTo>
                  <a:lnTo>
                    <a:pt x="3930" y="178"/>
                  </a:lnTo>
                  <a:cubicBezTo>
                    <a:pt x="3897" y="161"/>
                    <a:pt x="3866" y="152"/>
                    <a:pt x="3837" y="152"/>
                  </a:cubicBezTo>
                  <a:cubicBezTo>
                    <a:pt x="3803" y="152"/>
                    <a:pt x="3771" y="164"/>
                    <a:pt x="3739" y="190"/>
                  </a:cubicBezTo>
                  <a:cubicBezTo>
                    <a:pt x="3648" y="251"/>
                    <a:pt x="3553" y="283"/>
                    <a:pt x="3456" y="283"/>
                  </a:cubicBezTo>
                  <a:cubicBezTo>
                    <a:pt x="3362" y="283"/>
                    <a:pt x="3267" y="254"/>
                    <a:pt x="3168" y="190"/>
                  </a:cubicBezTo>
                  <a:lnTo>
                    <a:pt x="3192" y="190"/>
                  </a:lnTo>
                  <a:cubicBezTo>
                    <a:pt x="3135" y="156"/>
                    <a:pt x="3081" y="140"/>
                    <a:pt x="3028" y="140"/>
                  </a:cubicBezTo>
                  <a:cubicBezTo>
                    <a:pt x="2970" y="140"/>
                    <a:pt x="2914" y="159"/>
                    <a:pt x="2858" y="190"/>
                  </a:cubicBezTo>
                  <a:cubicBezTo>
                    <a:pt x="2834" y="178"/>
                    <a:pt x="2799" y="178"/>
                    <a:pt x="2775" y="178"/>
                  </a:cubicBezTo>
                  <a:cubicBezTo>
                    <a:pt x="2310" y="237"/>
                    <a:pt x="1846" y="297"/>
                    <a:pt x="1382" y="321"/>
                  </a:cubicBezTo>
                  <a:cubicBezTo>
                    <a:pt x="1369" y="322"/>
                    <a:pt x="1358" y="323"/>
                    <a:pt x="1348" y="323"/>
                  </a:cubicBezTo>
                  <a:cubicBezTo>
                    <a:pt x="1200" y="323"/>
                    <a:pt x="1265" y="171"/>
                    <a:pt x="1298" y="71"/>
                  </a:cubicBezTo>
                  <a:lnTo>
                    <a:pt x="1310" y="47"/>
                  </a:lnTo>
                  <a:lnTo>
                    <a:pt x="1310" y="47"/>
                  </a:lnTo>
                  <a:cubicBezTo>
                    <a:pt x="1273" y="52"/>
                    <a:pt x="1234" y="54"/>
                    <a:pt x="1195" y="54"/>
                  </a:cubicBezTo>
                  <a:cubicBezTo>
                    <a:pt x="997" y="54"/>
                    <a:pt x="784" y="0"/>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30"/>
            <p:cNvSpPr/>
            <p:nvPr/>
          </p:nvSpPr>
          <p:spPr>
            <a:xfrm>
              <a:off x="5697425" y="2144000"/>
              <a:ext cx="143800" cy="13600"/>
            </a:xfrm>
            <a:custGeom>
              <a:avLst/>
              <a:gdLst/>
              <a:ahLst/>
              <a:cxnLst/>
              <a:rect l="l" t="t" r="r" b="b"/>
              <a:pathLst>
                <a:path w="5752" h="544" extrusionOk="0">
                  <a:moveTo>
                    <a:pt x="880" y="0"/>
                  </a:moveTo>
                  <a:cubicBezTo>
                    <a:pt x="742" y="0"/>
                    <a:pt x="604" y="8"/>
                    <a:pt x="465" y="30"/>
                  </a:cubicBezTo>
                  <a:cubicBezTo>
                    <a:pt x="286" y="90"/>
                    <a:pt x="24" y="30"/>
                    <a:pt x="24" y="340"/>
                  </a:cubicBezTo>
                  <a:lnTo>
                    <a:pt x="1" y="387"/>
                  </a:lnTo>
                  <a:cubicBezTo>
                    <a:pt x="84" y="423"/>
                    <a:pt x="155" y="435"/>
                    <a:pt x="239" y="435"/>
                  </a:cubicBezTo>
                  <a:cubicBezTo>
                    <a:pt x="344" y="439"/>
                    <a:pt x="448" y="440"/>
                    <a:pt x="553" y="440"/>
                  </a:cubicBezTo>
                  <a:cubicBezTo>
                    <a:pt x="818" y="440"/>
                    <a:pt x="1081" y="431"/>
                    <a:pt x="1345" y="431"/>
                  </a:cubicBezTo>
                  <a:cubicBezTo>
                    <a:pt x="1626" y="431"/>
                    <a:pt x="1908" y="441"/>
                    <a:pt x="2191" y="482"/>
                  </a:cubicBezTo>
                  <a:cubicBezTo>
                    <a:pt x="2263" y="494"/>
                    <a:pt x="2346" y="494"/>
                    <a:pt x="2418" y="494"/>
                  </a:cubicBezTo>
                  <a:cubicBezTo>
                    <a:pt x="2471" y="471"/>
                    <a:pt x="2528" y="456"/>
                    <a:pt x="2583" y="456"/>
                  </a:cubicBezTo>
                  <a:cubicBezTo>
                    <a:pt x="2638" y="456"/>
                    <a:pt x="2691" y="471"/>
                    <a:pt x="2739" y="506"/>
                  </a:cubicBezTo>
                  <a:cubicBezTo>
                    <a:pt x="2847" y="497"/>
                    <a:pt x="2956" y="493"/>
                    <a:pt x="3063" y="493"/>
                  </a:cubicBezTo>
                  <a:cubicBezTo>
                    <a:pt x="3459" y="493"/>
                    <a:pt x="3850" y="543"/>
                    <a:pt x="4241" y="543"/>
                  </a:cubicBezTo>
                  <a:cubicBezTo>
                    <a:pt x="4411" y="543"/>
                    <a:pt x="4581" y="534"/>
                    <a:pt x="4751" y="506"/>
                  </a:cubicBezTo>
                  <a:cubicBezTo>
                    <a:pt x="4906" y="352"/>
                    <a:pt x="5085" y="387"/>
                    <a:pt x="5263" y="375"/>
                  </a:cubicBezTo>
                  <a:cubicBezTo>
                    <a:pt x="5325" y="375"/>
                    <a:pt x="5387" y="381"/>
                    <a:pt x="5447" y="381"/>
                  </a:cubicBezTo>
                  <a:cubicBezTo>
                    <a:pt x="5560" y="381"/>
                    <a:pt x="5666" y="361"/>
                    <a:pt x="5751" y="244"/>
                  </a:cubicBezTo>
                  <a:cubicBezTo>
                    <a:pt x="5447" y="224"/>
                    <a:pt x="5150" y="211"/>
                    <a:pt x="4853" y="211"/>
                  </a:cubicBezTo>
                  <a:cubicBezTo>
                    <a:pt x="4638" y="211"/>
                    <a:pt x="4423" y="217"/>
                    <a:pt x="4203" y="232"/>
                  </a:cubicBezTo>
                  <a:cubicBezTo>
                    <a:pt x="3849" y="251"/>
                    <a:pt x="3481" y="307"/>
                    <a:pt x="3116" y="307"/>
                  </a:cubicBezTo>
                  <a:cubicBezTo>
                    <a:pt x="2794" y="307"/>
                    <a:pt x="2474" y="264"/>
                    <a:pt x="2167" y="113"/>
                  </a:cubicBezTo>
                  <a:cubicBezTo>
                    <a:pt x="2132" y="113"/>
                    <a:pt x="2108" y="113"/>
                    <a:pt x="2060" y="66"/>
                  </a:cubicBezTo>
                  <a:cubicBezTo>
                    <a:pt x="1663" y="66"/>
                    <a:pt x="1273" y="0"/>
                    <a:pt x="8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30"/>
            <p:cNvSpPr/>
            <p:nvPr/>
          </p:nvSpPr>
          <p:spPr>
            <a:xfrm>
              <a:off x="6156700" y="2178975"/>
              <a:ext cx="3600" cy="2125"/>
            </a:xfrm>
            <a:custGeom>
              <a:avLst/>
              <a:gdLst/>
              <a:ahLst/>
              <a:cxnLst/>
              <a:rect l="l" t="t" r="r" b="b"/>
              <a:pathLst>
                <a:path w="144" h="85" extrusionOk="0">
                  <a:moveTo>
                    <a:pt x="1" y="0"/>
                  </a:moveTo>
                  <a:cubicBezTo>
                    <a:pt x="28" y="54"/>
                    <a:pt x="51" y="85"/>
                    <a:pt x="76" y="85"/>
                  </a:cubicBezTo>
                  <a:cubicBezTo>
                    <a:pt x="96" y="85"/>
                    <a:pt x="118" y="66"/>
                    <a:pt x="144" y="24"/>
                  </a:cubicBezTo>
                  <a:cubicBezTo>
                    <a:pt x="108" y="0"/>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30"/>
            <p:cNvSpPr/>
            <p:nvPr/>
          </p:nvSpPr>
          <p:spPr>
            <a:xfrm>
              <a:off x="5378350" y="2132600"/>
              <a:ext cx="187525" cy="23025"/>
            </a:xfrm>
            <a:custGeom>
              <a:avLst/>
              <a:gdLst/>
              <a:ahLst/>
              <a:cxnLst/>
              <a:rect l="l" t="t" r="r" b="b"/>
              <a:pathLst>
                <a:path w="7501" h="921" extrusionOk="0">
                  <a:moveTo>
                    <a:pt x="1272" y="0"/>
                  </a:moveTo>
                  <a:cubicBezTo>
                    <a:pt x="847" y="0"/>
                    <a:pt x="423" y="53"/>
                    <a:pt x="12" y="236"/>
                  </a:cubicBezTo>
                  <a:cubicBezTo>
                    <a:pt x="0" y="343"/>
                    <a:pt x="0" y="450"/>
                    <a:pt x="0" y="546"/>
                  </a:cubicBezTo>
                  <a:cubicBezTo>
                    <a:pt x="131" y="712"/>
                    <a:pt x="322" y="712"/>
                    <a:pt x="500" y="760"/>
                  </a:cubicBezTo>
                  <a:cubicBezTo>
                    <a:pt x="530" y="766"/>
                    <a:pt x="560" y="769"/>
                    <a:pt x="589" y="769"/>
                  </a:cubicBezTo>
                  <a:cubicBezTo>
                    <a:pt x="619" y="769"/>
                    <a:pt x="649" y="766"/>
                    <a:pt x="679" y="760"/>
                  </a:cubicBezTo>
                  <a:cubicBezTo>
                    <a:pt x="720" y="712"/>
                    <a:pt x="759" y="688"/>
                    <a:pt x="796" y="688"/>
                  </a:cubicBezTo>
                  <a:cubicBezTo>
                    <a:pt x="833" y="688"/>
                    <a:pt x="869" y="712"/>
                    <a:pt x="905" y="760"/>
                  </a:cubicBezTo>
                  <a:cubicBezTo>
                    <a:pt x="947" y="768"/>
                    <a:pt x="989" y="777"/>
                    <a:pt x="1031" y="777"/>
                  </a:cubicBezTo>
                  <a:cubicBezTo>
                    <a:pt x="1049" y="777"/>
                    <a:pt x="1066" y="775"/>
                    <a:pt x="1084" y="772"/>
                  </a:cubicBezTo>
                  <a:cubicBezTo>
                    <a:pt x="1160" y="753"/>
                    <a:pt x="1240" y="745"/>
                    <a:pt x="1321" y="745"/>
                  </a:cubicBezTo>
                  <a:cubicBezTo>
                    <a:pt x="1444" y="745"/>
                    <a:pt x="1569" y="762"/>
                    <a:pt x="1691" y="784"/>
                  </a:cubicBezTo>
                  <a:cubicBezTo>
                    <a:pt x="1774" y="808"/>
                    <a:pt x="1822" y="808"/>
                    <a:pt x="1881" y="808"/>
                  </a:cubicBezTo>
                  <a:cubicBezTo>
                    <a:pt x="2024" y="808"/>
                    <a:pt x="2155" y="843"/>
                    <a:pt x="2286" y="843"/>
                  </a:cubicBezTo>
                  <a:cubicBezTo>
                    <a:pt x="2377" y="842"/>
                    <a:pt x="2469" y="841"/>
                    <a:pt x="2560" y="841"/>
                  </a:cubicBezTo>
                  <a:cubicBezTo>
                    <a:pt x="3032" y="841"/>
                    <a:pt x="3504" y="857"/>
                    <a:pt x="3977" y="857"/>
                  </a:cubicBezTo>
                  <a:cubicBezTo>
                    <a:pt x="4199" y="857"/>
                    <a:pt x="4421" y="853"/>
                    <a:pt x="4643" y="843"/>
                  </a:cubicBezTo>
                  <a:lnTo>
                    <a:pt x="5322" y="843"/>
                  </a:lnTo>
                  <a:cubicBezTo>
                    <a:pt x="5413" y="843"/>
                    <a:pt x="5506" y="840"/>
                    <a:pt x="5598" y="840"/>
                  </a:cubicBezTo>
                  <a:cubicBezTo>
                    <a:pt x="5760" y="840"/>
                    <a:pt x="5921" y="850"/>
                    <a:pt x="6072" y="903"/>
                  </a:cubicBezTo>
                  <a:cubicBezTo>
                    <a:pt x="6083" y="902"/>
                    <a:pt x="6093" y="902"/>
                    <a:pt x="6103" y="902"/>
                  </a:cubicBezTo>
                  <a:cubicBezTo>
                    <a:pt x="6184" y="902"/>
                    <a:pt x="6269" y="921"/>
                    <a:pt x="6351" y="921"/>
                  </a:cubicBezTo>
                  <a:cubicBezTo>
                    <a:pt x="6430" y="921"/>
                    <a:pt x="6506" y="903"/>
                    <a:pt x="6572" y="831"/>
                  </a:cubicBezTo>
                  <a:cubicBezTo>
                    <a:pt x="6709" y="736"/>
                    <a:pt x="6855" y="721"/>
                    <a:pt x="7004" y="721"/>
                  </a:cubicBezTo>
                  <a:cubicBezTo>
                    <a:pt x="7072" y="721"/>
                    <a:pt x="7140" y="724"/>
                    <a:pt x="7208" y="724"/>
                  </a:cubicBezTo>
                  <a:cubicBezTo>
                    <a:pt x="7290" y="724"/>
                    <a:pt x="7372" y="720"/>
                    <a:pt x="7453" y="700"/>
                  </a:cubicBezTo>
                  <a:cubicBezTo>
                    <a:pt x="7501" y="474"/>
                    <a:pt x="7382" y="367"/>
                    <a:pt x="7180" y="248"/>
                  </a:cubicBezTo>
                  <a:cubicBezTo>
                    <a:pt x="6929" y="176"/>
                    <a:pt x="6668" y="200"/>
                    <a:pt x="6406" y="188"/>
                  </a:cubicBezTo>
                  <a:cubicBezTo>
                    <a:pt x="6301" y="185"/>
                    <a:pt x="6195" y="184"/>
                    <a:pt x="6089" y="184"/>
                  </a:cubicBezTo>
                  <a:cubicBezTo>
                    <a:pt x="5726" y="184"/>
                    <a:pt x="5358" y="198"/>
                    <a:pt x="4989" y="198"/>
                  </a:cubicBezTo>
                  <a:cubicBezTo>
                    <a:pt x="4589" y="198"/>
                    <a:pt x="4188" y="182"/>
                    <a:pt x="3786" y="117"/>
                  </a:cubicBezTo>
                  <a:cubicBezTo>
                    <a:pt x="3665" y="123"/>
                    <a:pt x="3543" y="126"/>
                    <a:pt x="3420" y="126"/>
                  </a:cubicBezTo>
                  <a:cubicBezTo>
                    <a:pt x="3084" y="126"/>
                    <a:pt x="2742" y="104"/>
                    <a:pt x="2393" y="69"/>
                  </a:cubicBezTo>
                  <a:cubicBezTo>
                    <a:pt x="2024" y="41"/>
                    <a:pt x="1648" y="0"/>
                    <a:pt x="12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30"/>
            <p:cNvSpPr/>
            <p:nvPr/>
          </p:nvSpPr>
          <p:spPr>
            <a:xfrm>
              <a:off x="5378050" y="2124000"/>
              <a:ext cx="116400" cy="17350"/>
            </a:xfrm>
            <a:custGeom>
              <a:avLst/>
              <a:gdLst/>
              <a:ahLst/>
              <a:cxnLst/>
              <a:rect l="l" t="t" r="r" b="b"/>
              <a:pathLst>
                <a:path w="4656" h="694" extrusionOk="0">
                  <a:moveTo>
                    <a:pt x="419" y="0"/>
                  </a:moveTo>
                  <a:cubicBezTo>
                    <a:pt x="386" y="0"/>
                    <a:pt x="353" y="7"/>
                    <a:pt x="322" y="20"/>
                  </a:cubicBezTo>
                  <a:cubicBezTo>
                    <a:pt x="250" y="56"/>
                    <a:pt x="203" y="139"/>
                    <a:pt x="155" y="211"/>
                  </a:cubicBezTo>
                  <a:cubicBezTo>
                    <a:pt x="107" y="294"/>
                    <a:pt x="36" y="390"/>
                    <a:pt x="0" y="497"/>
                  </a:cubicBezTo>
                  <a:cubicBezTo>
                    <a:pt x="12" y="520"/>
                    <a:pt x="12" y="568"/>
                    <a:pt x="24" y="592"/>
                  </a:cubicBezTo>
                  <a:cubicBezTo>
                    <a:pt x="1310" y="592"/>
                    <a:pt x="2596" y="616"/>
                    <a:pt x="3882" y="628"/>
                  </a:cubicBezTo>
                  <a:cubicBezTo>
                    <a:pt x="3983" y="681"/>
                    <a:pt x="4090" y="693"/>
                    <a:pt x="4200" y="693"/>
                  </a:cubicBezTo>
                  <a:cubicBezTo>
                    <a:pt x="4288" y="693"/>
                    <a:pt x="4378" y="686"/>
                    <a:pt x="4469" y="686"/>
                  </a:cubicBezTo>
                  <a:cubicBezTo>
                    <a:pt x="4491" y="686"/>
                    <a:pt x="4514" y="686"/>
                    <a:pt x="4536" y="687"/>
                  </a:cubicBezTo>
                  <a:cubicBezTo>
                    <a:pt x="4608" y="651"/>
                    <a:pt x="4632" y="616"/>
                    <a:pt x="4655" y="532"/>
                  </a:cubicBezTo>
                  <a:cubicBezTo>
                    <a:pt x="4572" y="318"/>
                    <a:pt x="4322" y="318"/>
                    <a:pt x="4179" y="199"/>
                  </a:cubicBezTo>
                  <a:cubicBezTo>
                    <a:pt x="4179" y="175"/>
                    <a:pt x="4155" y="175"/>
                    <a:pt x="4132" y="163"/>
                  </a:cubicBezTo>
                  <a:cubicBezTo>
                    <a:pt x="4096" y="163"/>
                    <a:pt x="4072" y="163"/>
                    <a:pt x="4036" y="199"/>
                  </a:cubicBezTo>
                  <a:cubicBezTo>
                    <a:pt x="3951" y="297"/>
                    <a:pt x="3859" y="363"/>
                    <a:pt x="3766" y="363"/>
                  </a:cubicBezTo>
                  <a:cubicBezTo>
                    <a:pt x="3689" y="363"/>
                    <a:pt x="3611" y="318"/>
                    <a:pt x="3536" y="211"/>
                  </a:cubicBezTo>
                  <a:cubicBezTo>
                    <a:pt x="3458" y="102"/>
                    <a:pt x="3392" y="52"/>
                    <a:pt x="3340" y="52"/>
                  </a:cubicBezTo>
                  <a:cubicBezTo>
                    <a:pt x="3274" y="52"/>
                    <a:pt x="3233" y="135"/>
                    <a:pt x="3227" y="282"/>
                  </a:cubicBezTo>
                  <a:cubicBezTo>
                    <a:pt x="3209" y="431"/>
                    <a:pt x="3152" y="464"/>
                    <a:pt x="3084" y="464"/>
                  </a:cubicBezTo>
                  <a:cubicBezTo>
                    <a:pt x="3030" y="464"/>
                    <a:pt x="2969" y="444"/>
                    <a:pt x="2913" y="444"/>
                  </a:cubicBezTo>
                  <a:cubicBezTo>
                    <a:pt x="2898" y="444"/>
                    <a:pt x="2884" y="445"/>
                    <a:pt x="2870" y="449"/>
                  </a:cubicBezTo>
                  <a:cubicBezTo>
                    <a:pt x="2750" y="401"/>
                    <a:pt x="2822" y="259"/>
                    <a:pt x="2727" y="199"/>
                  </a:cubicBezTo>
                  <a:cubicBezTo>
                    <a:pt x="2623" y="65"/>
                    <a:pt x="2493" y="56"/>
                    <a:pt x="2352" y="56"/>
                  </a:cubicBezTo>
                  <a:cubicBezTo>
                    <a:pt x="2330" y="56"/>
                    <a:pt x="2308" y="56"/>
                    <a:pt x="2286" y="56"/>
                  </a:cubicBezTo>
                  <a:cubicBezTo>
                    <a:pt x="1750" y="56"/>
                    <a:pt x="1226" y="44"/>
                    <a:pt x="703" y="44"/>
                  </a:cubicBezTo>
                  <a:cubicBezTo>
                    <a:pt x="631" y="151"/>
                    <a:pt x="619" y="270"/>
                    <a:pt x="691" y="390"/>
                  </a:cubicBezTo>
                  <a:cubicBezTo>
                    <a:pt x="607" y="294"/>
                    <a:pt x="679" y="151"/>
                    <a:pt x="572" y="56"/>
                  </a:cubicBezTo>
                  <a:cubicBezTo>
                    <a:pt x="527" y="19"/>
                    <a:pt x="473"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30"/>
            <p:cNvSpPr/>
            <p:nvPr/>
          </p:nvSpPr>
          <p:spPr>
            <a:xfrm>
              <a:off x="5315825" y="2145850"/>
              <a:ext cx="183375" cy="13200"/>
            </a:xfrm>
            <a:custGeom>
              <a:avLst/>
              <a:gdLst/>
              <a:ahLst/>
              <a:cxnLst/>
              <a:rect l="l" t="t" r="r" b="b"/>
              <a:pathLst>
                <a:path w="7335" h="528" extrusionOk="0">
                  <a:moveTo>
                    <a:pt x="487" y="1"/>
                  </a:moveTo>
                  <a:cubicBezTo>
                    <a:pt x="441" y="1"/>
                    <a:pt x="394" y="10"/>
                    <a:pt x="346" y="27"/>
                  </a:cubicBezTo>
                  <a:cubicBezTo>
                    <a:pt x="251" y="135"/>
                    <a:pt x="108" y="75"/>
                    <a:pt x="13" y="170"/>
                  </a:cubicBezTo>
                  <a:cubicBezTo>
                    <a:pt x="1" y="242"/>
                    <a:pt x="13" y="289"/>
                    <a:pt x="60" y="325"/>
                  </a:cubicBezTo>
                  <a:cubicBezTo>
                    <a:pt x="417" y="325"/>
                    <a:pt x="787" y="349"/>
                    <a:pt x="1144" y="349"/>
                  </a:cubicBezTo>
                  <a:cubicBezTo>
                    <a:pt x="1185" y="361"/>
                    <a:pt x="1230" y="367"/>
                    <a:pt x="1275" y="367"/>
                  </a:cubicBezTo>
                  <a:cubicBezTo>
                    <a:pt x="1319" y="367"/>
                    <a:pt x="1364" y="361"/>
                    <a:pt x="1406" y="349"/>
                  </a:cubicBezTo>
                  <a:lnTo>
                    <a:pt x="1429" y="349"/>
                  </a:lnTo>
                  <a:cubicBezTo>
                    <a:pt x="1554" y="380"/>
                    <a:pt x="1678" y="398"/>
                    <a:pt x="1803" y="398"/>
                  </a:cubicBezTo>
                  <a:cubicBezTo>
                    <a:pt x="1916" y="398"/>
                    <a:pt x="2030" y="383"/>
                    <a:pt x="2144" y="349"/>
                  </a:cubicBezTo>
                  <a:cubicBezTo>
                    <a:pt x="2183" y="359"/>
                    <a:pt x="2223" y="365"/>
                    <a:pt x="2261" y="365"/>
                  </a:cubicBezTo>
                  <a:cubicBezTo>
                    <a:pt x="2316" y="365"/>
                    <a:pt x="2369" y="353"/>
                    <a:pt x="2418" y="325"/>
                  </a:cubicBezTo>
                  <a:cubicBezTo>
                    <a:pt x="2648" y="373"/>
                    <a:pt x="2879" y="385"/>
                    <a:pt x="3110" y="385"/>
                  </a:cubicBezTo>
                  <a:cubicBezTo>
                    <a:pt x="3378" y="385"/>
                    <a:pt x="3644" y="368"/>
                    <a:pt x="3909" y="368"/>
                  </a:cubicBezTo>
                  <a:cubicBezTo>
                    <a:pt x="4161" y="368"/>
                    <a:pt x="4410" y="384"/>
                    <a:pt x="4656" y="444"/>
                  </a:cubicBezTo>
                  <a:cubicBezTo>
                    <a:pt x="5231" y="468"/>
                    <a:pt x="5801" y="528"/>
                    <a:pt x="6373" y="528"/>
                  </a:cubicBezTo>
                  <a:cubicBezTo>
                    <a:pt x="6665" y="528"/>
                    <a:pt x="6958" y="512"/>
                    <a:pt x="7252" y="468"/>
                  </a:cubicBezTo>
                  <a:cubicBezTo>
                    <a:pt x="7335" y="373"/>
                    <a:pt x="7335" y="278"/>
                    <a:pt x="7252" y="182"/>
                  </a:cubicBezTo>
                  <a:cubicBezTo>
                    <a:pt x="6359" y="170"/>
                    <a:pt x="5466" y="170"/>
                    <a:pt x="4573" y="158"/>
                  </a:cubicBezTo>
                  <a:cubicBezTo>
                    <a:pt x="4531" y="135"/>
                    <a:pt x="4489" y="123"/>
                    <a:pt x="4449" y="123"/>
                  </a:cubicBezTo>
                  <a:cubicBezTo>
                    <a:pt x="4409" y="123"/>
                    <a:pt x="4370" y="135"/>
                    <a:pt x="4335" y="158"/>
                  </a:cubicBezTo>
                  <a:lnTo>
                    <a:pt x="4287" y="158"/>
                  </a:lnTo>
                  <a:cubicBezTo>
                    <a:pt x="4144" y="117"/>
                    <a:pt x="4007" y="96"/>
                    <a:pt x="3870" y="96"/>
                  </a:cubicBezTo>
                  <a:cubicBezTo>
                    <a:pt x="3733" y="96"/>
                    <a:pt x="3596" y="117"/>
                    <a:pt x="3454" y="158"/>
                  </a:cubicBezTo>
                  <a:lnTo>
                    <a:pt x="3418" y="158"/>
                  </a:lnTo>
                  <a:cubicBezTo>
                    <a:pt x="3365" y="136"/>
                    <a:pt x="3307" y="128"/>
                    <a:pt x="3251" y="128"/>
                  </a:cubicBezTo>
                  <a:cubicBezTo>
                    <a:pt x="3218" y="128"/>
                    <a:pt x="3186" y="130"/>
                    <a:pt x="3156" y="135"/>
                  </a:cubicBezTo>
                  <a:lnTo>
                    <a:pt x="3120" y="135"/>
                  </a:lnTo>
                  <a:cubicBezTo>
                    <a:pt x="2931" y="92"/>
                    <a:pt x="2740" y="80"/>
                    <a:pt x="2549" y="80"/>
                  </a:cubicBezTo>
                  <a:cubicBezTo>
                    <a:pt x="2316" y="80"/>
                    <a:pt x="2081" y="98"/>
                    <a:pt x="1846" y="98"/>
                  </a:cubicBezTo>
                  <a:cubicBezTo>
                    <a:pt x="1632" y="98"/>
                    <a:pt x="1418" y="83"/>
                    <a:pt x="1203" y="27"/>
                  </a:cubicBezTo>
                  <a:lnTo>
                    <a:pt x="906" y="27"/>
                  </a:lnTo>
                  <a:cubicBezTo>
                    <a:pt x="864" y="69"/>
                    <a:pt x="816" y="90"/>
                    <a:pt x="767" y="90"/>
                  </a:cubicBezTo>
                  <a:cubicBezTo>
                    <a:pt x="718" y="90"/>
                    <a:pt x="667" y="69"/>
                    <a:pt x="620" y="27"/>
                  </a:cubicBezTo>
                  <a:cubicBezTo>
                    <a:pt x="578" y="10"/>
                    <a:pt x="534" y="1"/>
                    <a:pt x="4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30"/>
            <p:cNvSpPr/>
            <p:nvPr/>
          </p:nvSpPr>
          <p:spPr>
            <a:xfrm>
              <a:off x="5312550" y="2107875"/>
              <a:ext cx="72950" cy="29450"/>
            </a:xfrm>
            <a:custGeom>
              <a:avLst/>
              <a:gdLst/>
              <a:ahLst/>
              <a:cxnLst/>
              <a:rect l="l" t="t" r="r" b="b"/>
              <a:pathLst>
                <a:path w="2918" h="1178" extrusionOk="0">
                  <a:moveTo>
                    <a:pt x="1658" y="1"/>
                  </a:moveTo>
                  <a:cubicBezTo>
                    <a:pt x="1565" y="1"/>
                    <a:pt x="1481" y="36"/>
                    <a:pt x="1453" y="82"/>
                  </a:cubicBezTo>
                  <a:cubicBezTo>
                    <a:pt x="1365" y="231"/>
                    <a:pt x="1273" y="278"/>
                    <a:pt x="1182" y="278"/>
                  </a:cubicBezTo>
                  <a:cubicBezTo>
                    <a:pt x="1026" y="278"/>
                    <a:pt x="869" y="143"/>
                    <a:pt x="723" y="143"/>
                  </a:cubicBezTo>
                  <a:cubicBezTo>
                    <a:pt x="700" y="143"/>
                    <a:pt x="678" y="146"/>
                    <a:pt x="656" y="153"/>
                  </a:cubicBezTo>
                  <a:cubicBezTo>
                    <a:pt x="382" y="213"/>
                    <a:pt x="417" y="511"/>
                    <a:pt x="263" y="665"/>
                  </a:cubicBezTo>
                  <a:cubicBezTo>
                    <a:pt x="191" y="701"/>
                    <a:pt x="96" y="749"/>
                    <a:pt x="36" y="808"/>
                  </a:cubicBezTo>
                  <a:cubicBezTo>
                    <a:pt x="1" y="868"/>
                    <a:pt x="13" y="927"/>
                    <a:pt x="60" y="975"/>
                  </a:cubicBezTo>
                  <a:cubicBezTo>
                    <a:pt x="906" y="1177"/>
                    <a:pt x="1763" y="1046"/>
                    <a:pt x="2620" y="1142"/>
                  </a:cubicBezTo>
                  <a:cubicBezTo>
                    <a:pt x="2739" y="1118"/>
                    <a:pt x="2858" y="1106"/>
                    <a:pt x="2918" y="975"/>
                  </a:cubicBezTo>
                  <a:cubicBezTo>
                    <a:pt x="2823" y="904"/>
                    <a:pt x="2775" y="784"/>
                    <a:pt x="2763" y="677"/>
                  </a:cubicBezTo>
                  <a:cubicBezTo>
                    <a:pt x="2739" y="582"/>
                    <a:pt x="2692" y="511"/>
                    <a:pt x="2596" y="463"/>
                  </a:cubicBezTo>
                  <a:cubicBezTo>
                    <a:pt x="2477" y="403"/>
                    <a:pt x="2358" y="392"/>
                    <a:pt x="2227" y="392"/>
                  </a:cubicBezTo>
                  <a:cubicBezTo>
                    <a:pt x="2144" y="392"/>
                    <a:pt x="2049" y="403"/>
                    <a:pt x="1965" y="451"/>
                  </a:cubicBezTo>
                  <a:cubicBezTo>
                    <a:pt x="1918" y="463"/>
                    <a:pt x="1870" y="487"/>
                    <a:pt x="1846" y="511"/>
                  </a:cubicBezTo>
                  <a:cubicBezTo>
                    <a:pt x="1822" y="403"/>
                    <a:pt x="1977" y="451"/>
                    <a:pt x="1977" y="368"/>
                  </a:cubicBezTo>
                  <a:cubicBezTo>
                    <a:pt x="1977" y="90"/>
                    <a:pt x="1807" y="1"/>
                    <a:pt x="16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30"/>
            <p:cNvSpPr/>
            <p:nvPr/>
          </p:nvSpPr>
          <p:spPr>
            <a:xfrm>
              <a:off x="5168500" y="2141875"/>
              <a:ext cx="148850" cy="12425"/>
            </a:xfrm>
            <a:custGeom>
              <a:avLst/>
              <a:gdLst/>
              <a:ahLst/>
              <a:cxnLst/>
              <a:rect l="l" t="t" r="r" b="b"/>
              <a:pathLst>
                <a:path w="5954" h="497" extrusionOk="0">
                  <a:moveTo>
                    <a:pt x="264" y="0"/>
                  </a:moveTo>
                  <a:cubicBezTo>
                    <a:pt x="196" y="0"/>
                    <a:pt x="128" y="15"/>
                    <a:pt x="60" y="44"/>
                  </a:cubicBezTo>
                  <a:cubicBezTo>
                    <a:pt x="12" y="103"/>
                    <a:pt x="0" y="163"/>
                    <a:pt x="48" y="234"/>
                  </a:cubicBezTo>
                  <a:cubicBezTo>
                    <a:pt x="119" y="329"/>
                    <a:pt x="203" y="389"/>
                    <a:pt x="310" y="437"/>
                  </a:cubicBezTo>
                  <a:cubicBezTo>
                    <a:pt x="453" y="472"/>
                    <a:pt x="619" y="496"/>
                    <a:pt x="774" y="496"/>
                  </a:cubicBezTo>
                  <a:cubicBezTo>
                    <a:pt x="1084" y="448"/>
                    <a:pt x="1381" y="377"/>
                    <a:pt x="1691" y="329"/>
                  </a:cubicBezTo>
                  <a:lnTo>
                    <a:pt x="1881" y="329"/>
                  </a:lnTo>
                  <a:cubicBezTo>
                    <a:pt x="2048" y="377"/>
                    <a:pt x="2213" y="389"/>
                    <a:pt x="2378" y="389"/>
                  </a:cubicBezTo>
                  <a:cubicBezTo>
                    <a:pt x="2542" y="389"/>
                    <a:pt x="2706" y="377"/>
                    <a:pt x="2869" y="377"/>
                  </a:cubicBezTo>
                  <a:cubicBezTo>
                    <a:pt x="3032" y="377"/>
                    <a:pt x="3195" y="389"/>
                    <a:pt x="3358" y="437"/>
                  </a:cubicBezTo>
                  <a:cubicBezTo>
                    <a:pt x="3849" y="477"/>
                    <a:pt x="4337" y="491"/>
                    <a:pt x="4826" y="491"/>
                  </a:cubicBezTo>
                  <a:cubicBezTo>
                    <a:pt x="5201" y="491"/>
                    <a:pt x="5576" y="483"/>
                    <a:pt x="5953" y="472"/>
                  </a:cubicBezTo>
                  <a:lnTo>
                    <a:pt x="5953" y="329"/>
                  </a:lnTo>
                  <a:cubicBezTo>
                    <a:pt x="5918" y="282"/>
                    <a:pt x="5882" y="234"/>
                    <a:pt x="5787" y="198"/>
                  </a:cubicBezTo>
                  <a:cubicBezTo>
                    <a:pt x="5199" y="167"/>
                    <a:pt x="4607" y="124"/>
                    <a:pt x="4016" y="124"/>
                  </a:cubicBezTo>
                  <a:cubicBezTo>
                    <a:pt x="3720" y="124"/>
                    <a:pt x="3425" y="135"/>
                    <a:pt x="3131" y="163"/>
                  </a:cubicBezTo>
                  <a:cubicBezTo>
                    <a:pt x="2813" y="102"/>
                    <a:pt x="2492" y="87"/>
                    <a:pt x="2169" y="87"/>
                  </a:cubicBezTo>
                  <a:cubicBezTo>
                    <a:pt x="1867" y="87"/>
                    <a:pt x="1565" y="100"/>
                    <a:pt x="1263" y="100"/>
                  </a:cubicBezTo>
                  <a:cubicBezTo>
                    <a:pt x="1004" y="100"/>
                    <a:pt x="746" y="90"/>
                    <a:pt x="488" y="56"/>
                  </a:cubicBezTo>
                  <a:cubicBezTo>
                    <a:pt x="414" y="18"/>
                    <a:pt x="339" y="0"/>
                    <a:pt x="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30"/>
            <p:cNvSpPr/>
            <p:nvPr/>
          </p:nvSpPr>
          <p:spPr>
            <a:xfrm>
              <a:off x="5256000" y="2113300"/>
              <a:ext cx="58375" cy="19025"/>
            </a:xfrm>
            <a:custGeom>
              <a:avLst/>
              <a:gdLst/>
              <a:ahLst/>
              <a:cxnLst/>
              <a:rect l="l" t="t" r="r" b="b"/>
              <a:pathLst>
                <a:path w="2335" h="761" extrusionOk="0">
                  <a:moveTo>
                    <a:pt x="1410" y="1"/>
                  </a:moveTo>
                  <a:cubicBezTo>
                    <a:pt x="1292" y="1"/>
                    <a:pt x="1172" y="22"/>
                    <a:pt x="1048" y="79"/>
                  </a:cubicBezTo>
                  <a:cubicBezTo>
                    <a:pt x="1025" y="115"/>
                    <a:pt x="1013" y="151"/>
                    <a:pt x="977" y="175"/>
                  </a:cubicBezTo>
                  <a:cubicBezTo>
                    <a:pt x="969" y="183"/>
                    <a:pt x="950" y="250"/>
                    <a:pt x="932" y="250"/>
                  </a:cubicBezTo>
                  <a:cubicBezTo>
                    <a:pt x="922" y="250"/>
                    <a:pt x="913" y="233"/>
                    <a:pt x="905" y="186"/>
                  </a:cubicBezTo>
                  <a:cubicBezTo>
                    <a:pt x="870" y="151"/>
                    <a:pt x="846" y="115"/>
                    <a:pt x="798" y="91"/>
                  </a:cubicBezTo>
                  <a:cubicBezTo>
                    <a:pt x="727" y="44"/>
                    <a:pt x="644" y="8"/>
                    <a:pt x="560" y="8"/>
                  </a:cubicBezTo>
                  <a:cubicBezTo>
                    <a:pt x="501" y="8"/>
                    <a:pt x="453" y="44"/>
                    <a:pt x="417" y="91"/>
                  </a:cubicBezTo>
                  <a:cubicBezTo>
                    <a:pt x="334" y="329"/>
                    <a:pt x="155" y="472"/>
                    <a:pt x="1" y="639"/>
                  </a:cubicBezTo>
                  <a:cubicBezTo>
                    <a:pt x="102" y="730"/>
                    <a:pt x="211" y="761"/>
                    <a:pt x="329" y="761"/>
                  </a:cubicBezTo>
                  <a:cubicBezTo>
                    <a:pt x="350" y="761"/>
                    <a:pt x="372" y="760"/>
                    <a:pt x="393" y="758"/>
                  </a:cubicBezTo>
                  <a:cubicBezTo>
                    <a:pt x="622" y="724"/>
                    <a:pt x="850" y="713"/>
                    <a:pt x="1078" y="713"/>
                  </a:cubicBezTo>
                  <a:cubicBezTo>
                    <a:pt x="1493" y="713"/>
                    <a:pt x="1907" y="750"/>
                    <a:pt x="2322" y="758"/>
                  </a:cubicBezTo>
                  <a:lnTo>
                    <a:pt x="2322" y="627"/>
                  </a:lnTo>
                  <a:cubicBezTo>
                    <a:pt x="2334" y="389"/>
                    <a:pt x="2215" y="222"/>
                    <a:pt x="2001" y="115"/>
                  </a:cubicBezTo>
                  <a:cubicBezTo>
                    <a:pt x="1806" y="63"/>
                    <a:pt x="1611" y="1"/>
                    <a:pt x="14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30"/>
            <p:cNvSpPr/>
            <p:nvPr/>
          </p:nvSpPr>
          <p:spPr>
            <a:xfrm>
              <a:off x="5237550" y="2092875"/>
              <a:ext cx="34625" cy="36200"/>
            </a:xfrm>
            <a:custGeom>
              <a:avLst/>
              <a:gdLst/>
              <a:ahLst/>
              <a:cxnLst/>
              <a:rect l="l" t="t" r="r" b="b"/>
              <a:pathLst>
                <a:path w="1385" h="1448" extrusionOk="0">
                  <a:moveTo>
                    <a:pt x="625" y="1"/>
                  </a:moveTo>
                  <a:cubicBezTo>
                    <a:pt x="535" y="1"/>
                    <a:pt x="443" y="34"/>
                    <a:pt x="346" y="99"/>
                  </a:cubicBezTo>
                  <a:cubicBezTo>
                    <a:pt x="346" y="158"/>
                    <a:pt x="334" y="218"/>
                    <a:pt x="334" y="277"/>
                  </a:cubicBezTo>
                  <a:cubicBezTo>
                    <a:pt x="0" y="670"/>
                    <a:pt x="393" y="968"/>
                    <a:pt x="453" y="1301"/>
                  </a:cubicBezTo>
                  <a:cubicBezTo>
                    <a:pt x="524" y="1420"/>
                    <a:pt x="631" y="1444"/>
                    <a:pt x="750" y="1444"/>
                  </a:cubicBezTo>
                  <a:cubicBezTo>
                    <a:pt x="794" y="1446"/>
                    <a:pt x="838" y="1447"/>
                    <a:pt x="880" y="1447"/>
                  </a:cubicBezTo>
                  <a:cubicBezTo>
                    <a:pt x="1153" y="1447"/>
                    <a:pt x="1384" y="1390"/>
                    <a:pt x="1251" y="968"/>
                  </a:cubicBezTo>
                  <a:cubicBezTo>
                    <a:pt x="1239" y="932"/>
                    <a:pt x="1298" y="884"/>
                    <a:pt x="1334" y="861"/>
                  </a:cubicBezTo>
                  <a:cubicBezTo>
                    <a:pt x="1334" y="551"/>
                    <a:pt x="941" y="456"/>
                    <a:pt x="941" y="146"/>
                  </a:cubicBezTo>
                  <a:cubicBezTo>
                    <a:pt x="837" y="49"/>
                    <a:pt x="733" y="1"/>
                    <a:pt x="6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30"/>
            <p:cNvSpPr/>
            <p:nvPr/>
          </p:nvSpPr>
          <p:spPr>
            <a:xfrm>
              <a:off x="5170275" y="2152775"/>
              <a:ext cx="28600" cy="48550"/>
            </a:xfrm>
            <a:custGeom>
              <a:avLst/>
              <a:gdLst/>
              <a:ahLst/>
              <a:cxnLst/>
              <a:rect l="l" t="t" r="r" b="b"/>
              <a:pathLst>
                <a:path w="1144" h="1942" extrusionOk="0">
                  <a:moveTo>
                    <a:pt x="715" y="1596"/>
                  </a:moveTo>
                  <a:lnTo>
                    <a:pt x="715" y="1596"/>
                  </a:lnTo>
                  <a:cubicBezTo>
                    <a:pt x="746" y="1621"/>
                    <a:pt x="764" y="1660"/>
                    <a:pt x="777" y="1702"/>
                  </a:cubicBezTo>
                  <a:lnTo>
                    <a:pt x="777" y="1702"/>
                  </a:lnTo>
                  <a:cubicBezTo>
                    <a:pt x="764" y="1669"/>
                    <a:pt x="743" y="1634"/>
                    <a:pt x="715" y="1596"/>
                  </a:cubicBezTo>
                  <a:close/>
                  <a:moveTo>
                    <a:pt x="179" y="1"/>
                  </a:moveTo>
                  <a:cubicBezTo>
                    <a:pt x="120" y="12"/>
                    <a:pt x="72" y="60"/>
                    <a:pt x="36" y="96"/>
                  </a:cubicBezTo>
                  <a:cubicBezTo>
                    <a:pt x="12" y="131"/>
                    <a:pt x="12" y="155"/>
                    <a:pt x="1" y="191"/>
                  </a:cubicBezTo>
                  <a:cubicBezTo>
                    <a:pt x="251" y="774"/>
                    <a:pt x="584" y="1322"/>
                    <a:pt x="703" y="1941"/>
                  </a:cubicBezTo>
                  <a:cubicBezTo>
                    <a:pt x="774" y="1884"/>
                    <a:pt x="803" y="1823"/>
                    <a:pt x="791" y="1752"/>
                  </a:cubicBezTo>
                  <a:lnTo>
                    <a:pt x="791" y="1752"/>
                  </a:lnTo>
                  <a:cubicBezTo>
                    <a:pt x="816" y="1844"/>
                    <a:pt x="840" y="1935"/>
                    <a:pt x="959" y="1935"/>
                  </a:cubicBezTo>
                  <a:cubicBezTo>
                    <a:pt x="975" y="1935"/>
                    <a:pt x="993" y="1933"/>
                    <a:pt x="1013" y="1929"/>
                  </a:cubicBezTo>
                  <a:cubicBezTo>
                    <a:pt x="1108" y="1858"/>
                    <a:pt x="1132" y="1751"/>
                    <a:pt x="1144" y="1644"/>
                  </a:cubicBezTo>
                  <a:cubicBezTo>
                    <a:pt x="1144" y="1251"/>
                    <a:pt x="1001" y="905"/>
                    <a:pt x="751" y="608"/>
                  </a:cubicBezTo>
                  <a:cubicBezTo>
                    <a:pt x="608" y="453"/>
                    <a:pt x="524" y="298"/>
                    <a:pt x="417" y="131"/>
                  </a:cubicBezTo>
                  <a:cubicBezTo>
                    <a:pt x="358" y="60"/>
                    <a:pt x="286"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30"/>
            <p:cNvSpPr/>
            <p:nvPr/>
          </p:nvSpPr>
          <p:spPr>
            <a:xfrm>
              <a:off x="5234275" y="2098850"/>
              <a:ext cx="19075" cy="27100"/>
            </a:xfrm>
            <a:custGeom>
              <a:avLst/>
              <a:gdLst/>
              <a:ahLst/>
              <a:cxnLst/>
              <a:rect l="l" t="t" r="r" b="b"/>
              <a:pathLst>
                <a:path w="763" h="1084" extrusionOk="0">
                  <a:moveTo>
                    <a:pt x="288" y="1"/>
                  </a:moveTo>
                  <a:cubicBezTo>
                    <a:pt x="239" y="1"/>
                    <a:pt x="196" y="29"/>
                    <a:pt x="167" y="122"/>
                  </a:cubicBezTo>
                  <a:cubicBezTo>
                    <a:pt x="108" y="348"/>
                    <a:pt x="60" y="586"/>
                    <a:pt x="0" y="812"/>
                  </a:cubicBezTo>
                  <a:cubicBezTo>
                    <a:pt x="12" y="884"/>
                    <a:pt x="72" y="931"/>
                    <a:pt x="155" y="931"/>
                  </a:cubicBezTo>
                  <a:cubicBezTo>
                    <a:pt x="250" y="991"/>
                    <a:pt x="370" y="955"/>
                    <a:pt x="465" y="1050"/>
                  </a:cubicBezTo>
                  <a:cubicBezTo>
                    <a:pt x="482" y="1067"/>
                    <a:pt x="504" y="1084"/>
                    <a:pt x="533" y="1084"/>
                  </a:cubicBezTo>
                  <a:cubicBezTo>
                    <a:pt x="545" y="1084"/>
                    <a:pt x="558" y="1081"/>
                    <a:pt x="572" y="1074"/>
                  </a:cubicBezTo>
                  <a:cubicBezTo>
                    <a:pt x="703" y="979"/>
                    <a:pt x="762" y="860"/>
                    <a:pt x="631" y="729"/>
                  </a:cubicBezTo>
                  <a:cubicBezTo>
                    <a:pt x="429" y="526"/>
                    <a:pt x="453" y="288"/>
                    <a:pt x="453" y="50"/>
                  </a:cubicBezTo>
                  <a:cubicBezTo>
                    <a:pt x="398" y="32"/>
                    <a:pt x="340"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30"/>
            <p:cNvSpPr/>
            <p:nvPr/>
          </p:nvSpPr>
          <p:spPr>
            <a:xfrm>
              <a:off x="5181600" y="2143800"/>
              <a:ext cx="66100" cy="3150"/>
            </a:xfrm>
            <a:custGeom>
              <a:avLst/>
              <a:gdLst/>
              <a:ahLst/>
              <a:cxnLst/>
              <a:rect l="l" t="t" r="r" b="b"/>
              <a:pathLst>
                <a:path w="2644" h="126" extrusionOk="0">
                  <a:moveTo>
                    <a:pt x="2212" y="0"/>
                  </a:moveTo>
                  <a:cubicBezTo>
                    <a:pt x="2153" y="0"/>
                    <a:pt x="2094" y="2"/>
                    <a:pt x="2036" y="2"/>
                  </a:cubicBezTo>
                  <a:cubicBezTo>
                    <a:pt x="1345" y="14"/>
                    <a:pt x="679" y="14"/>
                    <a:pt x="0" y="14"/>
                  </a:cubicBezTo>
                  <a:cubicBezTo>
                    <a:pt x="95" y="109"/>
                    <a:pt x="222" y="125"/>
                    <a:pt x="349" y="125"/>
                  </a:cubicBezTo>
                  <a:cubicBezTo>
                    <a:pt x="413" y="125"/>
                    <a:pt x="476" y="121"/>
                    <a:pt x="536" y="121"/>
                  </a:cubicBezTo>
                  <a:cubicBezTo>
                    <a:pt x="1226" y="121"/>
                    <a:pt x="1941" y="98"/>
                    <a:pt x="2643" y="98"/>
                  </a:cubicBezTo>
                  <a:cubicBezTo>
                    <a:pt x="2507" y="13"/>
                    <a:pt x="2359" y="0"/>
                    <a:pt x="22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30"/>
            <p:cNvSpPr/>
            <p:nvPr/>
          </p:nvSpPr>
          <p:spPr>
            <a:xfrm>
              <a:off x="5182175" y="2231350"/>
              <a:ext cx="18200" cy="22650"/>
            </a:xfrm>
            <a:custGeom>
              <a:avLst/>
              <a:gdLst/>
              <a:ahLst/>
              <a:cxnLst/>
              <a:rect l="l" t="t" r="r" b="b"/>
              <a:pathLst>
                <a:path w="728" h="906" extrusionOk="0">
                  <a:moveTo>
                    <a:pt x="227" y="1"/>
                  </a:moveTo>
                  <a:cubicBezTo>
                    <a:pt x="191" y="1"/>
                    <a:pt x="156" y="25"/>
                    <a:pt x="120" y="48"/>
                  </a:cubicBezTo>
                  <a:cubicBezTo>
                    <a:pt x="108" y="144"/>
                    <a:pt x="108" y="215"/>
                    <a:pt x="96" y="287"/>
                  </a:cubicBezTo>
                  <a:cubicBezTo>
                    <a:pt x="37" y="501"/>
                    <a:pt x="1" y="691"/>
                    <a:pt x="96" y="906"/>
                  </a:cubicBezTo>
                  <a:lnTo>
                    <a:pt x="703" y="906"/>
                  </a:lnTo>
                  <a:cubicBezTo>
                    <a:pt x="525" y="727"/>
                    <a:pt x="703" y="560"/>
                    <a:pt x="703" y="382"/>
                  </a:cubicBezTo>
                  <a:cubicBezTo>
                    <a:pt x="727" y="322"/>
                    <a:pt x="727" y="263"/>
                    <a:pt x="715" y="203"/>
                  </a:cubicBezTo>
                  <a:cubicBezTo>
                    <a:pt x="683" y="168"/>
                    <a:pt x="654" y="156"/>
                    <a:pt x="625" y="156"/>
                  </a:cubicBezTo>
                  <a:cubicBezTo>
                    <a:pt x="542" y="156"/>
                    <a:pt x="470" y="264"/>
                    <a:pt x="388" y="264"/>
                  </a:cubicBezTo>
                  <a:cubicBezTo>
                    <a:pt x="382" y="264"/>
                    <a:pt x="376" y="264"/>
                    <a:pt x="370" y="263"/>
                  </a:cubicBezTo>
                  <a:cubicBezTo>
                    <a:pt x="370" y="179"/>
                    <a:pt x="346" y="96"/>
                    <a:pt x="287" y="36"/>
                  </a:cubicBezTo>
                  <a:cubicBezTo>
                    <a:pt x="287" y="25"/>
                    <a:pt x="275"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30"/>
            <p:cNvSpPr/>
            <p:nvPr/>
          </p:nvSpPr>
          <p:spPr>
            <a:xfrm>
              <a:off x="5346200" y="2146225"/>
              <a:ext cx="48225" cy="3900"/>
            </a:xfrm>
            <a:custGeom>
              <a:avLst/>
              <a:gdLst/>
              <a:ahLst/>
              <a:cxnLst/>
              <a:rect l="l" t="t" r="r" b="b"/>
              <a:pathLst>
                <a:path w="1929" h="156" extrusionOk="0">
                  <a:moveTo>
                    <a:pt x="1298" y="1"/>
                  </a:moveTo>
                  <a:cubicBezTo>
                    <a:pt x="869" y="24"/>
                    <a:pt x="441" y="24"/>
                    <a:pt x="0" y="24"/>
                  </a:cubicBezTo>
                  <a:cubicBezTo>
                    <a:pt x="102" y="147"/>
                    <a:pt x="239" y="156"/>
                    <a:pt x="381" y="156"/>
                  </a:cubicBezTo>
                  <a:cubicBezTo>
                    <a:pt x="405" y="156"/>
                    <a:pt x="429" y="155"/>
                    <a:pt x="453" y="155"/>
                  </a:cubicBezTo>
                  <a:cubicBezTo>
                    <a:pt x="941" y="155"/>
                    <a:pt x="1429" y="143"/>
                    <a:pt x="1929" y="143"/>
                  </a:cubicBezTo>
                  <a:cubicBezTo>
                    <a:pt x="1727" y="1"/>
                    <a:pt x="1488" y="60"/>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30"/>
            <p:cNvSpPr/>
            <p:nvPr/>
          </p:nvSpPr>
          <p:spPr>
            <a:xfrm>
              <a:off x="5186350" y="2192375"/>
              <a:ext cx="12525" cy="34000"/>
            </a:xfrm>
            <a:custGeom>
              <a:avLst/>
              <a:gdLst/>
              <a:ahLst/>
              <a:cxnLst/>
              <a:rect l="l" t="t" r="r" b="b"/>
              <a:pathLst>
                <a:path w="501" h="1360" extrusionOk="0">
                  <a:moveTo>
                    <a:pt x="120" y="0"/>
                  </a:moveTo>
                  <a:cubicBezTo>
                    <a:pt x="84" y="119"/>
                    <a:pt x="72" y="238"/>
                    <a:pt x="60" y="357"/>
                  </a:cubicBezTo>
                  <a:cubicBezTo>
                    <a:pt x="60" y="417"/>
                    <a:pt x="60" y="476"/>
                    <a:pt x="72" y="524"/>
                  </a:cubicBezTo>
                  <a:cubicBezTo>
                    <a:pt x="1" y="762"/>
                    <a:pt x="24" y="1000"/>
                    <a:pt x="24" y="1238"/>
                  </a:cubicBezTo>
                  <a:cubicBezTo>
                    <a:pt x="56" y="1322"/>
                    <a:pt x="105" y="1360"/>
                    <a:pt x="173" y="1360"/>
                  </a:cubicBezTo>
                  <a:cubicBezTo>
                    <a:pt x="183" y="1360"/>
                    <a:pt x="193" y="1359"/>
                    <a:pt x="203" y="1357"/>
                  </a:cubicBezTo>
                  <a:cubicBezTo>
                    <a:pt x="417" y="1214"/>
                    <a:pt x="417" y="976"/>
                    <a:pt x="489" y="750"/>
                  </a:cubicBezTo>
                  <a:cubicBezTo>
                    <a:pt x="501" y="583"/>
                    <a:pt x="501" y="441"/>
                    <a:pt x="382" y="322"/>
                  </a:cubicBezTo>
                  <a:cubicBezTo>
                    <a:pt x="227" y="274"/>
                    <a:pt x="28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30"/>
            <p:cNvSpPr/>
            <p:nvPr/>
          </p:nvSpPr>
          <p:spPr>
            <a:xfrm>
              <a:off x="5131875" y="2185825"/>
              <a:ext cx="9850" cy="25025"/>
            </a:xfrm>
            <a:custGeom>
              <a:avLst/>
              <a:gdLst/>
              <a:ahLst/>
              <a:cxnLst/>
              <a:rect l="l" t="t" r="r" b="b"/>
              <a:pathLst>
                <a:path w="394" h="1001" extrusionOk="0">
                  <a:moveTo>
                    <a:pt x="227" y="0"/>
                  </a:moveTo>
                  <a:cubicBezTo>
                    <a:pt x="48" y="322"/>
                    <a:pt x="1" y="667"/>
                    <a:pt x="239" y="1000"/>
                  </a:cubicBezTo>
                  <a:cubicBezTo>
                    <a:pt x="286" y="714"/>
                    <a:pt x="334" y="429"/>
                    <a:pt x="394" y="143"/>
                  </a:cubicBezTo>
                  <a:cubicBezTo>
                    <a:pt x="334" y="83"/>
                    <a:pt x="322" y="0"/>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30"/>
            <p:cNvSpPr/>
            <p:nvPr/>
          </p:nvSpPr>
          <p:spPr>
            <a:xfrm>
              <a:off x="5137225" y="2164975"/>
              <a:ext cx="8675" cy="24425"/>
            </a:xfrm>
            <a:custGeom>
              <a:avLst/>
              <a:gdLst/>
              <a:ahLst/>
              <a:cxnLst/>
              <a:rect l="l" t="t" r="r" b="b"/>
              <a:pathLst>
                <a:path w="347" h="977" extrusionOk="0">
                  <a:moveTo>
                    <a:pt x="180" y="1"/>
                  </a:moveTo>
                  <a:cubicBezTo>
                    <a:pt x="120" y="263"/>
                    <a:pt x="61" y="548"/>
                    <a:pt x="1" y="834"/>
                  </a:cubicBezTo>
                  <a:cubicBezTo>
                    <a:pt x="61" y="894"/>
                    <a:pt x="108" y="941"/>
                    <a:pt x="168" y="977"/>
                  </a:cubicBezTo>
                  <a:cubicBezTo>
                    <a:pt x="239" y="703"/>
                    <a:pt x="299" y="429"/>
                    <a:pt x="346" y="167"/>
                  </a:cubicBezTo>
                  <a:lnTo>
                    <a:pt x="18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30"/>
            <p:cNvSpPr/>
            <p:nvPr/>
          </p:nvSpPr>
          <p:spPr>
            <a:xfrm>
              <a:off x="5183675" y="2205750"/>
              <a:ext cx="5975" cy="24600"/>
            </a:xfrm>
            <a:custGeom>
              <a:avLst/>
              <a:gdLst/>
              <a:ahLst/>
              <a:cxnLst/>
              <a:rect l="l" t="t" r="r" b="b"/>
              <a:pathLst>
                <a:path w="239" h="984" extrusionOk="0">
                  <a:moveTo>
                    <a:pt x="167" y="1"/>
                  </a:moveTo>
                  <a:cubicBezTo>
                    <a:pt x="0" y="298"/>
                    <a:pt x="48" y="620"/>
                    <a:pt x="48" y="941"/>
                  </a:cubicBezTo>
                  <a:cubicBezTo>
                    <a:pt x="81" y="968"/>
                    <a:pt x="107" y="984"/>
                    <a:pt x="136" y="984"/>
                  </a:cubicBezTo>
                  <a:cubicBezTo>
                    <a:pt x="159" y="984"/>
                    <a:pt x="183" y="974"/>
                    <a:pt x="215" y="953"/>
                  </a:cubicBezTo>
                  <a:cubicBezTo>
                    <a:pt x="238" y="894"/>
                    <a:pt x="227" y="834"/>
                    <a:pt x="179" y="799"/>
                  </a:cubicBezTo>
                  <a:cubicBezTo>
                    <a:pt x="179" y="525"/>
                    <a:pt x="167" y="275"/>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30"/>
            <p:cNvSpPr/>
            <p:nvPr/>
          </p:nvSpPr>
          <p:spPr>
            <a:xfrm>
              <a:off x="5172950" y="2238500"/>
              <a:ext cx="11050" cy="15500"/>
            </a:xfrm>
            <a:custGeom>
              <a:avLst/>
              <a:gdLst/>
              <a:ahLst/>
              <a:cxnLst/>
              <a:rect l="l" t="t" r="r" b="b"/>
              <a:pathLst>
                <a:path w="442" h="620" extrusionOk="0">
                  <a:moveTo>
                    <a:pt x="441" y="1"/>
                  </a:moveTo>
                  <a:cubicBezTo>
                    <a:pt x="310" y="215"/>
                    <a:pt x="310" y="524"/>
                    <a:pt x="1" y="620"/>
                  </a:cubicBezTo>
                  <a:lnTo>
                    <a:pt x="441" y="620"/>
                  </a:ln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30"/>
            <p:cNvSpPr/>
            <p:nvPr/>
          </p:nvSpPr>
          <p:spPr>
            <a:xfrm>
              <a:off x="5159850" y="2143250"/>
              <a:ext cx="11950" cy="10450"/>
            </a:xfrm>
            <a:custGeom>
              <a:avLst/>
              <a:gdLst/>
              <a:ahLst/>
              <a:cxnLst/>
              <a:rect l="l" t="t" r="r" b="b"/>
              <a:pathLst>
                <a:path w="478" h="418" extrusionOk="0">
                  <a:moveTo>
                    <a:pt x="429" y="1"/>
                  </a:moveTo>
                  <a:cubicBezTo>
                    <a:pt x="310" y="120"/>
                    <a:pt x="1" y="167"/>
                    <a:pt x="275" y="417"/>
                  </a:cubicBezTo>
                  <a:cubicBezTo>
                    <a:pt x="299" y="417"/>
                    <a:pt x="334" y="405"/>
                    <a:pt x="358" y="393"/>
                  </a:cubicBezTo>
                  <a:cubicBezTo>
                    <a:pt x="429" y="322"/>
                    <a:pt x="477" y="227"/>
                    <a:pt x="453" y="120"/>
                  </a:cubicBezTo>
                  <a:cubicBezTo>
                    <a:pt x="453" y="96"/>
                    <a:pt x="429" y="48"/>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30"/>
            <p:cNvSpPr/>
            <p:nvPr/>
          </p:nvSpPr>
          <p:spPr>
            <a:xfrm>
              <a:off x="5313450" y="2146825"/>
              <a:ext cx="11025" cy="3300"/>
            </a:xfrm>
            <a:custGeom>
              <a:avLst/>
              <a:gdLst/>
              <a:ahLst/>
              <a:cxnLst/>
              <a:rect l="l" t="t" r="r" b="b"/>
              <a:pathLst>
                <a:path w="441" h="132" extrusionOk="0">
                  <a:moveTo>
                    <a:pt x="0" y="0"/>
                  </a:moveTo>
                  <a:cubicBezTo>
                    <a:pt x="60" y="36"/>
                    <a:pt x="108" y="84"/>
                    <a:pt x="155" y="131"/>
                  </a:cubicBezTo>
                  <a:cubicBezTo>
                    <a:pt x="274" y="131"/>
                    <a:pt x="381" y="119"/>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30"/>
            <p:cNvSpPr/>
            <p:nvPr/>
          </p:nvSpPr>
          <p:spPr>
            <a:xfrm>
              <a:off x="5331900" y="2147125"/>
              <a:ext cx="6875" cy="2475"/>
            </a:xfrm>
            <a:custGeom>
              <a:avLst/>
              <a:gdLst/>
              <a:ahLst/>
              <a:cxnLst/>
              <a:rect l="l" t="t" r="r" b="b"/>
              <a:pathLst>
                <a:path w="275" h="99" extrusionOk="0">
                  <a:moveTo>
                    <a:pt x="1" y="0"/>
                  </a:moveTo>
                  <a:cubicBezTo>
                    <a:pt x="42" y="66"/>
                    <a:pt x="90" y="99"/>
                    <a:pt x="138" y="99"/>
                  </a:cubicBezTo>
                  <a:cubicBezTo>
                    <a:pt x="185" y="99"/>
                    <a:pt x="233" y="6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30"/>
            <p:cNvSpPr/>
            <p:nvPr/>
          </p:nvSpPr>
          <p:spPr>
            <a:xfrm>
              <a:off x="5238150" y="2121500"/>
              <a:ext cx="7750" cy="3825"/>
            </a:xfrm>
            <a:custGeom>
              <a:avLst/>
              <a:gdLst/>
              <a:ahLst/>
              <a:cxnLst/>
              <a:rect l="l" t="t" r="r" b="b"/>
              <a:pathLst>
                <a:path w="310" h="153" extrusionOk="0">
                  <a:moveTo>
                    <a:pt x="92" y="0"/>
                  </a:moveTo>
                  <a:cubicBezTo>
                    <a:pt x="63" y="0"/>
                    <a:pt x="32" y="5"/>
                    <a:pt x="0" y="13"/>
                  </a:cubicBezTo>
                  <a:cubicBezTo>
                    <a:pt x="43" y="108"/>
                    <a:pt x="117" y="152"/>
                    <a:pt x="204" y="152"/>
                  </a:cubicBezTo>
                  <a:cubicBezTo>
                    <a:pt x="237" y="152"/>
                    <a:pt x="273" y="146"/>
                    <a:pt x="310" y="132"/>
                  </a:cubicBezTo>
                  <a:cubicBezTo>
                    <a:pt x="256" y="42"/>
                    <a:pt x="182" y="0"/>
                    <a:pt x="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30"/>
            <p:cNvSpPr/>
            <p:nvPr/>
          </p:nvSpPr>
          <p:spPr>
            <a:xfrm>
              <a:off x="5184850" y="2229275"/>
              <a:ext cx="4500" cy="3900"/>
            </a:xfrm>
            <a:custGeom>
              <a:avLst/>
              <a:gdLst/>
              <a:ahLst/>
              <a:cxnLst/>
              <a:rect l="l" t="t" r="r" b="b"/>
              <a:pathLst>
                <a:path w="180" h="156" extrusionOk="0">
                  <a:moveTo>
                    <a:pt x="13" y="0"/>
                  </a:moveTo>
                  <a:cubicBezTo>
                    <a:pt x="13" y="48"/>
                    <a:pt x="1" y="96"/>
                    <a:pt x="13" y="155"/>
                  </a:cubicBezTo>
                  <a:cubicBezTo>
                    <a:pt x="61" y="155"/>
                    <a:pt x="96" y="131"/>
                    <a:pt x="144" y="131"/>
                  </a:cubicBezTo>
                  <a:cubicBezTo>
                    <a:pt x="180" y="96"/>
                    <a:pt x="168"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30"/>
            <p:cNvSpPr/>
            <p:nvPr/>
          </p:nvSpPr>
          <p:spPr>
            <a:xfrm>
              <a:off x="5166700" y="2153375"/>
              <a:ext cx="4800" cy="4200"/>
            </a:xfrm>
            <a:custGeom>
              <a:avLst/>
              <a:gdLst/>
              <a:ahLst/>
              <a:cxnLst/>
              <a:rect l="l" t="t" r="r" b="b"/>
              <a:pathLst>
                <a:path w="192" h="168" extrusionOk="0">
                  <a:moveTo>
                    <a:pt x="60" y="0"/>
                  </a:moveTo>
                  <a:lnTo>
                    <a:pt x="1" y="36"/>
                  </a:lnTo>
                  <a:cubicBezTo>
                    <a:pt x="36" y="72"/>
                    <a:pt x="96" y="119"/>
                    <a:pt x="144" y="167"/>
                  </a:cubicBezTo>
                  <a:lnTo>
                    <a:pt x="191" y="131"/>
                  </a:lnTo>
                  <a:cubicBezTo>
                    <a:pt x="179" y="60"/>
                    <a:pt x="132"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30"/>
            <p:cNvSpPr/>
            <p:nvPr/>
          </p:nvSpPr>
          <p:spPr>
            <a:xfrm>
              <a:off x="5303025" y="2911875"/>
              <a:ext cx="41700" cy="27325"/>
            </a:xfrm>
            <a:custGeom>
              <a:avLst/>
              <a:gdLst/>
              <a:ahLst/>
              <a:cxnLst/>
              <a:rect l="l" t="t" r="r" b="b"/>
              <a:pathLst>
                <a:path w="1668" h="1093" extrusionOk="0">
                  <a:moveTo>
                    <a:pt x="1037" y="795"/>
                  </a:moveTo>
                  <a:lnTo>
                    <a:pt x="1037" y="795"/>
                  </a:lnTo>
                  <a:cubicBezTo>
                    <a:pt x="950" y="867"/>
                    <a:pt x="861" y="885"/>
                    <a:pt x="780" y="886"/>
                  </a:cubicBezTo>
                  <a:lnTo>
                    <a:pt x="780" y="886"/>
                  </a:lnTo>
                  <a:cubicBezTo>
                    <a:pt x="861" y="877"/>
                    <a:pt x="950" y="851"/>
                    <a:pt x="1037" y="795"/>
                  </a:cubicBezTo>
                  <a:close/>
                  <a:moveTo>
                    <a:pt x="176" y="1"/>
                  </a:moveTo>
                  <a:cubicBezTo>
                    <a:pt x="159" y="1"/>
                    <a:pt x="140" y="4"/>
                    <a:pt x="120" y="9"/>
                  </a:cubicBezTo>
                  <a:cubicBezTo>
                    <a:pt x="84" y="21"/>
                    <a:pt x="25" y="93"/>
                    <a:pt x="36" y="105"/>
                  </a:cubicBezTo>
                  <a:cubicBezTo>
                    <a:pt x="179" y="378"/>
                    <a:pt x="84" y="652"/>
                    <a:pt x="36" y="914"/>
                  </a:cubicBezTo>
                  <a:cubicBezTo>
                    <a:pt x="1" y="1057"/>
                    <a:pt x="167" y="1093"/>
                    <a:pt x="287" y="1093"/>
                  </a:cubicBezTo>
                  <a:cubicBezTo>
                    <a:pt x="656" y="1093"/>
                    <a:pt x="1049" y="1081"/>
                    <a:pt x="1418" y="1081"/>
                  </a:cubicBezTo>
                  <a:cubicBezTo>
                    <a:pt x="1537" y="1021"/>
                    <a:pt x="1668" y="974"/>
                    <a:pt x="1608" y="795"/>
                  </a:cubicBezTo>
                  <a:cubicBezTo>
                    <a:pt x="1542" y="749"/>
                    <a:pt x="1475" y="734"/>
                    <a:pt x="1409" y="734"/>
                  </a:cubicBezTo>
                  <a:cubicBezTo>
                    <a:pt x="1285" y="734"/>
                    <a:pt x="1161" y="787"/>
                    <a:pt x="1037" y="795"/>
                  </a:cubicBezTo>
                  <a:cubicBezTo>
                    <a:pt x="984" y="712"/>
                    <a:pt x="905" y="674"/>
                    <a:pt x="838" y="674"/>
                  </a:cubicBezTo>
                  <a:cubicBezTo>
                    <a:pt x="828" y="674"/>
                    <a:pt x="819" y="675"/>
                    <a:pt x="810" y="676"/>
                  </a:cubicBezTo>
                  <a:cubicBezTo>
                    <a:pt x="744" y="689"/>
                    <a:pt x="684" y="696"/>
                    <a:pt x="630" y="696"/>
                  </a:cubicBezTo>
                  <a:cubicBezTo>
                    <a:pt x="385" y="696"/>
                    <a:pt x="273" y="556"/>
                    <a:pt x="322" y="224"/>
                  </a:cubicBezTo>
                  <a:cubicBezTo>
                    <a:pt x="322" y="188"/>
                    <a:pt x="298" y="140"/>
                    <a:pt x="287" y="93"/>
                  </a:cubicBezTo>
                  <a:cubicBezTo>
                    <a:pt x="268" y="30"/>
                    <a:pt x="230" y="1"/>
                    <a:pt x="1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30"/>
            <p:cNvSpPr/>
            <p:nvPr/>
          </p:nvSpPr>
          <p:spPr>
            <a:xfrm>
              <a:off x="5338450" y="2931750"/>
              <a:ext cx="32775" cy="8100"/>
            </a:xfrm>
            <a:custGeom>
              <a:avLst/>
              <a:gdLst/>
              <a:ahLst/>
              <a:cxnLst/>
              <a:rect l="l" t="t" r="r" b="b"/>
              <a:pathLst>
                <a:path w="1311" h="324" extrusionOk="0">
                  <a:moveTo>
                    <a:pt x="191" y="0"/>
                  </a:moveTo>
                  <a:cubicBezTo>
                    <a:pt x="120" y="95"/>
                    <a:pt x="60" y="191"/>
                    <a:pt x="1" y="286"/>
                  </a:cubicBezTo>
                  <a:cubicBezTo>
                    <a:pt x="14" y="285"/>
                    <a:pt x="28" y="285"/>
                    <a:pt x="42" y="285"/>
                  </a:cubicBezTo>
                  <a:cubicBezTo>
                    <a:pt x="241" y="285"/>
                    <a:pt x="442" y="323"/>
                    <a:pt x="649" y="323"/>
                  </a:cubicBezTo>
                  <a:cubicBezTo>
                    <a:pt x="863" y="323"/>
                    <a:pt x="1082" y="283"/>
                    <a:pt x="1310" y="119"/>
                  </a:cubicBezTo>
                  <a:cubicBezTo>
                    <a:pt x="1075" y="25"/>
                    <a:pt x="859" y="14"/>
                    <a:pt x="654" y="14"/>
                  </a:cubicBezTo>
                  <a:cubicBezTo>
                    <a:pt x="593" y="14"/>
                    <a:pt x="533" y="15"/>
                    <a:pt x="474" y="15"/>
                  </a:cubicBezTo>
                  <a:cubicBezTo>
                    <a:pt x="378" y="15"/>
                    <a:pt x="284" y="13"/>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30"/>
            <p:cNvSpPr/>
            <p:nvPr/>
          </p:nvSpPr>
          <p:spPr>
            <a:xfrm>
              <a:off x="5266425" y="2946925"/>
              <a:ext cx="12525" cy="36325"/>
            </a:xfrm>
            <a:custGeom>
              <a:avLst/>
              <a:gdLst/>
              <a:ahLst/>
              <a:cxnLst/>
              <a:rect l="l" t="t" r="r" b="b"/>
              <a:pathLst>
                <a:path w="501" h="1453" extrusionOk="0">
                  <a:moveTo>
                    <a:pt x="203" y="0"/>
                  </a:moveTo>
                  <a:cubicBezTo>
                    <a:pt x="84" y="286"/>
                    <a:pt x="0" y="560"/>
                    <a:pt x="60" y="869"/>
                  </a:cubicBezTo>
                  <a:cubicBezTo>
                    <a:pt x="238" y="1012"/>
                    <a:pt x="131" y="1250"/>
                    <a:pt x="203" y="1453"/>
                  </a:cubicBezTo>
                  <a:cubicBezTo>
                    <a:pt x="238" y="1429"/>
                    <a:pt x="262" y="1417"/>
                    <a:pt x="310" y="1405"/>
                  </a:cubicBezTo>
                  <a:cubicBezTo>
                    <a:pt x="238" y="941"/>
                    <a:pt x="500" y="453"/>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30"/>
            <p:cNvSpPr/>
            <p:nvPr/>
          </p:nvSpPr>
          <p:spPr>
            <a:xfrm>
              <a:off x="5336375" y="2864375"/>
              <a:ext cx="14000" cy="11125"/>
            </a:xfrm>
            <a:custGeom>
              <a:avLst/>
              <a:gdLst/>
              <a:ahLst/>
              <a:cxnLst/>
              <a:rect l="l" t="t" r="r" b="b"/>
              <a:pathLst>
                <a:path w="560" h="445" extrusionOk="0">
                  <a:moveTo>
                    <a:pt x="491" y="0"/>
                  </a:moveTo>
                  <a:cubicBezTo>
                    <a:pt x="225" y="0"/>
                    <a:pt x="77" y="192"/>
                    <a:pt x="0" y="445"/>
                  </a:cubicBezTo>
                  <a:cubicBezTo>
                    <a:pt x="203" y="350"/>
                    <a:pt x="417" y="219"/>
                    <a:pt x="560" y="4"/>
                  </a:cubicBezTo>
                  <a:cubicBezTo>
                    <a:pt x="536" y="2"/>
                    <a:pt x="513" y="0"/>
                    <a:pt x="4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30"/>
            <p:cNvSpPr/>
            <p:nvPr/>
          </p:nvSpPr>
          <p:spPr>
            <a:xfrm>
              <a:off x="5303925" y="2899900"/>
              <a:ext cx="5975" cy="4775"/>
            </a:xfrm>
            <a:custGeom>
              <a:avLst/>
              <a:gdLst/>
              <a:ahLst/>
              <a:cxnLst/>
              <a:rect l="l" t="t" r="r" b="b"/>
              <a:pathLst>
                <a:path w="239" h="191" extrusionOk="0">
                  <a:moveTo>
                    <a:pt x="239" y="0"/>
                  </a:moveTo>
                  <a:cubicBezTo>
                    <a:pt x="120" y="12"/>
                    <a:pt x="12" y="36"/>
                    <a:pt x="0" y="191"/>
                  </a:cubicBezTo>
                  <a:cubicBezTo>
                    <a:pt x="108" y="155"/>
                    <a:pt x="191" y="95"/>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30"/>
            <p:cNvSpPr/>
            <p:nvPr/>
          </p:nvSpPr>
          <p:spPr>
            <a:xfrm>
              <a:off x="5350050" y="2860600"/>
              <a:ext cx="4200" cy="4200"/>
            </a:xfrm>
            <a:custGeom>
              <a:avLst/>
              <a:gdLst/>
              <a:ahLst/>
              <a:cxnLst/>
              <a:rect l="l" t="t" r="r" b="b"/>
              <a:pathLst>
                <a:path w="168" h="168" extrusionOk="0">
                  <a:moveTo>
                    <a:pt x="168" y="1"/>
                  </a:moveTo>
                  <a:cubicBezTo>
                    <a:pt x="72" y="36"/>
                    <a:pt x="13" y="72"/>
                    <a:pt x="1" y="167"/>
                  </a:cubicBezTo>
                  <a:cubicBezTo>
                    <a:pt x="108" y="155"/>
                    <a:pt x="144" y="96"/>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30"/>
            <p:cNvSpPr/>
            <p:nvPr/>
          </p:nvSpPr>
          <p:spPr>
            <a:xfrm>
              <a:off x="5299750" y="2904350"/>
              <a:ext cx="4200" cy="3600"/>
            </a:xfrm>
            <a:custGeom>
              <a:avLst/>
              <a:gdLst/>
              <a:ahLst/>
              <a:cxnLst/>
              <a:rect l="l" t="t" r="r" b="b"/>
              <a:pathLst>
                <a:path w="168" h="144" extrusionOk="0">
                  <a:moveTo>
                    <a:pt x="167" y="1"/>
                  </a:moveTo>
                  <a:cubicBezTo>
                    <a:pt x="72" y="13"/>
                    <a:pt x="13" y="60"/>
                    <a:pt x="1" y="144"/>
                  </a:cubicBezTo>
                  <a:cubicBezTo>
                    <a:pt x="108" y="132"/>
                    <a:pt x="156" y="8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30"/>
            <p:cNvSpPr/>
            <p:nvPr/>
          </p:nvSpPr>
          <p:spPr>
            <a:xfrm>
              <a:off x="5328325" y="2878900"/>
              <a:ext cx="5100" cy="3150"/>
            </a:xfrm>
            <a:custGeom>
              <a:avLst/>
              <a:gdLst/>
              <a:ahLst/>
              <a:cxnLst/>
              <a:rect l="l" t="t" r="r" b="b"/>
              <a:pathLst>
                <a:path w="204" h="126" extrusionOk="0">
                  <a:moveTo>
                    <a:pt x="156" y="1"/>
                  </a:moveTo>
                  <a:cubicBezTo>
                    <a:pt x="84" y="1"/>
                    <a:pt x="30" y="47"/>
                    <a:pt x="1" y="126"/>
                  </a:cubicBezTo>
                  <a:cubicBezTo>
                    <a:pt x="96" y="126"/>
                    <a:pt x="156" y="78"/>
                    <a:pt x="203" y="7"/>
                  </a:cubicBezTo>
                  <a:cubicBezTo>
                    <a:pt x="187" y="3"/>
                    <a:pt x="171"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30"/>
            <p:cNvSpPr/>
            <p:nvPr/>
          </p:nvSpPr>
          <p:spPr>
            <a:xfrm>
              <a:off x="5324750" y="2882325"/>
              <a:ext cx="3600" cy="3300"/>
            </a:xfrm>
            <a:custGeom>
              <a:avLst/>
              <a:gdLst/>
              <a:ahLst/>
              <a:cxnLst/>
              <a:rect l="l" t="t" r="r" b="b"/>
              <a:pathLst>
                <a:path w="144" h="132" extrusionOk="0">
                  <a:moveTo>
                    <a:pt x="144" y="1"/>
                  </a:moveTo>
                  <a:lnTo>
                    <a:pt x="144" y="1"/>
                  </a:lnTo>
                  <a:cubicBezTo>
                    <a:pt x="72" y="13"/>
                    <a:pt x="13" y="60"/>
                    <a:pt x="1" y="132"/>
                  </a:cubicBezTo>
                  <a:cubicBezTo>
                    <a:pt x="72" y="96"/>
                    <a:pt x="120" y="72"/>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30"/>
            <p:cNvSpPr/>
            <p:nvPr/>
          </p:nvSpPr>
          <p:spPr>
            <a:xfrm>
              <a:off x="5320900" y="2885600"/>
              <a:ext cx="3575" cy="3900"/>
            </a:xfrm>
            <a:custGeom>
              <a:avLst/>
              <a:gdLst/>
              <a:ahLst/>
              <a:cxnLst/>
              <a:rect l="l" t="t" r="r" b="b"/>
              <a:pathLst>
                <a:path w="143" h="156" extrusionOk="0">
                  <a:moveTo>
                    <a:pt x="143" y="1"/>
                  </a:moveTo>
                  <a:lnTo>
                    <a:pt x="143" y="1"/>
                  </a:lnTo>
                  <a:cubicBezTo>
                    <a:pt x="60" y="36"/>
                    <a:pt x="12" y="72"/>
                    <a:pt x="0" y="155"/>
                  </a:cubicBezTo>
                  <a:cubicBezTo>
                    <a:pt x="95" y="120"/>
                    <a:pt x="11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30"/>
            <p:cNvSpPr/>
            <p:nvPr/>
          </p:nvSpPr>
          <p:spPr>
            <a:xfrm>
              <a:off x="5310175" y="2896025"/>
              <a:ext cx="3300" cy="3300"/>
            </a:xfrm>
            <a:custGeom>
              <a:avLst/>
              <a:gdLst/>
              <a:ahLst/>
              <a:cxnLst/>
              <a:rect l="l" t="t" r="r" b="b"/>
              <a:pathLst>
                <a:path w="132" h="132" extrusionOk="0">
                  <a:moveTo>
                    <a:pt x="1" y="131"/>
                  </a:move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30"/>
            <p:cNvSpPr/>
            <p:nvPr/>
          </p:nvSpPr>
          <p:spPr>
            <a:xfrm>
              <a:off x="5317325" y="2889475"/>
              <a:ext cx="3600" cy="3300"/>
            </a:xfrm>
            <a:custGeom>
              <a:avLst/>
              <a:gdLst/>
              <a:ahLst/>
              <a:cxnLst/>
              <a:rect l="l" t="t" r="r" b="b"/>
              <a:pathLst>
                <a:path w="144" h="132" extrusionOk="0">
                  <a:moveTo>
                    <a:pt x="143" y="0"/>
                  </a:moveTo>
                  <a:lnTo>
                    <a:pt x="143" y="0"/>
                  </a:lnTo>
                  <a:cubicBezTo>
                    <a:pt x="107" y="36"/>
                    <a:pt x="48" y="84"/>
                    <a:pt x="0" y="131"/>
                  </a:cubicBezTo>
                  <a:cubicBezTo>
                    <a:pt x="84" y="108"/>
                    <a:pt x="131" y="72"/>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30"/>
            <p:cNvSpPr/>
            <p:nvPr/>
          </p:nvSpPr>
          <p:spPr>
            <a:xfrm>
              <a:off x="5313450" y="2892750"/>
              <a:ext cx="3900" cy="3300"/>
            </a:xfrm>
            <a:custGeom>
              <a:avLst/>
              <a:gdLst/>
              <a:ahLst/>
              <a:cxnLst/>
              <a:rect l="l" t="t" r="r" b="b"/>
              <a:pathLst>
                <a:path w="156" h="132" extrusionOk="0">
                  <a:moveTo>
                    <a:pt x="155" y="0"/>
                  </a:moveTo>
                  <a:cubicBezTo>
                    <a:pt x="108" y="36"/>
                    <a:pt x="48" y="84"/>
                    <a:pt x="0" y="131"/>
                  </a:cubicBezTo>
                  <a:cubicBezTo>
                    <a:pt x="96" y="119"/>
                    <a:pt x="143" y="72"/>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30"/>
            <p:cNvSpPr/>
            <p:nvPr/>
          </p:nvSpPr>
          <p:spPr>
            <a:xfrm>
              <a:off x="5374475" y="2752850"/>
              <a:ext cx="14900" cy="29200"/>
            </a:xfrm>
            <a:custGeom>
              <a:avLst/>
              <a:gdLst/>
              <a:ahLst/>
              <a:cxnLst/>
              <a:rect l="l" t="t" r="r" b="b"/>
              <a:pathLst>
                <a:path w="596" h="1168" extrusionOk="0">
                  <a:moveTo>
                    <a:pt x="441" y="0"/>
                  </a:moveTo>
                  <a:cubicBezTo>
                    <a:pt x="203" y="298"/>
                    <a:pt x="0" y="608"/>
                    <a:pt x="24" y="1012"/>
                  </a:cubicBezTo>
                  <a:cubicBezTo>
                    <a:pt x="32" y="1013"/>
                    <a:pt x="39" y="1014"/>
                    <a:pt x="46" y="1014"/>
                  </a:cubicBezTo>
                  <a:cubicBezTo>
                    <a:pt x="241" y="1014"/>
                    <a:pt x="196" y="720"/>
                    <a:pt x="369" y="720"/>
                  </a:cubicBezTo>
                  <a:cubicBezTo>
                    <a:pt x="383" y="720"/>
                    <a:pt x="399" y="722"/>
                    <a:pt x="417" y="727"/>
                  </a:cubicBezTo>
                  <a:cubicBezTo>
                    <a:pt x="441" y="893"/>
                    <a:pt x="441" y="1036"/>
                    <a:pt x="453" y="1167"/>
                  </a:cubicBezTo>
                  <a:cubicBezTo>
                    <a:pt x="524" y="1167"/>
                    <a:pt x="560" y="1143"/>
                    <a:pt x="560" y="1084"/>
                  </a:cubicBezTo>
                  <a:cubicBezTo>
                    <a:pt x="572" y="810"/>
                    <a:pt x="584" y="560"/>
                    <a:pt x="596" y="298"/>
                  </a:cubicBezTo>
                  <a:cubicBezTo>
                    <a:pt x="596" y="262"/>
                    <a:pt x="584" y="239"/>
                    <a:pt x="584" y="203"/>
                  </a:cubicBezTo>
                  <a:cubicBezTo>
                    <a:pt x="572" y="120"/>
                    <a:pt x="524" y="36"/>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30"/>
            <p:cNvSpPr/>
            <p:nvPr/>
          </p:nvSpPr>
          <p:spPr>
            <a:xfrm>
              <a:off x="5386375" y="2745700"/>
              <a:ext cx="5975" cy="14625"/>
            </a:xfrm>
            <a:custGeom>
              <a:avLst/>
              <a:gdLst/>
              <a:ahLst/>
              <a:cxnLst/>
              <a:rect l="l" t="t" r="r" b="b"/>
              <a:pathLst>
                <a:path w="239" h="585" extrusionOk="0">
                  <a:moveTo>
                    <a:pt x="239" y="1"/>
                  </a:moveTo>
                  <a:cubicBezTo>
                    <a:pt x="203" y="48"/>
                    <a:pt x="155" y="108"/>
                    <a:pt x="96" y="167"/>
                  </a:cubicBezTo>
                  <a:cubicBezTo>
                    <a:pt x="1" y="286"/>
                    <a:pt x="36" y="406"/>
                    <a:pt x="60" y="525"/>
                  </a:cubicBezTo>
                  <a:cubicBezTo>
                    <a:pt x="96" y="536"/>
                    <a:pt x="108" y="560"/>
                    <a:pt x="120" y="584"/>
                  </a:cubicBezTo>
                  <a:cubicBezTo>
                    <a:pt x="239" y="406"/>
                    <a:pt x="239" y="203"/>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30"/>
            <p:cNvSpPr/>
            <p:nvPr/>
          </p:nvSpPr>
          <p:spPr>
            <a:xfrm>
              <a:off x="5384875" y="2749575"/>
              <a:ext cx="3900" cy="8650"/>
            </a:xfrm>
            <a:custGeom>
              <a:avLst/>
              <a:gdLst/>
              <a:ahLst/>
              <a:cxnLst/>
              <a:rect l="l" t="t" r="r" b="b"/>
              <a:pathLst>
                <a:path w="156" h="346" extrusionOk="0">
                  <a:moveTo>
                    <a:pt x="156" y="0"/>
                  </a:moveTo>
                  <a:lnTo>
                    <a:pt x="25" y="131"/>
                  </a:lnTo>
                  <a:cubicBezTo>
                    <a:pt x="37" y="203"/>
                    <a:pt x="1" y="310"/>
                    <a:pt x="120" y="346"/>
                  </a:cubicBezTo>
                  <a:cubicBezTo>
                    <a:pt x="144" y="239"/>
                    <a:pt x="144" y="10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30"/>
            <p:cNvSpPr/>
            <p:nvPr/>
          </p:nvSpPr>
          <p:spPr>
            <a:xfrm>
              <a:off x="5386075" y="2779925"/>
              <a:ext cx="4200" cy="12250"/>
            </a:xfrm>
            <a:custGeom>
              <a:avLst/>
              <a:gdLst/>
              <a:ahLst/>
              <a:cxnLst/>
              <a:rect l="l" t="t" r="r" b="b"/>
              <a:pathLst>
                <a:path w="168" h="490" extrusionOk="0">
                  <a:moveTo>
                    <a:pt x="108" y="1"/>
                  </a:moveTo>
                  <a:cubicBezTo>
                    <a:pt x="60" y="37"/>
                    <a:pt x="36" y="60"/>
                    <a:pt x="1" y="96"/>
                  </a:cubicBezTo>
                  <a:lnTo>
                    <a:pt x="1" y="489"/>
                  </a:lnTo>
                  <a:cubicBezTo>
                    <a:pt x="167" y="358"/>
                    <a:pt x="132" y="180"/>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30"/>
            <p:cNvSpPr/>
            <p:nvPr/>
          </p:nvSpPr>
          <p:spPr>
            <a:xfrm>
              <a:off x="5901325" y="2801950"/>
              <a:ext cx="70575" cy="24700"/>
            </a:xfrm>
            <a:custGeom>
              <a:avLst/>
              <a:gdLst/>
              <a:ahLst/>
              <a:cxnLst/>
              <a:rect l="l" t="t" r="r" b="b"/>
              <a:pathLst>
                <a:path w="2823" h="988" extrusionOk="0">
                  <a:moveTo>
                    <a:pt x="346" y="1"/>
                  </a:moveTo>
                  <a:cubicBezTo>
                    <a:pt x="179" y="84"/>
                    <a:pt x="96" y="251"/>
                    <a:pt x="0" y="418"/>
                  </a:cubicBezTo>
                  <a:cubicBezTo>
                    <a:pt x="119" y="549"/>
                    <a:pt x="286" y="584"/>
                    <a:pt x="453" y="620"/>
                  </a:cubicBezTo>
                  <a:lnTo>
                    <a:pt x="762" y="763"/>
                  </a:lnTo>
                  <a:cubicBezTo>
                    <a:pt x="1022" y="910"/>
                    <a:pt x="1281" y="988"/>
                    <a:pt x="1539" y="988"/>
                  </a:cubicBezTo>
                  <a:cubicBezTo>
                    <a:pt x="1802" y="988"/>
                    <a:pt x="2064" y="907"/>
                    <a:pt x="2322" y="739"/>
                  </a:cubicBezTo>
                  <a:lnTo>
                    <a:pt x="2322" y="608"/>
                  </a:lnTo>
                  <a:cubicBezTo>
                    <a:pt x="2274" y="608"/>
                    <a:pt x="2232" y="603"/>
                    <a:pt x="2188" y="603"/>
                  </a:cubicBezTo>
                  <a:cubicBezTo>
                    <a:pt x="2166" y="603"/>
                    <a:pt x="2143" y="604"/>
                    <a:pt x="2120" y="608"/>
                  </a:cubicBezTo>
                  <a:cubicBezTo>
                    <a:pt x="2090" y="613"/>
                    <a:pt x="2065" y="616"/>
                    <a:pt x="2043" y="616"/>
                  </a:cubicBezTo>
                  <a:cubicBezTo>
                    <a:pt x="1914" y="616"/>
                    <a:pt x="1936" y="524"/>
                    <a:pt x="1905" y="370"/>
                  </a:cubicBezTo>
                  <a:cubicBezTo>
                    <a:pt x="1886" y="208"/>
                    <a:pt x="1930" y="173"/>
                    <a:pt x="1988" y="173"/>
                  </a:cubicBezTo>
                  <a:cubicBezTo>
                    <a:pt x="2031" y="173"/>
                    <a:pt x="2082" y="192"/>
                    <a:pt x="2119" y="192"/>
                  </a:cubicBezTo>
                  <a:cubicBezTo>
                    <a:pt x="2124" y="192"/>
                    <a:pt x="2128" y="192"/>
                    <a:pt x="2132" y="191"/>
                  </a:cubicBezTo>
                  <a:cubicBezTo>
                    <a:pt x="2358" y="168"/>
                    <a:pt x="2596" y="180"/>
                    <a:pt x="2822" y="168"/>
                  </a:cubicBezTo>
                  <a:cubicBezTo>
                    <a:pt x="2703" y="61"/>
                    <a:pt x="2548" y="72"/>
                    <a:pt x="2417" y="61"/>
                  </a:cubicBezTo>
                  <a:cubicBezTo>
                    <a:pt x="1727" y="49"/>
                    <a:pt x="1036" y="13"/>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30"/>
            <p:cNvSpPr/>
            <p:nvPr/>
          </p:nvSpPr>
          <p:spPr>
            <a:xfrm>
              <a:off x="5909650" y="2784575"/>
              <a:ext cx="17900" cy="7300"/>
            </a:xfrm>
            <a:custGeom>
              <a:avLst/>
              <a:gdLst/>
              <a:ahLst/>
              <a:cxnLst/>
              <a:rect l="l" t="t" r="r" b="b"/>
              <a:pathLst>
                <a:path w="716" h="292" extrusionOk="0">
                  <a:moveTo>
                    <a:pt x="225" y="0"/>
                  </a:moveTo>
                  <a:cubicBezTo>
                    <a:pt x="195" y="0"/>
                    <a:pt x="164" y="2"/>
                    <a:pt x="132" y="5"/>
                  </a:cubicBezTo>
                  <a:cubicBezTo>
                    <a:pt x="84" y="65"/>
                    <a:pt x="25" y="113"/>
                    <a:pt x="1" y="160"/>
                  </a:cubicBezTo>
                  <a:cubicBezTo>
                    <a:pt x="48" y="196"/>
                    <a:pt x="84" y="244"/>
                    <a:pt x="144" y="291"/>
                  </a:cubicBezTo>
                  <a:cubicBezTo>
                    <a:pt x="346" y="291"/>
                    <a:pt x="525" y="279"/>
                    <a:pt x="715" y="279"/>
                  </a:cubicBezTo>
                  <a:cubicBezTo>
                    <a:pt x="715" y="232"/>
                    <a:pt x="703" y="184"/>
                    <a:pt x="703" y="136"/>
                  </a:cubicBezTo>
                  <a:cubicBezTo>
                    <a:pt x="551" y="55"/>
                    <a:pt x="399" y="0"/>
                    <a:pt x="2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30"/>
            <p:cNvSpPr/>
            <p:nvPr/>
          </p:nvSpPr>
          <p:spPr>
            <a:xfrm>
              <a:off x="5909350" y="2788575"/>
              <a:ext cx="3600" cy="3300"/>
            </a:xfrm>
            <a:custGeom>
              <a:avLst/>
              <a:gdLst/>
              <a:ahLst/>
              <a:cxnLst/>
              <a:rect l="l" t="t" r="r" b="b"/>
              <a:pathLst>
                <a:path w="144" h="132" extrusionOk="0">
                  <a:moveTo>
                    <a:pt x="1" y="0"/>
                  </a:moveTo>
                  <a:cubicBezTo>
                    <a:pt x="37" y="36"/>
                    <a:pt x="96" y="84"/>
                    <a:pt x="144" y="131"/>
                  </a:cubicBezTo>
                  <a:cubicBezTo>
                    <a:pt x="96" y="84"/>
                    <a:pt x="60"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30"/>
            <p:cNvSpPr/>
            <p:nvPr/>
          </p:nvSpPr>
          <p:spPr>
            <a:xfrm>
              <a:off x="6146000" y="2142650"/>
              <a:ext cx="14900" cy="11050"/>
            </a:xfrm>
            <a:custGeom>
              <a:avLst/>
              <a:gdLst/>
              <a:ahLst/>
              <a:cxnLst/>
              <a:rect l="l" t="t" r="r" b="b"/>
              <a:pathLst>
                <a:path w="596" h="442" extrusionOk="0">
                  <a:moveTo>
                    <a:pt x="274" y="1"/>
                  </a:moveTo>
                  <a:cubicBezTo>
                    <a:pt x="143" y="72"/>
                    <a:pt x="60" y="167"/>
                    <a:pt x="0" y="298"/>
                  </a:cubicBezTo>
                  <a:cubicBezTo>
                    <a:pt x="0" y="310"/>
                    <a:pt x="12" y="322"/>
                    <a:pt x="36" y="358"/>
                  </a:cubicBezTo>
                  <a:cubicBezTo>
                    <a:pt x="44" y="361"/>
                    <a:pt x="54" y="362"/>
                    <a:pt x="63" y="362"/>
                  </a:cubicBezTo>
                  <a:cubicBezTo>
                    <a:pt x="93" y="362"/>
                    <a:pt x="125" y="347"/>
                    <a:pt x="143" y="310"/>
                  </a:cubicBezTo>
                  <a:lnTo>
                    <a:pt x="298" y="310"/>
                  </a:lnTo>
                  <a:cubicBezTo>
                    <a:pt x="334" y="358"/>
                    <a:pt x="393" y="406"/>
                    <a:pt x="441" y="441"/>
                  </a:cubicBezTo>
                  <a:cubicBezTo>
                    <a:pt x="488" y="429"/>
                    <a:pt x="548" y="429"/>
                    <a:pt x="596" y="429"/>
                  </a:cubicBezTo>
                  <a:cubicBezTo>
                    <a:pt x="572" y="322"/>
                    <a:pt x="572" y="239"/>
                    <a:pt x="560" y="144"/>
                  </a:cubicBezTo>
                  <a:cubicBezTo>
                    <a:pt x="500" y="84"/>
                    <a:pt x="441" y="25"/>
                    <a:pt x="357" y="13"/>
                  </a:cubicBezTo>
                  <a:cubicBezTo>
                    <a:pt x="334" y="13"/>
                    <a:pt x="310" y="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30"/>
            <p:cNvSpPr/>
            <p:nvPr/>
          </p:nvSpPr>
          <p:spPr>
            <a:xfrm>
              <a:off x="6142125" y="2150100"/>
              <a:ext cx="7475" cy="5075"/>
            </a:xfrm>
            <a:custGeom>
              <a:avLst/>
              <a:gdLst/>
              <a:ahLst/>
              <a:cxnLst/>
              <a:rect l="l" t="t" r="r" b="b"/>
              <a:pathLst>
                <a:path w="299" h="203" extrusionOk="0">
                  <a:moveTo>
                    <a:pt x="155" y="0"/>
                  </a:moveTo>
                  <a:cubicBezTo>
                    <a:pt x="108" y="48"/>
                    <a:pt x="60" y="84"/>
                    <a:pt x="0" y="131"/>
                  </a:cubicBezTo>
                  <a:cubicBezTo>
                    <a:pt x="62" y="182"/>
                    <a:pt x="106" y="202"/>
                    <a:pt x="141" y="202"/>
                  </a:cubicBezTo>
                  <a:cubicBezTo>
                    <a:pt x="226" y="202"/>
                    <a:pt x="247" y="7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30"/>
            <p:cNvSpPr/>
            <p:nvPr/>
          </p:nvSpPr>
          <p:spPr>
            <a:xfrm>
              <a:off x="6160875" y="2153375"/>
              <a:ext cx="7775" cy="4200"/>
            </a:xfrm>
            <a:custGeom>
              <a:avLst/>
              <a:gdLst/>
              <a:ahLst/>
              <a:cxnLst/>
              <a:rect l="l" t="t" r="r" b="b"/>
              <a:pathLst>
                <a:path w="311" h="168" extrusionOk="0">
                  <a:moveTo>
                    <a:pt x="1" y="0"/>
                  </a:moveTo>
                  <a:cubicBezTo>
                    <a:pt x="36" y="131"/>
                    <a:pt x="143" y="155"/>
                    <a:pt x="263" y="167"/>
                  </a:cubicBezTo>
                  <a:cubicBezTo>
                    <a:pt x="310" y="107"/>
                    <a:pt x="310" y="60"/>
                    <a:pt x="263" y="12"/>
                  </a:cubicBezTo>
                  <a:cubicBezTo>
                    <a:pt x="179"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30"/>
            <p:cNvSpPr/>
            <p:nvPr/>
          </p:nvSpPr>
          <p:spPr>
            <a:xfrm>
              <a:off x="6167425" y="2152100"/>
              <a:ext cx="8650" cy="5475"/>
            </a:xfrm>
            <a:custGeom>
              <a:avLst/>
              <a:gdLst/>
              <a:ahLst/>
              <a:cxnLst/>
              <a:rect l="l" t="t" r="r" b="b"/>
              <a:pathLst>
                <a:path w="346" h="219" extrusionOk="0">
                  <a:moveTo>
                    <a:pt x="140" y="1"/>
                  </a:moveTo>
                  <a:cubicBezTo>
                    <a:pt x="90" y="1"/>
                    <a:pt x="42" y="22"/>
                    <a:pt x="1" y="63"/>
                  </a:cubicBezTo>
                  <a:lnTo>
                    <a:pt x="1" y="218"/>
                  </a:lnTo>
                  <a:cubicBezTo>
                    <a:pt x="54" y="212"/>
                    <a:pt x="102" y="209"/>
                    <a:pt x="149" y="209"/>
                  </a:cubicBezTo>
                  <a:cubicBezTo>
                    <a:pt x="197" y="209"/>
                    <a:pt x="245" y="212"/>
                    <a:pt x="298" y="218"/>
                  </a:cubicBezTo>
                  <a:cubicBezTo>
                    <a:pt x="334" y="158"/>
                    <a:pt x="346" y="111"/>
                    <a:pt x="298" y="63"/>
                  </a:cubicBezTo>
                  <a:cubicBezTo>
                    <a:pt x="245" y="22"/>
                    <a:pt x="191" y="1"/>
                    <a:pt x="1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30"/>
            <p:cNvSpPr/>
            <p:nvPr/>
          </p:nvSpPr>
          <p:spPr>
            <a:xfrm>
              <a:off x="6177850" y="2148900"/>
              <a:ext cx="4175" cy="4800"/>
            </a:xfrm>
            <a:custGeom>
              <a:avLst/>
              <a:gdLst/>
              <a:ahLst/>
              <a:cxnLst/>
              <a:rect l="l" t="t" r="r" b="b"/>
              <a:pathLst>
                <a:path w="167" h="192" extrusionOk="0">
                  <a:moveTo>
                    <a:pt x="95" y="1"/>
                  </a:moveTo>
                  <a:cubicBezTo>
                    <a:pt x="0" y="36"/>
                    <a:pt x="12" y="108"/>
                    <a:pt x="0" y="179"/>
                  </a:cubicBezTo>
                  <a:cubicBezTo>
                    <a:pt x="60" y="191"/>
                    <a:pt x="107" y="191"/>
                    <a:pt x="167" y="191"/>
                  </a:cubicBezTo>
                  <a:cubicBezTo>
                    <a:pt x="131" y="132"/>
                    <a:pt x="119" y="60"/>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30"/>
            <p:cNvSpPr/>
            <p:nvPr/>
          </p:nvSpPr>
          <p:spPr>
            <a:xfrm>
              <a:off x="6182000" y="2157250"/>
              <a:ext cx="4200" cy="3300"/>
            </a:xfrm>
            <a:custGeom>
              <a:avLst/>
              <a:gdLst/>
              <a:ahLst/>
              <a:cxnLst/>
              <a:rect l="l" t="t" r="r" b="b"/>
              <a:pathLst>
                <a:path w="168" h="132" extrusionOk="0">
                  <a:moveTo>
                    <a:pt x="1" y="0"/>
                  </a:moveTo>
                  <a:lnTo>
                    <a:pt x="1" y="0"/>
                  </a:lnTo>
                  <a:cubicBezTo>
                    <a:pt x="25" y="72"/>
                    <a:pt x="72" y="119"/>
                    <a:pt x="168" y="131"/>
                  </a:cubicBezTo>
                  <a:cubicBezTo>
                    <a:pt x="108" y="83"/>
                    <a:pt x="60"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30"/>
            <p:cNvSpPr/>
            <p:nvPr/>
          </p:nvSpPr>
          <p:spPr>
            <a:xfrm>
              <a:off x="6174875" y="2153375"/>
              <a:ext cx="3000" cy="3900"/>
            </a:xfrm>
            <a:custGeom>
              <a:avLst/>
              <a:gdLst/>
              <a:ahLst/>
              <a:cxnLst/>
              <a:rect l="l" t="t" r="r" b="b"/>
              <a:pathLst>
                <a:path w="120" h="156" extrusionOk="0">
                  <a:moveTo>
                    <a:pt x="0" y="0"/>
                  </a:moveTo>
                  <a:lnTo>
                    <a:pt x="0" y="155"/>
                  </a:lnTo>
                  <a:cubicBezTo>
                    <a:pt x="48" y="107"/>
                    <a:pt x="95" y="60"/>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30"/>
            <p:cNvSpPr/>
            <p:nvPr/>
          </p:nvSpPr>
          <p:spPr>
            <a:xfrm>
              <a:off x="6153425" y="2150100"/>
              <a:ext cx="3600" cy="3300"/>
            </a:xfrm>
            <a:custGeom>
              <a:avLst/>
              <a:gdLst/>
              <a:ahLst/>
              <a:cxnLst/>
              <a:rect l="l" t="t" r="r" b="b"/>
              <a:pathLst>
                <a:path w="144" h="132" extrusionOk="0">
                  <a:moveTo>
                    <a:pt x="1" y="0"/>
                  </a:moveTo>
                  <a:cubicBezTo>
                    <a:pt x="37" y="60"/>
                    <a:pt x="84" y="108"/>
                    <a:pt x="144" y="131"/>
                  </a:cubicBezTo>
                  <a:cubicBezTo>
                    <a:pt x="96" y="84"/>
                    <a:pt x="37" y="48"/>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30"/>
            <p:cNvSpPr/>
            <p:nvPr/>
          </p:nvSpPr>
          <p:spPr>
            <a:xfrm>
              <a:off x="6164150" y="2147000"/>
              <a:ext cx="10750" cy="6700"/>
            </a:xfrm>
            <a:custGeom>
              <a:avLst/>
              <a:gdLst/>
              <a:ahLst/>
              <a:cxnLst/>
              <a:rect l="l" t="t" r="r" b="b"/>
              <a:pathLst>
                <a:path w="430" h="268" extrusionOk="0">
                  <a:moveTo>
                    <a:pt x="232" y="0"/>
                  </a:moveTo>
                  <a:cubicBezTo>
                    <a:pt x="215" y="0"/>
                    <a:pt x="198" y="2"/>
                    <a:pt x="179" y="5"/>
                  </a:cubicBezTo>
                  <a:cubicBezTo>
                    <a:pt x="1" y="29"/>
                    <a:pt x="120" y="172"/>
                    <a:pt x="132" y="267"/>
                  </a:cubicBezTo>
                  <a:lnTo>
                    <a:pt x="429" y="267"/>
                  </a:lnTo>
                  <a:cubicBezTo>
                    <a:pt x="418" y="138"/>
                    <a:pt x="379" y="0"/>
                    <a:pt x="2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30"/>
            <p:cNvSpPr/>
            <p:nvPr/>
          </p:nvSpPr>
          <p:spPr>
            <a:xfrm>
              <a:off x="6152550" y="2140275"/>
              <a:ext cx="8650" cy="4925"/>
            </a:xfrm>
            <a:custGeom>
              <a:avLst/>
              <a:gdLst/>
              <a:ahLst/>
              <a:cxnLst/>
              <a:rect l="l" t="t" r="r" b="b"/>
              <a:pathLst>
                <a:path w="346" h="197" extrusionOk="0">
                  <a:moveTo>
                    <a:pt x="0" y="0"/>
                  </a:moveTo>
                  <a:lnTo>
                    <a:pt x="0" y="0"/>
                  </a:lnTo>
                  <a:cubicBezTo>
                    <a:pt x="12" y="36"/>
                    <a:pt x="12" y="84"/>
                    <a:pt x="12" y="108"/>
                  </a:cubicBezTo>
                  <a:lnTo>
                    <a:pt x="48" y="143"/>
                  </a:lnTo>
                  <a:cubicBezTo>
                    <a:pt x="84" y="179"/>
                    <a:pt x="125" y="197"/>
                    <a:pt x="168" y="197"/>
                  </a:cubicBezTo>
                  <a:cubicBezTo>
                    <a:pt x="212" y="197"/>
                    <a:pt x="256" y="179"/>
                    <a:pt x="298" y="143"/>
                  </a:cubicBezTo>
                  <a:cubicBezTo>
                    <a:pt x="310" y="96"/>
                    <a:pt x="334" y="60"/>
                    <a:pt x="345" y="36"/>
                  </a:cubicBezTo>
                  <a:cubicBezTo>
                    <a:pt x="226" y="24"/>
                    <a:pt x="119"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30"/>
            <p:cNvSpPr/>
            <p:nvPr/>
          </p:nvSpPr>
          <p:spPr>
            <a:xfrm>
              <a:off x="6153425" y="2143250"/>
              <a:ext cx="6275" cy="3000"/>
            </a:xfrm>
            <a:custGeom>
              <a:avLst/>
              <a:gdLst/>
              <a:ahLst/>
              <a:cxnLst/>
              <a:rect l="l" t="t" r="r" b="b"/>
              <a:pathLst>
                <a:path w="251" h="120" extrusionOk="0">
                  <a:moveTo>
                    <a:pt x="1" y="1"/>
                  </a:moveTo>
                  <a:cubicBezTo>
                    <a:pt x="60" y="108"/>
                    <a:pt x="156" y="120"/>
                    <a:pt x="251" y="120"/>
                  </a:cubicBezTo>
                  <a:lnTo>
                    <a:pt x="251" y="60"/>
                  </a:lnTo>
                  <a:lnTo>
                    <a:pt x="25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30"/>
            <p:cNvSpPr/>
            <p:nvPr/>
          </p:nvSpPr>
          <p:spPr>
            <a:xfrm>
              <a:off x="6135275" y="1709275"/>
              <a:ext cx="36050" cy="11150"/>
            </a:xfrm>
            <a:custGeom>
              <a:avLst/>
              <a:gdLst/>
              <a:ahLst/>
              <a:cxnLst/>
              <a:rect l="l" t="t" r="r" b="b"/>
              <a:pathLst>
                <a:path w="1442" h="446" extrusionOk="0">
                  <a:moveTo>
                    <a:pt x="155" y="0"/>
                  </a:moveTo>
                  <a:cubicBezTo>
                    <a:pt x="108" y="12"/>
                    <a:pt x="48" y="12"/>
                    <a:pt x="1" y="12"/>
                  </a:cubicBezTo>
                  <a:lnTo>
                    <a:pt x="1" y="155"/>
                  </a:lnTo>
                  <a:cubicBezTo>
                    <a:pt x="26" y="174"/>
                    <a:pt x="55" y="186"/>
                    <a:pt x="84" y="186"/>
                  </a:cubicBezTo>
                  <a:cubicBezTo>
                    <a:pt x="109" y="186"/>
                    <a:pt x="133" y="177"/>
                    <a:pt x="155" y="155"/>
                  </a:cubicBezTo>
                  <a:cubicBezTo>
                    <a:pt x="206" y="227"/>
                    <a:pt x="267" y="247"/>
                    <a:pt x="335" y="247"/>
                  </a:cubicBezTo>
                  <a:cubicBezTo>
                    <a:pt x="419" y="247"/>
                    <a:pt x="513" y="215"/>
                    <a:pt x="602" y="215"/>
                  </a:cubicBezTo>
                  <a:cubicBezTo>
                    <a:pt x="677" y="215"/>
                    <a:pt x="749" y="238"/>
                    <a:pt x="810" y="322"/>
                  </a:cubicBezTo>
                  <a:cubicBezTo>
                    <a:pt x="882" y="417"/>
                    <a:pt x="963" y="446"/>
                    <a:pt x="1048" y="446"/>
                  </a:cubicBezTo>
                  <a:cubicBezTo>
                    <a:pt x="1176" y="446"/>
                    <a:pt x="1313" y="381"/>
                    <a:pt x="1441" y="381"/>
                  </a:cubicBezTo>
                  <a:cubicBezTo>
                    <a:pt x="1334" y="274"/>
                    <a:pt x="1215" y="262"/>
                    <a:pt x="1156" y="143"/>
                  </a:cubicBezTo>
                  <a:cubicBezTo>
                    <a:pt x="1156" y="95"/>
                    <a:pt x="1144" y="60"/>
                    <a:pt x="1144" y="24"/>
                  </a:cubicBezTo>
                  <a:cubicBezTo>
                    <a:pt x="810" y="12"/>
                    <a:pt x="489" y="0"/>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30"/>
            <p:cNvSpPr/>
            <p:nvPr/>
          </p:nvSpPr>
          <p:spPr>
            <a:xfrm>
              <a:off x="6134975" y="1712850"/>
              <a:ext cx="3900" cy="1800"/>
            </a:xfrm>
            <a:custGeom>
              <a:avLst/>
              <a:gdLst/>
              <a:ahLst/>
              <a:cxnLst/>
              <a:rect l="l" t="t" r="r" b="b"/>
              <a:pathLst>
                <a:path w="156" h="72" extrusionOk="0">
                  <a:moveTo>
                    <a:pt x="1" y="0"/>
                  </a:moveTo>
                  <a:cubicBezTo>
                    <a:pt x="25" y="48"/>
                    <a:pt x="51" y="72"/>
                    <a:pt x="78" y="72"/>
                  </a:cubicBezTo>
                  <a:cubicBezTo>
                    <a:pt x="105" y="72"/>
                    <a:pt x="132"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30"/>
            <p:cNvSpPr/>
            <p:nvPr/>
          </p:nvSpPr>
          <p:spPr>
            <a:xfrm>
              <a:off x="5318800" y="2100750"/>
              <a:ext cx="67600" cy="26575"/>
            </a:xfrm>
            <a:custGeom>
              <a:avLst/>
              <a:gdLst/>
              <a:ahLst/>
              <a:cxnLst/>
              <a:rect l="l" t="t" r="r" b="b"/>
              <a:pathLst>
                <a:path w="2704" h="1063" extrusionOk="0">
                  <a:moveTo>
                    <a:pt x="1944" y="1"/>
                  </a:moveTo>
                  <a:cubicBezTo>
                    <a:pt x="1806" y="1"/>
                    <a:pt x="1668" y="37"/>
                    <a:pt x="1537" y="117"/>
                  </a:cubicBezTo>
                  <a:cubicBezTo>
                    <a:pt x="1430" y="117"/>
                    <a:pt x="1334" y="93"/>
                    <a:pt x="1239" y="93"/>
                  </a:cubicBezTo>
                  <a:cubicBezTo>
                    <a:pt x="1131" y="30"/>
                    <a:pt x="1023" y="10"/>
                    <a:pt x="915" y="10"/>
                  </a:cubicBezTo>
                  <a:cubicBezTo>
                    <a:pt x="725" y="10"/>
                    <a:pt x="536" y="71"/>
                    <a:pt x="347" y="71"/>
                  </a:cubicBezTo>
                  <a:cubicBezTo>
                    <a:pt x="299" y="71"/>
                    <a:pt x="251" y="67"/>
                    <a:pt x="203" y="57"/>
                  </a:cubicBezTo>
                  <a:cubicBezTo>
                    <a:pt x="120" y="69"/>
                    <a:pt x="60" y="117"/>
                    <a:pt x="25" y="188"/>
                  </a:cubicBezTo>
                  <a:cubicBezTo>
                    <a:pt x="1" y="438"/>
                    <a:pt x="191" y="486"/>
                    <a:pt x="370" y="546"/>
                  </a:cubicBezTo>
                  <a:cubicBezTo>
                    <a:pt x="465" y="558"/>
                    <a:pt x="560" y="546"/>
                    <a:pt x="644" y="593"/>
                  </a:cubicBezTo>
                  <a:cubicBezTo>
                    <a:pt x="739" y="629"/>
                    <a:pt x="644" y="688"/>
                    <a:pt x="608" y="736"/>
                  </a:cubicBezTo>
                  <a:cubicBezTo>
                    <a:pt x="537" y="843"/>
                    <a:pt x="489" y="962"/>
                    <a:pt x="608" y="1034"/>
                  </a:cubicBezTo>
                  <a:cubicBezTo>
                    <a:pt x="635" y="1054"/>
                    <a:pt x="659" y="1062"/>
                    <a:pt x="680" y="1062"/>
                  </a:cubicBezTo>
                  <a:cubicBezTo>
                    <a:pt x="759" y="1062"/>
                    <a:pt x="799" y="942"/>
                    <a:pt x="846" y="867"/>
                  </a:cubicBezTo>
                  <a:cubicBezTo>
                    <a:pt x="906" y="784"/>
                    <a:pt x="965" y="665"/>
                    <a:pt x="1025" y="569"/>
                  </a:cubicBezTo>
                  <a:cubicBezTo>
                    <a:pt x="1095" y="471"/>
                    <a:pt x="1191" y="460"/>
                    <a:pt x="1289" y="460"/>
                  </a:cubicBezTo>
                  <a:cubicBezTo>
                    <a:pt x="1317" y="460"/>
                    <a:pt x="1346" y="461"/>
                    <a:pt x="1374" y="461"/>
                  </a:cubicBezTo>
                  <a:cubicBezTo>
                    <a:pt x="1414" y="461"/>
                    <a:pt x="1452" y="459"/>
                    <a:pt x="1489" y="450"/>
                  </a:cubicBezTo>
                  <a:cubicBezTo>
                    <a:pt x="1499" y="449"/>
                    <a:pt x="1508" y="448"/>
                    <a:pt x="1517" y="448"/>
                  </a:cubicBezTo>
                  <a:cubicBezTo>
                    <a:pt x="1625" y="448"/>
                    <a:pt x="1657" y="578"/>
                    <a:pt x="1668" y="688"/>
                  </a:cubicBezTo>
                  <a:cubicBezTo>
                    <a:pt x="1691" y="712"/>
                    <a:pt x="1715" y="712"/>
                    <a:pt x="1739" y="712"/>
                  </a:cubicBezTo>
                  <a:cubicBezTo>
                    <a:pt x="1781" y="675"/>
                    <a:pt x="1821" y="659"/>
                    <a:pt x="1861" y="659"/>
                  </a:cubicBezTo>
                  <a:cubicBezTo>
                    <a:pt x="1911" y="659"/>
                    <a:pt x="1960" y="684"/>
                    <a:pt x="2013" y="724"/>
                  </a:cubicBezTo>
                  <a:cubicBezTo>
                    <a:pt x="2156" y="712"/>
                    <a:pt x="2275" y="629"/>
                    <a:pt x="2311" y="474"/>
                  </a:cubicBezTo>
                  <a:cubicBezTo>
                    <a:pt x="2311" y="427"/>
                    <a:pt x="2287" y="391"/>
                    <a:pt x="2251" y="391"/>
                  </a:cubicBezTo>
                  <a:cubicBezTo>
                    <a:pt x="2256" y="360"/>
                    <a:pt x="2268" y="351"/>
                    <a:pt x="2282" y="351"/>
                  </a:cubicBezTo>
                  <a:cubicBezTo>
                    <a:pt x="2302" y="351"/>
                    <a:pt x="2326" y="367"/>
                    <a:pt x="2346" y="367"/>
                  </a:cubicBezTo>
                  <a:cubicBezTo>
                    <a:pt x="2359" y="368"/>
                    <a:pt x="2371" y="369"/>
                    <a:pt x="2384" y="369"/>
                  </a:cubicBezTo>
                  <a:cubicBezTo>
                    <a:pt x="2486" y="369"/>
                    <a:pt x="2572" y="327"/>
                    <a:pt x="2668" y="296"/>
                  </a:cubicBezTo>
                  <a:cubicBezTo>
                    <a:pt x="2680" y="272"/>
                    <a:pt x="2692" y="248"/>
                    <a:pt x="2704" y="236"/>
                  </a:cubicBezTo>
                  <a:cubicBezTo>
                    <a:pt x="2695" y="161"/>
                    <a:pt x="2687" y="79"/>
                    <a:pt x="2629" y="79"/>
                  </a:cubicBezTo>
                  <a:cubicBezTo>
                    <a:pt x="2604" y="79"/>
                    <a:pt x="2571" y="94"/>
                    <a:pt x="2525" y="129"/>
                  </a:cubicBezTo>
                  <a:cubicBezTo>
                    <a:pt x="2514" y="132"/>
                    <a:pt x="2503" y="134"/>
                    <a:pt x="2491" y="134"/>
                  </a:cubicBezTo>
                  <a:cubicBezTo>
                    <a:pt x="2461" y="134"/>
                    <a:pt x="2428" y="125"/>
                    <a:pt x="2394" y="117"/>
                  </a:cubicBezTo>
                  <a:cubicBezTo>
                    <a:pt x="2246" y="43"/>
                    <a:pt x="2094" y="1"/>
                    <a:pt x="19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30"/>
            <p:cNvSpPr/>
            <p:nvPr/>
          </p:nvSpPr>
          <p:spPr>
            <a:xfrm>
              <a:off x="5402975" y="2101950"/>
              <a:ext cx="73325" cy="8975"/>
            </a:xfrm>
            <a:custGeom>
              <a:avLst/>
              <a:gdLst/>
              <a:ahLst/>
              <a:cxnLst/>
              <a:rect l="l" t="t" r="r" b="b"/>
              <a:pathLst>
                <a:path w="2933" h="359" extrusionOk="0">
                  <a:moveTo>
                    <a:pt x="938" y="0"/>
                  </a:moveTo>
                  <a:cubicBezTo>
                    <a:pt x="683" y="0"/>
                    <a:pt x="428" y="19"/>
                    <a:pt x="170" y="69"/>
                  </a:cubicBezTo>
                  <a:cubicBezTo>
                    <a:pt x="135" y="54"/>
                    <a:pt x="107" y="48"/>
                    <a:pt x="84" y="48"/>
                  </a:cubicBezTo>
                  <a:cubicBezTo>
                    <a:pt x="14" y="48"/>
                    <a:pt x="0" y="113"/>
                    <a:pt x="27" y="212"/>
                  </a:cubicBezTo>
                  <a:cubicBezTo>
                    <a:pt x="509" y="332"/>
                    <a:pt x="995" y="359"/>
                    <a:pt x="1481" y="359"/>
                  </a:cubicBezTo>
                  <a:cubicBezTo>
                    <a:pt x="1858" y="359"/>
                    <a:pt x="2236" y="343"/>
                    <a:pt x="2611" y="343"/>
                  </a:cubicBezTo>
                  <a:cubicBezTo>
                    <a:pt x="2694" y="224"/>
                    <a:pt x="2813" y="212"/>
                    <a:pt x="2932" y="200"/>
                  </a:cubicBezTo>
                  <a:cubicBezTo>
                    <a:pt x="2261" y="131"/>
                    <a:pt x="1603" y="0"/>
                    <a:pt x="9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30"/>
            <p:cNvSpPr/>
            <p:nvPr/>
          </p:nvSpPr>
          <p:spPr>
            <a:xfrm>
              <a:off x="5381625" y="2099450"/>
              <a:ext cx="25600" cy="7500"/>
            </a:xfrm>
            <a:custGeom>
              <a:avLst/>
              <a:gdLst/>
              <a:ahLst/>
              <a:cxnLst/>
              <a:rect l="l" t="t" r="r" b="b"/>
              <a:pathLst>
                <a:path w="1024" h="300" extrusionOk="0">
                  <a:moveTo>
                    <a:pt x="538" y="1"/>
                  </a:moveTo>
                  <a:cubicBezTo>
                    <a:pt x="360" y="1"/>
                    <a:pt x="180" y="57"/>
                    <a:pt x="0" y="169"/>
                  </a:cubicBezTo>
                  <a:cubicBezTo>
                    <a:pt x="60" y="193"/>
                    <a:pt x="119" y="240"/>
                    <a:pt x="179" y="264"/>
                  </a:cubicBezTo>
                  <a:cubicBezTo>
                    <a:pt x="417" y="288"/>
                    <a:pt x="643" y="288"/>
                    <a:pt x="881" y="300"/>
                  </a:cubicBezTo>
                  <a:lnTo>
                    <a:pt x="1024" y="145"/>
                  </a:lnTo>
                  <a:cubicBezTo>
                    <a:pt x="864" y="48"/>
                    <a:pt x="702" y="1"/>
                    <a:pt x="5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30"/>
            <p:cNvSpPr/>
            <p:nvPr/>
          </p:nvSpPr>
          <p:spPr>
            <a:xfrm>
              <a:off x="5356600" y="2097200"/>
              <a:ext cx="21775" cy="6475"/>
            </a:xfrm>
            <a:custGeom>
              <a:avLst/>
              <a:gdLst/>
              <a:ahLst/>
              <a:cxnLst/>
              <a:rect l="l" t="t" r="r" b="b"/>
              <a:pathLst>
                <a:path w="871" h="259" extrusionOk="0">
                  <a:moveTo>
                    <a:pt x="358" y="0"/>
                  </a:moveTo>
                  <a:cubicBezTo>
                    <a:pt x="225" y="0"/>
                    <a:pt x="101" y="58"/>
                    <a:pt x="1" y="259"/>
                  </a:cubicBezTo>
                  <a:lnTo>
                    <a:pt x="870" y="259"/>
                  </a:lnTo>
                  <a:lnTo>
                    <a:pt x="870" y="104"/>
                  </a:lnTo>
                  <a:cubicBezTo>
                    <a:pt x="705" y="91"/>
                    <a:pt x="524" y="0"/>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30"/>
            <p:cNvSpPr/>
            <p:nvPr/>
          </p:nvSpPr>
          <p:spPr>
            <a:xfrm>
              <a:off x="5245000" y="2020025"/>
              <a:ext cx="5075" cy="11625"/>
            </a:xfrm>
            <a:custGeom>
              <a:avLst/>
              <a:gdLst/>
              <a:ahLst/>
              <a:cxnLst/>
              <a:rect l="l" t="t" r="r" b="b"/>
              <a:pathLst>
                <a:path w="203" h="465" extrusionOk="0">
                  <a:moveTo>
                    <a:pt x="119" y="0"/>
                  </a:moveTo>
                  <a:cubicBezTo>
                    <a:pt x="95" y="0"/>
                    <a:pt x="60" y="24"/>
                    <a:pt x="36" y="48"/>
                  </a:cubicBezTo>
                  <a:cubicBezTo>
                    <a:pt x="48" y="203"/>
                    <a:pt x="0" y="369"/>
                    <a:pt x="167" y="465"/>
                  </a:cubicBezTo>
                  <a:cubicBezTo>
                    <a:pt x="179" y="429"/>
                    <a:pt x="202" y="393"/>
                    <a:pt x="202" y="346"/>
                  </a:cubicBezTo>
                  <a:cubicBezTo>
                    <a:pt x="179" y="250"/>
                    <a:pt x="179" y="143"/>
                    <a:pt x="179" y="24"/>
                  </a:cubicBezTo>
                  <a:lnTo>
                    <a:pt x="167" y="36"/>
                  </a:lnTo>
                  <a:cubicBezTo>
                    <a:pt x="167" y="36"/>
                    <a:pt x="155"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30"/>
            <p:cNvSpPr/>
            <p:nvPr/>
          </p:nvSpPr>
          <p:spPr>
            <a:xfrm>
              <a:off x="5302725" y="2027175"/>
              <a:ext cx="1825" cy="1500"/>
            </a:xfrm>
            <a:custGeom>
              <a:avLst/>
              <a:gdLst/>
              <a:ahLst/>
              <a:cxnLst/>
              <a:rect l="l" t="t" r="r" b="b"/>
              <a:pathLst>
                <a:path w="73" h="60" extrusionOk="0">
                  <a:moveTo>
                    <a:pt x="72" y="0"/>
                  </a:moveTo>
                  <a:lnTo>
                    <a:pt x="72" y="0"/>
                  </a:lnTo>
                  <a:cubicBezTo>
                    <a:pt x="48" y="12"/>
                    <a:pt x="13" y="36"/>
                    <a:pt x="1" y="60"/>
                  </a:cubicBezTo>
                  <a:cubicBezTo>
                    <a:pt x="37" y="48"/>
                    <a:pt x="48"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30"/>
            <p:cNvSpPr/>
            <p:nvPr/>
          </p:nvSpPr>
          <p:spPr>
            <a:xfrm>
              <a:off x="5240225" y="2002750"/>
              <a:ext cx="8950" cy="18200"/>
            </a:xfrm>
            <a:custGeom>
              <a:avLst/>
              <a:gdLst/>
              <a:ahLst/>
              <a:cxnLst/>
              <a:rect l="l" t="t" r="r" b="b"/>
              <a:pathLst>
                <a:path w="358" h="728" extrusionOk="0">
                  <a:moveTo>
                    <a:pt x="227" y="1"/>
                  </a:moveTo>
                  <a:cubicBezTo>
                    <a:pt x="1" y="239"/>
                    <a:pt x="1" y="477"/>
                    <a:pt x="215" y="727"/>
                  </a:cubicBezTo>
                  <a:lnTo>
                    <a:pt x="358" y="727"/>
                  </a:lnTo>
                  <a:cubicBezTo>
                    <a:pt x="358" y="679"/>
                    <a:pt x="346" y="644"/>
                    <a:pt x="346" y="596"/>
                  </a:cubicBezTo>
                  <a:cubicBezTo>
                    <a:pt x="286" y="489"/>
                    <a:pt x="298" y="370"/>
                    <a:pt x="251" y="263"/>
                  </a:cubicBezTo>
                  <a:lnTo>
                    <a:pt x="251" y="227"/>
                  </a:lnTo>
                  <a:lnTo>
                    <a:pt x="239" y="179"/>
                  </a:lnTo>
                  <a:cubicBezTo>
                    <a:pt x="262" y="120"/>
                    <a:pt x="251" y="60"/>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30"/>
            <p:cNvSpPr/>
            <p:nvPr/>
          </p:nvSpPr>
          <p:spPr>
            <a:xfrm>
              <a:off x="5241725" y="1967050"/>
              <a:ext cx="7150" cy="15200"/>
            </a:xfrm>
            <a:custGeom>
              <a:avLst/>
              <a:gdLst/>
              <a:ahLst/>
              <a:cxnLst/>
              <a:rect l="l" t="t" r="r" b="b"/>
              <a:pathLst>
                <a:path w="286" h="608" extrusionOk="0">
                  <a:moveTo>
                    <a:pt x="95" y="0"/>
                  </a:moveTo>
                  <a:cubicBezTo>
                    <a:pt x="72" y="0"/>
                    <a:pt x="44" y="4"/>
                    <a:pt x="12" y="12"/>
                  </a:cubicBezTo>
                  <a:cubicBezTo>
                    <a:pt x="12" y="95"/>
                    <a:pt x="0" y="179"/>
                    <a:pt x="0" y="262"/>
                  </a:cubicBezTo>
                  <a:cubicBezTo>
                    <a:pt x="12" y="381"/>
                    <a:pt x="0" y="536"/>
                    <a:pt x="60" y="595"/>
                  </a:cubicBezTo>
                  <a:cubicBezTo>
                    <a:pt x="70" y="604"/>
                    <a:pt x="79" y="607"/>
                    <a:pt x="89" y="607"/>
                  </a:cubicBezTo>
                  <a:cubicBezTo>
                    <a:pt x="145" y="607"/>
                    <a:pt x="192" y="471"/>
                    <a:pt x="274" y="441"/>
                  </a:cubicBezTo>
                  <a:cubicBezTo>
                    <a:pt x="286" y="393"/>
                    <a:pt x="286" y="333"/>
                    <a:pt x="286" y="298"/>
                  </a:cubicBezTo>
                  <a:cubicBezTo>
                    <a:pt x="191" y="224"/>
                    <a:pt x="274" y="0"/>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30"/>
            <p:cNvSpPr/>
            <p:nvPr/>
          </p:nvSpPr>
          <p:spPr>
            <a:xfrm>
              <a:off x="5244400" y="1997950"/>
              <a:ext cx="1500" cy="1850"/>
            </a:xfrm>
            <a:custGeom>
              <a:avLst/>
              <a:gdLst/>
              <a:ahLst/>
              <a:cxnLst/>
              <a:rect l="l" t="t" r="r" b="b"/>
              <a:pathLst>
                <a:path w="60" h="74" extrusionOk="0">
                  <a:moveTo>
                    <a:pt x="17" y="1"/>
                  </a:moveTo>
                  <a:cubicBezTo>
                    <a:pt x="10" y="1"/>
                    <a:pt x="5" y="13"/>
                    <a:pt x="0" y="38"/>
                  </a:cubicBezTo>
                  <a:cubicBezTo>
                    <a:pt x="0" y="38"/>
                    <a:pt x="48" y="50"/>
                    <a:pt x="60" y="74"/>
                  </a:cubicBezTo>
                  <a:cubicBezTo>
                    <a:pt x="39" y="25"/>
                    <a:pt x="26" y="1"/>
                    <a:pt x="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30"/>
            <p:cNvSpPr/>
            <p:nvPr/>
          </p:nvSpPr>
          <p:spPr>
            <a:xfrm>
              <a:off x="5317325" y="2096725"/>
              <a:ext cx="32275" cy="7975"/>
            </a:xfrm>
            <a:custGeom>
              <a:avLst/>
              <a:gdLst/>
              <a:ahLst/>
              <a:cxnLst/>
              <a:rect l="l" t="t" r="r" b="b"/>
              <a:pathLst>
                <a:path w="1291" h="319" extrusionOk="0">
                  <a:moveTo>
                    <a:pt x="1050" y="0"/>
                  </a:moveTo>
                  <a:cubicBezTo>
                    <a:pt x="999" y="0"/>
                    <a:pt x="944" y="5"/>
                    <a:pt x="894" y="5"/>
                  </a:cubicBezTo>
                  <a:cubicBezTo>
                    <a:pt x="882" y="5"/>
                    <a:pt x="869" y="5"/>
                    <a:pt x="858" y="4"/>
                  </a:cubicBezTo>
                  <a:cubicBezTo>
                    <a:pt x="759" y="118"/>
                    <a:pt x="635" y="135"/>
                    <a:pt x="507" y="135"/>
                  </a:cubicBezTo>
                  <a:cubicBezTo>
                    <a:pt x="452" y="135"/>
                    <a:pt x="396" y="132"/>
                    <a:pt x="341" y="132"/>
                  </a:cubicBezTo>
                  <a:cubicBezTo>
                    <a:pt x="216" y="132"/>
                    <a:pt x="97" y="148"/>
                    <a:pt x="0" y="254"/>
                  </a:cubicBezTo>
                  <a:cubicBezTo>
                    <a:pt x="16" y="295"/>
                    <a:pt x="49" y="319"/>
                    <a:pt x="87" y="319"/>
                  </a:cubicBezTo>
                  <a:cubicBezTo>
                    <a:pt x="105" y="319"/>
                    <a:pt x="124" y="313"/>
                    <a:pt x="143" y="302"/>
                  </a:cubicBezTo>
                  <a:cubicBezTo>
                    <a:pt x="524" y="290"/>
                    <a:pt x="905" y="278"/>
                    <a:pt x="1274" y="254"/>
                  </a:cubicBezTo>
                  <a:cubicBezTo>
                    <a:pt x="1290" y="32"/>
                    <a:pt x="1179" y="0"/>
                    <a:pt x="10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30"/>
            <p:cNvSpPr/>
            <p:nvPr/>
          </p:nvSpPr>
          <p:spPr>
            <a:xfrm>
              <a:off x="5302425" y="2086150"/>
              <a:ext cx="14925" cy="3250"/>
            </a:xfrm>
            <a:custGeom>
              <a:avLst/>
              <a:gdLst/>
              <a:ahLst/>
              <a:cxnLst/>
              <a:rect l="l" t="t" r="r" b="b"/>
              <a:pathLst>
                <a:path w="597" h="130" extrusionOk="0">
                  <a:moveTo>
                    <a:pt x="236" y="0"/>
                  </a:moveTo>
                  <a:cubicBezTo>
                    <a:pt x="158" y="0"/>
                    <a:pt x="78" y="13"/>
                    <a:pt x="1" y="58"/>
                  </a:cubicBezTo>
                  <a:cubicBezTo>
                    <a:pt x="90" y="118"/>
                    <a:pt x="171" y="129"/>
                    <a:pt x="247" y="129"/>
                  </a:cubicBezTo>
                  <a:cubicBezTo>
                    <a:pt x="297" y="129"/>
                    <a:pt x="346" y="124"/>
                    <a:pt x="394" y="124"/>
                  </a:cubicBezTo>
                  <a:cubicBezTo>
                    <a:pt x="418" y="124"/>
                    <a:pt x="441" y="126"/>
                    <a:pt x="465" y="129"/>
                  </a:cubicBezTo>
                  <a:cubicBezTo>
                    <a:pt x="489" y="82"/>
                    <a:pt x="537" y="58"/>
                    <a:pt x="596" y="10"/>
                  </a:cubicBezTo>
                  <a:lnTo>
                    <a:pt x="596" y="10"/>
                  </a:lnTo>
                  <a:cubicBezTo>
                    <a:pt x="568" y="16"/>
                    <a:pt x="539" y="18"/>
                    <a:pt x="510" y="18"/>
                  </a:cubicBezTo>
                  <a:cubicBezTo>
                    <a:pt x="423" y="18"/>
                    <a:pt x="330" y="0"/>
                    <a:pt x="2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30"/>
            <p:cNvSpPr/>
            <p:nvPr/>
          </p:nvSpPr>
          <p:spPr>
            <a:xfrm>
              <a:off x="5331900" y="2093975"/>
              <a:ext cx="6575" cy="2875"/>
            </a:xfrm>
            <a:custGeom>
              <a:avLst/>
              <a:gdLst/>
              <a:ahLst/>
              <a:cxnLst/>
              <a:rect l="l" t="t" r="r" b="b"/>
              <a:pathLst>
                <a:path w="263" h="115" extrusionOk="0">
                  <a:moveTo>
                    <a:pt x="147" y="0"/>
                  </a:moveTo>
                  <a:cubicBezTo>
                    <a:pt x="98" y="0"/>
                    <a:pt x="46" y="44"/>
                    <a:pt x="1" y="102"/>
                  </a:cubicBezTo>
                  <a:cubicBezTo>
                    <a:pt x="84" y="114"/>
                    <a:pt x="179" y="114"/>
                    <a:pt x="263" y="114"/>
                  </a:cubicBezTo>
                  <a:cubicBezTo>
                    <a:pt x="230" y="32"/>
                    <a:pt x="189" y="0"/>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30"/>
            <p:cNvSpPr/>
            <p:nvPr/>
          </p:nvSpPr>
          <p:spPr>
            <a:xfrm>
              <a:off x="5319400" y="2093250"/>
              <a:ext cx="5675" cy="2400"/>
            </a:xfrm>
            <a:custGeom>
              <a:avLst/>
              <a:gdLst/>
              <a:ahLst/>
              <a:cxnLst/>
              <a:rect l="l" t="t" r="r" b="b"/>
              <a:pathLst>
                <a:path w="227" h="96" extrusionOk="0">
                  <a:moveTo>
                    <a:pt x="60" y="0"/>
                  </a:moveTo>
                  <a:cubicBezTo>
                    <a:pt x="24" y="12"/>
                    <a:pt x="1" y="60"/>
                    <a:pt x="36" y="96"/>
                  </a:cubicBezTo>
                  <a:lnTo>
                    <a:pt x="227" y="96"/>
                  </a:lnTo>
                  <a:cubicBezTo>
                    <a:pt x="179" y="72"/>
                    <a:pt x="120"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30"/>
            <p:cNvSpPr/>
            <p:nvPr/>
          </p:nvSpPr>
          <p:spPr>
            <a:xfrm>
              <a:off x="5316425" y="2093250"/>
              <a:ext cx="5075" cy="3000"/>
            </a:xfrm>
            <a:custGeom>
              <a:avLst/>
              <a:gdLst/>
              <a:ahLst/>
              <a:cxnLst/>
              <a:rect l="l" t="t" r="r" b="b"/>
              <a:pathLst>
                <a:path w="203" h="120" extrusionOk="0">
                  <a:moveTo>
                    <a:pt x="36" y="0"/>
                  </a:moveTo>
                  <a:cubicBezTo>
                    <a:pt x="1" y="36"/>
                    <a:pt x="1" y="84"/>
                    <a:pt x="60" y="119"/>
                  </a:cubicBezTo>
                  <a:cubicBezTo>
                    <a:pt x="108" y="119"/>
                    <a:pt x="143" y="119"/>
                    <a:pt x="167" y="96"/>
                  </a:cubicBezTo>
                  <a:cubicBezTo>
                    <a:pt x="167" y="72"/>
                    <a:pt x="179" y="24"/>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30"/>
            <p:cNvSpPr/>
            <p:nvPr/>
          </p:nvSpPr>
          <p:spPr>
            <a:xfrm>
              <a:off x="5313450" y="2093250"/>
              <a:ext cx="4500" cy="3050"/>
            </a:xfrm>
            <a:custGeom>
              <a:avLst/>
              <a:gdLst/>
              <a:ahLst/>
              <a:cxnLst/>
              <a:rect l="l" t="t" r="r" b="b"/>
              <a:pathLst>
                <a:path w="180" h="122" extrusionOk="0">
                  <a:moveTo>
                    <a:pt x="155" y="0"/>
                  </a:moveTo>
                  <a:cubicBezTo>
                    <a:pt x="108" y="0"/>
                    <a:pt x="48" y="12"/>
                    <a:pt x="0" y="24"/>
                  </a:cubicBezTo>
                  <a:cubicBezTo>
                    <a:pt x="43" y="77"/>
                    <a:pt x="95" y="121"/>
                    <a:pt x="157" y="121"/>
                  </a:cubicBezTo>
                  <a:cubicBezTo>
                    <a:pt x="164" y="121"/>
                    <a:pt x="172" y="121"/>
                    <a:pt x="179" y="119"/>
                  </a:cubicBezTo>
                  <a:cubicBezTo>
                    <a:pt x="167" y="72"/>
                    <a:pt x="167"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30"/>
            <p:cNvSpPr/>
            <p:nvPr/>
          </p:nvSpPr>
          <p:spPr>
            <a:xfrm>
              <a:off x="5342625" y="2024775"/>
              <a:ext cx="3600" cy="3300"/>
            </a:xfrm>
            <a:custGeom>
              <a:avLst/>
              <a:gdLst/>
              <a:ahLst/>
              <a:cxnLst/>
              <a:rect l="l" t="t" r="r" b="b"/>
              <a:pathLst>
                <a:path w="144" h="132" extrusionOk="0">
                  <a:moveTo>
                    <a:pt x="143" y="1"/>
                  </a:moveTo>
                  <a:lnTo>
                    <a:pt x="143" y="1"/>
                  </a:lnTo>
                  <a:cubicBezTo>
                    <a:pt x="60" y="25"/>
                    <a:pt x="0" y="72"/>
                    <a:pt x="131" y="132"/>
                  </a:cubicBezTo>
                  <a:cubicBezTo>
                    <a:pt x="143" y="84"/>
                    <a:pt x="143" y="37"/>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30"/>
            <p:cNvSpPr/>
            <p:nvPr/>
          </p:nvSpPr>
          <p:spPr>
            <a:xfrm>
              <a:off x="5299450" y="2092650"/>
              <a:ext cx="7775" cy="3600"/>
            </a:xfrm>
            <a:custGeom>
              <a:avLst/>
              <a:gdLst/>
              <a:ahLst/>
              <a:cxnLst/>
              <a:rect l="l" t="t" r="r" b="b"/>
              <a:pathLst>
                <a:path w="311" h="144" extrusionOk="0">
                  <a:moveTo>
                    <a:pt x="1" y="0"/>
                  </a:moveTo>
                  <a:cubicBezTo>
                    <a:pt x="60" y="108"/>
                    <a:pt x="168" y="143"/>
                    <a:pt x="287" y="143"/>
                  </a:cubicBezTo>
                  <a:cubicBezTo>
                    <a:pt x="287" y="108"/>
                    <a:pt x="299" y="60"/>
                    <a:pt x="310" y="24"/>
                  </a:cubicBezTo>
                  <a:cubicBezTo>
                    <a:pt x="203" y="24"/>
                    <a:pt x="10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30"/>
            <p:cNvSpPr/>
            <p:nvPr/>
          </p:nvSpPr>
          <p:spPr>
            <a:xfrm>
              <a:off x="5270875" y="2078650"/>
              <a:ext cx="3600" cy="3300"/>
            </a:xfrm>
            <a:custGeom>
              <a:avLst/>
              <a:gdLst/>
              <a:ahLst/>
              <a:cxnLst/>
              <a:rect l="l" t="t" r="r" b="b"/>
              <a:pathLst>
                <a:path w="144" h="132" extrusionOk="0">
                  <a:moveTo>
                    <a:pt x="1" y="1"/>
                  </a:moveTo>
                  <a:cubicBezTo>
                    <a:pt x="13" y="72"/>
                    <a:pt x="72" y="120"/>
                    <a:pt x="144" y="132"/>
                  </a:cubicBezTo>
                  <a:cubicBezTo>
                    <a:pt x="84" y="84"/>
                    <a:pt x="37"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30"/>
            <p:cNvSpPr/>
            <p:nvPr/>
          </p:nvSpPr>
          <p:spPr>
            <a:xfrm>
              <a:off x="5381625" y="2021400"/>
              <a:ext cx="18175" cy="7100"/>
            </a:xfrm>
            <a:custGeom>
              <a:avLst/>
              <a:gdLst/>
              <a:ahLst/>
              <a:cxnLst/>
              <a:rect l="l" t="t" r="r" b="b"/>
              <a:pathLst>
                <a:path w="727" h="284" extrusionOk="0">
                  <a:moveTo>
                    <a:pt x="280" y="0"/>
                  </a:moveTo>
                  <a:cubicBezTo>
                    <a:pt x="232" y="0"/>
                    <a:pt x="182" y="5"/>
                    <a:pt x="131" y="17"/>
                  </a:cubicBezTo>
                  <a:lnTo>
                    <a:pt x="6" y="142"/>
                  </a:lnTo>
                  <a:lnTo>
                    <a:pt x="6" y="142"/>
                  </a:lnTo>
                  <a:cubicBezTo>
                    <a:pt x="4" y="140"/>
                    <a:pt x="2" y="138"/>
                    <a:pt x="0" y="136"/>
                  </a:cubicBezTo>
                  <a:lnTo>
                    <a:pt x="0" y="148"/>
                  </a:lnTo>
                  <a:lnTo>
                    <a:pt x="6" y="142"/>
                  </a:lnTo>
                  <a:lnTo>
                    <a:pt x="6" y="142"/>
                  </a:lnTo>
                  <a:cubicBezTo>
                    <a:pt x="108" y="258"/>
                    <a:pt x="224" y="283"/>
                    <a:pt x="344" y="283"/>
                  </a:cubicBezTo>
                  <a:cubicBezTo>
                    <a:pt x="434" y="283"/>
                    <a:pt x="526" y="269"/>
                    <a:pt x="615" y="269"/>
                  </a:cubicBezTo>
                  <a:cubicBezTo>
                    <a:pt x="653" y="269"/>
                    <a:pt x="690" y="271"/>
                    <a:pt x="726" y="279"/>
                  </a:cubicBezTo>
                  <a:lnTo>
                    <a:pt x="726" y="207"/>
                  </a:lnTo>
                  <a:lnTo>
                    <a:pt x="714" y="136"/>
                  </a:lnTo>
                  <a:cubicBezTo>
                    <a:pt x="578" y="54"/>
                    <a:pt x="435" y="0"/>
                    <a:pt x="2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30"/>
            <p:cNvSpPr/>
            <p:nvPr/>
          </p:nvSpPr>
          <p:spPr>
            <a:xfrm>
              <a:off x="5324750" y="1805950"/>
              <a:ext cx="10750" cy="3350"/>
            </a:xfrm>
            <a:custGeom>
              <a:avLst/>
              <a:gdLst/>
              <a:ahLst/>
              <a:cxnLst/>
              <a:rect l="l" t="t" r="r" b="b"/>
              <a:pathLst>
                <a:path w="430" h="134" extrusionOk="0">
                  <a:moveTo>
                    <a:pt x="203" y="1"/>
                  </a:moveTo>
                  <a:cubicBezTo>
                    <a:pt x="136" y="1"/>
                    <a:pt x="68" y="37"/>
                    <a:pt x="1" y="110"/>
                  </a:cubicBezTo>
                  <a:cubicBezTo>
                    <a:pt x="132" y="110"/>
                    <a:pt x="287" y="134"/>
                    <a:pt x="430" y="134"/>
                  </a:cubicBezTo>
                  <a:cubicBezTo>
                    <a:pt x="354" y="46"/>
                    <a:pt x="279"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30"/>
            <p:cNvSpPr/>
            <p:nvPr/>
          </p:nvSpPr>
          <p:spPr>
            <a:xfrm>
              <a:off x="5300950" y="1791725"/>
              <a:ext cx="9250" cy="7450"/>
            </a:xfrm>
            <a:custGeom>
              <a:avLst/>
              <a:gdLst/>
              <a:ahLst/>
              <a:cxnLst/>
              <a:rect l="l" t="t" r="r" b="b"/>
              <a:pathLst>
                <a:path w="370" h="298" extrusionOk="0">
                  <a:moveTo>
                    <a:pt x="84" y="0"/>
                  </a:moveTo>
                  <a:cubicBezTo>
                    <a:pt x="0" y="96"/>
                    <a:pt x="0" y="167"/>
                    <a:pt x="84" y="238"/>
                  </a:cubicBezTo>
                  <a:cubicBezTo>
                    <a:pt x="131" y="250"/>
                    <a:pt x="191" y="286"/>
                    <a:pt x="250" y="298"/>
                  </a:cubicBezTo>
                  <a:lnTo>
                    <a:pt x="370" y="298"/>
                  </a:lnTo>
                  <a:cubicBezTo>
                    <a:pt x="346" y="131"/>
                    <a:pt x="239" y="48"/>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30"/>
            <p:cNvSpPr/>
            <p:nvPr/>
          </p:nvSpPr>
          <p:spPr>
            <a:xfrm>
              <a:off x="5338750" y="1806825"/>
              <a:ext cx="7475" cy="2475"/>
            </a:xfrm>
            <a:custGeom>
              <a:avLst/>
              <a:gdLst/>
              <a:ahLst/>
              <a:cxnLst/>
              <a:rect l="l" t="t" r="r" b="b"/>
              <a:pathLst>
                <a:path w="299" h="99" extrusionOk="0">
                  <a:moveTo>
                    <a:pt x="154" y="1"/>
                  </a:moveTo>
                  <a:cubicBezTo>
                    <a:pt x="105" y="1"/>
                    <a:pt x="54" y="33"/>
                    <a:pt x="1" y="99"/>
                  </a:cubicBezTo>
                  <a:lnTo>
                    <a:pt x="298" y="99"/>
                  </a:lnTo>
                  <a:cubicBezTo>
                    <a:pt x="251" y="33"/>
                    <a:pt x="203" y="1"/>
                    <a:pt x="1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30"/>
            <p:cNvSpPr/>
            <p:nvPr/>
          </p:nvSpPr>
          <p:spPr>
            <a:xfrm>
              <a:off x="5349175" y="1807200"/>
              <a:ext cx="4475" cy="3400"/>
            </a:xfrm>
            <a:custGeom>
              <a:avLst/>
              <a:gdLst/>
              <a:ahLst/>
              <a:cxnLst/>
              <a:rect l="l" t="t" r="r" b="b"/>
              <a:pathLst>
                <a:path w="179" h="136" extrusionOk="0">
                  <a:moveTo>
                    <a:pt x="90" y="0"/>
                  </a:moveTo>
                  <a:cubicBezTo>
                    <a:pt x="60" y="0"/>
                    <a:pt x="30" y="24"/>
                    <a:pt x="0" y="72"/>
                  </a:cubicBezTo>
                  <a:lnTo>
                    <a:pt x="36" y="96"/>
                  </a:lnTo>
                  <a:cubicBezTo>
                    <a:pt x="36" y="108"/>
                    <a:pt x="48" y="108"/>
                    <a:pt x="84" y="131"/>
                  </a:cubicBezTo>
                  <a:cubicBezTo>
                    <a:pt x="90" y="134"/>
                    <a:pt x="96" y="136"/>
                    <a:pt x="103" y="136"/>
                  </a:cubicBezTo>
                  <a:cubicBezTo>
                    <a:pt x="124" y="136"/>
                    <a:pt x="149" y="122"/>
                    <a:pt x="167" y="96"/>
                  </a:cubicBezTo>
                  <a:lnTo>
                    <a:pt x="179" y="72"/>
                  </a:lnTo>
                  <a:cubicBezTo>
                    <a:pt x="149" y="24"/>
                    <a:pt x="119" y="0"/>
                    <a:pt x="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30"/>
            <p:cNvSpPr/>
            <p:nvPr/>
          </p:nvSpPr>
          <p:spPr>
            <a:xfrm>
              <a:off x="5269700" y="1797350"/>
              <a:ext cx="26500" cy="16825"/>
            </a:xfrm>
            <a:custGeom>
              <a:avLst/>
              <a:gdLst/>
              <a:ahLst/>
              <a:cxnLst/>
              <a:rect l="l" t="t" r="r" b="b"/>
              <a:pathLst>
                <a:path w="1060" h="673" extrusionOk="0">
                  <a:moveTo>
                    <a:pt x="267" y="1"/>
                  </a:moveTo>
                  <a:cubicBezTo>
                    <a:pt x="187" y="1"/>
                    <a:pt x="117" y="40"/>
                    <a:pt x="72" y="180"/>
                  </a:cubicBezTo>
                  <a:cubicBezTo>
                    <a:pt x="0" y="406"/>
                    <a:pt x="24" y="597"/>
                    <a:pt x="322" y="621"/>
                  </a:cubicBezTo>
                  <a:cubicBezTo>
                    <a:pt x="322" y="644"/>
                    <a:pt x="346" y="656"/>
                    <a:pt x="381" y="668"/>
                  </a:cubicBezTo>
                  <a:cubicBezTo>
                    <a:pt x="384" y="671"/>
                    <a:pt x="388" y="672"/>
                    <a:pt x="392" y="672"/>
                  </a:cubicBezTo>
                  <a:cubicBezTo>
                    <a:pt x="408" y="672"/>
                    <a:pt x="432" y="655"/>
                    <a:pt x="441" y="609"/>
                  </a:cubicBezTo>
                  <a:cubicBezTo>
                    <a:pt x="560" y="454"/>
                    <a:pt x="738" y="502"/>
                    <a:pt x="893" y="478"/>
                  </a:cubicBezTo>
                  <a:cubicBezTo>
                    <a:pt x="1060" y="228"/>
                    <a:pt x="905" y="121"/>
                    <a:pt x="691" y="61"/>
                  </a:cubicBezTo>
                  <a:lnTo>
                    <a:pt x="607" y="61"/>
                  </a:lnTo>
                  <a:cubicBezTo>
                    <a:pt x="599" y="62"/>
                    <a:pt x="590" y="63"/>
                    <a:pt x="581" y="63"/>
                  </a:cubicBezTo>
                  <a:cubicBezTo>
                    <a:pt x="482" y="63"/>
                    <a:pt x="367" y="1"/>
                    <a:pt x="2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30"/>
            <p:cNvSpPr/>
            <p:nvPr/>
          </p:nvSpPr>
          <p:spPr>
            <a:xfrm>
              <a:off x="5284875" y="1791425"/>
              <a:ext cx="18175" cy="8625"/>
            </a:xfrm>
            <a:custGeom>
              <a:avLst/>
              <a:gdLst/>
              <a:ahLst/>
              <a:cxnLst/>
              <a:rect l="l" t="t" r="r" b="b"/>
              <a:pathLst>
                <a:path w="727" h="345" extrusionOk="0">
                  <a:moveTo>
                    <a:pt x="596" y="0"/>
                  </a:moveTo>
                  <a:cubicBezTo>
                    <a:pt x="497" y="113"/>
                    <a:pt x="378" y="130"/>
                    <a:pt x="258" y="130"/>
                  </a:cubicBezTo>
                  <a:cubicBezTo>
                    <a:pt x="206" y="130"/>
                    <a:pt x="153" y="127"/>
                    <a:pt x="102" y="127"/>
                  </a:cubicBezTo>
                  <a:cubicBezTo>
                    <a:pt x="71" y="127"/>
                    <a:pt x="41" y="128"/>
                    <a:pt x="12" y="131"/>
                  </a:cubicBezTo>
                  <a:cubicBezTo>
                    <a:pt x="12" y="191"/>
                    <a:pt x="0" y="238"/>
                    <a:pt x="0" y="286"/>
                  </a:cubicBezTo>
                  <a:cubicBezTo>
                    <a:pt x="81" y="323"/>
                    <a:pt x="155" y="344"/>
                    <a:pt x="227" y="344"/>
                  </a:cubicBezTo>
                  <a:cubicBezTo>
                    <a:pt x="294" y="344"/>
                    <a:pt x="360" y="326"/>
                    <a:pt x="429" y="286"/>
                  </a:cubicBezTo>
                  <a:cubicBezTo>
                    <a:pt x="536" y="286"/>
                    <a:pt x="632" y="262"/>
                    <a:pt x="727" y="250"/>
                  </a:cubicBezTo>
                  <a:lnTo>
                    <a:pt x="727" y="12"/>
                  </a:lnTo>
                  <a:cubicBezTo>
                    <a:pt x="691" y="12"/>
                    <a:pt x="643" y="1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30"/>
            <p:cNvSpPr/>
            <p:nvPr/>
          </p:nvSpPr>
          <p:spPr>
            <a:xfrm>
              <a:off x="5283100" y="1812675"/>
              <a:ext cx="18475" cy="8250"/>
            </a:xfrm>
            <a:custGeom>
              <a:avLst/>
              <a:gdLst/>
              <a:ahLst/>
              <a:cxnLst/>
              <a:rect l="l" t="t" r="r" b="b"/>
              <a:pathLst>
                <a:path w="739" h="330" extrusionOk="0">
                  <a:moveTo>
                    <a:pt x="491" y="1"/>
                  </a:moveTo>
                  <a:cubicBezTo>
                    <a:pt x="380" y="1"/>
                    <a:pt x="259" y="45"/>
                    <a:pt x="147" y="45"/>
                  </a:cubicBezTo>
                  <a:cubicBezTo>
                    <a:pt x="134" y="45"/>
                    <a:pt x="120" y="45"/>
                    <a:pt x="107" y="43"/>
                  </a:cubicBezTo>
                  <a:lnTo>
                    <a:pt x="107" y="43"/>
                  </a:lnTo>
                  <a:cubicBezTo>
                    <a:pt x="0" y="329"/>
                    <a:pt x="310" y="174"/>
                    <a:pt x="369" y="293"/>
                  </a:cubicBezTo>
                  <a:cubicBezTo>
                    <a:pt x="417" y="293"/>
                    <a:pt x="464" y="281"/>
                    <a:pt x="500" y="270"/>
                  </a:cubicBezTo>
                  <a:cubicBezTo>
                    <a:pt x="583" y="222"/>
                    <a:pt x="667" y="186"/>
                    <a:pt x="738" y="150"/>
                  </a:cubicBezTo>
                  <a:cubicBezTo>
                    <a:pt x="672" y="33"/>
                    <a:pt x="585" y="1"/>
                    <a:pt x="4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30"/>
            <p:cNvSpPr/>
            <p:nvPr/>
          </p:nvSpPr>
          <p:spPr>
            <a:xfrm>
              <a:off x="5284875" y="1798875"/>
              <a:ext cx="11925" cy="10425"/>
            </a:xfrm>
            <a:custGeom>
              <a:avLst/>
              <a:gdLst/>
              <a:ahLst/>
              <a:cxnLst/>
              <a:rect l="l" t="t" r="r" b="b"/>
              <a:pathLst>
                <a:path w="477" h="417" extrusionOk="0">
                  <a:moveTo>
                    <a:pt x="0" y="0"/>
                  </a:moveTo>
                  <a:cubicBezTo>
                    <a:pt x="96" y="143"/>
                    <a:pt x="346" y="179"/>
                    <a:pt x="286" y="417"/>
                  </a:cubicBezTo>
                  <a:cubicBezTo>
                    <a:pt x="477" y="321"/>
                    <a:pt x="429" y="167"/>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30"/>
            <p:cNvSpPr/>
            <p:nvPr/>
          </p:nvSpPr>
          <p:spPr>
            <a:xfrm>
              <a:off x="5277725" y="1812250"/>
              <a:ext cx="14625" cy="8075"/>
            </a:xfrm>
            <a:custGeom>
              <a:avLst/>
              <a:gdLst/>
              <a:ahLst/>
              <a:cxnLst/>
              <a:rect l="l" t="t" r="r" b="b"/>
              <a:pathLst>
                <a:path w="585" h="323" extrusionOk="0">
                  <a:moveTo>
                    <a:pt x="120" y="1"/>
                  </a:moveTo>
                  <a:cubicBezTo>
                    <a:pt x="84" y="1"/>
                    <a:pt x="36" y="1"/>
                    <a:pt x="1" y="13"/>
                  </a:cubicBezTo>
                  <a:cubicBezTo>
                    <a:pt x="60" y="120"/>
                    <a:pt x="108" y="203"/>
                    <a:pt x="167" y="298"/>
                  </a:cubicBezTo>
                  <a:cubicBezTo>
                    <a:pt x="203" y="310"/>
                    <a:pt x="227" y="322"/>
                    <a:pt x="275" y="322"/>
                  </a:cubicBezTo>
                  <a:cubicBezTo>
                    <a:pt x="370" y="310"/>
                    <a:pt x="477" y="310"/>
                    <a:pt x="584" y="298"/>
                  </a:cubicBezTo>
                  <a:cubicBezTo>
                    <a:pt x="501" y="227"/>
                    <a:pt x="406" y="132"/>
                    <a:pt x="322" y="48"/>
                  </a:cubicBezTo>
                  <a:cubicBezTo>
                    <a:pt x="263" y="48"/>
                    <a:pt x="179" y="25"/>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30"/>
            <p:cNvSpPr/>
            <p:nvPr/>
          </p:nvSpPr>
          <p:spPr>
            <a:xfrm>
              <a:off x="5316125" y="1815225"/>
              <a:ext cx="1525" cy="1525"/>
            </a:xfrm>
            <a:custGeom>
              <a:avLst/>
              <a:gdLst/>
              <a:ahLst/>
              <a:cxnLst/>
              <a:rect l="l" t="t" r="r" b="b"/>
              <a:pathLst>
                <a:path w="61" h="61" extrusionOk="0">
                  <a:moveTo>
                    <a:pt x="1" y="1"/>
                  </a:moveTo>
                  <a:lnTo>
                    <a:pt x="60" y="60"/>
                  </a:lnTo>
                  <a:cubicBezTo>
                    <a:pt x="48" y="48"/>
                    <a:pt x="48" y="25"/>
                    <a:pt x="36" y="13"/>
                  </a:cubicBezTo>
                  <a:cubicBezTo>
                    <a:pt x="36"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30"/>
            <p:cNvSpPr/>
            <p:nvPr/>
          </p:nvSpPr>
          <p:spPr>
            <a:xfrm>
              <a:off x="5349775" y="1809350"/>
              <a:ext cx="3575" cy="3525"/>
            </a:xfrm>
            <a:custGeom>
              <a:avLst/>
              <a:gdLst/>
              <a:ahLst/>
              <a:cxnLst/>
              <a:rect l="l" t="t" r="r" b="b"/>
              <a:pathLst>
                <a:path w="143" h="141" extrusionOk="0">
                  <a:moveTo>
                    <a:pt x="77" y="1"/>
                  </a:moveTo>
                  <a:cubicBezTo>
                    <a:pt x="57" y="1"/>
                    <a:pt x="36" y="4"/>
                    <a:pt x="12" y="10"/>
                  </a:cubicBezTo>
                  <a:cubicBezTo>
                    <a:pt x="0" y="57"/>
                    <a:pt x="0" y="93"/>
                    <a:pt x="12" y="141"/>
                  </a:cubicBezTo>
                  <a:cubicBezTo>
                    <a:pt x="95" y="141"/>
                    <a:pt x="131" y="81"/>
                    <a:pt x="143" y="10"/>
                  </a:cubicBezTo>
                  <a:cubicBezTo>
                    <a:pt x="119" y="4"/>
                    <a:pt x="98"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30"/>
            <p:cNvSpPr/>
            <p:nvPr/>
          </p:nvSpPr>
          <p:spPr>
            <a:xfrm>
              <a:off x="5248550" y="1888450"/>
              <a:ext cx="3900" cy="10450"/>
            </a:xfrm>
            <a:custGeom>
              <a:avLst/>
              <a:gdLst/>
              <a:ahLst/>
              <a:cxnLst/>
              <a:rect l="l" t="t" r="r" b="b"/>
              <a:pathLst>
                <a:path w="156" h="418" extrusionOk="0">
                  <a:moveTo>
                    <a:pt x="156" y="1"/>
                  </a:moveTo>
                  <a:cubicBezTo>
                    <a:pt x="13" y="132"/>
                    <a:pt x="1" y="287"/>
                    <a:pt x="156" y="418"/>
                  </a:cubicBezTo>
                  <a:lnTo>
                    <a:pt x="1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30"/>
            <p:cNvSpPr/>
            <p:nvPr/>
          </p:nvSpPr>
          <p:spPr>
            <a:xfrm>
              <a:off x="5268800" y="1853025"/>
              <a:ext cx="2400" cy="3025"/>
            </a:xfrm>
            <a:custGeom>
              <a:avLst/>
              <a:gdLst/>
              <a:ahLst/>
              <a:cxnLst/>
              <a:rect l="l" t="t" r="r" b="b"/>
              <a:pathLst>
                <a:path w="96" h="121" extrusionOk="0">
                  <a:moveTo>
                    <a:pt x="96" y="1"/>
                  </a:moveTo>
                  <a:lnTo>
                    <a:pt x="1" y="49"/>
                  </a:lnTo>
                  <a:lnTo>
                    <a:pt x="84" y="120"/>
                  </a:ln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30"/>
            <p:cNvSpPr/>
            <p:nvPr/>
          </p:nvSpPr>
          <p:spPr>
            <a:xfrm>
              <a:off x="5241725" y="1949775"/>
              <a:ext cx="7150" cy="24725"/>
            </a:xfrm>
            <a:custGeom>
              <a:avLst/>
              <a:gdLst/>
              <a:ahLst/>
              <a:cxnLst/>
              <a:rect l="l" t="t" r="r" b="b"/>
              <a:pathLst>
                <a:path w="286" h="989" extrusionOk="0">
                  <a:moveTo>
                    <a:pt x="167" y="0"/>
                  </a:moveTo>
                  <a:cubicBezTo>
                    <a:pt x="95" y="84"/>
                    <a:pt x="119" y="215"/>
                    <a:pt x="36" y="286"/>
                  </a:cubicBezTo>
                  <a:cubicBezTo>
                    <a:pt x="12" y="334"/>
                    <a:pt x="0" y="381"/>
                    <a:pt x="12" y="417"/>
                  </a:cubicBezTo>
                  <a:cubicBezTo>
                    <a:pt x="36" y="465"/>
                    <a:pt x="36" y="524"/>
                    <a:pt x="12" y="572"/>
                  </a:cubicBezTo>
                  <a:cubicBezTo>
                    <a:pt x="0" y="620"/>
                    <a:pt x="0" y="655"/>
                    <a:pt x="12" y="703"/>
                  </a:cubicBezTo>
                  <a:cubicBezTo>
                    <a:pt x="107" y="798"/>
                    <a:pt x="191" y="893"/>
                    <a:pt x="286" y="989"/>
                  </a:cubicBezTo>
                  <a:lnTo>
                    <a:pt x="28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30"/>
            <p:cNvSpPr/>
            <p:nvPr/>
          </p:nvSpPr>
          <p:spPr>
            <a:xfrm>
              <a:off x="5245875" y="2009300"/>
              <a:ext cx="3300" cy="8375"/>
            </a:xfrm>
            <a:custGeom>
              <a:avLst/>
              <a:gdLst/>
              <a:ahLst/>
              <a:cxnLst/>
              <a:rect l="l" t="t" r="r" b="b"/>
              <a:pathLst>
                <a:path w="132" h="335" extrusionOk="0">
                  <a:moveTo>
                    <a:pt x="25" y="1"/>
                  </a:moveTo>
                  <a:lnTo>
                    <a:pt x="25" y="1"/>
                  </a:lnTo>
                  <a:cubicBezTo>
                    <a:pt x="1" y="132"/>
                    <a:pt x="13" y="239"/>
                    <a:pt x="120" y="334"/>
                  </a:cubicBezTo>
                  <a:cubicBezTo>
                    <a:pt x="132" y="215"/>
                    <a:pt x="108" y="96"/>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30"/>
            <p:cNvSpPr/>
            <p:nvPr/>
          </p:nvSpPr>
          <p:spPr>
            <a:xfrm>
              <a:off x="5245300" y="1926550"/>
              <a:ext cx="4775" cy="6100"/>
            </a:xfrm>
            <a:custGeom>
              <a:avLst/>
              <a:gdLst/>
              <a:ahLst/>
              <a:cxnLst/>
              <a:rect l="l" t="t" r="r" b="b"/>
              <a:pathLst>
                <a:path w="191" h="244" extrusionOk="0">
                  <a:moveTo>
                    <a:pt x="70" y="0"/>
                  </a:moveTo>
                  <a:cubicBezTo>
                    <a:pt x="0" y="0"/>
                    <a:pt x="41" y="138"/>
                    <a:pt x="24" y="191"/>
                  </a:cubicBezTo>
                  <a:cubicBezTo>
                    <a:pt x="24" y="203"/>
                    <a:pt x="36" y="239"/>
                    <a:pt x="71" y="239"/>
                  </a:cubicBezTo>
                  <a:cubicBezTo>
                    <a:pt x="77" y="242"/>
                    <a:pt x="83" y="243"/>
                    <a:pt x="90" y="243"/>
                  </a:cubicBezTo>
                  <a:cubicBezTo>
                    <a:pt x="111" y="243"/>
                    <a:pt x="137" y="228"/>
                    <a:pt x="155" y="191"/>
                  </a:cubicBezTo>
                  <a:cubicBezTo>
                    <a:pt x="167" y="144"/>
                    <a:pt x="190" y="96"/>
                    <a:pt x="190" y="60"/>
                  </a:cubicBezTo>
                  <a:cubicBezTo>
                    <a:pt x="132" y="17"/>
                    <a:pt x="94" y="0"/>
                    <a:pt x="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30"/>
            <p:cNvSpPr/>
            <p:nvPr/>
          </p:nvSpPr>
          <p:spPr>
            <a:xfrm>
              <a:off x="5245875" y="1931325"/>
              <a:ext cx="3300" cy="4600"/>
            </a:xfrm>
            <a:custGeom>
              <a:avLst/>
              <a:gdLst/>
              <a:ahLst/>
              <a:cxnLst/>
              <a:rect l="l" t="t" r="r" b="b"/>
              <a:pathLst>
                <a:path w="132" h="184" extrusionOk="0">
                  <a:moveTo>
                    <a:pt x="1" y="0"/>
                  </a:moveTo>
                  <a:lnTo>
                    <a:pt x="1" y="143"/>
                  </a:lnTo>
                  <a:cubicBezTo>
                    <a:pt x="1" y="155"/>
                    <a:pt x="13" y="155"/>
                    <a:pt x="48" y="179"/>
                  </a:cubicBezTo>
                  <a:cubicBezTo>
                    <a:pt x="54" y="182"/>
                    <a:pt x="61" y="183"/>
                    <a:pt x="68" y="183"/>
                  </a:cubicBezTo>
                  <a:cubicBezTo>
                    <a:pt x="89" y="183"/>
                    <a:pt x="114" y="170"/>
                    <a:pt x="132" y="143"/>
                  </a:cubicBez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30"/>
            <p:cNvSpPr/>
            <p:nvPr/>
          </p:nvSpPr>
          <p:spPr>
            <a:xfrm>
              <a:off x="5245875" y="1934900"/>
              <a:ext cx="3600" cy="3000"/>
            </a:xfrm>
            <a:custGeom>
              <a:avLst/>
              <a:gdLst/>
              <a:ahLst/>
              <a:cxnLst/>
              <a:rect l="l" t="t" r="r" b="b"/>
              <a:pathLst>
                <a:path w="144" h="120" extrusionOk="0">
                  <a:moveTo>
                    <a:pt x="1" y="0"/>
                  </a:moveTo>
                  <a:cubicBezTo>
                    <a:pt x="48" y="48"/>
                    <a:pt x="84" y="95"/>
                    <a:pt x="132" y="119"/>
                  </a:cubicBezTo>
                  <a:lnTo>
                    <a:pt x="144" y="60"/>
                  </a:lnTo>
                  <a:lnTo>
                    <a:pt x="13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30"/>
            <p:cNvSpPr/>
            <p:nvPr/>
          </p:nvSpPr>
          <p:spPr>
            <a:xfrm>
              <a:off x="5247075" y="1942025"/>
              <a:ext cx="2400" cy="3600"/>
            </a:xfrm>
            <a:custGeom>
              <a:avLst/>
              <a:gdLst/>
              <a:ahLst/>
              <a:cxnLst/>
              <a:rect l="l" t="t" r="r" b="b"/>
              <a:pathLst>
                <a:path w="96" h="144" extrusionOk="0">
                  <a:moveTo>
                    <a:pt x="84" y="1"/>
                  </a:moveTo>
                  <a:cubicBezTo>
                    <a:pt x="0" y="60"/>
                    <a:pt x="0" y="108"/>
                    <a:pt x="84" y="144"/>
                  </a:cubicBezTo>
                  <a:lnTo>
                    <a:pt x="96" y="72"/>
                  </a:lnTo>
                  <a:lnTo>
                    <a:pt x="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30"/>
            <p:cNvSpPr/>
            <p:nvPr/>
          </p:nvSpPr>
          <p:spPr>
            <a:xfrm>
              <a:off x="5245875" y="2003050"/>
              <a:ext cx="2700" cy="4500"/>
            </a:xfrm>
            <a:custGeom>
              <a:avLst/>
              <a:gdLst/>
              <a:ahLst/>
              <a:cxnLst/>
              <a:rect l="l" t="t" r="r" b="b"/>
              <a:pathLst>
                <a:path w="108" h="180" extrusionOk="0">
                  <a:moveTo>
                    <a:pt x="1" y="1"/>
                  </a:moveTo>
                  <a:cubicBezTo>
                    <a:pt x="1" y="60"/>
                    <a:pt x="13" y="120"/>
                    <a:pt x="13" y="179"/>
                  </a:cubicBezTo>
                  <a:cubicBezTo>
                    <a:pt x="72" y="120"/>
                    <a:pt x="108"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30"/>
            <p:cNvSpPr/>
            <p:nvPr/>
          </p:nvSpPr>
          <p:spPr>
            <a:xfrm>
              <a:off x="5859350" y="1780750"/>
              <a:ext cx="14325" cy="3550"/>
            </a:xfrm>
            <a:custGeom>
              <a:avLst/>
              <a:gdLst/>
              <a:ahLst/>
              <a:cxnLst/>
              <a:rect l="l" t="t" r="r" b="b"/>
              <a:pathLst>
                <a:path w="573" h="142" extrusionOk="0">
                  <a:moveTo>
                    <a:pt x="286" y="0"/>
                  </a:moveTo>
                  <a:cubicBezTo>
                    <a:pt x="191" y="0"/>
                    <a:pt x="94" y="42"/>
                    <a:pt x="1" y="118"/>
                  </a:cubicBezTo>
                  <a:cubicBezTo>
                    <a:pt x="179" y="118"/>
                    <a:pt x="370" y="130"/>
                    <a:pt x="572" y="142"/>
                  </a:cubicBezTo>
                  <a:cubicBezTo>
                    <a:pt x="481" y="45"/>
                    <a:pt x="384"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30"/>
            <p:cNvSpPr/>
            <p:nvPr/>
          </p:nvSpPr>
          <p:spPr>
            <a:xfrm>
              <a:off x="5876925" y="1791950"/>
              <a:ext cx="7450" cy="3250"/>
            </a:xfrm>
            <a:custGeom>
              <a:avLst/>
              <a:gdLst/>
              <a:ahLst/>
              <a:cxnLst/>
              <a:rect l="l" t="t" r="r" b="b"/>
              <a:pathLst>
                <a:path w="298" h="130" extrusionOk="0">
                  <a:moveTo>
                    <a:pt x="254" y="1"/>
                  </a:moveTo>
                  <a:cubicBezTo>
                    <a:pt x="153" y="1"/>
                    <a:pt x="63" y="39"/>
                    <a:pt x="0" y="122"/>
                  </a:cubicBezTo>
                  <a:cubicBezTo>
                    <a:pt x="23" y="127"/>
                    <a:pt x="46" y="129"/>
                    <a:pt x="69" y="129"/>
                  </a:cubicBezTo>
                  <a:cubicBezTo>
                    <a:pt x="160" y="129"/>
                    <a:pt x="240" y="89"/>
                    <a:pt x="298" y="3"/>
                  </a:cubicBezTo>
                  <a:cubicBezTo>
                    <a:pt x="283" y="2"/>
                    <a:pt x="269" y="1"/>
                    <a:pt x="2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30"/>
            <p:cNvSpPr/>
            <p:nvPr/>
          </p:nvSpPr>
          <p:spPr>
            <a:xfrm>
              <a:off x="5959375" y="1791425"/>
              <a:ext cx="3875" cy="2175"/>
            </a:xfrm>
            <a:custGeom>
              <a:avLst/>
              <a:gdLst/>
              <a:ahLst/>
              <a:cxnLst/>
              <a:rect l="l" t="t" r="r" b="b"/>
              <a:pathLst>
                <a:path w="155" h="87" extrusionOk="0">
                  <a:moveTo>
                    <a:pt x="0" y="0"/>
                  </a:moveTo>
                  <a:lnTo>
                    <a:pt x="0" y="0"/>
                  </a:lnTo>
                  <a:cubicBezTo>
                    <a:pt x="25" y="57"/>
                    <a:pt x="50" y="87"/>
                    <a:pt x="77" y="87"/>
                  </a:cubicBezTo>
                  <a:cubicBezTo>
                    <a:pt x="101" y="87"/>
                    <a:pt x="127" y="63"/>
                    <a:pt x="155" y="12"/>
                  </a:cubicBezTo>
                  <a:cubicBezTo>
                    <a:pt x="107"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30"/>
            <p:cNvSpPr/>
            <p:nvPr/>
          </p:nvSpPr>
          <p:spPr>
            <a:xfrm>
              <a:off x="5956100" y="1790225"/>
              <a:ext cx="3300" cy="1225"/>
            </a:xfrm>
            <a:custGeom>
              <a:avLst/>
              <a:gdLst/>
              <a:ahLst/>
              <a:cxnLst/>
              <a:rect l="l" t="t" r="r" b="b"/>
              <a:pathLst>
                <a:path w="132" h="49" extrusionOk="0">
                  <a:moveTo>
                    <a:pt x="107" y="1"/>
                  </a:moveTo>
                  <a:cubicBezTo>
                    <a:pt x="72" y="1"/>
                    <a:pt x="36" y="13"/>
                    <a:pt x="0" y="36"/>
                  </a:cubicBezTo>
                  <a:cubicBezTo>
                    <a:pt x="48" y="36"/>
                    <a:pt x="95" y="48"/>
                    <a:pt x="131" y="48"/>
                  </a:cubicBezTo>
                  <a:cubicBezTo>
                    <a:pt x="119" y="36"/>
                    <a:pt x="107"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30"/>
            <p:cNvSpPr/>
            <p:nvPr/>
          </p:nvSpPr>
          <p:spPr>
            <a:xfrm>
              <a:off x="5935025" y="2597175"/>
              <a:ext cx="2050" cy="2800"/>
            </a:xfrm>
            <a:custGeom>
              <a:avLst/>
              <a:gdLst/>
              <a:ahLst/>
              <a:cxnLst/>
              <a:rect l="l" t="t" r="r" b="b"/>
              <a:pathLst>
                <a:path w="82" h="112" extrusionOk="0">
                  <a:moveTo>
                    <a:pt x="57" y="1"/>
                  </a:moveTo>
                  <a:cubicBezTo>
                    <a:pt x="45" y="24"/>
                    <a:pt x="10" y="36"/>
                    <a:pt x="10" y="48"/>
                  </a:cubicBezTo>
                  <a:cubicBezTo>
                    <a:pt x="0" y="94"/>
                    <a:pt x="13" y="112"/>
                    <a:pt x="41" y="112"/>
                  </a:cubicBezTo>
                  <a:cubicBezTo>
                    <a:pt x="49" y="112"/>
                    <a:pt x="58" y="110"/>
                    <a:pt x="69" y="108"/>
                  </a:cubicBezTo>
                  <a:cubicBezTo>
                    <a:pt x="69" y="96"/>
                    <a:pt x="81" y="60"/>
                    <a:pt x="81" y="48"/>
                  </a:cubicBezTo>
                  <a:cubicBezTo>
                    <a:pt x="69" y="24"/>
                    <a:pt x="69"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30"/>
            <p:cNvSpPr/>
            <p:nvPr/>
          </p:nvSpPr>
          <p:spPr>
            <a:xfrm>
              <a:off x="5324475" y="2580500"/>
              <a:ext cx="1500" cy="1500"/>
            </a:xfrm>
            <a:custGeom>
              <a:avLst/>
              <a:gdLst/>
              <a:ahLst/>
              <a:cxnLst/>
              <a:rect l="l" t="t" r="r" b="b"/>
              <a:pathLst>
                <a:path w="60" h="60" extrusionOk="0">
                  <a:moveTo>
                    <a:pt x="0" y="1"/>
                  </a:moveTo>
                  <a:cubicBezTo>
                    <a:pt x="14" y="43"/>
                    <a:pt x="32" y="60"/>
                    <a:pt x="45" y="60"/>
                  </a:cubicBezTo>
                  <a:cubicBezTo>
                    <a:pt x="53" y="60"/>
                    <a:pt x="60" y="51"/>
                    <a:pt x="60" y="36"/>
                  </a:cubicBezTo>
                  <a:cubicBezTo>
                    <a:pt x="60" y="36"/>
                    <a:pt x="12"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30"/>
            <p:cNvSpPr/>
            <p:nvPr/>
          </p:nvSpPr>
          <p:spPr>
            <a:xfrm>
              <a:off x="5461975" y="2580800"/>
              <a:ext cx="2400" cy="3000"/>
            </a:xfrm>
            <a:custGeom>
              <a:avLst/>
              <a:gdLst/>
              <a:ahLst/>
              <a:cxnLst/>
              <a:rect l="l" t="t" r="r" b="b"/>
              <a:pathLst>
                <a:path w="96" h="120" extrusionOk="0">
                  <a:moveTo>
                    <a:pt x="96" y="1"/>
                  </a:moveTo>
                  <a:cubicBezTo>
                    <a:pt x="13" y="36"/>
                    <a:pt x="1" y="84"/>
                    <a:pt x="72" y="120"/>
                  </a:cubicBezTo>
                  <a:lnTo>
                    <a:pt x="96" y="60"/>
                  </a:lnTo>
                  <a:lnTo>
                    <a:pt x="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30"/>
            <p:cNvSpPr/>
            <p:nvPr/>
          </p:nvSpPr>
          <p:spPr>
            <a:xfrm>
              <a:off x="5476875" y="2580500"/>
              <a:ext cx="12800" cy="3350"/>
            </a:xfrm>
            <a:custGeom>
              <a:avLst/>
              <a:gdLst/>
              <a:ahLst/>
              <a:cxnLst/>
              <a:rect l="l" t="t" r="r" b="b"/>
              <a:pathLst>
                <a:path w="512" h="134" extrusionOk="0">
                  <a:moveTo>
                    <a:pt x="512" y="1"/>
                  </a:moveTo>
                  <a:lnTo>
                    <a:pt x="512" y="1"/>
                  </a:lnTo>
                  <a:cubicBezTo>
                    <a:pt x="357" y="13"/>
                    <a:pt x="214" y="36"/>
                    <a:pt x="0" y="48"/>
                  </a:cubicBezTo>
                  <a:cubicBezTo>
                    <a:pt x="104" y="106"/>
                    <a:pt x="193" y="133"/>
                    <a:pt x="269" y="133"/>
                  </a:cubicBezTo>
                  <a:cubicBezTo>
                    <a:pt x="367" y="133"/>
                    <a:pt x="445" y="88"/>
                    <a:pt x="5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30"/>
            <p:cNvSpPr/>
            <p:nvPr/>
          </p:nvSpPr>
          <p:spPr>
            <a:xfrm>
              <a:off x="5385775" y="2581875"/>
              <a:ext cx="6275" cy="6100"/>
            </a:xfrm>
            <a:custGeom>
              <a:avLst/>
              <a:gdLst/>
              <a:ahLst/>
              <a:cxnLst/>
              <a:rect l="l" t="t" r="r" b="b"/>
              <a:pathLst>
                <a:path w="251" h="244" extrusionOk="0">
                  <a:moveTo>
                    <a:pt x="142" y="1"/>
                  </a:moveTo>
                  <a:cubicBezTo>
                    <a:pt x="112" y="1"/>
                    <a:pt x="69" y="14"/>
                    <a:pt x="60" y="41"/>
                  </a:cubicBezTo>
                  <a:cubicBezTo>
                    <a:pt x="1" y="136"/>
                    <a:pt x="60" y="196"/>
                    <a:pt x="144" y="243"/>
                  </a:cubicBezTo>
                  <a:cubicBezTo>
                    <a:pt x="167" y="172"/>
                    <a:pt x="251" y="77"/>
                    <a:pt x="167" y="5"/>
                  </a:cubicBezTo>
                  <a:cubicBezTo>
                    <a:pt x="161" y="2"/>
                    <a:pt x="153" y="1"/>
                    <a:pt x="1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30"/>
            <p:cNvSpPr/>
            <p:nvPr/>
          </p:nvSpPr>
          <p:spPr>
            <a:xfrm>
              <a:off x="5841200" y="2360650"/>
              <a:ext cx="11025" cy="8300"/>
            </a:xfrm>
            <a:custGeom>
              <a:avLst/>
              <a:gdLst/>
              <a:ahLst/>
              <a:cxnLst/>
              <a:rect l="l" t="t" r="r" b="b"/>
              <a:pathLst>
                <a:path w="441" h="332" extrusionOk="0">
                  <a:moveTo>
                    <a:pt x="292" y="0"/>
                  </a:moveTo>
                  <a:cubicBezTo>
                    <a:pt x="212" y="0"/>
                    <a:pt x="115" y="57"/>
                    <a:pt x="26" y="57"/>
                  </a:cubicBezTo>
                  <a:cubicBezTo>
                    <a:pt x="18" y="57"/>
                    <a:pt x="9" y="57"/>
                    <a:pt x="0" y="56"/>
                  </a:cubicBezTo>
                  <a:lnTo>
                    <a:pt x="0" y="56"/>
                  </a:lnTo>
                  <a:cubicBezTo>
                    <a:pt x="40" y="246"/>
                    <a:pt x="105" y="332"/>
                    <a:pt x="191" y="332"/>
                  </a:cubicBezTo>
                  <a:cubicBezTo>
                    <a:pt x="261" y="332"/>
                    <a:pt x="345" y="276"/>
                    <a:pt x="441" y="175"/>
                  </a:cubicBezTo>
                  <a:cubicBezTo>
                    <a:pt x="410" y="38"/>
                    <a:pt x="356" y="0"/>
                    <a:pt x="2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30"/>
            <p:cNvSpPr/>
            <p:nvPr/>
          </p:nvSpPr>
          <p:spPr>
            <a:xfrm>
              <a:off x="5855175" y="2364700"/>
              <a:ext cx="3900" cy="2600"/>
            </a:xfrm>
            <a:custGeom>
              <a:avLst/>
              <a:gdLst/>
              <a:ahLst/>
              <a:cxnLst/>
              <a:rect l="l" t="t" r="r" b="b"/>
              <a:pathLst>
                <a:path w="156" h="104" extrusionOk="0">
                  <a:moveTo>
                    <a:pt x="83" y="1"/>
                  </a:moveTo>
                  <a:cubicBezTo>
                    <a:pt x="57" y="1"/>
                    <a:pt x="31" y="13"/>
                    <a:pt x="1" y="36"/>
                  </a:cubicBezTo>
                  <a:cubicBezTo>
                    <a:pt x="25" y="80"/>
                    <a:pt x="50" y="104"/>
                    <a:pt x="76" y="104"/>
                  </a:cubicBezTo>
                  <a:cubicBezTo>
                    <a:pt x="101" y="104"/>
                    <a:pt x="127" y="83"/>
                    <a:pt x="156" y="36"/>
                  </a:cubicBezTo>
                  <a:cubicBezTo>
                    <a:pt x="132" y="13"/>
                    <a:pt x="108"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30"/>
            <p:cNvSpPr/>
            <p:nvPr/>
          </p:nvSpPr>
          <p:spPr>
            <a:xfrm>
              <a:off x="5855175" y="2363600"/>
              <a:ext cx="3900" cy="2025"/>
            </a:xfrm>
            <a:custGeom>
              <a:avLst/>
              <a:gdLst/>
              <a:ahLst/>
              <a:cxnLst/>
              <a:rect l="l" t="t" r="r" b="b"/>
              <a:pathLst>
                <a:path w="156" h="81" extrusionOk="0">
                  <a:moveTo>
                    <a:pt x="83" y="0"/>
                  </a:moveTo>
                  <a:cubicBezTo>
                    <a:pt x="57" y="0"/>
                    <a:pt x="31" y="27"/>
                    <a:pt x="1" y="80"/>
                  </a:cubicBezTo>
                  <a:lnTo>
                    <a:pt x="156" y="80"/>
                  </a:lnTo>
                  <a:cubicBezTo>
                    <a:pt x="132" y="27"/>
                    <a:pt x="108"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30"/>
            <p:cNvSpPr/>
            <p:nvPr/>
          </p:nvSpPr>
          <p:spPr>
            <a:xfrm>
              <a:off x="5835825" y="3756900"/>
              <a:ext cx="23250" cy="3700"/>
            </a:xfrm>
            <a:custGeom>
              <a:avLst/>
              <a:gdLst/>
              <a:ahLst/>
              <a:cxnLst/>
              <a:rect l="l" t="t" r="r" b="b"/>
              <a:pathLst>
                <a:path w="930" h="148" extrusionOk="0">
                  <a:moveTo>
                    <a:pt x="495" y="1"/>
                  </a:moveTo>
                  <a:cubicBezTo>
                    <a:pt x="354" y="1"/>
                    <a:pt x="211" y="25"/>
                    <a:pt x="76" y="25"/>
                  </a:cubicBezTo>
                  <a:cubicBezTo>
                    <a:pt x="50" y="25"/>
                    <a:pt x="26" y="24"/>
                    <a:pt x="1" y="22"/>
                  </a:cubicBezTo>
                  <a:lnTo>
                    <a:pt x="1" y="22"/>
                  </a:lnTo>
                  <a:cubicBezTo>
                    <a:pt x="216" y="125"/>
                    <a:pt x="444" y="148"/>
                    <a:pt x="670" y="148"/>
                  </a:cubicBezTo>
                  <a:cubicBezTo>
                    <a:pt x="757" y="148"/>
                    <a:pt x="844" y="144"/>
                    <a:pt x="930" y="141"/>
                  </a:cubicBezTo>
                  <a:cubicBezTo>
                    <a:pt x="794" y="28"/>
                    <a:pt x="645" y="1"/>
                    <a:pt x="4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30"/>
            <p:cNvSpPr/>
            <p:nvPr/>
          </p:nvSpPr>
          <p:spPr>
            <a:xfrm>
              <a:off x="5803100" y="3753375"/>
              <a:ext cx="19950" cy="3225"/>
            </a:xfrm>
            <a:custGeom>
              <a:avLst/>
              <a:gdLst/>
              <a:ahLst/>
              <a:cxnLst/>
              <a:rect l="l" t="t" r="r" b="b"/>
              <a:pathLst>
                <a:path w="798" h="129" extrusionOk="0">
                  <a:moveTo>
                    <a:pt x="425" y="1"/>
                  </a:moveTo>
                  <a:cubicBezTo>
                    <a:pt x="323" y="1"/>
                    <a:pt x="217" y="15"/>
                    <a:pt x="112" y="15"/>
                  </a:cubicBezTo>
                  <a:cubicBezTo>
                    <a:pt x="75" y="15"/>
                    <a:pt x="37" y="13"/>
                    <a:pt x="0" y="8"/>
                  </a:cubicBezTo>
                  <a:lnTo>
                    <a:pt x="0" y="8"/>
                  </a:lnTo>
                  <a:cubicBezTo>
                    <a:pt x="150" y="113"/>
                    <a:pt x="318" y="128"/>
                    <a:pt x="490" y="128"/>
                  </a:cubicBezTo>
                  <a:cubicBezTo>
                    <a:pt x="563" y="128"/>
                    <a:pt x="636" y="126"/>
                    <a:pt x="709" y="126"/>
                  </a:cubicBezTo>
                  <a:cubicBezTo>
                    <a:pt x="739" y="126"/>
                    <a:pt x="769" y="126"/>
                    <a:pt x="798" y="127"/>
                  </a:cubicBezTo>
                  <a:cubicBezTo>
                    <a:pt x="683" y="24"/>
                    <a:pt x="556" y="1"/>
                    <a:pt x="4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30"/>
            <p:cNvSpPr/>
            <p:nvPr/>
          </p:nvSpPr>
          <p:spPr>
            <a:xfrm>
              <a:off x="5771550" y="3749850"/>
              <a:ext cx="15800" cy="3150"/>
            </a:xfrm>
            <a:custGeom>
              <a:avLst/>
              <a:gdLst/>
              <a:ahLst/>
              <a:cxnLst/>
              <a:rect l="l" t="t" r="r" b="b"/>
              <a:pathLst>
                <a:path w="632" h="126" extrusionOk="0">
                  <a:moveTo>
                    <a:pt x="299" y="0"/>
                  </a:moveTo>
                  <a:cubicBezTo>
                    <a:pt x="200" y="0"/>
                    <a:pt x="100" y="18"/>
                    <a:pt x="0" y="18"/>
                  </a:cubicBezTo>
                  <a:cubicBezTo>
                    <a:pt x="191" y="125"/>
                    <a:pt x="417" y="125"/>
                    <a:pt x="631" y="125"/>
                  </a:cubicBezTo>
                  <a:cubicBezTo>
                    <a:pt x="523" y="24"/>
                    <a:pt x="412" y="0"/>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30"/>
            <p:cNvSpPr/>
            <p:nvPr/>
          </p:nvSpPr>
          <p:spPr>
            <a:xfrm>
              <a:off x="5762325" y="3746125"/>
              <a:ext cx="7150" cy="3900"/>
            </a:xfrm>
            <a:custGeom>
              <a:avLst/>
              <a:gdLst/>
              <a:ahLst/>
              <a:cxnLst/>
              <a:rect l="l" t="t" r="r" b="b"/>
              <a:pathLst>
                <a:path w="286" h="156" extrusionOk="0">
                  <a:moveTo>
                    <a:pt x="286" y="1"/>
                  </a:moveTo>
                  <a:cubicBezTo>
                    <a:pt x="179" y="1"/>
                    <a:pt x="72" y="12"/>
                    <a:pt x="0" y="120"/>
                  </a:cubicBezTo>
                  <a:cubicBezTo>
                    <a:pt x="83" y="143"/>
                    <a:pt x="191" y="143"/>
                    <a:pt x="286" y="155"/>
                  </a:cubicBezTo>
                  <a:lnTo>
                    <a:pt x="28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30"/>
            <p:cNvSpPr/>
            <p:nvPr/>
          </p:nvSpPr>
          <p:spPr>
            <a:xfrm>
              <a:off x="5610800" y="3734225"/>
              <a:ext cx="42600" cy="17625"/>
            </a:xfrm>
            <a:custGeom>
              <a:avLst/>
              <a:gdLst/>
              <a:ahLst/>
              <a:cxnLst/>
              <a:rect l="l" t="t" r="r" b="b"/>
              <a:pathLst>
                <a:path w="1704" h="705" extrusionOk="0">
                  <a:moveTo>
                    <a:pt x="1120" y="0"/>
                  </a:moveTo>
                  <a:cubicBezTo>
                    <a:pt x="1072" y="0"/>
                    <a:pt x="1049" y="24"/>
                    <a:pt x="1025" y="60"/>
                  </a:cubicBezTo>
                  <a:cubicBezTo>
                    <a:pt x="1068" y="199"/>
                    <a:pt x="1120" y="339"/>
                    <a:pt x="956" y="339"/>
                  </a:cubicBezTo>
                  <a:cubicBezTo>
                    <a:pt x="938" y="339"/>
                    <a:pt x="917" y="337"/>
                    <a:pt x="894" y="334"/>
                  </a:cubicBezTo>
                  <a:cubicBezTo>
                    <a:pt x="800" y="315"/>
                    <a:pt x="707" y="308"/>
                    <a:pt x="613" y="308"/>
                  </a:cubicBezTo>
                  <a:cubicBezTo>
                    <a:pt x="409" y="308"/>
                    <a:pt x="205" y="341"/>
                    <a:pt x="1" y="357"/>
                  </a:cubicBezTo>
                  <a:cubicBezTo>
                    <a:pt x="178" y="634"/>
                    <a:pt x="398" y="704"/>
                    <a:pt x="635" y="704"/>
                  </a:cubicBezTo>
                  <a:cubicBezTo>
                    <a:pt x="876" y="704"/>
                    <a:pt x="1135" y="631"/>
                    <a:pt x="1382" y="631"/>
                  </a:cubicBezTo>
                  <a:cubicBezTo>
                    <a:pt x="1703" y="619"/>
                    <a:pt x="1537" y="298"/>
                    <a:pt x="1668" y="179"/>
                  </a:cubicBezTo>
                  <a:cubicBezTo>
                    <a:pt x="1656" y="119"/>
                    <a:pt x="1620" y="84"/>
                    <a:pt x="1561" y="84"/>
                  </a:cubicBezTo>
                  <a:cubicBezTo>
                    <a:pt x="1430" y="60"/>
                    <a:pt x="1311" y="48"/>
                    <a:pt x="1180" y="36"/>
                  </a:cubicBezTo>
                  <a:cubicBezTo>
                    <a:pt x="1180" y="24"/>
                    <a:pt x="1168" y="0"/>
                    <a:pt x="1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30"/>
            <p:cNvSpPr/>
            <p:nvPr/>
          </p:nvSpPr>
          <p:spPr>
            <a:xfrm>
              <a:off x="5602775" y="3728450"/>
              <a:ext cx="15800" cy="3625"/>
            </a:xfrm>
            <a:custGeom>
              <a:avLst/>
              <a:gdLst/>
              <a:ahLst/>
              <a:cxnLst/>
              <a:rect l="l" t="t" r="r" b="b"/>
              <a:pathLst>
                <a:path w="632" h="145" extrusionOk="0">
                  <a:moveTo>
                    <a:pt x="315" y="1"/>
                  </a:moveTo>
                  <a:cubicBezTo>
                    <a:pt x="220" y="1"/>
                    <a:pt x="124" y="18"/>
                    <a:pt x="35" y="18"/>
                  </a:cubicBezTo>
                  <a:cubicBezTo>
                    <a:pt x="23" y="18"/>
                    <a:pt x="12" y="18"/>
                    <a:pt x="0" y="17"/>
                  </a:cubicBezTo>
                  <a:lnTo>
                    <a:pt x="0" y="17"/>
                  </a:lnTo>
                  <a:cubicBezTo>
                    <a:pt x="130" y="122"/>
                    <a:pt x="276" y="145"/>
                    <a:pt x="423" y="145"/>
                  </a:cubicBezTo>
                  <a:cubicBezTo>
                    <a:pt x="493" y="145"/>
                    <a:pt x="563" y="140"/>
                    <a:pt x="631" y="136"/>
                  </a:cubicBezTo>
                  <a:cubicBezTo>
                    <a:pt x="539" y="26"/>
                    <a:pt x="428" y="1"/>
                    <a:pt x="3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30"/>
            <p:cNvSpPr/>
            <p:nvPr/>
          </p:nvSpPr>
          <p:spPr>
            <a:xfrm>
              <a:off x="5649800" y="3735700"/>
              <a:ext cx="11925" cy="4900"/>
            </a:xfrm>
            <a:custGeom>
              <a:avLst/>
              <a:gdLst/>
              <a:ahLst/>
              <a:cxnLst/>
              <a:rect l="l" t="t" r="r" b="b"/>
              <a:pathLst>
                <a:path w="477" h="196" extrusionOk="0">
                  <a:moveTo>
                    <a:pt x="188" y="1"/>
                  </a:moveTo>
                  <a:cubicBezTo>
                    <a:pt x="126" y="1"/>
                    <a:pt x="62" y="8"/>
                    <a:pt x="1" y="13"/>
                  </a:cubicBezTo>
                  <a:cubicBezTo>
                    <a:pt x="36" y="48"/>
                    <a:pt x="60" y="84"/>
                    <a:pt x="84" y="120"/>
                  </a:cubicBezTo>
                  <a:cubicBezTo>
                    <a:pt x="84" y="144"/>
                    <a:pt x="84" y="156"/>
                    <a:pt x="108" y="179"/>
                  </a:cubicBezTo>
                  <a:cubicBezTo>
                    <a:pt x="122" y="189"/>
                    <a:pt x="135" y="195"/>
                    <a:pt x="148" y="195"/>
                  </a:cubicBezTo>
                  <a:cubicBezTo>
                    <a:pt x="165" y="195"/>
                    <a:pt x="182" y="184"/>
                    <a:pt x="203" y="156"/>
                  </a:cubicBezTo>
                  <a:cubicBezTo>
                    <a:pt x="286" y="144"/>
                    <a:pt x="393" y="144"/>
                    <a:pt x="477" y="120"/>
                  </a:cubicBezTo>
                  <a:cubicBezTo>
                    <a:pt x="395" y="23"/>
                    <a:pt x="293"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30"/>
            <p:cNvSpPr/>
            <p:nvPr/>
          </p:nvSpPr>
          <p:spPr>
            <a:xfrm>
              <a:off x="5627475" y="3732150"/>
              <a:ext cx="12825" cy="3575"/>
            </a:xfrm>
            <a:custGeom>
              <a:avLst/>
              <a:gdLst/>
              <a:ahLst/>
              <a:cxnLst/>
              <a:rect l="l" t="t" r="r" b="b"/>
              <a:pathLst>
                <a:path w="513" h="143" extrusionOk="0">
                  <a:moveTo>
                    <a:pt x="227" y="1"/>
                  </a:moveTo>
                  <a:cubicBezTo>
                    <a:pt x="150" y="1"/>
                    <a:pt x="73" y="12"/>
                    <a:pt x="1" y="12"/>
                  </a:cubicBezTo>
                  <a:cubicBezTo>
                    <a:pt x="143" y="59"/>
                    <a:pt x="263" y="107"/>
                    <a:pt x="382" y="143"/>
                  </a:cubicBezTo>
                  <a:lnTo>
                    <a:pt x="513" y="107"/>
                  </a:lnTo>
                  <a:cubicBezTo>
                    <a:pt x="425" y="20"/>
                    <a:pt x="326"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30"/>
            <p:cNvSpPr/>
            <p:nvPr/>
          </p:nvSpPr>
          <p:spPr>
            <a:xfrm>
              <a:off x="5405425" y="3706850"/>
              <a:ext cx="16100" cy="3675"/>
            </a:xfrm>
            <a:custGeom>
              <a:avLst/>
              <a:gdLst/>
              <a:ahLst/>
              <a:cxnLst/>
              <a:rect l="l" t="t" r="r" b="b"/>
              <a:pathLst>
                <a:path w="644" h="147" extrusionOk="0">
                  <a:moveTo>
                    <a:pt x="304" y="1"/>
                  </a:moveTo>
                  <a:cubicBezTo>
                    <a:pt x="205" y="1"/>
                    <a:pt x="103" y="18"/>
                    <a:pt x="1" y="24"/>
                  </a:cubicBezTo>
                  <a:cubicBezTo>
                    <a:pt x="147" y="110"/>
                    <a:pt x="299" y="146"/>
                    <a:pt x="458" y="146"/>
                  </a:cubicBezTo>
                  <a:cubicBezTo>
                    <a:pt x="519" y="146"/>
                    <a:pt x="581" y="141"/>
                    <a:pt x="643" y="131"/>
                  </a:cubicBezTo>
                  <a:cubicBezTo>
                    <a:pt x="539" y="27"/>
                    <a:pt x="424" y="1"/>
                    <a:pt x="3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30"/>
            <p:cNvSpPr/>
            <p:nvPr/>
          </p:nvSpPr>
          <p:spPr>
            <a:xfrm>
              <a:off x="5305425" y="3692725"/>
              <a:ext cx="11925" cy="3575"/>
            </a:xfrm>
            <a:custGeom>
              <a:avLst/>
              <a:gdLst/>
              <a:ahLst/>
              <a:cxnLst/>
              <a:rect l="l" t="t" r="r" b="b"/>
              <a:pathLst>
                <a:path w="477" h="143" extrusionOk="0">
                  <a:moveTo>
                    <a:pt x="187" y="0"/>
                  </a:moveTo>
                  <a:cubicBezTo>
                    <a:pt x="126" y="0"/>
                    <a:pt x="63" y="9"/>
                    <a:pt x="0" y="17"/>
                  </a:cubicBezTo>
                  <a:cubicBezTo>
                    <a:pt x="95" y="120"/>
                    <a:pt x="208" y="143"/>
                    <a:pt x="331" y="143"/>
                  </a:cubicBezTo>
                  <a:cubicBezTo>
                    <a:pt x="378" y="143"/>
                    <a:pt x="427" y="140"/>
                    <a:pt x="476" y="136"/>
                  </a:cubicBezTo>
                  <a:cubicBezTo>
                    <a:pt x="399" y="29"/>
                    <a:pt x="297"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30"/>
            <p:cNvSpPr/>
            <p:nvPr/>
          </p:nvSpPr>
          <p:spPr>
            <a:xfrm>
              <a:off x="5290525" y="3688975"/>
              <a:ext cx="8950" cy="3600"/>
            </a:xfrm>
            <a:custGeom>
              <a:avLst/>
              <a:gdLst/>
              <a:ahLst/>
              <a:cxnLst/>
              <a:rect l="l" t="t" r="r" b="b"/>
              <a:pathLst>
                <a:path w="358" h="144" extrusionOk="0">
                  <a:moveTo>
                    <a:pt x="358" y="1"/>
                  </a:moveTo>
                  <a:cubicBezTo>
                    <a:pt x="239" y="12"/>
                    <a:pt x="120" y="12"/>
                    <a:pt x="1" y="24"/>
                  </a:cubicBezTo>
                  <a:cubicBezTo>
                    <a:pt x="84" y="98"/>
                    <a:pt x="174" y="143"/>
                    <a:pt x="271" y="143"/>
                  </a:cubicBezTo>
                  <a:cubicBezTo>
                    <a:pt x="300" y="143"/>
                    <a:pt x="328" y="140"/>
                    <a:pt x="358" y="132"/>
                  </a:cubicBezTo>
                  <a:lnTo>
                    <a:pt x="35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30"/>
            <p:cNvSpPr/>
            <p:nvPr/>
          </p:nvSpPr>
          <p:spPr>
            <a:xfrm>
              <a:off x="5195275" y="3676950"/>
              <a:ext cx="23550" cy="17575"/>
            </a:xfrm>
            <a:custGeom>
              <a:avLst/>
              <a:gdLst/>
              <a:ahLst/>
              <a:cxnLst/>
              <a:rect l="l" t="t" r="r" b="b"/>
              <a:pathLst>
                <a:path w="942" h="703" extrusionOk="0">
                  <a:moveTo>
                    <a:pt x="530" y="0"/>
                  </a:moveTo>
                  <a:cubicBezTo>
                    <a:pt x="328" y="0"/>
                    <a:pt x="185" y="143"/>
                    <a:pt x="13" y="208"/>
                  </a:cubicBezTo>
                  <a:cubicBezTo>
                    <a:pt x="1" y="362"/>
                    <a:pt x="60" y="482"/>
                    <a:pt x="179" y="601"/>
                  </a:cubicBezTo>
                  <a:cubicBezTo>
                    <a:pt x="228" y="673"/>
                    <a:pt x="292" y="702"/>
                    <a:pt x="366" y="702"/>
                  </a:cubicBezTo>
                  <a:cubicBezTo>
                    <a:pt x="401" y="702"/>
                    <a:pt x="439" y="695"/>
                    <a:pt x="477" y="684"/>
                  </a:cubicBezTo>
                  <a:cubicBezTo>
                    <a:pt x="679" y="529"/>
                    <a:pt x="941" y="386"/>
                    <a:pt x="727" y="65"/>
                  </a:cubicBezTo>
                  <a:cubicBezTo>
                    <a:pt x="667" y="53"/>
                    <a:pt x="620" y="29"/>
                    <a:pt x="596" y="5"/>
                  </a:cubicBezTo>
                  <a:cubicBezTo>
                    <a:pt x="573" y="2"/>
                    <a:pt x="552" y="0"/>
                    <a:pt x="5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30"/>
            <p:cNvSpPr/>
            <p:nvPr/>
          </p:nvSpPr>
          <p:spPr>
            <a:xfrm>
              <a:off x="5205800" y="3678550"/>
              <a:ext cx="14800" cy="18925"/>
            </a:xfrm>
            <a:custGeom>
              <a:avLst/>
              <a:gdLst/>
              <a:ahLst/>
              <a:cxnLst/>
              <a:rect l="l" t="t" r="r" b="b"/>
              <a:pathLst>
                <a:path w="592" h="757" extrusionOk="0">
                  <a:moveTo>
                    <a:pt x="294" y="1"/>
                  </a:moveTo>
                  <a:lnTo>
                    <a:pt x="294" y="1"/>
                  </a:lnTo>
                  <a:cubicBezTo>
                    <a:pt x="354" y="263"/>
                    <a:pt x="104" y="358"/>
                    <a:pt x="8" y="537"/>
                  </a:cubicBezTo>
                  <a:cubicBezTo>
                    <a:pt x="1" y="699"/>
                    <a:pt x="49" y="756"/>
                    <a:pt x="126" y="756"/>
                  </a:cubicBezTo>
                  <a:cubicBezTo>
                    <a:pt x="173" y="756"/>
                    <a:pt x="231" y="735"/>
                    <a:pt x="294" y="703"/>
                  </a:cubicBezTo>
                  <a:cubicBezTo>
                    <a:pt x="354" y="584"/>
                    <a:pt x="413" y="465"/>
                    <a:pt x="544" y="406"/>
                  </a:cubicBezTo>
                  <a:lnTo>
                    <a:pt x="556" y="382"/>
                  </a:lnTo>
                  <a:cubicBezTo>
                    <a:pt x="580" y="298"/>
                    <a:pt x="580" y="227"/>
                    <a:pt x="592" y="132"/>
                  </a:cubicBezTo>
                  <a:cubicBezTo>
                    <a:pt x="485" y="84"/>
                    <a:pt x="401" y="48"/>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30"/>
            <p:cNvSpPr/>
            <p:nvPr/>
          </p:nvSpPr>
          <p:spPr>
            <a:xfrm>
              <a:off x="5169975" y="3700000"/>
              <a:ext cx="17000" cy="15125"/>
            </a:xfrm>
            <a:custGeom>
              <a:avLst/>
              <a:gdLst/>
              <a:ahLst/>
              <a:cxnLst/>
              <a:rect l="l" t="t" r="r" b="b"/>
              <a:pathLst>
                <a:path w="680" h="605" extrusionOk="0">
                  <a:moveTo>
                    <a:pt x="429" y="0"/>
                  </a:moveTo>
                  <a:cubicBezTo>
                    <a:pt x="358" y="60"/>
                    <a:pt x="382" y="226"/>
                    <a:pt x="251" y="250"/>
                  </a:cubicBezTo>
                  <a:cubicBezTo>
                    <a:pt x="191" y="298"/>
                    <a:pt x="1" y="250"/>
                    <a:pt x="132" y="441"/>
                  </a:cubicBezTo>
                  <a:cubicBezTo>
                    <a:pt x="224" y="492"/>
                    <a:pt x="290" y="605"/>
                    <a:pt x="405" y="605"/>
                  </a:cubicBezTo>
                  <a:cubicBezTo>
                    <a:pt x="424" y="605"/>
                    <a:pt x="444" y="602"/>
                    <a:pt x="465" y="595"/>
                  </a:cubicBezTo>
                  <a:cubicBezTo>
                    <a:pt x="584" y="536"/>
                    <a:pt x="656" y="417"/>
                    <a:pt x="679" y="286"/>
                  </a:cubicBezTo>
                  <a:cubicBezTo>
                    <a:pt x="679" y="179"/>
                    <a:pt x="667" y="72"/>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30"/>
            <p:cNvSpPr/>
            <p:nvPr/>
          </p:nvSpPr>
          <p:spPr>
            <a:xfrm>
              <a:off x="5195275" y="3691950"/>
              <a:ext cx="19675" cy="11100"/>
            </a:xfrm>
            <a:custGeom>
              <a:avLst/>
              <a:gdLst/>
              <a:ahLst/>
              <a:cxnLst/>
              <a:rect l="l" t="t" r="r" b="b"/>
              <a:pathLst>
                <a:path w="787" h="444" extrusionOk="0">
                  <a:moveTo>
                    <a:pt x="144" y="1"/>
                  </a:moveTo>
                  <a:cubicBezTo>
                    <a:pt x="108" y="48"/>
                    <a:pt x="48" y="108"/>
                    <a:pt x="1" y="167"/>
                  </a:cubicBezTo>
                  <a:cubicBezTo>
                    <a:pt x="13" y="191"/>
                    <a:pt x="13" y="227"/>
                    <a:pt x="25" y="251"/>
                  </a:cubicBezTo>
                  <a:cubicBezTo>
                    <a:pt x="132" y="394"/>
                    <a:pt x="267" y="443"/>
                    <a:pt x="414" y="443"/>
                  </a:cubicBezTo>
                  <a:cubicBezTo>
                    <a:pt x="462" y="443"/>
                    <a:pt x="511" y="438"/>
                    <a:pt x="560" y="429"/>
                  </a:cubicBezTo>
                  <a:cubicBezTo>
                    <a:pt x="644" y="417"/>
                    <a:pt x="703" y="382"/>
                    <a:pt x="739" y="346"/>
                  </a:cubicBezTo>
                  <a:cubicBezTo>
                    <a:pt x="787" y="263"/>
                    <a:pt x="775" y="227"/>
                    <a:pt x="727" y="167"/>
                  </a:cubicBezTo>
                  <a:cubicBezTo>
                    <a:pt x="709" y="170"/>
                    <a:pt x="691" y="172"/>
                    <a:pt x="674" y="172"/>
                  </a:cubicBezTo>
                  <a:cubicBezTo>
                    <a:pt x="560" y="172"/>
                    <a:pt x="481" y="104"/>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30"/>
            <p:cNvSpPr/>
            <p:nvPr/>
          </p:nvSpPr>
          <p:spPr>
            <a:xfrm>
              <a:off x="5185150" y="3695950"/>
              <a:ext cx="13725" cy="12700"/>
            </a:xfrm>
            <a:custGeom>
              <a:avLst/>
              <a:gdLst/>
              <a:ahLst/>
              <a:cxnLst/>
              <a:rect l="l" t="t" r="r" b="b"/>
              <a:pathLst>
                <a:path w="549" h="508" extrusionOk="0">
                  <a:moveTo>
                    <a:pt x="368" y="0"/>
                  </a:moveTo>
                  <a:cubicBezTo>
                    <a:pt x="242" y="0"/>
                    <a:pt x="136" y="88"/>
                    <a:pt x="13" y="150"/>
                  </a:cubicBezTo>
                  <a:cubicBezTo>
                    <a:pt x="13" y="245"/>
                    <a:pt x="1" y="329"/>
                    <a:pt x="1" y="424"/>
                  </a:cubicBezTo>
                  <a:cubicBezTo>
                    <a:pt x="49" y="484"/>
                    <a:pt x="108" y="507"/>
                    <a:pt x="191" y="507"/>
                  </a:cubicBezTo>
                  <a:cubicBezTo>
                    <a:pt x="441" y="424"/>
                    <a:pt x="549" y="269"/>
                    <a:pt x="441" y="7"/>
                  </a:cubicBezTo>
                  <a:lnTo>
                    <a:pt x="430" y="7"/>
                  </a:lnTo>
                  <a:cubicBezTo>
                    <a:pt x="408" y="2"/>
                    <a:pt x="388"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30"/>
            <p:cNvSpPr/>
            <p:nvPr/>
          </p:nvSpPr>
          <p:spPr>
            <a:xfrm>
              <a:off x="5171175" y="3711000"/>
              <a:ext cx="11925" cy="14900"/>
            </a:xfrm>
            <a:custGeom>
              <a:avLst/>
              <a:gdLst/>
              <a:ahLst/>
              <a:cxnLst/>
              <a:rect l="l" t="t" r="r" b="b"/>
              <a:pathLst>
                <a:path w="477" h="596" extrusionOk="0">
                  <a:moveTo>
                    <a:pt x="84" y="1"/>
                  </a:moveTo>
                  <a:cubicBezTo>
                    <a:pt x="84" y="96"/>
                    <a:pt x="72" y="203"/>
                    <a:pt x="0" y="298"/>
                  </a:cubicBezTo>
                  <a:cubicBezTo>
                    <a:pt x="0" y="334"/>
                    <a:pt x="12" y="394"/>
                    <a:pt x="12" y="441"/>
                  </a:cubicBezTo>
                  <a:cubicBezTo>
                    <a:pt x="84" y="489"/>
                    <a:pt x="179" y="548"/>
                    <a:pt x="250" y="596"/>
                  </a:cubicBezTo>
                  <a:cubicBezTo>
                    <a:pt x="262" y="572"/>
                    <a:pt x="298" y="548"/>
                    <a:pt x="322" y="536"/>
                  </a:cubicBezTo>
                  <a:cubicBezTo>
                    <a:pt x="417" y="429"/>
                    <a:pt x="477" y="322"/>
                    <a:pt x="441" y="179"/>
                  </a:cubicBezTo>
                  <a:lnTo>
                    <a:pt x="369" y="96"/>
                  </a:lnTo>
                  <a:cubicBezTo>
                    <a:pt x="274" y="60"/>
                    <a:pt x="179" y="24"/>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30"/>
            <p:cNvSpPr/>
            <p:nvPr/>
          </p:nvSpPr>
          <p:spPr>
            <a:xfrm>
              <a:off x="5176525" y="3699700"/>
              <a:ext cx="5075" cy="6275"/>
            </a:xfrm>
            <a:custGeom>
              <a:avLst/>
              <a:gdLst/>
              <a:ahLst/>
              <a:cxnLst/>
              <a:rect l="l" t="t" r="r" b="b"/>
              <a:pathLst>
                <a:path w="203" h="251" extrusionOk="0">
                  <a:moveTo>
                    <a:pt x="179" y="0"/>
                  </a:moveTo>
                  <a:cubicBezTo>
                    <a:pt x="84" y="60"/>
                    <a:pt x="36" y="155"/>
                    <a:pt x="1" y="250"/>
                  </a:cubicBezTo>
                  <a:cubicBezTo>
                    <a:pt x="155" y="238"/>
                    <a:pt x="203" y="131"/>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30"/>
            <p:cNvSpPr/>
            <p:nvPr/>
          </p:nvSpPr>
          <p:spPr>
            <a:xfrm>
              <a:off x="5156275" y="3681825"/>
              <a:ext cx="3300" cy="8675"/>
            </a:xfrm>
            <a:custGeom>
              <a:avLst/>
              <a:gdLst/>
              <a:ahLst/>
              <a:cxnLst/>
              <a:rect l="l" t="t" r="r" b="b"/>
              <a:pathLst>
                <a:path w="132" h="347" extrusionOk="0">
                  <a:moveTo>
                    <a:pt x="132" y="1"/>
                  </a:moveTo>
                  <a:cubicBezTo>
                    <a:pt x="1" y="72"/>
                    <a:pt x="1" y="215"/>
                    <a:pt x="13" y="346"/>
                  </a:cubicBezTo>
                  <a:cubicBezTo>
                    <a:pt x="61" y="334"/>
                    <a:pt x="84" y="298"/>
                    <a:pt x="132" y="287"/>
                  </a:cubicBezTo>
                  <a:lnTo>
                    <a:pt x="13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30"/>
            <p:cNvSpPr/>
            <p:nvPr/>
          </p:nvSpPr>
          <p:spPr>
            <a:xfrm>
              <a:off x="5166700" y="3652950"/>
              <a:ext cx="6575" cy="8375"/>
            </a:xfrm>
            <a:custGeom>
              <a:avLst/>
              <a:gdLst/>
              <a:ahLst/>
              <a:cxnLst/>
              <a:rect l="l" t="t" r="r" b="b"/>
              <a:pathLst>
                <a:path w="263" h="335" extrusionOk="0">
                  <a:moveTo>
                    <a:pt x="263" y="1"/>
                  </a:moveTo>
                  <a:cubicBezTo>
                    <a:pt x="60" y="25"/>
                    <a:pt x="1" y="156"/>
                    <a:pt x="25" y="334"/>
                  </a:cubicBezTo>
                  <a:cubicBezTo>
                    <a:pt x="72" y="334"/>
                    <a:pt x="120" y="322"/>
                    <a:pt x="144" y="275"/>
                  </a:cubicBezTo>
                  <a:cubicBezTo>
                    <a:pt x="155" y="203"/>
                    <a:pt x="191" y="144"/>
                    <a:pt x="263" y="120"/>
                  </a:cubicBezTo>
                  <a:lnTo>
                    <a:pt x="26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30"/>
            <p:cNvSpPr/>
            <p:nvPr/>
          </p:nvSpPr>
          <p:spPr>
            <a:xfrm>
              <a:off x="6013525" y="3879175"/>
              <a:ext cx="11050" cy="3575"/>
            </a:xfrm>
            <a:custGeom>
              <a:avLst/>
              <a:gdLst/>
              <a:ahLst/>
              <a:cxnLst/>
              <a:rect l="l" t="t" r="r" b="b"/>
              <a:pathLst>
                <a:path w="442" h="143" extrusionOk="0">
                  <a:moveTo>
                    <a:pt x="1" y="1"/>
                  </a:moveTo>
                  <a:lnTo>
                    <a:pt x="1" y="132"/>
                  </a:lnTo>
                  <a:cubicBezTo>
                    <a:pt x="13" y="131"/>
                    <a:pt x="25" y="130"/>
                    <a:pt x="37" y="130"/>
                  </a:cubicBezTo>
                  <a:cubicBezTo>
                    <a:pt x="102" y="130"/>
                    <a:pt x="170" y="142"/>
                    <a:pt x="238" y="142"/>
                  </a:cubicBezTo>
                  <a:cubicBezTo>
                    <a:pt x="309" y="142"/>
                    <a:pt x="379" y="128"/>
                    <a:pt x="442" y="72"/>
                  </a:cubicBezTo>
                  <a:cubicBezTo>
                    <a:pt x="376" y="13"/>
                    <a:pt x="302" y="1"/>
                    <a:pt x="226" y="1"/>
                  </a:cubicBezTo>
                  <a:cubicBezTo>
                    <a:pt x="175" y="1"/>
                    <a:pt x="124" y="6"/>
                    <a:pt x="74" y="6"/>
                  </a:cubicBezTo>
                  <a:cubicBezTo>
                    <a:pt x="49" y="6"/>
                    <a:pt x="25" y="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30"/>
            <p:cNvSpPr/>
            <p:nvPr/>
          </p:nvSpPr>
          <p:spPr>
            <a:xfrm>
              <a:off x="5966200" y="3879075"/>
              <a:ext cx="14625" cy="3325"/>
            </a:xfrm>
            <a:custGeom>
              <a:avLst/>
              <a:gdLst/>
              <a:ahLst/>
              <a:cxnLst/>
              <a:rect l="l" t="t" r="r" b="b"/>
              <a:pathLst>
                <a:path w="585" h="133" extrusionOk="0">
                  <a:moveTo>
                    <a:pt x="254" y="0"/>
                  </a:moveTo>
                  <a:cubicBezTo>
                    <a:pt x="188" y="0"/>
                    <a:pt x="120" y="6"/>
                    <a:pt x="54" y="6"/>
                  </a:cubicBezTo>
                  <a:cubicBezTo>
                    <a:pt x="36" y="6"/>
                    <a:pt x="18" y="6"/>
                    <a:pt x="1" y="5"/>
                  </a:cubicBezTo>
                  <a:lnTo>
                    <a:pt x="1" y="5"/>
                  </a:lnTo>
                  <a:cubicBezTo>
                    <a:pt x="114" y="110"/>
                    <a:pt x="244" y="133"/>
                    <a:pt x="383" y="133"/>
                  </a:cubicBezTo>
                  <a:cubicBezTo>
                    <a:pt x="448" y="133"/>
                    <a:pt x="516" y="127"/>
                    <a:pt x="584" y="124"/>
                  </a:cubicBezTo>
                  <a:cubicBezTo>
                    <a:pt x="487" y="19"/>
                    <a:pt x="372" y="0"/>
                    <a:pt x="2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30"/>
            <p:cNvSpPr/>
            <p:nvPr/>
          </p:nvSpPr>
          <p:spPr>
            <a:xfrm>
              <a:off x="6056700" y="3850700"/>
              <a:ext cx="10450" cy="3500"/>
            </a:xfrm>
            <a:custGeom>
              <a:avLst/>
              <a:gdLst/>
              <a:ahLst/>
              <a:cxnLst/>
              <a:rect l="l" t="t" r="r" b="b"/>
              <a:pathLst>
                <a:path w="418" h="140" extrusionOk="0">
                  <a:moveTo>
                    <a:pt x="197" y="1"/>
                  </a:moveTo>
                  <a:cubicBezTo>
                    <a:pt x="133" y="1"/>
                    <a:pt x="68" y="36"/>
                    <a:pt x="0" y="104"/>
                  </a:cubicBezTo>
                  <a:cubicBezTo>
                    <a:pt x="131" y="104"/>
                    <a:pt x="274" y="128"/>
                    <a:pt x="417" y="140"/>
                  </a:cubicBezTo>
                  <a:cubicBezTo>
                    <a:pt x="342" y="45"/>
                    <a:pt x="270" y="1"/>
                    <a:pt x="1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30"/>
            <p:cNvSpPr/>
            <p:nvPr/>
          </p:nvSpPr>
          <p:spPr>
            <a:xfrm>
              <a:off x="6070675" y="3852400"/>
              <a:ext cx="3300" cy="1675"/>
            </a:xfrm>
            <a:custGeom>
              <a:avLst/>
              <a:gdLst/>
              <a:ahLst/>
              <a:cxnLst/>
              <a:rect l="l" t="t" r="r" b="b"/>
              <a:pathLst>
                <a:path w="132" h="67" extrusionOk="0">
                  <a:moveTo>
                    <a:pt x="84" y="0"/>
                  </a:moveTo>
                  <a:cubicBezTo>
                    <a:pt x="61" y="12"/>
                    <a:pt x="37" y="36"/>
                    <a:pt x="1" y="60"/>
                  </a:cubicBezTo>
                  <a:cubicBezTo>
                    <a:pt x="18" y="64"/>
                    <a:pt x="36" y="67"/>
                    <a:pt x="53" y="67"/>
                  </a:cubicBezTo>
                  <a:cubicBezTo>
                    <a:pt x="82" y="67"/>
                    <a:pt x="109" y="58"/>
                    <a:pt x="132" y="36"/>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30"/>
            <p:cNvSpPr/>
            <p:nvPr/>
          </p:nvSpPr>
          <p:spPr>
            <a:xfrm>
              <a:off x="5701900" y="3753575"/>
              <a:ext cx="63425" cy="18775"/>
            </a:xfrm>
            <a:custGeom>
              <a:avLst/>
              <a:gdLst/>
              <a:ahLst/>
              <a:cxnLst/>
              <a:rect l="l" t="t" r="r" b="b"/>
              <a:pathLst>
                <a:path w="2537" h="751" extrusionOk="0">
                  <a:moveTo>
                    <a:pt x="238" y="0"/>
                  </a:moveTo>
                  <a:cubicBezTo>
                    <a:pt x="226" y="155"/>
                    <a:pt x="0" y="262"/>
                    <a:pt x="119" y="453"/>
                  </a:cubicBezTo>
                  <a:cubicBezTo>
                    <a:pt x="655" y="738"/>
                    <a:pt x="1274" y="596"/>
                    <a:pt x="1834" y="750"/>
                  </a:cubicBezTo>
                  <a:cubicBezTo>
                    <a:pt x="2024" y="750"/>
                    <a:pt x="2203" y="750"/>
                    <a:pt x="2369" y="643"/>
                  </a:cubicBezTo>
                  <a:cubicBezTo>
                    <a:pt x="2536" y="465"/>
                    <a:pt x="2405" y="393"/>
                    <a:pt x="2262" y="298"/>
                  </a:cubicBezTo>
                  <a:lnTo>
                    <a:pt x="2119" y="298"/>
                  </a:lnTo>
                  <a:cubicBezTo>
                    <a:pt x="2119" y="322"/>
                    <a:pt x="2108" y="322"/>
                    <a:pt x="2048" y="334"/>
                  </a:cubicBezTo>
                  <a:cubicBezTo>
                    <a:pt x="2023" y="341"/>
                    <a:pt x="2004" y="345"/>
                    <a:pt x="1991" y="345"/>
                  </a:cubicBezTo>
                  <a:cubicBezTo>
                    <a:pt x="1960" y="345"/>
                    <a:pt x="1956" y="324"/>
                    <a:pt x="1965" y="274"/>
                  </a:cubicBezTo>
                  <a:cubicBezTo>
                    <a:pt x="1417" y="48"/>
                    <a:pt x="822" y="24"/>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30"/>
            <p:cNvSpPr/>
            <p:nvPr/>
          </p:nvSpPr>
          <p:spPr>
            <a:xfrm>
              <a:off x="5662600" y="3749400"/>
              <a:ext cx="48250" cy="15150"/>
            </a:xfrm>
            <a:custGeom>
              <a:avLst/>
              <a:gdLst/>
              <a:ahLst/>
              <a:cxnLst/>
              <a:rect l="l" t="t" r="r" b="b"/>
              <a:pathLst>
                <a:path w="1930" h="606" extrusionOk="0">
                  <a:moveTo>
                    <a:pt x="469" y="1"/>
                  </a:moveTo>
                  <a:cubicBezTo>
                    <a:pt x="399" y="1"/>
                    <a:pt x="328" y="12"/>
                    <a:pt x="251" y="36"/>
                  </a:cubicBezTo>
                  <a:cubicBezTo>
                    <a:pt x="120" y="108"/>
                    <a:pt x="1" y="203"/>
                    <a:pt x="131" y="358"/>
                  </a:cubicBezTo>
                  <a:cubicBezTo>
                    <a:pt x="286" y="465"/>
                    <a:pt x="465" y="477"/>
                    <a:pt x="643" y="501"/>
                  </a:cubicBezTo>
                  <a:cubicBezTo>
                    <a:pt x="786" y="512"/>
                    <a:pt x="917" y="560"/>
                    <a:pt x="1060" y="584"/>
                  </a:cubicBezTo>
                  <a:cubicBezTo>
                    <a:pt x="1133" y="596"/>
                    <a:pt x="1208" y="606"/>
                    <a:pt x="1282" y="606"/>
                  </a:cubicBezTo>
                  <a:cubicBezTo>
                    <a:pt x="1423" y="606"/>
                    <a:pt x="1562" y="571"/>
                    <a:pt x="1679" y="453"/>
                  </a:cubicBezTo>
                  <a:cubicBezTo>
                    <a:pt x="1894" y="441"/>
                    <a:pt x="1929" y="346"/>
                    <a:pt x="1834" y="167"/>
                  </a:cubicBezTo>
                  <a:cubicBezTo>
                    <a:pt x="1739" y="167"/>
                    <a:pt x="1655" y="155"/>
                    <a:pt x="1572" y="155"/>
                  </a:cubicBezTo>
                  <a:cubicBezTo>
                    <a:pt x="1472" y="107"/>
                    <a:pt x="1364" y="98"/>
                    <a:pt x="1253" y="98"/>
                  </a:cubicBezTo>
                  <a:cubicBezTo>
                    <a:pt x="1178" y="98"/>
                    <a:pt x="1101" y="102"/>
                    <a:pt x="1025" y="102"/>
                  </a:cubicBezTo>
                  <a:cubicBezTo>
                    <a:pt x="907" y="102"/>
                    <a:pt x="789" y="91"/>
                    <a:pt x="679" y="36"/>
                  </a:cubicBezTo>
                  <a:cubicBezTo>
                    <a:pt x="608" y="12"/>
                    <a:pt x="539" y="1"/>
                    <a:pt x="4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30"/>
            <p:cNvSpPr/>
            <p:nvPr/>
          </p:nvSpPr>
          <p:spPr>
            <a:xfrm>
              <a:off x="5759050" y="3760600"/>
              <a:ext cx="36625" cy="15025"/>
            </a:xfrm>
            <a:custGeom>
              <a:avLst/>
              <a:gdLst/>
              <a:ahLst/>
              <a:cxnLst/>
              <a:rect l="l" t="t" r="r" b="b"/>
              <a:pathLst>
                <a:path w="1465" h="601" extrusionOk="0">
                  <a:moveTo>
                    <a:pt x="273" y="1"/>
                  </a:moveTo>
                  <a:cubicBezTo>
                    <a:pt x="183" y="1"/>
                    <a:pt x="92" y="6"/>
                    <a:pt x="0" y="17"/>
                  </a:cubicBezTo>
                  <a:lnTo>
                    <a:pt x="131" y="291"/>
                  </a:lnTo>
                  <a:cubicBezTo>
                    <a:pt x="203" y="422"/>
                    <a:pt x="322" y="493"/>
                    <a:pt x="453" y="541"/>
                  </a:cubicBezTo>
                  <a:cubicBezTo>
                    <a:pt x="607" y="588"/>
                    <a:pt x="738" y="600"/>
                    <a:pt x="893" y="600"/>
                  </a:cubicBezTo>
                  <a:cubicBezTo>
                    <a:pt x="1072" y="600"/>
                    <a:pt x="1250" y="600"/>
                    <a:pt x="1405" y="481"/>
                  </a:cubicBezTo>
                  <a:cubicBezTo>
                    <a:pt x="1465" y="422"/>
                    <a:pt x="1465" y="362"/>
                    <a:pt x="1429" y="291"/>
                  </a:cubicBezTo>
                  <a:cubicBezTo>
                    <a:pt x="1059" y="106"/>
                    <a:pt x="674" y="1"/>
                    <a:pt x="2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30"/>
            <p:cNvSpPr/>
            <p:nvPr/>
          </p:nvSpPr>
          <p:spPr>
            <a:xfrm>
              <a:off x="5649800" y="3748200"/>
              <a:ext cx="19075" cy="11625"/>
            </a:xfrm>
            <a:custGeom>
              <a:avLst/>
              <a:gdLst/>
              <a:ahLst/>
              <a:cxnLst/>
              <a:rect l="l" t="t" r="r" b="b"/>
              <a:pathLst>
                <a:path w="763" h="465" extrusionOk="0">
                  <a:moveTo>
                    <a:pt x="167" y="1"/>
                  </a:moveTo>
                  <a:cubicBezTo>
                    <a:pt x="96" y="1"/>
                    <a:pt x="48" y="37"/>
                    <a:pt x="1" y="96"/>
                  </a:cubicBezTo>
                  <a:cubicBezTo>
                    <a:pt x="1" y="263"/>
                    <a:pt x="96" y="370"/>
                    <a:pt x="227" y="441"/>
                  </a:cubicBezTo>
                  <a:cubicBezTo>
                    <a:pt x="273" y="457"/>
                    <a:pt x="321" y="465"/>
                    <a:pt x="368" y="465"/>
                  </a:cubicBezTo>
                  <a:cubicBezTo>
                    <a:pt x="465" y="465"/>
                    <a:pt x="559" y="430"/>
                    <a:pt x="632" y="358"/>
                  </a:cubicBezTo>
                  <a:lnTo>
                    <a:pt x="763" y="84"/>
                  </a:lnTo>
                  <a:cubicBezTo>
                    <a:pt x="632" y="72"/>
                    <a:pt x="513" y="72"/>
                    <a:pt x="370" y="60"/>
                  </a:cubicBezTo>
                  <a:cubicBezTo>
                    <a:pt x="298" y="25"/>
                    <a:pt x="239"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30"/>
            <p:cNvSpPr/>
            <p:nvPr/>
          </p:nvSpPr>
          <p:spPr>
            <a:xfrm>
              <a:off x="5679575" y="3749100"/>
              <a:ext cx="22350" cy="4650"/>
            </a:xfrm>
            <a:custGeom>
              <a:avLst/>
              <a:gdLst/>
              <a:ahLst/>
              <a:cxnLst/>
              <a:rect l="l" t="t" r="r" b="b"/>
              <a:pathLst>
                <a:path w="894" h="186" extrusionOk="0">
                  <a:moveTo>
                    <a:pt x="0" y="36"/>
                  </a:moveTo>
                  <a:lnTo>
                    <a:pt x="0" y="36"/>
                  </a:lnTo>
                  <a:cubicBezTo>
                    <a:pt x="143" y="155"/>
                    <a:pt x="292" y="185"/>
                    <a:pt x="442" y="185"/>
                  </a:cubicBezTo>
                  <a:cubicBezTo>
                    <a:pt x="593" y="185"/>
                    <a:pt x="744" y="155"/>
                    <a:pt x="893" y="155"/>
                  </a:cubicBezTo>
                  <a:cubicBezTo>
                    <a:pt x="619" y="1"/>
                    <a:pt x="298" y="60"/>
                    <a:pt x="0"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30"/>
            <p:cNvSpPr/>
            <p:nvPr/>
          </p:nvSpPr>
          <p:spPr>
            <a:xfrm>
              <a:off x="5880475" y="3768150"/>
              <a:ext cx="8675" cy="9250"/>
            </a:xfrm>
            <a:custGeom>
              <a:avLst/>
              <a:gdLst/>
              <a:ahLst/>
              <a:cxnLst/>
              <a:rect l="l" t="t" r="r" b="b"/>
              <a:pathLst>
                <a:path w="347" h="370" extrusionOk="0">
                  <a:moveTo>
                    <a:pt x="275" y="1"/>
                  </a:moveTo>
                  <a:cubicBezTo>
                    <a:pt x="120" y="1"/>
                    <a:pt x="1" y="36"/>
                    <a:pt x="25" y="227"/>
                  </a:cubicBezTo>
                  <a:cubicBezTo>
                    <a:pt x="25" y="298"/>
                    <a:pt x="49" y="370"/>
                    <a:pt x="120" y="370"/>
                  </a:cubicBezTo>
                  <a:cubicBezTo>
                    <a:pt x="287" y="370"/>
                    <a:pt x="275" y="239"/>
                    <a:pt x="299" y="132"/>
                  </a:cubicBezTo>
                  <a:cubicBezTo>
                    <a:pt x="346" y="72"/>
                    <a:pt x="322" y="36"/>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30"/>
            <p:cNvSpPr/>
            <p:nvPr/>
          </p:nvSpPr>
          <p:spPr>
            <a:xfrm>
              <a:off x="5747425" y="3760600"/>
              <a:ext cx="7475" cy="3250"/>
            </a:xfrm>
            <a:custGeom>
              <a:avLst/>
              <a:gdLst/>
              <a:ahLst/>
              <a:cxnLst/>
              <a:rect l="l" t="t" r="r" b="b"/>
              <a:pathLst>
                <a:path w="299" h="130" extrusionOk="0">
                  <a:moveTo>
                    <a:pt x="202" y="0"/>
                  </a:moveTo>
                  <a:cubicBezTo>
                    <a:pt x="189" y="0"/>
                    <a:pt x="178" y="1"/>
                    <a:pt x="167" y="5"/>
                  </a:cubicBezTo>
                  <a:cubicBezTo>
                    <a:pt x="108" y="17"/>
                    <a:pt x="1" y="53"/>
                    <a:pt x="1" y="64"/>
                  </a:cubicBezTo>
                  <a:cubicBezTo>
                    <a:pt x="1" y="115"/>
                    <a:pt x="37" y="130"/>
                    <a:pt x="79" y="130"/>
                  </a:cubicBezTo>
                  <a:cubicBezTo>
                    <a:pt x="96" y="130"/>
                    <a:pt x="114" y="127"/>
                    <a:pt x="132" y="124"/>
                  </a:cubicBezTo>
                  <a:cubicBezTo>
                    <a:pt x="191" y="112"/>
                    <a:pt x="239" y="53"/>
                    <a:pt x="298" y="17"/>
                  </a:cubicBezTo>
                  <a:cubicBezTo>
                    <a:pt x="265" y="8"/>
                    <a:pt x="231"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30"/>
            <p:cNvSpPr/>
            <p:nvPr/>
          </p:nvSpPr>
          <p:spPr>
            <a:xfrm>
              <a:off x="5794750" y="3766375"/>
              <a:ext cx="5100" cy="5825"/>
            </a:xfrm>
            <a:custGeom>
              <a:avLst/>
              <a:gdLst/>
              <a:ahLst/>
              <a:cxnLst/>
              <a:rect l="l" t="t" r="r" b="b"/>
              <a:pathLst>
                <a:path w="204" h="233" extrusionOk="0">
                  <a:moveTo>
                    <a:pt x="96" y="0"/>
                  </a:moveTo>
                  <a:cubicBezTo>
                    <a:pt x="72" y="12"/>
                    <a:pt x="25" y="48"/>
                    <a:pt x="1" y="60"/>
                  </a:cubicBezTo>
                  <a:lnTo>
                    <a:pt x="1" y="179"/>
                  </a:lnTo>
                  <a:cubicBezTo>
                    <a:pt x="26" y="220"/>
                    <a:pt x="62" y="233"/>
                    <a:pt x="101" y="233"/>
                  </a:cubicBezTo>
                  <a:cubicBezTo>
                    <a:pt x="119" y="233"/>
                    <a:pt x="137" y="230"/>
                    <a:pt x="156" y="226"/>
                  </a:cubicBezTo>
                  <a:cubicBezTo>
                    <a:pt x="203" y="167"/>
                    <a:pt x="191" y="107"/>
                    <a:pt x="144" y="48"/>
                  </a:cubicBezTo>
                  <a:cubicBezTo>
                    <a:pt x="132" y="24"/>
                    <a:pt x="120"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30"/>
            <p:cNvSpPr/>
            <p:nvPr/>
          </p:nvSpPr>
          <p:spPr>
            <a:xfrm>
              <a:off x="5805475" y="3767725"/>
              <a:ext cx="3300" cy="2250"/>
            </a:xfrm>
            <a:custGeom>
              <a:avLst/>
              <a:gdLst/>
              <a:ahLst/>
              <a:cxnLst/>
              <a:rect l="l" t="t" r="r" b="b"/>
              <a:pathLst>
                <a:path w="132" h="90" extrusionOk="0">
                  <a:moveTo>
                    <a:pt x="29" y="1"/>
                  </a:moveTo>
                  <a:cubicBezTo>
                    <a:pt x="18" y="1"/>
                    <a:pt x="7" y="2"/>
                    <a:pt x="1" y="6"/>
                  </a:cubicBezTo>
                  <a:cubicBezTo>
                    <a:pt x="14" y="53"/>
                    <a:pt x="35" y="89"/>
                    <a:pt x="62" y="89"/>
                  </a:cubicBezTo>
                  <a:cubicBezTo>
                    <a:pt x="83" y="89"/>
                    <a:pt x="106" y="69"/>
                    <a:pt x="131" y="18"/>
                  </a:cubicBezTo>
                  <a:cubicBezTo>
                    <a:pt x="98" y="9"/>
                    <a:pt x="58" y="1"/>
                    <a:pt x="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30"/>
            <p:cNvSpPr/>
            <p:nvPr/>
          </p:nvSpPr>
          <p:spPr>
            <a:xfrm>
              <a:off x="5798025" y="3767550"/>
              <a:ext cx="3300" cy="4875"/>
            </a:xfrm>
            <a:custGeom>
              <a:avLst/>
              <a:gdLst/>
              <a:ahLst/>
              <a:cxnLst/>
              <a:rect l="l" t="t" r="r" b="b"/>
              <a:pathLst>
                <a:path w="132" h="195" extrusionOk="0">
                  <a:moveTo>
                    <a:pt x="1" y="1"/>
                  </a:moveTo>
                  <a:lnTo>
                    <a:pt x="1" y="144"/>
                  </a:lnTo>
                  <a:cubicBezTo>
                    <a:pt x="30" y="180"/>
                    <a:pt x="55" y="194"/>
                    <a:pt x="80" y="194"/>
                  </a:cubicBezTo>
                  <a:cubicBezTo>
                    <a:pt x="97" y="194"/>
                    <a:pt x="113" y="189"/>
                    <a:pt x="132" y="179"/>
                  </a:cubicBezTo>
                  <a:lnTo>
                    <a:pt x="132" y="13"/>
                  </a:lnTo>
                  <a:cubicBezTo>
                    <a:pt x="84" y="1"/>
                    <a:pt x="48"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30"/>
            <p:cNvSpPr/>
            <p:nvPr/>
          </p:nvSpPr>
          <p:spPr>
            <a:xfrm>
              <a:off x="5652775" y="3746725"/>
              <a:ext cx="6575" cy="3000"/>
            </a:xfrm>
            <a:custGeom>
              <a:avLst/>
              <a:gdLst/>
              <a:ahLst/>
              <a:cxnLst/>
              <a:rect l="l" t="t" r="r" b="b"/>
              <a:pathLst>
                <a:path w="263" h="120" extrusionOk="0">
                  <a:moveTo>
                    <a:pt x="84" y="0"/>
                  </a:moveTo>
                  <a:cubicBezTo>
                    <a:pt x="24" y="24"/>
                    <a:pt x="1" y="60"/>
                    <a:pt x="24" y="119"/>
                  </a:cubicBezTo>
                  <a:lnTo>
                    <a:pt x="263" y="119"/>
                  </a:lnTo>
                  <a:cubicBezTo>
                    <a:pt x="203" y="72"/>
                    <a:pt x="143"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30"/>
            <p:cNvSpPr/>
            <p:nvPr/>
          </p:nvSpPr>
          <p:spPr>
            <a:xfrm>
              <a:off x="5793575" y="3782525"/>
              <a:ext cx="25925" cy="7450"/>
            </a:xfrm>
            <a:custGeom>
              <a:avLst/>
              <a:gdLst/>
              <a:ahLst/>
              <a:cxnLst/>
              <a:rect l="l" t="t" r="r" b="b"/>
              <a:pathLst>
                <a:path w="1037" h="298" extrusionOk="0">
                  <a:moveTo>
                    <a:pt x="324" y="1"/>
                  </a:moveTo>
                  <a:cubicBezTo>
                    <a:pt x="276" y="1"/>
                    <a:pt x="227" y="3"/>
                    <a:pt x="179" y="9"/>
                  </a:cubicBezTo>
                  <a:cubicBezTo>
                    <a:pt x="72" y="57"/>
                    <a:pt x="0" y="116"/>
                    <a:pt x="48" y="247"/>
                  </a:cubicBezTo>
                  <a:cubicBezTo>
                    <a:pt x="131" y="259"/>
                    <a:pt x="238" y="271"/>
                    <a:pt x="322" y="295"/>
                  </a:cubicBezTo>
                  <a:cubicBezTo>
                    <a:pt x="355" y="290"/>
                    <a:pt x="389" y="288"/>
                    <a:pt x="423" y="288"/>
                  </a:cubicBezTo>
                  <a:cubicBezTo>
                    <a:pt x="506" y="288"/>
                    <a:pt x="591" y="298"/>
                    <a:pt x="674" y="298"/>
                  </a:cubicBezTo>
                  <a:cubicBezTo>
                    <a:pt x="807" y="298"/>
                    <a:pt x="935" y="273"/>
                    <a:pt x="1036" y="140"/>
                  </a:cubicBezTo>
                  <a:cubicBezTo>
                    <a:pt x="807" y="70"/>
                    <a:pt x="570" y="1"/>
                    <a:pt x="3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30"/>
            <p:cNvSpPr/>
            <p:nvPr/>
          </p:nvSpPr>
          <p:spPr>
            <a:xfrm>
              <a:off x="5811125" y="3796425"/>
              <a:ext cx="9250" cy="3300"/>
            </a:xfrm>
            <a:custGeom>
              <a:avLst/>
              <a:gdLst/>
              <a:ahLst/>
              <a:cxnLst/>
              <a:rect l="l" t="t" r="r" b="b"/>
              <a:pathLst>
                <a:path w="370" h="132" extrusionOk="0">
                  <a:moveTo>
                    <a:pt x="60" y="1"/>
                  </a:moveTo>
                  <a:cubicBezTo>
                    <a:pt x="25" y="48"/>
                    <a:pt x="13" y="72"/>
                    <a:pt x="1" y="120"/>
                  </a:cubicBezTo>
                  <a:cubicBezTo>
                    <a:pt x="120" y="132"/>
                    <a:pt x="251" y="132"/>
                    <a:pt x="370" y="132"/>
                  </a:cubicBezTo>
                  <a:cubicBezTo>
                    <a:pt x="298" y="13"/>
                    <a:pt x="179"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30"/>
            <p:cNvSpPr/>
            <p:nvPr/>
          </p:nvSpPr>
          <p:spPr>
            <a:xfrm>
              <a:off x="5780175" y="3770525"/>
              <a:ext cx="21450" cy="4600"/>
            </a:xfrm>
            <a:custGeom>
              <a:avLst/>
              <a:gdLst/>
              <a:ahLst/>
              <a:cxnLst/>
              <a:rect l="l" t="t" r="r" b="b"/>
              <a:pathLst>
                <a:path w="858" h="184" extrusionOk="0">
                  <a:moveTo>
                    <a:pt x="560" y="1"/>
                  </a:moveTo>
                  <a:cubicBezTo>
                    <a:pt x="381" y="13"/>
                    <a:pt x="191" y="25"/>
                    <a:pt x="0" y="37"/>
                  </a:cubicBezTo>
                  <a:cubicBezTo>
                    <a:pt x="129" y="159"/>
                    <a:pt x="280" y="184"/>
                    <a:pt x="434" y="184"/>
                  </a:cubicBezTo>
                  <a:cubicBezTo>
                    <a:pt x="537" y="184"/>
                    <a:pt x="642" y="173"/>
                    <a:pt x="742" y="173"/>
                  </a:cubicBezTo>
                  <a:cubicBezTo>
                    <a:pt x="781" y="173"/>
                    <a:pt x="820" y="175"/>
                    <a:pt x="858" y="179"/>
                  </a:cubicBezTo>
                  <a:lnTo>
                    <a:pt x="858" y="37"/>
                  </a:lnTo>
                  <a:cubicBezTo>
                    <a:pt x="798" y="37"/>
                    <a:pt x="762" y="25"/>
                    <a:pt x="715" y="25"/>
                  </a:cubicBezTo>
                  <a:cubicBezTo>
                    <a:pt x="655" y="13"/>
                    <a:pt x="608" y="13"/>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30"/>
            <p:cNvSpPr/>
            <p:nvPr/>
          </p:nvSpPr>
          <p:spPr>
            <a:xfrm>
              <a:off x="5351125" y="3943325"/>
              <a:ext cx="142125" cy="58825"/>
            </a:xfrm>
            <a:custGeom>
              <a:avLst/>
              <a:gdLst/>
              <a:ahLst/>
              <a:cxnLst/>
              <a:rect l="l" t="t" r="r" b="b"/>
              <a:pathLst>
                <a:path w="5685" h="2353" extrusionOk="0">
                  <a:moveTo>
                    <a:pt x="209" y="0"/>
                  </a:moveTo>
                  <a:cubicBezTo>
                    <a:pt x="75" y="0"/>
                    <a:pt x="0" y="91"/>
                    <a:pt x="17" y="304"/>
                  </a:cubicBezTo>
                  <a:cubicBezTo>
                    <a:pt x="29" y="506"/>
                    <a:pt x="89" y="721"/>
                    <a:pt x="148" y="911"/>
                  </a:cubicBezTo>
                  <a:cubicBezTo>
                    <a:pt x="494" y="1328"/>
                    <a:pt x="434" y="2054"/>
                    <a:pt x="1160" y="2161"/>
                  </a:cubicBezTo>
                  <a:cubicBezTo>
                    <a:pt x="1207" y="2163"/>
                    <a:pt x="1254" y="2163"/>
                    <a:pt x="1301" y="2163"/>
                  </a:cubicBezTo>
                  <a:cubicBezTo>
                    <a:pt x="1406" y="2163"/>
                    <a:pt x="1511" y="2161"/>
                    <a:pt x="1616" y="2161"/>
                  </a:cubicBezTo>
                  <a:cubicBezTo>
                    <a:pt x="1821" y="2161"/>
                    <a:pt x="2027" y="2171"/>
                    <a:pt x="2232" y="2233"/>
                  </a:cubicBezTo>
                  <a:cubicBezTo>
                    <a:pt x="2502" y="2326"/>
                    <a:pt x="2773" y="2353"/>
                    <a:pt x="3045" y="2353"/>
                  </a:cubicBezTo>
                  <a:cubicBezTo>
                    <a:pt x="3428" y="2353"/>
                    <a:pt x="3812" y="2299"/>
                    <a:pt x="4197" y="2299"/>
                  </a:cubicBezTo>
                  <a:cubicBezTo>
                    <a:pt x="4312" y="2299"/>
                    <a:pt x="4427" y="2304"/>
                    <a:pt x="4542" y="2316"/>
                  </a:cubicBezTo>
                  <a:cubicBezTo>
                    <a:pt x="4610" y="2306"/>
                    <a:pt x="4679" y="2302"/>
                    <a:pt x="4748" y="2302"/>
                  </a:cubicBezTo>
                  <a:cubicBezTo>
                    <a:pt x="4872" y="2302"/>
                    <a:pt x="4998" y="2313"/>
                    <a:pt x="5122" y="2313"/>
                  </a:cubicBezTo>
                  <a:cubicBezTo>
                    <a:pt x="5316" y="2313"/>
                    <a:pt x="5506" y="2286"/>
                    <a:pt x="5685" y="2149"/>
                  </a:cubicBezTo>
                  <a:cubicBezTo>
                    <a:pt x="5577" y="2035"/>
                    <a:pt x="5448" y="2012"/>
                    <a:pt x="5316" y="2012"/>
                  </a:cubicBezTo>
                  <a:cubicBezTo>
                    <a:pt x="5228" y="2012"/>
                    <a:pt x="5139" y="2022"/>
                    <a:pt x="5052" y="2022"/>
                  </a:cubicBezTo>
                  <a:cubicBezTo>
                    <a:pt x="5025" y="2022"/>
                    <a:pt x="4997" y="2021"/>
                    <a:pt x="4970" y="2019"/>
                  </a:cubicBezTo>
                  <a:cubicBezTo>
                    <a:pt x="4934" y="2013"/>
                    <a:pt x="4897" y="2011"/>
                    <a:pt x="4859" y="2011"/>
                  </a:cubicBezTo>
                  <a:cubicBezTo>
                    <a:pt x="4783" y="2011"/>
                    <a:pt x="4706" y="2019"/>
                    <a:pt x="4630" y="2019"/>
                  </a:cubicBezTo>
                  <a:cubicBezTo>
                    <a:pt x="4499" y="2019"/>
                    <a:pt x="4371" y="1997"/>
                    <a:pt x="4256" y="1876"/>
                  </a:cubicBezTo>
                  <a:cubicBezTo>
                    <a:pt x="3494" y="1602"/>
                    <a:pt x="2684" y="1792"/>
                    <a:pt x="1934" y="1554"/>
                  </a:cubicBezTo>
                  <a:cubicBezTo>
                    <a:pt x="1744" y="1399"/>
                    <a:pt x="1339" y="1447"/>
                    <a:pt x="1387" y="1030"/>
                  </a:cubicBezTo>
                  <a:cubicBezTo>
                    <a:pt x="1479" y="893"/>
                    <a:pt x="1605" y="868"/>
                    <a:pt x="1737" y="868"/>
                  </a:cubicBezTo>
                  <a:cubicBezTo>
                    <a:pt x="1811" y="868"/>
                    <a:pt x="1886" y="876"/>
                    <a:pt x="1958" y="876"/>
                  </a:cubicBezTo>
                  <a:cubicBezTo>
                    <a:pt x="2286" y="870"/>
                    <a:pt x="2619" y="870"/>
                    <a:pt x="2952" y="870"/>
                  </a:cubicBezTo>
                  <a:cubicBezTo>
                    <a:pt x="3286" y="870"/>
                    <a:pt x="3619" y="870"/>
                    <a:pt x="3947" y="864"/>
                  </a:cubicBezTo>
                  <a:cubicBezTo>
                    <a:pt x="4024" y="864"/>
                    <a:pt x="4106" y="872"/>
                    <a:pt x="4186" y="872"/>
                  </a:cubicBezTo>
                  <a:cubicBezTo>
                    <a:pt x="4314" y="872"/>
                    <a:pt x="4439" y="850"/>
                    <a:pt x="4542" y="733"/>
                  </a:cubicBezTo>
                  <a:cubicBezTo>
                    <a:pt x="4380" y="563"/>
                    <a:pt x="4174" y="541"/>
                    <a:pt x="3965" y="541"/>
                  </a:cubicBezTo>
                  <a:cubicBezTo>
                    <a:pt x="3895" y="541"/>
                    <a:pt x="3825" y="544"/>
                    <a:pt x="3756" y="544"/>
                  </a:cubicBezTo>
                  <a:cubicBezTo>
                    <a:pt x="3728" y="544"/>
                    <a:pt x="3700" y="543"/>
                    <a:pt x="3673" y="542"/>
                  </a:cubicBezTo>
                  <a:cubicBezTo>
                    <a:pt x="3537" y="536"/>
                    <a:pt x="3400" y="534"/>
                    <a:pt x="3263" y="534"/>
                  </a:cubicBezTo>
                  <a:cubicBezTo>
                    <a:pt x="2889" y="534"/>
                    <a:pt x="2512" y="550"/>
                    <a:pt x="2134" y="550"/>
                  </a:cubicBezTo>
                  <a:cubicBezTo>
                    <a:pt x="1777" y="550"/>
                    <a:pt x="1420" y="536"/>
                    <a:pt x="1065" y="483"/>
                  </a:cubicBezTo>
                  <a:cubicBezTo>
                    <a:pt x="815" y="387"/>
                    <a:pt x="637" y="149"/>
                    <a:pt x="398" y="42"/>
                  </a:cubicBezTo>
                  <a:cubicBezTo>
                    <a:pt x="327" y="15"/>
                    <a:pt x="263" y="0"/>
                    <a:pt x="2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30"/>
            <p:cNvSpPr/>
            <p:nvPr/>
          </p:nvSpPr>
          <p:spPr>
            <a:xfrm>
              <a:off x="5393050" y="3977600"/>
              <a:ext cx="140700" cy="13525"/>
            </a:xfrm>
            <a:custGeom>
              <a:avLst/>
              <a:gdLst/>
              <a:ahLst/>
              <a:cxnLst/>
              <a:rect l="l" t="t" r="r" b="b"/>
              <a:pathLst>
                <a:path w="5628" h="541" extrusionOk="0">
                  <a:moveTo>
                    <a:pt x="118" y="1"/>
                  </a:moveTo>
                  <a:cubicBezTo>
                    <a:pt x="48" y="1"/>
                    <a:pt x="1" y="46"/>
                    <a:pt x="7" y="195"/>
                  </a:cubicBezTo>
                  <a:lnTo>
                    <a:pt x="412" y="326"/>
                  </a:lnTo>
                  <a:cubicBezTo>
                    <a:pt x="1127" y="540"/>
                    <a:pt x="1853" y="445"/>
                    <a:pt x="2579" y="505"/>
                  </a:cubicBezTo>
                  <a:cubicBezTo>
                    <a:pt x="3579" y="445"/>
                    <a:pt x="4579" y="386"/>
                    <a:pt x="5591" y="314"/>
                  </a:cubicBezTo>
                  <a:cubicBezTo>
                    <a:pt x="5627" y="195"/>
                    <a:pt x="5556" y="124"/>
                    <a:pt x="5449" y="76"/>
                  </a:cubicBezTo>
                  <a:cubicBezTo>
                    <a:pt x="5198" y="76"/>
                    <a:pt x="4937" y="64"/>
                    <a:pt x="4675" y="64"/>
                  </a:cubicBezTo>
                  <a:cubicBezTo>
                    <a:pt x="3749" y="79"/>
                    <a:pt x="2818" y="167"/>
                    <a:pt x="1889" y="167"/>
                  </a:cubicBezTo>
                  <a:cubicBezTo>
                    <a:pt x="1360" y="167"/>
                    <a:pt x="832" y="139"/>
                    <a:pt x="305" y="52"/>
                  </a:cubicBezTo>
                  <a:cubicBezTo>
                    <a:pt x="238" y="27"/>
                    <a:pt x="172" y="1"/>
                    <a:pt x="1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30"/>
            <p:cNvSpPr/>
            <p:nvPr/>
          </p:nvSpPr>
          <p:spPr>
            <a:xfrm>
              <a:off x="5513475" y="3870200"/>
              <a:ext cx="159875" cy="17725"/>
            </a:xfrm>
            <a:custGeom>
              <a:avLst/>
              <a:gdLst/>
              <a:ahLst/>
              <a:cxnLst/>
              <a:rect l="l" t="t" r="r" b="b"/>
              <a:pathLst>
                <a:path w="6395" h="709" extrusionOk="0">
                  <a:moveTo>
                    <a:pt x="5884" y="1"/>
                  </a:moveTo>
                  <a:cubicBezTo>
                    <a:pt x="5712" y="1"/>
                    <a:pt x="5535" y="75"/>
                    <a:pt x="5358" y="205"/>
                  </a:cubicBezTo>
                  <a:cubicBezTo>
                    <a:pt x="5285" y="351"/>
                    <a:pt x="5176" y="360"/>
                    <a:pt x="5054" y="360"/>
                  </a:cubicBezTo>
                  <a:cubicBezTo>
                    <a:pt x="5037" y="360"/>
                    <a:pt x="5019" y="360"/>
                    <a:pt x="5001" y="360"/>
                  </a:cubicBezTo>
                  <a:cubicBezTo>
                    <a:pt x="4311" y="336"/>
                    <a:pt x="3644" y="336"/>
                    <a:pt x="2953" y="324"/>
                  </a:cubicBezTo>
                  <a:cubicBezTo>
                    <a:pt x="2846" y="288"/>
                    <a:pt x="2739" y="270"/>
                    <a:pt x="2633" y="270"/>
                  </a:cubicBezTo>
                  <a:cubicBezTo>
                    <a:pt x="2528" y="270"/>
                    <a:pt x="2423" y="288"/>
                    <a:pt x="2322" y="324"/>
                  </a:cubicBezTo>
                  <a:lnTo>
                    <a:pt x="2096" y="324"/>
                  </a:lnTo>
                  <a:cubicBezTo>
                    <a:pt x="2040" y="296"/>
                    <a:pt x="1983" y="284"/>
                    <a:pt x="1927" y="284"/>
                  </a:cubicBezTo>
                  <a:cubicBezTo>
                    <a:pt x="1864" y="284"/>
                    <a:pt x="1802" y="299"/>
                    <a:pt x="1739" y="324"/>
                  </a:cubicBezTo>
                  <a:lnTo>
                    <a:pt x="1524" y="324"/>
                  </a:lnTo>
                  <a:cubicBezTo>
                    <a:pt x="1419" y="286"/>
                    <a:pt x="1308" y="277"/>
                    <a:pt x="1196" y="277"/>
                  </a:cubicBezTo>
                  <a:cubicBezTo>
                    <a:pt x="1094" y="277"/>
                    <a:pt x="992" y="284"/>
                    <a:pt x="890" y="284"/>
                  </a:cubicBezTo>
                  <a:cubicBezTo>
                    <a:pt x="752" y="284"/>
                    <a:pt x="615" y="271"/>
                    <a:pt x="489" y="205"/>
                  </a:cubicBezTo>
                  <a:cubicBezTo>
                    <a:pt x="407" y="180"/>
                    <a:pt x="332" y="165"/>
                    <a:pt x="258" y="165"/>
                  </a:cubicBezTo>
                  <a:cubicBezTo>
                    <a:pt x="192" y="165"/>
                    <a:pt x="128" y="177"/>
                    <a:pt x="60" y="205"/>
                  </a:cubicBezTo>
                  <a:cubicBezTo>
                    <a:pt x="0" y="372"/>
                    <a:pt x="84" y="467"/>
                    <a:pt x="215" y="550"/>
                  </a:cubicBezTo>
                  <a:lnTo>
                    <a:pt x="620" y="586"/>
                  </a:lnTo>
                  <a:cubicBezTo>
                    <a:pt x="786" y="550"/>
                    <a:pt x="929" y="550"/>
                    <a:pt x="1096" y="550"/>
                  </a:cubicBezTo>
                  <a:lnTo>
                    <a:pt x="1548" y="550"/>
                  </a:lnTo>
                  <a:cubicBezTo>
                    <a:pt x="1632" y="550"/>
                    <a:pt x="1703" y="550"/>
                    <a:pt x="1786" y="610"/>
                  </a:cubicBezTo>
                  <a:cubicBezTo>
                    <a:pt x="2834" y="622"/>
                    <a:pt x="3882" y="622"/>
                    <a:pt x="4942" y="633"/>
                  </a:cubicBezTo>
                  <a:cubicBezTo>
                    <a:pt x="5165" y="671"/>
                    <a:pt x="5389" y="708"/>
                    <a:pt x="5613" y="708"/>
                  </a:cubicBezTo>
                  <a:cubicBezTo>
                    <a:pt x="5818" y="708"/>
                    <a:pt x="6023" y="677"/>
                    <a:pt x="6227" y="586"/>
                  </a:cubicBezTo>
                  <a:cubicBezTo>
                    <a:pt x="6144" y="324"/>
                    <a:pt x="5906" y="514"/>
                    <a:pt x="5811" y="372"/>
                  </a:cubicBezTo>
                  <a:lnTo>
                    <a:pt x="5811" y="372"/>
                  </a:lnTo>
                  <a:cubicBezTo>
                    <a:pt x="5924" y="378"/>
                    <a:pt x="6041" y="424"/>
                    <a:pt x="6146" y="424"/>
                  </a:cubicBezTo>
                  <a:cubicBezTo>
                    <a:pt x="6241" y="424"/>
                    <a:pt x="6327" y="387"/>
                    <a:pt x="6394" y="252"/>
                  </a:cubicBezTo>
                  <a:cubicBezTo>
                    <a:pt x="6232" y="78"/>
                    <a:pt x="6060" y="1"/>
                    <a:pt x="58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30"/>
            <p:cNvSpPr/>
            <p:nvPr/>
          </p:nvSpPr>
          <p:spPr>
            <a:xfrm>
              <a:off x="5371200" y="3949125"/>
              <a:ext cx="140225" cy="12950"/>
            </a:xfrm>
            <a:custGeom>
              <a:avLst/>
              <a:gdLst/>
              <a:ahLst/>
              <a:cxnLst/>
              <a:rect l="l" t="t" r="r" b="b"/>
              <a:pathLst>
                <a:path w="5609" h="518" extrusionOk="0">
                  <a:moveTo>
                    <a:pt x="1334" y="10"/>
                  </a:moveTo>
                  <a:cubicBezTo>
                    <a:pt x="1087" y="10"/>
                    <a:pt x="840" y="12"/>
                    <a:pt x="596" y="24"/>
                  </a:cubicBezTo>
                  <a:cubicBezTo>
                    <a:pt x="568" y="26"/>
                    <a:pt x="540" y="26"/>
                    <a:pt x="511" y="26"/>
                  </a:cubicBezTo>
                  <a:cubicBezTo>
                    <a:pt x="493" y="26"/>
                    <a:pt x="474" y="26"/>
                    <a:pt x="455" y="26"/>
                  </a:cubicBezTo>
                  <a:cubicBezTo>
                    <a:pt x="249" y="26"/>
                    <a:pt x="39" y="39"/>
                    <a:pt x="0" y="358"/>
                  </a:cubicBezTo>
                  <a:cubicBezTo>
                    <a:pt x="187" y="495"/>
                    <a:pt x="395" y="517"/>
                    <a:pt x="603" y="517"/>
                  </a:cubicBezTo>
                  <a:cubicBezTo>
                    <a:pt x="700" y="517"/>
                    <a:pt x="798" y="513"/>
                    <a:pt x="893" y="513"/>
                  </a:cubicBezTo>
                  <a:cubicBezTo>
                    <a:pt x="1846" y="513"/>
                    <a:pt x="2786" y="501"/>
                    <a:pt x="3739" y="501"/>
                  </a:cubicBezTo>
                  <a:cubicBezTo>
                    <a:pt x="3880" y="487"/>
                    <a:pt x="4022" y="483"/>
                    <a:pt x="4164" y="483"/>
                  </a:cubicBezTo>
                  <a:cubicBezTo>
                    <a:pt x="4335" y="483"/>
                    <a:pt x="4507" y="489"/>
                    <a:pt x="4678" y="489"/>
                  </a:cubicBezTo>
                  <a:cubicBezTo>
                    <a:pt x="4992" y="489"/>
                    <a:pt x="5305" y="471"/>
                    <a:pt x="5608" y="370"/>
                  </a:cubicBezTo>
                  <a:cubicBezTo>
                    <a:pt x="5596" y="274"/>
                    <a:pt x="5549" y="215"/>
                    <a:pt x="5477" y="167"/>
                  </a:cubicBezTo>
                  <a:cubicBezTo>
                    <a:pt x="5447" y="161"/>
                    <a:pt x="5421" y="158"/>
                    <a:pt x="5394" y="158"/>
                  </a:cubicBezTo>
                  <a:cubicBezTo>
                    <a:pt x="5367" y="158"/>
                    <a:pt x="5340" y="161"/>
                    <a:pt x="5310" y="167"/>
                  </a:cubicBezTo>
                  <a:cubicBezTo>
                    <a:pt x="5280" y="212"/>
                    <a:pt x="5250" y="230"/>
                    <a:pt x="5221" y="230"/>
                  </a:cubicBezTo>
                  <a:cubicBezTo>
                    <a:pt x="5181" y="230"/>
                    <a:pt x="5143" y="197"/>
                    <a:pt x="5108" y="155"/>
                  </a:cubicBezTo>
                  <a:lnTo>
                    <a:pt x="4941" y="155"/>
                  </a:lnTo>
                  <a:cubicBezTo>
                    <a:pt x="4922" y="157"/>
                    <a:pt x="4903" y="158"/>
                    <a:pt x="4884" y="158"/>
                  </a:cubicBezTo>
                  <a:cubicBezTo>
                    <a:pt x="4760" y="158"/>
                    <a:pt x="4636" y="127"/>
                    <a:pt x="4513" y="96"/>
                  </a:cubicBezTo>
                  <a:cubicBezTo>
                    <a:pt x="4459" y="91"/>
                    <a:pt x="4406" y="88"/>
                    <a:pt x="4354" y="88"/>
                  </a:cubicBezTo>
                  <a:cubicBezTo>
                    <a:pt x="4279" y="88"/>
                    <a:pt x="4204" y="94"/>
                    <a:pt x="4120" y="108"/>
                  </a:cubicBezTo>
                  <a:cubicBezTo>
                    <a:pt x="4017" y="145"/>
                    <a:pt x="3919" y="159"/>
                    <a:pt x="3823" y="159"/>
                  </a:cubicBezTo>
                  <a:cubicBezTo>
                    <a:pt x="3640" y="159"/>
                    <a:pt x="3466" y="107"/>
                    <a:pt x="3286" y="60"/>
                  </a:cubicBezTo>
                  <a:cubicBezTo>
                    <a:pt x="2870" y="1"/>
                    <a:pt x="2477" y="24"/>
                    <a:pt x="2072" y="12"/>
                  </a:cubicBezTo>
                  <a:cubicBezTo>
                    <a:pt x="1828" y="12"/>
                    <a:pt x="1581" y="10"/>
                    <a:pt x="1334"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30"/>
            <p:cNvSpPr/>
            <p:nvPr/>
          </p:nvSpPr>
          <p:spPr>
            <a:xfrm>
              <a:off x="5536100" y="3977700"/>
              <a:ext cx="123550" cy="8650"/>
            </a:xfrm>
            <a:custGeom>
              <a:avLst/>
              <a:gdLst/>
              <a:ahLst/>
              <a:cxnLst/>
              <a:rect l="l" t="t" r="r" b="b"/>
              <a:pathLst>
                <a:path w="4942" h="346" extrusionOk="0">
                  <a:moveTo>
                    <a:pt x="4668" y="1"/>
                  </a:moveTo>
                  <a:cubicBezTo>
                    <a:pt x="4373" y="12"/>
                    <a:pt x="4076" y="15"/>
                    <a:pt x="3779" y="15"/>
                  </a:cubicBezTo>
                  <a:cubicBezTo>
                    <a:pt x="3426" y="15"/>
                    <a:pt x="3072" y="11"/>
                    <a:pt x="2719" y="11"/>
                  </a:cubicBezTo>
                  <a:cubicBezTo>
                    <a:pt x="2144" y="11"/>
                    <a:pt x="1570" y="23"/>
                    <a:pt x="1000" y="84"/>
                  </a:cubicBezTo>
                  <a:cubicBezTo>
                    <a:pt x="926" y="140"/>
                    <a:pt x="842" y="157"/>
                    <a:pt x="754" y="157"/>
                  </a:cubicBezTo>
                  <a:cubicBezTo>
                    <a:pt x="628" y="157"/>
                    <a:pt x="493" y="123"/>
                    <a:pt x="368" y="123"/>
                  </a:cubicBezTo>
                  <a:cubicBezTo>
                    <a:pt x="226" y="123"/>
                    <a:pt x="95" y="166"/>
                    <a:pt x="0" y="346"/>
                  </a:cubicBezTo>
                  <a:cubicBezTo>
                    <a:pt x="1620" y="310"/>
                    <a:pt x="3263" y="263"/>
                    <a:pt x="4882" y="239"/>
                  </a:cubicBezTo>
                  <a:cubicBezTo>
                    <a:pt x="4941" y="179"/>
                    <a:pt x="4941" y="120"/>
                    <a:pt x="4870" y="72"/>
                  </a:cubicBezTo>
                  <a:cubicBezTo>
                    <a:pt x="4810" y="48"/>
                    <a:pt x="4727" y="1"/>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30"/>
            <p:cNvSpPr/>
            <p:nvPr/>
          </p:nvSpPr>
          <p:spPr>
            <a:xfrm>
              <a:off x="5636400" y="3873225"/>
              <a:ext cx="79800" cy="19400"/>
            </a:xfrm>
            <a:custGeom>
              <a:avLst/>
              <a:gdLst/>
              <a:ahLst/>
              <a:cxnLst/>
              <a:rect l="l" t="t" r="r" b="b"/>
              <a:pathLst>
                <a:path w="3192" h="776" extrusionOk="0">
                  <a:moveTo>
                    <a:pt x="2294" y="0"/>
                  </a:moveTo>
                  <a:cubicBezTo>
                    <a:pt x="2013" y="0"/>
                    <a:pt x="1733" y="78"/>
                    <a:pt x="1453" y="215"/>
                  </a:cubicBezTo>
                  <a:cubicBezTo>
                    <a:pt x="1396" y="239"/>
                    <a:pt x="1336" y="246"/>
                    <a:pt x="1274" y="246"/>
                  </a:cubicBezTo>
                  <a:cubicBezTo>
                    <a:pt x="1179" y="246"/>
                    <a:pt x="1080" y="229"/>
                    <a:pt x="985" y="229"/>
                  </a:cubicBezTo>
                  <a:cubicBezTo>
                    <a:pt x="899" y="229"/>
                    <a:pt x="815" y="243"/>
                    <a:pt x="739" y="298"/>
                  </a:cubicBezTo>
                  <a:cubicBezTo>
                    <a:pt x="858" y="441"/>
                    <a:pt x="1072" y="310"/>
                    <a:pt x="1168" y="536"/>
                  </a:cubicBezTo>
                  <a:lnTo>
                    <a:pt x="1" y="536"/>
                  </a:lnTo>
                  <a:cubicBezTo>
                    <a:pt x="60" y="572"/>
                    <a:pt x="120" y="632"/>
                    <a:pt x="179" y="655"/>
                  </a:cubicBezTo>
                  <a:cubicBezTo>
                    <a:pt x="344" y="675"/>
                    <a:pt x="510" y="681"/>
                    <a:pt x="676" y="681"/>
                  </a:cubicBezTo>
                  <a:cubicBezTo>
                    <a:pt x="914" y="681"/>
                    <a:pt x="1152" y="669"/>
                    <a:pt x="1389" y="669"/>
                  </a:cubicBezTo>
                  <a:cubicBezTo>
                    <a:pt x="1688" y="669"/>
                    <a:pt x="1985" y="688"/>
                    <a:pt x="2275" y="774"/>
                  </a:cubicBezTo>
                  <a:cubicBezTo>
                    <a:pt x="2279" y="775"/>
                    <a:pt x="2284" y="776"/>
                    <a:pt x="2290" y="776"/>
                  </a:cubicBezTo>
                  <a:cubicBezTo>
                    <a:pt x="2347" y="776"/>
                    <a:pt x="2465" y="724"/>
                    <a:pt x="2465" y="691"/>
                  </a:cubicBezTo>
                  <a:cubicBezTo>
                    <a:pt x="2515" y="421"/>
                    <a:pt x="2675" y="388"/>
                    <a:pt x="2850" y="388"/>
                  </a:cubicBezTo>
                  <a:cubicBezTo>
                    <a:pt x="2904" y="388"/>
                    <a:pt x="2961" y="392"/>
                    <a:pt x="3015" y="392"/>
                  </a:cubicBezTo>
                  <a:cubicBezTo>
                    <a:pt x="3078" y="392"/>
                    <a:pt x="3138" y="387"/>
                    <a:pt x="3192" y="370"/>
                  </a:cubicBezTo>
                  <a:cubicBezTo>
                    <a:pt x="3180" y="322"/>
                    <a:pt x="3156" y="274"/>
                    <a:pt x="3144" y="251"/>
                  </a:cubicBezTo>
                  <a:cubicBezTo>
                    <a:pt x="2858" y="78"/>
                    <a:pt x="2575" y="0"/>
                    <a:pt x="2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30"/>
            <p:cNvSpPr/>
            <p:nvPr/>
          </p:nvSpPr>
          <p:spPr>
            <a:xfrm>
              <a:off x="5424275" y="3882400"/>
              <a:ext cx="83875" cy="15475"/>
            </a:xfrm>
            <a:custGeom>
              <a:avLst/>
              <a:gdLst/>
              <a:ahLst/>
              <a:cxnLst/>
              <a:rect l="l" t="t" r="r" b="b"/>
              <a:pathLst>
                <a:path w="3355" h="619" extrusionOk="0">
                  <a:moveTo>
                    <a:pt x="2955" y="1"/>
                  </a:moveTo>
                  <a:cubicBezTo>
                    <a:pt x="2828" y="1"/>
                    <a:pt x="2710" y="49"/>
                    <a:pt x="2592" y="134"/>
                  </a:cubicBezTo>
                  <a:cubicBezTo>
                    <a:pt x="1735" y="229"/>
                    <a:pt x="890" y="324"/>
                    <a:pt x="20" y="419"/>
                  </a:cubicBezTo>
                  <a:cubicBezTo>
                    <a:pt x="0" y="540"/>
                    <a:pt x="40" y="618"/>
                    <a:pt x="138" y="618"/>
                  </a:cubicBezTo>
                  <a:cubicBezTo>
                    <a:pt x="156" y="618"/>
                    <a:pt x="177" y="615"/>
                    <a:pt x="199" y="610"/>
                  </a:cubicBezTo>
                  <a:lnTo>
                    <a:pt x="2616" y="431"/>
                  </a:lnTo>
                  <a:cubicBezTo>
                    <a:pt x="2652" y="392"/>
                    <a:pt x="2691" y="379"/>
                    <a:pt x="2730" y="379"/>
                  </a:cubicBezTo>
                  <a:cubicBezTo>
                    <a:pt x="2813" y="379"/>
                    <a:pt x="2900" y="435"/>
                    <a:pt x="2980" y="435"/>
                  </a:cubicBezTo>
                  <a:cubicBezTo>
                    <a:pt x="3002" y="435"/>
                    <a:pt x="3024" y="431"/>
                    <a:pt x="3045" y="419"/>
                  </a:cubicBezTo>
                  <a:cubicBezTo>
                    <a:pt x="3152" y="372"/>
                    <a:pt x="3295" y="384"/>
                    <a:pt x="3330" y="253"/>
                  </a:cubicBezTo>
                  <a:cubicBezTo>
                    <a:pt x="3354" y="122"/>
                    <a:pt x="3223" y="62"/>
                    <a:pt x="3116" y="26"/>
                  </a:cubicBezTo>
                  <a:cubicBezTo>
                    <a:pt x="3060" y="9"/>
                    <a:pt x="3007" y="1"/>
                    <a:pt x="29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30"/>
            <p:cNvSpPr/>
            <p:nvPr/>
          </p:nvSpPr>
          <p:spPr>
            <a:xfrm>
              <a:off x="5421500" y="3905775"/>
              <a:ext cx="66100" cy="9225"/>
            </a:xfrm>
            <a:custGeom>
              <a:avLst/>
              <a:gdLst/>
              <a:ahLst/>
              <a:cxnLst/>
              <a:rect l="l" t="t" r="r" b="b"/>
              <a:pathLst>
                <a:path w="2644" h="369" extrusionOk="0">
                  <a:moveTo>
                    <a:pt x="1075" y="1"/>
                  </a:moveTo>
                  <a:cubicBezTo>
                    <a:pt x="999" y="1"/>
                    <a:pt x="925" y="24"/>
                    <a:pt x="858" y="80"/>
                  </a:cubicBezTo>
                  <a:cubicBezTo>
                    <a:pt x="858" y="92"/>
                    <a:pt x="846" y="92"/>
                    <a:pt x="810" y="103"/>
                  </a:cubicBezTo>
                  <a:cubicBezTo>
                    <a:pt x="803" y="110"/>
                    <a:pt x="796" y="113"/>
                    <a:pt x="788" y="113"/>
                  </a:cubicBezTo>
                  <a:cubicBezTo>
                    <a:pt x="767" y="113"/>
                    <a:pt x="744" y="93"/>
                    <a:pt x="727" y="68"/>
                  </a:cubicBezTo>
                  <a:lnTo>
                    <a:pt x="715" y="68"/>
                  </a:lnTo>
                  <a:cubicBezTo>
                    <a:pt x="477" y="80"/>
                    <a:pt x="227" y="68"/>
                    <a:pt x="0" y="222"/>
                  </a:cubicBezTo>
                  <a:cubicBezTo>
                    <a:pt x="75" y="338"/>
                    <a:pt x="170" y="368"/>
                    <a:pt x="271" y="368"/>
                  </a:cubicBezTo>
                  <a:cubicBezTo>
                    <a:pt x="346" y="368"/>
                    <a:pt x="424" y="352"/>
                    <a:pt x="501" y="342"/>
                  </a:cubicBezTo>
                  <a:lnTo>
                    <a:pt x="2572" y="342"/>
                  </a:lnTo>
                  <a:cubicBezTo>
                    <a:pt x="2644" y="187"/>
                    <a:pt x="2525" y="115"/>
                    <a:pt x="2406" y="80"/>
                  </a:cubicBezTo>
                  <a:cubicBezTo>
                    <a:pt x="2398" y="84"/>
                    <a:pt x="2387" y="85"/>
                    <a:pt x="2375" y="85"/>
                  </a:cubicBezTo>
                  <a:cubicBezTo>
                    <a:pt x="2351" y="85"/>
                    <a:pt x="2322" y="80"/>
                    <a:pt x="2298" y="80"/>
                  </a:cubicBezTo>
                  <a:cubicBezTo>
                    <a:pt x="2249" y="117"/>
                    <a:pt x="2196" y="138"/>
                    <a:pt x="2142" y="138"/>
                  </a:cubicBezTo>
                  <a:cubicBezTo>
                    <a:pt x="2092" y="138"/>
                    <a:pt x="2040" y="120"/>
                    <a:pt x="1989" y="80"/>
                  </a:cubicBezTo>
                  <a:lnTo>
                    <a:pt x="1870" y="80"/>
                  </a:lnTo>
                  <a:cubicBezTo>
                    <a:pt x="1796" y="135"/>
                    <a:pt x="1723" y="165"/>
                    <a:pt x="1650" y="165"/>
                  </a:cubicBezTo>
                  <a:cubicBezTo>
                    <a:pt x="1580" y="165"/>
                    <a:pt x="1511" y="138"/>
                    <a:pt x="1441" y="80"/>
                  </a:cubicBezTo>
                  <a:cubicBezTo>
                    <a:pt x="1393" y="80"/>
                    <a:pt x="1334" y="56"/>
                    <a:pt x="1286" y="56"/>
                  </a:cubicBezTo>
                  <a:cubicBezTo>
                    <a:pt x="1217" y="21"/>
                    <a:pt x="1145"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30"/>
            <p:cNvSpPr/>
            <p:nvPr/>
          </p:nvSpPr>
          <p:spPr>
            <a:xfrm>
              <a:off x="5507525" y="3950600"/>
              <a:ext cx="50925" cy="10325"/>
            </a:xfrm>
            <a:custGeom>
              <a:avLst/>
              <a:gdLst/>
              <a:ahLst/>
              <a:cxnLst/>
              <a:rect l="l" t="t" r="r" b="b"/>
              <a:pathLst>
                <a:path w="2037" h="413" extrusionOk="0">
                  <a:moveTo>
                    <a:pt x="360" y="1"/>
                  </a:moveTo>
                  <a:cubicBezTo>
                    <a:pt x="233" y="1"/>
                    <a:pt x="110" y="57"/>
                    <a:pt x="0" y="180"/>
                  </a:cubicBezTo>
                  <a:cubicBezTo>
                    <a:pt x="60" y="215"/>
                    <a:pt x="96" y="263"/>
                    <a:pt x="155" y="311"/>
                  </a:cubicBezTo>
                  <a:cubicBezTo>
                    <a:pt x="448" y="377"/>
                    <a:pt x="790" y="413"/>
                    <a:pt x="1111" y="413"/>
                  </a:cubicBezTo>
                  <a:cubicBezTo>
                    <a:pt x="1482" y="413"/>
                    <a:pt x="1826" y="365"/>
                    <a:pt x="2036" y="263"/>
                  </a:cubicBezTo>
                  <a:lnTo>
                    <a:pt x="2036" y="263"/>
                  </a:lnTo>
                  <a:cubicBezTo>
                    <a:pt x="1952" y="285"/>
                    <a:pt x="1870" y="293"/>
                    <a:pt x="1790" y="293"/>
                  </a:cubicBezTo>
                  <a:cubicBezTo>
                    <a:pt x="1452" y="293"/>
                    <a:pt x="1139" y="141"/>
                    <a:pt x="808" y="141"/>
                  </a:cubicBezTo>
                  <a:cubicBezTo>
                    <a:pt x="781" y="141"/>
                    <a:pt x="754" y="142"/>
                    <a:pt x="727" y="144"/>
                  </a:cubicBezTo>
                  <a:cubicBezTo>
                    <a:pt x="605" y="51"/>
                    <a:pt x="481" y="1"/>
                    <a:pt x="3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30"/>
            <p:cNvSpPr/>
            <p:nvPr/>
          </p:nvSpPr>
          <p:spPr>
            <a:xfrm>
              <a:off x="5489075" y="3879150"/>
              <a:ext cx="44075" cy="13750"/>
            </a:xfrm>
            <a:custGeom>
              <a:avLst/>
              <a:gdLst/>
              <a:ahLst/>
              <a:cxnLst/>
              <a:rect l="l" t="t" r="r" b="b"/>
              <a:pathLst>
                <a:path w="1763" h="550" extrusionOk="0">
                  <a:moveTo>
                    <a:pt x="544" y="0"/>
                  </a:moveTo>
                  <a:cubicBezTo>
                    <a:pt x="367" y="0"/>
                    <a:pt x="192" y="43"/>
                    <a:pt x="24" y="156"/>
                  </a:cubicBezTo>
                  <a:cubicBezTo>
                    <a:pt x="24" y="192"/>
                    <a:pt x="24" y="240"/>
                    <a:pt x="0" y="275"/>
                  </a:cubicBezTo>
                  <a:cubicBezTo>
                    <a:pt x="131" y="275"/>
                    <a:pt x="286" y="275"/>
                    <a:pt x="417" y="299"/>
                  </a:cubicBezTo>
                  <a:cubicBezTo>
                    <a:pt x="476" y="299"/>
                    <a:pt x="536" y="323"/>
                    <a:pt x="595" y="335"/>
                  </a:cubicBezTo>
                  <a:cubicBezTo>
                    <a:pt x="560" y="418"/>
                    <a:pt x="500" y="478"/>
                    <a:pt x="453" y="549"/>
                  </a:cubicBezTo>
                  <a:cubicBezTo>
                    <a:pt x="893" y="549"/>
                    <a:pt x="1310" y="371"/>
                    <a:pt x="1762" y="299"/>
                  </a:cubicBezTo>
                  <a:cubicBezTo>
                    <a:pt x="1750" y="216"/>
                    <a:pt x="1655" y="216"/>
                    <a:pt x="1608" y="156"/>
                  </a:cubicBezTo>
                  <a:cubicBezTo>
                    <a:pt x="1465" y="144"/>
                    <a:pt x="1322" y="144"/>
                    <a:pt x="1179" y="133"/>
                  </a:cubicBezTo>
                  <a:cubicBezTo>
                    <a:pt x="971" y="61"/>
                    <a:pt x="756" y="0"/>
                    <a:pt x="5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30"/>
            <p:cNvSpPr/>
            <p:nvPr/>
          </p:nvSpPr>
          <p:spPr>
            <a:xfrm>
              <a:off x="5451550" y="3919825"/>
              <a:ext cx="41400" cy="9075"/>
            </a:xfrm>
            <a:custGeom>
              <a:avLst/>
              <a:gdLst/>
              <a:ahLst/>
              <a:cxnLst/>
              <a:rect l="l" t="t" r="r" b="b"/>
              <a:pathLst>
                <a:path w="1656" h="363" extrusionOk="0">
                  <a:moveTo>
                    <a:pt x="521" y="1"/>
                  </a:moveTo>
                  <a:cubicBezTo>
                    <a:pt x="428" y="1"/>
                    <a:pt x="333" y="18"/>
                    <a:pt x="239" y="65"/>
                  </a:cubicBezTo>
                  <a:cubicBezTo>
                    <a:pt x="180" y="65"/>
                    <a:pt x="132" y="77"/>
                    <a:pt x="72" y="77"/>
                  </a:cubicBezTo>
                  <a:cubicBezTo>
                    <a:pt x="1" y="244"/>
                    <a:pt x="156" y="292"/>
                    <a:pt x="227" y="363"/>
                  </a:cubicBezTo>
                  <a:lnTo>
                    <a:pt x="537" y="363"/>
                  </a:lnTo>
                  <a:cubicBezTo>
                    <a:pt x="537" y="351"/>
                    <a:pt x="549" y="351"/>
                    <a:pt x="572" y="315"/>
                  </a:cubicBezTo>
                  <a:cubicBezTo>
                    <a:pt x="584" y="315"/>
                    <a:pt x="608" y="339"/>
                    <a:pt x="644" y="363"/>
                  </a:cubicBezTo>
                  <a:lnTo>
                    <a:pt x="1656" y="363"/>
                  </a:lnTo>
                  <a:cubicBezTo>
                    <a:pt x="1549" y="196"/>
                    <a:pt x="1370" y="172"/>
                    <a:pt x="1227" y="77"/>
                  </a:cubicBezTo>
                  <a:lnTo>
                    <a:pt x="942" y="77"/>
                  </a:lnTo>
                  <a:cubicBezTo>
                    <a:pt x="805" y="41"/>
                    <a:pt x="664" y="1"/>
                    <a:pt x="5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30"/>
            <p:cNvSpPr/>
            <p:nvPr/>
          </p:nvSpPr>
          <p:spPr>
            <a:xfrm>
              <a:off x="5658125" y="3978350"/>
              <a:ext cx="38975" cy="6075"/>
            </a:xfrm>
            <a:custGeom>
              <a:avLst/>
              <a:gdLst/>
              <a:ahLst/>
              <a:cxnLst/>
              <a:rect l="l" t="t" r="r" b="b"/>
              <a:pathLst>
                <a:path w="1559" h="243" extrusionOk="0">
                  <a:moveTo>
                    <a:pt x="398" y="1"/>
                  </a:moveTo>
                  <a:cubicBezTo>
                    <a:pt x="266" y="1"/>
                    <a:pt x="134" y="13"/>
                    <a:pt x="1" y="46"/>
                  </a:cubicBezTo>
                  <a:lnTo>
                    <a:pt x="1" y="213"/>
                  </a:lnTo>
                  <a:cubicBezTo>
                    <a:pt x="465" y="213"/>
                    <a:pt x="906" y="213"/>
                    <a:pt x="1358" y="237"/>
                  </a:cubicBezTo>
                  <a:cubicBezTo>
                    <a:pt x="1383" y="240"/>
                    <a:pt x="1405" y="242"/>
                    <a:pt x="1425" y="242"/>
                  </a:cubicBezTo>
                  <a:cubicBezTo>
                    <a:pt x="1527" y="242"/>
                    <a:pt x="1559" y="188"/>
                    <a:pt x="1549" y="58"/>
                  </a:cubicBezTo>
                  <a:lnTo>
                    <a:pt x="1549" y="58"/>
                  </a:lnTo>
                  <a:cubicBezTo>
                    <a:pt x="1480" y="66"/>
                    <a:pt x="1411" y="69"/>
                    <a:pt x="1343" y="69"/>
                  </a:cubicBezTo>
                  <a:cubicBezTo>
                    <a:pt x="1029" y="69"/>
                    <a:pt x="715" y="1"/>
                    <a:pt x="3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30"/>
            <p:cNvSpPr/>
            <p:nvPr/>
          </p:nvSpPr>
          <p:spPr>
            <a:xfrm>
              <a:off x="5516750" y="3943425"/>
              <a:ext cx="40200" cy="7800"/>
            </a:xfrm>
            <a:custGeom>
              <a:avLst/>
              <a:gdLst/>
              <a:ahLst/>
              <a:cxnLst/>
              <a:rect l="l" t="t" r="r" b="b"/>
              <a:pathLst>
                <a:path w="1608" h="312" extrusionOk="0">
                  <a:moveTo>
                    <a:pt x="257" y="0"/>
                  </a:moveTo>
                  <a:cubicBezTo>
                    <a:pt x="192" y="0"/>
                    <a:pt x="126" y="5"/>
                    <a:pt x="60" y="14"/>
                  </a:cubicBezTo>
                  <a:cubicBezTo>
                    <a:pt x="0" y="205"/>
                    <a:pt x="143" y="240"/>
                    <a:pt x="286" y="300"/>
                  </a:cubicBezTo>
                  <a:cubicBezTo>
                    <a:pt x="298" y="300"/>
                    <a:pt x="322" y="312"/>
                    <a:pt x="358" y="312"/>
                  </a:cubicBezTo>
                  <a:cubicBezTo>
                    <a:pt x="414" y="308"/>
                    <a:pt x="471" y="307"/>
                    <a:pt x="528" y="307"/>
                  </a:cubicBezTo>
                  <a:cubicBezTo>
                    <a:pt x="626" y="307"/>
                    <a:pt x="725" y="310"/>
                    <a:pt x="829" y="310"/>
                  </a:cubicBezTo>
                  <a:cubicBezTo>
                    <a:pt x="1065" y="310"/>
                    <a:pt x="1320" y="293"/>
                    <a:pt x="1608" y="181"/>
                  </a:cubicBezTo>
                  <a:cubicBezTo>
                    <a:pt x="1083" y="171"/>
                    <a:pt x="674" y="0"/>
                    <a:pt x="2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30"/>
            <p:cNvSpPr/>
            <p:nvPr/>
          </p:nvSpPr>
          <p:spPr>
            <a:xfrm>
              <a:off x="5488650" y="3910900"/>
              <a:ext cx="29900" cy="6500"/>
            </a:xfrm>
            <a:custGeom>
              <a:avLst/>
              <a:gdLst/>
              <a:ahLst/>
              <a:cxnLst/>
              <a:rect l="l" t="t" r="r" b="b"/>
              <a:pathLst>
                <a:path w="1196" h="260" extrusionOk="0">
                  <a:moveTo>
                    <a:pt x="131" y="0"/>
                  </a:moveTo>
                  <a:cubicBezTo>
                    <a:pt x="38" y="0"/>
                    <a:pt x="0" y="59"/>
                    <a:pt x="41" y="160"/>
                  </a:cubicBezTo>
                  <a:cubicBezTo>
                    <a:pt x="209" y="218"/>
                    <a:pt x="374" y="259"/>
                    <a:pt x="541" y="259"/>
                  </a:cubicBezTo>
                  <a:cubicBezTo>
                    <a:pt x="754" y="259"/>
                    <a:pt x="969" y="192"/>
                    <a:pt x="1196" y="6"/>
                  </a:cubicBezTo>
                  <a:lnTo>
                    <a:pt x="184" y="6"/>
                  </a:lnTo>
                  <a:cubicBezTo>
                    <a:pt x="165"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30"/>
            <p:cNvSpPr/>
            <p:nvPr/>
          </p:nvSpPr>
          <p:spPr>
            <a:xfrm>
              <a:off x="5529250" y="3978675"/>
              <a:ext cx="32175" cy="7100"/>
            </a:xfrm>
            <a:custGeom>
              <a:avLst/>
              <a:gdLst/>
              <a:ahLst/>
              <a:cxnLst/>
              <a:rect l="l" t="t" r="r" b="b"/>
              <a:pathLst>
                <a:path w="1287" h="284" extrusionOk="0">
                  <a:moveTo>
                    <a:pt x="763" y="0"/>
                  </a:moveTo>
                  <a:cubicBezTo>
                    <a:pt x="505" y="0"/>
                    <a:pt x="249" y="19"/>
                    <a:pt x="1" y="33"/>
                  </a:cubicBezTo>
                  <a:cubicBezTo>
                    <a:pt x="48" y="104"/>
                    <a:pt x="96" y="200"/>
                    <a:pt x="143" y="271"/>
                  </a:cubicBezTo>
                  <a:cubicBezTo>
                    <a:pt x="203" y="283"/>
                    <a:pt x="239" y="283"/>
                    <a:pt x="286" y="283"/>
                  </a:cubicBezTo>
                  <a:cubicBezTo>
                    <a:pt x="392" y="177"/>
                    <a:pt x="509" y="160"/>
                    <a:pt x="630" y="160"/>
                  </a:cubicBezTo>
                  <a:cubicBezTo>
                    <a:pt x="685" y="160"/>
                    <a:pt x="742" y="164"/>
                    <a:pt x="798" y="164"/>
                  </a:cubicBezTo>
                  <a:cubicBezTo>
                    <a:pt x="845" y="164"/>
                    <a:pt x="895" y="167"/>
                    <a:pt x="947" y="167"/>
                  </a:cubicBezTo>
                  <a:cubicBezTo>
                    <a:pt x="1068" y="167"/>
                    <a:pt x="1195" y="150"/>
                    <a:pt x="1286" y="33"/>
                  </a:cubicBezTo>
                  <a:cubicBezTo>
                    <a:pt x="1113" y="9"/>
                    <a:pt x="938" y="0"/>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30"/>
            <p:cNvSpPr/>
            <p:nvPr/>
          </p:nvSpPr>
          <p:spPr>
            <a:xfrm>
              <a:off x="5495925" y="3945550"/>
              <a:ext cx="29775" cy="9625"/>
            </a:xfrm>
            <a:custGeom>
              <a:avLst/>
              <a:gdLst/>
              <a:ahLst/>
              <a:cxnLst/>
              <a:rect l="l" t="t" r="r" b="b"/>
              <a:pathLst>
                <a:path w="1191" h="385" extrusionOk="0">
                  <a:moveTo>
                    <a:pt x="548" y="1"/>
                  </a:moveTo>
                  <a:cubicBezTo>
                    <a:pt x="488" y="1"/>
                    <a:pt x="429" y="25"/>
                    <a:pt x="369" y="36"/>
                  </a:cubicBezTo>
                  <a:cubicBezTo>
                    <a:pt x="238" y="84"/>
                    <a:pt x="71" y="84"/>
                    <a:pt x="0" y="263"/>
                  </a:cubicBezTo>
                  <a:cubicBezTo>
                    <a:pt x="12" y="286"/>
                    <a:pt x="12" y="322"/>
                    <a:pt x="24" y="346"/>
                  </a:cubicBezTo>
                  <a:cubicBezTo>
                    <a:pt x="71" y="346"/>
                    <a:pt x="131" y="358"/>
                    <a:pt x="179" y="358"/>
                  </a:cubicBezTo>
                  <a:cubicBezTo>
                    <a:pt x="202" y="376"/>
                    <a:pt x="223" y="385"/>
                    <a:pt x="244" y="385"/>
                  </a:cubicBezTo>
                  <a:cubicBezTo>
                    <a:pt x="265" y="385"/>
                    <a:pt x="286" y="376"/>
                    <a:pt x="310" y="358"/>
                  </a:cubicBezTo>
                  <a:lnTo>
                    <a:pt x="452" y="358"/>
                  </a:lnTo>
                  <a:cubicBezTo>
                    <a:pt x="714" y="358"/>
                    <a:pt x="953" y="346"/>
                    <a:pt x="1191" y="334"/>
                  </a:cubicBezTo>
                  <a:lnTo>
                    <a:pt x="1167" y="251"/>
                  </a:lnTo>
                  <a:lnTo>
                    <a:pt x="1167" y="215"/>
                  </a:lnTo>
                  <a:lnTo>
                    <a:pt x="1155" y="167"/>
                  </a:lnTo>
                  <a:cubicBezTo>
                    <a:pt x="953" y="108"/>
                    <a:pt x="738" y="60"/>
                    <a:pt x="5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30"/>
            <p:cNvSpPr/>
            <p:nvPr/>
          </p:nvSpPr>
          <p:spPr>
            <a:xfrm>
              <a:off x="5378625" y="3969075"/>
              <a:ext cx="21775" cy="13700"/>
            </a:xfrm>
            <a:custGeom>
              <a:avLst/>
              <a:gdLst/>
              <a:ahLst/>
              <a:cxnLst/>
              <a:rect l="l" t="t" r="r" b="b"/>
              <a:pathLst>
                <a:path w="871" h="548" extrusionOk="0">
                  <a:moveTo>
                    <a:pt x="275" y="0"/>
                  </a:moveTo>
                  <a:cubicBezTo>
                    <a:pt x="1" y="369"/>
                    <a:pt x="370" y="417"/>
                    <a:pt x="572" y="548"/>
                  </a:cubicBezTo>
                  <a:cubicBezTo>
                    <a:pt x="632" y="429"/>
                    <a:pt x="751" y="417"/>
                    <a:pt x="870" y="405"/>
                  </a:cubicBezTo>
                  <a:cubicBezTo>
                    <a:pt x="692" y="250"/>
                    <a:pt x="406" y="238"/>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30"/>
            <p:cNvSpPr/>
            <p:nvPr/>
          </p:nvSpPr>
          <p:spPr>
            <a:xfrm>
              <a:off x="5506325" y="3942575"/>
              <a:ext cx="19075" cy="8175"/>
            </a:xfrm>
            <a:custGeom>
              <a:avLst/>
              <a:gdLst/>
              <a:ahLst/>
              <a:cxnLst/>
              <a:rect l="l" t="t" r="r" b="b"/>
              <a:pathLst>
                <a:path w="763" h="327" extrusionOk="0">
                  <a:moveTo>
                    <a:pt x="48" y="1"/>
                  </a:moveTo>
                  <a:lnTo>
                    <a:pt x="60" y="60"/>
                  </a:lnTo>
                  <a:cubicBezTo>
                    <a:pt x="1" y="108"/>
                    <a:pt x="13" y="155"/>
                    <a:pt x="60" y="203"/>
                  </a:cubicBezTo>
                  <a:cubicBezTo>
                    <a:pt x="214" y="284"/>
                    <a:pt x="363" y="327"/>
                    <a:pt x="525" y="327"/>
                  </a:cubicBezTo>
                  <a:cubicBezTo>
                    <a:pt x="601" y="327"/>
                    <a:pt x="679" y="317"/>
                    <a:pt x="763" y="298"/>
                  </a:cubicBezTo>
                  <a:cubicBezTo>
                    <a:pt x="667" y="215"/>
                    <a:pt x="560" y="144"/>
                    <a:pt x="477" y="48"/>
                  </a:cubicBezTo>
                  <a:cubicBezTo>
                    <a:pt x="346" y="36"/>
                    <a:pt x="191"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30"/>
            <p:cNvSpPr/>
            <p:nvPr/>
          </p:nvSpPr>
          <p:spPr>
            <a:xfrm>
              <a:off x="5567650" y="3958025"/>
              <a:ext cx="12850" cy="4975"/>
            </a:xfrm>
            <a:custGeom>
              <a:avLst/>
              <a:gdLst/>
              <a:ahLst/>
              <a:cxnLst/>
              <a:rect l="l" t="t" r="r" b="b"/>
              <a:pathLst>
                <a:path w="514" h="199" extrusionOk="0">
                  <a:moveTo>
                    <a:pt x="379" y="0"/>
                  </a:moveTo>
                  <a:cubicBezTo>
                    <a:pt x="356" y="0"/>
                    <a:pt x="332" y="2"/>
                    <a:pt x="310" y="2"/>
                  </a:cubicBezTo>
                  <a:lnTo>
                    <a:pt x="36" y="2"/>
                  </a:lnTo>
                  <a:cubicBezTo>
                    <a:pt x="0" y="37"/>
                    <a:pt x="0" y="97"/>
                    <a:pt x="12" y="145"/>
                  </a:cubicBezTo>
                  <a:cubicBezTo>
                    <a:pt x="119" y="157"/>
                    <a:pt x="215" y="157"/>
                    <a:pt x="298" y="192"/>
                  </a:cubicBezTo>
                  <a:cubicBezTo>
                    <a:pt x="326" y="196"/>
                    <a:pt x="351" y="198"/>
                    <a:pt x="374" y="198"/>
                  </a:cubicBezTo>
                  <a:cubicBezTo>
                    <a:pt x="430" y="198"/>
                    <a:pt x="468" y="183"/>
                    <a:pt x="477" y="133"/>
                  </a:cubicBezTo>
                  <a:cubicBezTo>
                    <a:pt x="513" y="14"/>
                    <a:pt x="452" y="0"/>
                    <a:pt x="3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30"/>
            <p:cNvSpPr/>
            <p:nvPr/>
          </p:nvSpPr>
          <p:spPr>
            <a:xfrm>
              <a:off x="5528950" y="3882750"/>
              <a:ext cx="16100" cy="3300"/>
            </a:xfrm>
            <a:custGeom>
              <a:avLst/>
              <a:gdLst/>
              <a:ahLst/>
              <a:cxnLst/>
              <a:rect l="l" t="t" r="r" b="b"/>
              <a:pathLst>
                <a:path w="644" h="132" extrusionOk="0">
                  <a:moveTo>
                    <a:pt x="1" y="0"/>
                  </a:moveTo>
                  <a:cubicBezTo>
                    <a:pt x="60" y="48"/>
                    <a:pt x="108" y="96"/>
                    <a:pt x="155" y="131"/>
                  </a:cubicBezTo>
                  <a:cubicBezTo>
                    <a:pt x="243" y="131"/>
                    <a:pt x="335" y="126"/>
                    <a:pt x="430" y="126"/>
                  </a:cubicBezTo>
                  <a:cubicBezTo>
                    <a:pt x="477" y="126"/>
                    <a:pt x="524" y="127"/>
                    <a:pt x="572" y="131"/>
                  </a:cubicBezTo>
                  <a:cubicBezTo>
                    <a:pt x="632" y="96"/>
                    <a:pt x="644" y="48"/>
                    <a:pt x="572" y="12"/>
                  </a:cubicBezTo>
                  <a:cubicBezTo>
                    <a:pt x="394" y="0"/>
                    <a:pt x="191"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30"/>
            <p:cNvSpPr/>
            <p:nvPr/>
          </p:nvSpPr>
          <p:spPr>
            <a:xfrm>
              <a:off x="5543550" y="3882450"/>
              <a:ext cx="8650" cy="3900"/>
            </a:xfrm>
            <a:custGeom>
              <a:avLst/>
              <a:gdLst/>
              <a:ahLst/>
              <a:cxnLst/>
              <a:rect l="l" t="t" r="r" b="b"/>
              <a:pathLst>
                <a:path w="346" h="156" extrusionOk="0">
                  <a:moveTo>
                    <a:pt x="286" y="1"/>
                  </a:moveTo>
                  <a:cubicBezTo>
                    <a:pt x="191" y="12"/>
                    <a:pt x="83" y="12"/>
                    <a:pt x="0" y="12"/>
                  </a:cubicBezTo>
                  <a:lnTo>
                    <a:pt x="0" y="132"/>
                  </a:lnTo>
                  <a:cubicBezTo>
                    <a:pt x="36" y="147"/>
                    <a:pt x="77" y="156"/>
                    <a:pt x="120" y="156"/>
                  </a:cubicBezTo>
                  <a:cubicBezTo>
                    <a:pt x="175" y="156"/>
                    <a:pt x="232" y="141"/>
                    <a:pt x="286" y="108"/>
                  </a:cubicBezTo>
                  <a:cubicBezTo>
                    <a:pt x="345" y="72"/>
                    <a:pt x="345" y="4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30"/>
            <p:cNvSpPr/>
            <p:nvPr/>
          </p:nvSpPr>
          <p:spPr>
            <a:xfrm>
              <a:off x="5552775" y="3882450"/>
              <a:ext cx="4775" cy="3300"/>
            </a:xfrm>
            <a:custGeom>
              <a:avLst/>
              <a:gdLst/>
              <a:ahLst/>
              <a:cxnLst/>
              <a:rect l="l" t="t" r="r" b="b"/>
              <a:pathLst>
                <a:path w="191" h="132" extrusionOk="0">
                  <a:moveTo>
                    <a:pt x="60" y="1"/>
                  </a:moveTo>
                  <a:cubicBezTo>
                    <a:pt x="0" y="48"/>
                    <a:pt x="0" y="72"/>
                    <a:pt x="60" y="120"/>
                  </a:cubicBezTo>
                  <a:cubicBezTo>
                    <a:pt x="107" y="120"/>
                    <a:pt x="155" y="132"/>
                    <a:pt x="191" y="132"/>
                  </a:cubicBez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30"/>
            <p:cNvSpPr/>
            <p:nvPr/>
          </p:nvSpPr>
          <p:spPr>
            <a:xfrm>
              <a:off x="5550675" y="3882450"/>
              <a:ext cx="3600" cy="2700"/>
            </a:xfrm>
            <a:custGeom>
              <a:avLst/>
              <a:gdLst/>
              <a:ahLst/>
              <a:cxnLst/>
              <a:rect l="l" t="t" r="r" b="b"/>
              <a:pathLst>
                <a:path w="144" h="108" extrusionOk="0">
                  <a:moveTo>
                    <a:pt x="1" y="1"/>
                  </a:moveTo>
                  <a:lnTo>
                    <a:pt x="1" y="108"/>
                  </a:lnTo>
                  <a:lnTo>
                    <a:pt x="144" y="108"/>
                  </a:lnTo>
                  <a:lnTo>
                    <a:pt x="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30"/>
            <p:cNvSpPr/>
            <p:nvPr/>
          </p:nvSpPr>
          <p:spPr>
            <a:xfrm>
              <a:off x="5564975" y="3958050"/>
              <a:ext cx="3600" cy="3600"/>
            </a:xfrm>
            <a:custGeom>
              <a:avLst/>
              <a:gdLst/>
              <a:ahLst/>
              <a:cxnLst/>
              <a:rect l="l" t="t" r="r" b="b"/>
              <a:pathLst>
                <a:path w="144" h="144" extrusionOk="0">
                  <a:moveTo>
                    <a:pt x="143" y="1"/>
                  </a:moveTo>
                  <a:cubicBezTo>
                    <a:pt x="107" y="13"/>
                    <a:pt x="36" y="25"/>
                    <a:pt x="36" y="36"/>
                  </a:cubicBezTo>
                  <a:cubicBezTo>
                    <a:pt x="0" y="132"/>
                    <a:pt x="72" y="144"/>
                    <a:pt x="143" y="144"/>
                  </a:cubicBezTo>
                  <a:lnTo>
                    <a:pt x="1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30"/>
            <p:cNvSpPr/>
            <p:nvPr/>
          </p:nvSpPr>
          <p:spPr>
            <a:xfrm>
              <a:off x="5463475" y="3997050"/>
              <a:ext cx="191700" cy="16950"/>
            </a:xfrm>
            <a:custGeom>
              <a:avLst/>
              <a:gdLst/>
              <a:ahLst/>
              <a:cxnLst/>
              <a:rect l="l" t="t" r="r" b="b"/>
              <a:pathLst>
                <a:path w="7668" h="678" extrusionOk="0">
                  <a:moveTo>
                    <a:pt x="1191" y="0"/>
                  </a:moveTo>
                  <a:cubicBezTo>
                    <a:pt x="810" y="12"/>
                    <a:pt x="429" y="24"/>
                    <a:pt x="48" y="48"/>
                  </a:cubicBezTo>
                  <a:cubicBezTo>
                    <a:pt x="0" y="179"/>
                    <a:pt x="72" y="239"/>
                    <a:pt x="191" y="286"/>
                  </a:cubicBezTo>
                  <a:lnTo>
                    <a:pt x="6037" y="465"/>
                  </a:lnTo>
                  <a:cubicBezTo>
                    <a:pt x="6144" y="524"/>
                    <a:pt x="6263" y="501"/>
                    <a:pt x="6370" y="560"/>
                  </a:cubicBezTo>
                  <a:cubicBezTo>
                    <a:pt x="6488" y="594"/>
                    <a:pt x="6606" y="627"/>
                    <a:pt x="6728" y="627"/>
                  </a:cubicBezTo>
                  <a:cubicBezTo>
                    <a:pt x="6778" y="627"/>
                    <a:pt x="6830" y="622"/>
                    <a:pt x="6882" y="608"/>
                  </a:cubicBezTo>
                  <a:cubicBezTo>
                    <a:pt x="7024" y="608"/>
                    <a:pt x="7186" y="677"/>
                    <a:pt x="7336" y="677"/>
                  </a:cubicBezTo>
                  <a:cubicBezTo>
                    <a:pt x="7463" y="677"/>
                    <a:pt x="7580" y="627"/>
                    <a:pt x="7668" y="441"/>
                  </a:cubicBezTo>
                  <a:cubicBezTo>
                    <a:pt x="7570" y="402"/>
                    <a:pt x="7475" y="384"/>
                    <a:pt x="7380" y="384"/>
                  </a:cubicBezTo>
                  <a:cubicBezTo>
                    <a:pt x="7302" y="384"/>
                    <a:pt x="7224" y="396"/>
                    <a:pt x="7144" y="417"/>
                  </a:cubicBezTo>
                  <a:cubicBezTo>
                    <a:pt x="7025" y="381"/>
                    <a:pt x="6906" y="370"/>
                    <a:pt x="6799" y="322"/>
                  </a:cubicBezTo>
                  <a:cubicBezTo>
                    <a:pt x="6656" y="310"/>
                    <a:pt x="6525" y="298"/>
                    <a:pt x="6382" y="286"/>
                  </a:cubicBezTo>
                  <a:cubicBezTo>
                    <a:pt x="6251" y="191"/>
                    <a:pt x="6084" y="251"/>
                    <a:pt x="5941" y="191"/>
                  </a:cubicBezTo>
                  <a:cubicBezTo>
                    <a:pt x="4995" y="125"/>
                    <a:pt x="4041" y="23"/>
                    <a:pt x="3091" y="23"/>
                  </a:cubicBezTo>
                  <a:cubicBezTo>
                    <a:pt x="2834" y="23"/>
                    <a:pt x="2578" y="30"/>
                    <a:pt x="2322" y="48"/>
                  </a:cubicBezTo>
                  <a:cubicBezTo>
                    <a:pt x="2182" y="57"/>
                    <a:pt x="2043" y="62"/>
                    <a:pt x="1904" y="62"/>
                  </a:cubicBezTo>
                  <a:cubicBezTo>
                    <a:pt x="1664" y="62"/>
                    <a:pt x="1425" y="46"/>
                    <a:pt x="1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30"/>
            <p:cNvSpPr/>
            <p:nvPr/>
          </p:nvSpPr>
          <p:spPr>
            <a:xfrm>
              <a:off x="5831975" y="4022950"/>
              <a:ext cx="110150" cy="18475"/>
            </a:xfrm>
            <a:custGeom>
              <a:avLst/>
              <a:gdLst/>
              <a:ahLst/>
              <a:cxnLst/>
              <a:rect l="l" t="t" r="r" b="b"/>
              <a:pathLst>
                <a:path w="4406" h="739" extrusionOk="0">
                  <a:moveTo>
                    <a:pt x="72" y="0"/>
                  </a:moveTo>
                  <a:cubicBezTo>
                    <a:pt x="0" y="84"/>
                    <a:pt x="0" y="167"/>
                    <a:pt x="72" y="262"/>
                  </a:cubicBezTo>
                  <a:cubicBezTo>
                    <a:pt x="203" y="274"/>
                    <a:pt x="357" y="286"/>
                    <a:pt x="488" y="322"/>
                  </a:cubicBezTo>
                  <a:cubicBezTo>
                    <a:pt x="1369" y="465"/>
                    <a:pt x="2262" y="500"/>
                    <a:pt x="3120" y="691"/>
                  </a:cubicBezTo>
                  <a:cubicBezTo>
                    <a:pt x="3346" y="703"/>
                    <a:pt x="3584" y="715"/>
                    <a:pt x="3810" y="739"/>
                  </a:cubicBezTo>
                  <a:lnTo>
                    <a:pt x="3822" y="679"/>
                  </a:lnTo>
                  <a:cubicBezTo>
                    <a:pt x="3873" y="652"/>
                    <a:pt x="3929" y="645"/>
                    <a:pt x="3987" y="645"/>
                  </a:cubicBezTo>
                  <a:cubicBezTo>
                    <a:pt x="4044" y="645"/>
                    <a:pt x="4104" y="652"/>
                    <a:pt x="4162" y="652"/>
                  </a:cubicBezTo>
                  <a:cubicBezTo>
                    <a:pt x="4249" y="652"/>
                    <a:pt x="4334" y="636"/>
                    <a:pt x="4405" y="560"/>
                  </a:cubicBezTo>
                  <a:cubicBezTo>
                    <a:pt x="4001" y="334"/>
                    <a:pt x="3572" y="393"/>
                    <a:pt x="3155" y="346"/>
                  </a:cubicBezTo>
                  <a:cubicBezTo>
                    <a:pt x="2119" y="238"/>
                    <a:pt x="1107" y="24"/>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30"/>
            <p:cNvSpPr/>
            <p:nvPr/>
          </p:nvSpPr>
          <p:spPr>
            <a:xfrm>
              <a:off x="5659625" y="4008950"/>
              <a:ext cx="53600" cy="9575"/>
            </a:xfrm>
            <a:custGeom>
              <a:avLst/>
              <a:gdLst/>
              <a:ahLst/>
              <a:cxnLst/>
              <a:rect l="l" t="t" r="r" b="b"/>
              <a:pathLst>
                <a:path w="2144" h="383" extrusionOk="0">
                  <a:moveTo>
                    <a:pt x="84" y="1"/>
                  </a:moveTo>
                  <a:cubicBezTo>
                    <a:pt x="0" y="84"/>
                    <a:pt x="0" y="167"/>
                    <a:pt x="84" y="251"/>
                  </a:cubicBezTo>
                  <a:cubicBezTo>
                    <a:pt x="403" y="309"/>
                    <a:pt x="707" y="383"/>
                    <a:pt x="1027" y="383"/>
                  </a:cubicBezTo>
                  <a:cubicBezTo>
                    <a:pt x="1100" y="383"/>
                    <a:pt x="1175" y="379"/>
                    <a:pt x="1251" y="370"/>
                  </a:cubicBezTo>
                  <a:cubicBezTo>
                    <a:pt x="1330" y="337"/>
                    <a:pt x="1413" y="327"/>
                    <a:pt x="1497" y="327"/>
                  </a:cubicBezTo>
                  <a:cubicBezTo>
                    <a:pt x="1598" y="327"/>
                    <a:pt x="1701" y="341"/>
                    <a:pt x="1804" y="341"/>
                  </a:cubicBezTo>
                  <a:cubicBezTo>
                    <a:pt x="1920" y="341"/>
                    <a:pt x="2034" y="324"/>
                    <a:pt x="2144" y="251"/>
                  </a:cubicBezTo>
                  <a:cubicBezTo>
                    <a:pt x="1477" y="84"/>
                    <a:pt x="774" y="25"/>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30"/>
            <p:cNvSpPr/>
            <p:nvPr/>
          </p:nvSpPr>
          <p:spPr>
            <a:xfrm>
              <a:off x="5690875" y="4014800"/>
              <a:ext cx="72650" cy="7575"/>
            </a:xfrm>
            <a:custGeom>
              <a:avLst/>
              <a:gdLst/>
              <a:ahLst/>
              <a:cxnLst/>
              <a:rect l="l" t="t" r="r" b="b"/>
              <a:pathLst>
                <a:path w="2906" h="303" extrusionOk="0">
                  <a:moveTo>
                    <a:pt x="1342" y="0"/>
                  </a:moveTo>
                  <a:cubicBezTo>
                    <a:pt x="1192" y="0"/>
                    <a:pt x="1043" y="2"/>
                    <a:pt x="894" y="5"/>
                  </a:cubicBezTo>
                  <a:cubicBezTo>
                    <a:pt x="821" y="22"/>
                    <a:pt x="746" y="27"/>
                    <a:pt x="670" y="27"/>
                  </a:cubicBezTo>
                  <a:cubicBezTo>
                    <a:pt x="585" y="27"/>
                    <a:pt x="499" y="21"/>
                    <a:pt x="415" y="21"/>
                  </a:cubicBezTo>
                  <a:cubicBezTo>
                    <a:pt x="268" y="21"/>
                    <a:pt x="126" y="39"/>
                    <a:pt x="1" y="136"/>
                  </a:cubicBezTo>
                  <a:cubicBezTo>
                    <a:pt x="79" y="171"/>
                    <a:pt x="164" y="193"/>
                    <a:pt x="250" y="193"/>
                  </a:cubicBezTo>
                  <a:cubicBezTo>
                    <a:pt x="282" y="193"/>
                    <a:pt x="314" y="190"/>
                    <a:pt x="346" y="183"/>
                  </a:cubicBezTo>
                  <a:cubicBezTo>
                    <a:pt x="388" y="195"/>
                    <a:pt x="435" y="201"/>
                    <a:pt x="483" y="201"/>
                  </a:cubicBezTo>
                  <a:cubicBezTo>
                    <a:pt x="530" y="201"/>
                    <a:pt x="578" y="195"/>
                    <a:pt x="620" y="183"/>
                  </a:cubicBezTo>
                  <a:lnTo>
                    <a:pt x="644" y="183"/>
                  </a:lnTo>
                  <a:cubicBezTo>
                    <a:pt x="780" y="233"/>
                    <a:pt x="918" y="244"/>
                    <a:pt x="1056" y="244"/>
                  </a:cubicBezTo>
                  <a:cubicBezTo>
                    <a:pt x="1149" y="244"/>
                    <a:pt x="1243" y="239"/>
                    <a:pt x="1335" y="239"/>
                  </a:cubicBezTo>
                  <a:cubicBezTo>
                    <a:pt x="1464" y="239"/>
                    <a:pt x="1591" y="248"/>
                    <a:pt x="1715" y="291"/>
                  </a:cubicBezTo>
                  <a:cubicBezTo>
                    <a:pt x="1906" y="291"/>
                    <a:pt x="2096" y="303"/>
                    <a:pt x="2287" y="303"/>
                  </a:cubicBezTo>
                  <a:cubicBezTo>
                    <a:pt x="2348" y="245"/>
                    <a:pt x="2422" y="233"/>
                    <a:pt x="2498" y="233"/>
                  </a:cubicBezTo>
                  <a:cubicBezTo>
                    <a:pt x="2553" y="233"/>
                    <a:pt x="2609" y="239"/>
                    <a:pt x="2664" y="239"/>
                  </a:cubicBezTo>
                  <a:cubicBezTo>
                    <a:pt x="2753" y="239"/>
                    <a:pt x="2838" y="223"/>
                    <a:pt x="2906" y="136"/>
                  </a:cubicBezTo>
                  <a:cubicBezTo>
                    <a:pt x="2379" y="25"/>
                    <a:pt x="1860" y="0"/>
                    <a:pt x="13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30"/>
            <p:cNvSpPr/>
            <p:nvPr/>
          </p:nvSpPr>
          <p:spPr>
            <a:xfrm>
              <a:off x="5761425" y="4018125"/>
              <a:ext cx="55975" cy="7925"/>
            </a:xfrm>
            <a:custGeom>
              <a:avLst/>
              <a:gdLst/>
              <a:ahLst/>
              <a:cxnLst/>
              <a:rect l="l" t="t" r="r" b="b"/>
              <a:pathLst>
                <a:path w="2239" h="317" extrusionOk="0">
                  <a:moveTo>
                    <a:pt x="1441" y="1"/>
                  </a:moveTo>
                  <a:cubicBezTo>
                    <a:pt x="1211" y="1"/>
                    <a:pt x="980" y="22"/>
                    <a:pt x="750" y="39"/>
                  </a:cubicBezTo>
                  <a:cubicBezTo>
                    <a:pt x="674" y="99"/>
                    <a:pt x="588" y="113"/>
                    <a:pt x="499" y="113"/>
                  </a:cubicBezTo>
                  <a:cubicBezTo>
                    <a:pt x="422" y="113"/>
                    <a:pt x="343" y="102"/>
                    <a:pt x="266" y="102"/>
                  </a:cubicBezTo>
                  <a:cubicBezTo>
                    <a:pt x="171" y="102"/>
                    <a:pt x="79" y="119"/>
                    <a:pt x="0" y="193"/>
                  </a:cubicBezTo>
                  <a:cubicBezTo>
                    <a:pt x="342" y="298"/>
                    <a:pt x="689" y="317"/>
                    <a:pt x="1034" y="317"/>
                  </a:cubicBezTo>
                  <a:cubicBezTo>
                    <a:pt x="1227" y="317"/>
                    <a:pt x="1420" y="311"/>
                    <a:pt x="1611" y="311"/>
                  </a:cubicBezTo>
                  <a:cubicBezTo>
                    <a:pt x="1662" y="311"/>
                    <a:pt x="1712" y="311"/>
                    <a:pt x="1763" y="312"/>
                  </a:cubicBezTo>
                  <a:cubicBezTo>
                    <a:pt x="1810" y="255"/>
                    <a:pt x="1877" y="250"/>
                    <a:pt x="1947" y="250"/>
                  </a:cubicBezTo>
                  <a:cubicBezTo>
                    <a:pt x="1965" y="250"/>
                    <a:pt x="1983" y="250"/>
                    <a:pt x="2001" y="250"/>
                  </a:cubicBezTo>
                  <a:cubicBezTo>
                    <a:pt x="2090" y="250"/>
                    <a:pt x="2179" y="241"/>
                    <a:pt x="2239" y="134"/>
                  </a:cubicBezTo>
                  <a:cubicBezTo>
                    <a:pt x="1981" y="31"/>
                    <a:pt x="1712" y="1"/>
                    <a:pt x="1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30"/>
            <p:cNvSpPr/>
            <p:nvPr/>
          </p:nvSpPr>
          <p:spPr>
            <a:xfrm>
              <a:off x="5805475" y="4021450"/>
              <a:ext cx="28600" cy="7500"/>
            </a:xfrm>
            <a:custGeom>
              <a:avLst/>
              <a:gdLst/>
              <a:ahLst/>
              <a:cxnLst/>
              <a:rect l="l" t="t" r="r" b="b"/>
              <a:pathLst>
                <a:path w="1144" h="300" extrusionOk="0">
                  <a:moveTo>
                    <a:pt x="684" y="4"/>
                  </a:moveTo>
                  <a:cubicBezTo>
                    <a:pt x="616" y="4"/>
                    <a:pt x="547" y="10"/>
                    <a:pt x="477" y="25"/>
                  </a:cubicBezTo>
                  <a:cubicBezTo>
                    <a:pt x="310" y="60"/>
                    <a:pt x="120" y="1"/>
                    <a:pt x="1" y="179"/>
                  </a:cubicBezTo>
                  <a:cubicBezTo>
                    <a:pt x="268" y="287"/>
                    <a:pt x="563" y="300"/>
                    <a:pt x="854" y="300"/>
                  </a:cubicBezTo>
                  <a:cubicBezTo>
                    <a:pt x="952" y="300"/>
                    <a:pt x="1048" y="298"/>
                    <a:pt x="1144" y="298"/>
                  </a:cubicBezTo>
                  <a:lnTo>
                    <a:pt x="1144" y="48"/>
                  </a:lnTo>
                  <a:cubicBezTo>
                    <a:pt x="987" y="32"/>
                    <a:pt x="837" y="4"/>
                    <a:pt x="684" y="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30"/>
            <p:cNvSpPr/>
            <p:nvPr/>
          </p:nvSpPr>
          <p:spPr>
            <a:xfrm>
              <a:off x="5796550" y="4004500"/>
              <a:ext cx="40500" cy="3925"/>
            </a:xfrm>
            <a:custGeom>
              <a:avLst/>
              <a:gdLst/>
              <a:ahLst/>
              <a:cxnLst/>
              <a:rect l="l" t="t" r="r" b="b"/>
              <a:pathLst>
                <a:path w="1620" h="157" extrusionOk="0">
                  <a:moveTo>
                    <a:pt x="488" y="0"/>
                  </a:moveTo>
                  <a:cubicBezTo>
                    <a:pt x="346" y="0"/>
                    <a:pt x="179" y="12"/>
                    <a:pt x="0" y="24"/>
                  </a:cubicBezTo>
                  <a:cubicBezTo>
                    <a:pt x="331" y="119"/>
                    <a:pt x="662" y="156"/>
                    <a:pt x="995" y="156"/>
                  </a:cubicBezTo>
                  <a:cubicBezTo>
                    <a:pt x="1202" y="156"/>
                    <a:pt x="1410" y="142"/>
                    <a:pt x="1620" y="119"/>
                  </a:cubicBezTo>
                  <a:cubicBezTo>
                    <a:pt x="1458" y="22"/>
                    <a:pt x="1288" y="1"/>
                    <a:pt x="1115" y="1"/>
                  </a:cubicBezTo>
                  <a:cubicBezTo>
                    <a:pt x="976" y="1"/>
                    <a:pt x="835" y="15"/>
                    <a:pt x="698" y="15"/>
                  </a:cubicBezTo>
                  <a:cubicBezTo>
                    <a:pt x="627" y="15"/>
                    <a:pt x="557" y="11"/>
                    <a:pt x="4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30"/>
            <p:cNvSpPr/>
            <p:nvPr/>
          </p:nvSpPr>
          <p:spPr>
            <a:xfrm>
              <a:off x="5719150" y="3991800"/>
              <a:ext cx="27125" cy="8550"/>
            </a:xfrm>
            <a:custGeom>
              <a:avLst/>
              <a:gdLst/>
              <a:ahLst/>
              <a:cxnLst/>
              <a:rect l="l" t="t" r="r" b="b"/>
              <a:pathLst>
                <a:path w="1085" h="342" extrusionOk="0">
                  <a:moveTo>
                    <a:pt x="248" y="1"/>
                  </a:moveTo>
                  <a:cubicBezTo>
                    <a:pt x="172" y="1"/>
                    <a:pt x="98" y="24"/>
                    <a:pt x="25" y="80"/>
                  </a:cubicBezTo>
                  <a:cubicBezTo>
                    <a:pt x="1" y="163"/>
                    <a:pt x="25" y="210"/>
                    <a:pt x="108" y="234"/>
                  </a:cubicBezTo>
                  <a:cubicBezTo>
                    <a:pt x="189" y="280"/>
                    <a:pt x="278" y="287"/>
                    <a:pt x="367" y="287"/>
                  </a:cubicBezTo>
                  <a:cubicBezTo>
                    <a:pt x="402" y="287"/>
                    <a:pt x="438" y="286"/>
                    <a:pt x="474" y="286"/>
                  </a:cubicBezTo>
                  <a:cubicBezTo>
                    <a:pt x="557" y="286"/>
                    <a:pt x="639" y="291"/>
                    <a:pt x="715" y="330"/>
                  </a:cubicBezTo>
                  <a:cubicBezTo>
                    <a:pt x="798" y="341"/>
                    <a:pt x="906" y="341"/>
                    <a:pt x="1001" y="341"/>
                  </a:cubicBezTo>
                  <a:cubicBezTo>
                    <a:pt x="1084" y="258"/>
                    <a:pt x="1084" y="175"/>
                    <a:pt x="1001" y="91"/>
                  </a:cubicBezTo>
                  <a:cubicBezTo>
                    <a:pt x="891" y="55"/>
                    <a:pt x="782" y="41"/>
                    <a:pt x="673" y="41"/>
                  </a:cubicBezTo>
                  <a:cubicBezTo>
                    <a:pt x="603" y="41"/>
                    <a:pt x="534" y="46"/>
                    <a:pt x="465" y="56"/>
                  </a:cubicBezTo>
                  <a:cubicBezTo>
                    <a:pt x="390" y="21"/>
                    <a:pt x="318" y="1"/>
                    <a:pt x="2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30"/>
            <p:cNvSpPr/>
            <p:nvPr/>
          </p:nvSpPr>
          <p:spPr>
            <a:xfrm>
              <a:off x="5748025" y="4017875"/>
              <a:ext cx="32175" cy="5700"/>
            </a:xfrm>
            <a:custGeom>
              <a:avLst/>
              <a:gdLst/>
              <a:ahLst/>
              <a:cxnLst/>
              <a:rect l="l" t="t" r="r" b="b"/>
              <a:pathLst>
                <a:path w="1287" h="228" extrusionOk="0">
                  <a:moveTo>
                    <a:pt x="620" y="25"/>
                  </a:moveTo>
                  <a:cubicBezTo>
                    <a:pt x="417" y="120"/>
                    <a:pt x="167" y="1"/>
                    <a:pt x="1" y="191"/>
                  </a:cubicBezTo>
                  <a:cubicBezTo>
                    <a:pt x="179" y="191"/>
                    <a:pt x="358" y="203"/>
                    <a:pt x="536" y="227"/>
                  </a:cubicBezTo>
                  <a:cubicBezTo>
                    <a:pt x="612" y="197"/>
                    <a:pt x="694" y="192"/>
                    <a:pt x="777" y="192"/>
                  </a:cubicBezTo>
                  <a:cubicBezTo>
                    <a:pt x="818" y="192"/>
                    <a:pt x="859" y="193"/>
                    <a:pt x="900" y="193"/>
                  </a:cubicBezTo>
                  <a:cubicBezTo>
                    <a:pt x="1038" y="193"/>
                    <a:pt x="1174" y="179"/>
                    <a:pt x="1286" y="60"/>
                  </a:cubicBezTo>
                  <a:cubicBezTo>
                    <a:pt x="1060" y="49"/>
                    <a:pt x="822" y="25"/>
                    <a:pt x="620"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30"/>
            <p:cNvSpPr/>
            <p:nvPr/>
          </p:nvSpPr>
          <p:spPr>
            <a:xfrm>
              <a:off x="5634925" y="4008075"/>
              <a:ext cx="26800" cy="6900"/>
            </a:xfrm>
            <a:custGeom>
              <a:avLst/>
              <a:gdLst/>
              <a:ahLst/>
              <a:cxnLst/>
              <a:rect l="l" t="t" r="r" b="b"/>
              <a:pathLst>
                <a:path w="1072" h="276" extrusionOk="0">
                  <a:moveTo>
                    <a:pt x="798" y="0"/>
                  </a:moveTo>
                  <a:cubicBezTo>
                    <a:pt x="685" y="131"/>
                    <a:pt x="551" y="155"/>
                    <a:pt x="412" y="155"/>
                  </a:cubicBezTo>
                  <a:cubicBezTo>
                    <a:pt x="333" y="155"/>
                    <a:pt x="253" y="147"/>
                    <a:pt x="174" y="147"/>
                  </a:cubicBezTo>
                  <a:cubicBezTo>
                    <a:pt x="115" y="147"/>
                    <a:pt x="56" y="151"/>
                    <a:pt x="0" y="167"/>
                  </a:cubicBezTo>
                  <a:cubicBezTo>
                    <a:pt x="209" y="260"/>
                    <a:pt x="427" y="276"/>
                    <a:pt x="646" y="276"/>
                  </a:cubicBezTo>
                  <a:cubicBezTo>
                    <a:pt x="750" y="276"/>
                    <a:pt x="854" y="272"/>
                    <a:pt x="958" y="272"/>
                  </a:cubicBezTo>
                  <a:cubicBezTo>
                    <a:pt x="996" y="272"/>
                    <a:pt x="1034" y="273"/>
                    <a:pt x="1072" y="274"/>
                  </a:cubicBezTo>
                  <a:lnTo>
                    <a:pt x="1072" y="24"/>
                  </a:lnTo>
                  <a:cubicBezTo>
                    <a:pt x="977" y="24"/>
                    <a:pt x="881" y="0"/>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30"/>
            <p:cNvSpPr/>
            <p:nvPr/>
          </p:nvSpPr>
          <p:spPr>
            <a:xfrm>
              <a:off x="5927525" y="4035750"/>
              <a:ext cx="17575" cy="5075"/>
            </a:xfrm>
            <a:custGeom>
              <a:avLst/>
              <a:gdLst/>
              <a:ahLst/>
              <a:cxnLst/>
              <a:rect l="l" t="t" r="r" b="b"/>
              <a:pathLst>
                <a:path w="703" h="203" extrusionOk="0">
                  <a:moveTo>
                    <a:pt x="614" y="19"/>
                  </a:moveTo>
                  <a:cubicBezTo>
                    <a:pt x="603" y="19"/>
                    <a:pt x="593" y="21"/>
                    <a:pt x="583" y="24"/>
                  </a:cubicBezTo>
                  <a:cubicBezTo>
                    <a:pt x="405" y="84"/>
                    <a:pt x="179" y="0"/>
                    <a:pt x="0" y="143"/>
                  </a:cubicBezTo>
                  <a:cubicBezTo>
                    <a:pt x="131" y="179"/>
                    <a:pt x="262" y="191"/>
                    <a:pt x="381" y="203"/>
                  </a:cubicBezTo>
                  <a:cubicBezTo>
                    <a:pt x="500" y="179"/>
                    <a:pt x="643" y="179"/>
                    <a:pt x="703" y="48"/>
                  </a:cubicBezTo>
                  <a:cubicBezTo>
                    <a:pt x="676" y="30"/>
                    <a:pt x="644" y="19"/>
                    <a:pt x="614" y="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30"/>
            <p:cNvSpPr/>
            <p:nvPr/>
          </p:nvSpPr>
          <p:spPr>
            <a:xfrm>
              <a:off x="5886450" y="4008200"/>
              <a:ext cx="15800" cy="3500"/>
            </a:xfrm>
            <a:custGeom>
              <a:avLst/>
              <a:gdLst/>
              <a:ahLst/>
              <a:cxnLst/>
              <a:rect l="l" t="t" r="r" b="b"/>
              <a:pathLst>
                <a:path w="632" h="140" extrusionOk="0">
                  <a:moveTo>
                    <a:pt x="343" y="1"/>
                  </a:moveTo>
                  <a:cubicBezTo>
                    <a:pt x="230" y="1"/>
                    <a:pt x="113" y="31"/>
                    <a:pt x="0" y="31"/>
                  </a:cubicBezTo>
                  <a:cubicBezTo>
                    <a:pt x="86" y="117"/>
                    <a:pt x="184" y="139"/>
                    <a:pt x="287" y="139"/>
                  </a:cubicBezTo>
                  <a:cubicBezTo>
                    <a:pt x="398" y="139"/>
                    <a:pt x="514" y="114"/>
                    <a:pt x="631" y="114"/>
                  </a:cubicBezTo>
                  <a:cubicBezTo>
                    <a:pt x="541" y="24"/>
                    <a:pt x="444" y="1"/>
                    <a:pt x="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30"/>
            <p:cNvSpPr/>
            <p:nvPr/>
          </p:nvSpPr>
          <p:spPr>
            <a:xfrm>
              <a:off x="5744150" y="3994375"/>
              <a:ext cx="7475" cy="7175"/>
            </a:xfrm>
            <a:custGeom>
              <a:avLst/>
              <a:gdLst/>
              <a:ahLst/>
              <a:cxnLst/>
              <a:rect l="l" t="t" r="r" b="b"/>
              <a:pathLst>
                <a:path w="299" h="287" extrusionOk="0">
                  <a:moveTo>
                    <a:pt x="1" y="0"/>
                  </a:moveTo>
                  <a:lnTo>
                    <a:pt x="1" y="250"/>
                  </a:lnTo>
                  <a:cubicBezTo>
                    <a:pt x="96" y="250"/>
                    <a:pt x="191" y="274"/>
                    <a:pt x="298" y="286"/>
                  </a:cubicBezTo>
                  <a:lnTo>
                    <a:pt x="29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30"/>
            <p:cNvSpPr/>
            <p:nvPr/>
          </p:nvSpPr>
          <p:spPr>
            <a:xfrm>
              <a:off x="5721825" y="3997075"/>
              <a:ext cx="15225" cy="3525"/>
            </a:xfrm>
            <a:custGeom>
              <a:avLst/>
              <a:gdLst/>
              <a:ahLst/>
              <a:cxnLst/>
              <a:rect l="l" t="t" r="r" b="b"/>
              <a:pathLst>
                <a:path w="609" h="141" extrusionOk="0">
                  <a:moveTo>
                    <a:pt x="283" y="0"/>
                  </a:moveTo>
                  <a:cubicBezTo>
                    <a:pt x="189" y="0"/>
                    <a:pt x="92" y="18"/>
                    <a:pt x="1" y="23"/>
                  </a:cubicBezTo>
                  <a:cubicBezTo>
                    <a:pt x="105" y="121"/>
                    <a:pt x="221" y="141"/>
                    <a:pt x="343" y="141"/>
                  </a:cubicBezTo>
                  <a:cubicBezTo>
                    <a:pt x="429" y="141"/>
                    <a:pt x="519" y="130"/>
                    <a:pt x="608" y="130"/>
                  </a:cubicBezTo>
                  <a:cubicBezTo>
                    <a:pt x="510" y="26"/>
                    <a:pt x="398" y="0"/>
                    <a:pt x="2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30"/>
            <p:cNvSpPr/>
            <p:nvPr/>
          </p:nvSpPr>
          <p:spPr>
            <a:xfrm>
              <a:off x="5719750" y="3990750"/>
              <a:ext cx="11050" cy="3050"/>
            </a:xfrm>
            <a:custGeom>
              <a:avLst/>
              <a:gdLst/>
              <a:ahLst/>
              <a:cxnLst/>
              <a:rect l="l" t="t" r="r" b="b"/>
              <a:pathLst>
                <a:path w="442" h="122" extrusionOk="0">
                  <a:moveTo>
                    <a:pt x="191" y="1"/>
                  </a:moveTo>
                  <a:cubicBezTo>
                    <a:pt x="127" y="1"/>
                    <a:pt x="64" y="32"/>
                    <a:pt x="1" y="122"/>
                  </a:cubicBezTo>
                  <a:cubicBezTo>
                    <a:pt x="143" y="122"/>
                    <a:pt x="286" y="98"/>
                    <a:pt x="441" y="98"/>
                  </a:cubicBezTo>
                  <a:cubicBezTo>
                    <a:pt x="355" y="51"/>
                    <a:pt x="272" y="1"/>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30"/>
            <p:cNvSpPr/>
            <p:nvPr/>
          </p:nvSpPr>
          <p:spPr>
            <a:xfrm>
              <a:off x="5611700" y="4001975"/>
              <a:ext cx="11050" cy="2850"/>
            </a:xfrm>
            <a:custGeom>
              <a:avLst/>
              <a:gdLst/>
              <a:ahLst/>
              <a:cxnLst/>
              <a:rect l="l" t="t" r="r" b="b"/>
              <a:pathLst>
                <a:path w="442" h="114" extrusionOk="0">
                  <a:moveTo>
                    <a:pt x="116" y="1"/>
                  </a:moveTo>
                  <a:cubicBezTo>
                    <a:pt x="78" y="1"/>
                    <a:pt x="39" y="3"/>
                    <a:pt x="1" y="6"/>
                  </a:cubicBezTo>
                  <a:cubicBezTo>
                    <a:pt x="81" y="93"/>
                    <a:pt x="166" y="114"/>
                    <a:pt x="257" y="114"/>
                  </a:cubicBezTo>
                  <a:cubicBezTo>
                    <a:pt x="316" y="114"/>
                    <a:pt x="377" y="106"/>
                    <a:pt x="441" y="101"/>
                  </a:cubicBezTo>
                  <a:cubicBezTo>
                    <a:pt x="343" y="21"/>
                    <a:pt x="231" y="1"/>
                    <a:pt x="1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30"/>
            <p:cNvSpPr/>
            <p:nvPr/>
          </p:nvSpPr>
          <p:spPr>
            <a:xfrm>
              <a:off x="5633125" y="4005025"/>
              <a:ext cx="8675" cy="2650"/>
            </a:xfrm>
            <a:custGeom>
              <a:avLst/>
              <a:gdLst/>
              <a:ahLst/>
              <a:cxnLst/>
              <a:rect l="l" t="t" r="r" b="b"/>
              <a:pathLst>
                <a:path w="347" h="106" extrusionOk="0">
                  <a:moveTo>
                    <a:pt x="50" y="1"/>
                  </a:moveTo>
                  <a:cubicBezTo>
                    <a:pt x="34" y="1"/>
                    <a:pt x="17" y="1"/>
                    <a:pt x="1" y="3"/>
                  </a:cubicBezTo>
                  <a:cubicBezTo>
                    <a:pt x="67" y="86"/>
                    <a:pt x="145" y="105"/>
                    <a:pt x="231" y="105"/>
                  </a:cubicBezTo>
                  <a:cubicBezTo>
                    <a:pt x="268" y="105"/>
                    <a:pt x="307" y="102"/>
                    <a:pt x="346" y="98"/>
                  </a:cubicBezTo>
                  <a:cubicBezTo>
                    <a:pt x="253" y="36"/>
                    <a:pt x="159"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30"/>
            <p:cNvSpPr/>
            <p:nvPr/>
          </p:nvSpPr>
          <p:spPr>
            <a:xfrm>
              <a:off x="5562875" y="3852000"/>
              <a:ext cx="174450" cy="28100"/>
            </a:xfrm>
            <a:custGeom>
              <a:avLst/>
              <a:gdLst/>
              <a:ahLst/>
              <a:cxnLst/>
              <a:rect l="l" t="t" r="r" b="b"/>
              <a:pathLst>
                <a:path w="6978" h="1124" extrusionOk="0">
                  <a:moveTo>
                    <a:pt x="435" y="1"/>
                  </a:moveTo>
                  <a:cubicBezTo>
                    <a:pt x="312" y="1"/>
                    <a:pt x="192" y="42"/>
                    <a:pt x="84" y="135"/>
                  </a:cubicBezTo>
                  <a:cubicBezTo>
                    <a:pt x="37" y="195"/>
                    <a:pt x="13" y="254"/>
                    <a:pt x="1" y="326"/>
                  </a:cubicBezTo>
                  <a:cubicBezTo>
                    <a:pt x="1" y="397"/>
                    <a:pt x="25" y="457"/>
                    <a:pt x="72" y="516"/>
                  </a:cubicBezTo>
                  <a:cubicBezTo>
                    <a:pt x="222" y="574"/>
                    <a:pt x="378" y="588"/>
                    <a:pt x="534" y="588"/>
                  </a:cubicBezTo>
                  <a:cubicBezTo>
                    <a:pt x="686" y="588"/>
                    <a:pt x="839" y="575"/>
                    <a:pt x="991" y="575"/>
                  </a:cubicBezTo>
                  <a:cubicBezTo>
                    <a:pt x="1168" y="575"/>
                    <a:pt x="1344" y="593"/>
                    <a:pt x="1513" y="671"/>
                  </a:cubicBezTo>
                  <a:cubicBezTo>
                    <a:pt x="2132" y="754"/>
                    <a:pt x="2751" y="861"/>
                    <a:pt x="3358" y="945"/>
                  </a:cubicBezTo>
                  <a:cubicBezTo>
                    <a:pt x="3508" y="930"/>
                    <a:pt x="3655" y="913"/>
                    <a:pt x="3800" y="913"/>
                  </a:cubicBezTo>
                  <a:cubicBezTo>
                    <a:pt x="4002" y="913"/>
                    <a:pt x="4200" y="946"/>
                    <a:pt x="4394" y="1064"/>
                  </a:cubicBezTo>
                  <a:cubicBezTo>
                    <a:pt x="4954" y="1088"/>
                    <a:pt x="5525" y="1088"/>
                    <a:pt x="6085" y="1100"/>
                  </a:cubicBezTo>
                  <a:cubicBezTo>
                    <a:pt x="6383" y="1052"/>
                    <a:pt x="6692" y="1123"/>
                    <a:pt x="6954" y="909"/>
                  </a:cubicBezTo>
                  <a:cubicBezTo>
                    <a:pt x="6966" y="873"/>
                    <a:pt x="6966" y="849"/>
                    <a:pt x="6978" y="814"/>
                  </a:cubicBezTo>
                  <a:cubicBezTo>
                    <a:pt x="6954" y="683"/>
                    <a:pt x="6835" y="611"/>
                    <a:pt x="6716" y="528"/>
                  </a:cubicBezTo>
                  <a:lnTo>
                    <a:pt x="6537" y="445"/>
                  </a:lnTo>
                  <a:cubicBezTo>
                    <a:pt x="6395" y="385"/>
                    <a:pt x="6264" y="338"/>
                    <a:pt x="6133" y="326"/>
                  </a:cubicBezTo>
                  <a:cubicBezTo>
                    <a:pt x="4728" y="218"/>
                    <a:pt x="3335" y="159"/>
                    <a:pt x="1930" y="76"/>
                  </a:cubicBezTo>
                  <a:cubicBezTo>
                    <a:pt x="1692" y="52"/>
                    <a:pt x="1453" y="52"/>
                    <a:pt x="1215" y="40"/>
                  </a:cubicBezTo>
                  <a:cubicBezTo>
                    <a:pt x="1166" y="95"/>
                    <a:pt x="1118" y="125"/>
                    <a:pt x="1070" y="125"/>
                  </a:cubicBezTo>
                  <a:cubicBezTo>
                    <a:pt x="1025" y="125"/>
                    <a:pt x="982" y="98"/>
                    <a:pt x="942" y="40"/>
                  </a:cubicBezTo>
                  <a:lnTo>
                    <a:pt x="953" y="40"/>
                  </a:lnTo>
                  <a:cubicBezTo>
                    <a:pt x="924" y="28"/>
                    <a:pt x="894" y="22"/>
                    <a:pt x="864" y="22"/>
                  </a:cubicBezTo>
                  <a:cubicBezTo>
                    <a:pt x="834" y="22"/>
                    <a:pt x="805" y="28"/>
                    <a:pt x="775" y="40"/>
                  </a:cubicBezTo>
                  <a:lnTo>
                    <a:pt x="787" y="40"/>
                  </a:lnTo>
                  <a:cubicBezTo>
                    <a:pt x="787" y="52"/>
                    <a:pt x="775" y="76"/>
                    <a:pt x="739" y="88"/>
                  </a:cubicBezTo>
                  <a:cubicBezTo>
                    <a:pt x="733" y="90"/>
                    <a:pt x="728" y="92"/>
                    <a:pt x="722" y="92"/>
                  </a:cubicBezTo>
                  <a:cubicBezTo>
                    <a:pt x="706" y="92"/>
                    <a:pt x="689" y="79"/>
                    <a:pt x="672" y="49"/>
                  </a:cubicBezTo>
                  <a:lnTo>
                    <a:pt x="672" y="49"/>
                  </a:lnTo>
                  <a:cubicBezTo>
                    <a:pt x="675" y="50"/>
                    <a:pt x="677" y="51"/>
                    <a:pt x="680" y="52"/>
                  </a:cubicBezTo>
                  <a:lnTo>
                    <a:pt x="668" y="40"/>
                  </a:lnTo>
                  <a:lnTo>
                    <a:pt x="668" y="40"/>
                  </a:lnTo>
                  <a:cubicBezTo>
                    <a:pt x="669" y="43"/>
                    <a:pt x="671" y="46"/>
                    <a:pt x="672" y="49"/>
                  </a:cubicBezTo>
                  <a:lnTo>
                    <a:pt x="672" y="49"/>
                  </a:lnTo>
                  <a:cubicBezTo>
                    <a:pt x="594" y="18"/>
                    <a:pt x="514"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30"/>
            <p:cNvSpPr/>
            <p:nvPr/>
          </p:nvSpPr>
          <p:spPr>
            <a:xfrm>
              <a:off x="5745650" y="3907150"/>
              <a:ext cx="38725" cy="32475"/>
            </a:xfrm>
            <a:custGeom>
              <a:avLst/>
              <a:gdLst/>
              <a:ahLst/>
              <a:cxnLst/>
              <a:rect l="l" t="t" r="r" b="b"/>
              <a:pathLst>
                <a:path w="1549" h="1299" extrusionOk="0">
                  <a:moveTo>
                    <a:pt x="722" y="0"/>
                  </a:moveTo>
                  <a:cubicBezTo>
                    <a:pt x="606" y="0"/>
                    <a:pt x="488" y="86"/>
                    <a:pt x="369" y="156"/>
                  </a:cubicBezTo>
                  <a:lnTo>
                    <a:pt x="369" y="167"/>
                  </a:lnTo>
                  <a:cubicBezTo>
                    <a:pt x="286" y="251"/>
                    <a:pt x="334" y="394"/>
                    <a:pt x="203" y="441"/>
                  </a:cubicBezTo>
                  <a:cubicBezTo>
                    <a:pt x="191" y="560"/>
                    <a:pt x="131" y="668"/>
                    <a:pt x="36" y="751"/>
                  </a:cubicBezTo>
                  <a:cubicBezTo>
                    <a:pt x="0" y="858"/>
                    <a:pt x="12" y="941"/>
                    <a:pt x="72" y="1025"/>
                  </a:cubicBezTo>
                  <a:cubicBezTo>
                    <a:pt x="84" y="1144"/>
                    <a:pt x="84" y="1263"/>
                    <a:pt x="215" y="1299"/>
                  </a:cubicBezTo>
                  <a:lnTo>
                    <a:pt x="358" y="1168"/>
                  </a:lnTo>
                  <a:lnTo>
                    <a:pt x="500" y="1025"/>
                  </a:lnTo>
                  <a:lnTo>
                    <a:pt x="679" y="882"/>
                  </a:lnTo>
                  <a:cubicBezTo>
                    <a:pt x="793" y="768"/>
                    <a:pt x="904" y="674"/>
                    <a:pt x="1002" y="674"/>
                  </a:cubicBezTo>
                  <a:cubicBezTo>
                    <a:pt x="1089" y="674"/>
                    <a:pt x="1165" y="746"/>
                    <a:pt x="1227" y="941"/>
                  </a:cubicBezTo>
                  <a:cubicBezTo>
                    <a:pt x="1264" y="1043"/>
                    <a:pt x="1309" y="1075"/>
                    <a:pt x="1358" y="1075"/>
                  </a:cubicBezTo>
                  <a:cubicBezTo>
                    <a:pt x="1417" y="1075"/>
                    <a:pt x="1483" y="1027"/>
                    <a:pt x="1548" y="1001"/>
                  </a:cubicBezTo>
                  <a:cubicBezTo>
                    <a:pt x="1465" y="644"/>
                    <a:pt x="1108" y="489"/>
                    <a:pt x="965" y="167"/>
                  </a:cubicBezTo>
                  <a:cubicBezTo>
                    <a:pt x="886" y="44"/>
                    <a:pt x="804" y="0"/>
                    <a:pt x="7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30"/>
            <p:cNvSpPr/>
            <p:nvPr/>
          </p:nvSpPr>
          <p:spPr>
            <a:xfrm>
              <a:off x="5736125" y="3874000"/>
              <a:ext cx="13125" cy="58175"/>
            </a:xfrm>
            <a:custGeom>
              <a:avLst/>
              <a:gdLst/>
              <a:ahLst/>
              <a:cxnLst/>
              <a:rect l="l" t="t" r="r" b="b"/>
              <a:pathLst>
                <a:path w="525" h="2327" extrusionOk="0">
                  <a:moveTo>
                    <a:pt x="101" y="1"/>
                  </a:moveTo>
                  <a:cubicBezTo>
                    <a:pt x="79" y="1"/>
                    <a:pt x="54" y="16"/>
                    <a:pt x="36" y="53"/>
                  </a:cubicBezTo>
                  <a:cubicBezTo>
                    <a:pt x="36" y="601"/>
                    <a:pt x="48" y="1160"/>
                    <a:pt x="24" y="1696"/>
                  </a:cubicBezTo>
                  <a:cubicBezTo>
                    <a:pt x="0" y="2029"/>
                    <a:pt x="119" y="2232"/>
                    <a:pt x="441" y="2327"/>
                  </a:cubicBezTo>
                  <a:cubicBezTo>
                    <a:pt x="453" y="2255"/>
                    <a:pt x="465" y="2172"/>
                    <a:pt x="477" y="2077"/>
                  </a:cubicBezTo>
                  <a:cubicBezTo>
                    <a:pt x="524" y="2005"/>
                    <a:pt x="524" y="1946"/>
                    <a:pt x="453" y="1898"/>
                  </a:cubicBezTo>
                  <a:cubicBezTo>
                    <a:pt x="399" y="1918"/>
                    <a:pt x="342" y="1937"/>
                    <a:pt x="293" y="1937"/>
                  </a:cubicBezTo>
                  <a:cubicBezTo>
                    <a:pt x="221" y="1937"/>
                    <a:pt x="167" y="1896"/>
                    <a:pt x="167" y="1755"/>
                  </a:cubicBezTo>
                  <a:lnTo>
                    <a:pt x="167" y="53"/>
                  </a:lnTo>
                  <a:cubicBezTo>
                    <a:pt x="167" y="41"/>
                    <a:pt x="155" y="29"/>
                    <a:pt x="119" y="5"/>
                  </a:cubicBezTo>
                  <a:cubicBezTo>
                    <a:pt x="114" y="2"/>
                    <a:pt x="108"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30"/>
            <p:cNvSpPr/>
            <p:nvPr/>
          </p:nvSpPr>
          <p:spPr>
            <a:xfrm>
              <a:off x="5762325" y="3928875"/>
              <a:ext cx="3575" cy="3575"/>
            </a:xfrm>
            <a:custGeom>
              <a:avLst/>
              <a:gdLst/>
              <a:ahLst/>
              <a:cxnLst/>
              <a:rect l="l" t="t" r="r" b="b"/>
              <a:pathLst>
                <a:path w="143" h="143" extrusionOk="0">
                  <a:moveTo>
                    <a:pt x="12" y="1"/>
                  </a:moveTo>
                  <a:lnTo>
                    <a:pt x="12" y="1"/>
                  </a:lnTo>
                  <a:cubicBezTo>
                    <a:pt x="0" y="49"/>
                    <a:pt x="12" y="96"/>
                    <a:pt x="24" y="120"/>
                  </a:cubicBezTo>
                  <a:cubicBezTo>
                    <a:pt x="49" y="128"/>
                    <a:pt x="79" y="142"/>
                    <a:pt x="107" y="142"/>
                  </a:cubicBezTo>
                  <a:cubicBezTo>
                    <a:pt x="120" y="142"/>
                    <a:pt x="132" y="139"/>
                    <a:pt x="143" y="132"/>
                  </a:cubicBezTo>
                  <a:lnTo>
                    <a:pt x="1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30"/>
            <p:cNvSpPr/>
            <p:nvPr/>
          </p:nvSpPr>
          <p:spPr>
            <a:xfrm>
              <a:off x="5784350" y="3932150"/>
              <a:ext cx="3300" cy="4200"/>
            </a:xfrm>
            <a:custGeom>
              <a:avLst/>
              <a:gdLst/>
              <a:ahLst/>
              <a:cxnLst/>
              <a:rect l="l" t="t" r="r" b="b"/>
              <a:pathLst>
                <a:path w="132" h="168" extrusionOk="0">
                  <a:moveTo>
                    <a:pt x="0" y="1"/>
                  </a:moveTo>
                  <a:cubicBezTo>
                    <a:pt x="0" y="96"/>
                    <a:pt x="60" y="144"/>
                    <a:pt x="131" y="168"/>
                  </a:cubicBezTo>
                  <a:cubicBezTo>
                    <a:pt x="131" y="84"/>
                    <a:pt x="84"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30"/>
            <p:cNvSpPr/>
            <p:nvPr/>
          </p:nvSpPr>
          <p:spPr>
            <a:xfrm>
              <a:off x="6094800" y="4051250"/>
              <a:ext cx="14900" cy="3400"/>
            </a:xfrm>
            <a:custGeom>
              <a:avLst/>
              <a:gdLst/>
              <a:ahLst/>
              <a:cxnLst/>
              <a:rect l="l" t="t" r="r" b="b"/>
              <a:pathLst>
                <a:path w="596" h="136" extrusionOk="0">
                  <a:moveTo>
                    <a:pt x="314" y="1"/>
                  </a:moveTo>
                  <a:cubicBezTo>
                    <a:pt x="210" y="1"/>
                    <a:pt x="105" y="23"/>
                    <a:pt x="0" y="23"/>
                  </a:cubicBezTo>
                  <a:cubicBezTo>
                    <a:pt x="98" y="108"/>
                    <a:pt x="206" y="135"/>
                    <a:pt x="317" y="135"/>
                  </a:cubicBezTo>
                  <a:cubicBezTo>
                    <a:pt x="409" y="135"/>
                    <a:pt x="504" y="116"/>
                    <a:pt x="596" y="95"/>
                  </a:cubicBezTo>
                  <a:cubicBezTo>
                    <a:pt x="504" y="20"/>
                    <a:pt x="409" y="1"/>
                    <a:pt x="3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30"/>
            <p:cNvSpPr/>
            <p:nvPr/>
          </p:nvSpPr>
          <p:spPr>
            <a:xfrm>
              <a:off x="6070975" y="4051825"/>
              <a:ext cx="6575" cy="2775"/>
            </a:xfrm>
            <a:custGeom>
              <a:avLst/>
              <a:gdLst/>
              <a:ahLst/>
              <a:cxnLst/>
              <a:rect l="l" t="t" r="r" b="b"/>
              <a:pathLst>
                <a:path w="263" h="111" extrusionOk="0">
                  <a:moveTo>
                    <a:pt x="1" y="0"/>
                  </a:moveTo>
                  <a:lnTo>
                    <a:pt x="1" y="95"/>
                  </a:lnTo>
                  <a:cubicBezTo>
                    <a:pt x="38" y="104"/>
                    <a:pt x="75" y="111"/>
                    <a:pt x="109" y="111"/>
                  </a:cubicBezTo>
                  <a:cubicBezTo>
                    <a:pt x="175" y="111"/>
                    <a:pt x="232" y="86"/>
                    <a:pt x="2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30"/>
            <p:cNvSpPr/>
            <p:nvPr/>
          </p:nvSpPr>
          <p:spPr>
            <a:xfrm>
              <a:off x="6087950" y="4051825"/>
              <a:ext cx="5375" cy="1250"/>
            </a:xfrm>
            <a:custGeom>
              <a:avLst/>
              <a:gdLst/>
              <a:ahLst/>
              <a:cxnLst/>
              <a:rect l="l" t="t" r="r" b="b"/>
              <a:pathLst>
                <a:path w="215" h="50" extrusionOk="0">
                  <a:moveTo>
                    <a:pt x="1" y="0"/>
                  </a:moveTo>
                  <a:cubicBezTo>
                    <a:pt x="35" y="34"/>
                    <a:pt x="69" y="49"/>
                    <a:pt x="103" y="49"/>
                  </a:cubicBezTo>
                  <a:cubicBezTo>
                    <a:pt x="140" y="49"/>
                    <a:pt x="178" y="31"/>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30"/>
            <p:cNvSpPr/>
            <p:nvPr/>
          </p:nvSpPr>
          <p:spPr>
            <a:xfrm>
              <a:off x="6043300" y="4015500"/>
              <a:ext cx="2400" cy="3600"/>
            </a:xfrm>
            <a:custGeom>
              <a:avLst/>
              <a:gdLst/>
              <a:ahLst/>
              <a:cxnLst/>
              <a:rect l="l" t="t" r="r" b="b"/>
              <a:pathLst>
                <a:path w="96" h="144" extrusionOk="0">
                  <a:moveTo>
                    <a:pt x="96" y="1"/>
                  </a:moveTo>
                  <a:lnTo>
                    <a:pt x="96" y="1"/>
                  </a:lnTo>
                  <a:cubicBezTo>
                    <a:pt x="1" y="36"/>
                    <a:pt x="1" y="84"/>
                    <a:pt x="84" y="144"/>
                  </a:cubicBezTo>
                  <a:cubicBezTo>
                    <a:pt x="84" y="96"/>
                    <a:pt x="84" y="48"/>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30"/>
            <p:cNvSpPr/>
            <p:nvPr/>
          </p:nvSpPr>
          <p:spPr>
            <a:xfrm>
              <a:off x="6006400" y="3899425"/>
              <a:ext cx="29475" cy="19625"/>
            </a:xfrm>
            <a:custGeom>
              <a:avLst/>
              <a:gdLst/>
              <a:ahLst/>
              <a:cxnLst/>
              <a:rect l="l" t="t" r="r" b="b"/>
              <a:pathLst>
                <a:path w="1179" h="785" extrusionOk="0">
                  <a:moveTo>
                    <a:pt x="417" y="0"/>
                  </a:moveTo>
                  <a:cubicBezTo>
                    <a:pt x="286" y="95"/>
                    <a:pt x="131" y="203"/>
                    <a:pt x="0" y="286"/>
                  </a:cubicBezTo>
                  <a:cubicBezTo>
                    <a:pt x="0" y="322"/>
                    <a:pt x="12" y="334"/>
                    <a:pt x="48" y="346"/>
                  </a:cubicBezTo>
                  <a:cubicBezTo>
                    <a:pt x="52" y="358"/>
                    <a:pt x="60" y="363"/>
                    <a:pt x="71" y="363"/>
                  </a:cubicBezTo>
                  <a:cubicBezTo>
                    <a:pt x="90" y="363"/>
                    <a:pt x="116" y="345"/>
                    <a:pt x="131" y="322"/>
                  </a:cubicBezTo>
                  <a:cubicBezTo>
                    <a:pt x="298" y="405"/>
                    <a:pt x="262" y="572"/>
                    <a:pt x="298" y="715"/>
                  </a:cubicBezTo>
                  <a:cubicBezTo>
                    <a:pt x="326" y="768"/>
                    <a:pt x="358" y="784"/>
                    <a:pt x="390" y="784"/>
                  </a:cubicBezTo>
                  <a:cubicBezTo>
                    <a:pt x="446" y="784"/>
                    <a:pt x="506" y="736"/>
                    <a:pt x="562" y="736"/>
                  </a:cubicBezTo>
                  <a:cubicBezTo>
                    <a:pt x="569" y="736"/>
                    <a:pt x="577" y="737"/>
                    <a:pt x="584" y="738"/>
                  </a:cubicBezTo>
                  <a:cubicBezTo>
                    <a:pt x="1155" y="596"/>
                    <a:pt x="1179" y="584"/>
                    <a:pt x="1000" y="179"/>
                  </a:cubicBezTo>
                  <a:cubicBezTo>
                    <a:pt x="881" y="60"/>
                    <a:pt x="679" y="179"/>
                    <a:pt x="548" y="24"/>
                  </a:cubicBezTo>
                  <a:cubicBezTo>
                    <a:pt x="500" y="24"/>
                    <a:pt x="465" y="24"/>
                    <a:pt x="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30"/>
            <p:cNvSpPr/>
            <p:nvPr/>
          </p:nvSpPr>
          <p:spPr>
            <a:xfrm>
              <a:off x="6020375" y="3900300"/>
              <a:ext cx="11050" cy="3700"/>
            </a:xfrm>
            <a:custGeom>
              <a:avLst/>
              <a:gdLst/>
              <a:ahLst/>
              <a:cxnLst/>
              <a:rect l="l" t="t" r="r" b="b"/>
              <a:pathLst>
                <a:path w="442" h="148" extrusionOk="0">
                  <a:moveTo>
                    <a:pt x="156" y="1"/>
                  </a:moveTo>
                  <a:cubicBezTo>
                    <a:pt x="96" y="1"/>
                    <a:pt x="48" y="13"/>
                    <a:pt x="1" y="13"/>
                  </a:cubicBezTo>
                  <a:cubicBezTo>
                    <a:pt x="76" y="130"/>
                    <a:pt x="180" y="147"/>
                    <a:pt x="293" y="147"/>
                  </a:cubicBezTo>
                  <a:cubicBezTo>
                    <a:pt x="341" y="147"/>
                    <a:pt x="391" y="144"/>
                    <a:pt x="441" y="144"/>
                  </a:cubicBezTo>
                  <a:cubicBezTo>
                    <a:pt x="382" y="25"/>
                    <a:pt x="263" y="13"/>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30"/>
            <p:cNvSpPr/>
            <p:nvPr/>
          </p:nvSpPr>
          <p:spPr>
            <a:xfrm>
              <a:off x="6005200" y="3916775"/>
              <a:ext cx="15800" cy="5000"/>
            </a:xfrm>
            <a:custGeom>
              <a:avLst/>
              <a:gdLst/>
              <a:ahLst/>
              <a:cxnLst/>
              <a:rect l="l" t="t" r="r" b="b"/>
              <a:pathLst>
                <a:path w="632" h="200" extrusionOk="0">
                  <a:moveTo>
                    <a:pt x="527" y="0"/>
                  </a:moveTo>
                  <a:cubicBezTo>
                    <a:pt x="463" y="0"/>
                    <a:pt x="399" y="44"/>
                    <a:pt x="346" y="44"/>
                  </a:cubicBezTo>
                  <a:cubicBezTo>
                    <a:pt x="227" y="56"/>
                    <a:pt x="108" y="68"/>
                    <a:pt x="1" y="104"/>
                  </a:cubicBezTo>
                  <a:cubicBezTo>
                    <a:pt x="13" y="128"/>
                    <a:pt x="36" y="175"/>
                    <a:pt x="60" y="199"/>
                  </a:cubicBezTo>
                  <a:cubicBezTo>
                    <a:pt x="251" y="187"/>
                    <a:pt x="429" y="187"/>
                    <a:pt x="632" y="175"/>
                  </a:cubicBezTo>
                  <a:lnTo>
                    <a:pt x="632" y="116"/>
                  </a:lnTo>
                  <a:lnTo>
                    <a:pt x="632" y="56"/>
                  </a:lnTo>
                  <a:cubicBezTo>
                    <a:pt x="598" y="14"/>
                    <a:pt x="562" y="0"/>
                    <a:pt x="5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30"/>
            <p:cNvSpPr/>
            <p:nvPr/>
          </p:nvSpPr>
          <p:spPr>
            <a:xfrm>
              <a:off x="6003425" y="3907450"/>
              <a:ext cx="6925" cy="5225"/>
            </a:xfrm>
            <a:custGeom>
              <a:avLst/>
              <a:gdLst/>
              <a:ahLst/>
              <a:cxnLst/>
              <a:rect l="l" t="t" r="r" b="b"/>
              <a:pathLst>
                <a:path w="277" h="209" extrusionOk="0">
                  <a:moveTo>
                    <a:pt x="119" y="1"/>
                  </a:moveTo>
                  <a:cubicBezTo>
                    <a:pt x="12" y="72"/>
                    <a:pt x="0" y="179"/>
                    <a:pt x="131" y="203"/>
                  </a:cubicBezTo>
                  <a:cubicBezTo>
                    <a:pt x="148" y="207"/>
                    <a:pt x="162" y="209"/>
                    <a:pt x="174" y="209"/>
                  </a:cubicBezTo>
                  <a:cubicBezTo>
                    <a:pt x="276" y="209"/>
                    <a:pt x="240" y="87"/>
                    <a:pt x="250" y="13"/>
                  </a:cubicBezTo>
                  <a:cubicBezTo>
                    <a:pt x="203" y="13"/>
                    <a:pt x="167"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30"/>
            <p:cNvSpPr/>
            <p:nvPr/>
          </p:nvSpPr>
          <p:spPr>
            <a:xfrm>
              <a:off x="6128425" y="4055700"/>
              <a:ext cx="4500" cy="2400"/>
            </a:xfrm>
            <a:custGeom>
              <a:avLst/>
              <a:gdLst/>
              <a:ahLst/>
              <a:cxnLst/>
              <a:rect l="l" t="t" r="r" b="b"/>
              <a:pathLst>
                <a:path w="180" h="96" extrusionOk="0">
                  <a:moveTo>
                    <a:pt x="179" y="95"/>
                  </a:move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30"/>
            <p:cNvSpPr/>
            <p:nvPr/>
          </p:nvSpPr>
          <p:spPr>
            <a:xfrm>
              <a:off x="6171300" y="4055100"/>
              <a:ext cx="12225" cy="2700"/>
            </a:xfrm>
            <a:custGeom>
              <a:avLst/>
              <a:gdLst/>
              <a:ahLst/>
              <a:cxnLst/>
              <a:rect l="l" t="t" r="r" b="b"/>
              <a:pathLst>
                <a:path w="489" h="108" extrusionOk="0">
                  <a:moveTo>
                    <a:pt x="0" y="0"/>
                  </a:moveTo>
                  <a:lnTo>
                    <a:pt x="0" y="84"/>
                  </a:lnTo>
                  <a:cubicBezTo>
                    <a:pt x="131" y="84"/>
                    <a:pt x="274" y="107"/>
                    <a:pt x="417" y="107"/>
                  </a:cubicBezTo>
                  <a:cubicBezTo>
                    <a:pt x="488" y="72"/>
                    <a:pt x="488" y="48"/>
                    <a:pt x="3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30"/>
            <p:cNvSpPr/>
            <p:nvPr/>
          </p:nvSpPr>
          <p:spPr>
            <a:xfrm>
              <a:off x="6184100" y="4055400"/>
              <a:ext cx="4475" cy="3300"/>
            </a:xfrm>
            <a:custGeom>
              <a:avLst/>
              <a:gdLst/>
              <a:ahLst/>
              <a:cxnLst/>
              <a:rect l="l" t="t" r="r" b="b"/>
              <a:pathLst>
                <a:path w="179" h="132" extrusionOk="0">
                  <a:moveTo>
                    <a:pt x="60" y="0"/>
                  </a:moveTo>
                  <a:cubicBezTo>
                    <a:pt x="0" y="36"/>
                    <a:pt x="0" y="72"/>
                    <a:pt x="60" y="107"/>
                  </a:cubicBezTo>
                  <a:lnTo>
                    <a:pt x="48" y="131"/>
                  </a:lnTo>
                  <a:cubicBezTo>
                    <a:pt x="96" y="119"/>
                    <a:pt x="143" y="119"/>
                    <a:pt x="179" y="107"/>
                  </a:cubicBezTo>
                  <a:cubicBezTo>
                    <a:pt x="179" y="36"/>
                    <a:pt x="119"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30"/>
            <p:cNvSpPr/>
            <p:nvPr/>
          </p:nvSpPr>
          <p:spPr>
            <a:xfrm>
              <a:off x="6181725" y="4055100"/>
              <a:ext cx="3875" cy="3000"/>
            </a:xfrm>
            <a:custGeom>
              <a:avLst/>
              <a:gdLst/>
              <a:ahLst/>
              <a:cxnLst/>
              <a:rect l="l" t="t" r="r" b="b"/>
              <a:pathLst>
                <a:path w="155" h="120" extrusionOk="0">
                  <a:moveTo>
                    <a:pt x="155" y="0"/>
                  </a:moveTo>
                  <a:cubicBezTo>
                    <a:pt x="95" y="0"/>
                    <a:pt x="60" y="0"/>
                    <a:pt x="0" y="12"/>
                  </a:cubicBezTo>
                  <a:lnTo>
                    <a:pt x="0" y="119"/>
                  </a:lnTo>
                  <a:lnTo>
                    <a:pt x="155" y="119"/>
                  </a:lnTo>
                  <a:lnTo>
                    <a:pt x="155" y="60"/>
                  </a:ln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30"/>
            <p:cNvSpPr/>
            <p:nvPr/>
          </p:nvSpPr>
          <p:spPr>
            <a:xfrm>
              <a:off x="6168325" y="4055400"/>
              <a:ext cx="3300" cy="2550"/>
            </a:xfrm>
            <a:custGeom>
              <a:avLst/>
              <a:gdLst/>
              <a:ahLst/>
              <a:cxnLst/>
              <a:rect l="l" t="t" r="r" b="b"/>
              <a:pathLst>
                <a:path w="132" h="102" extrusionOk="0">
                  <a:moveTo>
                    <a:pt x="131" y="0"/>
                  </a:moveTo>
                  <a:cubicBezTo>
                    <a:pt x="84" y="36"/>
                    <a:pt x="36" y="48"/>
                    <a:pt x="0" y="83"/>
                  </a:cubicBezTo>
                  <a:cubicBezTo>
                    <a:pt x="18" y="95"/>
                    <a:pt x="39" y="101"/>
                    <a:pt x="61" y="101"/>
                  </a:cubicBezTo>
                  <a:cubicBezTo>
                    <a:pt x="84" y="101"/>
                    <a:pt x="107" y="95"/>
                    <a:pt x="131" y="83"/>
                  </a:cubicBezTo>
                  <a:lnTo>
                    <a:pt x="131" y="48"/>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30"/>
            <p:cNvSpPr/>
            <p:nvPr/>
          </p:nvSpPr>
          <p:spPr>
            <a:xfrm>
              <a:off x="5981100" y="3926200"/>
              <a:ext cx="13700" cy="3425"/>
            </a:xfrm>
            <a:custGeom>
              <a:avLst/>
              <a:gdLst/>
              <a:ahLst/>
              <a:cxnLst/>
              <a:rect l="l" t="t" r="r" b="b"/>
              <a:pathLst>
                <a:path w="548" h="137" extrusionOk="0">
                  <a:moveTo>
                    <a:pt x="0" y="1"/>
                  </a:moveTo>
                  <a:lnTo>
                    <a:pt x="0" y="96"/>
                  </a:lnTo>
                  <a:cubicBezTo>
                    <a:pt x="87" y="118"/>
                    <a:pt x="173" y="137"/>
                    <a:pt x="257" y="137"/>
                  </a:cubicBezTo>
                  <a:cubicBezTo>
                    <a:pt x="359" y="137"/>
                    <a:pt x="457" y="109"/>
                    <a:pt x="548" y="25"/>
                  </a:cubicBezTo>
                  <a:cubicBezTo>
                    <a:pt x="369" y="25"/>
                    <a:pt x="179"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30"/>
            <p:cNvSpPr/>
            <p:nvPr/>
          </p:nvSpPr>
          <p:spPr>
            <a:xfrm>
              <a:off x="5737300" y="3846725"/>
              <a:ext cx="50925" cy="14600"/>
            </a:xfrm>
            <a:custGeom>
              <a:avLst/>
              <a:gdLst/>
              <a:ahLst/>
              <a:cxnLst/>
              <a:rect l="l" t="t" r="r" b="b"/>
              <a:pathLst>
                <a:path w="2037" h="584" extrusionOk="0">
                  <a:moveTo>
                    <a:pt x="287" y="1"/>
                  </a:moveTo>
                  <a:cubicBezTo>
                    <a:pt x="239" y="25"/>
                    <a:pt x="227" y="72"/>
                    <a:pt x="215" y="132"/>
                  </a:cubicBezTo>
                  <a:cubicBezTo>
                    <a:pt x="215" y="251"/>
                    <a:pt x="1" y="346"/>
                    <a:pt x="168" y="477"/>
                  </a:cubicBezTo>
                  <a:cubicBezTo>
                    <a:pt x="255" y="457"/>
                    <a:pt x="341" y="449"/>
                    <a:pt x="427" y="449"/>
                  </a:cubicBezTo>
                  <a:cubicBezTo>
                    <a:pt x="780" y="449"/>
                    <a:pt x="1125" y="583"/>
                    <a:pt x="1478" y="583"/>
                  </a:cubicBezTo>
                  <a:cubicBezTo>
                    <a:pt x="1557" y="583"/>
                    <a:pt x="1636" y="577"/>
                    <a:pt x="1715" y="560"/>
                  </a:cubicBezTo>
                  <a:cubicBezTo>
                    <a:pt x="1668" y="489"/>
                    <a:pt x="1561" y="406"/>
                    <a:pt x="1596" y="358"/>
                  </a:cubicBezTo>
                  <a:cubicBezTo>
                    <a:pt x="1608" y="314"/>
                    <a:pt x="1639" y="303"/>
                    <a:pt x="1680" y="303"/>
                  </a:cubicBezTo>
                  <a:cubicBezTo>
                    <a:pt x="1718" y="303"/>
                    <a:pt x="1763" y="312"/>
                    <a:pt x="1806" y="312"/>
                  </a:cubicBezTo>
                  <a:cubicBezTo>
                    <a:pt x="1815" y="312"/>
                    <a:pt x="1825" y="312"/>
                    <a:pt x="1835" y="310"/>
                  </a:cubicBezTo>
                  <a:cubicBezTo>
                    <a:pt x="1906" y="299"/>
                    <a:pt x="1966" y="287"/>
                    <a:pt x="2037" y="263"/>
                  </a:cubicBezTo>
                  <a:cubicBezTo>
                    <a:pt x="1442" y="179"/>
                    <a:pt x="870" y="84"/>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30"/>
            <p:cNvSpPr/>
            <p:nvPr/>
          </p:nvSpPr>
          <p:spPr>
            <a:xfrm>
              <a:off x="5734625" y="3814575"/>
              <a:ext cx="11350" cy="35875"/>
            </a:xfrm>
            <a:custGeom>
              <a:avLst/>
              <a:gdLst/>
              <a:ahLst/>
              <a:cxnLst/>
              <a:rect l="l" t="t" r="r" b="b"/>
              <a:pathLst>
                <a:path w="454" h="1435" extrusionOk="0">
                  <a:moveTo>
                    <a:pt x="108" y="1"/>
                  </a:moveTo>
                  <a:cubicBezTo>
                    <a:pt x="96" y="37"/>
                    <a:pt x="60" y="61"/>
                    <a:pt x="48" y="96"/>
                  </a:cubicBezTo>
                  <a:cubicBezTo>
                    <a:pt x="48" y="430"/>
                    <a:pt x="25" y="763"/>
                    <a:pt x="1" y="1108"/>
                  </a:cubicBezTo>
                  <a:cubicBezTo>
                    <a:pt x="77" y="1261"/>
                    <a:pt x="134" y="1434"/>
                    <a:pt x="335" y="1434"/>
                  </a:cubicBezTo>
                  <a:cubicBezTo>
                    <a:pt x="354" y="1434"/>
                    <a:pt x="373" y="1433"/>
                    <a:pt x="394" y="1430"/>
                  </a:cubicBezTo>
                  <a:lnTo>
                    <a:pt x="394" y="1287"/>
                  </a:lnTo>
                  <a:cubicBezTo>
                    <a:pt x="406" y="942"/>
                    <a:pt x="453" y="620"/>
                    <a:pt x="406" y="299"/>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30"/>
            <p:cNvSpPr/>
            <p:nvPr/>
          </p:nvSpPr>
          <p:spPr>
            <a:xfrm>
              <a:off x="5743575" y="3811600"/>
              <a:ext cx="5375" cy="7175"/>
            </a:xfrm>
            <a:custGeom>
              <a:avLst/>
              <a:gdLst/>
              <a:ahLst/>
              <a:cxnLst/>
              <a:rect l="l" t="t" r="r" b="b"/>
              <a:pathLst>
                <a:path w="215" h="287" extrusionOk="0">
                  <a:moveTo>
                    <a:pt x="214" y="1"/>
                  </a:moveTo>
                  <a:cubicBezTo>
                    <a:pt x="36" y="25"/>
                    <a:pt x="0" y="144"/>
                    <a:pt x="48" y="287"/>
                  </a:cubicBezTo>
                  <a:cubicBezTo>
                    <a:pt x="107" y="180"/>
                    <a:pt x="155" y="96"/>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30"/>
            <p:cNvSpPr/>
            <p:nvPr/>
          </p:nvSpPr>
          <p:spPr>
            <a:xfrm>
              <a:off x="5790900" y="3852975"/>
              <a:ext cx="3000" cy="2850"/>
            </a:xfrm>
            <a:custGeom>
              <a:avLst/>
              <a:gdLst/>
              <a:ahLst/>
              <a:cxnLst/>
              <a:rect l="l" t="t" r="r" b="b"/>
              <a:pathLst>
                <a:path w="120" h="114" extrusionOk="0">
                  <a:moveTo>
                    <a:pt x="75" y="0"/>
                  </a:moveTo>
                  <a:cubicBezTo>
                    <a:pt x="52" y="0"/>
                    <a:pt x="31" y="14"/>
                    <a:pt x="0" y="37"/>
                  </a:cubicBezTo>
                  <a:cubicBezTo>
                    <a:pt x="24" y="84"/>
                    <a:pt x="48" y="114"/>
                    <a:pt x="69" y="114"/>
                  </a:cubicBezTo>
                  <a:cubicBezTo>
                    <a:pt x="89" y="114"/>
                    <a:pt x="107" y="84"/>
                    <a:pt x="119" y="13"/>
                  </a:cubicBezTo>
                  <a:cubicBezTo>
                    <a:pt x="102" y="4"/>
                    <a:pt x="88" y="0"/>
                    <a:pt x="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30"/>
            <p:cNvSpPr/>
            <p:nvPr/>
          </p:nvSpPr>
          <p:spPr>
            <a:xfrm>
              <a:off x="5680450" y="3802975"/>
              <a:ext cx="42300" cy="12700"/>
            </a:xfrm>
            <a:custGeom>
              <a:avLst/>
              <a:gdLst/>
              <a:ahLst/>
              <a:cxnLst/>
              <a:rect l="l" t="t" r="r" b="b"/>
              <a:pathLst>
                <a:path w="1692" h="508" extrusionOk="0">
                  <a:moveTo>
                    <a:pt x="1" y="1"/>
                  </a:moveTo>
                  <a:lnTo>
                    <a:pt x="1" y="1"/>
                  </a:lnTo>
                  <a:cubicBezTo>
                    <a:pt x="107" y="300"/>
                    <a:pt x="296" y="365"/>
                    <a:pt x="508" y="365"/>
                  </a:cubicBezTo>
                  <a:cubicBezTo>
                    <a:pt x="667" y="365"/>
                    <a:pt x="840" y="328"/>
                    <a:pt x="1000" y="328"/>
                  </a:cubicBezTo>
                  <a:cubicBezTo>
                    <a:pt x="1153" y="328"/>
                    <a:pt x="1295" y="361"/>
                    <a:pt x="1406" y="489"/>
                  </a:cubicBezTo>
                  <a:cubicBezTo>
                    <a:pt x="1421" y="502"/>
                    <a:pt x="1436" y="507"/>
                    <a:pt x="1451" y="507"/>
                  </a:cubicBezTo>
                  <a:cubicBezTo>
                    <a:pt x="1515" y="507"/>
                    <a:pt x="1574" y="399"/>
                    <a:pt x="1632" y="370"/>
                  </a:cubicBezTo>
                  <a:cubicBezTo>
                    <a:pt x="1656" y="346"/>
                    <a:pt x="1680" y="334"/>
                    <a:pt x="1692" y="322"/>
                  </a:cubicBezTo>
                  <a:cubicBezTo>
                    <a:pt x="1156" y="48"/>
                    <a:pt x="537" y="25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30"/>
            <p:cNvSpPr/>
            <p:nvPr/>
          </p:nvSpPr>
          <p:spPr>
            <a:xfrm>
              <a:off x="5673025" y="3789050"/>
              <a:ext cx="24425" cy="14250"/>
            </a:xfrm>
            <a:custGeom>
              <a:avLst/>
              <a:gdLst/>
              <a:ahLst/>
              <a:cxnLst/>
              <a:rect l="l" t="t" r="r" b="b"/>
              <a:pathLst>
                <a:path w="977" h="570" extrusionOk="0">
                  <a:moveTo>
                    <a:pt x="632" y="0"/>
                  </a:moveTo>
                  <a:cubicBezTo>
                    <a:pt x="539" y="0"/>
                    <a:pt x="445" y="28"/>
                    <a:pt x="357" y="69"/>
                  </a:cubicBezTo>
                  <a:cubicBezTo>
                    <a:pt x="131" y="177"/>
                    <a:pt x="0" y="367"/>
                    <a:pt x="310" y="570"/>
                  </a:cubicBezTo>
                  <a:cubicBezTo>
                    <a:pt x="337" y="214"/>
                    <a:pt x="538" y="173"/>
                    <a:pt x="765" y="173"/>
                  </a:cubicBezTo>
                  <a:cubicBezTo>
                    <a:pt x="834" y="173"/>
                    <a:pt x="907" y="177"/>
                    <a:pt x="977" y="177"/>
                  </a:cubicBezTo>
                  <a:cubicBezTo>
                    <a:pt x="875" y="48"/>
                    <a:pt x="755" y="0"/>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30"/>
            <p:cNvSpPr/>
            <p:nvPr/>
          </p:nvSpPr>
          <p:spPr>
            <a:xfrm>
              <a:off x="5732550" y="3811325"/>
              <a:ext cx="4500" cy="4475"/>
            </a:xfrm>
            <a:custGeom>
              <a:avLst/>
              <a:gdLst/>
              <a:ahLst/>
              <a:cxnLst/>
              <a:rect l="l" t="t" r="r" b="b"/>
              <a:pathLst>
                <a:path w="180" h="179" extrusionOk="0">
                  <a:moveTo>
                    <a:pt x="0" y="0"/>
                  </a:moveTo>
                  <a:cubicBezTo>
                    <a:pt x="0" y="48"/>
                    <a:pt x="12" y="95"/>
                    <a:pt x="48" y="119"/>
                  </a:cubicBezTo>
                  <a:cubicBezTo>
                    <a:pt x="48" y="131"/>
                    <a:pt x="48" y="155"/>
                    <a:pt x="72" y="167"/>
                  </a:cubicBezTo>
                  <a:cubicBezTo>
                    <a:pt x="84" y="175"/>
                    <a:pt x="94" y="179"/>
                    <a:pt x="105" y="179"/>
                  </a:cubicBezTo>
                  <a:cubicBezTo>
                    <a:pt x="125" y="179"/>
                    <a:pt x="143" y="163"/>
                    <a:pt x="167" y="131"/>
                  </a:cubicBezTo>
                  <a:lnTo>
                    <a:pt x="179" y="119"/>
                  </a:lnTo>
                  <a:cubicBezTo>
                    <a:pt x="143" y="48"/>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30"/>
            <p:cNvSpPr/>
            <p:nvPr/>
          </p:nvSpPr>
          <p:spPr>
            <a:xfrm>
              <a:off x="5582225" y="3761850"/>
              <a:ext cx="135775" cy="20025"/>
            </a:xfrm>
            <a:custGeom>
              <a:avLst/>
              <a:gdLst/>
              <a:ahLst/>
              <a:cxnLst/>
              <a:rect l="l" t="t" r="r" b="b"/>
              <a:pathLst>
                <a:path w="5431" h="801" extrusionOk="0">
                  <a:moveTo>
                    <a:pt x="252" y="1"/>
                  </a:moveTo>
                  <a:cubicBezTo>
                    <a:pt x="147" y="1"/>
                    <a:pt x="54" y="54"/>
                    <a:pt x="1" y="253"/>
                  </a:cubicBezTo>
                  <a:cubicBezTo>
                    <a:pt x="132" y="360"/>
                    <a:pt x="310" y="265"/>
                    <a:pt x="441" y="372"/>
                  </a:cubicBezTo>
                  <a:cubicBezTo>
                    <a:pt x="1394" y="538"/>
                    <a:pt x="2346" y="622"/>
                    <a:pt x="3323" y="681"/>
                  </a:cubicBezTo>
                  <a:cubicBezTo>
                    <a:pt x="3487" y="738"/>
                    <a:pt x="3654" y="752"/>
                    <a:pt x="3821" y="752"/>
                  </a:cubicBezTo>
                  <a:cubicBezTo>
                    <a:pt x="3994" y="752"/>
                    <a:pt x="4167" y="737"/>
                    <a:pt x="4338" y="737"/>
                  </a:cubicBezTo>
                  <a:cubicBezTo>
                    <a:pt x="4385" y="737"/>
                    <a:pt x="4431" y="738"/>
                    <a:pt x="4478" y="741"/>
                  </a:cubicBezTo>
                  <a:cubicBezTo>
                    <a:pt x="4511" y="743"/>
                    <a:pt x="4544" y="743"/>
                    <a:pt x="4578" y="743"/>
                  </a:cubicBezTo>
                  <a:cubicBezTo>
                    <a:pt x="4630" y="743"/>
                    <a:pt x="4682" y="742"/>
                    <a:pt x="4733" y="742"/>
                  </a:cubicBezTo>
                  <a:cubicBezTo>
                    <a:pt x="4842" y="742"/>
                    <a:pt x="4949" y="748"/>
                    <a:pt x="5049" y="788"/>
                  </a:cubicBezTo>
                  <a:cubicBezTo>
                    <a:pt x="5085" y="800"/>
                    <a:pt x="5144" y="800"/>
                    <a:pt x="5192" y="800"/>
                  </a:cubicBezTo>
                  <a:cubicBezTo>
                    <a:pt x="5299" y="741"/>
                    <a:pt x="5430" y="705"/>
                    <a:pt x="5347" y="538"/>
                  </a:cubicBezTo>
                  <a:cubicBezTo>
                    <a:pt x="5144" y="491"/>
                    <a:pt x="4966" y="431"/>
                    <a:pt x="4775" y="419"/>
                  </a:cubicBezTo>
                  <a:cubicBezTo>
                    <a:pt x="3406" y="300"/>
                    <a:pt x="2025" y="181"/>
                    <a:pt x="656" y="74"/>
                  </a:cubicBezTo>
                  <a:cubicBezTo>
                    <a:pt x="651" y="74"/>
                    <a:pt x="646" y="74"/>
                    <a:pt x="641" y="74"/>
                  </a:cubicBezTo>
                  <a:cubicBezTo>
                    <a:pt x="520" y="74"/>
                    <a:pt x="37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30"/>
            <p:cNvSpPr/>
            <p:nvPr/>
          </p:nvSpPr>
          <p:spPr>
            <a:xfrm>
              <a:off x="5728075" y="3775300"/>
              <a:ext cx="69975" cy="13425"/>
            </a:xfrm>
            <a:custGeom>
              <a:avLst/>
              <a:gdLst/>
              <a:ahLst/>
              <a:cxnLst/>
              <a:rect l="l" t="t" r="r" b="b"/>
              <a:pathLst>
                <a:path w="2799" h="537" extrusionOk="0">
                  <a:moveTo>
                    <a:pt x="552" y="21"/>
                  </a:moveTo>
                  <a:cubicBezTo>
                    <a:pt x="487" y="21"/>
                    <a:pt x="422" y="24"/>
                    <a:pt x="358" y="24"/>
                  </a:cubicBezTo>
                  <a:cubicBezTo>
                    <a:pt x="263" y="119"/>
                    <a:pt x="1" y="0"/>
                    <a:pt x="72" y="262"/>
                  </a:cubicBezTo>
                  <a:cubicBezTo>
                    <a:pt x="918" y="500"/>
                    <a:pt x="1811" y="369"/>
                    <a:pt x="2668" y="536"/>
                  </a:cubicBezTo>
                  <a:cubicBezTo>
                    <a:pt x="2704" y="465"/>
                    <a:pt x="2751" y="369"/>
                    <a:pt x="2799" y="298"/>
                  </a:cubicBezTo>
                  <a:lnTo>
                    <a:pt x="2799" y="298"/>
                  </a:lnTo>
                  <a:cubicBezTo>
                    <a:pt x="2784" y="298"/>
                    <a:pt x="2769" y="298"/>
                    <a:pt x="2755" y="298"/>
                  </a:cubicBezTo>
                  <a:cubicBezTo>
                    <a:pt x="2230" y="298"/>
                    <a:pt x="1730" y="126"/>
                    <a:pt x="1218" y="126"/>
                  </a:cubicBezTo>
                  <a:cubicBezTo>
                    <a:pt x="1130" y="126"/>
                    <a:pt x="1042" y="131"/>
                    <a:pt x="953" y="143"/>
                  </a:cubicBezTo>
                  <a:cubicBezTo>
                    <a:pt x="831" y="37"/>
                    <a:pt x="692" y="21"/>
                    <a:pt x="552" y="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30"/>
            <p:cNvSpPr/>
            <p:nvPr/>
          </p:nvSpPr>
          <p:spPr>
            <a:xfrm>
              <a:off x="5712000" y="3774475"/>
              <a:ext cx="25050" cy="8000"/>
            </a:xfrm>
            <a:custGeom>
              <a:avLst/>
              <a:gdLst/>
              <a:ahLst/>
              <a:cxnLst/>
              <a:rect l="l" t="t" r="r" b="b"/>
              <a:pathLst>
                <a:path w="1002" h="320" extrusionOk="0">
                  <a:moveTo>
                    <a:pt x="649" y="1"/>
                  </a:moveTo>
                  <a:cubicBezTo>
                    <a:pt x="482" y="1"/>
                    <a:pt x="317" y="21"/>
                    <a:pt x="156" y="21"/>
                  </a:cubicBezTo>
                  <a:cubicBezTo>
                    <a:pt x="96" y="105"/>
                    <a:pt x="49" y="200"/>
                    <a:pt x="1" y="283"/>
                  </a:cubicBezTo>
                  <a:cubicBezTo>
                    <a:pt x="134" y="303"/>
                    <a:pt x="268" y="320"/>
                    <a:pt x="401" y="320"/>
                  </a:cubicBezTo>
                  <a:cubicBezTo>
                    <a:pt x="506" y="320"/>
                    <a:pt x="611" y="310"/>
                    <a:pt x="715" y="283"/>
                  </a:cubicBezTo>
                  <a:cubicBezTo>
                    <a:pt x="822" y="212"/>
                    <a:pt x="906" y="117"/>
                    <a:pt x="1001" y="45"/>
                  </a:cubicBezTo>
                  <a:cubicBezTo>
                    <a:pt x="883" y="11"/>
                    <a:pt x="766" y="1"/>
                    <a:pt x="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30"/>
            <p:cNvSpPr/>
            <p:nvPr/>
          </p:nvSpPr>
          <p:spPr>
            <a:xfrm>
              <a:off x="5695950" y="3778525"/>
              <a:ext cx="11925" cy="3050"/>
            </a:xfrm>
            <a:custGeom>
              <a:avLst/>
              <a:gdLst/>
              <a:ahLst/>
              <a:cxnLst/>
              <a:rect l="l" t="t" r="r" b="b"/>
              <a:pathLst>
                <a:path w="477" h="122" extrusionOk="0">
                  <a:moveTo>
                    <a:pt x="171" y="1"/>
                  </a:moveTo>
                  <a:cubicBezTo>
                    <a:pt x="130" y="1"/>
                    <a:pt x="89" y="2"/>
                    <a:pt x="48" y="2"/>
                  </a:cubicBezTo>
                  <a:cubicBezTo>
                    <a:pt x="0" y="62"/>
                    <a:pt x="24" y="109"/>
                    <a:pt x="83" y="121"/>
                  </a:cubicBezTo>
                  <a:cubicBezTo>
                    <a:pt x="214" y="121"/>
                    <a:pt x="345" y="109"/>
                    <a:pt x="476" y="109"/>
                  </a:cubicBezTo>
                  <a:cubicBezTo>
                    <a:pt x="389" y="13"/>
                    <a:pt x="282"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30"/>
            <p:cNvSpPr/>
            <p:nvPr/>
          </p:nvSpPr>
          <p:spPr>
            <a:xfrm>
              <a:off x="5783450" y="3860625"/>
              <a:ext cx="10750" cy="4300"/>
            </a:xfrm>
            <a:custGeom>
              <a:avLst/>
              <a:gdLst/>
              <a:ahLst/>
              <a:cxnLst/>
              <a:rect l="l" t="t" r="r" b="b"/>
              <a:pathLst>
                <a:path w="430" h="172" extrusionOk="0">
                  <a:moveTo>
                    <a:pt x="207" y="0"/>
                  </a:moveTo>
                  <a:cubicBezTo>
                    <a:pt x="142" y="0"/>
                    <a:pt x="70" y="20"/>
                    <a:pt x="0" y="40"/>
                  </a:cubicBezTo>
                  <a:cubicBezTo>
                    <a:pt x="131" y="88"/>
                    <a:pt x="286" y="123"/>
                    <a:pt x="429" y="171"/>
                  </a:cubicBezTo>
                  <a:cubicBezTo>
                    <a:pt x="380" y="39"/>
                    <a:pt x="300"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30"/>
            <p:cNvSpPr/>
            <p:nvPr/>
          </p:nvSpPr>
          <p:spPr>
            <a:xfrm>
              <a:off x="6072175" y="3907750"/>
              <a:ext cx="1800" cy="1525"/>
            </a:xfrm>
            <a:custGeom>
              <a:avLst/>
              <a:gdLst/>
              <a:ahLst/>
              <a:cxnLst/>
              <a:rect l="l" t="t" r="r" b="b"/>
              <a:pathLst>
                <a:path w="72" h="61" extrusionOk="0">
                  <a:moveTo>
                    <a:pt x="72" y="1"/>
                  </a:moveTo>
                  <a:lnTo>
                    <a:pt x="72" y="1"/>
                  </a:lnTo>
                  <a:cubicBezTo>
                    <a:pt x="12" y="24"/>
                    <a:pt x="1" y="48"/>
                    <a:pt x="48" y="60"/>
                  </a:cubicBezTo>
                  <a:cubicBezTo>
                    <a:pt x="48" y="60"/>
                    <a:pt x="60"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30"/>
            <p:cNvSpPr/>
            <p:nvPr/>
          </p:nvSpPr>
          <p:spPr>
            <a:xfrm>
              <a:off x="6077825" y="3900025"/>
              <a:ext cx="15500" cy="4175"/>
            </a:xfrm>
            <a:custGeom>
              <a:avLst/>
              <a:gdLst/>
              <a:ahLst/>
              <a:cxnLst/>
              <a:rect l="l" t="t" r="r" b="b"/>
              <a:pathLst>
                <a:path w="620" h="167" extrusionOk="0">
                  <a:moveTo>
                    <a:pt x="288" y="1"/>
                  </a:moveTo>
                  <a:cubicBezTo>
                    <a:pt x="191" y="1"/>
                    <a:pt x="92" y="18"/>
                    <a:pt x="1" y="24"/>
                  </a:cubicBezTo>
                  <a:cubicBezTo>
                    <a:pt x="90" y="137"/>
                    <a:pt x="191" y="167"/>
                    <a:pt x="297" y="167"/>
                  </a:cubicBezTo>
                  <a:cubicBezTo>
                    <a:pt x="403" y="167"/>
                    <a:pt x="513" y="137"/>
                    <a:pt x="620" y="131"/>
                  </a:cubicBezTo>
                  <a:cubicBezTo>
                    <a:pt x="522" y="27"/>
                    <a:pt x="406" y="1"/>
                    <a:pt x="2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30"/>
            <p:cNvSpPr/>
            <p:nvPr/>
          </p:nvSpPr>
          <p:spPr>
            <a:xfrm>
              <a:off x="5723925" y="3844675"/>
              <a:ext cx="16675" cy="30650"/>
            </a:xfrm>
            <a:custGeom>
              <a:avLst/>
              <a:gdLst/>
              <a:ahLst/>
              <a:cxnLst/>
              <a:rect l="l" t="t" r="r" b="b"/>
              <a:pathLst>
                <a:path w="667" h="1226" extrusionOk="0">
                  <a:moveTo>
                    <a:pt x="364" y="1"/>
                  </a:moveTo>
                  <a:cubicBezTo>
                    <a:pt x="273" y="1"/>
                    <a:pt x="175" y="35"/>
                    <a:pt x="84" y="47"/>
                  </a:cubicBezTo>
                  <a:cubicBezTo>
                    <a:pt x="24" y="119"/>
                    <a:pt x="0" y="202"/>
                    <a:pt x="12" y="285"/>
                  </a:cubicBezTo>
                  <a:cubicBezTo>
                    <a:pt x="24" y="345"/>
                    <a:pt x="72" y="392"/>
                    <a:pt x="119" y="416"/>
                  </a:cubicBezTo>
                  <a:cubicBezTo>
                    <a:pt x="167" y="440"/>
                    <a:pt x="203" y="452"/>
                    <a:pt x="250" y="452"/>
                  </a:cubicBezTo>
                  <a:cubicBezTo>
                    <a:pt x="238" y="500"/>
                    <a:pt x="179" y="511"/>
                    <a:pt x="167" y="559"/>
                  </a:cubicBezTo>
                  <a:cubicBezTo>
                    <a:pt x="131" y="631"/>
                    <a:pt x="131" y="726"/>
                    <a:pt x="155" y="809"/>
                  </a:cubicBezTo>
                  <a:cubicBezTo>
                    <a:pt x="179" y="857"/>
                    <a:pt x="215" y="904"/>
                    <a:pt x="250" y="940"/>
                  </a:cubicBezTo>
                  <a:cubicBezTo>
                    <a:pt x="345" y="1047"/>
                    <a:pt x="453" y="1142"/>
                    <a:pt x="536" y="1226"/>
                  </a:cubicBezTo>
                  <a:lnTo>
                    <a:pt x="655" y="1226"/>
                  </a:lnTo>
                  <a:lnTo>
                    <a:pt x="655" y="928"/>
                  </a:lnTo>
                  <a:cubicBezTo>
                    <a:pt x="500" y="678"/>
                    <a:pt x="667" y="392"/>
                    <a:pt x="596" y="142"/>
                  </a:cubicBezTo>
                  <a:cubicBezTo>
                    <a:pt x="532" y="32"/>
                    <a:pt x="451" y="1"/>
                    <a:pt x="3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30"/>
            <p:cNvSpPr/>
            <p:nvPr/>
          </p:nvSpPr>
          <p:spPr>
            <a:xfrm>
              <a:off x="5734325" y="3843450"/>
              <a:ext cx="13425" cy="24750"/>
            </a:xfrm>
            <a:custGeom>
              <a:avLst/>
              <a:gdLst/>
              <a:ahLst/>
              <a:cxnLst/>
              <a:rect l="l" t="t" r="r" b="b"/>
              <a:pathLst>
                <a:path w="537" h="990" extrusionOk="0">
                  <a:moveTo>
                    <a:pt x="108" y="1"/>
                  </a:moveTo>
                  <a:cubicBezTo>
                    <a:pt x="60" y="37"/>
                    <a:pt x="60" y="84"/>
                    <a:pt x="108" y="132"/>
                  </a:cubicBezTo>
                  <a:cubicBezTo>
                    <a:pt x="156" y="430"/>
                    <a:pt x="1" y="739"/>
                    <a:pt x="239" y="989"/>
                  </a:cubicBezTo>
                  <a:cubicBezTo>
                    <a:pt x="251" y="858"/>
                    <a:pt x="275" y="727"/>
                    <a:pt x="287" y="608"/>
                  </a:cubicBezTo>
                  <a:cubicBezTo>
                    <a:pt x="191" y="453"/>
                    <a:pt x="537" y="441"/>
                    <a:pt x="394" y="275"/>
                  </a:cubicBezTo>
                  <a:lnTo>
                    <a:pt x="10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30"/>
            <p:cNvSpPr/>
            <p:nvPr/>
          </p:nvSpPr>
          <p:spPr>
            <a:xfrm>
              <a:off x="5755175" y="3904750"/>
              <a:ext cx="14900" cy="6650"/>
            </a:xfrm>
            <a:custGeom>
              <a:avLst/>
              <a:gdLst/>
              <a:ahLst/>
              <a:cxnLst/>
              <a:rect l="l" t="t" r="r" b="b"/>
              <a:pathLst>
                <a:path w="596" h="266" extrusionOk="0">
                  <a:moveTo>
                    <a:pt x="318" y="0"/>
                  </a:moveTo>
                  <a:cubicBezTo>
                    <a:pt x="149" y="0"/>
                    <a:pt x="34" y="75"/>
                    <a:pt x="0" y="263"/>
                  </a:cubicBezTo>
                  <a:cubicBezTo>
                    <a:pt x="13" y="265"/>
                    <a:pt x="27" y="266"/>
                    <a:pt x="40" y="266"/>
                  </a:cubicBezTo>
                  <a:cubicBezTo>
                    <a:pt x="160" y="266"/>
                    <a:pt x="284" y="205"/>
                    <a:pt x="406" y="205"/>
                  </a:cubicBezTo>
                  <a:cubicBezTo>
                    <a:pt x="466" y="205"/>
                    <a:pt x="525" y="220"/>
                    <a:pt x="584" y="263"/>
                  </a:cubicBezTo>
                  <a:cubicBezTo>
                    <a:pt x="596" y="73"/>
                    <a:pt x="512" y="2"/>
                    <a:pt x="358" y="2"/>
                  </a:cubicBezTo>
                  <a:cubicBezTo>
                    <a:pt x="344" y="1"/>
                    <a:pt x="331" y="0"/>
                    <a:pt x="3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30"/>
            <p:cNvSpPr/>
            <p:nvPr/>
          </p:nvSpPr>
          <p:spPr>
            <a:xfrm>
              <a:off x="5750700" y="3911325"/>
              <a:ext cx="4500" cy="6875"/>
            </a:xfrm>
            <a:custGeom>
              <a:avLst/>
              <a:gdLst/>
              <a:ahLst/>
              <a:cxnLst/>
              <a:rect l="l" t="t" r="r" b="b"/>
              <a:pathLst>
                <a:path w="180" h="275" extrusionOk="0">
                  <a:moveTo>
                    <a:pt x="167" y="0"/>
                  </a:moveTo>
                  <a:cubicBezTo>
                    <a:pt x="60" y="48"/>
                    <a:pt x="1" y="143"/>
                    <a:pt x="1" y="274"/>
                  </a:cubicBezTo>
                  <a:cubicBezTo>
                    <a:pt x="132" y="239"/>
                    <a:pt x="179" y="143"/>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30"/>
            <p:cNvSpPr/>
            <p:nvPr/>
          </p:nvSpPr>
          <p:spPr>
            <a:xfrm>
              <a:off x="5747425" y="3918175"/>
              <a:ext cx="4200" cy="7750"/>
            </a:xfrm>
            <a:custGeom>
              <a:avLst/>
              <a:gdLst/>
              <a:ahLst/>
              <a:cxnLst/>
              <a:rect l="l" t="t" r="r" b="b"/>
              <a:pathLst>
                <a:path w="168" h="310" extrusionOk="0">
                  <a:moveTo>
                    <a:pt x="120" y="0"/>
                  </a:moveTo>
                  <a:lnTo>
                    <a:pt x="120" y="0"/>
                  </a:lnTo>
                  <a:cubicBezTo>
                    <a:pt x="48" y="12"/>
                    <a:pt x="13" y="72"/>
                    <a:pt x="1" y="143"/>
                  </a:cubicBezTo>
                  <a:cubicBezTo>
                    <a:pt x="13" y="191"/>
                    <a:pt x="13" y="250"/>
                    <a:pt x="25" y="310"/>
                  </a:cubicBezTo>
                  <a:cubicBezTo>
                    <a:pt x="144" y="227"/>
                    <a:pt x="167" y="119"/>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30"/>
            <p:cNvSpPr/>
            <p:nvPr/>
          </p:nvSpPr>
          <p:spPr>
            <a:xfrm>
              <a:off x="5998050" y="3255325"/>
              <a:ext cx="5400" cy="1625"/>
            </a:xfrm>
            <a:custGeom>
              <a:avLst/>
              <a:gdLst/>
              <a:ahLst/>
              <a:cxnLst/>
              <a:rect l="l" t="t" r="r" b="b"/>
              <a:pathLst>
                <a:path w="216" h="65" extrusionOk="0">
                  <a:moveTo>
                    <a:pt x="80" y="0"/>
                  </a:moveTo>
                  <a:cubicBezTo>
                    <a:pt x="55" y="0"/>
                    <a:pt x="29" y="3"/>
                    <a:pt x="1" y="11"/>
                  </a:cubicBezTo>
                  <a:cubicBezTo>
                    <a:pt x="31" y="47"/>
                    <a:pt x="66" y="65"/>
                    <a:pt x="104" y="65"/>
                  </a:cubicBezTo>
                  <a:cubicBezTo>
                    <a:pt x="141" y="65"/>
                    <a:pt x="179" y="47"/>
                    <a:pt x="215" y="11"/>
                  </a:cubicBezTo>
                  <a:cubicBezTo>
                    <a:pt x="175" y="11"/>
                    <a:pt x="130"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30"/>
            <p:cNvSpPr/>
            <p:nvPr/>
          </p:nvSpPr>
          <p:spPr>
            <a:xfrm>
              <a:off x="5990025" y="3251725"/>
              <a:ext cx="5075" cy="2700"/>
            </a:xfrm>
            <a:custGeom>
              <a:avLst/>
              <a:gdLst/>
              <a:ahLst/>
              <a:cxnLst/>
              <a:rect l="l" t="t" r="r" b="b"/>
              <a:pathLst>
                <a:path w="203" h="108" extrusionOk="0">
                  <a:moveTo>
                    <a:pt x="0" y="0"/>
                  </a:moveTo>
                  <a:cubicBezTo>
                    <a:pt x="72" y="48"/>
                    <a:pt x="131" y="72"/>
                    <a:pt x="203" y="107"/>
                  </a:cubicBezTo>
                  <a:cubicBezTo>
                    <a:pt x="167" y="36"/>
                    <a:pt x="84"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30"/>
            <p:cNvSpPr/>
            <p:nvPr/>
          </p:nvSpPr>
          <p:spPr>
            <a:xfrm>
              <a:off x="5246175" y="3121825"/>
              <a:ext cx="92300" cy="27225"/>
            </a:xfrm>
            <a:custGeom>
              <a:avLst/>
              <a:gdLst/>
              <a:ahLst/>
              <a:cxnLst/>
              <a:rect l="l" t="t" r="r" b="b"/>
              <a:pathLst>
                <a:path w="3692" h="1089" extrusionOk="0">
                  <a:moveTo>
                    <a:pt x="3525" y="0"/>
                  </a:moveTo>
                  <a:cubicBezTo>
                    <a:pt x="3448" y="0"/>
                    <a:pt x="3361" y="65"/>
                    <a:pt x="3287" y="65"/>
                  </a:cubicBezTo>
                  <a:cubicBezTo>
                    <a:pt x="3283" y="65"/>
                    <a:pt x="3279" y="65"/>
                    <a:pt x="3275" y="65"/>
                  </a:cubicBezTo>
                  <a:cubicBezTo>
                    <a:pt x="3215" y="53"/>
                    <a:pt x="3168" y="29"/>
                    <a:pt x="3108" y="29"/>
                  </a:cubicBezTo>
                  <a:cubicBezTo>
                    <a:pt x="3013" y="17"/>
                    <a:pt x="2894" y="17"/>
                    <a:pt x="2787" y="17"/>
                  </a:cubicBezTo>
                  <a:lnTo>
                    <a:pt x="2430" y="17"/>
                  </a:lnTo>
                  <a:cubicBezTo>
                    <a:pt x="2344" y="153"/>
                    <a:pt x="2246" y="195"/>
                    <a:pt x="2143" y="195"/>
                  </a:cubicBezTo>
                  <a:cubicBezTo>
                    <a:pt x="1971" y="195"/>
                    <a:pt x="1785" y="77"/>
                    <a:pt x="1613" y="77"/>
                  </a:cubicBezTo>
                  <a:cubicBezTo>
                    <a:pt x="1545" y="77"/>
                    <a:pt x="1479" y="96"/>
                    <a:pt x="1418" y="148"/>
                  </a:cubicBezTo>
                  <a:cubicBezTo>
                    <a:pt x="1226" y="326"/>
                    <a:pt x="1017" y="373"/>
                    <a:pt x="801" y="373"/>
                  </a:cubicBezTo>
                  <a:cubicBezTo>
                    <a:pt x="627" y="373"/>
                    <a:pt x="450" y="343"/>
                    <a:pt x="275" y="327"/>
                  </a:cubicBezTo>
                  <a:cubicBezTo>
                    <a:pt x="251" y="321"/>
                    <a:pt x="227" y="318"/>
                    <a:pt x="203" y="318"/>
                  </a:cubicBezTo>
                  <a:cubicBezTo>
                    <a:pt x="179" y="318"/>
                    <a:pt x="155" y="321"/>
                    <a:pt x="132" y="327"/>
                  </a:cubicBezTo>
                  <a:cubicBezTo>
                    <a:pt x="96" y="362"/>
                    <a:pt x="48" y="386"/>
                    <a:pt x="13" y="446"/>
                  </a:cubicBezTo>
                  <a:cubicBezTo>
                    <a:pt x="1" y="493"/>
                    <a:pt x="1" y="529"/>
                    <a:pt x="13" y="565"/>
                  </a:cubicBezTo>
                  <a:cubicBezTo>
                    <a:pt x="358" y="910"/>
                    <a:pt x="846" y="839"/>
                    <a:pt x="1239" y="1053"/>
                  </a:cubicBezTo>
                  <a:cubicBezTo>
                    <a:pt x="1298" y="1089"/>
                    <a:pt x="1370" y="1089"/>
                    <a:pt x="1429" y="1089"/>
                  </a:cubicBezTo>
                  <a:cubicBezTo>
                    <a:pt x="1596" y="1065"/>
                    <a:pt x="1739" y="1017"/>
                    <a:pt x="1906" y="970"/>
                  </a:cubicBezTo>
                  <a:cubicBezTo>
                    <a:pt x="1991" y="933"/>
                    <a:pt x="2078" y="922"/>
                    <a:pt x="2167" y="922"/>
                  </a:cubicBezTo>
                  <a:cubicBezTo>
                    <a:pt x="2326" y="922"/>
                    <a:pt x="2489" y="959"/>
                    <a:pt x="2649" y="959"/>
                  </a:cubicBezTo>
                  <a:cubicBezTo>
                    <a:pt x="2663" y="959"/>
                    <a:pt x="2677" y="958"/>
                    <a:pt x="2691" y="958"/>
                  </a:cubicBezTo>
                  <a:cubicBezTo>
                    <a:pt x="2894" y="672"/>
                    <a:pt x="2858" y="600"/>
                    <a:pt x="2608" y="493"/>
                  </a:cubicBezTo>
                  <a:cubicBezTo>
                    <a:pt x="2621" y="489"/>
                    <a:pt x="2635" y="488"/>
                    <a:pt x="2650" y="488"/>
                  </a:cubicBezTo>
                  <a:cubicBezTo>
                    <a:pt x="2724" y="488"/>
                    <a:pt x="2821" y="528"/>
                    <a:pt x="2931" y="528"/>
                  </a:cubicBezTo>
                  <a:cubicBezTo>
                    <a:pt x="3001" y="528"/>
                    <a:pt x="3077" y="511"/>
                    <a:pt x="3156" y="458"/>
                  </a:cubicBezTo>
                  <a:cubicBezTo>
                    <a:pt x="3287" y="446"/>
                    <a:pt x="3442" y="434"/>
                    <a:pt x="3573" y="422"/>
                  </a:cubicBezTo>
                  <a:cubicBezTo>
                    <a:pt x="3668" y="315"/>
                    <a:pt x="3692" y="208"/>
                    <a:pt x="3644" y="89"/>
                  </a:cubicBezTo>
                  <a:cubicBezTo>
                    <a:pt x="3610" y="21"/>
                    <a:pt x="3570" y="0"/>
                    <a:pt x="35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30"/>
            <p:cNvSpPr/>
            <p:nvPr/>
          </p:nvSpPr>
          <p:spPr>
            <a:xfrm>
              <a:off x="5253025" y="3122325"/>
              <a:ext cx="28850" cy="14200"/>
            </a:xfrm>
            <a:custGeom>
              <a:avLst/>
              <a:gdLst/>
              <a:ahLst/>
              <a:cxnLst/>
              <a:rect l="l" t="t" r="r" b="b"/>
              <a:pathLst>
                <a:path w="1154" h="568" extrusionOk="0">
                  <a:moveTo>
                    <a:pt x="749" y="0"/>
                  </a:moveTo>
                  <a:cubicBezTo>
                    <a:pt x="623" y="0"/>
                    <a:pt x="501" y="51"/>
                    <a:pt x="382" y="176"/>
                  </a:cubicBezTo>
                  <a:cubicBezTo>
                    <a:pt x="298" y="295"/>
                    <a:pt x="131" y="283"/>
                    <a:pt x="1" y="307"/>
                  </a:cubicBezTo>
                  <a:cubicBezTo>
                    <a:pt x="203" y="485"/>
                    <a:pt x="477" y="450"/>
                    <a:pt x="715" y="533"/>
                  </a:cubicBezTo>
                  <a:cubicBezTo>
                    <a:pt x="778" y="556"/>
                    <a:pt x="834" y="567"/>
                    <a:pt x="882" y="567"/>
                  </a:cubicBezTo>
                  <a:cubicBezTo>
                    <a:pt x="1078" y="567"/>
                    <a:pt x="1153" y="386"/>
                    <a:pt x="1144" y="128"/>
                  </a:cubicBezTo>
                  <a:cubicBezTo>
                    <a:pt x="1007" y="51"/>
                    <a:pt x="876" y="0"/>
                    <a:pt x="7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30"/>
            <p:cNvSpPr/>
            <p:nvPr/>
          </p:nvSpPr>
          <p:spPr>
            <a:xfrm>
              <a:off x="5244400" y="3135925"/>
              <a:ext cx="33050" cy="14625"/>
            </a:xfrm>
            <a:custGeom>
              <a:avLst/>
              <a:gdLst/>
              <a:ahLst/>
              <a:cxnLst/>
              <a:rect l="l" t="t" r="r" b="b"/>
              <a:pathLst>
                <a:path w="1322" h="585" extrusionOk="0">
                  <a:moveTo>
                    <a:pt x="84" y="1"/>
                  </a:moveTo>
                  <a:cubicBezTo>
                    <a:pt x="72" y="60"/>
                    <a:pt x="60" y="120"/>
                    <a:pt x="36" y="167"/>
                  </a:cubicBezTo>
                  <a:cubicBezTo>
                    <a:pt x="0" y="239"/>
                    <a:pt x="12" y="298"/>
                    <a:pt x="72" y="358"/>
                  </a:cubicBezTo>
                  <a:cubicBezTo>
                    <a:pt x="131" y="406"/>
                    <a:pt x="203" y="417"/>
                    <a:pt x="286" y="429"/>
                  </a:cubicBezTo>
                  <a:cubicBezTo>
                    <a:pt x="506" y="429"/>
                    <a:pt x="736" y="585"/>
                    <a:pt x="966" y="585"/>
                  </a:cubicBezTo>
                  <a:cubicBezTo>
                    <a:pt x="1085" y="585"/>
                    <a:pt x="1204" y="543"/>
                    <a:pt x="1322" y="417"/>
                  </a:cubicBezTo>
                  <a:cubicBezTo>
                    <a:pt x="977" y="96"/>
                    <a:pt x="536" y="60"/>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30"/>
            <p:cNvSpPr/>
            <p:nvPr/>
          </p:nvSpPr>
          <p:spPr>
            <a:xfrm>
              <a:off x="5281900" y="3121900"/>
              <a:ext cx="25025" cy="7350"/>
            </a:xfrm>
            <a:custGeom>
              <a:avLst/>
              <a:gdLst/>
              <a:ahLst/>
              <a:cxnLst/>
              <a:rect l="l" t="t" r="r" b="b"/>
              <a:pathLst>
                <a:path w="1001" h="294" extrusionOk="0">
                  <a:moveTo>
                    <a:pt x="356" y="0"/>
                  </a:moveTo>
                  <a:cubicBezTo>
                    <a:pt x="228" y="0"/>
                    <a:pt x="104" y="34"/>
                    <a:pt x="0" y="145"/>
                  </a:cubicBezTo>
                  <a:cubicBezTo>
                    <a:pt x="11" y="144"/>
                    <a:pt x="21" y="144"/>
                    <a:pt x="31" y="144"/>
                  </a:cubicBezTo>
                  <a:cubicBezTo>
                    <a:pt x="233" y="144"/>
                    <a:pt x="415" y="254"/>
                    <a:pt x="608" y="288"/>
                  </a:cubicBezTo>
                  <a:cubicBezTo>
                    <a:pt x="639" y="291"/>
                    <a:pt x="670" y="293"/>
                    <a:pt x="699" y="293"/>
                  </a:cubicBezTo>
                  <a:cubicBezTo>
                    <a:pt x="868" y="293"/>
                    <a:pt x="990" y="227"/>
                    <a:pt x="1001" y="14"/>
                  </a:cubicBezTo>
                  <a:lnTo>
                    <a:pt x="1001" y="14"/>
                  </a:lnTo>
                  <a:cubicBezTo>
                    <a:pt x="924" y="49"/>
                    <a:pt x="856" y="67"/>
                    <a:pt x="786" y="67"/>
                  </a:cubicBezTo>
                  <a:cubicBezTo>
                    <a:pt x="737" y="67"/>
                    <a:pt x="686" y="58"/>
                    <a:pt x="631" y="38"/>
                  </a:cubicBezTo>
                  <a:cubicBezTo>
                    <a:pt x="542" y="18"/>
                    <a:pt x="448" y="0"/>
                    <a:pt x="3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30"/>
            <p:cNvSpPr/>
            <p:nvPr/>
          </p:nvSpPr>
          <p:spPr>
            <a:xfrm>
              <a:off x="5226825" y="3136825"/>
              <a:ext cx="19375" cy="10000"/>
            </a:xfrm>
            <a:custGeom>
              <a:avLst/>
              <a:gdLst/>
              <a:ahLst/>
              <a:cxnLst/>
              <a:rect l="l" t="t" r="r" b="b"/>
              <a:pathLst>
                <a:path w="775" h="400" extrusionOk="0">
                  <a:moveTo>
                    <a:pt x="298" y="0"/>
                  </a:moveTo>
                  <a:cubicBezTo>
                    <a:pt x="191" y="72"/>
                    <a:pt x="1" y="120"/>
                    <a:pt x="215" y="298"/>
                  </a:cubicBezTo>
                  <a:cubicBezTo>
                    <a:pt x="307" y="361"/>
                    <a:pt x="399" y="400"/>
                    <a:pt x="489" y="400"/>
                  </a:cubicBezTo>
                  <a:cubicBezTo>
                    <a:pt x="586" y="400"/>
                    <a:pt x="682" y="355"/>
                    <a:pt x="775" y="251"/>
                  </a:cubicBezTo>
                  <a:cubicBezTo>
                    <a:pt x="763" y="203"/>
                    <a:pt x="763" y="179"/>
                    <a:pt x="763" y="131"/>
                  </a:cubicBezTo>
                  <a:cubicBezTo>
                    <a:pt x="709" y="131"/>
                    <a:pt x="656" y="135"/>
                    <a:pt x="604" y="135"/>
                  </a:cubicBezTo>
                  <a:cubicBezTo>
                    <a:pt x="483" y="135"/>
                    <a:pt x="373" y="117"/>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30"/>
            <p:cNvSpPr/>
            <p:nvPr/>
          </p:nvSpPr>
          <p:spPr>
            <a:xfrm>
              <a:off x="5299450" y="3115800"/>
              <a:ext cx="6575" cy="3200"/>
            </a:xfrm>
            <a:custGeom>
              <a:avLst/>
              <a:gdLst/>
              <a:ahLst/>
              <a:cxnLst/>
              <a:rect l="l" t="t" r="r" b="b"/>
              <a:pathLst>
                <a:path w="263" h="128" extrusionOk="0">
                  <a:moveTo>
                    <a:pt x="148" y="1"/>
                  </a:moveTo>
                  <a:cubicBezTo>
                    <a:pt x="104" y="1"/>
                    <a:pt x="55" y="42"/>
                    <a:pt x="1" y="115"/>
                  </a:cubicBezTo>
                  <a:cubicBezTo>
                    <a:pt x="84" y="127"/>
                    <a:pt x="179" y="127"/>
                    <a:pt x="263" y="127"/>
                  </a:cubicBezTo>
                  <a:cubicBezTo>
                    <a:pt x="228" y="39"/>
                    <a:pt x="190"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30"/>
            <p:cNvSpPr/>
            <p:nvPr/>
          </p:nvSpPr>
          <p:spPr>
            <a:xfrm>
              <a:off x="5246175" y="3129975"/>
              <a:ext cx="3300" cy="3000"/>
            </a:xfrm>
            <a:custGeom>
              <a:avLst/>
              <a:gdLst/>
              <a:ahLst/>
              <a:cxnLst/>
              <a:rect l="l" t="t" r="r" b="b"/>
              <a:pathLst>
                <a:path w="132" h="120" extrusionOk="0">
                  <a:moveTo>
                    <a:pt x="132" y="1"/>
                  </a:moveTo>
                  <a:cubicBezTo>
                    <a:pt x="48" y="1"/>
                    <a:pt x="1" y="48"/>
                    <a:pt x="13" y="120"/>
                  </a:cubicBezTo>
                  <a:cubicBezTo>
                    <a:pt x="48" y="84"/>
                    <a:pt x="96"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30"/>
            <p:cNvSpPr/>
            <p:nvPr/>
          </p:nvSpPr>
          <p:spPr>
            <a:xfrm>
              <a:off x="5335475" y="3120450"/>
              <a:ext cx="14600" cy="12425"/>
            </a:xfrm>
            <a:custGeom>
              <a:avLst/>
              <a:gdLst/>
              <a:ahLst/>
              <a:cxnLst/>
              <a:rect l="l" t="t" r="r" b="b"/>
              <a:pathLst>
                <a:path w="584" h="497" extrusionOk="0">
                  <a:moveTo>
                    <a:pt x="132" y="1"/>
                  </a:moveTo>
                  <a:cubicBezTo>
                    <a:pt x="96" y="1"/>
                    <a:pt x="36" y="24"/>
                    <a:pt x="1" y="72"/>
                  </a:cubicBezTo>
                  <a:lnTo>
                    <a:pt x="1" y="477"/>
                  </a:lnTo>
                  <a:cubicBezTo>
                    <a:pt x="28" y="491"/>
                    <a:pt x="56" y="497"/>
                    <a:pt x="79" y="497"/>
                  </a:cubicBezTo>
                  <a:cubicBezTo>
                    <a:pt x="96" y="497"/>
                    <a:pt x="110" y="494"/>
                    <a:pt x="120" y="489"/>
                  </a:cubicBezTo>
                  <a:cubicBezTo>
                    <a:pt x="227" y="322"/>
                    <a:pt x="417" y="394"/>
                    <a:pt x="584" y="310"/>
                  </a:cubicBezTo>
                  <a:lnTo>
                    <a:pt x="274" y="84"/>
                  </a:lnTo>
                  <a:cubicBezTo>
                    <a:pt x="239" y="24"/>
                    <a:pt x="191" y="1"/>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30"/>
            <p:cNvSpPr/>
            <p:nvPr/>
          </p:nvSpPr>
          <p:spPr>
            <a:xfrm>
              <a:off x="5313450" y="3115100"/>
              <a:ext cx="17300" cy="10450"/>
            </a:xfrm>
            <a:custGeom>
              <a:avLst/>
              <a:gdLst/>
              <a:ahLst/>
              <a:cxnLst/>
              <a:rect l="l" t="t" r="r" b="b"/>
              <a:pathLst>
                <a:path w="692" h="418" extrusionOk="0">
                  <a:moveTo>
                    <a:pt x="298" y="0"/>
                  </a:moveTo>
                  <a:cubicBezTo>
                    <a:pt x="203" y="96"/>
                    <a:pt x="108" y="203"/>
                    <a:pt x="0" y="286"/>
                  </a:cubicBezTo>
                  <a:cubicBezTo>
                    <a:pt x="143" y="393"/>
                    <a:pt x="334" y="286"/>
                    <a:pt x="453" y="405"/>
                  </a:cubicBezTo>
                  <a:cubicBezTo>
                    <a:pt x="501" y="417"/>
                    <a:pt x="536" y="417"/>
                    <a:pt x="584" y="417"/>
                  </a:cubicBezTo>
                  <a:cubicBezTo>
                    <a:pt x="655" y="358"/>
                    <a:pt x="691" y="262"/>
                    <a:pt x="691" y="167"/>
                  </a:cubicBezTo>
                  <a:cubicBezTo>
                    <a:pt x="679" y="107"/>
                    <a:pt x="632" y="48"/>
                    <a:pt x="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30"/>
            <p:cNvSpPr/>
            <p:nvPr/>
          </p:nvSpPr>
          <p:spPr>
            <a:xfrm>
              <a:off x="5328025" y="3113800"/>
              <a:ext cx="14500" cy="8750"/>
            </a:xfrm>
            <a:custGeom>
              <a:avLst/>
              <a:gdLst/>
              <a:ahLst/>
              <a:cxnLst/>
              <a:rect l="l" t="t" r="r" b="b"/>
              <a:pathLst>
                <a:path w="580" h="350" extrusionOk="0">
                  <a:moveTo>
                    <a:pt x="341" y="1"/>
                  </a:moveTo>
                  <a:cubicBezTo>
                    <a:pt x="239" y="1"/>
                    <a:pt x="117" y="37"/>
                    <a:pt x="1" y="52"/>
                  </a:cubicBezTo>
                  <a:cubicBezTo>
                    <a:pt x="13" y="88"/>
                    <a:pt x="37" y="136"/>
                    <a:pt x="49" y="171"/>
                  </a:cubicBezTo>
                  <a:cubicBezTo>
                    <a:pt x="120" y="350"/>
                    <a:pt x="334" y="195"/>
                    <a:pt x="418" y="338"/>
                  </a:cubicBezTo>
                  <a:cubicBezTo>
                    <a:pt x="465" y="338"/>
                    <a:pt x="525" y="350"/>
                    <a:pt x="572" y="350"/>
                  </a:cubicBezTo>
                  <a:cubicBezTo>
                    <a:pt x="579" y="68"/>
                    <a:pt x="479" y="1"/>
                    <a:pt x="3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30"/>
            <p:cNvSpPr/>
            <p:nvPr/>
          </p:nvSpPr>
          <p:spPr>
            <a:xfrm>
              <a:off x="5349775" y="3116000"/>
              <a:ext cx="3875" cy="4625"/>
            </a:xfrm>
            <a:custGeom>
              <a:avLst/>
              <a:gdLst/>
              <a:ahLst/>
              <a:cxnLst/>
              <a:rect l="l" t="t" r="r" b="b"/>
              <a:pathLst>
                <a:path w="155" h="185" extrusionOk="0">
                  <a:moveTo>
                    <a:pt x="119" y="0"/>
                  </a:moveTo>
                  <a:cubicBezTo>
                    <a:pt x="60" y="24"/>
                    <a:pt x="0" y="83"/>
                    <a:pt x="24" y="143"/>
                  </a:cubicBezTo>
                  <a:cubicBezTo>
                    <a:pt x="46" y="173"/>
                    <a:pt x="65" y="184"/>
                    <a:pt x="82" y="184"/>
                  </a:cubicBezTo>
                  <a:cubicBezTo>
                    <a:pt x="117" y="184"/>
                    <a:pt x="139" y="132"/>
                    <a:pt x="155" y="107"/>
                  </a:cubicBezTo>
                  <a:cubicBezTo>
                    <a:pt x="143" y="71"/>
                    <a:pt x="131" y="24"/>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30"/>
            <p:cNvSpPr/>
            <p:nvPr/>
          </p:nvSpPr>
          <p:spPr>
            <a:xfrm>
              <a:off x="5723925" y="3226425"/>
              <a:ext cx="78300" cy="25025"/>
            </a:xfrm>
            <a:custGeom>
              <a:avLst/>
              <a:gdLst/>
              <a:ahLst/>
              <a:cxnLst/>
              <a:rect l="l" t="t" r="r" b="b"/>
              <a:pathLst>
                <a:path w="3132" h="1001" extrusionOk="0">
                  <a:moveTo>
                    <a:pt x="1073" y="201"/>
                  </a:moveTo>
                  <a:cubicBezTo>
                    <a:pt x="1077" y="233"/>
                    <a:pt x="1087" y="275"/>
                    <a:pt x="1038" y="275"/>
                  </a:cubicBezTo>
                  <a:cubicBezTo>
                    <a:pt x="1034" y="275"/>
                    <a:pt x="1029" y="275"/>
                    <a:pt x="1024" y="274"/>
                  </a:cubicBezTo>
                  <a:cubicBezTo>
                    <a:pt x="1050" y="248"/>
                    <a:pt x="1063" y="229"/>
                    <a:pt x="1073" y="201"/>
                  </a:cubicBezTo>
                  <a:close/>
                  <a:moveTo>
                    <a:pt x="810" y="0"/>
                  </a:moveTo>
                  <a:cubicBezTo>
                    <a:pt x="655" y="0"/>
                    <a:pt x="524" y="12"/>
                    <a:pt x="369" y="12"/>
                  </a:cubicBezTo>
                  <a:cubicBezTo>
                    <a:pt x="0" y="548"/>
                    <a:pt x="488" y="584"/>
                    <a:pt x="810" y="727"/>
                  </a:cubicBezTo>
                  <a:cubicBezTo>
                    <a:pt x="1262" y="953"/>
                    <a:pt x="1762" y="953"/>
                    <a:pt x="2250" y="1000"/>
                  </a:cubicBezTo>
                  <a:cubicBezTo>
                    <a:pt x="2298" y="953"/>
                    <a:pt x="2322" y="905"/>
                    <a:pt x="2310" y="881"/>
                  </a:cubicBezTo>
                  <a:cubicBezTo>
                    <a:pt x="2315" y="746"/>
                    <a:pt x="2361" y="711"/>
                    <a:pt x="2421" y="711"/>
                  </a:cubicBezTo>
                  <a:cubicBezTo>
                    <a:pt x="2487" y="711"/>
                    <a:pt x="2571" y="755"/>
                    <a:pt x="2636" y="755"/>
                  </a:cubicBezTo>
                  <a:cubicBezTo>
                    <a:pt x="2647" y="755"/>
                    <a:pt x="2657" y="753"/>
                    <a:pt x="2667" y="750"/>
                  </a:cubicBezTo>
                  <a:cubicBezTo>
                    <a:pt x="2846" y="750"/>
                    <a:pt x="3012" y="750"/>
                    <a:pt x="3132" y="584"/>
                  </a:cubicBezTo>
                  <a:cubicBezTo>
                    <a:pt x="2691" y="274"/>
                    <a:pt x="2131" y="405"/>
                    <a:pt x="1667" y="167"/>
                  </a:cubicBezTo>
                  <a:lnTo>
                    <a:pt x="1084" y="167"/>
                  </a:lnTo>
                  <a:cubicBezTo>
                    <a:pt x="1024" y="48"/>
                    <a:pt x="893" y="60"/>
                    <a:pt x="8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30"/>
            <p:cNvSpPr/>
            <p:nvPr/>
          </p:nvSpPr>
          <p:spPr>
            <a:xfrm>
              <a:off x="5780175" y="3239275"/>
              <a:ext cx="55675" cy="21100"/>
            </a:xfrm>
            <a:custGeom>
              <a:avLst/>
              <a:gdLst/>
              <a:ahLst/>
              <a:cxnLst/>
              <a:rect l="l" t="t" r="r" b="b"/>
              <a:pathLst>
                <a:path w="2227" h="844" extrusionOk="0">
                  <a:moveTo>
                    <a:pt x="1227" y="0"/>
                  </a:moveTo>
                  <a:cubicBezTo>
                    <a:pt x="1118" y="0"/>
                    <a:pt x="1007" y="11"/>
                    <a:pt x="893" y="34"/>
                  </a:cubicBezTo>
                  <a:cubicBezTo>
                    <a:pt x="679" y="58"/>
                    <a:pt x="477" y="58"/>
                    <a:pt x="262" y="70"/>
                  </a:cubicBezTo>
                  <a:cubicBezTo>
                    <a:pt x="167" y="141"/>
                    <a:pt x="48" y="201"/>
                    <a:pt x="0" y="320"/>
                  </a:cubicBezTo>
                  <a:lnTo>
                    <a:pt x="0" y="463"/>
                  </a:lnTo>
                  <a:cubicBezTo>
                    <a:pt x="74" y="536"/>
                    <a:pt x="162" y="549"/>
                    <a:pt x="252" y="549"/>
                  </a:cubicBezTo>
                  <a:cubicBezTo>
                    <a:pt x="302" y="549"/>
                    <a:pt x="354" y="545"/>
                    <a:pt x="403" y="545"/>
                  </a:cubicBezTo>
                  <a:cubicBezTo>
                    <a:pt x="467" y="545"/>
                    <a:pt x="528" y="552"/>
                    <a:pt x="584" y="582"/>
                  </a:cubicBezTo>
                  <a:cubicBezTo>
                    <a:pt x="1001" y="760"/>
                    <a:pt x="1417" y="844"/>
                    <a:pt x="1858" y="844"/>
                  </a:cubicBezTo>
                  <a:cubicBezTo>
                    <a:pt x="2227" y="736"/>
                    <a:pt x="1727" y="451"/>
                    <a:pt x="1953" y="320"/>
                  </a:cubicBezTo>
                  <a:cubicBezTo>
                    <a:pt x="1989" y="272"/>
                    <a:pt x="2025" y="213"/>
                    <a:pt x="2036" y="153"/>
                  </a:cubicBezTo>
                  <a:cubicBezTo>
                    <a:pt x="1771" y="67"/>
                    <a:pt x="1506" y="0"/>
                    <a:pt x="1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30"/>
            <p:cNvSpPr/>
            <p:nvPr/>
          </p:nvSpPr>
          <p:spPr>
            <a:xfrm>
              <a:off x="5863525" y="3251425"/>
              <a:ext cx="82175" cy="21825"/>
            </a:xfrm>
            <a:custGeom>
              <a:avLst/>
              <a:gdLst/>
              <a:ahLst/>
              <a:cxnLst/>
              <a:rect l="l" t="t" r="r" b="b"/>
              <a:pathLst>
                <a:path w="3287" h="873" extrusionOk="0">
                  <a:moveTo>
                    <a:pt x="107" y="0"/>
                  </a:moveTo>
                  <a:cubicBezTo>
                    <a:pt x="48" y="24"/>
                    <a:pt x="24" y="84"/>
                    <a:pt x="48" y="143"/>
                  </a:cubicBezTo>
                  <a:cubicBezTo>
                    <a:pt x="191" y="334"/>
                    <a:pt x="0" y="548"/>
                    <a:pt x="107" y="739"/>
                  </a:cubicBezTo>
                  <a:cubicBezTo>
                    <a:pt x="219" y="831"/>
                    <a:pt x="336" y="873"/>
                    <a:pt x="457" y="873"/>
                  </a:cubicBezTo>
                  <a:cubicBezTo>
                    <a:pt x="569" y="873"/>
                    <a:pt x="683" y="837"/>
                    <a:pt x="798" y="774"/>
                  </a:cubicBezTo>
                  <a:cubicBezTo>
                    <a:pt x="857" y="715"/>
                    <a:pt x="881" y="655"/>
                    <a:pt x="822" y="572"/>
                  </a:cubicBezTo>
                  <a:cubicBezTo>
                    <a:pt x="649" y="389"/>
                    <a:pt x="710" y="302"/>
                    <a:pt x="871" y="302"/>
                  </a:cubicBezTo>
                  <a:cubicBezTo>
                    <a:pt x="900" y="302"/>
                    <a:pt x="931" y="305"/>
                    <a:pt x="965" y="310"/>
                  </a:cubicBezTo>
                  <a:cubicBezTo>
                    <a:pt x="1617" y="420"/>
                    <a:pt x="2260" y="564"/>
                    <a:pt x="2916" y="564"/>
                  </a:cubicBezTo>
                  <a:cubicBezTo>
                    <a:pt x="3039" y="564"/>
                    <a:pt x="3162" y="559"/>
                    <a:pt x="3286" y="548"/>
                  </a:cubicBezTo>
                  <a:cubicBezTo>
                    <a:pt x="3155" y="381"/>
                    <a:pt x="2965" y="369"/>
                    <a:pt x="2762" y="358"/>
                  </a:cubicBezTo>
                  <a:cubicBezTo>
                    <a:pt x="1870" y="239"/>
                    <a:pt x="1000" y="119"/>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30"/>
            <p:cNvSpPr/>
            <p:nvPr/>
          </p:nvSpPr>
          <p:spPr>
            <a:xfrm>
              <a:off x="6097175" y="3285650"/>
              <a:ext cx="45275" cy="15675"/>
            </a:xfrm>
            <a:custGeom>
              <a:avLst/>
              <a:gdLst/>
              <a:ahLst/>
              <a:cxnLst/>
              <a:rect l="l" t="t" r="r" b="b"/>
              <a:pathLst>
                <a:path w="1811" h="627" extrusionOk="0">
                  <a:moveTo>
                    <a:pt x="201" y="0"/>
                  </a:moveTo>
                  <a:cubicBezTo>
                    <a:pt x="174" y="0"/>
                    <a:pt x="147" y="3"/>
                    <a:pt x="120" y="13"/>
                  </a:cubicBezTo>
                  <a:cubicBezTo>
                    <a:pt x="24" y="60"/>
                    <a:pt x="1" y="143"/>
                    <a:pt x="1" y="239"/>
                  </a:cubicBezTo>
                  <a:cubicBezTo>
                    <a:pt x="13" y="298"/>
                    <a:pt x="24" y="358"/>
                    <a:pt x="72" y="405"/>
                  </a:cubicBezTo>
                  <a:cubicBezTo>
                    <a:pt x="120" y="429"/>
                    <a:pt x="179" y="465"/>
                    <a:pt x="227" y="489"/>
                  </a:cubicBezTo>
                  <a:lnTo>
                    <a:pt x="370" y="489"/>
                  </a:lnTo>
                  <a:cubicBezTo>
                    <a:pt x="370" y="477"/>
                    <a:pt x="382" y="477"/>
                    <a:pt x="417" y="465"/>
                  </a:cubicBezTo>
                  <a:cubicBezTo>
                    <a:pt x="424" y="458"/>
                    <a:pt x="432" y="455"/>
                    <a:pt x="441" y="455"/>
                  </a:cubicBezTo>
                  <a:cubicBezTo>
                    <a:pt x="461" y="455"/>
                    <a:pt x="484" y="472"/>
                    <a:pt x="501" y="489"/>
                  </a:cubicBezTo>
                  <a:cubicBezTo>
                    <a:pt x="655" y="489"/>
                    <a:pt x="786" y="501"/>
                    <a:pt x="941" y="501"/>
                  </a:cubicBezTo>
                  <a:cubicBezTo>
                    <a:pt x="1060" y="501"/>
                    <a:pt x="1156" y="524"/>
                    <a:pt x="1239" y="620"/>
                  </a:cubicBezTo>
                  <a:cubicBezTo>
                    <a:pt x="1279" y="624"/>
                    <a:pt x="1317" y="626"/>
                    <a:pt x="1353" y="626"/>
                  </a:cubicBezTo>
                  <a:cubicBezTo>
                    <a:pt x="1623" y="626"/>
                    <a:pt x="1800" y="504"/>
                    <a:pt x="1810" y="179"/>
                  </a:cubicBezTo>
                  <a:cubicBezTo>
                    <a:pt x="1555" y="40"/>
                    <a:pt x="1275" y="6"/>
                    <a:pt x="992" y="6"/>
                  </a:cubicBezTo>
                  <a:cubicBezTo>
                    <a:pt x="840" y="6"/>
                    <a:pt x="687" y="16"/>
                    <a:pt x="536" y="24"/>
                  </a:cubicBezTo>
                  <a:cubicBezTo>
                    <a:pt x="512" y="33"/>
                    <a:pt x="486" y="37"/>
                    <a:pt x="461" y="37"/>
                  </a:cubicBezTo>
                  <a:cubicBezTo>
                    <a:pt x="377" y="37"/>
                    <a:pt x="289"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30"/>
            <p:cNvSpPr/>
            <p:nvPr/>
          </p:nvSpPr>
          <p:spPr>
            <a:xfrm>
              <a:off x="6060875" y="3280075"/>
              <a:ext cx="49725" cy="17500"/>
            </a:xfrm>
            <a:custGeom>
              <a:avLst/>
              <a:gdLst/>
              <a:ahLst/>
              <a:cxnLst/>
              <a:rect l="l" t="t" r="r" b="b"/>
              <a:pathLst>
                <a:path w="1989" h="700" extrusionOk="0">
                  <a:moveTo>
                    <a:pt x="356" y="1"/>
                  </a:moveTo>
                  <a:cubicBezTo>
                    <a:pt x="254" y="1"/>
                    <a:pt x="152" y="36"/>
                    <a:pt x="48" y="140"/>
                  </a:cubicBezTo>
                  <a:cubicBezTo>
                    <a:pt x="0" y="247"/>
                    <a:pt x="24" y="355"/>
                    <a:pt x="107" y="438"/>
                  </a:cubicBezTo>
                  <a:cubicBezTo>
                    <a:pt x="500" y="533"/>
                    <a:pt x="869" y="605"/>
                    <a:pt x="1262" y="700"/>
                  </a:cubicBezTo>
                  <a:cubicBezTo>
                    <a:pt x="1298" y="664"/>
                    <a:pt x="1334" y="628"/>
                    <a:pt x="1334" y="569"/>
                  </a:cubicBezTo>
                  <a:cubicBezTo>
                    <a:pt x="1274" y="366"/>
                    <a:pt x="1476" y="390"/>
                    <a:pt x="1536" y="295"/>
                  </a:cubicBezTo>
                  <a:cubicBezTo>
                    <a:pt x="1555" y="288"/>
                    <a:pt x="1574" y="285"/>
                    <a:pt x="1594" y="285"/>
                  </a:cubicBezTo>
                  <a:cubicBezTo>
                    <a:pt x="1679" y="285"/>
                    <a:pt x="1765" y="342"/>
                    <a:pt x="1846" y="342"/>
                  </a:cubicBezTo>
                  <a:cubicBezTo>
                    <a:pt x="1896" y="342"/>
                    <a:pt x="1944" y="320"/>
                    <a:pt x="1988" y="247"/>
                  </a:cubicBezTo>
                  <a:cubicBezTo>
                    <a:pt x="1849" y="143"/>
                    <a:pt x="1706" y="113"/>
                    <a:pt x="1561" y="113"/>
                  </a:cubicBezTo>
                  <a:cubicBezTo>
                    <a:pt x="1370" y="113"/>
                    <a:pt x="1177" y="165"/>
                    <a:pt x="987" y="165"/>
                  </a:cubicBezTo>
                  <a:cubicBezTo>
                    <a:pt x="975" y="165"/>
                    <a:pt x="964" y="164"/>
                    <a:pt x="953" y="164"/>
                  </a:cubicBezTo>
                  <a:cubicBezTo>
                    <a:pt x="755" y="140"/>
                    <a:pt x="557" y="1"/>
                    <a:pt x="3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30"/>
            <p:cNvSpPr/>
            <p:nvPr/>
          </p:nvSpPr>
          <p:spPr>
            <a:xfrm>
              <a:off x="6034975" y="3276425"/>
              <a:ext cx="50025" cy="10225"/>
            </a:xfrm>
            <a:custGeom>
              <a:avLst/>
              <a:gdLst/>
              <a:ahLst/>
              <a:cxnLst/>
              <a:rect l="l" t="t" r="r" b="b"/>
              <a:pathLst>
                <a:path w="2001" h="409" extrusionOk="0">
                  <a:moveTo>
                    <a:pt x="0" y="1"/>
                  </a:moveTo>
                  <a:lnTo>
                    <a:pt x="0" y="1"/>
                  </a:lnTo>
                  <a:cubicBezTo>
                    <a:pt x="107" y="262"/>
                    <a:pt x="453" y="84"/>
                    <a:pt x="584" y="298"/>
                  </a:cubicBezTo>
                  <a:cubicBezTo>
                    <a:pt x="631" y="334"/>
                    <a:pt x="667" y="370"/>
                    <a:pt x="750" y="382"/>
                  </a:cubicBezTo>
                  <a:cubicBezTo>
                    <a:pt x="799" y="399"/>
                    <a:pt x="846" y="409"/>
                    <a:pt x="892" y="409"/>
                  </a:cubicBezTo>
                  <a:cubicBezTo>
                    <a:pt x="970" y="409"/>
                    <a:pt x="1045" y="382"/>
                    <a:pt x="1119" y="322"/>
                  </a:cubicBezTo>
                  <a:cubicBezTo>
                    <a:pt x="1210" y="257"/>
                    <a:pt x="1300" y="236"/>
                    <a:pt x="1390" y="236"/>
                  </a:cubicBezTo>
                  <a:cubicBezTo>
                    <a:pt x="1559" y="236"/>
                    <a:pt x="1727" y="311"/>
                    <a:pt x="1891" y="311"/>
                  </a:cubicBezTo>
                  <a:cubicBezTo>
                    <a:pt x="1928" y="311"/>
                    <a:pt x="1964" y="307"/>
                    <a:pt x="2000" y="298"/>
                  </a:cubicBezTo>
                  <a:cubicBezTo>
                    <a:pt x="1858" y="131"/>
                    <a:pt x="1667" y="72"/>
                    <a:pt x="1489" y="72"/>
                  </a:cubicBezTo>
                  <a:cubicBezTo>
                    <a:pt x="1000" y="24"/>
                    <a:pt x="488" y="2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30"/>
            <p:cNvSpPr/>
            <p:nvPr/>
          </p:nvSpPr>
          <p:spPr>
            <a:xfrm>
              <a:off x="5844175" y="3246650"/>
              <a:ext cx="20550" cy="12150"/>
            </a:xfrm>
            <a:custGeom>
              <a:avLst/>
              <a:gdLst/>
              <a:ahLst/>
              <a:cxnLst/>
              <a:rect l="l" t="t" r="r" b="b"/>
              <a:pathLst>
                <a:path w="822" h="486" extrusionOk="0">
                  <a:moveTo>
                    <a:pt x="24" y="37"/>
                  </a:moveTo>
                  <a:cubicBezTo>
                    <a:pt x="12" y="72"/>
                    <a:pt x="0" y="96"/>
                    <a:pt x="12" y="132"/>
                  </a:cubicBezTo>
                  <a:cubicBezTo>
                    <a:pt x="167" y="287"/>
                    <a:pt x="305" y="486"/>
                    <a:pt x="495" y="486"/>
                  </a:cubicBezTo>
                  <a:cubicBezTo>
                    <a:pt x="583" y="486"/>
                    <a:pt x="681" y="443"/>
                    <a:pt x="798" y="334"/>
                  </a:cubicBezTo>
                  <a:cubicBezTo>
                    <a:pt x="822" y="275"/>
                    <a:pt x="798" y="215"/>
                    <a:pt x="762" y="156"/>
                  </a:cubicBezTo>
                  <a:cubicBezTo>
                    <a:pt x="536" y="1"/>
                    <a:pt x="262" y="60"/>
                    <a:pt x="24"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30"/>
            <p:cNvSpPr/>
            <p:nvPr/>
          </p:nvSpPr>
          <p:spPr>
            <a:xfrm>
              <a:off x="5830475" y="3243100"/>
              <a:ext cx="14325" cy="9300"/>
            </a:xfrm>
            <a:custGeom>
              <a:avLst/>
              <a:gdLst/>
              <a:ahLst/>
              <a:cxnLst/>
              <a:rect l="l" t="t" r="r" b="b"/>
              <a:pathLst>
                <a:path w="573" h="372" extrusionOk="0">
                  <a:moveTo>
                    <a:pt x="24" y="0"/>
                  </a:moveTo>
                  <a:lnTo>
                    <a:pt x="1" y="48"/>
                  </a:lnTo>
                  <a:cubicBezTo>
                    <a:pt x="57" y="260"/>
                    <a:pt x="144" y="372"/>
                    <a:pt x="264" y="372"/>
                  </a:cubicBezTo>
                  <a:cubicBezTo>
                    <a:pt x="347" y="372"/>
                    <a:pt x="445" y="320"/>
                    <a:pt x="560" y="214"/>
                  </a:cubicBezTo>
                  <a:lnTo>
                    <a:pt x="572" y="179"/>
                  </a:lnTo>
                  <a:cubicBezTo>
                    <a:pt x="429" y="24"/>
                    <a:pt x="215" y="24"/>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30"/>
            <p:cNvSpPr/>
            <p:nvPr/>
          </p:nvSpPr>
          <p:spPr>
            <a:xfrm>
              <a:off x="5862625" y="3250525"/>
              <a:ext cx="3900" cy="5200"/>
            </a:xfrm>
            <a:custGeom>
              <a:avLst/>
              <a:gdLst/>
              <a:ahLst/>
              <a:cxnLst/>
              <a:rect l="l" t="t" r="r" b="b"/>
              <a:pathLst>
                <a:path w="156" h="208" extrusionOk="0">
                  <a:moveTo>
                    <a:pt x="24" y="1"/>
                  </a:moveTo>
                  <a:cubicBezTo>
                    <a:pt x="1" y="60"/>
                    <a:pt x="1" y="108"/>
                    <a:pt x="1" y="167"/>
                  </a:cubicBezTo>
                  <a:cubicBezTo>
                    <a:pt x="1" y="179"/>
                    <a:pt x="24" y="179"/>
                    <a:pt x="48" y="203"/>
                  </a:cubicBezTo>
                  <a:cubicBezTo>
                    <a:pt x="60" y="206"/>
                    <a:pt x="70" y="208"/>
                    <a:pt x="80" y="208"/>
                  </a:cubicBezTo>
                  <a:cubicBezTo>
                    <a:pt x="108" y="208"/>
                    <a:pt x="129" y="194"/>
                    <a:pt x="155" y="167"/>
                  </a:cubicBezTo>
                  <a:lnTo>
                    <a:pt x="155" y="24"/>
                  </a:lnTo>
                  <a:cubicBezTo>
                    <a:pt x="108" y="24"/>
                    <a:pt x="60" y="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30"/>
            <p:cNvSpPr/>
            <p:nvPr/>
          </p:nvSpPr>
          <p:spPr>
            <a:xfrm>
              <a:off x="5876925" y="2957050"/>
              <a:ext cx="5675" cy="14900"/>
            </a:xfrm>
            <a:custGeom>
              <a:avLst/>
              <a:gdLst/>
              <a:ahLst/>
              <a:cxnLst/>
              <a:rect l="l" t="t" r="r" b="b"/>
              <a:pathLst>
                <a:path w="227" h="596" extrusionOk="0">
                  <a:moveTo>
                    <a:pt x="226" y="0"/>
                  </a:moveTo>
                  <a:cubicBezTo>
                    <a:pt x="202" y="12"/>
                    <a:pt x="179" y="12"/>
                    <a:pt x="167" y="36"/>
                  </a:cubicBezTo>
                  <a:cubicBezTo>
                    <a:pt x="0" y="214"/>
                    <a:pt x="48" y="393"/>
                    <a:pt x="131" y="584"/>
                  </a:cubicBezTo>
                  <a:cubicBezTo>
                    <a:pt x="167" y="584"/>
                    <a:pt x="179" y="595"/>
                    <a:pt x="179" y="595"/>
                  </a:cubicBezTo>
                  <a:cubicBezTo>
                    <a:pt x="191" y="405"/>
                    <a:pt x="202" y="191"/>
                    <a:pt x="2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30"/>
            <p:cNvSpPr/>
            <p:nvPr/>
          </p:nvSpPr>
          <p:spPr>
            <a:xfrm>
              <a:off x="5879900" y="2932050"/>
              <a:ext cx="5975" cy="26200"/>
            </a:xfrm>
            <a:custGeom>
              <a:avLst/>
              <a:gdLst/>
              <a:ahLst/>
              <a:cxnLst/>
              <a:rect l="l" t="t" r="r" b="b"/>
              <a:pathLst>
                <a:path w="239" h="1048" extrusionOk="0">
                  <a:moveTo>
                    <a:pt x="167" y="0"/>
                  </a:moveTo>
                  <a:cubicBezTo>
                    <a:pt x="119" y="0"/>
                    <a:pt x="83" y="0"/>
                    <a:pt x="48" y="24"/>
                  </a:cubicBezTo>
                  <a:cubicBezTo>
                    <a:pt x="12" y="357"/>
                    <a:pt x="0" y="702"/>
                    <a:pt x="60" y="1048"/>
                  </a:cubicBezTo>
                  <a:cubicBezTo>
                    <a:pt x="72" y="1036"/>
                    <a:pt x="83" y="1036"/>
                    <a:pt x="119" y="1036"/>
                  </a:cubicBezTo>
                  <a:cubicBezTo>
                    <a:pt x="143" y="738"/>
                    <a:pt x="191" y="417"/>
                    <a:pt x="238" y="119"/>
                  </a:cubicBezTo>
                  <a:cubicBezTo>
                    <a:pt x="202" y="83"/>
                    <a:pt x="191" y="48"/>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30"/>
            <p:cNvSpPr/>
            <p:nvPr/>
          </p:nvSpPr>
          <p:spPr>
            <a:xfrm>
              <a:off x="5874525" y="3062125"/>
              <a:ext cx="5975" cy="24125"/>
            </a:xfrm>
            <a:custGeom>
              <a:avLst/>
              <a:gdLst/>
              <a:ahLst/>
              <a:cxnLst/>
              <a:rect l="l" t="t" r="r" b="b"/>
              <a:pathLst>
                <a:path w="239" h="965" extrusionOk="0">
                  <a:moveTo>
                    <a:pt x="144" y="0"/>
                  </a:moveTo>
                  <a:lnTo>
                    <a:pt x="144" y="0"/>
                  </a:lnTo>
                  <a:cubicBezTo>
                    <a:pt x="96" y="322"/>
                    <a:pt x="1" y="667"/>
                    <a:pt x="227" y="964"/>
                  </a:cubicBezTo>
                  <a:cubicBezTo>
                    <a:pt x="239" y="631"/>
                    <a:pt x="239" y="310"/>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30"/>
            <p:cNvSpPr/>
            <p:nvPr/>
          </p:nvSpPr>
          <p:spPr>
            <a:xfrm>
              <a:off x="5878100" y="3092175"/>
              <a:ext cx="9250" cy="19375"/>
            </a:xfrm>
            <a:custGeom>
              <a:avLst/>
              <a:gdLst/>
              <a:ahLst/>
              <a:cxnLst/>
              <a:rect l="l" t="t" r="r" b="b"/>
              <a:pathLst>
                <a:path w="370" h="775" extrusionOk="0">
                  <a:moveTo>
                    <a:pt x="120" y="1"/>
                  </a:moveTo>
                  <a:lnTo>
                    <a:pt x="120" y="1"/>
                  </a:lnTo>
                  <a:cubicBezTo>
                    <a:pt x="132" y="251"/>
                    <a:pt x="1" y="548"/>
                    <a:pt x="251" y="774"/>
                  </a:cubicBezTo>
                  <a:cubicBezTo>
                    <a:pt x="191" y="524"/>
                    <a:pt x="370" y="22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30"/>
            <p:cNvSpPr/>
            <p:nvPr/>
          </p:nvSpPr>
          <p:spPr>
            <a:xfrm>
              <a:off x="5875125" y="2957925"/>
              <a:ext cx="6275" cy="13725"/>
            </a:xfrm>
            <a:custGeom>
              <a:avLst/>
              <a:gdLst/>
              <a:ahLst/>
              <a:cxnLst/>
              <a:rect l="l" t="t" r="r" b="b"/>
              <a:pathLst>
                <a:path w="251" h="549" extrusionOk="0">
                  <a:moveTo>
                    <a:pt x="251" y="1"/>
                  </a:moveTo>
                  <a:lnTo>
                    <a:pt x="251" y="1"/>
                  </a:lnTo>
                  <a:cubicBezTo>
                    <a:pt x="1" y="156"/>
                    <a:pt x="36" y="346"/>
                    <a:pt x="215" y="549"/>
                  </a:cubicBezTo>
                  <a:cubicBezTo>
                    <a:pt x="239" y="370"/>
                    <a:pt x="239" y="179"/>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30"/>
            <p:cNvSpPr/>
            <p:nvPr/>
          </p:nvSpPr>
          <p:spPr>
            <a:xfrm>
              <a:off x="5884350" y="3111225"/>
              <a:ext cx="3300" cy="11050"/>
            </a:xfrm>
            <a:custGeom>
              <a:avLst/>
              <a:gdLst/>
              <a:ahLst/>
              <a:cxnLst/>
              <a:rect l="l" t="t" r="r" b="b"/>
              <a:pathLst>
                <a:path w="132" h="442" extrusionOk="0">
                  <a:moveTo>
                    <a:pt x="13" y="1"/>
                  </a:moveTo>
                  <a:cubicBezTo>
                    <a:pt x="1" y="143"/>
                    <a:pt x="1" y="298"/>
                    <a:pt x="1" y="441"/>
                  </a:cubicBezTo>
                  <a:lnTo>
                    <a:pt x="132" y="441"/>
                  </a:lnTo>
                  <a:cubicBezTo>
                    <a:pt x="132" y="298"/>
                    <a:pt x="132" y="132"/>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30"/>
            <p:cNvSpPr/>
            <p:nvPr/>
          </p:nvSpPr>
          <p:spPr>
            <a:xfrm>
              <a:off x="5654850" y="2958175"/>
              <a:ext cx="6275" cy="4325"/>
            </a:xfrm>
            <a:custGeom>
              <a:avLst/>
              <a:gdLst/>
              <a:ahLst/>
              <a:cxnLst/>
              <a:rect l="l" t="t" r="r" b="b"/>
              <a:pathLst>
                <a:path w="251" h="173" extrusionOk="0">
                  <a:moveTo>
                    <a:pt x="137" y="0"/>
                  </a:moveTo>
                  <a:cubicBezTo>
                    <a:pt x="84" y="0"/>
                    <a:pt x="42" y="44"/>
                    <a:pt x="1" y="110"/>
                  </a:cubicBezTo>
                  <a:cubicBezTo>
                    <a:pt x="51" y="118"/>
                    <a:pt x="101" y="173"/>
                    <a:pt x="158" y="173"/>
                  </a:cubicBezTo>
                  <a:cubicBezTo>
                    <a:pt x="184" y="173"/>
                    <a:pt x="210" y="163"/>
                    <a:pt x="239" y="134"/>
                  </a:cubicBezTo>
                  <a:cubicBezTo>
                    <a:pt x="251" y="122"/>
                    <a:pt x="251" y="50"/>
                    <a:pt x="215" y="27"/>
                  </a:cubicBezTo>
                  <a:cubicBezTo>
                    <a:pt x="186" y="9"/>
                    <a:pt x="161"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30"/>
            <p:cNvSpPr/>
            <p:nvPr/>
          </p:nvSpPr>
          <p:spPr>
            <a:xfrm>
              <a:off x="5647425" y="3218075"/>
              <a:ext cx="97050" cy="26225"/>
            </a:xfrm>
            <a:custGeom>
              <a:avLst/>
              <a:gdLst/>
              <a:ahLst/>
              <a:cxnLst/>
              <a:rect l="l" t="t" r="r" b="b"/>
              <a:pathLst>
                <a:path w="3882" h="1049" extrusionOk="0">
                  <a:moveTo>
                    <a:pt x="1866" y="174"/>
                  </a:moveTo>
                  <a:lnTo>
                    <a:pt x="1866" y="174"/>
                  </a:lnTo>
                  <a:cubicBezTo>
                    <a:pt x="1828" y="519"/>
                    <a:pt x="2136" y="419"/>
                    <a:pt x="2310" y="477"/>
                  </a:cubicBezTo>
                  <a:cubicBezTo>
                    <a:pt x="2389" y="505"/>
                    <a:pt x="2473" y="510"/>
                    <a:pt x="2557" y="510"/>
                  </a:cubicBezTo>
                  <a:cubicBezTo>
                    <a:pt x="2610" y="510"/>
                    <a:pt x="2662" y="508"/>
                    <a:pt x="2715" y="508"/>
                  </a:cubicBezTo>
                  <a:cubicBezTo>
                    <a:pt x="2833" y="508"/>
                    <a:pt x="2950" y="518"/>
                    <a:pt x="3060" y="584"/>
                  </a:cubicBezTo>
                  <a:cubicBezTo>
                    <a:pt x="3120" y="620"/>
                    <a:pt x="3179" y="644"/>
                    <a:pt x="3227" y="691"/>
                  </a:cubicBezTo>
                  <a:cubicBezTo>
                    <a:pt x="3179" y="680"/>
                    <a:pt x="3120" y="644"/>
                    <a:pt x="3060" y="620"/>
                  </a:cubicBezTo>
                  <a:cubicBezTo>
                    <a:pt x="2703" y="560"/>
                    <a:pt x="2334" y="572"/>
                    <a:pt x="1977" y="453"/>
                  </a:cubicBezTo>
                  <a:cubicBezTo>
                    <a:pt x="1784" y="397"/>
                    <a:pt x="1764" y="297"/>
                    <a:pt x="1866" y="174"/>
                  </a:cubicBezTo>
                  <a:close/>
                  <a:moveTo>
                    <a:pt x="1201" y="1"/>
                  </a:moveTo>
                  <a:cubicBezTo>
                    <a:pt x="992" y="1"/>
                    <a:pt x="780" y="25"/>
                    <a:pt x="572" y="25"/>
                  </a:cubicBezTo>
                  <a:cubicBezTo>
                    <a:pt x="512" y="60"/>
                    <a:pt x="512" y="108"/>
                    <a:pt x="536" y="168"/>
                  </a:cubicBezTo>
                  <a:cubicBezTo>
                    <a:pt x="572" y="203"/>
                    <a:pt x="608" y="227"/>
                    <a:pt x="631" y="263"/>
                  </a:cubicBezTo>
                  <a:cubicBezTo>
                    <a:pt x="612" y="271"/>
                    <a:pt x="593" y="274"/>
                    <a:pt x="575" y="274"/>
                  </a:cubicBezTo>
                  <a:cubicBezTo>
                    <a:pt x="514" y="274"/>
                    <a:pt x="457" y="239"/>
                    <a:pt x="393" y="239"/>
                  </a:cubicBezTo>
                  <a:cubicBezTo>
                    <a:pt x="238" y="263"/>
                    <a:pt x="84" y="299"/>
                    <a:pt x="0" y="465"/>
                  </a:cubicBezTo>
                  <a:cubicBezTo>
                    <a:pt x="310" y="691"/>
                    <a:pt x="691" y="537"/>
                    <a:pt x="1024" y="644"/>
                  </a:cubicBezTo>
                  <a:cubicBezTo>
                    <a:pt x="1965" y="953"/>
                    <a:pt x="2929" y="906"/>
                    <a:pt x="3882" y="1049"/>
                  </a:cubicBezTo>
                  <a:cubicBezTo>
                    <a:pt x="3644" y="870"/>
                    <a:pt x="3334" y="727"/>
                    <a:pt x="3453" y="334"/>
                  </a:cubicBezTo>
                  <a:cubicBezTo>
                    <a:pt x="3221" y="205"/>
                    <a:pt x="2981" y="180"/>
                    <a:pt x="2739" y="180"/>
                  </a:cubicBezTo>
                  <a:cubicBezTo>
                    <a:pt x="2595" y="180"/>
                    <a:pt x="2451" y="189"/>
                    <a:pt x="2308" y="189"/>
                  </a:cubicBezTo>
                  <a:cubicBezTo>
                    <a:pt x="2161" y="189"/>
                    <a:pt x="2014" y="180"/>
                    <a:pt x="1870" y="144"/>
                  </a:cubicBezTo>
                  <a:lnTo>
                    <a:pt x="1870" y="144"/>
                  </a:lnTo>
                  <a:cubicBezTo>
                    <a:pt x="1869" y="145"/>
                    <a:pt x="1869" y="147"/>
                    <a:pt x="1869" y="149"/>
                  </a:cubicBezTo>
                  <a:lnTo>
                    <a:pt x="1869" y="149"/>
                  </a:lnTo>
                  <a:cubicBezTo>
                    <a:pt x="1653" y="29"/>
                    <a:pt x="1428" y="1"/>
                    <a:pt x="1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30"/>
            <p:cNvSpPr/>
            <p:nvPr/>
          </p:nvSpPr>
          <p:spPr>
            <a:xfrm>
              <a:off x="5607525" y="3210950"/>
              <a:ext cx="54200" cy="19375"/>
            </a:xfrm>
            <a:custGeom>
              <a:avLst/>
              <a:gdLst/>
              <a:ahLst/>
              <a:cxnLst/>
              <a:rect l="l" t="t" r="r" b="b"/>
              <a:pathLst>
                <a:path w="2168" h="775" extrusionOk="0">
                  <a:moveTo>
                    <a:pt x="191" y="0"/>
                  </a:moveTo>
                  <a:cubicBezTo>
                    <a:pt x="1" y="274"/>
                    <a:pt x="251" y="393"/>
                    <a:pt x="406" y="560"/>
                  </a:cubicBezTo>
                  <a:cubicBezTo>
                    <a:pt x="541" y="663"/>
                    <a:pt x="689" y="685"/>
                    <a:pt x="841" y="685"/>
                  </a:cubicBezTo>
                  <a:cubicBezTo>
                    <a:pt x="952" y="685"/>
                    <a:pt x="1065" y="673"/>
                    <a:pt x="1176" y="673"/>
                  </a:cubicBezTo>
                  <a:cubicBezTo>
                    <a:pt x="1314" y="673"/>
                    <a:pt x="1449" y="692"/>
                    <a:pt x="1572" y="774"/>
                  </a:cubicBezTo>
                  <a:cubicBezTo>
                    <a:pt x="1727" y="726"/>
                    <a:pt x="1858" y="667"/>
                    <a:pt x="2013" y="619"/>
                  </a:cubicBezTo>
                  <a:cubicBezTo>
                    <a:pt x="2096" y="607"/>
                    <a:pt x="2156" y="548"/>
                    <a:pt x="2168" y="453"/>
                  </a:cubicBezTo>
                  <a:lnTo>
                    <a:pt x="2168" y="322"/>
                  </a:lnTo>
                  <a:cubicBezTo>
                    <a:pt x="2154" y="308"/>
                    <a:pt x="2136" y="302"/>
                    <a:pt x="2114" y="302"/>
                  </a:cubicBezTo>
                  <a:cubicBezTo>
                    <a:pt x="2098" y="302"/>
                    <a:pt x="2080" y="305"/>
                    <a:pt x="2061" y="310"/>
                  </a:cubicBezTo>
                  <a:cubicBezTo>
                    <a:pt x="1906" y="250"/>
                    <a:pt x="1692" y="262"/>
                    <a:pt x="1549" y="131"/>
                  </a:cubicBezTo>
                  <a:cubicBezTo>
                    <a:pt x="1479" y="142"/>
                    <a:pt x="1410" y="146"/>
                    <a:pt x="1342" y="146"/>
                  </a:cubicBezTo>
                  <a:cubicBezTo>
                    <a:pt x="955" y="146"/>
                    <a:pt x="586"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30"/>
            <p:cNvSpPr/>
            <p:nvPr/>
          </p:nvSpPr>
          <p:spPr>
            <a:xfrm>
              <a:off x="5646825" y="3214650"/>
              <a:ext cx="12525" cy="4425"/>
            </a:xfrm>
            <a:custGeom>
              <a:avLst/>
              <a:gdLst/>
              <a:ahLst/>
              <a:cxnLst/>
              <a:rect l="l" t="t" r="r" b="b"/>
              <a:pathLst>
                <a:path w="501" h="177" extrusionOk="0">
                  <a:moveTo>
                    <a:pt x="82" y="1"/>
                  </a:moveTo>
                  <a:cubicBezTo>
                    <a:pt x="52" y="1"/>
                    <a:pt x="26" y="21"/>
                    <a:pt x="0" y="66"/>
                  </a:cubicBezTo>
                  <a:cubicBezTo>
                    <a:pt x="94" y="152"/>
                    <a:pt x="203" y="177"/>
                    <a:pt x="317" y="177"/>
                  </a:cubicBezTo>
                  <a:cubicBezTo>
                    <a:pt x="377" y="177"/>
                    <a:pt x="439" y="170"/>
                    <a:pt x="501" y="162"/>
                  </a:cubicBezTo>
                  <a:cubicBezTo>
                    <a:pt x="477" y="114"/>
                    <a:pt x="465" y="66"/>
                    <a:pt x="453" y="43"/>
                  </a:cubicBezTo>
                  <a:lnTo>
                    <a:pt x="167" y="43"/>
                  </a:lnTo>
                  <a:cubicBezTo>
                    <a:pt x="134" y="15"/>
                    <a:pt x="107" y="1"/>
                    <a:pt x="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30"/>
            <p:cNvSpPr/>
            <p:nvPr/>
          </p:nvSpPr>
          <p:spPr>
            <a:xfrm>
              <a:off x="5213425" y="3143175"/>
              <a:ext cx="16400" cy="13000"/>
            </a:xfrm>
            <a:custGeom>
              <a:avLst/>
              <a:gdLst/>
              <a:ahLst/>
              <a:cxnLst/>
              <a:rect l="l" t="t" r="r" b="b"/>
              <a:pathLst>
                <a:path w="656" h="520" extrusionOk="0">
                  <a:moveTo>
                    <a:pt x="188" y="1"/>
                  </a:moveTo>
                  <a:cubicBezTo>
                    <a:pt x="97" y="1"/>
                    <a:pt x="56" y="102"/>
                    <a:pt x="1" y="175"/>
                  </a:cubicBezTo>
                  <a:cubicBezTo>
                    <a:pt x="1" y="449"/>
                    <a:pt x="104" y="520"/>
                    <a:pt x="245" y="520"/>
                  </a:cubicBezTo>
                  <a:cubicBezTo>
                    <a:pt x="344" y="520"/>
                    <a:pt x="460" y="485"/>
                    <a:pt x="572" y="461"/>
                  </a:cubicBezTo>
                  <a:cubicBezTo>
                    <a:pt x="656" y="294"/>
                    <a:pt x="513" y="247"/>
                    <a:pt x="418" y="175"/>
                  </a:cubicBezTo>
                  <a:cubicBezTo>
                    <a:pt x="370" y="116"/>
                    <a:pt x="334" y="68"/>
                    <a:pt x="287" y="32"/>
                  </a:cubicBezTo>
                  <a:cubicBezTo>
                    <a:pt x="248" y="10"/>
                    <a:pt x="216"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30"/>
            <p:cNvSpPr/>
            <p:nvPr/>
          </p:nvSpPr>
          <p:spPr>
            <a:xfrm>
              <a:off x="5223850" y="3145450"/>
              <a:ext cx="22650" cy="9100"/>
            </a:xfrm>
            <a:custGeom>
              <a:avLst/>
              <a:gdLst/>
              <a:ahLst/>
              <a:cxnLst/>
              <a:rect l="l" t="t" r="r" b="b"/>
              <a:pathLst>
                <a:path w="906" h="364" extrusionOk="0">
                  <a:moveTo>
                    <a:pt x="568" y="1"/>
                  </a:moveTo>
                  <a:cubicBezTo>
                    <a:pt x="480" y="1"/>
                    <a:pt x="394" y="13"/>
                    <a:pt x="310" y="60"/>
                  </a:cubicBezTo>
                  <a:cubicBezTo>
                    <a:pt x="215" y="60"/>
                    <a:pt x="108" y="72"/>
                    <a:pt x="1" y="72"/>
                  </a:cubicBezTo>
                  <a:cubicBezTo>
                    <a:pt x="48" y="156"/>
                    <a:pt x="108" y="263"/>
                    <a:pt x="155" y="358"/>
                  </a:cubicBezTo>
                  <a:cubicBezTo>
                    <a:pt x="179" y="358"/>
                    <a:pt x="214" y="363"/>
                    <a:pt x="248" y="363"/>
                  </a:cubicBezTo>
                  <a:cubicBezTo>
                    <a:pt x="265" y="363"/>
                    <a:pt x="282" y="362"/>
                    <a:pt x="298" y="358"/>
                  </a:cubicBezTo>
                  <a:cubicBezTo>
                    <a:pt x="441" y="144"/>
                    <a:pt x="691" y="251"/>
                    <a:pt x="882" y="191"/>
                  </a:cubicBezTo>
                  <a:cubicBezTo>
                    <a:pt x="906" y="120"/>
                    <a:pt x="894" y="60"/>
                    <a:pt x="834" y="13"/>
                  </a:cubicBezTo>
                  <a:cubicBezTo>
                    <a:pt x="745" y="13"/>
                    <a:pt x="656"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30"/>
            <p:cNvSpPr/>
            <p:nvPr/>
          </p:nvSpPr>
          <p:spPr>
            <a:xfrm>
              <a:off x="5213425" y="3132950"/>
              <a:ext cx="11350" cy="14625"/>
            </a:xfrm>
            <a:custGeom>
              <a:avLst/>
              <a:gdLst/>
              <a:ahLst/>
              <a:cxnLst/>
              <a:rect l="l" t="t" r="r" b="b"/>
              <a:pathLst>
                <a:path w="454" h="585" extrusionOk="0">
                  <a:moveTo>
                    <a:pt x="430" y="1"/>
                  </a:moveTo>
                  <a:lnTo>
                    <a:pt x="430" y="1"/>
                  </a:lnTo>
                  <a:cubicBezTo>
                    <a:pt x="239" y="167"/>
                    <a:pt x="1" y="286"/>
                    <a:pt x="1" y="584"/>
                  </a:cubicBezTo>
                  <a:cubicBezTo>
                    <a:pt x="96" y="525"/>
                    <a:pt x="191" y="477"/>
                    <a:pt x="287" y="441"/>
                  </a:cubicBezTo>
                  <a:cubicBezTo>
                    <a:pt x="346" y="286"/>
                    <a:pt x="453" y="155"/>
                    <a:pt x="4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30"/>
            <p:cNvSpPr/>
            <p:nvPr/>
          </p:nvSpPr>
          <p:spPr>
            <a:xfrm>
              <a:off x="5231000" y="3035925"/>
              <a:ext cx="7475" cy="7750"/>
            </a:xfrm>
            <a:custGeom>
              <a:avLst/>
              <a:gdLst/>
              <a:ahLst/>
              <a:cxnLst/>
              <a:rect l="l" t="t" r="r" b="b"/>
              <a:pathLst>
                <a:path w="299" h="310" extrusionOk="0">
                  <a:moveTo>
                    <a:pt x="286" y="0"/>
                  </a:moveTo>
                  <a:cubicBezTo>
                    <a:pt x="0" y="36"/>
                    <a:pt x="131" y="179"/>
                    <a:pt x="179" y="310"/>
                  </a:cubicBezTo>
                  <a:cubicBezTo>
                    <a:pt x="262" y="238"/>
                    <a:pt x="298" y="131"/>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30"/>
            <p:cNvSpPr/>
            <p:nvPr/>
          </p:nvSpPr>
          <p:spPr>
            <a:xfrm>
              <a:off x="5231600" y="3142775"/>
              <a:ext cx="18275" cy="5500"/>
            </a:xfrm>
            <a:custGeom>
              <a:avLst/>
              <a:gdLst/>
              <a:ahLst/>
              <a:cxnLst/>
              <a:rect l="l" t="t" r="r" b="b"/>
              <a:pathLst>
                <a:path w="731" h="220" extrusionOk="0">
                  <a:moveTo>
                    <a:pt x="584" y="1"/>
                  </a:moveTo>
                  <a:cubicBezTo>
                    <a:pt x="393" y="13"/>
                    <a:pt x="215" y="24"/>
                    <a:pt x="24" y="48"/>
                  </a:cubicBezTo>
                  <a:cubicBezTo>
                    <a:pt x="0" y="84"/>
                    <a:pt x="0" y="120"/>
                    <a:pt x="24" y="167"/>
                  </a:cubicBezTo>
                  <a:lnTo>
                    <a:pt x="560" y="203"/>
                  </a:lnTo>
                  <a:cubicBezTo>
                    <a:pt x="590" y="214"/>
                    <a:pt x="615" y="219"/>
                    <a:pt x="636" y="219"/>
                  </a:cubicBezTo>
                  <a:cubicBezTo>
                    <a:pt x="708" y="219"/>
                    <a:pt x="730" y="159"/>
                    <a:pt x="703" y="48"/>
                  </a:cubicBezTo>
                  <a:cubicBezTo>
                    <a:pt x="679" y="24"/>
                    <a:pt x="631" y="13"/>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30"/>
            <p:cNvSpPr/>
            <p:nvPr/>
          </p:nvSpPr>
          <p:spPr>
            <a:xfrm>
              <a:off x="5416150" y="3164425"/>
              <a:ext cx="156275" cy="23325"/>
            </a:xfrm>
            <a:custGeom>
              <a:avLst/>
              <a:gdLst/>
              <a:ahLst/>
              <a:cxnLst/>
              <a:rect l="l" t="t" r="r" b="b"/>
              <a:pathLst>
                <a:path w="6251" h="933" extrusionOk="0">
                  <a:moveTo>
                    <a:pt x="1137" y="1"/>
                  </a:moveTo>
                  <a:cubicBezTo>
                    <a:pt x="1110" y="1"/>
                    <a:pt x="1084" y="10"/>
                    <a:pt x="1060" y="28"/>
                  </a:cubicBezTo>
                  <a:cubicBezTo>
                    <a:pt x="1012" y="28"/>
                    <a:pt x="953" y="39"/>
                    <a:pt x="917" y="51"/>
                  </a:cubicBezTo>
                  <a:cubicBezTo>
                    <a:pt x="880" y="56"/>
                    <a:pt x="842" y="57"/>
                    <a:pt x="805" y="57"/>
                  </a:cubicBezTo>
                  <a:cubicBezTo>
                    <a:pt x="685" y="57"/>
                    <a:pt x="564" y="41"/>
                    <a:pt x="448" y="41"/>
                  </a:cubicBezTo>
                  <a:cubicBezTo>
                    <a:pt x="287" y="41"/>
                    <a:pt x="134" y="72"/>
                    <a:pt x="0" y="218"/>
                  </a:cubicBezTo>
                  <a:cubicBezTo>
                    <a:pt x="1536" y="528"/>
                    <a:pt x="3120" y="468"/>
                    <a:pt x="4644" y="801"/>
                  </a:cubicBezTo>
                  <a:cubicBezTo>
                    <a:pt x="5025" y="873"/>
                    <a:pt x="5406" y="873"/>
                    <a:pt x="5775" y="921"/>
                  </a:cubicBezTo>
                  <a:cubicBezTo>
                    <a:pt x="5953" y="909"/>
                    <a:pt x="6156" y="932"/>
                    <a:pt x="6251" y="742"/>
                  </a:cubicBezTo>
                  <a:cubicBezTo>
                    <a:pt x="5894" y="516"/>
                    <a:pt x="5453" y="694"/>
                    <a:pt x="5096" y="468"/>
                  </a:cubicBezTo>
                  <a:cubicBezTo>
                    <a:pt x="5059" y="469"/>
                    <a:pt x="5023" y="470"/>
                    <a:pt x="4987" y="470"/>
                  </a:cubicBezTo>
                  <a:cubicBezTo>
                    <a:pt x="4250" y="470"/>
                    <a:pt x="3524" y="249"/>
                    <a:pt x="2798" y="159"/>
                  </a:cubicBezTo>
                  <a:cubicBezTo>
                    <a:pt x="2770" y="142"/>
                    <a:pt x="2748" y="133"/>
                    <a:pt x="2726" y="133"/>
                  </a:cubicBezTo>
                  <a:cubicBezTo>
                    <a:pt x="2700" y="133"/>
                    <a:pt x="2675" y="145"/>
                    <a:pt x="2643" y="170"/>
                  </a:cubicBezTo>
                  <a:cubicBezTo>
                    <a:pt x="2620" y="182"/>
                    <a:pt x="2596" y="188"/>
                    <a:pt x="2572" y="188"/>
                  </a:cubicBezTo>
                  <a:cubicBezTo>
                    <a:pt x="2548" y="188"/>
                    <a:pt x="2524" y="182"/>
                    <a:pt x="2500" y="170"/>
                  </a:cubicBezTo>
                  <a:cubicBezTo>
                    <a:pt x="2358" y="87"/>
                    <a:pt x="2179" y="147"/>
                    <a:pt x="2024" y="87"/>
                  </a:cubicBezTo>
                  <a:cubicBezTo>
                    <a:pt x="1869" y="87"/>
                    <a:pt x="1691" y="75"/>
                    <a:pt x="1524" y="75"/>
                  </a:cubicBezTo>
                  <a:cubicBezTo>
                    <a:pt x="1499" y="85"/>
                    <a:pt x="1475" y="91"/>
                    <a:pt x="1450" y="91"/>
                  </a:cubicBezTo>
                  <a:cubicBezTo>
                    <a:pt x="1415" y="91"/>
                    <a:pt x="1380" y="79"/>
                    <a:pt x="1346" y="51"/>
                  </a:cubicBezTo>
                  <a:cubicBezTo>
                    <a:pt x="1298" y="51"/>
                    <a:pt x="1250" y="39"/>
                    <a:pt x="1215" y="28"/>
                  </a:cubicBezTo>
                  <a:cubicBezTo>
                    <a:pt x="1191" y="10"/>
                    <a:pt x="1164" y="1"/>
                    <a:pt x="1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30"/>
            <p:cNvSpPr/>
            <p:nvPr/>
          </p:nvSpPr>
          <p:spPr>
            <a:xfrm>
              <a:off x="5338150" y="3157650"/>
              <a:ext cx="101225" cy="11950"/>
            </a:xfrm>
            <a:custGeom>
              <a:avLst/>
              <a:gdLst/>
              <a:ahLst/>
              <a:cxnLst/>
              <a:rect l="l" t="t" r="r" b="b"/>
              <a:pathLst>
                <a:path w="4049" h="478" extrusionOk="0">
                  <a:moveTo>
                    <a:pt x="667" y="1"/>
                  </a:moveTo>
                  <a:cubicBezTo>
                    <a:pt x="465" y="13"/>
                    <a:pt x="239" y="1"/>
                    <a:pt x="48" y="120"/>
                  </a:cubicBezTo>
                  <a:cubicBezTo>
                    <a:pt x="25" y="132"/>
                    <a:pt x="13" y="168"/>
                    <a:pt x="1" y="191"/>
                  </a:cubicBezTo>
                  <a:cubicBezTo>
                    <a:pt x="1037" y="358"/>
                    <a:pt x="2096" y="370"/>
                    <a:pt x="3144" y="477"/>
                  </a:cubicBezTo>
                  <a:cubicBezTo>
                    <a:pt x="3225" y="448"/>
                    <a:pt x="3308" y="441"/>
                    <a:pt x="3392" y="441"/>
                  </a:cubicBezTo>
                  <a:cubicBezTo>
                    <a:pt x="3474" y="441"/>
                    <a:pt x="3557" y="448"/>
                    <a:pt x="3638" y="448"/>
                  </a:cubicBezTo>
                  <a:cubicBezTo>
                    <a:pt x="3781" y="448"/>
                    <a:pt x="3922" y="427"/>
                    <a:pt x="4049" y="310"/>
                  </a:cubicBezTo>
                  <a:lnTo>
                    <a:pt x="4049" y="263"/>
                  </a:lnTo>
                  <a:cubicBezTo>
                    <a:pt x="3894" y="203"/>
                    <a:pt x="3739" y="263"/>
                    <a:pt x="3584" y="180"/>
                  </a:cubicBezTo>
                  <a:cubicBezTo>
                    <a:pt x="3454" y="180"/>
                    <a:pt x="3323" y="168"/>
                    <a:pt x="3180" y="144"/>
                  </a:cubicBezTo>
                  <a:cubicBezTo>
                    <a:pt x="2692" y="132"/>
                    <a:pt x="2215" y="84"/>
                    <a:pt x="17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30"/>
            <p:cNvSpPr/>
            <p:nvPr/>
          </p:nvSpPr>
          <p:spPr>
            <a:xfrm>
              <a:off x="5496200" y="3201425"/>
              <a:ext cx="69100" cy="19950"/>
            </a:xfrm>
            <a:custGeom>
              <a:avLst/>
              <a:gdLst/>
              <a:ahLst/>
              <a:cxnLst/>
              <a:rect l="l" t="t" r="r" b="b"/>
              <a:pathLst>
                <a:path w="2764" h="798" extrusionOk="0">
                  <a:moveTo>
                    <a:pt x="1727" y="0"/>
                  </a:moveTo>
                  <a:cubicBezTo>
                    <a:pt x="1656" y="155"/>
                    <a:pt x="1549" y="262"/>
                    <a:pt x="1370" y="262"/>
                  </a:cubicBezTo>
                  <a:cubicBezTo>
                    <a:pt x="1251" y="262"/>
                    <a:pt x="1132" y="214"/>
                    <a:pt x="1025" y="155"/>
                  </a:cubicBezTo>
                  <a:cubicBezTo>
                    <a:pt x="953" y="107"/>
                    <a:pt x="858" y="60"/>
                    <a:pt x="763" y="60"/>
                  </a:cubicBezTo>
                  <a:cubicBezTo>
                    <a:pt x="489" y="95"/>
                    <a:pt x="215" y="60"/>
                    <a:pt x="1" y="298"/>
                  </a:cubicBezTo>
                  <a:cubicBezTo>
                    <a:pt x="310" y="524"/>
                    <a:pt x="727" y="322"/>
                    <a:pt x="1025" y="572"/>
                  </a:cubicBezTo>
                  <a:cubicBezTo>
                    <a:pt x="1136" y="623"/>
                    <a:pt x="1251" y="635"/>
                    <a:pt x="1367" y="635"/>
                  </a:cubicBezTo>
                  <a:cubicBezTo>
                    <a:pt x="1466" y="635"/>
                    <a:pt x="1565" y="626"/>
                    <a:pt x="1662" y="626"/>
                  </a:cubicBezTo>
                  <a:cubicBezTo>
                    <a:pt x="1792" y="626"/>
                    <a:pt x="1919" y="642"/>
                    <a:pt x="2037" y="715"/>
                  </a:cubicBezTo>
                  <a:cubicBezTo>
                    <a:pt x="2132" y="715"/>
                    <a:pt x="2215" y="738"/>
                    <a:pt x="2311" y="738"/>
                  </a:cubicBezTo>
                  <a:cubicBezTo>
                    <a:pt x="2358" y="786"/>
                    <a:pt x="2418" y="795"/>
                    <a:pt x="2480" y="795"/>
                  </a:cubicBezTo>
                  <a:cubicBezTo>
                    <a:pt x="2518" y="795"/>
                    <a:pt x="2556" y="792"/>
                    <a:pt x="2594" y="792"/>
                  </a:cubicBezTo>
                  <a:cubicBezTo>
                    <a:pt x="2619" y="792"/>
                    <a:pt x="2644" y="793"/>
                    <a:pt x="2668" y="798"/>
                  </a:cubicBezTo>
                  <a:cubicBezTo>
                    <a:pt x="2727" y="774"/>
                    <a:pt x="2751" y="750"/>
                    <a:pt x="2763" y="679"/>
                  </a:cubicBezTo>
                  <a:cubicBezTo>
                    <a:pt x="2739" y="584"/>
                    <a:pt x="2680" y="524"/>
                    <a:pt x="2608" y="476"/>
                  </a:cubicBezTo>
                  <a:cubicBezTo>
                    <a:pt x="2501" y="441"/>
                    <a:pt x="2454" y="381"/>
                    <a:pt x="2585" y="298"/>
                  </a:cubicBezTo>
                  <a:cubicBezTo>
                    <a:pt x="2668" y="262"/>
                    <a:pt x="2727" y="226"/>
                    <a:pt x="2763" y="143"/>
                  </a:cubicBezTo>
                  <a:cubicBezTo>
                    <a:pt x="2586" y="32"/>
                    <a:pt x="2395" y="18"/>
                    <a:pt x="2201" y="18"/>
                  </a:cubicBezTo>
                  <a:cubicBezTo>
                    <a:pt x="2136" y="18"/>
                    <a:pt x="2071" y="19"/>
                    <a:pt x="2005" y="19"/>
                  </a:cubicBezTo>
                  <a:cubicBezTo>
                    <a:pt x="1912" y="19"/>
                    <a:pt x="1819" y="16"/>
                    <a:pt x="17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30"/>
            <p:cNvSpPr/>
            <p:nvPr/>
          </p:nvSpPr>
          <p:spPr>
            <a:xfrm>
              <a:off x="5488775" y="3193575"/>
              <a:ext cx="44975" cy="18050"/>
            </a:xfrm>
            <a:custGeom>
              <a:avLst/>
              <a:gdLst/>
              <a:ahLst/>
              <a:cxnLst/>
              <a:rect l="l" t="t" r="r" b="b"/>
              <a:pathLst>
                <a:path w="1799" h="722" extrusionOk="0">
                  <a:moveTo>
                    <a:pt x="466" y="1"/>
                  </a:moveTo>
                  <a:cubicBezTo>
                    <a:pt x="410" y="1"/>
                    <a:pt x="354" y="2"/>
                    <a:pt x="298" y="5"/>
                  </a:cubicBezTo>
                  <a:cubicBezTo>
                    <a:pt x="0" y="195"/>
                    <a:pt x="119" y="397"/>
                    <a:pt x="286" y="600"/>
                  </a:cubicBezTo>
                  <a:cubicBezTo>
                    <a:pt x="584" y="576"/>
                    <a:pt x="893" y="612"/>
                    <a:pt x="1167" y="433"/>
                  </a:cubicBezTo>
                  <a:cubicBezTo>
                    <a:pt x="1250" y="457"/>
                    <a:pt x="1298" y="493"/>
                    <a:pt x="1310" y="588"/>
                  </a:cubicBezTo>
                  <a:cubicBezTo>
                    <a:pt x="1371" y="689"/>
                    <a:pt x="1466" y="722"/>
                    <a:pt x="1567" y="722"/>
                  </a:cubicBezTo>
                  <a:cubicBezTo>
                    <a:pt x="1584" y="722"/>
                    <a:pt x="1602" y="721"/>
                    <a:pt x="1620" y="719"/>
                  </a:cubicBezTo>
                  <a:cubicBezTo>
                    <a:pt x="1739" y="600"/>
                    <a:pt x="1798" y="445"/>
                    <a:pt x="1774" y="278"/>
                  </a:cubicBezTo>
                  <a:cubicBezTo>
                    <a:pt x="1350" y="88"/>
                    <a:pt x="917" y="1"/>
                    <a:pt x="4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30"/>
            <p:cNvSpPr/>
            <p:nvPr/>
          </p:nvSpPr>
          <p:spPr>
            <a:xfrm>
              <a:off x="5283675" y="3146975"/>
              <a:ext cx="73550" cy="15175"/>
            </a:xfrm>
            <a:custGeom>
              <a:avLst/>
              <a:gdLst/>
              <a:ahLst/>
              <a:cxnLst/>
              <a:rect l="l" t="t" r="r" b="b"/>
              <a:pathLst>
                <a:path w="2942" h="607" extrusionOk="0">
                  <a:moveTo>
                    <a:pt x="1259" y="1"/>
                  </a:moveTo>
                  <a:cubicBezTo>
                    <a:pt x="1142" y="1"/>
                    <a:pt x="1021" y="23"/>
                    <a:pt x="906" y="23"/>
                  </a:cubicBezTo>
                  <a:cubicBezTo>
                    <a:pt x="644" y="106"/>
                    <a:pt x="334" y="71"/>
                    <a:pt x="84" y="214"/>
                  </a:cubicBezTo>
                  <a:cubicBezTo>
                    <a:pt x="48" y="249"/>
                    <a:pt x="37" y="273"/>
                    <a:pt x="1" y="309"/>
                  </a:cubicBezTo>
                  <a:cubicBezTo>
                    <a:pt x="715" y="440"/>
                    <a:pt x="1430" y="607"/>
                    <a:pt x="2168" y="607"/>
                  </a:cubicBezTo>
                  <a:cubicBezTo>
                    <a:pt x="2180" y="583"/>
                    <a:pt x="2204" y="559"/>
                    <a:pt x="2239" y="547"/>
                  </a:cubicBezTo>
                  <a:cubicBezTo>
                    <a:pt x="2313" y="512"/>
                    <a:pt x="2390" y="504"/>
                    <a:pt x="2467" y="504"/>
                  </a:cubicBezTo>
                  <a:cubicBezTo>
                    <a:pt x="2531" y="504"/>
                    <a:pt x="2595" y="510"/>
                    <a:pt x="2658" y="510"/>
                  </a:cubicBezTo>
                  <a:cubicBezTo>
                    <a:pt x="2727" y="510"/>
                    <a:pt x="2795" y="503"/>
                    <a:pt x="2858" y="476"/>
                  </a:cubicBezTo>
                  <a:cubicBezTo>
                    <a:pt x="2894" y="452"/>
                    <a:pt x="2918" y="440"/>
                    <a:pt x="2942" y="428"/>
                  </a:cubicBezTo>
                  <a:cubicBezTo>
                    <a:pt x="2918" y="392"/>
                    <a:pt x="2906" y="368"/>
                    <a:pt x="2906" y="321"/>
                  </a:cubicBezTo>
                  <a:cubicBezTo>
                    <a:pt x="2737" y="161"/>
                    <a:pt x="2542" y="127"/>
                    <a:pt x="2309" y="127"/>
                  </a:cubicBezTo>
                  <a:cubicBezTo>
                    <a:pt x="2263" y="127"/>
                    <a:pt x="2216" y="128"/>
                    <a:pt x="2168" y="130"/>
                  </a:cubicBezTo>
                  <a:cubicBezTo>
                    <a:pt x="2084" y="142"/>
                    <a:pt x="2013" y="154"/>
                    <a:pt x="1953" y="178"/>
                  </a:cubicBezTo>
                  <a:cubicBezTo>
                    <a:pt x="1799" y="190"/>
                    <a:pt x="1715" y="356"/>
                    <a:pt x="1549" y="356"/>
                  </a:cubicBezTo>
                  <a:cubicBezTo>
                    <a:pt x="1572" y="273"/>
                    <a:pt x="1703" y="237"/>
                    <a:pt x="1608" y="130"/>
                  </a:cubicBezTo>
                  <a:cubicBezTo>
                    <a:pt x="1504" y="26"/>
                    <a:pt x="1384"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30"/>
            <p:cNvSpPr/>
            <p:nvPr/>
          </p:nvSpPr>
          <p:spPr>
            <a:xfrm>
              <a:off x="5245575" y="3143800"/>
              <a:ext cx="51225" cy="12075"/>
            </a:xfrm>
            <a:custGeom>
              <a:avLst/>
              <a:gdLst/>
              <a:ahLst/>
              <a:cxnLst/>
              <a:rect l="l" t="t" r="r" b="b"/>
              <a:pathLst>
                <a:path w="2049" h="483" extrusionOk="0">
                  <a:moveTo>
                    <a:pt x="308" y="0"/>
                  </a:moveTo>
                  <a:cubicBezTo>
                    <a:pt x="254" y="0"/>
                    <a:pt x="199" y="6"/>
                    <a:pt x="144" y="19"/>
                  </a:cubicBezTo>
                  <a:lnTo>
                    <a:pt x="1" y="162"/>
                  </a:lnTo>
                  <a:cubicBezTo>
                    <a:pt x="1" y="198"/>
                    <a:pt x="13" y="222"/>
                    <a:pt x="13" y="281"/>
                  </a:cubicBezTo>
                  <a:cubicBezTo>
                    <a:pt x="447" y="321"/>
                    <a:pt x="857" y="483"/>
                    <a:pt x="1290" y="483"/>
                  </a:cubicBezTo>
                  <a:cubicBezTo>
                    <a:pt x="1379" y="483"/>
                    <a:pt x="1469" y="476"/>
                    <a:pt x="1561" y="460"/>
                  </a:cubicBezTo>
                  <a:lnTo>
                    <a:pt x="1644" y="424"/>
                  </a:lnTo>
                  <a:cubicBezTo>
                    <a:pt x="1763" y="317"/>
                    <a:pt x="1977" y="448"/>
                    <a:pt x="2049" y="257"/>
                  </a:cubicBezTo>
                  <a:cubicBezTo>
                    <a:pt x="2037" y="138"/>
                    <a:pt x="1965" y="91"/>
                    <a:pt x="1858" y="79"/>
                  </a:cubicBezTo>
                  <a:cubicBezTo>
                    <a:pt x="1739" y="91"/>
                    <a:pt x="1584" y="67"/>
                    <a:pt x="1465" y="138"/>
                  </a:cubicBezTo>
                  <a:cubicBezTo>
                    <a:pt x="1406" y="138"/>
                    <a:pt x="1346" y="126"/>
                    <a:pt x="1287" y="126"/>
                  </a:cubicBezTo>
                  <a:cubicBezTo>
                    <a:pt x="1231" y="140"/>
                    <a:pt x="1177" y="145"/>
                    <a:pt x="1122" y="145"/>
                  </a:cubicBezTo>
                  <a:cubicBezTo>
                    <a:pt x="847" y="145"/>
                    <a:pt x="584" y="0"/>
                    <a:pt x="3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30"/>
            <p:cNvSpPr/>
            <p:nvPr/>
          </p:nvSpPr>
          <p:spPr>
            <a:xfrm>
              <a:off x="5553950" y="3203875"/>
              <a:ext cx="33975" cy="17475"/>
            </a:xfrm>
            <a:custGeom>
              <a:avLst/>
              <a:gdLst/>
              <a:ahLst/>
              <a:cxnLst/>
              <a:rect l="l" t="t" r="r" b="b"/>
              <a:pathLst>
                <a:path w="1359" h="699" extrusionOk="0">
                  <a:moveTo>
                    <a:pt x="679" y="0"/>
                  </a:moveTo>
                  <a:cubicBezTo>
                    <a:pt x="612" y="0"/>
                    <a:pt x="544" y="5"/>
                    <a:pt x="477" y="9"/>
                  </a:cubicBezTo>
                  <a:lnTo>
                    <a:pt x="120" y="57"/>
                  </a:lnTo>
                  <a:cubicBezTo>
                    <a:pt x="1" y="236"/>
                    <a:pt x="108" y="355"/>
                    <a:pt x="251" y="438"/>
                  </a:cubicBezTo>
                  <a:cubicBezTo>
                    <a:pt x="310" y="486"/>
                    <a:pt x="382" y="533"/>
                    <a:pt x="441" y="581"/>
                  </a:cubicBezTo>
                  <a:cubicBezTo>
                    <a:pt x="570" y="665"/>
                    <a:pt x="696" y="699"/>
                    <a:pt x="822" y="699"/>
                  </a:cubicBezTo>
                  <a:cubicBezTo>
                    <a:pt x="964" y="699"/>
                    <a:pt x="1106" y="656"/>
                    <a:pt x="1251" y="593"/>
                  </a:cubicBezTo>
                  <a:cubicBezTo>
                    <a:pt x="1310" y="545"/>
                    <a:pt x="1334" y="486"/>
                    <a:pt x="1358" y="414"/>
                  </a:cubicBezTo>
                  <a:cubicBezTo>
                    <a:pt x="1334" y="188"/>
                    <a:pt x="1156" y="140"/>
                    <a:pt x="1013" y="57"/>
                  </a:cubicBezTo>
                  <a:cubicBezTo>
                    <a:pt x="902" y="12"/>
                    <a:pt x="791" y="0"/>
                    <a:pt x="6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30"/>
            <p:cNvSpPr/>
            <p:nvPr/>
          </p:nvSpPr>
          <p:spPr>
            <a:xfrm>
              <a:off x="5592350" y="3207075"/>
              <a:ext cx="58675" cy="8950"/>
            </a:xfrm>
            <a:custGeom>
              <a:avLst/>
              <a:gdLst/>
              <a:ahLst/>
              <a:cxnLst/>
              <a:rect l="l" t="t" r="r" b="b"/>
              <a:pathLst>
                <a:path w="2347" h="358" extrusionOk="0">
                  <a:moveTo>
                    <a:pt x="72" y="0"/>
                  </a:moveTo>
                  <a:cubicBezTo>
                    <a:pt x="13" y="60"/>
                    <a:pt x="1" y="119"/>
                    <a:pt x="36" y="191"/>
                  </a:cubicBezTo>
                  <a:cubicBezTo>
                    <a:pt x="161" y="297"/>
                    <a:pt x="285" y="350"/>
                    <a:pt x="410" y="350"/>
                  </a:cubicBezTo>
                  <a:cubicBezTo>
                    <a:pt x="523" y="350"/>
                    <a:pt x="637" y="306"/>
                    <a:pt x="751" y="215"/>
                  </a:cubicBezTo>
                  <a:cubicBezTo>
                    <a:pt x="1227" y="250"/>
                    <a:pt x="1703" y="310"/>
                    <a:pt x="2179" y="358"/>
                  </a:cubicBezTo>
                  <a:cubicBezTo>
                    <a:pt x="2239" y="346"/>
                    <a:pt x="2287" y="346"/>
                    <a:pt x="2346" y="334"/>
                  </a:cubicBezTo>
                  <a:cubicBezTo>
                    <a:pt x="1608" y="119"/>
                    <a:pt x="84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30"/>
            <p:cNvSpPr/>
            <p:nvPr/>
          </p:nvSpPr>
          <p:spPr>
            <a:xfrm>
              <a:off x="5457225" y="3193975"/>
              <a:ext cx="39900" cy="14900"/>
            </a:xfrm>
            <a:custGeom>
              <a:avLst/>
              <a:gdLst/>
              <a:ahLst/>
              <a:cxnLst/>
              <a:rect l="l" t="t" r="r" b="b"/>
              <a:pathLst>
                <a:path w="1596" h="596" extrusionOk="0">
                  <a:moveTo>
                    <a:pt x="1262" y="0"/>
                  </a:moveTo>
                  <a:cubicBezTo>
                    <a:pt x="1238" y="24"/>
                    <a:pt x="1203" y="48"/>
                    <a:pt x="1179" y="96"/>
                  </a:cubicBezTo>
                  <a:cubicBezTo>
                    <a:pt x="1155" y="131"/>
                    <a:pt x="1131" y="167"/>
                    <a:pt x="1119" y="215"/>
                  </a:cubicBezTo>
                  <a:cubicBezTo>
                    <a:pt x="1084" y="239"/>
                    <a:pt x="1060" y="251"/>
                    <a:pt x="1012" y="274"/>
                  </a:cubicBezTo>
                  <a:cubicBezTo>
                    <a:pt x="965" y="286"/>
                    <a:pt x="917" y="286"/>
                    <a:pt x="881" y="286"/>
                  </a:cubicBezTo>
                  <a:cubicBezTo>
                    <a:pt x="798" y="274"/>
                    <a:pt x="715" y="274"/>
                    <a:pt x="643" y="274"/>
                  </a:cubicBezTo>
                  <a:cubicBezTo>
                    <a:pt x="584" y="274"/>
                    <a:pt x="524" y="274"/>
                    <a:pt x="465" y="286"/>
                  </a:cubicBezTo>
                  <a:cubicBezTo>
                    <a:pt x="345" y="310"/>
                    <a:pt x="226" y="358"/>
                    <a:pt x="119" y="417"/>
                  </a:cubicBezTo>
                  <a:cubicBezTo>
                    <a:pt x="72" y="477"/>
                    <a:pt x="48" y="524"/>
                    <a:pt x="0" y="584"/>
                  </a:cubicBezTo>
                  <a:cubicBezTo>
                    <a:pt x="524" y="596"/>
                    <a:pt x="1036" y="596"/>
                    <a:pt x="1560" y="596"/>
                  </a:cubicBezTo>
                  <a:cubicBezTo>
                    <a:pt x="1596" y="405"/>
                    <a:pt x="1429" y="191"/>
                    <a:pt x="1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30"/>
            <p:cNvSpPr/>
            <p:nvPr/>
          </p:nvSpPr>
          <p:spPr>
            <a:xfrm>
              <a:off x="5528650" y="3200525"/>
              <a:ext cx="14625" cy="11025"/>
            </a:xfrm>
            <a:custGeom>
              <a:avLst/>
              <a:gdLst/>
              <a:ahLst/>
              <a:cxnLst/>
              <a:rect l="l" t="t" r="r" b="b"/>
              <a:pathLst>
                <a:path w="585" h="441" extrusionOk="0">
                  <a:moveTo>
                    <a:pt x="191" y="0"/>
                  </a:moveTo>
                  <a:cubicBezTo>
                    <a:pt x="13" y="96"/>
                    <a:pt x="1" y="262"/>
                    <a:pt x="25" y="441"/>
                  </a:cubicBezTo>
                  <a:cubicBezTo>
                    <a:pt x="584" y="441"/>
                    <a:pt x="584" y="441"/>
                    <a:pt x="441" y="12"/>
                  </a:cubicBezTo>
                  <a:cubicBezTo>
                    <a:pt x="358" y="12"/>
                    <a:pt x="275" y="0"/>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30"/>
            <p:cNvSpPr/>
            <p:nvPr/>
          </p:nvSpPr>
          <p:spPr>
            <a:xfrm>
              <a:off x="5469125" y="3193675"/>
              <a:ext cx="19975" cy="11350"/>
            </a:xfrm>
            <a:custGeom>
              <a:avLst/>
              <a:gdLst/>
              <a:ahLst/>
              <a:cxnLst/>
              <a:rect l="l" t="t" r="r" b="b"/>
              <a:pathLst>
                <a:path w="799" h="454" extrusionOk="0">
                  <a:moveTo>
                    <a:pt x="84" y="1"/>
                  </a:moveTo>
                  <a:cubicBezTo>
                    <a:pt x="36" y="48"/>
                    <a:pt x="12" y="96"/>
                    <a:pt x="0" y="155"/>
                  </a:cubicBezTo>
                  <a:cubicBezTo>
                    <a:pt x="0" y="215"/>
                    <a:pt x="12" y="274"/>
                    <a:pt x="36" y="334"/>
                  </a:cubicBezTo>
                  <a:cubicBezTo>
                    <a:pt x="72" y="346"/>
                    <a:pt x="84" y="358"/>
                    <a:pt x="120" y="370"/>
                  </a:cubicBezTo>
                  <a:cubicBezTo>
                    <a:pt x="179" y="393"/>
                    <a:pt x="239" y="393"/>
                    <a:pt x="298" y="393"/>
                  </a:cubicBezTo>
                  <a:cubicBezTo>
                    <a:pt x="381" y="393"/>
                    <a:pt x="453" y="393"/>
                    <a:pt x="536" y="453"/>
                  </a:cubicBezTo>
                  <a:lnTo>
                    <a:pt x="667" y="453"/>
                  </a:lnTo>
                  <a:cubicBezTo>
                    <a:pt x="715" y="393"/>
                    <a:pt x="762" y="346"/>
                    <a:pt x="798" y="286"/>
                  </a:cubicBezTo>
                  <a:lnTo>
                    <a:pt x="798" y="179"/>
                  </a:lnTo>
                  <a:cubicBezTo>
                    <a:pt x="739" y="72"/>
                    <a:pt x="620" y="48"/>
                    <a:pt x="501" y="12"/>
                  </a:cubicBezTo>
                  <a:cubicBezTo>
                    <a:pt x="370" y="12"/>
                    <a:pt x="227"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30"/>
            <p:cNvSpPr/>
            <p:nvPr/>
          </p:nvSpPr>
          <p:spPr>
            <a:xfrm>
              <a:off x="5428650" y="3186900"/>
              <a:ext cx="25325" cy="4125"/>
            </a:xfrm>
            <a:custGeom>
              <a:avLst/>
              <a:gdLst/>
              <a:ahLst/>
              <a:cxnLst/>
              <a:rect l="l" t="t" r="r" b="b"/>
              <a:pathLst>
                <a:path w="1013" h="165" extrusionOk="0">
                  <a:moveTo>
                    <a:pt x="506" y="1"/>
                  </a:moveTo>
                  <a:cubicBezTo>
                    <a:pt x="374" y="1"/>
                    <a:pt x="242" y="13"/>
                    <a:pt x="112" y="13"/>
                  </a:cubicBezTo>
                  <a:cubicBezTo>
                    <a:pt x="74" y="13"/>
                    <a:pt x="37" y="12"/>
                    <a:pt x="0" y="10"/>
                  </a:cubicBezTo>
                  <a:lnTo>
                    <a:pt x="0" y="10"/>
                  </a:lnTo>
                  <a:cubicBezTo>
                    <a:pt x="112" y="128"/>
                    <a:pt x="249" y="141"/>
                    <a:pt x="390" y="141"/>
                  </a:cubicBezTo>
                  <a:cubicBezTo>
                    <a:pt x="429" y="141"/>
                    <a:pt x="470" y="140"/>
                    <a:pt x="510" y="140"/>
                  </a:cubicBezTo>
                  <a:cubicBezTo>
                    <a:pt x="584" y="140"/>
                    <a:pt x="657" y="144"/>
                    <a:pt x="726" y="164"/>
                  </a:cubicBezTo>
                  <a:cubicBezTo>
                    <a:pt x="810" y="153"/>
                    <a:pt x="917" y="153"/>
                    <a:pt x="1012" y="117"/>
                  </a:cubicBezTo>
                  <a:cubicBezTo>
                    <a:pt x="846" y="22"/>
                    <a:pt x="676" y="1"/>
                    <a:pt x="5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30"/>
            <p:cNvSpPr/>
            <p:nvPr/>
          </p:nvSpPr>
          <p:spPr>
            <a:xfrm>
              <a:off x="5453350" y="3190175"/>
              <a:ext cx="18475" cy="9000"/>
            </a:xfrm>
            <a:custGeom>
              <a:avLst/>
              <a:gdLst/>
              <a:ahLst/>
              <a:cxnLst/>
              <a:rect l="l" t="t" r="r" b="b"/>
              <a:pathLst>
                <a:path w="739" h="360" extrusionOk="0">
                  <a:moveTo>
                    <a:pt x="312" y="0"/>
                  </a:moveTo>
                  <a:cubicBezTo>
                    <a:pt x="210" y="0"/>
                    <a:pt x="105" y="10"/>
                    <a:pt x="0" y="10"/>
                  </a:cubicBezTo>
                  <a:cubicBezTo>
                    <a:pt x="96" y="188"/>
                    <a:pt x="262" y="141"/>
                    <a:pt x="405" y="176"/>
                  </a:cubicBezTo>
                  <a:cubicBezTo>
                    <a:pt x="477" y="212"/>
                    <a:pt x="512" y="307"/>
                    <a:pt x="584" y="355"/>
                  </a:cubicBezTo>
                  <a:cubicBezTo>
                    <a:pt x="597" y="358"/>
                    <a:pt x="610" y="359"/>
                    <a:pt x="622" y="359"/>
                  </a:cubicBezTo>
                  <a:cubicBezTo>
                    <a:pt x="664" y="359"/>
                    <a:pt x="696" y="342"/>
                    <a:pt x="715" y="295"/>
                  </a:cubicBezTo>
                  <a:cubicBezTo>
                    <a:pt x="715" y="236"/>
                    <a:pt x="739" y="188"/>
                    <a:pt x="739" y="129"/>
                  </a:cubicBezTo>
                  <a:cubicBezTo>
                    <a:pt x="610" y="22"/>
                    <a:pt x="464" y="0"/>
                    <a:pt x="3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30"/>
            <p:cNvSpPr/>
            <p:nvPr/>
          </p:nvSpPr>
          <p:spPr>
            <a:xfrm>
              <a:off x="5579250" y="3204475"/>
              <a:ext cx="15200" cy="8250"/>
            </a:xfrm>
            <a:custGeom>
              <a:avLst/>
              <a:gdLst/>
              <a:ahLst/>
              <a:cxnLst/>
              <a:rect l="l" t="t" r="r" b="b"/>
              <a:pathLst>
                <a:path w="608" h="330" extrusionOk="0">
                  <a:moveTo>
                    <a:pt x="276" y="1"/>
                  </a:moveTo>
                  <a:cubicBezTo>
                    <a:pt x="184" y="1"/>
                    <a:pt x="91" y="17"/>
                    <a:pt x="1" y="33"/>
                  </a:cubicBezTo>
                  <a:cubicBezTo>
                    <a:pt x="60" y="164"/>
                    <a:pt x="167" y="259"/>
                    <a:pt x="298" y="295"/>
                  </a:cubicBezTo>
                  <a:cubicBezTo>
                    <a:pt x="336" y="319"/>
                    <a:pt x="368" y="329"/>
                    <a:pt x="396" y="329"/>
                  </a:cubicBezTo>
                  <a:cubicBezTo>
                    <a:pt x="464" y="329"/>
                    <a:pt x="506" y="267"/>
                    <a:pt x="548" y="200"/>
                  </a:cubicBezTo>
                  <a:cubicBezTo>
                    <a:pt x="560" y="164"/>
                    <a:pt x="596" y="140"/>
                    <a:pt x="608" y="104"/>
                  </a:cubicBezTo>
                  <a:cubicBezTo>
                    <a:pt x="503" y="25"/>
                    <a:pt x="390" y="1"/>
                    <a:pt x="2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30"/>
            <p:cNvSpPr/>
            <p:nvPr/>
          </p:nvSpPr>
          <p:spPr>
            <a:xfrm>
              <a:off x="5482225" y="3192075"/>
              <a:ext cx="7450" cy="6100"/>
            </a:xfrm>
            <a:custGeom>
              <a:avLst/>
              <a:gdLst/>
              <a:ahLst/>
              <a:cxnLst/>
              <a:rect l="l" t="t" r="r" b="b"/>
              <a:pathLst>
                <a:path w="298" h="244" extrusionOk="0">
                  <a:moveTo>
                    <a:pt x="114" y="0"/>
                  </a:moveTo>
                  <a:cubicBezTo>
                    <a:pt x="76" y="0"/>
                    <a:pt x="38" y="17"/>
                    <a:pt x="0" y="65"/>
                  </a:cubicBezTo>
                  <a:cubicBezTo>
                    <a:pt x="60" y="184"/>
                    <a:pt x="155" y="207"/>
                    <a:pt x="274" y="243"/>
                  </a:cubicBezTo>
                  <a:cubicBezTo>
                    <a:pt x="298" y="184"/>
                    <a:pt x="298" y="124"/>
                    <a:pt x="298" y="76"/>
                  </a:cubicBezTo>
                  <a:cubicBezTo>
                    <a:pt x="233" y="41"/>
                    <a:pt x="173"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30"/>
            <p:cNvSpPr/>
            <p:nvPr/>
          </p:nvSpPr>
          <p:spPr>
            <a:xfrm>
              <a:off x="5301250" y="3133550"/>
              <a:ext cx="38425" cy="22550"/>
            </a:xfrm>
            <a:custGeom>
              <a:avLst/>
              <a:gdLst/>
              <a:ahLst/>
              <a:cxnLst/>
              <a:rect l="l" t="t" r="r" b="b"/>
              <a:pathLst>
                <a:path w="1537" h="902" extrusionOk="0">
                  <a:moveTo>
                    <a:pt x="179" y="1"/>
                  </a:moveTo>
                  <a:cubicBezTo>
                    <a:pt x="274" y="143"/>
                    <a:pt x="393" y="84"/>
                    <a:pt x="465" y="131"/>
                  </a:cubicBezTo>
                  <a:cubicBezTo>
                    <a:pt x="536" y="179"/>
                    <a:pt x="596" y="215"/>
                    <a:pt x="572" y="298"/>
                  </a:cubicBezTo>
                  <a:cubicBezTo>
                    <a:pt x="543" y="374"/>
                    <a:pt x="461" y="382"/>
                    <a:pt x="387" y="382"/>
                  </a:cubicBezTo>
                  <a:cubicBezTo>
                    <a:pt x="368" y="382"/>
                    <a:pt x="350" y="382"/>
                    <a:pt x="334" y="382"/>
                  </a:cubicBezTo>
                  <a:cubicBezTo>
                    <a:pt x="310" y="370"/>
                    <a:pt x="283" y="364"/>
                    <a:pt x="255" y="364"/>
                  </a:cubicBezTo>
                  <a:cubicBezTo>
                    <a:pt x="227" y="364"/>
                    <a:pt x="197" y="370"/>
                    <a:pt x="167" y="382"/>
                  </a:cubicBezTo>
                  <a:cubicBezTo>
                    <a:pt x="60" y="477"/>
                    <a:pt x="0" y="572"/>
                    <a:pt x="48" y="715"/>
                  </a:cubicBezTo>
                  <a:cubicBezTo>
                    <a:pt x="78" y="733"/>
                    <a:pt x="105" y="742"/>
                    <a:pt x="131" y="742"/>
                  </a:cubicBezTo>
                  <a:cubicBezTo>
                    <a:pt x="158" y="742"/>
                    <a:pt x="185" y="733"/>
                    <a:pt x="215" y="715"/>
                  </a:cubicBezTo>
                  <a:cubicBezTo>
                    <a:pt x="241" y="716"/>
                    <a:pt x="268" y="717"/>
                    <a:pt x="295" y="717"/>
                  </a:cubicBezTo>
                  <a:cubicBezTo>
                    <a:pt x="362" y="717"/>
                    <a:pt x="430" y="714"/>
                    <a:pt x="497" y="714"/>
                  </a:cubicBezTo>
                  <a:cubicBezTo>
                    <a:pt x="655" y="714"/>
                    <a:pt x="811" y="729"/>
                    <a:pt x="953" y="834"/>
                  </a:cubicBezTo>
                  <a:cubicBezTo>
                    <a:pt x="994" y="881"/>
                    <a:pt x="1042" y="902"/>
                    <a:pt x="1087" y="902"/>
                  </a:cubicBezTo>
                  <a:cubicBezTo>
                    <a:pt x="1121" y="902"/>
                    <a:pt x="1153" y="890"/>
                    <a:pt x="1179" y="870"/>
                  </a:cubicBezTo>
                  <a:lnTo>
                    <a:pt x="1358" y="834"/>
                  </a:lnTo>
                  <a:cubicBezTo>
                    <a:pt x="1417" y="798"/>
                    <a:pt x="1453" y="763"/>
                    <a:pt x="1512" y="727"/>
                  </a:cubicBezTo>
                  <a:cubicBezTo>
                    <a:pt x="1536" y="655"/>
                    <a:pt x="1536" y="596"/>
                    <a:pt x="1501" y="536"/>
                  </a:cubicBezTo>
                  <a:cubicBezTo>
                    <a:pt x="1465" y="489"/>
                    <a:pt x="1405" y="441"/>
                    <a:pt x="1346" y="429"/>
                  </a:cubicBezTo>
                  <a:cubicBezTo>
                    <a:pt x="1143" y="393"/>
                    <a:pt x="1000" y="310"/>
                    <a:pt x="905" y="120"/>
                  </a:cubicBezTo>
                  <a:cubicBezTo>
                    <a:pt x="905" y="72"/>
                    <a:pt x="917" y="36"/>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30"/>
            <p:cNvSpPr/>
            <p:nvPr/>
          </p:nvSpPr>
          <p:spPr>
            <a:xfrm>
              <a:off x="5320100" y="3136525"/>
              <a:ext cx="21050" cy="10800"/>
            </a:xfrm>
            <a:custGeom>
              <a:avLst/>
              <a:gdLst/>
              <a:ahLst/>
              <a:cxnLst/>
              <a:rect l="l" t="t" r="r" b="b"/>
              <a:pathLst>
                <a:path w="842" h="432" extrusionOk="0">
                  <a:moveTo>
                    <a:pt x="175" y="1"/>
                  </a:moveTo>
                  <a:lnTo>
                    <a:pt x="175" y="1"/>
                  </a:lnTo>
                  <a:cubicBezTo>
                    <a:pt x="40" y="237"/>
                    <a:pt x="1" y="431"/>
                    <a:pt x="330" y="431"/>
                  </a:cubicBezTo>
                  <a:cubicBezTo>
                    <a:pt x="348" y="431"/>
                    <a:pt x="368" y="430"/>
                    <a:pt x="389" y="429"/>
                  </a:cubicBezTo>
                  <a:lnTo>
                    <a:pt x="747" y="429"/>
                  </a:lnTo>
                  <a:cubicBezTo>
                    <a:pt x="842" y="263"/>
                    <a:pt x="687" y="215"/>
                    <a:pt x="604" y="143"/>
                  </a:cubicBezTo>
                  <a:cubicBezTo>
                    <a:pt x="449" y="84"/>
                    <a:pt x="318" y="36"/>
                    <a:pt x="1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30"/>
            <p:cNvSpPr/>
            <p:nvPr/>
          </p:nvSpPr>
          <p:spPr>
            <a:xfrm>
              <a:off x="5335175" y="3140100"/>
              <a:ext cx="22350" cy="12025"/>
            </a:xfrm>
            <a:custGeom>
              <a:avLst/>
              <a:gdLst/>
              <a:ahLst/>
              <a:cxnLst/>
              <a:rect l="l" t="t" r="r" b="b"/>
              <a:pathLst>
                <a:path w="894" h="481" extrusionOk="0">
                  <a:moveTo>
                    <a:pt x="1" y="0"/>
                  </a:moveTo>
                  <a:cubicBezTo>
                    <a:pt x="48" y="96"/>
                    <a:pt x="108" y="191"/>
                    <a:pt x="144" y="286"/>
                  </a:cubicBezTo>
                  <a:cubicBezTo>
                    <a:pt x="251" y="417"/>
                    <a:pt x="417" y="429"/>
                    <a:pt x="548" y="477"/>
                  </a:cubicBezTo>
                  <a:cubicBezTo>
                    <a:pt x="562" y="479"/>
                    <a:pt x="575" y="481"/>
                    <a:pt x="588" y="481"/>
                  </a:cubicBezTo>
                  <a:cubicBezTo>
                    <a:pt x="633" y="481"/>
                    <a:pt x="675" y="463"/>
                    <a:pt x="703" y="417"/>
                  </a:cubicBezTo>
                  <a:cubicBezTo>
                    <a:pt x="894" y="179"/>
                    <a:pt x="894" y="167"/>
                    <a:pt x="715" y="155"/>
                  </a:cubicBezTo>
                  <a:cubicBezTo>
                    <a:pt x="560" y="131"/>
                    <a:pt x="405" y="155"/>
                    <a:pt x="286" y="12"/>
                  </a:cubicBezTo>
                  <a:cubicBezTo>
                    <a:pt x="191"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30"/>
            <p:cNvSpPr/>
            <p:nvPr/>
          </p:nvSpPr>
          <p:spPr>
            <a:xfrm>
              <a:off x="5466750" y="3165600"/>
              <a:ext cx="11925" cy="3200"/>
            </a:xfrm>
            <a:custGeom>
              <a:avLst/>
              <a:gdLst/>
              <a:ahLst/>
              <a:cxnLst/>
              <a:rect l="l" t="t" r="r" b="b"/>
              <a:pathLst>
                <a:path w="477" h="128" extrusionOk="0">
                  <a:moveTo>
                    <a:pt x="212" y="1"/>
                  </a:moveTo>
                  <a:cubicBezTo>
                    <a:pt x="144" y="1"/>
                    <a:pt x="73" y="14"/>
                    <a:pt x="0" y="28"/>
                  </a:cubicBezTo>
                  <a:cubicBezTo>
                    <a:pt x="110" y="96"/>
                    <a:pt x="225" y="127"/>
                    <a:pt x="339" y="127"/>
                  </a:cubicBezTo>
                  <a:cubicBezTo>
                    <a:pt x="385" y="127"/>
                    <a:pt x="431" y="122"/>
                    <a:pt x="476" y="112"/>
                  </a:cubicBezTo>
                  <a:cubicBezTo>
                    <a:pt x="399" y="27"/>
                    <a:pt x="309"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30"/>
            <p:cNvSpPr/>
            <p:nvPr/>
          </p:nvSpPr>
          <p:spPr>
            <a:xfrm>
              <a:off x="5428050" y="3161900"/>
              <a:ext cx="11625" cy="3050"/>
            </a:xfrm>
            <a:custGeom>
              <a:avLst/>
              <a:gdLst/>
              <a:ahLst/>
              <a:cxnLst/>
              <a:rect l="l" t="t" r="r" b="b"/>
              <a:pathLst>
                <a:path w="465" h="122" extrusionOk="0">
                  <a:moveTo>
                    <a:pt x="201" y="0"/>
                  </a:moveTo>
                  <a:cubicBezTo>
                    <a:pt x="136" y="0"/>
                    <a:pt x="68" y="12"/>
                    <a:pt x="0" y="21"/>
                  </a:cubicBezTo>
                  <a:cubicBezTo>
                    <a:pt x="93" y="106"/>
                    <a:pt x="190" y="121"/>
                    <a:pt x="293" y="121"/>
                  </a:cubicBezTo>
                  <a:cubicBezTo>
                    <a:pt x="349" y="121"/>
                    <a:pt x="406" y="117"/>
                    <a:pt x="465" y="117"/>
                  </a:cubicBezTo>
                  <a:cubicBezTo>
                    <a:pt x="387" y="25"/>
                    <a:pt x="297" y="0"/>
                    <a:pt x="2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30"/>
            <p:cNvSpPr/>
            <p:nvPr/>
          </p:nvSpPr>
          <p:spPr>
            <a:xfrm>
              <a:off x="5459300" y="3158250"/>
              <a:ext cx="8650" cy="3300"/>
            </a:xfrm>
            <a:custGeom>
              <a:avLst/>
              <a:gdLst/>
              <a:ahLst/>
              <a:cxnLst/>
              <a:rect l="l" t="t" r="r" b="b"/>
              <a:pathLst>
                <a:path w="346" h="132" extrusionOk="0">
                  <a:moveTo>
                    <a:pt x="346" y="1"/>
                  </a:moveTo>
                  <a:cubicBezTo>
                    <a:pt x="262" y="1"/>
                    <a:pt x="155" y="25"/>
                    <a:pt x="60" y="25"/>
                  </a:cubicBezTo>
                  <a:cubicBezTo>
                    <a:pt x="1" y="48"/>
                    <a:pt x="1" y="96"/>
                    <a:pt x="60" y="132"/>
                  </a:cubicBezTo>
                  <a:cubicBezTo>
                    <a:pt x="179" y="132"/>
                    <a:pt x="286" y="12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30"/>
            <p:cNvSpPr/>
            <p:nvPr/>
          </p:nvSpPr>
          <p:spPr>
            <a:xfrm>
              <a:off x="5453950" y="3158250"/>
              <a:ext cx="6875" cy="3300"/>
            </a:xfrm>
            <a:custGeom>
              <a:avLst/>
              <a:gdLst/>
              <a:ahLst/>
              <a:cxnLst/>
              <a:rect l="l" t="t" r="r" b="b"/>
              <a:pathLst>
                <a:path w="275" h="132" extrusionOk="0">
                  <a:moveTo>
                    <a:pt x="0" y="1"/>
                  </a:moveTo>
                  <a:cubicBezTo>
                    <a:pt x="60" y="120"/>
                    <a:pt x="155" y="132"/>
                    <a:pt x="274" y="132"/>
                  </a:cubicBezTo>
                  <a:lnTo>
                    <a:pt x="274" y="25"/>
                  </a:lnTo>
                  <a:cubicBezTo>
                    <a:pt x="191" y="1"/>
                    <a:pt x="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30"/>
            <p:cNvSpPr/>
            <p:nvPr/>
          </p:nvSpPr>
          <p:spPr>
            <a:xfrm>
              <a:off x="5450075" y="3165400"/>
              <a:ext cx="4200" cy="1225"/>
            </a:xfrm>
            <a:custGeom>
              <a:avLst/>
              <a:gdLst/>
              <a:ahLst/>
              <a:cxnLst/>
              <a:rect l="l" t="t" r="r" b="b"/>
              <a:pathLst>
                <a:path w="168" h="49" extrusionOk="0">
                  <a:moveTo>
                    <a:pt x="0" y="0"/>
                  </a:moveTo>
                  <a:cubicBezTo>
                    <a:pt x="12" y="12"/>
                    <a:pt x="36" y="48"/>
                    <a:pt x="48" y="48"/>
                  </a:cubicBezTo>
                  <a:cubicBezTo>
                    <a:pt x="72" y="48"/>
                    <a:pt x="120" y="36"/>
                    <a:pt x="167" y="12"/>
                  </a:cubicBezTo>
                  <a:cubicBezTo>
                    <a:pt x="120" y="12"/>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30"/>
            <p:cNvSpPr/>
            <p:nvPr/>
          </p:nvSpPr>
          <p:spPr>
            <a:xfrm>
              <a:off x="5442925" y="3154975"/>
              <a:ext cx="4500" cy="3000"/>
            </a:xfrm>
            <a:custGeom>
              <a:avLst/>
              <a:gdLst/>
              <a:ahLst/>
              <a:cxnLst/>
              <a:rect l="l" t="t" r="r" b="b"/>
              <a:pathLst>
                <a:path w="180" h="120" extrusionOk="0">
                  <a:moveTo>
                    <a:pt x="1" y="1"/>
                  </a:moveTo>
                  <a:lnTo>
                    <a:pt x="1" y="120"/>
                  </a:lnTo>
                  <a:cubicBezTo>
                    <a:pt x="60" y="120"/>
                    <a:pt x="108" y="108"/>
                    <a:pt x="179" y="108"/>
                  </a:cubicBezTo>
                  <a:cubicBezTo>
                    <a:pt x="120" y="72"/>
                    <a:pt x="60"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30"/>
            <p:cNvSpPr/>
            <p:nvPr/>
          </p:nvSpPr>
          <p:spPr>
            <a:xfrm>
              <a:off x="5442925" y="3163625"/>
              <a:ext cx="3900" cy="1200"/>
            </a:xfrm>
            <a:custGeom>
              <a:avLst/>
              <a:gdLst/>
              <a:ahLst/>
              <a:cxnLst/>
              <a:rect l="l" t="t" r="r" b="b"/>
              <a:pathLst>
                <a:path w="156" h="48" extrusionOk="0">
                  <a:moveTo>
                    <a:pt x="108" y="0"/>
                  </a:moveTo>
                  <a:cubicBezTo>
                    <a:pt x="84" y="12"/>
                    <a:pt x="36" y="24"/>
                    <a:pt x="1" y="48"/>
                  </a:cubicBezTo>
                  <a:lnTo>
                    <a:pt x="155" y="48"/>
                  </a:lnTo>
                  <a:lnTo>
                    <a:pt x="10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30"/>
            <p:cNvSpPr/>
            <p:nvPr/>
          </p:nvSpPr>
          <p:spPr>
            <a:xfrm>
              <a:off x="5482525" y="3167150"/>
              <a:ext cx="3600" cy="1250"/>
            </a:xfrm>
            <a:custGeom>
              <a:avLst/>
              <a:gdLst/>
              <a:ahLst/>
              <a:cxnLst/>
              <a:rect l="l" t="t" r="r" b="b"/>
              <a:pathLst>
                <a:path w="144" h="50" extrusionOk="0">
                  <a:moveTo>
                    <a:pt x="108" y="0"/>
                  </a:moveTo>
                  <a:cubicBezTo>
                    <a:pt x="108" y="0"/>
                    <a:pt x="107" y="1"/>
                    <a:pt x="107" y="2"/>
                  </a:cubicBezTo>
                  <a:cubicBezTo>
                    <a:pt x="72" y="2"/>
                    <a:pt x="24" y="38"/>
                    <a:pt x="0" y="50"/>
                  </a:cubicBezTo>
                  <a:lnTo>
                    <a:pt x="143" y="50"/>
                  </a:lnTo>
                  <a:cubicBezTo>
                    <a:pt x="133" y="39"/>
                    <a:pt x="112"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30"/>
            <p:cNvSpPr/>
            <p:nvPr/>
          </p:nvSpPr>
          <p:spPr>
            <a:xfrm>
              <a:off x="5478050" y="3159375"/>
              <a:ext cx="5100" cy="1575"/>
            </a:xfrm>
            <a:custGeom>
              <a:avLst/>
              <a:gdLst/>
              <a:ahLst/>
              <a:cxnLst/>
              <a:rect l="l" t="t" r="r" b="b"/>
              <a:pathLst>
                <a:path w="204" h="63" extrusionOk="0">
                  <a:moveTo>
                    <a:pt x="102" y="0"/>
                  </a:moveTo>
                  <a:cubicBezTo>
                    <a:pt x="69" y="0"/>
                    <a:pt x="36" y="21"/>
                    <a:pt x="1" y="63"/>
                  </a:cubicBezTo>
                  <a:lnTo>
                    <a:pt x="203" y="63"/>
                  </a:lnTo>
                  <a:cubicBezTo>
                    <a:pt x="167" y="21"/>
                    <a:pt x="135" y="0"/>
                    <a:pt x="1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30"/>
            <p:cNvSpPr/>
            <p:nvPr/>
          </p:nvSpPr>
          <p:spPr>
            <a:xfrm>
              <a:off x="5489650" y="3161225"/>
              <a:ext cx="3600" cy="2350"/>
            </a:xfrm>
            <a:custGeom>
              <a:avLst/>
              <a:gdLst/>
              <a:ahLst/>
              <a:cxnLst/>
              <a:rect l="l" t="t" r="r" b="b"/>
              <a:pathLst>
                <a:path w="144" h="94" extrusionOk="0">
                  <a:moveTo>
                    <a:pt x="144" y="1"/>
                  </a:moveTo>
                  <a:lnTo>
                    <a:pt x="144" y="1"/>
                  </a:lnTo>
                  <a:cubicBezTo>
                    <a:pt x="84" y="25"/>
                    <a:pt x="37" y="25"/>
                    <a:pt x="1" y="25"/>
                  </a:cubicBezTo>
                  <a:cubicBezTo>
                    <a:pt x="29" y="70"/>
                    <a:pt x="52" y="93"/>
                    <a:pt x="73" y="93"/>
                  </a:cubicBezTo>
                  <a:cubicBezTo>
                    <a:pt x="97" y="93"/>
                    <a:pt x="119" y="6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30"/>
            <p:cNvSpPr/>
            <p:nvPr/>
          </p:nvSpPr>
          <p:spPr>
            <a:xfrm>
              <a:off x="5887325" y="3122525"/>
              <a:ext cx="7775" cy="4950"/>
            </a:xfrm>
            <a:custGeom>
              <a:avLst/>
              <a:gdLst/>
              <a:ahLst/>
              <a:cxnLst/>
              <a:rect l="l" t="t" r="r" b="b"/>
              <a:pathLst>
                <a:path w="311" h="198" extrusionOk="0">
                  <a:moveTo>
                    <a:pt x="13" y="1"/>
                  </a:moveTo>
                  <a:cubicBezTo>
                    <a:pt x="1" y="49"/>
                    <a:pt x="1" y="96"/>
                    <a:pt x="1" y="144"/>
                  </a:cubicBezTo>
                  <a:cubicBezTo>
                    <a:pt x="70" y="161"/>
                    <a:pt x="144" y="198"/>
                    <a:pt x="202" y="198"/>
                  </a:cubicBezTo>
                  <a:cubicBezTo>
                    <a:pt x="266" y="198"/>
                    <a:pt x="310" y="15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30"/>
            <p:cNvSpPr/>
            <p:nvPr/>
          </p:nvSpPr>
          <p:spPr>
            <a:xfrm>
              <a:off x="5546225" y="3224750"/>
              <a:ext cx="43775" cy="42825"/>
            </a:xfrm>
            <a:custGeom>
              <a:avLst/>
              <a:gdLst/>
              <a:ahLst/>
              <a:cxnLst/>
              <a:rect l="l" t="t" r="r" b="b"/>
              <a:pathLst>
                <a:path w="1751" h="1713" extrusionOk="0">
                  <a:moveTo>
                    <a:pt x="187" y="0"/>
                  </a:moveTo>
                  <a:cubicBezTo>
                    <a:pt x="135" y="0"/>
                    <a:pt x="86" y="18"/>
                    <a:pt x="36" y="55"/>
                  </a:cubicBezTo>
                  <a:cubicBezTo>
                    <a:pt x="0" y="103"/>
                    <a:pt x="0" y="139"/>
                    <a:pt x="24" y="198"/>
                  </a:cubicBezTo>
                  <a:cubicBezTo>
                    <a:pt x="310" y="615"/>
                    <a:pt x="441" y="1115"/>
                    <a:pt x="750" y="1508"/>
                  </a:cubicBezTo>
                  <a:cubicBezTo>
                    <a:pt x="854" y="1629"/>
                    <a:pt x="945" y="1712"/>
                    <a:pt x="1070" y="1712"/>
                  </a:cubicBezTo>
                  <a:cubicBezTo>
                    <a:pt x="1116" y="1712"/>
                    <a:pt x="1168" y="1701"/>
                    <a:pt x="1227" y="1675"/>
                  </a:cubicBezTo>
                  <a:cubicBezTo>
                    <a:pt x="1429" y="1603"/>
                    <a:pt x="1631" y="1556"/>
                    <a:pt x="1750" y="1353"/>
                  </a:cubicBezTo>
                  <a:cubicBezTo>
                    <a:pt x="1727" y="1246"/>
                    <a:pt x="1667" y="1186"/>
                    <a:pt x="1572" y="1175"/>
                  </a:cubicBezTo>
                  <a:cubicBezTo>
                    <a:pt x="1443" y="1218"/>
                    <a:pt x="1308" y="1385"/>
                    <a:pt x="1184" y="1385"/>
                  </a:cubicBezTo>
                  <a:cubicBezTo>
                    <a:pt x="1137" y="1385"/>
                    <a:pt x="1091" y="1360"/>
                    <a:pt x="1048" y="1294"/>
                  </a:cubicBezTo>
                  <a:cubicBezTo>
                    <a:pt x="869" y="1008"/>
                    <a:pt x="560" y="758"/>
                    <a:pt x="572" y="365"/>
                  </a:cubicBezTo>
                  <a:cubicBezTo>
                    <a:pt x="548" y="222"/>
                    <a:pt x="429" y="139"/>
                    <a:pt x="334" y="43"/>
                  </a:cubicBezTo>
                  <a:cubicBezTo>
                    <a:pt x="282" y="15"/>
                    <a:pt x="234" y="0"/>
                    <a:pt x="1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30"/>
            <p:cNvSpPr/>
            <p:nvPr/>
          </p:nvSpPr>
          <p:spPr>
            <a:xfrm>
              <a:off x="5610225" y="3254700"/>
              <a:ext cx="62800" cy="11450"/>
            </a:xfrm>
            <a:custGeom>
              <a:avLst/>
              <a:gdLst/>
              <a:ahLst/>
              <a:cxnLst/>
              <a:rect l="l" t="t" r="r" b="b"/>
              <a:pathLst>
                <a:path w="2512" h="458" extrusionOk="0">
                  <a:moveTo>
                    <a:pt x="60" y="0"/>
                  </a:moveTo>
                  <a:cubicBezTo>
                    <a:pt x="0" y="60"/>
                    <a:pt x="0" y="108"/>
                    <a:pt x="60" y="167"/>
                  </a:cubicBezTo>
                  <a:cubicBezTo>
                    <a:pt x="694" y="417"/>
                    <a:pt x="1352" y="457"/>
                    <a:pt x="2021" y="457"/>
                  </a:cubicBezTo>
                  <a:cubicBezTo>
                    <a:pt x="2180" y="457"/>
                    <a:pt x="2340" y="455"/>
                    <a:pt x="2500" y="453"/>
                  </a:cubicBezTo>
                  <a:cubicBezTo>
                    <a:pt x="2512" y="255"/>
                    <a:pt x="2433" y="222"/>
                    <a:pt x="2335" y="222"/>
                  </a:cubicBezTo>
                  <a:cubicBezTo>
                    <a:pt x="2286" y="222"/>
                    <a:pt x="2232" y="230"/>
                    <a:pt x="2183" y="230"/>
                  </a:cubicBezTo>
                  <a:cubicBezTo>
                    <a:pt x="2129" y="230"/>
                    <a:pt x="2080" y="220"/>
                    <a:pt x="2048" y="179"/>
                  </a:cubicBezTo>
                  <a:cubicBezTo>
                    <a:pt x="1381" y="119"/>
                    <a:pt x="726" y="6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30"/>
            <p:cNvSpPr/>
            <p:nvPr/>
          </p:nvSpPr>
          <p:spPr>
            <a:xfrm>
              <a:off x="5453050" y="3255050"/>
              <a:ext cx="27100" cy="63125"/>
            </a:xfrm>
            <a:custGeom>
              <a:avLst/>
              <a:gdLst/>
              <a:ahLst/>
              <a:cxnLst/>
              <a:rect l="l" t="t" r="r" b="b"/>
              <a:pathLst>
                <a:path w="1084" h="2525" extrusionOk="0">
                  <a:moveTo>
                    <a:pt x="972" y="0"/>
                  </a:moveTo>
                  <a:cubicBezTo>
                    <a:pt x="950" y="0"/>
                    <a:pt x="924" y="7"/>
                    <a:pt x="893" y="22"/>
                  </a:cubicBezTo>
                  <a:cubicBezTo>
                    <a:pt x="703" y="403"/>
                    <a:pt x="393" y="736"/>
                    <a:pt x="274" y="1165"/>
                  </a:cubicBezTo>
                  <a:cubicBezTo>
                    <a:pt x="239" y="1248"/>
                    <a:pt x="131" y="1272"/>
                    <a:pt x="48" y="1284"/>
                  </a:cubicBezTo>
                  <a:cubicBezTo>
                    <a:pt x="1" y="1534"/>
                    <a:pt x="286" y="1748"/>
                    <a:pt x="167" y="2010"/>
                  </a:cubicBezTo>
                  <a:cubicBezTo>
                    <a:pt x="120" y="2058"/>
                    <a:pt x="120" y="2106"/>
                    <a:pt x="167" y="2141"/>
                  </a:cubicBezTo>
                  <a:cubicBezTo>
                    <a:pt x="179" y="2201"/>
                    <a:pt x="179" y="2284"/>
                    <a:pt x="191" y="2356"/>
                  </a:cubicBezTo>
                  <a:cubicBezTo>
                    <a:pt x="191" y="2427"/>
                    <a:pt x="227" y="2475"/>
                    <a:pt x="298" y="2522"/>
                  </a:cubicBezTo>
                  <a:cubicBezTo>
                    <a:pt x="310" y="2524"/>
                    <a:pt x="322" y="2525"/>
                    <a:pt x="333" y="2525"/>
                  </a:cubicBezTo>
                  <a:cubicBezTo>
                    <a:pt x="411" y="2525"/>
                    <a:pt x="471" y="2488"/>
                    <a:pt x="512" y="2415"/>
                  </a:cubicBezTo>
                  <a:cubicBezTo>
                    <a:pt x="489" y="2320"/>
                    <a:pt x="429" y="2237"/>
                    <a:pt x="524" y="2165"/>
                  </a:cubicBezTo>
                  <a:cubicBezTo>
                    <a:pt x="524" y="2106"/>
                    <a:pt x="536" y="2058"/>
                    <a:pt x="524" y="1999"/>
                  </a:cubicBezTo>
                  <a:cubicBezTo>
                    <a:pt x="512" y="1903"/>
                    <a:pt x="477" y="1832"/>
                    <a:pt x="477" y="1760"/>
                  </a:cubicBezTo>
                  <a:cubicBezTo>
                    <a:pt x="477" y="1713"/>
                    <a:pt x="477" y="1653"/>
                    <a:pt x="489" y="1606"/>
                  </a:cubicBezTo>
                  <a:cubicBezTo>
                    <a:pt x="536" y="1522"/>
                    <a:pt x="584" y="1463"/>
                    <a:pt x="632" y="1391"/>
                  </a:cubicBezTo>
                  <a:cubicBezTo>
                    <a:pt x="893" y="1058"/>
                    <a:pt x="893" y="653"/>
                    <a:pt x="1024" y="284"/>
                  </a:cubicBezTo>
                  <a:cubicBezTo>
                    <a:pt x="1060" y="236"/>
                    <a:pt x="1084" y="177"/>
                    <a:pt x="1084" y="117"/>
                  </a:cubicBezTo>
                  <a:cubicBezTo>
                    <a:pt x="1066" y="55"/>
                    <a:pt x="1035" y="0"/>
                    <a:pt x="9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30"/>
            <p:cNvSpPr/>
            <p:nvPr/>
          </p:nvSpPr>
          <p:spPr>
            <a:xfrm>
              <a:off x="5473875" y="3253050"/>
              <a:ext cx="40825" cy="39300"/>
            </a:xfrm>
            <a:custGeom>
              <a:avLst/>
              <a:gdLst/>
              <a:ahLst/>
              <a:cxnLst/>
              <a:rect l="l" t="t" r="r" b="b"/>
              <a:pathLst>
                <a:path w="1633" h="1572" extrusionOk="0">
                  <a:moveTo>
                    <a:pt x="1421" y="1"/>
                  </a:moveTo>
                  <a:cubicBezTo>
                    <a:pt x="1352" y="1"/>
                    <a:pt x="1281" y="31"/>
                    <a:pt x="1203" y="78"/>
                  </a:cubicBezTo>
                  <a:cubicBezTo>
                    <a:pt x="1132" y="174"/>
                    <a:pt x="989" y="138"/>
                    <a:pt x="930" y="245"/>
                  </a:cubicBezTo>
                  <a:cubicBezTo>
                    <a:pt x="715" y="316"/>
                    <a:pt x="668" y="555"/>
                    <a:pt x="489" y="674"/>
                  </a:cubicBezTo>
                  <a:lnTo>
                    <a:pt x="513" y="674"/>
                  </a:lnTo>
                  <a:cubicBezTo>
                    <a:pt x="275" y="840"/>
                    <a:pt x="49" y="1019"/>
                    <a:pt x="1" y="1328"/>
                  </a:cubicBezTo>
                  <a:cubicBezTo>
                    <a:pt x="13" y="1436"/>
                    <a:pt x="72" y="1507"/>
                    <a:pt x="168" y="1555"/>
                  </a:cubicBezTo>
                  <a:cubicBezTo>
                    <a:pt x="187" y="1566"/>
                    <a:pt x="206" y="1571"/>
                    <a:pt x="224" y="1571"/>
                  </a:cubicBezTo>
                  <a:cubicBezTo>
                    <a:pt x="264" y="1571"/>
                    <a:pt x="302" y="1547"/>
                    <a:pt x="334" y="1507"/>
                  </a:cubicBezTo>
                  <a:cubicBezTo>
                    <a:pt x="394" y="1471"/>
                    <a:pt x="430" y="1412"/>
                    <a:pt x="477" y="1352"/>
                  </a:cubicBezTo>
                  <a:cubicBezTo>
                    <a:pt x="751" y="936"/>
                    <a:pt x="1049" y="531"/>
                    <a:pt x="1537" y="352"/>
                  </a:cubicBezTo>
                  <a:cubicBezTo>
                    <a:pt x="1632" y="304"/>
                    <a:pt x="1620" y="185"/>
                    <a:pt x="1620" y="102"/>
                  </a:cubicBezTo>
                  <a:cubicBezTo>
                    <a:pt x="1555" y="31"/>
                    <a:pt x="1489" y="1"/>
                    <a:pt x="14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30"/>
            <p:cNvSpPr/>
            <p:nvPr/>
          </p:nvSpPr>
          <p:spPr>
            <a:xfrm>
              <a:off x="5661400" y="3258450"/>
              <a:ext cx="45875" cy="10800"/>
            </a:xfrm>
            <a:custGeom>
              <a:avLst/>
              <a:gdLst/>
              <a:ahLst/>
              <a:cxnLst/>
              <a:rect l="l" t="t" r="r" b="b"/>
              <a:pathLst>
                <a:path w="1835" h="432" extrusionOk="0">
                  <a:moveTo>
                    <a:pt x="202" y="0"/>
                  </a:moveTo>
                  <a:cubicBezTo>
                    <a:pt x="136" y="0"/>
                    <a:pt x="69" y="8"/>
                    <a:pt x="1" y="29"/>
                  </a:cubicBezTo>
                  <a:cubicBezTo>
                    <a:pt x="108" y="208"/>
                    <a:pt x="370" y="88"/>
                    <a:pt x="453" y="303"/>
                  </a:cubicBezTo>
                  <a:cubicBezTo>
                    <a:pt x="646" y="394"/>
                    <a:pt x="840" y="431"/>
                    <a:pt x="1036" y="431"/>
                  </a:cubicBezTo>
                  <a:cubicBezTo>
                    <a:pt x="1300" y="431"/>
                    <a:pt x="1567" y="363"/>
                    <a:pt x="1834" y="267"/>
                  </a:cubicBezTo>
                  <a:cubicBezTo>
                    <a:pt x="1676" y="175"/>
                    <a:pt x="1517" y="148"/>
                    <a:pt x="1363" y="148"/>
                  </a:cubicBezTo>
                  <a:cubicBezTo>
                    <a:pt x="1297" y="148"/>
                    <a:pt x="1232" y="153"/>
                    <a:pt x="1168" y="160"/>
                  </a:cubicBezTo>
                  <a:cubicBezTo>
                    <a:pt x="1168" y="160"/>
                    <a:pt x="1144" y="184"/>
                    <a:pt x="1120" y="196"/>
                  </a:cubicBezTo>
                  <a:cubicBezTo>
                    <a:pt x="1084" y="196"/>
                    <a:pt x="1061" y="184"/>
                    <a:pt x="1025" y="148"/>
                  </a:cubicBezTo>
                  <a:cubicBezTo>
                    <a:pt x="736" y="148"/>
                    <a:pt x="478" y="0"/>
                    <a:pt x="2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30"/>
            <p:cNvSpPr/>
            <p:nvPr/>
          </p:nvSpPr>
          <p:spPr>
            <a:xfrm>
              <a:off x="5807550" y="3280300"/>
              <a:ext cx="47650" cy="8475"/>
            </a:xfrm>
            <a:custGeom>
              <a:avLst/>
              <a:gdLst/>
              <a:ahLst/>
              <a:cxnLst/>
              <a:rect l="l" t="t" r="r" b="b"/>
              <a:pathLst>
                <a:path w="1906" h="339" extrusionOk="0">
                  <a:moveTo>
                    <a:pt x="48" y="0"/>
                  </a:moveTo>
                  <a:cubicBezTo>
                    <a:pt x="37" y="36"/>
                    <a:pt x="25" y="84"/>
                    <a:pt x="1" y="119"/>
                  </a:cubicBezTo>
                  <a:cubicBezTo>
                    <a:pt x="86" y="185"/>
                    <a:pt x="179" y="211"/>
                    <a:pt x="273" y="211"/>
                  </a:cubicBezTo>
                  <a:cubicBezTo>
                    <a:pt x="349" y="211"/>
                    <a:pt x="426" y="194"/>
                    <a:pt x="501" y="167"/>
                  </a:cubicBezTo>
                  <a:cubicBezTo>
                    <a:pt x="525" y="167"/>
                    <a:pt x="572" y="179"/>
                    <a:pt x="596" y="179"/>
                  </a:cubicBezTo>
                  <a:cubicBezTo>
                    <a:pt x="626" y="197"/>
                    <a:pt x="656" y="206"/>
                    <a:pt x="685" y="206"/>
                  </a:cubicBezTo>
                  <a:cubicBezTo>
                    <a:pt x="715" y="206"/>
                    <a:pt x="745" y="197"/>
                    <a:pt x="775" y="179"/>
                  </a:cubicBezTo>
                  <a:cubicBezTo>
                    <a:pt x="810" y="167"/>
                    <a:pt x="858" y="167"/>
                    <a:pt x="882" y="167"/>
                  </a:cubicBezTo>
                  <a:cubicBezTo>
                    <a:pt x="885" y="167"/>
                    <a:pt x="888" y="167"/>
                    <a:pt x="891" y="167"/>
                  </a:cubicBezTo>
                  <a:cubicBezTo>
                    <a:pt x="1009" y="167"/>
                    <a:pt x="1071" y="338"/>
                    <a:pt x="1156" y="338"/>
                  </a:cubicBezTo>
                  <a:cubicBezTo>
                    <a:pt x="1177" y="338"/>
                    <a:pt x="1201" y="327"/>
                    <a:pt x="1227" y="298"/>
                  </a:cubicBezTo>
                  <a:cubicBezTo>
                    <a:pt x="1418" y="107"/>
                    <a:pt x="1727" y="227"/>
                    <a:pt x="1906" y="24"/>
                  </a:cubicBezTo>
                  <a:cubicBezTo>
                    <a:pt x="1287" y="0"/>
                    <a:pt x="68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30"/>
            <p:cNvSpPr/>
            <p:nvPr/>
          </p:nvSpPr>
          <p:spPr>
            <a:xfrm>
              <a:off x="5457825" y="3294875"/>
              <a:ext cx="17875" cy="35450"/>
            </a:xfrm>
            <a:custGeom>
              <a:avLst/>
              <a:gdLst/>
              <a:ahLst/>
              <a:cxnLst/>
              <a:rect l="l" t="t" r="r" b="b"/>
              <a:pathLst>
                <a:path w="715" h="1418" extrusionOk="0">
                  <a:moveTo>
                    <a:pt x="572" y="1"/>
                  </a:moveTo>
                  <a:cubicBezTo>
                    <a:pt x="464" y="36"/>
                    <a:pt x="417" y="132"/>
                    <a:pt x="393" y="239"/>
                  </a:cubicBezTo>
                  <a:cubicBezTo>
                    <a:pt x="345" y="298"/>
                    <a:pt x="274" y="334"/>
                    <a:pt x="274" y="417"/>
                  </a:cubicBezTo>
                  <a:cubicBezTo>
                    <a:pt x="274" y="477"/>
                    <a:pt x="262" y="525"/>
                    <a:pt x="262" y="572"/>
                  </a:cubicBezTo>
                  <a:cubicBezTo>
                    <a:pt x="214" y="608"/>
                    <a:pt x="214" y="656"/>
                    <a:pt x="262" y="703"/>
                  </a:cubicBezTo>
                  <a:cubicBezTo>
                    <a:pt x="202" y="751"/>
                    <a:pt x="155" y="810"/>
                    <a:pt x="107" y="846"/>
                  </a:cubicBezTo>
                  <a:cubicBezTo>
                    <a:pt x="24" y="1025"/>
                    <a:pt x="0" y="1227"/>
                    <a:pt x="119" y="1418"/>
                  </a:cubicBezTo>
                  <a:cubicBezTo>
                    <a:pt x="333" y="1001"/>
                    <a:pt x="524" y="572"/>
                    <a:pt x="714" y="155"/>
                  </a:cubicBezTo>
                  <a:cubicBezTo>
                    <a:pt x="714" y="60"/>
                    <a:pt x="655" y="13"/>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30"/>
            <p:cNvSpPr/>
            <p:nvPr/>
          </p:nvSpPr>
          <p:spPr>
            <a:xfrm>
              <a:off x="5603950" y="3219850"/>
              <a:ext cx="43500" cy="10800"/>
            </a:xfrm>
            <a:custGeom>
              <a:avLst/>
              <a:gdLst/>
              <a:ahLst/>
              <a:cxnLst/>
              <a:rect l="l" t="t" r="r" b="b"/>
              <a:pathLst>
                <a:path w="1740" h="432" extrusionOk="0">
                  <a:moveTo>
                    <a:pt x="306" y="0"/>
                  </a:moveTo>
                  <a:cubicBezTo>
                    <a:pt x="234" y="0"/>
                    <a:pt x="159" y="23"/>
                    <a:pt x="84" y="73"/>
                  </a:cubicBezTo>
                  <a:cubicBezTo>
                    <a:pt x="25" y="132"/>
                    <a:pt x="1" y="192"/>
                    <a:pt x="37" y="263"/>
                  </a:cubicBezTo>
                  <a:cubicBezTo>
                    <a:pt x="567" y="363"/>
                    <a:pt x="1086" y="431"/>
                    <a:pt x="1614" y="431"/>
                  </a:cubicBezTo>
                  <a:cubicBezTo>
                    <a:pt x="1656" y="431"/>
                    <a:pt x="1698" y="431"/>
                    <a:pt x="1739" y="430"/>
                  </a:cubicBezTo>
                  <a:cubicBezTo>
                    <a:pt x="1644" y="278"/>
                    <a:pt x="1495" y="262"/>
                    <a:pt x="1348" y="262"/>
                  </a:cubicBezTo>
                  <a:cubicBezTo>
                    <a:pt x="1312" y="262"/>
                    <a:pt x="1275" y="263"/>
                    <a:pt x="1239" y="263"/>
                  </a:cubicBezTo>
                  <a:cubicBezTo>
                    <a:pt x="1001" y="263"/>
                    <a:pt x="799" y="239"/>
                    <a:pt x="584" y="120"/>
                  </a:cubicBezTo>
                  <a:cubicBezTo>
                    <a:pt x="501" y="44"/>
                    <a:pt x="406" y="0"/>
                    <a:pt x="3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30"/>
            <p:cNvSpPr/>
            <p:nvPr/>
          </p:nvSpPr>
          <p:spPr>
            <a:xfrm>
              <a:off x="5475675" y="3240075"/>
              <a:ext cx="20550" cy="20125"/>
            </a:xfrm>
            <a:custGeom>
              <a:avLst/>
              <a:gdLst/>
              <a:ahLst/>
              <a:cxnLst/>
              <a:rect l="l" t="t" r="r" b="b"/>
              <a:pathLst>
                <a:path w="822" h="805" extrusionOk="0">
                  <a:moveTo>
                    <a:pt x="642" y="0"/>
                  </a:moveTo>
                  <a:cubicBezTo>
                    <a:pt x="619" y="0"/>
                    <a:pt x="594" y="9"/>
                    <a:pt x="572" y="26"/>
                  </a:cubicBezTo>
                  <a:cubicBezTo>
                    <a:pt x="524" y="26"/>
                    <a:pt x="477" y="38"/>
                    <a:pt x="441" y="38"/>
                  </a:cubicBezTo>
                  <a:cubicBezTo>
                    <a:pt x="358" y="61"/>
                    <a:pt x="322" y="121"/>
                    <a:pt x="286" y="181"/>
                  </a:cubicBezTo>
                  <a:cubicBezTo>
                    <a:pt x="191" y="323"/>
                    <a:pt x="96" y="466"/>
                    <a:pt x="0" y="621"/>
                  </a:cubicBezTo>
                  <a:lnTo>
                    <a:pt x="143" y="752"/>
                  </a:lnTo>
                  <a:cubicBezTo>
                    <a:pt x="143" y="752"/>
                    <a:pt x="155" y="764"/>
                    <a:pt x="203" y="800"/>
                  </a:cubicBezTo>
                  <a:cubicBezTo>
                    <a:pt x="209" y="803"/>
                    <a:pt x="215" y="804"/>
                    <a:pt x="223" y="804"/>
                  </a:cubicBezTo>
                  <a:cubicBezTo>
                    <a:pt x="244" y="804"/>
                    <a:pt x="268" y="791"/>
                    <a:pt x="286" y="764"/>
                  </a:cubicBezTo>
                  <a:cubicBezTo>
                    <a:pt x="334" y="716"/>
                    <a:pt x="381" y="657"/>
                    <a:pt x="417" y="621"/>
                  </a:cubicBezTo>
                  <a:cubicBezTo>
                    <a:pt x="477" y="573"/>
                    <a:pt x="524" y="514"/>
                    <a:pt x="572" y="466"/>
                  </a:cubicBezTo>
                  <a:cubicBezTo>
                    <a:pt x="584" y="419"/>
                    <a:pt x="584" y="371"/>
                    <a:pt x="596" y="335"/>
                  </a:cubicBezTo>
                  <a:cubicBezTo>
                    <a:pt x="655" y="240"/>
                    <a:pt x="822" y="204"/>
                    <a:pt x="715" y="38"/>
                  </a:cubicBezTo>
                  <a:cubicBezTo>
                    <a:pt x="696" y="12"/>
                    <a:pt x="670" y="0"/>
                    <a:pt x="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30"/>
            <p:cNvSpPr/>
            <p:nvPr/>
          </p:nvSpPr>
          <p:spPr>
            <a:xfrm>
              <a:off x="5713500" y="3261850"/>
              <a:ext cx="10150" cy="7150"/>
            </a:xfrm>
            <a:custGeom>
              <a:avLst/>
              <a:gdLst/>
              <a:ahLst/>
              <a:cxnLst/>
              <a:rect l="l" t="t" r="r" b="b"/>
              <a:pathLst>
                <a:path w="406" h="286" extrusionOk="0">
                  <a:moveTo>
                    <a:pt x="215" y="12"/>
                  </a:moveTo>
                  <a:cubicBezTo>
                    <a:pt x="120" y="24"/>
                    <a:pt x="12" y="24"/>
                    <a:pt x="0" y="143"/>
                  </a:cubicBezTo>
                  <a:cubicBezTo>
                    <a:pt x="0" y="262"/>
                    <a:pt x="108" y="286"/>
                    <a:pt x="191" y="286"/>
                  </a:cubicBezTo>
                  <a:cubicBezTo>
                    <a:pt x="286" y="262"/>
                    <a:pt x="370" y="238"/>
                    <a:pt x="393" y="131"/>
                  </a:cubicBezTo>
                  <a:cubicBezTo>
                    <a:pt x="405" y="0"/>
                    <a:pt x="286" y="24"/>
                    <a:pt x="21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30"/>
            <p:cNvSpPr/>
            <p:nvPr/>
          </p:nvSpPr>
          <p:spPr>
            <a:xfrm>
              <a:off x="5521800" y="3215450"/>
              <a:ext cx="25925" cy="4050"/>
            </a:xfrm>
            <a:custGeom>
              <a:avLst/>
              <a:gdLst/>
              <a:ahLst/>
              <a:cxnLst/>
              <a:rect l="l" t="t" r="r" b="b"/>
              <a:pathLst>
                <a:path w="1037" h="162" extrusionOk="0">
                  <a:moveTo>
                    <a:pt x="507" y="0"/>
                  </a:moveTo>
                  <a:cubicBezTo>
                    <a:pt x="373" y="0"/>
                    <a:pt x="239" y="14"/>
                    <a:pt x="105" y="14"/>
                  </a:cubicBezTo>
                  <a:cubicBezTo>
                    <a:pt x="70" y="14"/>
                    <a:pt x="36" y="13"/>
                    <a:pt x="1" y="11"/>
                  </a:cubicBezTo>
                  <a:lnTo>
                    <a:pt x="1" y="11"/>
                  </a:lnTo>
                  <a:cubicBezTo>
                    <a:pt x="157" y="132"/>
                    <a:pt x="325" y="161"/>
                    <a:pt x="496" y="161"/>
                  </a:cubicBezTo>
                  <a:cubicBezTo>
                    <a:pt x="647" y="161"/>
                    <a:pt x="800" y="139"/>
                    <a:pt x="950" y="139"/>
                  </a:cubicBezTo>
                  <a:cubicBezTo>
                    <a:pt x="979" y="139"/>
                    <a:pt x="1008" y="140"/>
                    <a:pt x="1037" y="142"/>
                  </a:cubicBezTo>
                  <a:cubicBezTo>
                    <a:pt x="865" y="25"/>
                    <a:pt x="687" y="0"/>
                    <a:pt x="5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30"/>
            <p:cNvSpPr/>
            <p:nvPr/>
          </p:nvSpPr>
          <p:spPr>
            <a:xfrm>
              <a:off x="5579250" y="3218975"/>
              <a:ext cx="25625" cy="8025"/>
            </a:xfrm>
            <a:custGeom>
              <a:avLst/>
              <a:gdLst/>
              <a:ahLst/>
              <a:cxnLst/>
              <a:rect l="l" t="t" r="r" b="b"/>
              <a:pathLst>
                <a:path w="1025" h="321" extrusionOk="0">
                  <a:moveTo>
                    <a:pt x="441" y="1"/>
                  </a:moveTo>
                  <a:cubicBezTo>
                    <a:pt x="382" y="1"/>
                    <a:pt x="310" y="13"/>
                    <a:pt x="251" y="36"/>
                  </a:cubicBezTo>
                  <a:cubicBezTo>
                    <a:pt x="167" y="60"/>
                    <a:pt x="60" y="72"/>
                    <a:pt x="1" y="167"/>
                  </a:cubicBezTo>
                  <a:cubicBezTo>
                    <a:pt x="152" y="289"/>
                    <a:pt x="317" y="321"/>
                    <a:pt x="487" y="321"/>
                  </a:cubicBezTo>
                  <a:cubicBezTo>
                    <a:pt x="665" y="321"/>
                    <a:pt x="848" y="286"/>
                    <a:pt x="1025" y="286"/>
                  </a:cubicBezTo>
                  <a:cubicBezTo>
                    <a:pt x="1013" y="239"/>
                    <a:pt x="1001" y="215"/>
                    <a:pt x="1001" y="167"/>
                  </a:cubicBezTo>
                  <a:cubicBezTo>
                    <a:pt x="965" y="132"/>
                    <a:pt x="953" y="108"/>
                    <a:pt x="918" y="96"/>
                  </a:cubicBezTo>
                  <a:cubicBezTo>
                    <a:pt x="775" y="1"/>
                    <a:pt x="608" y="1"/>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30"/>
            <p:cNvSpPr/>
            <p:nvPr/>
          </p:nvSpPr>
          <p:spPr>
            <a:xfrm>
              <a:off x="5563475" y="3215400"/>
              <a:ext cx="25025" cy="8175"/>
            </a:xfrm>
            <a:custGeom>
              <a:avLst/>
              <a:gdLst/>
              <a:ahLst/>
              <a:cxnLst/>
              <a:rect l="l" t="t" r="r" b="b"/>
              <a:pathLst>
                <a:path w="1001" h="327" extrusionOk="0">
                  <a:moveTo>
                    <a:pt x="894" y="1"/>
                  </a:moveTo>
                  <a:cubicBezTo>
                    <a:pt x="741" y="95"/>
                    <a:pt x="570" y="128"/>
                    <a:pt x="396" y="128"/>
                  </a:cubicBezTo>
                  <a:cubicBezTo>
                    <a:pt x="284" y="128"/>
                    <a:pt x="171" y="115"/>
                    <a:pt x="60" y="96"/>
                  </a:cubicBezTo>
                  <a:lnTo>
                    <a:pt x="48" y="144"/>
                  </a:lnTo>
                  <a:cubicBezTo>
                    <a:pt x="1" y="203"/>
                    <a:pt x="25" y="251"/>
                    <a:pt x="96" y="263"/>
                  </a:cubicBezTo>
                  <a:cubicBezTo>
                    <a:pt x="179" y="275"/>
                    <a:pt x="263" y="275"/>
                    <a:pt x="346" y="298"/>
                  </a:cubicBezTo>
                  <a:cubicBezTo>
                    <a:pt x="346" y="310"/>
                    <a:pt x="358" y="310"/>
                    <a:pt x="394" y="322"/>
                  </a:cubicBezTo>
                  <a:cubicBezTo>
                    <a:pt x="403" y="325"/>
                    <a:pt x="413" y="327"/>
                    <a:pt x="422" y="327"/>
                  </a:cubicBezTo>
                  <a:cubicBezTo>
                    <a:pt x="448" y="327"/>
                    <a:pt x="475" y="316"/>
                    <a:pt x="501" y="298"/>
                  </a:cubicBezTo>
                  <a:cubicBezTo>
                    <a:pt x="517" y="282"/>
                    <a:pt x="535" y="276"/>
                    <a:pt x="555" y="276"/>
                  </a:cubicBezTo>
                  <a:cubicBezTo>
                    <a:pt x="580" y="276"/>
                    <a:pt x="606" y="285"/>
                    <a:pt x="632" y="298"/>
                  </a:cubicBezTo>
                  <a:cubicBezTo>
                    <a:pt x="739" y="275"/>
                    <a:pt x="822" y="275"/>
                    <a:pt x="929" y="263"/>
                  </a:cubicBezTo>
                  <a:cubicBezTo>
                    <a:pt x="1001" y="167"/>
                    <a:pt x="989" y="84"/>
                    <a:pt x="8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30"/>
            <p:cNvSpPr/>
            <p:nvPr/>
          </p:nvSpPr>
          <p:spPr>
            <a:xfrm>
              <a:off x="5454250" y="3314225"/>
              <a:ext cx="7150" cy="26825"/>
            </a:xfrm>
            <a:custGeom>
              <a:avLst/>
              <a:gdLst/>
              <a:ahLst/>
              <a:cxnLst/>
              <a:rect l="l" t="t" r="r" b="b"/>
              <a:pathLst>
                <a:path w="286" h="1073" extrusionOk="0">
                  <a:moveTo>
                    <a:pt x="167" y="1"/>
                  </a:moveTo>
                  <a:cubicBezTo>
                    <a:pt x="167" y="358"/>
                    <a:pt x="0" y="727"/>
                    <a:pt x="262" y="1072"/>
                  </a:cubicBezTo>
                  <a:cubicBezTo>
                    <a:pt x="262" y="929"/>
                    <a:pt x="286" y="786"/>
                    <a:pt x="286" y="644"/>
                  </a:cubicBezTo>
                  <a:cubicBezTo>
                    <a:pt x="191" y="465"/>
                    <a:pt x="250" y="274"/>
                    <a:pt x="262" y="72"/>
                  </a:cubicBezTo>
                  <a:cubicBezTo>
                    <a:pt x="226" y="48"/>
                    <a:pt x="191" y="13"/>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30"/>
            <p:cNvSpPr/>
            <p:nvPr/>
          </p:nvSpPr>
          <p:spPr>
            <a:xfrm>
              <a:off x="5585500" y="3250325"/>
              <a:ext cx="13425" cy="8275"/>
            </a:xfrm>
            <a:custGeom>
              <a:avLst/>
              <a:gdLst/>
              <a:ahLst/>
              <a:cxnLst/>
              <a:rect l="l" t="t" r="r" b="b"/>
              <a:pathLst>
                <a:path w="537" h="331" extrusionOk="0">
                  <a:moveTo>
                    <a:pt x="269" y="1"/>
                  </a:moveTo>
                  <a:cubicBezTo>
                    <a:pt x="171" y="1"/>
                    <a:pt x="81" y="49"/>
                    <a:pt x="1" y="152"/>
                  </a:cubicBezTo>
                  <a:lnTo>
                    <a:pt x="179" y="330"/>
                  </a:lnTo>
                  <a:cubicBezTo>
                    <a:pt x="287" y="283"/>
                    <a:pt x="406" y="294"/>
                    <a:pt x="465" y="187"/>
                  </a:cubicBezTo>
                  <a:cubicBezTo>
                    <a:pt x="537" y="152"/>
                    <a:pt x="537" y="104"/>
                    <a:pt x="465" y="56"/>
                  </a:cubicBezTo>
                  <a:cubicBezTo>
                    <a:pt x="396" y="20"/>
                    <a:pt x="331" y="1"/>
                    <a:pt x="2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30"/>
            <p:cNvSpPr/>
            <p:nvPr/>
          </p:nvSpPr>
          <p:spPr>
            <a:xfrm>
              <a:off x="5597125" y="3251975"/>
              <a:ext cx="14900" cy="7225"/>
            </a:xfrm>
            <a:custGeom>
              <a:avLst/>
              <a:gdLst/>
              <a:ahLst/>
              <a:cxnLst/>
              <a:rect l="l" t="t" r="r" b="b"/>
              <a:pathLst>
                <a:path w="596" h="289" extrusionOk="0">
                  <a:moveTo>
                    <a:pt x="77" y="0"/>
                  </a:moveTo>
                  <a:cubicBezTo>
                    <a:pt x="55" y="0"/>
                    <a:pt x="34" y="1"/>
                    <a:pt x="12" y="2"/>
                  </a:cubicBezTo>
                  <a:cubicBezTo>
                    <a:pt x="0" y="50"/>
                    <a:pt x="12" y="97"/>
                    <a:pt x="12" y="145"/>
                  </a:cubicBezTo>
                  <a:cubicBezTo>
                    <a:pt x="146" y="279"/>
                    <a:pt x="316" y="288"/>
                    <a:pt x="506" y="288"/>
                  </a:cubicBezTo>
                  <a:cubicBezTo>
                    <a:pt x="536" y="288"/>
                    <a:pt x="565" y="288"/>
                    <a:pt x="595" y="288"/>
                  </a:cubicBezTo>
                  <a:lnTo>
                    <a:pt x="595" y="121"/>
                  </a:lnTo>
                  <a:cubicBezTo>
                    <a:pt x="424" y="46"/>
                    <a:pt x="263"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30"/>
            <p:cNvSpPr/>
            <p:nvPr/>
          </p:nvSpPr>
          <p:spPr>
            <a:xfrm>
              <a:off x="5449475" y="3262150"/>
              <a:ext cx="6575" cy="18175"/>
            </a:xfrm>
            <a:custGeom>
              <a:avLst/>
              <a:gdLst/>
              <a:ahLst/>
              <a:cxnLst/>
              <a:rect l="l" t="t" r="r" b="b"/>
              <a:pathLst>
                <a:path w="263" h="727" extrusionOk="0">
                  <a:moveTo>
                    <a:pt x="36" y="0"/>
                  </a:moveTo>
                  <a:lnTo>
                    <a:pt x="36" y="0"/>
                  </a:lnTo>
                  <a:cubicBezTo>
                    <a:pt x="60" y="250"/>
                    <a:pt x="1" y="512"/>
                    <a:pt x="155" y="726"/>
                  </a:cubicBezTo>
                  <a:cubicBezTo>
                    <a:pt x="179" y="476"/>
                    <a:pt x="263" y="21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30"/>
            <p:cNvSpPr/>
            <p:nvPr/>
          </p:nvSpPr>
          <p:spPr>
            <a:xfrm>
              <a:off x="5475075" y="3225175"/>
              <a:ext cx="8075" cy="9700"/>
            </a:xfrm>
            <a:custGeom>
              <a:avLst/>
              <a:gdLst/>
              <a:ahLst/>
              <a:cxnLst/>
              <a:rect l="l" t="t" r="r" b="b"/>
              <a:pathLst>
                <a:path w="323" h="388" extrusionOk="0">
                  <a:moveTo>
                    <a:pt x="215" y="0"/>
                  </a:moveTo>
                  <a:cubicBezTo>
                    <a:pt x="184" y="0"/>
                    <a:pt x="128" y="30"/>
                    <a:pt x="108" y="50"/>
                  </a:cubicBezTo>
                  <a:cubicBezTo>
                    <a:pt x="1" y="157"/>
                    <a:pt x="24" y="265"/>
                    <a:pt x="143" y="336"/>
                  </a:cubicBezTo>
                  <a:cubicBezTo>
                    <a:pt x="143" y="348"/>
                    <a:pt x="167" y="360"/>
                    <a:pt x="191" y="384"/>
                  </a:cubicBezTo>
                  <a:cubicBezTo>
                    <a:pt x="202" y="386"/>
                    <a:pt x="212" y="388"/>
                    <a:pt x="221" y="388"/>
                  </a:cubicBezTo>
                  <a:cubicBezTo>
                    <a:pt x="251" y="388"/>
                    <a:pt x="271" y="372"/>
                    <a:pt x="298" y="336"/>
                  </a:cubicBezTo>
                  <a:cubicBezTo>
                    <a:pt x="286" y="217"/>
                    <a:pt x="322" y="98"/>
                    <a:pt x="227" y="3"/>
                  </a:cubicBezTo>
                  <a:cubicBezTo>
                    <a:pt x="224" y="1"/>
                    <a:pt x="219"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30"/>
            <p:cNvSpPr/>
            <p:nvPr/>
          </p:nvSpPr>
          <p:spPr>
            <a:xfrm>
              <a:off x="5472100" y="3287450"/>
              <a:ext cx="8650" cy="11325"/>
            </a:xfrm>
            <a:custGeom>
              <a:avLst/>
              <a:gdLst/>
              <a:ahLst/>
              <a:cxnLst/>
              <a:rect l="l" t="t" r="r" b="b"/>
              <a:pathLst>
                <a:path w="346" h="453" extrusionOk="0">
                  <a:moveTo>
                    <a:pt x="143" y="0"/>
                  </a:moveTo>
                  <a:cubicBezTo>
                    <a:pt x="120" y="36"/>
                    <a:pt x="108" y="60"/>
                    <a:pt x="108" y="107"/>
                  </a:cubicBezTo>
                  <a:cubicBezTo>
                    <a:pt x="84" y="179"/>
                    <a:pt x="24" y="226"/>
                    <a:pt x="1" y="286"/>
                  </a:cubicBezTo>
                  <a:lnTo>
                    <a:pt x="1" y="298"/>
                  </a:lnTo>
                  <a:lnTo>
                    <a:pt x="143" y="452"/>
                  </a:lnTo>
                  <a:cubicBezTo>
                    <a:pt x="191" y="429"/>
                    <a:pt x="227" y="429"/>
                    <a:pt x="251" y="405"/>
                  </a:cubicBezTo>
                  <a:cubicBezTo>
                    <a:pt x="346" y="333"/>
                    <a:pt x="346" y="238"/>
                    <a:pt x="286" y="143"/>
                  </a:cubicBezTo>
                  <a:cubicBezTo>
                    <a:pt x="239" y="107"/>
                    <a:pt x="191"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30"/>
            <p:cNvSpPr/>
            <p:nvPr/>
          </p:nvSpPr>
          <p:spPr>
            <a:xfrm>
              <a:off x="5554250" y="3219275"/>
              <a:ext cx="11625" cy="3600"/>
            </a:xfrm>
            <a:custGeom>
              <a:avLst/>
              <a:gdLst/>
              <a:ahLst/>
              <a:cxnLst/>
              <a:rect l="l" t="t" r="r" b="b"/>
              <a:pathLst>
                <a:path w="465" h="144" extrusionOk="0">
                  <a:moveTo>
                    <a:pt x="1" y="1"/>
                  </a:moveTo>
                  <a:lnTo>
                    <a:pt x="1" y="143"/>
                  </a:lnTo>
                  <a:cubicBezTo>
                    <a:pt x="155" y="143"/>
                    <a:pt x="310" y="120"/>
                    <a:pt x="465" y="120"/>
                  </a:cubicBezTo>
                  <a:cubicBezTo>
                    <a:pt x="453" y="84"/>
                    <a:pt x="429" y="48"/>
                    <a:pt x="4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30"/>
            <p:cNvSpPr/>
            <p:nvPr/>
          </p:nvSpPr>
          <p:spPr>
            <a:xfrm>
              <a:off x="5554250" y="3225825"/>
              <a:ext cx="7175" cy="8050"/>
            </a:xfrm>
            <a:custGeom>
              <a:avLst/>
              <a:gdLst/>
              <a:ahLst/>
              <a:cxnLst/>
              <a:rect l="l" t="t" r="r" b="b"/>
              <a:pathLst>
                <a:path w="287" h="322" extrusionOk="0">
                  <a:moveTo>
                    <a:pt x="1" y="0"/>
                  </a:moveTo>
                  <a:lnTo>
                    <a:pt x="1" y="0"/>
                  </a:lnTo>
                  <a:cubicBezTo>
                    <a:pt x="48" y="143"/>
                    <a:pt x="132" y="250"/>
                    <a:pt x="251" y="322"/>
                  </a:cubicBezTo>
                  <a:cubicBezTo>
                    <a:pt x="286" y="131"/>
                    <a:pt x="215"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30"/>
            <p:cNvSpPr/>
            <p:nvPr/>
          </p:nvSpPr>
          <p:spPr>
            <a:xfrm>
              <a:off x="5546800" y="3223075"/>
              <a:ext cx="7475" cy="3375"/>
            </a:xfrm>
            <a:custGeom>
              <a:avLst/>
              <a:gdLst/>
              <a:ahLst/>
              <a:cxnLst/>
              <a:rect l="l" t="t" r="r" b="b"/>
              <a:pathLst>
                <a:path w="299" h="135" extrusionOk="0">
                  <a:moveTo>
                    <a:pt x="235" y="1"/>
                  </a:moveTo>
                  <a:cubicBezTo>
                    <a:pt x="137" y="1"/>
                    <a:pt x="52" y="33"/>
                    <a:pt x="1" y="134"/>
                  </a:cubicBezTo>
                  <a:cubicBezTo>
                    <a:pt x="108" y="122"/>
                    <a:pt x="191" y="122"/>
                    <a:pt x="299" y="122"/>
                  </a:cubicBezTo>
                  <a:cubicBezTo>
                    <a:pt x="299" y="75"/>
                    <a:pt x="299" y="27"/>
                    <a:pt x="287" y="3"/>
                  </a:cubicBezTo>
                  <a:cubicBezTo>
                    <a:pt x="269" y="2"/>
                    <a:pt x="252" y="1"/>
                    <a:pt x="2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30"/>
            <p:cNvSpPr/>
            <p:nvPr/>
          </p:nvSpPr>
          <p:spPr>
            <a:xfrm>
              <a:off x="5460800" y="3342800"/>
              <a:ext cx="4175" cy="5375"/>
            </a:xfrm>
            <a:custGeom>
              <a:avLst/>
              <a:gdLst/>
              <a:ahLst/>
              <a:cxnLst/>
              <a:rect l="l" t="t" r="r" b="b"/>
              <a:pathLst>
                <a:path w="167" h="215" extrusionOk="0">
                  <a:moveTo>
                    <a:pt x="36" y="1"/>
                  </a:moveTo>
                  <a:cubicBezTo>
                    <a:pt x="24" y="84"/>
                    <a:pt x="24" y="143"/>
                    <a:pt x="0" y="215"/>
                  </a:cubicBezTo>
                  <a:cubicBezTo>
                    <a:pt x="36" y="215"/>
                    <a:pt x="60" y="215"/>
                    <a:pt x="95" y="203"/>
                  </a:cubicBezTo>
                  <a:cubicBezTo>
                    <a:pt x="106" y="192"/>
                    <a:pt x="119" y="186"/>
                    <a:pt x="131" y="186"/>
                  </a:cubicBezTo>
                  <a:cubicBezTo>
                    <a:pt x="139" y="186"/>
                    <a:pt x="146" y="189"/>
                    <a:pt x="153" y="194"/>
                  </a:cubicBezTo>
                  <a:lnTo>
                    <a:pt x="153" y="194"/>
                  </a:lnTo>
                  <a:cubicBezTo>
                    <a:pt x="112" y="131"/>
                    <a:pt x="79" y="76"/>
                    <a:pt x="36" y="1"/>
                  </a:cubicBezTo>
                  <a:close/>
                  <a:moveTo>
                    <a:pt x="153" y="194"/>
                  </a:moveTo>
                  <a:cubicBezTo>
                    <a:pt x="157" y="201"/>
                    <a:pt x="162" y="208"/>
                    <a:pt x="167" y="215"/>
                  </a:cubicBezTo>
                  <a:cubicBezTo>
                    <a:pt x="164" y="205"/>
                    <a:pt x="159" y="198"/>
                    <a:pt x="153" y="1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30"/>
            <p:cNvSpPr/>
            <p:nvPr/>
          </p:nvSpPr>
          <p:spPr>
            <a:xfrm>
              <a:off x="5572125" y="3222850"/>
              <a:ext cx="3875" cy="1625"/>
            </a:xfrm>
            <a:custGeom>
              <a:avLst/>
              <a:gdLst/>
              <a:ahLst/>
              <a:cxnLst/>
              <a:rect l="l" t="t" r="r" b="b"/>
              <a:pathLst>
                <a:path w="155" h="65" extrusionOk="0">
                  <a:moveTo>
                    <a:pt x="0" y="0"/>
                  </a:moveTo>
                  <a:cubicBezTo>
                    <a:pt x="12" y="24"/>
                    <a:pt x="12" y="36"/>
                    <a:pt x="48" y="60"/>
                  </a:cubicBezTo>
                  <a:cubicBezTo>
                    <a:pt x="56" y="63"/>
                    <a:pt x="64" y="64"/>
                    <a:pt x="73" y="64"/>
                  </a:cubicBezTo>
                  <a:cubicBezTo>
                    <a:pt x="104" y="64"/>
                    <a:pt x="136" y="47"/>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30"/>
            <p:cNvSpPr/>
            <p:nvPr/>
          </p:nvSpPr>
          <p:spPr>
            <a:xfrm>
              <a:off x="5544725" y="3226125"/>
              <a:ext cx="2100" cy="3600"/>
            </a:xfrm>
            <a:custGeom>
              <a:avLst/>
              <a:gdLst/>
              <a:ahLst/>
              <a:cxnLst/>
              <a:rect l="l" t="t" r="r" b="b"/>
              <a:pathLst>
                <a:path w="84" h="144" extrusionOk="0">
                  <a:moveTo>
                    <a:pt x="84" y="0"/>
                  </a:moveTo>
                  <a:cubicBezTo>
                    <a:pt x="13" y="36"/>
                    <a:pt x="1" y="108"/>
                    <a:pt x="72" y="143"/>
                  </a:cubicBezTo>
                  <a:cubicBezTo>
                    <a:pt x="72" y="108"/>
                    <a:pt x="84"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30"/>
            <p:cNvSpPr/>
            <p:nvPr/>
          </p:nvSpPr>
          <p:spPr>
            <a:xfrm>
              <a:off x="5686700" y="3261925"/>
              <a:ext cx="3300" cy="2125"/>
            </a:xfrm>
            <a:custGeom>
              <a:avLst/>
              <a:gdLst/>
              <a:ahLst/>
              <a:cxnLst/>
              <a:rect l="l" t="t" r="r" b="b"/>
              <a:pathLst>
                <a:path w="132" h="85" extrusionOk="0">
                  <a:moveTo>
                    <a:pt x="80" y="0"/>
                  </a:moveTo>
                  <a:cubicBezTo>
                    <a:pt x="57" y="0"/>
                    <a:pt x="31" y="3"/>
                    <a:pt x="1" y="9"/>
                  </a:cubicBezTo>
                  <a:cubicBezTo>
                    <a:pt x="25" y="58"/>
                    <a:pt x="50" y="85"/>
                    <a:pt x="73" y="85"/>
                  </a:cubicBezTo>
                  <a:cubicBezTo>
                    <a:pt x="94" y="85"/>
                    <a:pt x="115" y="61"/>
                    <a:pt x="132" y="9"/>
                  </a:cubicBezTo>
                  <a:cubicBezTo>
                    <a:pt x="120" y="3"/>
                    <a:pt x="102"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30"/>
            <p:cNvSpPr/>
            <p:nvPr/>
          </p:nvSpPr>
          <p:spPr>
            <a:xfrm>
              <a:off x="5374175" y="3441300"/>
              <a:ext cx="45850" cy="51750"/>
            </a:xfrm>
            <a:custGeom>
              <a:avLst/>
              <a:gdLst/>
              <a:ahLst/>
              <a:cxnLst/>
              <a:rect l="l" t="t" r="r" b="b"/>
              <a:pathLst>
                <a:path w="1834" h="2070" extrusionOk="0">
                  <a:moveTo>
                    <a:pt x="1535" y="1"/>
                  </a:moveTo>
                  <a:cubicBezTo>
                    <a:pt x="1360" y="1"/>
                    <a:pt x="1237" y="209"/>
                    <a:pt x="1120" y="335"/>
                  </a:cubicBezTo>
                  <a:cubicBezTo>
                    <a:pt x="870" y="585"/>
                    <a:pt x="667" y="883"/>
                    <a:pt x="465" y="1156"/>
                  </a:cubicBezTo>
                  <a:cubicBezTo>
                    <a:pt x="310" y="1418"/>
                    <a:pt x="108" y="1657"/>
                    <a:pt x="0" y="1978"/>
                  </a:cubicBezTo>
                  <a:lnTo>
                    <a:pt x="48" y="2061"/>
                  </a:lnTo>
                  <a:cubicBezTo>
                    <a:pt x="73" y="2066"/>
                    <a:pt x="97" y="2069"/>
                    <a:pt x="122" y="2069"/>
                  </a:cubicBezTo>
                  <a:cubicBezTo>
                    <a:pt x="157" y="2069"/>
                    <a:pt x="192" y="2063"/>
                    <a:pt x="227" y="2049"/>
                  </a:cubicBezTo>
                  <a:cubicBezTo>
                    <a:pt x="405" y="1942"/>
                    <a:pt x="512" y="1764"/>
                    <a:pt x="703" y="1680"/>
                  </a:cubicBezTo>
                  <a:cubicBezTo>
                    <a:pt x="750" y="1657"/>
                    <a:pt x="786" y="1633"/>
                    <a:pt x="834" y="1585"/>
                  </a:cubicBezTo>
                  <a:cubicBezTo>
                    <a:pt x="929" y="1514"/>
                    <a:pt x="1012" y="1442"/>
                    <a:pt x="1108" y="1383"/>
                  </a:cubicBezTo>
                  <a:cubicBezTo>
                    <a:pt x="1191" y="1323"/>
                    <a:pt x="1298" y="1264"/>
                    <a:pt x="1346" y="1145"/>
                  </a:cubicBezTo>
                  <a:cubicBezTo>
                    <a:pt x="1072" y="1002"/>
                    <a:pt x="1108" y="883"/>
                    <a:pt x="1286" y="668"/>
                  </a:cubicBezTo>
                  <a:cubicBezTo>
                    <a:pt x="1369" y="563"/>
                    <a:pt x="1435" y="525"/>
                    <a:pt x="1495" y="525"/>
                  </a:cubicBezTo>
                  <a:cubicBezTo>
                    <a:pt x="1590" y="525"/>
                    <a:pt x="1667" y="623"/>
                    <a:pt x="1762" y="704"/>
                  </a:cubicBezTo>
                  <a:cubicBezTo>
                    <a:pt x="1834" y="514"/>
                    <a:pt x="1548" y="311"/>
                    <a:pt x="1786" y="133"/>
                  </a:cubicBezTo>
                  <a:cubicBezTo>
                    <a:pt x="1691" y="37"/>
                    <a:pt x="1609" y="1"/>
                    <a:pt x="15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30"/>
            <p:cNvSpPr/>
            <p:nvPr/>
          </p:nvSpPr>
          <p:spPr>
            <a:xfrm>
              <a:off x="5355125" y="3440425"/>
              <a:ext cx="36625" cy="48675"/>
            </a:xfrm>
            <a:custGeom>
              <a:avLst/>
              <a:gdLst/>
              <a:ahLst/>
              <a:cxnLst/>
              <a:rect l="l" t="t" r="r" b="b"/>
              <a:pathLst>
                <a:path w="1465" h="1947" extrusionOk="0">
                  <a:moveTo>
                    <a:pt x="1465" y="1"/>
                  </a:moveTo>
                  <a:cubicBezTo>
                    <a:pt x="1298" y="144"/>
                    <a:pt x="1191" y="239"/>
                    <a:pt x="1096" y="322"/>
                  </a:cubicBezTo>
                  <a:cubicBezTo>
                    <a:pt x="1048" y="382"/>
                    <a:pt x="1000" y="429"/>
                    <a:pt x="953" y="477"/>
                  </a:cubicBezTo>
                  <a:cubicBezTo>
                    <a:pt x="893" y="584"/>
                    <a:pt x="834" y="668"/>
                    <a:pt x="774" y="763"/>
                  </a:cubicBezTo>
                  <a:cubicBezTo>
                    <a:pt x="750" y="822"/>
                    <a:pt x="703" y="858"/>
                    <a:pt x="655" y="906"/>
                  </a:cubicBezTo>
                  <a:cubicBezTo>
                    <a:pt x="500" y="977"/>
                    <a:pt x="405" y="1191"/>
                    <a:pt x="227" y="1251"/>
                  </a:cubicBezTo>
                  <a:cubicBezTo>
                    <a:pt x="167" y="1263"/>
                    <a:pt x="119" y="1311"/>
                    <a:pt x="108" y="1370"/>
                  </a:cubicBezTo>
                  <a:cubicBezTo>
                    <a:pt x="108" y="1418"/>
                    <a:pt x="96" y="1453"/>
                    <a:pt x="60" y="1489"/>
                  </a:cubicBezTo>
                  <a:cubicBezTo>
                    <a:pt x="0" y="1572"/>
                    <a:pt x="0" y="1692"/>
                    <a:pt x="24" y="1799"/>
                  </a:cubicBezTo>
                  <a:cubicBezTo>
                    <a:pt x="50" y="1885"/>
                    <a:pt x="88" y="1946"/>
                    <a:pt x="162" y="1946"/>
                  </a:cubicBezTo>
                  <a:cubicBezTo>
                    <a:pt x="190" y="1946"/>
                    <a:pt x="223" y="1937"/>
                    <a:pt x="262" y="1918"/>
                  </a:cubicBezTo>
                  <a:cubicBezTo>
                    <a:pt x="322" y="1894"/>
                    <a:pt x="346" y="1834"/>
                    <a:pt x="346" y="1751"/>
                  </a:cubicBezTo>
                  <a:cubicBezTo>
                    <a:pt x="322" y="1692"/>
                    <a:pt x="334" y="1656"/>
                    <a:pt x="405" y="1620"/>
                  </a:cubicBezTo>
                  <a:cubicBezTo>
                    <a:pt x="643" y="1489"/>
                    <a:pt x="679" y="1156"/>
                    <a:pt x="929" y="1025"/>
                  </a:cubicBezTo>
                  <a:cubicBezTo>
                    <a:pt x="989" y="656"/>
                    <a:pt x="1417" y="477"/>
                    <a:pt x="1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30"/>
            <p:cNvSpPr/>
            <p:nvPr/>
          </p:nvSpPr>
          <p:spPr>
            <a:xfrm>
              <a:off x="5407200" y="3323150"/>
              <a:ext cx="18200" cy="32475"/>
            </a:xfrm>
            <a:custGeom>
              <a:avLst/>
              <a:gdLst/>
              <a:ahLst/>
              <a:cxnLst/>
              <a:rect l="l" t="t" r="r" b="b"/>
              <a:pathLst>
                <a:path w="728" h="1299" extrusionOk="0">
                  <a:moveTo>
                    <a:pt x="727" y="1"/>
                  </a:moveTo>
                  <a:lnTo>
                    <a:pt x="727" y="1"/>
                  </a:lnTo>
                  <a:cubicBezTo>
                    <a:pt x="596" y="48"/>
                    <a:pt x="513" y="132"/>
                    <a:pt x="430" y="275"/>
                  </a:cubicBezTo>
                  <a:cubicBezTo>
                    <a:pt x="413" y="313"/>
                    <a:pt x="392" y="329"/>
                    <a:pt x="368" y="329"/>
                  </a:cubicBezTo>
                  <a:cubicBezTo>
                    <a:pt x="339" y="329"/>
                    <a:pt x="307" y="307"/>
                    <a:pt x="275" y="275"/>
                  </a:cubicBezTo>
                  <a:cubicBezTo>
                    <a:pt x="120" y="394"/>
                    <a:pt x="84" y="572"/>
                    <a:pt x="1" y="715"/>
                  </a:cubicBezTo>
                  <a:cubicBezTo>
                    <a:pt x="215" y="882"/>
                    <a:pt x="108" y="1108"/>
                    <a:pt x="156" y="1299"/>
                  </a:cubicBezTo>
                  <a:cubicBezTo>
                    <a:pt x="465" y="929"/>
                    <a:pt x="644" y="477"/>
                    <a:pt x="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30"/>
            <p:cNvSpPr/>
            <p:nvPr/>
          </p:nvSpPr>
          <p:spPr>
            <a:xfrm>
              <a:off x="5396200" y="3355600"/>
              <a:ext cx="14600" cy="36350"/>
            </a:xfrm>
            <a:custGeom>
              <a:avLst/>
              <a:gdLst/>
              <a:ahLst/>
              <a:cxnLst/>
              <a:rect l="l" t="t" r="r" b="b"/>
              <a:pathLst>
                <a:path w="584" h="1454" extrusionOk="0">
                  <a:moveTo>
                    <a:pt x="584" y="1"/>
                  </a:moveTo>
                  <a:lnTo>
                    <a:pt x="584" y="1"/>
                  </a:lnTo>
                  <a:cubicBezTo>
                    <a:pt x="143" y="382"/>
                    <a:pt x="0" y="894"/>
                    <a:pt x="12" y="1453"/>
                  </a:cubicBezTo>
                  <a:cubicBezTo>
                    <a:pt x="239" y="977"/>
                    <a:pt x="465" y="501"/>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30"/>
            <p:cNvSpPr/>
            <p:nvPr/>
          </p:nvSpPr>
          <p:spPr>
            <a:xfrm>
              <a:off x="5358100" y="3455625"/>
              <a:ext cx="13125" cy="19925"/>
            </a:xfrm>
            <a:custGeom>
              <a:avLst/>
              <a:gdLst/>
              <a:ahLst/>
              <a:cxnLst/>
              <a:rect l="l" t="t" r="r" b="b"/>
              <a:pathLst>
                <a:path w="525" h="797" extrusionOk="0">
                  <a:moveTo>
                    <a:pt x="358" y="0"/>
                  </a:moveTo>
                  <a:cubicBezTo>
                    <a:pt x="179" y="95"/>
                    <a:pt x="227" y="345"/>
                    <a:pt x="84" y="453"/>
                  </a:cubicBezTo>
                  <a:cubicBezTo>
                    <a:pt x="0" y="536"/>
                    <a:pt x="0" y="631"/>
                    <a:pt x="60" y="714"/>
                  </a:cubicBezTo>
                  <a:cubicBezTo>
                    <a:pt x="105" y="766"/>
                    <a:pt x="151" y="797"/>
                    <a:pt x="192" y="797"/>
                  </a:cubicBezTo>
                  <a:cubicBezTo>
                    <a:pt x="227" y="797"/>
                    <a:pt x="259" y="775"/>
                    <a:pt x="286" y="726"/>
                  </a:cubicBezTo>
                  <a:cubicBezTo>
                    <a:pt x="381" y="595"/>
                    <a:pt x="453" y="453"/>
                    <a:pt x="524" y="298"/>
                  </a:cubicBezTo>
                  <a:cubicBezTo>
                    <a:pt x="405" y="226"/>
                    <a:pt x="405" y="107"/>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30"/>
            <p:cNvSpPr/>
            <p:nvPr/>
          </p:nvSpPr>
          <p:spPr>
            <a:xfrm>
              <a:off x="5435200" y="3282150"/>
              <a:ext cx="11325" cy="15725"/>
            </a:xfrm>
            <a:custGeom>
              <a:avLst/>
              <a:gdLst/>
              <a:ahLst/>
              <a:cxnLst/>
              <a:rect l="l" t="t" r="r" b="b"/>
              <a:pathLst>
                <a:path w="453" h="629" extrusionOk="0">
                  <a:moveTo>
                    <a:pt x="237" y="0"/>
                  </a:moveTo>
                  <a:cubicBezTo>
                    <a:pt x="207" y="0"/>
                    <a:pt x="184" y="20"/>
                    <a:pt x="167" y="45"/>
                  </a:cubicBezTo>
                  <a:cubicBezTo>
                    <a:pt x="0" y="153"/>
                    <a:pt x="12" y="319"/>
                    <a:pt x="12" y="486"/>
                  </a:cubicBezTo>
                  <a:cubicBezTo>
                    <a:pt x="38" y="478"/>
                    <a:pt x="62" y="474"/>
                    <a:pt x="83" y="474"/>
                  </a:cubicBezTo>
                  <a:cubicBezTo>
                    <a:pt x="187" y="474"/>
                    <a:pt x="239" y="560"/>
                    <a:pt x="298" y="629"/>
                  </a:cubicBezTo>
                  <a:lnTo>
                    <a:pt x="453" y="629"/>
                  </a:lnTo>
                  <a:lnTo>
                    <a:pt x="310" y="45"/>
                  </a:lnTo>
                  <a:cubicBezTo>
                    <a:pt x="310" y="33"/>
                    <a:pt x="298" y="22"/>
                    <a:pt x="274" y="10"/>
                  </a:cubicBezTo>
                  <a:cubicBezTo>
                    <a:pt x="261" y="3"/>
                    <a:pt x="248" y="0"/>
                    <a:pt x="2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30"/>
            <p:cNvSpPr/>
            <p:nvPr/>
          </p:nvSpPr>
          <p:spPr>
            <a:xfrm>
              <a:off x="5367625" y="3441025"/>
              <a:ext cx="6875" cy="14625"/>
            </a:xfrm>
            <a:custGeom>
              <a:avLst/>
              <a:gdLst/>
              <a:ahLst/>
              <a:cxnLst/>
              <a:rect l="l" t="t" r="r" b="b"/>
              <a:pathLst>
                <a:path w="275" h="585" extrusionOk="0">
                  <a:moveTo>
                    <a:pt x="274" y="1"/>
                  </a:moveTo>
                  <a:cubicBezTo>
                    <a:pt x="84" y="144"/>
                    <a:pt x="0" y="346"/>
                    <a:pt x="0" y="584"/>
                  </a:cubicBezTo>
                  <a:cubicBezTo>
                    <a:pt x="203" y="453"/>
                    <a:pt x="274" y="239"/>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30"/>
            <p:cNvSpPr/>
            <p:nvPr/>
          </p:nvSpPr>
          <p:spPr>
            <a:xfrm>
              <a:off x="5381625" y="3409475"/>
              <a:ext cx="7750" cy="11350"/>
            </a:xfrm>
            <a:custGeom>
              <a:avLst/>
              <a:gdLst/>
              <a:ahLst/>
              <a:cxnLst/>
              <a:rect l="l" t="t" r="r" b="b"/>
              <a:pathLst>
                <a:path w="310" h="454" extrusionOk="0">
                  <a:moveTo>
                    <a:pt x="310" y="1"/>
                  </a:moveTo>
                  <a:lnTo>
                    <a:pt x="310" y="1"/>
                  </a:lnTo>
                  <a:cubicBezTo>
                    <a:pt x="107" y="72"/>
                    <a:pt x="0" y="227"/>
                    <a:pt x="36" y="453"/>
                  </a:cubicBezTo>
                  <a:cubicBezTo>
                    <a:pt x="179" y="334"/>
                    <a:pt x="298" y="191"/>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30"/>
            <p:cNvSpPr/>
            <p:nvPr/>
          </p:nvSpPr>
          <p:spPr>
            <a:xfrm>
              <a:off x="5432500" y="3364550"/>
              <a:ext cx="5400" cy="4525"/>
            </a:xfrm>
            <a:custGeom>
              <a:avLst/>
              <a:gdLst/>
              <a:ahLst/>
              <a:cxnLst/>
              <a:rect l="l" t="t" r="r" b="b"/>
              <a:pathLst>
                <a:path w="216" h="181" extrusionOk="0">
                  <a:moveTo>
                    <a:pt x="84" y="0"/>
                  </a:moveTo>
                  <a:cubicBezTo>
                    <a:pt x="58" y="0"/>
                    <a:pt x="33" y="19"/>
                    <a:pt x="25" y="59"/>
                  </a:cubicBezTo>
                  <a:cubicBezTo>
                    <a:pt x="1" y="83"/>
                    <a:pt x="37" y="143"/>
                    <a:pt x="61" y="166"/>
                  </a:cubicBezTo>
                  <a:cubicBezTo>
                    <a:pt x="81" y="175"/>
                    <a:pt x="105" y="180"/>
                    <a:pt x="127" y="180"/>
                  </a:cubicBezTo>
                  <a:cubicBezTo>
                    <a:pt x="168" y="180"/>
                    <a:pt x="203" y="161"/>
                    <a:pt x="203" y="107"/>
                  </a:cubicBezTo>
                  <a:cubicBezTo>
                    <a:pt x="215" y="71"/>
                    <a:pt x="156" y="47"/>
                    <a:pt x="120" y="12"/>
                  </a:cubicBezTo>
                  <a:cubicBezTo>
                    <a:pt x="109" y="4"/>
                    <a:pt x="96"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30"/>
            <p:cNvSpPr/>
            <p:nvPr/>
          </p:nvSpPr>
          <p:spPr>
            <a:xfrm>
              <a:off x="5371200" y="3459475"/>
              <a:ext cx="3000" cy="3600"/>
            </a:xfrm>
            <a:custGeom>
              <a:avLst/>
              <a:gdLst/>
              <a:ahLst/>
              <a:cxnLst/>
              <a:rect l="l" t="t" r="r" b="b"/>
              <a:pathLst>
                <a:path w="120" h="144" extrusionOk="0">
                  <a:moveTo>
                    <a:pt x="119" y="1"/>
                  </a:moveTo>
                  <a:lnTo>
                    <a:pt x="119" y="1"/>
                  </a:lnTo>
                  <a:cubicBezTo>
                    <a:pt x="72" y="37"/>
                    <a:pt x="48" y="84"/>
                    <a:pt x="0" y="144"/>
                  </a:cubicBezTo>
                  <a:cubicBezTo>
                    <a:pt x="72" y="120"/>
                    <a:pt x="119"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30"/>
            <p:cNvSpPr/>
            <p:nvPr/>
          </p:nvSpPr>
          <p:spPr>
            <a:xfrm>
              <a:off x="5378625" y="3448475"/>
              <a:ext cx="3300" cy="3900"/>
            </a:xfrm>
            <a:custGeom>
              <a:avLst/>
              <a:gdLst/>
              <a:ahLst/>
              <a:cxnLst/>
              <a:rect l="l" t="t" r="r" b="b"/>
              <a:pathLst>
                <a:path w="132" h="156" extrusionOk="0">
                  <a:moveTo>
                    <a:pt x="132" y="0"/>
                  </a:moveTo>
                  <a:cubicBezTo>
                    <a:pt x="96" y="48"/>
                    <a:pt x="49" y="107"/>
                    <a:pt x="1" y="155"/>
                  </a:cubicBezTo>
                  <a:cubicBezTo>
                    <a:pt x="49" y="107"/>
                    <a:pt x="9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30"/>
            <p:cNvSpPr/>
            <p:nvPr/>
          </p:nvSpPr>
          <p:spPr>
            <a:xfrm>
              <a:off x="5539075" y="3459350"/>
              <a:ext cx="94075" cy="3425"/>
            </a:xfrm>
            <a:custGeom>
              <a:avLst/>
              <a:gdLst/>
              <a:ahLst/>
              <a:cxnLst/>
              <a:rect l="l" t="t" r="r" b="b"/>
              <a:pathLst>
                <a:path w="3763" h="137" extrusionOk="0">
                  <a:moveTo>
                    <a:pt x="3427" y="0"/>
                  </a:moveTo>
                  <a:cubicBezTo>
                    <a:pt x="3361" y="0"/>
                    <a:pt x="3293" y="6"/>
                    <a:pt x="3227" y="6"/>
                  </a:cubicBezTo>
                  <a:cubicBezTo>
                    <a:pt x="2144" y="18"/>
                    <a:pt x="1072" y="18"/>
                    <a:pt x="0" y="18"/>
                  </a:cubicBezTo>
                  <a:cubicBezTo>
                    <a:pt x="90" y="98"/>
                    <a:pt x="192" y="118"/>
                    <a:pt x="303" y="118"/>
                  </a:cubicBezTo>
                  <a:cubicBezTo>
                    <a:pt x="340" y="118"/>
                    <a:pt x="378" y="116"/>
                    <a:pt x="417" y="113"/>
                  </a:cubicBezTo>
                  <a:cubicBezTo>
                    <a:pt x="1536" y="113"/>
                    <a:pt x="2644" y="137"/>
                    <a:pt x="3763" y="137"/>
                  </a:cubicBezTo>
                  <a:cubicBezTo>
                    <a:pt x="3670" y="20"/>
                    <a:pt x="3551" y="0"/>
                    <a:pt x="34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30"/>
            <p:cNvSpPr/>
            <p:nvPr/>
          </p:nvSpPr>
          <p:spPr>
            <a:xfrm>
              <a:off x="5761425" y="3484775"/>
              <a:ext cx="77125" cy="10750"/>
            </a:xfrm>
            <a:custGeom>
              <a:avLst/>
              <a:gdLst/>
              <a:ahLst/>
              <a:cxnLst/>
              <a:rect l="l" t="t" r="r" b="b"/>
              <a:pathLst>
                <a:path w="3085" h="430" extrusionOk="0">
                  <a:moveTo>
                    <a:pt x="1048" y="1"/>
                  </a:moveTo>
                  <a:cubicBezTo>
                    <a:pt x="1001" y="37"/>
                    <a:pt x="953" y="84"/>
                    <a:pt x="893" y="120"/>
                  </a:cubicBezTo>
                  <a:cubicBezTo>
                    <a:pt x="750" y="120"/>
                    <a:pt x="596" y="96"/>
                    <a:pt x="453" y="96"/>
                  </a:cubicBezTo>
                  <a:cubicBezTo>
                    <a:pt x="400" y="76"/>
                    <a:pt x="352" y="68"/>
                    <a:pt x="302" y="68"/>
                  </a:cubicBezTo>
                  <a:cubicBezTo>
                    <a:pt x="262" y="68"/>
                    <a:pt x="222" y="74"/>
                    <a:pt x="179" y="84"/>
                  </a:cubicBezTo>
                  <a:cubicBezTo>
                    <a:pt x="119" y="96"/>
                    <a:pt x="60" y="132"/>
                    <a:pt x="0" y="144"/>
                  </a:cubicBezTo>
                  <a:cubicBezTo>
                    <a:pt x="1001" y="310"/>
                    <a:pt x="2013" y="382"/>
                    <a:pt x="3025" y="430"/>
                  </a:cubicBezTo>
                  <a:cubicBezTo>
                    <a:pt x="3072" y="382"/>
                    <a:pt x="3084" y="322"/>
                    <a:pt x="3072" y="263"/>
                  </a:cubicBezTo>
                  <a:cubicBezTo>
                    <a:pt x="2960" y="158"/>
                    <a:pt x="2825" y="143"/>
                    <a:pt x="2683" y="143"/>
                  </a:cubicBezTo>
                  <a:cubicBezTo>
                    <a:pt x="2624" y="143"/>
                    <a:pt x="2563" y="145"/>
                    <a:pt x="2502" y="145"/>
                  </a:cubicBezTo>
                  <a:cubicBezTo>
                    <a:pt x="2478" y="145"/>
                    <a:pt x="2454" y="145"/>
                    <a:pt x="2429" y="144"/>
                  </a:cubicBezTo>
                  <a:lnTo>
                    <a:pt x="2203" y="144"/>
                  </a:lnTo>
                  <a:cubicBezTo>
                    <a:pt x="2155" y="179"/>
                    <a:pt x="2105" y="197"/>
                    <a:pt x="2053" y="197"/>
                  </a:cubicBezTo>
                  <a:cubicBezTo>
                    <a:pt x="2001" y="197"/>
                    <a:pt x="1947" y="179"/>
                    <a:pt x="1893" y="144"/>
                  </a:cubicBezTo>
                  <a:cubicBezTo>
                    <a:pt x="1854" y="144"/>
                    <a:pt x="1814" y="144"/>
                    <a:pt x="1775" y="144"/>
                  </a:cubicBezTo>
                  <a:cubicBezTo>
                    <a:pt x="1520" y="144"/>
                    <a:pt x="1275" y="135"/>
                    <a:pt x="10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30"/>
            <p:cNvSpPr/>
            <p:nvPr/>
          </p:nvSpPr>
          <p:spPr>
            <a:xfrm>
              <a:off x="5800725" y="3472775"/>
              <a:ext cx="48525" cy="10850"/>
            </a:xfrm>
            <a:custGeom>
              <a:avLst/>
              <a:gdLst/>
              <a:ahLst/>
              <a:cxnLst/>
              <a:rect l="l" t="t" r="r" b="b"/>
              <a:pathLst>
                <a:path w="1941" h="434" extrusionOk="0">
                  <a:moveTo>
                    <a:pt x="695" y="0"/>
                  </a:moveTo>
                  <a:cubicBezTo>
                    <a:pt x="487" y="0"/>
                    <a:pt x="279" y="19"/>
                    <a:pt x="83" y="124"/>
                  </a:cubicBezTo>
                  <a:cubicBezTo>
                    <a:pt x="12" y="183"/>
                    <a:pt x="0" y="255"/>
                    <a:pt x="36" y="326"/>
                  </a:cubicBezTo>
                  <a:lnTo>
                    <a:pt x="1464" y="374"/>
                  </a:lnTo>
                  <a:cubicBezTo>
                    <a:pt x="1524" y="421"/>
                    <a:pt x="1607" y="433"/>
                    <a:pt x="1691" y="433"/>
                  </a:cubicBezTo>
                  <a:cubicBezTo>
                    <a:pt x="1810" y="421"/>
                    <a:pt x="1905" y="374"/>
                    <a:pt x="1941" y="255"/>
                  </a:cubicBezTo>
                  <a:cubicBezTo>
                    <a:pt x="1929" y="183"/>
                    <a:pt x="1881" y="124"/>
                    <a:pt x="1810" y="88"/>
                  </a:cubicBezTo>
                  <a:cubicBezTo>
                    <a:pt x="1584" y="28"/>
                    <a:pt x="1345" y="5"/>
                    <a:pt x="1131" y="5"/>
                  </a:cubicBezTo>
                  <a:cubicBezTo>
                    <a:pt x="1101" y="6"/>
                    <a:pt x="1071" y="6"/>
                    <a:pt x="1041" y="6"/>
                  </a:cubicBezTo>
                  <a:cubicBezTo>
                    <a:pt x="927" y="6"/>
                    <a:pt x="811" y="0"/>
                    <a:pt x="6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30"/>
            <p:cNvSpPr/>
            <p:nvPr/>
          </p:nvSpPr>
          <p:spPr>
            <a:xfrm>
              <a:off x="5819475" y="3481225"/>
              <a:ext cx="27400" cy="15300"/>
            </a:xfrm>
            <a:custGeom>
              <a:avLst/>
              <a:gdLst/>
              <a:ahLst/>
              <a:cxnLst/>
              <a:rect l="l" t="t" r="r" b="b"/>
              <a:pathLst>
                <a:path w="1096" h="612" extrusionOk="0">
                  <a:moveTo>
                    <a:pt x="857" y="24"/>
                  </a:moveTo>
                  <a:cubicBezTo>
                    <a:pt x="810" y="24"/>
                    <a:pt x="762" y="24"/>
                    <a:pt x="714" y="36"/>
                  </a:cubicBezTo>
                  <a:cubicBezTo>
                    <a:pt x="524" y="238"/>
                    <a:pt x="179" y="0"/>
                    <a:pt x="0" y="286"/>
                  </a:cubicBezTo>
                  <a:cubicBezTo>
                    <a:pt x="73" y="342"/>
                    <a:pt x="155" y="355"/>
                    <a:pt x="240" y="355"/>
                  </a:cubicBezTo>
                  <a:cubicBezTo>
                    <a:pt x="309" y="355"/>
                    <a:pt x="380" y="347"/>
                    <a:pt x="449" y="347"/>
                  </a:cubicBezTo>
                  <a:cubicBezTo>
                    <a:pt x="545" y="347"/>
                    <a:pt x="637" y="363"/>
                    <a:pt x="714" y="441"/>
                  </a:cubicBezTo>
                  <a:cubicBezTo>
                    <a:pt x="703" y="476"/>
                    <a:pt x="703" y="536"/>
                    <a:pt x="703" y="583"/>
                  </a:cubicBezTo>
                  <a:cubicBezTo>
                    <a:pt x="729" y="603"/>
                    <a:pt x="759" y="612"/>
                    <a:pt x="790" y="612"/>
                  </a:cubicBezTo>
                  <a:cubicBezTo>
                    <a:pt x="816" y="612"/>
                    <a:pt x="842" y="606"/>
                    <a:pt x="869" y="595"/>
                  </a:cubicBezTo>
                  <a:cubicBezTo>
                    <a:pt x="953" y="572"/>
                    <a:pt x="1012" y="500"/>
                    <a:pt x="1060" y="417"/>
                  </a:cubicBezTo>
                  <a:cubicBezTo>
                    <a:pt x="1095" y="357"/>
                    <a:pt x="1095" y="298"/>
                    <a:pt x="1095" y="238"/>
                  </a:cubicBezTo>
                  <a:cubicBezTo>
                    <a:pt x="1060" y="119"/>
                    <a:pt x="976" y="60"/>
                    <a:pt x="85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30"/>
            <p:cNvSpPr/>
            <p:nvPr/>
          </p:nvSpPr>
          <p:spPr>
            <a:xfrm>
              <a:off x="5674200" y="3465975"/>
              <a:ext cx="34275" cy="4250"/>
            </a:xfrm>
            <a:custGeom>
              <a:avLst/>
              <a:gdLst/>
              <a:ahLst/>
              <a:cxnLst/>
              <a:rect l="l" t="t" r="r" b="b"/>
              <a:pathLst>
                <a:path w="1371" h="170" extrusionOk="0">
                  <a:moveTo>
                    <a:pt x="757" y="0"/>
                  </a:moveTo>
                  <a:cubicBezTo>
                    <a:pt x="533" y="0"/>
                    <a:pt x="306" y="41"/>
                    <a:pt x="85" y="41"/>
                  </a:cubicBezTo>
                  <a:cubicBezTo>
                    <a:pt x="57" y="41"/>
                    <a:pt x="29" y="40"/>
                    <a:pt x="1" y="39"/>
                  </a:cubicBezTo>
                  <a:lnTo>
                    <a:pt x="1" y="39"/>
                  </a:lnTo>
                  <a:cubicBezTo>
                    <a:pt x="276" y="150"/>
                    <a:pt x="565" y="159"/>
                    <a:pt x="854" y="159"/>
                  </a:cubicBezTo>
                  <a:cubicBezTo>
                    <a:pt x="912" y="159"/>
                    <a:pt x="970" y="159"/>
                    <a:pt x="1027" y="159"/>
                  </a:cubicBezTo>
                  <a:cubicBezTo>
                    <a:pt x="1142" y="159"/>
                    <a:pt x="1257" y="161"/>
                    <a:pt x="1370" y="169"/>
                  </a:cubicBezTo>
                  <a:cubicBezTo>
                    <a:pt x="1171" y="35"/>
                    <a:pt x="965" y="0"/>
                    <a:pt x="7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30"/>
            <p:cNvSpPr/>
            <p:nvPr/>
          </p:nvSpPr>
          <p:spPr>
            <a:xfrm>
              <a:off x="5749525" y="3474375"/>
              <a:ext cx="31275" cy="5075"/>
            </a:xfrm>
            <a:custGeom>
              <a:avLst/>
              <a:gdLst/>
              <a:ahLst/>
              <a:cxnLst/>
              <a:rect l="l" t="t" r="r" b="b"/>
              <a:pathLst>
                <a:path w="1251" h="203" extrusionOk="0">
                  <a:moveTo>
                    <a:pt x="0" y="0"/>
                  </a:moveTo>
                  <a:cubicBezTo>
                    <a:pt x="155" y="119"/>
                    <a:pt x="345" y="36"/>
                    <a:pt x="500" y="131"/>
                  </a:cubicBezTo>
                  <a:cubicBezTo>
                    <a:pt x="567" y="181"/>
                    <a:pt x="632" y="203"/>
                    <a:pt x="697" y="203"/>
                  </a:cubicBezTo>
                  <a:cubicBezTo>
                    <a:pt x="771" y="203"/>
                    <a:pt x="847" y="175"/>
                    <a:pt x="929" y="131"/>
                  </a:cubicBezTo>
                  <a:cubicBezTo>
                    <a:pt x="976" y="131"/>
                    <a:pt x="1036" y="119"/>
                    <a:pt x="1072" y="119"/>
                  </a:cubicBezTo>
                  <a:cubicBezTo>
                    <a:pt x="1108" y="140"/>
                    <a:pt x="1136" y="149"/>
                    <a:pt x="1159" y="149"/>
                  </a:cubicBezTo>
                  <a:cubicBezTo>
                    <a:pt x="1226" y="149"/>
                    <a:pt x="1241" y="71"/>
                    <a:pt x="1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30"/>
            <p:cNvSpPr/>
            <p:nvPr/>
          </p:nvSpPr>
          <p:spPr>
            <a:xfrm>
              <a:off x="5713500" y="3469575"/>
              <a:ext cx="30975" cy="4250"/>
            </a:xfrm>
            <a:custGeom>
              <a:avLst/>
              <a:gdLst/>
              <a:ahLst/>
              <a:cxnLst/>
              <a:rect l="l" t="t" r="r" b="b"/>
              <a:pathLst>
                <a:path w="1239" h="170" extrusionOk="0">
                  <a:moveTo>
                    <a:pt x="715" y="1"/>
                  </a:moveTo>
                  <a:cubicBezTo>
                    <a:pt x="515" y="1"/>
                    <a:pt x="311" y="42"/>
                    <a:pt x="109" y="42"/>
                  </a:cubicBezTo>
                  <a:cubicBezTo>
                    <a:pt x="73" y="42"/>
                    <a:pt x="36" y="40"/>
                    <a:pt x="0" y="37"/>
                  </a:cubicBezTo>
                  <a:lnTo>
                    <a:pt x="0" y="37"/>
                  </a:lnTo>
                  <a:cubicBezTo>
                    <a:pt x="225" y="146"/>
                    <a:pt x="461" y="170"/>
                    <a:pt x="700" y="170"/>
                  </a:cubicBezTo>
                  <a:cubicBezTo>
                    <a:pt x="879" y="170"/>
                    <a:pt x="1060" y="156"/>
                    <a:pt x="1239" y="156"/>
                  </a:cubicBezTo>
                  <a:cubicBezTo>
                    <a:pt x="1070" y="33"/>
                    <a:pt x="894" y="1"/>
                    <a:pt x="7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30"/>
            <p:cNvSpPr/>
            <p:nvPr/>
          </p:nvSpPr>
          <p:spPr>
            <a:xfrm>
              <a:off x="5776300" y="3471250"/>
              <a:ext cx="18775" cy="9400"/>
            </a:xfrm>
            <a:custGeom>
              <a:avLst/>
              <a:gdLst/>
              <a:ahLst/>
              <a:cxnLst/>
              <a:rect l="l" t="t" r="r" b="b"/>
              <a:pathLst>
                <a:path w="751" h="376" extrusionOk="0">
                  <a:moveTo>
                    <a:pt x="505" y="0"/>
                  </a:moveTo>
                  <a:cubicBezTo>
                    <a:pt x="427" y="0"/>
                    <a:pt x="352" y="28"/>
                    <a:pt x="286" y="101"/>
                  </a:cubicBezTo>
                  <a:cubicBezTo>
                    <a:pt x="269" y="119"/>
                    <a:pt x="245" y="130"/>
                    <a:pt x="215" y="130"/>
                  </a:cubicBezTo>
                  <a:cubicBezTo>
                    <a:pt x="204" y="130"/>
                    <a:pt x="192" y="128"/>
                    <a:pt x="179" y="125"/>
                  </a:cubicBezTo>
                  <a:cubicBezTo>
                    <a:pt x="120" y="161"/>
                    <a:pt x="60" y="197"/>
                    <a:pt x="1" y="244"/>
                  </a:cubicBezTo>
                  <a:cubicBezTo>
                    <a:pt x="60" y="363"/>
                    <a:pt x="167" y="375"/>
                    <a:pt x="275" y="375"/>
                  </a:cubicBezTo>
                  <a:cubicBezTo>
                    <a:pt x="346" y="304"/>
                    <a:pt x="465" y="316"/>
                    <a:pt x="548" y="268"/>
                  </a:cubicBezTo>
                  <a:lnTo>
                    <a:pt x="691" y="268"/>
                  </a:lnTo>
                  <a:cubicBezTo>
                    <a:pt x="703" y="256"/>
                    <a:pt x="739" y="220"/>
                    <a:pt x="751" y="197"/>
                  </a:cubicBezTo>
                  <a:cubicBezTo>
                    <a:pt x="751" y="125"/>
                    <a:pt x="715" y="78"/>
                    <a:pt x="656" y="30"/>
                  </a:cubicBezTo>
                  <a:cubicBezTo>
                    <a:pt x="605" y="11"/>
                    <a:pt x="554" y="0"/>
                    <a:pt x="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30"/>
            <p:cNvSpPr/>
            <p:nvPr/>
          </p:nvSpPr>
          <p:spPr>
            <a:xfrm>
              <a:off x="5645925" y="3462900"/>
              <a:ext cx="19675" cy="4200"/>
            </a:xfrm>
            <a:custGeom>
              <a:avLst/>
              <a:gdLst/>
              <a:ahLst/>
              <a:cxnLst/>
              <a:rect l="l" t="t" r="r" b="b"/>
              <a:pathLst>
                <a:path w="787" h="168" extrusionOk="0">
                  <a:moveTo>
                    <a:pt x="403" y="1"/>
                  </a:moveTo>
                  <a:cubicBezTo>
                    <a:pt x="291" y="1"/>
                    <a:pt x="177" y="21"/>
                    <a:pt x="67" y="21"/>
                  </a:cubicBezTo>
                  <a:cubicBezTo>
                    <a:pt x="45" y="21"/>
                    <a:pt x="23" y="21"/>
                    <a:pt x="1" y="19"/>
                  </a:cubicBezTo>
                  <a:lnTo>
                    <a:pt x="1" y="19"/>
                  </a:lnTo>
                  <a:cubicBezTo>
                    <a:pt x="209" y="118"/>
                    <a:pt x="417" y="167"/>
                    <a:pt x="647" y="167"/>
                  </a:cubicBezTo>
                  <a:cubicBezTo>
                    <a:pt x="692" y="167"/>
                    <a:pt x="739" y="165"/>
                    <a:pt x="787" y="162"/>
                  </a:cubicBezTo>
                  <a:cubicBezTo>
                    <a:pt x="668" y="31"/>
                    <a:pt x="537" y="1"/>
                    <a:pt x="4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30"/>
            <p:cNvSpPr/>
            <p:nvPr/>
          </p:nvSpPr>
          <p:spPr>
            <a:xfrm>
              <a:off x="5762325" y="3477350"/>
              <a:ext cx="10725" cy="3600"/>
            </a:xfrm>
            <a:custGeom>
              <a:avLst/>
              <a:gdLst/>
              <a:ahLst/>
              <a:cxnLst/>
              <a:rect l="l" t="t" r="r" b="b"/>
              <a:pathLst>
                <a:path w="429" h="144" extrusionOk="0">
                  <a:moveTo>
                    <a:pt x="0" y="0"/>
                  </a:moveTo>
                  <a:cubicBezTo>
                    <a:pt x="66" y="95"/>
                    <a:pt x="137" y="143"/>
                    <a:pt x="210" y="143"/>
                  </a:cubicBezTo>
                  <a:cubicBezTo>
                    <a:pt x="283" y="143"/>
                    <a:pt x="357" y="95"/>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30"/>
            <p:cNvSpPr/>
            <p:nvPr/>
          </p:nvSpPr>
          <p:spPr>
            <a:xfrm>
              <a:off x="5808450" y="3488350"/>
              <a:ext cx="7775" cy="2375"/>
            </a:xfrm>
            <a:custGeom>
              <a:avLst/>
              <a:gdLst/>
              <a:ahLst/>
              <a:cxnLst/>
              <a:rect l="l" t="t" r="r" b="b"/>
              <a:pathLst>
                <a:path w="311" h="95" extrusionOk="0">
                  <a:moveTo>
                    <a:pt x="1" y="1"/>
                  </a:moveTo>
                  <a:cubicBezTo>
                    <a:pt x="55" y="62"/>
                    <a:pt x="107" y="95"/>
                    <a:pt x="159" y="95"/>
                  </a:cubicBezTo>
                  <a:cubicBezTo>
                    <a:pt x="208" y="95"/>
                    <a:pt x="258" y="65"/>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30"/>
            <p:cNvSpPr/>
            <p:nvPr/>
          </p:nvSpPr>
          <p:spPr>
            <a:xfrm>
              <a:off x="5783450" y="3477850"/>
              <a:ext cx="7175" cy="2875"/>
            </a:xfrm>
            <a:custGeom>
              <a:avLst/>
              <a:gdLst/>
              <a:ahLst/>
              <a:cxnLst/>
              <a:rect l="l" t="t" r="r" b="b"/>
              <a:pathLst>
                <a:path w="287" h="115" extrusionOk="0">
                  <a:moveTo>
                    <a:pt x="224" y="0"/>
                  </a:moveTo>
                  <a:cubicBezTo>
                    <a:pt x="139" y="0"/>
                    <a:pt x="58" y="25"/>
                    <a:pt x="0" y="111"/>
                  </a:cubicBezTo>
                  <a:cubicBezTo>
                    <a:pt x="21" y="113"/>
                    <a:pt x="42" y="115"/>
                    <a:pt x="62" y="115"/>
                  </a:cubicBezTo>
                  <a:cubicBezTo>
                    <a:pt x="148" y="115"/>
                    <a:pt x="229" y="90"/>
                    <a:pt x="286" y="4"/>
                  </a:cubicBezTo>
                  <a:cubicBezTo>
                    <a:pt x="265" y="2"/>
                    <a:pt x="245" y="0"/>
                    <a:pt x="2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30"/>
            <p:cNvSpPr/>
            <p:nvPr/>
          </p:nvSpPr>
          <p:spPr>
            <a:xfrm>
              <a:off x="5765875" y="3484900"/>
              <a:ext cx="6875" cy="2300"/>
            </a:xfrm>
            <a:custGeom>
              <a:avLst/>
              <a:gdLst/>
              <a:ahLst/>
              <a:cxnLst/>
              <a:rect l="l" t="t" r="r" b="b"/>
              <a:pathLst>
                <a:path w="275" h="92" extrusionOk="0">
                  <a:moveTo>
                    <a:pt x="134" y="0"/>
                  </a:moveTo>
                  <a:cubicBezTo>
                    <a:pt x="91" y="0"/>
                    <a:pt x="47" y="27"/>
                    <a:pt x="1" y="79"/>
                  </a:cubicBezTo>
                  <a:cubicBezTo>
                    <a:pt x="96" y="91"/>
                    <a:pt x="180" y="91"/>
                    <a:pt x="275" y="91"/>
                  </a:cubicBezTo>
                  <a:cubicBezTo>
                    <a:pt x="226" y="30"/>
                    <a:pt x="180"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30"/>
            <p:cNvSpPr/>
            <p:nvPr/>
          </p:nvSpPr>
          <p:spPr>
            <a:xfrm>
              <a:off x="5793875" y="3475925"/>
              <a:ext cx="5675" cy="4725"/>
            </a:xfrm>
            <a:custGeom>
              <a:avLst/>
              <a:gdLst/>
              <a:ahLst/>
              <a:cxnLst/>
              <a:rect l="l" t="t" r="r" b="b"/>
              <a:pathLst>
                <a:path w="227" h="189" extrusionOk="0">
                  <a:moveTo>
                    <a:pt x="107" y="0"/>
                  </a:moveTo>
                  <a:cubicBezTo>
                    <a:pt x="92" y="0"/>
                    <a:pt x="76" y="3"/>
                    <a:pt x="60" y="10"/>
                  </a:cubicBezTo>
                  <a:cubicBezTo>
                    <a:pt x="48" y="33"/>
                    <a:pt x="12" y="45"/>
                    <a:pt x="0" y="81"/>
                  </a:cubicBezTo>
                  <a:cubicBezTo>
                    <a:pt x="60" y="117"/>
                    <a:pt x="107" y="152"/>
                    <a:pt x="167" y="188"/>
                  </a:cubicBezTo>
                  <a:cubicBezTo>
                    <a:pt x="214" y="152"/>
                    <a:pt x="226" y="117"/>
                    <a:pt x="214" y="45"/>
                  </a:cubicBezTo>
                  <a:cubicBezTo>
                    <a:pt x="180" y="20"/>
                    <a:pt x="146"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30"/>
            <p:cNvSpPr/>
            <p:nvPr/>
          </p:nvSpPr>
          <p:spPr>
            <a:xfrm>
              <a:off x="5798025" y="3476700"/>
              <a:ext cx="3600" cy="3950"/>
            </a:xfrm>
            <a:custGeom>
              <a:avLst/>
              <a:gdLst/>
              <a:ahLst/>
              <a:cxnLst/>
              <a:rect l="l" t="t" r="r" b="b"/>
              <a:pathLst>
                <a:path w="144" h="158" extrusionOk="0">
                  <a:moveTo>
                    <a:pt x="71" y="1"/>
                  </a:moveTo>
                  <a:cubicBezTo>
                    <a:pt x="48" y="1"/>
                    <a:pt x="23" y="10"/>
                    <a:pt x="1" y="26"/>
                  </a:cubicBezTo>
                  <a:lnTo>
                    <a:pt x="1" y="157"/>
                  </a:lnTo>
                  <a:lnTo>
                    <a:pt x="144" y="157"/>
                  </a:lnTo>
                  <a:lnTo>
                    <a:pt x="144" y="38"/>
                  </a:lnTo>
                  <a:cubicBezTo>
                    <a:pt x="125" y="13"/>
                    <a:pt x="99"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30"/>
            <p:cNvSpPr/>
            <p:nvPr/>
          </p:nvSpPr>
          <p:spPr>
            <a:xfrm>
              <a:off x="5783750" y="3484775"/>
              <a:ext cx="3900" cy="3000"/>
            </a:xfrm>
            <a:custGeom>
              <a:avLst/>
              <a:gdLst/>
              <a:ahLst/>
              <a:cxnLst/>
              <a:rect l="l" t="t" r="r" b="b"/>
              <a:pathLst>
                <a:path w="156" h="120" extrusionOk="0">
                  <a:moveTo>
                    <a:pt x="155" y="1"/>
                  </a:moveTo>
                  <a:lnTo>
                    <a:pt x="155" y="1"/>
                  </a:lnTo>
                  <a:cubicBezTo>
                    <a:pt x="96" y="25"/>
                    <a:pt x="48" y="72"/>
                    <a:pt x="0" y="120"/>
                  </a:cubicBezTo>
                  <a:cubicBezTo>
                    <a:pt x="48" y="72"/>
                    <a:pt x="108" y="3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30"/>
            <p:cNvSpPr/>
            <p:nvPr/>
          </p:nvSpPr>
          <p:spPr>
            <a:xfrm>
              <a:off x="5467350" y="3370475"/>
              <a:ext cx="10725" cy="13725"/>
            </a:xfrm>
            <a:custGeom>
              <a:avLst/>
              <a:gdLst/>
              <a:ahLst/>
              <a:cxnLst/>
              <a:rect l="l" t="t" r="r" b="b"/>
              <a:pathLst>
                <a:path w="429" h="549" extrusionOk="0">
                  <a:moveTo>
                    <a:pt x="310" y="1"/>
                  </a:moveTo>
                  <a:lnTo>
                    <a:pt x="310" y="1"/>
                  </a:lnTo>
                  <a:cubicBezTo>
                    <a:pt x="0" y="144"/>
                    <a:pt x="24" y="322"/>
                    <a:pt x="274" y="549"/>
                  </a:cubicBezTo>
                  <a:cubicBezTo>
                    <a:pt x="250" y="370"/>
                    <a:pt x="429" y="203"/>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30"/>
            <p:cNvSpPr/>
            <p:nvPr/>
          </p:nvSpPr>
          <p:spPr>
            <a:xfrm>
              <a:off x="5460500" y="3194575"/>
              <a:ext cx="12825" cy="9550"/>
            </a:xfrm>
            <a:custGeom>
              <a:avLst/>
              <a:gdLst/>
              <a:ahLst/>
              <a:cxnLst/>
              <a:rect l="l" t="t" r="r" b="b"/>
              <a:pathLst>
                <a:path w="513" h="382" extrusionOk="0">
                  <a:moveTo>
                    <a:pt x="131" y="0"/>
                  </a:moveTo>
                  <a:lnTo>
                    <a:pt x="131" y="0"/>
                  </a:lnTo>
                  <a:cubicBezTo>
                    <a:pt x="179" y="155"/>
                    <a:pt x="72" y="262"/>
                    <a:pt x="0" y="381"/>
                  </a:cubicBezTo>
                  <a:lnTo>
                    <a:pt x="476" y="381"/>
                  </a:lnTo>
                  <a:cubicBezTo>
                    <a:pt x="512" y="334"/>
                    <a:pt x="488" y="298"/>
                    <a:pt x="453" y="262"/>
                  </a:cubicBezTo>
                  <a:cubicBezTo>
                    <a:pt x="381" y="215"/>
                    <a:pt x="357" y="155"/>
                    <a:pt x="298" y="107"/>
                  </a:cubicBezTo>
                  <a:cubicBezTo>
                    <a:pt x="238" y="72"/>
                    <a:pt x="191"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30"/>
            <p:cNvSpPr/>
            <p:nvPr/>
          </p:nvSpPr>
          <p:spPr>
            <a:xfrm>
              <a:off x="5456925" y="3375550"/>
              <a:ext cx="7450" cy="11925"/>
            </a:xfrm>
            <a:custGeom>
              <a:avLst/>
              <a:gdLst/>
              <a:ahLst/>
              <a:cxnLst/>
              <a:rect l="l" t="t" r="r" b="b"/>
              <a:pathLst>
                <a:path w="298" h="477" extrusionOk="0">
                  <a:moveTo>
                    <a:pt x="96" y="0"/>
                  </a:moveTo>
                  <a:cubicBezTo>
                    <a:pt x="72" y="0"/>
                    <a:pt x="36" y="0"/>
                    <a:pt x="12" y="48"/>
                  </a:cubicBezTo>
                  <a:cubicBezTo>
                    <a:pt x="24" y="215"/>
                    <a:pt x="0" y="381"/>
                    <a:pt x="155" y="477"/>
                  </a:cubicBezTo>
                  <a:cubicBezTo>
                    <a:pt x="250" y="477"/>
                    <a:pt x="250" y="393"/>
                    <a:pt x="298" y="322"/>
                  </a:cubicBezTo>
                  <a:cubicBezTo>
                    <a:pt x="250" y="227"/>
                    <a:pt x="191" y="119"/>
                    <a:pt x="143" y="36"/>
                  </a:cubicBezTo>
                  <a:cubicBezTo>
                    <a:pt x="143" y="36"/>
                    <a:pt x="131"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30"/>
            <p:cNvSpPr/>
            <p:nvPr/>
          </p:nvSpPr>
          <p:spPr>
            <a:xfrm>
              <a:off x="5454825" y="3373175"/>
              <a:ext cx="6000" cy="3575"/>
            </a:xfrm>
            <a:custGeom>
              <a:avLst/>
              <a:gdLst/>
              <a:ahLst/>
              <a:cxnLst/>
              <a:rect l="l" t="t" r="r" b="b"/>
              <a:pathLst>
                <a:path w="240" h="143" extrusionOk="0">
                  <a:moveTo>
                    <a:pt x="1" y="0"/>
                  </a:moveTo>
                  <a:cubicBezTo>
                    <a:pt x="1" y="71"/>
                    <a:pt x="37" y="119"/>
                    <a:pt x="108" y="143"/>
                  </a:cubicBezTo>
                  <a:lnTo>
                    <a:pt x="239" y="143"/>
                  </a:lnTo>
                  <a:cubicBezTo>
                    <a:pt x="180" y="36"/>
                    <a:pt x="9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30"/>
            <p:cNvSpPr/>
            <p:nvPr/>
          </p:nvSpPr>
          <p:spPr>
            <a:xfrm>
              <a:off x="5460800" y="3383875"/>
              <a:ext cx="3875" cy="7175"/>
            </a:xfrm>
            <a:custGeom>
              <a:avLst/>
              <a:gdLst/>
              <a:ahLst/>
              <a:cxnLst/>
              <a:rect l="l" t="t" r="r" b="b"/>
              <a:pathLst>
                <a:path w="155" h="287" extrusionOk="0">
                  <a:moveTo>
                    <a:pt x="155" y="1"/>
                  </a:moveTo>
                  <a:lnTo>
                    <a:pt x="0" y="144"/>
                  </a:lnTo>
                  <a:lnTo>
                    <a:pt x="0" y="286"/>
                  </a:lnTo>
                  <a:lnTo>
                    <a:pt x="155" y="286"/>
                  </a:lnTo>
                  <a:lnTo>
                    <a:pt x="1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30"/>
            <p:cNvSpPr/>
            <p:nvPr/>
          </p:nvSpPr>
          <p:spPr>
            <a:xfrm>
              <a:off x="5460800" y="3348150"/>
              <a:ext cx="3875" cy="7475"/>
            </a:xfrm>
            <a:custGeom>
              <a:avLst/>
              <a:gdLst/>
              <a:ahLst/>
              <a:cxnLst/>
              <a:rect l="l" t="t" r="r" b="b"/>
              <a:pathLst>
                <a:path w="155" h="299" extrusionOk="0">
                  <a:moveTo>
                    <a:pt x="0" y="1"/>
                  </a:moveTo>
                  <a:cubicBezTo>
                    <a:pt x="0" y="120"/>
                    <a:pt x="36" y="239"/>
                    <a:pt x="155" y="299"/>
                  </a:cubicBezTo>
                  <a:cubicBezTo>
                    <a:pt x="143" y="191"/>
                    <a:pt x="107" y="108"/>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30"/>
            <p:cNvSpPr/>
            <p:nvPr/>
          </p:nvSpPr>
          <p:spPr>
            <a:xfrm>
              <a:off x="5450375" y="3337450"/>
              <a:ext cx="3000" cy="3600"/>
            </a:xfrm>
            <a:custGeom>
              <a:avLst/>
              <a:gdLst/>
              <a:ahLst/>
              <a:cxnLst/>
              <a:rect l="l" t="t" r="r" b="b"/>
              <a:pathLst>
                <a:path w="120" h="144" extrusionOk="0">
                  <a:moveTo>
                    <a:pt x="0" y="0"/>
                  </a:moveTo>
                  <a:cubicBezTo>
                    <a:pt x="29" y="36"/>
                    <a:pt x="57" y="63"/>
                    <a:pt x="80" y="89"/>
                  </a:cubicBezTo>
                  <a:lnTo>
                    <a:pt x="80" y="89"/>
                  </a:lnTo>
                  <a:cubicBezTo>
                    <a:pt x="56" y="56"/>
                    <a:pt x="31" y="23"/>
                    <a:pt x="0" y="0"/>
                  </a:cubicBezTo>
                  <a:close/>
                  <a:moveTo>
                    <a:pt x="80" y="89"/>
                  </a:moveTo>
                  <a:lnTo>
                    <a:pt x="80" y="89"/>
                  </a:lnTo>
                  <a:cubicBezTo>
                    <a:pt x="94" y="107"/>
                    <a:pt x="106" y="126"/>
                    <a:pt x="119" y="143"/>
                  </a:cubicBezTo>
                  <a:cubicBezTo>
                    <a:pt x="110" y="124"/>
                    <a:pt x="96" y="106"/>
                    <a:pt x="80" y="8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30"/>
            <p:cNvSpPr/>
            <p:nvPr/>
          </p:nvSpPr>
          <p:spPr>
            <a:xfrm>
              <a:off x="5450375" y="3330300"/>
              <a:ext cx="2100" cy="3600"/>
            </a:xfrm>
            <a:custGeom>
              <a:avLst/>
              <a:gdLst/>
              <a:ahLst/>
              <a:cxnLst/>
              <a:rect l="l" t="t" r="r" b="b"/>
              <a:pathLst>
                <a:path w="84" h="144" extrusionOk="0">
                  <a:moveTo>
                    <a:pt x="0" y="1"/>
                  </a:moveTo>
                  <a:lnTo>
                    <a:pt x="0" y="143"/>
                  </a:lnTo>
                  <a:cubicBezTo>
                    <a:pt x="84" y="84"/>
                    <a:pt x="84"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30"/>
            <p:cNvSpPr/>
            <p:nvPr/>
          </p:nvSpPr>
          <p:spPr>
            <a:xfrm>
              <a:off x="5451550" y="3344875"/>
              <a:ext cx="1825" cy="3600"/>
            </a:xfrm>
            <a:custGeom>
              <a:avLst/>
              <a:gdLst/>
              <a:ahLst/>
              <a:cxnLst/>
              <a:rect l="l" t="t" r="r" b="b"/>
              <a:pathLst>
                <a:path w="73" h="144" extrusionOk="0">
                  <a:moveTo>
                    <a:pt x="72" y="1"/>
                  </a:moveTo>
                  <a:cubicBezTo>
                    <a:pt x="1" y="37"/>
                    <a:pt x="1" y="96"/>
                    <a:pt x="72" y="144"/>
                  </a:cubicBezTo>
                  <a:lnTo>
                    <a:pt x="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30"/>
            <p:cNvSpPr/>
            <p:nvPr/>
          </p:nvSpPr>
          <p:spPr>
            <a:xfrm>
              <a:off x="5455425" y="3305300"/>
              <a:ext cx="2125" cy="3900"/>
            </a:xfrm>
            <a:custGeom>
              <a:avLst/>
              <a:gdLst/>
              <a:ahLst/>
              <a:cxnLst/>
              <a:rect l="l" t="t" r="r" b="b"/>
              <a:pathLst>
                <a:path w="85" h="156" extrusionOk="0">
                  <a:moveTo>
                    <a:pt x="72" y="0"/>
                  </a:moveTo>
                  <a:cubicBezTo>
                    <a:pt x="1" y="48"/>
                    <a:pt x="1" y="96"/>
                    <a:pt x="72" y="155"/>
                  </a:cubicBezTo>
                  <a:lnTo>
                    <a:pt x="84" y="72"/>
                  </a:ln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30"/>
            <p:cNvSpPr/>
            <p:nvPr/>
          </p:nvSpPr>
          <p:spPr>
            <a:xfrm>
              <a:off x="5446800" y="3301725"/>
              <a:ext cx="3000" cy="3600"/>
            </a:xfrm>
            <a:custGeom>
              <a:avLst/>
              <a:gdLst/>
              <a:ahLst/>
              <a:cxnLst/>
              <a:rect l="l" t="t" r="r" b="b"/>
              <a:pathLst>
                <a:path w="120" h="144" extrusionOk="0">
                  <a:moveTo>
                    <a:pt x="0" y="1"/>
                  </a:moveTo>
                  <a:cubicBezTo>
                    <a:pt x="24" y="36"/>
                    <a:pt x="72" y="96"/>
                    <a:pt x="120" y="143"/>
                  </a:cubicBezTo>
                  <a:cubicBezTo>
                    <a:pt x="84" y="96"/>
                    <a:pt x="48"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30"/>
            <p:cNvSpPr/>
            <p:nvPr/>
          </p:nvSpPr>
          <p:spPr>
            <a:xfrm>
              <a:off x="5448300" y="3312450"/>
              <a:ext cx="1800" cy="3600"/>
            </a:xfrm>
            <a:custGeom>
              <a:avLst/>
              <a:gdLst/>
              <a:ahLst/>
              <a:cxnLst/>
              <a:rect l="l" t="t" r="r" b="b"/>
              <a:pathLst>
                <a:path w="72" h="144" extrusionOk="0">
                  <a:moveTo>
                    <a:pt x="71" y="0"/>
                  </a:moveTo>
                  <a:cubicBezTo>
                    <a:pt x="0" y="48"/>
                    <a:pt x="0" y="107"/>
                    <a:pt x="71" y="143"/>
                  </a:cubicBezTo>
                  <a:lnTo>
                    <a:pt x="7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30"/>
            <p:cNvSpPr/>
            <p:nvPr/>
          </p:nvSpPr>
          <p:spPr>
            <a:xfrm>
              <a:off x="5464950" y="3357400"/>
              <a:ext cx="2700" cy="5375"/>
            </a:xfrm>
            <a:custGeom>
              <a:avLst/>
              <a:gdLst/>
              <a:ahLst/>
              <a:cxnLst/>
              <a:rect l="l" t="t" r="r" b="b"/>
              <a:pathLst>
                <a:path w="108" h="215" extrusionOk="0">
                  <a:moveTo>
                    <a:pt x="1" y="0"/>
                  </a:moveTo>
                  <a:cubicBezTo>
                    <a:pt x="1" y="95"/>
                    <a:pt x="36" y="167"/>
                    <a:pt x="108" y="214"/>
                  </a:cubicBezTo>
                  <a:cubicBezTo>
                    <a:pt x="72" y="131"/>
                    <a:pt x="36" y="7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30"/>
            <p:cNvSpPr/>
            <p:nvPr/>
          </p:nvSpPr>
          <p:spPr>
            <a:xfrm>
              <a:off x="5506625" y="3491025"/>
              <a:ext cx="72350" cy="13900"/>
            </a:xfrm>
            <a:custGeom>
              <a:avLst/>
              <a:gdLst/>
              <a:ahLst/>
              <a:cxnLst/>
              <a:rect l="l" t="t" r="r" b="b"/>
              <a:pathLst>
                <a:path w="2894" h="556" extrusionOk="0">
                  <a:moveTo>
                    <a:pt x="179" y="1"/>
                  </a:moveTo>
                  <a:cubicBezTo>
                    <a:pt x="120" y="49"/>
                    <a:pt x="60" y="84"/>
                    <a:pt x="1" y="144"/>
                  </a:cubicBezTo>
                  <a:cubicBezTo>
                    <a:pt x="120" y="322"/>
                    <a:pt x="334" y="239"/>
                    <a:pt x="477" y="346"/>
                  </a:cubicBezTo>
                  <a:cubicBezTo>
                    <a:pt x="965" y="501"/>
                    <a:pt x="1489" y="465"/>
                    <a:pt x="2013" y="489"/>
                  </a:cubicBezTo>
                  <a:cubicBezTo>
                    <a:pt x="2026" y="488"/>
                    <a:pt x="2039" y="488"/>
                    <a:pt x="2052" y="488"/>
                  </a:cubicBezTo>
                  <a:cubicBezTo>
                    <a:pt x="2208" y="488"/>
                    <a:pt x="2378" y="556"/>
                    <a:pt x="2535" y="556"/>
                  </a:cubicBezTo>
                  <a:cubicBezTo>
                    <a:pt x="2669" y="556"/>
                    <a:pt x="2794" y="506"/>
                    <a:pt x="2894" y="322"/>
                  </a:cubicBezTo>
                  <a:cubicBezTo>
                    <a:pt x="2833" y="268"/>
                    <a:pt x="2764" y="252"/>
                    <a:pt x="2692" y="252"/>
                  </a:cubicBezTo>
                  <a:cubicBezTo>
                    <a:pt x="2596" y="252"/>
                    <a:pt x="2495" y="280"/>
                    <a:pt x="2402" y="280"/>
                  </a:cubicBezTo>
                  <a:cubicBezTo>
                    <a:pt x="2320" y="280"/>
                    <a:pt x="2243" y="259"/>
                    <a:pt x="2179" y="180"/>
                  </a:cubicBezTo>
                  <a:cubicBezTo>
                    <a:pt x="2074" y="187"/>
                    <a:pt x="1968" y="190"/>
                    <a:pt x="1863" y="190"/>
                  </a:cubicBezTo>
                  <a:cubicBezTo>
                    <a:pt x="1293" y="190"/>
                    <a:pt x="732" y="9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30"/>
            <p:cNvSpPr/>
            <p:nvPr/>
          </p:nvSpPr>
          <p:spPr>
            <a:xfrm>
              <a:off x="5386075" y="3476900"/>
              <a:ext cx="56575" cy="21550"/>
            </a:xfrm>
            <a:custGeom>
              <a:avLst/>
              <a:gdLst/>
              <a:ahLst/>
              <a:cxnLst/>
              <a:rect l="l" t="t" r="r" b="b"/>
              <a:pathLst>
                <a:path w="2263" h="862" extrusionOk="0">
                  <a:moveTo>
                    <a:pt x="650" y="0"/>
                  </a:moveTo>
                  <a:cubicBezTo>
                    <a:pt x="541" y="0"/>
                    <a:pt x="429" y="34"/>
                    <a:pt x="310" y="125"/>
                  </a:cubicBezTo>
                  <a:cubicBezTo>
                    <a:pt x="286" y="149"/>
                    <a:pt x="251" y="149"/>
                    <a:pt x="227" y="161"/>
                  </a:cubicBezTo>
                  <a:cubicBezTo>
                    <a:pt x="108" y="268"/>
                    <a:pt x="1" y="387"/>
                    <a:pt x="179" y="518"/>
                  </a:cubicBezTo>
                  <a:cubicBezTo>
                    <a:pt x="370" y="625"/>
                    <a:pt x="596" y="625"/>
                    <a:pt x="810" y="625"/>
                  </a:cubicBezTo>
                  <a:cubicBezTo>
                    <a:pt x="854" y="623"/>
                    <a:pt x="897" y="622"/>
                    <a:pt x="940" y="622"/>
                  </a:cubicBezTo>
                  <a:cubicBezTo>
                    <a:pt x="1155" y="622"/>
                    <a:pt x="1360" y="655"/>
                    <a:pt x="1548" y="804"/>
                  </a:cubicBezTo>
                  <a:cubicBezTo>
                    <a:pt x="1647" y="843"/>
                    <a:pt x="1741" y="861"/>
                    <a:pt x="1837" y="861"/>
                  </a:cubicBezTo>
                  <a:cubicBezTo>
                    <a:pt x="1914" y="861"/>
                    <a:pt x="1992" y="849"/>
                    <a:pt x="2072" y="828"/>
                  </a:cubicBezTo>
                  <a:cubicBezTo>
                    <a:pt x="2179" y="792"/>
                    <a:pt x="2239" y="709"/>
                    <a:pt x="2263" y="590"/>
                  </a:cubicBezTo>
                  <a:cubicBezTo>
                    <a:pt x="2132" y="506"/>
                    <a:pt x="1977" y="399"/>
                    <a:pt x="1846" y="316"/>
                  </a:cubicBezTo>
                  <a:cubicBezTo>
                    <a:pt x="1739" y="292"/>
                    <a:pt x="1656" y="280"/>
                    <a:pt x="1560" y="268"/>
                  </a:cubicBezTo>
                  <a:cubicBezTo>
                    <a:pt x="1551" y="269"/>
                    <a:pt x="1542" y="269"/>
                    <a:pt x="1532" y="269"/>
                  </a:cubicBezTo>
                  <a:cubicBezTo>
                    <a:pt x="1233" y="269"/>
                    <a:pt x="957" y="0"/>
                    <a:pt x="6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30"/>
            <p:cNvSpPr/>
            <p:nvPr/>
          </p:nvSpPr>
          <p:spPr>
            <a:xfrm>
              <a:off x="5406625" y="3470500"/>
              <a:ext cx="61325" cy="8250"/>
            </a:xfrm>
            <a:custGeom>
              <a:avLst/>
              <a:gdLst/>
              <a:ahLst/>
              <a:cxnLst/>
              <a:rect l="l" t="t" r="r" b="b"/>
              <a:pathLst>
                <a:path w="2453" h="330" extrusionOk="0">
                  <a:moveTo>
                    <a:pt x="1036" y="0"/>
                  </a:moveTo>
                  <a:cubicBezTo>
                    <a:pt x="941" y="12"/>
                    <a:pt x="834" y="12"/>
                    <a:pt x="726" y="12"/>
                  </a:cubicBezTo>
                  <a:cubicBezTo>
                    <a:pt x="656" y="55"/>
                    <a:pt x="581" y="66"/>
                    <a:pt x="505" y="66"/>
                  </a:cubicBezTo>
                  <a:cubicBezTo>
                    <a:pt x="425" y="66"/>
                    <a:pt x="344" y="53"/>
                    <a:pt x="266" y="53"/>
                  </a:cubicBezTo>
                  <a:cubicBezTo>
                    <a:pt x="170" y="53"/>
                    <a:pt x="79" y="72"/>
                    <a:pt x="0" y="155"/>
                  </a:cubicBezTo>
                  <a:cubicBezTo>
                    <a:pt x="30" y="282"/>
                    <a:pt x="88" y="329"/>
                    <a:pt x="165" y="329"/>
                  </a:cubicBezTo>
                  <a:cubicBezTo>
                    <a:pt x="211" y="329"/>
                    <a:pt x="264" y="313"/>
                    <a:pt x="322" y="286"/>
                  </a:cubicBezTo>
                  <a:lnTo>
                    <a:pt x="2453" y="286"/>
                  </a:lnTo>
                  <a:lnTo>
                    <a:pt x="2453" y="179"/>
                  </a:lnTo>
                  <a:cubicBezTo>
                    <a:pt x="2072" y="119"/>
                    <a:pt x="1679" y="72"/>
                    <a:pt x="1298" y="12"/>
                  </a:cubicBezTo>
                  <a:cubicBezTo>
                    <a:pt x="1253" y="35"/>
                    <a:pt x="1211" y="47"/>
                    <a:pt x="1170" y="47"/>
                  </a:cubicBezTo>
                  <a:cubicBezTo>
                    <a:pt x="1124" y="47"/>
                    <a:pt x="1080" y="32"/>
                    <a:pt x="10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30"/>
            <p:cNvSpPr/>
            <p:nvPr/>
          </p:nvSpPr>
          <p:spPr>
            <a:xfrm>
              <a:off x="5480125" y="3491625"/>
              <a:ext cx="38425" cy="9050"/>
            </a:xfrm>
            <a:custGeom>
              <a:avLst/>
              <a:gdLst/>
              <a:ahLst/>
              <a:cxnLst/>
              <a:rect l="l" t="t" r="r" b="b"/>
              <a:pathLst>
                <a:path w="1537" h="362" extrusionOk="0">
                  <a:moveTo>
                    <a:pt x="96" y="1"/>
                  </a:moveTo>
                  <a:cubicBezTo>
                    <a:pt x="1" y="96"/>
                    <a:pt x="1" y="179"/>
                    <a:pt x="96" y="275"/>
                  </a:cubicBezTo>
                  <a:lnTo>
                    <a:pt x="382" y="275"/>
                  </a:lnTo>
                  <a:cubicBezTo>
                    <a:pt x="382" y="275"/>
                    <a:pt x="394" y="263"/>
                    <a:pt x="418" y="239"/>
                  </a:cubicBezTo>
                  <a:cubicBezTo>
                    <a:pt x="453" y="239"/>
                    <a:pt x="477" y="251"/>
                    <a:pt x="513" y="286"/>
                  </a:cubicBezTo>
                  <a:cubicBezTo>
                    <a:pt x="745" y="294"/>
                    <a:pt x="971" y="361"/>
                    <a:pt x="1199" y="361"/>
                  </a:cubicBezTo>
                  <a:cubicBezTo>
                    <a:pt x="1311" y="361"/>
                    <a:pt x="1423" y="345"/>
                    <a:pt x="1537" y="298"/>
                  </a:cubicBezTo>
                  <a:cubicBezTo>
                    <a:pt x="1430" y="108"/>
                    <a:pt x="1227" y="156"/>
                    <a:pt x="1061" y="108"/>
                  </a:cubicBezTo>
                  <a:cubicBezTo>
                    <a:pt x="1048" y="110"/>
                    <a:pt x="1036" y="112"/>
                    <a:pt x="1025" y="112"/>
                  </a:cubicBezTo>
                  <a:cubicBezTo>
                    <a:pt x="983" y="112"/>
                    <a:pt x="951" y="91"/>
                    <a:pt x="942" y="25"/>
                  </a:cubicBezTo>
                  <a:cubicBezTo>
                    <a:pt x="656" y="25"/>
                    <a:pt x="382" y="1"/>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30"/>
            <p:cNvSpPr/>
            <p:nvPr/>
          </p:nvSpPr>
          <p:spPr>
            <a:xfrm>
              <a:off x="5392325" y="3472275"/>
              <a:ext cx="32475" cy="11925"/>
            </a:xfrm>
            <a:custGeom>
              <a:avLst/>
              <a:gdLst/>
              <a:ahLst/>
              <a:cxnLst/>
              <a:rect l="l" t="t" r="r" b="b"/>
              <a:pathLst>
                <a:path w="1299" h="477" extrusionOk="0">
                  <a:moveTo>
                    <a:pt x="442" y="1"/>
                  </a:moveTo>
                  <a:cubicBezTo>
                    <a:pt x="403" y="1"/>
                    <a:pt x="361" y="21"/>
                    <a:pt x="322" y="48"/>
                  </a:cubicBezTo>
                  <a:cubicBezTo>
                    <a:pt x="132" y="60"/>
                    <a:pt x="1" y="108"/>
                    <a:pt x="48" y="334"/>
                  </a:cubicBezTo>
                  <a:cubicBezTo>
                    <a:pt x="60" y="334"/>
                    <a:pt x="72" y="334"/>
                    <a:pt x="84" y="334"/>
                  </a:cubicBezTo>
                  <a:cubicBezTo>
                    <a:pt x="435" y="334"/>
                    <a:pt x="778" y="476"/>
                    <a:pt x="1134" y="476"/>
                  </a:cubicBezTo>
                  <a:cubicBezTo>
                    <a:pt x="1188" y="476"/>
                    <a:pt x="1243" y="473"/>
                    <a:pt x="1298" y="465"/>
                  </a:cubicBezTo>
                  <a:cubicBezTo>
                    <a:pt x="1215" y="322"/>
                    <a:pt x="977" y="394"/>
                    <a:pt x="882" y="227"/>
                  </a:cubicBezTo>
                  <a:cubicBezTo>
                    <a:pt x="763" y="203"/>
                    <a:pt x="644" y="203"/>
                    <a:pt x="560" y="96"/>
                  </a:cubicBezTo>
                  <a:cubicBezTo>
                    <a:pt x="529" y="26"/>
                    <a:pt x="487" y="1"/>
                    <a:pt x="4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30"/>
            <p:cNvSpPr/>
            <p:nvPr/>
          </p:nvSpPr>
          <p:spPr>
            <a:xfrm>
              <a:off x="5400375" y="3469900"/>
              <a:ext cx="24425" cy="4800"/>
            </a:xfrm>
            <a:custGeom>
              <a:avLst/>
              <a:gdLst/>
              <a:ahLst/>
              <a:cxnLst/>
              <a:rect l="l" t="t" r="r" b="b"/>
              <a:pathLst>
                <a:path w="977" h="192" extrusionOk="0">
                  <a:moveTo>
                    <a:pt x="298" y="1"/>
                  </a:moveTo>
                  <a:cubicBezTo>
                    <a:pt x="191" y="24"/>
                    <a:pt x="60" y="12"/>
                    <a:pt x="0" y="143"/>
                  </a:cubicBezTo>
                  <a:cubicBezTo>
                    <a:pt x="72" y="155"/>
                    <a:pt x="155" y="179"/>
                    <a:pt x="238" y="191"/>
                  </a:cubicBezTo>
                  <a:cubicBezTo>
                    <a:pt x="313" y="158"/>
                    <a:pt x="390" y="151"/>
                    <a:pt x="469" y="151"/>
                  </a:cubicBezTo>
                  <a:cubicBezTo>
                    <a:pt x="523" y="151"/>
                    <a:pt x="577" y="154"/>
                    <a:pt x="630" y="154"/>
                  </a:cubicBezTo>
                  <a:cubicBezTo>
                    <a:pt x="750" y="154"/>
                    <a:pt x="869" y="138"/>
                    <a:pt x="976" y="36"/>
                  </a:cubicBezTo>
                  <a:cubicBezTo>
                    <a:pt x="738" y="24"/>
                    <a:pt x="512" y="12"/>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30"/>
            <p:cNvSpPr/>
            <p:nvPr/>
          </p:nvSpPr>
          <p:spPr>
            <a:xfrm>
              <a:off x="5432500" y="3470500"/>
              <a:ext cx="6575" cy="2750"/>
            </a:xfrm>
            <a:custGeom>
              <a:avLst/>
              <a:gdLst/>
              <a:ahLst/>
              <a:cxnLst/>
              <a:rect l="l" t="t" r="r" b="b"/>
              <a:pathLst>
                <a:path w="263" h="110" extrusionOk="0">
                  <a:moveTo>
                    <a:pt x="1" y="0"/>
                  </a:moveTo>
                  <a:cubicBezTo>
                    <a:pt x="42" y="76"/>
                    <a:pt x="80" y="109"/>
                    <a:pt x="120" y="109"/>
                  </a:cubicBezTo>
                  <a:cubicBezTo>
                    <a:pt x="163" y="109"/>
                    <a:pt x="208" y="73"/>
                    <a:pt x="263" y="12"/>
                  </a:cubicBezTo>
                  <a:cubicBezTo>
                    <a:pt x="168" y="12"/>
                    <a:pt x="84"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30"/>
            <p:cNvSpPr/>
            <p:nvPr/>
          </p:nvSpPr>
          <p:spPr>
            <a:xfrm>
              <a:off x="5828400" y="3469000"/>
              <a:ext cx="37825" cy="12525"/>
            </a:xfrm>
            <a:custGeom>
              <a:avLst/>
              <a:gdLst/>
              <a:ahLst/>
              <a:cxnLst/>
              <a:rect l="l" t="t" r="r" b="b"/>
              <a:pathLst>
                <a:path w="1513" h="501" extrusionOk="0">
                  <a:moveTo>
                    <a:pt x="397" y="0"/>
                  </a:moveTo>
                  <a:cubicBezTo>
                    <a:pt x="376" y="0"/>
                    <a:pt x="355" y="4"/>
                    <a:pt x="334" y="13"/>
                  </a:cubicBezTo>
                  <a:cubicBezTo>
                    <a:pt x="203" y="96"/>
                    <a:pt x="0" y="108"/>
                    <a:pt x="84" y="334"/>
                  </a:cubicBezTo>
                  <a:cubicBezTo>
                    <a:pt x="175" y="365"/>
                    <a:pt x="270" y="374"/>
                    <a:pt x="365" y="374"/>
                  </a:cubicBezTo>
                  <a:cubicBezTo>
                    <a:pt x="492" y="374"/>
                    <a:pt x="621" y="358"/>
                    <a:pt x="750" y="358"/>
                  </a:cubicBezTo>
                  <a:cubicBezTo>
                    <a:pt x="896" y="434"/>
                    <a:pt x="1039" y="501"/>
                    <a:pt x="1168" y="501"/>
                  </a:cubicBezTo>
                  <a:cubicBezTo>
                    <a:pt x="1302" y="501"/>
                    <a:pt x="1421" y="428"/>
                    <a:pt x="1512" y="215"/>
                  </a:cubicBezTo>
                  <a:cubicBezTo>
                    <a:pt x="1334" y="156"/>
                    <a:pt x="1131" y="108"/>
                    <a:pt x="941" y="48"/>
                  </a:cubicBezTo>
                  <a:lnTo>
                    <a:pt x="798" y="48"/>
                  </a:lnTo>
                  <a:cubicBezTo>
                    <a:pt x="798" y="37"/>
                    <a:pt x="774" y="37"/>
                    <a:pt x="750" y="13"/>
                  </a:cubicBezTo>
                  <a:cubicBezTo>
                    <a:pt x="741" y="10"/>
                    <a:pt x="733" y="8"/>
                    <a:pt x="725" y="8"/>
                  </a:cubicBezTo>
                  <a:cubicBezTo>
                    <a:pt x="702" y="8"/>
                    <a:pt x="682" y="22"/>
                    <a:pt x="655" y="48"/>
                  </a:cubicBezTo>
                  <a:cubicBezTo>
                    <a:pt x="619" y="37"/>
                    <a:pt x="560" y="37"/>
                    <a:pt x="512" y="37"/>
                  </a:cubicBezTo>
                  <a:cubicBezTo>
                    <a:pt x="474" y="13"/>
                    <a:pt x="435" y="0"/>
                    <a:pt x="3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30"/>
            <p:cNvSpPr/>
            <p:nvPr/>
          </p:nvSpPr>
          <p:spPr>
            <a:xfrm>
              <a:off x="5773025" y="3466175"/>
              <a:ext cx="47350" cy="9850"/>
            </a:xfrm>
            <a:custGeom>
              <a:avLst/>
              <a:gdLst/>
              <a:ahLst/>
              <a:cxnLst/>
              <a:rect l="l" t="t" r="r" b="b"/>
              <a:pathLst>
                <a:path w="1894" h="394" extrusionOk="0">
                  <a:moveTo>
                    <a:pt x="95" y="1"/>
                  </a:moveTo>
                  <a:cubicBezTo>
                    <a:pt x="64" y="1"/>
                    <a:pt x="32" y="3"/>
                    <a:pt x="1" y="7"/>
                  </a:cubicBezTo>
                  <a:cubicBezTo>
                    <a:pt x="96" y="185"/>
                    <a:pt x="346" y="114"/>
                    <a:pt x="429" y="292"/>
                  </a:cubicBezTo>
                  <a:cubicBezTo>
                    <a:pt x="572" y="292"/>
                    <a:pt x="703" y="304"/>
                    <a:pt x="834" y="304"/>
                  </a:cubicBezTo>
                  <a:cubicBezTo>
                    <a:pt x="1030" y="324"/>
                    <a:pt x="1237" y="394"/>
                    <a:pt x="1435" y="394"/>
                  </a:cubicBezTo>
                  <a:cubicBezTo>
                    <a:pt x="1597" y="394"/>
                    <a:pt x="1754" y="346"/>
                    <a:pt x="1894" y="185"/>
                  </a:cubicBezTo>
                  <a:cubicBezTo>
                    <a:pt x="1766" y="90"/>
                    <a:pt x="1627" y="67"/>
                    <a:pt x="1484" y="67"/>
                  </a:cubicBezTo>
                  <a:cubicBezTo>
                    <a:pt x="1357" y="67"/>
                    <a:pt x="1228" y="85"/>
                    <a:pt x="1103" y="85"/>
                  </a:cubicBezTo>
                  <a:cubicBezTo>
                    <a:pt x="1001" y="85"/>
                    <a:pt x="903" y="73"/>
                    <a:pt x="810" y="31"/>
                  </a:cubicBezTo>
                  <a:cubicBezTo>
                    <a:pt x="747" y="50"/>
                    <a:pt x="684" y="57"/>
                    <a:pt x="621" y="57"/>
                  </a:cubicBezTo>
                  <a:cubicBezTo>
                    <a:pt x="445" y="57"/>
                    <a:pt x="272" y="1"/>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30"/>
            <p:cNvSpPr/>
            <p:nvPr/>
          </p:nvSpPr>
          <p:spPr>
            <a:xfrm>
              <a:off x="5793275" y="3466275"/>
              <a:ext cx="47650" cy="6700"/>
            </a:xfrm>
            <a:custGeom>
              <a:avLst/>
              <a:gdLst/>
              <a:ahLst/>
              <a:cxnLst/>
              <a:rect l="l" t="t" r="r" b="b"/>
              <a:pathLst>
                <a:path w="1906" h="268" extrusionOk="0">
                  <a:moveTo>
                    <a:pt x="1075" y="1"/>
                  </a:moveTo>
                  <a:cubicBezTo>
                    <a:pt x="758" y="1"/>
                    <a:pt x="440" y="41"/>
                    <a:pt x="125" y="41"/>
                  </a:cubicBezTo>
                  <a:cubicBezTo>
                    <a:pt x="83" y="41"/>
                    <a:pt x="42" y="40"/>
                    <a:pt x="0" y="38"/>
                  </a:cubicBezTo>
                  <a:lnTo>
                    <a:pt x="0" y="38"/>
                  </a:lnTo>
                  <a:cubicBezTo>
                    <a:pt x="155" y="116"/>
                    <a:pt x="319" y="126"/>
                    <a:pt x="485" y="126"/>
                  </a:cubicBezTo>
                  <a:cubicBezTo>
                    <a:pt x="549" y="126"/>
                    <a:pt x="614" y="125"/>
                    <a:pt x="678" y="125"/>
                  </a:cubicBezTo>
                  <a:cubicBezTo>
                    <a:pt x="804" y="125"/>
                    <a:pt x="929" y="131"/>
                    <a:pt x="1048" y="169"/>
                  </a:cubicBezTo>
                  <a:cubicBezTo>
                    <a:pt x="1144" y="242"/>
                    <a:pt x="1241" y="267"/>
                    <a:pt x="1337" y="267"/>
                  </a:cubicBezTo>
                  <a:cubicBezTo>
                    <a:pt x="1479" y="267"/>
                    <a:pt x="1621" y="212"/>
                    <a:pt x="1762" y="169"/>
                  </a:cubicBezTo>
                  <a:cubicBezTo>
                    <a:pt x="1810" y="157"/>
                    <a:pt x="1858" y="157"/>
                    <a:pt x="1905" y="146"/>
                  </a:cubicBezTo>
                  <a:cubicBezTo>
                    <a:pt x="1630" y="31"/>
                    <a:pt x="1353" y="1"/>
                    <a:pt x="10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30"/>
            <p:cNvSpPr/>
            <p:nvPr/>
          </p:nvSpPr>
          <p:spPr>
            <a:xfrm>
              <a:off x="5636400" y="3455625"/>
              <a:ext cx="29800" cy="4125"/>
            </a:xfrm>
            <a:custGeom>
              <a:avLst/>
              <a:gdLst/>
              <a:ahLst/>
              <a:cxnLst/>
              <a:rect l="l" t="t" r="r" b="b"/>
              <a:pathLst>
                <a:path w="1192" h="165" extrusionOk="0">
                  <a:moveTo>
                    <a:pt x="1" y="0"/>
                  </a:moveTo>
                  <a:lnTo>
                    <a:pt x="1" y="0"/>
                  </a:lnTo>
                  <a:cubicBezTo>
                    <a:pt x="176" y="131"/>
                    <a:pt x="358" y="165"/>
                    <a:pt x="542" y="165"/>
                  </a:cubicBezTo>
                  <a:cubicBezTo>
                    <a:pt x="733" y="165"/>
                    <a:pt x="925" y="129"/>
                    <a:pt x="1113" y="129"/>
                  </a:cubicBezTo>
                  <a:cubicBezTo>
                    <a:pt x="1139" y="129"/>
                    <a:pt x="1165" y="129"/>
                    <a:pt x="1191" y="131"/>
                  </a:cubicBezTo>
                  <a:cubicBezTo>
                    <a:pt x="810" y="0"/>
                    <a:pt x="406"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30"/>
            <p:cNvSpPr/>
            <p:nvPr/>
          </p:nvSpPr>
          <p:spPr>
            <a:xfrm>
              <a:off x="5604550" y="3452250"/>
              <a:ext cx="26825" cy="3850"/>
            </a:xfrm>
            <a:custGeom>
              <a:avLst/>
              <a:gdLst/>
              <a:ahLst/>
              <a:cxnLst/>
              <a:rect l="l" t="t" r="r" b="b"/>
              <a:pathLst>
                <a:path w="1073" h="154" extrusionOk="0">
                  <a:moveTo>
                    <a:pt x="576" y="1"/>
                  </a:moveTo>
                  <a:cubicBezTo>
                    <a:pt x="443" y="1"/>
                    <a:pt x="309" y="15"/>
                    <a:pt x="177" y="15"/>
                  </a:cubicBezTo>
                  <a:cubicBezTo>
                    <a:pt x="118" y="15"/>
                    <a:pt x="59" y="12"/>
                    <a:pt x="1" y="4"/>
                  </a:cubicBezTo>
                  <a:lnTo>
                    <a:pt x="1" y="4"/>
                  </a:lnTo>
                  <a:cubicBezTo>
                    <a:pt x="154" y="123"/>
                    <a:pt x="323" y="153"/>
                    <a:pt x="497" y="153"/>
                  </a:cubicBezTo>
                  <a:cubicBezTo>
                    <a:pt x="673" y="153"/>
                    <a:pt x="854" y="122"/>
                    <a:pt x="1028" y="122"/>
                  </a:cubicBezTo>
                  <a:cubicBezTo>
                    <a:pt x="1043" y="122"/>
                    <a:pt x="1058" y="123"/>
                    <a:pt x="1072" y="123"/>
                  </a:cubicBezTo>
                  <a:cubicBezTo>
                    <a:pt x="911" y="23"/>
                    <a:pt x="744" y="1"/>
                    <a:pt x="5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30"/>
            <p:cNvSpPr/>
            <p:nvPr/>
          </p:nvSpPr>
          <p:spPr>
            <a:xfrm>
              <a:off x="5690575" y="3459550"/>
              <a:ext cx="25625" cy="3650"/>
            </a:xfrm>
            <a:custGeom>
              <a:avLst/>
              <a:gdLst/>
              <a:ahLst/>
              <a:cxnLst/>
              <a:rect l="l" t="t" r="r" b="b"/>
              <a:pathLst>
                <a:path w="1025" h="146" extrusionOk="0">
                  <a:moveTo>
                    <a:pt x="419" y="0"/>
                  </a:moveTo>
                  <a:cubicBezTo>
                    <a:pt x="283" y="0"/>
                    <a:pt x="144" y="10"/>
                    <a:pt x="1" y="10"/>
                  </a:cubicBezTo>
                  <a:cubicBezTo>
                    <a:pt x="143" y="119"/>
                    <a:pt x="298" y="146"/>
                    <a:pt x="458" y="146"/>
                  </a:cubicBezTo>
                  <a:cubicBezTo>
                    <a:pt x="606" y="146"/>
                    <a:pt x="757" y="123"/>
                    <a:pt x="906" y="123"/>
                  </a:cubicBezTo>
                  <a:cubicBezTo>
                    <a:pt x="946" y="123"/>
                    <a:pt x="985" y="125"/>
                    <a:pt x="1025" y="129"/>
                  </a:cubicBezTo>
                  <a:cubicBezTo>
                    <a:pt x="825" y="22"/>
                    <a:pt x="625" y="0"/>
                    <a:pt x="4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30"/>
            <p:cNvSpPr/>
            <p:nvPr/>
          </p:nvSpPr>
          <p:spPr>
            <a:xfrm>
              <a:off x="5719450" y="3462875"/>
              <a:ext cx="15800" cy="3700"/>
            </a:xfrm>
            <a:custGeom>
              <a:avLst/>
              <a:gdLst/>
              <a:ahLst/>
              <a:cxnLst/>
              <a:rect l="l" t="t" r="r" b="b"/>
              <a:pathLst>
                <a:path w="632" h="148" extrusionOk="0">
                  <a:moveTo>
                    <a:pt x="126" y="1"/>
                  </a:moveTo>
                  <a:cubicBezTo>
                    <a:pt x="84" y="1"/>
                    <a:pt x="43" y="3"/>
                    <a:pt x="1" y="8"/>
                  </a:cubicBezTo>
                  <a:cubicBezTo>
                    <a:pt x="95" y="121"/>
                    <a:pt x="203" y="148"/>
                    <a:pt x="317" y="148"/>
                  </a:cubicBezTo>
                  <a:cubicBezTo>
                    <a:pt x="419" y="148"/>
                    <a:pt x="525" y="127"/>
                    <a:pt x="632" y="127"/>
                  </a:cubicBezTo>
                  <a:cubicBezTo>
                    <a:pt x="459" y="41"/>
                    <a:pt x="295" y="1"/>
                    <a:pt x="1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30"/>
            <p:cNvSpPr/>
            <p:nvPr/>
          </p:nvSpPr>
          <p:spPr>
            <a:xfrm>
              <a:off x="5668850" y="3459475"/>
              <a:ext cx="3900" cy="1625"/>
            </a:xfrm>
            <a:custGeom>
              <a:avLst/>
              <a:gdLst/>
              <a:ahLst/>
              <a:cxnLst/>
              <a:rect l="l" t="t" r="r" b="b"/>
              <a:pathLst>
                <a:path w="156" h="65" extrusionOk="0">
                  <a:moveTo>
                    <a:pt x="1" y="1"/>
                  </a:moveTo>
                  <a:cubicBezTo>
                    <a:pt x="12" y="25"/>
                    <a:pt x="36" y="37"/>
                    <a:pt x="48" y="60"/>
                  </a:cubicBezTo>
                  <a:cubicBezTo>
                    <a:pt x="56" y="63"/>
                    <a:pt x="65" y="65"/>
                    <a:pt x="74" y="65"/>
                  </a:cubicBezTo>
                  <a:cubicBezTo>
                    <a:pt x="104" y="65"/>
                    <a:pt x="137" y="47"/>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30"/>
            <p:cNvSpPr/>
            <p:nvPr/>
          </p:nvSpPr>
          <p:spPr>
            <a:xfrm>
              <a:off x="5844475" y="3468600"/>
              <a:ext cx="3875" cy="1625"/>
            </a:xfrm>
            <a:custGeom>
              <a:avLst/>
              <a:gdLst/>
              <a:ahLst/>
              <a:cxnLst/>
              <a:rect l="l" t="t" r="r" b="b"/>
              <a:pathLst>
                <a:path w="155" h="65" extrusionOk="0">
                  <a:moveTo>
                    <a:pt x="76" y="1"/>
                  </a:moveTo>
                  <a:cubicBezTo>
                    <a:pt x="40" y="1"/>
                    <a:pt x="9" y="18"/>
                    <a:pt x="0" y="64"/>
                  </a:cubicBezTo>
                  <a:lnTo>
                    <a:pt x="155" y="64"/>
                  </a:lnTo>
                  <a:cubicBezTo>
                    <a:pt x="131" y="29"/>
                    <a:pt x="131" y="17"/>
                    <a:pt x="107" y="5"/>
                  </a:cubicBezTo>
                  <a:cubicBezTo>
                    <a:pt x="97" y="2"/>
                    <a:pt x="86" y="1"/>
                    <a:pt x="7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30"/>
            <p:cNvSpPr/>
            <p:nvPr/>
          </p:nvSpPr>
          <p:spPr>
            <a:xfrm>
              <a:off x="5884050" y="3265400"/>
              <a:ext cx="61350" cy="22975"/>
            </a:xfrm>
            <a:custGeom>
              <a:avLst/>
              <a:gdLst/>
              <a:ahLst/>
              <a:cxnLst/>
              <a:rect l="l" t="t" r="r" b="b"/>
              <a:pathLst>
                <a:path w="2454" h="919" extrusionOk="0">
                  <a:moveTo>
                    <a:pt x="13" y="1"/>
                  </a:moveTo>
                  <a:cubicBezTo>
                    <a:pt x="1" y="61"/>
                    <a:pt x="1" y="120"/>
                    <a:pt x="1" y="180"/>
                  </a:cubicBezTo>
                  <a:cubicBezTo>
                    <a:pt x="477" y="346"/>
                    <a:pt x="989" y="334"/>
                    <a:pt x="1441" y="572"/>
                  </a:cubicBezTo>
                  <a:cubicBezTo>
                    <a:pt x="1370" y="620"/>
                    <a:pt x="1370" y="680"/>
                    <a:pt x="1441" y="715"/>
                  </a:cubicBezTo>
                  <a:cubicBezTo>
                    <a:pt x="1469" y="715"/>
                    <a:pt x="1504" y="714"/>
                    <a:pt x="1538" y="714"/>
                  </a:cubicBezTo>
                  <a:cubicBezTo>
                    <a:pt x="1608" y="714"/>
                    <a:pt x="1680" y="719"/>
                    <a:pt x="1703" y="751"/>
                  </a:cubicBezTo>
                  <a:cubicBezTo>
                    <a:pt x="1815" y="872"/>
                    <a:pt x="1921" y="919"/>
                    <a:pt x="2023" y="919"/>
                  </a:cubicBezTo>
                  <a:cubicBezTo>
                    <a:pt x="2171" y="919"/>
                    <a:pt x="2312" y="821"/>
                    <a:pt x="2453" y="715"/>
                  </a:cubicBezTo>
                  <a:cubicBezTo>
                    <a:pt x="2392" y="387"/>
                    <a:pt x="2109" y="227"/>
                    <a:pt x="1865" y="227"/>
                  </a:cubicBezTo>
                  <a:cubicBezTo>
                    <a:pt x="1826" y="227"/>
                    <a:pt x="1787" y="231"/>
                    <a:pt x="1751" y="239"/>
                  </a:cubicBezTo>
                  <a:cubicBezTo>
                    <a:pt x="1650" y="258"/>
                    <a:pt x="1553" y="266"/>
                    <a:pt x="1457" y="266"/>
                  </a:cubicBezTo>
                  <a:cubicBezTo>
                    <a:pt x="951" y="266"/>
                    <a:pt x="503" y="41"/>
                    <a:pt x="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30"/>
            <p:cNvSpPr/>
            <p:nvPr/>
          </p:nvSpPr>
          <p:spPr>
            <a:xfrm>
              <a:off x="5859650" y="3279700"/>
              <a:ext cx="60450" cy="10450"/>
            </a:xfrm>
            <a:custGeom>
              <a:avLst/>
              <a:gdLst/>
              <a:ahLst/>
              <a:cxnLst/>
              <a:rect l="l" t="t" r="r" b="b"/>
              <a:pathLst>
                <a:path w="2418" h="418" extrusionOk="0">
                  <a:moveTo>
                    <a:pt x="2417" y="0"/>
                  </a:moveTo>
                  <a:cubicBezTo>
                    <a:pt x="1837" y="9"/>
                    <a:pt x="1267" y="17"/>
                    <a:pt x="702" y="17"/>
                  </a:cubicBezTo>
                  <a:cubicBezTo>
                    <a:pt x="468" y="17"/>
                    <a:pt x="234" y="16"/>
                    <a:pt x="0" y="12"/>
                  </a:cubicBezTo>
                  <a:lnTo>
                    <a:pt x="0" y="12"/>
                  </a:lnTo>
                  <a:cubicBezTo>
                    <a:pt x="191" y="227"/>
                    <a:pt x="584" y="96"/>
                    <a:pt x="715" y="417"/>
                  </a:cubicBezTo>
                  <a:cubicBezTo>
                    <a:pt x="816" y="204"/>
                    <a:pt x="987" y="138"/>
                    <a:pt x="1191" y="138"/>
                  </a:cubicBezTo>
                  <a:cubicBezTo>
                    <a:pt x="1226" y="138"/>
                    <a:pt x="1261" y="140"/>
                    <a:pt x="1298" y="143"/>
                  </a:cubicBezTo>
                  <a:cubicBezTo>
                    <a:pt x="1322" y="161"/>
                    <a:pt x="1346" y="170"/>
                    <a:pt x="1368" y="170"/>
                  </a:cubicBezTo>
                  <a:cubicBezTo>
                    <a:pt x="1391" y="170"/>
                    <a:pt x="1411" y="161"/>
                    <a:pt x="1429" y="143"/>
                  </a:cubicBezTo>
                  <a:cubicBezTo>
                    <a:pt x="1477" y="179"/>
                    <a:pt x="1536" y="227"/>
                    <a:pt x="1584" y="262"/>
                  </a:cubicBezTo>
                  <a:cubicBezTo>
                    <a:pt x="1584" y="286"/>
                    <a:pt x="1596" y="286"/>
                    <a:pt x="1632" y="298"/>
                  </a:cubicBezTo>
                  <a:cubicBezTo>
                    <a:pt x="1638" y="301"/>
                    <a:pt x="1644" y="303"/>
                    <a:pt x="1650" y="303"/>
                  </a:cubicBezTo>
                  <a:cubicBezTo>
                    <a:pt x="1668" y="303"/>
                    <a:pt x="1688" y="289"/>
                    <a:pt x="1715" y="262"/>
                  </a:cubicBezTo>
                  <a:cubicBezTo>
                    <a:pt x="1774" y="167"/>
                    <a:pt x="1882" y="131"/>
                    <a:pt x="2001" y="131"/>
                  </a:cubicBezTo>
                  <a:lnTo>
                    <a:pt x="2144" y="286"/>
                  </a:lnTo>
                  <a:cubicBezTo>
                    <a:pt x="2144" y="298"/>
                    <a:pt x="2167" y="298"/>
                    <a:pt x="2191" y="310"/>
                  </a:cubicBezTo>
                  <a:cubicBezTo>
                    <a:pt x="2198" y="313"/>
                    <a:pt x="2205" y="315"/>
                    <a:pt x="2212" y="315"/>
                  </a:cubicBezTo>
                  <a:cubicBezTo>
                    <a:pt x="2233" y="315"/>
                    <a:pt x="2257" y="304"/>
                    <a:pt x="2275" y="286"/>
                  </a:cubicBezTo>
                  <a:lnTo>
                    <a:pt x="2417" y="143"/>
                  </a:lnTo>
                  <a:lnTo>
                    <a:pt x="24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30"/>
            <p:cNvSpPr/>
            <p:nvPr/>
          </p:nvSpPr>
          <p:spPr>
            <a:xfrm>
              <a:off x="5965325" y="3269875"/>
              <a:ext cx="20850" cy="15100"/>
            </a:xfrm>
            <a:custGeom>
              <a:avLst/>
              <a:gdLst/>
              <a:ahLst/>
              <a:cxnLst/>
              <a:rect l="l" t="t" r="r" b="b"/>
              <a:pathLst>
                <a:path w="834" h="604" extrusionOk="0">
                  <a:moveTo>
                    <a:pt x="214" y="1"/>
                  </a:moveTo>
                  <a:cubicBezTo>
                    <a:pt x="167" y="96"/>
                    <a:pt x="107" y="179"/>
                    <a:pt x="48" y="263"/>
                  </a:cubicBezTo>
                  <a:cubicBezTo>
                    <a:pt x="0" y="322"/>
                    <a:pt x="0" y="358"/>
                    <a:pt x="48" y="405"/>
                  </a:cubicBezTo>
                  <a:cubicBezTo>
                    <a:pt x="186" y="459"/>
                    <a:pt x="296" y="540"/>
                    <a:pt x="428" y="540"/>
                  </a:cubicBezTo>
                  <a:cubicBezTo>
                    <a:pt x="444" y="540"/>
                    <a:pt x="460" y="539"/>
                    <a:pt x="476" y="536"/>
                  </a:cubicBezTo>
                  <a:cubicBezTo>
                    <a:pt x="522" y="582"/>
                    <a:pt x="571" y="603"/>
                    <a:pt x="619" y="603"/>
                  </a:cubicBezTo>
                  <a:cubicBezTo>
                    <a:pt x="670" y="603"/>
                    <a:pt x="719" y="579"/>
                    <a:pt x="762" y="536"/>
                  </a:cubicBezTo>
                  <a:cubicBezTo>
                    <a:pt x="834" y="108"/>
                    <a:pt x="465" y="120"/>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30"/>
            <p:cNvSpPr/>
            <p:nvPr/>
          </p:nvSpPr>
          <p:spPr>
            <a:xfrm>
              <a:off x="5977225" y="3283275"/>
              <a:ext cx="7175" cy="7175"/>
            </a:xfrm>
            <a:custGeom>
              <a:avLst/>
              <a:gdLst/>
              <a:ahLst/>
              <a:cxnLst/>
              <a:rect l="l" t="t" r="r" b="b"/>
              <a:pathLst>
                <a:path w="287" h="287" extrusionOk="0">
                  <a:moveTo>
                    <a:pt x="0" y="0"/>
                  </a:moveTo>
                  <a:cubicBezTo>
                    <a:pt x="0" y="119"/>
                    <a:pt x="36" y="238"/>
                    <a:pt x="143" y="286"/>
                  </a:cubicBezTo>
                  <a:cubicBezTo>
                    <a:pt x="179" y="203"/>
                    <a:pt x="239" y="96"/>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30"/>
            <p:cNvSpPr/>
            <p:nvPr/>
          </p:nvSpPr>
          <p:spPr>
            <a:xfrm>
              <a:off x="5964425" y="3276725"/>
              <a:ext cx="2100" cy="3600"/>
            </a:xfrm>
            <a:custGeom>
              <a:avLst/>
              <a:gdLst/>
              <a:ahLst/>
              <a:cxnLst/>
              <a:rect l="l" t="t" r="r" b="b"/>
              <a:pathLst>
                <a:path w="84" h="144" extrusionOk="0">
                  <a:moveTo>
                    <a:pt x="84" y="0"/>
                  </a:moveTo>
                  <a:cubicBezTo>
                    <a:pt x="0" y="48"/>
                    <a:pt x="12" y="84"/>
                    <a:pt x="84" y="143"/>
                  </a:cubicBez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30"/>
            <p:cNvSpPr/>
            <p:nvPr/>
          </p:nvSpPr>
          <p:spPr>
            <a:xfrm>
              <a:off x="5912925" y="3287150"/>
              <a:ext cx="3300" cy="2025"/>
            </a:xfrm>
            <a:custGeom>
              <a:avLst/>
              <a:gdLst/>
              <a:ahLst/>
              <a:cxnLst/>
              <a:rect l="l" t="t" r="r" b="b"/>
              <a:pathLst>
                <a:path w="132" h="81" extrusionOk="0">
                  <a:moveTo>
                    <a:pt x="1" y="0"/>
                  </a:moveTo>
                  <a:cubicBezTo>
                    <a:pt x="24" y="54"/>
                    <a:pt x="48" y="81"/>
                    <a:pt x="71" y="81"/>
                  </a:cubicBezTo>
                  <a:cubicBezTo>
                    <a:pt x="93" y="81"/>
                    <a:pt x="114" y="54"/>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30"/>
            <p:cNvSpPr/>
            <p:nvPr/>
          </p:nvSpPr>
          <p:spPr>
            <a:xfrm>
              <a:off x="5909350" y="3283875"/>
              <a:ext cx="3600" cy="3600"/>
            </a:xfrm>
            <a:custGeom>
              <a:avLst/>
              <a:gdLst/>
              <a:ahLst/>
              <a:cxnLst/>
              <a:rect l="l" t="t" r="r" b="b"/>
              <a:pathLst>
                <a:path w="144" h="144" extrusionOk="0">
                  <a:moveTo>
                    <a:pt x="1" y="0"/>
                  </a:moveTo>
                  <a:lnTo>
                    <a:pt x="144" y="143"/>
                  </a:lnTo>
                  <a:cubicBezTo>
                    <a:pt x="96" y="84"/>
                    <a:pt x="37"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30"/>
            <p:cNvSpPr/>
            <p:nvPr/>
          </p:nvSpPr>
          <p:spPr>
            <a:xfrm>
              <a:off x="5891500" y="3283875"/>
              <a:ext cx="3300" cy="1100"/>
            </a:xfrm>
            <a:custGeom>
              <a:avLst/>
              <a:gdLst/>
              <a:ahLst/>
              <a:cxnLst/>
              <a:rect l="l" t="t" r="r" b="b"/>
              <a:pathLst>
                <a:path w="132" h="44" extrusionOk="0">
                  <a:moveTo>
                    <a:pt x="0" y="0"/>
                  </a:moveTo>
                  <a:cubicBezTo>
                    <a:pt x="10" y="18"/>
                    <a:pt x="19" y="44"/>
                    <a:pt x="22" y="44"/>
                  </a:cubicBezTo>
                  <a:cubicBezTo>
                    <a:pt x="24" y="44"/>
                    <a:pt x="24" y="41"/>
                    <a:pt x="24" y="36"/>
                  </a:cubicBezTo>
                  <a:cubicBezTo>
                    <a:pt x="72" y="24"/>
                    <a:pt x="96" y="12"/>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30"/>
            <p:cNvSpPr/>
            <p:nvPr/>
          </p:nvSpPr>
          <p:spPr>
            <a:xfrm>
              <a:off x="5898350" y="3287150"/>
              <a:ext cx="3900" cy="2025"/>
            </a:xfrm>
            <a:custGeom>
              <a:avLst/>
              <a:gdLst/>
              <a:ahLst/>
              <a:cxnLst/>
              <a:rect l="l" t="t" r="r" b="b"/>
              <a:pathLst>
                <a:path w="156" h="81" extrusionOk="0">
                  <a:moveTo>
                    <a:pt x="0" y="0"/>
                  </a:moveTo>
                  <a:cubicBezTo>
                    <a:pt x="30" y="54"/>
                    <a:pt x="57" y="81"/>
                    <a:pt x="82" y="81"/>
                  </a:cubicBezTo>
                  <a:cubicBezTo>
                    <a:pt x="107" y="81"/>
                    <a:pt x="131" y="5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30"/>
            <p:cNvSpPr/>
            <p:nvPr/>
          </p:nvSpPr>
          <p:spPr>
            <a:xfrm>
              <a:off x="5945375" y="3283875"/>
              <a:ext cx="1500" cy="1350"/>
            </a:xfrm>
            <a:custGeom>
              <a:avLst/>
              <a:gdLst/>
              <a:ahLst/>
              <a:cxnLst/>
              <a:rect l="l" t="t" r="r" b="b"/>
              <a:pathLst>
                <a:path w="60" h="54" extrusionOk="0">
                  <a:moveTo>
                    <a:pt x="0" y="0"/>
                  </a:moveTo>
                  <a:lnTo>
                    <a:pt x="0" y="0"/>
                  </a:lnTo>
                  <a:cubicBezTo>
                    <a:pt x="7" y="35"/>
                    <a:pt x="22" y="53"/>
                    <a:pt x="36" y="53"/>
                  </a:cubicBezTo>
                  <a:cubicBezTo>
                    <a:pt x="46" y="53"/>
                    <a:pt x="55" y="44"/>
                    <a:pt x="60" y="24"/>
                  </a:cubicBezTo>
                  <a:cubicBezTo>
                    <a:pt x="60" y="24"/>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30"/>
            <p:cNvSpPr/>
            <p:nvPr/>
          </p:nvSpPr>
          <p:spPr>
            <a:xfrm>
              <a:off x="5822450" y="3284450"/>
              <a:ext cx="4475" cy="1275"/>
            </a:xfrm>
            <a:custGeom>
              <a:avLst/>
              <a:gdLst/>
              <a:ahLst/>
              <a:cxnLst/>
              <a:rect l="l" t="t" r="r" b="b"/>
              <a:pathLst>
                <a:path w="179" h="51" extrusionOk="0">
                  <a:moveTo>
                    <a:pt x="0" y="1"/>
                  </a:moveTo>
                  <a:cubicBezTo>
                    <a:pt x="29" y="35"/>
                    <a:pt x="62" y="50"/>
                    <a:pt x="94" y="50"/>
                  </a:cubicBezTo>
                  <a:cubicBezTo>
                    <a:pt x="128" y="50"/>
                    <a:pt x="160" y="32"/>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30"/>
            <p:cNvSpPr/>
            <p:nvPr/>
          </p:nvSpPr>
          <p:spPr>
            <a:xfrm>
              <a:off x="6051050" y="3283875"/>
              <a:ext cx="12525" cy="8725"/>
            </a:xfrm>
            <a:custGeom>
              <a:avLst/>
              <a:gdLst/>
              <a:ahLst/>
              <a:cxnLst/>
              <a:rect l="l" t="t" r="r" b="b"/>
              <a:pathLst>
                <a:path w="501" h="349" extrusionOk="0">
                  <a:moveTo>
                    <a:pt x="60" y="0"/>
                  </a:moveTo>
                  <a:cubicBezTo>
                    <a:pt x="0" y="36"/>
                    <a:pt x="0" y="84"/>
                    <a:pt x="60" y="143"/>
                  </a:cubicBezTo>
                  <a:cubicBezTo>
                    <a:pt x="107" y="203"/>
                    <a:pt x="167" y="250"/>
                    <a:pt x="203" y="310"/>
                  </a:cubicBezTo>
                  <a:cubicBezTo>
                    <a:pt x="251" y="337"/>
                    <a:pt x="299" y="349"/>
                    <a:pt x="345" y="349"/>
                  </a:cubicBezTo>
                  <a:cubicBezTo>
                    <a:pt x="401" y="349"/>
                    <a:pt x="454" y="331"/>
                    <a:pt x="500" y="298"/>
                  </a:cubicBezTo>
                  <a:cubicBezTo>
                    <a:pt x="488" y="203"/>
                    <a:pt x="488" y="119"/>
                    <a:pt x="476" y="24"/>
                  </a:cubicBezTo>
                  <a:cubicBezTo>
                    <a:pt x="345" y="12"/>
                    <a:pt x="191"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30"/>
            <p:cNvSpPr/>
            <p:nvPr/>
          </p:nvSpPr>
          <p:spPr>
            <a:xfrm>
              <a:off x="6056100" y="3290725"/>
              <a:ext cx="7475" cy="3175"/>
            </a:xfrm>
            <a:custGeom>
              <a:avLst/>
              <a:gdLst/>
              <a:ahLst/>
              <a:cxnLst/>
              <a:rect l="l" t="t" r="r" b="b"/>
              <a:pathLst>
                <a:path w="299" h="127" extrusionOk="0">
                  <a:moveTo>
                    <a:pt x="298" y="0"/>
                  </a:moveTo>
                  <a:lnTo>
                    <a:pt x="298" y="0"/>
                  </a:lnTo>
                  <a:cubicBezTo>
                    <a:pt x="203" y="24"/>
                    <a:pt x="108" y="24"/>
                    <a:pt x="1" y="24"/>
                  </a:cubicBezTo>
                  <a:cubicBezTo>
                    <a:pt x="1" y="60"/>
                    <a:pt x="1" y="95"/>
                    <a:pt x="24" y="119"/>
                  </a:cubicBezTo>
                  <a:cubicBezTo>
                    <a:pt x="43" y="124"/>
                    <a:pt x="62" y="126"/>
                    <a:pt x="81" y="126"/>
                  </a:cubicBezTo>
                  <a:cubicBezTo>
                    <a:pt x="160" y="126"/>
                    <a:pt x="241" y="86"/>
                    <a:pt x="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30"/>
            <p:cNvSpPr/>
            <p:nvPr/>
          </p:nvSpPr>
          <p:spPr>
            <a:xfrm>
              <a:off x="6047775" y="3283275"/>
              <a:ext cx="4775" cy="4200"/>
            </a:xfrm>
            <a:custGeom>
              <a:avLst/>
              <a:gdLst/>
              <a:ahLst/>
              <a:cxnLst/>
              <a:rect l="l" t="t" r="r" b="b"/>
              <a:pathLst>
                <a:path w="191" h="168" extrusionOk="0">
                  <a:moveTo>
                    <a:pt x="72" y="0"/>
                  </a:moveTo>
                  <a:lnTo>
                    <a:pt x="60" y="24"/>
                  </a:lnTo>
                  <a:cubicBezTo>
                    <a:pt x="0" y="84"/>
                    <a:pt x="0" y="119"/>
                    <a:pt x="60" y="167"/>
                  </a:cubicBezTo>
                  <a:lnTo>
                    <a:pt x="179" y="167"/>
                  </a:lnTo>
                  <a:cubicBezTo>
                    <a:pt x="191" y="119"/>
                    <a:pt x="191" y="60"/>
                    <a:pt x="191" y="24"/>
                  </a:cubicBezTo>
                  <a:cubicBezTo>
                    <a:pt x="155" y="0"/>
                    <a:pt x="119" y="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30"/>
            <p:cNvSpPr/>
            <p:nvPr/>
          </p:nvSpPr>
          <p:spPr>
            <a:xfrm>
              <a:off x="6045375" y="3283875"/>
              <a:ext cx="3900" cy="4600"/>
            </a:xfrm>
            <a:custGeom>
              <a:avLst/>
              <a:gdLst/>
              <a:ahLst/>
              <a:cxnLst/>
              <a:rect l="l" t="t" r="r" b="b"/>
              <a:pathLst>
                <a:path w="156" h="184" extrusionOk="0">
                  <a:moveTo>
                    <a:pt x="156" y="0"/>
                  </a:moveTo>
                  <a:cubicBezTo>
                    <a:pt x="108" y="36"/>
                    <a:pt x="49" y="84"/>
                    <a:pt x="1" y="143"/>
                  </a:cubicBezTo>
                  <a:cubicBezTo>
                    <a:pt x="1" y="143"/>
                    <a:pt x="13" y="155"/>
                    <a:pt x="49" y="179"/>
                  </a:cubicBezTo>
                  <a:cubicBezTo>
                    <a:pt x="60" y="182"/>
                    <a:pt x="71" y="183"/>
                    <a:pt x="80" y="183"/>
                  </a:cubicBezTo>
                  <a:cubicBezTo>
                    <a:pt x="109" y="183"/>
                    <a:pt x="129" y="170"/>
                    <a:pt x="156" y="143"/>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30"/>
            <p:cNvSpPr/>
            <p:nvPr/>
          </p:nvSpPr>
          <p:spPr>
            <a:xfrm>
              <a:off x="6044200" y="3287150"/>
              <a:ext cx="5075" cy="3300"/>
            </a:xfrm>
            <a:custGeom>
              <a:avLst/>
              <a:gdLst/>
              <a:ahLst/>
              <a:cxnLst/>
              <a:rect l="l" t="t" r="r" b="b"/>
              <a:pathLst>
                <a:path w="203" h="132" extrusionOk="0">
                  <a:moveTo>
                    <a:pt x="48" y="0"/>
                  </a:moveTo>
                  <a:lnTo>
                    <a:pt x="36" y="12"/>
                  </a:lnTo>
                  <a:cubicBezTo>
                    <a:pt x="0" y="60"/>
                    <a:pt x="0" y="95"/>
                    <a:pt x="48" y="131"/>
                  </a:cubicBezTo>
                  <a:cubicBezTo>
                    <a:pt x="96" y="83"/>
                    <a:pt x="155" y="48"/>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30"/>
            <p:cNvSpPr/>
            <p:nvPr/>
          </p:nvSpPr>
          <p:spPr>
            <a:xfrm>
              <a:off x="6043300" y="3287725"/>
              <a:ext cx="2100" cy="3025"/>
            </a:xfrm>
            <a:custGeom>
              <a:avLst/>
              <a:gdLst/>
              <a:ahLst/>
              <a:cxnLst/>
              <a:rect l="l" t="t" r="r" b="b"/>
              <a:pathLst>
                <a:path w="84" h="121" extrusionOk="0">
                  <a:moveTo>
                    <a:pt x="72" y="1"/>
                  </a:moveTo>
                  <a:cubicBezTo>
                    <a:pt x="1" y="49"/>
                    <a:pt x="24" y="84"/>
                    <a:pt x="84" y="120"/>
                  </a:cubicBezTo>
                  <a:cubicBezTo>
                    <a:pt x="84" y="84"/>
                    <a:pt x="72" y="49"/>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30"/>
            <p:cNvSpPr/>
            <p:nvPr/>
          </p:nvSpPr>
          <p:spPr>
            <a:xfrm>
              <a:off x="6092425" y="3292800"/>
              <a:ext cx="8050" cy="4775"/>
            </a:xfrm>
            <a:custGeom>
              <a:avLst/>
              <a:gdLst/>
              <a:ahLst/>
              <a:cxnLst/>
              <a:rect l="l" t="t" r="r" b="b"/>
              <a:pathLst>
                <a:path w="322" h="191" extrusionOk="0">
                  <a:moveTo>
                    <a:pt x="137" y="0"/>
                  </a:moveTo>
                  <a:cubicBezTo>
                    <a:pt x="89" y="0"/>
                    <a:pt x="42" y="24"/>
                    <a:pt x="0" y="72"/>
                  </a:cubicBezTo>
                  <a:lnTo>
                    <a:pt x="0" y="191"/>
                  </a:lnTo>
                  <a:lnTo>
                    <a:pt x="274" y="191"/>
                  </a:lnTo>
                  <a:cubicBezTo>
                    <a:pt x="322" y="155"/>
                    <a:pt x="322" y="119"/>
                    <a:pt x="274" y="72"/>
                  </a:cubicBezTo>
                  <a:cubicBezTo>
                    <a:pt x="232" y="24"/>
                    <a:pt x="185"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30"/>
            <p:cNvSpPr/>
            <p:nvPr/>
          </p:nvSpPr>
          <p:spPr>
            <a:xfrm>
              <a:off x="6099250" y="3294575"/>
              <a:ext cx="3600" cy="3225"/>
            </a:xfrm>
            <a:custGeom>
              <a:avLst/>
              <a:gdLst/>
              <a:ahLst/>
              <a:cxnLst/>
              <a:rect l="l" t="t" r="r" b="b"/>
              <a:pathLst>
                <a:path w="144" h="129" extrusionOk="0">
                  <a:moveTo>
                    <a:pt x="1" y="1"/>
                  </a:moveTo>
                  <a:lnTo>
                    <a:pt x="1" y="120"/>
                  </a:lnTo>
                  <a:cubicBezTo>
                    <a:pt x="25" y="126"/>
                    <a:pt x="49" y="129"/>
                    <a:pt x="72" y="129"/>
                  </a:cubicBezTo>
                  <a:cubicBezTo>
                    <a:pt x="96" y="129"/>
                    <a:pt x="120" y="126"/>
                    <a:pt x="144" y="120"/>
                  </a:cubicBezTo>
                  <a:cubicBezTo>
                    <a:pt x="96" y="84"/>
                    <a:pt x="49"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30"/>
            <p:cNvSpPr/>
            <p:nvPr/>
          </p:nvSpPr>
          <p:spPr>
            <a:xfrm>
              <a:off x="6106700" y="3296375"/>
              <a:ext cx="3600" cy="1350"/>
            </a:xfrm>
            <a:custGeom>
              <a:avLst/>
              <a:gdLst/>
              <a:ahLst/>
              <a:cxnLst/>
              <a:rect l="l" t="t" r="r" b="b"/>
              <a:pathLst>
                <a:path w="144" h="54" extrusionOk="0">
                  <a:moveTo>
                    <a:pt x="108" y="0"/>
                  </a:moveTo>
                  <a:cubicBezTo>
                    <a:pt x="60" y="12"/>
                    <a:pt x="36" y="36"/>
                    <a:pt x="1" y="48"/>
                  </a:cubicBezTo>
                  <a:cubicBezTo>
                    <a:pt x="32" y="48"/>
                    <a:pt x="64" y="53"/>
                    <a:pt x="96" y="53"/>
                  </a:cubicBezTo>
                  <a:cubicBezTo>
                    <a:pt x="112" y="53"/>
                    <a:pt x="128" y="52"/>
                    <a:pt x="144" y="48"/>
                  </a:cubicBezTo>
                  <a:cubicBezTo>
                    <a:pt x="144" y="36"/>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30"/>
            <p:cNvSpPr/>
            <p:nvPr/>
          </p:nvSpPr>
          <p:spPr>
            <a:xfrm>
              <a:off x="5361975" y="3549375"/>
              <a:ext cx="39300" cy="35150"/>
            </a:xfrm>
            <a:custGeom>
              <a:avLst/>
              <a:gdLst/>
              <a:ahLst/>
              <a:cxnLst/>
              <a:rect l="l" t="t" r="r" b="b"/>
              <a:pathLst>
                <a:path w="1572" h="1406" extrusionOk="0">
                  <a:moveTo>
                    <a:pt x="357" y="1"/>
                  </a:moveTo>
                  <a:cubicBezTo>
                    <a:pt x="0" y="48"/>
                    <a:pt x="203" y="298"/>
                    <a:pt x="203" y="465"/>
                  </a:cubicBezTo>
                  <a:cubicBezTo>
                    <a:pt x="203" y="822"/>
                    <a:pt x="286" y="1144"/>
                    <a:pt x="560" y="1405"/>
                  </a:cubicBezTo>
                  <a:cubicBezTo>
                    <a:pt x="893" y="1358"/>
                    <a:pt x="1203" y="1310"/>
                    <a:pt x="1536" y="1263"/>
                  </a:cubicBezTo>
                  <a:cubicBezTo>
                    <a:pt x="1572" y="1215"/>
                    <a:pt x="1572" y="1167"/>
                    <a:pt x="1548" y="1108"/>
                  </a:cubicBezTo>
                  <a:cubicBezTo>
                    <a:pt x="1500" y="1060"/>
                    <a:pt x="1441" y="1024"/>
                    <a:pt x="1381" y="1013"/>
                  </a:cubicBezTo>
                  <a:cubicBezTo>
                    <a:pt x="1215" y="965"/>
                    <a:pt x="1036" y="1001"/>
                    <a:pt x="881" y="941"/>
                  </a:cubicBezTo>
                  <a:cubicBezTo>
                    <a:pt x="822" y="905"/>
                    <a:pt x="786" y="882"/>
                    <a:pt x="738" y="846"/>
                  </a:cubicBezTo>
                  <a:cubicBezTo>
                    <a:pt x="703" y="786"/>
                    <a:pt x="667" y="715"/>
                    <a:pt x="655" y="643"/>
                  </a:cubicBezTo>
                  <a:cubicBezTo>
                    <a:pt x="619" y="572"/>
                    <a:pt x="596" y="489"/>
                    <a:pt x="536" y="429"/>
                  </a:cubicBezTo>
                  <a:cubicBezTo>
                    <a:pt x="476" y="298"/>
                    <a:pt x="417" y="155"/>
                    <a:pt x="3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30"/>
            <p:cNvSpPr/>
            <p:nvPr/>
          </p:nvSpPr>
          <p:spPr>
            <a:xfrm>
              <a:off x="5398575" y="3570200"/>
              <a:ext cx="16100" cy="11350"/>
            </a:xfrm>
            <a:custGeom>
              <a:avLst/>
              <a:gdLst/>
              <a:ahLst/>
              <a:cxnLst/>
              <a:rect l="l" t="t" r="r" b="b"/>
              <a:pathLst>
                <a:path w="644" h="454" extrusionOk="0">
                  <a:moveTo>
                    <a:pt x="286" y="1"/>
                  </a:moveTo>
                  <a:cubicBezTo>
                    <a:pt x="203" y="13"/>
                    <a:pt x="132" y="49"/>
                    <a:pt x="72" y="96"/>
                  </a:cubicBezTo>
                  <a:cubicBezTo>
                    <a:pt x="24" y="132"/>
                    <a:pt x="1" y="180"/>
                    <a:pt x="1" y="239"/>
                  </a:cubicBezTo>
                  <a:cubicBezTo>
                    <a:pt x="24" y="251"/>
                    <a:pt x="48" y="275"/>
                    <a:pt x="72" y="287"/>
                  </a:cubicBezTo>
                  <a:cubicBezTo>
                    <a:pt x="96" y="334"/>
                    <a:pt x="144" y="358"/>
                    <a:pt x="203" y="358"/>
                  </a:cubicBezTo>
                  <a:cubicBezTo>
                    <a:pt x="263" y="370"/>
                    <a:pt x="310" y="382"/>
                    <a:pt x="346" y="418"/>
                  </a:cubicBezTo>
                  <a:cubicBezTo>
                    <a:pt x="382" y="453"/>
                    <a:pt x="429" y="453"/>
                    <a:pt x="465" y="453"/>
                  </a:cubicBezTo>
                  <a:cubicBezTo>
                    <a:pt x="644" y="311"/>
                    <a:pt x="465" y="168"/>
                    <a:pt x="465" y="37"/>
                  </a:cubicBezTo>
                  <a:cubicBezTo>
                    <a:pt x="429" y="37"/>
                    <a:pt x="382" y="37"/>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30"/>
            <p:cNvSpPr/>
            <p:nvPr/>
          </p:nvSpPr>
          <p:spPr>
            <a:xfrm>
              <a:off x="5402150" y="3577650"/>
              <a:ext cx="5075" cy="3000"/>
            </a:xfrm>
            <a:custGeom>
              <a:avLst/>
              <a:gdLst/>
              <a:ahLst/>
              <a:cxnLst/>
              <a:rect l="l" t="t" r="r" b="b"/>
              <a:pathLst>
                <a:path w="203" h="120" extrusionOk="0">
                  <a:moveTo>
                    <a:pt x="60" y="1"/>
                  </a:moveTo>
                  <a:cubicBezTo>
                    <a:pt x="1" y="48"/>
                    <a:pt x="1" y="96"/>
                    <a:pt x="60" y="120"/>
                  </a:cubicBezTo>
                  <a:lnTo>
                    <a:pt x="203" y="120"/>
                  </a:lnTo>
                  <a:cubicBezTo>
                    <a:pt x="167" y="72"/>
                    <a:pt x="10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30"/>
            <p:cNvSpPr/>
            <p:nvPr/>
          </p:nvSpPr>
          <p:spPr>
            <a:xfrm>
              <a:off x="5399775" y="3577350"/>
              <a:ext cx="3900" cy="3300"/>
            </a:xfrm>
            <a:custGeom>
              <a:avLst/>
              <a:gdLst/>
              <a:ahLst/>
              <a:cxnLst/>
              <a:rect l="l" t="t" r="r" b="b"/>
              <a:pathLst>
                <a:path w="156" h="132" extrusionOk="0">
                  <a:moveTo>
                    <a:pt x="0" y="1"/>
                  </a:moveTo>
                  <a:lnTo>
                    <a:pt x="0" y="132"/>
                  </a:lnTo>
                  <a:lnTo>
                    <a:pt x="155" y="132"/>
                  </a:lnTo>
                  <a:lnTo>
                    <a:pt x="155" y="13"/>
                  </a:lnTo>
                  <a:cubicBezTo>
                    <a:pt x="107" y="13"/>
                    <a:pt x="48"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30"/>
            <p:cNvSpPr/>
            <p:nvPr/>
          </p:nvSpPr>
          <p:spPr>
            <a:xfrm>
              <a:off x="5511100" y="3602650"/>
              <a:ext cx="10725" cy="4200"/>
            </a:xfrm>
            <a:custGeom>
              <a:avLst/>
              <a:gdLst/>
              <a:ahLst/>
              <a:cxnLst/>
              <a:rect l="l" t="t" r="r" b="b"/>
              <a:pathLst>
                <a:path w="429" h="168" extrusionOk="0">
                  <a:moveTo>
                    <a:pt x="429" y="1"/>
                  </a:moveTo>
                  <a:lnTo>
                    <a:pt x="429" y="1"/>
                  </a:lnTo>
                  <a:cubicBezTo>
                    <a:pt x="405" y="3"/>
                    <a:pt x="380" y="3"/>
                    <a:pt x="356" y="3"/>
                  </a:cubicBezTo>
                  <a:cubicBezTo>
                    <a:pt x="337" y="3"/>
                    <a:pt x="317" y="3"/>
                    <a:pt x="298" y="3"/>
                  </a:cubicBezTo>
                  <a:cubicBezTo>
                    <a:pt x="186" y="3"/>
                    <a:pt x="77" y="12"/>
                    <a:pt x="0" y="132"/>
                  </a:cubicBezTo>
                  <a:cubicBezTo>
                    <a:pt x="48" y="144"/>
                    <a:pt x="95" y="167"/>
                    <a:pt x="131" y="167"/>
                  </a:cubicBezTo>
                  <a:lnTo>
                    <a:pt x="417" y="167"/>
                  </a:lnTo>
                  <a:cubicBezTo>
                    <a:pt x="417" y="120"/>
                    <a:pt x="429" y="60"/>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30"/>
            <p:cNvSpPr/>
            <p:nvPr/>
          </p:nvSpPr>
          <p:spPr>
            <a:xfrm>
              <a:off x="5478650" y="3614275"/>
              <a:ext cx="3900" cy="2700"/>
            </a:xfrm>
            <a:custGeom>
              <a:avLst/>
              <a:gdLst/>
              <a:ahLst/>
              <a:cxnLst/>
              <a:rect l="l" t="t" r="r" b="b"/>
              <a:pathLst>
                <a:path w="156" h="108" extrusionOk="0">
                  <a:moveTo>
                    <a:pt x="155" y="0"/>
                  </a:moveTo>
                  <a:lnTo>
                    <a:pt x="155" y="0"/>
                  </a:lnTo>
                  <a:cubicBezTo>
                    <a:pt x="84" y="12"/>
                    <a:pt x="36" y="36"/>
                    <a:pt x="0" y="107"/>
                  </a:cubicBezTo>
                  <a:cubicBezTo>
                    <a:pt x="48" y="72"/>
                    <a:pt x="108" y="3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30"/>
            <p:cNvSpPr/>
            <p:nvPr/>
          </p:nvSpPr>
          <p:spPr>
            <a:xfrm>
              <a:off x="5347675" y="3483250"/>
              <a:ext cx="13425" cy="24525"/>
            </a:xfrm>
            <a:custGeom>
              <a:avLst/>
              <a:gdLst/>
              <a:ahLst/>
              <a:cxnLst/>
              <a:rect l="l" t="t" r="r" b="b"/>
              <a:pathLst>
                <a:path w="537" h="981" extrusionOk="0">
                  <a:moveTo>
                    <a:pt x="296" y="0"/>
                  </a:moveTo>
                  <a:cubicBezTo>
                    <a:pt x="264" y="0"/>
                    <a:pt x="239" y="31"/>
                    <a:pt x="239" y="74"/>
                  </a:cubicBezTo>
                  <a:lnTo>
                    <a:pt x="203" y="205"/>
                  </a:lnTo>
                  <a:cubicBezTo>
                    <a:pt x="167" y="264"/>
                    <a:pt x="120" y="324"/>
                    <a:pt x="96" y="371"/>
                  </a:cubicBezTo>
                  <a:cubicBezTo>
                    <a:pt x="96" y="419"/>
                    <a:pt x="84" y="443"/>
                    <a:pt x="60" y="491"/>
                  </a:cubicBezTo>
                  <a:cubicBezTo>
                    <a:pt x="1" y="586"/>
                    <a:pt x="1" y="681"/>
                    <a:pt x="84" y="776"/>
                  </a:cubicBezTo>
                  <a:cubicBezTo>
                    <a:pt x="96" y="812"/>
                    <a:pt x="108" y="860"/>
                    <a:pt x="96" y="907"/>
                  </a:cubicBezTo>
                  <a:cubicBezTo>
                    <a:pt x="122" y="953"/>
                    <a:pt x="145" y="981"/>
                    <a:pt x="170" y="981"/>
                  </a:cubicBezTo>
                  <a:cubicBezTo>
                    <a:pt x="190" y="981"/>
                    <a:pt x="212" y="962"/>
                    <a:pt x="239" y="919"/>
                  </a:cubicBezTo>
                  <a:cubicBezTo>
                    <a:pt x="441" y="717"/>
                    <a:pt x="513" y="479"/>
                    <a:pt x="536" y="205"/>
                  </a:cubicBezTo>
                  <a:cubicBezTo>
                    <a:pt x="441" y="181"/>
                    <a:pt x="382" y="98"/>
                    <a:pt x="334" y="14"/>
                  </a:cubicBezTo>
                  <a:cubicBezTo>
                    <a:pt x="321" y="4"/>
                    <a:pt x="308" y="0"/>
                    <a:pt x="2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30"/>
            <p:cNvSpPr/>
            <p:nvPr/>
          </p:nvSpPr>
          <p:spPr>
            <a:xfrm>
              <a:off x="5388450" y="3351425"/>
              <a:ext cx="11050" cy="18200"/>
            </a:xfrm>
            <a:custGeom>
              <a:avLst/>
              <a:gdLst/>
              <a:ahLst/>
              <a:cxnLst/>
              <a:rect l="l" t="t" r="r" b="b"/>
              <a:pathLst>
                <a:path w="442" h="728" extrusionOk="0">
                  <a:moveTo>
                    <a:pt x="441" y="1"/>
                  </a:moveTo>
                  <a:cubicBezTo>
                    <a:pt x="394" y="1"/>
                    <a:pt x="370" y="13"/>
                    <a:pt x="322" y="37"/>
                  </a:cubicBezTo>
                  <a:cubicBezTo>
                    <a:pt x="239" y="251"/>
                    <a:pt x="37" y="453"/>
                    <a:pt x="1" y="715"/>
                  </a:cubicBezTo>
                  <a:cubicBezTo>
                    <a:pt x="60" y="727"/>
                    <a:pt x="96" y="727"/>
                    <a:pt x="156" y="727"/>
                  </a:cubicBezTo>
                  <a:cubicBezTo>
                    <a:pt x="203" y="668"/>
                    <a:pt x="263" y="644"/>
                    <a:pt x="310" y="584"/>
                  </a:cubicBezTo>
                  <a:cubicBezTo>
                    <a:pt x="358" y="537"/>
                    <a:pt x="394" y="489"/>
                    <a:pt x="441" y="430"/>
                  </a:cubicBezTo>
                  <a:lnTo>
                    <a:pt x="44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30"/>
            <p:cNvSpPr/>
            <p:nvPr/>
          </p:nvSpPr>
          <p:spPr>
            <a:xfrm>
              <a:off x="5344700" y="3527950"/>
              <a:ext cx="5100" cy="17875"/>
            </a:xfrm>
            <a:custGeom>
              <a:avLst/>
              <a:gdLst/>
              <a:ahLst/>
              <a:cxnLst/>
              <a:rect l="l" t="t" r="r" b="b"/>
              <a:pathLst>
                <a:path w="204" h="715" extrusionOk="0">
                  <a:moveTo>
                    <a:pt x="179" y="0"/>
                  </a:moveTo>
                  <a:lnTo>
                    <a:pt x="179" y="0"/>
                  </a:lnTo>
                  <a:cubicBezTo>
                    <a:pt x="1" y="238"/>
                    <a:pt x="1" y="477"/>
                    <a:pt x="203" y="715"/>
                  </a:cubicBezTo>
                  <a:cubicBezTo>
                    <a:pt x="179" y="477"/>
                    <a:pt x="179" y="238"/>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30"/>
            <p:cNvSpPr/>
            <p:nvPr/>
          </p:nvSpPr>
          <p:spPr>
            <a:xfrm>
              <a:off x="5399475" y="3340425"/>
              <a:ext cx="5375" cy="11025"/>
            </a:xfrm>
            <a:custGeom>
              <a:avLst/>
              <a:gdLst/>
              <a:ahLst/>
              <a:cxnLst/>
              <a:rect l="l" t="t" r="r" b="b"/>
              <a:pathLst>
                <a:path w="215" h="441" extrusionOk="0">
                  <a:moveTo>
                    <a:pt x="131" y="0"/>
                  </a:moveTo>
                  <a:cubicBezTo>
                    <a:pt x="0" y="131"/>
                    <a:pt x="12" y="274"/>
                    <a:pt x="0" y="441"/>
                  </a:cubicBezTo>
                  <a:cubicBezTo>
                    <a:pt x="131" y="393"/>
                    <a:pt x="167" y="274"/>
                    <a:pt x="179" y="155"/>
                  </a:cubicBezTo>
                  <a:lnTo>
                    <a:pt x="215" y="96"/>
                  </a:lnTo>
                  <a:lnTo>
                    <a:pt x="179" y="36"/>
                  </a:lnTo>
                  <a:lnTo>
                    <a:pt x="1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30"/>
            <p:cNvSpPr/>
            <p:nvPr/>
          </p:nvSpPr>
          <p:spPr>
            <a:xfrm>
              <a:off x="5348875" y="3551150"/>
              <a:ext cx="4475" cy="11950"/>
            </a:xfrm>
            <a:custGeom>
              <a:avLst/>
              <a:gdLst/>
              <a:ahLst/>
              <a:cxnLst/>
              <a:rect l="l" t="t" r="r" b="b"/>
              <a:pathLst>
                <a:path w="179" h="478" extrusionOk="0">
                  <a:moveTo>
                    <a:pt x="48" y="1"/>
                  </a:moveTo>
                  <a:cubicBezTo>
                    <a:pt x="36" y="180"/>
                    <a:pt x="0" y="358"/>
                    <a:pt x="179" y="477"/>
                  </a:cubicBezTo>
                  <a:cubicBezTo>
                    <a:pt x="167" y="322"/>
                    <a:pt x="131" y="15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30"/>
            <p:cNvSpPr/>
            <p:nvPr/>
          </p:nvSpPr>
          <p:spPr>
            <a:xfrm>
              <a:off x="5350050" y="3505925"/>
              <a:ext cx="3600" cy="8950"/>
            </a:xfrm>
            <a:custGeom>
              <a:avLst/>
              <a:gdLst/>
              <a:ahLst/>
              <a:cxnLst/>
              <a:rect l="l" t="t" r="r" b="b"/>
              <a:pathLst>
                <a:path w="144" h="358" extrusionOk="0">
                  <a:moveTo>
                    <a:pt x="1" y="0"/>
                  </a:moveTo>
                  <a:cubicBezTo>
                    <a:pt x="1" y="107"/>
                    <a:pt x="1" y="226"/>
                    <a:pt x="13" y="357"/>
                  </a:cubicBezTo>
                  <a:cubicBezTo>
                    <a:pt x="132" y="262"/>
                    <a:pt x="120" y="131"/>
                    <a:pt x="144" y="12"/>
                  </a:cubicBezTo>
                  <a:cubicBezTo>
                    <a:pt x="108" y="12"/>
                    <a:pt x="49"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30"/>
            <p:cNvSpPr/>
            <p:nvPr/>
          </p:nvSpPr>
          <p:spPr>
            <a:xfrm>
              <a:off x="5345900" y="3495500"/>
              <a:ext cx="3900" cy="7175"/>
            </a:xfrm>
            <a:custGeom>
              <a:avLst/>
              <a:gdLst/>
              <a:ahLst/>
              <a:cxnLst/>
              <a:rect l="l" t="t" r="r" b="b"/>
              <a:pathLst>
                <a:path w="156" h="287" extrusionOk="0">
                  <a:moveTo>
                    <a:pt x="131" y="1"/>
                  </a:moveTo>
                  <a:lnTo>
                    <a:pt x="131" y="1"/>
                  </a:lnTo>
                  <a:cubicBezTo>
                    <a:pt x="0" y="108"/>
                    <a:pt x="12" y="191"/>
                    <a:pt x="155" y="286"/>
                  </a:cubicBezTo>
                  <a:cubicBezTo>
                    <a:pt x="155" y="191"/>
                    <a:pt x="131" y="84"/>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30"/>
            <p:cNvSpPr/>
            <p:nvPr/>
          </p:nvSpPr>
          <p:spPr>
            <a:xfrm>
              <a:off x="5357200" y="3466925"/>
              <a:ext cx="3300" cy="7775"/>
            </a:xfrm>
            <a:custGeom>
              <a:avLst/>
              <a:gdLst/>
              <a:ahLst/>
              <a:cxnLst/>
              <a:rect l="l" t="t" r="r" b="b"/>
              <a:pathLst>
                <a:path w="132" h="311" extrusionOk="0">
                  <a:moveTo>
                    <a:pt x="132" y="1"/>
                  </a:moveTo>
                  <a:cubicBezTo>
                    <a:pt x="1" y="60"/>
                    <a:pt x="1" y="179"/>
                    <a:pt x="13" y="310"/>
                  </a:cubicBezTo>
                  <a:cubicBezTo>
                    <a:pt x="36" y="298"/>
                    <a:pt x="84" y="274"/>
                    <a:pt x="120" y="262"/>
                  </a:cubicBezTo>
                  <a:cubicBezTo>
                    <a:pt x="120" y="179"/>
                    <a:pt x="132"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30"/>
            <p:cNvSpPr/>
            <p:nvPr/>
          </p:nvSpPr>
          <p:spPr>
            <a:xfrm>
              <a:off x="5353325" y="3563075"/>
              <a:ext cx="3300" cy="7150"/>
            </a:xfrm>
            <a:custGeom>
              <a:avLst/>
              <a:gdLst/>
              <a:ahLst/>
              <a:cxnLst/>
              <a:rect l="l" t="t" r="r" b="b"/>
              <a:pathLst>
                <a:path w="132" h="286" extrusionOk="0">
                  <a:moveTo>
                    <a:pt x="1" y="0"/>
                  </a:moveTo>
                  <a:cubicBezTo>
                    <a:pt x="1" y="119"/>
                    <a:pt x="13" y="226"/>
                    <a:pt x="120" y="286"/>
                  </a:cubicBezTo>
                  <a:cubicBezTo>
                    <a:pt x="132" y="167"/>
                    <a:pt x="108" y="8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30"/>
            <p:cNvSpPr/>
            <p:nvPr/>
          </p:nvSpPr>
          <p:spPr>
            <a:xfrm>
              <a:off x="5353325" y="3477650"/>
              <a:ext cx="3000" cy="7450"/>
            </a:xfrm>
            <a:custGeom>
              <a:avLst/>
              <a:gdLst/>
              <a:ahLst/>
              <a:cxnLst/>
              <a:rect l="l" t="t" r="r" b="b"/>
              <a:pathLst>
                <a:path w="120" h="298" extrusionOk="0">
                  <a:moveTo>
                    <a:pt x="120" y="0"/>
                  </a:moveTo>
                  <a:cubicBezTo>
                    <a:pt x="13" y="72"/>
                    <a:pt x="1" y="179"/>
                    <a:pt x="1" y="298"/>
                  </a:cubicBezTo>
                  <a:cubicBezTo>
                    <a:pt x="37" y="286"/>
                    <a:pt x="72" y="250"/>
                    <a:pt x="108" y="238"/>
                  </a:cubicBezTo>
                  <a:cubicBezTo>
                    <a:pt x="120" y="143"/>
                    <a:pt x="120" y="72"/>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30"/>
            <p:cNvSpPr/>
            <p:nvPr/>
          </p:nvSpPr>
          <p:spPr>
            <a:xfrm>
              <a:off x="5364050" y="3419900"/>
              <a:ext cx="3600" cy="3900"/>
            </a:xfrm>
            <a:custGeom>
              <a:avLst/>
              <a:gdLst/>
              <a:ahLst/>
              <a:cxnLst/>
              <a:rect l="l" t="t" r="r" b="b"/>
              <a:pathLst>
                <a:path w="144" h="156" extrusionOk="0">
                  <a:moveTo>
                    <a:pt x="143" y="0"/>
                  </a:moveTo>
                  <a:cubicBezTo>
                    <a:pt x="96" y="48"/>
                    <a:pt x="48" y="107"/>
                    <a:pt x="1" y="155"/>
                  </a:cubicBezTo>
                  <a:cubicBezTo>
                    <a:pt x="48" y="107"/>
                    <a:pt x="96" y="6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30"/>
            <p:cNvSpPr/>
            <p:nvPr/>
          </p:nvSpPr>
          <p:spPr>
            <a:xfrm>
              <a:off x="5364050" y="3584500"/>
              <a:ext cx="3600" cy="3900"/>
            </a:xfrm>
            <a:custGeom>
              <a:avLst/>
              <a:gdLst/>
              <a:ahLst/>
              <a:cxnLst/>
              <a:rect l="l" t="t" r="r" b="b"/>
              <a:pathLst>
                <a:path w="144" h="156" extrusionOk="0">
                  <a:moveTo>
                    <a:pt x="1" y="0"/>
                  </a:moveTo>
                  <a:cubicBezTo>
                    <a:pt x="48" y="60"/>
                    <a:pt x="96" y="120"/>
                    <a:pt x="143" y="155"/>
                  </a:cubicBezTo>
                  <a:cubicBezTo>
                    <a:pt x="120" y="72"/>
                    <a:pt x="84" y="2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30"/>
            <p:cNvSpPr/>
            <p:nvPr/>
          </p:nvSpPr>
          <p:spPr>
            <a:xfrm>
              <a:off x="5360775" y="3434175"/>
              <a:ext cx="3000" cy="3600"/>
            </a:xfrm>
            <a:custGeom>
              <a:avLst/>
              <a:gdLst/>
              <a:ahLst/>
              <a:cxnLst/>
              <a:rect l="l" t="t" r="r" b="b"/>
              <a:pathLst>
                <a:path w="120" h="144" extrusionOk="0">
                  <a:moveTo>
                    <a:pt x="120" y="1"/>
                  </a:moveTo>
                  <a:cubicBezTo>
                    <a:pt x="72" y="37"/>
                    <a:pt x="48" y="96"/>
                    <a:pt x="1" y="144"/>
                  </a:cubicBezTo>
                  <a:cubicBezTo>
                    <a:pt x="48" y="96"/>
                    <a:pt x="96" y="60"/>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30"/>
            <p:cNvSpPr/>
            <p:nvPr/>
          </p:nvSpPr>
          <p:spPr>
            <a:xfrm>
              <a:off x="5361075" y="3579450"/>
              <a:ext cx="3600" cy="5375"/>
            </a:xfrm>
            <a:custGeom>
              <a:avLst/>
              <a:gdLst/>
              <a:ahLst/>
              <a:cxnLst/>
              <a:rect l="l" t="t" r="r" b="b"/>
              <a:pathLst>
                <a:path w="144" h="215" extrusionOk="0">
                  <a:moveTo>
                    <a:pt x="0" y="0"/>
                  </a:moveTo>
                  <a:cubicBezTo>
                    <a:pt x="0" y="107"/>
                    <a:pt x="48" y="167"/>
                    <a:pt x="143" y="214"/>
                  </a:cubicBezTo>
                  <a:cubicBezTo>
                    <a:pt x="143" y="119"/>
                    <a:pt x="96"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30"/>
            <p:cNvSpPr/>
            <p:nvPr/>
          </p:nvSpPr>
          <p:spPr>
            <a:xfrm>
              <a:off x="5349775" y="3488350"/>
              <a:ext cx="2400" cy="4200"/>
            </a:xfrm>
            <a:custGeom>
              <a:avLst/>
              <a:gdLst/>
              <a:ahLst/>
              <a:cxnLst/>
              <a:rect l="l" t="t" r="r" b="b"/>
              <a:pathLst>
                <a:path w="96" h="168" extrusionOk="0">
                  <a:moveTo>
                    <a:pt x="95" y="1"/>
                  </a:moveTo>
                  <a:lnTo>
                    <a:pt x="95" y="1"/>
                  </a:lnTo>
                  <a:cubicBezTo>
                    <a:pt x="86" y="19"/>
                    <a:pt x="75" y="40"/>
                    <a:pt x="62" y="62"/>
                  </a:cubicBezTo>
                  <a:lnTo>
                    <a:pt x="62" y="62"/>
                  </a:lnTo>
                  <a:cubicBezTo>
                    <a:pt x="75" y="42"/>
                    <a:pt x="87" y="22"/>
                    <a:pt x="95" y="1"/>
                  </a:cubicBezTo>
                  <a:close/>
                  <a:moveTo>
                    <a:pt x="62" y="62"/>
                  </a:moveTo>
                  <a:cubicBezTo>
                    <a:pt x="40" y="96"/>
                    <a:pt x="15" y="129"/>
                    <a:pt x="0" y="167"/>
                  </a:cubicBezTo>
                  <a:cubicBezTo>
                    <a:pt x="22" y="131"/>
                    <a:pt x="43" y="95"/>
                    <a:pt x="62" y="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30"/>
            <p:cNvSpPr/>
            <p:nvPr/>
          </p:nvSpPr>
          <p:spPr>
            <a:xfrm>
              <a:off x="5346200" y="3473775"/>
              <a:ext cx="3600" cy="3600"/>
            </a:xfrm>
            <a:custGeom>
              <a:avLst/>
              <a:gdLst/>
              <a:ahLst/>
              <a:cxnLst/>
              <a:rect l="l" t="t" r="r" b="b"/>
              <a:pathLst>
                <a:path w="144" h="144" extrusionOk="0">
                  <a:moveTo>
                    <a:pt x="0" y="143"/>
                  </a:move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30"/>
            <p:cNvSpPr/>
            <p:nvPr/>
          </p:nvSpPr>
          <p:spPr>
            <a:xfrm>
              <a:off x="5347375" y="3520500"/>
              <a:ext cx="2425" cy="3300"/>
            </a:xfrm>
            <a:custGeom>
              <a:avLst/>
              <a:gdLst/>
              <a:ahLst/>
              <a:cxnLst/>
              <a:rect l="l" t="t" r="r" b="b"/>
              <a:pathLst>
                <a:path w="97" h="132" extrusionOk="0">
                  <a:moveTo>
                    <a:pt x="96" y="1"/>
                  </a:moveTo>
                  <a:cubicBezTo>
                    <a:pt x="1" y="36"/>
                    <a:pt x="1" y="84"/>
                    <a:pt x="72" y="132"/>
                  </a:cubicBezTo>
                  <a:cubicBezTo>
                    <a:pt x="96" y="84"/>
                    <a:pt x="96" y="36"/>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30"/>
            <p:cNvSpPr/>
            <p:nvPr/>
          </p:nvSpPr>
          <p:spPr>
            <a:xfrm>
              <a:off x="5357200" y="3573475"/>
              <a:ext cx="2400" cy="4200"/>
            </a:xfrm>
            <a:custGeom>
              <a:avLst/>
              <a:gdLst/>
              <a:ahLst/>
              <a:cxnLst/>
              <a:rect l="l" t="t" r="r" b="b"/>
              <a:pathLst>
                <a:path w="96" h="168" extrusionOk="0">
                  <a:moveTo>
                    <a:pt x="1" y="1"/>
                  </a:moveTo>
                  <a:lnTo>
                    <a:pt x="1" y="1"/>
                  </a:lnTo>
                  <a:cubicBezTo>
                    <a:pt x="25" y="49"/>
                    <a:pt x="72" y="108"/>
                    <a:pt x="96" y="168"/>
                  </a:cubicBezTo>
                  <a:cubicBezTo>
                    <a:pt x="96" y="96"/>
                    <a:pt x="60" y="49"/>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30"/>
            <p:cNvSpPr/>
            <p:nvPr/>
          </p:nvSpPr>
          <p:spPr>
            <a:xfrm>
              <a:off x="5403925" y="3341025"/>
              <a:ext cx="3025" cy="3300"/>
            </a:xfrm>
            <a:custGeom>
              <a:avLst/>
              <a:gdLst/>
              <a:ahLst/>
              <a:cxnLst/>
              <a:rect l="l" t="t" r="r" b="b"/>
              <a:pathLst>
                <a:path w="121" h="132" extrusionOk="0">
                  <a:moveTo>
                    <a:pt x="120" y="0"/>
                  </a:moveTo>
                  <a:cubicBezTo>
                    <a:pt x="72" y="0"/>
                    <a:pt x="49" y="0"/>
                    <a:pt x="1" y="12"/>
                  </a:cubicBezTo>
                  <a:lnTo>
                    <a:pt x="1" y="131"/>
                  </a:lnTo>
                  <a:cubicBezTo>
                    <a:pt x="49" y="95"/>
                    <a:pt x="96" y="48"/>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30"/>
            <p:cNvSpPr/>
            <p:nvPr/>
          </p:nvSpPr>
          <p:spPr>
            <a:xfrm>
              <a:off x="5396200" y="3362150"/>
              <a:ext cx="3300" cy="3900"/>
            </a:xfrm>
            <a:custGeom>
              <a:avLst/>
              <a:gdLst/>
              <a:ahLst/>
              <a:cxnLst/>
              <a:rect l="l" t="t" r="r" b="b"/>
              <a:pathLst>
                <a:path w="132" h="156" extrusionOk="0">
                  <a:moveTo>
                    <a:pt x="0" y="155"/>
                  </a:moveTo>
                  <a:cubicBezTo>
                    <a:pt x="48" y="108"/>
                    <a:pt x="84" y="48"/>
                    <a:pt x="131" y="1"/>
                  </a:cubicBezTo>
                  <a:cubicBezTo>
                    <a:pt x="84" y="48"/>
                    <a:pt x="48" y="108"/>
                    <a:pt x="0" y="15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30"/>
            <p:cNvSpPr/>
            <p:nvPr/>
          </p:nvSpPr>
          <p:spPr>
            <a:xfrm>
              <a:off x="5392925" y="3366025"/>
              <a:ext cx="3600" cy="3600"/>
            </a:xfrm>
            <a:custGeom>
              <a:avLst/>
              <a:gdLst/>
              <a:ahLst/>
              <a:cxnLst/>
              <a:rect l="l" t="t" r="r" b="b"/>
              <a:pathLst>
                <a:path w="144" h="144" extrusionOk="0">
                  <a:moveTo>
                    <a:pt x="0" y="143"/>
                  </a:moveTo>
                  <a:cubicBezTo>
                    <a:pt x="36" y="107"/>
                    <a:pt x="84" y="48"/>
                    <a:pt x="143" y="0"/>
                  </a:cubicBezTo>
                  <a:cubicBezTo>
                    <a:pt x="84" y="48"/>
                    <a:pt x="36" y="107"/>
                    <a:pt x="0"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30"/>
            <p:cNvSpPr/>
            <p:nvPr/>
          </p:nvSpPr>
          <p:spPr>
            <a:xfrm>
              <a:off x="5360475" y="3490750"/>
              <a:ext cx="96775" cy="70250"/>
            </a:xfrm>
            <a:custGeom>
              <a:avLst/>
              <a:gdLst/>
              <a:ahLst/>
              <a:cxnLst/>
              <a:rect l="l" t="t" r="r" b="b"/>
              <a:pathLst>
                <a:path w="3871" h="2810" extrusionOk="0">
                  <a:moveTo>
                    <a:pt x="536" y="0"/>
                  </a:moveTo>
                  <a:cubicBezTo>
                    <a:pt x="108" y="905"/>
                    <a:pt x="1" y="1845"/>
                    <a:pt x="251" y="2810"/>
                  </a:cubicBezTo>
                  <a:cubicBezTo>
                    <a:pt x="298" y="2643"/>
                    <a:pt x="251" y="2465"/>
                    <a:pt x="417" y="2346"/>
                  </a:cubicBezTo>
                  <a:cubicBezTo>
                    <a:pt x="465" y="2346"/>
                    <a:pt x="501" y="2334"/>
                    <a:pt x="501" y="2322"/>
                  </a:cubicBezTo>
                  <a:cubicBezTo>
                    <a:pt x="501" y="2107"/>
                    <a:pt x="544" y="1903"/>
                    <a:pt x="802" y="1903"/>
                  </a:cubicBezTo>
                  <a:cubicBezTo>
                    <a:pt x="816" y="1903"/>
                    <a:pt x="831" y="1904"/>
                    <a:pt x="846" y="1905"/>
                  </a:cubicBezTo>
                  <a:cubicBezTo>
                    <a:pt x="1084" y="1917"/>
                    <a:pt x="1310" y="1917"/>
                    <a:pt x="1548" y="1917"/>
                  </a:cubicBezTo>
                  <a:cubicBezTo>
                    <a:pt x="1608" y="1822"/>
                    <a:pt x="1715" y="1822"/>
                    <a:pt x="1799" y="1810"/>
                  </a:cubicBezTo>
                  <a:cubicBezTo>
                    <a:pt x="1858" y="1786"/>
                    <a:pt x="1894" y="1726"/>
                    <a:pt x="1894" y="1667"/>
                  </a:cubicBezTo>
                  <a:cubicBezTo>
                    <a:pt x="1858" y="1667"/>
                    <a:pt x="1834" y="1643"/>
                    <a:pt x="1799" y="1631"/>
                  </a:cubicBezTo>
                  <a:cubicBezTo>
                    <a:pt x="1668" y="1631"/>
                    <a:pt x="1548" y="1619"/>
                    <a:pt x="1418" y="1619"/>
                  </a:cubicBezTo>
                  <a:cubicBezTo>
                    <a:pt x="1418" y="1619"/>
                    <a:pt x="1394" y="1631"/>
                    <a:pt x="1370" y="1643"/>
                  </a:cubicBezTo>
                  <a:cubicBezTo>
                    <a:pt x="1360" y="1650"/>
                    <a:pt x="1351" y="1653"/>
                    <a:pt x="1342" y="1653"/>
                  </a:cubicBezTo>
                  <a:cubicBezTo>
                    <a:pt x="1320" y="1653"/>
                    <a:pt x="1300" y="1633"/>
                    <a:pt x="1275" y="1607"/>
                  </a:cubicBezTo>
                  <a:cubicBezTo>
                    <a:pt x="548" y="1548"/>
                    <a:pt x="548" y="1548"/>
                    <a:pt x="656" y="917"/>
                  </a:cubicBezTo>
                  <a:lnTo>
                    <a:pt x="656" y="917"/>
                  </a:lnTo>
                  <a:cubicBezTo>
                    <a:pt x="697" y="930"/>
                    <a:pt x="732" y="936"/>
                    <a:pt x="760" y="936"/>
                  </a:cubicBezTo>
                  <a:cubicBezTo>
                    <a:pt x="863" y="936"/>
                    <a:pt x="886" y="857"/>
                    <a:pt x="858" y="726"/>
                  </a:cubicBezTo>
                  <a:cubicBezTo>
                    <a:pt x="834" y="548"/>
                    <a:pt x="917" y="476"/>
                    <a:pt x="1096" y="476"/>
                  </a:cubicBezTo>
                  <a:cubicBezTo>
                    <a:pt x="1323" y="483"/>
                    <a:pt x="1546" y="490"/>
                    <a:pt x="1767" y="490"/>
                  </a:cubicBezTo>
                  <a:cubicBezTo>
                    <a:pt x="1929" y="490"/>
                    <a:pt x="2090" y="486"/>
                    <a:pt x="2251" y="476"/>
                  </a:cubicBezTo>
                  <a:cubicBezTo>
                    <a:pt x="2326" y="470"/>
                    <a:pt x="2402" y="467"/>
                    <a:pt x="2479" y="467"/>
                  </a:cubicBezTo>
                  <a:cubicBezTo>
                    <a:pt x="2687" y="467"/>
                    <a:pt x="2898" y="485"/>
                    <a:pt x="3107" y="485"/>
                  </a:cubicBezTo>
                  <a:cubicBezTo>
                    <a:pt x="3365" y="485"/>
                    <a:pt x="3622" y="458"/>
                    <a:pt x="3870" y="333"/>
                  </a:cubicBezTo>
                  <a:cubicBezTo>
                    <a:pt x="3858" y="310"/>
                    <a:pt x="3823" y="274"/>
                    <a:pt x="3811" y="250"/>
                  </a:cubicBezTo>
                  <a:cubicBezTo>
                    <a:pt x="3751" y="214"/>
                    <a:pt x="3692" y="202"/>
                    <a:pt x="3620" y="191"/>
                  </a:cubicBezTo>
                  <a:lnTo>
                    <a:pt x="3406" y="191"/>
                  </a:lnTo>
                  <a:cubicBezTo>
                    <a:pt x="3236" y="234"/>
                    <a:pt x="3066" y="260"/>
                    <a:pt x="2899" y="260"/>
                  </a:cubicBezTo>
                  <a:cubicBezTo>
                    <a:pt x="2655" y="260"/>
                    <a:pt x="2417" y="205"/>
                    <a:pt x="2191" y="71"/>
                  </a:cubicBezTo>
                  <a:cubicBezTo>
                    <a:pt x="2108" y="60"/>
                    <a:pt x="2049" y="36"/>
                    <a:pt x="1977" y="36"/>
                  </a:cubicBezTo>
                  <a:cubicBezTo>
                    <a:pt x="1877" y="36"/>
                    <a:pt x="1779" y="34"/>
                    <a:pt x="1682" y="34"/>
                  </a:cubicBezTo>
                  <a:cubicBezTo>
                    <a:pt x="1537" y="34"/>
                    <a:pt x="1394" y="38"/>
                    <a:pt x="1251" y="60"/>
                  </a:cubicBezTo>
                  <a:cubicBezTo>
                    <a:pt x="1132" y="71"/>
                    <a:pt x="1013" y="131"/>
                    <a:pt x="894" y="179"/>
                  </a:cubicBezTo>
                  <a:cubicBezTo>
                    <a:pt x="844" y="214"/>
                    <a:pt x="804" y="228"/>
                    <a:pt x="771" y="228"/>
                  </a:cubicBezTo>
                  <a:cubicBezTo>
                    <a:pt x="691" y="228"/>
                    <a:pt x="646" y="147"/>
                    <a:pt x="596" y="71"/>
                  </a:cubicBezTo>
                  <a:cubicBezTo>
                    <a:pt x="584" y="36"/>
                    <a:pt x="548" y="24"/>
                    <a:pt x="5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30"/>
            <p:cNvSpPr/>
            <p:nvPr/>
          </p:nvSpPr>
          <p:spPr>
            <a:xfrm>
              <a:off x="5361075" y="3480925"/>
              <a:ext cx="3900" cy="3300"/>
            </a:xfrm>
            <a:custGeom>
              <a:avLst/>
              <a:gdLst/>
              <a:ahLst/>
              <a:cxnLst/>
              <a:rect l="l" t="t" r="r" b="b"/>
              <a:pathLst>
                <a:path w="156" h="132" extrusionOk="0">
                  <a:moveTo>
                    <a:pt x="155" y="0"/>
                  </a:moveTo>
                  <a:lnTo>
                    <a:pt x="155" y="0"/>
                  </a:lnTo>
                  <a:cubicBezTo>
                    <a:pt x="84" y="36"/>
                    <a:pt x="0" y="48"/>
                    <a:pt x="108" y="131"/>
                  </a:cubicBezTo>
                  <a:lnTo>
                    <a:pt x="15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30"/>
            <p:cNvSpPr/>
            <p:nvPr/>
          </p:nvSpPr>
          <p:spPr>
            <a:xfrm>
              <a:off x="5414350" y="3319000"/>
              <a:ext cx="3000" cy="4175"/>
            </a:xfrm>
            <a:custGeom>
              <a:avLst/>
              <a:gdLst/>
              <a:ahLst/>
              <a:cxnLst/>
              <a:rect l="l" t="t" r="r" b="b"/>
              <a:pathLst>
                <a:path w="120" h="167" extrusionOk="0">
                  <a:moveTo>
                    <a:pt x="120" y="0"/>
                  </a:moveTo>
                  <a:lnTo>
                    <a:pt x="120" y="0"/>
                  </a:lnTo>
                  <a:cubicBezTo>
                    <a:pt x="72" y="60"/>
                    <a:pt x="48" y="119"/>
                    <a:pt x="1" y="167"/>
                  </a:cubicBezTo>
                  <a:cubicBezTo>
                    <a:pt x="48" y="119"/>
                    <a:pt x="96"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30"/>
            <p:cNvSpPr/>
            <p:nvPr/>
          </p:nvSpPr>
          <p:spPr>
            <a:xfrm>
              <a:off x="5439350" y="3280300"/>
              <a:ext cx="3600" cy="3600"/>
            </a:xfrm>
            <a:custGeom>
              <a:avLst/>
              <a:gdLst/>
              <a:ahLst/>
              <a:cxnLst/>
              <a:rect l="l" t="t" r="r" b="b"/>
              <a:pathLst>
                <a:path w="144" h="144" extrusionOk="0">
                  <a:moveTo>
                    <a:pt x="1" y="0"/>
                  </a:moveTo>
                  <a:lnTo>
                    <a:pt x="1" y="143"/>
                  </a:lnTo>
                  <a:lnTo>
                    <a:pt x="144" y="143"/>
                  </a:lnTo>
                  <a:cubicBezTo>
                    <a:pt x="108" y="84"/>
                    <a:pt x="48"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30"/>
            <p:cNvSpPr/>
            <p:nvPr/>
          </p:nvSpPr>
          <p:spPr>
            <a:xfrm>
              <a:off x="5437875" y="3278525"/>
              <a:ext cx="1500" cy="1500"/>
            </a:xfrm>
            <a:custGeom>
              <a:avLst/>
              <a:gdLst/>
              <a:ahLst/>
              <a:cxnLst/>
              <a:rect l="l" t="t" r="r" b="b"/>
              <a:pathLst>
                <a:path w="60" h="60" extrusionOk="0">
                  <a:moveTo>
                    <a:pt x="24" y="0"/>
                  </a:moveTo>
                  <a:cubicBezTo>
                    <a:pt x="14" y="0"/>
                    <a:pt x="5" y="9"/>
                    <a:pt x="0" y="24"/>
                  </a:cubicBezTo>
                  <a:cubicBezTo>
                    <a:pt x="0" y="24"/>
                    <a:pt x="48" y="47"/>
                    <a:pt x="60" y="59"/>
                  </a:cubicBezTo>
                  <a:cubicBezTo>
                    <a:pt x="53" y="18"/>
                    <a:pt x="38"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30"/>
            <p:cNvSpPr/>
            <p:nvPr/>
          </p:nvSpPr>
          <p:spPr>
            <a:xfrm>
              <a:off x="5389050" y="3995075"/>
              <a:ext cx="78900" cy="11500"/>
            </a:xfrm>
            <a:custGeom>
              <a:avLst/>
              <a:gdLst/>
              <a:ahLst/>
              <a:cxnLst/>
              <a:rect l="l" t="t" r="r" b="b"/>
              <a:pathLst>
                <a:path w="3156" h="460" extrusionOk="0">
                  <a:moveTo>
                    <a:pt x="258" y="1"/>
                  </a:moveTo>
                  <a:cubicBezTo>
                    <a:pt x="156" y="1"/>
                    <a:pt x="67" y="48"/>
                    <a:pt x="13" y="222"/>
                  </a:cubicBezTo>
                  <a:lnTo>
                    <a:pt x="1" y="258"/>
                  </a:lnTo>
                  <a:cubicBezTo>
                    <a:pt x="133" y="258"/>
                    <a:pt x="268" y="244"/>
                    <a:pt x="401" y="244"/>
                  </a:cubicBezTo>
                  <a:cubicBezTo>
                    <a:pt x="569" y="244"/>
                    <a:pt x="735" y="266"/>
                    <a:pt x="894" y="365"/>
                  </a:cubicBezTo>
                  <a:cubicBezTo>
                    <a:pt x="1035" y="436"/>
                    <a:pt x="1182" y="460"/>
                    <a:pt x="1331" y="460"/>
                  </a:cubicBezTo>
                  <a:cubicBezTo>
                    <a:pt x="1506" y="460"/>
                    <a:pt x="1684" y="427"/>
                    <a:pt x="1858" y="401"/>
                  </a:cubicBezTo>
                  <a:cubicBezTo>
                    <a:pt x="1953" y="389"/>
                    <a:pt x="2060" y="389"/>
                    <a:pt x="2156" y="377"/>
                  </a:cubicBezTo>
                  <a:cubicBezTo>
                    <a:pt x="2269" y="324"/>
                    <a:pt x="2385" y="300"/>
                    <a:pt x="2502" y="300"/>
                  </a:cubicBezTo>
                  <a:cubicBezTo>
                    <a:pt x="2620" y="300"/>
                    <a:pt x="2739" y="324"/>
                    <a:pt x="2858" y="365"/>
                  </a:cubicBezTo>
                  <a:lnTo>
                    <a:pt x="3156" y="365"/>
                  </a:lnTo>
                  <a:cubicBezTo>
                    <a:pt x="3108" y="282"/>
                    <a:pt x="3072" y="199"/>
                    <a:pt x="3025" y="127"/>
                  </a:cubicBezTo>
                  <a:cubicBezTo>
                    <a:pt x="2215" y="103"/>
                    <a:pt x="1418" y="91"/>
                    <a:pt x="632" y="68"/>
                  </a:cubicBezTo>
                  <a:cubicBezTo>
                    <a:pt x="515" y="68"/>
                    <a:pt x="378" y="1"/>
                    <a:pt x="2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30"/>
            <p:cNvSpPr/>
            <p:nvPr/>
          </p:nvSpPr>
          <p:spPr>
            <a:xfrm>
              <a:off x="5706950" y="4018700"/>
              <a:ext cx="26825" cy="4275"/>
            </a:xfrm>
            <a:custGeom>
              <a:avLst/>
              <a:gdLst/>
              <a:ahLst/>
              <a:cxnLst/>
              <a:rect l="l" t="t" r="r" b="b"/>
              <a:pathLst>
                <a:path w="1073" h="171" extrusionOk="0">
                  <a:moveTo>
                    <a:pt x="569" y="0"/>
                  </a:moveTo>
                  <a:cubicBezTo>
                    <a:pt x="396" y="0"/>
                    <a:pt x="221" y="28"/>
                    <a:pt x="49" y="28"/>
                  </a:cubicBezTo>
                  <a:cubicBezTo>
                    <a:pt x="33" y="28"/>
                    <a:pt x="17" y="28"/>
                    <a:pt x="1" y="27"/>
                  </a:cubicBezTo>
                  <a:lnTo>
                    <a:pt x="1" y="27"/>
                  </a:lnTo>
                  <a:cubicBezTo>
                    <a:pt x="239" y="158"/>
                    <a:pt x="513" y="87"/>
                    <a:pt x="786" y="170"/>
                  </a:cubicBezTo>
                  <a:cubicBezTo>
                    <a:pt x="870" y="158"/>
                    <a:pt x="977" y="147"/>
                    <a:pt x="1072" y="135"/>
                  </a:cubicBezTo>
                  <a:cubicBezTo>
                    <a:pt x="908" y="27"/>
                    <a:pt x="740" y="0"/>
                    <a:pt x="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30"/>
            <p:cNvSpPr/>
            <p:nvPr/>
          </p:nvSpPr>
          <p:spPr>
            <a:xfrm>
              <a:off x="5539675" y="4015600"/>
              <a:ext cx="22050" cy="3500"/>
            </a:xfrm>
            <a:custGeom>
              <a:avLst/>
              <a:gdLst/>
              <a:ahLst/>
              <a:cxnLst/>
              <a:rect l="l" t="t" r="r" b="b"/>
              <a:pathLst>
                <a:path w="882" h="140" extrusionOk="0">
                  <a:moveTo>
                    <a:pt x="340" y="1"/>
                  </a:moveTo>
                  <a:cubicBezTo>
                    <a:pt x="227" y="1"/>
                    <a:pt x="114" y="11"/>
                    <a:pt x="0" y="20"/>
                  </a:cubicBezTo>
                  <a:lnTo>
                    <a:pt x="0" y="140"/>
                  </a:lnTo>
                  <a:cubicBezTo>
                    <a:pt x="199" y="140"/>
                    <a:pt x="392" y="129"/>
                    <a:pt x="587" y="129"/>
                  </a:cubicBezTo>
                  <a:cubicBezTo>
                    <a:pt x="684" y="129"/>
                    <a:pt x="782" y="132"/>
                    <a:pt x="881" y="140"/>
                  </a:cubicBezTo>
                  <a:cubicBezTo>
                    <a:pt x="705" y="29"/>
                    <a:pt x="523" y="1"/>
                    <a:pt x="34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30"/>
            <p:cNvSpPr/>
            <p:nvPr/>
          </p:nvSpPr>
          <p:spPr>
            <a:xfrm>
              <a:off x="5442925" y="4000875"/>
              <a:ext cx="17600" cy="4225"/>
            </a:xfrm>
            <a:custGeom>
              <a:avLst/>
              <a:gdLst/>
              <a:ahLst/>
              <a:cxnLst/>
              <a:rect l="l" t="t" r="r" b="b"/>
              <a:pathLst>
                <a:path w="704" h="169" extrusionOk="0">
                  <a:moveTo>
                    <a:pt x="358" y="1"/>
                  </a:moveTo>
                  <a:cubicBezTo>
                    <a:pt x="240" y="1"/>
                    <a:pt x="122" y="48"/>
                    <a:pt x="1" y="145"/>
                  </a:cubicBezTo>
                  <a:cubicBezTo>
                    <a:pt x="203" y="145"/>
                    <a:pt x="394" y="157"/>
                    <a:pt x="572" y="169"/>
                  </a:cubicBezTo>
                  <a:lnTo>
                    <a:pt x="703" y="133"/>
                  </a:lnTo>
                  <a:cubicBezTo>
                    <a:pt x="586" y="45"/>
                    <a:pt x="472" y="1"/>
                    <a:pt x="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30"/>
            <p:cNvSpPr/>
            <p:nvPr/>
          </p:nvSpPr>
          <p:spPr>
            <a:xfrm>
              <a:off x="5561400" y="4018475"/>
              <a:ext cx="10725" cy="4050"/>
            </a:xfrm>
            <a:custGeom>
              <a:avLst/>
              <a:gdLst/>
              <a:ahLst/>
              <a:cxnLst/>
              <a:rect l="l" t="t" r="r" b="b"/>
              <a:pathLst>
                <a:path w="429" h="162" extrusionOk="0">
                  <a:moveTo>
                    <a:pt x="0" y="1"/>
                  </a:moveTo>
                  <a:cubicBezTo>
                    <a:pt x="68" y="111"/>
                    <a:pt x="142" y="162"/>
                    <a:pt x="217" y="162"/>
                  </a:cubicBezTo>
                  <a:cubicBezTo>
                    <a:pt x="288" y="162"/>
                    <a:pt x="360" y="117"/>
                    <a:pt x="429" y="36"/>
                  </a:cubicBezTo>
                  <a:cubicBezTo>
                    <a:pt x="286" y="25"/>
                    <a:pt x="143"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30"/>
            <p:cNvSpPr/>
            <p:nvPr/>
          </p:nvSpPr>
          <p:spPr>
            <a:xfrm>
              <a:off x="5654275" y="4025925"/>
              <a:ext cx="11025" cy="3450"/>
            </a:xfrm>
            <a:custGeom>
              <a:avLst/>
              <a:gdLst/>
              <a:ahLst/>
              <a:cxnLst/>
              <a:rect l="l" t="t" r="r" b="b"/>
              <a:pathLst>
                <a:path w="441" h="138" extrusionOk="0">
                  <a:moveTo>
                    <a:pt x="0" y="0"/>
                  </a:moveTo>
                  <a:cubicBezTo>
                    <a:pt x="80" y="93"/>
                    <a:pt x="154" y="137"/>
                    <a:pt x="228" y="137"/>
                  </a:cubicBezTo>
                  <a:cubicBezTo>
                    <a:pt x="297" y="137"/>
                    <a:pt x="366" y="99"/>
                    <a:pt x="441" y="24"/>
                  </a:cubicBezTo>
                  <a:cubicBezTo>
                    <a:pt x="298" y="24"/>
                    <a:pt x="155"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30"/>
            <p:cNvSpPr/>
            <p:nvPr/>
          </p:nvSpPr>
          <p:spPr>
            <a:xfrm>
              <a:off x="5575975" y="4019425"/>
              <a:ext cx="7775" cy="3250"/>
            </a:xfrm>
            <a:custGeom>
              <a:avLst/>
              <a:gdLst/>
              <a:ahLst/>
              <a:cxnLst/>
              <a:rect l="l" t="t" r="r" b="b"/>
              <a:pathLst>
                <a:path w="311" h="130" extrusionOk="0">
                  <a:moveTo>
                    <a:pt x="83" y="0"/>
                  </a:moveTo>
                  <a:cubicBezTo>
                    <a:pt x="54" y="0"/>
                    <a:pt x="27" y="4"/>
                    <a:pt x="1" y="10"/>
                  </a:cubicBezTo>
                  <a:lnTo>
                    <a:pt x="1" y="129"/>
                  </a:lnTo>
                  <a:cubicBezTo>
                    <a:pt x="96" y="118"/>
                    <a:pt x="203" y="118"/>
                    <a:pt x="310" y="106"/>
                  </a:cubicBezTo>
                  <a:cubicBezTo>
                    <a:pt x="241" y="28"/>
                    <a:pt x="159"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30"/>
            <p:cNvSpPr/>
            <p:nvPr/>
          </p:nvSpPr>
          <p:spPr>
            <a:xfrm>
              <a:off x="5614075" y="4008450"/>
              <a:ext cx="8375" cy="2800"/>
            </a:xfrm>
            <a:custGeom>
              <a:avLst/>
              <a:gdLst/>
              <a:ahLst/>
              <a:cxnLst/>
              <a:rect l="l" t="t" r="r" b="b"/>
              <a:pathLst>
                <a:path w="335" h="112" extrusionOk="0">
                  <a:moveTo>
                    <a:pt x="85" y="0"/>
                  </a:moveTo>
                  <a:cubicBezTo>
                    <a:pt x="57" y="0"/>
                    <a:pt x="29" y="3"/>
                    <a:pt x="1" y="9"/>
                  </a:cubicBezTo>
                  <a:cubicBezTo>
                    <a:pt x="77" y="75"/>
                    <a:pt x="160" y="111"/>
                    <a:pt x="257" y="111"/>
                  </a:cubicBezTo>
                  <a:cubicBezTo>
                    <a:pt x="282" y="111"/>
                    <a:pt x="307" y="109"/>
                    <a:pt x="334" y="104"/>
                  </a:cubicBezTo>
                  <a:cubicBezTo>
                    <a:pt x="261" y="31"/>
                    <a:pt x="175" y="0"/>
                    <a:pt x="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30"/>
            <p:cNvSpPr/>
            <p:nvPr/>
          </p:nvSpPr>
          <p:spPr>
            <a:xfrm>
              <a:off x="5699500" y="4019375"/>
              <a:ext cx="6875" cy="1250"/>
            </a:xfrm>
            <a:custGeom>
              <a:avLst/>
              <a:gdLst/>
              <a:ahLst/>
              <a:cxnLst/>
              <a:rect l="l" t="t" r="r" b="b"/>
              <a:pathLst>
                <a:path w="275" h="50" extrusionOk="0">
                  <a:moveTo>
                    <a:pt x="1" y="0"/>
                  </a:moveTo>
                  <a:cubicBezTo>
                    <a:pt x="51" y="32"/>
                    <a:pt x="100" y="50"/>
                    <a:pt x="149" y="50"/>
                  </a:cubicBezTo>
                  <a:cubicBezTo>
                    <a:pt x="192" y="50"/>
                    <a:pt x="235" y="35"/>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30"/>
            <p:cNvSpPr/>
            <p:nvPr/>
          </p:nvSpPr>
          <p:spPr>
            <a:xfrm>
              <a:off x="5392925" y="4004200"/>
              <a:ext cx="42600" cy="5375"/>
            </a:xfrm>
            <a:custGeom>
              <a:avLst/>
              <a:gdLst/>
              <a:ahLst/>
              <a:cxnLst/>
              <a:rect l="l" t="t" r="r" b="b"/>
              <a:pathLst>
                <a:path w="1704" h="215" extrusionOk="0">
                  <a:moveTo>
                    <a:pt x="739" y="0"/>
                  </a:moveTo>
                  <a:cubicBezTo>
                    <a:pt x="676" y="15"/>
                    <a:pt x="612" y="19"/>
                    <a:pt x="548" y="19"/>
                  </a:cubicBezTo>
                  <a:cubicBezTo>
                    <a:pt x="484" y="19"/>
                    <a:pt x="419" y="15"/>
                    <a:pt x="356" y="15"/>
                  </a:cubicBezTo>
                  <a:cubicBezTo>
                    <a:pt x="230" y="15"/>
                    <a:pt x="108" y="30"/>
                    <a:pt x="0" y="119"/>
                  </a:cubicBezTo>
                  <a:cubicBezTo>
                    <a:pt x="370" y="131"/>
                    <a:pt x="739" y="155"/>
                    <a:pt x="1108" y="179"/>
                  </a:cubicBezTo>
                  <a:cubicBezTo>
                    <a:pt x="1310" y="131"/>
                    <a:pt x="1548" y="215"/>
                    <a:pt x="1703" y="36"/>
                  </a:cubicBezTo>
                  <a:cubicBezTo>
                    <a:pt x="1382" y="24"/>
                    <a:pt x="1072" y="12"/>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30"/>
            <p:cNvSpPr/>
            <p:nvPr/>
          </p:nvSpPr>
          <p:spPr>
            <a:xfrm>
              <a:off x="5398875" y="3836025"/>
              <a:ext cx="125925" cy="23275"/>
            </a:xfrm>
            <a:custGeom>
              <a:avLst/>
              <a:gdLst/>
              <a:ahLst/>
              <a:cxnLst/>
              <a:rect l="l" t="t" r="r" b="b"/>
              <a:pathLst>
                <a:path w="5037" h="931" extrusionOk="0">
                  <a:moveTo>
                    <a:pt x="632" y="0"/>
                  </a:moveTo>
                  <a:cubicBezTo>
                    <a:pt x="429" y="0"/>
                    <a:pt x="215" y="36"/>
                    <a:pt x="36" y="143"/>
                  </a:cubicBezTo>
                  <a:cubicBezTo>
                    <a:pt x="12" y="191"/>
                    <a:pt x="1" y="250"/>
                    <a:pt x="1" y="322"/>
                  </a:cubicBezTo>
                  <a:cubicBezTo>
                    <a:pt x="84" y="512"/>
                    <a:pt x="322" y="465"/>
                    <a:pt x="453" y="572"/>
                  </a:cubicBezTo>
                  <a:lnTo>
                    <a:pt x="4561" y="893"/>
                  </a:lnTo>
                  <a:cubicBezTo>
                    <a:pt x="4630" y="910"/>
                    <a:pt x="4699" y="930"/>
                    <a:pt x="4761" y="930"/>
                  </a:cubicBezTo>
                  <a:cubicBezTo>
                    <a:pt x="4828" y="930"/>
                    <a:pt x="4887" y="908"/>
                    <a:pt x="4930" y="834"/>
                  </a:cubicBezTo>
                  <a:cubicBezTo>
                    <a:pt x="5037" y="655"/>
                    <a:pt x="4918" y="536"/>
                    <a:pt x="4775" y="441"/>
                  </a:cubicBezTo>
                  <a:cubicBezTo>
                    <a:pt x="3406" y="143"/>
                    <a:pt x="2001" y="191"/>
                    <a:pt x="6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30"/>
            <p:cNvSpPr/>
            <p:nvPr/>
          </p:nvSpPr>
          <p:spPr>
            <a:xfrm>
              <a:off x="5605750" y="3832450"/>
              <a:ext cx="93775" cy="19950"/>
            </a:xfrm>
            <a:custGeom>
              <a:avLst/>
              <a:gdLst/>
              <a:ahLst/>
              <a:cxnLst/>
              <a:rect l="l" t="t" r="r" b="b"/>
              <a:pathLst>
                <a:path w="3751" h="798" extrusionOk="0">
                  <a:moveTo>
                    <a:pt x="84" y="0"/>
                  </a:moveTo>
                  <a:cubicBezTo>
                    <a:pt x="0" y="96"/>
                    <a:pt x="12" y="203"/>
                    <a:pt x="84" y="298"/>
                  </a:cubicBezTo>
                  <a:cubicBezTo>
                    <a:pt x="1132" y="453"/>
                    <a:pt x="2179" y="584"/>
                    <a:pt x="3227" y="739"/>
                  </a:cubicBezTo>
                  <a:cubicBezTo>
                    <a:pt x="3276" y="780"/>
                    <a:pt x="3333" y="798"/>
                    <a:pt x="3393" y="798"/>
                  </a:cubicBezTo>
                  <a:cubicBezTo>
                    <a:pt x="3436" y="798"/>
                    <a:pt x="3480" y="789"/>
                    <a:pt x="3525" y="774"/>
                  </a:cubicBezTo>
                  <a:cubicBezTo>
                    <a:pt x="3644" y="703"/>
                    <a:pt x="3751" y="596"/>
                    <a:pt x="3668" y="441"/>
                  </a:cubicBezTo>
                  <a:cubicBezTo>
                    <a:pt x="2477" y="262"/>
                    <a:pt x="1286" y="24"/>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30"/>
            <p:cNvSpPr/>
            <p:nvPr/>
          </p:nvSpPr>
          <p:spPr>
            <a:xfrm>
              <a:off x="5320000" y="3798225"/>
              <a:ext cx="133375" cy="22275"/>
            </a:xfrm>
            <a:custGeom>
              <a:avLst/>
              <a:gdLst/>
              <a:ahLst/>
              <a:cxnLst/>
              <a:rect l="l" t="t" r="r" b="b"/>
              <a:pathLst>
                <a:path w="5335" h="891" extrusionOk="0">
                  <a:moveTo>
                    <a:pt x="938" y="1"/>
                  </a:moveTo>
                  <a:cubicBezTo>
                    <a:pt x="735" y="1"/>
                    <a:pt x="531" y="25"/>
                    <a:pt x="329" y="25"/>
                  </a:cubicBezTo>
                  <a:cubicBezTo>
                    <a:pt x="307" y="25"/>
                    <a:pt x="285" y="25"/>
                    <a:pt x="262" y="24"/>
                  </a:cubicBezTo>
                  <a:lnTo>
                    <a:pt x="262" y="24"/>
                  </a:lnTo>
                  <a:cubicBezTo>
                    <a:pt x="0" y="179"/>
                    <a:pt x="262" y="274"/>
                    <a:pt x="322" y="393"/>
                  </a:cubicBezTo>
                  <a:cubicBezTo>
                    <a:pt x="732" y="484"/>
                    <a:pt x="1149" y="540"/>
                    <a:pt x="1579" y="540"/>
                  </a:cubicBezTo>
                  <a:cubicBezTo>
                    <a:pt x="1710" y="540"/>
                    <a:pt x="1843" y="535"/>
                    <a:pt x="1977" y="524"/>
                  </a:cubicBezTo>
                  <a:cubicBezTo>
                    <a:pt x="2115" y="576"/>
                    <a:pt x="2256" y="590"/>
                    <a:pt x="2399" y="590"/>
                  </a:cubicBezTo>
                  <a:cubicBezTo>
                    <a:pt x="2557" y="590"/>
                    <a:pt x="2716" y="573"/>
                    <a:pt x="2875" y="573"/>
                  </a:cubicBezTo>
                  <a:cubicBezTo>
                    <a:pt x="3033" y="573"/>
                    <a:pt x="3191" y="590"/>
                    <a:pt x="3346" y="655"/>
                  </a:cubicBezTo>
                  <a:cubicBezTo>
                    <a:pt x="3361" y="678"/>
                    <a:pt x="3381" y="686"/>
                    <a:pt x="3406" y="686"/>
                  </a:cubicBezTo>
                  <a:cubicBezTo>
                    <a:pt x="3420" y="686"/>
                    <a:pt x="3436" y="683"/>
                    <a:pt x="3453" y="679"/>
                  </a:cubicBezTo>
                  <a:cubicBezTo>
                    <a:pt x="3499" y="692"/>
                    <a:pt x="3541" y="701"/>
                    <a:pt x="3586" y="701"/>
                  </a:cubicBezTo>
                  <a:cubicBezTo>
                    <a:pt x="3622" y="701"/>
                    <a:pt x="3660" y="695"/>
                    <a:pt x="3703" y="679"/>
                  </a:cubicBezTo>
                  <a:cubicBezTo>
                    <a:pt x="3770" y="708"/>
                    <a:pt x="3844" y="712"/>
                    <a:pt x="3921" y="712"/>
                  </a:cubicBezTo>
                  <a:cubicBezTo>
                    <a:pt x="3953" y="712"/>
                    <a:pt x="3987" y="712"/>
                    <a:pt x="4020" y="712"/>
                  </a:cubicBezTo>
                  <a:cubicBezTo>
                    <a:pt x="4132" y="712"/>
                    <a:pt x="4245" y="720"/>
                    <a:pt x="4346" y="798"/>
                  </a:cubicBezTo>
                  <a:cubicBezTo>
                    <a:pt x="4360" y="812"/>
                    <a:pt x="4378" y="818"/>
                    <a:pt x="4396" y="818"/>
                  </a:cubicBezTo>
                  <a:cubicBezTo>
                    <a:pt x="4408" y="818"/>
                    <a:pt x="4420" y="815"/>
                    <a:pt x="4430" y="810"/>
                  </a:cubicBezTo>
                  <a:cubicBezTo>
                    <a:pt x="4602" y="810"/>
                    <a:pt x="4789" y="891"/>
                    <a:pt x="4962" y="891"/>
                  </a:cubicBezTo>
                  <a:cubicBezTo>
                    <a:pt x="5100" y="891"/>
                    <a:pt x="5229" y="840"/>
                    <a:pt x="5334" y="655"/>
                  </a:cubicBezTo>
                  <a:cubicBezTo>
                    <a:pt x="5263" y="643"/>
                    <a:pt x="5192" y="643"/>
                    <a:pt x="5120" y="631"/>
                  </a:cubicBezTo>
                  <a:cubicBezTo>
                    <a:pt x="5039" y="593"/>
                    <a:pt x="4956" y="585"/>
                    <a:pt x="4873" y="585"/>
                  </a:cubicBezTo>
                  <a:cubicBezTo>
                    <a:pt x="4818" y="585"/>
                    <a:pt x="4762" y="589"/>
                    <a:pt x="4706" y="589"/>
                  </a:cubicBezTo>
                  <a:cubicBezTo>
                    <a:pt x="4637" y="589"/>
                    <a:pt x="4568" y="584"/>
                    <a:pt x="4501" y="560"/>
                  </a:cubicBezTo>
                  <a:lnTo>
                    <a:pt x="4239" y="512"/>
                  </a:lnTo>
                  <a:cubicBezTo>
                    <a:pt x="4156" y="464"/>
                    <a:pt x="4066" y="455"/>
                    <a:pt x="3972" y="455"/>
                  </a:cubicBezTo>
                  <a:cubicBezTo>
                    <a:pt x="3909" y="455"/>
                    <a:pt x="3844" y="459"/>
                    <a:pt x="3780" y="459"/>
                  </a:cubicBezTo>
                  <a:cubicBezTo>
                    <a:pt x="3680" y="459"/>
                    <a:pt x="3581" y="448"/>
                    <a:pt x="3489" y="393"/>
                  </a:cubicBezTo>
                  <a:cubicBezTo>
                    <a:pt x="3418" y="381"/>
                    <a:pt x="3346" y="381"/>
                    <a:pt x="3275" y="357"/>
                  </a:cubicBezTo>
                  <a:cubicBezTo>
                    <a:pt x="3001" y="179"/>
                    <a:pt x="2679" y="262"/>
                    <a:pt x="2382" y="203"/>
                  </a:cubicBezTo>
                  <a:cubicBezTo>
                    <a:pt x="2120" y="143"/>
                    <a:pt x="1846" y="167"/>
                    <a:pt x="1584" y="107"/>
                  </a:cubicBezTo>
                  <a:cubicBezTo>
                    <a:pt x="1569" y="112"/>
                    <a:pt x="1554" y="115"/>
                    <a:pt x="1540" y="115"/>
                  </a:cubicBezTo>
                  <a:cubicBezTo>
                    <a:pt x="1521" y="115"/>
                    <a:pt x="1503" y="109"/>
                    <a:pt x="1489" y="95"/>
                  </a:cubicBezTo>
                  <a:cubicBezTo>
                    <a:pt x="1307" y="21"/>
                    <a:pt x="1123" y="1"/>
                    <a:pt x="9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30"/>
            <p:cNvSpPr/>
            <p:nvPr/>
          </p:nvSpPr>
          <p:spPr>
            <a:xfrm>
              <a:off x="5548300" y="3825425"/>
              <a:ext cx="59550" cy="14550"/>
            </a:xfrm>
            <a:custGeom>
              <a:avLst/>
              <a:gdLst/>
              <a:ahLst/>
              <a:cxnLst/>
              <a:rect l="l" t="t" r="r" b="b"/>
              <a:pathLst>
                <a:path w="2382" h="582" extrusionOk="0">
                  <a:moveTo>
                    <a:pt x="414" y="0"/>
                  </a:moveTo>
                  <a:cubicBezTo>
                    <a:pt x="308" y="0"/>
                    <a:pt x="202" y="3"/>
                    <a:pt x="96" y="8"/>
                  </a:cubicBezTo>
                  <a:cubicBezTo>
                    <a:pt x="12" y="91"/>
                    <a:pt x="1" y="186"/>
                    <a:pt x="96" y="269"/>
                  </a:cubicBezTo>
                  <a:cubicBezTo>
                    <a:pt x="772" y="466"/>
                    <a:pt x="1467" y="582"/>
                    <a:pt x="2183" y="582"/>
                  </a:cubicBezTo>
                  <a:cubicBezTo>
                    <a:pt x="2249" y="582"/>
                    <a:pt x="2315" y="581"/>
                    <a:pt x="2382" y="579"/>
                  </a:cubicBezTo>
                  <a:lnTo>
                    <a:pt x="2382" y="281"/>
                  </a:lnTo>
                  <a:cubicBezTo>
                    <a:pt x="1745" y="96"/>
                    <a:pt x="1081"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30"/>
            <p:cNvSpPr/>
            <p:nvPr/>
          </p:nvSpPr>
          <p:spPr>
            <a:xfrm>
              <a:off x="5430725" y="3814575"/>
              <a:ext cx="78900" cy="14325"/>
            </a:xfrm>
            <a:custGeom>
              <a:avLst/>
              <a:gdLst/>
              <a:ahLst/>
              <a:cxnLst/>
              <a:rect l="l" t="t" r="r" b="b"/>
              <a:pathLst>
                <a:path w="3156" h="573" extrusionOk="0">
                  <a:moveTo>
                    <a:pt x="905" y="1"/>
                  </a:moveTo>
                  <a:cubicBezTo>
                    <a:pt x="782" y="125"/>
                    <a:pt x="640" y="150"/>
                    <a:pt x="493" y="150"/>
                  </a:cubicBezTo>
                  <a:cubicBezTo>
                    <a:pt x="389" y="150"/>
                    <a:pt x="283" y="137"/>
                    <a:pt x="180" y="137"/>
                  </a:cubicBezTo>
                  <a:cubicBezTo>
                    <a:pt x="119" y="137"/>
                    <a:pt x="59" y="142"/>
                    <a:pt x="1" y="156"/>
                  </a:cubicBezTo>
                  <a:cubicBezTo>
                    <a:pt x="987" y="353"/>
                    <a:pt x="1973" y="573"/>
                    <a:pt x="2982" y="573"/>
                  </a:cubicBezTo>
                  <a:cubicBezTo>
                    <a:pt x="3008" y="573"/>
                    <a:pt x="3034" y="573"/>
                    <a:pt x="3060" y="572"/>
                  </a:cubicBezTo>
                  <a:cubicBezTo>
                    <a:pt x="3156" y="477"/>
                    <a:pt x="3156" y="382"/>
                    <a:pt x="3060" y="287"/>
                  </a:cubicBezTo>
                  <a:cubicBezTo>
                    <a:pt x="2370" y="84"/>
                    <a:pt x="1644" y="37"/>
                    <a:pt x="9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30"/>
            <p:cNvSpPr/>
            <p:nvPr/>
          </p:nvSpPr>
          <p:spPr>
            <a:xfrm>
              <a:off x="5611100" y="3853500"/>
              <a:ext cx="107775" cy="11425"/>
            </a:xfrm>
            <a:custGeom>
              <a:avLst/>
              <a:gdLst/>
              <a:ahLst/>
              <a:cxnLst/>
              <a:rect l="l" t="t" r="r" b="b"/>
              <a:pathLst>
                <a:path w="4311" h="457" extrusionOk="0">
                  <a:moveTo>
                    <a:pt x="3459" y="0"/>
                  </a:moveTo>
                  <a:cubicBezTo>
                    <a:pt x="3284" y="0"/>
                    <a:pt x="3103" y="78"/>
                    <a:pt x="2923" y="78"/>
                  </a:cubicBezTo>
                  <a:cubicBezTo>
                    <a:pt x="2858" y="78"/>
                    <a:pt x="2792" y="68"/>
                    <a:pt x="2727" y="39"/>
                  </a:cubicBezTo>
                  <a:cubicBezTo>
                    <a:pt x="2124" y="39"/>
                    <a:pt x="1521" y="2"/>
                    <a:pt x="914" y="2"/>
                  </a:cubicBezTo>
                  <a:cubicBezTo>
                    <a:pt x="611" y="2"/>
                    <a:pt x="306" y="12"/>
                    <a:pt x="1" y="39"/>
                  </a:cubicBezTo>
                  <a:cubicBezTo>
                    <a:pt x="147" y="142"/>
                    <a:pt x="306" y="154"/>
                    <a:pt x="465" y="154"/>
                  </a:cubicBezTo>
                  <a:cubicBezTo>
                    <a:pt x="518" y="154"/>
                    <a:pt x="570" y="153"/>
                    <a:pt x="622" y="153"/>
                  </a:cubicBezTo>
                  <a:cubicBezTo>
                    <a:pt x="670" y="153"/>
                    <a:pt x="717" y="154"/>
                    <a:pt x="763" y="158"/>
                  </a:cubicBezTo>
                  <a:cubicBezTo>
                    <a:pt x="825" y="165"/>
                    <a:pt x="888" y="167"/>
                    <a:pt x="951" y="167"/>
                  </a:cubicBezTo>
                  <a:cubicBezTo>
                    <a:pt x="1106" y="167"/>
                    <a:pt x="1261" y="153"/>
                    <a:pt x="1414" y="153"/>
                  </a:cubicBezTo>
                  <a:cubicBezTo>
                    <a:pt x="1551" y="153"/>
                    <a:pt x="1688" y="164"/>
                    <a:pt x="1822" y="206"/>
                  </a:cubicBezTo>
                  <a:cubicBezTo>
                    <a:pt x="2644" y="444"/>
                    <a:pt x="3477" y="385"/>
                    <a:pt x="4311" y="456"/>
                  </a:cubicBezTo>
                  <a:cubicBezTo>
                    <a:pt x="4275" y="16"/>
                    <a:pt x="3870" y="111"/>
                    <a:pt x="3620" y="28"/>
                  </a:cubicBezTo>
                  <a:cubicBezTo>
                    <a:pt x="3567" y="8"/>
                    <a:pt x="3513" y="0"/>
                    <a:pt x="34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30"/>
            <p:cNvSpPr/>
            <p:nvPr/>
          </p:nvSpPr>
          <p:spPr>
            <a:xfrm>
              <a:off x="5507525" y="3821725"/>
              <a:ext cx="43175" cy="10775"/>
            </a:xfrm>
            <a:custGeom>
              <a:avLst/>
              <a:gdLst/>
              <a:ahLst/>
              <a:cxnLst/>
              <a:rect l="l" t="t" r="r" b="b"/>
              <a:pathLst>
                <a:path w="1727" h="431" extrusionOk="0">
                  <a:moveTo>
                    <a:pt x="0" y="1"/>
                  </a:moveTo>
                  <a:lnTo>
                    <a:pt x="0" y="286"/>
                  </a:lnTo>
                  <a:cubicBezTo>
                    <a:pt x="288" y="403"/>
                    <a:pt x="581" y="431"/>
                    <a:pt x="878" y="431"/>
                  </a:cubicBezTo>
                  <a:cubicBezTo>
                    <a:pt x="1159" y="431"/>
                    <a:pt x="1443" y="406"/>
                    <a:pt x="1727" y="406"/>
                  </a:cubicBezTo>
                  <a:lnTo>
                    <a:pt x="1727" y="132"/>
                  </a:lnTo>
                  <a:cubicBezTo>
                    <a:pt x="1155" y="13"/>
                    <a:pt x="572"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30"/>
            <p:cNvSpPr/>
            <p:nvPr/>
          </p:nvSpPr>
          <p:spPr>
            <a:xfrm>
              <a:off x="5678975" y="3847775"/>
              <a:ext cx="50325" cy="19825"/>
            </a:xfrm>
            <a:custGeom>
              <a:avLst/>
              <a:gdLst/>
              <a:ahLst/>
              <a:cxnLst/>
              <a:rect l="l" t="t" r="r" b="b"/>
              <a:pathLst>
                <a:path w="2013" h="793" extrusionOk="0">
                  <a:moveTo>
                    <a:pt x="902" y="0"/>
                  </a:moveTo>
                  <a:cubicBezTo>
                    <a:pt x="790" y="0"/>
                    <a:pt x="691" y="41"/>
                    <a:pt x="584" y="90"/>
                  </a:cubicBezTo>
                  <a:cubicBezTo>
                    <a:pt x="489" y="90"/>
                    <a:pt x="381" y="102"/>
                    <a:pt x="286" y="126"/>
                  </a:cubicBezTo>
                  <a:cubicBezTo>
                    <a:pt x="227" y="221"/>
                    <a:pt x="108" y="221"/>
                    <a:pt x="0" y="257"/>
                  </a:cubicBezTo>
                  <a:cubicBezTo>
                    <a:pt x="131" y="376"/>
                    <a:pt x="298" y="387"/>
                    <a:pt x="465" y="387"/>
                  </a:cubicBezTo>
                  <a:cubicBezTo>
                    <a:pt x="858" y="399"/>
                    <a:pt x="1251" y="483"/>
                    <a:pt x="1596" y="685"/>
                  </a:cubicBezTo>
                  <a:cubicBezTo>
                    <a:pt x="1679" y="733"/>
                    <a:pt x="1786" y="757"/>
                    <a:pt x="1834" y="792"/>
                  </a:cubicBezTo>
                  <a:cubicBezTo>
                    <a:pt x="1917" y="780"/>
                    <a:pt x="1965" y="733"/>
                    <a:pt x="1989" y="661"/>
                  </a:cubicBezTo>
                  <a:cubicBezTo>
                    <a:pt x="2013" y="566"/>
                    <a:pt x="2013" y="483"/>
                    <a:pt x="2013" y="387"/>
                  </a:cubicBezTo>
                  <a:cubicBezTo>
                    <a:pt x="2013" y="304"/>
                    <a:pt x="1917" y="304"/>
                    <a:pt x="1870" y="245"/>
                  </a:cubicBezTo>
                  <a:cubicBezTo>
                    <a:pt x="1810" y="197"/>
                    <a:pt x="1751" y="161"/>
                    <a:pt x="1691" y="137"/>
                  </a:cubicBezTo>
                  <a:cubicBezTo>
                    <a:pt x="1453" y="90"/>
                    <a:pt x="1215" y="66"/>
                    <a:pt x="977" y="6"/>
                  </a:cubicBezTo>
                  <a:cubicBezTo>
                    <a:pt x="951" y="2"/>
                    <a:pt x="926" y="0"/>
                    <a:pt x="9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30"/>
            <p:cNvSpPr/>
            <p:nvPr/>
          </p:nvSpPr>
          <p:spPr>
            <a:xfrm>
              <a:off x="5285175" y="3791475"/>
              <a:ext cx="42875" cy="16625"/>
            </a:xfrm>
            <a:custGeom>
              <a:avLst/>
              <a:gdLst/>
              <a:ahLst/>
              <a:cxnLst/>
              <a:rect l="l" t="t" r="r" b="b"/>
              <a:pathLst>
                <a:path w="1715" h="665" extrusionOk="0">
                  <a:moveTo>
                    <a:pt x="595" y="0"/>
                  </a:moveTo>
                  <a:cubicBezTo>
                    <a:pt x="401" y="0"/>
                    <a:pt x="204" y="59"/>
                    <a:pt x="0" y="211"/>
                  </a:cubicBezTo>
                  <a:cubicBezTo>
                    <a:pt x="48" y="258"/>
                    <a:pt x="108" y="306"/>
                    <a:pt x="167" y="330"/>
                  </a:cubicBezTo>
                  <a:cubicBezTo>
                    <a:pt x="215" y="365"/>
                    <a:pt x="322" y="365"/>
                    <a:pt x="286" y="437"/>
                  </a:cubicBezTo>
                  <a:cubicBezTo>
                    <a:pt x="274" y="484"/>
                    <a:pt x="167" y="484"/>
                    <a:pt x="108" y="508"/>
                  </a:cubicBezTo>
                  <a:cubicBezTo>
                    <a:pt x="598" y="606"/>
                    <a:pt x="1089" y="665"/>
                    <a:pt x="1579" y="665"/>
                  </a:cubicBezTo>
                  <a:cubicBezTo>
                    <a:pt x="1624" y="665"/>
                    <a:pt x="1670" y="664"/>
                    <a:pt x="1715" y="663"/>
                  </a:cubicBezTo>
                  <a:lnTo>
                    <a:pt x="1584" y="353"/>
                  </a:lnTo>
                  <a:cubicBezTo>
                    <a:pt x="1258" y="179"/>
                    <a:pt x="933" y="0"/>
                    <a:pt x="5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30"/>
            <p:cNvSpPr/>
            <p:nvPr/>
          </p:nvSpPr>
          <p:spPr>
            <a:xfrm>
              <a:off x="5513475" y="3847025"/>
              <a:ext cx="41100" cy="14175"/>
            </a:xfrm>
            <a:custGeom>
              <a:avLst/>
              <a:gdLst/>
              <a:ahLst/>
              <a:cxnLst/>
              <a:rect l="l" t="t" r="r" b="b"/>
              <a:pathLst>
                <a:path w="1644" h="567" extrusionOk="0">
                  <a:moveTo>
                    <a:pt x="203" y="1"/>
                  </a:moveTo>
                  <a:cubicBezTo>
                    <a:pt x="358" y="239"/>
                    <a:pt x="334" y="417"/>
                    <a:pt x="0" y="453"/>
                  </a:cubicBezTo>
                  <a:cubicBezTo>
                    <a:pt x="112" y="542"/>
                    <a:pt x="236" y="566"/>
                    <a:pt x="372" y="566"/>
                  </a:cubicBezTo>
                  <a:cubicBezTo>
                    <a:pt x="455" y="566"/>
                    <a:pt x="542" y="557"/>
                    <a:pt x="632" y="548"/>
                  </a:cubicBezTo>
                  <a:cubicBezTo>
                    <a:pt x="704" y="351"/>
                    <a:pt x="835" y="309"/>
                    <a:pt x="980" y="309"/>
                  </a:cubicBezTo>
                  <a:cubicBezTo>
                    <a:pt x="1086" y="309"/>
                    <a:pt x="1200" y="331"/>
                    <a:pt x="1306" y="331"/>
                  </a:cubicBezTo>
                  <a:cubicBezTo>
                    <a:pt x="1414" y="331"/>
                    <a:pt x="1512" y="308"/>
                    <a:pt x="1584" y="215"/>
                  </a:cubicBezTo>
                  <a:cubicBezTo>
                    <a:pt x="1620" y="191"/>
                    <a:pt x="1632" y="167"/>
                    <a:pt x="1644" y="132"/>
                  </a:cubicBezTo>
                  <a:cubicBezTo>
                    <a:pt x="1167" y="13"/>
                    <a:pt x="691" y="1"/>
                    <a:pt x="2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30"/>
            <p:cNvSpPr/>
            <p:nvPr/>
          </p:nvSpPr>
          <p:spPr>
            <a:xfrm>
              <a:off x="5195875" y="3796125"/>
              <a:ext cx="28300" cy="7775"/>
            </a:xfrm>
            <a:custGeom>
              <a:avLst/>
              <a:gdLst/>
              <a:ahLst/>
              <a:cxnLst/>
              <a:rect l="l" t="t" r="r" b="b"/>
              <a:pathLst>
                <a:path w="1132" h="311" extrusionOk="0">
                  <a:moveTo>
                    <a:pt x="401" y="1"/>
                  </a:moveTo>
                  <a:cubicBezTo>
                    <a:pt x="265" y="1"/>
                    <a:pt x="131" y="25"/>
                    <a:pt x="1" y="120"/>
                  </a:cubicBezTo>
                  <a:cubicBezTo>
                    <a:pt x="48" y="120"/>
                    <a:pt x="96" y="132"/>
                    <a:pt x="120" y="167"/>
                  </a:cubicBezTo>
                  <a:cubicBezTo>
                    <a:pt x="167" y="203"/>
                    <a:pt x="227" y="239"/>
                    <a:pt x="274" y="239"/>
                  </a:cubicBezTo>
                  <a:cubicBezTo>
                    <a:pt x="310" y="239"/>
                    <a:pt x="347" y="238"/>
                    <a:pt x="385" y="238"/>
                  </a:cubicBezTo>
                  <a:cubicBezTo>
                    <a:pt x="498" y="238"/>
                    <a:pt x="617" y="245"/>
                    <a:pt x="715" y="298"/>
                  </a:cubicBezTo>
                  <a:cubicBezTo>
                    <a:pt x="858" y="298"/>
                    <a:pt x="989" y="310"/>
                    <a:pt x="1120" y="310"/>
                  </a:cubicBezTo>
                  <a:cubicBezTo>
                    <a:pt x="1132" y="263"/>
                    <a:pt x="1132" y="227"/>
                    <a:pt x="1132" y="179"/>
                  </a:cubicBezTo>
                  <a:cubicBezTo>
                    <a:pt x="1060" y="48"/>
                    <a:pt x="917" y="108"/>
                    <a:pt x="810" y="25"/>
                  </a:cubicBezTo>
                  <a:cubicBezTo>
                    <a:pt x="673" y="25"/>
                    <a:pt x="536" y="1"/>
                    <a:pt x="4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30"/>
            <p:cNvSpPr/>
            <p:nvPr/>
          </p:nvSpPr>
          <p:spPr>
            <a:xfrm>
              <a:off x="5369400" y="3810800"/>
              <a:ext cx="34275" cy="4025"/>
            </a:xfrm>
            <a:custGeom>
              <a:avLst/>
              <a:gdLst/>
              <a:ahLst/>
              <a:cxnLst/>
              <a:rect l="l" t="t" r="r" b="b"/>
              <a:pathLst>
                <a:path w="1371" h="161" extrusionOk="0">
                  <a:moveTo>
                    <a:pt x="772" y="0"/>
                  </a:moveTo>
                  <a:cubicBezTo>
                    <a:pt x="571" y="0"/>
                    <a:pt x="367" y="29"/>
                    <a:pt x="168" y="29"/>
                  </a:cubicBezTo>
                  <a:cubicBezTo>
                    <a:pt x="112" y="29"/>
                    <a:pt x="56" y="27"/>
                    <a:pt x="1" y="21"/>
                  </a:cubicBezTo>
                  <a:lnTo>
                    <a:pt x="1" y="21"/>
                  </a:lnTo>
                  <a:cubicBezTo>
                    <a:pt x="272" y="138"/>
                    <a:pt x="552" y="161"/>
                    <a:pt x="836" y="161"/>
                  </a:cubicBezTo>
                  <a:cubicBezTo>
                    <a:pt x="1013" y="161"/>
                    <a:pt x="1191" y="152"/>
                    <a:pt x="1370" y="152"/>
                  </a:cubicBezTo>
                  <a:cubicBezTo>
                    <a:pt x="1180" y="30"/>
                    <a:pt x="978" y="0"/>
                    <a:pt x="7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30"/>
            <p:cNvSpPr/>
            <p:nvPr/>
          </p:nvSpPr>
          <p:spPr>
            <a:xfrm>
              <a:off x="5553650" y="3850225"/>
              <a:ext cx="26225" cy="7250"/>
            </a:xfrm>
            <a:custGeom>
              <a:avLst/>
              <a:gdLst/>
              <a:ahLst/>
              <a:cxnLst/>
              <a:rect l="l" t="t" r="r" b="b"/>
              <a:pathLst>
                <a:path w="1049" h="290" extrusionOk="0">
                  <a:moveTo>
                    <a:pt x="579" y="0"/>
                  </a:moveTo>
                  <a:cubicBezTo>
                    <a:pt x="452" y="0"/>
                    <a:pt x="323" y="14"/>
                    <a:pt x="195" y="14"/>
                  </a:cubicBezTo>
                  <a:cubicBezTo>
                    <a:pt x="138" y="14"/>
                    <a:pt x="81" y="11"/>
                    <a:pt x="25" y="4"/>
                  </a:cubicBezTo>
                  <a:lnTo>
                    <a:pt x="1" y="51"/>
                  </a:lnTo>
                  <a:cubicBezTo>
                    <a:pt x="55" y="280"/>
                    <a:pt x="229" y="290"/>
                    <a:pt x="403" y="290"/>
                  </a:cubicBezTo>
                  <a:cubicBezTo>
                    <a:pt x="420" y="290"/>
                    <a:pt x="437" y="289"/>
                    <a:pt x="453" y="289"/>
                  </a:cubicBezTo>
                  <a:cubicBezTo>
                    <a:pt x="632" y="182"/>
                    <a:pt x="846" y="147"/>
                    <a:pt x="1049" y="123"/>
                  </a:cubicBezTo>
                  <a:cubicBezTo>
                    <a:pt x="898" y="23"/>
                    <a:pt x="740" y="0"/>
                    <a:pt x="5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30"/>
            <p:cNvSpPr/>
            <p:nvPr/>
          </p:nvSpPr>
          <p:spPr>
            <a:xfrm>
              <a:off x="5255100" y="3799350"/>
              <a:ext cx="26225" cy="3950"/>
            </a:xfrm>
            <a:custGeom>
              <a:avLst/>
              <a:gdLst/>
              <a:ahLst/>
              <a:cxnLst/>
              <a:rect l="l" t="t" r="r" b="b"/>
              <a:pathLst>
                <a:path w="1049" h="158" extrusionOk="0">
                  <a:moveTo>
                    <a:pt x="566" y="1"/>
                  </a:moveTo>
                  <a:cubicBezTo>
                    <a:pt x="380" y="1"/>
                    <a:pt x="190" y="44"/>
                    <a:pt x="1" y="50"/>
                  </a:cubicBezTo>
                  <a:cubicBezTo>
                    <a:pt x="190" y="142"/>
                    <a:pt x="382" y="158"/>
                    <a:pt x="575" y="158"/>
                  </a:cubicBezTo>
                  <a:cubicBezTo>
                    <a:pt x="682" y="158"/>
                    <a:pt x="789" y="153"/>
                    <a:pt x="895" y="153"/>
                  </a:cubicBezTo>
                  <a:cubicBezTo>
                    <a:pt x="947" y="153"/>
                    <a:pt x="998" y="154"/>
                    <a:pt x="1049" y="158"/>
                  </a:cubicBezTo>
                  <a:cubicBezTo>
                    <a:pt x="892" y="35"/>
                    <a:pt x="730" y="1"/>
                    <a:pt x="5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30"/>
            <p:cNvSpPr/>
            <p:nvPr/>
          </p:nvSpPr>
          <p:spPr>
            <a:xfrm>
              <a:off x="5216425" y="3796425"/>
              <a:ext cx="18775" cy="4200"/>
            </a:xfrm>
            <a:custGeom>
              <a:avLst/>
              <a:gdLst/>
              <a:ahLst/>
              <a:cxnLst/>
              <a:rect l="l" t="t" r="r" b="b"/>
              <a:pathLst>
                <a:path w="751" h="168" extrusionOk="0">
                  <a:moveTo>
                    <a:pt x="384" y="1"/>
                  </a:moveTo>
                  <a:cubicBezTo>
                    <a:pt x="282" y="1"/>
                    <a:pt x="177" y="16"/>
                    <a:pt x="76" y="16"/>
                  </a:cubicBezTo>
                  <a:cubicBezTo>
                    <a:pt x="50" y="16"/>
                    <a:pt x="25" y="15"/>
                    <a:pt x="0" y="13"/>
                  </a:cubicBezTo>
                  <a:lnTo>
                    <a:pt x="0" y="13"/>
                  </a:lnTo>
                  <a:cubicBezTo>
                    <a:pt x="107" y="72"/>
                    <a:pt x="226" y="120"/>
                    <a:pt x="333" y="167"/>
                  </a:cubicBezTo>
                  <a:cubicBezTo>
                    <a:pt x="464" y="167"/>
                    <a:pt x="595" y="155"/>
                    <a:pt x="750" y="132"/>
                  </a:cubicBezTo>
                  <a:cubicBezTo>
                    <a:pt x="637" y="25"/>
                    <a:pt x="512" y="1"/>
                    <a:pt x="3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30"/>
            <p:cNvSpPr/>
            <p:nvPr/>
          </p:nvSpPr>
          <p:spPr>
            <a:xfrm>
              <a:off x="5412575" y="3814625"/>
              <a:ext cx="16100" cy="3575"/>
            </a:xfrm>
            <a:custGeom>
              <a:avLst/>
              <a:gdLst/>
              <a:ahLst/>
              <a:cxnLst/>
              <a:rect l="l" t="t" r="r" b="b"/>
              <a:pathLst>
                <a:path w="644" h="143" extrusionOk="0">
                  <a:moveTo>
                    <a:pt x="330" y="0"/>
                  </a:moveTo>
                  <a:cubicBezTo>
                    <a:pt x="222" y="0"/>
                    <a:pt x="110" y="23"/>
                    <a:pt x="0" y="23"/>
                  </a:cubicBezTo>
                  <a:cubicBezTo>
                    <a:pt x="134" y="115"/>
                    <a:pt x="285" y="142"/>
                    <a:pt x="441" y="142"/>
                  </a:cubicBezTo>
                  <a:cubicBezTo>
                    <a:pt x="508" y="142"/>
                    <a:pt x="576" y="137"/>
                    <a:pt x="643" y="130"/>
                  </a:cubicBezTo>
                  <a:cubicBezTo>
                    <a:pt x="551" y="26"/>
                    <a:pt x="443" y="0"/>
                    <a:pt x="3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30"/>
            <p:cNvSpPr/>
            <p:nvPr/>
          </p:nvSpPr>
          <p:spPr>
            <a:xfrm>
              <a:off x="5305550" y="3824700"/>
              <a:ext cx="4650" cy="4950"/>
            </a:xfrm>
            <a:custGeom>
              <a:avLst/>
              <a:gdLst/>
              <a:ahLst/>
              <a:cxnLst/>
              <a:rect l="l" t="t" r="r" b="b"/>
              <a:pathLst>
                <a:path w="186" h="198" extrusionOk="0">
                  <a:moveTo>
                    <a:pt x="55" y="1"/>
                  </a:moveTo>
                  <a:cubicBezTo>
                    <a:pt x="74" y="49"/>
                    <a:pt x="0" y="197"/>
                    <a:pt x="89" y="197"/>
                  </a:cubicBezTo>
                  <a:cubicBezTo>
                    <a:pt x="110" y="197"/>
                    <a:pt x="141" y="188"/>
                    <a:pt x="186" y="167"/>
                  </a:cubicBezTo>
                  <a:lnTo>
                    <a:pt x="186" y="13"/>
                  </a:lnTo>
                  <a:cubicBezTo>
                    <a:pt x="138" y="13"/>
                    <a:pt x="102" y="13"/>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30"/>
            <p:cNvSpPr/>
            <p:nvPr/>
          </p:nvSpPr>
          <p:spPr>
            <a:xfrm>
              <a:off x="5586700" y="3852875"/>
              <a:ext cx="7175" cy="3925"/>
            </a:xfrm>
            <a:custGeom>
              <a:avLst/>
              <a:gdLst/>
              <a:ahLst/>
              <a:cxnLst/>
              <a:rect l="l" t="t" r="r" b="b"/>
              <a:pathLst>
                <a:path w="287" h="157" extrusionOk="0">
                  <a:moveTo>
                    <a:pt x="131" y="0"/>
                  </a:moveTo>
                  <a:cubicBezTo>
                    <a:pt x="84" y="0"/>
                    <a:pt x="40" y="12"/>
                    <a:pt x="0" y="41"/>
                  </a:cubicBezTo>
                  <a:cubicBezTo>
                    <a:pt x="42" y="118"/>
                    <a:pt x="87" y="157"/>
                    <a:pt x="134" y="157"/>
                  </a:cubicBezTo>
                  <a:cubicBezTo>
                    <a:pt x="182" y="157"/>
                    <a:pt x="233" y="118"/>
                    <a:pt x="286" y="41"/>
                  </a:cubicBezTo>
                  <a:cubicBezTo>
                    <a:pt x="236" y="15"/>
                    <a:pt x="182"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30"/>
            <p:cNvSpPr/>
            <p:nvPr/>
          </p:nvSpPr>
          <p:spPr>
            <a:xfrm>
              <a:off x="5582525" y="3851750"/>
              <a:ext cx="4500" cy="2150"/>
            </a:xfrm>
            <a:custGeom>
              <a:avLst/>
              <a:gdLst/>
              <a:ahLst/>
              <a:cxnLst/>
              <a:rect l="l" t="t" r="r" b="b"/>
              <a:pathLst>
                <a:path w="180" h="86" extrusionOk="0">
                  <a:moveTo>
                    <a:pt x="92" y="1"/>
                  </a:moveTo>
                  <a:cubicBezTo>
                    <a:pt x="62" y="1"/>
                    <a:pt x="31" y="31"/>
                    <a:pt x="1" y="86"/>
                  </a:cubicBezTo>
                  <a:lnTo>
                    <a:pt x="179" y="86"/>
                  </a:lnTo>
                  <a:cubicBezTo>
                    <a:pt x="150" y="28"/>
                    <a:pt x="121" y="1"/>
                    <a:pt x="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30"/>
            <p:cNvSpPr/>
            <p:nvPr/>
          </p:nvSpPr>
          <p:spPr>
            <a:xfrm>
              <a:off x="5579550" y="3852825"/>
              <a:ext cx="3000" cy="2875"/>
            </a:xfrm>
            <a:custGeom>
              <a:avLst/>
              <a:gdLst/>
              <a:ahLst/>
              <a:cxnLst/>
              <a:rect l="l" t="t" r="r" b="b"/>
              <a:pathLst>
                <a:path w="120" h="115" extrusionOk="0">
                  <a:moveTo>
                    <a:pt x="69" y="1"/>
                  </a:moveTo>
                  <a:cubicBezTo>
                    <a:pt x="48" y="1"/>
                    <a:pt x="24" y="7"/>
                    <a:pt x="1" y="19"/>
                  </a:cubicBezTo>
                  <a:cubicBezTo>
                    <a:pt x="36" y="55"/>
                    <a:pt x="48" y="78"/>
                    <a:pt x="60" y="114"/>
                  </a:cubicBezTo>
                  <a:cubicBezTo>
                    <a:pt x="72" y="78"/>
                    <a:pt x="108" y="55"/>
                    <a:pt x="120" y="19"/>
                  </a:cubicBezTo>
                  <a:cubicBezTo>
                    <a:pt x="108" y="7"/>
                    <a:pt x="90"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30"/>
            <p:cNvSpPr/>
            <p:nvPr/>
          </p:nvSpPr>
          <p:spPr>
            <a:xfrm>
              <a:off x="5406325" y="3814575"/>
              <a:ext cx="6275" cy="1825"/>
            </a:xfrm>
            <a:custGeom>
              <a:avLst/>
              <a:gdLst/>
              <a:ahLst/>
              <a:cxnLst/>
              <a:rect l="l" t="t" r="r" b="b"/>
              <a:pathLst>
                <a:path w="251" h="73" extrusionOk="0">
                  <a:moveTo>
                    <a:pt x="0" y="1"/>
                  </a:moveTo>
                  <a:cubicBezTo>
                    <a:pt x="36" y="49"/>
                    <a:pt x="75" y="72"/>
                    <a:pt x="116" y="72"/>
                  </a:cubicBezTo>
                  <a:cubicBezTo>
                    <a:pt x="158" y="72"/>
                    <a:pt x="203" y="49"/>
                    <a:pt x="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30"/>
            <p:cNvSpPr/>
            <p:nvPr/>
          </p:nvSpPr>
          <p:spPr>
            <a:xfrm>
              <a:off x="5288750" y="3825600"/>
              <a:ext cx="7450" cy="3300"/>
            </a:xfrm>
            <a:custGeom>
              <a:avLst/>
              <a:gdLst/>
              <a:ahLst/>
              <a:cxnLst/>
              <a:rect l="l" t="t" r="r" b="b"/>
              <a:pathLst>
                <a:path w="298" h="132" extrusionOk="0">
                  <a:moveTo>
                    <a:pt x="298" y="1"/>
                  </a:moveTo>
                  <a:cubicBezTo>
                    <a:pt x="155" y="1"/>
                    <a:pt x="60" y="12"/>
                    <a:pt x="0" y="131"/>
                  </a:cubicBezTo>
                  <a:cubicBezTo>
                    <a:pt x="119" y="131"/>
                    <a:pt x="215" y="96"/>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30"/>
            <p:cNvSpPr/>
            <p:nvPr/>
          </p:nvSpPr>
          <p:spPr>
            <a:xfrm>
              <a:off x="5201525" y="3800500"/>
              <a:ext cx="12825" cy="3100"/>
            </a:xfrm>
            <a:custGeom>
              <a:avLst/>
              <a:gdLst/>
              <a:ahLst/>
              <a:cxnLst/>
              <a:rect l="l" t="t" r="r" b="b"/>
              <a:pathLst>
                <a:path w="513" h="124" extrusionOk="0">
                  <a:moveTo>
                    <a:pt x="211" y="0"/>
                  </a:moveTo>
                  <a:cubicBezTo>
                    <a:pt x="158" y="0"/>
                    <a:pt x="104" y="4"/>
                    <a:pt x="48" y="4"/>
                  </a:cubicBezTo>
                  <a:cubicBezTo>
                    <a:pt x="1" y="52"/>
                    <a:pt x="1" y="88"/>
                    <a:pt x="48" y="123"/>
                  </a:cubicBezTo>
                  <a:cubicBezTo>
                    <a:pt x="191" y="123"/>
                    <a:pt x="358" y="112"/>
                    <a:pt x="513" y="112"/>
                  </a:cubicBezTo>
                  <a:cubicBezTo>
                    <a:pt x="417" y="16"/>
                    <a:pt x="317" y="0"/>
                    <a:pt x="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0"/>
            <p:cNvSpPr/>
            <p:nvPr/>
          </p:nvSpPr>
          <p:spPr>
            <a:xfrm>
              <a:off x="5152425" y="3728275"/>
              <a:ext cx="18175" cy="57175"/>
            </a:xfrm>
            <a:custGeom>
              <a:avLst/>
              <a:gdLst/>
              <a:ahLst/>
              <a:cxnLst/>
              <a:rect l="l" t="t" r="r" b="b"/>
              <a:pathLst>
                <a:path w="727" h="2287" extrusionOk="0">
                  <a:moveTo>
                    <a:pt x="0" y="0"/>
                  </a:moveTo>
                  <a:lnTo>
                    <a:pt x="0" y="405"/>
                  </a:lnTo>
                  <a:cubicBezTo>
                    <a:pt x="203" y="905"/>
                    <a:pt x="60" y="1488"/>
                    <a:pt x="310" y="1989"/>
                  </a:cubicBezTo>
                  <a:cubicBezTo>
                    <a:pt x="357" y="2048"/>
                    <a:pt x="405" y="2084"/>
                    <a:pt x="453" y="2131"/>
                  </a:cubicBezTo>
                  <a:cubicBezTo>
                    <a:pt x="488" y="2191"/>
                    <a:pt x="536" y="2239"/>
                    <a:pt x="584" y="2286"/>
                  </a:cubicBezTo>
                  <a:cubicBezTo>
                    <a:pt x="726" y="2227"/>
                    <a:pt x="715" y="2108"/>
                    <a:pt x="691" y="1977"/>
                  </a:cubicBezTo>
                  <a:cubicBezTo>
                    <a:pt x="584" y="1488"/>
                    <a:pt x="596" y="988"/>
                    <a:pt x="596" y="488"/>
                  </a:cubicBezTo>
                  <a:cubicBezTo>
                    <a:pt x="584" y="12"/>
                    <a:pt x="58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0"/>
            <p:cNvSpPr/>
            <p:nvPr/>
          </p:nvSpPr>
          <p:spPr>
            <a:xfrm>
              <a:off x="5155100" y="3660400"/>
              <a:ext cx="4475" cy="10750"/>
            </a:xfrm>
            <a:custGeom>
              <a:avLst/>
              <a:gdLst/>
              <a:ahLst/>
              <a:cxnLst/>
              <a:rect l="l" t="t" r="r" b="b"/>
              <a:pathLst>
                <a:path w="179" h="430" extrusionOk="0">
                  <a:moveTo>
                    <a:pt x="179" y="1"/>
                  </a:moveTo>
                  <a:cubicBezTo>
                    <a:pt x="0" y="143"/>
                    <a:pt x="0" y="274"/>
                    <a:pt x="179" y="429"/>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30"/>
            <p:cNvSpPr/>
            <p:nvPr/>
          </p:nvSpPr>
          <p:spPr>
            <a:xfrm>
              <a:off x="5159550" y="3658925"/>
              <a:ext cx="2125" cy="1500"/>
            </a:xfrm>
            <a:custGeom>
              <a:avLst/>
              <a:gdLst/>
              <a:ahLst/>
              <a:cxnLst/>
              <a:rect l="l" t="t" r="r" b="b"/>
              <a:pathLst>
                <a:path w="85" h="60" extrusionOk="0">
                  <a:moveTo>
                    <a:pt x="25" y="0"/>
                  </a:moveTo>
                  <a:cubicBezTo>
                    <a:pt x="25" y="0"/>
                    <a:pt x="13" y="36"/>
                    <a:pt x="1" y="60"/>
                  </a:cubicBezTo>
                  <a:cubicBezTo>
                    <a:pt x="72" y="24"/>
                    <a:pt x="84" y="12"/>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30"/>
            <p:cNvSpPr/>
            <p:nvPr/>
          </p:nvSpPr>
          <p:spPr>
            <a:xfrm>
              <a:off x="5324475" y="3881900"/>
              <a:ext cx="4475" cy="11600"/>
            </a:xfrm>
            <a:custGeom>
              <a:avLst/>
              <a:gdLst/>
              <a:ahLst/>
              <a:cxnLst/>
              <a:rect l="l" t="t" r="r" b="b"/>
              <a:pathLst>
                <a:path w="179" h="464" extrusionOk="0">
                  <a:moveTo>
                    <a:pt x="72" y="1"/>
                  </a:moveTo>
                  <a:cubicBezTo>
                    <a:pt x="52" y="1"/>
                    <a:pt x="29" y="18"/>
                    <a:pt x="12" y="34"/>
                  </a:cubicBezTo>
                  <a:cubicBezTo>
                    <a:pt x="12" y="189"/>
                    <a:pt x="0" y="320"/>
                    <a:pt x="0" y="463"/>
                  </a:cubicBezTo>
                  <a:cubicBezTo>
                    <a:pt x="179" y="368"/>
                    <a:pt x="143" y="201"/>
                    <a:pt x="143" y="34"/>
                  </a:cubicBezTo>
                  <a:cubicBezTo>
                    <a:pt x="143" y="34"/>
                    <a:pt x="131" y="23"/>
                    <a:pt x="95" y="11"/>
                  </a:cubicBezTo>
                  <a:cubicBezTo>
                    <a:pt x="88" y="4"/>
                    <a:pt x="80"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30"/>
            <p:cNvSpPr/>
            <p:nvPr/>
          </p:nvSpPr>
          <p:spPr>
            <a:xfrm>
              <a:off x="5326850" y="3897325"/>
              <a:ext cx="5675" cy="11950"/>
            </a:xfrm>
            <a:custGeom>
              <a:avLst/>
              <a:gdLst/>
              <a:ahLst/>
              <a:cxnLst/>
              <a:rect l="l" t="t" r="r" b="b"/>
              <a:pathLst>
                <a:path w="227" h="478" extrusionOk="0">
                  <a:moveTo>
                    <a:pt x="226" y="1"/>
                  </a:moveTo>
                  <a:lnTo>
                    <a:pt x="226" y="1"/>
                  </a:lnTo>
                  <a:cubicBezTo>
                    <a:pt x="0" y="108"/>
                    <a:pt x="60" y="299"/>
                    <a:pt x="84" y="477"/>
                  </a:cubicBezTo>
                  <a:cubicBezTo>
                    <a:pt x="203" y="346"/>
                    <a:pt x="226" y="179"/>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30"/>
            <p:cNvSpPr/>
            <p:nvPr/>
          </p:nvSpPr>
          <p:spPr>
            <a:xfrm>
              <a:off x="5331900" y="3889900"/>
              <a:ext cx="3900" cy="7750"/>
            </a:xfrm>
            <a:custGeom>
              <a:avLst/>
              <a:gdLst/>
              <a:ahLst/>
              <a:cxnLst/>
              <a:rect l="l" t="t" r="r" b="b"/>
              <a:pathLst>
                <a:path w="156" h="310" extrusionOk="0">
                  <a:moveTo>
                    <a:pt x="144" y="0"/>
                  </a:moveTo>
                  <a:lnTo>
                    <a:pt x="144" y="0"/>
                  </a:lnTo>
                  <a:cubicBezTo>
                    <a:pt x="13" y="60"/>
                    <a:pt x="1" y="179"/>
                    <a:pt x="13" y="310"/>
                  </a:cubicBezTo>
                  <a:cubicBezTo>
                    <a:pt x="132" y="238"/>
                    <a:pt x="155" y="131"/>
                    <a:pt x="1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0"/>
            <p:cNvSpPr/>
            <p:nvPr/>
          </p:nvSpPr>
          <p:spPr>
            <a:xfrm>
              <a:off x="5328025" y="3868175"/>
              <a:ext cx="3900" cy="7150"/>
            </a:xfrm>
            <a:custGeom>
              <a:avLst/>
              <a:gdLst/>
              <a:ahLst/>
              <a:cxnLst/>
              <a:rect l="l" t="t" r="r" b="b"/>
              <a:pathLst>
                <a:path w="156" h="286" extrusionOk="0">
                  <a:moveTo>
                    <a:pt x="156" y="0"/>
                  </a:moveTo>
                  <a:cubicBezTo>
                    <a:pt x="1" y="95"/>
                    <a:pt x="1" y="179"/>
                    <a:pt x="156" y="286"/>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0"/>
            <p:cNvSpPr/>
            <p:nvPr/>
          </p:nvSpPr>
          <p:spPr>
            <a:xfrm>
              <a:off x="5324475" y="3879175"/>
              <a:ext cx="3575" cy="3600"/>
            </a:xfrm>
            <a:custGeom>
              <a:avLst/>
              <a:gdLst/>
              <a:ahLst/>
              <a:cxnLst/>
              <a:rect l="l" t="t" r="r" b="b"/>
              <a:pathLst>
                <a:path w="143" h="144" extrusionOk="0">
                  <a:moveTo>
                    <a:pt x="0" y="1"/>
                  </a:moveTo>
                  <a:lnTo>
                    <a:pt x="0" y="1"/>
                  </a:lnTo>
                  <a:cubicBezTo>
                    <a:pt x="12" y="36"/>
                    <a:pt x="12" y="96"/>
                    <a:pt x="12" y="143"/>
                  </a:cubicBezTo>
                  <a:lnTo>
                    <a:pt x="143" y="143"/>
                  </a:lnTo>
                  <a:cubicBezTo>
                    <a:pt x="95" y="96"/>
                    <a:pt x="60"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0"/>
            <p:cNvSpPr/>
            <p:nvPr/>
          </p:nvSpPr>
          <p:spPr>
            <a:xfrm>
              <a:off x="5339350" y="3992875"/>
              <a:ext cx="3600" cy="4200"/>
            </a:xfrm>
            <a:custGeom>
              <a:avLst/>
              <a:gdLst/>
              <a:ahLst/>
              <a:cxnLst/>
              <a:rect l="l" t="t" r="r" b="b"/>
              <a:pathLst>
                <a:path w="144" h="168" extrusionOk="0">
                  <a:moveTo>
                    <a:pt x="0" y="1"/>
                  </a:moveTo>
                  <a:lnTo>
                    <a:pt x="0" y="1"/>
                  </a:lnTo>
                  <a:cubicBezTo>
                    <a:pt x="12" y="96"/>
                    <a:pt x="60" y="156"/>
                    <a:pt x="143" y="167"/>
                  </a:cubicBezTo>
                  <a:cubicBezTo>
                    <a:pt x="131" y="72"/>
                    <a:pt x="72" y="37"/>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0"/>
            <p:cNvSpPr/>
            <p:nvPr/>
          </p:nvSpPr>
          <p:spPr>
            <a:xfrm>
              <a:off x="5335175" y="3882450"/>
              <a:ext cx="3600" cy="5075"/>
            </a:xfrm>
            <a:custGeom>
              <a:avLst/>
              <a:gdLst/>
              <a:ahLst/>
              <a:cxnLst/>
              <a:rect l="l" t="t" r="r" b="b"/>
              <a:pathLst>
                <a:path w="144" h="203" extrusionOk="0">
                  <a:moveTo>
                    <a:pt x="1" y="1"/>
                  </a:moveTo>
                  <a:cubicBezTo>
                    <a:pt x="13" y="72"/>
                    <a:pt x="24" y="132"/>
                    <a:pt x="24" y="203"/>
                  </a:cubicBezTo>
                  <a:cubicBezTo>
                    <a:pt x="108" y="167"/>
                    <a:pt x="144" y="84"/>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0"/>
            <p:cNvSpPr/>
            <p:nvPr/>
          </p:nvSpPr>
          <p:spPr>
            <a:xfrm>
              <a:off x="5335775" y="3985750"/>
              <a:ext cx="3000" cy="4475"/>
            </a:xfrm>
            <a:custGeom>
              <a:avLst/>
              <a:gdLst/>
              <a:ahLst/>
              <a:cxnLst/>
              <a:rect l="l" t="t" r="r" b="b"/>
              <a:pathLst>
                <a:path w="120" h="179" extrusionOk="0">
                  <a:moveTo>
                    <a:pt x="0" y="0"/>
                  </a:moveTo>
                  <a:cubicBezTo>
                    <a:pt x="0" y="83"/>
                    <a:pt x="36" y="143"/>
                    <a:pt x="108" y="179"/>
                  </a:cubicBezTo>
                  <a:cubicBezTo>
                    <a:pt x="120" y="95"/>
                    <a:pt x="84" y="3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0"/>
            <p:cNvSpPr/>
            <p:nvPr/>
          </p:nvSpPr>
          <p:spPr>
            <a:xfrm>
              <a:off x="5317625" y="3900600"/>
              <a:ext cx="1800" cy="3300"/>
            </a:xfrm>
            <a:custGeom>
              <a:avLst/>
              <a:gdLst/>
              <a:ahLst/>
              <a:cxnLst/>
              <a:rect l="l" t="t" r="r" b="b"/>
              <a:pathLst>
                <a:path w="72" h="132" extrusionOk="0">
                  <a:moveTo>
                    <a:pt x="0" y="1"/>
                  </a:moveTo>
                  <a:lnTo>
                    <a:pt x="0" y="132"/>
                  </a:lnTo>
                  <a:cubicBezTo>
                    <a:pt x="72" y="96"/>
                    <a:pt x="72"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0"/>
            <p:cNvSpPr/>
            <p:nvPr/>
          </p:nvSpPr>
          <p:spPr>
            <a:xfrm>
              <a:off x="5186350" y="3728350"/>
              <a:ext cx="235175" cy="33925"/>
            </a:xfrm>
            <a:custGeom>
              <a:avLst/>
              <a:gdLst/>
              <a:ahLst/>
              <a:cxnLst/>
              <a:rect l="l" t="t" r="r" b="b"/>
              <a:pathLst>
                <a:path w="9407" h="1357" extrusionOk="0">
                  <a:moveTo>
                    <a:pt x="756" y="0"/>
                  </a:moveTo>
                  <a:cubicBezTo>
                    <a:pt x="664" y="0"/>
                    <a:pt x="571" y="12"/>
                    <a:pt x="477" y="45"/>
                  </a:cubicBezTo>
                  <a:cubicBezTo>
                    <a:pt x="239" y="211"/>
                    <a:pt x="1" y="378"/>
                    <a:pt x="298" y="700"/>
                  </a:cubicBezTo>
                  <a:cubicBezTo>
                    <a:pt x="308" y="695"/>
                    <a:pt x="320" y="692"/>
                    <a:pt x="331" y="692"/>
                  </a:cubicBezTo>
                  <a:cubicBezTo>
                    <a:pt x="347" y="692"/>
                    <a:pt x="363" y="698"/>
                    <a:pt x="370" y="712"/>
                  </a:cubicBezTo>
                  <a:cubicBezTo>
                    <a:pt x="584" y="926"/>
                    <a:pt x="846" y="926"/>
                    <a:pt x="1120" y="926"/>
                  </a:cubicBezTo>
                  <a:cubicBezTo>
                    <a:pt x="1256" y="933"/>
                    <a:pt x="1393" y="935"/>
                    <a:pt x="1530" y="935"/>
                  </a:cubicBezTo>
                  <a:cubicBezTo>
                    <a:pt x="1947" y="935"/>
                    <a:pt x="2367" y="911"/>
                    <a:pt x="2788" y="911"/>
                  </a:cubicBezTo>
                  <a:cubicBezTo>
                    <a:pt x="3173" y="911"/>
                    <a:pt x="3558" y="932"/>
                    <a:pt x="3941" y="1009"/>
                  </a:cubicBezTo>
                  <a:cubicBezTo>
                    <a:pt x="4170" y="1054"/>
                    <a:pt x="4403" y="1064"/>
                    <a:pt x="4636" y="1064"/>
                  </a:cubicBezTo>
                  <a:cubicBezTo>
                    <a:pt x="4853" y="1064"/>
                    <a:pt x="5071" y="1055"/>
                    <a:pt x="5284" y="1055"/>
                  </a:cubicBezTo>
                  <a:cubicBezTo>
                    <a:pt x="5333" y="1055"/>
                    <a:pt x="5382" y="1056"/>
                    <a:pt x="5430" y="1057"/>
                  </a:cubicBezTo>
                  <a:cubicBezTo>
                    <a:pt x="5506" y="1050"/>
                    <a:pt x="5583" y="1048"/>
                    <a:pt x="5659" y="1048"/>
                  </a:cubicBezTo>
                  <a:cubicBezTo>
                    <a:pt x="6130" y="1048"/>
                    <a:pt x="6597" y="1153"/>
                    <a:pt x="7079" y="1153"/>
                  </a:cubicBezTo>
                  <a:cubicBezTo>
                    <a:pt x="7101" y="1153"/>
                    <a:pt x="7123" y="1153"/>
                    <a:pt x="7144" y="1152"/>
                  </a:cubicBezTo>
                  <a:cubicBezTo>
                    <a:pt x="7200" y="1149"/>
                    <a:pt x="7254" y="1148"/>
                    <a:pt x="7309" y="1148"/>
                  </a:cubicBezTo>
                  <a:cubicBezTo>
                    <a:pt x="7714" y="1148"/>
                    <a:pt x="8104" y="1220"/>
                    <a:pt x="8513" y="1283"/>
                  </a:cubicBezTo>
                  <a:cubicBezTo>
                    <a:pt x="8545" y="1277"/>
                    <a:pt x="8577" y="1274"/>
                    <a:pt x="8609" y="1274"/>
                  </a:cubicBezTo>
                  <a:cubicBezTo>
                    <a:pt x="8785" y="1274"/>
                    <a:pt x="8962" y="1357"/>
                    <a:pt x="9138" y="1357"/>
                  </a:cubicBezTo>
                  <a:cubicBezTo>
                    <a:pt x="9227" y="1357"/>
                    <a:pt x="9317" y="1336"/>
                    <a:pt x="9406" y="1271"/>
                  </a:cubicBezTo>
                  <a:cubicBezTo>
                    <a:pt x="9371" y="1009"/>
                    <a:pt x="9240" y="866"/>
                    <a:pt x="8978" y="854"/>
                  </a:cubicBezTo>
                  <a:cubicBezTo>
                    <a:pt x="8942" y="854"/>
                    <a:pt x="8894" y="854"/>
                    <a:pt x="8871" y="866"/>
                  </a:cubicBezTo>
                  <a:cubicBezTo>
                    <a:pt x="8240" y="640"/>
                    <a:pt x="7573" y="759"/>
                    <a:pt x="6930" y="592"/>
                  </a:cubicBezTo>
                  <a:cubicBezTo>
                    <a:pt x="6787" y="557"/>
                    <a:pt x="6620" y="533"/>
                    <a:pt x="6478" y="533"/>
                  </a:cubicBezTo>
                  <a:cubicBezTo>
                    <a:pt x="5739" y="331"/>
                    <a:pt x="4965" y="473"/>
                    <a:pt x="4227" y="295"/>
                  </a:cubicBezTo>
                  <a:cubicBezTo>
                    <a:pt x="3751" y="200"/>
                    <a:pt x="3239" y="319"/>
                    <a:pt x="2787" y="152"/>
                  </a:cubicBezTo>
                  <a:cubicBezTo>
                    <a:pt x="2406" y="92"/>
                    <a:pt x="2048" y="116"/>
                    <a:pt x="1679" y="104"/>
                  </a:cubicBezTo>
                  <a:cubicBezTo>
                    <a:pt x="1643" y="109"/>
                    <a:pt x="1607" y="110"/>
                    <a:pt x="1571" y="110"/>
                  </a:cubicBezTo>
                  <a:cubicBezTo>
                    <a:pt x="1297" y="110"/>
                    <a:pt x="1032" y="0"/>
                    <a:pt x="7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0"/>
            <p:cNvSpPr/>
            <p:nvPr/>
          </p:nvSpPr>
          <p:spPr>
            <a:xfrm>
              <a:off x="5197950" y="3766775"/>
              <a:ext cx="113450" cy="20900"/>
            </a:xfrm>
            <a:custGeom>
              <a:avLst/>
              <a:gdLst/>
              <a:ahLst/>
              <a:cxnLst/>
              <a:rect l="l" t="t" r="r" b="b"/>
              <a:pathLst>
                <a:path w="4538" h="836" extrusionOk="0">
                  <a:moveTo>
                    <a:pt x="750" y="0"/>
                  </a:moveTo>
                  <a:cubicBezTo>
                    <a:pt x="575" y="0"/>
                    <a:pt x="404" y="30"/>
                    <a:pt x="239" y="115"/>
                  </a:cubicBezTo>
                  <a:cubicBezTo>
                    <a:pt x="203" y="151"/>
                    <a:pt x="191" y="175"/>
                    <a:pt x="156" y="210"/>
                  </a:cubicBezTo>
                  <a:cubicBezTo>
                    <a:pt x="120" y="270"/>
                    <a:pt x="60" y="306"/>
                    <a:pt x="13" y="353"/>
                  </a:cubicBezTo>
                  <a:cubicBezTo>
                    <a:pt x="1" y="449"/>
                    <a:pt x="25" y="508"/>
                    <a:pt x="108" y="544"/>
                  </a:cubicBezTo>
                  <a:cubicBezTo>
                    <a:pt x="977" y="722"/>
                    <a:pt x="1858" y="758"/>
                    <a:pt x="2727" y="770"/>
                  </a:cubicBezTo>
                  <a:cubicBezTo>
                    <a:pt x="3058" y="777"/>
                    <a:pt x="3392" y="835"/>
                    <a:pt x="3721" y="835"/>
                  </a:cubicBezTo>
                  <a:cubicBezTo>
                    <a:pt x="3961" y="835"/>
                    <a:pt x="4199" y="804"/>
                    <a:pt x="4430" y="699"/>
                  </a:cubicBezTo>
                  <a:cubicBezTo>
                    <a:pt x="4501" y="651"/>
                    <a:pt x="4537" y="579"/>
                    <a:pt x="4537" y="484"/>
                  </a:cubicBezTo>
                  <a:cubicBezTo>
                    <a:pt x="4490" y="365"/>
                    <a:pt x="4394" y="282"/>
                    <a:pt x="4275" y="222"/>
                  </a:cubicBezTo>
                  <a:cubicBezTo>
                    <a:pt x="4072" y="160"/>
                    <a:pt x="3861" y="146"/>
                    <a:pt x="3648" y="146"/>
                  </a:cubicBezTo>
                  <a:cubicBezTo>
                    <a:pt x="3475" y="146"/>
                    <a:pt x="3301" y="155"/>
                    <a:pt x="3129" y="155"/>
                  </a:cubicBezTo>
                  <a:cubicBezTo>
                    <a:pt x="3066" y="155"/>
                    <a:pt x="3004" y="154"/>
                    <a:pt x="2942" y="151"/>
                  </a:cubicBezTo>
                  <a:lnTo>
                    <a:pt x="1775" y="151"/>
                  </a:lnTo>
                  <a:cubicBezTo>
                    <a:pt x="1608" y="151"/>
                    <a:pt x="1430" y="103"/>
                    <a:pt x="1251" y="56"/>
                  </a:cubicBezTo>
                  <a:cubicBezTo>
                    <a:pt x="1083" y="27"/>
                    <a:pt x="915" y="0"/>
                    <a:pt x="7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0"/>
            <p:cNvSpPr/>
            <p:nvPr/>
          </p:nvSpPr>
          <p:spPr>
            <a:xfrm>
              <a:off x="5181000" y="3696125"/>
              <a:ext cx="44375" cy="49850"/>
            </a:xfrm>
            <a:custGeom>
              <a:avLst/>
              <a:gdLst/>
              <a:ahLst/>
              <a:cxnLst/>
              <a:rect l="l" t="t" r="r" b="b"/>
              <a:pathLst>
                <a:path w="1775" h="1994" extrusionOk="0">
                  <a:moveTo>
                    <a:pt x="846" y="727"/>
                  </a:moveTo>
                  <a:lnTo>
                    <a:pt x="846" y="727"/>
                  </a:lnTo>
                  <a:cubicBezTo>
                    <a:pt x="851" y="730"/>
                    <a:pt x="857" y="735"/>
                    <a:pt x="862" y="740"/>
                  </a:cubicBezTo>
                  <a:lnTo>
                    <a:pt x="862" y="740"/>
                  </a:lnTo>
                  <a:cubicBezTo>
                    <a:pt x="853" y="736"/>
                    <a:pt x="846" y="733"/>
                    <a:pt x="846" y="727"/>
                  </a:cubicBezTo>
                  <a:close/>
                  <a:moveTo>
                    <a:pt x="596" y="0"/>
                  </a:moveTo>
                  <a:cubicBezTo>
                    <a:pt x="572" y="191"/>
                    <a:pt x="488" y="369"/>
                    <a:pt x="298" y="453"/>
                  </a:cubicBezTo>
                  <a:cubicBezTo>
                    <a:pt x="48" y="727"/>
                    <a:pt x="179" y="989"/>
                    <a:pt x="274" y="1262"/>
                  </a:cubicBezTo>
                  <a:cubicBezTo>
                    <a:pt x="238" y="1346"/>
                    <a:pt x="191" y="1405"/>
                    <a:pt x="107" y="1453"/>
                  </a:cubicBezTo>
                  <a:cubicBezTo>
                    <a:pt x="0" y="1608"/>
                    <a:pt x="36" y="1739"/>
                    <a:pt x="143" y="1870"/>
                  </a:cubicBezTo>
                  <a:cubicBezTo>
                    <a:pt x="207" y="1970"/>
                    <a:pt x="299" y="1994"/>
                    <a:pt x="403" y="1994"/>
                  </a:cubicBezTo>
                  <a:cubicBezTo>
                    <a:pt x="435" y="1994"/>
                    <a:pt x="467" y="1991"/>
                    <a:pt x="500" y="1989"/>
                  </a:cubicBezTo>
                  <a:cubicBezTo>
                    <a:pt x="453" y="1751"/>
                    <a:pt x="512" y="1572"/>
                    <a:pt x="715" y="1441"/>
                  </a:cubicBezTo>
                  <a:cubicBezTo>
                    <a:pt x="762" y="1393"/>
                    <a:pt x="810" y="1346"/>
                    <a:pt x="822" y="1274"/>
                  </a:cubicBezTo>
                  <a:cubicBezTo>
                    <a:pt x="880" y="1112"/>
                    <a:pt x="926" y="939"/>
                    <a:pt x="885" y="765"/>
                  </a:cubicBezTo>
                  <a:lnTo>
                    <a:pt x="885" y="765"/>
                  </a:lnTo>
                  <a:cubicBezTo>
                    <a:pt x="903" y="787"/>
                    <a:pt x="920" y="813"/>
                    <a:pt x="941" y="834"/>
                  </a:cubicBezTo>
                  <a:cubicBezTo>
                    <a:pt x="1085" y="942"/>
                    <a:pt x="1233" y="1006"/>
                    <a:pt x="1388" y="1006"/>
                  </a:cubicBezTo>
                  <a:cubicBezTo>
                    <a:pt x="1490" y="1006"/>
                    <a:pt x="1594" y="978"/>
                    <a:pt x="1703" y="917"/>
                  </a:cubicBezTo>
                  <a:cubicBezTo>
                    <a:pt x="1739" y="869"/>
                    <a:pt x="1774" y="810"/>
                    <a:pt x="1762" y="738"/>
                  </a:cubicBezTo>
                  <a:cubicBezTo>
                    <a:pt x="1608" y="488"/>
                    <a:pt x="1250" y="441"/>
                    <a:pt x="1143" y="143"/>
                  </a:cubicBezTo>
                  <a:cubicBezTo>
                    <a:pt x="953" y="143"/>
                    <a:pt x="762" y="11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0"/>
            <p:cNvSpPr/>
            <p:nvPr/>
          </p:nvSpPr>
          <p:spPr>
            <a:xfrm>
              <a:off x="5195575" y="3752975"/>
              <a:ext cx="69375" cy="18250"/>
            </a:xfrm>
            <a:custGeom>
              <a:avLst/>
              <a:gdLst/>
              <a:ahLst/>
              <a:cxnLst/>
              <a:rect l="l" t="t" r="r" b="b"/>
              <a:pathLst>
                <a:path w="2775" h="730" extrusionOk="0">
                  <a:moveTo>
                    <a:pt x="430" y="0"/>
                  </a:moveTo>
                  <a:cubicBezTo>
                    <a:pt x="285" y="0"/>
                    <a:pt x="142" y="40"/>
                    <a:pt x="1" y="167"/>
                  </a:cubicBezTo>
                  <a:lnTo>
                    <a:pt x="1" y="441"/>
                  </a:lnTo>
                  <a:cubicBezTo>
                    <a:pt x="60" y="500"/>
                    <a:pt x="120" y="548"/>
                    <a:pt x="191" y="584"/>
                  </a:cubicBezTo>
                  <a:cubicBezTo>
                    <a:pt x="327" y="605"/>
                    <a:pt x="467" y="610"/>
                    <a:pt x="606" y="610"/>
                  </a:cubicBezTo>
                  <a:cubicBezTo>
                    <a:pt x="699" y="610"/>
                    <a:pt x="791" y="608"/>
                    <a:pt x="882" y="608"/>
                  </a:cubicBezTo>
                  <a:cubicBezTo>
                    <a:pt x="944" y="606"/>
                    <a:pt x="1007" y="605"/>
                    <a:pt x="1070" y="605"/>
                  </a:cubicBezTo>
                  <a:cubicBezTo>
                    <a:pt x="1415" y="605"/>
                    <a:pt x="1764" y="634"/>
                    <a:pt x="2096" y="715"/>
                  </a:cubicBezTo>
                  <a:cubicBezTo>
                    <a:pt x="2161" y="724"/>
                    <a:pt x="2223" y="730"/>
                    <a:pt x="2284" y="730"/>
                  </a:cubicBezTo>
                  <a:cubicBezTo>
                    <a:pt x="2381" y="730"/>
                    <a:pt x="2473" y="716"/>
                    <a:pt x="2560" y="679"/>
                  </a:cubicBezTo>
                  <a:cubicBezTo>
                    <a:pt x="2680" y="608"/>
                    <a:pt x="2739" y="524"/>
                    <a:pt x="2775" y="405"/>
                  </a:cubicBezTo>
                  <a:cubicBezTo>
                    <a:pt x="2775" y="310"/>
                    <a:pt x="2727" y="250"/>
                    <a:pt x="2656" y="203"/>
                  </a:cubicBezTo>
                  <a:cubicBezTo>
                    <a:pt x="2501" y="131"/>
                    <a:pt x="2334" y="119"/>
                    <a:pt x="2179" y="119"/>
                  </a:cubicBezTo>
                  <a:cubicBezTo>
                    <a:pt x="2001" y="113"/>
                    <a:pt x="1822" y="113"/>
                    <a:pt x="1644" y="113"/>
                  </a:cubicBezTo>
                  <a:cubicBezTo>
                    <a:pt x="1465" y="113"/>
                    <a:pt x="1286" y="113"/>
                    <a:pt x="1108" y="108"/>
                  </a:cubicBezTo>
                  <a:cubicBezTo>
                    <a:pt x="877" y="93"/>
                    <a:pt x="651" y="0"/>
                    <a:pt x="4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0"/>
            <p:cNvSpPr/>
            <p:nvPr/>
          </p:nvSpPr>
          <p:spPr>
            <a:xfrm>
              <a:off x="5195575" y="3748400"/>
              <a:ext cx="57475" cy="12300"/>
            </a:xfrm>
            <a:custGeom>
              <a:avLst/>
              <a:gdLst/>
              <a:ahLst/>
              <a:cxnLst/>
              <a:rect l="l" t="t" r="r" b="b"/>
              <a:pathLst>
                <a:path w="2299" h="492" extrusionOk="0">
                  <a:moveTo>
                    <a:pt x="162" y="0"/>
                  </a:moveTo>
                  <a:cubicBezTo>
                    <a:pt x="102" y="0"/>
                    <a:pt x="47" y="22"/>
                    <a:pt x="13" y="112"/>
                  </a:cubicBezTo>
                  <a:cubicBezTo>
                    <a:pt x="13" y="183"/>
                    <a:pt x="1" y="267"/>
                    <a:pt x="1" y="350"/>
                  </a:cubicBezTo>
                  <a:cubicBezTo>
                    <a:pt x="597" y="406"/>
                    <a:pt x="1194" y="491"/>
                    <a:pt x="1796" y="491"/>
                  </a:cubicBezTo>
                  <a:cubicBezTo>
                    <a:pt x="1963" y="491"/>
                    <a:pt x="2131" y="485"/>
                    <a:pt x="2299" y="469"/>
                  </a:cubicBezTo>
                  <a:cubicBezTo>
                    <a:pt x="2215" y="124"/>
                    <a:pt x="1894" y="183"/>
                    <a:pt x="1667" y="76"/>
                  </a:cubicBezTo>
                  <a:cubicBezTo>
                    <a:pt x="1538" y="60"/>
                    <a:pt x="1409" y="55"/>
                    <a:pt x="1281" y="55"/>
                  </a:cubicBezTo>
                  <a:cubicBezTo>
                    <a:pt x="1126" y="55"/>
                    <a:pt x="972" y="62"/>
                    <a:pt x="818" y="62"/>
                  </a:cubicBezTo>
                  <a:cubicBezTo>
                    <a:pt x="645" y="62"/>
                    <a:pt x="471" y="53"/>
                    <a:pt x="298" y="17"/>
                  </a:cubicBezTo>
                  <a:cubicBezTo>
                    <a:pt x="253" y="12"/>
                    <a:pt x="206" y="0"/>
                    <a:pt x="1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0"/>
            <p:cNvSpPr/>
            <p:nvPr/>
          </p:nvSpPr>
          <p:spPr>
            <a:xfrm>
              <a:off x="5175825" y="3773925"/>
              <a:ext cx="23650" cy="12100"/>
            </a:xfrm>
            <a:custGeom>
              <a:avLst/>
              <a:gdLst/>
              <a:ahLst/>
              <a:cxnLst/>
              <a:rect l="l" t="t" r="r" b="b"/>
              <a:pathLst>
                <a:path w="946" h="484" extrusionOk="0">
                  <a:moveTo>
                    <a:pt x="185" y="1"/>
                  </a:moveTo>
                  <a:cubicBezTo>
                    <a:pt x="1" y="1"/>
                    <a:pt x="86" y="185"/>
                    <a:pt x="64" y="282"/>
                  </a:cubicBezTo>
                  <a:cubicBezTo>
                    <a:pt x="112" y="424"/>
                    <a:pt x="207" y="484"/>
                    <a:pt x="350" y="484"/>
                  </a:cubicBezTo>
                  <a:lnTo>
                    <a:pt x="493" y="484"/>
                  </a:lnTo>
                  <a:lnTo>
                    <a:pt x="612" y="365"/>
                  </a:lnTo>
                  <a:cubicBezTo>
                    <a:pt x="743" y="341"/>
                    <a:pt x="874" y="317"/>
                    <a:pt x="945" y="174"/>
                  </a:cubicBezTo>
                  <a:cubicBezTo>
                    <a:pt x="945" y="127"/>
                    <a:pt x="922" y="103"/>
                    <a:pt x="898" y="67"/>
                  </a:cubicBezTo>
                  <a:cubicBezTo>
                    <a:pt x="683" y="43"/>
                    <a:pt x="481" y="20"/>
                    <a:pt x="255" y="8"/>
                  </a:cubicBezTo>
                  <a:cubicBezTo>
                    <a:pt x="228" y="3"/>
                    <a:pt x="205"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0"/>
            <p:cNvSpPr/>
            <p:nvPr/>
          </p:nvSpPr>
          <p:spPr>
            <a:xfrm>
              <a:off x="5178900" y="3706550"/>
              <a:ext cx="13725" cy="21150"/>
            </a:xfrm>
            <a:custGeom>
              <a:avLst/>
              <a:gdLst/>
              <a:ahLst/>
              <a:cxnLst/>
              <a:rect l="l" t="t" r="r" b="b"/>
              <a:pathLst>
                <a:path w="549" h="846" extrusionOk="0">
                  <a:moveTo>
                    <a:pt x="239" y="0"/>
                  </a:moveTo>
                  <a:cubicBezTo>
                    <a:pt x="156" y="83"/>
                    <a:pt x="108" y="179"/>
                    <a:pt x="37" y="262"/>
                  </a:cubicBezTo>
                  <a:lnTo>
                    <a:pt x="72" y="298"/>
                  </a:lnTo>
                  <a:cubicBezTo>
                    <a:pt x="203" y="452"/>
                    <a:pt x="1" y="560"/>
                    <a:pt x="25" y="714"/>
                  </a:cubicBezTo>
                  <a:cubicBezTo>
                    <a:pt x="60" y="738"/>
                    <a:pt x="72" y="750"/>
                    <a:pt x="108" y="774"/>
                  </a:cubicBezTo>
                  <a:cubicBezTo>
                    <a:pt x="191" y="786"/>
                    <a:pt x="263" y="810"/>
                    <a:pt x="358" y="845"/>
                  </a:cubicBezTo>
                  <a:cubicBezTo>
                    <a:pt x="549" y="572"/>
                    <a:pt x="299" y="310"/>
                    <a:pt x="382" y="36"/>
                  </a:cubicBezTo>
                  <a:cubicBezTo>
                    <a:pt x="346" y="24"/>
                    <a:pt x="299" y="12"/>
                    <a:pt x="2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0"/>
            <p:cNvSpPr/>
            <p:nvPr/>
          </p:nvSpPr>
          <p:spPr>
            <a:xfrm>
              <a:off x="5173550" y="3732200"/>
              <a:ext cx="11325" cy="11875"/>
            </a:xfrm>
            <a:custGeom>
              <a:avLst/>
              <a:gdLst/>
              <a:ahLst/>
              <a:cxnLst/>
              <a:rect l="l" t="t" r="r" b="b"/>
              <a:pathLst>
                <a:path w="453" h="475" extrusionOk="0">
                  <a:moveTo>
                    <a:pt x="240" y="0"/>
                  </a:moveTo>
                  <a:cubicBezTo>
                    <a:pt x="139" y="0"/>
                    <a:pt x="51" y="29"/>
                    <a:pt x="36" y="188"/>
                  </a:cubicBezTo>
                  <a:cubicBezTo>
                    <a:pt x="1" y="474"/>
                    <a:pt x="298" y="296"/>
                    <a:pt x="393" y="415"/>
                  </a:cubicBezTo>
                  <a:cubicBezTo>
                    <a:pt x="393" y="427"/>
                    <a:pt x="441" y="427"/>
                    <a:pt x="453" y="427"/>
                  </a:cubicBezTo>
                  <a:cubicBezTo>
                    <a:pt x="441" y="284"/>
                    <a:pt x="441" y="141"/>
                    <a:pt x="417" y="10"/>
                  </a:cubicBezTo>
                  <a:cubicBezTo>
                    <a:pt x="361" y="10"/>
                    <a:pt x="298" y="0"/>
                    <a:pt x="2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0"/>
            <p:cNvSpPr/>
            <p:nvPr/>
          </p:nvSpPr>
          <p:spPr>
            <a:xfrm>
              <a:off x="5174750" y="3780950"/>
              <a:ext cx="10125" cy="12225"/>
            </a:xfrm>
            <a:custGeom>
              <a:avLst/>
              <a:gdLst/>
              <a:ahLst/>
              <a:cxnLst/>
              <a:rect l="l" t="t" r="r" b="b"/>
              <a:pathLst>
                <a:path w="405" h="489" extrusionOk="0">
                  <a:moveTo>
                    <a:pt x="119" y="1"/>
                  </a:moveTo>
                  <a:cubicBezTo>
                    <a:pt x="60" y="143"/>
                    <a:pt x="0" y="310"/>
                    <a:pt x="107" y="477"/>
                  </a:cubicBezTo>
                  <a:cubicBezTo>
                    <a:pt x="155" y="489"/>
                    <a:pt x="214" y="489"/>
                    <a:pt x="250" y="489"/>
                  </a:cubicBezTo>
                  <a:cubicBezTo>
                    <a:pt x="310" y="393"/>
                    <a:pt x="357" y="298"/>
                    <a:pt x="405" y="203"/>
                  </a:cubicBezTo>
                  <a:cubicBezTo>
                    <a:pt x="298" y="132"/>
                    <a:pt x="203" y="7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0"/>
            <p:cNvSpPr/>
            <p:nvPr/>
          </p:nvSpPr>
          <p:spPr>
            <a:xfrm>
              <a:off x="5195575" y="3746125"/>
              <a:ext cx="17600" cy="5700"/>
            </a:xfrm>
            <a:custGeom>
              <a:avLst/>
              <a:gdLst/>
              <a:ahLst/>
              <a:cxnLst/>
              <a:rect l="l" t="t" r="r" b="b"/>
              <a:pathLst>
                <a:path w="704" h="228" extrusionOk="0">
                  <a:moveTo>
                    <a:pt x="1" y="1"/>
                  </a:moveTo>
                  <a:cubicBezTo>
                    <a:pt x="1" y="60"/>
                    <a:pt x="13" y="143"/>
                    <a:pt x="13" y="203"/>
                  </a:cubicBezTo>
                  <a:cubicBezTo>
                    <a:pt x="96" y="179"/>
                    <a:pt x="167" y="179"/>
                    <a:pt x="239" y="167"/>
                  </a:cubicBezTo>
                  <a:cubicBezTo>
                    <a:pt x="334" y="174"/>
                    <a:pt x="443" y="227"/>
                    <a:pt x="533" y="227"/>
                  </a:cubicBezTo>
                  <a:cubicBezTo>
                    <a:pt x="611" y="227"/>
                    <a:pt x="675" y="186"/>
                    <a:pt x="703" y="36"/>
                  </a:cubicBezTo>
                  <a:cubicBezTo>
                    <a:pt x="477" y="24"/>
                    <a:pt x="239" y="2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0"/>
            <p:cNvSpPr/>
            <p:nvPr/>
          </p:nvSpPr>
          <p:spPr>
            <a:xfrm>
              <a:off x="5183075" y="3764575"/>
              <a:ext cx="4500" cy="4375"/>
            </a:xfrm>
            <a:custGeom>
              <a:avLst/>
              <a:gdLst/>
              <a:ahLst/>
              <a:cxnLst/>
              <a:rect l="l" t="t" r="r" b="b"/>
              <a:pathLst>
                <a:path w="180" h="175" extrusionOk="0">
                  <a:moveTo>
                    <a:pt x="96" y="1"/>
                  </a:moveTo>
                  <a:cubicBezTo>
                    <a:pt x="72" y="13"/>
                    <a:pt x="24" y="25"/>
                    <a:pt x="1" y="60"/>
                  </a:cubicBezTo>
                  <a:cubicBezTo>
                    <a:pt x="12" y="84"/>
                    <a:pt x="24" y="144"/>
                    <a:pt x="60" y="156"/>
                  </a:cubicBezTo>
                  <a:cubicBezTo>
                    <a:pt x="80" y="169"/>
                    <a:pt x="98" y="175"/>
                    <a:pt x="114" y="175"/>
                  </a:cubicBezTo>
                  <a:cubicBezTo>
                    <a:pt x="154" y="175"/>
                    <a:pt x="179" y="136"/>
                    <a:pt x="179" y="84"/>
                  </a:cubicBezTo>
                  <a:cubicBezTo>
                    <a:pt x="179" y="60"/>
                    <a:pt x="132" y="25"/>
                    <a:pt x="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0"/>
            <p:cNvSpPr/>
            <p:nvPr/>
          </p:nvSpPr>
          <p:spPr>
            <a:xfrm>
              <a:off x="5195875" y="3766250"/>
              <a:ext cx="8350" cy="5800"/>
            </a:xfrm>
            <a:custGeom>
              <a:avLst/>
              <a:gdLst/>
              <a:ahLst/>
              <a:cxnLst/>
              <a:rect l="l" t="t" r="r" b="b"/>
              <a:pathLst>
                <a:path w="334" h="232" extrusionOk="0">
                  <a:moveTo>
                    <a:pt x="131" y="0"/>
                  </a:moveTo>
                  <a:cubicBezTo>
                    <a:pt x="88" y="0"/>
                    <a:pt x="44" y="12"/>
                    <a:pt x="1" y="29"/>
                  </a:cubicBezTo>
                  <a:cubicBezTo>
                    <a:pt x="36" y="172"/>
                    <a:pt x="143" y="196"/>
                    <a:pt x="262" y="231"/>
                  </a:cubicBezTo>
                  <a:lnTo>
                    <a:pt x="286" y="208"/>
                  </a:lnTo>
                  <a:cubicBezTo>
                    <a:pt x="334" y="89"/>
                    <a:pt x="274" y="53"/>
                    <a:pt x="179" y="5"/>
                  </a:cubicBezTo>
                  <a:cubicBezTo>
                    <a:pt x="163" y="2"/>
                    <a:pt x="147"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0"/>
            <p:cNvSpPr/>
            <p:nvPr/>
          </p:nvSpPr>
          <p:spPr>
            <a:xfrm>
              <a:off x="5195275" y="3763975"/>
              <a:ext cx="5675" cy="3600"/>
            </a:xfrm>
            <a:custGeom>
              <a:avLst/>
              <a:gdLst/>
              <a:ahLst/>
              <a:cxnLst/>
              <a:rect l="l" t="t" r="r" b="b"/>
              <a:pathLst>
                <a:path w="227" h="144" extrusionOk="0">
                  <a:moveTo>
                    <a:pt x="1" y="1"/>
                  </a:moveTo>
                  <a:cubicBezTo>
                    <a:pt x="13" y="49"/>
                    <a:pt x="13" y="84"/>
                    <a:pt x="13" y="120"/>
                  </a:cubicBezTo>
                  <a:cubicBezTo>
                    <a:pt x="60" y="144"/>
                    <a:pt x="108" y="144"/>
                    <a:pt x="144" y="144"/>
                  </a:cubicBezTo>
                  <a:cubicBezTo>
                    <a:pt x="227" y="96"/>
                    <a:pt x="227" y="49"/>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0"/>
            <p:cNvSpPr/>
            <p:nvPr/>
          </p:nvSpPr>
          <p:spPr>
            <a:xfrm>
              <a:off x="5177425" y="3723025"/>
              <a:ext cx="4475" cy="3825"/>
            </a:xfrm>
            <a:custGeom>
              <a:avLst/>
              <a:gdLst/>
              <a:ahLst/>
              <a:cxnLst/>
              <a:rect l="l" t="t" r="r" b="b"/>
              <a:pathLst>
                <a:path w="179" h="153" extrusionOk="0">
                  <a:moveTo>
                    <a:pt x="84" y="1"/>
                  </a:moveTo>
                  <a:cubicBezTo>
                    <a:pt x="65" y="1"/>
                    <a:pt x="47" y="9"/>
                    <a:pt x="24" y="32"/>
                  </a:cubicBezTo>
                  <a:lnTo>
                    <a:pt x="0" y="79"/>
                  </a:lnTo>
                  <a:cubicBezTo>
                    <a:pt x="25" y="128"/>
                    <a:pt x="56" y="152"/>
                    <a:pt x="88" y="152"/>
                  </a:cubicBezTo>
                  <a:cubicBezTo>
                    <a:pt x="119" y="152"/>
                    <a:pt x="150" y="131"/>
                    <a:pt x="179" y="91"/>
                  </a:cubicBezTo>
                  <a:lnTo>
                    <a:pt x="143" y="55"/>
                  </a:lnTo>
                  <a:cubicBezTo>
                    <a:pt x="143" y="32"/>
                    <a:pt x="143" y="20"/>
                    <a:pt x="119" y="8"/>
                  </a:cubicBezTo>
                  <a:cubicBezTo>
                    <a:pt x="106" y="3"/>
                    <a:pt x="95"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0"/>
            <p:cNvSpPr/>
            <p:nvPr/>
          </p:nvSpPr>
          <p:spPr>
            <a:xfrm>
              <a:off x="5174150" y="3792850"/>
              <a:ext cx="3300" cy="1825"/>
            </a:xfrm>
            <a:custGeom>
              <a:avLst/>
              <a:gdLst/>
              <a:ahLst/>
              <a:cxnLst/>
              <a:rect l="l" t="t" r="r" b="b"/>
              <a:pathLst>
                <a:path w="132" h="73" extrusionOk="0">
                  <a:moveTo>
                    <a:pt x="131" y="1"/>
                  </a:moveTo>
                  <a:lnTo>
                    <a:pt x="131" y="1"/>
                  </a:lnTo>
                  <a:cubicBezTo>
                    <a:pt x="84" y="13"/>
                    <a:pt x="36" y="25"/>
                    <a:pt x="0" y="25"/>
                  </a:cubicBezTo>
                  <a:cubicBezTo>
                    <a:pt x="12" y="37"/>
                    <a:pt x="24" y="72"/>
                    <a:pt x="36" y="72"/>
                  </a:cubicBezTo>
                  <a:cubicBezTo>
                    <a:pt x="72" y="37"/>
                    <a:pt x="96" y="25"/>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0"/>
            <p:cNvSpPr/>
            <p:nvPr/>
          </p:nvSpPr>
          <p:spPr>
            <a:xfrm>
              <a:off x="5256600" y="3793150"/>
              <a:ext cx="22350" cy="3875"/>
            </a:xfrm>
            <a:custGeom>
              <a:avLst/>
              <a:gdLst/>
              <a:ahLst/>
              <a:cxnLst/>
              <a:rect l="l" t="t" r="r" b="b"/>
              <a:pathLst>
                <a:path w="894" h="155" extrusionOk="0">
                  <a:moveTo>
                    <a:pt x="0" y="1"/>
                  </a:moveTo>
                  <a:lnTo>
                    <a:pt x="0" y="1"/>
                  </a:lnTo>
                  <a:cubicBezTo>
                    <a:pt x="134" y="123"/>
                    <a:pt x="276" y="154"/>
                    <a:pt x="423" y="154"/>
                  </a:cubicBezTo>
                  <a:cubicBezTo>
                    <a:pt x="577" y="154"/>
                    <a:pt x="735" y="120"/>
                    <a:pt x="893" y="120"/>
                  </a:cubicBezTo>
                  <a:cubicBezTo>
                    <a:pt x="718" y="18"/>
                    <a:pt x="534" y="5"/>
                    <a:pt x="349" y="5"/>
                  </a:cubicBezTo>
                  <a:cubicBezTo>
                    <a:pt x="288" y="5"/>
                    <a:pt x="227" y="6"/>
                    <a:pt x="166" y="6"/>
                  </a:cubicBezTo>
                  <a:cubicBezTo>
                    <a:pt x="111" y="6"/>
                    <a:pt x="55" y="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0"/>
            <p:cNvSpPr/>
            <p:nvPr/>
          </p:nvSpPr>
          <p:spPr>
            <a:xfrm>
              <a:off x="5220575" y="3789450"/>
              <a:ext cx="15500" cy="3800"/>
            </a:xfrm>
            <a:custGeom>
              <a:avLst/>
              <a:gdLst/>
              <a:ahLst/>
              <a:cxnLst/>
              <a:rect l="l" t="t" r="r" b="b"/>
              <a:pathLst>
                <a:path w="620" h="152" extrusionOk="0">
                  <a:moveTo>
                    <a:pt x="162" y="1"/>
                  </a:moveTo>
                  <a:cubicBezTo>
                    <a:pt x="110" y="1"/>
                    <a:pt x="56" y="6"/>
                    <a:pt x="1" y="18"/>
                  </a:cubicBezTo>
                  <a:cubicBezTo>
                    <a:pt x="103" y="120"/>
                    <a:pt x="220" y="152"/>
                    <a:pt x="342" y="152"/>
                  </a:cubicBezTo>
                  <a:cubicBezTo>
                    <a:pt x="433" y="152"/>
                    <a:pt x="528" y="133"/>
                    <a:pt x="620" y="113"/>
                  </a:cubicBezTo>
                  <a:cubicBezTo>
                    <a:pt x="467" y="50"/>
                    <a:pt x="321" y="1"/>
                    <a:pt x="1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0"/>
            <p:cNvSpPr/>
            <p:nvPr/>
          </p:nvSpPr>
          <p:spPr>
            <a:xfrm>
              <a:off x="5199450" y="3800300"/>
              <a:ext cx="3300" cy="3300"/>
            </a:xfrm>
            <a:custGeom>
              <a:avLst/>
              <a:gdLst/>
              <a:ahLst/>
              <a:cxnLst/>
              <a:rect l="l" t="t" r="r" b="b"/>
              <a:pathLst>
                <a:path w="132" h="132" extrusionOk="0">
                  <a:moveTo>
                    <a:pt x="0" y="0"/>
                  </a:moveTo>
                  <a:lnTo>
                    <a:pt x="0" y="131"/>
                  </a:lnTo>
                  <a:lnTo>
                    <a:pt x="131" y="131"/>
                  </a:lnTo>
                  <a:lnTo>
                    <a:pt x="131" y="72"/>
                  </a:lnTo>
                  <a:lnTo>
                    <a:pt x="131" y="12"/>
                  </a:lnTo>
                  <a:cubicBezTo>
                    <a:pt x="84" y="12"/>
                    <a:pt x="24"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0"/>
            <p:cNvSpPr/>
            <p:nvPr/>
          </p:nvSpPr>
          <p:spPr>
            <a:xfrm>
              <a:off x="5344400" y="3888425"/>
              <a:ext cx="53600" cy="83650"/>
            </a:xfrm>
            <a:custGeom>
              <a:avLst/>
              <a:gdLst/>
              <a:ahLst/>
              <a:cxnLst/>
              <a:rect l="l" t="t" r="r" b="b"/>
              <a:pathLst>
                <a:path w="2144" h="3346" extrusionOk="0">
                  <a:moveTo>
                    <a:pt x="1068" y="1"/>
                  </a:moveTo>
                  <a:cubicBezTo>
                    <a:pt x="1025" y="1"/>
                    <a:pt x="979" y="22"/>
                    <a:pt x="941" y="71"/>
                  </a:cubicBezTo>
                  <a:lnTo>
                    <a:pt x="929" y="83"/>
                  </a:lnTo>
                  <a:cubicBezTo>
                    <a:pt x="870" y="107"/>
                    <a:pt x="822" y="143"/>
                    <a:pt x="810" y="202"/>
                  </a:cubicBezTo>
                  <a:cubicBezTo>
                    <a:pt x="775" y="226"/>
                    <a:pt x="763" y="250"/>
                    <a:pt x="751" y="297"/>
                  </a:cubicBezTo>
                  <a:cubicBezTo>
                    <a:pt x="751" y="369"/>
                    <a:pt x="691" y="428"/>
                    <a:pt x="632" y="476"/>
                  </a:cubicBezTo>
                  <a:cubicBezTo>
                    <a:pt x="537" y="655"/>
                    <a:pt x="239" y="678"/>
                    <a:pt x="298" y="964"/>
                  </a:cubicBezTo>
                  <a:cubicBezTo>
                    <a:pt x="358" y="1250"/>
                    <a:pt x="239" y="1488"/>
                    <a:pt x="167" y="1726"/>
                  </a:cubicBezTo>
                  <a:cubicBezTo>
                    <a:pt x="1" y="2310"/>
                    <a:pt x="72" y="2821"/>
                    <a:pt x="358" y="3345"/>
                  </a:cubicBezTo>
                  <a:cubicBezTo>
                    <a:pt x="608" y="3345"/>
                    <a:pt x="584" y="3214"/>
                    <a:pt x="513" y="3048"/>
                  </a:cubicBezTo>
                  <a:cubicBezTo>
                    <a:pt x="477" y="2833"/>
                    <a:pt x="417" y="2631"/>
                    <a:pt x="417" y="2429"/>
                  </a:cubicBezTo>
                  <a:cubicBezTo>
                    <a:pt x="417" y="2324"/>
                    <a:pt x="445" y="2291"/>
                    <a:pt x="484" y="2291"/>
                  </a:cubicBezTo>
                  <a:cubicBezTo>
                    <a:pt x="530" y="2291"/>
                    <a:pt x="592" y="2337"/>
                    <a:pt x="644" y="2369"/>
                  </a:cubicBezTo>
                  <a:cubicBezTo>
                    <a:pt x="971" y="2478"/>
                    <a:pt x="1292" y="2558"/>
                    <a:pt x="1620" y="2558"/>
                  </a:cubicBezTo>
                  <a:cubicBezTo>
                    <a:pt x="1757" y="2558"/>
                    <a:pt x="1896" y="2544"/>
                    <a:pt x="2037" y="2512"/>
                  </a:cubicBezTo>
                  <a:cubicBezTo>
                    <a:pt x="2132" y="2429"/>
                    <a:pt x="2144" y="2321"/>
                    <a:pt x="2049" y="2202"/>
                  </a:cubicBezTo>
                  <a:lnTo>
                    <a:pt x="1429" y="2155"/>
                  </a:lnTo>
                  <a:cubicBezTo>
                    <a:pt x="179" y="2071"/>
                    <a:pt x="429" y="1845"/>
                    <a:pt x="751" y="1024"/>
                  </a:cubicBezTo>
                  <a:cubicBezTo>
                    <a:pt x="787" y="1000"/>
                    <a:pt x="834" y="952"/>
                    <a:pt x="846" y="905"/>
                  </a:cubicBezTo>
                  <a:cubicBezTo>
                    <a:pt x="882" y="845"/>
                    <a:pt x="929" y="774"/>
                    <a:pt x="953" y="702"/>
                  </a:cubicBezTo>
                  <a:cubicBezTo>
                    <a:pt x="965" y="655"/>
                    <a:pt x="989" y="607"/>
                    <a:pt x="989" y="547"/>
                  </a:cubicBezTo>
                  <a:cubicBezTo>
                    <a:pt x="965" y="476"/>
                    <a:pt x="1001" y="405"/>
                    <a:pt x="1060" y="345"/>
                  </a:cubicBezTo>
                  <a:cubicBezTo>
                    <a:pt x="1132" y="285"/>
                    <a:pt x="1251" y="202"/>
                    <a:pt x="1191" y="83"/>
                  </a:cubicBezTo>
                  <a:cubicBezTo>
                    <a:pt x="1165" y="31"/>
                    <a:pt x="1118" y="1"/>
                    <a:pt x="10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0"/>
            <p:cNvSpPr/>
            <p:nvPr/>
          </p:nvSpPr>
          <p:spPr>
            <a:xfrm>
              <a:off x="5441150" y="3871725"/>
              <a:ext cx="77100" cy="10750"/>
            </a:xfrm>
            <a:custGeom>
              <a:avLst/>
              <a:gdLst/>
              <a:ahLst/>
              <a:cxnLst/>
              <a:rect l="l" t="t" r="r" b="b"/>
              <a:pathLst>
                <a:path w="3084" h="430" extrusionOk="0">
                  <a:moveTo>
                    <a:pt x="357" y="13"/>
                  </a:moveTo>
                  <a:cubicBezTo>
                    <a:pt x="286" y="132"/>
                    <a:pt x="0" y="1"/>
                    <a:pt x="72" y="263"/>
                  </a:cubicBezTo>
                  <a:cubicBezTo>
                    <a:pt x="691" y="311"/>
                    <a:pt x="1310" y="370"/>
                    <a:pt x="1917" y="430"/>
                  </a:cubicBezTo>
                  <a:cubicBezTo>
                    <a:pt x="2310" y="430"/>
                    <a:pt x="2691" y="418"/>
                    <a:pt x="3084" y="394"/>
                  </a:cubicBezTo>
                  <a:cubicBezTo>
                    <a:pt x="3036" y="322"/>
                    <a:pt x="2989" y="251"/>
                    <a:pt x="2953" y="156"/>
                  </a:cubicBezTo>
                  <a:cubicBezTo>
                    <a:pt x="2084" y="120"/>
                    <a:pt x="1227" y="60"/>
                    <a:pt x="35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30"/>
            <p:cNvSpPr/>
            <p:nvPr/>
          </p:nvSpPr>
          <p:spPr>
            <a:xfrm>
              <a:off x="5389050" y="3872325"/>
              <a:ext cx="61050" cy="7000"/>
            </a:xfrm>
            <a:custGeom>
              <a:avLst/>
              <a:gdLst/>
              <a:ahLst/>
              <a:cxnLst/>
              <a:rect l="l" t="t" r="r" b="b"/>
              <a:pathLst>
                <a:path w="2442" h="280" extrusionOk="0">
                  <a:moveTo>
                    <a:pt x="1" y="1"/>
                  </a:moveTo>
                  <a:cubicBezTo>
                    <a:pt x="412" y="240"/>
                    <a:pt x="847" y="279"/>
                    <a:pt x="1280" y="279"/>
                  </a:cubicBezTo>
                  <a:cubicBezTo>
                    <a:pt x="1385" y="279"/>
                    <a:pt x="1491" y="277"/>
                    <a:pt x="1596" y="275"/>
                  </a:cubicBezTo>
                  <a:cubicBezTo>
                    <a:pt x="1643" y="228"/>
                    <a:pt x="1693" y="204"/>
                    <a:pt x="1742" y="204"/>
                  </a:cubicBezTo>
                  <a:cubicBezTo>
                    <a:pt x="1782" y="204"/>
                    <a:pt x="1821" y="219"/>
                    <a:pt x="1858" y="251"/>
                  </a:cubicBezTo>
                  <a:lnTo>
                    <a:pt x="2156" y="251"/>
                  </a:lnTo>
                  <a:cubicBezTo>
                    <a:pt x="2263" y="167"/>
                    <a:pt x="2358" y="96"/>
                    <a:pt x="2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0"/>
            <p:cNvSpPr/>
            <p:nvPr/>
          </p:nvSpPr>
          <p:spPr>
            <a:xfrm>
              <a:off x="5377450" y="3889100"/>
              <a:ext cx="51800" cy="11400"/>
            </a:xfrm>
            <a:custGeom>
              <a:avLst/>
              <a:gdLst/>
              <a:ahLst/>
              <a:cxnLst/>
              <a:rect l="l" t="t" r="r" b="b"/>
              <a:pathLst>
                <a:path w="2072" h="456" extrusionOk="0">
                  <a:moveTo>
                    <a:pt x="116" y="0"/>
                  </a:moveTo>
                  <a:cubicBezTo>
                    <a:pt x="74" y="0"/>
                    <a:pt x="43" y="19"/>
                    <a:pt x="36" y="56"/>
                  </a:cubicBezTo>
                  <a:cubicBezTo>
                    <a:pt x="0" y="258"/>
                    <a:pt x="215" y="211"/>
                    <a:pt x="298" y="282"/>
                  </a:cubicBezTo>
                  <a:cubicBezTo>
                    <a:pt x="572" y="411"/>
                    <a:pt x="849" y="455"/>
                    <a:pt x="1127" y="455"/>
                  </a:cubicBezTo>
                  <a:cubicBezTo>
                    <a:pt x="1441" y="455"/>
                    <a:pt x="1756" y="399"/>
                    <a:pt x="2072" y="342"/>
                  </a:cubicBezTo>
                  <a:cubicBezTo>
                    <a:pt x="2012" y="270"/>
                    <a:pt x="1953" y="211"/>
                    <a:pt x="1893" y="151"/>
                  </a:cubicBezTo>
                  <a:cubicBezTo>
                    <a:pt x="1334" y="116"/>
                    <a:pt x="762" y="80"/>
                    <a:pt x="203" y="20"/>
                  </a:cubicBezTo>
                  <a:cubicBezTo>
                    <a:pt x="171" y="7"/>
                    <a:pt x="142" y="0"/>
                    <a:pt x="1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0"/>
            <p:cNvSpPr/>
            <p:nvPr/>
          </p:nvSpPr>
          <p:spPr>
            <a:xfrm>
              <a:off x="5526500" y="3850375"/>
              <a:ext cx="38500" cy="12350"/>
            </a:xfrm>
            <a:custGeom>
              <a:avLst/>
              <a:gdLst/>
              <a:ahLst/>
              <a:cxnLst/>
              <a:rect l="l" t="t" r="r" b="b"/>
              <a:pathLst>
                <a:path w="1540" h="494" extrusionOk="0">
                  <a:moveTo>
                    <a:pt x="233" y="1"/>
                  </a:moveTo>
                  <a:cubicBezTo>
                    <a:pt x="0" y="1"/>
                    <a:pt x="58" y="212"/>
                    <a:pt x="99" y="414"/>
                  </a:cubicBezTo>
                  <a:cubicBezTo>
                    <a:pt x="129" y="438"/>
                    <a:pt x="150" y="451"/>
                    <a:pt x="174" y="451"/>
                  </a:cubicBezTo>
                  <a:cubicBezTo>
                    <a:pt x="187" y="451"/>
                    <a:pt x="201" y="447"/>
                    <a:pt x="218" y="438"/>
                  </a:cubicBezTo>
                  <a:cubicBezTo>
                    <a:pt x="431" y="473"/>
                    <a:pt x="643" y="493"/>
                    <a:pt x="856" y="493"/>
                  </a:cubicBezTo>
                  <a:cubicBezTo>
                    <a:pt x="1084" y="493"/>
                    <a:pt x="1312" y="470"/>
                    <a:pt x="1539" y="414"/>
                  </a:cubicBezTo>
                  <a:lnTo>
                    <a:pt x="1539" y="272"/>
                  </a:lnTo>
                  <a:cubicBezTo>
                    <a:pt x="1444" y="105"/>
                    <a:pt x="1206" y="164"/>
                    <a:pt x="1087" y="33"/>
                  </a:cubicBezTo>
                  <a:cubicBezTo>
                    <a:pt x="980" y="44"/>
                    <a:pt x="875" y="50"/>
                    <a:pt x="771" y="50"/>
                  </a:cubicBezTo>
                  <a:cubicBezTo>
                    <a:pt x="643" y="50"/>
                    <a:pt x="515" y="41"/>
                    <a:pt x="384" y="22"/>
                  </a:cubicBezTo>
                  <a:cubicBezTo>
                    <a:pt x="324" y="7"/>
                    <a:pt x="274" y="1"/>
                    <a:pt x="2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0"/>
            <p:cNvSpPr/>
            <p:nvPr/>
          </p:nvSpPr>
          <p:spPr>
            <a:xfrm>
              <a:off x="5353325" y="3964600"/>
              <a:ext cx="29500" cy="35750"/>
            </a:xfrm>
            <a:custGeom>
              <a:avLst/>
              <a:gdLst/>
              <a:ahLst/>
              <a:cxnLst/>
              <a:rect l="l" t="t" r="r" b="b"/>
              <a:pathLst>
                <a:path w="1180" h="1430" extrusionOk="0">
                  <a:moveTo>
                    <a:pt x="156" y="1"/>
                  </a:moveTo>
                  <a:cubicBezTo>
                    <a:pt x="132" y="120"/>
                    <a:pt x="120" y="239"/>
                    <a:pt x="1" y="298"/>
                  </a:cubicBezTo>
                  <a:cubicBezTo>
                    <a:pt x="215" y="870"/>
                    <a:pt x="489" y="1346"/>
                    <a:pt x="1144" y="1429"/>
                  </a:cubicBezTo>
                  <a:cubicBezTo>
                    <a:pt x="1180" y="1310"/>
                    <a:pt x="1120" y="1251"/>
                    <a:pt x="1013" y="1203"/>
                  </a:cubicBezTo>
                  <a:cubicBezTo>
                    <a:pt x="668" y="1179"/>
                    <a:pt x="656" y="882"/>
                    <a:pt x="537" y="656"/>
                  </a:cubicBezTo>
                  <a:cubicBezTo>
                    <a:pt x="406" y="429"/>
                    <a:pt x="406" y="155"/>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0"/>
            <p:cNvSpPr/>
            <p:nvPr/>
          </p:nvSpPr>
          <p:spPr>
            <a:xfrm>
              <a:off x="5366425" y="3836500"/>
              <a:ext cx="34850" cy="12350"/>
            </a:xfrm>
            <a:custGeom>
              <a:avLst/>
              <a:gdLst/>
              <a:ahLst/>
              <a:cxnLst/>
              <a:rect l="l" t="t" r="r" b="b"/>
              <a:pathLst>
                <a:path w="1394" h="494" extrusionOk="0">
                  <a:moveTo>
                    <a:pt x="297" y="1"/>
                  </a:moveTo>
                  <a:cubicBezTo>
                    <a:pt x="172" y="1"/>
                    <a:pt x="61" y="45"/>
                    <a:pt x="1" y="184"/>
                  </a:cubicBezTo>
                  <a:cubicBezTo>
                    <a:pt x="96" y="338"/>
                    <a:pt x="298" y="291"/>
                    <a:pt x="334" y="457"/>
                  </a:cubicBezTo>
                  <a:lnTo>
                    <a:pt x="370" y="481"/>
                  </a:lnTo>
                  <a:lnTo>
                    <a:pt x="394" y="457"/>
                  </a:lnTo>
                  <a:cubicBezTo>
                    <a:pt x="560" y="493"/>
                    <a:pt x="715" y="493"/>
                    <a:pt x="870" y="493"/>
                  </a:cubicBezTo>
                  <a:cubicBezTo>
                    <a:pt x="966" y="493"/>
                    <a:pt x="1056" y="448"/>
                    <a:pt x="1145" y="448"/>
                  </a:cubicBezTo>
                  <a:cubicBezTo>
                    <a:pt x="1176" y="448"/>
                    <a:pt x="1208" y="454"/>
                    <a:pt x="1239" y="469"/>
                  </a:cubicBezTo>
                  <a:cubicBezTo>
                    <a:pt x="1322" y="434"/>
                    <a:pt x="1394" y="398"/>
                    <a:pt x="1334" y="279"/>
                  </a:cubicBezTo>
                  <a:lnTo>
                    <a:pt x="1334" y="124"/>
                  </a:lnTo>
                  <a:cubicBezTo>
                    <a:pt x="1299" y="76"/>
                    <a:pt x="1251" y="41"/>
                    <a:pt x="1203" y="5"/>
                  </a:cubicBezTo>
                  <a:cubicBezTo>
                    <a:pt x="1144" y="53"/>
                    <a:pt x="1096" y="100"/>
                    <a:pt x="1049" y="136"/>
                  </a:cubicBezTo>
                  <a:cubicBezTo>
                    <a:pt x="1019" y="141"/>
                    <a:pt x="989" y="143"/>
                    <a:pt x="960" y="143"/>
                  </a:cubicBezTo>
                  <a:cubicBezTo>
                    <a:pt x="778" y="143"/>
                    <a:pt x="605" y="58"/>
                    <a:pt x="441" y="17"/>
                  </a:cubicBezTo>
                  <a:cubicBezTo>
                    <a:pt x="393" y="7"/>
                    <a:pt x="344" y="1"/>
                    <a:pt x="2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0"/>
            <p:cNvSpPr/>
            <p:nvPr/>
          </p:nvSpPr>
          <p:spPr>
            <a:xfrm>
              <a:off x="5368225" y="3880300"/>
              <a:ext cx="17875" cy="17050"/>
            </a:xfrm>
            <a:custGeom>
              <a:avLst/>
              <a:gdLst/>
              <a:ahLst/>
              <a:cxnLst/>
              <a:rect l="l" t="t" r="r" b="b"/>
              <a:pathLst>
                <a:path w="715" h="682" extrusionOk="0">
                  <a:moveTo>
                    <a:pt x="501" y="1"/>
                  </a:moveTo>
                  <a:cubicBezTo>
                    <a:pt x="427" y="1"/>
                    <a:pt x="348" y="54"/>
                    <a:pt x="274" y="98"/>
                  </a:cubicBezTo>
                  <a:cubicBezTo>
                    <a:pt x="155" y="170"/>
                    <a:pt x="48" y="265"/>
                    <a:pt x="0" y="396"/>
                  </a:cubicBezTo>
                  <a:cubicBezTo>
                    <a:pt x="286" y="396"/>
                    <a:pt x="131" y="563"/>
                    <a:pt x="119" y="682"/>
                  </a:cubicBezTo>
                  <a:cubicBezTo>
                    <a:pt x="310" y="670"/>
                    <a:pt x="488" y="670"/>
                    <a:pt x="667" y="646"/>
                  </a:cubicBezTo>
                  <a:cubicBezTo>
                    <a:pt x="703" y="527"/>
                    <a:pt x="357" y="563"/>
                    <a:pt x="572" y="384"/>
                  </a:cubicBezTo>
                  <a:cubicBezTo>
                    <a:pt x="572" y="265"/>
                    <a:pt x="715" y="158"/>
                    <a:pt x="631" y="75"/>
                  </a:cubicBezTo>
                  <a:cubicBezTo>
                    <a:pt x="591" y="21"/>
                    <a:pt x="547" y="1"/>
                    <a:pt x="5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0"/>
            <p:cNvSpPr/>
            <p:nvPr/>
          </p:nvSpPr>
          <p:spPr>
            <a:xfrm>
              <a:off x="5564675" y="3864225"/>
              <a:ext cx="36025" cy="5150"/>
            </a:xfrm>
            <a:custGeom>
              <a:avLst/>
              <a:gdLst/>
              <a:ahLst/>
              <a:cxnLst/>
              <a:rect l="l" t="t" r="r" b="b"/>
              <a:pathLst>
                <a:path w="1441" h="206" extrusionOk="0">
                  <a:moveTo>
                    <a:pt x="795" y="1"/>
                  </a:moveTo>
                  <a:cubicBezTo>
                    <a:pt x="582" y="1"/>
                    <a:pt x="368" y="34"/>
                    <a:pt x="157" y="34"/>
                  </a:cubicBezTo>
                  <a:cubicBezTo>
                    <a:pt x="104" y="34"/>
                    <a:pt x="52" y="32"/>
                    <a:pt x="0" y="27"/>
                  </a:cubicBezTo>
                  <a:lnTo>
                    <a:pt x="0" y="27"/>
                  </a:lnTo>
                  <a:cubicBezTo>
                    <a:pt x="477" y="206"/>
                    <a:pt x="953" y="158"/>
                    <a:pt x="1441" y="182"/>
                  </a:cubicBezTo>
                  <a:cubicBezTo>
                    <a:pt x="1231" y="37"/>
                    <a:pt x="1014" y="1"/>
                    <a:pt x="7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0"/>
            <p:cNvSpPr/>
            <p:nvPr/>
          </p:nvSpPr>
          <p:spPr>
            <a:xfrm>
              <a:off x="5376850" y="3843450"/>
              <a:ext cx="33950" cy="7775"/>
            </a:xfrm>
            <a:custGeom>
              <a:avLst/>
              <a:gdLst/>
              <a:ahLst/>
              <a:cxnLst/>
              <a:rect l="l" t="t" r="r" b="b"/>
              <a:pathLst>
                <a:path w="1358" h="311" extrusionOk="0">
                  <a:moveTo>
                    <a:pt x="917" y="1"/>
                  </a:moveTo>
                  <a:cubicBezTo>
                    <a:pt x="882" y="37"/>
                    <a:pt x="822" y="72"/>
                    <a:pt x="774" y="120"/>
                  </a:cubicBezTo>
                  <a:cubicBezTo>
                    <a:pt x="751" y="102"/>
                    <a:pt x="727" y="93"/>
                    <a:pt x="704" y="93"/>
                  </a:cubicBezTo>
                  <a:cubicBezTo>
                    <a:pt x="682" y="93"/>
                    <a:pt x="661" y="102"/>
                    <a:pt x="643" y="120"/>
                  </a:cubicBezTo>
                  <a:cubicBezTo>
                    <a:pt x="429" y="132"/>
                    <a:pt x="203" y="144"/>
                    <a:pt x="1" y="156"/>
                  </a:cubicBezTo>
                  <a:cubicBezTo>
                    <a:pt x="441" y="310"/>
                    <a:pt x="905" y="251"/>
                    <a:pt x="1358" y="275"/>
                  </a:cubicBezTo>
                  <a:cubicBezTo>
                    <a:pt x="1251" y="120"/>
                    <a:pt x="1072" y="84"/>
                    <a:pt x="9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0"/>
            <p:cNvSpPr/>
            <p:nvPr/>
          </p:nvSpPr>
          <p:spPr>
            <a:xfrm>
              <a:off x="5531925" y="3861325"/>
              <a:ext cx="33075" cy="3700"/>
            </a:xfrm>
            <a:custGeom>
              <a:avLst/>
              <a:gdLst/>
              <a:ahLst/>
              <a:cxnLst/>
              <a:rect l="l" t="t" r="r" b="b"/>
              <a:pathLst>
                <a:path w="1323" h="148" extrusionOk="0">
                  <a:moveTo>
                    <a:pt x="1322" y="0"/>
                  </a:moveTo>
                  <a:cubicBezTo>
                    <a:pt x="882" y="12"/>
                    <a:pt x="453" y="12"/>
                    <a:pt x="1" y="12"/>
                  </a:cubicBezTo>
                  <a:cubicBezTo>
                    <a:pt x="333" y="123"/>
                    <a:pt x="673" y="148"/>
                    <a:pt x="1020" y="148"/>
                  </a:cubicBezTo>
                  <a:cubicBezTo>
                    <a:pt x="1120" y="148"/>
                    <a:pt x="1221" y="146"/>
                    <a:pt x="1322" y="143"/>
                  </a:cubicBezTo>
                  <a:lnTo>
                    <a:pt x="132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0"/>
            <p:cNvSpPr/>
            <p:nvPr/>
          </p:nvSpPr>
          <p:spPr>
            <a:xfrm>
              <a:off x="5378625" y="3993750"/>
              <a:ext cx="25625" cy="7500"/>
            </a:xfrm>
            <a:custGeom>
              <a:avLst/>
              <a:gdLst/>
              <a:ahLst/>
              <a:cxnLst/>
              <a:rect l="l" t="t" r="r" b="b"/>
              <a:pathLst>
                <a:path w="1025" h="300" extrusionOk="0">
                  <a:moveTo>
                    <a:pt x="405" y="0"/>
                  </a:moveTo>
                  <a:cubicBezTo>
                    <a:pt x="273" y="0"/>
                    <a:pt x="138" y="14"/>
                    <a:pt x="1" y="37"/>
                  </a:cubicBezTo>
                  <a:lnTo>
                    <a:pt x="132" y="263"/>
                  </a:lnTo>
                  <a:cubicBezTo>
                    <a:pt x="227" y="275"/>
                    <a:pt x="334" y="275"/>
                    <a:pt x="418" y="299"/>
                  </a:cubicBezTo>
                  <a:cubicBezTo>
                    <a:pt x="512" y="162"/>
                    <a:pt x="641" y="152"/>
                    <a:pt x="774" y="152"/>
                  </a:cubicBezTo>
                  <a:cubicBezTo>
                    <a:pt x="796" y="152"/>
                    <a:pt x="818" y="152"/>
                    <a:pt x="840" y="152"/>
                  </a:cubicBezTo>
                  <a:cubicBezTo>
                    <a:pt x="903" y="152"/>
                    <a:pt x="966" y="150"/>
                    <a:pt x="1025" y="132"/>
                  </a:cubicBezTo>
                  <a:cubicBezTo>
                    <a:pt x="826" y="37"/>
                    <a:pt x="61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0"/>
            <p:cNvSpPr/>
            <p:nvPr/>
          </p:nvSpPr>
          <p:spPr>
            <a:xfrm>
              <a:off x="5525675" y="3875250"/>
              <a:ext cx="25925" cy="3950"/>
            </a:xfrm>
            <a:custGeom>
              <a:avLst/>
              <a:gdLst/>
              <a:ahLst/>
              <a:cxnLst/>
              <a:rect l="l" t="t" r="r" b="b"/>
              <a:pathLst>
                <a:path w="1037" h="158" extrusionOk="0">
                  <a:moveTo>
                    <a:pt x="465" y="1"/>
                  </a:moveTo>
                  <a:cubicBezTo>
                    <a:pt x="310" y="1"/>
                    <a:pt x="154" y="15"/>
                    <a:pt x="1" y="15"/>
                  </a:cubicBezTo>
                  <a:cubicBezTo>
                    <a:pt x="154" y="128"/>
                    <a:pt x="320" y="158"/>
                    <a:pt x="489" y="158"/>
                  </a:cubicBezTo>
                  <a:cubicBezTo>
                    <a:pt x="674" y="158"/>
                    <a:pt x="862" y="122"/>
                    <a:pt x="1036" y="122"/>
                  </a:cubicBezTo>
                  <a:cubicBezTo>
                    <a:pt x="851" y="23"/>
                    <a:pt x="659"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0"/>
            <p:cNvSpPr/>
            <p:nvPr/>
          </p:nvSpPr>
          <p:spPr>
            <a:xfrm>
              <a:off x="5570925" y="3876125"/>
              <a:ext cx="16100" cy="2475"/>
            </a:xfrm>
            <a:custGeom>
              <a:avLst/>
              <a:gdLst/>
              <a:ahLst/>
              <a:cxnLst/>
              <a:rect l="l" t="t" r="r" b="b"/>
              <a:pathLst>
                <a:path w="644" h="99" extrusionOk="0">
                  <a:moveTo>
                    <a:pt x="316" y="0"/>
                  </a:moveTo>
                  <a:cubicBezTo>
                    <a:pt x="214" y="0"/>
                    <a:pt x="108" y="31"/>
                    <a:pt x="0" y="99"/>
                  </a:cubicBezTo>
                  <a:lnTo>
                    <a:pt x="643" y="99"/>
                  </a:lnTo>
                  <a:cubicBezTo>
                    <a:pt x="538" y="37"/>
                    <a:pt x="429" y="0"/>
                    <a:pt x="31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0"/>
            <p:cNvSpPr/>
            <p:nvPr/>
          </p:nvSpPr>
          <p:spPr>
            <a:xfrm>
              <a:off x="5556925" y="3876675"/>
              <a:ext cx="8950" cy="1925"/>
            </a:xfrm>
            <a:custGeom>
              <a:avLst/>
              <a:gdLst/>
              <a:ahLst/>
              <a:cxnLst/>
              <a:rect l="l" t="t" r="r" b="b"/>
              <a:pathLst>
                <a:path w="358" h="77" extrusionOk="0">
                  <a:moveTo>
                    <a:pt x="195" y="0"/>
                  </a:moveTo>
                  <a:cubicBezTo>
                    <a:pt x="130" y="0"/>
                    <a:pt x="65" y="32"/>
                    <a:pt x="1" y="77"/>
                  </a:cubicBezTo>
                  <a:lnTo>
                    <a:pt x="358" y="77"/>
                  </a:lnTo>
                  <a:cubicBezTo>
                    <a:pt x="304" y="22"/>
                    <a:pt x="249" y="0"/>
                    <a:pt x="1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0"/>
            <p:cNvSpPr/>
            <p:nvPr/>
          </p:nvSpPr>
          <p:spPr>
            <a:xfrm>
              <a:off x="5428950" y="3876100"/>
              <a:ext cx="6575" cy="2500"/>
            </a:xfrm>
            <a:custGeom>
              <a:avLst/>
              <a:gdLst/>
              <a:ahLst/>
              <a:cxnLst/>
              <a:rect l="l" t="t" r="r" b="b"/>
              <a:pathLst>
                <a:path w="263" h="100" extrusionOk="0">
                  <a:moveTo>
                    <a:pt x="134" y="0"/>
                  </a:moveTo>
                  <a:cubicBezTo>
                    <a:pt x="89" y="0"/>
                    <a:pt x="43" y="33"/>
                    <a:pt x="0" y="100"/>
                  </a:cubicBezTo>
                  <a:cubicBezTo>
                    <a:pt x="83" y="100"/>
                    <a:pt x="179" y="100"/>
                    <a:pt x="262" y="88"/>
                  </a:cubicBezTo>
                  <a:cubicBezTo>
                    <a:pt x="221" y="30"/>
                    <a:pt x="178" y="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0"/>
            <p:cNvSpPr/>
            <p:nvPr/>
          </p:nvSpPr>
          <p:spPr>
            <a:xfrm>
              <a:off x="5364950" y="3890500"/>
              <a:ext cx="3000" cy="3000"/>
            </a:xfrm>
            <a:custGeom>
              <a:avLst/>
              <a:gdLst/>
              <a:ahLst/>
              <a:cxnLst/>
              <a:rect l="l" t="t" r="r" b="b"/>
              <a:pathLst>
                <a:path w="120" h="120" extrusionOk="0">
                  <a:moveTo>
                    <a:pt x="119" y="0"/>
                  </a:moveTo>
                  <a:lnTo>
                    <a:pt x="119" y="0"/>
                  </a:lnTo>
                  <a:cubicBezTo>
                    <a:pt x="48" y="24"/>
                    <a:pt x="12" y="48"/>
                    <a:pt x="0" y="119"/>
                  </a:cubicBezTo>
                  <a:lnTo>
                    <a:pt x="11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0"/>
            <p:cNvSpPr/>
            <p:nvPr/>
          </p:nvSpPr>
          <p:spPr>
            <a:xfrm>
              <a:off x="5360475" y="3895850"/>
              <a:ext cx="3000" cy="4475"/>
            </a:xfrm>
            <a:custGeom>
              <a:avLst/>
              <a:gdLst/>
              <a:ahLst/>
              <a:cxnLst/>
              <a:rect l="l" t="t" r="r" b="b"/>
              <a:pathLst>
                <a:path w="120" h="179" extrusionOk="0">
                  <a:moveTo>
                    <a:pt x="120" y="0"/>
                  </a:moveTo>
                  <a:cubicBezTo>
                    <a:pt x="48" y="48"/>
                    <a:pt x="1" y="108"/>
                    <a:pt x="1" y="179"/>
                  </a:cubicBezTo>
                  <a:cubicBezTo>
                    <a:pt x="72" y="143"/>
                    <a:pt x="120" y="84"/>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0"/>
            <p:cNvSpPr/>
            <p:nvPr/>
          </p:nvSpPr>
          <p:spPr>
            <a:xfrm>
              <a:off x="5342625" y="3856850"/>
              <a:ext cx="4475" cy="4500"/>
            </a:xfrm>
            <a:custGeom>
              <a:avLst/>
              <a:gdLst/>
              <a:ahLst/>
              <a:cxnLst/>
              <a:rect l="l" t="t" r="r" b="b"/>
              <a:pathLst>
                <a:path w="179" h="180" extrusionOk="0">
                  <a:moveTo>
                    <a:pt x="48" y="1"/>
                  </a:moveTo>
                  <a:lnTo>
                    <a:pt x="0" y="179"/>
                  </a:lnTo>
                  <a:cubicBezTo>
                    <a:pt x="60" y="120"/>
                    <a:pt x="179" y="8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0"/>
            <p:cNvSpPr/>
            <p:nvPr/>
          </p:nvSpPr>
          <p:spPr>
            <a:xfrm>
              <a:off x="5392925" y="3836325"/>
              <a:ext cx="3600" cy="3300"/>
            </a:xfrm>
            <a:custGeom>
              <a:avLst/>
              <a:gdLst/>
              <a:ahLst/>
              <a:cxnLst/>
              <a:rect l="l" t="t" r="r" b="b"/>
              <a:pathLst>
                <a:path w="144" h="132" extrusionOk="0">
                  <a:moveTo>
                    <a:pt x="143" y="0"/>
                  </a:moveTo>
                  <a:cubicBezTo>
                    <a:pt x="84" y="48"/>
                    <a:pt x="36" y="83"/>
                    <a:pt x="0" y="131"/>
                  </a:cubicBezTo>
                  <a:cubicBezTo>
                    <a:pt x="36" y="83"/>
                    <a:pt x="96"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0"/>
            <p:cNvSpPr/>
            <p:nvPr/>
          </p:nvSpPr>
          <p:spPr>
            <a:xfrm>
              <a:off x="5428650" y="2763850"/>
              <a:ext cx="25925" cy="27625"/>
            </a:xfrm>
            <a:custGeom>
              <a:avLst/>
              <a:gdLst/>
              <a:ahLst/>
              <a:cxnLst/>
              <a:rect l="l" t="t" r="r" b="b"/>
              <a:pathLst>
                <a:path w="1037" h="1105" extrusionOk="0">
                  <a:moveTo>
                    <a:pt x="596" y="1"/>
                  </a:moveTo>
                  <a:cubicBezTo>
                    <a:pt x="393" y="108"/>
                    <a:pt x="155" y="144"/>
                    <a:pt x="143" y="418"/>
                  </a:cubicBezTo>
                  <a:cubicBezTo>
                    <a:pt x="84" y="620"/>
                    <a:pt x="36" y="811"/>
                    <a:pt x="0" y="1001"/>
                  </a:cubicBezTo>
                  <a:cubicBezTo>
                    <a:pt x="88" y="1030"/>
                    <a:pt x="185" y="1105"/>
                    <a:pt x="277" y="1105"/>
                  </a:cubicBezTo>
                  <a:cubicBezTo>
                    <a:pt x="335" y="1105"/>
                    <a:pt x="390" y="1076"/>
                    <a:pt x="441" y="989"/>
                  </a:cubicBezTo>
                  <a:cubicBezTo>
                    <a:pt x="500" y="930"/>
                    <a:pt x="548" y="870"/>
                    <a:pt x="572" y="799"/>
                  </a:cubicBezTo>
                  <a:cubicBezTo>
                    <a:pt x="655" y="692"/>
                    <a:pt x="786" y="680"/>
                    <a:pt x="857" y="584"/>
                  </a:cubicBezTo>
                  <a:lnTo>
                    <a:pt x="1036" y="322"/>
                  </a:lnTo>
                  <a:cubicBezTo>
                    <a:pt x="965" y="96"/>
                    <a:pt x="774" y="84"/>
                    <a:pt x="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0"/>
            <p:cNvSpPr/>
            <p:nvPr/>
          </p:nvSpPr>
          <p:spPr>
            <a:xfrm>
              <a:off x="5448575" y="2706425"/>
              <a:ext cx="37550" cy="15650"/>
            </a:xfrm>
            <a:custGeom>
              <a:avLst/>
              <a:gdLst/>
              <a:ahLst/>
              <a:cxnLst/>
              <a:rect l="l" t="t" r="r" b="b"/>
              <a:pathLst>
                <a:path w="1502" h="626" extrusionOk="0">
                  <a:moveTo>
                    <a:pt x="787" y="0"/>
                  </a:moveTo>
                  <a:cubicBezTo>
                    <a:pt x="690" y="16"/>
                    <a:pt x="604" y="81"/>
                    <a:pt x="511" y="81"/>
                  </a:cubicBezTo>
                  <a:cubicBezTo>
                    <a:pt x="467" y="81"/>
                    <a:pt x="420" y="66"/>
                    <a:pt x="370" y="24"/>
                  </a:cubicBezTo>
                  <a:cubicBezTo>
                    <a:pt x="310" y="24"/>
                    <a:pt x="275" y="12"/>
                    <a:pt x="215" y="12"/>
                  </a:cubicBezTo>
                  <a:cubicBezTo>
                    <a:pt x="84" y="60"/>
                    <a:pt x="13" y="131"/>
                    <a:pt x="1" y="262"/>
                  </a:cubicBezTo>
                  <a:cubicBezTo>
                    <a:pt x="13" y="381"/>
                    <a:pt x="96" y="476"/>
                    <a:pt x="180" y="548"/>
                  </a:cubicBezTo>
                  <a:cubicBezTo>
                    <a:pt x="424" y="580"/>
                    <a:pt x="661" y="626"/>
                    <a:pt x="897" y="626"/>
                  </a:cubicBezTo>
                  <a:cubicBezTo>
                    <a:pt x="1098" y="626"/>
                    <a:pt x="1298" y="592"/>
                    <a:pt x="1501" y="488"/>
                  </a:cubicBezTo>
                  <a:cubicBezTo>
                    <a:pt x="1382" y="417"/>
                    <a:pt x="1299" y="357"/>
                    <a:pt x="1192" y="298"/>
                  </a:cubicBezTo>
                  <a:cubicBezTo>
                    <a:pt x="942" y="274"/>
                    <a:pt x="1001" y="155"/>
                    <a:pt x="1072" y="12"/>
                  </a:cubicBezTo>
                  <a:cubicBezTo>
                    <a:pt x="989" y="0"/>
                    <a:pt x="88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0"/>
            <p:cNvSpPr/>
            <p:nvPr/>
          </p:nvSpPr>
          <p:spPr>
            <a:xfrm>
              <a:off x="5443525" y="2753675"/>
              <a:ext cx="36625" cy="17700"/>
            </a:xfrm>
            <a:custGeom>
              <a:avLst/>
              <a:gdLst/>
              <a:ahLst/>
              <a:cxnLst/>
              <a:rect l="l" t="t" r="r" b="b"/>
              <a:pathLst>
                <a:path w="1465" h="708" extrusionOk="0">
                  <a:moveTo>
                    <a:pt x="372" y="0"/>
                  </a:moveTo>
                  <a:cubicBezTo>
                    <a:pt x="290" y="0"/>
                    <a:pt x="212" y="30"/>
                    <a:pt x="143" y="98"/>
                  </a:cubicBezTo>
                  <a:cubicBezTo>
                    <a:pt x="143" y="217"/>
                    <a:pt x="96" y="325"/>
                    <a:pt x="1" y="396"/>
                  </a:cubicBezTo>
                  <a:cubicBezTo>
                    <a:pt x="60" y="634"/>
                    <a:pt x="251" y="682"/>
                    <a:pt x="441" y="706"/>
                  </a:cubicBezTo>
                  <a:cubicBezTo>
                    <a:pt x="481" y="704"/>
                    <a:pt x="521" y="704"/>
                    <a:pt x="561" y="704"/>
                  </a:cubicBezTo>
                  <a:cubicBezTo>
                    <a:pt x="666" y="704"/>
                    <a:pt x="773" y="707"/>
                    <a:pt x="880" y="707"/>
                  </a:cubicBezTo>
                  <a:cubicBezTo>
                    <a:pt x="1055" y="707"/>
                    <a:pt x="1232" y="698"/>
                    <a:pt x="1405" y="646"/>
                  </a:cubicBezTo>
                  <a:cubicBezTo>
                    <a:pt x="1465" y="503"/>
                    <a:pt x="1382" y="408"/>
                    <a:pt x="1274" y="337"/>
                  </a:cubicBezTo>
                  <a:cubicBezTo>
                    <a:pt x="1215" y="325"/>
                    <a:pt x="1155" y="325"/>
                    <a:pt x="1096" y="325"/>
                  </a:cubicBezTo>
                  <a:cubicBezTo>
                    <a:pt x="1055" y="328"/>
                    <a:pt x="1013" y="332"/>
                    <a:pt x="973" y="332"/>
                  </a:cubicBezTo>
                  <a:cubicBezTo>
                    <a:pt x="874" y="332"/>
                    <a:pt x="783" y="311"/>
                    <a:pt x="715" y="217"/>
                  </a:cubicBezTo>
                  <a:cubicBezTo>
                    <a:pt x="667" y="146"/>
                    <a:pt x="608" y="63"/>
                    <a:pt x="512" y="27"/>
                  </a:cubicBezTo>
                  <a:cubicBezTo>
                    <a:pt x="465" y="10"/>
                    <a:pt x="418" y="0"/>
                    <a:pt x="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0"/>
            <p:cNvSpPr/>
            <p:nvPr/>
          </p:nvSpPr>
          <p:spPr>
            <a:xfrm>
              <a:off x="5448300" y="2735000"/>
              <a:ext cx="19650" cy="16650"/>
            </a:xfrm>
            <a:custGeom>
              <a:avLst/>
              <a:gdLst/>
              <a:ahLst/>
              <a:cxnLst/>
              <a:rect l="l" t="t" r="r" b="b"/>
              <a:pathLst>
                <a:path w="786" h="666" extrusionOk="0">
                  <a:moveTo>
                    <a:pt x="786" y="0"/>
                  </a:moveTo>
                  <a:cubicBezTo>
                    <a:pt x="627" y="0"/>
                    <a:pt x="474" y="5"/>
                    <a:pt x="318" y="5"/>
                  </a:cubicBezTo>
                  <a:cubicBezTo>
                    <a:pt x="241" y="5"/>
                    <a:pt x="163" y="4"/>
                    <a:pt x="83" y="0"/>
                  </a:cubicBezTo>
                  <a:lnTo>
                    <a:pt x="83" y="0"/>
                  </a:lnTo>
                  <a:cubicBezTo>
                    <a:pt x="0" y="179"/>
                    <a:pt x="119" y="298"/>
                    <a:pt x="226" y="417"/>
                  </a:cubicBezTo>
                  <a:cubicBezTo>
                    <a:pt x="226" y="464"/>
                    <a:pt x="226" y="500"/>
                    <a:pt x="202" y="548"/>
                  </a:cubicBezTo>
                  <a:cubicBezTo>
                    <a:pt x="273" y="635"/>
                    <a:pt x="356" y="665"/>
                    <a:pt x="447" y="665"/>
                  </a:cubicBezTo>
                  <a:cubicBezTo>
                    <a:pt x="479" y="665"/>
                    <a:pt x="513" y="661"/>
                    <a:pt x="548" y="655"/>
                  </a:cubicBezTo>
                  <a:cubicBezTo>
                    <a:pt x="619" y="643"/>
                    <a:pt x="667" y="595"/>
                    <a:pt x="702" y="536"/>
                  </a:cubicBezTo>
                  <a:cubicBezTo>
                    <a:pt x="679" y="500"/>
                    <a:pt x="679" y="476"/>
                    <a:pt x="667" y="441"/>
                  </a:cubicBezTo>
                  <a:cubicBezTo>
                    <a:pt x="714" y="298"/>
                    <a:pt x="738" y="143"/>
                    <a:pt x="7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0"/>
            <p:cNvSpPr/>
            <p:nvPr/>
          </p:nvSpPr>
          <p:spPr>
            <a:xfrm>
              <a:off x="5442925" y="2748375"/>
              <a:ext cx="23550" cy="9300"/>
            </a:xfrm>
            <a:custGeom>
              <a:avLst/>
              <a:gdLst/>
              <a:ahLst/>
              <a:cxnLst/>
              <a:rect l="l" t="t" r="r" b="b"/>
              <a:pathLst>
                <a:path w="942" h="372" extrusionOk="0">
                  <a:moveTo>
                    <a:pt x="417" y="13"/>
                  </a:moveTo>
                  <a:cubicBezTo>
                    <a:pt x="275" y="60"/>
                    <a:pt x="84" y="1"/>
                    <a:pt x="1" y="191"/>
                  </a:cubicBezTo>
                  <a:lnTo>
                    <a:pt x="1" y="203"/>
                  </a:lnTo>
                  <a:cubicBezTo>
                    <a:pt x="60" y="251"/>
                    <a:pt x="108" y="287"/>
                    <a:pt x="167" y="322"/>
                  </a:cubicBezTo>
                  <a:cubicBezTo>
                    <a:pt x="298" y="322"/>
                    <a:pt x="453" y="346"/>
                    <a:pt x="596" y="346"/>
                  </a:cubicBezTo>
                  <a:cubicBezTo>
                    <a:pt x="633" y="361"/>
                    <a:pt x="665" y="371"/>
                    <a:pt x="698" y="371"/>
                  </a:cubicBezTo>
                  <a:cubicBezTo>
                    <a:pt x="719" y="371"/>
                    <a:pt x="740" y="367"/>
                    <a:pt x="763" y="358"/>
                  </a:cubicBezTo>
                  <a:cubicBezTo>
                    <a:pt x="834" y="287"/>
                    <a:pt x="941" y="203"/>
                    <a:pt x="822" y="72"/>
                  </a:cubicBezTo>
                  <a:cubicBezTo>
                    <a:pt x="691" y="48"/>
                    <a:pt x="560" y="25"/>
                    <a:pt x="4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0"/>
            <p:cNvSpPr/>
            <p:nvPr/>
          </p:nvSpPr>
          <p:spPr>
            <a:xfrm>
              <a:off x="5445300" y="2730825"/>
              <a:ext cx="9275" cy="15000"/>
            </a:xfrm>
            <a:custGeom>
              <a:avLst/>
              <a:gdLst/>
              <a:ahLst/>
              <a:cxnLst/>
              <a:rect l="l" t="t" r="r" b="b"/>
              <a:pathLst>
                <a:path w="371" h="600" extrusionOk="0">
                  <a:moveTo>
                    <a:pt x="120" y="0"/>
                  </a:moveTo>
                  <a:cubicBezTo>
                    <a:pt x="13" y="155"/>
                    <a:pt x="1" y="346"/>
                    <a:pt x="25" y="512"/>
                  </a:cubicBezTo>
                  <a:cubicBezTo>
                    <a:pt x="38" y="585"/>
                    <a:pt x="99" y="599"/>
                    <a:pt x="172" y="599"/>
                  </a:cubicBezTo>
                  <a:cubicBezTo>
                    <a:pt x="216" y="599"/>
                    <a:pt x="264" y="594"/>
                    <a:pt x="308" y="594"/>
                  </a:cubicBezTo>
                  <a:cubicBezTo>
                    <a:pt x="321" y="594"/>
                    <a:pt x="334" y="594"/>
                    <a:pt x="346" y="596"/>
                  </a:cubicBezTo>
                  <a:cubicBezTo>
                    <a:pt x="370" y="429"/>
                    <a:pt x="227" y="334"/>
                    <a:pt x="203" y="179"/>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0"/>
            <p:cNvSpPr/>
            <p:nvPr/>
          </p:nvSpPr>
          <p:spPr>
            <a:xfrm>
              <a:off x="5439350" y="2711725"/>
              <a:ext cx="14625" cy="9000"/>
            </a:xfrm>
            <a:custGeom>
              <a:avLst/>
              <a:gdLst/>
              <a:ahLst/>
              <a:cxnLst/>
              <a:rect l="l" t="t" r="r" b="b"/>
              <a:pathLst>
                <a:path w="585" h="360" extrusionOk="0">
                  <a:moveTo>
                    <a:pt x="306" y="1"/>
                  </a:moveTo>
                  <a:cubicBezTo>
                    <a:pt x="261" y="1"/>
                    <a:pt x="217" y="19"/>
                    <a:pt x="179" y="50"/>
                  </a:cubicBezTo>
                  <a:cubicBezTo>
                    <a:pt x="25" y="145"/>
                    <a:pt x="1" y="241"/>
                    <a:pt x="168" y="360"/>
                  </a:cubicBezTo>
                  <a:cubicBezTo>
                    <a:pt x="298" y="360"/>
                    <a:pt x="429" y="348"/>
                    <a:pt x="560" y="336"/>
                  </a:cubicBezTo>
                  <a:cubicBezTo>
                    <a:pt x="584" y="217"/>
                    <a:pt x="549" y="110"/>
                    <a:pt x="429" y="50"/>
                  </a:cubicBezTo>
                  <a:cubicBezTo>
                    <a:pt x="390" y="16"/>
                    <a:pt x="347" y="1"/>
                    <a:pt x="3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0"/>
            <p:cNvSpPr/>
            <p:nvPr/>
          </p:nvSpPr>
          <p:spPr>
            <a:xfrm>
              <a:off x="5530750" y="2720700"/>
              <a:ext cx="19075" cy="3700"/>
            </a:xfrm>
            <a:custGeom>
              <a:avLst/>
              <a:gdLst/>
              <a:ahLst/>
              <a:cxnLst/>
              <a:rect l="l" t="t" r="r" b="b"/>
              <a:pathLst>
                <a:path w="763" h="148" extrusionOk="0">
                  <a:moveTo>
                    <a:pt x="386" y="0"/>
                  </a:moveTo>
                  <a:cubicBezTo>
                    <a:pt x="267" y="0"/>
                    <a:pt x="140" y="24"/>
                    <a:pt x="0" y="108"/>
                  </a:cubicBezTo>
                  <a:cubicBezTo>
                    <a:pt x="179" y="120"/>
                    <a:pt x="274" y="120"/>
                    <a:pt x="357" y="143"/>
                  </a:cubicBezTo>
                  <a:cubicBezTo>
                    <a:pt x="409" y="143"/>
                    <a:pt x="459" y="147"/>
                    <a:pt x="507" y="147"/>
                  </a:cubicBezTo>
                  <a:cubicBezTo>
                    <a:pt x="603" y="147"/>
                    <a:pt x="691" y="132"/>
                    <a:pt x="762" y="36"/>
                  </a:cubicBezTo>
                  <a:cubicBezTo>
                    <a:pt x="642" y="30"/>
                    <a:pt x="519" y="0"/>
                    <a:pt x="3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0"/>
            <p:cNvSpPr/>
            <p:nvPr/>
          </p:nvSpPr>
          <p:spPr>
            <a:xfrm>
              <a:off x="5436075" y="2751525"/>
              <a:ext cx="6575" cy="6950"/>
            </a:xfrm>
            <a:custGeom>
              <a:avLst/>
              <a:gdLst/>
              <a:ahLst/>
              <a:cxnLst/>
              <a:rect l="l" t="t" r="r" b="b"/>
              <a:pathLst>
                <a:path w="263" h="278" extrusionOk="0">
                  <a:moveTo>
                    <a:pt x="88" y="0"/>
                  </a:moveTo>
                  <a:cubicBezTo>
                    <a:pt x="51" y="0"/>
                    <a:pt x="22" y="27"/>
                    <a:pt x="13" y="113"/>
                  </a:cubicBezTo>
                  <a:cubicBezTo>
                    <a:pt x="1" y="161"/>
                    <a:pt x="37" y="256"/>
                    <a:pt x="84" y="268"/>
                  </a:cubicBezTo>
                  <a:cubicBezTo>
                    <a:pt x="107" y="274"/>
                    <a:pt x="126" y="277"/>
                    <a:pt x="143" y="277"/>
                  </a:cubicBezTo>
                  <a:cubicBezTo>
                    <a:pt x="251" y="277"/>
                    <a:pt x="253" y="158"/>
                    <a:pt x="263" y="65"/>
                  </a:cubicBezTo>
                  <a:cubicBezTo>
                    <a:pt x="213" y="58"/>
                    <a:pt x="142" y="0"/>
                    <a:pt x="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0"/>
            <p:cNvSpPr/>
            <p:nvPr/>
          </p:nvSpPr>
          <p:spPr>
            <a:xfrm>
              <a:off x="5795050" y="2943050"/>
              <a:ext cx="10150" cy="3600"/>
            </a:xfrm>
            <a:custGeom>
              <a:avLst/>
              <a:gdLst/>
              <a:ahLst/>
              <a:cxnLst/>
              <a:rect l="l" t="t" r="r" b="b"/>
              <a:pathLst>
                <a:path w="406" h="144" extrusionOk="0">
                  <a:moveTo>
                    <a:pt x="239" y="1"/>
                  </a:moveTo>
                  <a:cubicBezTo>
                    <a:pt x="142" y="1"/>
                    <a:pt x="54" y="24"/>
                    <a:pt x="1" y="132"/>
                  </a:cubicBezTo>
                  <a:cubicBezTo>
                    <a:pt x="52" y="136"/>
                    <a:pt x="106" y="143"/>
                    <a:pt x="159" y="143"/>
                  </a:cubicBezTo>
                  <a:cubicBezTo>
                    <a:pt x="254" y="143"/>
                    <a:pt x="344" y="120"/>
                    <a:pt x="406" y="12"/>
                  </a:cubicBezTo>
                  <a:cubicBezTo>
                    <a:pt x="350" y="8"/>
                    <a:pt x="293"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0"/>
            <p:cNvSpPr/>
            <p:nvPr/>
          </p:nvSpPr>
          <p:spPr>
            <a:xfrm>
              <a:off x="5445900" y="2779525"/>
              <a:ext cx="61650" cy="11425"/>
            </a:xfrm>
            <a:custGeom>
              <a:avLst/>
              <a:gdLst/>
              <a:ahLst/>
              <a:cxnLst/>
              <a:rect l="l" t="t" r="r" b="b"/>
              <a:pathLst>
                <a:path w="2466" h="457" extrusionOk="0">
                  <a:moveTo>
                    <a:pt x="1893" y="0"/>
                  </a:moveTo>
                  <a:cubicBezTo>
                    <a:pt x="1694" y="0"/>
                    <a:pt x="1495" y="28"/>
                    <a:pt x="1299" y="65"/>
                  </a:cubicBezTo>
                  <a:lnTo>
                    <a:pt x="191" y="65"/>
                  </a:lnTo>
                  <a:cubicBezTo>
                    <a:pt x="167" y="76"/>
                    <a:pt x="144" y="76"/>
                    <a:pt x="108" y="88"/>
                  </a:cubicBezTo>
                  <a:cubicBezTo>
                    <a:pt x="48" y="172"/>
                    <a:pt x="1" y="243"/>
                    <a:pt x="36" y="350"/>
                  </a:cubicBezTo>
                  <a:lnTo>
                    <a:pt x="48" y="410"/>
                  </a:lnTo>
                  <a:cubicBezTo>
                    <a:pt x="226" y="438"/>
                    <a:pt x="409" y="456"/>
                    <a:pt x="592" y="456"/>
                  </a:cubicBezTo>
                  <a:cubicBezTo>
                    <a:pt x="790" y="456"/>
                    <a:pt x="988" y="435"/>
                    <a:pt x="1179" y="386"/>
                  </a:cubicBezTo>
                  <a:lnTo>
                    <a:pt x="1168" y="362"/>
                  </a:lnTo>
                  <a:cubicBezTo>
                    <a:pt x="1217" y="331"/>
                    <a:pt x="1267" y="313"/>
                    <a:pt x="1319" y="313"/>
                  </a:cubicBezTo>
                  <a:cubicBezTo>
                    <a:pt x="1366" y="313"/>
                    <a:pt x="1414" y="328"/>
                    <a:pt x="1465" y="362"/>
                  </a:cubicBezTo>
                  <a:cubicBezTo>
                    <a:pt x="1489" y="368"/>
                    <a:pt x="1510" y="371"/>
                    <a:pt x="1531" y="371"/>
                  </a:cubicBezTo>
                  <a:cubicBezTo>
                    <a:pt x="1552" y="371"/>
                    <a:pt x="1572" y="368"/>
                    <a:pt x="1596" y="362"/>
                  </a:cubicBezTo>
                  <a:cubicBezTo>
                    <a:pt x="1707" y="246"/>
                    <a:pt x="1830" y="221"/>
                    <a:pt x="1957" y="221"/>
                  </a:cubicBezTo>
                  <a:cubicBezTo>
                    <a:pt x="2052" y="221"/>
                    <a:pt x="2149" y="235"/>
                    <a:pt x="2246" y="235"/>
                  </a:cubicBezTo>
                  <a:cubicBezTo>
                    <a:pt x="2312" y="235"/>
                    <a:pt x="2377" y="229"/>
                    <a:pt x="2442" y="207"/>
                  </a:cubicBezTo>
                  <a:cubicBezTo>
                    <a:pt x="2465" y="172"/>
                    <a:pt x="2465" y="124"/>
                    <a:pt x="2453" y="88"/>
                  </a:cubicBezTo>
                  <a:cubicBezTo>
                    <a:pt x="2268" y="25"/>
                    <a:pt x="2081" y="0"/>
                    <a:pt x="18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0"/>
            <p:cNvSpPr/>
            <p:nvPr/>
          </p:nvSpPr>
          <p:spPr>
            <a:xfrm>
              <a:off x="5483700" y="2755925"/>
              <a:ext cx="48550" cy="11525"/>
            </a:xfrm>
            <a:custGeom>
              <a:avLst/>
              <a:gdLst/>
              <a:ahLst/>
              <a:cxnLst/>
              <a:rect l="l" t="t" r="r" b="b"/>
              <a:pathLst>
                <a:path w="1942" h="461" extrusionOk="0">
                  <a:moveTo>
                    <a:pt x="160" y="1"/>
                  </a:moveTo>
                  <a:cubicBezTo>
                    <a:pt x="129" y="1"/>
                    <a:pt x="94" y="16"/>
                    <a:pt x="60" y="44"/>
                  </a:cubicBezTo>
                  <a:cubicBezTo>
                    <a:pt x="1" y="139"/>
                    <a:pt x="1" y="247"/>
                    <a:pt x="84" y="354"/>
                  </a:cubicBezTo>
                  <a:cubicBezTo>
                    <a:pt x="153" y="389"/>
                    <a:pt x="224" y="401"/>
                    <a:pt x="297" y="401"/>
                  </a:cubicBezTo>
                  <a:cubicBezTo>
                    <a:pt x="419" y="401"/>
                    <a:pt x="544" y="370"/>
                    <a:pt x="667" y="370"/>
                  </a:cubicBezTo>
                  <a:cubicBezTo>
                    <a:pt x="765" y="370"/>
                    <a:pt x="862" y="389"/>
                    <a:pt x="953" y="461"/>
                  </a:cubicBezTo>
                  <a:cubicBezTo>
                    <a:pt x="1287" y="461"/>
                    <a:pt x="1620" y="437"/>
                    <a:pt x="1942" y="437"/>
                  </a:cubicBezTo>
                  <a:cubicBezTo>
                    <a:pt x="1942" y="258"/>
                    <a:pt x="1870" y="223"/>
                    <a:pt x="1692" y="187"/>
                  </a:cubicBezTo>
                  <a:cubicBezTo>
                    <a:pt x="1583" y="173"/>
                    <a:pt x="1474" y="170"/>
                    <a:pt x="1364" y="170"/>
                  </a:cubicBezTo>
                  <a:cubicBezTo>
                    <a:pt x="1232" y="170"/>
                    <a:pt x="1099" y="175"/>
                    <a:pt x="967" y="175"/>
                  </a:cubicBezTo>
                  <a:cubicBezTo>
                    <a:pt x="724" y="175"/>
                    <a:pt x="483" y="157"/>
                    <a:pt x="251" y="56"/>
                  </a:cubicBezTo>
                  <a:cubicBezTo>
                    <a:pt x="226" y="19"/>
                    <a:pt x="195" y="1"/>
                    <a:pt x="1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0"/>
            <p:cNvSpPr/>
            <p:nvPr/>
          </p:nvSpPr>
          <p:spPr>
            <a:xfrm>
              <a:off x="5475375" y="2761075"/>
              <a:ext cx="32475" cy="9075"/>
            </a:xfrm>
            <a:custGeom>
              <a:avLst/>
              <a:gdLst/>
              <a:ahLst/>
              <a:cxnLst/>
              <a:rect l="l" t="t" r="r" b="b"/>
              <a:pathLst>
                <a:path w="1299" h="363" extrusionOk="0">
                  <a:moveTo>
                    <a:pt x="219" y="0"/>
                  </a:moveTo>
                  <a:cubicBezTo>
                    <a:pt x="136" y="0"/>
                    <a:pt x="64" y="39"/>
                    <a:pt x="0" y="124"/>
                  </a:cubicBezTo>
                  <a:cubicBezTo>
                    <a:pt x="48" y="207"/>
                    <a:pt x="96" y="291"/>
                    <a:pt x="131" y="362"/>
                  </a:cubicBezTo>
                  <a:cubicBezTo>
                    <a:pt x="524" y="326"/>
                    <a:pt x="905" y="291"/>
                    <a:pt x="1298" y="243"/>
                  </a:cubicBezTo>
                  <a:cubicBezTo>
                    <a:pt x="1162" y="101"/>
                    <a:pt x="998" y="85"/>
                    <a:pt x="829" y="85"/>
                  </a:cubicBezTo>
                  <a:cubicBezTo>
                    <a:pt x="781" y="85"/>
                    <a:pt x="733" y="86"/>
                    <a:pt x="684" y="86"/>
                  </a:cubicBezTo>
                  <a:cubicBezTo>
                    <a:pt x="590" y="86"/>
                    <a:pt x="495" y="81"/>
                    <a:pt x="405" y="52"/>
                  </a:cubicBezTo>
                  <a:cubicBezTo>
                    <a:pt x="338" y="19"/>
                    <a:pt x="276"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0"/>
            <p:cNvSpPr/>
            <p:nvPr/>
          </p:nvSpPr>
          <p:spPr>
            <a:xfrm>
              <a:off x="5478350" y="2777975"/>
              <a:ext cx="32775" cy="3775"/>
            </a:xfrm>
            <a:custGeom>
              <a:avLst/>
              <a:gdLst/>
              <a:ahLst/>
              <a:cxnLst/>
              <a:rect l="l" t="t" r="r" b="b"/>
              <a:pathLst>
                <a:path w="1311" h="151" extrusionOk="0">
                  <a:moveTo>
                    <a:pt x="748" y="0"/>
                  </a:moveTo>
                  <a:cubicBezTo>
                    <a:pt x="497" y="0"/>
                    <a:pt x="245" y="25"/>
                    <a:pt x="1" y="127"/>
                  </a:cubicBezTo>
                  <a:cubicBezTo>
                    <a:pt x="393" y="138"/>
                    <a:pt x="774" y="138"/>
                    <a:pt x="1167" y="150"/>
                  </a:cubicBezTo>
                  <a:cubicBezTo>
                    <a:pt x="1203" y="103"/>
                    <a:pt x="1263" y="67"/>
                    <a:pt x="1310" y="19"/>
                  </a:cubicBezTo>
                  <a:cubicBezTo>
                    <a:pt x="1126" y="14"/>
                    <a:pt x="937" y="0"/>
                    <a:pt x="7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0"/>
            <p:cNvSpPr/>
            <p:nvPr/>
          </p:nvSpPr>
          <p:spPr>
            <a:xfrm>
              <a:off x="5439650" y="2776050"/>
              <a:ext cx="11350" cy="7550"/>
            </a:xfrm>
            <a:custGeom>
              <a:avLst/>
              <a:gdLst/>
              <a:ahLst/>
              <a:cxnLst/>
              <a:rect l="l" t="t" r="r" b="b"/>
              <a:pathLst>
                <a:path w="454" h="302" extrusionOk="0">
                  <a:moveTo>
                    <a:pt x="105" y="0"/>
                  </a:moveTo>
                  <a:cubicBezTo>
                    <a:pt x="44" y="0"/>
                    <a:pt x="1" y="48"/>
                    <a:pt x="1" y="215"/>
                  </a:cubicBezTo>
                  <a:cubicBezTo>
                    <a:pt x="60" y="275"/>
                    <a:pt x="123" y="302"/>
                    <a:pt x="188" y="302"/>
                  </a:cubicBezTo>
                  <a:cubicBezTo>
                    <a:pt x="254" y="302"/>
                    <a:pt x="322" y="275"/>
                    <a:pt x="394" y="227"/>
                  </a:cubicBezTo>
                  <a:cubicBezTo>
                    <a:pt x="406" y="215"/>
                    <a:pt x="429" y="204"/>
                    <a:pt x="453" y="180"/>
                  </a:cubicBezTo>
                  <a:cubicBezTo>
                    <a:pt x="453" y="144"/>
                    <a:pt x="429" y="108"/>
                    <a:pt x="417" y="73"/>
                  </a:cubicBezTo>
                  <a:cubicBezTo>
                    <a:pt x="405" y="79"/>
                    <a:pt x="391" y="82"/>
                    <a:pt x="376" y="82"/>
                  </a:cubicBezTo>
                  <a:cubicBezTo>
                    <a:pt x="295" y="82"/>
                    <a:pt x="185" y="0"/>
                    <a:pt x="1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0"/>
            <p:cNvSpPr/>
            <p:nvPr/>
          </p:nvSpPr>
          <p:spPr>
            <a:xfrm>
              <a:off x="5572400" y="2921625"/>
              <a:ext cx="13425" cy="3450"/>
            </a:xfrm>
            <a:custGeom>
              <a:avLst/>
              <a:gdLst/>
              <a:ahLst/>
              <a:cxnLst/>
              <a:rect l="l" t="t" r="r" b="b"/>
              <a:pathLst>
                <a:path w="537" h="138" extrusionOk="0">
                  <a:moveTo>
                    <a:pt x="1" y="0"/>
                  </a:moveTo>
                  <a:cubicBezTo>
                    <a:pt x="93" y="93"/>
                    <a:pt x="186" y="137"/>
                    <a:pt x="278" y="137"/>
                  </a:cubicBezTo>
                  <a:cubicBezTo>
                    <a:pt x="364" y="137"/>
                    <a:pt x="451" y="99"/>
                    <a:pt x="537" y="24"/>
                  </a:cubicBezTo>
                  <a:cubicBezTo>
                    <a:pt x="358" y="24"/>
                    <a:pt x="18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0"/>
            <p:cNvSpPr/>
            <p:nvPr/>
          </p:nvSpPr>
          <p:spPr>
            <a:xfrm>
              <a:off x="5557525" y="2921325"/>
              <a:ext cx="3900" cy="2075"/>
            </a:xfrm>
            <a:custGeom>
              <a:avLst/>
              <a:gdLst/>
              <a:ahLst/>
              <a:cxnLst/>
              <a:rect l="l" t="t" r="r" b="b"/>
              <a:pathLst>
                <a:path w="156" h="83" extrusionOk="0">
                  <a:moveTo>
                    <a:pt x="155" y="0"/>
                  </a:moveTo>
                  <a:lnTo>
                    <a:pt x="155" y="0"/>
                  </a:lnTo>
                  <a:cubicBezTo>
                    <a:pt x="96" y="12"/>
                    <a:pt x="48" y="12"/>
                    <a:pt x="1" y="12"/>
                  </a:cubicBezTo>
                  <a:cubicBezTo>
                    <a:pt x="29" y="59"/>
                    <a:pt x="56" y="82"/>
                    <a:pt x="80" y="82"/>
                  </a:cubicBezTo>
                  <a:cubicBezTo>
                    <a:pt x="106" y="82"/>
                    <a:pt x="131" y="56"/>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0"/>
            <p:cNvSpPr/>
            <p:nvPr/>
          </p:nvSpPr>
          <p:spPr>
            <a:xfrm>
              <a:off x="5564975" y="2921500"/>
              <a:ext cx="3000" cy="1625"/>
            </a:xfrm>
            <a:custGeom>
              <a:avLst/>
              <a:gdLst/>
              <a:ahLst/>
              <a:cxnLst/>
              <a:rect l="l" t="t" r="r" b="b"/>
              <a:pathLst>
                <a:path w="120" h="65" extrusionOk="0">
                  <a:moveTo>
                    <a:pt x="88" y="0"/>
                  </a:moveTo>
                  <a:cubicBezTo>
                    <a:pt x="62" y="0"/>
                    <a:pt x="34" y="9"/>
                    <a:pt x="0" y="17"/>
                  </a:cubicBezTo>
                  <a:cubicBezTo>
                    <a:pt x="20" y="37"/>
                    <a:pt x="40" y="57"/>
                    <a:pt x="39" y="63"/>
                  </a:cubicBezTo>
                  <a:lnTo>
                    <a:pt x="39" y="63"/>
                  </a:lnTo>
                  <a:cubicBezTo>
                    <a:pt x="63" y="50"/>
                    <a:pt x="97" y="17"/>
                    <a:pt x="119" y="5"/>
                  </a:cubicBezTo>
                  <a:cubicBezTo>
                    <a:pt x="109" y="2"/>
                    <a:pt x="98" y="0"/>
                    <a:pt x="88" y="0"/>
                  </a:cubicBezTo>
                  <a:close/>
                  <a:moveTo>
                    <a:pt x="39" y="63"/>
                  </a:moveTo>
                  <a:lnTo>
                    <a:pt x="39" y="63"/>
                  </a:lnTo>
                  <a:cubicBezTo>
                    <a:pt x="38" y="64"/>
                    <a:pt x="37" y="64"/>
                    <a:pt x="36" y="65"/>
                  </a:cubicBezTo>
                  <a:cubicBezTo>
                    <a:pt x="38" y="65"/>
                    <a:pt x="39" y="64"/>
                    <a:pt x="39" y="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0"/>
            <p:cNvSpPr/>
            <p:nvPr/>
          </p:nvSpPr>
          <p:spPr>
            <a:xfrm>
              <a:off x="5546225" y="2917750"/>
              <a:ext cx="4775" cy="3125"/>
            </a:xfrm>
            <a:custGeom>
              <a:avLst/>
              <a:gdLst/>
              <a:ahLst/>
              <a:cxnLst/>
              <a:rect l="l" t="t" r="r" b="b"/>
              <a:pathLst>
                <a:path w="191" h="125" extrusionOk="0">
                  <a:moveTo>
                    <a:pt x="155" y="1"/>
                  </a:moveTo>
                  <a:cubicBezTo>
                    <a:pt x="119" y="36"/>
                    <a:pt x="60" y="72"/>
                    <a:pt x="0" y="120"/>
                  </a:cubicBezTo>
                  <a:cubicBezTo>
                    <a:pt x="48" y="120"/>
                    <a:pt x="90" y="125"/>
                    <a:pt x="131" y="125"/>
                  </a:cubicBezTo>
                  <a:cubicBezTo>
                    <a:pt x="151" y="125"/>
                    <a:pt x="171" y="124"/>
                    <a:pt x="191" y="120"/>
                  </a:cubicBezTo>
                  <a:cubicBezTo>
                    <a:pt x="167" y="72"/>
                    <a:pt x="167"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0"/>
            <p:cNvSpPr/>
            <p:nvPr/>
          </p:nvSpPr>
          <p:spPr>
            <a:xfrm>
              <a:off x="5891800" y="2860600"/>
              <a:ext cx="14600" cy="39900"/>
            </a:xfrm>
            <a:custGeom>
              <a:avLst/>
              <a:gdLst/>
              <a:ahLst/>
              <a:cxnLst/>
              <a:rect l="l" t="t" r="r" b="b"/>
              <a:pathLst>
                <a:path w="584" h="1596" extrusionOk="0">
                  <a:moveTo>
                    <a:pt x="584" y="1"/>
                  </a:moveTo>
                  <a:lnTo>
                    <a:pt x="584" y="1"/>
                  </a:lnTo>
                  <a:cubicBezTo>
                    <a:pt x="167" y="453"/>
                    <a:pt x="60" y="1013"/>
                    <a:pt x="0" y="1596"/>
                  </a:cubicBezTo>
                  <a:cubicBezTo>
                    <a:pt x="72" y="1489"/>
                    <a:pt x="119" y="1370"/>
                    <a:pt x="179" y="1274"/>
                  </a:cubicBezTo>
                  <a:cubicBezTo>
                    <a:pt x="286" y="882"/>
                    <a:pt x="405" y="501"/>
                    <a:pt x="548" y="120"/>
                  </a:cubicBezTo>
                  <a:cubicBezTo>
                    <a:pt x="560" y="84"/>
                    <a:pt x="584" y="36"/>
                    <a:pt x="5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0"/>
            <p:cNvSpPr/>
            <p:nvPr/>
          </p:nvSpPr>
          <p:spPr>
            <a:xfrm>
              <a:off x="5895075" y="2842550"/>
              <a:ext cx="14900" cy="16050"/>
            </a:xfrm>
            <a:custGeom>
              <a:avLst/>
              <a:gdLst/>
              <a:ahLst/>
              <a:cxnLst/>
              <a:rect l="l" t="t" r="r" b="b"/>
              <a:pathLst>
                <a:path w="596" h="642" extrusionOk="0">
                  <a:moveTo>
                    <a:pt x="336" y="1"/>
                  </a:moveTo>
                  <a:cubicBezTo>
                    <a:pt x="234" y="1"/>
                    <a:pt x="186" y="85"/>
                    <a:pt x="155" y="187"/>
                  </a:cubicBezTo>
                  <a:cubicBezTo>
                    <a:pt x="119" y="282"/>
                    <a:pt x="72" y="353"/>
                    <a:pt x="36" y="449"/>
                  </a:cubicBezTo>
                  <a:cubicBezTo>
                    <a:pt x="12" y="484"/>
                    <a:pt x="0" y="520"/>
                    <a:pt x="0" y="568"/>
                  </a:cubicBezTo>
                  <a:cubicBezTo>
                    <a:pt x="38" y="623"/>
                    <a:pt x="77" y="642"/>
                    <a:pt x="116" y="642"/>
                  </a:cubicBezTo>
                  <a:cubicBezTo>
                    <a:pt x="210" y="642"/>
                    <a:pt x="308" y="532"/>
                    <a:pt x="406" y="532"/>
                  </a:cubicBezTo>
                  <a:cubicBezTo>
                    <a:pt x="410" y="532"/>
                    <a:pt x="413" y="532"/>
                    <a:pt x="417" y="532"/>
                  </a:cubicBezTo>
                  <a:cubicBezTo>
                    <a:pt x="429" y="472"/>
                    <a:pt x="453" y="401"/>
                    <a:pt x="465" y="342"/>
                  </a:cubicBezTo>
                  <a:cubicBezTo>
                    <a:pt x="488" y="222"/>
                    <a:pt x="596" y="68"/>
                    <a:pt x="393" y="8"/>
                  </a:cubicBezTo>
                  <a:cubicBezTo>
                    <a:pt x="372" y="3"/>
                    <a:pt x="354" y="1"/>
                    <a:pt x="3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0"/>
            <p:cNvSpPr/>
            <p:nvPr/>
          </p:nvSpPr>
          <p:spPr>
            <a:xfrm>
              <a:off x="5881975" y="2900200"/>
              <a:ext cx="10150" cy="25900"/>
            </a:xfrm>
            <a:custGeom>
              <a:avLst/>
              <a:gdLst/>
              <a:ahLst/>
              <a:cxnLst/>
              <a:rect l="l" t="t" r="r" b="b"/>
              <a:pathLst>
                <a:path w="406" h="1036" extrusionOk="0">
                  <a:moveTo>
                    <a:pt x="405" y="0"/>
                  </a:moveTo>
                  <a:lnTo>
                    <a:pt x="405" y="0"/>
                  </a:lnTo>
                  <a:cubicBezTo>
                    <a:pt x="0" y="262"/>
                    <a:pt x="96" y="655"/>
                    <a:pt x="108" y="1036"/>
                  </a:cubicBezTo>
                  <a:cubicBezTo>
                    <a:pt x="262" y="714"/>
                    <a:pt x="381" y="369"/>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0"/>
            <p:cNvSpPr/>
            <p:nvPr/>
          </p:nvSpPr>
          <p:spPr>
            <a:xfrm>
              <a:off x="5507225" y="2867150"/>
              <a:ext cx="27700" cy="7475"/>
            </a:xfrm>
            <a:custGeom>
              <a:avLst/>
              <a:gdLst/>
              <a:ahLst/>
              <a:cxnLst/>
              <a:rect l="l" t="t" r="r" b="b"/>
              <a:pathLst>
                <a:path w="1108" h="299" extrusionOk="0">
                  <a:moveTo>
                    <a:pt x="1001" y="0"/>
                  </a:moveTo>
                  <a:cubicBezTo>
                    <a:pt x="810" y="0"/>
                    <a:pt x="631" y="12"/>
                    <a:pt x="441" y="12"/>
                  </a:cubicBezTo>
                  <a:cubicBezTo>
                    <a:pt x="310" y="24"/>
                    <a:pt x="167" y="24"/>
                    <a:pt x="48" y="36"/>
                  </a:cubicBezTo>
                  <a:cubicBezTo>
                    <a:pt x="0" y="179"/>
                    <a:pt x="72" y="250"/>
                    <a:pt x="191" y="274"/>
                  </a:cubicBezTo>
                  <a:lnTo>
                    <a:pt x="762" y="274"/>
                  </a:lnTo>
                  <a:cubicBezTo>
                    <a:pt x="846" y="191"/>
                    <a:pt x="1108" y="298"/>
                    <a:pt x="1036" y="24"/>
                  </a:cubicBezTo>
                  <a:lnTo>
                    <a:pt x="100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0"/>
            <p:cNvSpPr/>
            <p:nvPr/>
          </p:nvSpPr>
          <p:spPr>
            <a:xfrm>
              <a:off x="5445600" y="2864475"/>
              <a:ext cx="22650" cy="6575"/>
            </a:xfrm>
            <a:custGeom>
              <a:avLst/>
              <a:gdLst/>
              <a:ahLst/>
              <a:cxnLst/>
              <a:rect l="l" t="t" r="r" b="b"/>
              <a:pathLst>
                <a:path w="906" h="263" extrusionOk="0">
                  <a:moveTo>
                    <a:pt x="191" y="0"/>
                  </a:moveTo>
                  <a:cubicBezTo>
                    <a:pt x="179" y="107"/>
                    <a:pt x="1" y="179"/>
                    <a:pt x="191" y="262"/>
                  </a:cubicBezTo>
                  <a:lnTo>
                    <a:pt x="906" y="262"/>
                  </a:lnTo>
                  <a:cubicBezTo>
                    <a:pt x="906" y="215"/>
                    <a:pt x="894" y="179"/>
                    <a:pt x="894" y="131"/>
                  </a:cubicBezTo>
                  <a:cubicBezTo>
                    <a:pt x="815" y="86"/>
                    <a:pt x="731" y="76"/>
                    <a:pt x="647" y="76"/>
                  </a:cubicBezTo>
                  <a:cubicBezTo>
                    <a:pt x="588" y="76"/>
                    <a:pt x="529" y="81"/>
                    <a:pt x="470" y="81"/>
                  </a:cubicBezTo>
                  <a:cubicBezTo>
                    <a:pt x="373" y="81"/>
                    <a:pt x="278" y="68"/>
                    <a:pt x="1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0"/>
            <p:cNvSpPr/>
            <p:nvPr/>
          </p:nvSpPr>
          <p:spPr>
            <a:xfrm>
              <a:off x="5525975" y="2867750"/>
              <a:ext cx="10150" cy="6275"/>
            </a:xfrm>
            <a:custGeom>
              <a:avLst/>
              <a:gdLst/>
              <a:ahLst/>
              <a:cxnLst/>
              <a:rect l="l" t="t" r="r" b="b"/>
              <a:pathLst>
                <a:path w="406" h="251" extrusionOk="0">
                  <a:moveTo>
                    <a:pt x="274" y="0"/>
                  </a:moveTo>
                  <a:cubicBezTo>
                    <a:pt x="179" y="84"/>
                    <a:pt x="96" y="167"/>
                    <a:pt x="1" y="250"/>
                  </a:cubicBezTo>
                  <a:lnTo>
                    <a:pt x="393" y="250"/>
                  </a:lnTo>
                  <a:cubicBezTo>
                    <a:pt x="405" y="143"/>
                    <a:pt x="393" y="48"/>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0"/>
            <p:cNvSpPr/>
            <p:nvPr/>
          </p:nvSpPr>
          <p:spPr>
            <a:xfrm>
              <a:off x="5500375" y="2867950"/>
              <a:ext cx="11050" cy="6375"/>
            </a:xfrm>
            <a:custGeom>
              <a:avLst/>
              <a:gdLst/>
              <a:ahLst/>
              <a:cxnLst/>
              <a:rect l="l" t="t" r="r" b="b"/>
              <a:pathLst>
                <a:path w="442" h="255" extrusionOk="0">
                  <a:moveTo>
                    <a:pt x="239" y="1"/>
                  </a:moveTo>
                  <a:cubicBezTo>
                    <a:pt x="140" y="1"/>
                    <a:pt x="59" y="27"/>
                    <a:pt x="1" y="123"/>
                  </a:cubicBezTo>
                  <a:cubicBezTo>
                    <a:pt x="119" y="172"/>
                    <a:pt x="237" y="254"/>
                    <a:pt x="362" y="254"/>
                  </a:cubicBezTo>
                  <a:cubicBezTo>
                    <a:pt x="388" y="254"/>
                    <a:pt x="414" y="251"/>
                    <a:pt x="441" y="242"/>
                  </a:cubicBezTo>
                  <a:cubicBezTo>
                    <a:pt x="405" y="171"/>
                    <a:pt x="358" y="76"/>
                    <a:pt x="310" y="4"/>
                  </a:cubicBezTo>
                  <a:cubicBezTo>
                    <a:pt x="286" y="2"/>
                    <a:pt x="262" y="1"/>
                    <a:pt x="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0"/>
            <p:cNvSpPr/>
            <p:nvPr/>
          </p:nvSpPr>
          <p:spPr>
            <a:xfrm>
              <a:off x="5460500" y="2746825"/>
              <a:ext cx="68175" cy="13300"/>
            </a:xfrm>
            <a:custGeom>
              <a:avLst/>
              <a:gdLst/>
              <a:ahLst/>
              <a:cxnLst/>
              <a:rect l="l" t="t" r="r" b="b"/>
              <a:pathLst>
                <a:path w="2727" h="532" extrusionOk="0">
                  <a:moveTo>
                    <a:pt x="917" y="0"/>
                  </a:moveTo>
                  <a:cubicBezTo>
                    <a:pt x="667" y="0"/>
                    <a:pt x="415" y="25"/>
                    <a:pt x="167" y="63"/>
                  </a:cubicBezTo>
                  <a:cubicBezTo>
                    <a:pt x="155" y="87"/>
                    <a:pt x="131" y="110"/>
                    <a:pt x="107" y="122"/>
                  </a:cubicBezTo>
                  <a:cubicBezTo>
                    <a:pt x="72" y="206"/>
                    <a:pt x="36" y="289"/>
                    <a:pt x="0" y="361"/>
                  </a:cubicBezTo>
                  <a:cubicBezTo>
                    <a:pt x="159" y="486"/>
                    <a:pt x="316" y="532"/>
                    <a:pt x="474" y="532"/>
                  </a:cubicBezTo>
                  <a:cubicBezTo>
                    <a:pt x="646" y="532"/>
                    <a:pt x="820" y="477"/>
                    <a:pt x="1000" y="408"/>
                  </a:cubicBezTo>
                  <a:cubicBezTo>
                    <a:pt x="1060" y="420"/>
                    <a:pt x="1119" y="420"/>
                    <a:pt x="1179" y="420"/>
                  </a:cubicBezTo>
                  <a:cubicBezTo>
                    <a:pt x="1465" y="408"/>
                    <a:pt x="1738" y="384"/>
                    <a:pt x="2012" y="349"/>
                  </a:cubicBezTo>
                  <a:cubicBezTo>
                    <a:pt x="2066" y="319"/>
                    <a:pt x="2114" y="304"/>
                    <a:pt x="2161" y="304"/>
                  </a:cubicBezTo>
                  <a:cubicBezTo>
                    <a:pt x="2209" y="304"/>
                    <a:pt x="2256" y="319"/>
                    <a:pt x="2310" y="349"/>
                  </a:cubicBezTo>
                  <a:cubicBezTo>
                    <a:pt x="2327" y="353"/>
                    <a:pt x="2343" y="356"/>
                    <a:pt x="2359" y="356"/>
                  </a:cubicBezTo>
                  <a:cubicBezTo>
                    <a:pt x="2385" y="356"/>
                    <a:pt x="2411" y="347"/>
                    <a:pt x="2441" y="325"/>
                  </a:cubicBezTo>
                  <a:cubicBezTo>
                    <a:pt x="2536" y="253"/>
                    <a:pt x="2631" y="182"/>
                    <a:pt x="2727" y="110"/>
                  </a:cubicBezTo>
                  <a:cubicBezTo>
                    <a:pt x="2429" y="87"/>
                    <a:pt x="2143" y="63"/>
                    <a:pt x="1846" y="51"/>
                  </a:cubicBezTo>
                  <a:cubicBezTo>
                    <a:pt x="1834" y="27"/>
                    <a:pt x="1816" y="15"/>
                    <a:pt x="1797" y="15"/>
                  </a:cubicBezTo>
                  <a:cubicBezTo>
                    <a:pt x="1777" y="15"/>
                    <a:pt x="1756" y="27"/>
                    <a:pt x="1738" y="51"/>
                  </a:cubicBezTo>
                  <a:cubicBezTo>
                    <a:pt x="1679" y="63"/>
                    <a:pt x="1619" y="63"/>
                    <a:pt x="1560" y="63"/>
                  </a:cubicBezTo>
                  <a:cubicBezTo>
                    <a:pt x="1350" y="19"/>
                    <a:pt x="1134" y="0"/>
                    <a:pt x="9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0"/>
            <p:cNvSpPr/>
            <p:nvPr/>
          </p:nvSpPr>
          <p:spPr>
            <a:xfrm>
              <a:off x="5520925" y="2741250"/>
              <a:ext cx="900" cy="900"/>
            </a:xfrm>
            <a:custGeom>
              <a:avLst/>
              <a:gdLst/>
              <a:ahLst/>
              <a:cxnLst/>
              <a:rect l="l" t="t" r="r" b="b"/>
              <a:pathLst>
                <a:path w="36" h="36" extrusionOk="0">
                  <a:moveTo>
                    <a:pt x="0" y="0"/>
                  </a:moveTo>
                  <a:cubicBezTo>
                    <a:pt x="1" y="1"/>
                    <a:pt x="13" y="13"/>
                    <a:pt x="36" y="36"/>
                  </a:cubicBezTo>
                  <a:cubicBezTo>
                    <a:pt x="24" y="12"/>
                    <a:pt x="12"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0"/>
            <p:cNvSpPr/>
            <p:nvPr/>
          </p:nvSpPr>
          <p:spPr>
            <a:xfrm>
              <a:off x="5927225" y="2785100"/>
              <a:ext cx="6850" cy="3500"/>
            </a:xfrm>
            <a:custGeom>
              <a:avLst/>
              <a:gdLst/>
              <a:ahLst/>
              <a:cxnLst/>
              <a:rect l="l" t="t" r="r" b="b"/>
              <a:pathLst>
                <a:path w="274" h="140" extrusionOk="0">
                  <a:moveTo>
                    <a:pt x="161" y="1"/>
                  </a:moveTo>
                  <a:cubicBezTo>
                    <a:pt x="86" y="1"/>
                    <a:pt x="24" y="35"/>
                    <a:pt x="0" y="139"/>
                  </a:cubicBezTo>
                  <a:cubicBezTo>
                    <a:pt x="95" y="139"/>
                    <a:pt x="203" y="115"/>
                    <a:pt x="274" y="20"/>
                  </a:cubicBezTo>
                  <a:cubicBezTo>
                    <a:pt x="235" y="9"/>
                    <a:pt x="197"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0"/>
            <p:cNvSpPr/>
            <p:nvPr/>
          </p:nvSpPr>
          <p:spPr>
            <a:xfrm>
              <a:off x="5511100" y="2753600"/>
              <a:ext cx="7450" cy="2250"/>
            </a:xfrm>
            <a:custGeom>
              <a:avLst/>
              <a:gdLst/>
              <a:ahLst/>
              <a:cxnLst/>
              <a:rect l="l" t="t" r="r" b="b"/>
              <a:pathLst>
                <a:path w="298" h="90" extrusionOk="0">
                  <a:moveTo>
                    <a:pt x="145" y="0"/>
                  </a:moveTo>
                  <a:cubicBezTo>
                    <a:pt x="95" y="0"/>
                    <a:pt x="48" y="30"/>
                    <a:pt x="0" y="90"/>
                  </a:cubicBezTo>
                  <a:lnTo>
                    <a:pt x="298" y="90"/>
                  </a:lnTo>
                  <a:cubicBezTo>
                    <a:pt x="244" y="30"/>
                    <a:pt x="194" y="0"/>
                    <a:pt x="1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0"/>
            <p:cNvSpPr/>
            <p:nvPr/>
          </p:nvSpPr>
          <p:spPr>
            <a:xfrm>
              <a:off x="5419125" y="2800850"/>
              <a:ext cx="11625" cy="33875"/>
            </a:xfrm>
            <a:custGeom>
              <a:avLst/>
              <a:gdLst/>
              <a:ahLst/>
              <a:cxnLst/>
              <a:rect l="l" t="t" r="r" b="b"/>
              <a:pathLst>
                <a:path w="465" h="1355" extrusionOk="0">
                  <a:moveTo>
                    <a:pt x="209" y="1"/>
                  </a:moveTo>
                  <a:cubicBezTo>
                    <a:pt x="168" y="1"/>
                    <a:pt x="125" y="13"/>
                    <a:pt x="84" y="33"/>
                  </a:cubicBezTo>
                  <a:cubicBezTo>
                    <a:pt x="24" y="128"/>
                    <a:pt x="24" y="235"/>
                    <a:pt x="24" y="343"/>
                  </a:cubicBezTo>
                  <a:cubicBezTo>
                    <a:pt x="24" y="450"/>
                    <a:pt x="24" y="545"/>
                    <a:pt x="60" y="652"/>
                  </a:cubicBezTo>
                  <a:cubicBezTo>
                    <a:pt x="84" y="712"/>
                    <a:pt x="84" y="759"/>
                    <a:pt x="60" y="807"/>
                  </a:cubicBezTo>
                  <a:cubicBezTo>
                    <a:pt x="24" y="950"/>
                    <a:pt x="0" y="1105"/>
                    <a:pt x="84" y="1236"/>
                  </a:cubicBezTo>
                  <a:cubicBezTo>
                    <a:pt x="143" y="1355"/>
                    <a:pt x="238" y="1355"/>
                    <a:pt x="357" y="1355"/>
                  </a:cubicBezTo>
                  <a:cubicBezTo>
                    <a:pt x="393" y="1343"/>
                    <a:pt x="405" y="1319"/>
                    <a:pt x="417" y="1271"/>
                  </a:cubicBezTo>
                  <a:cubicBezTo>
                    <a:pt x="453" y="1224"/>
                    <a:pt x="465" y="1140"/>
                    <a:pt x="465" y="1081"/>
                  </a:cubicBezTo>
                  <a:cubicBezTo>
                    <a:pt x="453" y="1021"/>
                    <a:pt x="417" y="962"/>
                    <a:pt x="381" y="926"/>
                  </a:cubicBezTo>
                  <a:cubicBezTo>
                    <a:pt x="357" y="640"/>
                    <a:pt x="357" y="355"/>
                    <a:pt x="357" y="69"/>
                  </a:cubicBezTo>
                  <a:cubicBezTo>
                    <a:pt x="317" y="21"/>
                    <a:pt x="264" y="1"/>
                    <a:pt x="2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0"/>
            <p:cNvSpPr/>
            <p:nvPr/>
          </p:nvSpPr>
          <p:spPr>
            <a:xfrm>
              <a:off x="5425075" y="2823475"/>
              <a:ext cx="17875" cy="22275"/>
            </a:xfrm>
            <a:custGeom>
              <a:avLst/>
              <a:gdLst/>
              <a:ahLst/>
              <a:cxnLst/>
              <a:rect l="l" t="t" r="r" b="b"/>
              <a:pathLst>
                <a:path w="715" h="891" extrusionOk="0">
                  <a:moveTo>
                    <a:pt x="337" y="0"/>
                  </a:moveTo>
                  <a:cubicBezTo>
                    <a:pt x="282" y="0"/>
                    <a:pt x="216" y="38"/>
                    <a:pt x="155" y="45"/>
                  </a:cubicBezTo>
                  <a:cubicBezTo>
                    <a:pt x="155" y="92"/>
                    <a:pt x="167" y="140"/>
                    <a:pt x="167" y="176"/>
                  </a:cubicBezTo>
                  <a:cubicBezTo>
                    <a:pt x="227" y="283"/>
                    <a:pt x="238" y="390"/>
                    <a:pt x="119" y="450"/>
                  </a:cubicBezTo>
                  <a:cubicBezTo>
                    <a:pt x="84" y="533"/>
                    <a:pt x="48" y="640"/>
                    <a:pt x="0" y="747"/>
                  </a:cubicBezTo>
                  <a:cubicBezTo>
                    <a:pt x="60" y="807"/>
                    <a:pt x="143" y="819"/>
                    <a:pt x="215" y="854"/>
                  </a:cubicBezTo>
                  <a:cubicBezTo>
                    <a:pt x="262" y="878"/>
                    <a:pt x="322" y="890"/>
                    <a:pt x="358" y="890"/>
                  </a:cubicBezTo>
                  <a:lnTo>
                    <a:pt x="441" y="890"/>
                  </a:lnTo>
                  <a:cubicBezTo>
                    <a:pt x="596" y="890"/>
                    <a:pt x="715" y="831"/>
                    <a:pt x="703" y="640"/>
                  </a:cubicBezTo>
                  <a:cubicBezTo>
                    <a:pt x="560" y="497"/>
                    <a:pt x="500" y="295"/>
                    <a:pt x="441" y="92"/>
                  </a:cubicBezTo>
                  <a:cubicBezTo>
                    <a:pt x="415" y="21"/>
                    <a:pt x="379" y="0"/>
                    <a:pt x="3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0"/>
            <p:cNvSpPr/>
            <p:nvPr/>
          </p:nvSpPr>
          <p:spPr>
            <a:xfrm>
              <a:off x="5433100" y="2796800"/>
              <a:ext cx="12825" cy="9650"/>
            </a:xfrm>
            <a:custGeom>
              <a:avLst/>
              <a:gdLst/>
              <a:ahLst/>
              <a:cxnLst/>
              <a:rect l="l" t="t" r="r" b="b"/>
              <a:pathLst>
                <a:path w="513" h="386" extrusionOk="0">
                  <a:moveTo>
                    <a:pt x="247" y="1"/>
                  </a:moveTo>
                  <a:cubicBezTo>
                    <a:pt x="170" y="1"/>
                    <a:pt x="108" y="42"/>
                    <a:pt x="72" y="136"/>
                  </a:cubicBezTo>
                  <a:cubicBezTo>
                    <a:pt x="1" y="314"/>
                    <a:pt x="156" y="350"/>
                    <a:pt x="298" y="386"/>
                  </a:cubicBezTo>
                  <a:cubicBezTo>
                    <a:pt x="370" y="386"/>
                    <a:pt x="429" y="374"/>
                    <a:pt x="501" y="374"/>
                  </a:cubicBezTo>
                  <a:cubicBezTo>
                    <a:pt x="501" y="278"/>
                    <a:pt x="513" y="207"/>
                    <a:pt x="513" y="112"/>
                  </a:cubicBezTo>
                  <a:cubicBezTo>
                    <a:pt x="477" y="88"/>
                    <a:pt x="429" y="76"/>
                    <a:pt x="418" y="52"/>
                  </a:cubicBezTo>
                  <a:cubicBezTo>
                    <a:pt x="356" y="19"/>
                    <a:pt x="298"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0"/>
            <p:cNvSpPr/>
            <p:nvPr/>
          </p:nvSpPr>
          <p:spPr>
            <a:xfrm>
              <a:off x="5446800" y="2788275"/>
              <a:ext cx="28600" cy="3975"/>
            </a:xfrm>
            <a:custGeom>
              <a:avLst/>
              <a:gdLst/>
              <a:ahLst/>
              <a:cxnLst/>
              <a:rect l="l" t="t" r="r" b="b"/>
              <a:pathLst>
                <a:path w="1144" h="159" extrusionOk="0">
                  <a:moveTo>
                    <a:pt x="435" y="1"/>
                  </a:moveTo>
                  <a:cubicBezTo>
                    <a:pt x="293" y="1"/>
                    <a:pt x="151" y="9"/>
                    <a:pt x="12" y="36"/>
                  </a:cubicBezTo>
                  <a:cubicBezTo>
                    <a:pt x="0" y="84"/>
                    <a:pt x="12" y="131"/>
                    <a:pt x="24" y="155"/>
                  </a:cubicBezTo>
                  <a:cubicBezTo>
                    <a:pt x="88" y="142"/>
                    <a:pt x="155" y="138"/>
                    <a:pt x="222" y="138"/>
                  </a:cubicBezTo>
                  <a:cubicBezTo>
                    <a:pt x="366" y="138"/>
                    <a:pt x="517" y="158"/>
                    <a:pt x="664" y="158"/>
                  </a:cubicBezTo>
                  <a:cubicBezTo>
                    <a:pt x="830" y="158"/>
                    <a:pt x="994" y="133"/>
                    <a:pt x="1143" y="24"/>
                  </a:cubicBezTo>
                  <a:cubicBezTo>
                    <a:pt x="913" y="24"/>
                    <a:pt x="673" y="1"/>
                    <a:pt x="43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0"/>
            <p:cNvSpPr/>
            <p:nvPr/>
          </p:nvSpPr>
          <p:spPr>
            <a:xfrm>
              <a:off x="5446800" y="2795425"/>
              <a:ext cx="22050" cy="3875"/>
            </a:xfrm>
            <a:custGeom>
              <a:avLst/>
              <a:gdLst/>
              <a:ahLst/>
              <a:cxnLst/>
              <a:rect l="l" t="t" r="r" b="b"/>
              <a:pathLst>
                <a:path w="882" h="155" extrusionOk="0">
                  <a:moveTo>
                    <a:pt x="12" y="0"/>
                  </a:moveTo>
                  <a:cubicBezTo>
                    <a:pt x="0" y="48"/>
                    <a:pt x="0" y="95"/>
                    <a:pt x="12" y="143"/>
                  </a:cubicBezTo>
                  <a:cubicBezTo>
                    <a:pt x="298" y="143"/>
                    <a:pt x="560" y="155"/>
                    <a:pt x="846" y="155"/>
                  </a:cubicBezTo>
                  <a:cubicBezTo>
                    <a:pt x="858" y="131"/>
                    <a:pt x="882" y="83"/>
                    <a:pt x="882" y="36"/>
                  </a:cubicBezTo>
                  <a:cubicBezTo>
                    <a:pt x="596" y="36"/>
                    <a:pt x="298"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0"/>
            <p:cNvSpPr/>
            <p:nvPr/>
          </p:nvSpPr>
          <p:spPr>
            <a:xfrm>
              <a:off x="5439650" y="2781425"/>
              <a:ext cx="9850" cy="6875"/>
            </a:xfrm>
            <a:custGeom>
              <a:avLst/>
              <a:gdLst/>
              <a:ahLst/>
              <a:cxnLst/>
              <a:rect l="l" t="t" r="r" b="b"/>
              <a:pathLst>
                <a:path w="394" h="275" extrusionOk="0">
                  <a:moveTo>
                    <a:pt x="1" y="0"/>
                  </a:moveTo>
                  <a:cubicBezTo>
                    <a:pt x="1" y="96"/>
                    <a:pt x="1" y="179"/>
                    <a:pt x="13" y="274"/>
                  </a:cubicBezTo>
                  <a:cubicBezTo>
                    <a:pt x="108" y="274"/>
                    <a:pt x="191" y="250"/>
                    <a:pt x="286" y="250"/>
                  </a:cubicBezTo>
                  <a:cubicBezTo>
                    <a:pt x="310" y="179"/>
                    <a:pt x="358" y="108"/>
                    <a:pt x="394" y="36"/>
                  </a:cubicBezTo>
                  <a:cubicBezTo>
                    <a:pt x="251" y="12"/>
                    <a:pt x="132"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0"/>
            <p:cNvSpPr/>
            <p:nvPr/>
          </p:nvSpPr>
          <p:spPr>
            <a:xfrm>
              <a:off x="5420000" y="2788575"/>
              <a:ext cx="8975" cy="14900"/>
            </a:xfrm>
            <a:custGeom>
              <a:avLst/>
              <a:gdLst/>
              <a:ahLst/>
              <a:cxnLst/>
              <a:rect l="l" t="t" r="r" b="b"/>
              <a:pathLst>
                <a:path w="359" h="596" extrusionOk="0">
                  <a:moveTo>
                    <a:pt x="358" y="0"/>
                  </a:moveTo>
                  <a:lnTo>
                    <a:pt x="358" y="0"/>
                  </a:lnTo>
                  <a:cubicBezTo>
                    <a:pt x="299" y="36"/>
                    <a:pt x="251" y="107"/>
                    <a:pt x="191" y="143"/>
                  </a:cubicBezTo>
                  <a:cubicBezTo>
                    <a:pt x="144" y="191"/>
                    <a:pt x="120" y="226"/>
                    <a:pt x="84" y="262"/>
                  </a:cubicBezTo>
                  <a:cubicBezTo>
                    <a:pt x="49" y="334"/>
                    <a:pt x="13" y="417"/>
                    <a:pt x="1" y="488"/>
                  </a:cubicBezTo>
                  <a:cubicBezTo>
                    <a:pt x="1" y="548"/>
                    <a:pt x="25" y="572"/>
                    <a:pt x="84" y="596"/>
                  </a:cubicBezTo>
                  <a:cubicBezTo>
                    <a:pt x="180" y="596"/>
                    <a:pt x="251" y="572"/>
                    <a:pt x="346" y="572"/>
                  </a:cubicBezTo>
                  <a:cubicBezTo>
                    <a:pt x="346" y="381"/>
                    <a:pt x="346" y="191"/>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0"/>
            <p:cNvSpPr/>
            <p:nvPr/>
          </p:nvSpPr>
          <p:spPr>
            <a:xfrm>
              <a:off x="5493225" y="2903175"/>
              <a:ext cx="12825" cy="3775"/>
            </a:xfrm>
            <a:custGeom>
              <a:avLst/>
              <a:gdLst/>
              <a:ahLst/>
              <a:cxnLst/>
              <a:rect l="l" t="t" r="r" b="b"/>
              <a:pathLst>
                <a:path w="513" h="151" extrusionOk="0">
                  <a:moveTo>
                    <a:pt x="132" y="0"/>
                  </a:moveTo>
                  <a:cubicBezTo>
                    <a:pt x="96" y="48"/>
                    <a:pt x="48" y="107"/>
                    <a:pt x="1" y="143"/>
                  </a:cubicBezTo>
                  <a:cubicBezTo>
                    <a:pt x="63" y="143"/>
                    <a:pt x="125" y="151"/>
                    <a:pt x="190" y="151"/>
                  </a:cubicBezTo>
                  <a:cubicBezTo>
                    <a:pt x="287" y="151"/>
                    <a:pt x="391" y="133"/>
                    <a:pt x="513" y="48"/>
                  </a:cubicBezTo>
                  <a:cubicBezTo>
                    <a:pt x="346" y="24"/>
                    <a:pt x="239" y="12"/>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0"/>
            <p:cNvSpPr/>
            <p:nvPr/>
          </p:nvSpPr>
          <p:spPr>
            <a:xfrm>
              <a:off x="5524200" y="2903175"/>
              <a:ext cx="1800" cy="1800"/>
            </a:xfrm>
            <a:custGeom>
              <a:avLst/>
              <a:gdLst/>
              <a:ahLst/>
              <a:cxnLst/>
              <a:rect l="l" t="t" r="r" b="b"/>
              <a:pathLst>
                <a:path w="72" h="72" extrusionOk="0">
                  <a:moveTo>
                    <a:pt x="72" y="0"/>
                  </a:moveTo>
                  <a:cubicBezTo>
                    <a:pt x="48" y="12"/>
                    <a:pt x="12" y="48"/>
                    <a:pt x="0" y="72"/>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0"/>
            <p:cNvSpPr/>
            <p:nvPr/>
          </p:nvSpPr>
          <p:spPr>
            <a:xfrm>
              <a:off x="5428650" y="2844225"/>
              <a:ext cx="6875" cy="8950"/>
            </a:xfrm>
            <a:custGeom>
              <a:avLst/>
              <a:gdLst/>
              <a:ahLst/>
              <a:cxnLst/>
              <a:rect l="l" t="t" r="r" b="b"/>
              <a:pathLst>
                <a:path w="275" h="358" extrusionOk="0">
                  <a:moveTo>
                    <a:pt x="131" y="1"/>
                  </a:moveTo>
                  <a:cubicBezTo>
                    <a:pt x="72" y="1"/>
                    <a:pt x="24" y="36"/>
                    <a:pt x="0" y="84"/>
                  </a:cubicBezTo>
                  <a:cubicBezTo>
                    <a:pt x="12" y="191"/>
                    <a:pt x="24" y="298"/>
                    <a:pt x="143" y="358"/>
                  </a:cubicBezTo>
                  <a:cubicBezTo>
                    <a:pt x="191" y="263"/>
                    <a:pt x="250" y="167"/>
                    <a:pt x="274" y="60"/>
                  </a:cubicBezTo>
                  <a:cubicBezTo>
                    <a:pt x="238" y="36"/>
                    <a:pt x="191" y="1"/>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0"/>
            <p:cNvSpPr/>
            <p:nvPr/>
          </p:nvSpPr>
          <p:spPr>
            <a:xfrm>
              <a:off x="5486100" y="2796300"/>
              <a:ext cx="11025" cy="2925"/>
            </a:xfrm>
            <a:custGeom>
              <a:avLst/>
              <a:gdLst/>
              <a:ahLst/>
              <a:cxnLst/>
              <a:rect l="l" t="t" r="r" b="b"/>
              <a:pathLst>
                <a:path w="441" h="117" extrusionOk="0">
                  <a:moveTo>
                    <a:pt x="0" y="1"/>
                  </a:moveTo>
                  <a:cubicBezTo>
                    <a:pt x="72" y="78"/>
                    <a:pt x="143" y="117"/>
                    <a:pt x="216" y="117"/>
                  </a:cubicBezTo>
                  <a:cubicBezTo>
                    <a:pt x="289" y="117"/>
                    <a:pt x="363" y="7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0"/>
            <p:cNvSpPr/>
            <p:nvPr/>
          </p:nvSpPr>
          <p:spPr>
            <a:xfrm>
              <a:off x="5475075" y="2785525"/>
              <a:ext cx="7475" cy="2475"/>
            </a:xfrm>
            <a:custGeom>
              <a:avLst/>
              <a:gdLst/>
              <a:ahLst/>
              <a:cxnLst/>
              <a:rect l="l" t="t" r="r" b="b"/>
              <a:pathLst>
                <a:path w="299" h="99" extrusionOk="0">
                  <a:moveTo>
                    <a:pt x="149" y="0"/>
                  </a:moveTo>
                  <a:cubicBezTo>
                    <a:pt x="102" y="0"/>
                    <a:pt x="54" y="33"/>
                    <a:pt x="1" y="98"/>
                  </a:cubicBezTo>
                  <a:lnTo>
                    <a:pt x="298" y="98"/>
                  </a:lnTo>
                  <a:cubicBezTo>
                    <a:pt x="245" y="33"/>
                    <a:pt x="197" y="0"/>
                    <a:pt x="1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0"/>
            <p:cNvSpPr/>
            <p:nvPr/>
          </p:nvSpPr>
          <p:spPr>
            <a:xfrm>
              <a:off x="5611700" y="2953775"/>
              <a:ext cx="21450" cy="8575"/>
            </a:xfrm>
            <a:custGeom>
              <a:avLst/>
              <a:gdLst/>
              <a:ahLst/>
              <a:cxnLst/>
              <a:rect l="l" t="t" r="r" b="b"/>
              <a:pathLst>
                <a:path w="858" h="343" extrusionOk="0">
                  <a:moveTo>
                    <a:pt x="1" y="0"/>
                  </a:moveTo>
                  <a:lnTo>
                    <a:pt x="1" y="131"/>
                  </a:lnTo>
                  <a:cubicBezTo>
                    <a:pt x="96" y="262"/>
                    <a:pt x="298" y="143"/>
                    <a:pt x="417" y="262"/>
                  </a:cubicBezTo>
                  <a:cubicBezTo>
                    <a:pt x="487" y="290"/>
                    <a:pt x="570" y="343"/>
                    <a:pt x="642" y="343"/>
                  </a:cubicBezTo>
                  <a:cubicBezTo>
                    <a:pt x="694" y="343"/>
                    <a:pt x="740" y="317"/>
                    <a:pt x="774" y="238"/>
                  </a:cubicBezTo>
                  <a:cubicBezTo>
                    <a:pt x="858" y="36"/>
                    <a:pt x="691" y="0"/>
                    <a:pt x="5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0"/>
            <p:cNvSpPr/>
            <p:nvPr/>
          </p:nvSpPr>
          <p:spPr>
            <a:xfrm>
              <a:off x="5611700" y="2957000"/>
              <a:ext cx="10450" cy="3925"/>
            </a:xfrm>
            <a:custGeom>
              <a:avLst/>
              <a:gdLst/>
              <a:ahLst/>
              <a:cxnLst/>
              <a:rect l="l" t="t" r="r" b="b"/>
              <a:pathLst>
                <a:path w="418" h="157" extrusionOk="0">
                  <a:moveTo>
                    <a:pt x="104" y="1"/>
                  </a:moveTo>
                  <a:cubicBezTo>
                    <a:pt x="69" y="1"/>
                    <a:pt x="34" y="2"/>
                    <a:pt x="1" y="2"/>
                  </a:cubicBezTo>
                  <a:lnTo>
                    <a:pt x="1" y="157"/>
                  </a:lnTo>
                  <a:cubicBezTo>
                    <a:pt x="132" y="133"/>
                    <a:pt x="274" y="133"/>
                    <a:pt x="417" y="133"/>
                  </a:cubicBezTo>
                  <a:cubicBezTo>
                    <a:pt x="335" y="15"/>
                    <a:pt x="219" y="1"/>
                    <a:pt x="1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0"/>
            <p:cNvSpPr/>
            <p:nvPr/>
          </p:nvSpPr>
          <p:spPr>
            <a:xfrm>
              <a:off x="5417325" y="2789175"/>
              <a:ext cx="7475" cy="22150"/>
            </a:xfrm>
            <a:custGeom>
              <a:avLst/>
              <a:gdLst/>
              <a:ahLst/>
              <a:cxnLst/>
              <a:rect l="l" t="t" r="r" b="b"/>
              <a:pathLst>
                <a:path w="299" h="886" extrusionOk="0">
                  <a:moveTo>
                    <a:pt x="48" y="0"/>
                  </a:moveTo>
                  <a:cubicBezTo>
                    <a:pt x="36" y="143"/>
                    <a:pt x="13" y="262"/>
                    <a:pt x="1" y="393"/>
                  </a:cubicBezTo>
                  <a:cubicBezTo>
                    <a:pt x="1" y="536"/>
                    <a:pt x="13" y="691"/>
                    <a:pt x="13" y="833"/>
                  </a:cubicBezTo>
                  <a:cubicBezTo>
                    <a:pt x="13" y="845"/>
                    <a:pt x="25" y="869"/>
                    <a:pt x="60" y="881"/>
                  </a:cubicBezTo>
                  <a:cubicBezTo>
                    <a:pt x="68" y="884"/>
                    <a:pt x="76" y="885"/>
                    <a:pt x="83" y="885"/>
                  </a:cubicBezTo>
                  <a:cubicBezTo>
                    <a:pt x="106" y="885"/>
                    <a:pt x="122" y="868"/>
                    <a:pt x="132" y="822"/>
                  </a:cubicBezTo>
                  <a:cubicBezTo>
                    <a:pt x="167" y="738"/>
                    <a:pt x="179" y="655"/>
                    <a:pt x="191" y="572"/>
                  </a:cubicBezTo>
                  <a:cubicBezTo>
                    <a:pt x="191" y="524"/>
                    <a:pt x="179" y="464"/>
                    <a:pt x="179" y="405"/>
                  </a:cubicBezTo>
                  <a:cubicBezTo>
                    <a:pt x="227" y="357"/>
                    <a:pt x="251" y="298"/>
                    <a:pt x="298" y="238"/>
                  </a:cubicBezTo>
                  <a:lnTo>
                    <a:pt x="298" y="119"/>
                  </a:lnTo>
                  <a:cubicBezTo>
                    <a:pt x="215" y="95"/>
                    <a:pt x="13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0"/>
            <p:cNvSpPr/>
            <p:nvPr/>
          </p:nvSpPr>
          <p:spPr>
            <a:xfrm>
              <a:off x="5417025" y="2821000"/>
              <a:ext cx="4200" cy="10750"/>
            </a:xfrm>
            <a:custGeom>
              <a:avLst/>
              <a:gdLst/>
              <a:ahLst/>
              <a:cxnLst/>
              <a:rect l="l" t="t" r="r" b="b"/>
              <a:pathLst>
                <a:path w="168" h="430" extrusionOk="0">
                  <a:moveTo>
                    <a:pt x="144" y="1"/>
                  </a:moveTo>
                  <a:lnTo>
                    <a:pt x="144" y="1"/>
                  </a:lnTo>
                  <a:cubicBezTo>
                    <a:pt x="1" y="144"/>
                    <a:pt x="1" y="299"/>
                    <a:pt x="168" y="430"/>
                  </a:cubicBezTo>
                  <a:cubicBezTo>
                    <a:pt x="168" y="275"/>
                    <a:pt x="144" y="144"/>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0"/>
            <p:cNvSpPr/>
            <p:nvPr/>
          </p:nvSpPr>
          <p:spPr>
            <a:xfrm>
              <a:off x="5417625" y="2809700"/>
              <a:ext cx="3000" cy="7475"/>
            </a:xfrm>
            <a:custGeom>
              <a:avLst/>
              <a:gdLst/>
              <a:ahLst/>
              <a:cxnLst/>
              <a:rect l="l" t="t" r="r" b="b"/>
              <a:pathLst>
                <a:path w="120" h="299" extrusionOk="0">
                  <a:moveTo>
                    <a:pt x="120" y="1"/>
                  </a:moveTo>
                  <a:cubicBezTo>
                    <a:pt x="84" y="12"/>
                    <a:pt x="48" y="12"/>
                    <a:pt x="1" y="12"/>
                  </a:cubicBezTo>
                  <a:cubicBezTo>
                    <a:pt x="24" y="132"/>
                    <a:pt x="36" y="239"/>
                    <a:pt x="120" y="298"/>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0"/>
            <p:cNvSpPr/>
            <p:nvPr/>
          </p:nvSpPr>
          <p:spPr>
            <a:xfrm>
              <a:off x="5443525" y="2705400"/>
              <a:ext cx="10450" cy="7600"/>
            </a:xfrm>
            <a:custGeom>
              <a:avLst/>
              <a:gdLst/>
              <a:ahLst/>
              <a:cxnLst/>
              <a:rect l="l" t="t" r="r" b="b"/>
              <a:pathLst>
                <a:path w="418" h="304" extrusionOk="0">
                  <a:moveTo>
                    <a:pt x="338" y="1"/>
                  </a:moveTo>
                  <a:cubicBezTo>
                    <a:pt x="309" y="1"/>
                    <a:pt x="289" y="14"/>
                    <a:pt x="262" y="41"/>
                  </a:cubicBezTo>
                  <a:cubicBezTo>
                    <a:pt x="179" y="101"/>
                    <a:pt x="84" y="136"/>
                    <a:pt x="1" y="196"/>
                  </a:cubicBezTo>
                  <a:cubicBezTo>
                    <a:pt x="1" y="232"/>
                    <a:pt x="1" y="279"/>
                    <a:pt x="12" y="303"/>
                  </a:cubicBezTo>
                  <a:lnTo>
                    <a:pt x="262" y="303"/>
                  </a:lnTo>
                  <a:cubicBezTo>
                    <a:pt x="310" y="220"/>
                    <a:pt x="358" y="124"/>
                    <a:pt x="417" y="41"/>
                  </a:cubicBezTo>
                  <a:cubicBezTo>
                    <a:pt x="417" y="17"/>
                    <a:pt x="393" y="17"/>
                    <a:pt x="370" y="5"/>
                  </a:cubicBezTo>
                  <a:cubicBezTo>
                    <a:pt x="358" y="2"/>
                    <a:pt x="347" y="1"/>
                    <a:pt x="3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0"/>
            <p:cNvSpPr/>
            <p:nvPr/>
          </p:nvSpPr>
          <p:spPr>
            <a:xfrm>
              <a:off x="5425075" y="2842450"/>
              <a:ext cx="8350" cy="3900"/>
            </a:xfrm>
            <a:custGeom>
              <a:avLst/>
              <a:gdLst/>
              <a:ahLst/>
              <a:cxnLst/>
              <a:rect l="l" t="t" r="r" b="b"/>
              <a:pathLst>
                <a:path w="334" h="156" extrusionOk="0">
                  <a:moveTo>
                    <a:pt x="0" y="0"/>
                  </a:moveTo>
                  <a:cubicBezTo>
                    <a:pt x="48" y="48"/>
                    <a:pt x="96" y="107"/>
                    <a:pt x="143" y="155"/>
                  </a:cubicBezTo>
                  <a:cubicBezTo>
                    <a:pt x="179" y="131"/>
                    <a:pt x="238" y="131"/>
                    <a:pt x="286" y="131"/>
                  </a:cubicBezTo>
                  <a:cubicBezTo>
                    <a:pt x="334" y="95"/>
                    <a:pt x="334" y="4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0"/>
            <p:cNvSpPr/>
            <p:nvPr/>
          </p:nvSpPr>
          <p:spPr>
            <a:xfrm>
              <a:off x="5457525" y="2704425"/>
              <a:ext cx="10725" cy="9000"/>
            </a:xfrm>
            <a:custGeom>
              <a:avLst/>
              <a:gdLst/>
              <a:ahLst/>
              <a:cxnLst/>
              <a:rect l="l" t="t" r="r" b="b"/>
              <a:pathLst>
                <a:path w="429" h="360" extrusionOk="0">
                  <a:moveTo>
                    <a:pt x="263" y="1"/>
                  </a:moveTo>
                  <a:cubicBezTo>
                    <a:pt x="216" y="1"/>
                    <a:pt x="167" y="19"/>
                    <a:pt x="119" y="56"/>
                  </a:cubicBezTo>
                  <a:cubicBezTo>
                    <a:pt x="95" y="80"/>
                    <a:pt x="48" y="92"/>
                    <a:pt x="12" y="104"/>
                  </a:cubicBezTo>
                  <a:cubicBezTo>
                    <a:pt x="12" y="211"/>
                    <a:pt x="0" y="330"/>
                    <a:pt x="155" y="354"/>
                  </a:cubicBezTo>
                  <a:cubicBezTo>
                    <a:pt x="177" y="358"/>
                    <a:pt x="198" y="360"/>
                    <a:pt x="217" y="360"/>
                  </a:cubicBezTo>
                  <a:cubicBezTo>
                    <a:pt x="370" y="360"/>
                    <a:pt x="418" y="239"/>
                    <a:pt x="429" y="80"/>
                  </a:cubicBezTo>
                  <a:cubicBezTo>
                    <a:pt x="376" y="28"/>
                    <a:pt x="320" y="1"/>
                    <a:pt x="2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0"/>
            <p:cNvSpPr/>
            <p:nvPr/>
          </p:nvSpPr>
          <p:spPr>
            <a:xfrm>
              <a:off x="5460500" y="2698000"/>
              <a:ext cx="8350" cy="7850"/>
            </a:xfrm>
            <a:custGeom>
              <a:avLst/>
              <a:gdLst/>
              <a:ahLst/>
              <a:cxnLst/>
              <a:rect l="l" t="t" r="r" b="b"/>
              <a:pathLst>
                <a:path w="334" h="314" extrusionOk="0">
                  <a:moveTo>
                    <a:pt x="221" y="0"/>
                  </a:moveTo>
                  <a:cubicBezTo>
                    <a:pt x="151" y="0"/>
                    <a:pt x="105" y="70"/>
                    <a:pt x="48" y="111"/>
                  </a:cubicBezTo>
                  <a:cubicBezTo>
                    <a:pt x="36" y="135"/>
                    <a:pt x="12" y="159"/>
                    <a:pt x="0" y="182"/>
                  </a:cubicBezTo>
                  <a:lnTo>
                    <a:pt x="0" y="289"/>
                  </a:lnTo>
                  <a:cubicBezTo>
                    <a:pt x="107" y="301"/>
                    <a:pt x="191" y="301"/>
                    <a:pt x="298" y="313"/>
                  </a:cubicBezTo>
                  <a:cubicBezTo>
                    <a:pt x="310" y="230"/>
                    <a:pt x="310" y="135"/>
                    <a:pt x="334" y="51"/>
                  </a:cubicBezTo>
                  <a:cubicBezTo>
                    <a:pt x="289" y="14"/>
                    <a:pt x="253" y="0"/>
                    <a:pt x="2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0"/>
            <p:cNvSpPr/>
            <p:nvPr/>
          </p:nvSpPr>
          <p:spPr>
            <a:xfrm>
              <a:off x="5450075" y="2704400"/>
              <a:ext cx="3900" cy="2050"/>
            </a:xfrm>
            <a:custGeom>
              <a:avLst/>
              <a:gdLst/>
              <a:ahLst/>
              <a:cxnLst/>
              <a:rect l="l" t="t" r="r" b="b"/>
              <a:pathLst>
                <a:path w="156" h="82" extrusionOk="0">
                  <a:moveTo>
                    <a:pt x="78" y="1"/>
                  </a:moveTo>
                  <a:cubicBezTo>
                    <a:pt x="51" y="1"/>
                    <a:pt x="24" y="28"/>
                    <a:pt x="0" y="81"/>
                  </a:cubicBezTo>
                  <a:lnTo>
                    <a:pt x="155" y="81"/>
                  </a:lnTo>
                  <a:cubicBezTo>
                    <a:pt x="131" y="28"/>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0"/>
            <p:cNvSpPr/>
            <p:nvPr/>
          </p:nvSpPr>
          <p:spPr>
            <a:xfrm>
              <a:off x="5457225" y="2698375"/>
              <a:ext cx="5075" cy="4200"/>
            </a:xfrm>
            <a:custGeom>
              <a:avLst/>
              <a:gdLst/>
              <a:ahLst/>
              <a:cxnLst/>
              <a:rect l="l" t="t" r="r" b="b"/>
              <a:pathLst>
                <a:path w="203" h="168" extrusionOk="0">
                  <a:moveTo>
                    <a:pt x="143" y="1"/>
                  </a:moveTo>
                  <a:cubicBezTo>
                    <a:pt x="84" y="13"/>
                    <a:pt x="48" y="13"/>
                    <a:pt x="0" y="36"/>
                  </a:cubicBezTo>
                  <a:cubicBezTo>
                    <a:pt x="48" y="84"/>
                    <a:pt x="84" y="144"/>
                    <a:pt x="131" y="167"/>
                  </a:cubicBezTo>
                  <a:lnTo>
                    <a:pt x="143" y="155"/>
                  </a:lnTo>
                  <a:cubicBezTo>
                    <a:pt x="203" y="108"/>
                    <a:pt x="203" y="48"/>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0"/>
            <p:cNvSpPr/>
            <p:nvPr/>
          </p:nvSpPr>
          <p:spPr>
            <a:xfrm>
              <a:off x="5460800" y="2693050"/>
              <a:ext cx="22050" cy="9525"/>
            </a:xfrm>
            <a:custGeom>
              <a:avLst/>
              <a:gdLst/>
              <a:ahLst/>
              <a:cxnLst/>
              <a:rect l="l" t="t" r="r" b="b"/>
              <a:pathLst>
                <a:path w="882" h="381" extrusionOk="0">
                  <a:moveTo>
                    <a:pt x="585" y="0"/>
                  </a:moveTo>
                  <a:cubicBezTo>
                    <a:pt x="446" y="0"/>
                    <a:pt x="293" y="75"/>
                    <a:pt x="155" y="95"/>
                  </a:cubicBezTo>
                  <a:cubicBezTo>
                    <a:pt x="107" y="142"/>
                    <a:pt x="48" y="190"/>
                    <a:pt x="0" y="237"/>
                  </a:cubicBezTo>
                  <a:lnTo>
                    <a:pt x="0" y="380"/>
                  </a:lnTo>
                  <a:lnTo>
                    <a:pt x="322" y="249"/>
                  </a:lnTo>
                  <a:cubicBezTo>
                    <a:pt x="512" y="237"/>
                    <a:pt x="691" y="237"/>
                    <a:pt x="881" y="214"/>
                  </a:cubicBezTo>
                  <a:cubicBezTo>
                    <a:pt x="801" y="49"/>
                    <a:pt x="698" y="0"/>
                    <a:pt x="5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0"/>
            <p:cNvSpPr/>
            <p:nvPr/>
          </p:nvSpPr>
          <p:spPr>
            <a:xfrm>
              <a:off x="5956375" y="2811350"/>
              <a:ext cx="17000" cy="5975"/>
            </a:xfrm>
            <a:custGeom>
              <a:avLst/>
              <a:gdLst/>
              <a:ahLst/>
              <a:cxnLst/>
              <a:rect l="l" t="t" r="r" b="b"/>
              <a:pathLst>
                <a:path w="680" h="239" extrusionOk="0">
                  <a:moveTo>
                    <a:pt x="187" y="1"/>
                  </a:moveTo>
                  <a:cubicBezTo>
                    <a:pt x="160" y="1"/>
                    <a:pt x="134" y="2"/>
                    <a:pt x="108" y="6"/>
                  </a:cubicBezTo>
                  <a:cubicBezTo>
                    <a:pt x="1" y="30"/>
                    <a:pt x="108" y="161"/>
                    <a:pt x="120" y="232"/>
                  </a:cubicBezTo>
                  <a:cubicBezTo>
                    <a:pt x="132" y="231"/>
                    <a:pt x="145" y="231"/>
                    <a:pt x="157" y="231"/>
                  </a:cubicBezTo>
                  <a:cubicBezTo>
                    <a:pt x="214" y="231"/>
                    <a:pt x="272" y="239"/>
                    <a:pt x="333" y="239"/>
                  </a:cubicBezTo>
                  <a:cubicBezTo>
                    <a:pt x="440" y="239"/>
                    <a:pt x="553" y="216"/>
                    <a:pt x="680" y="89"/>
                  </a:cubicBezTo>
                  <a:cubicBezTo>
                    <a:pt x="479" y="49"/>
                    <a:pt x="329"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0"/>
            <p:cNvSpPr/>
            <p:nvPr/>
          </p:nvSpPr>
          <p:spPr>
            <a:xfrm>
              <a:off x="5812325" y="3617350"/>
              <a:ext cx="11025" cy="7650"/>
            </a:xfrm>
            <a:custGeom>
              <a:avLst/>
              <a:gdLst/>
              <a:ahLst/>
              <a:cxnLst/>
              <a:rect l="l" t="t" r="r" b="b"/>
              <a:pathLst>
                <a:path w="441" h="306" extrusionOk="0">
                  <a:moveTo>
                    <a:pt x="282" y="0"/>
                  </a:moveTo>
                  <a:cubicBezTo>
                    <a:pt x="135" y="0"/>
                    <a:pt x="18" y="39"/>
                    <a:pt x="0" y="270"/>
                  </a:cubicBezTo>
                  <a:cubicBezTo>
                    <a:pt x="78" y="294"/>
                    <a:pt x="149" y="306"/>
                    <a:pt x="221" y="306"/>
                  </a:cubicBezTo>
                  <a:cubicBezTo>
                    <a:pt x="292" y="306"/>
                    <a:pt x="363" y="294"/>
                    <a:pt x="441" y="270"/>
                  </a:cubicBezTo>
                  <a:lnTo>
                    <a:pt x="441" y="8"/>
                  </a:lnTo>
                  <a:cubicBezTo>
                    <a:pt x="386" y="5"/>
                    <a:pt x="332" y="0"/>
                    <a:pt x="2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0"/>
            <p:cNvSpPr/>
            <p:nvPr/>
          </p:nvSpPr>
          <p:spPr>
            <a:xfrm>
              <a:off x="5774825" y="3617300"/>
              <a:ext cx="12525" cy="3250"/>
            </a:xfrm>
            <a:custGeom>
              <a:avLst/>
              <a:gdLst/>
              <a:ahLst/>
              <a:cxnLst/>
              <a:rect l="l" t="t" r="r" b="b"/>
              <a:pathLst>
                <a:path w="501" h="130" extrusionOk="0">
                  <a:moveTo>
                    <a:pt x="212" y="1"/>
                  </a:moveTo>
                  <a:cubicBezTo>
                    <a:pt x="143" y="1"/>
                    <a:pt x="72" y="10"/>
                    <a:pt x="0" y="10"/>
                  </a:cubicBezTo>
                  <a:cubicBezTo>
                    <a:pt x="155" y="117"/>
                    <a:pt x="322" y="129"/>
                    <a:pt x="500" y="129"/>
                  </a:cubicBezTo>
                  <a:cubicBezTo>
                    <a:pt x="415" y="22"/>
                    <a:pt x="316" y="1"/>
                    <a:pt x="2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0"/>
            <p:cNvSpPr/>
            <p:nvPr/>
          </p:nvSpPr>
          <p:spPr>
            <a:xfrm>
              <a:off x="6142425" y="3647000"/>
              <a:ext cx="3900" cy="2425"/>
            </a:xfrm>
            <a:custGeom>
              <a:avLst/>
              <a:gdLst/>
              <a:ahLst/>
              <a:cxnLst/>
              <a:rect l="l" t="t" r="r" b="b"/>
              <a:pathLst>
                <a:path w="156" h="97" extrusionOk="0">
                  <a:moveTo>
                    <a:pt x="77" y="1"/>
                  </a:moveTo>
                  <a:cubicBezTo>
                    <a:pt x="50" y="1"/>
                    <a:pt x="25" y="34"/>
                    <a:pt x="0" y="96"/>
                  </a:cubicBezTo>
                  <a:cubicBezTo>
                    <a:pt x="48" y="96"/>
                    <a:pt x="96" y="96"/>
                    <a:pt x="155" y="84"/>
                  </a:cubicBezTo>
                  <a:cubicBezTo>
                    <a:pt x="127" y="28"/>
                    <a:pt x="101" y="1"/>
                    <a:pt x="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0"/>
            <p:cNvSpPr/>
            <p:nvPr/>
          </p:nvSpPr>
          <p:spPr>
            <a:xfrm>
              <a:off x="5767975" y="3617550"/>
              <a:ext cx="6875" cy="1350"/>
            </a:xfrm>
            <a:custGeom>
              <a:avLst/>
              <a:gdLst/>
              <a:ahLst/>
              <a:cxnLst/>
              <a:rect l="l" t="t" r="r" b="b"/>
              <a:pathLst>
                <a:path w="275" h="54" extrusionOk="0">
                  <a:moveTo>
                    <a:pt x="0" y="0"/>
                  </a:moveTo>
                  <a:cubicBezTo>
                    <a:pt x="42" y="36"/>
                    <a:pt x="87" y="54"/>
                    <a:pt x="133" y="54"/>
                  </a:cubicBezTo>
                  <a:cubicBezTo>
                    <a:pt x="179" y="54"/>
                    <a:pt x="227" y="36"/>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0"/>
            <p:cNvSpPr/>
            <p:nvPr/>
          </p:nvSpPr>
          <p:spPr>
            <a:xfrm>
              <a:off x="5708725" y="3603250"/>
              <a:ext cx="10450" cy="7050"/>
            </a:xfrm>
            <a:custGeom>
              <a:avLst/>
              <a:gdLst/>
              <a:ahLst/>
              <a:cxnLst/>
              <a:rect l="l" t="t" r="r" b="b"/>
              <a:pathLst>
                <a:path w="418" h="282" extrusionOk="0">
                  <a:moveTo>
                    <a:pt x="287" y="1"/>
                  </a:moveTo>
                  <a:cubicBezTo>
                    <a:pt x="191" y="96"/>
                    <a:pt x="84" y="167"/>
                    <a:pt x="1" y="239"/>
                  </a:cubicBezTo>
                  <a:cubicBezTo>
                    <a:pt x="71" y="271"/>
                    <a:pt x="148" y="282"/>
                    <a:pt x="225" y="282"/>
                  </a:cubicBezTo>
                  <a:cubicBezTo>
                    <a:pt x="291" y="282"/>
                    <a:pt x="357" y="274"/>
                    <a:pt x="418" y="262"/>
                  </a:cubicBezTo>
                  <a:cubicBezTo>
                    <a:pt x="418" y="155"/>
                    <a:pt x="406" y="48"/>
                    <a:pt x="2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0"/>
            <p:cNvSpPr/>
            <p:nvPr/>
          </p:nvSpPr>
          <p:spPr>
            <a:xfrm>
              <a:off x="6096000" y="3481225"/>
              <a:ext cx="6850" cy="2250"/>
            </a:xfrm>
            <a:custGeom>
              <a:avLst/>
              <a:gdLst/>
              <a:ahLst/>
              <a:cxnLst/>
              <a:rect l="l" t="t" r="r" b="b"/>
              <a:pathLst>
                <a:path w="274" h="90" extrusionOk="0">
                  <a:moveTo>
                    <a:pt x="0" y="0"/>
                  </a:moveTo>
                  <a:cubicBezTo>
                    <a:pt x="48" y="60"/>
                    <a:pt x="92" y="89"/>
                    <a:pt x="137" y="89"/>
                  </a:cubicBezTo>
                  <a:cubicBezTo>
                    <a:pt x="182" y="89"/>
                    <a:pt x="226" y="6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0"/>
            <p:cNvSpPr/>
            <p:nvPr/>
          </p:nvSpPr>
          <p:spPr>
            <a:xfrm>
              <a:off x="5911450" y="3475600"/>
              <a:ext cx="71450" cy="13675"/>
            </a:xfrm>
            <a:custGeom>
              <a:avLst/>
              <a:gdLst/>
              <a:ahLst/>
              <a:cxnLst/>
              <a:rect l="l" t="t" r="r" b="b"/>
              <a:pathLst>
                <a:path w="2858" h="547" extrusionOk="0">
                  <a:moveTo>
                    <a:pt x="1349" y="0"/>
                  </a:moveTo>
                  <a:cubicBezTo>
                    <a:pt x="1300" y="0"/>
                    <a:pt x="1253" y="15"/>
                    <a:pt x="1203" y="46"/>
                  </a:cubicBezTo>
                  <a:lnTo>
                    <a:pt x="1060" y="46"/>
                  </a:lnTo>
                  <a:cubicBezTo>
                    <a:pt x="932" y="16"/>
                    <a:pt x="800" y="7"/>
                    <a:pt x="667" y="7"/>
                  </a:cubicBezTo>
                  <a:cubicBezTo>
                    <a:pt x="489" y="7"/>
                    <a:pt x="308" y="23"/>
                    <a:pt x="131" y="23"/>
                  </a:cubicBezTo>
                  <a:cubicBezTo>
                    <a:pt x="48" y="35"/>
                    <a:pt x="0" y="94"/>
                    <a:pt x="12" y="189"/>
                  </a:cubicBezTo>
                  <a:cubicBezTo>
                    <a:pt x="119" y="356"/>
                    <a:pt x="310" y="404"/>
                    <a:pt x="488" y="463"/>
                  </a:cubicBezTo>
                  <a:cubicBezTo>
                    <a:pt x="619" y="511"/>
                    <a:pt x="774" y="546"/>
                    <a:pt x="917" y="546"/>
                  </a:cubicBezTo>
                  <a:lnTo>
                    <a:pt x="1691" y="546"/>
                  </a:lnTo>
                  <a:cubicBezTo>
                    <a:pt x="1770" y="541"/>
                    <a:pt x="1849" y="540"/>
                    <a:pt x="1928" y="540"/>
                  </a:cubicBezTo>
                  <a:cubicBezTo>
                    <a:pt x="1980" y="540"/>
                    <a:pt x="2031" y="540"/>
                    <a:pt x="2083" y="540"/>
                  </a:cubicBezTo>
                  <a:cubicBezTo>
                    <a:pt x="2295" y="540"/>
                    <a:pt x="2503" y="532"/>
                    <a:pt x="2703" y="451"/>
                  </a:cubicBezTo>
                  <a:cubicBezTo>
                    <a:pt x="2786" y="404"/>
                    <a:pt x="2822" y="344"/>
                    <a:pt x="2846" y="273"/>
                  </a:cubicBezTo>
                  <a:cubicBezTo>
                    <a:pt x="2858" y="201"/>
                    <a:pt x="2822" y="118"/>
                    <a:pt x="2750" y="82"/>
                  </a:cubicBezTo>
                  <a:cubicBezTo>
                    <a:pt x="2735" y="82"/>
                    <a:pt x="2713" y="87"/>
                    <a:pt x="2694" y="87"/>
                  </a:cubicBezTo>
                  <a:cubicBezTo>
                    <a:pt x="2684" y="87"/>
                    <a:pt x="2675" y="86"/>
                    <a:pt x="2667" y="82"/>
                  </a:cubicBezTo>
                  <a:cubicBezTo>
                    <a:pt x="2582" y="121"/>
                    <a:pt x="2497" y="150"/>
                    <a:pt x="2412" y="150"/>
                  </a:cubicBezTo>
                  <a:cubicBezTo>
                    <a:pt x="2343" y="150"/>
                    <a:pt x="2273" y="130"/>
                    <a:pt x="2203" y="82"/>
                  </a:cubicBezTo>
                  <a:lnTo>
                    <a:pt x="1488" y="35"/>
                  </a:lnTo>
                  <a:cubicBezTo>
                    <a:pt x="1438" y="12"/>
                    <a:pt x="1393" y="0"/>
                    <a:pt x="13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0"/>
            <p:cNvSpPr/>
            <p:nvPr/>
          </p:nvSpPr>
          <p:spPr>
            <a:xfrm>
              <a:off x="5981100" y="3477350"/>
              <a:ext cx="64025" cy="12225"/>
            </a:xfrm>
            <a:custGeom>
              <a:avLst/>
              <a:gdLst/>
              <a:ahLst/>
              <a:cxnLst/>
              <a:rect l="l" t="t" r="r" b="b"/>
              <a:pathLst>
                <a:path w="2561" h="489" extrusionOk="0">
                  <a:moveTo>
                    <a:pt x="1869" y="0"/>
                  </a:moveTo>
                  <a:cubicBezTo>
                    <a:pt x="1869" y="12"/>
                    <a:pt x="1846" y="24"/>
                    <a:pt x="1810" y="36"/>
                  </a:cubicBezTo>
                  <a:cubicBezTo>
                    <a:pt x="1800" y="39"/>
                    <a:pt x="1790" y="41"/>
                    <a:pt x="1779" y="41"/>
                  </a:cubicBezTo>
                  <a:cubicBezTo>
                    <a:pt x="1750" y="41"/>
                    <a:pt x="1717" y="30"/>
                    <a:pt x="1691" y="12"/>
                  </a:cubicBezTo>
                  <a:cubicBezTo>
                    <a:pt x="1619" y="24"/>
                    <a:pt x="1548" y="24"/>
                    <a:pt x="1477" y="24"/>
                  </a:cubicBezTo>
                  <a:cubicBezTo>
                    <a:pt x="1318" y="73"/>
                    <a:pt x="1159" y="86"/>
                    <a:pt x="1001" y="86"/>
                  </a:cubicBezTo>
                  <a:cubicBezTo>
                    <a:pt x="819" y="86"/>
                    <a:pt x="639" y="69"/>
                    <a:pt x="460" y="69"/>
                  </a:cubicBezTo>
                  <a:cubicBezTo>
                    <a:pt x="305" y="69"/>
                    <a:pt x="151" y="82"/>
                    <a:pt x="0" y="131"/>
                  </a:cubicBezTo>
                  <a:lnTo>
                    <a:pt x="0" y="262"/>
                  </a:lnTo>
                  <a:cubicBezTo>
                    <a:pt x="173" y="450"/>
                    <a:pt x="381" y="480"/>
                    <a:pt x="595" y="480"/>
                  </a:cubicBezTo>
                  <a:cubicBezTo>
                    <a:pt x="697" y="480"/>
                    <a:pt x="800" y="473"/>
                    <a:pt x="902" y="473"/>
                  </a:cubicBezTo>
                  <a:cubicBezTo>
                    <a:pt x="939" y="473"/>
                    <a:pt x="976" y="474"/>
                    <a:pt x="1012" y="476"/>
                  </a:cubicBezTo>
                  <a:cubicBezTo>
                    <a:pt x="1155" y="476"/>
                    <a:pt x="1296" y="478"/>
                    <a:pt x="1435" y="478"/>
                  </a:cubicBezTo>
                  <a:cubicBezTo>
                    <a:pt x="1644" y="478"/>
                    <a:pt x="1848" y="474"/>
                    <a:pt x="2048" y="453"/>
                  </a:cubicBezTo>
                  <a:cubicBezTo>
                    <a:pt x="2262" y="441"/>
                    <a:pt x="2524" y="488"/>
                    <a:pt x="2560" y="143"/>
                  </a:cubicBezTo>
                  <a:cubicBezTo>
                    <a:pt x="2322" y="95"/>
                    <a:pt x="2096" y="36"/>
                    <a:pt x="18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0"/>
            <p:cNvSpPr/>
            <p:nvPr/>
          </p:nvSpPr>
          <p:spPr>
            <a:xfrm>
              <a:off x="6004900" y="3481225"/>
              <a:ext cx="48250" cy="11650"/>
            </a:xfrm>
            <a:custGeom>
              <a:avLst/>
              <a:gdLst/>
              <a:ahLst/>
              <a:cxnLst/>
              <a:rect l="l" t="t" r="r" b="b"/>
              <a:pathLst>
                <a:path w="1930" h="466" extrusionOk="0">
                  <a:moveTo>
                    <a:pt x="1608" y="0"/>
                  </a:moveTo>
                  <a:cubicBezTo>
                    <a:pt x="1515" y="130"/>
                    <a:pt x="1394" y="144"/>
                    <a:pt x="1266" y="144"/>
                  </a:cubicBezTo>
                  <a:cubicBezTo>
                    <a:pt x="1230" y="144"/>
                    <a:pt x="1193" y="143"/>
                    <a:pt x="1156" y="143"/>
                  </a:cubicBezTo>
                  <a:lnTo>
                    <a:pt x="48" y="143"/>
                  </a:lnTo>
                  <a:cubicBezTo>
                    <a:pt x="1" y="214"/>
                    <a:pt x="13" y="274"/>
                    <a:pt x="72" y="345"/>
                  </a:cubicBezTo>
                  <a:cubicBezTo>
                    <a:pt x="132" y="393"/>
                    <a:pt x="191" y="405"/>
                    <a:pt x="263" y="417"/>
                  </a:cubicBezTo>
                  <a:cubicBezTo>
                    <a:pt x="501" y="459"/>
                    <a:pt x="733" y="465"/>
                    <a:pt x="967" y="465"/>
                  </a:cubicBezTo>
                  <a:cubicBezTo>
                    <a:pt x="1061" y="465"/>
                    <a:pt x="1156" y="464"/>
                    <a:pt x="1251" y="464"/>
                  </a:cubicBezTo>
                  <a:cubicBezTo>
                    <a:pt x="1441" y="464"/>
                    <a:pt x="1620" y="441"/>
                    <a:pt x="1775" y="286"/>
                  </a:cubicBezTo>
                  <a:cubicBezTo>
                    <a:pt x="1810" y="274"/>
                    <a:pt x="1870" y="262"/>
                    <a:pt x="1930" y="238"/>
                  </a:cubicBezTo>
                  <a:cubicBezTo>
                    <a:pt x="1930" y="167"/>
                    <a:pt x="1918" y="83"/>
                    <a:pt x="19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0"/>
            <p:cNvSpPr/>
            <p:nvPr/>
          </p:nvSpPr>
          <p:spPr>
            <a:xfrm>
              <a:off x="5980200" y="3477650"/>
              <a:ext cx="37825" cy="3175"/>
            </a:xfrm>
            <a:custGeom>
              <a:avLst/>
              <a:gdLst/>
              <a:ahLst/>
              <a:cxnLst/>
              <a:rect l="l" t="t" r="r" b="b"/>
              <a:pathLst>
                <a:path w="1513" h="127" extrusionOk="0">
                  <a:moveTo>
                    <a:pt x="0" y="0"/>
                  </a:moveTo>
                  <a:cubicBezTo>
                    <a:pt x="24" y="48"/>
                    <a:pt x="36" y="72"/>
                    <a:pt x="36" y="119"/>
                  </a:cubicBezTo>
                  <a:cubicBezTo>
                    <a:pt x="123" y="107"/>
                    <a:pt x="210" y="102"/>
                    <a:pt x="297" y="102"/>
                  </a:cubicBezTo>
                  <a:cubicBezTo>
                    <a:pt x="504" y="102"/>
                    <a:pt x="713" y="127"/>
                    <a:pt x="920" y="127"/>
                  </a:cubicBezTo>
                  <a:cubicBezTo>
                    <a:pt x="1121" y="127"/>
                    <a:pt x="1320" y="104"/>
                    <a:pt x="1513" y="12"/>
                  </a:cubicBezTo>
                  <a:cubicBezTo>
                    <a:pt x="1001" y="12"/>
                    <a:pt x="51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0"/>
            <p:cNvSpPr/>
            <p:nvPr/>
          </p:nvSpPr>
          <p:spPr>
            <a:xfrm>
              <a:off x="5966500" y="3477650"/>
              <a:ext cx="11650" cy="2575"/>
            </a:xfrm>
            <a:custGeom>
              <a:avLst/>
              <a:gdLst/>
              <a:ahLst/>
              <a:cxnLst/>
              <a:rect l="l" t="t" r="r" b="b"/>
              <a:pathLst>
                <a:path w="466" h="103" extrusionOk="0">
                  <a:moveTo>
                    <a:pt x="1" y="0"/>
                  </a:moveTo>
                  <a:cubicBezTo>
                    <a:pt x="76" y="70"/>
                    <a:pt x="149" y="103"/>
                    <a:pt x="224" y="103"/>
                  </a:cubicBezTo>
                  <a:cubicBezTo>
                    <a:pt x="301" y="103"/>
                    <a:pt x="380" y="67"/>
                    <a:pt x="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0"/>
            <p:cNvSpPr/>
            <p:nvPr/>
          </p:nvSpPr>
          <p:spPr>
            <a:xfrm>
              <a:off x="6023350" y="3477650"/>
              <a:ext cx="4500" cy="1575"/>
            </a:xfrm>
            <a:custGeom>
              <a:avLst/>
              <a:gdLst/>
              <a:ahLst/>
              <a:cxnLst/>
              <a:rect l="l" t="t" r="r" b="b"/>
              <a:pathLst>
                <a:path w="180" h="63" extrusionOk="0">
                  <a:moveTo>
                    <a:pt x="1" y="0"/>
                  </a:moveTo>
                  <a:cubicBezTo>
                    <a:pt x="31" y="42"/>
                    <a:pt x="60" y="63"/>
                    <a:pt x="90" y="63"/>
                  </a:cubicBezTo>
                  <a:cubicBezTo>
                    <a:pt x="120" y="63"/>
                    <a:pt x="150" y="42"/>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0"/>
            <p:cNvSpPr/>
            <p:nvPr/>
          </p:nvSpPr>
          <p:spPr>
            <a:xfrm>
              <a:off x="5847150" y="3473775"/>
              <a:ext cx="45275" cy="11350"/>
            </a:xfrm>
            <a:custGeom>
              <a:avLst/>
              <a:gdLst/>
              <a:ahLst/>
              <a:cxnLst/>
              <a:rect l="l" t="t" r="r" b="b"/>
              <a:pathLst>
                <a:path w="1811" h="454" extrusionOk="0">
                  <a:moveTo>
                    <a:pt x="762" y="0"/>
                  </a:moveTo>
                  <a:cubicBezTo>
                    <a:pt x="651" y="124"/>
                    <a:pt x="516" y="142"/>
                    <a:pt x="378" y="142"/>
                  </a:cubicBezTo>
                  <a:cubicBezTo>
                    <a:pt x="324" y="142"/>
                    <a:pt x="269" y="139"/>
                    <a:pt x="215" y="139"/>
                  </a:cubicBezTo>
                  <a:cubicBezTo>
                    <a:pt x="142" y="139"/>
                    <a:pt x="69" y="144"/>
                    <a:pt x="0" y="167"/>
                  </a:cubicBezTo>
                  <a:cubicBezTo>
                    <a:pt x="24" y="203"/>
                    <a:pt x="48" y="227"/>
                    <a:pt x="72" y="286"/>
                  </a:cubicBezTo>
                  <a:cubicBezTo>
                    <a:pt x="84" y="322"/>
                    <a:pt x="108" y="334"/>
                    <a:pt x="119" y="358"/>
                  </a:cubicBezTo>
                  <a:cubicBezTo>
                    <a:pt x="143" y="369"/>
                    <a:pt x="167" y="393"/>
                    <a:pt x="191" y="405"/>
                  </a:cubicBezTo>
                  <a:cubicBezTo>
                    <a:pt x="239" y="417"/>
                    <a:pt x="298" y="441"/>
                    <a:pt x="358" y="441"/>
                  </a:cubicBezTo>
                  <a:cubicBezTo>
                    <a:pt x="393" y="453"/>
                    <a:pt x="453" y="453"/>
                    <a:pt x="512" y="453"/>
                  </a:cubicBezTo>
                  <a:lnTo>
                    <a:pt x="1143" y="453"/>
                  </a:lnTo>
                  <a:cubicBezTo>
                    <a:pt x="1186" y="453"/>
                    <a:pt x="1228" y="453"/>
                    <a:pt x="1270" y="453"/>
                  </a:cubicBezTo>
                  <a:cubicBezTo>
                    <a:pt x="1418" y="453"/>
                    <a:pt x="1564" y="446"/>
                    <a:pt x="1703" y="381"/>
                  </a:cubicBezTo>
                  <a:cubicBezTo>
                    <a:pt x="1774" y="334"/>
                    <a:pt x="1798" y="286"/>
                    <a:pt x="1810" y="215"/>
                  </a:cubicBezTo>
                  <a:cubicBezTo>
                    <a:pt x="1798" y="96"/>
                    <a:pt x="1691" y="60"/>
                    <a:pt x="16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0"/>
            <p:cNvSpPr/>
            <p:nvPr/>
          </p:nvSpPr>
          <p:spPr>
            <a:xfrm>
              <a:off x="5900725" y="3473525"/>
              <a:ext cx="37225" cy="6175"/>
            </a:xfrm>
            <a:custGeom>
              <a:avLst/>
              <a:gdLst/>
              <a:ahLst/>
              <a:cxnLst/>
              <a:rect l="l" t="t" r="r" b="b"/>
              <a:pathLst>
                <a:path w="1489" h="247" extrusionOk="0">
                  <a:moveTo>
                    <a:pt x="824" y="0"/>
                  </a:moveTo>
                  <a:cubicBezTo>
                    <a:pt x="551" y="0"/>
                    <a:pt x="276" y="40"/>
                    <a:pt x="1" y="46"/>
                  </a:cubicBezTo>
                  <a:cubicBezTo>
                    <a:pt x="62" y="190"/>
                    <a:pt x="147" y="247"/>
                    <a:pt x="245" y="247"/>
                  </a:cubicBezTo>
                  <a:cubicBezTo>
                    <a:pt x="317" y="247"/>
                    <a:pt x="396" y="216"/>
                    <a:pt x="477" y="165"/>
                  </a:cubicBezTo>
                  <a:cubicBezTo>
                    <a:pt x="822" y="153"/>
                    <a:pt x="1144" y="129"/>
                    <a:pt x="1489" y="118"/>
                  </a:cubicBezTo>
                  <a:cubicBezTo>
                    <a:pt x="1269" y="27"/>
                    <a:pt x="1047" y="0"/>
                    <a:pt x="8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0"/>
            <p:cNvSpPr/>
            <p:nvPr/>
          </p:nvSpPr>
          <p:spPr>
            <a:xfrm>
              <a:off x="5890900" y="3474075"/>
              <a:ext cx="22050" cy="11175"/>
            </a:xfrm>
            <a:custGeom>
              <a:avLst/>
              <a:gdLst/>
              <a:ahLst/>
              <a:cxnLst/>
              <a:rect l="l" t="t" r="r" b="b"/>
              <a:pathLst>
                <a:path w="882" h="447" extrusionOk="0">
                  <a:moveTo>
                    <a:pt x="96" y="0"/>
                  </a:moveTo>
                  <a:cubicBezTo>
                    <a:pt x="24" y="0"/>
                    <a:pt x="1" y="36"/>
                    <a:pt x="36" y="107"/>
                  </a:cubicBezTo>
                  <a:lnTo>
                    <a:pt x="36" y="238"/>
                  </a:lnTo>
                  <a:cubicBezTo>
                    <a:pt x="182" y="378"/>
                    <a:pt x="325" y="447"/>
                    <a:pt x="469" y="447"/>
                  </a:cubicBezTo>
                  <a:cubicBezTo>
                    <a:pt x="605" y="447"/>
                    <a:pt x="742" y="384"/>
                    <a:pt x="882" y="262"/>
                  </a:cubicBezTo>
                  <a:lnTo>
                    <a:pt x="882" y="203"/>
                  </a:lnTo>
                  <a:lnTo>
                    <a:pt x="882" y="143"/>
                  </a:lnTo>
                  <a:cubicBezTo>
                    <a:pt x="715" y="96"/>
                    <a:pt x="572" y="60"/>
                    <a:pt x="405" y="24"/>
                  </a:cubicBezTo>
                  <a:cubicBezTo>
                    <a:pt x="286" y="24"/>
                    <a:pt x="179" y="24"/>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0"/>
            <p:cNvSpPr/>
            <p:nvPr/>
          </p:nvSpPr>
          <p:spPr>
            <a:xfrm>
              <a:off x="5941500" y="3473475"/>
              <a:ext cx="7175" cy="3000"/>
            </a:xfrm>
            <a:custGeom>
              <a:avLst/>
              <a:gdLst/>
              <a:ahLst/>
              <a:cxnLst/>
              <a:rect l="l" t="t" r="r" b="b"/>
              <a:pathLst>
                <a:path w="287" h="120" extrusionOk="0">
                  <a:moveTo>
                    <a:pt x="155" y="0"/>
                  </a:moveTo>
                  <a:cubicBezTo>
                    <a:pt x="96" y="48"/>
                    <a:pt x="48" y="72"/>
                    <a:pt x="1" y="120"/>
                  </a:cubicBezTo>
                  <a:lnTo>
                    <a:pt x="286" y="120"/>
                  </a:lnTo>
                  <a:cubicBezTo>
                    <a:pt x="239" y="96"/>
                    <a:pt x="203"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0"/>
            <p:cNvSpPr/>
            <p:nvPr/>
          </p:nvSpPr>
          <p:spPr>
            <a:xfrm>
              <a:off x="5887625" y="3473775"/>
              <a:ext cx="5375" cy="3600"/>
            </a:xfrm>
            <a:custGeom>
              <a:avLst/>
              <a:gdLst/>
              <a:ahLst/>
              <a:cxnLst/>
              <a:rect l="l" t="t" r="r" b="b"/>
              <a:pathLst>
                <a:path w="215" h="144" extrusionOk="0">
                  <a:moveTo>
                    <a:pt x="1" y="0"/>
                  </a:moveTo>
                  <a:cubicBezTo>
                    <a:pt x="60" y="48"/>
                    <a:pt x="108" y="96"/>
                    <a:pt x="155" y="143"/>
                  </a:cubicBezTo>
                  <a:cubicBezTo>
                    <a:pt x="167" y="96"/>
                    <a:pt x="179" y="60"/>
                    <a:pt x="215" y="36"/>
                  </a:cubicBezTo>
                  <a:cubicBezTo>
                    <a:pt x="132"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0"/>
            <p:cNvSpPr/>
            <p:nvPr/>
          </p:nvSpPr>
          <p:spPr>
            <a:xfrm>
              <a:off x="6142425" y="3495550"/>
              <a:ext cx="14300" cy="6700"/>
            </a:xfrm>
            <a:custGeom>
              <a:avLst/>
              <a:gdLst/>
              <a:ahLst/>
              <a:cxnLst/>
              <a:rect l="l" t="t" r="r" b="b"/>
              <a:pathLst>
                <a:path w="572" h="268" extrusionOk="0">
                  <a:moveTo>
                    <a:pt x="359" y="0"/>
                  </a:moveTo>
                  <a:cubicBezTo>
                    <a:pt x="244" y="0"/>
                    <a:pt x="124" y="81"/>
                    <a:pt x="0" y="118"/>
                  </a:cubicBezTo>
                  <a:cubicBezTo>
                    <a:pt x="68" y="230"/>
                    <a:pt x="139" y="268"/>
                    <a:pt x="211" y="268"/>
                  </a:cubicBezTo>
                  <a:cubicBezTo>
                    <a:pt x="331" y="268"/>
                    <a:pt x="453" y="166"/>
                    <a:pt x="572" y="129"/>
                  </a:cubicBezTo>
                  <a:cubicBezTo>
                    <a:pt x="503" y="33"/>
                    <a:pt x="432" y="0"/>
                    <a:pt x="35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0"/>
            <p:cNvSpPr/>
            <p:nvPr/>
          </p:nvSpPr>
          <p:spPr>
            <a:xfrm>
              <a:off x="6088250" y="3491625"/>
              <a:ext cx="11025" cy="3450"/>
            </a:xfrm>
            <a:custGeom>
              <a:avLst/>
              <a:gdLst/>
              <a:ahLst/>
              <a:cxnLst/>
              <a:rect l="l" t="t" r="r" b="b"/>
              <a:pathLst>
                <a:path w="441" h="138" extrusionOk="0">
                  <a:moveTo>
                    <a:pt x="0" y="1"/>
                  </a:moveTo>
                  <a:cubicBezTo>
                    <a:pt x="74" y="93"/>
                    <a:pt x="152" y="138"/>
                    <a:pt x="229" y="138"/>
                  </a:cubicBezTo>
                  <a:cubicBezTo>
                    <a:pt x="300" y="138"/>
                    <a:pt x="372" y="99"/>
                    <a:pt x="441" y="25"/>
                  </a:cubicBezTo>
                  <a:cubicBezTo>
                    <a:pt x="310" y="25"/>
                    <a:pt x="167"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0"/>
            <p:cNvSpPr/>
            <p:nvPr/>
          </p:nvSpPr>
          <p:spPr>
            <a:xfrm>
              <a:off x="6106400" y="3493475"/>
              <a:ext cx="3900" cy="1750"/>
            </a:xfrm>
            <a:custGeom>
              <a:avLst/>
              <a:gdLst/>
              <a:ahLst/>
              <a:cxnLst/>
              <a:rect l="l" t="t" r="r" b="b"/>
              <a:pathLst>
                <a:path w="156" h="70" extrusionOk="0">
                  <a:moveTo>
                    <a:pt x="72" y="1"/>
                  </a:moveTo>
                  <a:cubicBezTo>
                    <a:pt x="38" y="1"/>
                    <a:pt x="10" y="25"/>
                    <a:pt x="1" y="70"/>
                  </a:cubicBezTo>
                  <a:lnTo>
                    <a:pt x="156" y="70"/>
                  </a:lnTo>
                  <a:cubicBezTo>
                    <a:pt x="132" y="46"/>
                    <a:pt x="120" y="22"/>
                    <a:pt x="108" y="10"/>
                  </a:cubicBezTo>
                  <a:cubicBezTo>
                    <a:pt x="96" y="4"/>
                    <a:pt x="83"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0"/>
            <p:cNvSpPr/>
            <p:nvPr/>
          </p:nvSpPr>
          <p:spPr>
            <a:xfrm>
              <a:off x="6102825" y="3495200"/>
              <a:ext cx="3600" cy="1625"/>
            </a:xfrm>
            <a:custGeom>
              <a:avLst/>
              <a:gdLst/>
              <a:ahLst/>
              <a:cxnLst/>
              <a:rect l="l" t="t" r="r" b="b"/>
              <a:pathLst>
                <a:path w="144" h="65" extrusionOk="0">
                  <a:moveTo>
                    <a:pt x="1" y="1"/>
                  </a:moveTo>
                  <a:cubicBezTo>
                    <a:pt x="13" y="24"/>
                    <a:pt x="25" y="36"/>
                    <a:pt x="37" y="60"/>
                  </a:cubicBezTo>
                  <a:cubicBezTo>
                    <a:pt x="47" y="63"/>
                    <a:pt x="58" y="64"/>
                    <a:pt x="68" y="64"/>
                  </a:cubicBezTo>
                  <a:cubicBezTo>
                    <a:pt x="104" y="64"/>
                    <a:pt x="134" y="47"/>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0"/>
            <p:cNvSpPr/>
            <p:nvPr/>
          </p:nvSpPr>
          <p:spPr>
            <a:xfrm>
              <a:off x="6117125" y="3493475"/>
              <a:ext cx="3900" cy="1750"/>
            </a:xfrm>
            <a:custGeom>
              <a:avLst/>
              <a:gdLst/>
              <a:ahLst/>
              <a:cxnLst/>
              <a:rect l="l" t="t" r="r" b="b"/>
              <a:pathLst>
                <a:path w="156" h="70" extrusionOk="0">
                  <a:moveTo>
                    <a:pt x="71" y="1"/>
                  </a:moveTo>
                  <a:cubicBezTo>
                    <a:pt x="38" y="1"/>
                    <a:pt x="9" y="25"/>
                    <a:pt x="0" y="70"/>
                  </a:cubicBezTo>
                  <a:lnTo>
                    <a:pt x="155" y="70"/>
                  </a:lnTo>
                  <a:cubicBezTo>
                    <a:pt x="143" y="46"/>
                    <a:pt x="119" y="22"/>
                    <a:pt x="108" y="10"/>
                  </a:cubicBezTo>
                  <a:cubicBezTo>
                    <a:pt x="95" y="4"/>
                    <a:pt x="83" y="1"/>
                    <a:pt x="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0"/>
            <p:cNvSpPr/>
            <p:nvPr/>
          </p:nvSpPr>
          <p:spPr>
            <a:xfrm>
              <a:off x="5377150" y="3508900"/>
              <a:ext cx="124750" cy="13925"/>
            </a:xfrm>
            <a:custGeom>
              <a:avLst/>
              <a:gdLst/>
              <a:ahLst/>
              <a:cxnLst/>
              <a:rect l="l" t="t" r="r" b="b"/>
              <a:pathLst>
                <a:path w="4990" h="557" extrusionOk="0">
                  <a:moveTo>
                    <a:pt x="215" y="0"/>
                  </a:moveTo>
                  <a:cubicBezTo>
                    <a:pt x="131" y="60"/>
                    <a:pt x="72" y="131"/>
                    <a:pt x="0" y="191"/>
                  </a:cubicBezTo>
                  <a:cubicBezTo>
                    <a:pt x="429" y="405"/>
                    <a:pt x="905" y="441"/>
                    <a:pt x="1382" y="441"/>
                  </a:cubicBezTo>
                  <a:cubicBezTo>
                    <a:pt x="1735" y="461"/>
                    <a:pt x="2087" y="463"/>
                    <a:pt x="2437" y="463"/>
                  </a:cubicBezTo>
                  <a:cubicBezTo>
                    <a:pt x="2565" y="463"/>
                    <a:pt x="2692" y="463"/>
                    <a:pt x="2819" y="463"/>
                  </a:cubicBezTo>
                  <a:cubicBezTo>
                    <a:pt x="3391" y="463"/>
                    <a:pt x="3960" y="470"/>
                    <a:pt x="4525" y="548"/>
                  </a:cubicBezTo>
                  <a:cubicBezTo>
                    <a:pt x="4550" y="554"/>
                    <a:pt x="4575" y="557"/>
                    <a:pt x="4600" y="557"/>
                  </a:cubicBezTo>
                  <a:cubicBezTo>
                    <a:pt x="4722" y="557"/>
                    <a:pt x="4830" y="489"/>
                    <a:pt x="4930" y="429"/>
                  </a:cubicBezTo>
                  <a:cubicBezTo>
                    <a:pt x="4989" y="405"/>
                    <a:pt x="4989" y="357"/>
                    <a:pt x="4930" y="322"/>
                  </a:cubicBezTo>
                  <a:cubicBezTo>
                    <a:pt x="4358" y="226"/>
                    <a:pt x="3810" y="167"/>
                    <a:pt x="3251" y="167"/>
                  </a:cubicBezTo>
                  <a:cubicBezTo>
                    <a:pt x="3048" y="167"/>
                    <a:pt x="2846" y="168"/>
                    <a:pt x="2644" y="168"/>
                  </a:cubicBezTo>
                  <a:cubicBezTo>
                    <a:pt x="1834" y="168"/>
                    <a:pt x="1024" y="153"/>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0"/>
            <p:cNvSpPr/>
            <p:nvPr/>
          </p:nvSpPr>
          <p:spPr>
            <a:xfrm>
              <a:off x="5422700" y="3532475"/>
              <a:ext cx="58050" cy="12750"/>
            </a:xfrm>
            <a:custGeom>
              <a:avLst/>
              <a:gdLst/>
              <a:ahLst/>
              <a:cxnLst/>
              <a:rect l="l" t="t" r="r" b="b"/>
              <a:pathLst>
                <a:path w="2322" h="510" extrusionOk="0">
                  <a:moveTo>
                    <a:pt x="813" y="0"/>
                  </a:moveTo>
                  <a:cubicBezTo>
                    <a:pt x="586" y="0"/>
                    <a:pt x="358" y="22"/>
                    <a:pt x="131" y="22"/>
                  </a:cubicBezTo>
                  <a:cubicBezTo>
                    <a:pt x="0" y="105"/>
                    <a:pt x="0" y="236"/>
                    <a:pt x="83" y="355"/>
                  </a:cubicBezTo>
                  <a:cubicBezTo>
                    <a:pt x="810" y="403"/>
                    <a:pt x="1524" y="450"/>
                    <a:pt x="2238" y="510"/>
                  </a:cubicBezTo>
                  <a:cubicBezTo>
                    <a:pt x="2322" y="367"/>
                    <a:pt x="2215" y="319"/>
                    <a:pt x="2107" y="248"/>
                  </a:cubicBezTo>
                  <a:cubicBezTo>
                    <a:pt x="1857" y="188"/>
                    <a:pt x="1619" y="129"/>
                    <a:pt x="1381" y="69"/>
                  </a:cubicBezTo>
                  <a:cubicBezTo>
                    <a:pt x="1192" y="15"/>
                    <a:pt x="1002" y="0"/>
                    <a:pt x="8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0"/>
            <p:cNvSpPr/>
            <p:nvPr/>
          </p:nvSpPr>
          <p:spPr>
            <a:xfrm>
              <a:off x="5489075" y="3540700"/>
              <a:ext cx="38125" cy="10125"/>
            </a:xfrm>
            <a:custGeom>
              <a:avLst/>
              <a:gdLst/>
              <a:ahLst/>
              <a:cxnLst/>
              <a:rect l="l" t="t" r="r" b="b"/>
              <a:pathLst>
                <a:path w="1525" h="405" extrusionOk="0">
                  <a:moveTo>
                    <a:pt x="739" y="0"/>
                  </a:moveTo>
                  <a:cubicBezTo>
                    <a:pt x="550" y="0"/>
                    <a:pt x="360" y="18"/>
                    <a:pt x="167" y="50"/>
                  </a:cubicBezTo>
                  <a:cubicBezTo>
                    <a:pt x="72" y="62"/>
                    <a:pt x="12" y="121"/>
                    <a:pt x="0" y="217"/>
                  </a:cubicBezTo>
                  <a:cubicBezTo>
                    <a:pt x="226" y="383"/>
                    <a:pt x="500" y="324"/>
                    <a:pt x="726" y="359"/>
                  </a:cubicBezTo>
                  <a:cubicBezTo>
                    <a:pt x="750" y="377"/>
                    <a:pt x="777" y="386"/>
                    <a:pt x="804" y="386"/>
                  </a:cubicBezTo>
                  <a:cubicBezTo>
                    <a:pt x="831" y="386"/>
                    <a:pt x="857" y="377"/>
                    <a:pt x="881" y="359"/>
                  </a:cubicBezTo>
                  <a:cubicBezTo>
                    <a:pt x="897" y="355"/>
                    <a:pt x="913" y="354"/>
                    <a:pt x="928" y="354"/>
                  </a:cubicBezTo>
                  <a:cubicBezTo>
                    <a:pt x="959" y="354"/>
                    <a:pt x="988" y="359"/>
                    <a:pt x="1012" y="359"/>
                  </a:cubicBezTo>
                  <a:cubicBezTo>
                    <a:pt x="1097" y="395"/>
                    <a:pt x="1177" y="405"/>
                    <a:pt x="1256" y="405"/>
                  </a:cubicBezTo>
                  <a:cubicBezTo>
                    <a:pt x="1310" y="405"/>
                    <a:pt x="1364" y="400"/>
                    <a:pt x="1417" y="395"/>
                  </a:cubicBezTo>
                  <a:cubicBezTo>
                    <a:pt x="1477" y="359"/>
                    <a:pt x="1500" y="324"/>
                    <a:pt x="1524" y="240"/>
                  </a:cubicBezTo>
                  <a:cubicBezTo>
                    <a:pt x="1524" y="181"/>
                    <a:pt x="1488" y="121"/>
                    <a:pt x="1429" y="86"/>
                  </a:cubicBezTo>
                  <a:cubicBezTo>
                    <a:pt x="1200" y="27"/>
                    <a:pt x="970" y="0"/>
                    <a:pt x="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0"/>
            <p:cNvSpPr/>
            <p:nvPr/>
          </p:nvSpPr>
          <p:spPr>
            <a:xfrm>
              <a:off x="5500375" y="3514950"/>
              <a:ext cx="39925" cy="8750"/>
            </a:xfrm>
            <a:custGeom>
              <a:avLst/>
              <a:gdLst/>
              <a:ahLst/>
              <a:cxnLst/>
              <a:rect l="l" t="t" r="r" b="b"/>
              <a:pathLst>
                <a:path w="1597" h="350" extrusionOk="0">
                  <a:moveTo>
                    <a:pt x="432" y="1"/>
                  </a:moveTo>
                  <a:cubicBezTo>
                    <a:pt x="291" y="1"/>
                    <a:pt x="147" y="24"/>
                    <a:pt x="1" y="80"/>
                  </a:cubicBezTo>
                  <a:lnTo>
                    <a:pt x="1" y="187"/>
                  </a:lnTo>
                  <a:cubicBezTo>
                    <a:pt x="223" y="314"/>
                    <a:pt x="457" y="349"/>
                    <a:pt x="695" y="349"/>
                  </a:cubicBezTo>
                  <a:cubicBezTo>
                    <a:pt x="993" y="349"/>
                    <a:pt x="1298" y="294"/>
                    <a:pt x="1596" y="294"/>
                  </a:cubicBezTo>
                  <a:cubicBezTo>
                    <a:pt x="1210" y="180"/>
                    <a:pt x="830" y="1"/>
                    <a:pt x="4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0"/>
            <p:cNvSpPr/>
            <p:nvPr/>
          </p:nvSpPr>
          <p:spPr>
            <a:xfrm>
              <a:off x="5439050" y="3492225"/>
              <a:ext cx="43500" cy="7900"/>
            </a:xfrm>
            <a:custGeom>
              <a:avLst/>
              <a:gdLst/>
              <a:ahLst/>
              <a:cxnLst/>
              <a:rect l="l" t="t" r="r" b="b"/>
              <a:pathLst>
                <a:path w="1740" h="316" extrusionOk="0">
                  <a:moveTo>
                    <a:pt x="144" y="1"/>
                  </a:moveTo>
                  <a:cubicBezTo>
                    <a:pt x="96" y="24"/>
                    <a:pt x="37" y="72"/>
                    <a:pt x="1" y="120"/>
                  </a:cubicBezTo>
                  <a:cubicBezTo>
                    <a:pt x="49" y="191"/>
                    <a:pt x="126" y="194"/>
                    <a:pt x="206" y="194"/>
                  </a:cubicBezTo>
                  <a:cubicBezTo>
                    <a:pt x="214" y="194"/>
                    <a:pt x="221" y="194"/>
                    <a:pt x="228" y="194"/>
                  </a:cubicBezTo>
                  <a:cubicBezTo>
                    <a:pt x="302" y="194"/>
                    <a:pt x="375" y="196"/>
                    <a:pt x="430" y="251"/>
                  </a:cubicBezTo>
                  <a:cubicBezTo>
                    <a:pt x="489" y="251"/>
                    <a:pt x="549" y="239"/>
                    <a:pt x="608" y="239"/>
                  </a:cubicBezTo>
                  <a:cubicBezTo>
                    <a:pt x="620" y="221"/>
                    <a:pt x="635" y="209"/>
                    <a:pt x="651" y="209"/>
                  </a:cubicBezTo>
                  <a:cubicBezTo>
                    <a:pt x="668" y="209"/>
                    <a:pt x="686" y="221"/>
                    <a:pt x="703" y="251"/>
                  </a:cubicBezTo>
                  <a:cubicBezTo>
                    <a:pt x="727" y="262"/>
                    <a:pt x="739" y="274"/>
                    <a:pt x="739" y="310"/>
                  </a:cubicBezTo>
                  <a:cubicBezTo>
                    <a:pt x="753" y="314"/>
                    <a:pt x="767" y="315"/>
                    <a:pt x="781" y="315"/>
                  </a:cubicBezTo>
                  <a:cubicBezTo>
                    <a:pt x="814" y="315"/>
                    <a:pt x="845" y="307"/>
                    <a:pt x="870" y="298"/>
                  </a:cubicBezTo>
                  <a:cubicBezTo>
                    <a:pt x="922" y="246"/>
                    <a:pt x="971" y="219"/>
                    <a:pt x="1022" y="219"/>
                  </a:cubicBezTo>
                  <a:cubicBezTo>
                    <a:pt x="1064" y="219"/>
                    <a:pt x="1108" y="237"/>
                    <a:pt x="1156" y="274"/>
                  </a:cubicBezTo>
                  <a:cubicBezTo>
                    <a:pt x="1256" y="299"/>
                    <a:pt x="1360" y="315"/>
                    <a:pt x="1464" y="315"/>
                  </a:cubicBezTo>
                  <a:cubicBezTo>
                    <a:pt x="1557" y="315"/>
                    <a:pt x="1649" y="303"/>
                    <a:pt x="1739" y="274"/>
                  </a:cubicBezTo>
                  <a:lnTo>
                    <a:pt x="1739" y="12"/>
                  </a:lnTo>
                  <a:cubicBezTo>
                    <a:pt x="1203" y="1"/>
                    <a:pt x="680"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0"/>
            <p:cNvSpPr/>
            <p:nvPr/>
          </p:nvSpPr>
          <p:spPr>
            <a:xfrm>
              <a:off x="5557225" y="3499075"/>
              <a:ext cx="44975" cy="7400"/>
            </a:xfrm>
            <a:custGeom>
              <a:avLst/>
              <a:gdLst/>
              <a:ahLst/>
              <a:cxnLst/>
              <a:rect l="l" t="t" r="r" b="b"/>
              <a:pathLst>
                <a:path w="1799" h="296" extrusionOk="0">
                  <a:moveTo>
                    <a:pt x="882" y="0"/>
                  </a:moveTo>
                  <a:cubicBezTo>
                    <a:pt x="757" y="131"/>
                    <a:pt x="608" y="155"/>
                    <a:pt x="455" y="155"/>
                  </a:cubicBezTo>
                  <a:cubicBezTo>
                    <a:pt x="367" y="155"/>
                    <a:pt x="278" y="147"/>
                    <a:pt x="191" y="147"/>
                  </a:cubicBezTo>
                  <a:cubicBezTo>
                    <a:pt x="126" y="147"/>
                    <a:pt x="62" y="152"/>
                    <a:pt x="1" y="167"/>
                  </a:cubicBezTo>
                  <a:cubicBezTo>
                    <a:pt x="248" y="270"/>
                    <a:pt x="500" y="295"/>
                    <a:pt x="753" y="295"/>
                  </a:cubicBezTo>
                  <a:cubicBezTo>
                    <a:pt x="990" y="295"/>
                    <a:pt x="1227" y="273"/>
                    <a:pt x="1462" y="273"/>
                  </a:cubicBezTo>
                  <a:cubicBezTo>
                    <a:pt x="1555" y="273"/>
                    <a:pt x="1647" y="277"/>
                    <a:pt x="1739" y="286"/>
                  </a:cubicBezTo>
                  <a:cubicBezTo>
                    <a:pt x="1799" y="238"/>
                    <a:pt x="1799" y="215"/>
                    <a:pt x="1739" y="167"/>
                  </a:cubicBezTo>
                  <a:cubicBezTo>
                    <a:pt x="1703" y="119"/>
                    <a:pt x="1644" y="84"/>
                    <a:pt x="1596" y="36"/>
                  </a:cubicBezTo>
                  <a:cubicBezTo>
                    <a:pt x="1358" y="24"/>
                    <a:pt x="1120" y="24"/>
                    <a:pt x="8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0"/>
            <p:cNvSpPr/>
            <p:nvPr/>
          </p:nvSpPr>
          <p:spPr>
            <a:xfrm>
              <a:off x="5406325" y="3530925"/>
              <a:ext cx="50925" cy="7175"/>
            </a:xfrm>
            <a:custGeom>
              <a:avLst/>
              <a:gdLst/>
              <a:ahLst/>
              <a:cxnLst/>
              <a:rect l="l" t="t" r="r" b="b"/>
              <a:pathLst>
                <a:path w="2037" h="287" extrusionOk="0">
                  <a:moveTo>
                    <a:pt x="1584" y="0"/>
                  </a:moveTo>
                  <a:cubicBezTo>
                    <a:pt x="1072" y="0"/>
                    <a:pt x="536" y="12"/>
                    <a:pt x="0" y="12"/>
                  </a:cubicBezTo>
                  <a:cubicBezTo>
                    <a:pt x="12" y="60"/>
                    <a:pt x="24" y="84"/>
                    <a:pt x="36" y="131"/>
                  </a:cubicBezTo>
                  <a:cubicBezTo>
                    <a:pt x="146" y="241"/>
                    <a:pt x="258" y="286"/>
                    <a:pt x="372" y="286"/>
                  </a:cubicBezTo>
                  <a:cubicBezTo>
                    <a:pt x="493" y="286"/>
                    <a:pt x="616" y="235"/>
                    <a:pt x="738" y="155"/>
                  </a:cubicBezTo>
                  <a:cubicBezTo>
                    <a:pt x="852" y="136"/>
                    <a:pt x="967" y="130"/>
                    <a:pt x="1083" y="130"/>
                  </a:cubicBezTo>
                  <a:cubicBezTo>
                    <a:pt x="1316" y="130"/>
                    <a:pt x="1552" y="156"/>
                    <a:pt x="1785" y="156"/>
                  </a:cubicBezTo>
                  <a:cubicBezTo>
                    <a:pt x="1869" y="156"/>
                    <a:pt x="1953" y="152"/>
                    <a:pt x="2036" y="143"/>
                  </a:cubicBezTo>
                  <a:cubicBezTo>
                    <a:pt x="1929" y="0"/>
                    <a:pt x="1750" y="12"/>
                    <a:pt x="15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0"/>
            <p:cNvSpPr/>
            <p:nvPr/>
          </p:nvSpPr>
          <p:spPr>
            <a:xfrm>
              <a:off x="5475375" y="3537575"/>
              <a:ext cx="17875" cy="9300"/>
            </a:xfrm>
            <a:custGeom>
              <a:avLst/>
              <a:gdLst/>
              <a:ahLst/>
              <a:cxnLst/>
              <a:rect l="l" t="t" r="r" b="b"/>
              <a:pathLst>
                <a:path w="715" h="372" extrusionOk="0">
                  <a:moveTo>
                    <a:pt x="194" y="1"/>
                  </a:moveTo>
                  <a:cubicBezTo>
                    <a:pt x="127" y="1"/>
                    <a:pt x="61" y="10"/>
                    <a:pt x="0" y="32"/>
                  </a:cubicBezTo>
                  <a:lnTo>
                    <a:pt x="131" y="294"/>
                  </a:lnTo>
                  <a:lnTo>
                    <a:pt x="131" y="306"/>
                  </a:lnTo>
                  <a:cubicBezTo>
                    <a:pt x="190" y="351"/>
                    <a:pt x="248" y="372"/>
                    <a:pt x="306" y="372"/>
                  </a:cubicBezTo>
                  <a:cubicBezTo>
                    <a:pt x="355" y="372"/>
                    <a:pt x="404" y="357"/>
                    <a:pt x="453" y="330"/>
                  </a:cubicBezTo>
                  <a:lnTo>
                    <a:pt x="548" y="330"/>
                  </a:lnTo>
                  <a:lnTo>
                    <a:pt x="715" y="163"/>
                  </a:lnTo>
                  <a:cubicBezTo>
                    <a:pt x="632" y="103"/>
                    <a:pt x="512" y="115"/>
                    <a:pt x="417" y="32"/>
                  </a:cubicBezTo>
                  <a:cubicBezTo>
                    <a:pt x="347" y="13"/>
                    <a:pt x="270" y="1"/>
                    <a:pt x="1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0"/>
            <p:cNvSpPr/>
            <p:nvPr/>
          </p:nvSpPr>
          <p:spPr>
            <a:xfrm>
              <a:off x="5525675" y="3543775"/>
              <a:ext cx="11050" cy="9600"/>
            </a:xfrm>
            <a:custGeom>
              <a:avLst/>
              <a:gdLst/>
              <a:ahLst/>
              <a:cxnLst/>
              <a:rect l="l" t="t" r="r" b="b"/>
              <a:pathLst>
                <a:path w="442" h="384" extrusionOk="0">
                  <a:moveTo>
                    <a:pt x="152" y="1"/>
                  </a:moveTo>
                  <a:cubicBezTo>
                    <a:pt x="97" y="1"/>
                    <a:pt x="45" y="24"/>
                    <a:pt x="1" y="82"/>
                  </a:cubicBezTo>
                  <a:lnTo>
                    <a:pt x="1" y="201"/>
                  </a:lnTo>
                  <a:cubicBezTo>
                    <a:pt x="60" y="320"/>
                    <a:pt x="203" y="260"/>
                    <a:pt x="310" y="344"/>
                  </a:cubicBezTo>
                  <a:cubicBezTo>
                    <a:pt x="310" y="355"/>
                    <a:pt x="322" y="355"/>
                    <a:pt x="358" y="379"/>
                  </a:cubicBezTo>
                  <a:cubicBezTo>
                    <a:pt x="364" y="382"/>
                    <a:pt x="370" y="384"/>
                    <a:pt x="378" y="384"/>
                  </a:cubicBezTo>
                  <a:cubicBezTo>
                    <a:pt x="399" y="384"/>
                    <a:pt x="423" y="370"/>
                    <a:pt x="441" y="344"/>
                  </a:cubicBezTo>
                  <a:lnTo>
                    <a:pt x="429" y="332"/>
                  </a:lnTo>
                  <a:lnTo>
                    <a:pt x="429" y="82"/>
                  </a:lnTo>
                  <a:cubicBezTo>
                    <a:pt x="382" y="58"/>
                    <a:pt x="346" y="46"/>
                    <a:pt x="298" y="46"/>
                  </a:cubicBezTo>
                  <a:cubicBezTo>
                    <a:pt x="249" y="18"/>
                    <a:pt x="199" y="1"/>
                    <a:pt x="1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0"/>
            <p:cNvSpPr/>
            <p:nvPr/>
          </p:nvSpPr>
          <p:spPr>
            <a:xfrm>
              <a:off x="5600700" y="3502950"/>
              <a:ext cx="4475" cy="3175"/>
            </a:xfrm>
            <a:custGeom>
              <a:avLst/>
              <a:gdLst/>
              <a:ahLst/>
              <a:cxnLst/>
              <a:rect l="l" t="t" r="r" b="b"/>
              <a:pathLst>
                <a:path w="179" h="127" extrusionOk="0">
                  <a:moveTo>
                    <a:pt x="0" y="0"/>
                  </a:moveTo>
                  <a:lnTo>
                    <a:pt x="0" y="119"/>
                  </a:lnTo>
                  <a:cubicBezTo>
                    <a:pt x="33" y="119"/>
                    <a:pt x="69" y="127"/>
                    <a:pt x="99" y="127"/>
                  </a:cubicBezTo>
                  <a:cubicBezTo>
                    <a:pt x="144" y="127"/>
                    <a:pt x="179" y="110"/>
                    <a:pt x="179" y="24"/>
                  </a:cubicBezTo>
                  <a:cubicBezTo>
                    <a:pt x="179"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0"/>
            <p:cNvSpPr/>
            <p:nvPr/>
          </p:nvSpPr>
          <p:spPr>
            <a:xfrm>
              <a:off x="5524775" y="3542150"/>
              <a:ext cx="8075" cy="3675"/>
            </a:xfrm>
            <a:custGeom>
              <a:avLst/>
              <a:gdLst/>
              <a:ahLst/>
              <a:cxnLst/>
              <a:rect l="l" t="t" r="r" b="b"/>
              <a:pathLst>
                <a:path w="323" h="147" extrusionOk="0">
                  <a:moveTo>
                    <a:pt x="79" y="0"/>
                  </a:moveTo>
                  <a:cubicBezTo>
                    <a:pt x="54" y="0"/>
                    <a:pt x="29" y="1"/>
                    <a:pt x="1" y="4"/>
                  </a:cubicBezTo>
                  <a:cubicBezTo>
                    <a:pt x="1" y="51"/>
                    <a:pt x="25" y="99"/>
                    <a:pt x="25" y="147"/>
                  </a:cubicBezTo>
                  <a:cubicBezTo>
                    <a:pt x="120" y="123"/>
                    <a:pt x="215" y="123"/>
                    <a:pt x="322" y="111"/>
                  </a:cubicBezTo>
                  <a:cubicBezTo>
                    <a:pt x="255" y="25"/>
                    <a:pt x="180"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0"/>
            <p:cNvSpPr/>
            <p:nvPr/>
          </p:nvSpPr>
          <p:spPr>
            <a:xfrm>
              <a:off x="5485800" y="3538650"/>
              <a:ext cx="7450" cy="3100"/>
            </a:xfrm>
            <a:custGeom>
              <a:avLst/>
              <a:gdLst/>
              <a:ahLst/>
              <a:cxnLst/>
              <a:rect l="l" t="t" r="r" b="b"/>
              <a:pathLst>
                <a:path w="298" h="124" extrusionOk="0">
                  <a:moveTo>
                    <a:pt x="55" y="1"/>
                  </a:moveTo>
                  <a:cubicBezTo>
                    <a:pt x="37" y="1"/>
                    <a:pt x="19" y="1"/>
                    <a:pt x="0" y="1"/>
                  </a:cubicBezTo>
                  <a:cubicBezTo>
                    <a:pt x="58" y="98"/>
                    <a:pt x="140" y="124"/>
                    <a:pt x="232" y="124"/>
                  </a:cubicBezTo>
                  <a:cubicBezTo>
                    <a:pt x="253" y="124"/>
                    <a:pt x="275" y="122"/>
                    <a:pt x="298" y="120"/>
                  </a:cubicBezTo>
                  <a:cubicBezTo>
                    <a:pt x="247" y="9"/>
                    <a:pt x="154" y="1"/>
                    <a:pt x="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0"/>
            <p:cNvSpPr/>
            <p:nvPr/>
          </p:nvSpPr>
          <p:spPr>
            <a:xfrm>
              <a:off x="5460800" y="3496050"/>
              <a:ext cx="7150" cy="3725"/>
            </a:xfrm>
            <a:custGeom>
              <a:avLst/>
              <a:gdLst/>
              <a:ahLst/>
              <a:cxnLst/>
              <a:rect l="l" t="t" r="r" b="b"/>
              <a:pathLst>
                <a:path w="286" h="149" extrusionOk="0">
                  <a:moveTo>
                    <a:pt x="141" y="1"/>
                  </a:moveTo>
                  <a:cubicBezTo>
                    <a:pt x="94" y="1"/>
                    <a:pt x="49" y="36"/>
                    <a:pt x="0" y="109"/>
                  </a:cubicBezTo>
                  <a:cubicBezTo>
                    <a:pt x="43" y="136"/>
                    <a:pt x="88" y="149"/>
                    <a:pt x="133" y="149"/>
                  </a:cubicBezTo>
                  <a:cubicBezTo>
                    <a:pt x="187" y="149"/>
                    <a:pt x="240" y="130"/>
                    <a:pt x="286" y="98"/>
                  </a:cubicBezTo>
                  <a:cubicBezTo>
                    <a:pt x="233" y="34"/>
                    <a:pt x="187" y="1"/>
                    <a:pt x="1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0"/>
            <p:cNvSpPr/>
            <p:nvPr/>
          </p:nvSpPr>
          <p:spPr>
            <a:xfrm>
              <a:off x="5489650" y="3497300"/>
              <a:ext cx="3600" cy="1800"/>
            </a:xfrm>
            <a:custGeom>
              <a:avLst/>
              <a:gdLst/>
              <a:ahLst/>
              <a:cxnLst/>
              <a:rect l="l" t="t" r="r" b="b"/>
              <a:pathLst>
                <a:path w="144" h="72" extrusionOk="0">
                  <a:moveTo>
                    <a:pt x="60" y="0"/>
                  </a:moveTo>
                  <a:cubicBezTo>
                    <a:pt x="34" y="0"/>
                    <a:pt x="9" y="19"/>
                    <a:pt x="1" y="59"/>
                  </a:cubicBezTo>
                  <a:cubicBezTo>
                    <a:pt x="37" y="59"/>
                    <a:pt x="96" y="59"/>
                    <a:pt x="144" y="71"/>
                  </a:cubicBezTo>
                  <a:cubicBezTo>
                    <a:pt x="132" y="48"/>
                    <a:pt x="120" y="36"/>
                    <a:pt x="96" y="12"/>
                  </a:cubicBezTo>
                  <a:cubicBezTo>
                    <a:pt x="85" y="4"/>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0"/>
            <p:cNvSpPr/>
            <p:nvPr/>
          </p:nvSpPr>
          <p:spPr>
            <a:xfrm>
              <a:off x="5392925" y="3530925"/>
              <a:ext cx="3600" cy="1800"/>
            </a:xfrm>
            <a:custGeom>
              <a:avLst/>
              <a:gdLst/>
              <a:ahLst/>
              <a:cxnLst/>
              <a:rect l="l" t="t" r="r" b="b"/>
              <a:pathLst>
                <a:path w="144" h="72" extrusionOk="0">
                  <a:moveTo>
                    <a:pt x="0" y="0"/>
                  </a:moveTo>
                  <a:lnTo>
                    <a:pt x="0" y="0"/>
                  </a:lnTo>
                  <a:cubicBezTo>
                    <a:pt x="12" y="24"/>
                    <a:pt x="24" y="36"/>
                    <a:pt x="36" y="60"/>
                  </a:cubicBezTo>
                  <a:cubicBezTo>
                    <a:pt x="51" y="67"/>
                    <a:pt x="65" y="71"/>
                    <a:pt x="78" y="71"/>
                  </a:cubicBezTo>
                  <a:cubicBezTo>
                    <a:pt x="105" y="71"/>
                    <a:pt x="127" y="53"/>
                    <a:pt x="143" y="12"/>
                  </a:cubicBezTo>
                  <a:cubicBezTo>
                    <a:pt x="96" y="12"/>
                    <a:pt x="60"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0"/>
            <p:cNvSpPr/>
            <p:nvPr/>
          </p:nvSpPr>
          <p:spPr>
            <a:xfrm>
              <a:off x="5402750" y="3534500"/>
              <a:ext cx="22350" cy="7850"/>
            </a:xfrm>
            <a:custGeom>
              <a:avLst/>
              <a:gdLst/>
              <a:ahLst/>
              <a:cxnLst/>
              <a:rect l="l" t="t" r="r" b="b"/>
              <a:pathLst>
                <a:path w="894" h="314" extrusionOk="0">
                  <a:moveTo>
                    <a:pt x="203" y="0"/>
                  </a:moveTo>
                  <a:lnTo>
                    <a:pt x="155" y="36"/>
                  </a:lnTo>
                  <a:cubicBezTo>
                    <a:pt x="108" y="72"/>
                    <a:pt x="24" y="95"/>
                    <a:pt x="0" y="179"/>
                  </a:cubicBezTo>
                  <a:cubicBezTo>
                    <a:pt x="184" y="278"/>
                    <a:pt x="373" y="314"/>
                    <a:pt x="567" y="314"/>
                  </a:cubicBezTo>
                  <a:cubicBezTo>
                    <a:pt x="674" y="314"/>
                    <a:pt x="783" y="303"/>
                    <a:pt x="893" y="286"/>
                  </a:cubicBezTo>
                  <a:lnTo>
                    <a:pt x="893" y="36"/>
                  </a:lnTo>
                  <a:cubicBezTo>
                    <a:pt x="655" y="12"/>
                    <a:pt x="441"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0"/>
            <p:cNvSpPr/>
            <p:nvPr/>
          </p:nvSpPr>
          <p:spPr>
            <a:xfrm>
              <a:off x="5479850" y="3559600"/>
              <a:ext cx="13100" cy="14125"/>
            </a:xfrm>
            <a:custGeom>
              <a:avLst/>
              <a:gdLst/>
              <a:ahLst/>
              <a:cxnLst/>
              <a:rect l="l" t="t" r="r" b="b"/>
              <a:pathLst>
                <a:path w="524" h="565" extrusionOk="0">
                  <a:moveTo>
                    <a:pt x="183" y="0"/>
                  </a:moveTo>
                  <a:cubicBezTo>
                    <a:pt x="159" y="0"/>
                    <a:pt x="135" y="6"/>
                    <a:pt x="107" y="20"/>
                  </a:cubicBezTo>
                  <a:cubicBezTo>
                    <a:pt x="72" y="56"/>
                    <a:pt x="60" y="103"/>
                    <a:pt x="48" y="139"/>
                  </a:cubicBezTo>
                  <a:cubicBezTo>
                    <a:pt x="0" y="342"/>
                    <a:pt x="72" y="484"/>
                    <a:pt x="286" y="556"/>
                  </a:cubicBezTo>
                  <a:cubicBezTo>
                    <a:pt x="298" y="562"/>
                    <a:pt x="309" y="564"/>
                    <a:pt x="320" y="564"/>
                  </a:cubicBezTo>
                  <a:cubicBezTo>
                    <a:pt x="352" y="564"/>
                    <a:pt x="381" y="544"/>
                    <a:pt x="417" y="544"/>
                  </a:cubicBezTo>
                  <a:cubicBezTo>
                    <a:pt x="286" y="401"/>
                    <a:pt x="524" y="115"/>
                    <a:pt x="238" y="8"/>
                  </a:cubicBezTo>
                  <a:cubicBezTo>
                    <a:pt x="218" y="3"/>
                    <a:pt x="201" y="0"/>
                    <a:pt x="1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0"/>
            <p:cNvSpPr/>
            <p:nvPr/>
          </p:nvSpPr>
          <p:spPr>
            <a:xfrm>
              <a:off x="5514975" y="3548775"/>
              <a:ext cx="17875" cy="4200"/>
            </a:xfrm>
            <a:custGeom>
              <a:avLst/>
              <a:gdLst/>
              <a:ahLst/>
              <a:cxnLst/>
              <a:rect l="l" t="t" r="r" b="b"/>
              <a:pathLst>
                <a:path w="715" h="168" extrusionOk="0">
                  <a:moveTo>
                    <a:pt x="429" y="1"/>
                  </a:moveTo>
                  <a:cubicBezTo>
                    <a:pt x="274" y="13"/>
                    <a:pt x="131" y="25"/>
                    <a:pt x="0" y="36"/>
                  </a:cubicBezTo>
                  <a:cubicBezTo>
                    <a:pt x="101" y="144"/>
                    <a:pt x="220" y="167"/>
                    <a:pt x="344" y="167"/>
                  </a:cubicBezTo>
                  <a:cubicBezTo>
                    <a:pt x="443" y="167"/>
                    <a:pt x="544" y="152"/>
                    <a:pt x="642" y="152"/>
                  </a:cubicBezTo>
                  <a:cubicBezTo>
                    <a:pt x="666" y="152"/>
                    <a:pt x="691" y="153"/>
                    <a:pt x="714" y="155"/>
                  </a:cubicBezTo>
                  <a:cubicBezTo>
                    <a:pt x="655" y="36"/>
                    <a:pt x="536" y="25"/>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0"/>
            <p:cNvSpPr/>
            <p:nvPr/>
          </p:nvSpPr>
          <p:spPr>
            <a:xfrm>
              <a:off x="5464950" y="3556600"/>
              <a:ext cx="8375" cy="6500"/>
            </a:xfrm>
            <a:custGeom>
              <a:avLst/>
              <a:gdLst/>
              <a:ahLst/>
              <a:cxnLst/>
              <a:rect l="l" t="t" r="r" b="b"/>
              <a:pathLst>
                <a:path w="335" h="260" extrusionOk="0">
                  <a:moveTo>
                    <a:pt x="203" y="0"/>
                  </a:moveTo>
                  <a:cubicBezTo>
                    <a:pt x="179" y="0"/>
                    <a:pt x="156" y="3"/>
                    <a:pt x="132" y="9"/>
                  </a:cubicBezTo>
                  <a:cubicBezTo>
                    <a:pt x="1" y="188"/>
                    <a:pt x="60" y="259"/>
                    <a:pt x="275" y="259"/>
                  </a:cubicBezTo>
                  <a:cubicBezTo>
                    <a:pt x="334" y="223"/>
                    <a:pt x="334" y="176"/>
                    <a:pt x="287" y="128"/>
                  </a:cubicBezTo>
                  <a:cubicBezTo>
                    <a:pt x="275" y="81"/>
                    <a:pt x="275" y="57"/>
                    <a:pt x="275" y="9"/>
                  </a:cubicBezTo>
                  <a:cubicBezTo>
                    <a:pt x="251" y="3"/>
                    <a:pt x="227" y="0"/>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0"/>
            <p:cNvSpPr/>
            <p:nvPr/>
          </p:nvSpPr>
          <p:spPr>
            <a:xfrm>
              <a:off x="5518525" y="3560100"/>
              <a:ext cx="7175" cy="7150"/>
            </a:xfrm>
            <a:custGeom>
              <a:avLst/>
              <a:gdLst/>
              <a:ahLst/>
              <a:cxnLst/>
              <a:rect l="l" t="t" r="r" b="b"/>
              <a:pathLst>
                <a:path w="287" h="286" extrusionOk="0">
                  <a:moveTo>
                    <a:pt x="132" y="0"/>
                  </a:moveTo>
                  <a:cubicBezTo>
                    <a:pt x="72" y="0"/>
                    <a:pt x="37" y="0"/>
                    <a:pt x="1" y="24"/>
                  </a:cubicBezTo>
                  <a:cubicBezTo>
                    <a:pt x="1" y="107"/>
                    <a:pt x="13" y="191"/>
                    <a:pt x="13" y="286"/>
                  </a:cubicBezTo>
                  <a:cubicBezTo>
                    <a:pt x="108" y="286"/>
                    <a:pt x="191" y="274"/>
                    <a:pt x="287" y="274"/>
                  </a:cubicBezTo>
                  <a:cubicBezTo>
                    <a:pt x="227" y="179"/>
                    <a:pt x="179" y="95"/>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0"/>
            <p:cNvSpPr/>
            <p:nvPr/>
          </p:nvSpPr>
          <p:spPr>
            <a:xfrm>
              <a:off x="5399775" y="3535225"/>
              <a:ext cx="6575" cy="3900"/>
            </a:xfrm>
            <a:custGeom>
              <a:avLst/>
              <a:gdLst/>
              <a:ahLst/>
              <a:cxnLst/>
              <a:rect l="l" t="t" r="r" b="b"/>
              <a:pathLst>
                <a:path w="263" h="156" extrusionOk="0">
                  <a:moveTo>
                    <a:pt x="205" y="1"/>
                  </a:moveTo>
                  <a:cubicBezTo>
                    <a:pt x="113" y="1"/>
                    <a:pt x="40" y="51"/>
                    <a:pt x="0" y="150"/>
                  </a:cubicBezTo>
                  <a:cubicBezTo>
                    <a:pt x="24" y="150"/>
                    <a:pt x="53" y="155"/>
                    <a:pt x="77" y="155"/>
                  </a:cubicBezTo>
                  <a:cubicBezTo>
                    <a:pt x="89" y="155"/>
                    <a:pt x="100" y="154"/>
                    <a:pt x="107" y="150"/>
                  </a:cubicBezTo>
                  <a:cubicBezTo>
                    <a:pt x="167" y="102"/>
                    <a:pt x="215" y="43"/>
                    <a:pt x="262" y="7"/>
                  </a:cubicBezTo>
                  <a:cubicBezTo>
                    <a:pt x="242" y="3"/>
                    <a:pt x="223" y="1"/>
                    <a:pt x="2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0"/>
            <p:cNvSpPr/>
            <p:nvPr/>
          </p:nvSpPr>
          <p:spPr>
            <a:xfrm>
              <a:off x="5478650" y="3545800"/>
              <a:ext cx="8050" cy="2300"/>
            </a:xfrm>
            <a:custGeom>
              <a:avLst/>
              <a:gdLst/>
              <a:ahLst/>
              <a:cxnLst/>
              <a:rect l="l" t="t" r="r" b="b"/>
              <a:pathLst>
                <a:path w="322" h="92" extrusionOk="0">
                  <a:moveTo>
                    <a:pt x="0" y="1"/>
                  </a:moveTo>
                  <a:cubicBezTo>
                    <a:pt x="55" y="62"/>
                    <a:pt x="110" y="91"/>
                    <a:pt x="165" y="91"/>
                  </a:cubicBezTo>
                  <a:cubicBezTo>
                    <a:pt x="218" y="91"/>
                    <a:pt x="270" y="65"/>
                    <a:pt x="322" y="13"/>
                  </a:cubicBezTo>
                  <a:cubicBezTo>
                    <a:pt x="215" y="1"/>
                    <a:pt x="108"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0"/>
            <p:cNvSpPr/>
            <p:nvPr/>
          </p:nvSpPr>
          <p:spPr>
            <a:xfrm>
              <a:off x="5532825" y="3552650"/>
              <a:ext cx="3300" cy="1800"/>
            </a:xfrm>
            <a:custGeom>
              <a:avLst/>
              <a:gdLst/>
              <a:ahLst/>
              <a:cxnLst/>
              <a:rect l="l" t="t" r="r" b="b"/>
              <a:pathLst>
                <a:path w="132" h="72" extrusionOk="0">
                  <a:moveTo>
                    <a:pt x="0" y="0"/>
                  </a:moveTo>
                  <a:cubicBezTo>
                    <a:pt x="18" y="48"/>
                    <a:pt x="39" y="72"/>
                    <a:pt x="61" y="72"/>
                  </a:cubicBezTo>
                  <a:cubicBezTo>
                    <a:pt x="84" y="72"/>
                    <a:pt x="108" y="48"/>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0"/>
            <p:cNvSpPr/>
            <p:nvPr/>
          </p:nvSpPr>
          <p:spPr>
            <a:xfrm>
              <a:off x="5507525" y="3549375"/>
              <a:ext cx="3600" cy="1300"/>
            </a:xfrm>
            <a:custGeom>
              <a:avLst/>
              <a:gdLst/>
              <a:ahLst/>
              <a:cxnLst/>
              <a:rect l="l" t="t" r="r" b="b"/>
              <a:pathLst>
                <a:path w="144" h="52" extrusionOk="0">
                  <a:moveTo>
                    <a:pt x="0" y="1"/>
                  </a:moveTo>
                  <a:cubicBezTo>
                    <a:pt x="10" y="30"/>
                    <a:pt x="20" y="51"/>
                    <a:pt x="30" y="51"/>
                  </a:cubicBezTo>
                  <a:cubicBezTo>
                    <a:pt x="32" y="51"/>
                    <a:pt x="34" y="50"/>
                    <a:pt x="36" y="48"/>
                  </a:cubicBezTo>
                  <a:cubicBezTo>
                    <a:pt x="72" y="36"/>
                    <a:pt x="119" y="1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0"/>
            <p:cNvSpPr/>
            <p:nvPr/>
          </p:nvSpPr>
          <p:spPr>
            <a:xfrm>
              <a:off x="5503050" y="3567225"/>
              <a:ext cx="7275" cy="5100"/>
            </a:xfrm>
            <a:custGeom>
              <a:avLst/>
              <a:gdLst/>
              <a:ahLst/>
              <a:cxnLst/>
              <a:rect l="l" t="t" r="r" b="b"/>
              <a:pathLst>
                <a:path w="291" h="204" extrusionOk="0">
                  <a:moveTo>
                    <a:pt x="120" y="1"/>
                  </a:moveTo>
                  <a:cubicBezTo>
                    <a:pt x="72" y="37"/>
                    <a:pt x="25" y="49"/>
                    <a:pt x="1" y="72"/>
                  </a:cubicBezTo>
                  <a:cubicBezTo>
                    <a:pt x="60" y="120"/>
                    <a:pt x="96" y="168"/>
                    <a:pt x="156" y="191"/>
                  </a:cubicBezTo>
                  <a:cubicBezTo>
                    <a:pt x="175" y="200"/>
                    <a:pt x="193" y="204"/>
                    <a:pt x="209" y="204"/>
                  </a:cubicBezTo>
                  <a:cubicBezTo>
                    <a:pt x="262" y="204"/>
                    <a:pt x="290" y="163"/>
                    <a:pt x="263" y="108"/>
                  </a:cubicBezTo>
                  <a:cubicBezTo>
                    <a:pt x="251" y="60"/>
                    <a:pt x="156" y="37"/>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0"/>
            <p:cNvSpPr/>
            <p:nvPr/>
          </p:nvSpPr>
          <p:spPr>
            <a:xfrm>
              <a:off x="5471800" y="3559800"/>
              <a:ext cx="3600" cy="4775"/>
            </a:xfrm>
            <a:custGeom>
              <a:avLst/>
              <a:gdLst/>
              <a:ahLst/>
              <a:cxnLst/>
              <a:rect l="l" t="t" r="r" b="b"/>
              <a:pathLst>
                <a:path w="144" h="191" extrusionOk="0">
                  <a:moveTo>
                    <a:pt x="1" y="0"/>
                  </a:moveTo>
                  <a:lnTo>
                    <a:pt x="1" y="131"/>
                  </a:lnTo>
                  <a:cubicBezTo>
                    <a:pt x="24" y="167"/>
                    <a:pt x="60" y="179"/>
                    <a:pt x="96" y="191"/>
                  </a:cubicBezTo>
                  <a:cubicBezTo>
                    <a:pt x="143" y="95"/>
                    <a:pt x="84" y="3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0"/>
            <p:cNvSpPr/>
            <p:nvPr/>
          </p:nvSpPr>
          <p:spPr>
            <a:xfrm>
              <a:off x="5855775" y="3563375"/>
              <a:ext cx="6875" cy="6250"/>
            </a:xfrm>
            <a:custGeom>
              <a:avLst/>
              <a:gdLst/>
              <a:ahLst/>
              <a:cxnLst/>
              <a:rect l="l" t="t" r="r" b="b"/>
              <a:pathLst>
                <a:path w="275" h="250" extrusionOk="0">
                  <a:moveTo>
                    <a:pt x="80" y="0"/>
                  </a:moveTo>
                  <a:cubicBezTo>
                    <a:pt x="55" y="0"/>
                    <a:pt x="29" y="4"/>
                    <a:pt x="1" y="12"/>
                  </a:cubicBezTo>
                  <a:cubicBezTo>
                    <a:pt x="9" y="131"/>
                    <a:pt x="22" y="249"/>
                    <a:pt x="99" y="249"/>
                  </a:cubicBezTo>
                  <a:cubicBezTo>
                    <a:pt x="139" y="249"/>
                    <a:pt x="195" y="219"/>
                    <a:pt x="275" y="143"/>
                  </a:cubicBezTo>
                  <a:cubicBezTo>
                    <a:pt x="228" y="50"/>
                    <a:pt x="167" y="0"/>
                    <a:pt x="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0"/>
            <p:cNvSpPr/>
            <p:nvPr/>
          </p:nvSpPr>
          <p:spPr>
            <a:xfrm>
              <a:off x="5905775" y="3567525"/>
              <a:ext cx="6500" cy="6150"/>
            </a:xfrm>
            <a:custGeom>
              <a:avLst/>
              <a:gdLst/>
              <a:ahLst/>
              <a:cxnLst/>
              <a:rect l="l" t="t" r="r" b="b"/>
              <a:pathLst>
                <a:path w="260" h="246" extrusionOk="0">
                  <a:moveTo>
                    <a:pt x="1" y="1"/>
                  </a:moveTo>
                  <a:cubicBezTo>
                    <a:pt x="1" y="84"/>
                    <a:pt x="1" y="156"/>
                    <a:pt x="25" y="227"/>
                  </a:cubicBezTo>
                  <a:cubicBezTo>
                    <a:pt x="73" y="240"/>
                    <a:pt x="109" y="245"/>
                    <a:pt x="135" y="245"/>
                  </a:cubicBezTo>
                  <a:cubicBezTo>
                    <a:pt x="259" y="245"/>
                    <a:pt x="173" y="123"/>
                    <a:pt x="144" y="25"/>
                  </a:cubicBezTo>
                  <a:cubicBezTo>
                    <a:pt x="96" y="25"/>
                    <a:pt x="49"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0"/>
            <p:cNvSpPr/>
            <p:nvPr/>
          </p:nvSpPr>
          <p:spPr>
            <a:xfrm>
              <a:off x="5375075" y="3559825"/>
              <a:ext cx="31875" cy="16075"/>
            </a:xfrm>
            <a:custGeom>
              <a:avLst/>
              <a:gdLst/>
              <a:ahLst/>
              <a:cxnLst/>
              <a:rect l="l" t="t" r="r" b="b"/>
              <a:pathLst>
                <a:path w="1275" h="643" extrusionOk="0">
                  <a:moveTo>
                    <a:pt x="164" y="0"/>
                  </a:moveTo>
                  <a:cubicBezTo>
                    <a:pt x="114" y="0"/>
                    <a:pt x="63" y="4"/>
                    <a:pt x="12" y="11"/>
                  </a:cubicBezTo>
                  <a:cubicBezTo>
                    <a:pt x="0" y="106"/>
                    <a:pt x="0" y="178"/>
                    <a:pt x="0" y="273"/>
                  </a:cubicBezTo>
                  <a:cubicBezTo>
                    <a:pt x="72" y="356"/>
                    <a:pt x="60" y="487"/>
                    <a:pt x="131" y="583"/>
                  </a:cubicBezTo>
                  <a:cubicBezTo>
                    <a:pt x="158" y="619"/>
                    <a:pt x="193" y="635"/>
                    <a:pt x="234" y="635"/>
                  </a:cubicBezTo>
                  <a:cubicBezTo>
                    <a:pt x="246" y="635"/>
                    <a:pt x="260" y="633"/>
                    <a:pt x="274" y="630"/>
                  </a:cubicBezTo>
                  <a:cubicBezTo>
                    <a:pt x="319" y="615"/>
                    <a:pt x="366" y="609"/>
                    <a:pt x="413" y="609"/>
                  </a:cubicBezTo>
                  <a:cubicBezTo>
                    <a:pt x="479" y="609"/>
                    <a:pt x="545" y="621"/>
                    <a:pt x="607" y="642"/>
                  </a:cubicBezTo>
                  <a:cubicBezTo>
                    <a:pt x="657" y="613"/>
                    <a:pt x="710" y="607"/>
                    <a:pt x="765" y="607"/>
                  </a:cubicBezTo>
                  <a:cubicBezTo>
                    <a:pt x="792" y="607"/>
                    <a:pt x="820" y="609"/>
                    <a:pt x="848" y="609"/>
                  </a:cubicBezTo>
                  <a:cubicBezTo>
                    <a:pt x="896" y="609"/>
                    <a:pt x="944" y="605"/>
                    <a:pt x="988" y="583"/>
                  </a:cubicBezTo>
                  <a:cubicBezTo>
                    <a:pt x="1048" y="464"/>
                    <a:pt x="1167" y="475"/>
                    <a:pt x="1274" y="452"/>
                  </a:cubicBezTo>
                  <a:lnTo>
                    <a:pt x="1274" y="428"/>
                  </a:lnTo>
                  <a:cubicBezTo>
                    <a:pt x="1262" y="345"/>
                    <a:pt x="1274" y="214"/>
                    <a:pt x="1167" y="190"/>
                  </a:cubicBezTo>
                  <a:cubicBezTo>
                    <a:pt x="834" y="159"/>
                    <a:pt x="511" y="0"/>
                    <a:pt x="1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0"/>
            <p:cNvSpPr/>
            <p:nvPr/>
          </p:nvSpPr>
          <p:spPr>
            <a:xfrm>
              <a:off x="5850425" y="3595500"/>
              <a:ext cx="4775" cy="3175"/>
            </a:xfrm>
            <a:custGeom>
              <a:avLst/>
              <a:gdLst/>
              <a:ahLst/>
              <a:cxnLst/>
              <a:rect l="l" t="t" r="r" b="b"/>
              <a:pathLst>
                <a:path w="191" h="127" extrusionOk="0">
                  <a:moveTo>
                    <a:pt x="48" y="1"/>
                  </a:moveTo>
                  <a:cubicBezTo>
                    <a:pt x="36" y="37"/>
                    <a:pt x="0" y="96"/>
                    <a:pt x="0" y="108"/>
                  </a:cubicBezTo>
                  <a:cubicBezTo>
                    <a:pt x="29" y="121"/>
                    <a:pt x="54" y="127"/>
                    <a:pt x="76" y="127"/>
                  </a:cubicBezTo>
                  <a:cubicBezTo>
                    <a:pt x="137" y="127"/>
                    <a:pt x="173" y="83"/>
                    <a:pt x="191" y="13"/>
                  </a:cubicBezTo>
                  <a:cubicBezTo>
                    <a:pt x="131" y="13"/>
                    <a:pt x="96" y="1"/>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0"/>
            <p:cNvSpPr/>
            <p:nvPr/>
          </p:nvSpPr>
          <p:spPr>
            <a:xfrm>
              <a:off x="5719750" y="3581825"/>
              <a:ext cx="9450" cy="6575"/>
            </a:xfrm>
            <a:custGeom>
              <a:avLst/>
              <a:gdLst/>
              <a:ahLst/>
              <a:cxnLst/>
              <a:rect l="l" t="t" r="r" b="b"/>
              <a:pathLst>
                <a:path w="378" h="263" extrusionOk="0">
                  <a:moveTo>
                    <a:pt x="262" y="0"/>
                  </a:moveTo>
                  <a:lnTo>
                    <a:pt x="262" y="0"/>
                  </a:lnTo>
                  <a:cubicBezTo>
                    <a:pt x="120" y="24"/>
                    <a:pt x="36" y="119"/>
                    <a:pt x="1" y="250"/>
                  </a:cubicBezTo>
                  <a:cubicBezTo>
                    <a:pt x="60" y="250"/>
                    <a:pt x="133" y="262"/>
                    <a:pt x="194" y="262"/>
                  </a:cubicBezTo>
                  <a:cubicBezTo>
                    <a:pt x="305" y="262"/>
                    <a:pt x="378" y="223"/>
                    <a:pt x="26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0"/>
            <p:cNvSpPr/>
            <p:nvPr/>
          </p:nvSpPr>
          <p:spPr>
            <a:xfrm>
              <a:off x="6088400" y="3617250"/>
              <a:ext cx="7325" cy="3725"/>
            </a:xfrm>
            <a:custGeom>
              <a:avLst/>
              <a:gdLst/>
              <a:ahLst/>
              <a:cxnLst/>
              <a:rect l="l" t="t" r="r" b="b"/>
              <a:pathLst>
                <a:path w="293" h="149" extrusionOk="0">
                  <a:moveTo>
                    <a:pt x="6" y="0"/>
                  </a:moveTo>
                  <a:cubicBezTo>
                    <a:pt x="1" y="121"/>
                    <a:pt x="41" y="148"/>
                    <a:pt x="95" y="148"/>
                  </a:cubicBezTo>
                  <a:cubicBezTo>
                    <a:pt x="139" y="148"/>
                    <a:pt x="193" y="130"/>
                    <a:pt x="238" y="130"/>
                  </a:cubicBezTo>
                  <a:cubicBezTo>
                    <a:pt x="258" y="130"/>
                    <a:pt x="277" y="133"/>
                    <a:pt x="292" y="143"/>
                  </a:cubicBezTo>
                  <a:cubicBezTo>
                    <a:pt x="233" y="24"/>
                    <a:pt x="125" y="12"/>
                    <a:pt x="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0"/>
            <p:cNvSpPr/>
            <p:nvPr/>
          </p:nvSpPr>
          <p:spPr>
            <a:xfrm>
              <a:off x="5998950" y="3574375"/>
              <a:ext cx="10150" cy="10150"/>
            </a:xfrm>
            <a:custGeom>
              <a:avLst/>
              <a:gdLst/>
              <a:ahLst/>
              <a:cxnLst/>
              <a:rect l="l" t="t" r="r" b="b"/>
              <a:pathLst>
                <a:path w="406" h="406" extrusionOk="0">
                  <a:moveTo>
                    <a:pt x="1" y="1"/>
                  </a:moveTo>
                  <a:lnTo>
                    <a:pt x="1" y="1"/>
                  </a:lnTo>
                  <a:cubicBezTo>
                    <a:pt x="12" y="132"/>
                    <a:pt x="12" y="263"/>
                    <a:pt x="12" y="405"/>
                  </a:cubicBezTo>
                  <a:cubicBezTo>
                    <a:pt x="405" y="382"/>
                    <a:pt x="60" y="132"/>
                    <a:pt x="132" y="24"/>
                  </a:cubicBezTo>
                  <a:cubicBezTo>
                    <a:pt x="84" y="13"/>
                    <a:pt x="48"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0"/>
            <p:cNvSpPr/>
            <p:nvPr/>
          </p:nvSpPr>
          <p:spPr>
            <a:xfrm>
              <a:off x="5439350" y="3563675"/>
              <a:ext cx="5700" cy="5375"/>
            </a:xfrm>
            <a:custGeom>
              <a:avLst/>
              <a:gdLst/>
              <a:ahLst/>
              <a:cxnLst/>
              <a:rect l="l" t="t" r="r" b="b"/>
              <a:pathLst>
                <a:path w="228" h="215" extrusionOk="0">
                  <a:moveTo>
                    <a:pt x="1" y="0"/>
                  </a:moveTo>
                  <a:lnTo>
                    <a:pt x="1" y="0"/>
                  </a:lnTo>
                  <a:cubicBezTo>
                    <a:pt x="25" y="95"/>
                    <a:pt x="13" y="214"/>
                    <a:pt x="179" y="214"/>
                  </a:cubicBezTo>
                  <a:cubicBezTo>
                    <a:pt x="191" y="214"/>
                    <a:pt x="227" y="191"/>
                    <a:pt x="227" y="179"/>
                  </a:cubicBezTo>
                  <a:cubicBezTo>
                    <a:pt x="227" y="12"/>
                    <a:pt x="108"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0"/>
            <p:cNvSpPr/>
            <p:nvPr/>
          </p:nvSpPr>
          <p:spPr>
            <a:xfrm>
              <a:off x="5452450" y="3565175"/>
              <a:ext cx="3900" cy="4200"/>
            </a:xfrm>
            <a:custGeom>
              <a:avLst/>
              <a:gdLst/>
              <a:ahLst/>
              <a:cxnLst/>
              <a:rect l="l" t="t" r="r" b="b"/>
              <a:pathLst>
                <a:path w="156" h="168" extrusionOk="0">
                  <a:moveTo>
                    <a:pt x="98" y="1"/>
                  </a:moveTo>
                  <a:cubicBezTo>
                    <a:pt x="85" y="1"/>
                    <a:pt x="72" y="7"/>
                    <a:pt x="60" y="23"/>
                  </a:cubicBezTo>
                  <a:cubicBezTo>
                    <a:pt x="25" y="35"/>
                    <a:pt x="13" y="95"/>
                    <a:pt x="1" y="131"/>
                  </a:cubicBezTo>
                  <a:cubicBezTo>
                    <a:pt x="18" y="139"/>
                    <a:pt x="55" y="167"/>
                    <a:pt x="88" y="167"/>
                  </a:cubicBezTo>
                  <a:cubicBezTo>
                    <a:pt x="99" y="167"/>
                    <a:pt x="110" y="164"/>
                    <a:pt x="120" y="154"/>
                  </a:cubicBezTo>
                  <a:cubicBezTo>
                    <a:pt x="144" y="142"/>
                    <a:pt x="155" y="83"/>
                    <a:pt x="155" y="59"/>
                  </a:cubicBezTo>
                  <a:cubicBezTo>
                    <a:pt x="148" y="27"/>
                    <a:pt x="124" y="1"/>
                    <a:pt x="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0"/>
            <p:cNvSpPr/>
            <p:nvPr/>
          </p:nvSpPr>
          <p:spPr>
            <a:xfrm>
              <a:off x="5908175" y="3548675"/>
              <a:ext cx="94075" cy="16400"/>
            </a:xfrm>
            <a:custGeom>
              <a:avLst/>
              <a:gdLst/>
              <a:ahLst/>
              <a:cxnLst/>
              <a:rect l="l" t="t" r="r" b="b"/>
              <a:pathLst>
                <a:path w="3763" h="656" extrusionOk="0">
                  <a:moveTo>
                    <a:pt x="771" y="0"/>
                  </a:moveTo>
                  <a:cubicBezTo>
                    <a:pt x="728" y="0"/>
                    <a:pt x="686" y="2"/>
                    <a:pt x="643" y="5"/>
                  </a:cubicBezTo>
                  <a:cubicBezTo>
                    <a:pt x="429" y="88"/>
                    <a:pt x="179" y="29"/>
                    <a:pt x="0" y="195"/>
                  </a:cubicBezTo>
                  <a:cubicBezTo>
                    <a:pt x="1060" y="433"/>
                    <a:pt x="2131" y="445"/>
                    <a:pt x="3203" y="600"/>
                  </a:cubicBezTo>
                  <a:cubicBezTo>
                    <a:pt x="3249" y="635"/>
                    <a:pt x="3298" y="655"/>
                    <a:pt x="3347" y="655"/>
                  </a:cubicBezTo>
                  <a:cubicBezTo>
                    <a:pt x="3399" y="655"/>
                    <a:pt x="3451" y="632"/>
                    <a:pt x="3501" y="576"/>
                  </a:cubicBezTo>
                  <a:cubicBezTo>
                    <a:pt x="3620" y="540"/>
                    <a:pt x="3703" y="445"/>
                    <a:pt x="3763" y="326"/>
                  </a:cubicBezTo>
                  <a:cubicBezTo>
                    <a:pt x="3215" y="267"/>
                    <a:pt x="2667" y="207"/>
                    <a:pt x="2096" y="183"/>
                  </a:cubicBezTo>
                  <a:cubicBezTo>
                    <a:pt x="1660" y="162"/>
                    <a:pt x="1224" y="0"/>
                    <a:pt x="7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0"/>
            <p:cNvSpPr/>
            <p:nvPr/>
          </p:nvSpPr>
          <p:spPr>
            <a:xfrm>
              <a:off x="5987050" y="3578550"/>
              <a:ext cx="2700" cy="1800"/>
            </a:xfrm>
            <a:custGeom>
              <a:avLst/>
              <a:gdLst/>
              <a:ahLst/>
              <a:cxnLst/>
              <a:rect l="l" t="t" r="r" b="b"/>
              <a:pathLst>
                <a:path w="108" h="72" extrusionOk="0">
                  <a:moveTo>
                    <a:pt x="48" y="0"/>
                  </a:moveTo>
                  <a:cubicBezTo>
                    <a:pt x="24" y="12"/>
                    <a:pt x="0" y="24"/>
                    <a:pt x="0" y="24"/>
                  </a:cubicBezTo>
                  <a:cubicBezTo>
                    <a:pt x="0" y="36"/>
                    <a:pt x="12" y="60"/>
                    <a:pt x="24" y="72"/>
                  </a:cubicBezTo>
                  <a:cubicBezTo>
                    <a:pt x="60" y="36"/>
                    <a:pt x="72" y="24"/>
                    <a:pt x="107" y="12"/>
                  </a:cubicBezTo>
                  <a:cubicBezTo>
                    <a:pt x="72" y="12"/>
                    <a:pt x="60" y="0"/>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0"/>
            <p:cNvSpPr/>
            <p:nvPr/>
          </p:nvSpPr>
          <p:spPr>
            <a:xfrm>
              <a:off x="5705475" y="3558200"/>
              <a:ext cx="24125" cy="5425"/>
            </a:xfrm>
            <a:custGeom>
              <a:avLst/>
              <a:gdLst/>
              <a:ahLst/>
              <a:cxnLst/>
              <a:rect l="l" t="t" r="r" b="b"/>
              <a:pathLst>
                <a:path w="965" h="217" extrusionOk="0">
                  <a:moveTo>
                    <a:pt x="787" y="0"/>
                  </a:moveTo>
                  <a:cubicBezTo>
                    <a:pt x="719" y="0"/>
                    <a:pt x="645" y="28"/>
                    <a:pt x="572" y="52"/>
                  </a:cubicBezTo>
                  <a:cubicBezTo>
                    <a:pt x="521" y="68"/>
                    <a:pt x="467" y="71"/>
                    <a:pt x="413" y="71"/>
                  </a:cubicBezTo>
                  <a:cubicBezTo>
                    <a:pt x="375" y="71"/>
                    <a:pt x="337" y="70"/>
                    <a:pt x="299" y="70"/>
                  </a:cubicBezTo>
                  <a:cubicBezTo>
                    <a:pt x="186" y="70"/>
                    <a:pt x="79" y="84"/>
                    <a:pt x="0" y="195"/>
                  </a:cubicBezTo>
                  <a:cubicBezTo>
                    <a:pt x="36" y="191"/>
                    <a:pt x="72" y="190"/>
                    <a:pt x="109" y="190"/>
                  </a:cubicBezTo>
                  <a:cubicBezTo>
                    <a:pt x="258" y="190"/>
                    <a:pt x="410" y="216"/>
                    <a:pt x="558" y="216"/>
                  </a:cubicBezTo>
                  <a:cubicBezTo>
                    <a:pt x="699" y="216"/>
                    <a:pt x="836" y="192"/>
                    <a:pt x="964" y="100"/>
                  </a:cubicBezTo>
                  <a:cubicBezTo>
                    <a:pt x="912" y="25"/>
                    <a:pt x="852" y="0"/>
                    <a:pt x="7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0"/>
            <p:cNvSpPr/>
            <p:nvPr/>
          </p:nvSpPr>
          <p:spPr>
            <a:xfrm>
              <a:off x="5740575" y="3556725"/>
              <a:ext cx="7175" cy="4775"/>
            </a:xfrm>
            <a:custGeom>
              <a:avLst/>
              <a:gdLst/>
              <a:ahLst/>
              <a:cxnLst/>
              <a:rect l="l" t="t" r="r" b="b"/>
              <a:pathLst>
                <a:path w="287" h="191" extrusionOk="0">
                  <a:moveTo>
                    <a:pt x="67" y="0"/>
                  </a:moveTo>
                  <a:cubicBezTo>
                    <a:pt x="46" y="0"/>
                    <a:pt x="24" y="2"/>
                    <a:pt x="1" y="4"/>
                  </a:cubicBezTo>
                  <a:cubicBezTo>
                    <a:pt x="59" y="71"/>
                    <a:pt x="88" y="190"/>
                    <a:pt x="162" y="190"/>
                  </a:cubicBezTo>
                  <a:cubicBezTo>
                    <a:pt x="194" y="190"/>
                    <a:pt x="233" y="168"/>
                    <a:pt x="287" y="111"/>
                  </a:cubicBezTo>
                  <a:cubicBezTo>
                    <a:pt x="229" y="25"/>
                    <a:pt x="156" y="0"/>
                    <a:pt x="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0"/>
            <p:cNvSpPr/>
            <p:nvPr/>
          </p:nvSpPr>
          <p:spPr>
            <a:xfrm>
              <a:off x="5698325" y="3561575"/>
              <a:ext cx="2700" cy="1450"/>
            </a:xfrm>
            <a:custGeom>
              <a:avLst/>
              <a:gdLst/>
              <a:ahLst/>
              <a:cxnLst/>
              <a:rect l="l" t="t" r="r" b="b"/>
              <a:pathLst>
                <a:path w="108" h="58" extrusionOk="0">
                  <a:moveTo>
                    <a:pt x="72" y="1"/>
                  </a:moveTo>
                  <a:cubicBezTo>
                    <a:pt x="48" y="24"/>
                    <a:pt x="24" y="36"/>
                    <a:pt x="0" y="48"/>
                  </a:cubicBezTo>
                  <a:cubicBezTo>
                    <a:pt x="12" y="54"/>
                    <a:pt x="27" y="57"/>
                    <a:pt x="45" y="57"/>
                  </a:cubicBezTo>
                  <a:cubicBezTo>
                    <a:pt x="63" y="57"/>
                    <a:pt x="84" y="54"/>
                    <a:pt x="107" y="48"/>
                  </a:cubicBezTo>
                  <a:cubicBezTo>
                    <a:pt x="84" y="36"/>
                    <a:pt x="84"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0"/>
            <p:cNvSpPr/>
            <p:nvPr/>
          </p:nvSpPr>
          <p:spPr>
            <a:xfrm>
              <a:off x="6100150" y="3641350"/>
              <a:ext cx="2125" cy="2625"/>
            </a:xfrm>
            <a:custGeom>
              <a:avLst/>
              <a:gdLst/>
              <a:ahLst/>
              <a:cxnLst/>
              <a:rect l="l" t="t" r="r" b="b"/>
              <a:pathLst>
                <a:path w="85" h="105" extrusionOk="0">
                  <a:moveTo>
                    <a:pt x="25" y="1"/>
                  </a:moveTo>
                  <a:cubicBezTo>
                    <a:pt x="13" y="12"/>
                    <a:pt x="1" y="24"/>
                    <a:pt x="13" y="60"/>
                  </a:cubicBezTo>
                  <a:cubicBezTo>
                    <a:pt x="19" y="90"/>
                    <a:pt x="30" y="105"/>
                    <a:pt x="44" y="105"/>
                  </a:cubicBezTo>
                  <a:cubicBezTo>
                    <a:pt x="57" y="105"/>
                    <a:pt x="72" y="90"/>
                    <a:pt x="84" y="60"/>
                  </a:cubicBezTo>
                  <a:cubicBezTo>
                    <a:pt x="84" y="48"/>
                    <a:pt x="84" y="12"/>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0"/>
            <p:cNvSpPr/>
            <p:nvPr/>
          </p:nvSpPr>
          <p:spPr>
            <a:xfrm>
              <a:off x="5798325" y="3617550"/>
              <a:ext cx="3900" cy="2700"/>
            </a:xfrm>
            <a:custGeom>
              <a:avLst/>
              <a:gdLst/>
              <a:ahLst/>
              <a:cxnLst/>
              <a:rect l="l" t="t" r="r" b="b"/>
              <a:pathLst>
                <a:path w="156" h="108" extrusionOk="0">
                  <a:moveTo>
                    <a:pt x="155" y="0"/>
                  </a:moveTo>
                  <a:cubicBezTo>
                    <a:pt x="108" y="24"/>
                    <a:pt x="48" y="60"/>
                    <a:pt x="1" y="107"/>
                  </a:cubicBezTo>
                  <a:cubicBezTo>
                    <a:pt x="48" y="72"/>
                    <a:pt x="108" y="24"/>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0"/>
            <p:cNvSpPr/>
            <p:nvPr/>
          </p:nvSpPr>
          <p:spPr>
            <a:xfrm>
              <a:off x="5724800" y="3515450"/>
              <a:ext cx="116725" cy="13800"/>
            </a:xfrm>
            <a:custGeom>
              <a:avLst/>
              <a:gdLst/>
              <a:ahLst/>
              <a:cxnLst/>
              <a:rect l="l" t="t" r="r" b="b"/>
              <a:pathLst>
                <a:path w="4669" h="552" extrusionOk="0">
                  <a:moveTo>
                    <a:pt x="84" y="0"/>
                  </a:moveTo>
                  <a:cubicBezTo>
                    <a:pt x="1" y="95"/>
                    <a:pt x="1" y="179"/>
                    <a:pt x="72" y="274"/>
                  </a:cubicBezTo>
                  <a:cubicBezTo>
                    <a:pt x="120" y="286"/>
                    <a:pt x="180" y="286"/>
                    <a:pt x="215" y="298"/>
                  </a:cubicBezTo>
                  <a:cubicBezTo>
                    <a:pt x="320" y="279"/>
                    <a:pt x="421" y="255"/>
                    <a:pt x="519" y="255"/>
                  </a:cubicBezTo>
                  <a:cubicBezTo>
                    <a:pt x="611" y="255"/>
                    <a:pt x="700" y="276"/>
                    <a:pt x="787" y="345"/>
                  </a:cubicBezTo>
                  <a:cubicBezTo>
                    <a:pt x="870" y="393"/>
                    <a:pt x="977" y="417"/>
                    <a:pt x="1072" y="465"/>
                  </a:cubicBezTo>
                  <a:cubicBezTo>
                    <a:pt x="1087" y="460"/>
                    <a:pt x="1104" y="457"/>
                    <a:pt x="1122" y="457"/>
                  </a:cubicBezTo>
                  <a:cubicBezTo>
                    <a:pt x="1148" y="457"/>
                    <a:pt x="1176" y="463"/>
                    <a:pt x="1203" y="476"/>
                  </a:cubicBezTo>
                  <a:cubicBezTo>
                    <a:pt x="1203" y="500"/>
                    <a:pt x="1227" y="512"/>
                    <a:pt x="1239" y="512"/>
                  </a:cubicBezTo>
                  <a:cubicBezTo>
                    <a:pt x="1251" y="515"/>
                    <a:pt x="1262" y="517"/>
                    <a:pt x="1273" y="517"/>
                  </a:cubicBezTo>
                  <a:cubicBezTo>
                    <a:pt x="1304" y="517"/>
                    <a:pt x="1328" y="503"/>
                    <a:pt x="1346" y="476"/>
                  </a:cubicBezTo>
                  <a:cubicBezTo>
                    <a:pt x="1775" y="476"/>
                    <a:pt x="2215" y="500"/>
                    <a:pt x="2644" y="500"/>
                  </a:cubicBezTo>
                  <a:cubicBezTo>
                    <a:pt x="2747" y="536"/>
                    <a:pt x="2852" y="546"/>
                    <a:pt x="2957" y="546"/>
                  </a:cubicBezTo>
                  <a:cubicBezTo>
                    <a:pt x="3072" y="546"/>
                    <a:pt x="3187" y="534"/>
                    <a:pt x="3300" y="534"/>
                  </a:cubicBezTo>
                  <a:cubicBezTo>
                    <a:pt x="3324" y="534"/>
                    <a:pt x="3347" y="535"/>
                    <a:pt x="3370" y="536"/>
                  </a:cubicBezTo>
                  <a:lnTo>
                    <a:pt x="4204" y="536"/>
                  </a:lnTo>
                  <a:cubicBezTo>
                    <a:pt x="4226" y="526"/>
                    <a:pt x="4250" y="522"/>
                    <a:pt x="4277" y="522"/>
                  </a:cubicBezTo>
                  <a:cubicBezTo>
                    <a:pt x="4351" y="522"/>
                    <a:pt x="4440" y="552"/>
                    <a:pt x="4514" y="552"/>
                  </a:cubicBezTo>
                  <a:cubicBezTo>
                    <a:pt x="4601" y="552"/>
                    <a:pt x="4668" y="511"/>
                    <a:pt x="4668" y="334"/>
                  </a:cubicBezTo>
                  <a:cubicBezTo>
                    <a:pt x="4501" y="298"/>
                    <a:pt x="4335" y="274"/>
                    <a:pt x="4180" y="262"/>
                  </a:cubicBezTo>
                  <a:cubicBezTo>
                    <a:pt x="2811" y="143"/>
                    <a:pt x="1442" y="215"/>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0"/>
            <p:cNvSpPr/>
            <p:nvPr/>
          </p:nvSpPr>
          <p:spPr>
            <a:xfrm>
              <a:off x="5825500" y="3522500"/>
              <a:ext cx="84475" cy="13075"/>
            </a:xfrm>
            <a:custGeom>
              <a:avLst/>
              <a:gdLst/>
              <a:ahLst/>
              <a:cxnLst/>
              <a:rect l="l" t="t" r="r" b="b"/>
              <a:pathLst>
                <a:path w="3379" h="523" extrusionOk="0">
                  <a:moveTo>
                    <a:pt x="1134" y="1"/>
                  </a:moveTo>
                  <a:cubicBezTo>
                    <a:pt x="962" y="1"/>
                    <a:pt x="790" y="15"/>
                    <a:pt x="616" y="52"/>
                  </a:cubicBezTo>
                  <a:cubicBezTo>
                    <a:pt x="519" y="194"/>
                    <a:pt x="389" y="204"/>
                    <a:pt x="255" y="204"/>
                  </a:cubicBezTo>
                  <a:cubicBezTo>
                    <a:pt x="232" y="204"/>
                    <a:pt x="209" y="204"/>
                    <a:pt x="186" y="204"/>
                  </a:cubicBezTo>
                  <a:cubicBezTo>
                    <a:pt x="130" y="204"/>
                    <a:pt x="74" y="206"/>
                    <a:pt x="21" y="218"/>
                  </a:cubicBezTo>
                  <a:cubicBezTo>
                    <a:pt x="0" y="270"/>
                    <a:pt x="16" y="304"/>
                    <a:pt x="36" y="304"/>
                  </a:cubicBezTo>
                  <a:cubicBezTo>
                    <a:pt x="39" y="304"/>
                    <a:pt x="42" y="303"/>
                    <a:pt x="45" y="302"/>
                  </a:cubicBezTo>
                  <a:lnTo>
                    <a:pt x="450" y="349"/>
                  </a:lnTo>
                  <a:cubicBezTo>
                    <a:pt x="618" y="390"/>
                    <a:pt x="787" y="401"/>
                    <a:pt x="956" y="401"/>
                  </a:cubicBezTo>
                  <a:cubicBezTo>
                    <a:pt x="1137" y="401"/>
                    <a:pt x="1319" y="389"/>
                    <a:pt x="1498" y="389"/>
                  </a:cubicBezTo>
                  <a:cubicBezTo>
                    <a:pt x="1686" y="389"/>
                    <a:pt x="1873" y="402"/>
                    <a:pt x="2057" y="456"/>
                  </a:cubicBezTo>
                  <a:cubicBezTo>
                    <a:pt x="2378" y="456"/>
                    <a:pt x="2712" y="468"/>
                    <a:pt x="3033" y="480"/>
                  </a:cubicBezTo>
                  <a:cubicBezTo>
                    <a:pt x="3097" y="512"/>
                    <a:pt x="3155" y="523"/>
                    <a:pt x="3215" y="523"/>
                  </a:cubicBezTo>
                  <a:cubicBezTo>
                    <a:pt x="3245" y="523"/>
                    <a:pt x="3275" y="520"/>
                    <a:pt x="3307" y="516"/>
                  </a:cubicBezTo>
                  <a:cubicBezTo>
                    <a:pt x="3343" y="480"/>
                    <a:pt x="3379" y="421"/>
                    <a:pt x="3379" y="361"/>
                  </a:cubicBezTo>
                  <a:cubicBezTo>
                    <a:pt x="3343" y="278"/>
                    <a:pt x="3260" y="242"/>
                    <a:pt x="3188" y="194"/>
                  </a:cubicBezTo>
                  <a:cubicBezTo>
                    <a:pt x="2890" y="183"/>
                    <a:pt x="2581" y="135"/>
                    <a:pt x="2283" y="111"/>
                  </a:cubicBezTo>
                  <a:cubicBezTo>
                    <a:pt x="1897" y="70"/>
                    <a:pt x="1517" y="1"/>
                    <a:pt x="11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0"/>
            <p:cNvSpPr/>
            <p:nvPr/>
          </p:nvSpPr>
          <p:spPr>
            <a:xfrm>
              <a:off x="5905500" y="3527500"/>
              <a:ext cx="84250" cy="13875"/>
            </a:xfrm>
            <a:custGeom>
              <a:avLst/>
              <a:gdLst/>
              <a:ahLst/>
              <a:cxnLst/>
              <a:rect l="l" t="t" r="r" b="b"/>
              <a:pathLst>
                <a:path w="3370" h="555" extrusionOk="0">
                  <a:moveTo>
                    <a:pt x="506" y="0"/>
                  </a:moveTo>
                  <a:cubicBezTo>
                    <a:pt x="338" y="0"/>
                    <a:pt x="170" y="6"/>
                    <a:pt x="0" y="18"/>
                  </a:cubicBezTo>
                  <a:cubicBezTo>
                    <a:pt x="48" y="54"/>
                    <a:pt x="107" y="102"/>
                    <a:pt x="155" y="149"/>
                  </a:cubicBezTo>
                  <a:cubicBezTo>
                    <a:pt x="223" y="228"/>
                    <a:pt x="299" y="253"/>
                    <a:pt x="378" y="253"/>
                  </a:cubicBezTo>
                  <a:cubicBezTo>
                    <a:pt x="503" y="253"/>
                    <a:pt x="635" y="191"/>
                    <a:pt x="751" y="191"/>
                  </a:cubicBezTo>
                  <a:cubicBezTo>
                    <a:pt x="793" y="191"/>
                    <a:pt x="833" y="199"/>
                    <a:pt x="869" y="221"/>
                  </a:cubicBezTo>
                  <a:cubicBezTo>
                    <a:pt x="849" y="221"/>
                    <a:pt x="824" y="219"/>
                    <a:pt x="796" y="219"/>
                  </a:cubicBezTo>
                  <a:cubicBezTo>
                    <a:pt x="738" y="219"/>
                    <a:pt x="667" y="225"/>
                    <a:pt x="595" y="256"/>
                  </a:cubicBezTo>
                  <a:cubicBezTo>
                    <a:pt x="548" y="304"/>
                    <a:pt x="548" y="375"/>
                    <a:pt x="607" y="411"/>
                  </a:cubicBezTo>
                  <a:cubicBezTo>
                    <a:pt x="1417" y="459"/>
                    <a:pt x="2238" y="506"/>
                    <a:pt x="3036" y="554"/>
                  </a:cubicBezTo>
                  <a:cubicBezTo>
                    <a:pt x="3131" y="471"/>
                    <a:pt x="3262" y="518"/>
                    <a:pt x="3346" y="435"/>
                  </a:cubicBezTo>
                  <a:cubicBezTo>
                    <a:pt x="3369" y="375"/>
                    <a:pt x="3346" y="328"/>
                    <a:pt x="3286" y="292"/>
                  </a:cubicBezTo>
                  <a:cubicBezTo>
                    <a:pt x="3228" y="297"/>
                    <a:pt x="3169" y="300"/>
                    <a:pt x="3110" y="300"/>
                  </a:cubicBezTo>
                  <a:cubicBezTo>
                    <a:pt x="2895" y="300"/>
                    <a:pt x="2677" y="267"/>
                    <a:pt x="2453" y="221"/>
                  </a:cubicBezTo>
                  <a:cubicBezTo>
                    <a:pt x="1808" y="88"/>
                    <a:pt x="1163" y="0"/>
                    <a:pt x="5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0"/>
            <p:cNvSpPr/>
            <p:nvPr/>
          </p:nvSpPr>
          <p:spPr>
            <a:xfrm>
              <a:off x="5840900" y="3480325"/>
              <a:ext cx="65500" cy="19675"/>
            </a:xfrm>
            <a:custGeom>
              <a:avLst/>
              <a:gdLst/>
              <a:ahLst/>
              <a:cxnLst/>
              <a:rect l="l" t="t" r="r" b="b"/>
              <a:pathLst>
                <a:path w="2620" h="787" extrusionOk="0">
                  <a:moveTo>
                    <a:pt x="298" y="0"/>
                  </a:moveTo>
                  <a:cubicBezTo>
                    <a:pt x="298" y="1"/>
                    <a:pt x="299" y="1"/>
                    <a:pt x="299" y="2"/>
                  </a:cubicBezTo>
                  <a:lnTo>
                    <a:pt x="299" y="2"/>
                  </a:lnTo>
                  <a:lnTo>
                    <a:pt x="310" y="0"/>
                  </a:lnTo>
                  <a:close/>
                  <a:moveTo>
                    <a:pt x="572" y="0"/>
                  </a:moveTo>
                  <a:cubicBezTo>
                    <a:pt x="536" y="36"/>
                    <a:pt x="489" y="72"/>
                    <a:pt x="429" y="72"/>
                  </a:cubicBezTo>
                  <a:cubicBezTo>
                    <a:pt x="370" y="72"/>
                    <a:pt x="323" y="37"/>
                    <a:pt x="299" y="2"/>
                  </a:cubicBezTo>
                  <a:lnTo>
                    <a:pt x="299" y="2"/>
                  </a:lnTo>
                  <a:lnTo>
                    <a:pt x="0" y="36"/>
                  </a:lnTo>
                  <a:cubicBezTo>
                    <a:pt x="96" y="155"/>
                    <a:pt x="167" y="274"/>
                    <a:pt x="155" y="441"/>
                  </a:cubicBezTo>
                  <a:cubicBezTo>
                    <a:pt x="191" y="500"/>
                    <a:pt x="238" y="548"/>
                    <a:pt x="298" y="572"/>
                  </a:cubicBezTo>
                  <a:cubicBezTo>
                    <a:pt x="375" y="601"/>
                    <a:pt x="445" y="638"/>
                    <a:pt x="519" y="638"/>
                  </a:cubicBezTo>
                  <a:cubicBezTo>
                    <a:pt x="537" y="638"/>
                    <a:pt x="554" y="636"/>
                    <a:pt x="572" y="631"/>
                  </a:cubicBezTo>
                  <a:cubicBezTo>
                    <a:pt x="668" y="615"/>
                    <a:pt x="762" y="608"/>
                    <a:pt x="856" y="608"/>
                  </a:cubicBezTo>
                  <a:cubicBezTo>
                    <a:pt x="1113" y="608"/>
                    <a:pt x="1364" y="663"/>
                    <a:pt x="1608" y="750"/>
                  </a:cubicBezTo>
                  <a:cubicBezTo>
                    <a:pt x="1643" y="774"/>
                    <a:pt x="1679" y="786"/>
                    <a:pt x="1718" y="786"/>
                  </a:cubicBezTo>
                  <a:cubicBezTo>
                    <a:pt x="1757" y="786"/>
                    <a:pt x="1798" y="774"/>
                    <a:pt x="1846" y="750"/>
                  </a:cubicBezTo>
                  <a:cubicBezTo>
                    <a:pt x="2096" y="738"/>
                    <a:pt x="2358" y="727"/>
                    <a:pt x="2620" y="715"/>
                  </a:cubicBezTo>
                  <a:cubicBezTo>
                    <a:pt x="2513" y="322"/>
                    <a:pt x="1965" y="488"/>
                    <a:pt x="1858" y="119"/>
                  </a:cubicBezTo>
                  <a:cubicBezTo>
                    <a:pt x="1758" y="98"/>
                    <a:pt x="1666" y="94"/>
                    <a:pt x="1573" y="94"/>
                  </a:cubicBezTo>
                  <a:cubicBezTo>
                    <a:pt x="1511" y="94"/>
                    <a:pt x="1448" y="96"/>
                    <a:pt x="1381" y="96"/>
                  </a:cubicBezTo>
                  <a:cubicBezTo>
                    <a:pt x="1366" y="94"/>
                    <a:pt x="1350" y="93"/>
                    <a:pt x="1334" y="93"/>
                  </a:cubicBezTo>
                  <a:cubicBezTo>
                    <a:pt x="1298" y="93"/>
                    <a:pt x="1262" y="96"/>
                    <a:pt x="1226" y="96"/>
                  </a:cubicBezTo>
                  <a:cubicBezTo>
                    <a:pt x="1155" y="96"/>
                    <a:pt x="1086" y="86"/>
                    <a:pt x="1024" y="24"/>
                  </a:cubicBezTo>
                  <a:cubicBezTo>
                    <a:pt x="965" y="36"/>
                    <a:pt x="917" y="36"/>
                    <a:pt x="870" y="36"/>
                  </a:cubicBezTo>
                  <a:cubicBezTo>
                    <a:pt x="870" y="60"/>
                    <a:pt x="858" y="60"/>
                    <a:pt x="810" y="60"/>
                  </a:cubicBezTo>
                  <a:cubicBezTo>
                    <a:pt x="786" y="60"/>
                    <a:pt x="750" y="36"/>
                    <a:pt x="727" y="12"/>
                  </a:cubicBezTo>
                  <a:cubicBezTo>
                    <a:pt x="667" y="0"/>
                    <a:pt x="619" y="0"/>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0"/>
            <p:cNvSpPr/>
            <p:nvPr/>
          </p:nvSpPr>
          <p:spPr>
            <a:xfrm>
              <a:off x="5991225" y="3534800"/>
              <a:ext cx="40200" cy="11625"/>
            </a:xfrm>
            <a:custGeom>
              <a:avLst/>
              <a:gdLst/>
              <a:ahLst/>
              <a:cxnLst/>
              <a:rect l="l" t="t" r="r" b="b"/>
              <a:pathLst>
                <a:path w="1608" h="465" extrusionOk="0">
                  <a:moveTo>
                    <a:pt x="476" y="0"/>
                  </a:moveTo>
                  <a:cubicBezTo>
                    <a:pt x="444" y="115"/>
                    <a:pt x="396" y="151"/>
                    <a:pt x="335" y="151"/>
                  </a:cubicBezTo>
                  <a:cubicBezTo>
                    <a:pt x="283" y="151"/>
                    <a:pt x="221" y="123"/>
                    <a:pt x="155" y="95"/>
                  </a:cubicBezTo>
                  <a:cubicBezTo>
                    <a:pt x="71" y="143"/>
                    <a:pt x="12" y="203"/>
                    <a:pt x="0" y="298"/>
                  </a:cubicBezTo>
                  <a:cubicBezTo>
                    <a:pt x="228" y="430"/>
                    <a:pt x="460" y="444"/>
                    <a:pt x="697" y="444"/>
                  </a:cubicBezTo>
                  <a:cubicBezTo>
                    <a:pt x="763" y="444"/>
                    <a:pt x="829" y="443"/>
                    <a:pt x="895" y="443"/>
                  </a:cubicBezTo>
                  <a:cubicBezTo>
                    <a:pt x="977" y="443"/>
                    <a:pt x="1060" y="445"/>
                    <a:pt x="1143" y="453"/>
                  </a:cubicBezTo>
                  <a:cubicBezTo>
                    <a:pt x="1310" y="417"/>
                    <a:pt x="1500" y="464"/>
                    <a:pt x="1607" y="286"/>
                  </a:cubicBezTo>
                  <a:cubicBezTo>
                    <a:pt x="1560" y="226"/>
                    <a:pt x="1500" y="179"/>
                    <a:pt x="1441" y="119"/>
                  </a:cubicBezTo>
                  <a:cubicBezTo>
                    <a:pt x="1317" y="119"/>
                    <a:pt x="1194" y="140"/>
                    <a:pt x="1075" y="140"/>
                  </a:cubicBezTo>
                  <a:cubicBezTo>
                    <a:pt x="940" y="140"/>
                    <a:pt x="810" y="114"/>
                    <a:pt x="6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0"/>
            <p:cNvSpPr/>
            <p:nvPr/>
          </p:nvSpPr>
          <p:spPr>
            <a:xfrm>
              <a:off x="5693650" y="3512225"/>
              <a:ext cx="32975" cy="10375"/>
            </a:xfrm>
            <a:custGeom>
              <a:avLst/>
              <a:gdLst/>
              <a:ahLst/>
              <a:cxnLst/>
              <a:rect l="l" t="t" r="r" b="b"/>
              <a:pathLst>
                <a:path w="1319" h="415" extrusionOk="0">
                  <a:moveTo>
                    <a:pt x="113" y="1"/>
                  </a:moveTo>
                  <a:cubicBezTo>
                    <a:pt x="14" y="1"/>
                    <a:pt x="1" y="69"/>
                    <a:pt x="21" y="177"/>
                  </a:cubicBezTo>
                  <a:cubicBezTo>
                    <a:pt x="238" y="313"/>
                    <a:pt x="476" y="373"/>
                    <a:pt x="724" y="373"/>
                  </a:cubicBezTo>
                  <a:cubicBezTo>
                    <a:pt x="802" y="373"/>
                    <a:pt x="881" y="367"/>
                    <a:pt x="961" y="355"/>
                  </a:cubicBezTo>
                  <a:lnTo>
                    <a:pt x="1140" y="403"/>
                  </a:lnTo>
                  <a:cubicBezTo>
                    <a:pt x="1187" y="403"/>
                    <a:pt x="1247" y="415"/>
                    <a:pt x="1306" y="415"/>
                  </a:cubicBezTo>
                  <a:cubicBezTo>
                    <a:pt x="1318" y="332"/>
                    <a:pt x="1318" y="236"/>
                    <a:pt x="1318" y="153"/>
                  </a:cubicBezTo>
                  <a:cubicBezTo>
                    <a:pt x="1211" y="117"/>
                    <a:pt x="1128" y="93"/>
                    <a:pt x="1021" y="58"/>
                  </a:cubicBezTo>
                  <a:cubicBezTo>
                    <a:pt x="1009" y="70"/>
                    <a:pt x="985" y="105"/>
                    <a:pt x="973" y="105"/>
                  </a:cubicBezTo>
                  <a:cubicBezTo>
                    <a:pt x="949" y="82"/>
                    <a:pt x="902" y="70"/>
                    <a:pt x="866" y="58"/>
                  </a:cubicBezTo>
                  <a:cubicBezTo>
                    <a:pt x="652" y="46"/>
                    <a:pt x="413" y="22"/>
                    <a:pt x="187" y="10"/>
                  </a:cubicBezTo>
                  <a:cubicBezTo>
                    <a:pt x="158" y="4"/>
                    <a:pt x="134" y="1"/>
                    <a:pt x="1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0"/>
            <p:cNvSpPr/>
            <p:nvPr/>
          </p:nvSpPr>
          <p:spPr>
            <a:xfrm>
              <a:off x="5837325" y="3491625"/>
              <a:ext cx="43175" cy="7475"/>
            </a:xfrm>
            <a:custGeom>
              <a:avLst/>
              <a:gdLst/>
              <a:ahLst/>
              <a:cxnLst/>
              <a:rect l="l" t="t" r="r" b="b"/>
              <a:pathLst>
                <a:path w="1727" h="299" extrusionOk="0">
                  <a:moveTo>
                    <a:pt x="286" y="1"/>
                  </a:moveTo>
                  <a:cubicBezTo>
                    <a:pt x="239" y="60"/>
                    <a:pt x="179" y="108"/>
                    <a:pt x="108" y="108"/>
                  </a:cubicBezTo>
                  <a:cubicBezTo>
                    <a:pt x="60" y="108"/>
                    <a:pt x="36" y="120"/>
                    <a:pt x="0" y="156"/>
                  </a:cubicBezTo>
                  <a:cubicBezTo>
                    <a:pt x="280" y="269"/>
                    <a:pt x="569" y="289"/>
                    <a:pt x="859" y="289"/>
                  </a:cubicBezTo>
                  <a:cubicBezTo>
                    <a:pt x="1029" y="289"/>
                    <a:pt x="1198" y="282"/>
                    <a:pt x="1367" y="282"/>
                  </a:cubicBezTo>
                  <a:cubicBezTo>
                    <a:pt x="1488" y="282"/>
                    <a:pt x="1608" y="286"/>
                    <a:pt x="1727" y="298"/>
                  </a:cubicBezTo>
                  <a:cubicBezTo>
                    <a:pt x="1488" y="163"/>
                    <a:pt x="1244" y="43"/>
                    <a:pt x="983" y="43"/>
                  </a:cubicBezTo>
                  <a:cubicBezTo>
                    <a:pt x="854" y="43"/>
                    <a:pt x="722" y="73"/>
                    <a:pt x="584" y="144"/>
                  </a:cubicBezTo>
                  <a:cubicBezTo>
                    <a:pt x="524" y="96"/>
                    <a:pt x="477" y="48"/>
                    <a:pt x="4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0"/>
            <p:cNvSpPr/>
            <p:nvPr/>
          </p:nvSpPr>
          <p:spPr>
            <a:xfrm>
              <a:off x="5676300" y="3502650"/>
              <a:ext cx="14600" cy="10725"/>
            </a:xfrm>
            <a:custGeom>
              <a:avLst/>
              <a:gdLst/>
              <a:ahLst/>
              <a:cxnLst/>
              <a:rect l="l" t="t" r="r" b="b"/>
              <a:pathLst>
                <a:path w="584" h="429" extrusionOk="0">
                  <a:moveTo>
                    <a:pt x="286" y="0"/>
                  </a:moveTo>
                  <a:lnTo>
                    <a:pt x="286" y="0"/>
                  </a:lnTo>
                  <a:cubicBezTo>
                    <a:pt x="0" y="250"/>
                    <a:pt x="274" y="322"/>
                    <a:pt x="417" y="429"/>
                  </a:cubicBezTo>
                  <a:cubicBezTo>
                    <a:pt x="476" y="381"/>
                    <a:pt x="572" y="357"/>
                    <a:pt x="584" y="262"/>
                  </a:cubicBezTo>
                  <a:cubicBezTo>
                    <a:pt x="572" y="215"/>
                    <a:pt x="548" y="191"/>
                    <a:pt x="536" y="143"/>
                  </a:cubicBezTo>
                  <a:cubicBezTo>
                    <a:pt x="429" y="131"/>
                    <a:pt x="345" y="84"/>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0"/>
            <p:cNvSpPr/>
            <p:nvPr/>
          </p:nvSpPr>
          <p:spPr>
            <a:xfrm>
              <a:off x="5686700" y="3509200"/>
              <a:ext cx="11650" cy="7450"/>
            </a:xfrm>
            <a:custGeom>
              <a:avLst/>
              <a:gdLst/>
              <a:ahLst/>
              <a:cxnLst/>
              <a:rect l="l" t="t" r="r" b="b"/>
              <a:pathLst>
                <a:path w="466" h="298" extrusionOk="0">
                  <a:moveTo>
                    <a:pt x="168" y="0"/>
                  </a:moveTo>
                  <a:lnTo>
                    <a:pt x="1" y="167"/>
                  </a:lnTo>
                  <a:cubicBezTo>
                    <a:pt x="108" y="214"/>
                    <a:pt x="215" y="250"/>
                    <a:pt x="299" y="298"/>
                  </a:cubicBezTo>
                  <a:lnTo>
                    <a:pt x="465" y="131"/>
                  </a:lnTo>
                  <a:cubicBezTo>
                    <a:pt x="394" y="36"/>
                    <a:pt x="287" y="12"/>
                    <a:pt x="1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0"/>
            <p:cNvSpPr/>
            <p:nvPr/>
          </p:nvSpPr>
          <p:spPr>
            <a:xfrm>
              <a:off x="5730175" y="3520350"/>
              <a:ext cx="14300" cy="4275"/>
            </a:xfrm>
            <a:custGeom>
              <a:avLst/>
              <a:gdLst/>
              <a:ahLst/>
              <a:cxnLst/>
              <a:rect l="l" t="t" r="r" b="b"/>
              <a:pathLst>
                <a:path w="572" h="171" extrusionOk="0">
                  <a:moveTo>
                    <a:pt x="291" y="1"/>
                  </a:moveTo>
                  <a:cubicBezTo>
                    <a:pt x="199" y="1"/>
                    <a:pt x="104" y="45"/>
                    <a:pt x="0" y="126"/>
                  </a:cubicBezTo>
                  <a:cubicBezTo>
                    <a:pt x="90" y="161"/>
                    <a:pt x="185" y="170"/>
                    <a:pt x="282" y="170"/>
                  </a:cubicBezTo>
                  <a:cubicBezTo>
                    <a:pt x="378" y="170"/>
                    <a:pt x="476" y="161"/>
                    <a:pt x="572" y="161"/>
                  </a:cubicBezTo>
                  <a:cubicBezTo>
                    <a:pt x="480" y="51"/>
                    <a:pt x="388" y="1"/>
                    <a:pt x="2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0"/>
            <p:cNvSpPr/>
            <p:nvPr/>
          </p:nvSpPr>
          <p:spPr>
            <a:xfrm>
              <a:off x="5717675" y="3520800"/>
              <a:ext cx="4475" cy="1450"/>
            </a:xfrm>
            <a:custGeom>
              <a:avLst/>
              <a:gdLst/>
              <a:ahLst/>
              <a:cxnLst/>
              <a:rect l="l" t="t" r="r" b="b"/>
              <a:pathLst>
                <a:path w="179" h="58" extrusionOk="0">
                  <a:moveTo>
                    <a:pt x="0" y="1"/>
                  </a:moveTo>
                  <a:lnTo>
                    <a:pt x="0" y="1"/>
                  </a:lnTo>
                  <a:cubicBezTo>
                    <a:pt x="44" y="35"/>
                    <a:pt x="81" y="57"/>
                    <a:pt x="126" y="57"/>
                  </a:cubicBezTo>
                  <a:cubicBezTo>
                    <a:pt x="142" y="57"/>
                    <a:pt x="160" y="55"/>
                    <a:pt x="179" y="48"/>
                  </a:cubicBez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0"/>
            <p:cNvSpPr/>
            <p:nvPr/>
          </p:nvSpPr>
          <p:spPr>
            <a:xfrm>
              <a:off x="6199575" y="3507700"/>
              <a:ext cx="4475" cy="1225"/>
            </a:xfrm>
            <a:custGeom>
              <a:avLst/>
              <a:gdLst/>
              <a:ahLst/>
              <a:cxnLst/>
              <a:rect l="l" t="t" r="r" b="b"/>
              <a:pathLst>
                <a:path w="179" h="49" extrusionOk="0">
                  <a:moveTo>
                    <a:pt x="119" y="1"/>
                  </a:moveTo>
                  <a:cubicBezTo>
                    <a:pt x="72" y="13"/>
                    <a:pt x="36" y="36"/>
                    <a:pt x="0" y="48"/>
                  </a:cubicBezTo>
                  <a:lnTo>
                    <a:pt x="179" y="48"/>
                  </a:lnTo>
                  <a:cubicBezTo>
                    <a:pt x="143" y="36"/>
                    <a:pt x="131" y="1"/>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0"/>
            <p:cNvSpPr/>
            <p:nvPr/>
          </p:nvSpPr>
          <p:spPr>
            <a:xfrm>
              <a:off x="5940025" y="3486375"/>
              <a:ext cx="49725" cy="13100"/>
            </a:xfrm>
            <a:custGeom>
              <a:avLst/>
              <a:gdLst/>
              <a:ahLst/>
              <a:cxnLst/>
              <a:rect l="l" t="t" r="r" b="b"/>
              <a:pathLst>
                <a:path w="1989" h="524" extrusionOk="0">
                  <a:moveTo>
                    <a:pt x="1115" y="1"/>
                  </a:moveTo>
                  <a:cubicBezTo>
                    <a:pt x="952" y="1"/>
                    <a:pt x="789" y="8"/>
                    <a:pt x="619" y="8"/>
                  </a:cubicBezTo>
                  <a:lnTo>
                    <a:pt x="203" y="8"/>
                  </a:lnTo>
                  <a:cubicBezTo>
                    <a:pt x="119" y="8"/>
                    <a:pt x="60" y="32"/>
                    <a:pt x="24" y="80"/>
                  </a:cubicBezTo>
                  <a:cubicBezTo>
                    <a:pt x="24" y="115"/>
                    <a:pt x="0" y="139"/>
                    <a:pt x="0" y="163"/>
                  </a:cubicBezTo>
                  <a:cubicBezTo>
                    <a:pt x="24" y="223"/>
                    <a:pt x="48" y="294"/>
                    <a:pt x="95" y="330"/>
                  </a:cubicBezTo>
                  <a:cubicBezTo>
                    <a:pt x="143" y="377"/>
                    <a:pt x="191" y="413"/>
                    <a:pt x="250" y="425"/>
                  </a:cubicBezTo>
                  <a:cubicBezTo>
                    <a:pt x="345" y="437"/>
                    <a:pt x="441" y="437"/>
                    <a:pt x="512" y="496"/>
                  </a:cubicBezTo>
                  <a:lnTo>
                    <a:pt x="631" y="496"/>
                  </a:lnTo>
                  <a:cubicBezTo>
                    <a:pt x="631" y="485"/>
                    <a:pt x="655" y="485"/>
                    <a:pt x="691" y="461"/>
                  </a:cubicBezTo>
                  <a:cubicBezTo>
                    <a:pt x="697" y="458"/>
                    <a:pt x="704" y="456"/>
                    <a:pt x="712" y="456"/>
                  </a:cubicBezTo>
                  <a:cubicBezTo>
                    <a:pt x="738" y="456"/>
                    <a:pt x="771" y="470"/>
                    <a:pt x="798" y="496"/>
                  </a:cubicBezTo>
                  <a:lnTo>
                    <a:pt x="1215" y="496"/>
                  </a:lnTo>
                  <a:cubicBezTo>
                    <a:pt x="1280" y="514"/>
                    <a:pt x="1349" y="523"/>
                    <a:pt x="1421" y="523"/>
                  </a:cubicBezTo>
                  <a:cubicBezTo>
                    <a:pt x="1494" y="523"/>
                    <a:pt x="1572" y="514"/>
                    <a:pt x="1655" y="496"/>
                  </a:cubicBezTo>
                  <a:lnTo>
                    <a:pt x="1786" y="496"/>
                  </a:lnTo>
                  <a:cubicBezTo>
                    <a:pt x="1988" y="163"/>
                    <a:pt x="1703" y="115"/>
                    <a:pt x="1488" y="20"/>
                  </a:cubicBezTo>
                  <a:cubicBezTo>
                    <a:pt x="1361" y="5"/>
                    <a:pt x="1238" y="1"/>
                    <a:pt x="11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0"/>
            <p:cNvSpPr/>
            <p:nvPr/>
          </p:nvSpPr>
          <p:spPr>
            <a:xfrm>
              <a:off x="5884650" y="3482550"/>
              <a:ext cx="37225" cy="15950"/>
            </a:xfrm>
            <a:custGeom>
              <a:avLst/>
              <a:gdLst/>
              <a:ahLst/>
              <a:cxnLst/>
              <a:rect l="l" t="t" r="r" b="b"/>
              <a:pathLst>
                <a:path w="1489" h="638" extrusionOk="0">
                  <a:moveTo>
                    <a:pt x="389" y="0"/>
                  </a:moveTo>
                  <a:cubicBezTo>
                    <a:pt x="303" y="0"/>
                    <a:pt x="221" y="19"/>
                    <a:pt x="155" y="102"/>
                  </a:cubicBezTo>
                  <a:cubicBezTo>
                    <a:pt x="1" y="328"/>
                    <a:pt x="96" y="459"/>
                    <a:pt x="334" y="507"/>
                  </a:cubicBezTo>
                  <a:cubicBezTo>
                    <a:pt x="513" y="542"/>
                    <a:pt x="715" y="471"/>
                    <a:pt x="870" y="638"/>
                  </a:cubicBezTo>
                  <a:lnTo>
                    <a:pt x="965" y="638"/>
                  </a:lnTo>
                  <a:cubicBezTo>
                    <a:pt x="1132" y="542"/>
                    <a:pt x="1358" y="578"/>
                    <a:pt x="1465" y="399"/>
                  </a:cubicBezTo>
                  <a:cubicBezTo>
                    <a:pt x="1477" y="340"/>
                    <a:pt x="1489" y="280"/>
                    <a:pt x="1477" y="221"/>
                  </a:cubicBezTo>
                  <a:cubicBezTo>
                    <a:pt x="1429" y="149"/>
                    <a:pt x="1370" y="90"/>
                    <a:pt x="1286" y="42"/>
                  </a:cubicBezTo>
                  <a:cubicBezTo>
                    <a:pt x="1234" y="23"/>
                    <a:pt x="1185" y="14"/>
                    <a:pt x="1136" y="14"/>
                  </a:cubicBezTo>
                  <a:cubicBezTo>
                    <a:pt x="1096" y="14"/>
                    <a:pt x="1055" y="20"/>
                    <a:pt x="1013" y="30"/>
                  </a:cubicBezTo>
                  <a:cubicBezTo>
                    <a:pt x="983" y="54"/>
                    <a:pt x="952" y="62"/>
                    <a:pt x="921" y="62"/>
                  </a:cubicBezTo>
                  <a:cubicBezTo>
                    <a:pt x="841" y="62"/>
                    <a:pt x="760" y="7"/>
                    <a:pt x="691" y="7"/>
                  </a:cubicBezTo>
                  <a:cubicBezTo>
                    <a:pt x="665" y="12"/>
                    <a:pt x="638" y="14"/>
                    <a:pt x="610" y="14"/>
                  </a:cubicBezTo>
                  <a:cubicBezTo>
                    <a:pt x="538" y="14"/>
                    <a:pt x="462"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0"/>
            <p:cNvSpPr/>
            <p:nvPr/>
          </p:nvSpPr>
          <p:spPr>
            <a:xfrm>
              <a:off x="6045375" y="3491625"/>
              <a:ext cx="28275" cy="10975"/>
            </a:xfrm>
            <a:custGeom>
              <a:avLst/>
              <a:gdLst/>
              <a:ahLst/>
              <a:cxnLst/>
              <a:rect l="l" t="t" r="r" b="b"/>
              <a:pathLst>
                <a:path w="1131" h="439" extrusionOk="0">
                  <a:moveTo>
                    <a:pt x="156" y="1"/>
                  </a:moveTo>
                  <a:cubicBezTo>
                    <a:pt x="132" y="25"/>
                    <a:pt x="120" y="36"/>
                    <a:pt x="108" y="84"/>
                  </a:cubicBezTo>
                  <a:cubicBezTo>
                    <a:pt x="72" y="120"/>
                    <a:pt x="49" y="179"/>
                    <a:pt x="37" y="227"/>
                  </a:cubicBezTo>
                  <a:cubicBezTo>
                    <a:pt x="13" y="263"/>
                    <a:pt x="13" y="275"/>
                    <a:pt x="1" y="298"/>
                  </a:cubicBezTo>
                  <a:cubicBezTo>
                    <a:pt x="138" y="411"/>
                    <a:pt x="287" y="438"/>
                    <a:pt x="439" y="438"/>
                  </a:cubicBezTo>
                  <a:cubicBezTo>
                    <a:pt x="575" y="438"/>
                    <a:pt x="714" y="417"/>
                    <a:pt x="849" y="417"/>
                  </a:cubicBezTo>
                  <a:cubicBezTo>
                    <a:pt x="864" y="417"/>
                    <a:pt x="879" y="417"/>
                    <a:pt x="894" y="417"/>
                  </a:cubicBezTo>
                  <a:cubicBezTo>
                    <a:pt x="907" y="420"/>
                    <a:pt x="921" y="421"/>
                    <a:pt x="934" y="421"/>
                  </a:cubicBezTo>
                  <a:cubicBezTo>
                    <a:pt x="1038" y="421"/>
                    <a:pt x="1131" y="342"/>
                    <a:pt x="1120" y="215"/>
                  </a:cubicBezTo>
                  <a:cubicBezTo>
                    <a:pt x="1096" y="60"/>
                    <a:pt x="1001" y="25"/>
                    <a:pt x="870" y="25"/>
                  </a:cubicBezTo>
                  <a:cubicBezTo>
                    <a:pt x="632" y="1"/>
                    <a:pt x="394" y="1"/>
                    <a:pt x="1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0"/>
            <p:cNvSpPr/>
            <p:nvPr/>
          </p:nvSpPr>
          <p:spPr>
            <a:xfrm>
              <a:off x="6012950" y="3489850"/>
              <a:ext cx="30375" cy="11925"/>
            </a:xfrm>
            <a:custGeom>
              <a:avLst/>
              <a:gdLst/>
              <a:ahLst/>
              <a:cxnLst/>
              <a:rect l="l" t="t" r="r" b="b"/>
              <a:pathLst>
                <a:path w="1215" h="477" extrusionOk="0">
                  <a:moveTo>
                    <a:pt x="294" y="0"/>
                  </a:moveTo>
                  <a:cubicBezTo>
                    <a:pt x="181" y="0"/>
                    <a:pt x="77" y="49"/>
                    <a:pt x="0" y="227"/>
                  </a:cubicBezTo>
                  <a:lnTo>
                    <a:pt x="155" y="369"/>
                  </a:lnTo>
                  <a:cubicBezTo>
                    <a:pt x="238" y="453"/>
                    <a:pt x="357" y="429"/>
                    <a:pt x="453" y="477"/>
                  </a:cubicBezTo>
                  <a:cubicBezTo>
                    <a:pt x="595" y="465"/>
                    <a:pt x="738" y="465"/>
                    <a:pt x="881" y="465"/>
                  </a:cubicBezTo>
                  <a:cubicBezTo>
                    <a:pt x="976" y="417"/>
                    <a:pt x="1096" y="429"/>
                    <a:pt x="1167" y="369"/>
                  </a:cubicBezTo>
                  <a:cubicBezTo>
                    <a:pt x="1215" y="310"/>
                    <a:pt x="1215" y="250"/>
                    <a:pt x="1179" y="191"/>
                  </a:cubicBezTo>
                  <a:cubicBezTo>
                    <a:pt x="1112" y="95"/>
                    <a:pt x="1037" y="38"/>
                    <a:pt x="936" y="38"/>
                  </a:cubicBezTo>
                  <a:cubicBezTo>
                    <a:pt x="911" y="38"/>
                    <a:pt x="885" y="41"/>
                    <a:pt x="857" y="48"/>
                  </a:cubicBezTo>
                  <a:cubicBezTo>
                    <a:pt x="817" y="67"/>
                    <a:pt x="774" y="75"/>
                    <a:pt x="730" y="75"/>
                  </a:cubicBezTo>
                  <a:cubicBezTo>
                    <a:pt x="589" y="75"/>
                    <a:pt x="434" y="0"/>
                    <a:pt x="2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30"/>
            <p:cNvSpPr/>
            <p:nvPr/>
          </p:nvSpPr>
          <p:spPr>
            <a:xfrm>
              <a:off x="5989725" y="3486350"/>
              <a:ext cx="22350" cy="14600"/>
            </a:xfrm>
            <a:custGeom>
              <a:avLst/>
              <a:gdLst/>
              <a:ahLst/>
              <a:cxnLst/>
              <a:rect l="l" t="t" r="r" b="b"/>
              <a:pathLst>
                <a:path w="894" h="584" extrusionOk="0">
                  <a:moveTo>
                    <a:pt x="371" y="0"/>
                  </a:moveTo>
                  <a:cubicBezTo>
                    <a:pt x="274" y="0"/>
                    <a:pt x="179" y="15"/>
                    <a:pt x="84" y="33"/>
                  </a:cubicBezTo>
                  <a:cubicBezTo>
                    <a:pt x="12" y="152"/>
                    <a:pt x="0" y="259"/>
                    <a:pt x="84" y="367"/>
                  </a:cubicBezTo>
                  <a:cubicBezTo>
                    <a:pt x="155" y="450"/>
                    <a:pt x="298" y="426"/>
                    <a:pt x="370" y="509"/>
                  </a:cubicBezTo>
                  <a:cubicBezTo>
                    <a:pt x="441" y="557"/>
                    <a:pt x="515" y="584"/>
                    <a:pt x="588" y="584"/>
                  </a:cubicBezTo>
                  <a:cubicBezTo>
                    <a:pt x="661" y="584"/>
                    <a:pt x="733" y="557"/>
                    <a:pt x="798" y="497"/>
                  </a:cubicBezTo>
                  <a:lnTo>
                    <a:pt x="798" y="367"/>
                  </a:lnTo>
                  <a:cubicBezTo>
                    <a:pt x="893" y="188"/>
                    <a:pt x="739" y="152"/>
                    <a:pt x="655" y="69"/>
                  </a:cubicBezTo>
                  <a:lnTo>
                    <a:pt x="667" y="57"/>
                  </a:lnTo>
                  <a:cubicBezTo>
                    <a:pt x="566" y="15"/>
                    <a:pt x="468" y="0"/>
                    <a:pt x="3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30"/>
            <p:cNvSpPr/>
            <p:nvPr/>
          </p:nvSpPr>
          <p:spPr>
            <a:xfrm>
              <a:off x="6006100" y="3488050"/>
              <a:ext cx="30375" cy="8275"/>
            </a:xfrm>
            <a:custGeom>
              <a:avLst/>
              <a:gdLst/>
              <a:ahLst/>
              <a:cxnLst/>
              <a:rect l="l" t="t" r="r" b="b"/>
              <a:pathLst>
                <a:path w="1215" h="331" extrusionOk="0">
                  <a:moveTo>
                    <a:pt x="0" y="1"/>
                  </a:moveTo>
                  <a:cubicBezTo>
                    <a:pt x="60" y="108"/>
                    <a:pt x="96" y="191"/>
                    <a:pt x="143" y="299"/>
                  </a:cubicBezTo>
                  <a:cubicBezTo>
                    <a:pt x="167" y="293"/>
                    <a:pt x="191" y="290"/>
                    <a:pt x="213" y="290"/>
                  </a:cubicBezTo>
                  <a:cubicBezTo>
                    <a:pt x="235" y="290"/>
                    <a:pt x="256" y="293"/>
                    <a:pt x="274" y="299"/>
                  </a:cubicBezTo>
                  <a:cubicBezTo>
                    <a:pt x="368" y="192"/>
                    <a:pt x="461" y="142"/>
                    <a:pt x="558" y="142"/>
                  </a:cubicBezTo>
                  <a:cubicBezTo>
                    <a:pt x="647" y="142"/>
                    <a:pt x="737" y="183"/>
                    <a:pt x="834" y="263"/>
                  </a:cubicBezTo>
                  <a:cubicBezTo>
                    <a:pt x="890" y="312"/>
                    <a:pt x="933" y="331"/>
                    <a:pt x="969" y="331"/>
                  </a:cubicBezTo>
                  <a:cubicBezTo>
                    <a:pt x="1054" y="331"/>
                    <a:pt x="1093" y="219"/>
                    <a:pt x="1143" y="144"/>
                  </a:cubicBezTo>
                  <a:cubicBezTo>
                    <a:pt x="1203" y="120"/>
                    <a:pt x="1215" y="72"/>
                    <a:pt x="1143" y="25"/>
                  </a:cubicBezTo>
                  <a:cubicBezTo>
                    <a:pt x="750" y="13"/>
                    <a:pt x="381"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30"/>
            <p:cNvSpPr/>
            <p:nvPr/>
          </p:nvSpPr>
          <p:spPr>
            <a:xfrm>
              <a:off x="5917700" y="3486450"/>
              <a:ext cx="19375" cy="12350"/>
            </a:xfrm>
            <a:custGeom>
              <a:avLst/>
              <a:gdLst/>
              <a:ahLst/>
              <a:cxnLst/>
              <a:rect l="l" t="t" r="r" b="b"/>
              <a:pathLst>
                <a:path w="775" h="494" extrusionOk="0">
                  <a:moveTo>
                    <a:pt x="318" y="1"/>
                  </a:moveTo>
                  <a:cubicBezTo>
                    <a:pt x="239" y="1"/>
                    <a:pt x="163" y="15"/>
                    <a:pt x="95" y="77"/>
                  </a:cubicBezTo>
                  <a:lnTo>
                    <a:pt x="95" y="208"/>
                  </a:lnTo>
                  <a:cubicBezTo>
                    <a:pt x="0" y="386"/>
                    <a:pt x="155" y="422"/>
                    <a:pt x="238" y="493"/>
                  </a:cubicBezTo>
                  <a:lnTo>
                    <a:pt x="500" y="493"/>
                  </a:lnTo>
                  <a:cubicBezTo>
                    <a:pt x="560" y="446"/>
                    <a:pt x="595" y="410"/>
                    <a:pt x="643" y="351"/>
                  </a:cubicBezTo>
                  <a:cubicBezTo>
                    <a:pt x="703" y="208"/>
                    <a:pt x="774" y="77"/>
                    <a:pt x="584" y="5"/>
                  </a:cubicBezTo>
                  <a:cubicBezTo>
                    <a:pt x="560" y="9"/>
                    <a:pt x="536" y="10"/>
                    <a:pt x="513" y="10"/>
                  </a:cubicBezTo>
                  <a:cubicBezTo>
                    <a:pt x="447" y="10"/>
                    <a:pt x="382" y="1"/>
                    <a:pt x="3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30"/>
            <p:cNvSpPr/>
            <p:nvPr/>
          </p:nvSpPr>
          <p:spPr>
            <a:xfrm>
              <a:off x="5977225" y="3485975"/>
              <a:ext cx="14900" cy="12525"/>
            </a:xfrm>
            <a:custGeom>
              <a:avLst/>
              <a:gdLst/>
              <a:ahLst/>
              <a:cxnLst/>
              <a:rect l="l" t="t" r="r" b="b"/>
              <a:pathLst>
                <a:path w="596" h="501" extrusionOk="0">
                  <a:moveTo>
                    <a:pt x="307" y="1"/>
                  </a:moveTo>
                  <a:cubicBezTo>
                    <a:pt x="209" y="1"/>
                    <a:pt x="108" y="30"/>
                    <a:pt x="0" y="72"/>
                  </a:cubicBezTo>
                  <a:cubicBezTo>
                    <a:pt x="96" y="215"/>
                    <a:pt x="322" y="274"/>
                    <a:pt x="286" y="501"/>
                  </a:cubicBezTo>
                  <a:cubicBezTo>
                    <a:pt x="393" y="453"/>
                    <a:pt x="477" y="405"/>
                    <a:pt x="584" y="370"/>
                  </a:cubicBezTo>
                  <a:cubicBezTo>
                    <a:pt x="584" y="274"/>
                    <a:pt x="596" y="203"/>
                    <a:pt x="596" y="108"/>
                  </a:cubicBezTo>
                  <a:cubicBezTo>
                    <a:pt x="500" y="30"/>
                    <a:pt x="405" y="1"/>
                    <a:pt x="3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30"/>
            <p:cNvSpPr/>
            <p:nvPr/>
          </p:nvSpPr>
          <p:spPr>
            <a:xfrm>
              <a:off x="5908750" y="3491625"/>
              <a:ext cx="15225" cy="6875"/>
            </a:xfrm>
            <a:custGeom>
              <a:avLst/>
              <a:gdLst/>
              <a:ahLst/>
              <a:cxnLst/>
              <a:rect l="l" t="t" r="r" b="b"/>
              <a:pathLst>
                <a:path w="609" h="275" extrusionOk="0">
                  <a:moveTo>
                    <a:pt x="453" y="1"/>
                  </a:moveTo>
                  <a:lnTo>
                    <a:pt x="1" y="275"/>
                  </a:lnTo>
                  <a:lnTo>
                    <a:pt x="608" y="275"/>
                  </a:lnTo>
                  <a:cubicBezTo>
                    <a:pt x="561" y="179"/>
                    <a:pt x="513" y="96"/>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30"/>
            <p:cNvSpPr/>
            <p:nvPr/>
          </p:nvSpPr>
          <p:spPr>
            <a:xfrm>
              <a:off x="5970375" y="3497200"/>
              <a:ext cx="10750" cy="4950"/>
            </a:xfrm>
            <a:custGeom>
              <a:avLst/>
              <a:gdLst/>
              <a:ahLst/>
              <a:cxnLst/>
              <a:rect l="l" t="t" r="r" b="b"/>
              <a:pathLst>
                <a:path w="430" h="198" extrusionOk="0">
                  <a:moveTo>
                    <a:pt x="210" y="1"/>
                  </a:moveTo>
                  <a:cubicBezTo>
                    <a:pt x="140" y="1"/>
                    <a:pt x="72" y="22"/>
                    <a:pt x="1" y="63"/>
                  </a:cubicBezTo>
                  <a:cubicBezTo>
                    <a:pt x="66" y="153"/>
                    <a:pt x="135" y="197"/>
                    <a:pt x="206" y="197"/>
                  </a:cubicBezTo>
                  <a:cubicBezTo>
                    <a:pt x="277" y="197"/>
                    <a:pt x="352" y="153"/>
                    <a:pt x="429" y="63"/>
                  </a:cubicBezTo>
                  <a:cubicBezTo>
                    <a:pt x="352" y="22"/>
                    <a:pt x="280" y="1"/>
                    <a:pt x="2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30"/>
            <p:cNvSpPr/>
            <p:nvPr/>
          </p:nvSpPr>
          <p:spPr>
            <a:xfrm>
              <a:off x="6034675" y="3488350"/>
              <a:ext cx="14000" cy="6875"/>
            </a:xfrm>
            <a:custGeom>
              <a:avLst/>
              <a:gdLst/>
              <a:ahLst/>
              <a:cxnLst/>
              <a:rect l="l" t="t" r="r" b="b"/>
              <a:pathLst>
                <a:path w="560" h="275" extrusionOk="0">
                  <a:moveTo>
                    <a:pt x="560" y="1"/>
                  </a:moveTo>
                  <a:cubicBezTo>
                    <a:pt x="381" y="1"/>
                    <a:pt x="191" y="13"/>
                    <a:pt x="0" y="13"/>
                  </a:cubicBezTo>
                  <a:lnTo>
                    <a:pt x="0" y="132"/>
                  </a:lnTo>
                  <a:cubicBezTo>
                    <a:pt x="107" y="179"/>
                    <a:pt x="191" y="227"/>
                    <a:pt x="262" y="275"/>
                  </a:cubicBezTo>
                  <a:lnTo>
                    <a:pt x="358" y="275"/>
                  </a:lnTo>
                  <a:cubicBezTo>
                    <a:pt x="441" y="251"/>
                    <a:pt x="500" y="215"/>
                    <a:pt x="560" y="132"/>
                  </a:cubicBezTo>
                  <a:lnTo>
                    <a:pt x="5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30"/>
            <p:cNvSpPr/>
            <p:nvPr/>
          </p:nvSpPr>
          <p:spPr>
            <a:xfrm>
              <a:off x="5998950" y="3498475"/>
              <a:ext cx="10750" cy="3750"/>
            </a:xfrm>
            <a:custGeom>
              <a:avLst/>
              <a:gdLst/>
              <a:ahLst/>
              <a:cxnLst/>
              <a:rect l="l" t="t" r="r" b="b"/>
              <a:pathLst>
                <a:path w="430" h="150" extrusionOk="0">
                  <a:moveTo>
                    <a:pt x="429" y="1"/>
                  </a:moveTo>
                  <a:lnTo>
                    <a:pt x="429" y="1"/>
                  </a:lnTo>
                  <a:cubicBezTo>
                    <a:pt x="286" y="12"/>
                    <a:pt x="143" y="12"/>
                    <a:pt x="1" y="12"/>
                  </a:cubicBezTo>
                  <a:cubicBezTo>
                    <a:pt x="72" y="102"/>
                    <a:pt x="143" y="149"/>
                    <a:pt x="215" y="149"/>
                  </a:cubicBezTo>
                  <a:cubicBezTo>
                    <a:pt x="286" y="149"/>
                    <a:pt x="358" y="102"/>
                    <a:pt x="4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0"/>
            <p:cNvSpPr/>
            <p:nvPr/>
          </p:nvSpPr>
          <p:spPr>
            <a:xfrm>
              <a:off x="6034975" y="3498775"/>
              <a:ext cx="7150" cy="2950"/>
            </a:xfrm>
            <a:custGeom>
              <a:avLst/>
              <a:gdLst/>
              <a:ahLst/>
              <a:cxnLst/>
              <a:rect l="l" t="t" r="r" b="b"/>
              <a:pathLst>
                <a:path w="286" h="118" extrusionOk="0">
                  <a:moveTo>
                    <a:pt x="286" y="0"/>
                  </a:moveTo>
                  <a:cubicBezTo>
                    <a:pt x="179" y="0"/>
                    <a:pt x="72" y="12"/>
                    <a:pt x="0" y="108"/>
                  </a:cubicBezTo>
                  <a:cubicBezTo>
                    <a:pt x="32" y="114"/>
                    <a:pt x="61" y="118"/>
                    <a:pt x="89" y="118"/>
                  </a:cubicBezTo>
                  <a:cubicBezTo>
                    <a:pt x="168" y="118"/>
                    <a:pt x="233" y="88"/>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30"/>
            <p:cNvSpPr/>
            <p:nvPr/>
          </p:nvSpPr>
          <p:spPr>
            <a:xfrm>
              <a:off x="5991800" y="3495500"/>
              <a:ext cx="7175" cy="3600"/>
            </a:xfrm>
            <a:custGeom>
              <a:avLst/>
              <a:gdLst/>
              <a:ahLst/>
              <a:cxnLst/>
              <a:rect l="l" t="t" r="r" b="b"/>
              <a:pathLst>
                <a:path w="287" h="144" extrusionOk="0">
                  <a:moveTo>
                    <a:pt x="1" y="1"/>
                  </a:moveTo>
                  <a:cubicBezTo>
                    <a:pt x="60" y="108"/>
                    <a:pt x="168" y="131"/>
                    <a:pt x="287" y="143"/>
                  </a:cubicBezTo>
                  <a:cubicBezTo>
                    <a:pt x="227" y="24"/>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30"/>
            <p:cNvSpPr/>
            <p:nvPr/>
          </p:nvSpPr>
          <p:spPr>
            <a:xfrm>
              <a:off x="6016800" y="3498775"/>
              <a:ext cx="7475" cy="2950"/>
            </a:xfrm>
            <a:custGeom>
              <a:avLst/>
              <a:gdLst/>
              <a:ahLst/>
              <a:cxnLst/>
              <a:rect l="l" t="t" r="r" b="b"/>
              <a:pathLst>
                <a:path w="299" h="118" extrusionOk="0">
                  <a:moveTo>
                    <a:pt x="1" y="0"/>
                  </a:moveTo>
                  <a:cubicBezTo>
                    <a:pt x="54" y="88"/>
                    <a:pt x="125" y="118"/>
                    <a:pt x="207" y="118"/>
                  </a:cubicBezTo>
                  <a:cubicBezTo>
                    <a:pt x="237" y="118"/>
                    <a:pt x="267" y="114"/>
                    <a:pt x="299" y="108"/>
                  </a:cubicBezTo>
                  <a:cubicBezTo>
                    <a:pt x="227" y="12"/>
                    <a:pt x="120"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30"/>
            <p:cNvSpPr/>
            <p:nvPr/>
          </p:nvSpPr>
          <p:spPr>
            <a:xfrm>
              <a:off x="5943875" y="3495200"/>
              <a:ext cx="8675" cy="3300"/>
            </a:xfrm>
            <a:custGeom>
              <a:avLst/>
              <a:gdLst/>
              <a:ahLst/>
              <a:cxnLst/>
              <a:rect l="l" t="t" r="r" b="b"/>
              <a:pathLst>
                <a:path w="347" h="132" extrusionOk="0">
                  <a:moveTo>
                    <a:pt x="49" y="1"/>
                  </a:moveTo>
                  <a:cubicBezTo>
                    <a:pt x="1" y="36"/>
                    <a:pt x="1" y="84"/>
                    <a:pt x="25" y="132"/>
                  </a:cubicBezTo>
                  <a:lnTo>
                    <a:pt x="346" y="132"/>
                  </a:lnTo>
                  <a:cubicBezTo>
                    <a:pt x="263" y="24"/>
                    <a:pt x="168" y="1"/>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30"/>
            <p:cNvSpPr/>
            <p:nvPr/>
          </p:nvSpPr>
          <p:spPr>
            <a:xfrm>
              <a:off x="5930500" y="3493325"/>
              <a:ext cx="8050" cy="5175"/>
            </a:xfrm>
            <a:custGeom>
              <a:avLst/>
              <a:gdLst/>
              <a:ahLst/>
              <a:cxnLst/>
              <a:rect l="l" t="t" r="r" b="b"/>
              <a:pathLst>
                <a:path w="322" h="207" extrusionOk="0">
                  <a:moveTo>
                    <a:pt x="163" y="0"/>
                  </a:moveTo>
                  <a:cubicBezTo>
                    <a:pt x="109" y="0"/>
                    <a:pt x="56" y="24"/>
                    <a:pt x="12" y="76"/>
                  </a:cubicBezTo>
                  <a:cubicBezTo>
                    <a:pt x="12" y="111"/>
                    <a:pt x="12" y="159"/>
                    <a:pt x="0" y="207"/>
                  </a:cubicBezTo>
                  <a:cubicBezTo>
                    <a:pt x="107" y="207"/>
                    <a:pt x="203" y="207"/>
                    <a:pt x="310" y="195"/>
                  </a:cubicBezTo>
                  <a:cubicBezTo>
                    <a:pt x="322" y="135"/>
                    <a:pt x="310" y="76"/>
                    <a:pt x="262" y="28"/>
                  </a:cubicBezTo>
                  <a:cubicBezTo>
                    <a:pt x="230" y="10"/>
                    <a:pt x="19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30"/>
            <p:cNvSpPr/>
            <p:nvPr/>
          </p:nvSpPr>
          <p:spPr>
            <a:xfrm>
              <a:off x="5937925" y="3492950"/>
              <a:ext cx="7475" cy="5550"/>
            </a:xfrm>
            <a:custGeom>
              <a:avLst/>
              <a:gdLst/>
              <a:ahLst/>
              <a:cxnLst/>
              <a:rect l="l" t="t" r="r" b="b"/>
              <a:pathLst>
                <a:path w="299" h="222" extrusionOk="0">
                  <a:moveTo>
                    <a:pt x="128" y="0"/>
                  </a:moveTo>
                  <a:cubicBezTo>
                    <a:pt x="98" y="0"/>
                    <a:pt x="71" y="8"/>
                    <a:pt x="48" y="31"/>
                  </a:cubicBezTo>
                  <a:lnTo>
                    <a:pt x="1" y="91"/>
                  </a:lnTo>
                  <a:cubicBezTo>
                    <a:pt x="1" y="126"/>
                    <a:pt x="1" y="174"/>
                    <a:pt x="13" y="222"/>
                  </a:cubicBezTo>
                  <a:cubicBezTo>
                    <a:pt x="108" y="222"/>
                    <a:pt x="179" y="222"/>
                    <a:pt x="287" y="210"/>
                  </a:cubicBezTo>
                  <a:cubicBezTo>
                    <a:pt x="298" y="162"/>
                    <a:pt x="298" y="114"/>
                    <a:pt x="298" y="67"/>
                  </a:cubicBezTo>
                  <a:cubicBezTo>
                    <a:pt x="263" y="43"/>
                    <a:pt x="227" y="31"/>
                    <a:pt x="179" y="7"/>
                  </a:cubicBezTo>
                  <a:cubicBezTo>
                    <a:pt x="162" y="3"/>
                    <a:pt x="145" y="0"/>
                    <a:pt x="1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30"/>
            <p:cNvSpPr/>
            <p:nvPr/>
          </p:nvSpPr>
          <p:spPr>
            <a:xfrm>
              <a:off x="6042100" y="3494800"/>
              <a:ext cx="4300" cy="4000"/>
            </a:xfrm>
            <a:custGeom>
              <a:avLst/>
              <a:gdLst/>
              <a:ahLst/>
              <a:cxnLst/>
              <a:rect l="l" t="t" r="r" b="b"/>
              <a:pathLst>
                <a:path w="172" h="160" extrusionOk="0">
                  <a:moveTo>
                    <a:pt x="78" y="0"/>
                  </a:moveTo>
                  <a:cubicBezTo>
                    <a:pt x="57" y="0"/>
                    <a:pt x="31" y="6"/>
                    <a:pt x="1" y="17"/>
                  </a:cubicBezTo>
                  <a:lnTo>
                    <a:pt x="1" y="159"/>
                  </a:lnTo>
                  <a:lnTo>
                    <a:pt x="144" y="159"/>
                  </a:lnTo>
                  <a:cubicBezTo>
                    <a:pt x="171" y="59"/>
                    <a:pt x="150"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30"/>
            <p:cNvSpPr/>
            <p:nvPr/>
          </p:nvSpPr>
          <p:spPr>
            <a:xfrm>
              <a:off x="5955800" y="3496700"/>
              <a:ext cx="4175" cy="2025"/>
            </a:xfrm>
            <a:custGeom>
              <a:avLst/>
              <a:gdLst/>
              <a:ahLst/>
              <a:cxnLst/>
              <a:rect l="l" t="t" r="r" b="b"/>
              <a:pathLst>
                <a:path w="167" h="81" extrusionOk="0">
                  <a:moveTo>
                    <a:pt x="84" y="0"/>
                  </a:moveTo>
                  <a:cubicBezTo>
                    <a:pt x="57" y="0"/>
                    <a:pt x="30" y="24"/>
                    <a:pt x="0" y="72"/>
                  </a:cubicBezTo>
                  <a:cubicBezTo>
                    <a:pt x="24" y="78"/>
                    <a:pt x="51" y="80"/>
                    <a:pt x="79" y="80"/>
                  </a:cubicBezTo>
                  <a:cubicBezTo>
                    <a:pt x="107" y="80"/>
                    <a:pt x="137" y="78"/>
                    <a:pt x="167" y="72"/>
                  </a:cubicBezTo>
                  <a:cubicBezTo>
                    <a:pt x="137" y="24"/>
                    <a:pt x="110"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30"/>
            <p:cNvSpPr/>
            <p:nvPr/>
          </p:nvSpPr>
          <p:spPr>
            <a:xfrm>
              <a:off x="5824825" y="3537975"/>
              <a:ext cx="69975" cy="14400"/>
            </a:xfrm>
            <a:custGeom>
              <a:avLst/>
              <a:gdLst/>
              <a:ahLst/>
              <a:cxnLst/>
              <a:rect l="l" t="t" r="r" b="b"/>
              <a:pathLst>
                <a:path w="2799" h="576" extrusionOk="0">
                  <a:moveTo>
                    <a:pt x="265" y="1"/>
                  </a:moveTo>
                  <a:cubicBezTo>
                    <a:pt x="168" y="1"/>
                    <a:pt x="112" y="98"/>
                    <a:pt x="24" y="147"/>
                  </a:cubicBezTo>
                  <a:cubicBezTo>
                    <a:pt x="12" y="171"/>
                    <a:pt x="12" y="206"/>
                    <a:pt x="0" y="230"/>
                  </a:cubicBezTo>
                  <a:cubicBezTo>
                    <a:pt x="12" y="266"/>
                    <a:pt x="48" y="278"/>
                    <a:pt x="60" y="314"/>
                  </a:cubicBezTo>
                  <a:cubicBezTo>
                    <a:pt x="239" y="433"/>
                    <a:pt x="441" y="445"/>
                    <a:pt x="643" y="468"/>
                  </a:cubicBezTo>
                  <a:cubicBezTo>
                    <a:pt x="786" y="511"/>
                    <a:pt x="931" y="523"/>
                    <a:pt x="1077" y="523"/>
                  </a:cubicBezTo>
                  <a:cubicBezTo>
                    <a:pt x="1255" y="523"/>
                    <a:pt x="1435" y="505"/>
                    <a:pt x="1613" y="505"/>
                  </a:cubicBezTo>
                  <a:cubicBezTo>
                    <a:pt x="1776" y="505"/>
                    <a:pt x="1937" y="520"/>
                    <a:pt x="2096" y="576"/>
                  </a:cubicBezTo>
                  <a:lnTo>
                    <a:pt x="2203" y="576"/>
                  </a:lnTo>
                  <a:cubicBezTo>
                    <a:pt x="2250" y="542"/>
                    <a:pt x="2305" y="527"/>
                    <a:pt x="2358" y="527"/>
                  </a:cubicBezTo>
                  <a:cubicBezTo>
                    <a:pt x="2400" y="527"/>
                    <a:pt x="2441" y="536"/>
                    <a:pt x="2477" y="552"/>
                  </a:cubicBezTo>
                  <a:cubicBezTo>
                    <a:pt x="2679" y="504"/>
                    <a:pt x="2798" y="433"/>
                    <a:pt x="2644" y="218"/>
                  </a:cubicBezTo>
                  <a:cubicBezTo>
                    <a:pt x="2560" y="206"/>
                    <a:pt x="2465" y="206"/>
                    <a:pt x="2382" y="195"/>
                  </a:cubicBezTo>
                  <a:cubicBezTo>
                    <a:pt x="2382" y="206"/>
                    <a:pt x="2346" y="206"/>
                    <a:pt x="2322" y="218"/>
                  </a:cubicBezTo>
                  <a:cubicBezTo>
                    <a:pt x="2313" y="222"/>
                    <a:pt x="2302" y="223"/>
                    <a:pt x="2292" y="223"/>
                  </a:cubicBezTo>
                  <a:cubicBezTo>
                    <a:pt x="2263" y="223"/>
                    <a:pt x="2232" y="212"/>
                    <a:pt x="2215" y="195"/>
                  </a:cubicBezTo>
                  <a:cubicBezTo>
                    <a:pt x="2215" y="171"/>
                    <a:pt x="2203" y="171"/>
                    <a:pt x="2167" y="159"/>
                  </a:cubicBezTo>
                  <a:cubicBezTo>
                    <a:pt x="2161" y="156"/>
                    <a:pt x="2155" y="154"/>
                    <a:pt x="2148" y="154"/>
                  </a:cubicBezTo>
                  <a:cubicBezTo>
                    <a:pt x="2126" y="154"/>
                    <a:pt x="2102" y="168"/>
                    <a:pt x="2084" y="195"/>
                  </a:cubicBezTo>
                  <a:cubicBezTo>
                    <a:pt x="2054" y="212"/>
                    <a:pt x="2027" y="221"/>
                    <a:pt x="2001" y="221"/>
                  </a:cubicBezTo>
                  <a:cubicBezTo>
                    <a:pt x="1974" y="221"/>
                    <a:pt x="1947" y="212"/>
                    <a:pt x="1917" y="195"/>
                  </a:cubicBezTo>
                  <a:cubicBezTo>
                    <a:pt x="1755" y="119"/>
                    <a:pt x="1585" y="101"/>
                    <a:pt x="1413" y="101"/>
                  </a:cubicBezTo>
                  <a:cubicBezTo>
                    <a:pt x="1253" y="101"/>
                    <a:pt x="1092" y="117"/>
                    <a:pt x="935" y="117"/>
                  </a:cubicBezTo>
                  <a:cubicBezTo>
                    <a:pt x="777" y="117"/>
                    <a:pt x="623" y="102"/>
                    <a:pt x="477" y="40"/>
                  </a:cubicBezTo>
                  <a:cubicBezTo>
                    <a:pt x="429" y="40"/>
                    <a:pt x="381" y="40"/>
                    <a:pt x="334" y="16"/>
                  </a:cubicBezTo>
                  <a:cubicBezTo>
                    <a:pt x="308" y="5"/>
                    <a:pt x="286" y="1"/>
                    <a:pt x="2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30"/>
            <p:cNvSpPr/>
            <p:nvPr/>
          </p:nvSpPr>
          <p:spPr>
            <a:xfrm>
              <a:off x="5711125" y="3534800"/>
              <a:ext cx="63125" cy="10675"/>
            </a:xfrm>
            <a:custGeom>
              <a:avLst/>
              <a:gdLst/>
              <a:ahLst/>
              <a:cxnLst/>
              <a:rect l="l" t="t" r="r" b="b"/>
              <a:pathLst>
                <a:path w="2525" h="427" extrusionOk="0">
                  <a:moveTo>
                    <a:pt x="36" y="0"/>
                  </a:moveTo>
                  <a:cubicBezTo>
                    <a:pt x="0" y="167"/>
                    <a:pt x="95" y="203"/>
                    <a:pt x="226" y="214"/>
                  </a:cubicBezTo>
                  <a:lnTo>
                    <a:pt x="1453" y="214"/>
                  </a:lnTo>
                  <a:cubicBezTo>
                    <a:pt x="1350" y="217"/>
                    <a:pt x="1252" y="218"/>
                    <a:pt x="1157" y="218"/>
                  </a:cubicBezTo>
                  <a:cubicBezTo>
                    <a:pt x="987" y="218"/>
                    <a:pt x="828" y="215"/>
                    <a:pt x="672" y="215"/>
                  </a:cubicBezTo>
                  <a:cubicBezTo>
                    <a:pt x="530" y="215"/>
                    <a:pt x="391" y="218"/>
                    <a:pt x="250" y="226"/>
                  </a:cubicBezTo>
                  <a:cubicBezTo>
                    <a:pt x="226" y="262"/>
                    <a:pt x="203" y="286"/>
                    <a:pt x="167" y="322"/>
                  </a:cubicBezTo>
                  <a:cubicBezTo>
                    <a:pt x="577" y="405"/>
                    <a:pt x="990" y="426"/>
                    <a:pt x="1405" y="426"/>
                  </a:cubicBezTo>
                  <a:cubicBezTo>
                    <a:pt x="1762" y="426"/>
                    <a:pt x="2119" y="410"/>
                    <a:pt x="2477" y="405"/>
                  </a:cubicBezTo>
                  <a:cubicBezTo>
                    <a:pt x="2524" y="95"/>
                    <a:pt x="2179" y="274"/>
                    <a:pt x="2108" y="119"/>
                  </a:cubicBezTo>
                  <a:cubicBezTo>
                    <a:pt x="2120" y="60"/>
                    <a:pt x="2108" y="24"/>
                    <a:pt x="20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30"/>
            <p:cNvSpPr/>
            <p:nvPr/>
          </p:nvSpPr>
          <p:spPr>
            <a:xfrm>
              <a:off x="5757725" y="3535375"/>
              <a:ext cx="56400" cy="9850"/>
            </a:xfrm>
            <a:custGeom>
              <a:avLst/>
              <a:gdLst/>
              <a:ahLst/>
              <a:cxnLst/>
              <a:rect l="l" t="t" r="r" b="b"/>
              <a:pathLst>
                <a:path w="2256" h="394" extrusionOk="0">
                  <a:moveTo>
                    <a:pt x="363" y="1"/>
                  </a:moveTo>
                  <a:cubicBezTo>
                    <a:pt x="303" y="13"/>
                    <a:pt x="256" y="37"/>
                    <a:pt x="208" y="84"/>
                  </a:cubicBezTo>
                  <a:cubicBezTo>
                    <a:pt x="148" y="120"/>
                    <a:pt x="53" y="132"/>
                    <a:pt x="29" y="180"/>
                  </a:cubicBezTo>
                  <a:cubicBezTo>
                    <a:pt x="1" y="256"/>
                    <a:pt x="56" y="263"/>
                    <a:pt x="110" y="263"/>
                  </a:cubicBezTo>
                  <a:cubicBezTo>
                    <a:pt x="123" y="263"/>
                    <a:pt x="136" y="263"/>
                    <a:pt x="148" y="263"/>
                  </a:cubicBezTo>
                  <a:cubicBezTo>
                    <a:pt x="315" y="275"/>
                    <a:pt x="494" y="239"/>
                    <a:pt x="613" y="382"/>
                  </a:cubicBezTo>
                  <a:cubicBezTo>
                    <a:pt x="1041" y="382"/>
                    <a:pt x="1482" y="382"/>
                    <a:pt x="1922" y="394"/>
                  </a:cubicBezTo>
                  <a:cubicBezTo>
                    <a:pt x="2018" y="310"/>
                    <a:pt x="2149" y="358"/>
                    <a:pt x="2232" y="299"/>
                  </a:cubicBezTo>
                  <a:cubicBezTo>
                    <a:pt x="2256" y="251"/>
                    <a:pt x="2232" y="191"/>
                    <a:pt x="2196" y="156"/>
                  </a:cubicBezTo>
                  <a:lnTo>
                    <a:pt x="2208" y="120"/>
                  </a:lnTo>
                  <a:cubicBezTo>
                    <a:pt x="2053" y="25"/>
                    <a:pt x="1875" y="84"/>
                    <a:pt x="1732" y="13"/>
                  </a:cubicBezTo>
                  <a:lnTo>
                    <a:pt x="1672" y="13"/>
                  </a:lnTo>
                  <a:cubicBezTo>
                    <a:pt x="1464" y="43"/>
                    <a:pt x="1259" y="60"/>
                    <a:pt x="1055" y="60"/>
                  </a:cubicBezTo>
                  <a:cubicBezTo>
                    <a:pt x="851" y="60"/>
                    <a:pt x="648" y="43"/>
                    <a:pt x="4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30"/>
            <p:cNvSpPr/>
            <p:nvPr/>
          </p:nvSpPr>
          <p:spPr>
            <a:xfrm>
              <a:off x="5678075" y="3534500"/>
              <a:ext cx="39325" cy="8050"/>
            </a:xfrm>
            <a:custGeom>
              <a:avLst/>
              <a:gdLst/>
              <a:ahLst/>
              <a:cxnLst/>
              <a:rect l="l" t="t" r="r" b="b"/>
              <a:pathLst>
                <a:path w="1573" h="322" extrusionOk="0">
                  <a:moveTo>
                    <a:pt x="1358" y="0"/>
                  </a:moveTo>
                  <a:cubicBezTo>
                    <a:pt x="977" y="0"/>
                    <a:pt x="584" y="0"/>
                    <a:pt x="215" y="12"/>
                  </a:cubicBezTo>
                  <a:cubicBezTo>
                    <a:pt x="144" y="84"/>
                    <a:pt x="1" y="119"/>
                    <a:pt x="84" y="274"/>
                  </a:cubicBezTo>
                  <a:cubicBezTo>
                    <a:pt x="560" y="286"/>
                    <a:pt x="1013" y="310"/>
                    <a:pt x="1489" y="322"/>
                  </a:cubicBezTo>
                  <a:lnTo>
                    <a:pt x="1513" y="274"/>
                  </a:lnTo>
                  <a:cubicBezTo>
                    <a:pt x="1572" y="226"/>
                    <a:pt x="1572" y="191"/>
                    <a:pt x="1513" y="155"/>
                  </a:cubicBezTo>
                  <a:cubicBezTo>
                    <a:pt x="1453" y="107"/>
                    <a:pt x="1406" y="48"/>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30"/>
            <p:cNvSpPr/>
            <p:nvPr/>
          </p:nvSpPr>
          <p:spPr>
            <a:xfrm>
              <a:off x="5837325" y="3531175"/>
              <a:ext cx="40200" cy="3950"/>
            </a:xfrm>
            <a:custGeom>
              <a:avLst/>
              <a:gdLst/>
              <a:ahLst/>
              <a:cxnLst/>
              <a:rect l="l" t="t" r="r" b="b"/>
              <a:pathLst>
                <a:path w="1608" h="158" extrusionOk="0">
                  <a:moveTo>
                    <a:pt x="723" y="0"/>
                  </a:moveTo>
                  <a:cubicBezTo>
                    <a:pt x="481" y="0"/>
                    <a:pt x="239" y="14"/>
                    <a:pt x="0" y="14"/>
                  </a:cubicBezTo>
                  <a:cubicBezTo>
                    <a:pt x="239" y="128"/>
                    <a:pt x="482" y="158"/>
                    <a:pt x="727" y="158"/>
                  </a:cubicBezTo>
                  <a:cubicBezTo>
                    <a:pt x="1000" y="158"/>
                    <a:pt x="1274" y="121"/>
                    <a:pt x="1546" y="121"/>
                  </a:cubicBezTo>
                  <a:cubicBezTo>
                    <a:pt x="1567" y="121"/>
                    <a:pt x="1587" y="121"/>
                    <a:pt x="1608" y="121"/>
                  </a:cubicBezTo>
                  <a:cubicBezTo>
                    <a:pt x="1323" y="22"/>
                    <a:pt x="1024" y="0"/>
                    <a:pt x="7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30"/>
            <p:cNvSpPr/>
            <p:nvPr/>
          </p:nvSpPr>
          <p:spPr>
            <a:xfrm>
              <a:off x="5837025" y="3537925"/>
              <a:ext cx="36050" cy="4350"/>
            </a:xfrm>
            <a:custGeom>
              <a:avLst/>
              <a:gdLst/>
              <a:ahLst/>
              <a:cxnLst/>
              <a:rect l="l" t="t" r="r" b="b"/>
              <a:pathLst>
                <a:path w="1442" h="174" extrusionOk="0">
                  <a:moveTo>
                    <a:pt x="846" y="0"/>
                  </a:moveTo>
                  <a:cubicBezTo>
                    <a:pt x="627" y="0"/>
                    <a:pt x="402" y="40"/>
                    <a:pt x="179" y="40"/>
                  </a:cubicBezTo>
                  <a:cubicBezTo>
                    <a:pt x="119" y="40"/>
                    <a:pt x="60" y="37"/>
                    <a:pt x="1" y="30"/>
                  </a:cubicBezTo>
                  <a:lnTo>
                    <a:pt x="1" y="30"/>
                  </a:lnTo>
                  <a:cubicBezTo>
                    <a:pt x="220" y="148"/>
                    <a:pt x="446" y="173"/>
                    <a:pt x="675" y="173"/>
                  </a:cubicBezTo>
                  <a:cubicBezTo>
                    <a:pt x="846" y="173"/>
                    <a:pt x="1018" y="159"/>
                    <a:pt x="1189" y="159"/>
                  </a:cubicBezTo>
                  <a:cubicBezTo>
                    <a:pt x="1274" y="159"/>
                    <a:pt x="1358" y="162"/>
                    <a:pt x="1441" y="173"/>
                  </a:cubicBezTo>
                  <a:cubicBezTo>
                    <a:pt x="1253" y="36"/>
                    <a:pt x="1052" y="0"/>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30"/>
            <p:cNvSpPr/>
            <p:nvPr/>
          </p:nvSpPr>
          <p:spPr>
            <a:xfrm>
              <a:off x="5892775" y="3544025"/>
              <a:ext cx="31500" cy="10725"/>
            </a:xfrm>
            <a:custGeom>
              <a:avLst/>
              <a:gdLst/>
              <a:ahLst/>
              <a:cxnLst/>
              <a:rect l="l" t="t" r="r" b="b"/>
              <a:pathLst>
                <a:path w="1260" h="429" extrusionOk="0">
                  <a:moveTo>
                    <a:pt x="187" y="1"/>
                  </a:moveTo>
                  <a:cubicBezTo>
                    <a:pt x="55" y="1"/>
                    <a:pt x="0" y="79"/>
                    <a:pt x="92" y="322"/>
                  </a:cubicBezTo>
                  <a:cubicBezTo>
                    <a:pt x="259" y="345"/>
                    <a:pt x="438" y="369"/>
                    <a:pt x="616" y="381"/>
                  </a:cubicBezTo>
                  <a:cubicBezTo>
                    <a:pt x="819" y="310"/>
                    <a:pt x="1092" y="429"/>
                    <a:pt x="1259" y="191"/>
                  </a:cubicBezTo>
                  <a:cubicBezTo>
                    <a:pt x="1200" y="161"/>
                    <a:pt x="1143" y="146"/>
                    <a:pt x="1088" y="146"/>
                  </a:cubicBezTo>
                  <a:cubicBezTo>
                    <a:pt x="1033" y="146"/>
                    <a:pt x="979" y="161"/>
                    <a:pt x="926" y="191"/>
                  </a:cubicBezTo>
                  <a:cubicBezTo>
                    <a:pt x="920" y="179"/>
                    <a:pt x="908" y="173"/>
                    <a:pt x="894" y="173"/>
                  </a:cubicBezTo>
                  <a:cubicBezTo>
                    <a:pt x="881" y="173"/>
                    <a:pt x="866" y="179"/>
                    <a:pt x="854" y="191"/>
                  </a:cubicBezTo>
                  <a:cubicBezTo>
                    <a:pt x="700" y="84"/>
                    <a:pt x="509" y="203"/>
                    <a:pt x="390" y="36"/>
                  </a:cubicBezTo>
                  <a:cubicBezTo>
                    <a:pt x="312" y="15"/>
                    <a:pt x="243"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30"/>
            <p:cNvSpPr/>
            <p:nvPr/>
          </p:nvSpPr>
          <p:spPr>
            <a:xfrm>
              <a:off x="5768575" y="3533125"/>
              <a:ext cx="30675" cy="5400"/>
            </a:xfrm>
            <a:custGeom>
              <a:avLst/>
              <a:gdLst/>
              <a:ahLst/>
              <a:cxnLst/>
              <a:rect l="l" t="t" r="r" b="b"/>
              <a:pathLst>
                <a:path w="1227" h="216" extrusionOk="0">
                  <a:moveTo>
                    <a:pt x="589" y="0"/>
                  </a:moveTo>
                  <a:cubicBezTo>
                    <a:pt x="547" y="0"/>
                    <a:pt x="504" y="15"/>
                    <a:pt x="464" y="43"/>
                  </a:cubicBezTo>
                  <a:cubicBezTo>
                    <a:pt x="310" y="43"/>
                    <a:pt x="155" y="55"/>
                    <a:pt x="0" y="67"/>
                  </a:cubicBezTo>
                  <a:cubicBezTo>
                    <a:pt x="235" y="154"/>
                    <a:pt x="467" y="215"/>
                    <a:pt x="697" y="215"/>
                  </a:cubicBezTo>
                  <a:cubicBezTo>
                    <a:pt x="874" y="215"/>
                    <a:pt x="1050" y="179"/>
                    <a:pt x="1226" y="91"/>
                  </a:cubicBezTo>
                  <a:cubicBezTo>
                    <a:pt x="1060" y="67"/>
                    <a:pt x="905" y="67"/>
                    <a:pt x="726" y="55"/>
                  </a:cubicBezTo>
                  <a:cubicBezTo>
                    <a:pt x="683" y="18"/>
                    <a:pt x="636" y="0"/>
                    <a:pt x="5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30"/>
            <p:cNvSpPr/>
            <p:nvPr/>
          </p:nvSpPr>
          <p:spPr>
            <a:xfrm>
              <a:off x="5664100" y="3534225"/>
              <a:ext cx="19350" cy="7425"/>
            </a:xfrm>
            <a:custGeom>
              <a:avLst/>
              <a:gdLst/>
              <a:ahLst/>
              <a:cxnLst/>
              <a:rect l="l" t="t" r="r" b="b"/>
              <a:pathLst>
                <a:path w="774" h="297" extrusionOk="0">
                  <a:moveTo>
                    <a:pt x="411" y="1"/>
                  </a:moveTo>
                  <a:cubicBezTo>
                    <a:pt x="352" y="1"/>
                    <a:pt x="294" y="3"/>
                    <a:pt x="238" y="11"/>
                  </a:cubicBezTo>
                  <a:cubicBezTo>
                    <a:pt x="0" y="59"/>
                    <a:pt x="143" y="190"/>
                    <a:pt x="202" y="297"/>
                  </a:cubicBezTo>
                  <a:cubicBezTo>
                    <a:pt x="357" y="285"/>
                    <a:pt x="488" y="285"/>
                    <a:pt x="643" y="261"/>
                  </a:cubicBezTo>
                  <a:cubicBezTo>
                    <a:pt x="679" y="178"/>
                    <a:pt x="726" y="106"/>
                    <a:pt x="774" y="11"/>
                  </a:cubicBezTo>
                  <a:cubicBezTo>
                    <a:pt x="655" y="11"/>
                    <a:pt x="531" y="1"/>
                    <a:pt x="4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30"/>
            <p:cNvSpPr/>
            <p:nvPr/>
          </p:nvSpPr>
          <p:spPr>
            <a:xfrm>
              <a:off x="5882875" y="3542050"/>
              <a:ext cx="19650" cy="10325"/>
            </a:xfrm>
            <a:custGeom>
              <a:avLst/>
              <a:gdLst/>
              <a:ahLst/>
              <a:cxnLst/>
              <a:rect l="l" t="t" r="r" b="b"/>
              <a:pathLst>
                <a:path w="786" h="413" extrusionOk="0">
                  <a:moveTo>
                    <a:pt x="465" y="1"/>
                  </a:moveTo>
                  <a:cubicBezTo>
                    <a:pt x="418" y="1"/>
                    <a:pt x="370" y="4"/>
                    <a:pt x="322" y="8"/>
                  </a:cubicBezTo>
                  <a:cubicBezTo>
                    <a:pt x="322" y="222"/>
                    <a:pt x="179" y="282"/>
                    <a:pt x="12" y="305"/>
                  </a:cubicBezTo>
                  <a:cubicBezTo>
                    <a:pt x="0" y="353"/>
                    <a:pt x="12" y="389"/>
                    <a:pt x="60" y="413"/>
                  </a:cubicBezTo>
                  <a:cubicBezTo>
                    <a:pt x="203" y="413"/>
                    <a:pt x="345" y="401"/>
                    <a:pt x="488" y="401"/>
                  </a:cubicBezTo>
                  <a:cubicBezTo>
                    <a:pt x="488" y="210"/>
                    <a:pt x="619" y="127"/>
                    <a:pt x="786" y="115"/>
                  </a:cubicBezTo>
                  <a:cubicBezTo>
                    <a:pt x="693" y="22"/>
                    <a:pt x="582" y="1"/>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30"/>
            <p:cNvSpPr/>
            <p:nvPr/>
          </p:nvSpPr>
          <p:spPr>
            <a:xfrm>
              <a:off x="5790900" y="3527950"/>
              <a:ext cx="22350" cy="3450"/>
            </a:xfrm>
            <a:custGeom>
              <a:avLst/>
              <a:gdLst/>
              <a:ahLst/>
              <a:cxnLst/>
              <a:rect l="l" t="t" r="r" b="b"/>
              <a:pathLst>
                <a:path w="894" h="138" extrusionOk="0">
                  <a:moveTo>
                    <a:pt x="0" y="0"/>
                  </a:moveTo>
                  <a:cubicBezTo>
                    <a:pt x="143" y="107"/>
                    <a:pt x="292" y="137"/>
                    <a:pt x="442" y="137"/>
                  </a:cubicBezTo>
                  <a:cubicBezTo>
                    <a:pt x="592" y="137"/>
                    <a:pt x="744" y="107"/>
                    <a:pt x="893" y="96"/>
                  </a:cubicBezTo>
                  <a:lnTo>
                    <a:pt x="893" y="24"/>
                  </a:lnTo>
                  <a:lnTo>
                    <a:pt x="83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30"/>
            <p:cNvSpPr/>
            <p:nvPr/>
          </p:nvSpPr>
          <p:spPr>
            <a:xfrm>
              <a:off x="5902225" y="3532775"/>
              <a:ext cx="18475" cy="5725"/>
            </a:xfrm>
            <a:custGeom>
              <a:avLst/>
              <a:gdLst/>
              <a:ahLst/>
              <a:cxnLst/>
              <a:rect l="l" t="t" r="r" b="b"/>
              <a:pathLst>
                <a:path w="739" h="229" extrusionOk="0">
                  <a:moveTo>
                    <a:pt x="494" y="1"/>
                  </a:moveTo>
                  <a:cubicBezTo>
                    <a:pt x="426" y="1"/>
                    <a:pt x="357" y="28"/>
                    <a:pt x="286" y="57"/>
                  </a:cubicBezTo>
                  <a:cubicBezTo>
                    <a:pt x="191" y="69"/>
                    <a:pt x="83" y="81"/>
                    <a:pt x="0" y="105"/>
                  </a:cubicBezTo>
                  <a:cubicBezTo>
                    <a:pt x="110" y="203"/>
                    <a:pt x="228" y="229"/>
                    <a:pt x="349" y="229"/>
                  </a:cubicBezTo>
                  <a:cubicBezTo>
                    <a:pt x="478" y="229"/>
                    <a:pt x="610" y="200"/>
                    <a:pt x="738" y="200"/>
                  </a:cubicBezTo>
                  <a:cubicBezTo>
                    <a:pt x="714" y="176"/>
                    <a:pt x="714" y="129"/>
                    <a:pt x="703" y="105"/>
                  </a:cubicBezTo>
                  <a:cubicBezTo>
                    <a:pt x="631" y="28"/>
                    <a:pt x="563" y="1"/>
                    <a:pt x="4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30"/>
            <p:cNvSpPr/>
            <p:nvPr/>
          </p:nvSpPr>
          <p:spPr>
            <a:xfrm>
              <a:off x="5812025" y="3536650"/>
              <a:ext cx="15800" cy="6600"/>
            </a:xfrm>
            <a:custGeom>
              <a:avLst/>
              <a:gdLst/>
              <a:ahLst/>
              <a:cxnLst/>
              <a:rect l="l" t="t" r="r" b="b"/>
              <a:pathLst>
                <a:path w="632" h="264" extrusionOk="0">
                  <a:moveTo>
                    <a:pt x="294" y="1"/>
                  </a:moveTo>
                  <a:cubicBezTo>
                    <a:pt x="245" y="1"/>
                    <a:pt x="197" y="15"/>
                    <a:pt x="155" y="45"/>
                  </a:cubicBezTo>
                  <a:cubicBezTo>
                    <a:pt x="108" y="69"/>
                    <a:pt x="48" y="81"/>
                    <a:pt x="0" y="93"/>
                  </a:cubicBezTo>
                  <a:cubicBezTo>
                    <a:pt x="24" y="140"/>
                    <a:pt x="24" y="164"/>
                    <a:pt x="24" y="212"/>
                  </a:cubicBezTo>
                  <a:cubicBezTo>
                    <a:pt x="52" y="248"/>
                    <a:pt x="93" y="264"/>
                    <a:pt x="137" y="264"/>
                  </a:cubicBezTo>
                  <a:cubicBezTo>
                    <a:pt x="151" y="264"/>
                    <a:pt x="165" y="262"/>
                    <a:pt x="179" y="259"/>
                  </a:cubicBezTo>
                  <a:cubicBezTo>
                    <a:pt x="227" y="259"/>
                    <a:pt x="278" y="263"/>
                    <a:pt x="330" y="263"/>
                  </a:cubicBezTo>
                  <a:cubicBezTo>
                    <a:pt x="409" y="263"/>
                    <a:pt x="489" y="255"/>
                    <a:pt x="560" y="212"/>
                  </a:cubicBezTo>
                  <a:lnTo>
                    <a:pt x="584" y="188"/>
                  </a:lnTo>
                  <a:cubicBezTo>
                    <a:pt x="631" y="140"/>
                    <a:pt x="631" y="93"/>
                    <a:pt x="572" y="69"/>
                  </a:cubicBezTo>
                  <a:cubicBezTo>
                    <a:pt x="559" y="72"/>
                    <a:pt x="546" y="74"/>
                    <a:pt x="534" y="74"/>
                  </a:cubicBezTo>
                  <a:cubicBezTo>
                    <a:pt x="500" y="74"/>
                    <a:pt x="467" y="63"/>
                    <a:pt x="441" y="45"/>
                  </a:cubicBezTo>
                  <a:cubicBezTo>
                    <a:pt x="393" y="15"/>
                    <a:pt x="343" y="1"/>
                    <a:pt x="29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30"/>
            <p:cNvSpPr/>
            <p:nvPr/>
          </p:nvSpPr>
          <p:spPr>
            <a:xfrm>
              <a:off x="5981100" y="3537775"/>
              <a:ext cx="14000" cy="4175"/>
            </a:xfrm>
            <a:custGeom>
              <a:avLst/>
              <a:gdLst/>
              <a:ahLst/>
              <a:cxnLst/>
              <a:rect l="l" t="t" r="r" b="b"/>
              <a:pathLst>
                <a:path w="560" h="167" extrusionOk="0">
                  <a:moveTo>
                    <a:pt x="310" y="0"/>
                  </a:moveTo>
                  <a:cubicBezTo>
                    <a:pt x="191" y="24"/>
                    <a:pt x="72" y="36"/>
                    <a:pt x="0" y="119"/>
                  </a:cubicBezTo>
                  <a:lnTo>
                    <a:pt x="405" y="167"/>
                  </a:lnTo>
                  <a:cubicBezTo>
                    <a:pt x="465" y="119"/>
                    <a:pt x="500" y="60"/>
                    <a:pt x="560" y="24"/>
                  </a:cubicBezTo>
                  <a:cubicBezTo>
                    <a:pt x="488" y="24"/>
                    <a:pt x="39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30"/>
            <p:cNvSpPr/>
            <p:nvPr/>
          </p:nvSpPr>
          <p:spPr>
            <a:xfrm>
              <a:off x="5800725" y="3534725"/>
              <a:ext cx="11925" cy="3500"/>
            </a:xfrm>
            <a:custGeom>
              <a:avLst/>
              <a:gdLst/>
              <a:ahLst/>
              <a:cxnLst/>
              <a:rect l="l" t="t" r="r" b="b"/>
              <a:pathLst>
                <a:path w="477" h="140" extrusionOk="0">
                  <a:moveTo>
                    <a:pt x="171" y="0"/>
                  </a:moveTo>
                  <a:cubicBezTo>
                    <a:pt x="116" y="0"/>
                    <a:pt x="60" y="7"/>
                    <a:pt x="0" y="15"/>
                  </a:cubicBezTo>
                  <a:cubicBezTo>
                    <a:pt x="83" y="113"/>
                    <a:pt x="185" y="140"/>
                    <a:pt x="292" y="140"/>
                  </a:cubicBezTo>
                  <a:cubicBezTo>
                    <a:pt x="353" y="140"/>
                    <a:pt x="415" y="131"/>
                    <a:pt x="476" y="122"/>
                  </a:cubicBezTo>
                  <a:cubicBezTo>
                    <a:pt x="381" y="27"/>
                    <a:pt x="280" y="0"/>
                    <a:pt x="17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30"/>
            <p:cNvSpPr/>
            <p:nvPr/>
          </p:nvSpPr>
          <p:spPr>
            <a:xfrm>
              <a:off x="5902225" y="3544900"/>
              <a:ext cx="11625" cy="4225"/>
            </a:xfrm>
            <a:custGeom>
              <a:avLst/>
              <a:gdLst/>
              <a:ahLst/>
              <a:cxnLst/>
              <a:rect l="l" t="t" r="r" b="b"/>
              <a:pathLst>
                <a:path w="465" h="169" extrusionOk="0">
                  <a:moveTo>
                    <a:pt x="0" y="1"/>
                  </a:moveTo>
                  <a:lnTo>
                    <a:pt x="0" y="1"/>
                  </a:lnTo>
                  <a:cubicBezTo>
                    <a:pt x="77" y="140"/>
                    <a:pt x="174" y="169"/>
                    <a:pt x="281" y="169"/>
                  </a:cubicBezTo>
                  <a:cubicBezTo>
                    <a:pt x="340" y="169"/>
                    <a:pt x="401" y="160"/>
                    <a:pt x="464" y="156"/>
                  </a:cubicBezTo>
                  <a:cubicBezTo>
                    <a:pt x="322" y="37"/>
                    <a:pt x="167" y="13"/>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30"/>
            <p:cNvSpPr/>
            <p:nvPr/>
          </p:nvSpPr>
          <p:spPr>
            <a:xfrm>
              <a:off x="5826600" y="3535600"/>
              <a:ext cx="7175" cy="6050"/>
            </a:xfrm>
            <a:custGeom>
              <a:avLst/>
              <a:gdLst/>
              <a:ahLst/>
              <a:cxnLst/>
              <a:rect l="l" t="t" r="r" b="b"/>
              <a:pathLst>
                <a:path w="287" h="242" extrusionOk="0">
                  <a:moveTo>
                    <a:pt x="152" y="0"/>
                  </a:moveTo>
                  <a:cubicBezTo>
                    <a:pt x="95" y="0"/>
                    <a:pt x="42" y="48"/>
                    <a:pt x="1" y="123"/>
                  </a:cubicBezTo>
                  <a:cubicBezTo>
                    <a:pt x="13" y="147"/>
                    <a:pt x="13" y="194"/>
                    <a:pt x="13" y="242"/>
                  </a:cubicBezTo>
                  <a:cubicBezTo>
                    <a:pt x="108" y="182"/>
                    <a:pt x="191" y="135"/>
                    <a:pt x="287" y="87"/>
                  </a:cubicBezTo>
                  <a:cubicBezTo>
                    <a:pt x="241" y="26"/>
                    <a:pt x="195" y="0"/>
                    <a:pt x="1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30"/>
            <p:cNvSpPr/>
            <p:nvPr/>
          </p:nvSpPr>
          <p:spPr>
            <a:xfrm>
              <a:off x="5816200" y="3535425"/>
              <a:ext cx="7150" cy="2375"/>
            </a:xfrm>
            <a:custGeom>
              <a:avLst/>
              <a:gdLst/>
              <a:ahLst/>
              <a:cxnLst/>
              <a:rect l="l" t="t" r="r" b="b"/>
              <a:pathLst>
                <a:path w="286" h="95" extrusionOk="0">
                  <a:moveTo>
                    <a:pt x="142" y="0"/>
                  </a:moveTo>
                  <a:cubicBezTo>
                    <a:pt x="95" y="0"/>
                    <a:pt x="49" y="33"/>
                    <a:pt x="0" y="94"/>
                  </a:cubicBezTo>
                  <a:lnTo>
                    <a:pt x="286" y="94"/>
                  </a:lnTo>
                  <a:cubicBezTo>
                    <a:pt x="234" y="30"/>
                    <a:pt x="187" y="0"/>
                    <a:pt x="1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30"/>
            <p:cNvSpPr/>
            <p:nvPr/>
          </p:nvSpPr>
          <p:spPr>
            <a:xfrm>
              <a:off x="5915900" y="3546300"/>
              <a:ext cx="8375" cy="2500"/>
            </a:xfrm>
            <a:custGeom>
              <a:avLst/>
              <a:gdLst/>
              <a:ahLst/>
              <a:cxnLst/>
              <a:rect l="l" t="t" r="r" b="b"/>
              <a:pathLst>
                <a:path w="335" h="100" extrusionOk="0">
                  <a:moveTo>
                    <a:pt x="178" y="1"/>
                  </a:moveTo>
                  <a:cubicBezTo>
                    <a:pt x="117" y="1"/>
                    <a:pt x="59" y="41"/>
                    <a:pt x="1" y="100"/>
                  </a:cubicBezTo>
                  <a:lnTo>
                    <a:pt x="334" y="100"/>
                  </a:lnTo>
                  <a:cubicBezTo>
                    <a:pt x="280" y="29"/>
                    <a:pt x="228" y="1"/>
                    <a:pt x="1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30"/>
            <p:cNvSpPr/>
            <p:nvPr/>
          </p:nvSpPr>
          <p:spPr>
            <a:xfrm>
              <a:off x="5762025" y="3534800"/>
              <a:ext cx="4475" cy="2700"/>
            </a:xfrm>
            <a:custGeom>
              <a:avLst/>
              <a:gdLst/>
              <a:ahLst/>
              <a:cxnLst/>
              <a:rect l="l" t="t" r="r" b="b"/>
              <a:pathLst>
                <a:path w="179" h="108" extrusionOk="0">
                  <a:moveTo>
                    <a:pt x="0" y="0"/>
                  </a:moveTo>
                  <a:cubicBezTo>
                    <a:pt x="0" y="36"/>
                    <a:pt x="12" y="83"/>
                    <a:pt x="24" y="107"/>
                  </a:cubicBezTo>
                  <a:cubicBezTo>
                    <a:pt x="84" y="83"/>
                    <a:pt x="131" y="48"/>
                    <a:pt x="179" y="24"/>
                  </a:cubicBezTo>
                  <a:cubicBezTo>
                    <a:pt x="119" y="0"/>
                    <a:pt x="60"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30"/>
            <p:cNvSpPr/>
            <p:nvPr/>
          </p:nvSpPr>
          <p:spPr>
            <a:xfrm>
              <a:off x="5814700" y="3527950"/>
              <a:ext cx="6275" cy="2400"/>
            </a:xfrm>
            <a:custGeom>
              <a:avLst/>
              <a:gdLst/>
              <a:ahLst/>
              <a:cxnLst/>
              <a:rect l="l" t="t" r="r" b="b"/>
              <a:pathLst>
                <a:path w="251" h="96" extrusionOk="0">
                  <a:moveTo>
                    <a:pt x="96" y="0"/>
                  </a:moveTo>
                  <a:cubicBezTo>
                    <a:pt x="36" y="12"/>
                    <a:pt x="1" y="36"/>
                    <a:pt x="13" y="84"/>
                  </a:cubicBezTo>
                  <a:cubicBezTo>
                    <a:pt x="96" y="96"/>
                    <a:pt x="155" y="96"/>
                    <a:pt x="227" y="96"/>
                  </a:cubicBezTo>
                  <a:cubicBezTo>
                    <a:pt x="251" y="36"/>
                    <a:pt x="227" y="12"/>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30"/>
            <p:cNvSpPr/>
            <p:nvPr/>
          </p:nvSpPr>
          <p:spPr>
            <a:xfrm>
              <a:off x="5811425" y="3527950"/>
              <a:ext cx="5675" cy="2400"/>
            </a:xfrm>
            <a:custGeom>
              <a:avLst/>
              <a:gdLst/>
              <a:ahLst/>
              <a:cxnLst/>
              <a:rect l="l" t="t" r="r" b="b"/>
              <a:pathLst>
                <a:path w="227" h="96" extrusionOk="0">
                  <a:moveTo>
                    <a:pt x="1" y="0"/>
                  </a:moveTo>
                  <a:cubicBezTo>
                    <a:pt x="24" y="24"/>
                    <a:pt x="60" y="60"/>
                    <a:pt x="72" y="96"/>
                  </a:cubicBezTo>
                  <a:lnTo>
                    <a:pt x="144" y="96"/>
                  </a:lnTo>
                  <a:cubicBezTo>
                    <a:pt x="167" y="60"/>
                    <a:pt x="191"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30"/>
            <p:cNvSpPr/>
            <p:nvPr/>
          </p:nvSpPr>
          <p:spPr>
            <a:xfrm>
              <a:off x="5822150" y="3527350"/>
              <a:ext cx="5375" cy="3000"/>
            </a:xfrm>
            <a:custGeom>
              <a:avLst/>
              <a:gdLst/>
              <a:ahLst/>
              <a:cxnLst/>
              <a:rect l="l" t="t" r="r" b="b"/>
              <a:pathLst>
                <a:path w="215" h="120" extrusionOk="0">
                  <a:moveTo>
                    <a:pt x="72" y="0"/>
                  </a:moveTo>
                  <a:cubicBezTo>
                    <a:pt x="12" y="24"/>
                    <a:pt x="0" y="60"/>
                    <a:pt x="12" y="120"/>
                  </a:cubicBezTo>
                  <a:lnTo>
                    <a:pt x="215" y="120"/>
                  </a:lnTo>
                  <a:cubicBezTo>
                    <a:pt x="191" y="96"/>
                    <a:pt x="179" y="48"/>
                    <a:pt x="155" y="24"/>
                  </a:cubicBezTo>
                  <a:cubicBezTo>
                    <a:pt x="146" y="29"/>
                    <a:pt x="138" y="31"/>
                    <a:pt x="128" y="31"/>
                  </a:cubicBezTo>
                  <a:cubicBezTo>
                    <a:pt x="112" y="31"/>
                    <a:pt x="94" y="23"/>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30"/>
            <p:cNvSpPr/>
            <p:nvPr/>
          </p:nvSpPr>
          <p:spPr>
            <a:xfrm>
              <a:off x="5818275" y="3527950"/>
              <a:ext cx="5675" cy="3000"/>
            </a:xfrm>
            <a:custGeom>
              <a:avLst/>
              <a:gdLst/>
              <a:ahLst/>
              <a:cxnLst/>
              <a:rect l="l" t="t" r="r" b="b"/>
              <a:pathLst>
                <a:path w="227" h="120" extrusionOk="0">
                  <a:moveTo>
                    <a:pt x="227" y="0"/>
                  </a:moveTo>
                  <a:cubicBezTo>
                    <a:pt x="155" y="0"/>
                    <a:pt x="84" y="0"/>
                    <a:pt x="0" y="12"/>
                  </a:cubicBezTo>
                  <a:cubicBezTo>
                    <a:pt x="24" y="36"/>
                    <a:pt x="48" y="72"/>
                    <a:pt x="60" y="119"/>
                  </a:cubicBezTo>
                  <a:lnTo>
                    <a:pt x="167" y="119"/>
                  </a:lnTo>
                  <a:cubicBezTo>
                    <a:pt x="191" y="72"/>
                    <a:pt x="215" y="24"/>
                    <a:pt x="22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30"/>
            <p:cNvSpPr/>
            <p:nvPr/>
          </p:nvSpPr>
          <p:spPr>
            <a:xfrm>
              <a:off x="5877200" y="3539925"/>
              <a:ext cx="3300" cy="2250"/>
            </a:xfrm>
            <a:custGeom>
              <a:avLst/>
              <a:gdLst/>
              <a:ahLst/>
              <a:cxnLst/>
              <a:rect l="l" t="t" r="r" b="b"/>
              <a:pathLst>
                <a:path w="132" h="90" extrusionOk="0">
                  <a:moveTo>
                    <a:pt x="57" y="1"/>
                  </a:moveTo>
                  <a:cubicBezTo>
                    <a:pt x="37" y="1"/>
                    <a:pt x="19" y="27"/>
                    <a:pt x="1" y="81"/>
                  </a:cubicBezTo>
                  <a:cubicBezTo>
                    <a:pt x="25" y="87"/>
                    <a:pt x="49" y="90"/>
                    <a:pt x="71" y="90"/>
                  </a:cubicBezTo>
                  <a:cubicBezTo>
                    <a:pt x="93" y="90"/>
                    <a:pt x="114" y="87"/>
                    <a:pt x="132" y="81"/>
                  </a:cubicBezTo>
                  <a:cubicBezTo>
                    <a:pt x="102" y="27"/>
                    <a:pt x="78" y="1"/>
                    <a:pt x="5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30"/>
            <p:cNvSpPr/>
            <p:nvPr/>
          </p:nvSpPr>
          <p:spPr>
            <a:xfrm>
              <a:off x="5873050" y="3541925"/>
              <a:ext cx="4175" cy="2050"/>
            </a:xfrm>
            <a:custGeom>
              <a:avLst/>
              <a:gdLst/>
              <a:ahLst/>
              <a:cxnLst/>
              <a:rect l="l" t="t" r="r" b="b"/>
              <a:pathLst>
                <a:path w="167" h="82" extrusionOk="0">
                  <a:moveTo>
                    <a:pt x="0" y="1"/>
                  </a:moveTo>
                  <a:cubicBezTo>
                    <a:pt x="30" y="54"/>
                    <a:pt x="57" y="81"/>
                    <a:pt x="84" y="81"/>
                  </a:cubicBezTo>
                  <a:cubicBezTo>
                    <a:pt x="110" y="81"/>
                    <a:pt x="137" y="54"/>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30"/>
            <p:cNvSpPr/>
            <p:nvPr/>
          </p:nvSpPr>
          <p:spPr>
            <a:xfrm>
              <a:off x="5880175" y="3541925"/>
              <a:ext cx="4200" cy="1225"/>
            </a:xfrm>
            <a:custGeom>
              <a:avLst/>
              <a:gdLst/>
              <a:ahLst/>
              <a:cxnLst/>
              <a:rect l="l" t="t" r="r" b="b"/>
              <a:pathLst>
                <a:path w="168" h="49" extrusionOk="0">
                  <a:moveTo>
                    <a:pt x="1" y="1"/>
                  </a:moveTo>
                  <a:cubicBezTo>
                    <a:pt x="13" y="13"/>
                    <a:pt x="37" y="48"/>
                    <a:pt x="49" y="48"/>
                  </a:cubicBezTo>
                  <a:cubicBezTo>
                    <a:pt x="96" y="37"/>
                    <a:pt x="120" y="13"/>
                    <a:pt x="1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30"/>
            <p:cNvSpPr/>
            <p:nvPr/>
          </p:nvSpPr>
          <p:spPr>
            <a:xfrm>
              <a:off x="5540275" y="2121775"/>
              <a:ext cx="46450" cy="15950"/>
            </a:xfrm>
            <a:custGeom>
              <a:avLst/>
              <a:gdLst/>
              <a:ahLst/>
              <a:cxnLst/>
              <a:rect l="l" t="t" r="r" b="b"/>
              <a:pathLst>
                <a:path w="1858" h="638" extrusionOk="0">
                  <a:moveTo>
                    <a:pt x="1030" y="0"/>
                  </a:moveTo>
                  <a:cubicBezTo>
                    <a:pt x="678" y="0"/>
                    <a:pt x="334" y="26"/>
                    <a:pt x="0" y="145"/>
                  </a:cubicBezTo>
                  <a:lnTo>
                    <a:pt x="0" y="300"/>
                  </a:lnTo>
                  <a:cubicBezTo>
                    <a:pt x="119" y="431"/>
                    <a:pt x="274" y="443"/>
                    <a:pt x="441" y="467"/>
                  </a:cubicBezTo>
                  <a:cubicBezTo>
                    <a:pt x="465" y="464"/>
                    <a:pt x="488" y="463"/>
                    <a:pt x="511" y="463"/>
                  </a:cubicBezTo>
                  <a:cubicBezTo>
                    <a:pt x="707" y="463"/>
                    <a:pt x="876" y="547"/>
                    <a:pt x="1036" y="621"/>
                  </a:cubicBezTo>
                  <a:cubicBezTo>
                    <a:pt x="1063" y="632"/>
                    <a:pt x="1087" y="638"/>
                    <a:pt x="1111" y="638"/>
                  </a:cubicBezTo>
                  <a:cubicBezTo>
                    <a:pt x="1141" y="638"/>
                    <a:pt x="1170" y="629"/>
                    <a:pt x="1203" y="609"/>
                  </a:cubicBezTo>
                  <a:cubicBezTo>
                    <a:pt x="1250" y="586"/>
                    <a:pt x="1286" y="538"/>
                    <a:pt x="1322" y="490"/>
                  </a:cubicBezTo>
                  <a:lnTo>
                    <a:pt x="1322" y="431"/>
                  </a:lnTo>
                  <a:cubicBezTo>
                    <a:pt x="1326" y="427"/>
                    <a:pt x="1330" y="424"/>
                    <a:pt x="1334" y="424"/>
                  </a:cubicBezTo>
                  <a:cubicBezTo>
                    <a:pt x="1344" y="424"/>
                    <a:pt x="1357" y="435"/>
                    <a:pt x="1381" y="467"/>
                  </a:cubicBezTo>
                  <a:cubicBezTo>
                    <a:pt x="1429" y="479"/>
                    <a:pt x="1465" y="490"/>
                    <a:pt x="1524" y="490"/>
                  </a:cubicBezTo>
                  <a:cubicBezTo>
                    <a:pt x="1607" y="479"/>
                    <a:pt x="1679" y="443"/>
                    <a:pt x="1750" y="407"/>
                  </a:cubicBezTo>
                  <a:cubicBezTo>
                    <a:pt x="1798" y="371"/>
                    <a:pt x="1822" y="324"/>
                    <a:pt x="1857" y="288"/>
                  </a:cubicBezTo>
                  <a:lnTo>
                    <a:pt x="1857" y="145"/>
                  </a:lnTo>
                  <a:lnTo>
                    <a:pt x="1679" y="14"/>
                  </a:lnTo>
                  <a:cubicBezTo>
                    <a:pt x="1459" y="10"/>
                    <a:pt x="1243" y="0"/>
                    <a:pt x="10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30"/>
            <p:cNvSpPr/>
            <p:nvPr/>
          </p:nvSpPr>
          <p:spPr>
            <a:xfrm>
              <a:off x="5514125" y="2128975"/>
              <a:ext cx="47000" cy="12275"/>
            </a:xfrm>
            <a:custGeom>
              <a:avLst/>
              <a:gdLst/>
              <a:ahLst/>
              <a:cxnLst/>
              <a:rect l="l" t="t" r="r" b="b"/>
              <a:pathLst>
                <a:path w="1880" h="491" extrusionOk="0">
                  <a:moveTo>
                    <a:pt x="1022" y="0"/>
                  </a:moveTo>
                  <a:cubicBezTo>
                    <a:pt x="748" y="36"/>
                    <a:pt x="451" y="83"/>
                    <a:pt x="177" y="119"/>
                  </a:cubicBezTo>
                  <a:cubicBezTo>
                    <a:pt x="152" y="113"/>
                    <a:pt x="130" y="110"/>
                    <a:pt x="111" y="110"/>
                  </a:cubicBezTo>
                  <a:cubicBezTo>
                    <a:pt x="23" y="110"/>
                    <a:pt x="0" y="176"/>
                    <a:pt x="10" y="274"/>
                  </a:cubicBezTo>
                  <a:cubicBezTo>
                    <a:pt x="58" y="321"/>
                    <a:pt x="117" y="369"/>
                    <a:pt x="177" y="381"/>
                  </a:cubicBezTo>
                  <a:cubicBezTo>
                    <a:pt x="475" y="441"/>
                    <a:pt x="784" y="369"/>
                    <a:pt x="1070" y="476"/>
                  </a:cubicBezTo>
                  <a:cubicBezTo>
                    <a:pt x="1166" y="483"/>
                    <a:pt x="1266" y="490"/>
                    <a:pt x="1366" y="490"/>
                  </a:cubicBezTo>
                  <a:cubicBezTo>
                    <a:pt x="1439" y="490"/>
                    <a:pt x="1511" y="486"/>
                    <a:pt x="1582" y="476"/>
                  </a:cubicBezTo>
                  <a:cubicBezTo>
                    <a:pt x="1820" y="321"/>
                    <a:pt x="1879" y="179"/>
                    <a:pt x="16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30"/>
            <p:cNvSpPr/>
            <p:nvPr/>
          </p:nvSpPr>
          <p:spPr>
            <a:xfrm>
              <a:off x="5493225" y="2125300"/>
              <a:ext cx="25025" cy="16500"/>
            </a:xfrm>
            <a:custGeom>
              <a:avLst/>
              <a:gdLst/>
              <a:ahLst/>
              <a:cxnLst/>
              <a:rect l="l" t="t" r="r" b="b"/>
              <a:pathLst>
                <a:path w="1001" h="660" extrusionOk="0">
                  <a:moveTo>
                    <a:pt x="215" y="1"/>
                  </a:moveTo>
                  <a:cubicBezTo>
                    <a:pt x="195" y="1"/>
                    <a:pt x="175" y="2"/>
                    <a:pt x="156" y="4"/>
                  </a:cubicBezTo>
                  <a:cubicBezTo>
                    <a:pt x="13" y="123"/>
                    <a:pt x="48" y="290"/>
                    <a:pt x="1" y="445"/>
                  </a:cubicBezTo>
                  <a:lnTo>
                    <a:pt x="1" y="540"/>
                  </a:lnTo>
                  <a:cubicBezTo>
                    <a:pt x="144" y="611"/>
                    <a:pt x="284" y="660"/>
                    <a:pt x="418" y="660"/>
                  </a:cubicBezTo>
                  <a:cubicBezTo>
                    <a:pt x="575" y="660"/>
                    <a:pt x="724" y="594"/>
                    <a:pt x="858" y="421"/>
                  </a:cubicBezTo>
                  <a:cubicBezTo>
                    <a:pt x="906" y="361"/>
                    <a:pt x="953" y="326"/>
                    <a:pt x="1001" y="278"/>
                  </a:cubicBezTo>
                  <a:cubicBezTo>
                    <a:pt x="991" y="184"/>
                    <a:pt x="971" y="43"/>
                    <a:pt x="877" y="43"/>
                  </a:cubicBezTo>
                  <a:cubicBezTo>
                    <a:pt x="864" y="43"/>
                    <a:pt x="850" y="46"/>
                    <a:pt x="834" y="52"/>
                  </a:cubicBezTo>
                  <a:cubicBezTo>
                    <a:pt x="794" y="60"/>
                    <a:pt x="754" y="63"/>
                    <a:pt x="714" y="63"/>
                  </a:cubicBezTo>
                  <a:cubicBezTo>
                    <a:pt x="541" y="63"/>
                    <a:pt x="375" y="1"/>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30"/>
            <p:cNvSpPr/>
            <p:nvPr/>
          </p:nvSpPr>
          <p:spPr>
            <a:xfrm>
              <a:off x="5366425" y="2107525"/>
              <a:ext cx="19375" cy="16075"/>
            </a:xfrm>
            <a:custGeom>
              <a:avLst/>
              <a:gdLst/>
              <a:ahLst/>
              <a:cxnLst/>
              <a:rect l="l" t="t" r="r" b="b"/>
              <a:pathLst>
                <a:path w="775" h="643" extrusionOk="0">
                  <a:moveTo>
                    <a:pt x="346" y="1"/>
                  </a:moveTo>
                  <a:cubicBezTo>
                    <a:pt x="287" y="48"/>
                    <a:pt x="287" y="96"/>
                    <a:pt x="322" y="144"/>
                  </a:cubicBezTo>
                  <a:cubicBezTo>
                    <a:pt x="275" y="275"/>
                    <a:pt x="179" y="358"/>
                    <a:pt x="48" y="417"/>
                  </a:cubicBezTo>
                  <a:cubicBezTo>
                    <a:pt x="1" y="465"/>
                    <a:pt x="1" y="513"/>
                    <a:pt x="60" y="560"/>
                  </a:cubicBezTo>
                  <a:cubicBezTo>
                    <a:pt x="203" y="572"/>
                    <a:pt x="346" y="572"/>
                    <a:pt x="489" y="572"/>
                  </a:cubicBezTo>
                  <a:cubicBezTo>
                    <a:pt x="530" y="622"/>
                    <a:pt x="578" y="643"/>
                    <a:pt x="635" y="643"/>
                  </a:cubicBezTo>
                  <a:cubicBezTo>
                    <a:pt x="660" y="643"/>
                    <a:pt x="686" y="639"/>
                    <a:pt x="715" y="632"/>
                  </a:cubicBezTo>
                  <a:lnTo>
                    <a:pt x="775" y="572"/>
                  </a:lnTo>
                  <a:cubicBezTo>
                    <a:pt x="525" y="406"/>
                    <a:pt x="608" y="215"/>
                    <a:pt x="739" y="25"/>
                  </a:cubicBezTo>
                  <a:cubicBezTo>
                    <a:pt x="608" y="25"/>
                    <a:pt x="477" y="1"/>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30"/>
            <p:cNvSpPr/>
            <p:nvPr/>
          </p:nvSpPr>
          <p:spPr>
            <a:xfrm>
              <a:off x="5482525" y="2124975"/>
              <a:ext cx="19950" cy="11450"/>
            </a:xfrm>
            <a:custGeom>
              <a:avLst/>
              <a:gdLst/>
              <a:ahLst/>
              <a:cxnLst/>
              <a:rect l="l" t="t" r="r" b="b"/>
              <a:pathLst>
                <a:path w="798" h="458" extrusionOk="0">
                  <a:moveTo>
                    <a:pt x="500" y="1"/>
                  </a:moveTo>
                  <a:cubicBezTo>
                    <a:pt x="319" y="1"/>
                    <a:pt x="155" y="64"/>
                    <a:pt x="0" y="136"/>
                  </a:cubicBezTo>
                  <a:cubicBezTo>
                    <a:pt x="0" y="458"/>
                    <a:pt x="226" y="422"/>
                    <a:pt x="429" y="434"/>
                  </a:cubicBezTo>
                  <a:cubicBezTo>
                    <a:pt x="798" y="410"/>
                    <a:pt x="524" y="136"/>
                    <a:pt x="584" y="5"/>
                  </a:cubicBezTo>
                  <a:cubicBezTo>
                    <a:pt x="555" y="2"/>
                    <a:pt x="527" y="1"/>
                    <a:pt x="5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30"/>
            <p:cNvSpPr/>
            <p:nvPr/>
          </p:nvSpPr>
          <p:spPr>
            <a:xfrm>
              <a:off x="5391725" y="2124800"/>
              <a:ext cx="5100" cy="8050"/>
            </a:xfrm>
            <a:custGeom>
              <a:avLst/>
              <a:gdLst/>
              <a:ahLst/>
              <a:cxnLst/>
              <a:rect l="l" t="t" r="r" b="b"/>
              <a:pathLst>
                <a:path w="204" h="322" extrusionOk="0">
                  <a:moveTo>
                    <a:pt x="179" y="0"/>
                  </a:moveTo>
                  <a:cubicBezTo>
                    <a:pt x="132" y="12"/>
                    <a:pt x="84" y="12"/>
                    <a:pt x="48" y="12"/>
                  </a:cubicBezTo>
                  <a:cubicBezTo>
                    <a:pt x="60" y="119"/>
                    <a:pt x="1" y="238"/>
                    <a:pt x="120" y="322"/>
                  </a:cubicBezTo>
                  <a:cubicBezTo>
                    <a:pt x="203" y="227"/>
                    <a:pt x="179" y="107"/>
                    <a:pt x="1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30"/>
            <p:cNvSpPr/>
            <p:nvPr/>
          </p:nvSpPr>
          <p:spPr>
            <a:xfrm>
              <a:off x="5443150" y="2128375"/>
              <a:ext cx="6950" cy="6700"/>
            </a:xfrm>
            <a:custGeom>
              <a:avLst/>
              <a:gdLst/>
              <a:ahLst/>
              <a:cxnLst/>
              <a:rect l="l" t="t" r="r" b="b"/>
              <a:pathLst>
                <a:path w="278" h="268" extrusionOk="0">
                  <a:moveTo>
                    <a:pt x="135" y="0"/>
                  </a:moveTo>
                  <a:cubicBezTo>
                    <a:pt x="92" y="129"/>
                    <a:pt x="0" y="267"/>
                    <a:pt x="192" y="267"/>
                  </a:cubicBezTo>
                  <a:cubicBezTo>
                    <a:pt x="213" y="267"/>
                    <a:pt x="237" y="266"/>
                    <a:pt x="266" y="262"/>
                  </a:cubicBezTo>
                  <a:cubicBezTo>
                    <a:pt x="266" y="179"/>
                    <a:pt x="277" y="95"/>
                    <a:pt x="2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30"/>
            <p:cNvSpPr/>
            <p:nvPr/>
          </p:nvSpPr>
          <p:spPr>
            <a:xfrm>
              <a:off x="5384300" y="2121525"/>
              <a:ext cx="8650" cy="3600"/>
            </a:xfrm>
            <a:custGeom>
              <a:avLst/>
              <a:gdLst/>
              <a:ahLst/>
              <a:cxnLst/>
              <a:rect l="l" t="t" r="r" b="b"/>
              <a:pathLst>
                <a:path w="346" h="144" extrusionOk="0">
                  <a:moveTo>
                    <a:pt x="60" y="0"/>
                  </a:moveTo>
                  <a:cubicBezTo>
                    <a:pt x="48" y="24"/>
                    <a:pt x="12" y="36"/>
                    <a:pt x="0" y="72"/>
                  </a:cubicBezTo>
                  <a:cubicBezTo>
                    <a:pt x="12" y="96"/>
                    <a:pt x="24" y="119"/>
                    <a:pt x="48" y="143"/>
                  </a:cubicBezTo>
                  <a:lnTo>
                    <a:pt x="345" y="143"/>
                  </a:lnTo>
                  <a:cubicBezTo>
                    <a:pt x="286" y="24"/>
                    <a:pt x="179" y="1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30"/>
            <p:cNvSpPr/>
            <p:nvPr/>
          </p:nvSpPr>
          <p:spPr>
            <a:xfrm>
              <a:off x="5450075" y="2127475"/>
              <a:ext cx="1500" cy="1525"/>
            </a:xfrm>
            <a:custGeom>
              <a:avLst/>
              <a:gdLst/>
              <a:ahLst/>
              <a:cxnLst/>
              <a:rect l="l" t="t" r="r" b="b"/>
              <a:pathLst>
                <a:path w="60" h="61" extrusionOk="0">
                  <a:moveTo>
                    <a:pt x="60" y="0"/>
                  </a:moveTo>
                  <a:lnTo>
                    <a:pt x="19" y="41"/>
                  </a:lnTo>
                  <a:lnTo>
                    <a:pt x="19" y="41"/>
                  </a:lnTo>
                  <a:cubicBezTo>
                    <a:pt x="30" y="36"/>
                    <a:pt x="41" y="36"/>
                    <a:pt x="48" y="36"/>
                  </a:cubicBezTo>
                  <a:cubicBezTo>
                    <a:pt x="60" y="24"/>
                    <a:pt x="60" y="12"/>
                    <a:pt x="60" y="0"/>
                  </a:cubicBezTo>
                  <a:close/>
                  <a:moveTo>
                    <a:pt x="19" y="41"/>
                  </a:moveTo>
                  <a:cubicBezTo>
                    <a:pt x="12" y="45"/>
                    <a:pt x="5" y="50"/>
                    <a:pt x="0" y="60"/>
                  </a:cubicBezTo>
                  <a:lnTo>
                    <a:pt x="19" y="4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30"/>
            <p:cNvSpPr/>
            <p:nvPr/>
          </p:nvSpPr>
          <p:spPr>
            <a:xfrm>
              <a:off x="5478650" y="2126950"/>
              <a:ext cx="3900" cy="2050"/>
            </a:xfrm>
            <a:custGeom>
              <a:avLst/>
              <a:gdLst/>
              <a:ahLst/>
              <a:cxnLst/>
              <a:rect l="l" t="t" r="r" b="b"/>
              <a:pathLst>
                <a:path w="156" h="82" extrusionOk="0">
                  <a:moveTo>
                    <a:pt x="78" y="1"/>
                  </a:moveTo>
                  <a:cubicBezTo>
                    <a:pt x="51" y="1"/>
                    <a:pt x="24" y="27"/>
                    <a:pt x="0" y="81"/>
                  </a:cubicBezTo>
                  <a:lnTo>
                    <a:pt x="155" y="81"/>
                  </a:lnTo>
                  <a:cubicBezTo>
                    <a:pt x="131" y="27"/>
                    <a:pt x="105" y="1"/>
                    <a:pt x="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0"/>
            <p:cNvSpPr/>
            <p:nvPr/>
          </p:nvSpPr>
          <p:spPr>
            <a:xfrm>
              <a:off x="5704575" y="2135500"/>
              <a:ext cx="79200" cy="11950"/>
            </a:xfrm>
            <a:custGeom>
              <a:avLst/>
              <a:gdLst/>
              <a:ahLst/>
              <a:cxnLst/>
              <a:rect l="l" t="t" r="r" b="b"/>
              <a:pathLst>
                <a:path w="3168" h="478" extrusionOk="0">
                  <a:moveTo>
                    <a:pt x="0" y="1"/>
                  </a:moveTo>
                  <a:lnTo>
                    <a:pt x="0" y="132"/>
                  </a:lnTo>
                  <a:cubicBezTo>
                    <a:pt x="584" y="477"/>
                    <a:pt x="1239" y="406"/>
                    <a:pt x="1881" y="453"/>
                  </a:cubicBezTo>
                  <a:cubicBezTo>
                    <a:pt x="2251" y="120"/>
                    <a:pt x="2751" y="311"/>
                    <a:pt x="3167" y="156"/>
                  </a:cubicBezTo>
                  <a:lnTo>
                    <a:pt x="3167" y="13"/>
                  </a:lnTo>
                  <a:lnTo>
                    <a:pt x="2179" y="13"/>
                  </a:lnTo>
                  <a:cubicBezTo>
                    <a:pt x="2102" y="66"/>
                    <a:pt x="2027" y="93"/>
                    <a:pt x="1953" y="93"/>
                  </a:cubicBezTo>
                  <a:cubicBezTo>
                    <a:pt x="1879" y="93"/>
                    <a:pt x="1804" y="66"/>
                    <a:pt x="1727" y="13"/>
                  </a:cubicBezTo>
                  <a:cubicBezTo>
                    <a:pt x="1143" y="13"/>
                    <a:pt x="584" y="1"/>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0"/>
            <p:cNvSpPr/>
            <p:nvPr/>
          </p:nvSpPr>
          <p:spPr>
            <a:xfrm>
              <a:off x="5664100" y="2138775"/>
              <a:ext cx="87525" cy="12600"/>
            </a:xfrm>
            <a:custGeom>
              <a:avLst/>
              <a:gdLst/>
              <a:ahLst/>
              <a:cxnLst/>
              <a:rect l="l" t="t" r="r" b="b"/>
              <a:pathLst>
                <a:path w="3501" h="504" extrusionOk="0">
                  <a:moveTo>
                    <a:pt x="1619" y="1"/>
                  </a:moveTo>
                  <a:cubicBezTo>
                    <a:pt x="1095" y="25"/>
                    <a:pt x="560" y="25"/>
                    <a:pt x="48" y="180"/>
                  </a:cubicBezTo>
                  <a:cubicBezTo>
                    <a:pt x="0" y="263"/>
                    <a:pt x="0" y="322"/>
                    <a:pt x="71" y="382"/>
                  </a:cubicBezTo>
                  <a:cubicBezTo>
                    <a:pt x="251" y="473"/>
                    <a:pt x="429" y="503"/>
                    <a:pt x="607" y="503"/>
                  </a:cubicBezTo>
                  <a:cubicBezTo>
                    <a:pt x="942" y="503"/>
                    <a:pt x="1276" y="397"/>
                    <a:pt x="1612" y="397"/>
                  </a:cubicBezTo>
                  <a:cubicBezTo>
                    <a:pt x="1725" y="397"/>
                    <a:pt x="1839" y="409"/>
                    <a:pt x="1953" y="441"/>
                  </a:cubicBezTo>
                  <a:cubicBezTo>
                    <a:pt x="2054" y="402"/>
                    <a:pt x="2158" y="389"/>
                    <a:pt x="2265" y="389"/>
                  </a:cubicBezTo>
                  <a:cubicBezTo>
                    <a:pt x="2384" y="389"/>
                    <a:pt x="2506" y="405"/>
                    <a:pt x="2631" y="418"/>
                  </a:cubicBezTo>
                  <a:cubicBezTo>
                    <a:pt x="2785" y="437"/>
                    <a:pt x="2948" y="487"/>
                    <a:pt x="3107" y="487"/>
                  </a:cubicBezTo>
                  <a:cubicBezTo>
                    <a:pt x="3245" y="487"/>
                    <a:pt x="3379" y="449"/>
                    <a:pt x="3500" y="322"/>
                  </a:cubicBezTo>
                  <a:cubicBezTo>
                    <a:pt x="2917" y="1"/>
                    <a:pt x="2227" y="168"/>
                    <a:pt x="16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0"/>
            <p:cNvSpPr/>
            <p:nvPr/>
          </p:nvSpPr>
          <p:spPr>
            <a:xfrm>
              <a:off x="5634925" y="2142525"/>
              <a:ext cx="78300" cy="13325"/>
            </a:xfrm>
            <a:custGeom>
              <a:avLst/>
              <a:gdLst/>
              <a:ahLst/>
              <a:cxnLst/>
              <a:rect l="l" t="t" r="r" b="b"/>
              <a:pathLst>
                <a:path w="3132" h="533" extrusionOk="0">
                  <a:moveTo>
                    <a:pt x="527" y="1"/>
                  </a:moveTo>
                  <a:cubicBezTo>
                    <a:pt x="377" y="1"/>
                    <a:pt x="242" y="50"/>
                    <a:pt x="107" y="113"/>
                  </a:cubicBezTo>
                  <a:cubicBezTo>
                    <a:pt x="36" y="184"/>
                    <a:pt x="0" y="268"/>
                    <a:pt x="24" y="375"/>
                  </a:cubicBezTo>
                  <a:cubicBezTo>
                    <a:pt x="48" y="446"/>
                    <a:pt x="95" y="494"/>
                    <a:pt x="155" y="530"/>
                  </a:cubicBezTo>
                  <a:lnTo>
                    <a:pt x="238" y="482"/>
                  </a:lnTo>
                  <a:cubicBezTo>
                    <a:pt x="286" y="482"/>
                    <a:pt x="346" y="494"/>
                    <a:pt x="393" y="494"/>
                  </a:cubicBezTo>
                  <a:cubicBezTo>
                    <a:pt x="578" y="518"/>
                    <a:pt x="768" y="533"/>
                    <a:pt x="959" y="533"/>
                  </a:cubicBezTo>
                  <a:cubicBezTo>
                    <a:pt x="1149" y="533"/>
                    <a:pt x="1340" y="518"/>
                    <a:pt x="1524" y="482"/>
                  </a:cubicBezTo>
                  <a:lnTo>
                    <a:pt x="1667" y="482"/>
                  </a:lnTo>
                  <a:cubicBezTo>
                    <a:pt x="1780" y="512"/>
                    <a:pt x="1896" y="527"/>
                    <a:pt x="2014" y="527"/>
                  </a:cubicBezTo>
                  <a:cubicBezTo>
                    <a:pt x="2131" y="527"/>
                    <a:pt x="2251" y="512"/>
                    <a:pt x="2370" y="482"/>
                  </a:cubicBezTo>
                  <a:cubicBezTo>
                    <a:pt x="2429" y="470"/>
                    <a:pt x="2477" y="446"/>
                    <a:pt x="2536" y="434"/>
                  </a:cubicBezTo>
                  <a:cubicBezTo>
                    <a:pt x="2639" y="317"/>
                    <a:pt x="2768" y="313"/>
                    <a:pt x="2897" y="313"/>
                  </a:cubicBezTo>
                  <a:cubicBezTo>
                    <a:pt x="2908" y="313"/>
                    <a:pt x="2919" y="313"/>
                    <a:pt x="2930" y="313"/>
                  </a:cubicBezTo>
                  <a:cubicBezTo>
                    <a:pt x="2999" y="313"/>
                    <a:pt x="3068" y="311"/>
                    <a:pt x="3132" y="291"/>
                  </a:cubicBezTo>
                  <a:cubicBezTo>
                    <a:pt x="3084" y="244"/>
                    <a:pt x="3024" y="137"/>
                    <a:pt x="3001" y="137"/>
                  </a:cubicBezTo>
                  <a:cubicBezTo>
                    <a:pt x="2818" y="162"/>
                    <a:pt x="2636" y="170"/>
                    <a:pt x="2455" y="170"/>
                  </a:cubicBezTo>
                  <a:cubicBezTo>
                    <a:pt x="2188" y="170"/>
                    <a:pt x="1922" y="153"/>
                    <a:pt x="1655" y="153"/>
                  </a:cubicBezTo>
                  <a:cubicBezTo>
                    <a:pt x="1512" y="153"/>
                    <a:pt x="1370" y="158"/>
                    <a:pt x="1227" y="172"/>
                  </a:cubicBezTo>
                  <a:cubicBezTo>
                    <a:pt x="1179" y="125"/>
                    <a:pt x="1131" y="89"/>
                    <a:pt x="1108" y="89"/>
                  </a:cubicBezTo>
                  <a:cubicBezTo>
                    <a:pt x="1000" y="77"/>
                    <a:pt x="893" y="89"/>
                    <a:pt x="798" y="53"/>
                  </a:cubicBezTo>
                  <a:cubicBezTo>
                    <a:pt x="762" y="30"/>
                    <a:pt x="715" y="18"/>
                    <a:pt x="679" y="18"/>
                  </a:cubicBezTo>
                  <a:cubicBezTo>
                    <a:pt x="626" y="6"/>
                    <a:pt x="576" y="1"/>
                    <a:pt x="5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0"/>
            <p:cNvSpPr/>
            <p:nvPr/>
          </p:nvSpPr>
          <p:spPr>
            <a:xfrm>
              <a:off x="5610500" y="2137600"/>
              <a:ext cx="40525" cy="13000"/>
            </a:xfrm>
            <a:custGeom>
              <a:avLst/>
              <a:gdLst/>
              <a:ahLst/>
              <a:cxnLst/>
              <a:rect l="l" t="t" r="r" b="b"/>
              <a:pathLst>
                <a:path w="1621" h="520" extrusionOk="0">
                  <a:moveTo>
                    <a:pt x="531" y="0"/>
                  </a:moveTo>
                  <a:cubicBezTo>
                    <a:pt x="461" y="0"/>
                    <a:pt x="392" y="21"/>
                    <a:pt x="322" y="84"/>
                  </a:cubicBezTo>
                  <a:cubicBezTo>
                    <a:pt x="299" y="90"/>
                    <a:pt x="278" y="93"/>
                    <a:pt x="257" y="93"/>
                  </a:cubicBezTo>
                  <a:cubicBezTo>
                    <a:pt x="236" y="93"/>
                    <a:pt x="215" y="90"/>
                    <a:pt x="191" y="84"/>
                  </a:cubicBezTo>
                  <a:cubicBezTo>
                    <a:pt x="1" y="84"/>
                    <a:pt x="25" y="191"/>
                    <a:pt x="72" y="310"/>
                  </a:cubicBezTo>
                  <a:cubicBezTo>
                    <a:pt x="223" y="461"/>
                    <a:pt x="383" y="520"/>
                    <a:pt x="547" y="520"/>
                  </a:cubicBezTo>
                  <a:cubicBezTo>
                    <a:pt x="708" y="520"/>
                    <a:pt x="872" y="464"/>
                    <a:pt x="1037" y="381"/>
                  </a:cubicBezTo>
                  <a:cubicBezTo>
                    <a:pt x="1251" y="369"/>
                    <a:pt x="1453" y="346"/>
                    <a:pt x="1620" y="203"/>
                  </a:cubicBezTo>
                  <a:cubicBezTo>
                    <a:pt x="1549" y="107"/>
                    <a:pt x="1456" y="90"/>
                    <a:pt x="1358" y="90"/>
                  </a:cubicBezTo>
                  <a:cubicBezTo>
                    <a:pt x="1299" y="90"/>
                    <a:pt x="1238" y="96"/>
                    <a:pt x="1178" y="96"/>
                  </a:cubicBezTo>
                  <a:cubicBezTo>
                    <a:pt x="1138" y="96"/>
                    <a:pt x="1099" y="93"/>
                    <a:pt x="1061" y="84"/>
                  </a:cubicBezTo>
                  <a:cubicBezTo>
                    <a:pt x="1034" y="90"/>
                    <a:pt x="1007" y="92"/>
                    <a:pt x="981" y="92"/>
                  </a:cubicBezTo>
                  <a:cubicBezTo>
                    <a:pt x="825" y="92"/>
                    <a:pt x="676" y="0"/>
                    <a:pt x="5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0"/>
            <p:cNvSpPr/>
            <p:nvPr/>
          </p:nvSpPr>
          <p:spPr>
            <a:xfrm>
              <a:off x="5632525" y="2125275"/>
              <a:ext cx="25450" cy="10550"/>
            </a:xfrm>
            <a:custGeom>
              <a:avLst/>
              <a:gdLst/>
              <a:ahLst/>
              <a:cxnLst/>
              <a:rect l="l" t="t" r="r" b="b"/>
              <a:pathLst>
                <a:path w="1018" h="422" extrusionOk="0">
                  <a:moveTo>
                    <a:pt x="455" y="0"/>
                  </a:moveTo>
                  <a:cubicBezTo>
                    <a:pt x="296" y="0"/>
                    <a:pt x="142" y="33"/>
                    <a:pt x="1" y="148"/>
                  </a:cubicBezTo>
                  <a:cubicBezTo>
                    <a:pt x="61" y="231"/>
                    <a:pt x="96" y="339"/>
                    <a:pt x="156" y="422"/>
                  </a:cubicBezTo>
                  <a:cubicBezTo>
                    <a:pt x="263" y="315"/>
                    <a:pt x="373" y="279"/>
                    <a:pt x="486" y="279"/>
                  </a:cubicBezTo>
                  <a:cubicBezTo>
                    <a:pt x="599" y="279"/>
                    <a:pt x="715" y="315"/>
                    <a:pt x="834" y="350"/>
                  </a:cubicBezTo>
                  <a:cubicBezTo>
                    <a:pt x="853" y="357"/>
                    <a:pt x="871" y="361"/>
                    <a:pt x="889" y="361"/>
                  </a:cubicBezTo>
                  <a:cubicBezTo>
                    <a:pt x="962" y="361"/>
                    <a:pt x="1018" y="303"/>
                    <a:pt x="989" y="208"/>
                  </a:cubicBezTo>
                  <a:cubicBezTo>
                    <a:pt x="977" y="148"/>
                    <a:pt x="918" y="41"/>
                    <a:pt x="870" y="41"/>
                  </a:cubicBezTo>
                  <a:cubicBezTo>
                    <a:pt x="732" y="24"/>
                    <a:pt x="592" y="0"/>
                    <a:pt x="4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0"/>
            <p:cNvSpPr/>
            <p:nvPr/>
          </p:nvSpPr>
          <p:spPr>
            <a:xfrm>
              <a:off x="5654275" y="2141250"/>
              <a:ext cx="8950" cy="5725"/>
            </a:xfrm>
            <a:custGeom>
              <a:avLst/>
              <a:gdLst/>
              <a:ahLst/>
              <a:cxnLst/>
              <a:rect l="l" t="t" r="r" b="b"/>
              <a:pathLst>
                <a:path w="358" h="229" extrusionOk="0">
                  <a:moveTo>
                    <a:pt x="194" y="0"/>
                  </a:moveTo>
                  <a:cubicBezTo>
                    <a:pt x="125" y="0"/>
                    <a:pt x="65" y="72"/>
                    <a:pt x="0" y="104"/>
                  </a:cubicBezTo>
                  <a:cubicBezTo>
                    <a:pt x="46" y="205"/>
                    <a:pt x="127" y="228"/>
                    <a:pt x="216" y="228"/>
                  </a:cubicBezTo>
                  <a:cubicBezTo>
                    <a:pt x="243" y="228"/>
                    <a:pt x="270" y="226"/>
                    <a:pt x="298" y="223"/>
                  </a:cubicBezTo>
                  <a:cubicBezTo>
                    <a:pt x="357" y="164"/>
                    <a:pt x="357" y="116"/>
                    <a:pt x="298" y="57"/>
                  </a:cubicBezTo>
                  <a:cubicBezTo>
                    <a:pt x="260" y="15"/>
                    <a:pt x="226"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0"/>
            <p:cNvSpPr/>
            <p:nvPr/>
          </p:nvSpPr>
          <p:spPr>
            <a:xfrm>
              <a:off x="5661700" y="2142650"/>
              <a:ext cx="3900" cy="4200"/>
            </a:xfrm>
            <a:custGeom>
              <a:avLst/>
              <a:gdLst/>
              <a:ahLst/>
              <a:cxnLst/>
              <a:rect l="l" t="t" r="r" b="b"/>
              <a:pathLst>
                <a:path w="156" h="168" extrusionOk="0">
                  <a:moveTo>
                    <a:pt x="25" y="1"/>
                  </a:moveTo>
                  <a:cubicBezTo>
                    <a:pt x="1" y="60"/>
                    <a:pt x="1" y="108"/>
                    <a:pt x="1" y="167"/>
                  </a:cubicBezTo>
                  <a:lnTo>
                    <a:pt x="156" y="155"/>
                  </a:lnTo>
                  <a:lnTo>
                    <a:pt x="156" y="25"/>
                  </a:lnTo>
                  <a:cubicBezTo>
                    <a:pt x="108" y="13"/>
                    <a:pt x="60" y="1"/>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0"/>
            <p:cNvSpPr/>
            <p:nvPr/>
          </p:nvSpPr>
          <p:spPr>
            <a:xfrm>
              <a:off x="5553950" y="2128500"/>
              <a:ext cx="61350" cy="16275"/>
            </a:xfrm>
            <a:custGeom>
              <a:avLst/>
              <a:gdLst/>
              <a:ahLst/>
              <a:cxnLst/>
              <a:rect l="l" t="t" r="r" b="b"/>
              <a:pathLst>
                <a:path w="2454" h="651" extrusionOk="0">
                  <a:moveTo>
                    <a:pt x="114" y="0"/>
                  </a:moveTo>
                  <a:cubicBezTo>
                    <a:pt x="79" y="0"/>
                    <a:pt x="41" y="6"/>
                    <a:pt x="1" y="19"/>
                  </a:cubicBezTo>
                  <a:cubicBezTo>
                    <a:pt x="84" y="162"/>
                    <a:pt x="84" y="293"/>
                    <a:pt x="1" y="448"/>
                  </a:cubicBezTo>
                  <a:cubicBezTo>
                    <a:pt x="400" y="610"/>
                    <a:pt x="808" y="626"/>
                    <a:pt x="1216" y="626"/>
                  </a:cubicBezTo>
                  <a:cubicBezTo>
                    <a:pt x="1315" y="626"/>
                    <a:pt x="1415" y="625"/>
                    <a:pt x="1514" y="625"/>
                  </a:cubicBezTo>
                  <a:cubicBezTo>
                    <a:pt x="1665" y="625"/>
                    <a:pt x="1815" y="627"/>
                    <a:pt x="1965" y="638"/>
                  </a:cubicBezTo>
                  <a:cubicBezTo>
                    <a:pt x="2013" y="650"/>
                    <a:pt x="2037" y="650"/>
                    <a:pt x="2084" y="650"/>
                  </a:cubicBezTo>
                  <a:cubicBezTo>
                    <a:pt x="2132" y="650"/>
                    <a:pt x="2156" y="638"/>
                    <a:pt x="2203" y="638"/>
                  </a:cubicBezTo>
                  <a:cubicBezTo>
                    <a:pt x="2251" y="626"/>
                    <a:pt x="2275" y="591"/>
                    <a:pt x="2311" y="579"/>
                  </a:cubicBezTo>
                  <a:cubicBezTo>
                    <a:pt x="2346" y="531"/>
                    <a:pt x="2406" y="495"/>
                    <a:pt x="2453" y="448"/>
                  </a:cubicBezTo>
                  <a:cubicBezTo>
                    <a:pt x="2404" y="358"/>
                    <a:pt x="2345" y="243"/>
                    <a:pt x="2251" y="243"/>
                  </a:cubicBezTo>
                  <a:cubicBezTo>
                    <a:pt x="2232" y="243"/>
                    <a:pt x="2213" y="247"/>
                    <a:pt x="2191" y="257"/>
                  </a:cubicBezTo>
                  <a:cubicBezTo>
                    <a:pt x="2116" y="283"/>
                    <a:pt x="2046" y="294"/>
                    <a:pt x="1979" y="294"/>
                  </a:cubicBezTo>
                  <a:cubicBezTo>
                    <a:pt x="1710" y="294"/>
                    <a:pt x="1504" y="114"/>
                    <a:pt x="1275" y="19"/>
                  </a:cubicBezTo>
                  <a:cubicBezTo>
                    <a:pt x="1227" y="31"/>
                    <a:pt x="1191" y="31"/>
                    <a:pt x="1144" y="31"/>
                  </a:cubicBezTo>
                  <a:cubicBezTo>
                    <a:pt x="1080" y="86"/>
                    <a:pt x="1037" y="197"/>
                    <a:pt x="945" y="197"/>
                  </a:cubicBezTo>
                  <a:cubicBezTo>
                    <a:pt x="917" y="197"/>
                    <a:pt x="885" y="187"/>
                    <a:pt x="846" y="162"/>
                  </a:cubicBezTo>
                  <a:cubicBezTo>
                    <a:pt x="846" y="150"/>
                    <a:pt x="834" y="150"/>
                    <a:pt x="798" y="138"/>
                  </a:cubicBezTo>
                  <a:cubicBezTo>
                    <a:pt x="791" y="131"/>
                    <a:pt x="783" y="128"/>
                    <a:pt x="775" y="128"/>
                  </a:cubicBezTo>
                  <a:cubicBezTo>
                    <a:pt x="755" y="128"/>
                    <a:pt x="732" y="145"/>
                    <a:pt x="715" y="162"/>
                  </a:cubicBezTo>
                  <a:cubicBezTo>
                    <a:pt x="667" y="210"/>
                    <a:pt x="608" y="245"/>
                    <a:pt x="560" y="293"/>
                  </a:cubicBezTo>
                  <a:cubicBezTo>
                    <a:pt x="430" y="172"/>
                    <a:pt x="307" y="0"/>
                    <a:pt x="1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0"/>
            <p:cNvSpPr/>
            <p:nvPr/>
          </p:nvSpPr>
          <p:spPr>
            <a:xfrm>
              <a:off x="5618550" y="2133275"/>
              <a:ext cx="18475" cy="8150"/>
            </a:xfrm>
            <a:custGeom>
              <a:avLst/>
              <a:gdLst/>
              <a:ahLst/>
              <a:cxnLst/>
              <a:rect l="l" t="t" r="r" b="b"/>
              <a:pathLst>
                <a:path w="739" h="326" extrusionOk="0">
                  <a:moveTo>
                    <a:pt x="269" y="0"/>
                  </a:moveTo>
                  <a:cubicBezTo>
                    <a:pt x="178" y="0"/>
                    <a:pt x="89" y="65"/>
                    <a:pt x="0" y="257"/>
                  </a:cubicBezTo>
                  <a:cubicBezTo>
                    <a:pt x="167" y="272"/>
                    <a:pt x="325" y="326"/>
                    <a:pt x="479" y="326"/>
                  </a:cubicBezTo>
                  <a:cubicBezTo>
                    <a:pt x="566" y="326"/>
                    <a:pt x="652" y="308"/>
                    <a:pt x="739" y="257"/>
                  </a:cubicBezTo>
                  <a:cubicBezTo>
                    <a:pt x="575" y="182"/>
                    <a:pt x="420" y="0"/>
                    <a:pt x="2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0"/>
            <p:cNvSpPr/>
            <p:nvPr/>
          </p:nvSpPr>
          <p:spPr>
            <a:xfrm>
              <a:off x="5855775" y="2142950"/>
              <a:ext cx="3300" cy="1525"/>
            </a:xfrm>
            <a:custGeom>
              <a:avLst/>
              <a:gdLst/>
              <a:ahLst/>
              <a:cxnLst/>
              <a:rect l="l" t="t" r="r" b="b"/>
              <a:pathLst>
                <a:path w="132" h="61" extrusionOk="0">
                  <a:moveTo>
                    <a:pt x="1" y="1"/>
                  </a:moveTo>
                  <a:cubicBezTo>
                    <a:pt x="1" y="36"/>
                    <a:pt x="13" y="60"/>
                    <a:pt x="24" y="60"/>
                  </a:cubicBezTo>
                  <a:cubicBezTo>
                    <a:pt x="60" y="60"/>
                    <a:pt x="96" y="48"/>
                    <a:pt x="132" y="36"/>
                  </a:cubicBezTo>
                  <a:cubicBezTo>
                    <a:pt x="84" y="13"/>
                    <a:pt x="3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0"/>
            <p:cNvSpPr/>
            <p:nvPr/>
          </p:nvSpPr>
          <p:spPr>
            <a:xfrm>
              <a:off x="5850725" y="2139975"/>
              <a:ext cx="4475" cy="3000"/>
            </a:xfrm>
            <a:custGeom>
              <a:avLst/>
              <a:gdLst/>
              <a:ahLst/>
              <a:cxnLst/>
              <a:rect l="l" t="t" r="r" b="b"/>
              <a:pathLst>
                <a:path w="179" h="120" extrusionOk="0">
                  <a:moveTo>
                    <a:pt x="179" y="1"/>
                  </a:moveTo>
                  <a:cubicBezTo>
                    <a:pt x="119" y="24"/>
                    <a:pt x="60" y="72"/>
                    <a:pt x="0" y="108"/>
                  </a:cubicBezTo>
                  <a:cubicBezTo>
                    <a:pt x="60" y="108"/>
                    <a:pt x="119" y="120"/>
                    <a:pt x="179" y="120"/>
                  </a:cubicBezTo>
                  <a:lnTo>
                    <a:pt x="17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0"/>
            <p:cNvSpPr/>
            <p:nvPr/>
          </p:nvSpPr>
          <p:spPr>
            <a:xfrm>
              <a:off x="5984675" y="2143250"/>
              <a:ext cx="7150" cy="3600"/>
            </a:xfrm>
            <a:custGeom>
              <a:avLst/>
              <a:gdLst/>
              <a:ahLst/>
              <a:cxnLst/>
              <a:rect l="l" t="t" r="r" b="b"/>
              <a:pathLst>
                <a:path w="286" h="144" extrusionOk="0">
                  <a:moveTo>
                    <a:pt x="0" y="1"/>
                  </a:moveTo>
                  <a:lnTo>
                    <a:pt x="0" y="143"/>
                  </a:lnTo>
                  <a:cubicBezTo>
                    <a:pt x="107" y="143"/>
                    <a:pt x="214" y="108"/>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0"/>
            <p:cNvSpPr/>
            <p:nvPr/>
          </p:nvSpPr>
          <p:spPr>
            <a:xfrm>
              <a:off x="5955800" y="2146900"/>
              <a:ext cx="4175" cy="2250"/>
            </a:xfrm>
            <a:custGeom>
              <a:avLst/>
              <a:gdLst/>
              <a:ahLst/>
              <a:cxnLst/>
              <a:rect l="l" t="t" r="r" b="b"/>
              <a:pathLst>
                <a:path w="167" h="90" extrusionOk="0">
                  <a:moveTo>
                    <a:pt x="79" y="0"/>
                  </a:moveTo>
                  <a:cubicBezTo>
                    <a:pt x="51" y="0"/>
                    <a:pt x="24" y="3"/>
                    <a:pt x="0" y="9"/>
                  </a:cubicBezTo>
                  <a:cubicBezTo>
                    <a:pt x="30" y="63"/>
                    <a:pt x="57" y="90"/>
                    <a:pt x="84" y="90"/>
                  </a:cubicBezTo>
                  <a:cubicBezTo>
                    <a:pt x="110" y="90"/>
                    <a:pt x="137" y="63"/>
                    <a:pt x="167" y="9"/>
                  </a:cubicBezTo>
                  <a:cubicBezTo>
                    <a:pt x="137" y="3"/>
                    <a:pt x="107" y="0"/>
                    <a:pt x="7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0"/>
            <p:cNvSpPr/>
            <p:nvPr/>
          </p:nvSpPr>
          <p:spPr>
            <a:xfrm>
              <a:off x="6016800" y="2142650"/>
              <a:ext cx="31875" cy="5300"/>
            </a:xfrm>
            <a:custGeom>
              <a:avLst/>
              <a:gdLst/>
              <a:ahLst/>
              <a:cxnLst/>
              <a:rect l="l" t="t" r="r" b="b"/>
              <a:pathLst>
                <a:path w="1275" h="212" extrusionOk="0">
                  <a:moveTo>
                    <a:pt x="1275" y="1"/>
                  </a:moveTo>
                  <a:lnTo>
                    <a:pt x="1275" y="1"/>
                  </a:lnTo>
                  <a:cubicBezTo>
                    <a:pt x="846" y="13"/>
                    <a:pt x="430" y="13"/>
                    <a:pt x="1" y="13"/>
                  </a:cubicBezTo>
                  <a:cubicBezTo>
                    <a:pt x="177" y="167"/>
                    <a:pt x="368" y="211"/>
                    <a:pt x="566" y="211"/>
                  </a:cubicBezTo>
                  <a:cubicBezTo>
                    <a:pt x="795" y="211"/>
                    <a:pt x="1032" y="151"/>
                    <a:pt x="1263" y="132"/>
                  </a:cubicBezTo>
                  <a:cubicBezTo>
                    <a:pt x="1275" y="84"/>
                    <a:pt x="1275" y="60"/>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0"/>
            <p:cNvSpPr/>
            <p:nvPr/>
          </p:nvSpPr>
          <p:spPr>
            <a:xfrm>
              <a:off x="5822450" y="2139675"/>
              <a:ext cx="8350" cy="3000"/>
            </a:xfrm>
            <a:custGeom>
              <a:avLst/>
              <a:gdLst/>
              <a:ahLst/>
              <a:cxnLst/>
              <a:rect l="l" t="t" r="r" b="b"/>
              <a:pathLst>
                <a:path w="334" h="120" extrusionOk="0">
                  <a:moveTo>
                    <a:pt x="298" y="1"/>
                  </a:moveTo>
                  <a:cubicBezTo>
                    <a:pt x="179" y="1"/>
                    <a:pt x="84" y="24"/>
                    <a:pt x="0" y="120"/>
                  </a:cubicBezTo>
                  <a:lnTo>
                    <a:pt x="334" y="120"/>
                  </a:lnTo>
                  <a:cubicBezTo>
                    <a:pt x="334" y="84"/>
                    <a:pt x="322" y="48"/>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0"/>
            <p:cNvSpPr/>
            <p:nvPr/>
          </p:nvSpPr>
          <p:spPr>
            <a:xfrm>
              <a:off x="5844475" y="2139675"/>
              <a:ext cx="4775" cy="3300"/>
            </a:xfrm>
            <a:custGeom>
              <a:avLst/>
              <a:gdLst/>
              <a:ahLst/>
              <a:cxnLst/>
              <a:rect l="l" t="t" r="r" b="b"/>
              <a:pathLst>
                <a:path w="191" h="132" extrusionOk="0">
                  <a:moveTo>
                    <a:pt x="12" y="1"/>
                  </a:moveTo>
                  <a:cubicBezTo>
                    <a:pt x="0" y="48"/>
                    <a:pt x="0" y="84"/>
                    <a:pt x="0" y="132"/>
                  </a:cubicBezTo>
                  <a:cubicBezTo>
                    <a:pt x="60" y="132"/>
                    <a:pt x="131" y="120"/>
                    <a:pt x="191" y="120"/>
                  </a:cubicBezTo>
                  <a:cubicBezTo>
                    <a:pt x="131" y="72"/>
                    <a:pt x="72" y="48"/>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0"/>
            <p:cNvSpPr/>
            <p:nvPr/>
          </p:nvSpPr>
          <p:spPr>
            <a:xfrm>
              <a:off x="5830475" y="2142950"/>
              <a:ext cx="14025" cy="3825"/>
            </a:xfrm>
            <a:custGeom>
              <a:avLst/>
              <a:gdLst/>
              <a:ahLst/>
              <a:cxnLst/>
              <a:rect l="l" t="t" r="r" b="b"/>
              <a:pathLst>
                <a:path w="561" h="153" extrusionOk="0">
                  <a:moveTo>
                    <a:pt x="1" y="1"/>
                  </a:moveTo>
                  <a:cubicBezTo>
                    <a:pt x="90" y="102"/>
                    <a:pt x="182" y="152"/>
                    <a:pt x="276" y="152"/>
                  </a:cubicBezTo>
                  <a:cubicBezTo>
                    <a:pt x="370" y="152"/>
                    <a:pt x="465" y="102"/>
                    <a:pt x="5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0"/>
            <p:cNvSpPr/>
            <p:nvPr/>
          </p:nvSpPr>
          <p:spPr>
            <a:xfrm>
              <a:off x="5747725" y="2135800"/>
              <a:ext cx="11350" cy="3375"/>
            </a:xfrm>
            <a:custGeom>
              <a:avLst/>
              <a:gdLst/>
              <a:ahLst/>
              <a:cxnLst/>
              <a:rect l="l" t="t" r="r" b="b"/>
              <a:pathLst>
                <a:path w="454" h="135" extrusionOk="0">
                  <a:moveTo>
                    <a:pt x="1" y="1"/>
                  </a:moveTo>
                  <a:cubicBezTo>
                    <a:pt x="78" y="90"/>
                    <a:pt x="153" y="135"/>
                    <a:pt x="227" y="135"/>
                  </a:cubicBezTo>
                  <a:cubicBezTo>
                    <a:pt x="301" y="135"/>
                    <a:pt x="376" y="90"/>
                    <a:pt x="4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0"/>
            <p:cNvSpPr/>
            <p:nvPr/>
          </p:nvSpPr>
          <p:spPr>
            <a:xfrm>
              <a:off x="5905500" y="2245275"/>
              <a:ext cx="3875" cy="1875"/>
            </a:xfrm>
            <a:custGeom>
              <a:avLst/>
              <a:gdLst/>
              <a:ahLst/>
              <a:cxnLst/>
              <a:rect l="l" t="t" r="r" b="b"/>
              <a:pathLst>
                <a:path w="155" h="75" extrusionOk="0">
                  <a:moveTo>
                    <a:pt x="78" y="0"/>
                  </a:moveTo>
                  <a:cubicBezTo>
                    <a:pt x="56" y="0"/>
                    <a:pt x="30" y="18"/>
                    <a:pt x="0" y="63"/>
                  </a:cubicBezTo>
                  <a:cubicBezTo>
                    <a:pt x="48" y="63"/>
                    <a:pt x="107" y="75"/>
                    <a:pt x="155" y="75"/>
                  </a:cubicBezTo>
                  <a:cubicBezTo>
                    <a:pt x="134" y="33"/>
                    <a:pt x="109" y="0"/>
                    <a:pt x="7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0"/>
            <p:cNvSpPr/>
            <p:nvPr/>
          </p:nvSpPr>
          <p:spPr>
            <a:xfrm>
              <a:off x="5869300" y="2279550"/>
              <a:ext cx="7625" cy="2875"/>
            </a:xfrm>
            <a:custGeom>
              <a:avLst/>
              <a:gdLst/>
              <a:ahLst/>
              <a:cxnLst/>
              <a:rect l="l" t="t" r="r" b="b"/>
              <a:pathLst>
                <a:path w="305" h="115" extrusionOk="0">
                  <a:moveTo>
                    <a:pt x="107" y="1"/>
                  </a:moveTo>
                  <a:cubicBezTo>
                    <a:pt x="54" y="1"/>
                    <a:pt x="1" y="8"/>
                    <a:pt x="19" y="73"/>
                  </a:cubicBezTo>
                  <a:cubicBezTo>
                    <a:pt x="25" y="103"/>
                    <a:pt x="55" y="115"/>
                    <a:pt x="91" y="115"/>
                  </a:cubicBezTo>
                  <a:cubicBezTo>
                    <a:pt x="126" y="115"/>
                    <a:pt x="168" y="103"/>
                    <a:pt x="198" y="85"/>
                  </a:cubicBezTo>
                  <a:cubicBezTo>
                    <a:pt x="245" y="73"/>
                    <a:pt x="269" y="25"/>
                    <a:pt x="305" y="2"/>
                  </a:cubicBezTo>
                  <a:lnTo>
                    <a:pt x="150" y="2"/>
                  </a:lnTo>
                  <a:cubicBezTo>
                    <a:pt x="137" y="2"/>
                    <a:pt x="122" y="1"/>
                    <a:pt x="1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0"/>
            <p:cNvSpPr/>
            <p:nvPr/>
          </p:nvSpPr>
          <p:spPr>
            <a:xfrm>
              <a:off x="5316425" y="2171225"/>
              <a:ext cx="65500" cy="14525"/>
            </a:xfrm>
            <a:custGeom>
              <a:avLst/>
              <a:gdLst/>
              <a:ahLst/>
              <a:cxnLst/>
              <a:rect l="l" t="t" r="r" b="b"/>
              <a:pathLst>
                <a:path w="2620" h="581" extrusionOk="0">
                  <a:moveTo>
                    <a:pt x="1358" y="1"/>
                  </a:moveTo>
                  <a:cubicBezTo>
                    <a:pt x="1346" y="13"/>
                    <a:pt x="1310" y="13"/>
                    <a:pt x="1286" y="13"/>
                  </a:cubicBezTo>
                  <a:cubicBezTo>
                    <a:pt x="1203" y="36"/>
                    <a:pt x="1120" y="60"/>
                    <a:pt x="1060" y="108"/>
                  </a:cubicBezTo>
                  <a:cubicBezTo>
                    <a:pt x="1036" y="157"/>
                    <a:pt x="1013" y="176"/>
                    <a:pt x="991" y="176"/>
                  </a:cubicBezTo>
                  <a:cubicBezTo>
                    <a:pt x="959" y="176"/>
                    <a:pt x="928" y="138"/>
                    <a:pt x="894" y="96"/>
                  </a:cubicBezTo>
                  <a:cubicBezTo>
                    <a:pt x="841" y="73"/>
                    <a:pt x="783" y="65"/>
                    <a:pt x="727" y="65"/>
                  </a:cubicBezTo>
                  <a:cubicBezTo>
                    <a:pt x="694" y="65"/>
                    <a:pt x="662" y="68"/>
                    <a:pt x="632" y="72"/>
                  </a:cubicBezTo>
                  <a:lnTo>
                    <a:pt x="453" y="120"/>
                  </a:lnTo>
                  <a:cubicBezTo>
                    <a:pt x="286" y="191"/>
                    <a:pt x="1" y="155"/>
                    <a:pt x="36" y="465"/>
                  </a:cubicBezTo>
                  <a:cubicBezTo>
                    <a:pt x="72" y="513"/>
                    <a:pt x="132" y="548"/>
                    <a:pt x="215" y="572"/>
                  </a:cubicBezTo>
                  <a:cubicBezTo>
                    <a:pt x="287" y="578"/>
                    <a:pt x="359" y="580"/>
                    <a:pt x="431" y="580"/>
                  </a:cubicBezTo>
                  <a:cubicBezTo>
                    <a:pt x="832" y="580"/>
                    <a:pt x="1224" y="505"/>
                    <a:pt x="1608" y="465"/>
                  </a:cubicBezTo>
                  <a:lnTo>
                    <a:pt x="1786" y="417"/>
                  </a:lnTo>
                  <a:cubicBezTo>
                    <a:pt x="1852" y="388"/>
                    <a:pt x="1914" y="373"/>
                    <a:pt x="1978" y="373"/>
                  </a:cubicBezTo>
                  <a:cubicBezTo>
                    <a:pt x="2042" y="373"/>
                    <a:pt x="2108" y="388"/>
                    <a:pt x="2179" y="417"/>
                  </a:cubicBezTo>
                  <a:lnTo>
                    <a:pt x="2370" y="417"/>
                  </a:lnTo>
                  <a:cubicBezTo>
                    <a:pt x="2465" y="358"/>
                    <a:pt x="2620" y="286"/>
                    <a:pt x="2620" y="239"/>
                  </a:cubicBezTo>
                  <a:cubicBezTo>
                    <a:pt x="2613" y="161"/>
                    <a:pt x="2561" y="154"/>
                    <a:pt x="2501" y="154"/>
                  </a:cubicBezTo>
                  <a:cubicBezTo>
                    <a:pt x="2488" y="154"/>
                    <a:pt x="2474" y="154"/>
                    <a:pt x="2460" y="154"/>
                  </a:cubicBezTo>
                  <a:cubicBezTo>
                    <a:pt x="2423" y="154"/>
                    <a:pt x="2386" y="152"/>
                    <a:pt x="2358" y="132"/>
                  </a:cubicBezTo>
                  <a:cubicBezTo>
                    <a:pt x="2298" y="108"/>
                    <a:pt x="2251" y="60"/>
                    <a:pt x="2191" y="13"/>
                  </a:cubicBezTo>
                  <a:cubicBezTo>
                    <a:pt x="1906" y="13"/>
                    <a:pt x="1632" y="13"/>
                    <a:pt x="135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0"/>
            <p:cNvSpPr/>
            <p:nvPr/>
          </p:nvSpPr>
          <p:spPr>
            <a:xfrm>
              <a:off x="5172950" y="2150700"/>
              <a:ext cx="34550" cy="43375"/>
            </a:xfrm>
            <a:custGeom>
              <a:avLst/>
              <a:gdLst/>
              <a:ahLst/>
              <a:cxnLst/>
              <a:rect l="l" t="t" r="r" b="b"/>
              <a:pathLst>
                <a:path w="1382" h="1735" extrusionOk="0">
                  <a:moveTo>
                    <a:pt x="406" y="0"/>
                  </a:moveTo>
                  <a:cubicBezTo>
                    <a:pt x="275" y="24"/>
                    <a:pt x="167" y="24"/>
                    <a:pt x="48" y="24"/>
                  </a:cubicBezTo>
                  <a:lnTo>
                    <a:pt x="1" y="60"/>
                  </a:lnTo>
                  <a:lnTo>
                    <a:pt x="48" y="107"/>
                  </a:lnTo>
                  <a:cubicBezTo>
                    <a:pt x="84" y="167"/>
                    <a:pt x="132" y="214"/>
                    <a:pt x="179" y="274"/>
                  </a:cubicBezTo>
                  <a:cubicBezTo>
                    <a:pt x="382" y="345"/>
                    <a:pt x="382" y="536"/>
                    <a:pt x="465" y="703"/>
                  </a:cubicBezTo>
                  <a:cubicBezTo>
                    <a:pt x="679" y="1000"/>
                    <a:pt x="798" y="1346"/>
                    <a:pt x="906" y="1703"/>
                  </a:cubicBezTo>
                  <a:cubicBezTo>
                    <a:pt x="936" y="1723"/>
                    <a:pt x="965" y="1735"/>
                    <a:pt x="992" y="1735"/>
                  </a:cubicBezTo>
                  <a:cubicBezTo>
                    <a:pt x="1028" y="1735"/>
                    <a:pt x="1062" y="1715"/>
                    <a:pt x="1096" y="1667"/>
                  </a:cubicBezTo>
                  <a:cubicBezTo>
                    <a:pt x="1382" y="1191"/>
                    <a:pt x="941" y="738"/>
                    <a:pt x="1037" y="262"/>
                  </a:cubicBezTo>
                  <a:lnTo>
                    <a:pt x="1037" y="214"/>
                  </a:lnTo>
                  <a:lnTo>
                    <a:pt x="1037" y="167"/>
                  </a:lnTo>
                  <a:cubicBezTo>
                    <a:pt x="955" y="64"/>
                    <a:pt x="857" y="47"/>
                    <a:pt x="756" y="47"/>
                  </a:cubicBezTo>
                  <a:cubicBezTo>
                    <a:pt x="707" y="47"/>
                    <a:pt x="657" y="51"/>
                    <a:pt x="609" y="51"/>
                  </a:cubicBezTo>
                  <a:cubicBezTo>
                    <a:pt x="537" y="51"/>
                    <a:pt x="467" y="43"/>
                    <a:pt x="4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0"/>
            <p:cNvSpPr/>
            <p:nvPr/>
          </p:nvSpPr>
          <p:spPr>
            <a:xfrm>
              <a:off x="5190825" y="2156950"/>
              <a:ext cx="27100" cy="41100"/>
            </a:xfrm>
            <a:custGeom>
              <a:avLst/>
              <a:gdLst/>
              <a:ahLst/>
              <a:cxnLst/>
              <a:rect l="l" t="t" r="r" b="b"/>
              <a:pathLst>
                <a:path w="1084" h="1644" extrusionOk="0">
                  <a:moveTo>
                    <a:pt x="322" y="0"/>
                  </a:moveTo>
                  <a:cubicBezTo>
                    <a:pt x="0" y="155"/>
                    <a:pt x="179" y="417"/>
                    <a:pt x="226" y="619"/>
                  </a:cubicBezTo>
                  <a:cubicBezTo>
                    <a:pt x="298" y="905"/>
                    <a:pt x="369" y="1167"/>
                    <a:pt x="310" y="1453"/>
                  </a:cubicBezTo>
                  <a:cubicBezTo>
                    <a:pt x="262" y="1572"/>
                    <a:pt x="322" y="1619"/>
                    <a:pt x="417" y="1643"/>
                  </a:cubicBezTo>
                  <a:cubicBezTo>
                    <a:pt x="560" y="1572"/>
                    <a:pt x="584" y="1417"/>
                    <a:pt x="619" y="1298"/>
                  </a:cubicBezTo>
                  <a:cubicBezTo>
                    <a:pt x="679" y="1238"/>
                    <a:pt x="762" y="1238"/>
                    <a:pt x="834" y="1238"/>
                  </a:cubicBezTo>
                  <a:cubicBezTo>
                    <a:pt x="905" y="1238"/>
                    <a:pt x="976" y="1238"/>
                    <a:pt x="1060" y="1191"/>
                  </a:cubicBezTo>
                  <a:cubicBezTo>
                    <a:pt x="1084" y="1155"/>
                    <a:pt x="1084" y="1107"/>
                    <a:pt x="1084" y="1048"/>
                  </a:cubicBezTo>
                  <a:cubicBezTo>
                    <a:pt x="1060" y="977"/>
                    <a:pt x="1012" y="893"/>
                    <a:pt x="953" y="857"/>
                  </a:cubicBezTo>
                  <a:cubicBezTo>
                    <a:pt x="893" y="810"/>
                    <a:pt x="834" y="774"/>
                    <a:pt x="786" y="715"/>
                  </a:cubicBezTo>
                  <a:cubicBezTo>
                    <a:pt x="786" y="679"/>
                    <a:pt x="798" y="619"/>
                    <a:pt x="822" y="572"/>
                  </a:cubicBezTo>
                  <a:cubicBezTo>
                    <a:pt x="822" y="512"/>
                    <a:pt x="798" y="465"/>
                    <a:pt x="762" y="417"/>
                  </a:cubicBezTo>
                  <a:cubicBezTo>
                    <a:pt x="619" y="274"/>
                    <a:pt x="345" y="274"/>
                    <a:pt x="3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0"/>
            <p:cNvSpPr/>
            <p:nvPr/>
          </p:nvSpPr>
          <p:spPr>
            <a:xfrm>
              <a:off x="5251825" y="2167325"/>
              <a:ext cx="44975" cy="9725"/>
            </a:xfrm>
            <a:custGeom>
              <a:avLst/>
              <a:gdLst/>
              <a:ahLst/>
              <a:cxnLst/>
              <a:rect l="l" t="t" r="r" b="b"/>
              <a:pathLst>
                <a:path w="1799" h="389" extrusionOk="0">
                  <a:moveTo>
                    <a:pt x="1092" y="1"/>
                  </a:moveTo>
                  <a:cubicBezTo>
                    <a:pt x="743" y="1"/>
                    <a:pt x="391" y="30"/>
                    <a:pt x="49" y="38"/>
                  </a:cubicBezTo>
                  <a:cubicBezTo>
                    <a:pt x="1" y="133"/>
                    <a:pt x="25" y="204"/>
                    <a:pt x="96" y="264"/>
                  </a:cubicBezTo>
                  <a:cubicBezTo>
                    <a:pt x="370" y="347"/>
                    <a:pt x="635" y="389"/>
                    <a:pt x="898" y="389"/>
                  </a:cubicBezTo>
                  <a:cubicBezTo>
                    <a:pt x="1162" y="389"/>
                    <a:pt x="1424" y="347"/>
                    <a:pt x="1692" y="264"/>
                  </a:cubicBezTo>
                  <a:cubicBezTo>
                    <a:pt x="1775" y="216"/>
                    <a:pt x="1799" y="145"/>
                    <a:pt x="1751" y="50"/>
                  </a:cubicBezTo>
                  <a:cubicBezTo>
                    <a:pt x="1534" y="13"/>
                    <a:pt x="1314" y="1"/>
                    <a:pt x="10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0"/>
            <p:cNvSpPr/>
            <p:nvPr/>
          </p:nvSpPr>
          <p:spPr>
            <a:xfrm>
              <a:off x="5210175" y="2167075"/>
              <a:ext cx="42875" cy="10175"/>
            </a:xfrm>
            <a:custGeom>
              <a:avLst/>
              <a:gdLst/>
              <a:ahLst/>
              <a:cxnLst/>
              <a:rect l="l" t="t" r="r" b="b"/>
              <a:pathLst>
                <a:path w="1715" h="407" extrusionOk="0">
                  <a:moveTo>
                    <a:pt x="0" y="0"/>
                  </a:moveTo>
                  <a:lnTo>
                    <a:pt x="0" y="155"/>
                  </a:lnTo>
                  <a:cubicBezTo>
                    <a:pt x="282" y="323"/>
                    <a:pt x="571" y="406"/>
                    <a:pt x="861" y="406"/>
                  </a:cubicBezTo>
                  <a:cubicBezTo>
                    <a:pt x="1145" y="406"/>
                    <a:pt x="1431" y="326"/>
                    <a:pt x="1715" y="167"/>
                  </a:cubicBezTo>
                  <a:lnTo>
                    <a:pt x="1715" y="107"/>
                  </a:lnTo>
                  <a:lnTo>
                    <a:pt x="1715" y="48"/>
                  </a:lnTo>
                  <a:cubicBezTo>
                    <a:pt x="1423" y="12"/>
                    <a:pt x="1134" y="6"/>
                    <a:pt x="848" y="6"/>
                  </a:cubicBezTo>
                  <a:cubicBezTo>
                    <a:pt x="705" y="6"/>
                    <a:pt x="563" y="7"/>
                    <a:pt x="422" y="7"/>
                  </a:cubicBezTo>
                  <a:cubicBezTo>
                    <a:pt x="281" y="7"/>
                    <a:pt x="140"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0"/>
            <p:cNvSpPr/>
            <p:nvPr/>
          </p:nvSpPr>
          <p:spPr>
            <a:xfrm>
              <a:off x="5216125" y="2149600"/>
              <a:ext cx="36925" cy="3625"/>
            </a:xfrm>
            <a:custGeom>
              <a:avLst/>
              <a:gdLst/>
              <a:ahLst/>
              <a:cxnLst/>
              <a:rect l="l" t="t" r="r" b="b"/>
              <a:pathLst>
                <a:path w="1477" h="145" extrusionOk="0">
                  <a:moveTo>
                    <a:pt x="797" y="1"/>
                  </a:moveTo>
                  <a:cubicBezTo>
                    <a:pt x="551" y="1"/>
                    <a:pt x="303" y="33"/>
                    <a:pt x="61" y="33"/>
                  </a:cubicBezTo>
                  <a:cubicBezTo>
                    <a:pt x="41" y="33"/>
                    <a:pt x="20" y="33"/>
                    <a:pt x="0" y="32"/>
                  </a:cubicBezTo>
                  <a:lnTo>
                    <a:pt x="0" y="32"/>
                  </a:lnTo>
                  <a:cubicBezTo>
                    <a:pt x="270" y="127"/>
                    <a:pt x="544" y="145"/>
                    <a:pt x="824" y="145"/>
                  </a:cubicBezTo>
                  <a:cubicBezTo>
                    <a:pt x="995" y="145"/>
                    <a:pt x="1169" y="138"/>
                    <a:pt x="1346" y="138"/>
                  </a:cubicBezTo>
                  <a:cubicBezTo>
                    <a:pt x="1389" y="138"/>
                    <a:pt x="1433" y="138"/>
                    <a:pt x="1477" y="139"/>
                  </a:cubicBezTo>
                  <a:cubicBezTo>
                    <a:pt x="1256" y="29"/>
                    <a:pt x="1027" y="1"/>
                    <a:pt x="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0"/>
            <p:cNvSpPr/>
            <p:nvPr/>
          </p:nvSpPr>
          <p:spPr>
            <a:xfrm>
              <a:off x="5322375" y="2167725"/>
              <a:ext cx="27700" cy="9150"/>
            </a:xfrm>
            <a:custGeom>
              <a:avLst/>
              <a:gdLst/>
              <a:ahLst/>
              <a:cxnLst/>
              <a:rect l="l" t="t" r="r" b="b"/>
              <a:pathLst>
                <a:path w="1108" h="366" extrusionOk="0">
                  <a:moveTo>
                    <a:pt x="666" y="1"/>
                  </a:moveTo>
                  <a:cubicBezTo>
                    <a:pt x="531" y="1"/>
                    <a:pt x="394" y="23"/>
                    <a:pt x="260" y="23"/>
                  </a:cubicBezTo>
                  <a:cubicBezTo>
                    <a:pt x="245" y="23"/>
                    <a:pt x="230" y="22"/>
                    <a:pt x="215" y="22"/>
                  </a:cubicBezTo>
                  <a:cubicBezTo>
                    <a:pt x="108" y="93"/>
                    <a:pt x="1" y="176"/>
                    <a:pt x="60" y="331"/>
                  </a:cubicBezTo>
                  <a:cubicBezTo>
                    <a:pt x="105" y="354"/>
                    <a:pt x="147" y="366"/>
                    <a:pt x="190" y="366"/>
                  </a:cubicBezTo>
                  <a:cubicBezTo>
                    <a:pt x="237" y="366"/>
                    <a:pt x="284" y="351"/>
                    <a:pt x="334" y="319"/>
                  </a:cubicBezTo>
                  <a:lnTo>
                    <a:pt x="382" y="295"/>
                  </a:lnTo>
                  <a:cubicBezTo>
                    <a:pt x="457" y="238"/>
                    <a:pt x="538" y="225"/>
                    <a:pt x="622" y="225"/>
                  </a:cubicBezTo>
                  <a:cubicBezTo>
                    <a:pt x="694" y="225"/>
                    <a:pt x="768" y="235"/>
                    <a:pt x="840" y="235"/>
                  </a:cubicBezTo>
                  <a:cubicBezTo>
                    <a:pt x="912" y="235"/>
                    <a:pt x="982" y="225"/>
                    <a:pt x="1048" y="188"/>
                  </a:cubicBezTo>
                  <a:lnTo>
                    <a:pt x="1108" y="141"/>
                  </a:lnTo>
                  <a:cubicBezTo>
                    <a:pt x="965" y="28"/>
                    <a:pt x="816"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0"/>
            <p:cNvSpPr/>
            <p:nvPr/>
          </p:nvSpPr>
          <p:spPr>
            <a:xfrm>
              <a:off x="5295600" y="2168550"/>
              <a:ext cx="20550" cy="9250"/>
            </a:xfrm>
            <a:custGeom>
              <a:avLst/>
              <a:gdLst/>
              <a:ahLst/>
              <a:cxnLst/>
              <a:rect l="l" t="t" r="r" b="b"/>
              <a:pathLst>
                <a:path w="822" h="370" extrusionOk="0">
                  <a:moveTo>
                    <a:pt x="738" y="1"/>
                  </a:moveTo>
                  <a:cubicBezTo>
                    <a:pt x="476" y="1"/>
                    <a:pt x="238" y="24"/>
                    <a:pt x="0" y="24"/>
                  </a:cubicBezTo>
                  <a:lnTo>
                    <a:pt x="0" y="108"/>
                  </a:lnTo>
                  <a:cubicBezTo>
                    <a:pt x="0" y="203"/>
                    <a:pt x="48" y="262"/>
                    <a:pt x="119" y="322"/>
                  </a:cubicBezTo>
                  <a:cubicBezTo>
                    <a:pt x="179" y="346"/>
                    <a:pt x="226" y="346"/>
                    <a:pt x="286" y="346"/>
                  </a:cubicBezTo>
                  <a:cubicBezTo>
                    <a:pt x="323" y="325"/>
                    <a:pt x="357" y="318"/>
                    <a:pt x="389" y="318"/>
                  </a:cubicBezTo>
                  <a:cubicBezTo>
                    <a:pt x="452" y="318"/>
                    <a:pt x="509" y="346"/>
                    <a:pt x="572" y="370"/>
                  </a:cubicBezTo>
                  <a:cubicBezTo>
                    <a:pt x="655" y="370"/>
                    <a:pt x="750" y="346"/>
                    <a:pt x="798" y="251"/>
                  </a:cubicBezTo>
                  <a:cubicBezTo>
                    <a:pt x="822" y="155"/>
                    <a:pt x="810" y="72"/>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0"/>
            <p:cNvSpPr/>
            <p:nvPr/>
          </p:nvSpPr>
          <p:spPr>
            <a:xfrm>
              <a:off x="5313450" y="2168250"/>
              <a:ext cx="14300" cy="8925"/>
            </a:xfrm>
            <a:custGeom>
              <a:avLst/>
              <a:gdLst/>
              <a:ahLst/>
              <a:cxnLst/>
              <a:rect l="l" t="t" r="r" b="b"/>
              <a:pathLst>
                <a:path w="572" h="357" extrusionOk="0">
                  <a:moveTo>
                    <a:pt x="0" y="1"/>
                  </a:moveTo>
                  <a:lnTo>
                    <a:pt x="0" y="251"/>
                  </a:lnTo>
                  <a:cubicBezTo>
                    <a:pt x="70" y="326"/>
                    <a:pt x="140" y="356"/>
                    <a:pt x="210" y="356"/>
                  </a:cubicBezTo>
                  <a:cubicBezTo>
                    <a:pt x="283" y="356"/>
                    <a:pt x="356" y="323"/>
                    <a:pt x="429" y="274"/>
                  </a:cubicBezTo>
                  <a:lnTo>
                    <a:pt x="57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0"/>
            <p:cNvSpPr/>
            <p:nvPr/>
          </p:nvSpPr>
          <p:spPr>
            <a:xfrm>
              <a:off x="5183675" y="2150400"/>
              <a:ext cx="27700" cy="4175"/>
            </a:xfrm>
            <a:custGeom>
              <a:avLst/>
              <a:gdLst/>
              <a:ahLst/>
              <a:cxnLst/>
              <a:rect l="l" t="t" r="r" b="b"/>
              <a:pathLst>
                <a:path w="1108" h="167" extrusionOk="0">
                  <a:moveTo>
                    <a:pt x="0" y="0"/>
                  </a:moveTo>
                  <a:cubicBezTo>
                    <a:pt x="215" y="60"/>
                    <a:pt x="417" y="107"/>
                    <a:pt x="631" y="167"/>
                  </a:cubicBezTo>
                  <a:cubicBezTo>
                    <a:pt x="774" y="119"/>
                    <a:pt x="941" y="60"/>
                    <a:pt x="1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0"/>
            <p:cNvSpPr/>
            <p:nvPr/>
          </p:nvSpPr>
          <p:spPr>
            <a:xfrm>
              <a:off x="5351550" y="2154275"/>
              <a:ext cx="17875" cy="2400"/>
            </a:xfrm>
            <a:custGeom>
              <a:avLst/>
              <a:gdLst/>
              <a:ahLst/>
              <a:cxnLst/>
              <a:rect l="l" t="t" r="r" b="b"/>
              <a:pathLst>
                <a:path w="715" h="96" extrusionOk="0">
                  <a:moveTo>
                    <a:pt x="0" y="0"/>
                  </a:moveTo>
                  <a:cubicBezTo>
                    <a:pt x="88" y="60"/>
                    <a:pt x="186" y="70"/>
                    <a:pt x="285" y="70"/>
                  </a:cubicBezTo>
                  <a:cubicBezTo>
                    <a:pt x="332" y="70"/>
                    <a:pt x="380" y="68"/>
                    <a:pt x="427" y="68"/>
                  </a:cubicBezTo>
                  <a:cubicBezTo>
                    <a:pt x="494" y="68"/>
                    <a:pt x="559" y="73"/>
                    <a:pt x="620" y="95"/>
                  </a:cubicBezTo>
                  <a:cubicBezTo>
                    <a:pt x="655" y="48"/>
                    <a:pt x="679" y="24"/>
                    <a:pt x="7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0"/>
            <p:cNvSpPr/>
            <p:nvPr/>
          </p:nvSpPr>
          <p:spPr>
            <a:xfrm>
              <a:off x="5344400" y="2154275"/>
              <a:ext cx="6875" cy="1350"/>
            </a:xfrm>
            <a:custGeom>
              <a:avLst/>
              <a:gdLst/>
              <a:ahLst/>
              <a:cxnLst/>
              <a:rect l="l" t="t" r="r" b="b"/>
              <a:pathLst>
                <a:path w="275" h="54" extrusionOk="0">
                  <a:moveTo>
                    <a:pt x="1" y="0"/>
                  </a:moveTo>
                  <a:cubicBezTo>
                    <a:pt x="48" y="36"/>
                    <a:pt x="93" y="54"/>
                    <a:pt x="138" y="54"/>
                  </a:cubicBezTo>
                  <a:cubicBezTo>
                    <a:pt x="182" y="54"/>
                    <a:pt x="227" y="36"/>
                    <a:pt x="27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0"/>
            <p:cNvSpPr/>
            <p:nvPr/>
          </p:nvSpPr>
          <p:spPr>
            <a:xfrm>
              <a:off x="5217300" y="2223625"/>
              <a:ext cx="128925" cy="16400"/>
            </a:xfrm>
            <a:custGeom>
              <a:avLst/>
              <a:gdLst/>
              <a:ahLst/>
              <a:cxnLst/>
              <a:rect l="l" t="t" r="r" b="b"/>
              <a:pathLst>
                <a:path w="5157" h="656" extrusionOk="0">
                  <a:moveTo>
                    <a:pt x="2628" y="0"/>
                  </a:moveTo>
                  <a:cubicBezTo>
                    <a:pt x="2363" y="0"/>
                    <a:pt x="2102" y="42"/>
                    <a:pt x="1858" y="203"/>
                  </a:cubicBezTo>
                  <a:lnTo>
                    <a:pt x="1703" y="203"/>
                  </a:lnTo>
                  <a:cubicBezTo>
                    <a:pt x="1663" y="169"/>
                    <a:pt x="1611" y="154"/>
                    <a:pt x="1559" y="154"/>
                  </a:cubicBezTo>
                  <a:cubicBezTo>
                    <a:pt x="1519" y="154"/>
                    <a:pt x="1478" y="163"/>
                    <a:pt x="1441" y="179"/>
                  </a:cubicBezTo>
                  <a:lnTo>
                    <a:pt x="1275" y="179"/>
                  </a:lnTo>
                  <a:cubicBezTo>
                    <a:pt x="1255" y="169"/>
                    <a:pt x="1237" y="163"/>
                    <a:pt x="1220" y="163"/>
                  </a:cubicBezTo>
                  <a:cubicBezTo>
                    <a:pt x="1195" y="163"/>
                    <a:pt x="1172" y="175"/>
                    <a:pt x="1144" y="203"/>
                  </a:cubicBezTo>
                  <a:lnTo>
                    <a:pt x="1" y="203"/>
                  </a:lnTo>
                  <a:cubicBezTo>
                    <a:pt x="72" y="298"/>
                    <a:pt x="96" y="405"/>
                    <a:pt x="144" y="405"/>
                  </a:cubicBezTo>
                  <a:cubicBezTo>
                    <a:pt x="1811" y="619"/>
                    <a:pt x="3489" y="441"/>
                    <a:pt x="5156" y="655"/>
                  </a:cubicBezTo>
                  <a:lnTo>
                    <a:pt x="5144" y="572"/>
                  </a:lnTo>
                  <a:cubicBezTo>
                    <a:pt x="5061" y="238"/>
                    <a:pt x="4704" y="381"/>
                    <a:pt x="4501" y="215"/>
                  </a:cubicBezTo>
                  <a:cubicBezTo>
                    <a:pt x="4305" y="105"/>
                    <a:pt x="4099" y="46"/>
                    <a:pt x="3882" y="46"/>
                  </a:cubicBezTo>
                  <a:cubicBezTo>
                    <a:pt x="3863" y="46"/>
                    <a:pt x="3843" y="47"/>
                    <a:pt x="3823" y="48"/>
                  </a:cubicBezTo>
                  <a:cubicBezTo>
                    <a:pt x="3751" y="48"/>
                    <a:pt x="3668" y="48"/>
                    <a:pt x="3608" y="60"/>
                  </a:cubicBezTo>
                  <a:cubicBezTo>
                    <a:pt x="3574" y="65"/>
                    <a:pt x="3540" y="68"/>
                    <a:pt x="3507" y="68"/>
                  </a:cubicBezTo>
                  <a:cubicBezTo>
                    <a:pt x="3402" y="68"/>
                    <a:pt x="3300" y="45"/>
                    <a:pt x="3192" y="36"/>
                  </a:cubicBezTo>
                  <a:cubicBezTo>
                    <a:pt x="3004" y="21"/>
                    <a:pt x="2815" y="0"/>
                    <a:pt x="26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0"/>
            <p:cNvSpPr/>
            <p:nvPr/>
          </p:nvSpPr>
          <p:spPr>
            <a:xfrm>
              <a:off x="5240525" y="2243550"/>
              <a:ext cx="71450" cy="7525"/>
            </a:xfrm>
            <a:custGeom>
              <a:avLst/>
              <a:gdLst/>
              <a:ahLst/>
              <a:cxnLst/>
              <a:rect l="l" t="t" r="r" b="b"/>
              <a:pathLst>
                <a:path w="2858" h="301" extrusionOk="0">
                  <a:moveTo>
                    <a:pt x="2167" y="1"/>
                  </a:moveTo>
                  <a:cubicBezTo>
                    <a:pt x="1548" y="13"/>
                    <a:pt x="953" y="13"/>
                    <a:pt x="346" y="13"/>
                  </a:cubicBezTo>
                  <a:cubicBezTo>
                    <a:pt x="274" y="120"/>
                    <a:pt x="0" y="1"/>
                    <a:pt x="84" y="263"/>
                  </a:cubicBezTo>
                  <a:cubicBezTo>
                    <a:pt x="569" y="288"/>
                    <a:pt x="1054" y="300"/>
                    <a:pt x="1539" y="300"/>
                  </a:cubicBezTo>
                  <a:cubicBezTo>
                    <a:pt x="1959" y="300"/>
                    <a:pt x="2378" y="291"/>
                    <a:pt x="2798" y="275"/>
                  </a:cubicBezTo>
                  <a:cubicBezTo>
                    <a:pt x="2858" y="215"/>
                    <a:pt x="2858" y="156"/>
                    <a:pt x="2775" y="120"/>
                  </a:cubicBezTo>
                  <a:cubicBezTo>
                    <a:pt x="2584" y="37"/>
                    <a:pt x="2382" y="1"/>
                    <a:pt x="2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0"/>
            <p:cNvSpPr/>
            <p:nvPr/>
          </p:nvSpPr>
          <p:spPr>
            <a:xfrm>
              <a:off x="5263750" y="2217075"/>
              <a:ext cx="48825" cy="12225"/>
            </a:xfrm>
            <a:custGeom>
              <a:avLst/>
              <a:gdLst/>
              <a:ahLst/>
              <a:cxnLst/>
              <a:rect l="l" t="t" r="r" b="b"/>
              <a:pathLst>
                <a:path w="1953" h="489" extrusionOk="0">
                  <a:moveTo>
                    <a:pt x="753" y="10"/>
                  </a:moveTo>
                  <a:cubicBezTo>
                    <a:pt x="728" y="10"/>
                    <a:pt x="703" y="11"/>
                    <a:pt x="679" y="12"/>
                  </a:cubicBezTo>
                  <a:cubicBezTo>
                    <a:pt x="500" y="84"/>
                    <a:pt x="262" y="0"/>
                    <a:pt x="143" y="215"/>
                  </a:cubicBezTo>
                  <a:cubicBezTo>
                    <a:pt x="83" y="310"/>
                    <a:pt x="36" y="381"/>
                    <a:pt x="0" y="477"/>
                  </a:cubicBezTo>
                  <a:cubicBezTo>
                    <a:pt x="512" y="477"/>
                    <a:pt x="1036" y="488"/>
                    <a:pt x="1560" y="488"/>
                  </a:cubicBezTo>
                  <a:lnTo>
                    <a:pt x="1619" y="488"/>
                  </a:lnTo>
                  <a:lnTo>
                    <a:pt x="1619" y="429"/>
                  </a:lnTo>
                  <a:lnTo>
                    <a:pt x="1667" y="477"/>
                  </a:lnTo>
                  <a:lnTo>
                    <a:pt x="1727" y="488"/>
                  </a:lnTo>
                  <a:cubicBezTo>
                    <a:pt x="1774" y="477"/>
                    <a:pt x="1834" y="477"/>
                    <a:pt x="1869" y="465"/>
                  </a:cubicBezTo>
                  <a:cubicBezTo>
                    <a:pt x="1953" y="369"/>
                    <a:pt x="1953" y="262"/>
                    <a:pt x="1881" y="155"/>
                  </a:cubicBezTo>
                  <a:cubicBezTo>
                    <a:pt x="1803" y="100"/>
                    <a:pt x="1720" y="77"/>
                    <a:pt x="1635" y="77"/>
                  </a:cubicBezTo>
                  <a:cubicBezTo>
                    <a:pt x="1591" y="77"/>
                    <a:pt x="1546" y="83"/>
                    <a:pt x="1500" y="96"/>
                  </a:cubicBezTo>
                  <a:cubicBezTo>
                    <a:pt x="1465" y="155"/>
                    <a:pt x="1426" y="185"/>
                    <a:pt x="1386" y="185"/>
                  </a:cubicBezTo>
                  <a:cubicBezTo>
                    <a:pt x="1346" y="185"/>
                    <a:pt x="1304" y="155"/>
                    <a:pt x="1262" y="96"/>
                  </a:cubicBezTo>
                  <a:cubicBezTo>
                    <a:pt x="1096" y="44"/>
                    <a:pt x="921" y="10"/>
                    <a:pt x="753" y="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0"/>
            <p:cNvSpPr/>
            <p:nvPr/>
          </p:nvSpPr>
          <p:spPr>
            <a:xfrm>
              <a:off x="5194375" y="2182850"/>
              <a:ext cx="25050" cy="58650"/>
            </a:xfrm>
            <a:custGeom>
              <a:avLst/>
              <a:gdLst/>
              <a:ahLst/>
              <a:cxnLst/>
              <a:rect l="l" t="t" r="r" b="b"/>
              <a:pathLst>
                <a:path w="1002" h="2346" extrusionOk="0">
                  <a:moveTo>
                    <a:pt x="477" y="0"/>
                  </a:moveTo>
                  <a:cubicBezTo>
                    <a:pt x="239" y="167"/>
                    <a:pt x="358" y="417"/>
                    <a:pt x="287" y="619"/>
                  </a:cubicBezTo>
                  <a:cubicBezTo>
                    <a:pt x="203" y="1060"/>
                    <a:pt x="1" y="1488"/>
                    <a:pt x="61" y="1976"/>
                  </a:cubicBezTo>
                  <a:cubicBezTo>
                    <a:pt x="84" y="2048"/>
                    <a:pt x="120" y="2107"/>
                    <a:pt x="180" y="2167"/>
                  </a:cubicBezTo>
                  <a:cubicBezTo>
                    <a:pt x="203" y="2227"/>
                    <a:pt x="203" y="2286"/>
                    <a:pt x="215" y="2346"/>
                  </a:cubicBezTo>
                  <a:cubicBezTo>
                    <a:pt x="299" y="2143"/>
                    <a:pt x="394" y="1941"/>
                    <a:pt x="477" y="1738"/>
                  </a:cubicBezTo>
                  <a:cubicBezTo>
                    <a:pt x="525" y="1679"/>
                    <a:pt x="572" y="1631"/>
                    <a:pt x="632" y="1607"/>
                  </a:cubicBezTo>
                  <a:cubicBezTo>
                    <a:pt x="715" y="1595"/>
                    <a:pt x="811" y="1595"/>
                    <a:pt x="894" y="1572"/>
                  </a:cubicBezTo>
                  <a:cubicBezTo>
                    <a:pt x="1001" y="1310"/>
                    <a:pt x="656" y="1429"/>
                    <a:pt x="632" y="1274"/>
                  </a:cubicBezTo>
                  <a:lnTo>
                    <a:pt x="632" y="1250"/>
                  </a:lnTo>
                  <a:cubicBezTo>
                    <a:pt x="453" y="905"/>
                    <a:pt x="692" y="548"/>
                    <a:pt x="561" y="202"/>
                  </a:cubicBezTo>
                  <a:cubicBezTo>
                    <a:pt x="561" y="131"/>
                    <a:pt x="525" y="60"/>
                    <a:pt x="4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0"/>
            <p:cNvSpPr/>
            <p:nvPr/>
          </p:nvSpPr>
          <p:spPr>
            <a:xfrm>
              <a:off x="5254800" y="2214700"/>
              <a:ext cx="28900" cy="8050"/>
            </a:xfrm>
            <a:custGeom>
              <a:avLst/>
              <a:gdLst/>
              <a:ahLst/>
              <a:cxnLst/>
              <a:rect l="l" t="t" r="r" b="b"/>
              <a:pathLst>
                <a:path w="1156" h="322" extrusionOk="0">
                  <a:moveTo>
                    <a:pt x="1084" y="0"/>
                  </a:moveTo>
                  <a:cubicBezTo>
                    <a:pt x="739" y="0"/>
                    <a:pt x="418" y="24"/>
                    <a:pt x="72" y="36"/>
                  </a:cubicBezTo>
                  <a:cubicBezTo>
                    <a:pt x="1" y="107"/>
                    <a:pt x="1" y="179"/>
                    <a:pt x="72" y="262"/>
                  </a:cubicBezTo>
                  <a:cubicBezTo>
                    <a:pt x="203" y="286"/>
                    <a:pt x="358" y="298"/>
                    <a:pt x="501" y="321"/>
                  </a:cubicBezTo>
                  <a:cubicBezTo>
                    <a:pt x="557" y="305"/>
                    <a:pt x="615" y="302"/>
                    <a:pt x="674" y="302"/>
                  </a:cubicBezTo>
                  <a:cubicBezTo>
                    <a:pt x="705" y="302"/>
                    <a:pt x="736" y="303"/>
                    <a:pt x="767" y="303"/>
                  </a:cubicBezTo>
                  <a:cubicBezTo>
                    <a:pt x="888" y="303"/>
                    <a:pt x="1002" y="290"/>
                    <a:pt x="1084" y="167"/>
                  </a:cubicBezTo>
                  <a:cubicBezTo>
                    <a:pt x="1156" y="107"/>
                    <a:pt x="1144" y="60"/>
                    <a:pt x="10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0"/>
            <p:cNvSpPr/>
            <p:nvPr/>
          </p:nvSpPr>
          <p:spPr>
            <a:xfrm>
              <a:off x="5220875" y="2241150"/>
              <a:ext cx="28300" cy="8775"/>
            </a:xfrm>
            <a:custGeom>
              <a:avLst/>
              <a:gdLst/>
              <a:ahLst/>
              <a:cxnLst/>
              <a:rect l="l" t="t" r="r" b="b"/>
              <a:pathLst>
                <a:path w="1132" h="351" extrusionOk="0">
                  <a:moveTo>
                    <a:pt x="379" y="1"/>
                  </a:moveTo>
                  <a:cubicBezTo>
                    <a:pt x="257" y="1"/>
                    <a:pt x="132" y="31"/>
                    <a:pt x="1" y="121"/>
                  </a:cubicBezTo>
                  <a:cubicBezTo>
                    <a:pt x="278" y="260"/>
                    <a:pt x="518" y="351"/>
                    <a:pt x="779" y="351"/>
                  </a:cubicBezTo>
                  <a:cubicBezTo>
                    <a:pt x="809" y="351"/>
                    <a:pt x="839" y="349"/>
                    <a:pt x="870" y="347"/>
                  </a:cubicBezTo>
                  <a:cubicBezTo>
                    <a:pt x="953" y="276"/>
                    <a:pt x="1048" y="180"/>
                    <a:pt x="1132" y="109"/>
                  </a:cubicBezTo>
                  <a:lnTo>
                    <a:pt x="1132" y="109"/>
                  </a:lnTo>
                  <a:cubicBezTo>
                    <a:pt x="1106" y="112"/>
                    <a:pt x="1081" y="114"/>
                    <a:pt x="1055" y="114"/>
                  </a:cubicBezTo>
                  <a:cubicBezTo>
                    <a:pt x="836" y="114"/>
                    <a:pt x="615"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0"/>
            <p:cNvSpPr/>
            <p:nvPr/>
          </p:nvSpPr>
          <p:spPr>
            <a:xfrm>
              <a:off x="5225650" y="2214875"/>
              <a:ext cx="30675" cy="7725"/>
            </a:xfrm>
            <a:custGeom>
              <a:avLst/>
              <a:gdLst/>
              <a:ahLst/>
              <a:cxnLst/>
              <a:rect l="l" t="t" r="r" b="b"/>
              <a:pathLst>
                <a:path w="1227" h="309" extrusionOk="0">
                  <a:moveTo>
                    <a:pt x="989" y="1"/>
                  </a:moveTo>
                  <a:cubicBezTo>
                    <a:pt x="831" y="1"/>
                    <a:pt x="675" y="49"/>
                    <a:pt x="524" y="112"/>
                  </a:cubicBezTo>
                  <a:cubicBezTo>
                    <a:pt x="453" y="76"/>
                    <a:pt x="375" y="58"/>
                    <a:pt x="296" y="58"/>
                  </a:cubicBezTo>
                  <a:cubicBezTo>
                    <a:pt x="217" y="58"/>
                    <a:pt x="137" y="76"/>
                    <a:pt x="60" y="112"/>
                  </a:cubicBezTo>
                  <a:cubicBezTo>
                    <a:pt x="0" y="172"/>
                    <a:pt x="0" y="231"/>
                    <a:pt x="83" y="279"/>
                  </a:cubicBezTo>
                  <a:cubicBezTo>
                    <a:pt x="274" y="297"/>
                    <a:pt x="467" y="309"/>
                    <a:pt x="659" y="309"/>
                  </a:cubicBezTo>
                  <a:cubicBezTo>
                    <a:pt x="851" y="309"/>
                    <a:pt x="1042" y="297"/>
                    <a:pt x="1226" y="267"/>
                  </a:cubicBezTo>
                  <a:lnTo>
                    <a:pt x="1226" y="41"/>
                  </a:lnTo>
                  <a:cubicBezTo>
                    <a:pt x="1147" y="13"/>
                    <a:pt x="1068" y="1"/>
                    <a:pt x="9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0"/>
            <p:cNvSpPr/>
            <p:nvPr/>
          </p:nvSpPr>
          <p:spPr>
            <a:xfrm>
              <a:off x="5210175" y="2214400"/>
              <a:ext cx="17875" cy="7450"/>
            </a:xfrm>
            <a:custGeom>
              <a:avLst/>
              <a:gdLst/>
              <a:ahLst/>
              <a:cxnLst/>
              <a:rect l="l" t="t" r="r" b="b"/>
              <a:pathLst>
                <a:path w="715" h="298" extrusionOk="0">
                  <a:moveTo>
                    <a:pt x="0" y="0"/>
                  </a:moveTo>
                  <a:cubicBezTo>
                    <a:pt x="83" y="107"/>
                    <a:pt x="179" y="191"/>
                    <a:pt x="262" y="298"/>
                  </a:cubicBezTo>
                  <a:lnTo>
                    <a:pt x="714" y="298"/>
                  </a:lnTo>
                  <a:cubicBezTo>
                    <a:pt x="714" y="238"/>
                    <a:pt x="702" y="191"/>
                    <a:pt x="702" y="131"/>
                  </a:cubicBezTo>
                  <a:cubicBezTo>
                    <a:pt x="476" y="0"/>
                    <a:pt x="238" y="1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0"/>
            <p:cNvSpPr/>
            <p:nvPr/>
          </p:nvSpPr>
          <p:spPr>
            <a:xfrm>
              <a:off x="5206300" y="2254875"/>
              <a:ext cx="22925" cy="3125"/>
            </a:xfrm>
            <a:custGeom>
              <a:avLst/>
              <a:gdLst/>
              <a:ahLst/>
              <a:cxnLst/>
              <a:rect l="l" t="t" r="r" b="b"/>
              <a:pathLst>
                <a:path w="917" h="125" extrusionOk="0">
                  <a:moveTo>
                    <a:pt x="0" y="0"/>
                  </a:moveTo>
                  <a:lnTo>
                    <a:pt x="0" y="0"/>
                  </a:lnTo>
                  <a:cubicBezTo>
                    <a:pt x="132" y="99"/>
                    <a:pt x="273" y="124"/>
                    <a:pt x="416" y="124"/>
                  </a:cubicBezTo>
                  <a:cubicBezTo>
                    <a:pt x="571" y="124"/>
                    <a:pt x="728" y="95"/>
                    <a:pt x="876" y="95"/>
                  </a:cubicBezTo>
                  <a:cubicBezTo>
                    <a:pt x="890" y="95"/>
                    <a:pt x="904" y="95"/>
                    <a:pt x="917" y="96"/>
                  </a:cubicBezTo>
                  <a:cubicBezTo>
                    <a:pt x="768" y="18"/>
                    <a:pt x="613" y="3"/>
                    <a:pt x="459" y="3"/>
                  </a:cubicBezTo>
                  <a:cubicBezTo>
                    <a:pt x="362" y="3"/>
                    <a:pt x="265" y="9"/>
                    <a:pt x="170" y="9"/>
                  </a:cubicBezTo>
                  <a:cubicBezTo>
                    <a:pt x="113" y="9"/>
                    <a:pt x="56" y="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0"/>
            <p:cNvSpPr/>
            <p:nvPr/>
          </p:nvSpPr>
          <p:spPr>
            <a:xfrm>
              <a:off x="5309575" y="2244225"/>
              <a:ext cx="3900" cy="6200"/>
            </a:xfrm>
            <a:custGeom>
              <a:avLst/>
              <a:gdLst/>
              <a:ahLst/>
              <a:cxnLst/>
              <a:rect l="l" t="t" r="r" b="b"/>
              <a:pathLst>
                <a:path w="156" h="248" extrusionOk="0">
                  <a:moveTo>
                    <a:pt x="101" y="1"/>
                  </a:moveTo>
                  <a:cubicBezTo>
                    <a:pt x="50" y="1"/>
                    <a:pt x="19" y="30"/>
                    <a:pt x="1" y="93"/>
                  </a:cubicBezTo>
                  <a:cubicBezTo>
                    <a:pt x="13" y="153"/>
                    <a:pt x="13" y="188"/>
                    <a:pt x="25" y="248"/>
                  </a:cubicBezTo>
                  <a:cubicBezTo>
                    <a:pt x="72" y="236"/>
                    <a:pt x="120" y="236"/>
                    <a:pt x="155" y="224"/>
                  </a:cubicBezTo>
                  <a:lnTo>
                    <a:pt x="155" y="10"/>
                  </a:lnTo>
                  <a:cubicBezTo>
                    <a:pt x="135" y="4"/>
                    <a:pt x="117" y="1"/>
                    <a:pt x="1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0"/>
            <p:cNvSpPr/>
            <p:nvPr/>
          </p:nvSpPr>
          <p:spPr>
            <a:xfrm>
              <a:off x="5253325" y="2226250"/>
              <a:ext cx="6575" cy="2750"/>
            </a:xfrm>
            <a:custGeom>
              <a:avLst/>
              <a:gdLst/>
              <a:ahLst/>
              <a:cxnLst/>
              <a:rect l="l" t="t" r="r" b="b"/>
              <a:pathLst>
                <a:path w="263" h="110" extrusionOk="0">
                  <a:moveTo>
                    <a:pt x="123" y="0"/>
                  </a:moveTo>
                  <a:cubicBezTo>
                    <a:pt x="81" y="0"/>
                    <a:pt x="39" y="31"/>
                    <a:pt x="0" y="98"/>
                  </a:cubicBezTo>
                  <a:cubicBezTo>
                    <a:pt x="84" y="98"/>
                    <a:pt x="179" y="110"/>
                    <a:pt x="262" y="110"/>
                  </a:cubicBezTo>
                  <a:cubicBezTo>
                    <a:pt x="218" y="40"/>
                    <a:pt x="170" y="0"/>
                    <a:pt x="1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0"/>
            <p:cNvSpPr/>
            <p:nvPr/>
          </p:nvSpPr>
          <p:spPr>
            <a:xfrm>
              <a:off x="5206900" y="2222725"/>
              <a:ext cx="3575" cy="3300"/>
            </a:xfrm>
            <a:custGeom>
              <a:avLst/>
              <a:gdLst/>
              <a:ahLst/>
              <a:cxnLst/>
              <a:rect l="l" t="t" r="r" b="b"/>
              <a:pathLst>
                <a:path w="143" h="132" extrusionOk="0">
                  <a:moveTo>
                    <a:pt x="143" y="0"/>
                  </a:moveTo>
                  <a:cubicBezTo>
                    <a:pt x="60" y="0"/>
                    <a:pt x="12" y="36"/>
                    <a:pt x="0" y="131"/>
                  </a:cubicBezTo>
                  <a:cubicBezTo>
                    <a:pt x="36" y="72"/>
                    <a:pt x="83" y="24"/>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0"/>
            <p:cNvSpPr/>
            <p:nvPr/>
          </p:nvSpPr>
          <p:spPr>
            <a:xfrm>
              <a:off x="5245875" y="2227475"/>
              <a:ext cx="3300" cy="1350"/>
            </a:xfrm>
            <a:custGeom>
              <a:avLst/>
              <a:gdLst/>
              <a:ahLst/>
              <a:cxnLst/>
              <a:rect l="l" t="t" r="r" b="b"/>
              <a:pathLst>
                <a:path w="132" h="54" extrusionOk="0">
                  <a:moveTo>
                    <a:pt x="84" y="1"/>
                  </a:moveTo>
                  <a:cubicBezTo>
                    <a:pt x="60" y="1"/>
                    <a:pt x="25" y="25"/>
                    <a:pt x="1" y="49"/>
                  </a:cubicBezTo>
                  <a:cubicBezTo>
                    <a:pt x="14" y="52"/>
                    <a:pt x="25" y="53"/>
                    <a:pt x="37" y="53"/>
                  </a:cubicBezTo>
                  <a:cubicBezTo>
                    <a:pt x="68" y="53"/>
                    <a:pt x="97" y="42"/>
                    <a:pt x="132" y="25"/>
                  </a:cubicBezTo>
                  <a:cubicBezTo>
                    <a:pt x="120" y="13"/>
                    <a:pt x="108" y="1"/>
                    <a:pt x="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0"/>
            <p:cNvSpPr/>
            <p:nvPr/>
          </p:nvSpPr>
          <p:spPr>
            <a:xfrm>
              <a:off x="5231300" y="2257350"/>
              <a:ext cx="3900" cy="5000"/>
            </a:xfrm>
            <a:custGeom>
              <a:avLst/>
              <a:gdLst/>
              <a:ahLst/>
              <a:cxnLst/>
              <a:rect l="l" t="t" r="r" b="b"/>
              <a:pathLst>
                <a:path w="156" h="200" extrusionOk="0">
                  <a:moveTo>
                    <a:pt x="59" y="1"/>
                  </a:moveTo>
                  <a:cubicBezTo>
                    <a:pt x="40" y="1"/>
                    <a:pt x="20" y="4"/>
                    <a:pt x="0" y="9"/>
                  </a:cubicBezTo>
                  <a:lnTo>
                    <a:pt x="0" y="163"/>
                  </a:lnTo>
                  <a:cubicBezTo>
                    <a:pt x="0" y="175"/>
                    <a:pt x="36" y="187"/>
                    <a:pt x="60" y="199"/>
                  </a:cubicBezTo>
                  <a:cubicBezTo>
                    <a:pt x="96" y="199"/>
                    <a:pt x="119" y="199"/>
                    <a:pt x="155" y="163"/>
                  </a:cubicBezTo>
                  <a:cubicBezTo>
                    <a:pt x="131" y="116"/>
                    <a:pt x="131" y="68"/>
                    <a:pt x="131" y="20"/>
                  </a:cubicBezTo>
                  <a:cubicBezTo>
                    <a:pt x="110" y="6"/>
                    <a:pt x="85" y="1"/>
                    <a:pt x="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0"/>
            <p:cNvSpPr/>
            <p:nvPr/>
          </p:nvSpPr>
          <p:spPr>
            <a:xfrm>
              <a:off x="5259575" y="2193250"/>
              <a:ext cx="130700" cy="10025"/>
            </a:xfrm>
            <a:custGeom>
              <a:avLst/>
              <a:gdLst/>
              <a:ahLst/>
              <a:cxnLst/>
              <a:rect l="l" t="t" r="r" b="b"/>
              <a:pathLst>
                <a:path w="5228" h="401" extrusionOk="0">
                  <a:moveTo>
                    <a:pt x="501" y="1"/>
                  </a:moveTo>
                  <a:cubicBezTo>
                    <a:pt x="451" y="46"/>
                    <a:pt x="384" y="52"/>
                    <a:pt x="315" y="52"/>
                  </a:cubicBezTo>
                  <a:cubicBezTo>
                    <a:pt x="294" y="52"/>
                    <a:pt x="273" y="51"/>
                    <a:pt x="251" y="51"/>
                  </a:cubicBezTo>
                  <a:cubicBezTo>
                    <a:pt x="143" y="51"/>
                    <a:pt x="39" y="64"/>
                    <a:pt x="0" y="227"/>
                  </a:cubicBezTo>
                  <a:cubicBezTo>
                    <a:pt x="136" y="332"/>
                    <a:pt x="277" y="363"/>
                    <a:pt x="418" y="363"/>
                  </a:cubicBezTo>
                  <a:cubicBezTo>
                    <a:pt x="598" y="363"/>
                    <a:pt x="779" y="312"/>
                    <a:pt x="953" y="298"/>
                  </a:cubicBezTo>
                  <a:cubicBezTo>
                    <a:pt x="1135" y="359"/>
                    <a:pt x="1329" y="401"/>
                    <a:pt x="1517" y="401"/>
                  </a:cubicBezTo>
                  <a:cubicBezTo>
                    <a:pt x="1588" y="401"/>
                    <a:pt x="1659" y="395"/>
                    <a:pt x="1727" y="382"/>
                  </a:cubicBezTo>
                  <a:cubicBezTo>
                    <a:pt x="2013" y="342"/>
                    <a:pt x="2300" y="331"/>
                    <a:pt x="2586" y="331"/>
                  </a:cubicBezTo>
                  <a:cubicBezTo>
                    <a:pt x="2934" y="331"/>
                    <a:pt x="3282" y="347"/>
                    <a:pt x="3630" y="347"/>
                  </a:cubicBezTo>
                  <a:cubicBezTo>
                    <a:pt x="3686" y="347"/>
                    <a:pt x="3742" y="347"/>
                    <a:pt x="3799" y="346"/>
                  </a:cubicBezTo>
                  <a:cubicBezTo>
                    <a:pt x="4007" y="346"/>
                    <a:pt x="4215" y="374"/>
                    <a:pt x="4424" y="374"/>
                  </a:cubicBezTo>
                  <a:cubicBezTo>
                    <a:pt x="4572" y="374"/>
                    <a:pt x="4721" y="360"/>
                    <a:pt x="4870" y="310"/>
                  </a:cubicBezTo>
                  <a:cubicBezTo>
                    <a:pt x="4989" y="287"/>
                    <a:pt x="5132" y="263"/>
                    <a:pt x="5192" y="120"/>
                  </a:cubicBezTo>
                  <a:cubicBezTo>
                    <a:pt x="5227" y="60"/>
                    <a:pt x="5215" y="25"/>
                    <a:pt x="5120" y="1"/>
                  </a:cubicBezTo>
                  <a:lnTo>
                    <a:pt x="5073" y="1"/>
                  </a:lnTo>
                  <a:cubicBezTo>
                    <a:pt x="4987" y="41"/>
                    <a:pt x="4906" y="59"/>
                    <a:pt x="4825" y="59"/>
                  </a:cubicBezTo>
                  <a:cubicBezTo>
                    <a:pt x="4737" y="59"/>
                    <a:pt x="4648" y="38"/>
                    <a:pt x="4549" y="1"/>
                  </a:cubicBezTo>
                  <a:lnTo>
                    <a:pt x="2917" y="1"/>
                  </a:lnTo>
                  <a:cubicBezTo>
                    <a:pt x="2834" y="42"/>
                    <a:pt x="2751" y="63"/>
                    <a:pt x="2669" y="63"/>
                  </a:cubicBezTo>
                  <a:cubicBezTo>
                    <a:pt x="2587" y="63"/>
                    <a:pt x="2507" y="42"/>
                    <a:pt x="2429" y="1"/>
                  </a:cubicBezTo>
                  <a:lnTo>
                    <a:pt x="2203" y="1"/>
                  </a:lnTo>
                  <a:cubicBezTo>
                    <a:pt x="1946" y="51"/>
                    <a:pt x="1684" y="72"/>
                    <a:pt x="1422" y="72"/>
                  </a:cubicBezTo>
                  <a:cubicBezTo>
                    <a:pt x="1124" y="72"/>
                    <a:pt x="827" y="45"/>
                    <a:pt x="5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0"/>
            <p:cNvSpPr/>
            <p:nvPr/>
          </p:nvSpPr>
          <p:spPr>
            <a:xfrm>
              <a:off x="5281600" y="2213200"/>
              <a:ext cx="97350" cy="13650"/>
            </a:xfrm>
            <a:custGeom>
              <a:avLst/>
              <a:gdLst/>
              <a:ahLst/>
              <a:cxnLst/>
              <a:rect l="l" t="t" r="r" b="b"/>
              <a:pathLst>
                <a:path w="3894" h="546" extrusionOk="0">
                  <a:moveTo>
                    <a:pt x="3894" y="203"/>
                  </a:moveTo>
                  <a:cubicBezTo>
                    <a:pt x="3894" y="203"/>
                    <a:pt x="3894" y="203"/>
                    <a:pt x="3894" y="203"/>
                  </a:cubicBezTo>
                  <a:lnTo>
                    <a:pt x="3894" y="203"/>
                  </a:lnTo>
                  <a:cubicBezTo>
                    <a:pt x="3894" y="207"/>
                    <a:pt x="3894" y="211"/>
                    <a:pt x="3894" y="215"/>
                  </a:cubicBezTo>
                  <a:lnTo>
                    <a:pt x="3894" y="203"/>
                  </a:lnTo>
                  <a:close/>
                  <a:moveTo>
                    <a:pt x="2298" y="0"/>
                  </a:moveTo>
                  <a:cubicBezTo>
                    <a:pt x="2010" y="0"/>
                    <a:pt x="1721" y="18"/>
                    <a:pt x="1429" y="60"/>
                  </a:cubicBezTo>
                  <a:cubicBezTo>
                    <a:pt x="1334" y="108"/>
                    <a:pt x="1236" y="134"/>
                    <a:pt x="1139" y="134"/>
                  </a:cubicBezTo>
                  <a:cubicBezTo>
                    <a:pt x="1042" y="134"/>
                    <a:pt x="947" y="108"/>
                    <a:pt x="858" y="48"/>
                  </a:cubicBezTo>
                  <a:cubicBezTo>
                    <a:pt x="584" y="60"/>
                    <a:pt x="286" y="60"/>
                    <a:pt x="1" y="60"/>
                  </a:cubicBezTo>
                  <a:cubicBezTo>
                    <a:pt x="12" y="120"/>
                    <a:pt x="12" y="167"/>
                    <a:pt x="12" y="227"/>
                  </a:cubicBezTo>
                  <a:cubicBezTo>
                    <a:pt x="203" y="286"/>
                    <a:pt x="405" y="334"/>
                    <a:pt x="608" y="358"/>
                  </a:cubicBezTo>
                  <a:cubicBezTo>
                    <a:pt x="629" y="368"/>
                    <a:pt x="648" y="374"/>
                    <a:pt x="666" y="374"/>
                  </a:cubicBezTo>
                  <a:cubicBezTo>
                    <a:pt x="687" y="374"/>
                    <a:pt x="707" y="365"/>
                    <a:pt x="727" y="346"/>
                  </a:cubicBezTo>
                  <a:cubicBezTo>
                    <a:pt x="882" y="334"/>
                    <a:pt x="1024" y="334"/>
                    <a:pt x="1179" y="334"/>
                  </a:cubicBezTo>
                  <a:cubicBezTo>
                    <a:pt x="1504" y="437"/>
                    <a:pt x="1837" y="545"/>
                    <a:pt x="2168" y="545"/>
                  </a:cubicBezTo>
                  <a:cubicBezTo>
                    <a:pt x="2408" y="545"/>
                    <a:pt x="2647" y="489"/>
                    <a:pt x="2882" y="334"/>
                  </a:cubicBezTo>
                  <a:cubicBezTo>
                    <a:pt x="3168" y="334"/>
                    <a:pt x="3465" y="322"/>
                    <a:pt x="3751" y="322"/>
                  </a:cubicBezTo>
                  <a:cubicBezTo>
                    <a:pt x="3787" y="286"/>
                    <a:pt x="3822" y="215"/>
                    <a:pt x="3894" y="203"/>
                  </a:cubicBezTo>
                  <a:lnTo>
                    <a:pt x="3894" y="203"/>
                  </a:lnTo>
                  <a:cubicBezTo>
                    <a:pt x="3892" y="159"/>
                    <a:pt x="3882" y="117"/>
                    <a:pt x="3882" y="84"/>
                  </a:cubicBezTo>
                  <a:cubicBezTo>
                    <a:pt x="3739" y="84"/>
                    <a:pt x="3584" y="60"/>
                    <a:pt x="3441" y="60"/>
                  </a:cubicBezTo>
                  <a:cubicBezTo>
                    <a:pt x="3399" y="97"/>
                    <a:pt x="3359" y="113"/>
                    <a:pt x="3320" y="113"/>
                  </a:cubicBezTo>
                  <a:cubicBezTo>
                    <a:pt x="3270" y="113"/>
                    <a:pt x="3221" y="88"/>
                    <a:pt x="3168" y="48"/>
                  </a:cubicBezTo>
                  <a:cubicBezTo>
                    <a:pt x="2876" y="18"/>
                    <a:pt x="2587" y="0"/>
                    <a:pt x="22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0"/>
            <p:cNvSpPr/>
            <p:nvPr/>
          </p:nvSpPr>
          <p:spPr>
            <a:xfrm>
              <a:off x="5226225" y="2195175"/>
              <a:ext cx="56900" cy="9000"/>
            </a:xfrm>
            <a:custGeom>
              <a:avLst/>
              <a:gdLst/>
              <a:ahLst/>
              <a:cxnLst/>
              <a:rect l="l" t="t" r="r" b="b"/>
              <a:pathLst>
                <a:path w="2276" h="360" extrusionOk="0">
                  <a:moveTo>
                    <a:pt x="1182" y="1"/>
                  </a:moveTo>
                  <a:cubicBezTo>
                    <a:pt x="1137" y="1"/>
                    <a:pt x="1088" y="7"/>
                    <a:pt x="1037" y="7"/>
                  </a:cubicBezTo>
                  <a:cubicBezTo>
                    <a:pt x="939" y="7"/>
                    <a:pt x="842" y="56"/>
                    <a:pt x="753" y="56"/>
                  </a:cubicBezTo>
                  <a:cubicBezTo>
                    <a:pt x="745" y="56"/>
                    <a:pt x="736" y="56"/>
                    <a:pt x="727" y="55"/>
                  </a:cubicBezTo>
                  <a:cubicBezTo>
                    <a:pt x="692" y="43"/>
                    <a:pt x="680" y="43"/>
                    <a:pt x="644" y="31"/>
                  </a:cubicBezTo>
                  <a:cubicBezTo>
                    <a:pt x="584" y="43"/>
                    <a:pt x="525" y="43"/>
                    <a:pt x="465" y="55"/>
                  </a:cubicBezTo>
                  <a:lnTo>
                    <a:pt x="430" y="90"/>
                  </a:lnTo>
                  <a:lnTo>
                    <a:pt x="418" y="150"/>
                  </a:lnTo>
                  <a:lnTo>
                    <a:pt x="418" y="90"/>
                  </a:lnTo>
                  <a:lnTo>
                    <a:pt x="370" y="43"/>
                  </a:lnTo>
                  <a:lnTo>
                    <a:pt x="60" y="90"/>
                  </a:lnTo>
                  <a:cubicBezTo>
                    <a:pt x="1" y="126"/>
                    <a:pt x="1" y="186"/>
                    <a:pt x="37" y="245"/>
                  </a:cubicBezTo>
                  <a:cubicBezTo>
                    <a:pt x="405" y="321"/>
                    <a:pt x="770" y="360"/>
                    <a:pt x="1135" y="360"/>
                  </a:cubicBezTo>
                  <a:cubicBezTo>
                    <a:pt x="1514" y="360"/>
                    <a:pt x="1893" y="318"/>
                    <a:pt x="2275" y="233"/>
                  </a:cubicBezTo>
                  <a:cubicBezTo>
                    <a:pt x="2211" y="216"/>
                    <a:pt x="2145" y="210"/>
                    <a:pt x="2077" y="210"/>
                  </a:cubicBezTo>
                  <a:cubicBezTo>
                    <a:pt x="1978" y="210"/>
                    <a:pt x="1875" y="222"/>
                    <a:pt x="1775" y="222"/>
                  </a:cubicBezTo>
                  <a:cubicBezTo>
                    <a:pt x="1623" y="222"/>
                    <a:pt x="1476" y="196"/>
                    <a:pt x="1346" y="67"/>
                  </a:cubicBezTo>
                  <a:cubicBezTo>
                    <a:pt x="1299" y="12"/>
                    <a:pt x="1243"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0"/>
            <p:cNvSpPr/>
            <p:nvPr/>
          </p:nvSpPr>
          <p:spPr>
            <a:xfrm>
              <a:off x="5203900" y="2181975"/>
              <a:ext cx="31875" cy="31850"/>
            </a:xfrm>
            <a:custGeom>
              <a:avLst/>
              <a:gdLst/>
              <a:ahLst/>
              <a:cxnLst/>
              <a:rect l="l" t="t" r="r" b="b"/>
              <a:pathLst>
                <a:path w="1275" h="1274" extrusionOk="0">
                  <a:moveTo>
                    <a:pt x="922" y="1"/>
                  </a:moveTo>
                  <a:cubicBezTo>
                    <a:pt x="796" y="1"/>
                    <a:pt x="657" y="68"/>
                    <a:pt x="513" y="154"/>
                  </a:cubicBezTo>
                  <a:cubicBezTo>
                    <a:pt x="430" y="166"/>
                    <a:pt x="322" y="166"/>
                    <a:pt x="239" y="166"/>
                  </a:cubicBezTo>
                  <a:lnTo>
                    <a:pt x="132" y="166"/>
                  </a:lnTo>
                  <a:cubicBezTo>
                    <a:pt x="156" y="535"/>
                    <a:pt x="1" y="928"/>
                    <a:pt x="251" y="1273"/>
                  </a:cubicBezTo>
                  <a:cubicBezTo>
                    <a:pt x="239" y="1107"/>
                    <a:pt x="239" y="940"/>
                    <a:pt x="394" y="868"/>
                  </a:cubicBezTo>
                  <a:cubicBezTo>
                    <a:pt x="442" y="702"/>
                    <a:pt x="334" y="595"/>
                    <a:pt x="239" y="487"/>
                  </a:cubicBezTo>
                  <a:cubicBezTo>
                    <a:pt x="373" y="327"/>
                    <a:pt x="526" y="291"/>
                    <a:pt x="686" y="291"/>
                  </a:cubicBezTo>
                  <a:cubicBezTo>
                    <a:pt x="811" y="291"/>
                    <a:pt x="940" y="313"/>
                    <a:pt x="1066" y="313"/>
                  </a:cubicBezTo>
                  <a:cubicBezTo>
                    <a:pt x="1137" y="313"/>
                    <a:pt x="1207" y="306"/>
                    <a:pt x="1275" y="285"/>
                  </a:cubicBezTo>
                  <a:cubicBezTo>
                    <a:pt x="1177" y="76"/>
                    <a:pt x="1056" y="1"/>
                    <a:pt x="9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0"/>
            <p:cNvSpPr/>
            <p:nvPr/>
          </p:nvSpPr>
          <p:spPr>
            <a:xfrm>
              <a:off x="5208675" y="2193550"/>
              <a:ext cx="19075" cy="9850"/>
            </a:xfrm>
            <a:custGeom>
              <a:avLst/>
              <a:gdLst/>
              <a:ahLst/>
              <a:cxnLst/>
              <a:rect l="l" t="t" r="r" b="b"/>
              <a:pathLst>
                <a:path w="763" h="394" extrusionOk="0">
                  <a:moveTo>
                    <a:pt x="131" y="1"/>
                  </a:moveTo>
                  <a:cubicBezTo>
                    <a:pt x="120" y="13"/>
                    <a:pt x="84" y="13"/>
                    <a:pt x="60" y="13"/>
                  </a:cubicBezTo>
                  <a:cubicBezTo>
                    <a:pt x="0" y="191"/>
                    <a:pt x="120" y="286"/>
                    <a:pt x="227" y="394"/>
                  </a:cubicBezTo>
                  <a:cubicBezTo>
                    <a:pt x="405" y="370"/>
                    <a:pt x="584" y="346"/>
                    <a:pt x="739" y="310"/>
                  </a:cubicBezTo>
                  <a:cubicBezTo>
                    <a:pt x="762" y="275"/>
                    <a:pt x="762" y="215"/>
                    <a:pt x="762" y="155"/>
                  </a:cubicBezTo>
                  <a:lnTo>
                    <a:pt x="762" y="108"/>
                  </a:lnTo>
                  <a:cubicBezTo>
                    <a:pt x="548" y="13"/>
                    <a:pt x="322" y="108"/>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0"/>
            <p:cNvSpPr/>
            <p:nvPr/>
          </p:nvSpPr>
          <p:spPr>
            <a:xfrm>
              <a:off x="5303025" y="2214175"/>
              <a:ext cx="14325" cy="4525"/>
            </a:xfrm>
            <a:custGeom>
              <a:avLst/>
              <a:gdLst/>
              <a:ahLst/>
              <a:cxnLst/>
              <a:rect l="l" t="t" r="r" b="b"/>
              <a:pathLst>
                <a:path w="573" h="181" extrusionOk="0">
                  <a:moveTo>
                    <a:pt x="231" y="0"/>
                  </a:moveTo>
                  <a:cubicBezTo>
                    <a:pt x="157" y="0"/>
                    <a:pt x="81" y="7"/>
                    <a:pt x="1" y="21"/>
                  </a:cubicBezTo>
                  <a:cubicBezTo>
                    <a:pt x="91" y="130"/>
                    <a:pt x="188" y="180"/>
                    <a:pt x="286" y="180"/>
                  </a:cubicBezTo>
                  <a:cubicBezTo>
                    <a:pt x="382" y="180"/>
                    <a:pt x="478" y="133"/>
                    <a:pt x="572" y="45"/>
                  </a:cubicBezTo>
                  <a:cubicBezTo>
                    <a:pt x="457" y="16"/>
                    <a:pt x="346" y="0"/>
                    <a:pt x="2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0"/>
            <p:cNvSpPr/>
            <p:nvPr/>
          </p:nvSpPr>
          <p:spPr>
            <a:xfrm>
              <a:off x="5227725" y="2214900"/>
              <a:ext cx="11325" cy="3375"/>
            </a:xfrm>
            <a:custGeom>
              <a:avLst/>
              <a:gdLst/>
              <a:ahLst/>
              <a:cxnLst/>
              <a:rect l="l" t="t" r="r" b="b"/>
              <a:pathLst>
                <a:path w="453" h="135" extrusionOk="0">
                  <a:moveTo>
                    <a:pt x="207" y="0"/>
                  </a:moveTo>
                  <a:cubicBezTo>
                    <a:pt x="137" y="0"/>
                    <a:pt x="67" y="40"/>
                    <a:pt x="0" y="135"/>
                  </a:cubicBezTo>
                  <a:lnTo>
                    <a:pt x="453" y="135"/>
                  </a:lnTo>
                  <a:cubicBezTo>
                    <a:pt x="370" y="52"/>
                    <a:pt x="288"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0"/>
            <p:cNvSpPr/>
            <p:nvPr/>
          </p:nvSpPr>
          <p:spPr>
            <a:xfrm>
              <a:off x="5360775" y="2214700"/>
              <a:ext cx="6875" cy="3100"/>
            </a:xfrm>
            <a:custGeom>
              <a:avLst/>
              <a:gdLst/>
              <a:ahLst/>
              <a:cxnLst/>
              <a:rect l="l" t="t" r="r" b="b"/>
              <a:pathLst>
                <a:path w="275" h="124" extrusionOk="0">
                  <a:moveTo>
                    <a:pt x="1" y="0"/>
                  </a:moveTo>
                  <a:cubicBezTo>
                    <a:pt x="38" y="82"/>
                    <a:pt x="83" y="124"/>
                    <a:pt x="132" y="124"/>
                  </a:cubicBezTo>
                  <a:cubicBezTo>
                    <a:pt x="176" y="124"/>
                    <a:pt x="224" y="91"/>
                    <a:pt x="274" y="24"/>
                  </a:cubicBezTo>
                  <a:cubicBezTo>
                    <a:pt x="167" y="24"/>
                    <a:pt x="72"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0"/>
            <p:cNvSpPr/>
            <p:nvPr/>
          </p:nvSpPr>
          <p:spPr>
            <a:xfrm>
              <a:off x="5217300" y="2177325"/>
              <a:ext cx="101825" cy="11800"/>
            </a:xfrm>
            <a:custGeom>
              <a:avLst/>
              <a:gdLst/>
              <a:ahLst/>
              <a:cxnLst/>
              <a:rect l="l" t="t" r="r" b="b"/>
              <a:pathLst>
                <a:path w="4073" h="472" extrusionOk="0">
                  <a:moveTo>
                    <a:pt x="1742" y="0"/>
                  </a:moveTo>
                  <a:cubicBezTo>
                    <a:pt x="1427" y="0"/>
                    <a:pt x="1112" y="3"/>
                    <a:pt x="798" y="7"/>
                  </a:cubicBezTo>
                  <a:cubicBezTo>
                    <a:pt x="733" y="7"/>
                    <a:pt x="666" y="5"/>
                    <a:pt x="600" y="5"/>
                  </a:cubicBezTo>
                  <a:cubicBezTo>
                    <a:pt x="380" y="5"/>
                    <a:pt x="166" y="26"/>
                    <a:pt x="1" y="209"/>
                  </a:cubicBezTo>
                  <a:lnTo>
                    <a:pt x="1" y="340"/>
                  </a:lnTo>
                  <a:cubicBezTo>
                    <a:pt x="239" y="447"/>
                    <a:pt x="513" y="328"/>
                    <a:pt x="751" y="471"/>
                  </a:cubicBezTo>
                  <a:lnTo>
                    <a:pt x="1799" y="471"/>
                  </a:lnTo>
                  <a:cubicBezTo>
                    <a:pt x="1840" y="459"/>
                    <a:pt x="1885" y="453"/>
                    <a:pt x="1930" y="453"/>
                  </a:cubicBezTo>
                  <a:cubicBezTo>
                    <a:pt x="1974" y="453"/>
                    <a:pt x="2019" y="459"/>
                    <a:pt x="2061" y="471"/>
                  </a:cubicBezTo>
                  <a:lnTo>
                    <a:pt x="2084" y="471"/>
                  </a:lnTo>
                  <a:cubicBezTo>
                    <a:pt x="2307" y="425"/>
                    <a:pt x="2531" y="413"/>
                    <a:pt x="2756" y="413"/>
                  </a:cubicBezTo>
                  <a:cubicBezTo>
                    <a:pt x="3004" y="413"/>
                    <a:pt x="3252" y="428"/>
                    <a:pt x="3500" y="428"/>
                  </a:cubicBezTo>
                  <a:cubicBezTo>
                    <a:pt x="3664" y="428"/>
                    <a:pt x="3827" y="421"/>
                    <a:pt x="3989" y="400"/>
                  </a:cubicBezTo>
                  <a:cubicBezTo>
                    <a:pt x="4061" y="340"/>
                    <a:pt x="4073" y="269"/>
                    <a:pt x="4025" y="173"/>
                  </a:cubicBezTo>
                  <a:lnTo>
                    <a:pt x="3989" y="90"/>
                  </a:lnTo>
                  <a:cubicBezTo>
                    <a:pt x="3934" y="28"/>
                    <a:pt x="3872" y="8"/>
                    <a:pt x="3808" y="8"/>
                  </a:cubicBezTo>
                  <a:cubicBezTo>
                    <a:pt x="3749" y="8"/>
                    <a:pt x="3689" y="25"/>
                    <a:pt x="3632" y="42"/>
                  </a:cubicBezTo>
                  <a:cubicBezTo>
                    <a:pt x="3005" y="11"/>
                    <a:pt x="2373" y="0"/>
                    <a:pt x="1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0"/>
            <p:cNvSpPr/>
            <p:nvPr/>
          </p:nvSpPr>
          <p:spPr>
            <a:xfrm>
              <a:off x="5269400" y="2183700"/>
              <a:ext cx="70275" cy="5625"/>
            </a:xfrm>
            <a:custGeom>
              <a:avLst/>
              <a:gdLst/>
              <a:ahLst/>
              <a:cxnLst/>
              <a:rect l="l" t="t" r="r" b="b"/>
              <a:pathLst>
                <a:path w="2811" h="225" extrusionOk="0">
                  <a:moveTo>
                    <a:pt x="2364" y="0"/>
                  </a:moveTo>
                  <a:cubicBezTo>
                    <a:pt x="2221" y="0"/>
                    <a:pt x="2075" y="36"/>
                    <a:pt x="1929" y="97"/>
                  </a:cubicBezTo>
                  <a:cubicBezTo>
                    <a:pt x="1759" y="122"/>
                    <a:pt x="1588" y="129"/>
                    <a:pt x="1417" y="129"/>
                  </a:cubicBezTo>
                  <a:cubicBezTo>
                    <a:pt x="1212" y="129"/>
                    <a:pt x="1007" y="119"/>
                    <a:pt x="802" y="119"/>
                  </a:cubicBezTo>
                  <a:cubicBezTo>
                    <a:pt x="532" y="119"/>
                    <a:pt x="264" y="136"/>
                    <a:pt x="0" y="216"/>
                  </a:cubicBezTo>
                  <a:cubicBezTo>
                    <a:pt x="465" y="222"/>
                    <a:pt x="932" y="225"/>
                    <a:pt x="1401" y="225"/>
                  </a:cubicBezTo>
                  <a:cubicBezTo>
                    <a:pt x="1870" y="225"/>
                    <a:pt x="2340" y="222"/>
                    <a:pt x="2810" y="216"/>
                  </a:cubicBezTo>
                  <a:cubicBezTo>
                    <a:pt x="2775" y="192"/>
                    <a:pt x="2763" y="157"/>
                    <a:pt x="2763" y="109"/>
                  </a:cubicBezTo>
                  <a:cubicBezTo>
                    <a:pt x="2634" y="33"/>
                    <a:pt x="2501" y="0"/>
                    <a:pt x="23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0"/>
            <p:cNvSpPr/>
            <p:nvPr/>
          </p:nvSpPr>
          <p:spPr>
            <a:xfrm>
              <a:off x="5272975" y="2193550"/>
              <a:ext cx="41700" cy="2975"/>
            </a:xfrm>
            <a:custGeom>
              <a:avLst/>
              <a:gdLst/>
              <a:ahLst/>
              <a:cxnLst/>
              <a:rect l="l" t="t" r="r" b="b"/>
              <a:pathLst>
                <a:path w="1668" h="119" extrusionOk="0">
                  <a:moveTo>
                    <a:pt x="0" y="1"/>
                  </a:moveTo>
                  <a:cubicBezTo>
                    <a:pt x="304" y="67"/>
                    <a:pt x="616" y="118"/>
                    <a:pt x="927" y="118"/>
                  </a:cubicBezTo>
                  <a:cubicBezTo>
                    <a:pt x="1176" y="118"/>
                    <a:pt x="1424" y="85"/>
                    <a:pt x="1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0"/>
            <p:cNvSpPr/>
            <p:nvPr/>
          </p:nvSpPr>
          <p:spPr>
            <a:xfrm>
              <a:off x="5242000" y="2192850"/>
              <a:ext cx="30400" cy="5450"/>
            </a:xfrm>
            <a:custGeom>
              <a:avLst/>
              <a:gdLst/>
              <a:ahLst/>
              <a:cxnLst/>
              <a:rect l="l" t="t" r="r" b="b"/>
              <a:pathLst>
                <a:path w="1216" h="218" extrusionOk="0">
                  <a:moveTo>
                    <a:pt x="545" y="1"/>
                  </a:moveTo>
                  <a:cubicBezTo>
                    <a:pt x="373" y="1"/>
                    <a:pt x="204" y="22"/>
                    <a:pt x="37" y="100"/>
                  </a:cubicBezTo>
                  <a:cubicBezTo>
                    <a:pt x="37" y="136"/>
                    <a:pt x="13" y="160"/>
                    <a:pt x="1" y="195"/>
                  </a:cubicBezTo>
                  <a:cubicBezTo>
                    <a:pt x="51" y="207"/>
                    <a:pt x="99" y="218"/>
                    <a:pt x="145" y="218"/>
                  </a:cubicBezTo>
                  <a:cubicBezTo>
                    <a:pt x="195" y="218"/>
                    <a:pt x="243" y="204"/>
                    <a:pt x="287" y="160"/>
                  </a:cubicBezTo>
                  <a:lnTo>
                    <a:pt x="715" y="160"/>
                  </a:lnTo>
                  <a:cubicBezTo>
                    <a:pt x="882" y="124"/>
                    <a:pt x="1061" y="148"/>
                    <a:pt x="1215" y="29"/>
                  </a:cubicBezTo>
                  <a:lnTo>
                    <a:pt x="1215" y="29"/>
                  </a:lnTo>
                  <a:cubicBezTo>
                    <a:pt x="1195" y="29"/>
                    <a:pt x="1175" y="30"/>
                    <a:pt x="1155" y="30"/>
                  </a:cubicBezTo>
                  <a:cubicBezTo>
                    <a:pt x="949" y="30"/>
                    <a:pt x="745" y="1"/>
                    <a:pt x="5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0"/>
            <p:cNvSpPr/>
            <p:nvPr/>
          </p:nvSpPr>
          <p:spPr>
            <a:xfrm>
              <a:off x="5212250" y="2193200"/>
              <a:ext cx="15800" cy="3225"/>
            </a:xfrm>
            <a:custGeom>
              <a:avLst/>
              <a:gdLst/>
              <a:ahLst/>
              <a:cxnLst/>
              <a:rect l="l" t="t" r="r" b="b"/>
              <a:pathLst>
                <a:path w="632" h="129" extrusionOk="0">
                  <a:moveTo>
                    <a:pt x="289" y="1"/>
                  </a:moveTo>
                  <a:cubicBezTo>
                    <a:pt x="193" y="1"/>
                    <a:pt x="96" y="15"/>
                    <a:pt x="0" y="15"/>
                  </a:cubicBezTo>
                  <a:cubicBezTo>
                    <a:pt x="136" y="108"/>
                    <a:pt x="289" y="129"/>
                    <a:pt x="444" y="129"/>
                  </a:cubicBezTo>
                  <a:cubicBezTo>
                    <a:pt x="507" y="129"/>
                    <a:pt x="570" y="125"/>
                    <a:pt x="631" y="122"/>
                  </a:cubicBezTo>
                  <a:cubicBezTo>
                    <a:pt x="526" y="23"/>
                    <a:pt x="409"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0"/>
            <p:cNvSpPr/>
            <p:nvPr/>
          </p:nvSpPr>
          <p:spPr>
            <a:xfrm>
              <a:off x="5387875" y="2193550"/>
              <a:ext cx="13100" cy="2875"/>
            </a:xfrm>
            <a:custGeom>
              <a:avLst/>
              <a:gdLst/>
              <a:ahLst/>
              <a:cxnLst/>
              <a:rect l="l" t="t" r="r" b="b"/>
              <a:pathLst>
                <a:path w="524" h="115" extrusionOk="0">
                  <a:moveTo>
                    <a:pt x="0" y="1"/>
                  </a:moveTo>
                  <a:cubicBezTo>
                    <a:pt x="24" y="36"/>
                    <a:pt x="48" y="72"/>
                    <a:pt x="60" y="108"/>
                  </a:cubicBezTo>
                  <a:cubicBezTo>
                    <a:pt x="108" y="111"/>
                    <a:pt x="156" y="115"/>
                    <a:pt x="203" y="115"/>
                  </a:cubicBezTo>
                  <a:cubicBezTo>
                    <a:pt x="320" y="115"/>
                    <a:pt x="431" y="94"/>
                    <a:pt x="5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0"/>
            <p:cNvSpPr/>
            <p:nvPr/>
          </p:nvSpPr>
          <p:spPr>
            <a:xfrm>
              <a:off x="5320300" y="2193550"/>
              <a:ext cx="12225" cy="2375"/>
            </a:xfrm>
            <a:custGeom>
              <a:avLst/>
              <a:gdLst/>
              <a:ahLst/>
              <a:cxnLst/>
              <a:rect l="l" t="t" r="r" b="b"/>
              <a:pathLst>
                <a:path w="489" h="95" extrusionOk="0">
                  <a:moveTo>
                    <a:pt x="0" y="1"/>
                  </a:moveTo>
                  <a:cubicBezTo>
                    <a:pt x="82" y="65"/>
                    <a:pt x="160" y="94"/>
                    <a:pt x="239" y="94"/>
                  </a:cubicBezTo>
                  <a:cubicBezTo>
                    <a:pt x="321" y="94"/>
                    <a:pt x="403" y="62"/>
                    <a:pt x="4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30"/>
            <p:cNvSpPr/>
            <p:nvPr/>
          </p:nvSpPr>
          <p:spPr>
            <a:xfrm>
              <a:off x="5373575" y="2193550"/>
              <a:ext cx="12825" cy="2150"/>
            </a:xfrm>
            <a:custGeom>
              <a:avLst/>
              <a:gdLst/>
              <a:ahLst/>
              <a:cxnLst/>
              <a:rect l="l" t="t" r="r" b="b"/>
              <a:pathLst>
                <a:path w="513" h="86" extrusionOk="0">
                  <a:moveTo>
                    <a:pt x="1" y="1"/>
                  </a:moveTo>
                  <a:cubicBezTo>
                    <a:pt x="92" y="56"/>
                    <a:pt x="178" y="86"/>
                    <a:pt x="263" y="86"/>
                  </a:cubicBezTo>
                  <a:cubicBezTo>
                    <a:pt x="344" y="86"/>
                    <a:pt x="426" y="59"/>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30"/>
            <p:cNvSpPr/>
            <p:nvPr/>
          </p:nvSpPr>
          <p:spPr>
            <a:xfrm>
              <a:off x="5417625" y="2185875"/>
              <a:ext cx="7900" cy="3775"/>
            </a:xfrm>
            <a:custGeom>
              <a:avLst/>
              <a:gdLst/>
              <a:ahLst/>
              <a:cxnLst/>
              <a:rect l="l" t="t" r="r" b="b"/>
              <a:pathLst>
                <a:path w="316" h="151" extrusionOk="0">
                  <a:moveTo>
                    <a:pt x="201" y="1"/>
                  </a:moveTo>
                  <a:cubicBezTo>
                    <a:pt x="139" y="1"/>
                    <a:pt x="63" y="33"/>
                    <a:pt x="1" y="46"/>
                  </a:cubicBezTo>
                  <a:lnTo>
                    <a:pt x="1" y="129"/>
                  </a:lnTo>
                  <a:cubicBezTo>
                    <a:pt x="69" y="136"/>
                    <a:pt x="165" y="151"/>
                    <a:pt x="232" y="151"/>
                  </a:cubicBezTo>
                  <a:cubicBezTo>
                    <a:pt x="282" y="151"/>
                    <a:pt x="315" y="143"/>
                    <a:pt x="310" y="117"/>
                  </a:cubicBezTo>
                  <a:cubicBezTo>
                    <a:pt x="299" y="27"/>
                    <a:pt x="256" y="1"/>
                    <a:pt x="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30"/>
            <p:cNvSpPr/>
            <p:nvPr/>
          </p:nvSpPr>
          <p:spPr>
            <a:xfrm>
              <a:off x="5442025" y="2186125"/>
              <a:ext cx="4500" cy="3000"/>
            </a:xfrm>
            <a:custGeom>
              <a:avLst/>
              <a:gdLst/>
              <a:ahLst/>
              <a:cxnLst/>
              <a:rect l="l" t="t" r="r" b="b"/>
              <a:pathLst>
                <a:path w="180" h="120" extrusionOk="0">
                  <a:moveTo>
                    <a:pt x="180" y="0"/>
                  </a:moveTo>
                  <a:lnTo>
                    <a:pt x="1" y="48"/>
                  </a:lnTo>
                  <a:cubicBezTo>
                    <a:pt x="13" y="71"/>
                    <a:pt x="25" y="95"/>
                    <a:pt x="37" y="119"/>
                  </a:cubicBezTo>
                  <a:cubicBezTo>
                    <a:pt x="84" y="71"/>
                    <a:pt x="132" y="48"/>
                    <a:pt x="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30"/>
            <p:cNvSpPr/>
            <p:nvPr/>
          </p:nvSpPr>
          <p:spPr>
            <a:xfrm>
              <a:off x="5234875" y="2195050"/>
              <a:ext cx="3875" cy="2700"/>
            </a:xfrm>
            <a:custGeom>
              <a:avLst/>
              <a:gdLst/>
              <a:ahLst/>
              <a:cxnLst/>
              <a:rect l="l" t="t" r="r" b="b"/>
              <a:pathLst>
                <a:path w="155" h="108" extrusionOk="0">
                  <a:moveTo>
                    <a:pt x="107" y="0"/>
                  </a:moveTo>
                  <a:lnTo>
                    <a:pt x="24" y="48"/>
                  </a:lnTo>
                  <a:lnTo>
                    <a:pt x="0" y="84"/>
                  </a:lnTo>
                  <a:cubicBezTo>
                    <a:pt x="48" y="107"/>
                    <a:pt x="107" y="107"/>
                    <a:pt x="155" y="107"/>
                  </a:cubicBezTo>
                  <a:lnTo>
                    <a:pt x="143" y="48"/>
                  </a:lnTo>
                  <a:cubicBezTo>
                    <a:pt x="119" y="36"/>
                    <a:pt x="107" y="0"/>
                    <a:pt x="1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30"/>
            <p:cNvSpPr/>
            <p:nvPr/>
          </p:nvSpPr>
          <p:spPr>
            <a:xfrm>
              <a:off x="5370600" y="2188050"/>
              <a:ext cx="4775" cy="1350"/>
            </a:xfrm>
            <a:custGeom>
              <a:avLst/>
              <a:gdLst/>
              <a:ahLst/>
              <a:cxnLst/>
              <a:rect l="l" t="t" r="r" b="b"/>
              <a:pathLst>
                <a:path w="191" h="54" extrusionOk="0">
                  <a:moveTo>
                    <a:pt x="96" y="0"/>
                  </a:moveTo>
                  <a:cubicBezTo>
                    <a:pt x="63" y="0"/>
                    <a:pt x="30" y="18"/>
                    <a:pt x="0" y="54"/>
                  </a:cubicBezTo>
                  <a:lnTo>
                    <a:pt x="191" y="54"/>
                  </a:lnTo>
                  <a:cubicBezTo>
                    <a:pt x="161" y="18"/>
                    <a:pt x="128"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30"/>
            <p:cNvSpPr/>
            <p:nvPr/>
          </p:nvSpPr>
          <p:spPr>
            <a:xfrm>
              <a:off x="5262250" y="2187750"/>
              <a:ext cx="6575" cy="1375"/>
            </a:xfrm>
            <a:custGeom>
              <a:avLst/>
              <a:gdLst/>
              <a:ahLst/>
              <a:cxnLst/>
              <a:rect l="l" t="t" r="r" b="b"/>
              <a:pathLst>
                <a:path w="263" h="55" extrusionOk="0">
                  <a:moveTo>
                    <a:pt x="132" y="0"/>
                  </a:moveTo>
                  <a:cubicBezTo>
                    <a:pt x="87" y="0"/>
                    <a:pt x="42" y="18"/>
                    <a:pt x="1" y="54"/>
                  </a:cubicBezTo>
                  <a:lnTo>
                    <a:pt x="263" y="54"/>
                  </a:lnTo>
                  <a:cubicBezTo>
                    <a:pt x="221" y="18"/>
                    <a:pt x="176" y="0"/>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30"/>
            <p:cNvSpPr/>
            <p:nvPr/>
          </p:nvSpPr>
          <p:spPr>
            <a:xfrm>
              <a:off x="5342625" y="2286675"/>
              <a:ext cx="10425" cy="3950"/>
            </a:xfrm>
            <a:custGeom>
              <a:avLst/>
              <a:gdLst/>
              <a:ahLst/>
              <a:cxnLst/>
              <a:rect l="l" t="t" r="r" b="b"/>
              <a:pathLst>
                <a:path w="417" h="158" extrusionOk="0">
                  <a:moveTo>
                    <a:pt x="217" y="1"/>
                  </a:moveTo>
                  <a:cubicBezTo>
                    <a:pt x="151" y="1"/>
                    <a:pt x="80" y="42"/>
                    <a:pt x="0" y="121"/>
                  </a:cubicBezTo>
                  <a:cubicBezTo>
                    <a:pt x="131" y="133"/>
                    <a:pt x="286" y="145"/>
                    <a:pt x="417" y="157"/>
                  </a:cubicBezTo>
                  <a:cubicBezTo>
                    <a:pt x="355" y="51"/>
                    <a:pt x="289" y="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30"/>
            <p:cNvSpPr/>
            <p:nvPr/>
          </p:nvSpPr>
          <p:spPr>
            <a:xfrm>
              <a:off x="5700100" y="2153175"/>
              <a:ext cx="52125" cy="4400"/>
            </a:xfrm>
            <a:custGeom>
              <a:avLst/>
              <a:gdLst/>
              <a:ahLst/>
              <a:cxnLst/>
              <a:rect l="l" t="t" r="r" b="b"/>
              <a:pathLst>
                <a:path w="2085" h="176" extrusionOk="0">
                  <a:moveTo>
                    <a:pt x="1196" y="1"/>
                  </a:moveTo>
                  <a:cubicBezTo>
                    <a:pt x="808" y="1"/>
                    <a:pt x="420" y="49"/>
                    <a:pt x="36" y="56"/>
                  </a:cubicBezTo>
                  <a:lnTo>
                    <a:pt x="1" y="127"/>
                  </a:lnTo>
                  <a:lnTo>
                    <a:pt x="48" y="175"/>
                  </a:lnTo>
                  <a:lnTo>
                    <a:pt x="1191" y="175"/>
                  </a:lnTo>
                  <a:lnTo>
                    <a:pt x="2084" y="127"/>
                  </a:lnTo>
                  <a:cubicBezTo>
                    <a:pt x="1790" y="29"/>
                    <a:pt x="1493" y="1"/>
                    <a:pt x="11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30"/>
            <p:cNvSpPr/>
            <p:nvPr/>
          </p:nvSpPr>
          <p:spPr>
            <a:xfrm>
              <a:off x="5757850" y="2154575"/>
              <a:ext cx="8050" cy="2700"/>
            </a:xfrm>
            <a:custGeom>
              <a:avLst/>
              <a:gdLst/>
              <a:ahLst/>
              <a:cxnLst/>
              <a:rect l="l" t="t" r="r" b="b"/>
              <a:pathLst>
                <a:path w="322" h="108" extrusionOk="0">
                  <a:moveTo>
                    <a:pt x="151" y="0"/>
                  </a:moveTo>
                  <a:cubicBezTo>
                    <a:pt x="103" y="0"/>
                    <a:pt x="53" y="25"/>
                    <a:pt x="1" y="83"/>
                  </a:cubicBezTo>
                  <a:cubicBezTo>
                    <a:pt x="120" y="83"/>
                    <a:pt x="227" y="83"/>
                    <a:pt x="322" y="107"/>
                  </a:cubicBezTo>
                  <a:cubicBezTo>
                    <a:pt x="269" y="41"/>
                    <a:pt x="212" y="0"/>
                    <a:pt x="1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30"/>
            <p:cNvSpPr/>
            <p:nvPr/>
          </p:nvSpPr>
          <p:spPr>
            <a:xfrm>
              <a:off x="5489650" y="2200100"/>
              <a:ext cx="3600" cy="2125"/>
            </a:xfrm>
            <a:custGeom>
              <a:avLst/>
              <a:gdLst/>
              <a:ahLst/>
              <a:cxnLst/>
              <a:rect l="l" t="t" r="r" b="b"/>
              <a:pathLst>
                <a:path w="144" h="85" extrusionOk="0">
                  <a:moveTo>
                    <a:pt x="144" y="1"/>
                  </a:moveTo>
                  <a:cubicBezTo>
                    <a:pt x="84" y="24"/>
                    <a:pt x="37" y="24"/>
                    <a:pt x="1" y="24"/>
                  </a:cubicBezTo>
                  <a:cubicBezTo>
                    <a:pt x="29" y="63"/>
                    <a:pt x="52" y="84"/>
                    <a:pt x="73" y="84"/>
                  </a:cubicBezTo>
                  <a:cubicBezTo>
                    <a:pt x="97" y="84"/>
                    <a:pt x="119" y="58"/>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30"/>
            <p:cNvSpPr/>
            <p:nvPr/>
          </p:nvSpPr>
          <p:spPr>
            <a:xfrm>
              <a:off x="5503950" y="2200650"/>
              <a:ext cx="3600" cy="1550"/>
            </a:xfrm>
            <a:custGeom>
              <a:avLst/>
              <a:gdLst/>
              <a:ahLst/>
              <a:cxnLst/>
              <a:rect l="l" t="t" r="r" b="b"/>
              <a:pathLst>
                <a:path w="144" h="62" extrusionOk="0">
                  <a:moveTo>
                    <a:pt x="83" y="1"/>
                  </a:moveTo>
                  <a:cubicBezTo>
                    <a:pt x="55" y="1"/>
                    <a:pt x="28" y="7"/>
                    <a:pt x="0" y="14"/>
                  </a:cubicBezTo>
                  <a:cubicBezTo>
                    <a:pt x="24" y="26"/>
                    <a:pt x="36" y="62"/>
                    <a:pt x="48" y="62"/>
                  </a:cubicBezTo>
                  <a:lnTo>
                    <a:pt x="143" y="14"/>
                  </a:lnTo>
                  <a:cubicBezTo>
                    <a:pt x="123" y="4"/>
                    <a:pt x="103" y="1"/>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30"/>
            <p:cNvSpPr/>
            <p:nvPr/>
          </p:nvSpPr>
          <p:spPr>
            <a:xfrm>
              <a:off x="5482225" y="2272125"/>
              <a:ext cx="7750" cy="3350"/>
            </a:xfrm>
            <a:custGeom>
              <a:avLst/>
              <a:gdLst/>
              <a:ahLst/>
              <a:cxnLst/>
              <a:rect l="l" t="t" r="r" b="b"/>
              <a:pathLst>
                <a:path w="310" h="134" extrusionOk="0">
                  <a:moveTo>
                    <a:pt x="310" y="1"/>
                  </a:moveTo>
                  <a:cubicBezTo>
                    <a:pt x="238" y="1"/>
                    <a:pt x="155" y="1"/>
                    <a:pt x="96" y="13"/>
                  </a:cubicBezTo>
                  <a:cubicBezTo>
                    <a:pt x="72" y="13"/>
                    <a:pt x="0" y="60"/>
                    <a:pt x="0" y="60"/>
                  </a:cubicBezTo>
                  <a:cubicBezTo>
                    <a:pt x="16" y="115"/>
                    <a:pt x="52" y="134"/>
                    <a:pt x="91" y="134"/>
                  </a:cubicBezTo>
                  <a:cubicBezTo>
                    <a:pt x="112" y="134"/>
                    <a:pt x="134" y="128"/>
                    <a:pt x="155" y="120"/>
                  </a:cubicBezTo>
                  <a:cubicBezTo>
                    <a:pt x="215" y="84"/>
                    <a:pt x="262" y="49"/>
                    <a:pt x="3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30"/>
            <p:cNvSpPr/>
            <p:nvPr/>
          </p:nvSpPr>
          <p:spPr>
            <a:xfrm>
              <a:off x="5349475" y="2233150"/>
              <a:ext cx="29475" cy="11675"/>
            </a:xfrm>
            <a:custGeom>
              <a:avLst/>
              <a:gdLst/>
              <a:ahLst/>
              <a:cxnLst/>
              <a:rect l="l" t="t" r="r" b="b"/>
              <a:pathLst>
                <a:path w="1179" h="467" extrusionOk="0">
                  <a:moveTo>
                    <a:pt x="12" y="0"/>
                  </a:moveTo>
                  <a:cubicBezTo>
                    <a:pt x="1" y="170"/>
                    <a:pt x="70" y="200"/>
                    <a:pt x="157" y="200"/>
                  </a:cubicBezTo>
                  <a:cubicBezTo>
                    <a:pt x="205" y="200"/>
                    <a:pt x="258" y="191"/>
                    <a:pt x="306" y="191"/>
                  </a:cubicBezTo>
                  <a:cubicBezTo>
                    <a:pt x="356" y="191"/>
                    <a:pt x="400" y="200"/>
                    <a:pt x="429" y="238"/>
                  </a:cubicBezTo>
                  <a:cubicBezTo>
                    <a:pt x="584" y="250"/>
                    <a:pt x="762" y="215"/>
                    <a:pt x="869" y="417"/>
                  </a:cubicBezTo>
                  <a:cubicBezTo>
                    <a:pt x="907" y="448"/>
                    <a:pt x="950" y="466"/>
                    <a:pt x="994" y="466"/>
                  </a:cubicBezTo>
                  <a:cubicBezTo>
                    <a:pt x="1034" y="466"/>
                    <a:pt x="1073" y="451"/>
                    <a:pt x="1107" y="417"/>
                  </a:cubicBezTo>
                  <a:cubicBezTo>
                    <a:pt x="1179" y="179"/>
                    <a:pt x="976" y="95"/>
                    <a:pt x="84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30"/>
            <p:cNvSpPr/>
            <p:nvPr/>
          </p:nvSpPr>
          <p:spPr>
            <a:xfrm>
              <a:off x="5377150" y="2243225"/>
              <a:ext cx="19375" cy="7800"/>
            </a:xfrm>
            <a:custGeom>
              <a:avLst/>
              <a:gdLst/>
              <a:ahLst/>
              <a:cxnLst/>
              <a:rect l="l" t="t" r="r" b="b"/>
              <a:pathLst>
                <a:path w="775" h="312" extrusionOk="0">
                  <a:moveTo>
                    <a:pt x="434" y="0"/>
                  </a:moveTo>
                  <a:cubicBezTo>
                    <a:pt x="309" y="0"/>
                    <a:pt x="185" y="52"/>
                    <a:pt x="60" y="133"/>
                  </a:cubicBezTo>
                  <a:cubicBezTo>
                    <a:pt x="12" y="169"/>
                    <a:pt x="0" y="216"/>
                    <a:pt x="48" y="276"/>
                  </a:cubicBezTo>
                  <a:cubicBezTo>
                    <a:pt x="96" y="288"/>
                    <a:pt x="155" y="288"/>
                    <a:pt x="191" y="312"/>
                  </a:cubicBezTo>
                  <a:cubicBezTo>
                    <a:pt x="235" y="304"/>
                    <a:pt x="282" y="302"/>
                    <a:pt x="328" y="302"/>
                  </a:cubicBezTo>
                  <a:cubicBezTo>
                    <a:pt x="358" y="302"/>
                    <a:pt x="387" y="303"/>
                    <a:pt x="417" y="303"/>
                  </a:cubicBezTo>
                  <a:cubicBezTo>
                    <a:pt x="552" y="303"/>
                    <a:pt x="683" y="290"/>
                    <a:pt x="774" y="145"/>
                  </a:cubicBezTo>
                  <a:cubicBezTo>
                    <a:pt x="661" y="43"/>
                    <a:pt x="548"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30"/>
            <p:cNvSpPr/>
            <p:nvPr/>
          </p:nvSpPr>
          <p:spPr>
            <a:xfrm>
              <a:off x="5399775" y="2242175"/>
              <a:ext cx="16100" cy="8250"/>
            </a:xfrm>
            <a:custGeom>
              <a:avLst/>
              <a:gdLst/>
              <a:ahLst/>
              <a:cxnLst/>
              <a:rect l="l" t="t" r="r" b="b"/>
              <a:pathLst>
                <a:path w="644" h="330" extrusionOk="0">
                  <a:moveTo>
                    <a:pt x="367" y="0"/>
                  </a:moveTo>
                  <a:cubicBezTo>
                    <a:pt x="232" y="0"/>
                    <a:pt x="113" y="78"/>
                    <a:pt x="0" y="199"/>
                  </a:cubicBezTo>
                  <a:cubicBezTo>
                    <a:pt x="69" y="306"/>
                    <a:pt x="163" y="329"/>
                    <a:pt x="258" y="329"/>
                  </a:cubicBezTo>
                  <a:cubicBezTo>
                    <a:pt x="312" y="329"/>
                    <a:pt x="366" y="322"/>
                    <a:pt x="417" y="318"/>
                  </a:cubicBezTo>
                  <a:cubicBezTo>
                    <a:pt x="477" y="270"/>
                    <a:pt x="524" y="235"/>
                    <a:pt x="584" y="187"/>
                  </a:cubicBezTo>
                  <a:cubicBezTo>
                    <a:pt x="643" y="127"/>
                    <a:pt x="643" y="92"/>
                    <a:pt x="572" y="56"/>
                  </a:cubicBezTo>
                  <a:cubicBezTo>
                    <a:pt x="499" y="18"/>
                    <a:pt x="431" y="0"/>
                    <a:pt x="3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30"/>
            <p:cNvSpPr/>
            <p:nvPr/>
          </p:nvSpPr>
          <p:spPr>
            <a:xfrm>
              <a:off x="5367625" y="2243850"/>
              <a:ext cx="11025" cy="7675"/>
            </a:xfrm>
            <a:custGeom>
              <a:avLst/>
              <a:gdLst/>
              <a:ahLst/>
              <a:cxnLst/>
              <a:rect l="l" t="t" r="r" b="b"/>
              <a:pathLst>
                <a:path w="441" h="307" extrusionOk="0">
                  <a:moveTo>
                    <a:pt x="143" y="1"/>
                  </a:moveTo>
                  <a:cubicBezTo>
                    <a:pt x="72" y="60"/>
                    <a:pt x="0" y="132"/>
                    <a:pt x="60" y="227"/>
                  </a:cubicBezTo>
                  <a:cubicBezTo>
                    <a:pt x="103" y="286"/>
                    <a:pt x="156" y="307"/>
                    <a:pt x="213" y="307"/>
                  </a:cubicBezTo>
                  <a:cubicBezTo>
                    <a:pt x="282" y="307"/>
                    <a:pt x="357" y="277"/>
                    <a:pt x="429" y="251"/>
                  </a:cubicBezTo>
                  <a:cubicBezTo>
                    <a:pt x="429" y="191"/>
                    <a:pt x="441" y="144"/>
                    <a:pt x="441" y="108"/>
                  </a:cubicBezTo>
                  <a:cubicBezTo>
                    <a:pt x="441" y="60"/>
                    <a:pt x="429" y="13"/>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30"/>
            <p:cNvSpPr/>
            <p:nvPr/>
          </p:nvSpPr>
          <p:spPr>
            <a:xfrm>
              <a:off x="5414350" y="2243550"/>
              <a:ext cx="7175" cy="6575"/>
            </a:xfrm>
            <a:custGeom>
              <a:avLst/>
              <a:gdLst/>
              <a:ahLst/>
              <a:cxnLst/>
              <a:rect l="l" t="t" r="r" b="b"/>
              <a:pathLst>
                <a:path w="287" h="263" extrusionOk="0">
                  <a:moveTo>
                    <a:pt x="1" y="1"/>
                  </a:moveTo>
                  <a:lnTo>
                    <a:pt x="1" y="132"/>
                  </a:lnTo>
                  <a:lnTo>
                    <a:pt x="275" y="263"/>
                  </a:lnTo>
                  <a:cubicBezTo>
                    <a:pt x="275" y="191"/>
                    <a:pt x="286" y="96"/>
                    <a:pt x="286" y="13"/>
                  </a:cubicBezTo>
                  <a:cubicBezTo>
                    <a:pt x="191" y="1"/>
                    <a:pt x="96"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30"/>
            <p:cNvSpPr/>
            <p:nvPr/>
          </p:nvSpPr>
          <p:spPr>
            <a:xfrm>
              <a:off x="5383400" y="2236725"/>
              <a:ext cx="4200" cy="2400"/>
            </a:xfrm>
            <a:custGeom>
              <a:avLst/>
              <a:gdLst/>
              <a:ahLst/>
              <a:cxnLst/>
              <a:rect l="l" t="t" r="r" b="b"/>
              <a:pathLst>
                <a:path w="168" h="96" extrusionOk="0">
                  <a:moveTo>
                    <a:pt x="120" y="0"/>
                  </a:moveTo>
                  <a:cubicBezTo>
                    <a:pt x="96" y="36"/>
                    <a:pt x="48" y="48"/>
                    <a:pt x="0" y="48"/>
                  </a:cubicBezTo>
                  <a:cubicBezTo>
                    <a:pt x="24" y="60"/>
                    <a:pt x="36" y="95"/>
                    <a:pt x="48" y="95"/>
                  </a:cubicBezTo>
                  <a:cubicBezTo>
                    <a:pt x="96" y="95"/>
                    <a:pt x="120" y="60"/>
                    <a:pt x="167" y="48"/>
                  </a:cubicBezTo>
                  <a:lnTo>
                    <a:pt x="120"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30"/>
            <p:cNvSpPr/>
            <p:nvPr/>
          </p:nvSpPr>
          <p:spPr>
            <a:xfrm>
              <a:off x="5375075" y="2218850"/>
              <a:ext cx="3575" cy="3000"/>
            </a:xfrm>
            <a:custGeom>
              <a:avLst/>
              <a:gdLst/>
              <a:ahLst/>
              <a:cxnLst/>
              <a:rect l="l" t="t" r="r" b="b"/>
              <a:pathLst>
                <a:path w="143" h="120" extrusionOk="0">
                  <a:moveTo>
                    <a:pt x="143" y="1"/>
                  </a:moveTo>
                  <a:lnTo>
                    <a:pt x="143" y="1"/>
                  </a:lnTo>
                  <a:cubicBezTo>
                    <a:pt x="95" y="36"/>
                    <a:pt x="36" y="72"/>
                    <a:pt x="0" y="120"/>
                  </a:cubicBezTo>
                  <a:cubicBezTo>
                    <a:pt x="72" y="108"/>
                    <a:pt x="131"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30"/>
            <p:cNvSpPr/>
            <p:nvPr/>
          </p:nvSpPr>
          <p:spPr>
            <a:xfrm>
              <a:off x="5561400" y="2140575"/>
              <a:ext cx="75625" cy="14875"/>
            </a:xfrm>
            <a:custGeom>
              <a:avLst/>
              <a:gdLst/>
              <a:ahLst/>
              <a:cxnLst/>
              <a:rect l="l" t="t" r="r" b="b"/>
              <a:pathLst>
                <a:path w="3025" h="595" extrusionOk="0">
                  <a:moveTo>
                    <a:pt x="897" y="0"/>
                  </a:moveTo>
                  <a:cubicBezTo>
                    <a:pt x="597" y="0"/>
                    <a:pt x="297" y="34"/>
                    <a:pt x="0" y="131"/>
                  </a:cubicBezTo>
                  <a:cubicBezTo>
                    <a:pt x="60" y="203"/>
                    <a:pt x="108" y="286"/>
                    <a:pt x="143" y="369"/>
                  </a:cubicBezTo>
                  <a:cubicBezTo>
                    <a:pt x="191" y="381"/>
                    <a:pt x="250" y="393"/>
                    <a:pt x="298" y="405"/>
                  </a:cubicBezTo>
                  <a:cubicBezTo>
                    <a:pt x="358" y="393"/>
                    <a:pt x="405" y="393"/>
                    <a:pt x="441" y="393"/>
                  </a:cubicBezTo>
                  <a:cubicBezTo>
                    <a:pt x="560" y="449"/>
                    <a:pt x="684" y="461"/>
                    <a:pt x="809" y="461"/>
                  </a:cubicBezTo>
                  <a:cubicBezTo>
                    <a:pt x="915" y="461"/>
                    <a:pt x="1022" y="452"/>
                    <a:pt x="1127" y="452"/>
                  </a:cubicBezTo>
                  <a:cubicBezTo>
                    <a:pt x="1246" y="452"/>
                    <a:pt x="1363" y="464"/>
                    <a:pt x="1477" y="512"/>
                  </a:cubicBezTo>
                  <a:cubicBezTo>
                    <a:pt x="1612" y="493"/>
                    <a:pt x="1749" y="485"/>
                    <a:pt x="1886" y="485"/>
                  </a:cubicBezTo>
                  <a:cubicBezTo>
                    <a:pt x="2170" y="485"/>
                    <a:pt x="2457" y="520"/>
                    <a:pt x="2739" y="560"/>
                  </a:cubicBezTo>
                  <a:cubicBezTo>
                    <a:pt x="2786" y="581"/>
                    <a:pt x="2831" y="595"/>
                    <a:pt x="2873" y="595"/>
                  </a:cubicBezTo>
                  <a:cubicBezTo>
                    <a:pt x="2928" y="595"/>
                    <a:pt x="2978" y="572"/>
                    <a:pt x="3025" y="512"/>
                  </a:cubicBezTo>
                  <a:cubicBezTo>
                    <a:pt x="3001" y="429"/>
                    <a:pt x="3001" y="346"/>
                    <a:pt x="3001" y="262"/>
                  </a:cubicBezTo>
                  <a:cubicBezTo>
                    <a:pt x="2679" y="167"/>
                    <a:pt x="2322" y="286"/>
                    <a:pt x="2013" y="96"/>
                  </a:cubicBezTo>
                  <a:cubicBezTo>
                    <a:pt x="2013" y="108"/>
                    <a:pt x="1989" y="131"/>
                    <a:pt x="1965" y="131"/>
                  </a:cubicBezTo>
                  <a:cubicBezTo>
                    <a:pt x="1956" y="134"/>
                    <a:pt x="1949" y="136"/>
                    <a:pt x="1941" y="136"/>
                  </a:cubicBezTo>
                  <a:cubicBezTo>
                    <a:pt x="1917" y="136"/>
                    <a:pt x="1897" y="120"/>
                    <a:pt x="1870" y="84"/>
                  </a:cubicBezTo>
                  <a:cubicBezTo>
                    <a:pt x="1547" y="40"/>
                    <a:pt x="1222" y="0"/>
                    <a:pt x="8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30"/>
            <p:cNvSpPr/>
            <p:nvPr/>
          </p:nvSpPr>
          <p:spPr>
            <a:xfrm>
              <a:off x="5643850" y="2153750"/>
              <a:ext cx="28300" cy="4150"/>
            </a:xfrm>
            <a:custGeom>
              <a:avLst/>
              <a:gdLst/>
              <a:ahLst/>
              <a:cxnLst/>
              <a:rect l="l" t="t" r="r" b="b"/>
              <a:pathLst>
                <a:path w="1132" h="166" extrusionOk="0">
                  <a:moveTo>
                    <a:pt x="392" y="1"/>
                  </a:moveTo>
                  <a:cubicBezTo>
                    <a:pt x="262" y="1"/>
                    <a:pt x="131" y="8"/>
                    <a:pt x="0" y="33"/>
                  </a:cubicBezTo>
                  <a:cubicBezTo>
                    <a:pt x="194" y="121"/>
                    <a:pt x="381" y="165"/>
                    <a:pt x="566" y="165"/>
                  </a:cubicBezTo>
                  <a:cubicBezTo>
                    <a:pt x="756" y="165"/>
                    <a:pt x="944" y="118"/>
                    <a:pt x="1132" y="21"/>
                  </a:cubicBezTo>
                  <a:lnTo>
                    <a:pt x="1132" y="21"/>
                  </a:lnTo>
                  <a:cubicBezTo>
                    <a:pt x="1102" y="22"/>
                    <a:pt x="1072" y="22"/>
                    <a:pt x="1043" y="22"/>
                  </a:cubicBezTo>
                  <a:cubicBezTo>
                    <a:pt x="829" y="22"/>
                    <a:pt x="611" y="1"/>
                    <a:pt x="39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30"/>
            <p:cNvSpPr/>
            <p:nvPr/>
          </p:nvSpPr>
          <p:spPr>
            <a:xfrm>
              <a:off x="5572125" y="2150700"/>
              <a:ext cx="25600" cy="3400"/>
            </a:xfrm>
            <a:custGeom>
              <a:avLst/>
              <a:gdLst/>
              <a:ahLst/>
              <a:cxnLst/>
              <a:rect l="l" t="t" r="r" b="b"/>
              <a:pathLst>
                <a:path w="1024" h="136" extrusionOk="0">
                  <a:moveTo>
                    <a:pt x="0" y="0"/>
                  </a:moveTo>
                  <a:lnTo>
                    <a:pt x="0" y="0"/>
                  </a:lnTo>
                  <a:cubicBezTo>
                    <a:pt x="162" y="110"/>
                    <a:pt x="330" y="136"/>
                    <a:pt x="497" y="136"/>
                  </a:cubicBezTo>
                  <a:cubicBezTo>
                    <a:pt x="644" y="136"/>
                    <a:pt x="790" y="116"/>
                    <a:pt x="933" y="116"/>
                  </a:cubicBezTo>
                  <a:cubicBezTo>
                    <a:pt x="963" y="116"/>
                    <a:pt x="994" y="117"/>
                    <a:pt x="1024" y="119"/>
                  </a:cubicBezTo>
                  <a:cubicBezTo>
                    <a:pt x="857" y="20"/>
                    <a:pt x="680" y="2"/>
                    <a:pt x="500" y="2"/>
                  </a:cubicBezTo>
                  <a:cubicBezTo>
                    <a:pt x="392" y="2"/>
                    <a:pt x="284" y="8"/>
                    <a:pt x="176" y="8"/>
                  </a:cubicBezTo>
                  <a:cubicBezTo>
                    <a:pt x="117" y="8"/>
                    <a:pt x="58" y="6"/>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30"/>
            <p:cNvSpPr/>
            <p:nvPr/>
          </p:nvSpPr>
          <p:spPr>
            <a:xfrm>
              <a:off x="5676300" y="2154550"/>
              <a:ext cx="17575" cy="3150"/>
            </a:xfrm>
            <a:custGeom>
              <a:avLst/>
              <a:gdLst/>
              <a:ahLst/>
              <a:cxnLst/>
              <a:rect l="l" t="t" r="r" b="b"/>
              <a:pathLst>
                <a:path w="703" h="126" extrusionOk="0">
                  <a:moveTo>
                    <a:pt x="0" y="1"/>
                  </a:moveTo>
                  <a:cubicBezTo>
                    <a:pt x="119" y="84"/>
                    <a:pt x="235" y="126"/>
                    <a:pt x="351" y="126"/>
                  </a:cubicBezTo>
                  <a:cubicBezTo>
                    <a:pt x="468" y="126"/>
                    <a:pt x="584" y="84"/>
                    <a:pt x="7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30"/>
            <p:cNvSpPr/>
            <p:nvPr/>
          </p:nvSpPr>
          <p:spPr>
            <a:xfrm>
              <a:off x="5629550" y="2153375"/>
              <a:ext cx="7775" cy="3900"/>
            </a:xfrm>
            <a:custGeom>
              <a:avLst/>
              <a:gdLst/>
              <a:ahLst/>
              <a:cxnLst/>
              <a:rect l="l" t="t" r="r" b="b"/>
              <a:pathLst>
                <a:path w="311" h="156" extrusionOk="0">
                  <a:moveTo>
                    <a:pt x="275" y="0"/>
                  </a:moveTo>
                  <a:lnTo>
                    <a:pt x="275" y="0"/>
                  </a:lnTo>
                  <a:cubicBezTo>
                    <a:pt x="191" y="12"/>
                    <a:pt x="84" y="36"/>
                    <a:pt x="1" y="48"/>
                  </a:cubicBezTo>
                  <a:cubicBezTo>
                    <a:pt x="72" y="155"/>
                    <a:pt x="180" y="155"/>
                    <a:pt x="263" y="155"/>
                  </a:cubicBezTo>
                  <a:cubicBezTo>
                    <a:pt x="310" y="107"/>
                    <a:pt x="310" y="72"/>
                    <a:pt x="263" y="48"/>
                  </a:cubicBezTo>
                  <a:lnTo>
                    <a:pt x="27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30"/>
            <p:cNvSpPr/>
            <p:nvPr/>
          </p:nvSpPr>
          <p:spPr>
            <a:xfrm>
              <a:off x="5636400" y="2154275"/>
              <a:ext cx="3900" cy="3000"/>
            </a:xfrm>
            <a:custGeom>
              <a:avLst/>
              <a:gdLst/>
              <a:ahLst/>
              <a:cxnLst/>
              <a:rect l="l" t="t" r="r" b="b"/>
              <a:pathLst>
                <a:path w="156" h="120" extrusionOk="0">
                  <a:moveTo>
                    <a:pt x="156" y="0"/>
                  </a:moveTo>
                  <a:cubicBezTo>
                    <a:pt x="108" y="12"/>
                    <a:pt x="48" y="12"/>
                    <a:pt x="1" y="12"/>
                  </a:cubicBezTo>
                  <a:lnTo>
                    <a:pt x="1" y="119"/>
                  </a:lnTo>
                  <a:cubicBezTo>
                    <a:pt x="48" y="83"/>
                    <a:pt x="108" y="36"/>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30"/>
            <p:cNvSpPr/>
            <p:nvPr/>
          </p:nvSpPr>
          <p:spPr>
            <a:xfrm>
              <a:off x="5697425" y="2154275"/>
              <a:ext cx="3900" cy="3000"/>
            </a:xfrm>
            <a:custGeom>
              <a:avLst/>
              <a:gdLst/>
              <a:ahLst/>
              <a:cxnLst/>
              <a:rect l="l" t="t" r="r" b="b"/>
              <a:pathLst>
                <a:path w="156" h="120" extrusionOk="0">
                  <a:moveTo>
                    <a:pt x="1" y="0"/>
                  </a:moveTo>
                  <a:cubicBezTo>
                    <a:pt x="48" y="36"/>
                    <a:pt x="108" y="71"/>
                    <a:pt x="155" y="119"/>
                  </a:cubicBezTo>
                  <a:cubicBezTo>
                    <a:pt x="155" y="83"/>
                    <a:pt x="143" y="36"/>
                    <a:pt x="143" y="12"/>
                  </a:cubicBezTo>
                  <a:cubicBezTo>
                    <a:pt x="96" y="0"/>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30"/>
            <p:cNvSpPr/>
            <p:nvPr/>
          </p:nvSpPr>
          <p:spPr>
            <a:xfrm>
              <a:off x="5501575" y="2150700"/>
              <a:ext cx="61025" cy="7350"/>
            </a:xfrm>
            <a:custGeom>
              <a:avLst/>
              <a:gdLst/>
              <a:ahLst/>
              <a:cxnLst/>
              <a:rect l="l" t="t" r="r" b="b"/>
              <a:pathLst>
                <a:path w="2441" h="294" extrusionOk="0">
                  <a:moveTo>
                    <a:pt x="238" y="0"/>
                  </a:moveTo>
                  <a:cubicBezTo>
                    <a:pt x="131" y="60"/>
                    <a:pt x="0" y="107"/>
                    <a:pt x="95" y="274"/>
                  </a:cubicBezTo>
                  <a:cubicBezTo>
                    <a:pt x="116" y="288"/>
                    <a:pt x="133" y="294"/>
                    <a:pt x="153" y="294"/>
                  </a:cubicBezTo>
                  <a:cubicBezTo>
                    <a:pt x="167" y="294"/>
                    <a:pt x="183" y="291"/>
                    <a:pt x="203" y="286"/>
                  </a:cubicBezTo>
                  <a:cubicBezTo>
                    <a:pt x="738" y="286"/>
                    <a:pt x="1286" y="274"/>
                    <a:pt x="1822" y="274"/>
                  </a:cubicBezTo>
                  <a:cubicBezTo>
                    <a:pt x="1849" y="269"/>
                    <a:pt x="1877" y="267"/>
                    <a:pt x="1905" y="267"/>
                  </a:cubicBezTo>
                  <a:cubicBezTo>
                    <a:pt x="1972" y="267"/>
                    <a:pt x="2044" y="277"/>
                    <a:pt x="2118" y="277"/>
                  </a:cubicBezTo>
                  <a:cubicBezTo>
                    <a:pt x="2224" y="277"/>
                    <a:pt x="2334" y="256"/>
                    <a:pt x="2441" y="155"/>
                  </a:cubicBezTo>
                  <a:cubicBezTo>
                    <a:pt x="2155" y="143"/>
                    <a:pt x="1905" y="119"/>
                    <a:pt x="1643" y="107"/>
                  </a:cubicBezTo>
                  <a:lnTo>
                    <a:pt x="1143" y="107"/>
                  </a:lnTo>
                  <a:cubicBezTo>
                    <a:pt x="1050" y="61"/>
                    <a:pt x="950" y="52"/>
                    <a:pt x="848" y="52"/>
                  </a:cubicBezTo>
                  <a:cubicBezTo>
                    <a:pt x="791" y="52"/>
                    <a:pt x="734" y="55"/>
                    <a:pt x="677" y="55"/>
                  </a:cubicBezTo>
                  <a:cubicBezTo>
                    <a:pt x="575" y="55"/>
                    <a:pt x="474" y="47"/>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30"/>
            <p:cNvSpPr/>
            <p:nvPr/>
          </p:nvSpPr>
          <p:spPr>
            <a:xfrm>
              <a:off x="5376550" y="2153650"/>
              <a:ext cx="55700" cy="3775"/>
            </a:xfrm>
            <a:custGeom>
              <a:avLst/>
              <a:gdLst/>
              <a:ahLst/>
              <a:cxnLst/>
              <a:rect l="l" t="t" r="r" b="b"/>
              <a:pathLst>
                <a:path w="2228" h="151" extrusionOk="0">
                  <a:moveTo>
                    <a:pt x="1834" y="1"/>
                  </a:moveTo>
                  <a:cubicBezTo>
                    <a:pt x="1810" y="1"/>
                    <a:pt x="1787" y="1"/>
                    <a:pt x="1763" y="1"/>
                  </a:cubicBezTo>
                  <a:cubicBezTo>
                    <a:pt x="1167" y="1"/>
                    <a:pt x="596" y="25"/>
                    <a:pt x="1" y="25"/>
                  </a:cubicBezTo>
                  <a:cubicBezTo>
                    <a:pt x="364" y="126"/>
                    <a:pt x="736" y="150"/>
                    <a:pt x="1109" y="150"/>
                  </a:cubicBezTo>
                  <a:cubicBezTo>
                    <a:pt x="1441" y="150"/>
                    <a:pt x="1775" y="131"/>
                    <a:pt x="2104" y="131"/>
                  </a:cubicBezTo>
                  <a:cubicBezTo>
                    <a:pt x="2145" y="131"/>
                    <a:pt x="2186" y="132"/>
                    <a:pt x="2227" y="132"/>
                  </a:cubicBezTo>
                  <a:cubicBezTo>
                    <a:pt x="2115" y="10"/>
                    <a:pt x="1976" y="1"/>
                    <a:pt x="18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30"/>
            <p:cNvSpPr/>
            <p:nvPr/>
          </p:nvSpPr>
          <p:spPr>
            <a:xfrm>
              <a:off x="5496500" y="2150400"/>
              <a:ext cx="11050" cy="7175"/>
            </a:xfrm>
            <a:custGeom>
              <a:avLst/>
              <a:gdLst/>
              <a:ahLst/>
              <a:cxnLst/>
              <a:rect l="l" t="t" r="r" b="b"/>
              <a:pathLst>
                <a:path w="442" h="287" extrusionOk="0">
                  <a:moveTo>
                    <a:pt x="1" y="0"/>
                  </a:moveTo>
                  <a:lnTo>
                    <a:pt x="1" y="286"/>
                  </a:lnTo>
                  <a:lnTo>
                    <a:pt x="287" y="286"/>
                  </a:lnTo>
                  <a:cubicBezTo>
                    <a:pt x="346" y="191"/>
                    <a:pt x="394" y="107"/>
                    <a:pt x="441" y="12"/>
                  </a:cubicBezTo>
                  <a:cubicBezTo>
                    <a:pt x="298" y="12"/>
                    <a:pt x="156"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30"/>
            <p:cNvSpPr/>
            <p:nvPr/>
          </p:nvSpPr>
          <p:spPr>
            <a:xfrm>
              <a:off x="5317625" y="2181950"/>
              <a:ext cx="39000" cy="5075"/>
            </a:xfrm>
            <a:custGeom>
              <a:avLst/>
              <a:gdLst/>
              <a:ahLst/>
              <a:cxnLst/>
              <a:rect l="l" t="t" r="r" b="b"/>
              <a:pathLst>
                <a:path w="1560" h="203" extrusionOk="0">
                  <a:moveTo>
                    <a:pt x="12" y="0"/>
                  </a:moveTo>
                  <a:cubicBezTo>
                    <a:pt x="12" y="60"/>
                    <a:pt x="0" y="119"/>
                    <a:pt x="0" y="179"/>
                  </a:cubicBezTo>
                  <a:cubicBezTo>
                    <a:pt x="274" y="179"/>
                    <a:pt x="548" y="203"/>
                    <a:pt x="834" y="203"/>
                  </a:cubicBezTo>
                  <a:cubicBezTo>
                    <a:pt x="905" y="178"/>
                    <a:pt x="980" y="173"/>
                    <a:pt x="1056" y="173"/>
                  </a:cubicBezTo>
                  <a:cubicBezTo>
                    <a:pt x="1099" y="173"/>
                    <a:pt x="1143" y="175"/>
                    <a:pt x="1186" y="175"/>
                  </a:cubicBezTo>
                  <a:cubicBezTo>
                    <a:pt x="1318" y="175"/>
                    <a:pt x="1447" y="161"/>
                    <a:pt x="1560" y="48"/>
                  </a:cubicBezTo>
                  <a:cubicBezTo>
                    <a:pt x="1048" y="36"/>
                    <a:pt x="536" y="24"/>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30"/>
            <p:cNvSpPr/>
            <p:nvPr/>
          </p:nvSpPr>
          <p:spPr>
            <a:xfrm>
              <a:off x="5240525" y="2261675"/>
              <a:ext cx="14300" cy="6625"/>
            </a:xfrm>
            <a:custGeom>
              <a:avLst/>
              <a:gdLst/>
              <a:ahLst/>
              <a:cxnLst/>
              <a:rect l="l" t="t" r="r" b="b"/>
              <a:pathLst>
                <a:path w="572" h="265" extrusionOk="0">
                  <a:moveTo>
                    <a:pt x="249" y="0"/>
                  </a:moveTo>
                  <a:cubicBezTo>
                    <a:pt x="234" y="0"/>
                    <a:pt x="219" y="1"/>
                    <a:pt x="203" y="2"/>
                  </a:cubicBezTo>
                  <a:cubicBezTo>
                    <a:pt x="155" y="26"/>
                    <a:pt x="96" y="74"/>
                    <a:pt x="48" y="121"/>
                  </a:cubicBezTo>
                  <a:cubicBezTo>
                    <a:pt x="0" y="181"/>
                    <a:pt x="0" y="228"/>
                    <a:pt x="48" y="264"/>
                  </a:cubicBezTo>
                  <a:lnTo>
                    <a:pt x="501" y="264"/>
                  </a:lnTo>
                  <a:cubicBezTo>
                    <a:pt x="572" y="240"/>
                    <a:pt x="560" y="193"/>
                    <a:pt x="501" y="133"/>
                  </a:cubicBezTo>
                  <a:cubicBezTo>
                    <a:pt x="427" y="39"/>
                    <a:pt x="354"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30"/>
            <p:cNvSpPr/>
            <p:nvPr/>
          </p:nvSpPr>
          <p:spPr>
            <a:xfrm>
              <a:off x="5252425" y="2265100"/>
              <a:ext cx="8075" cy="4075"/>
            </a:xfrm>
            <a:custGeom>
              <a:avLst/>
              <a:gdLst/>
              <a:ahLst/>
              <a:cxnLst/>
              <a:rect l="l" t="t" r="r" b="b"/>
              <a:pathLst>
                <a:path w="323" h="163" extrusionOk="0">
                  <a:moveTo>
                    <a:pt x="198" y="0"/>
                  </a:moveTo>
                  <a:cubicBezTo>
                    <a:pt x="152" y="0"/>
                    <a:pt x="107" y="16"/>
                    <a:pt x="67" y="16"/>
                  </a:cubicBezTo>
                  <a:cubicBezTo>
                    <a:pt x="52" y="16"/>
                    <a:pt x="38" y="14"/>
                    <a:pt x="25" y="8"/>
                  </a:cubicBezTo>
                  <a:cubicBezTo>
                    <a:pt x="1" y="44"/>
                    <a:pt x="1" y="91"/>
                    <a:pt x="25" y="127"/>
                  </a:cubicBezTo>
                  <a:cubicBezTo>
                    <a:pt x="60" y="127"/>
                    <a:pt x="108" y="151"/>
                    <a:pt x="155" y="163"/>
                  </a:cubicBezTo>
                  <a:cubicBezTo>
                    <a:pt x="203" y="127"/>
                    <a:pt x="263" y="103"/>
                    <a:pt x="322" y="68"/>
                  </a:cubicBezTo>
                  <a:cubicBezTo>
                    <a:pt x="283" y="14"/>
                    <a:pt x="240" y="0"/>
                    <a:pt x="1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30"/>
            <p:cNvSpPr/>
            <p:nvPr/>
          </p:nvSpPr>
          <p:spPr>
            <a:xfrm>
              <a:off x="5231300" y="2261425"/>
              <a:ext cx="7175" cy="3350"/>
            </a:xfrm>
            <a:custGeom>
              <a:avLst/>
              <a:gdLst/>
              <a:ahLst/>
              <a:cxnLst/>
              <a:rect l="l" t="t" r="r" b="b"/>
              <a:pathLst>
                <a:path w="287" h="134" extrusionOk="0">
                  <a:moveTo>
                    <a:pt x="0" y="0"/>
                  </a:moveTo>
                  <a:cubicBezTo>
                    <a:pt x="61" y="102"/>
                    <a:pt x="148" y="134"/>
                    <a:pt x="239" y="134"/>
                  </a:cubicBezTo>
                  <a:cubicBezTo>
                    <a:pt x="254" y="134"/>
                    <a:pt x="270" y="133"/>
                    <a:pt x="286" y="131"/>
                  </a:cubicBezTo>
                  <a:cubicBezTo>
                    <a:pt x="238" y="84"/>
                    <a:pt x="179"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30"/>
            <p:cNvSpPr/>
            <p:nvPr/>
          </p:nvSpPr>
          <p:spPr>
            <a:xfrm>
              <a:off x="5241725" y="2261725"/>
              <a:ext cx="3875" cy="3000"/>
            </a:xfrm>
            <a:custGeom>
              <a:avLst/>
              <a:gdLst/>
              <a:ahLst/>
              <a:cxnLst/>
              <a:rect l="l" t="t" r="r" b="b"/>
              <a:pathLst>
                <a:path w="155" h="120" extrusionOk="0">
                  <a:moveTo>
                    <a:pt x="155" y="0"/>
                  </a:moveTo>
                  <a:cubicBezTo>
                    <a:pt x="107" y="48"/>
                    <a:pt x="48" y="84"/>
                    <a:pt x="0" y="119"/>
                  </a:cubicBezTo>
                  <a:cubicBezTo>
                    <a:pt x="60" y="84"/>
                    <a:pt x="107" y="48"/>
                    <a:pt x="1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30"/>
            <p:cNvSpPr/>
            <p:nvPr/>
          </p:nvSpPr>
          <p:spPr>
            <a:xfrm>
              <a:off x="5238450" y="2265000"/>
              <a:ext cx="3575" cy="3875"/>
            </a:xfrm>
            <a:custGeom>
              <a:avLst/>
              <a:gdLst/>
              <a:ahLst/>
              <a:cxnLst/>
              <a:rect l="l" t="t" r="r" b="b"/>
              <a:pathLst>
                <a:path w="143" h="155" extrusionOk="0">
                  <a:moveTo>
                    <a:pt x="0" y="0"/>
                  </a:moveTo>
                  <a:lnTo>
                    <a:pt x="0" y="155"/>
                  </a:lnTo>
                  <a:lnTo>
                    <a:pt x="143" y="155"/>
                  </a:lnTo>
                  <a:lnTo>
                    <a:pt x="14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30"/>
            <p:cNvSpPr/>
            <p:nvPr/>
          </p:nvSpPr>
          <p:spPr>
            <a:xfrm>
              <a:off x="5328025" y="2231875"/>
              <a:ext cx="32175" cy="7825"/>
            </a:xfrm>
            <a:custGeom>
              <a:avLst/>
              <a:gdLst/>
              <a:ahLst/>
              <a:cxnLst/>
              <a:rect l="l" t="t" r="r" b="b"/>
              <a:pathLst>
                <a:path w="1287" h="313" extrusionOk="0">
                  <a:moveTo>
                    <a:pt x="337" y="1"/>
                  </a:moveTo>
                  <a:cubicBezTo>
                    <a:pt x="224" y="1"/>
                    <a:pt x="112" y="6"/>
                    <a:pt x="1" y="15"/>
                  </a:cubicBezTo>
                  <a:cubicBezTo>
                    <a:pt x="80" y="151"/>
                    <a:pt x="199" y="166"/>
                    <a:pt x="322" y="166"/>
                  </a:cubicBezTo>
                  <a:cubicBezTo>
                    <a:pt x="358" y="166"/>
                    <a:pt x="395" y="165"/>
                    <a:pt x="431" y="165"/>
                  </a:cubicBezTo>
                  <a:cubicBezTo>
                    <a:pt x="532" y="165"/>
                    <a:pt x="629" y="175"/>
                    <a:pt x="703" y="254"/>
                  </a:cubicBezTo>
                  <a:cubicBezTo>
                    <a:pt x="815" y="295"/>
                    <a:pt x="927" y="313"/>
                    <a:pt x="1041" y="313"/>
                  </a:cubicBezTo>
                  <a:cubicBezTo>
                    <a:pt x="1121" y="313"/>
                    <a:pt x="1203" y="304"/>
                    <a:pt x="1287" y="289"/>
                  </a:cubicBezTo>
                  <a:cubicBezTo>
                    <a:pt x="1180" y="135"/>
                    <a:pt x="953" y="230"/>
                    <a:pt x="870" y="51"/>
                  </a:cubicBezTo>
                  <a:cubicBezTo>
                    <a:pt x="695" y="15"/>
                    <a:pt x="515" y="1"/>
                    <a:pt x="3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30"/>
            <p:cNvSpPr/>
            <p:nvPr/>
          </p:nvSpPr>
          <p:spPr>
            <a:xfrm>
              <a:off x="5966500" y="2306375"/>
              <a:ext cx="3300" cy="1375"/>
            </a:xfrm>
            <a:custGeom>
              <a:avLst/>
              <a:gdLst/>
              <a:ahLst/>
              <a:cxnLst/>
              <a:rect l="l" t="t" r="r" b="b"/>
              <a:pathLst>
                <a:path w="132" h="55" extrusionOk="0">
                  <a:moveTo>
                    <a:pt x="108" y="0"/>
                  </a:moveTo>
                  <a:cubicBezTo>
                    <a:pt x="60" y="0"/>
                    <a:pt x="37" y="12"/>
                    <a:pt x="1" y="24"/>
                  </a:cubicBezTo>
                  <a:cubicBezTo>
                    <a:pt x="31" y="47"/>
                    <a:pt x="61" y="55"/>
                    <a:pt x="88" y="55"/>
                  </a:cubicBezTo>
                  <a:cubicBezTo>
                    <a:pt x="104" y="55"/>
                    <a:pt x="119" y="52"/>
                    <a:pt x="132" y="48"/>
                  </a:cubicBezTo>
                  <a:cubicBezTo>
                    <a:pt x="132" y="24"/>
                    <a:pt x="120" y="0"/>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30"/>
            <p:cNvSpPr/>
            <p:nvPr/>
          </p:nvSpPr>
          <p:spPr>
            <a:xfrm>
              <a:off x="5947150" y="3059725"/>
              <a:ext cx="1525" cy="1525"/>
            </a:xfrm>
            <a:custGeom>
              <a:avLst/>
              <a:gdLst/>
              <a:ahLst/>
              <a:cxnLst/>
              <a:rect l="l" t="t" r="r" b="b"/>
              <a:pathLst>
                <a:path w="61" h="61" extrusionOk="0">
                  <a:moveTo>
                    <a:pt x="1" y="1"/>
                  </a:moveTo>
                  <a:cubicBezTo>
                    <a:pt x="13" y="37"/>
                    <a:pt x="49" y="48"/>
                    <a:pt x="60" y="60"/>
                  </a:cubicBezTo>
                  <a:cubicBezTo>
                    <a:pt x="49" y="48"/>
                    <a:pt x="49" y="37"/>
                    <a:pt x="37" y="13"/>
                  </a:cubicBezTo>
                  <a:cubicBezTo>
                    <a:pt x="37" y="1"/>
                    <a:pt x="13"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30"/>
            <p:cNvSpPr/>
            <p:nvPr/>
          </p:nvSpPr>
          <p:spPr>
            <a:xfrm>
              <a:off x="5240225" y="1959900"/>
              <a:ext cx="4500" cy="3900"/>
            </a:xfrm>
            <a:custGeom>
              <a:avLst/>
              <a:gdLst/>
              <a:ahLst/>
              <a:cxnLst/>
              <a:rect l="l" t="t" r="r" b="b"/>
              <a:pathLst>
                <a:path w="180" h="156" extrusionOk="0">
                  <a:moveTo>
                    <a:pt x="72" y="0"/>
                  </a:moveTo>
                  <a:cubicBezTo>
                    <a:pt x="1" y="60"/>
                    <a:pt x="1" y="107"/>
                    <a:pt x="72" y="155"/>
                  </a:cubicBezTo>
                  <a:cubicBezTo>
                    <a:pt x="179" y="107"/>
                    <a:pt x="179"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30"/>
            <p:cNvSpPr/>
            <p:nvPr/>
          </p:nvSpPr>
          <p:spPr>
            <a:xfrm>
              <a:off x="5241725" y="1949475"/>
              <a:ext cx="3875" cy="7175"/>
            </a:xfrm>
            <a:custGeom>
              <a:avLst/>
              <a:gdLst/>
              <a:ahLst/>
              <a:cxnLst/>
              <a:rect l="l" t="t" r="r" b="b"/>
              <a:pathLst>
                <a:path w="155" h="287" extrusionOk="0">
                  <a:moveTo>
                    <a:pt x="155" y="1"/>
                  </a:moveTo>
                  <a:lnTo>
                    <a:pt x="155" y="1"/>
                  </a:lnTo>
                  <a:cubicBezTo>
                    <a:pt x="107" y="48"/>
                    <a:pt x="48" y="108"/>
                    <a:pt x="0" y="167"/>
                  </a:cubicBezTo>
                  <a:cubicBezTo>
                    <a:pt x="0" y="203"/>
                    <a:pt x="0" y="239"/>
                    <a:pt x="12" y="286"/>
                  </a:cubicBezTo>
                  <a:cubicBezTo>
                    <a:pt x="131" y="227"/>
                    <a:pt x="155" y="120"/>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30"/>
            <p:cNvSpPr/>
            <p:nvPr/>
          </p:nvSpPr>
          <p:spPr>
            <a:xfrm>
              <a:off x="5242000" y="1913750"/>
              <a:ext cx="2425" cy="3300"/>
            </a:xfrm>
            <a:custGeom>
              <a:avLst/>
              <a:gdLst/>
              <a:ahLst/>
              <a:cxnLst/>
              <a:rect l="l" t="t" r="r" b="b"/>
              <a:pathLst>
                <a:path w="97" h="132" extrusionOk="0">
                  <a:moveTo>
                    <a:pt x="25" y="1"/>
                  </a:moveTo>
                  <a:cubicBezTo>
                    <a:pt x="1" y="48"/>
                    <a:pt x="1" y="72"/>
                    <a:pt x="25" y="132"/>
                  </a:cubicBezTo>
                  <a:cubicBezTo>
                    <a:pt x="96" y="96"/>
                    <a:pt x="96"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30"/>
            <p:cNvSpPr/>
            <p:nvPr/>
          </p:nvSpPr>
          <p:spPr>
            <a:xfrm>
              <a:off x="5963225" y="2365600"/>
              <a:ext cx="3600" cy="3300"/>
            </a:xfrm>
            <a:custGeom>
              <a:avLst/>
              <a:gdLst/>
              <a:ahLst/>
              <a:cxnLst/>
              <a:rect l="l" t="t" r="r" b="b"/>
              <a:pathLst>
                <a:path w="144" h="132" extrusionOk="0">
                  <a:moveTo>
                    <a:pt x="1" y="1"/>
                  </a:moveTo>
                  <a:lnTo>
                    <a:pt x="1" y="1"/>
                  </a:lnTo>
                  <a:cubicBezTo>
                    <a:pt x="48" y="36"/>
                    <a:pt x="84" y="84"/>
                    <a:pt x="144" y="131"/>
                  </a:cubicBezTo>
                  <a:cubicBezTo>
                    <a:pt x="108" y="84"/>
                    <a:pt x="49"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30"/>
            <p:cNvSpPr/>
            <p:nvPr/>
          </p:nvSpPr>
          <p:spPr>
            <a:xfrm>
              <a:off x="6020075" y="2204225"/>
              <a:ext cx="7475" cy="6925"/>
            </a:xfrm>
            <a:custGeom>
              <a:avLst/>
              <a:gdLst/>
              <a:ahLst/>
              <a:cxnLst/>
              <a:rect l="l" t="t" r="r" b="b"/>
              <a:pathLst>
                <a:path w="299" h="277" extrusionOk="0">
                  <a:moveTo>
                    <a:pt x="244" y="0"/>
                  </a:moveTo>
                  <a:cubicBezTo>
                    <a:pt x="145" y="0"/>
                    <a:pt x="64" y="38"/>
                    <a:pt x="1" y="121"/>
                  </a:cubicBezTo>
                  <a:cubicBezTo>
                    <a:pt x="1" y="169"/>
                    <a:pt x="13" y="229"/>
                    <a:pt x="13" y="276"/>
                  </a:cubicBezTo>
                  <a:cubicBezTo>
                    <a:pt x="215" y="276"/>
                    <a:pt x="299" y="181"/>
                    <a:pt x="287" y="2"/>
                  </a:cubicBezTo>
                  <a:cubicBezTo>
                    <a:pt x="272" y="1"/>
                    <a:pt x="258" y="0"/>
                    <a:pt x="2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30"/>
            <p:cNvSpPr/>
            <p:nvPr/>
          </p:nvSpPr>
          <p:spPr>
            <a:xfrm>
              <a:off x="5926475" y="2167950"/>
              <a:ext cx="4350" cy="2825"/>
            </a:xfrm>
            <a:custGeom>
              <a:avLst/>
              <a:gdLst/>
              <a:ahLst/>
              <a:cxnLst/>
              <a:rect l="l" t="t" r="r" b="b"/>
              <a:pathLst>
                <a:path w="174" h="113" extrusionOk="0">
                  <a:moveTo>
                    <a:pt x="173" y="1"/>
                  </a:moveTo>
                  <a:lnTo>
                    <a:pt x="173" y="1"/>
                  </a:lnTo>
                  <a:cubicBezTo>
                    <a:pt x="166" y="17"/>
                    <a:pt x="148" y="21"/>
                    <a:pt x="126" y="21"/>
                  </a:cubicBezTo>
                  <a:cubicBezTo>
                    <a:pt x="108" y="21"/>
                    <a:pt x="88" y="19"/>
                    <a:pt x="70" y="19"/>
                  </a:cubicBezTo>
                  <a:cubicBezTo>
                    <a:pt x="30" y="19"/>
                    <a:pt x="0" y="31"/>
                    <a:pt x="30" y="108"/>
                  </a:cubicBezTo>
                  <a:cubicBezTo>
                    <a:pt x="32" y="111"/>
                    <a:pt x="35" y="113"/>
                    <a:pt x="40" y="113"/>
                  </a:cubicBezTo>
                  <a:cubicBezTo>
                    <a:pt x="70" y="113"/>
                    <a:pt x="152" y="52"/>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30"/>
            <p:cNvSpPr/>
            <p:nvPr/>
          </p:nvSpPr>
          <p:spPr>
            <a:xfrm>
              <a:off x="5475075" y="2135800"/>
              <a:ext cx="133075" cy="8375"/>
            </a:xfrm>
            <a:custGeom>
              <a:avLst/>
              <a:gdLst/>
              <a:ahLst/>
              <a:cxnLst/>
              <a:rect l="l" t="t" r="r" b="b"/>
              <a:pathLst>
                <a:path w="5323" h="335" extrusionOk="0">
                  <a:moveTo>
                    <a:pt x="1596" y="1"/>
                  </a:moveTo>
                  <a:cubicBezTo>
                    <a:pt x="1411" y="105"/>
                    <a:pt x="1216" y="145"/>
                    <a:pt x="1017" y="145"/>
                  </a:cubicBezTo>
                  <a:cubicBezTo>
                    <a:pt x="921" y="145"/>
                    <a:pt x="824" y="135"/>
                    <a:pt x="727" y="120"/>
                  </a:cubicBezTo>
                  <a:cubicBezTo>
                    <a:pt x="477" y="144"/>
                    <a:pt x="239" y="156"/>
                    <a:pt x="1" y="168"/>
                  </a:cubicBezTo>
                  <a:cubicBezTo>
                    <a:pt x="143" y="276"/>
                    <a:pt x="298" y="300"/>
                    <a:pt x="458" y="300"/>
                  </a:cubicBezTo>
                  <a:cubicBezTo>
                    <a:pt x="577" y="300"/>
                    <a:pt x="700" y="287"/>
                    <a:pt x="822" y="287"/>
                  </a:cubicBezTo>
                  <a:lnTo>
                    <a:pt x="3453" y="334"/>
                  </a:lnTo>
                  <a:lnTo>
                    <a:pt x="5323" y="287"/>
                  </a:lnTo>
                  <a:cubicBezTo>
                    <a:pt x="5239" y="180"/>
                    <a:pt x="5140" y="156"/>
                    <a:pt x="5039" y="156"/>
                  </a:cubicBezTo>
                  <a:cubicBezTo>
                    <a:pt x="4982" y="156"/>
                    <a:pt x="4926" y="163"/>
                    <a:pt x="4870" y="168"/>
                  </a:cubicBezTo>
                  <a:lnTo>
                    <a:pt x="3168" y="168"/>
                  </a:lnTo>
                  <a:cubicBezTo>
                    <a:pt x="2977" y="156"/>
                    <a:pt x="2787" y="156"/>
                    <a:pt x="2584" y="156"/>
                  </a:cubicBezTo>
                  <a:cubicBezTo>
                    <a:pt x="2475" y="84"/>
                    <a:pt x="2359" y="68"/>
                    <a:pt x="2241" y="68"/>
                  </a:cubicBezTo>
                  <a:cubicBezTo>
                    <a:pt x="2136" y="68"/>
                    <a:pt x="2030" y="81"/>
                    <a:pt x="1926" y="81"/>
                  </a:cubicBezTo>
                  <a:cubicBezTo>
                    <a:pt x="1812" y="81"/>
                    <a:pt x="1701" y="65"/>
                    <a:pt x="15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30"/>
            <p:cNvSpPr/>
            <p:nvPr/>
          </p:nvSpPr>
          <p:spPr>
            <a:xfrm>
              <a:off x="5402150" y="2147350"/>
              <a:ext cx="20850" cy="2475"/>
            </a:xfrm>
            <a:custGeom>
              <a:avLst/>
              <a:gdLst/>
              <a:ahLst/>
              <a:cxnLst/>
              <a:rect l="l" t="t" r="r" b="b"/>
              <a:pathLst>
                <a:path w="834" h="99" extrusionOk="0">
                  <a:moveTo>
                    <a:pt x="389" y="0"/>
                  </a:moveTo>
                  <a:cubicBezTo>
                    <a:pt x="256" y="0"/>
                    <a:pt x="126" y="30"/>
                    <a:pt x="1" y="98"/>
                  </a:cubicBezTo>
                  <a:lnTo>
                    <a:pt x="834" y="98"/>
                  </a:lnTo>
                  <a:cubicBezTo>
                    <a:pt x="685" y="36"/>
                    <a:pt x="535" y="0"/>
                    <a:pt x="3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30"/>
            <p:cNvSpPr/>
            <p:nvPr/>
          </p:nvSpPr>
          <p:spPr>
            <a:xfrm>
              <a:off x="5511100" y="2150650"/>
              <a:ext cx="19075" cy="3425"/>
            </a:xfrm>
            <a:custGeom>
              <a:avLst/>
              <a:gdLst/>
              <a:ahLst/>
              <a:cxnLst/>
              <a:rect l="l" t="t" r="r" b="b"/>
              <a:pathLst>
                <a:path w="763" h="137" extrusionOk="0">
                  <a:moveTo>
                    <a:pt x="214" y="0"/>
                  </a:moveTo>
                  <a:cubicBezTo>
                    <a:pt x="145" y="0"/>
                    <a:pt x="73" y="2"/>
                    <a:pt x="0" y="2"/>
                  </a:cubicBezTo>
                  <a:cubicBezTo>
                    <a:pt x="119" y="109"/>
                    <a:pt x="247" y="136"/>
                    <a:pt x="377" y="136"/>
                  </a:cubicBezTo>
                  <a:cubicBezTo>
                    <a:pt x="506" y="136"/>
                    <a:pt x="637" y="109"/>
                    <a:pt x="762" y="109"/>
                  </a:cubicBezTo>
                  <a:cubicBezTo>
                    <a:pt x="588" y="13"/>
                    <a:pt x="407" y="0"/>
                    <a:pt x="2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30"/>
            <p:cNvSpPr/>
            <p:nvPr/>
          </p:nvSpPr>
          <p:spPr>
            <a:xfrm>
              <a:off x="5423575" y="2148675"/>
              <a:ext cx="5975" cy="1150"/>
            </a:xfrm>
            <a:custGeom>
              <a:avLst/>
              <a:gdLst/>
              <a:ahLst/>
              <a:cxnLst/>
              <a:rect l="l" t="t" r="r" b="b"/>
              <a:pathLst>
                <a:path w="239" h="46" extrusionOk="0">
                  <a:moveTo>
                    <a:pt x="129" y="1"/>
                  </a:moveTo>
                  <a:cubicBezTo>
                    <a:pt x="90" y="1"/>
                    <a:pt x="48" y="16"/>
                    <a:pt x="1" y="45"/>
                  </a:cubicBezTo>
                  <a:lnTo>
                    <a:pt x="239" y="45"/>
                  </a:lnTo>
                  <a:cubicBezTo>
                    <a:pt x="203" y="16"/>
                    <a:pt x="167" y="1"/>
                    <a:pt x="1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30"/>
            <p:cNvSpPr/>
            <p:nvPr/>
          </p:nvSpPr>
          <p:spPr>
            <a:xfrm>
              <a:off x="5395000" y="2148675"/>
              <a:ext cx="6275" cy="1150"/>
            </a:xfrm>
            <a:custGeom>
              <a:avLst/>
              <a:gdLst/>
              <a:ahLst/>
              <a:cxnLst/>
              <a:rect l="l" t="t" r="r" b="b"/>
              <a:pathLst>
                <a:path w="251" h="46" extrusionOk="0">
                  <a:moveTo>
                    <a:pt x="121" y="1"/>
                  </a:moveTo>
                  <a:cubicBezTo>
                    <a:pt x="78" y="1"/>
                    <a:pt x="37" y="16"/>
                    <a:pt x="1" y="45"/>
                  </a:cubicBezTo>
                  <a:lnTo>
                    <a:pt x="251" y="45"/>
                  </a:lnTo>
                  <a:cubicBezTo>
                    <a:pt x="209" y="16"/>
                    <a:pt x="165" y="1"/>
                    <a:pt x="12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30"/>
            <p:cNvSpPr/>
            <p:nvPr/>
          </p:nvSpPr>
          <p:spPr>
            <a:xfrm>
              <a:off x="5378350" y="2124700"/>
              <a:ext cx="7150" cy="7625"/>
            </a:xfrm>
            <a:custGeom>
              <a:avLst/>
              <a:gdLst/>
              <a:ahLst/>
              <a:cxnLst/>
              <a:rect l="l" t="t" r="r" b="b"/>
              <a:pathLst>
                <a:path w="286" h="305" extrusionOk="0">
                  <a:moveTo>
                    <a:pt x="181" y="1"/>
                  </a:moveTo>
                  <a:cubicBezTo>
                    <a:pt x="91" y="1"/>
                    <a:pt x="57" y="124"/>
                    <a:pt x="0" y="171"/>
                  </a:cubicBezTo>
                  <a:cubicBezTo>
                    <a:pt x="51" y="272"/>
                    <a:pt x="136" y="305"/>
                    <a:pt x="234" y="305"/>
                  </a:cubicBezTo>
                  <a:cubicBezTo>
                    <a:pt x="251" y="305"/>
                    <a:pt x="268" y="304"/>
                    <a:pt x="286" y="302"/>
                  </a:cubicBezTo>
                  <a:lnTo>
                    <a:pt x="286" y="16"/>
                  </a:lnTo>
                  <a:lnTo>
                    <a:pt x="262" y="28"/>
                  </a:lnTo>
                  <a:cubicBezTo>
                    <a:pt x="230" y="9"/>
                    <a:pt x="204" y="1"/>
                    <a:pt x="1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30"/>
            <p:cNvSpPr/>
            <p:nvPr/>
          </p:nvSpPr>
          <p:spPr>
            <a:xfrm>
              <a:off x="5302725" y="2105475"/>
              <a:ext cx="25325" cy="23525"/>
            </a:xfrm>
            <a:custGeom>
              <a:avLst/>
              <a:gdLst/>
              <a:ahLst/>
              <a:cxnLst/>
              <a:rect l="l" t="t" r="r" b="b"/>
              <a:pathLst>
                <a:path w="1013" h="941" extrusionOk="0">
                  <a:moveTo>
                    <a:pt x="529" y="1"/>
                  </a:moveTo>
                  <a:cubicBezTo>
                    <a:pt x="453" y="1"/>
                    <a:pt x="373" y="22"/>
                    <a:pt x="287" y="47"/>
                  </a:cubicBezTo>
                  <a:cubicBezTo>
                    <a:pt x="1" y="559"/>
                    <a:pt x="477" y="690"/>
                    <a:pt x="727" y="940"/>
                  </a:cubicBezTo>
                  <a:cubicBezTo>
                    <a:pt x="882" y="940"/>
                    <a:pt x="965" y="892"/>
                    <a:pt x="906" y="726"/>
                  </a:cubicBezTo>
                  <a:cubicBezTo>
                    <a:pt x="870" y="583"/>
                    <a:pt x="882" y="440"/>
                    <a:pt x="1013" y="357"/>
                  </a:cubicBezTo>
                  <a:cubicBezTo>
                    <a:pt x="906" y="261"/>
                    <a:pt x="822" y="166"/>
                    <a:pt x="727" y="71"/>
                  </a:cubicBezTo>
                  <a:cubicBezTo>
                    <a:pt x="664" y="19"/>
                    <a:pt x="598" y="1"/>
                    <a:pt x="52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30"/>
            <p:cNvSpPr/>
            <p:nvPr/>
          </p:nvSpPr>
          <p:spPr>
            <a:xfrm>
              <a:off x="5303625" y="2106150"/>
              <a:ext cx="17875" cy="22850"/>
            </a:xfrm>
            <a:custGeom>
              <a:avLst/>
              <a:gdLst/>
              <a:ahLst/>
              <a:cxnLst/>
              <a:rect l="l" t="t" r="r" b="b"/>
              <a:pathLst>
                <a:path w="715" h="914" extrusionOk="0">
                  <a:moveTo>
                    <a:pt x="189" y="1"/>
                  </a:moveTo>
                  <a:cubicBezTo>
                    <a:pt x="161" y="1"/>
                    <a:pt x="130" y="12"/>
                    <a:pt x="96" y="32"/>
                  </a:cubicBezTo>
                  <a:cubicBezTo>
                    <a:pt x="1" y="199"/>
                    <a:pt x="12" y="342"/>
                    <a:pt x="132" y="472"/>
                  </a:cubicBezTo>
                  <a:cubicBezTo>
                    <a:pt x="215" y="627"/>
                    <a:pt x="263" y="806"/>
                    <a:pt x="417" y="913"/>
                  </a:cubicBezTo>
                  <a:cubicBezTo>
                    <a:pt x="513" y="913"/>
                    <a:pt x="608" y="889"/>
                    <a:pt x="715" y="889"/>
                  </a:cubicBezTo>
                  <a:cubicBezTo>
                    <a:pt x="691" y="734"/>
                    <a:pt x="608" y="639"/>
                    <a:pt x="477" y="568"/>
                  </a:cubicBezTo>
                  <a:cubicBezTo>
                    <a:pt x="274" y="461"/>
                    <a:pt x="263" y="270"/>
                    <a:pt x="298" y="80"/>
                  </a:cubicBezTo>
                  <a:cubicBezTo>
                    <a:pt x="263" y="24"/>
                    <a:pt x="228" y="1"/>
                    <a:pt x="1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30"/>
            <p:cNvSpPr/>
            <p:nvPr/>
          </p:nvSpPr>
          <p:spPr>
            <a:xfrm>
              <a:off x="5351850" y="2117650"/>
              <a:ext cx="10450" cy="7975"/>
            </a:xfrm>
            <a:custGeom>
              <a:avLst/>
              <a:gdLst/>
              <a:ahLst/>
              <a:cxnLst/>
              <a:rect l="l" t="t" r="r" b="b"/>
              <a:pathLst>
                <a:path w="418" h="319" extrusionOk="0">
                  <a:moveTo>
                    <a:pt x="346" y="1"/>
                  </a:moveTo>
                  <a:cubicBezTo>
                    <a:pt x="321" y="10"/>
                    <a:pt x="295" y="13"/>
                    <a:pt x="268" y="13"/>
                  </a:cubicBezTo>
                  <a:cubicBezTo>
                    <a:pt x="232" y="13"/>
                    <a:pt x="195" y="8"/>
                    <a:pt x="160" y="8"/>
                  </a:cubicBezTo>
                  <a:cubicBezTo>
                    <a:pt x="94" y="8"/>
                    <a:pt x="37" y="26"/>
                    <a:pt x="12" y="132"/>
                  </a:cubicBezTo>
                  <a:cubicBezTo>
                    <a:pt x="0" y="191"/>
                    <a:pt x="48" y="298"/>
                    <a:pt x="96" y="310"/>
                  </a:cubicBezTo>
                  <a:cubicBezTo>
                    <a:pt x="111" y="316"/>
                    <a:pt x="125" y="318"/>
                    <a:pt x="137" y="318"/>
                  </a:cubicBezTo>
                  <a:cubicBezTo>
                    <a:pt x="231" y="318"/>
                    <a:pt x="251" y="176"/>
                    <a:pt x="346" y="155"/>
                  </a:cubicBezTo>
                  <a:cubicBezTo>
                    <a:pt x="417" y="108"/>
                    <a:pt x="417" y="6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30"/>
            <p:cNvSpPr/>
            <p:nvPr/>
          </p:nvSpPr>
          <p:spPr>
            <a:xfrm>
              <a:off x="5378625" y="2121825"/>
              <a:ext cx="7475" cy="7175"/>
            </a:xfrm>
            <a:custGeom>
              <a:avLst/>
              <a:gdLst/>
              <a:ahLst/>
              <a:cxnLst/>
              <a:rect l="l" t="t" r="r" b="b"/>
              <a:pathLst>
                <a:path w="299" h="287" extrusionOk="0">
                  <a:moveTo>
                    <a:pt x="1" y="0"/>
                  </a:moveTo>
                  <a:lnTo>
                    <a:pt x="1" y="286"/>
                  </a:lnTo>
                  <a:lnTo>
                    <a:pt x="275" y="143"/>
                  </a:lnTo>
                  <a:cubicBezTo>
                    <a:pt x="275" y="84"/>
                    <a:pt x="275" y="48"/>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30"/>
            <p:cNvSpPr/>
            <p:nvPr/>
          </p:nvSpPr>
          <p:spPr>
            <a:xfrm>
              <a:off x="5360475" y="2116150"/>
              <a:ext cx="7175" cy="5400"/>
            </a:xfrm>
            <a:custGeom>
              <a:avLst/>
              <a:gdLst/>
              <a:ahLst/>
              <a:cxnLst/>
              <a:rect l="l" t="t" r="r" b="b"/>
              <a:pathLst>
                <a:path w="287" h="216" extrusionOk="0">
                  <a:moveTo>
                    <a:pt x="185" y="1"/>
                  </a:moveTo>
                  <a:cubicBezTo>
                    <a:pt x="120" y="1"/>
                    <a:pt x="55" y="65"/>
                    <a:pt x="1" y="72"/>
                  </a:cubicBezTo>
                  <a:lnTo>
                    <a:pt x="1" y="215"/>
                  </a:lnTo>
                  <a:lnTo>
                    <a:pt x="286" y="215"/>
                  </a:lnTo>
                  <a:lnTo>
                    <a:pt x="286" y="72"/>
                  </a:lnTo>
                  <a:cubicBezTo>
                    <a:pt x="253" y="19"/>
                    <a:pt x="219" y="1"/>
                    <a:pt x="18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30"/>
            <p:cNvSpPr/>
            <p:nvPr/>
          </p:nvSpPr>
          <p:spPr>
            <a:xfrm>
              <a:off x="5167600" y="2145925"/>
              <a:ext cx="6875" cy="10150"/>
            </a:xfrm>
            <a:custGeom>
              <a:avLst/>
              <a:gdLst/>
              <a:ahLst/>
              <a:cxnLst/>
              <a:rect l="l" t="t" r="r" b="b"/>
              <a:pathLst>
                <a:path w="275" h="406" extrusionOk="0">
                  <a:moveTo>
                    <a:pt x="143" y="1"/>
                  </a:moveTo>
                  <a:lnTo>
                    <a:pt x="0" y="275"/>
                  </a:lnTo>
                  <a:lnTo>
                    <a:pt x="143" y="405"/>
                  </a:lnTo>
                  <a:cubicBezTo>
                    <a:pt x="179" y="370"/>
                    <a:pt x="227" y="334"/>
                    <a:pt x="274" y="286"/>
                  </a:cubicBezTo>
                  <a:lnTo>
                    <a:pt x="274" y="191"/>
                  </a:lnTo>
                  <a:cubicBezTo>
                    <a:pt x="227" y="155"/>
                    <a:pt x="179" y="96"/>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30"/>
            <p:cNvSpPr/>
            <p:nvPr/>
          </p:nvSpPr>
          <p:spPr>
            <a:xfrm>
              <a:off x="5255400" y="2099500"/>
              <a:ext cx="51525" cy="19775"/>
            </a:xfrm>
            <a:custGeom>
              <a:avLst/>
              <a:gdLst/>
              <a:ahLst/>
              <a:cxnLst/>
              <a:rect l="l" t="t" r="r" b="b"/>
              <a:pathLst>
                <a:path w="2061" h="791" extrusionOk="0">
                  <a:moveTo>
                    <a:pt x="203" y="0"/>
                  </a:moveTo>
                  <a:lnTo>
                    <a:pt x="203" y="0"/>
                  </a:lnTo>
                  <a:cubicBezTo>
                    <a:pt x="84" y="238"/>
                    <a:pt x="1" y="441"/>
                    <a:pt x="394" y="465"/>
                  </a:cubicBezTo>
                  <a:cubicBezTo>
                    <a:pt x="501" y="465"/>
                    <a:pt x="560" y="524"/>
                    <a:pt x="620" y="596"/>
                  </a:cubicBezTo>
                  <a:cubicBezTo>
                    <a:pt x="703" y="667"/>
                    <a:pt x="834" y="655"/>
                    <a:pt x="918" y="727"/>
                  </a:cubicBezTo>
                  <a:cubicBezTo>
                    <a:pt x="918" y="750"/>
                    <a:pt x="929" y="774"/>
                    <a:pt x="953" y="786"/>
                  </a:cubicBezTo>
                  <a:cubicBezTo>
                    <a:pt x="961" y="789"/>
                    <a:pt x="969" y="790"/>
                    <a:pt x="976" y="790"/>
                  </a:cubicBezTo>
                  <a:cubicBezTo>
                    <a:pt x="1000" y="790"/>
                    <a:pt x="1021" y="773"/>
                    <a:pt x="1049" y="727"/>
                  </a:cubicBezTo>
                  <a:cubicBezTo>
                    <a:pt x="1127" y="699"/>
                    <a:pt x="1204" y="690"/>
                    <a:pt x="1281" y="690"/>
                  </a:cubicBezTo>
                  <a:cubicBezTo>
                    <a:pt x="1484" y="690"/>
                    <a:pt x="1682" y="758"/>
                    <a:pt x="1885" y="758"/>
                  </a:cubicBezTo>
                  <a:cubicBezTo>
                    <a:pt x="1943" y="758"/>
                    <a:pt x="2001" y="753"/>
                    <a:pt x="2061" y="738"/>
                  </a:cubicBezTo>
                  <a:cubicBezTo>
                    <a:pt x="2061" y="608"/>
                    <a:pt x="2049" y="477"/>
                    <a:pt x="2049" y="346"/>
                  </a:cubicBezTo>
                  <a:cubicBezTo>
                    <a:pt x="1787" y="72"/>
                    <a:pt x="1430" y="238"/>
                    <a:pt x="1132" y="119"/>
                  </a:cubicBezTo>
                  <a:cubicBezTo>
                    <a:pt x="1070" y="75"/>
                    <a:pt x="1002" y="51"/>
                    <a:pt x="932" y="51"/>
                  </a:cubicBezTo>
                  <a:cubicBezTo>
                    <a:pt x="907" y="51"/>
                    <a:pt x="883" y="54"/>
                    <a:pt x="858" y="60"/>
                  </a:cubicBezTo>
                  <a:cubicBezTo>
                    <a:pt x="766" y="84"/>
                    <a:pt x="674" y="109"/>
                    <a:pt x="583" y="109"/>
                  </a:cubicBezTo>
                  <a:cubicBezTo>
                    <a:pt x="498" y="109"/>
                    <a:pt x="415" y="87"/>
                    <a:pt x="334" y="24"/>
                  </a:cubicBezTo>
                  <a:cubicBezTo>
                    <a:pt x="287" y="12"/>
                    <a:pt x="239" y="12"/>
                    <a:pt x="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30"/>
            <p:cNvSpPr/>
            <p:nvPr/>
          </p:nvSpPr>
          <p:spPr>
            <a:xfrm>
              <a:off x="5274450" y="2117650"/>
              <a:ext cx="7175" cy="9275"/>
            </a:xfrm>
            <a:custGeom>
              <a:avLst/>
              <a:gdLst/>
              <a:ahLst/>
              <a:cxnLst/>
              <a:rect l="l" t="t" r="r" b="b"/>
              <a:pathLst>
                <a:path w="287" h="371" extrusionOk="0">
                  <a:moveTo>
                    <a:pt x="156" y="1"/>
                  </a:moveTo>
                  <a:cubicBezTo>
                    <a:pt x="120" y="48"/>
                    <a:pt x="108" y="96"/>
                    <a:pt x="96" y="120"/>
                  </a:cubicBezTo>
                  <a:cubicBezTo>
                    <a:pt x="60" y="215"/>
                    <a:pt x="1" y="310"/>
                    <a:pt x="120" y="358"/>
                  </a:cubicBezTo>
                  <a:cubicBezTo>
                    <a:pt x="139" y="367"/>
                    <a:pt x="157" y="370"/>
                    <a:pt x="173" y="370"/>
                  </a:cubicBezTo>
                  <a:cubicBezTo>
                    <a:pt x="243" y="370"/>
                    <a:pt x="277" y="293"/>
                    <a:pt x="287" y="215"/>
                  </a:cubicBezTo>
                  <a:lnTo>
                    <a:pt x="2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30"/>
            <p:cNvSpPr/>
            <p:nvPr/>
          </p:nvSpPr>
          <p:spPr>
            <a:xfrm>
              <a:off x="5270875" y="2114375"/>
              <a:ext cx="7475" cy="3375"/>
            </a:xfrm>
            <a:custGeom>
              <a:avLst/>
              <a:gdLst/>
              <a:ahLst/>
              <a:cxnLst/>
              <a:rect l="l" t="t" r="r" b="b"/>
              <a:pathLst>
                <a:path w="299" h="135" extrusionOk="0">
                  <a:moveTo>
                    <a:pt x="1" y="1"/>
                  </a:moveTo>
                  <a:cubicBezTo>
                    <a:pt x="52" y="102"/>
                    <a:pt x="145" y="134"/>
                    <a:pt x="246" y="134"/>
                  </a:cubicBezTo>
                  <a:cubicBezTo>
                    <a:pt x="263" y="134"/>
                    <a:pt x="281" y="133"/>
                    <a:pt x="299" y="132"/>
                  </a:cubicBezTo>
                  <a:cubicBezTo>
                    <a:pt x="215" y="13"/>
                    <a:pt x="120" y="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30"/>
            <p:cNvSpPr/>
            <p:nvPr/>
          </p:nvSpPr>
          <p:spPr>
            <a:xfrm>
              <a:off x="5188425" y="2193550"/>
              <a:ext cx="14325" cy="37525"/>
            </a:xfrm>
            <a:custGeom>
              <a:avLst/>
              <a:gdLst/>
              <a:ahLst/>
              <a:cxnLst/>
              <a:rect l="l" t="t" r="r" b="b"/>
              <a:pathLst>
                <a:path w="573" h="1501" extrusionOk="0">
                  <a:moveTo>
                    <a:pt x="287" y="1"/>
                  </a:moveTo>
                  <a:lnTo>
                    <a:pt x="287" y="286"/>
                  </a:lnTo>
                  <a:cubicBezTo>
                    <a:pt x="275" y="429"/>
                    <a:pt x="275" y="572"/>
                    <a:pt x="275" y="715"/>
                  </a:cubicBezTo>
                  <a:cubicBezTo>
                    <a:pt x="239" y="989"/>
                    <a:pt x="1" y="1298"/>
                    <a:pt x="394" y="1501"/>
                  </a:cubicBezTo>
                  <a:cubicBezTo>
                    <a:pt x="465" y="1072"/>
                    <a:pt x="572" y="644"/>
                    <a:pt x="525" y="191"/>
                  </a:cubicBezTo>
                  <a:cubicBezTo>
                    <a:pt x="501" y="120"/>
                    <a:pt x="453" y="60"/>
                    <a:pt x="4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30"/>
            <p:cNvSpPr/>
            <p:nvPr/>
          </p:nvSpPr>
          <p:spPr>
            <a:xfrm>
              <a:off x="5177425" y="2157550"/>
              <a:ext cx="8050" cy="10725"/>
            </a:xfrm>
            <a:custGeom>
              <a:avLst/>
              <a:gdLst/>
              <a:ahLst/>
              <a:cxnLst/>
              <a:rect l="l" t="t" r="r" b="b"/>
              <a:pathLst>
                <a:path w="322" h="429" extrusionOk="0">
                  <a:moveTo>
                    <a:pt x="0" y="0"/>
                  </a:moveTo>
                  <a:cubicBezTo>
                    <a:pt x="72" y="167"/>
                    <a:pt x="143" y="310"/>
                    <a:pt x="286" y="429"/>
                  </a:cubicBezTo>
                  <a:cubicBezTo>
                    <a:pt x="286" y="226"/>
                    <a:pt x="322"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30"/>
            <p:cNvSpPr/>
            <p:nvPr/>
          </p:nvSpPr>
          <p:spPr>
            <a:xfrm>
              <a:off x="5187850" y="2211125"/>
              <a:ext cx="11625" cy="36925"/>
            </a:xfrm>
            <a:custGeom>
              <a:avLst/>
              <a:gdLst/>
              <a:ahLst/>
              <a:cxnLst/>
              <a:rect l="l" t="t" r="r" b="b"/>
              <a:pathLst>
                <a:path w="465" h="1477" extrusionOk="0">
                  <a:moveTo>
                    <a:pt x="310" y="0"/>
                  </a:moveTo>
                  <a:lnTo>
                    <a:pt x="310" y="0"/>
                  </a:lnTo>
                  <a:cubicBezTo>
                    <a:pt x="107" y="143"/>
                    <a:pt x="179" y="369"/>
                    <a:pt x="167" y="560"/>
                  </a:cubicBezTo>
                  <a:cubicBezTo>
                    <a:pt x="12" y="738"/>
                    <a:pt x="191" y="976"/>
                    <a:pt x="24" y="1143"/>
                  </a:cubicBezTo>
                  <a:cubicBezTo>
                    <a:pt x="24" y="1250"/>
                    <a:pt x="0" y="1369"/>
                    <a:pt x="83" y="1477"/>
                  </a:cubicBezTo>
                  <a:cubicBezTo>
                    <a:pt x="226" y="1322"/>
                    <a:pt x="345" y="1155"/>
                    <a:pt x="464" y="1012"/>
                  </a:cubicBezTo>
                  <a:cubicBezTo>
                    <a:pt x="441" y="941"/>
                    <a:pt x="441" y="857"/>
                    <a:pt x="429" y="786"/>
                  </a:cubicBezTo>
                  <a:cubicBezTo>
                    <a:pt x="143" y="560"/>
                    <a:pt x="357" y="262"/>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30"/>
            <p:cNvSpPr/>
            <p:nvPr/>
          </p:nvSpPr>
          <p:spPr>
            <a:xfrm>
              <a:off x="5188425" y="2225700"/>
              <a:ext cx="5400" cy="14325"/>
            </a:xfrm>
            <a:custGeom>
              <a:avLst/>
              <a:gdLst/>
              <a:ahLst/>
              <a:cxnLst/>
              <a:rect l="l" t="t" r="r" b="b"/>
              <a:pathLst>
                <a:path w="216" h="573" extrusionOk="0">
                  <a:moveTo>
                    <a:pt x="144" y="1"/>
                  </a:moveTo>
                  <a:cubicBezTo>
                    <a:pt x="96" y="1"/>
                    <a:pt x="48" y="1"/>
                    <a:pt x="1" y="12"/>
                  </a:cubicBezTo>
                  <a:lnTo>
                    <a:pt x="1" y="143"/>
                  </a:lnTo>
                  <a:lnTo>
                    <a:pt x="1" y="274"/>
                  </a:lnTo>
                  <a:lnTo>
                    <a:pt x="1" y="572"/>
                  </a:lnTo>
                  <a:cubicBezTo>
                    <a:pt x="215" y="417"/>
                    <a:pt x="120" y="19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30"/>
            <p:cNvSpPr/>
            <p:nvPr/>
          </p:nvSpPr>
          <p:spPr>
            <a:xfrm>
              <a:off x="5309875" y="2931750"/>
              <a:ext cx="19075" cy="3800"/>
            </a:xfrm>
            <a:custGeom>
              <a:avLst/>
              <a:gdLst/>
              <a:ahLst/>
              <a:cxnLst/>
              <a:rect l="l" t="t" r="r" b="b"/>
              <a:pathLst>
                <a:path w="763" h="152" extrusionOk="0">
                  <a:moveTo>
                    <a:pt x="763" y="0"/>
                  </a:moveTo>
                  <a:lnTo>
                    <a:pt x="763" y="0"/>
                  </a:lnTo>
                  <a:cubicBezTo>
                    <a:pt x="501" y="12"/>
                    <a:pt x="251" y="36"/>
                    <a:pt x="1" y="60"/>
                  </a:cubicBezTo>
                  <a:cubicBezTo>
                    <a:pt x="143" y="98"/>
                    <a:pt x="285" y="151"/>
                    <a:pt x="424" y="151"/>
                  </a:cubicBezTo>
                  <a:cubicBezTo>
                    <a:pt x="540" y="151"/>
                    <a:pt x="654" y="114"/>
                    <a:pt x="7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30"/>
            <p:cNvSpPr/>
            <p:nvPr/>
          </p:nvSpPr>
          <p:spPr>
            <a:xfrm>
              <a:off x="5281600" y="2101850"/>
              <a:ext cx="39900" cy="6300"/>
            </a:xfrm>
            <a:custGeom>
              <a:avLst/>
              <a:gdLst/>
              <a:ahLst/>
              <a:cxnLst/>
              <a:rect l="l" t="t" r="r" b="b"/>
              <a:pathLst>
                <a:path w="1596" h="252" extrusionOk="0">
                  <a:moveTo>
                    <a:pt x="395" y="1"/>
                  </a:moveTo>
                  <a:cubicBezTo>
                    <a:pt x="262" y="1"/>
                    <a:pt x="130" y="28"/>
                    <a:pt x="1" y="109"/>
                  </a:cubicBezTo>
                  <a:cubicBezTo>
                    <a:pt x="143" y="207"/>
                    <a:pt x="295" y="225"/>
                    <a:pt x="450" y="225"/>
                  </a:cubicBezTo>
                  <a:cubicBezTo>
                    <a:pt x="540" y="225"/>
                    <a:pt x="632" y="219"/>
                    <a:pt x="723" y="219"/>
                  </a:cubicBezTo>
                  <a:cubicBezTo>
                    <a:pt x="816" y="219"/>
                    <a:pt x="909" y="225"/>
                    <a:pt x="1001" y="252"/>
                  </a:cubicBezTo>
                  <a:lnTo>
                    <a:pt x="1191" y="252"/>
                  </a:lnTo>
                  <a:cubicBezTo>
                    <a:pt x="1322" y="228"/>
                    <a:pt x="1453" y="228"/>
                    <a:pt x="1596" y="216"/>
                  </a:cubicBezTo>
                  <a:lnTo>
                    <a:pt x="1596" y="97"/>
                  </a:lnTo>
                  <a:cubicBezTo>
                    <a:pt x="1548" y="85"/>
                    <a:pt x="1489" y="73"/>
                    <a:pt x="1441" y="49"/>
                  </a:cubicBezTo>
                  <a:cubicBezTo>
                    <a:pt x="1251" y="73"/>
                    <a:pt x="1072" y="73"/>
                    <a:pt x="882" y="73"/>
                  </a:cubicBezTo>
                  <a:cubicBezTo>
                    <a:pt x="719" y="40"/>
                    <a:pt x="556"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30"/>
            <p:cNvSpPr/>
            <p:nvPr/>
          </p:nvSpPr>
          <p:spPr>
            <a:xfrm>
              <a:off x="5272675" y="2097250"/>
              <a:ext cx="30375" cy="7025"/>
            </a:xfrm>
            <a:custGeom>
              <a:avLst/>
              <a:gdLst/>
              <a:ahLst/>
              <a:cxnLst/>
              <a:rect l="l" t="t" r="r" b="b"/>
              <a:pathLst>
                <a:path w="1215" h="281" extrusionOk="0">
                  <a:moveTo>
                    <a:pt x="261" y="1"/>
                  </a:moveTo>
                  <a:cubicBezTo>
                    <a:pt x="198" y="1"/>
                    <a:pt x="131" y="19"/>
                    <a:pt x="60" y="55"/>
                  </a:cubicBezTo>
                  <a:cubicBezTo>
                    <a:pt x="48" y="90"/>
                    <a:pt x="48" y="114"/>
                    <a:pt x="60" y="150"/>
                  </a:cubicBezTo>
                  <a:cubicBezTo>
                    <a:pt x="0" y="197"/>
                    <a:pt x="0" y="221"/>
                    <a:pt x="72" y="257"/>
                  </a:cubicBezTo>
                  <a:cubicBezTo>
                    <a:pt x="155" y="257"/>
                    <a:pt x="250" y="269"/>
                    <a:pt x="346" y="281"/>
                  </a:cubicBezTo>
                  <a:cubicBezTo>
                    <a:pt x="643" y="269"/>
                    <a:pt x="917" y="257"/>
                    <a:pt x="1215" y="233"/>
                  </a:cubicBezTo>
                  <a:cubicBezTo>
                    <a:pt x="1109" y="128"/>
                    <a:pt x="985" y="110"/>
                    <a:pt x="856" y="110"/>
                  </a:cubicBezTo>
                  <a:cubicBezTo>
                    <a:pt x="787" y="110"/>
                    <a:pt x="718" y="115"/>
                    <a:pt x="649" y="115"/>
                  </a:cubicBezTo>
                  <a:cubicBezTo>
                    <a:pt x="599" y="115"/>
                    <a:pt x="549" y="112"/>
                    <a:pt x="500" y="102"/>
                  </a:cubicBezTo>
                  <a:cubicBezTo>
                    <a:pt x="425" y="34"/>
                    <a:pt x="346" y="1"/>
                    <a:pt x="2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30"/>
            <p:cNvSpPr/>
            <p:nvPr/>
          </p:nvSpPr>
          <p:spPr>
            <a:xfrm>
              <a:off x="5263750" y="2100100"/>
              <a:ext cx="10725" cy="5500"/>
            </a:xfrm>
            <a:custGeom>
              <a:avLst/>
              <a:gdLst/>
              <a:ahLst/>
              <a:cxnLst/>
              <a:rect l="l" t="t" r="r" b="b"/>
              <a:pathLst>
                <a:path w="429" h="220" extrusionOk="0">
                  <a:moveTo>
                    <a:pt x="0" y="0"/>
                  </a:moveTo>
                  <a:lnTo>
                    <a:pt x="0" y="0"/>
                  </a:lnTo>
                  <a:cubicBezTo>
                    <a:pt x="50" y="157"/>
                    <a:pt x="125" y="220"/>
                    <a:pt x="218" y="220"/>
                  </a:cubicBezTo>
                  <a:cubicBezTo>
                    <a:pt x="281" y="220"/>
                    <a:pt x="352" y="191"/>
                    <a:pt x="429" y="143"/>
                  </a:cubicBezTo>
                  <a:cubicBezTo>
                    <a:pt x="417" y="107"/>
                    <a:pt x="417" y="60"/>
                    <a:pt x="417" y="36"/>
                  </a:cubicBezTo>
                  <a:cubicBezTo>
                    <a:pt x="262" y="24"/>
                    <a:pt x="13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30"/>
            <p:cNvSpPr/>
            <p:nvPr/>
          </p:nvSpPr>
          <p:spPr>
            <a:xfrm>
              <a:off x="5918875" y="2806750"/>
              <a:ext cx="10150" cy="9175"/>
            </a:xfrm>
            <a:custGeom>
              <a:avLst/>
              <a:gdLst/>
              <a:ahLst/>
              <a:cxnLst/>
              <a:rect l="l" t="t" r="r" b="b"/>
              <a:pathLst>
                <a:path w="406" h="367" extrusionOk="0">
                  <a:moveTo>
                    <a:pt x="121" y="0"/>
                  </a:moveTo>
                  <a:cubicBezTo>
                    <a:pt x="64" y="0"/>
                    <a:pt x="17" y="26"/>
                    <a:pt x="1" y="130"/>
                  </a:cubicBezTo>
                  <a:cubicBezTo>
                    <a:pt x="1" y="202"/>
                    <a:pt x="72" y="345"/>
                    <a:pt x="132" y="357"/>
                  </a:cubicBezTo>
                  <a:cubicBezTo>
                    <a:pt x="153" y="363"/>
                    <a:pt x="171" y="366"/>
                    <a:pt x="188" y="366"/>
                  </a:cubicBezTo>
                  <a:cubicBezTo>
                    <a:pt x="293" y="366"/>
                    <a:pt x="314" y="245"/>
                    <a:pt x="334" y="142"/>
                  </a:cubicBezTo>
                  <a:cubicBezTo>
                    <a:pt x="406" y="95"/>
                    <a:pt x="406" y="59"/>
                    <a:pt x="334" y="23"/>
                  </a:cubicBezTo>
                  <a:cubicBezTo>
                    <a:pt x="324" y="25"/>
                    <a:pt x="314" y="26"/>
                    <a:pt x="304" y="26"/>
                  </a:cubicBezTo>
                  <a:cubicBezTo>
                    <a:pt x="245" y="26"/>
                    <a:pt x="178" y="0"/>
                    <a:pt x="1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30"/>
            <p:cNvSpPr/>
            <p:nvPr/>
          </p:nvSpPr>
          <p:spPr>
            <a:xfrm>
              <a:off x="5927225" y="2807625"/>
              <a:ext cx="11925" cy="4275"/>
            </a:xfrm>
            <a:custGeom>
              <a:avLst/>
              <a:gdLst/>
              <a:ahLst/>
              <a:cxnLst/>
              <a:rect l="l" t="t" r="r" b="b"/>
              <a:pathLst>
                <a:path w="477" h="171" extrusionOk="0">
                  <a:moveTo>
                    <a:pt x="0" y="0"/>
                  </a:moveTo>
                  <a:lnTo>
                    <a:pt x="0" y="107"/>
                  </a:lnTo>
                  <a:cubicBezTo>
                    <a:pt x="82" y="140"/>
                    <a:pt x="159" y="171"/>
                    <a:pt x="233" y="171"/>
                  </a:cubicBezTo>
                  <a:cubicBezTo>
                    <a:pt x="319" y="171"/>
                    <a:pt x="399" y="129"/>
                    <a:pt x="4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30"/>
            <p:cNvSpPr/>
            <p:nvPr/>
          </p:nvSpPr>
          <p:spPr>
            <a:xfrm>
              <a:off x="5372375" y="2107225"/>
              <a:ext cx="2725" cy="3300"/>
            </a:xfrm>
            <a:custGeom>
              <a:avLst/>
              <a:gdLst/>
              <a:ahLst/>
              <a:cxnLst/>
              <a:rect l="l" t="t" r="r" b="b"/>
              <a:pathLst>
                <a:path w="109" h="132" extrusionOk="0">
                  <a:moveTo>
                    <a:pt x="108" y="1"/>
                  </a:moveTo>
                  <a:cubicBezTo>
                    <a:pt x="1" y="48"/>
                    <a:pt x="1" y="96"/>
                    <a:pt x="84" y="132"/>
                  </a:cubicBezTo>
                  <a:cubicBezTo>
                    <a:pt x="84" y="96"/>
                    <a:pt x="108" y="48"/>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30"/>
            <p:cNvSpPr/>
            <p:nvPr/>
          </p:nvSpPr>
          <p:spPr>
            <a:xfrm>
              <a:off x="5197375" y="3713775"/>
              <a:ext cx="212825" cy="35450"/>
            </a:xfrm>
            <a:custGeom>
              <a:avLst/>
              <a:gdLst/>
              <a:ahLst/>
              <a:cxnLst/>
              <a:rect l="l" t="t" r="r" b="b"/>
              <a:pathLst>
                <a:path w="8513" h="1418" extrusionOk="0">
                  <a:moveTo>
                    <a:pt x="1472" y="1"/>
                  </a:moveTo>
                  <a:cubicBezTo>
                    <a:pt x="1327" y="1"/>
                    <a:pt x="1190" y="37"/>
                    <a:pt x="1060" y="140"/>
                  </a:cubicBezTo>
                  <a:cubicBezTo>
                    <a:pt x="1001" y="149"/>
                    <a:pt x="944" y="154"/>
                    <a:pt x="887" y="154"/>
                  </a:cubicBezTo>
                  <a:cubicBezTo>
                    <a:pt x="666" y="154"/>
                    <a:pt x="454" y="89"/>
                    <a:pt x="226" y="32"/>
                  </a:cubicBezTo>
                  <a:cubicBezTo>
                    <a:pt x="107" y="199"/>
                    <a:pt x="0" y="366"/>
                    <a:pt x="83" y="568"/>
                  </a:cubicBezTo>
                  <a:cubicBezTo>
                    <a:pt x="191" y="658"/>
                    <a:pt x="316" y="669"/>
                    <a:pt x="442" y="669"/>
                  </a:cubicBezTo>
                  <a:cubicBezTo>
                    <a:pt x="488" y="669"/>
                    <a:pt x="534" y="668"/>
                    <a:pt x="580" y="668"/>
                  </a:cubicBezTo>
                  <a:cubicBezTo>
                    <a:pt x="660" y="668"/>
                    <a:pt x="738" y="673"/>
                    <a:pt x="810" y="699"/>
                  </a:cubicBezTo>
                  <a:cubicBezTo>
                    <a:pt x="881" y="711"/>
                    <a:pt x="953" y="711"/>
                    <a:pt x="1036" y="711"/>
                  </a:cubicBezTo>
                  <a:lnTo>
                    <a:pt x="1357" y="711"/>
                  </a:lnTo>
                  <a:cubicBezTo>
                    <a:pt x="1431" y="717"/>
                    <a:pt x="1505" y="718"/>
                    <a:pt x="1579" y="718"/>
                  </a:cubicBezTo>
                  <a:cubicBezTo>
                    <a:pt x="1681" y="718"/>
                    <a:pt x="1784" y="715"/>
                    <a:pt x="1885" y="715"/>
                  </a:cubicBezTo>
                  <a:cubicBezTo>
                    <a:pt x="2022" y="715"/>
                    <a:pt x="2156" y="721"/>
                    <a:pt x="2286" y="747"/>
                  </a:cubicBezTo>
                  <a:cubicBezTo>
                    <a:pt x="2357" y="783"/>
                    <a:pt x="2417" y="794"/>
                    <a:pt x="2477" y="818"/>
                  </a:cubicBezTo>
                  <a:cubicBezTo>
                    <a:pt x="2588" y="850"/>
                    <a:pt x="2704" y="855"/>
                    <a:pt x="2815" y="855"/>
                  </a:cubicBezTo>
                  <a:cubicBezTo>
                    <a:pt x="2871" y="855"/>
                    <a:pt x="2925" y="854"/>
                    <a:pt x="2977" y="854"/>
                  </a:cubicBezTo>
                  <a:cubicBezTo>
                    <a:pt x="3004" y="855"/>
                    <a:pt x="3031" y="856"/>
                    <a:pt x="3059" y="856"/>
                  </a:cubicBezTo>
                  <a:cubicBezTo>
                    <a:pt x="3169" y="856"/>
                    <a:pt x="3281" y="848"/>
                    <a:pt x="3392" y="848"/>
                  </a:cubicBezTo>
                  <a:cubicBezTo>
                    <a:pt x="3530" y="848"/>
                    <a:pt x="3667" y="860"/>
                    <a:pt x="3798" y="914"/>
                  </a:cubicBezTo>
                  <a:cubicBezTo>
                    <a:pt x="3893" y="949"/>
                    <a:pt x="3989" y="985"/>
                    <a:pt x="4096" y="985"/>
                  </a:cubicBezTo>
                  <a:cubicBezTo>
                    <a:pt x="4763" y="1056"/>
                    <a:pt x="5453" y="1033"/>
                    <a:pt x="6120" y="1187"/>
                  </a:cubicBezTo>
                  <a:cubicBezTo>
                    <a:pt x="6151" y="1184"/>
                    <a:pt x="6181" y="1183"/>
                    <a:pt x="6212" y="1183"/>
                  </a:cubicBezTo>
                  <a:cubicBezTo>
                    <a:pt x="6429" y="1183"/>
                    <a:pt x="6640" y="1250"/>
                    <a:pt x="6870" y="1271"/>
                  </a:cubicBezTo>
                  <a:cubicBezTo>
                    <a:pt x="6913" y="1268"/>
                    <a:pt x="6956" y="1267"/>
                    <a:pt x="7000" y="1267"/>
                  </a:cubicBezTo>
                  <a:cubicBezTo>
                    <a:pt x="7470" y="1267"/>
                    <a:pt x="7924" y="1418"/>
                    <a:pt x="8386" y="1418"/>
                  </a:cubicBezTo>
                  <a:cubicBezTo>
                    <a:pt x="8428" y="1418"/>
                    <a:pt x="8471" y="1416"/>
                    <a:pt x="8513" y="1414"/>
                  </a:cubicBezTo>
                  <a:lnTo>
                    <a:pt x="8513" y="1402"/>
                  </a:lnTo>
                  <a:cubicBezTo>
                    <a:pt x="8382" y="1161"/>
                    <a:pt x="8190" y="981"/>
                    <a:pt x="7901" y="981"/>
                  </a:cubicBezTo>
                  <a:cubicBezTo>
                    <a:pt x="7876" y="981"/>
                    <a:pt x="7850" y="982"/>
                    <a:pt x="7822" y="985"/>
                  </a:cubicBezTo>
                  <a:lnTo>
                    <a:pt x="7799" y="985"/>
                  </a:lnTo>
                  <a:lnTo>
                    <a:pt x="7799" y="854"/>
                  </a:lnTo>
                  <a:lnTo>
                    <a:pt x="7501" y="854"/>
                  </a:lnTo>
                  <a:cubicBezTo>
                    <a:pt x="7377" y="911"/>
                    <a:pt x="7253" y="936"/>
                    <a:pt x="7130" y="936"/>
                  </a:cubicBezTo>
                  <a:cubicBezTo>
                    <a:pt x="6946" y="936"/>
                    <a:pt x="6763" y="880"/>
                    <a:pt x="6584" y="794"/>
                  </a:cubicBezTo>
                  <a:cubicBezTo>
                    <a:pt x="6543" y="802"/>
                    <a:pt x="6502" y="805"/>
                    <a:pt x="6463" y="805"/>
                  </a:cubicBezTo>
                  <a:cubicBezTo>
                    <a:pt x="6092" y="805"/>
                    <a:pt x="5790" y="513"/>
                    <a:pt x="5426" y="513"/>
                  </a:cubicBezTo>
                  <a:cubicBezTo>
                    <a:pt x="5392" y="513"/>
                    <a:pt x="5357" y="515"/>
                    <a:pt x="5322" y="521"/>
                  </a:cubicBezTo>
                  <a:cubicBezTo>
                    <a:pt x="5144" y="521"/>
                    <a:pt x="4953" y="509"/>
                    <a:pt x="4798" y="449"/>
                  </a:cubicBezTo>
                  <a:cubicBezTo>
                    <a:pt x="4691" y="425"/>
                    <a:pt x="4584" y="402"/>
                    <a:pt x="4489" y="390"/>
                  </a:cubicBezTo>
                  <a:cubicBezTo>
                    <a:pt x="4274" y="390"/>
                    <a:pt x="4072" y="342"/>
                    <a:pt x="3858" y="283"/>
                  </a:cubicBezTo>
                  <a:cubicBezTo>
                    <a:pt x="3692" y="249"/>
                    <a:pt x="3531" y="242"/>
                    <a:pt x="3369" y="242"/>
                  </a:cubicBezTo>
                  <a:cubicBezTo>
                    <a:pt x="3239" y="242"/>
                    <a:pt x="3109" y="247"/>
                    <a:pt x="2977" y="247"/>
                  </a:cubicBezTo>
                  <a:cubicBezTo>
                    <a:pt x="2932" y="249"/>
                    <a:pt x="2888" y="251"/>
                    <a:pt x="2844" y="251"/>
                  </a:cubicBezTo>
                  <a:cubicBezTo>
                    <a:pt x="2674" y="251"/>
                    <a:pt x="2506" y="230"/>
                    <a:pt x="2346" y="163"/>
                  </a:cubicBezTo>
                  <a:cubicBezTo>
                    <a:pt x="2084" y="128"/>
                    <a:pt x="1846" y="44"/>
                    <a:pt x="1595" y="9"/>
                  </a:cubicBezTo>
                  <a:cubicBezTo>
                    <a:pt x="1554" y="3"/>
                    <a:pt x="1512" y="1"/>
                    <a:pt x="1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30"/>
            <p:cNvSpPr/>
            <p:nvPr/>
          </p:nvSpPr>
          <p:spPr>
            <a:xfrm>
              <a:off x="5545025" y="3742250"/>
              <a:ext cx="109275" cy="14325"/>
            </a:xfrm>
            <a:custGeom>
              <a:avLst/>
              <a:gdLst/>
              <a:ahLst/>
              <a:cxnLst/>
              <a:rect l="l" t="t" r="r" b="b"/>
              <a:pathLst>
                <a:path w="4371" h="573" extrusionOk="0">
                  <a:moveTo>
                    <a:pt x="72" y="1"/>
                  </a:moveTo>
                  <a:cubicBezTo>
                    <a:pt x="60" y="25"/>
                    <a:pt x="24" y="60"/>
                    <a:pt x="12" y="84"/>
                  </a:cubicBezTo>
                  <a:cubicBezTo>
                    <a:pt x="1" y="156"/>
                    <a:pt x="24" y="215"/>
                    <a:pt x="72" y="275"/>
                  </a:cubicBezTo>
                  <a:cubicBezTo>
                    <a:pt x="1501" y="453"/>
                    <a:pt x="2941" y="453"/>
                    <a:pt x="4370" y="572"/>
                  </a:cubicBezTo>
                  <a:cubicBezTo>
                    <a:pt x="4334" y="489"/>
                    <a:pt x="4299" y="382"/>
                    <a:pt x="4239" y="275"/>
                  </a:cubicBezTo>
                  <a:cubicBezTo>
                    <a:pt x="4287" y="239"/>
                    <a:pt x="4287" y="191"/>
                    <a:pt x="4227" y="156"/>
                  </a:cubicBezTo>
                  <a:cubicBezTo>
                    <a:pt x="4173" y="153"/>
                    <a:pt x="4119" y="152"/>
                    <a:pt x="4066" y="152"/>
                  </a:cubicBezTo>
                  <a:cubicBezTo>
                    <a:pt x="3860" y="152"/>
                    <a:pt x="3654" y="166"/>
                    <a:pt x="3449" y="166"/>
                  </a:cubicBezTo>
                  <a:cubicBezTo>
                    <a:pt x="3175" y="166"/>
                    <a:pt x="2902" y="141"/>
                    <a:pt x="2632" y="25"/>
                  </a:cubicBezTo>
                  <a:cubicBezTo>
                    <a:pt x="1786" y="13"/>
                    <a:pt x="91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30"/>
            <p:cNvSpPr/>
            <p:nvPr/>
          </p:nvSpPr>
          <p:spPr>
            <a:xfrm>
              <a:off x="5238750" y="3749850"/>
              <a:ext cx="108350" cy="22100"/>
            </a:xfrm>
            <a:custGeom>
              <a:avLst/>
              <a:gdLst/>
              <a:ahLst/>
              <a:cxnLst/>
              <a:rect l="l" t="t" r="r" b="b"/>
              <a:pathLst>
                <a:path w="4334" h="884" extrusionOk="0">
                  <a:moveTo>
                    <a:pt x="533" y="0"/>
                  </a:moveTo>
                  <a:cubicBezTo>
                    <a:pt x="348" y="0"/>
                    <a:pt x="167" y="30"/>
                    <a:pt x="0" y="173"/>
                  </a:cubicBezTo>
                  <a:cubicBezTo>
                    <a:pt x="131" y="375"/>
                    <a:pt x="429" y="209"/>
                    <a:pt x="572" y="411"/>
                  </a:cubicBezTo>
                  <a:cubicBezTo>
                    <a:pt x="664" y="420"/>
                    <a:pt x="757" y="428"/>
                    <a:pt x="849" y="428"/>
                  </a:cubicBezTo>
                  <a:cubicBezTo>
                    <a:pt x="888" y="428"/>
                    <a:pt x="926" y="427"/>
                    <a:pt x="964" y="423"/>
                  </a:cubicBezTo>
                  <a:cubicBezTo>
                    <a:pt x="1357" y="745"/>
                    <a:pt x="1845" y="506"/>
                    <a:pt x="2262" y="685"/>
                  </a:cubicBezTo>
                  <a:cubicBezTo>
                    <a:pt x="2659" y="735"/>
                    <a:pt x="3056" y="883"/>
                    <a:pt x="3460" y="883"/>
                  </a:cubicBezTo>
                  <a:cubicBezTo>
                    <a:pt x="3540" y="883"/>
                    <a:pt x="3621" y="877"/>
                    <a:pt x="3703" y="864"/>
                  </a:cubicBezTo>
                  <a:cubicBezTo>
                    <a:pt x="3822" y="840"/>
                    <a:pt x="3941" y="792"/>
                    <a:pt x="4001" y="673"/>
                  </a:cubicBezTo>
                  <a:cubicBezTo>
                    <a:pt x="4001" y="494"/>
                    <a:pt x="4120" y="423"/>
                    <a:pt x="4286" y="423"/>
                  </a:cubicBezTo>
                  <a:cubicBezTo>
                    <a:pt x="4334" y="328"/>
                    <a:pt x="4310" y="256"/>
                    <a:pt x="4227" y="209"/>
                  </a:cubicBezTo>
                  <a:cubicBezTo>
                    <a:pt x="4024" y="143"/>
                    <a:pt x="3819" y="128"/>
                    <a:pt x="3614" y="128"/>
                  </a:cubicBezTo>
                  <a:cubicBezTo>
                    <a:pt x="3442" y="128"/>
                    <a:pt x="3271" y="139"/>
                    <a:pt x="3102" y="139"/>
                  </a:cubicBezTo>
                  <a:cubicBezTo>
                    <a:pt x="3068" y="139"/>
                    <a:pt x="3034" y="138"/>
                    <a:pt x="3000" y="137"/>
                  </a:cubicBezTo>
                  <a:cubicBezTo>
                    <a:pt x="2958" y="135"/>
                    <a:pt x="2915" y="134"/>
                    <a:pt x="2872" y="134"/>
                  </a:cubicBezTo>
                  <a:cubicBezTo>
                    <a:pt x="2693" y="134"/>
                    <a:pt x="2512" y="151"/>
                    <a:pt x="2331" y="151"/>
                  </a:cubicBezTo>
                  <a:cubicBezTo>
                    <a:pt x="2120" y="151"/>
                    <a:pt x="1910" y="128"/>
                    <a:pt x="1703" y="30"/>
                  </a:cubicBezTo>
                  <a:cubicBezTo>
                    <a:pt x="1581" y="9"/>
                    <a:pt x="1460" y="4"/>
                    <a:pt x="1336" y="4"/>
                  </a:cubicBezTo>
                  <a:cubicBezTo>
                    <a:pt x="1253" y="4"/>
                    <a:pt x="1169" y="6"/>
                    <a:pt x="1083" y="6"/>
                  </a:cubicBezTo>
                  <a:cubicBezTo>
                    <a:pt x="1032" y="13"/>
                    <a:pt x="981" y="16"/>
                    <a:pt x="928" y="16"/>
                  </a:cubicBezTo>
                  <a:cubicBezTo>
                    <a:pt x="798" y="16"/>
                    <a:pt x="665" y="0"/>
                    <a:pt x="5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30"/>
            <p:cNvSpPr/>
            <p:nvPr/>
          </p:nvSpPr>
          <p:spPr>
            <a:xfrm>
              <a:off x="5482825" y="3729725"/>
              <a:ext cx="35425" cy="32200"/>
            </a:xfrm>
            <a:custGeom>
              <a:avLst/>
              <a:gdLst/>
              <a:ahLst/>
              <a:cxnLst/>
              <a:rect l="l" t="t" r="r" b="b"/>
              <a:pathLst>
                <a:path w="1417" h="1288" extrusionOk="0">
                  <a:moveTo>
                    <a:pt x="293" y="1"/>
                  </a:moveTo>
                  <a:cubicBezTo>
                    <a:pt x="287" y="1"/>
                    <a:pt x="281" y="1"/>
                    <a:pt x="274" y="2"/>
                  </a:cubicBezTo>
                  <a:cubicBezTo>
                    <a:pt x="60" y="37"/>
                    <a:pt x="0" y="204"/>
                    <a:pt x="0" y="383"/>
                  </a:cubicBezTo>
                  <a:cubicBezTo>
                    <a:pt x="0" y="680"/>
                    <a:pt x="60" y="978"/>
                    <a:pt x="0" y="1288"/>
                  </a:cubicBezTo>
                  <a:cubicBezTo>
                    <a:pt x="339" y="1154"/>
                    <a:pt x="612" y="866"/>
                    <a:pt x="943" y="866"/>
                  </a:cubicBezTo>
                  <a:cubicBezTo>
                    <a:pt x="1053" y="866"/>
                    <a:pt x="1170" y="898"/>
                    <a:pt x="1298" y="978"/>
                  </a:cubicBezTo>
                  <a:cubicBezTo>
                    <a:pt x="1298" y="978"/>
                    <a:pt x="1369" y="871"/>
                    <a:pt x="1417" y="811"/>
                  </a:cubicBezTo>
                  <a:cubicBezTo>
                    <a:pt x="1322" y="526"/>
                    <a:pt x="1072" y="561"/>
                    <a:pt x="869" y="514"/>
                  </a:cubicBezTo>
                  <a:cubicBezTo>
                    <a:pt x="726" y="478"/>
                    <a:pt x="500" y="537"/>
                    <a:pt x="572" y="264"/>
                  </a:cubicBezTo>
                  <a:cubicBezTo>
                    <a:pt x="503" y="127"/>
                    <a:pt x="435" y="1"/>
                    <a:pt x="2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30"/>
            <p:cNvSpPr/>
            <p:nvPr/>
          </p:nvSpPr>
          <p:spPr>
            <a:xfrm>
              <a:off x="5486975" y="3736300"/>
              <a:ext cx="60150" cy="13850"/>
            </a:xfrm>
            <a:custGeom>
              <a:avLst/>
              <a:gdLst/>
              <a:ahLst/>
              <a:cxnLst/>
              <a:rect l="l" t="t" r="r" b="b"/>
              <a:pathLst>
                <a:path w="2406" h="554" extrusionOk="0">
                  <a:moveTo>
                    <a:pt x="382" y="1"/>
                  </a:moveTo>
                  <a:cubicBezTo>
                    <a:pt x="191" y="13"/>
                    <a:pt x="1" y="60"/>
                    <a:pt x="251" y="263"/>
                  </a:cubicBezTo>
                  <a:cubicBezTo>
                    <a:pt x="537" y="501"/>
                    <a:pt x="941" y="370"/>
                    <a:pt x="1251" y="548"/>
                  </a:cubicBezTo>
                  <a:cubicBezTo>
                    <a:pt x="1291" y="548"/>
                    <a:pt x="1325" y="554"/>
                    <a:pt x="1354" y="554"/>
                  </a:cubicBezTo>
                  <a:cubicBezTo>
                    <a:pt x="1369" y="554"/>
                    <a:pt x="1382" y="552"/>
                    <a:pt x="1394" y="548"/>
                  </a:cubicBezTo>
                  <a:lnTo>
                    <a:pt x="1846" y="501"/>
                  </a:lnTo>
                  <a:cubicBezTo>
                    <a:pt x="2001" y="358"/>
                    <a:pt x="2251" y="429"/>
                    <a:pt x="2406" y="298"/>
                  </a:cubicBezTo>
                  <a:lnTo>
                    <a:pt x="2394" y="239"/>
                  </a:lnTo>
                  <a:cubicBezTo>
                    <a:pt x="2306" y="143"/>
                    <a:pt x="2194" y="125"/>
                    <a:pt x="2077" y="125"/>
                  </a:cubicBezTo>
                  <a:cubicBezTo>
                    <a:pt x="2005" y="125"/>
                    <a:pt x="1931" y="132"/>
                    <a:pt x="1858" y="132"/>
                  </a:cubicBezTo>
                  <a:cubicBezTo>
                    <a:pt x="1370" y="132"/>
                    <a:pt x="858" y="132"/>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30"/>
            <p:cNvSpPr/>
            <p:nvPr/>
          </p:nvSpPr>
          <p:spPr>
            <a:xfrm>
              <a:off x="5334875" y="3771975"/>
              <a:ext cx="70275" cy="16025"/>
            </a:xfrm>
            <a:custGeom>
              <a:avLst/>
              <a:gdLst/>
              <a:ahLst/>
              <a:cxnLst/>
              <a:rect l="l" t="t" r="r" b="b"/>
              <a:pathLst>
                <a:path w="2811" h="641" extrusionOk="0">
                  <a:moveTo>
                    <a:pt x="321" y="0"/>
                  </a:moveTo>
                  <a:cubicBezTo>
                    <a:pt x="198" y="0"/>
                    <a:pt x="84" y="44"/>
                    <a:pt x="1" y="217"/>
                  </a:cubicBezTo>
                  <a:cubicBezTo>
                    <a:pt x="120" y="371"/>
                    <a:pt x="310" y="383"/>
                    <a:pt x="477" y="443"/>
                  </a:cubicBezTo>
                  <a:cubicBezTo>
                    <a:pt x="834" y="491"/>
                    <a:pt x="1168" y="550"/>
                    <a:pt x="1525" y="550"/>
                  </a:cubicBezTo>
                  <a:cubicBezTo>
                    <a:pt x="1552" y="543"/>
                    <a:pt x="1580" y="540"/>
                    <a:pt x="1608" y="540"/>
                  </a:cubicBezTo>
                  <a:cubicBezTo>
                    <a:pt x="1768" y="540"/>
                    <a:pt x="1930" y="640"/>
                    <a:pt x="2085" y="640"/>
                  </a:cubicBezTo>
                  <a:cubicBezTo>
                    <a:pt x="2171" y="640"/>
                    <a:pt x="2254" y="610"/>
                    <a:pt x="2334" y="514"/>
                  </a:cubicBezTo>
                  <a:cubicBezTo>
                    <a:pt x="2442" y="336"/>
                    <a:pt x="2703" y="491"/>
                    <a:pt x="2811" y="276"/>
                  </a:cubicBezTo>
                  <a:cubicBezTo>
                    <a:pt x="2719" y="151"/>
                    <a:pt x="2591" y="125"/>
                    <a:pt x="2462" y="125"/>
                  </a:cubicBezTo>
                  <a:cubicBezTo>
                    <a:pt x="2407" y="125"/>
                    <a:pt x="2352" y="130"/>
                    <a:pt x="2299" y="133"/>
                  </a:cubicBezTo>
                  <a:cubicBezTo>
                    <a:pt x="2230" y="174"/>
                    <a:pt x="2163" y="194"/>
                    <a:pt x="2097" y="194"/>
                  </a:cubicBezTo>
                  <a:cubicBezTo>
                    <a:pt x="2026" y="194"/>
                    <a:pt x="1956" y="171"/>
                    <a:pt x="1882" y="121"/>
                  </a:cubicBezTo>
                  <a:lnTo>
                    <a:pt x="1751" y="121"/>
                  </a:lnTo>
                  <a:cubicBezTo>
                    <a:pt x="1709" y="126"/>
                    <a:pt x="1667" y="128"/>
                    <a:pt x="1625" y="128"/>
                  </a:cubicBezTo>
                  <a:cubicBezTo>
                    <a:pt x="1346" y="128"/>
                    <a:pt x="1068" y="38"/>
                    <a:pt x="798" y="38"/>
                  </a:cubicBezTo>
                  <a:cubicBezTo>
                    <a:pt x="771" y="44"/>
                    <a:pt x="742" y="47"/>
                    <a:pt x="712" y="47"/>
                  </a:cubicBezTo>
                  <a:cubicBezTo>
                    <a:pt x="587" y="47"/>
                    <a:pt x="449" y="0"/>
                    <a:pt x="3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30"/>
            <p:cNvSpPr/>
            <p:nvPr/>
          </p:nvSpPr>
          <p:spPr>
            <a:xfrm>
              <a:off x="5306000" y="3766675"/>
              <a:ext cx="52725" cy="13900"/>
            </a:xfrm>
            <a:custGeom>
              <a:avLst/>
              <a:gdLst/>
              <a:ahLst/>
              <a:cxnLst/>
              <a:rect l="l" t="t" r="r" b="b"/>
              <a:pathLst>
                <a:path w="2109" h="556" extrusionOk="0">
                  <a:moveTo>
                    <a:pt x="1311" y="0"/>
                  </a:moveTo>
                  <a:cubicBezTo>
                    <a:pt x="1215" y="36"/>
                    <a:pt x="1120" y="48"/>
                    <a:pt x="1013" y="60"/>
                  </a:cubicBezTo>
                  <a:cubicBezTo>
                    <a:pt x="977" y="107"/>
                    <a:pt x="918" y="131"/>
                    <a:pt x="858" y="167"/>
                  </a:cubicBezTo>
                  <a:cubicBezTo>
                    <a:pt x="800" y="184"/>
                    <a:pt x="739" y="189"/>
                    <a:pt x="677" y="189"/>
                  </a:cubicBezTo>
                  <a:cubicBezTo>
                    <a:pt x="584" y="189"/>
                    <a:pt x="488" y="177"/>
                    <a:pt x="396" y="177"/>
                  </a:cubicBezTo>
                  <a:cubicBezTo>
                    <a:pt x="250" y="177"/>
                    <a:pt x="111" y="206"/>
                    <a:pt x="1" y="357"/>
                  </a:cubicBezTo>
                  <a:cubicBezTo>
                    <a:pt x="60" y="405"/>
                    <a:pt x="108" y="429"/>
                    <a:pt x="168" y="476"/>
                  </a:cubicBezTo>
                  <a:cubicBezTo>
                    <a:pt x="336" y="523"/>
                    <a:pt x="505" y="555"/>
                    <a:pt x="673" y="555"/>
                  </a:cubicBezTo>
                  <a:cubicBezTo>
                    <a:pt x="848" y="555"/>
                    <a:pt x="1021" y="520"/>
                    <a:pt x="1191" y="429"/>
                  </a:cubicBezTo>
                  <a:cubicBezTo>
                    <a:pt x="1300" y="349"/>
                    <a:pt x="1416" y="330"/>
                    <a:pt x="1533" y="330"/>
                  </a:cubicBezTo>
                  <a:cubicBezTo>
                    <a:pt x="1646" y="330"/>
                    <a:pt x="1761" y="348"/>
                    <a:pt x="1873" y="348"/>
                  </a:cubicBezTo>
                  <a:cubicBezTo>
                    <a:pt x="1924" y="348"/>
                    <a:pt x="1975" y="344"/>
                    <a:pt x="2025" y="333"/>
                  </a:cubicBezTo>
                  <a:cubicBezTo>
                    <a:pt x="2108" y="286"/>
                    <a:pt x="2108" y="238"/>
                    <a:pt x="2025" y="179"/>
                  </a:cubicBezTo>
                  <a:lnTo>
                    <a:pt x="131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30"/>
            <p:cNvSpPr/>
            <p:nvPr/>
          </p:nvSpPr>
          <p:spPr>
            <a:xfrm>
              <a:off x="5556925" y="3756725"/>
              <a:ext cx="41700" cy="11450"/>
            </a:xfrm>
            <a:custGeom>
              <a:avLst/>
              <a:gdLst/>
              <a:ahLst/>
              <a:cxnLst/>
              <a:rect l="l" t="t" r="r" b="b"/>
              <a:pathLst>
                <a:path w="1668" h="458" extrusionOk="0">
                  <a:moveTo>
                    <a:pt x="242" y="1"/>
                  </a:moveTo>
                  <a:cubicBezTo>
                    <a:pt x="171" y="1"/>
                    <a:pt x="110" y="36"/>
                    <a:pt x="72" y="148"/>
                  </a:cubicBezTo>
                  <a:cubicBezTo>
                    <a:pt x="1" y="386"/>
                    <a:pt x="382" y="267"/>
                    <a:pt x="489" y="434"/>
                  </a:cubicBezTo>
                  <a:cubicBezTo>
                    <a:pt x="668" y="446"/>
                    <a:pt x="846" y="446"/>
                    <a:pt x="1025" y="458"/>
                  </a:cubicBezTo>
                  <a:cubicBezTo>
                    <a:pt x="1136" y="299"/>
                    <a:pt x="1284" y="294"/>
                    <a:pt x="1437" y="294"/>
                  </a:cubicBezTo>
                  <a:cubicBezTo>
                    <a:pt x="1448" y="294"/>
                    <a:pt x="1459" y="294"/>
                    <a:pt x="1470" y="294"/>
                  </a:cubicBezTo>
                  <a:cubicBezTo>
                    <a:pt x="1536" y="294"/>
                    <a:pt x="1603" y="293"/>
                    <a:pt x="1668" y="279"/>
                  </a:cubicBezTo>
                  <a:cubicBezTo>
                    <a:pt x="1322" y="112"/>
                    <a:pt x="965" y="160"/>
                    <a:pt x="608" y="100"/>
                  </a:cubicBezTo>
                  <a:cubicBezTo>
                    <a:pt x="492" y="86"/>
                    <a:pt x="354" y="1"/>
                    <a:pt x="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30"/>
            <p:cNvSpPr/>
            <p:nvPr/>
          </p:nvSpPr>
          <p:spPr>
            <a:xfrm>
              <a:off x="5726300" y="3814575"/>
              <a:ext cx="11025" cy="33925"/>
            </a:xfrm>
            <a:custGeom>
              <a:avLst/>
              <a:gdLst/>
              <a:ahLst/>
              <a:cxnLst/>
              <a:rect l="l" t="t" r="r" b="b"/>
              <a:pathLst>
                <a:path w="441" h="1357" extrusionOk="0">
                  <a:moveTo>
                    <a:pt x="298" y="1"/>
                  </a:moveTo>
                  <a:cubicBezTo>
                    <a:pt x="203" y="418"/>
                    <a:pt x="393" y="918"/>
                    <a:pt x="0" y="1275"/>
                  </a:cubicBezTo>
                  <a:cubicBezTo>
                    <a:pt x="70" y="1333"/>
                    <a:pt x="142" y="1357"/>
                    <a:pt x="214" y="1357"/>
                  </a:cubicBezTo>
                  <a:cubicBezTo>
                    <a:pt x="291" y="1357"/>
                    <a:pt x="367" y="1330"/>
                    <a:pt x="441" y="1287"/>
                  </a:cubicBezTo>
                  <a:lnTo>
                    <a:pt x="441" y="1156"/>
                  </a:lnTo>
                  <a:cubicBezTo>
                    <a:pt x="429" y="763"/>
                    <a:pt x="429" y="394"/>
                    <a:pt x="429" y="25"/>
                  </a:cubicBezTo>
                  <a:cubicBezTo>
                    <a:pt x="381" y="1"/>
                    <a:pt x="334" y="1"/>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30"/>
            <p:cNvSpPr/>
            <p:nvPr/>
          </p:nvSpPr>
          <p:spPr>
            <a:xfrm>
              <a:off x="5363150" y="3753900"/>
              <a:ext cx="36525" cy="8150"/>
            </a:xfrm>
            <a:custGeom>
              <a:avLst/>
              <a:gdLst/>
              <a:ahLst/>
              <a:cxnLst/>
              <a:rect l="l" t="t" r="r" b="b"/>
              <a:pathLst>
                <a:path w="1461" h="326" extrusionOk="0">
                  <a:moveTo>
                    <a:pt x="220" y="0"/>
                  </a:moveTo>
                  <a:cubicBezTo>
                    <a:pt x="159" y="0"/>
                    <a:pt x="98" y="3"/>
                    <a:pt x="37" y="11"/>
                  </a:cubicBezTo>
                  <a:cubicBezTo>
                    <a:pt x="1" y="47"/>
                    <a:pt x="1" y="106"/>
                    <a:pt x="25" y="142"/>
                  </a:cubicBezTo>
                  <a:cubicBezTo>
                    <a:pt x="120" y="202"/>
                    <a:pt x="251" y="166"/>
                    <a:pt x="334" y="237"/>
                  </a:cubicBezTo>
                  <a:cubicBezTo>
                    <a:pt x="620" y="261"/>
                    <a:pt x="894" y="261"/>
                    <a:pt x="1168" y="273"/>
                  </a:cubicBezTo>
                  <a:cubicBezTo>
                    <a:pt x="1236" y="299"/>
                    <a:pt x="1301" y="325"/>
                    <a:pt x="1352" y="325"/>
                  </a:cubicBezTo>
                  <a:cubicBezTo>
                    <a:pt x="1418" y="325"/>
                    <a:pt x="1460" y="282"/>
                    <a:pt x="1453" y="142"/>
                  </a:cubicBezTo>
                  <a:lnTo>
                    <a:pt x="1453" y="142"/>
                  </a:lnTo>
                  <a:cubicBezTo>
                    <a:pt x="1440" y="142"/>
                    <a:pt x="1426" y="142"/>
                    <a:pt x="1412" y="142"/>
                  </a:cubicBezTo>
                  <a:cubicBezTo>
                    <a:pt x="1012" y="142"/>
                    <a:pt x="619"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30"/>
            <p:cNvSpPr/>
            <p:nvPr/>
          </p:nvSpPr>
          <p:spPr>
            <a:xfrm>
              <a:off x="5392325" y="3757325"/>
              <a:ext cx="37825" cy="7500"/>
            </a:xfrm>
            <a:custGeom>
              <a:avLst/>
              <a:gdLst/>
              <a:ahLst/>
              <a:cxnLst/>
              <a:rect l="l" t="t" r="r" b="b"/>
              <a:pathLst>
                <a:path w="1513" h="300" extrusionOk="0">
                  <a:moveTo>
                    <a:pt x="414" y="0"/>
                  </a:moveTo>
                  <a:cubicBezTo>
                    <a:pt x="372" y="0"/>
                    <a:pt x="330" y="5"/>
                    <a:pt x="286" y="17"/>
                  </a:cubicBezTo>
                  <a:cubicBezTo>
                    <a:pt x="227" y="136"/>
                    <a:pt x="108" y="124"/>
                    <a:pt x="1" y="148"/>
                  </a:cubicBezTo>
                  <a:cubicBezTo>
                    <a:pt x="221" y="272"/>
                    <a:pt x="452" y="300"/>
                    <a:pt x="686" y="300"/>
                  </a:cubicBezTo>
                  <a:cubicBezTo>
                    <a:pt x="876" y="300"/>
                    <a:pt x="1068" y="282"/>
                    <a:pt x="1258" y="282"/>
                  </a:cubicBezTo>
                  <a:cubicBezTo>
                    <a:pt x="1327" y="282"/>
                    <a:pt x="1396" y="284"/>
                    <a:pt x="1465" y="291"/>
                  </a:cubicBezTo>
                  <a:cubicBezTo>
                    <a:pt x="1513" y="243"/>
                    <a:pt x="1513" y="195"/>
                    <a:pt x="1453" y="148"/>
                  </a:cubicBezTo>
                  <a:cubicBezTo>
                    <a:pt x="1358" y="136"/>
                    <a:pt x="1275" y="136"/>
                    <a:pt x="1179" y="124"/>
                  </a:cubicBezTo>
                  <a:cubicBezTo>
                    <a:pt x="1141" y="133"/>
                    <a:pt x="1104" y="137"/>
                    <a:pt x="1067" y="137"/>
                  </a:cubicBezTo>
                  <a:cubicBezTo>
                    <a:pt x="844" y="137"/>
                    <a:pt x="636" y="0"/>
                    <a:pt x="4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30"/>
            <p:cNvSpPr/>
            <p:nvPr/>
          </p:nvSpPr>
          <p:spPr>
            <a:xfrm>
              <a:off x="5694450" y="3842100"/>
              <a:ext cx="32175" cy="11800"/>
            </a:xfrm>
            <a:custGeom>
              <a:avLst/>
              <a:gdLst/>
              <a:ahLst/>
              <a:cxnLst/>
              <a:rect l="l" t="t" r="r" b="b"/>
              <a:pathLst>
                <a:path w="1287" h="472" extrusionOk="0">
                  <a:moveTo>
                    <a:pt x="301" y="0"/>
                  </a:moveTo>
                  <a:cubicBezTo>
                    <a:pt x="248" y="0"/>
                    <a:pt x="195" y="10"/>
                    <a:pt x="143" y="31"/>
                  </a:cubicBezTo>
                  <a:lnTo>
                    <a:pt x="0" y="305"/>
                  </a:lnTo>
                  <a:cubicBezTo>
                    <a:pt x="120" y="317"/>
                    <a:pt x="251" y="317"/>
                    <a:pt x="393" y="329"/>
                  </a:cubicBezTo>
                  <a:cubicBezTo>
                    <a:pt x="485" y="384"/>
                    <a:pt x="581" y="395"/>
                    <a:pt x="677" y="395"/>
                  </a:cubicBezTo>
                  <a:cubicBezTo>
                    <a:pt x="739" y="395"/>
                    <a:pt x="801" y="390"/>
                    <a:pt x="863" y="390"/>
                  </a:cubicBezTo>
                  <a:cubicBezTo>
                    <a:pt x="954" y="390"/>
                    <a:pt x="1044" y="400"/>
                    <a:pt x="1132" y="448"/>
                  </a:cubicBezTo>
                  <a:cubicBezTo>
                    <a:pt x="1179" y="472"/>
                    <a:pt x="1239" y="472"/>
                    <a:pt x="1286" y="472"/>
                  </a:cubicBezTo>
                  <a:cubicBezTo>
                    <a:pt x="1274" y="364"/>
                    <a:pt x="1274" y="269"/>
                    <a:pt x="1274" y="150"/>
                  </a:cubicBezTo>
                  <a:lnTo>
                    <a:pt x="1060" y="150"/>
                  </a:lnTo>
                  <a:cubicBezTo>
                    <a:pt x="893" y="91"/>
                    <a:pt x="715" y="138"/>
                    <a:pt x="572" y="67"/>
                  </a:cubicBezTo>
                  <a:cubicBezTo>
                    <a:pt x="488" y="29"/>
                    <a:pt x="395" y="0"/>
                    <a:pt x="30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30"/>
            <p:cNvSpPr/>
            <p:nvPr/>
          </p:nvSpPr>
          <p:spPr>
            <a:xfrm>
              <a:off x="5369700" y="3782025"/>
              <a:ext cx="29800" cy="7925"/>
            </a:xfrm>
            <a:custGeom>
              <a:avLst/>
              <a:gdLst/>
              <a:ahLst/>
              <a:cxnLst/>
              <a:rect l="l" t="t" r="r" b="b"/>
              <a:pathLst>
                <a:path w="1192" h="317" extrusionOk="0">
                  <a:moveTo>
                    <a:pt x="188" y="1"/>
                  </a:moveTo>
                  <a:cubicBezTo>
                    <a:pt x="146" y="1"/>
                    <a:pt x="104" y="5"/>
                    <a:pt x="60" y="17"/>
                  </a:cubicBezTo>
                  <a:cubicBezTo>
                    <a:pt x="13" y="41"/>
                    <a:pt x="1" y="89"/>
                    <a:pt x="13" y="148"/>
                  </a:cubicBezTo>
                  <a:cubicBezTo>
                    <a:pt x="72" y="208"/>
                    <a:pt x="144" y="231"/>
                    <a:pt x="215" y="279"/>
                  </a:cubicBezTo>
                  <a:cubicBezTo>
                    <a:pt x="228" y="305"/>
                    <a:pt x="251" y="316"/>
                    <a:pt x="277" y="316"/>
                  </a:cubicBezTo>
                  <a:cubicBezTo>
                    <a:pt x="299" y="316"/>
                    <a:pt x="324" y="308"/>
                    <a:pt x="346" y="291"/>
                  </a:cubicBezTo>
                  <a:cubicBezTo>
                    <a:pt x="406" y="315"/>
                    <a:pt x="453" y="315"/>
                    <a:pt x="489" y="315"/>
                  </a:cubicBezTo>
                  <a:cubicBezTo>
                    <a:pt x="535" y="303"/>
                    <a:pt x="582" y="300"/>
                    <a:pt x="629" y="300"/>
                  </a:cubicBezTo>
                  <a:cubicBezTo>
                    <a:pt x="706" y="300"/>
                    <a:pt x="783" y="309"/>
                    <a:pt x="858" y="309"/>
                  </a:cubicBezTo>
                  <a:cubicBezTo>
                    <a:pt x="980" y="309"/>
                    <a:pt x="1096" y="285"/>
                    <a:pt x="1191" y="160"/>
                  </a:cubicBezTo>
                  <a:cubicBezTo>
                    <a:pt x="1108" y="148"/>
                    <a:pt x="1013" y="136"/>
                    <a:pt x="941" y="112"/>
                  </a:cubicBezTo>
                  <a:cubicBezTo>
                    <a:pt x="898" y="124"/>
                    <a:pt x="855" y="129"/>
                    <a:pt x="814" y="129"/>
                  </a:cubicBezTo>
                  <a:cubicBezTo>
                    <a:pt x="599" y="129"/>
                    <a:pt x="402" y="1"/>
                    <a:pt x="1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30"/>
            <p:cNvSpPr/>
            <p:nvPr/>
          </p:nvSpPr>
          <p:spPr>
            <a:xfrm>
              <a:off x="5356600" y="3771300"/>
              <a:ext cx="22050" cy="7425"/>
            </a:xfrm>
            <a:custGeom>
              <a:avLst/>
              <a:gdLst/>
              <a:ahLst/>
              <a:cxnLst/>
              <a:rect l="l" t="t" r="r" b="b"/>
              <a:pathLst>
                <a:path w="882" h="297" extrusionOk="0">
                  <a:moveTo>
                    <a:pt x="410" y="0"/>
                  </a:moveTo>
                  <a:cubicBezTo>
                    <a:pt x="308" y="0"/>
                    <a:pt x="205" y="9"/>
                    <a:pt x="103" y="9"/>
                  </a:cubicBezTo>
                  <a:cubicBezTo>
                    <a:pt x="69" y="9"/>
                    <a:pt x="35" y="8"/>
                    <a:pt x="1" y="6"/>
                  </a:cubicBezTo>
                  <a:lnTo>
                    <a:pt x="1" y="148"/>
                  </a:lnTo>
                  <a:cubicBezTo>
                    <a:pt x="199" y="148"/>
                    <a:pt x="392" y="297"/>
                    <a:pt x="587" y="297"/>
                  </a:cubicBezTo>
                  <a:cubicBezTo>
                    <a:pt x="685" y="297"/>
                    <a:pt x="783" y="260"/>
                    <a:pt x="882" y="148"/>
                  </a:cubicBezTo>
                  <a:cubicBezTo>
                    <a:pt x="738" y="24"/>
                    <a:pt x="576" y="0"/>
                    <a:pt x="4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30"/>
            <p:cNvSpPr/>
            <p:nvPr/>
          </p:nvSpPr>
          <p:spPr>
            <a:xfrm>
              <a:off x="5665275" y="3778250"/>
              <a:ext cx="32775" cy="4075"/>
            </a:xfrm>
            <a:custGeom>
              <a:avLst/>
              <a:gdLst/>
              <a:ahLst/>
              <a:cxnLst/>
              <a:rect l="l" t="t" r="r" b="b"/>
              <a:pathLst>
                <a:path w="1311" h="163" extrusionOk="0">
                  <a:moveTo>
                    <a:pt x="206" y="0"/>
                  </a:moveTo>
                  <a:cubicBezTo>
                    <a:pt x="138" y="0"/>
                    <a:pt x="69" y="4"/>
                    <a:pt x="1" y="13"/>
                  </a:cubicBezTo>
                  <a:cubicBezTo>
                    <a:pt x="199" y="132"/>
                    <a:pt x="403" y="162"/>
                    <a:pt x="611" y="162"/>
                  </a:cubicBezTo>
                  <a:cubicBezTo>
                    <a:pt x="822" y="162"/>
                    <a:pt x="1036" y="132"/>
                    <a:pt x="1254" y="132"/>
                  </a:cubicBezTo>
                  <a:cubicBezTo>
                    <a:pt x="1273" y="132"/>
                    <a:pt x="1292" y="132"/>
                    <a:pt x="1310" y="132"/>
                  </a:cubicBezTo>
                  <a:cubicBezTo>
                    <a:pt x="1310" y="85"/>
                    <a:pt x="1287" y="61"/>
                    <a:pt x="1275" y="13"/>
                  </a:cubicBezTo>
                  <a:cubicBezTo>
                    <a:pt x="1168" y="41"/>
                    <a:pt x="1061" y="50"/>
                    <a:pt x="954" y="50"/>
                  </a:cubicBezTo>
                  <a:cubicBezTo>
                    <a:pt x="707" y="50"/>
                    <a:pt x="457"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30"/>
            <p:cNvSpPr/>
            <p:nvPr/>
          </p:nvSpPr>
          <p:spPr>
            <a:xfrm>
              <a:off x="5346200" y="3754900"/>
              <a:ext cx="25900" cy="5825"/>
            </a:xfrm>
            <a:custGeom>
              <a:avLst/>
              <a:gdLst/>
              <a:ahLst/>
              <a:cxnLst/>
              <a:rect l="l" t="t" r="r" b="b"/>
              <a:pathLst>
                <a:path w="1036" h="233" extrusionOk="0">
                  <a:moveTo>
                    <a:pt x="334" y="1"/>
                  </a:moveTo>
                  <a:cubicBezTo>
                    <a:pt x="220" y="1"/>
                    <a:pt x="109" y="34"/>
                    <a:pt x="0" y="126"/>
                  </a:cubicBezTo>
                  <a:lnTo>
                    <a:pt x="0" y="233"/>
                  </a:lnTo>
                  <a:cubicBezTo>
                    <a:pt x="345" y="221"/>
                    <a:pt x="691" y="221"/>
                    <a:pt x="1036" y="221"/>
                  </a:cubicBezTo>
                  <a:cubicBezTo>
                    <a:pt x="941" y="126"/>
                    <a:pt x="822" y="114"/>
                    <a:pt x="715" y="90"/>
                  </a:cubicBezTo>
                  <a:cubicBezTo>
                    <a:pt x="584" y="40"/>
                    <a:pt x="457" y="1"/>
                    <a:pt x="3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30"/>
            <p:cNvSpPr/>
            <p:nvPr/>
          </p:nvSpPr>
          <p:spPr>
            <a:xfrm>
              <a:off x="5378625" y="3803875"/>
              <a:ext cx="23250" cy="3650"/>
            </a:xfrm>
            <a:custGeom>
              <a:avLst/>
              <a:gdLst/>
              <a:ahLst/>
              <a:cxnLst/>
              <a:rect l="l" t="t" r="r" b="b"/>
              <a:pathLst>
                <a:path w="930" h="146" extrusionOk="0">
                  <a:moveTo>
                    <a:pt x="846" y="0"/>
                  </a:moveTo>
                  <a:cubicBezTo>
                    <a:pt x="572" y="12"/>
                    <a:pt x="287" y="12"/>
                    <a:pt x="1" y="12"/>
                  </a:cubicBezTo>
                  <a:cubicBezTo>
                    <a:pt x="133" y="117"/>
                    <a:pt x="273" y="145"/>
                    <a:pt x="418" y="145"/>
                  </a:cubicBezTo>
                  <a:cubicBezTo>
                    <a:pt x="585" y="145"/>
                    <a:pt x="757" y="108"/>
                    <a:pt x="930" y="108"/>
                  </a:cubicBezTo>
                  <a:cubicBezTo>
                    <a:pt x="894" y="72"/>
                    <a:pt x="870" y="48"/>
                    <a:pt x="84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30"/>
            <p:cNvSpPr/>
            <p:nvPr/>
          </p:nvSpPr>
          <p:spPr>
            <a:xfrm>
              <a:off x="5428050" y="3761000"/>
              <a:ext cx="8650" cy="6725"/>
            </a:xfrm>
            <a:custGeom>
              <a:avLst/>
              <a:gdLst/>
              <a:ahLst/>
              <a:cxnLst/>
              <a:rect l="l" t="t" r="r" b="b"/>
              <a:pathLst>
                <a:path w="346" h="269" extrusionOk="0">
                  <a:moveTo>
                    <a:pt x="0" y="1"/>
                  </a:moveTo>
                  <a:cubicBezTo>
                    <a:pt x="24" y="48"/>
                    <a:pt x="24" y="96"/>
                    <a:pt x="24" y="144"/>
                  </a:cubicBezTo>
                  <a:cubicBezTo>
                    <a:pt x="83" y="223"/>
                    <a:pt x="151" y="269"/>
                    <a:pt x="233" y="269"/>
                  </a:cubicBezTo>
                  <a:cubicBezTo>
                    <a:pt x="250" y="269"/>
                    <a:pt x="268" y="267"/>
                    <a:pt x="286" y="263"/>
                  </a:cubicBezTo>
                  <a:cubicBezTo>
                    <a:pt x="322" y="239"/>
                    <a:pt x="346" y="179"/>
                    <a:pt x="334" y="156"/>
                  </a:cubicBezTo>
                  <a:cubicBezTo>
                    <a:pt x="286" y="37"/>
                    <a:pt x="179" y="1"/>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30"/>
            <p:cNvSpPr/>
            <p:nvPr/>
          </p:nvSpPr>
          <p:spPr>
            <a:xfrm>
              <a:off x="5407200" y="3807725"/>
              <a:ext cx="18800" cy="3325"/>
            </a:xfrm>
            <a:custGeom>
              <a:avLst/>
              <a:gdLst/>
              <a:ahLst/>
              <a:cxnLst/>
              <a:rect l="l" t="t" r="r" b="b"/>
              <a:pathLst>
                <a:path w="752" h="133" extrusionOk="0">
                  <a:moveTo>
                    <a:pt x="289" y="0"/>
                  </a:moveTo>
                  <a:cubicBezTo>
                    <a:pt x="222" y="0"/>
                    <a:pt x="154" y="3"/>
                    <a:pt x="85" y="3"/>
                  </a:cubicBezTo>
                  <a:cubicBezTo>
                    <a:pt x="57" y="3"/>
                    <a:pt x="29" y="2"/>
                    <a:pt x="1" y="1"/>
                  </a:cubicBezTo>
                  <a:lnTo>
                    <a:pt x="1" y="1"/>
                  </a:lnTo>
                  <a:cubicBezTo>
                    <a:pt x="114" y="108"/>
                    <a:pt x="239" y="132"/>
                    <a:pt x="367" y="132"/>
                  </a:cubicBezTo>
                  <a:cubicBezTo>
                    <a:pt x="469" y="132"/>
                    <a:pt x="574" y="117"/>
                    <a:pt x="675" y="117"/>
                  </a:cubicBezTo>
                  <a:cubicBezTo>
                    <a:pt x="701" y="117"/>
                    <a:pt x="726" y="118"/>
                    <a:pt x="751" y="120"/>
                  </a:cubicBezTo>
                  <a:cubicBezTo>
                    <a:pt x="602" y="16"/>
                    <a:pt x="448" y="0"/>
                    <a:pt x="28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30"/>
            <p:cNvSpPr/>
            <p:nvPr/>
          </p:nvSpPr>
          <p:spPr>
            <a:xfrm>
              <a:off x="5432225" y="3811200"/>
              <a:ext cx="15800" cy="3300"/>
            </a:xfrm>
            <a:custGeom>
              <a:avLst/>
              <a:gdLst/>
              <a:ahLst/>
              <a:cxnLst/>
              <a:rect l="l" t="t" r="r" b="b"/>
              <a:pathLst>
                <a:path w="632" h="132" extrusionOk="0">
                  <a:moveTo>
                    <a:pt x="281" y="1"/>
                  </a:moveTo>
                  <a:cubicBezTo>
                    <a:pt x="190" y="1"/>
                    <a:pt x="95" y="12"/>
                    <a:pt x="0" y="17"/>
                  </a:cubicBezTo>
                  <a:cubicBezTo>
                    <a:pt x="99" y="109"/>
                    <a:pt x="207" y="132"/>
                    <a:pt x="318" y="132"/>
                  </a:cubicBezTo>
                  <a:cubicBezTo>
                    <a:pt x="421" y="132"/>
                    <a:pt x="528" y="112"/>
                    <a:pt x="631" y="112"/>
                  </a:cubicBezTo>
                  <a:cubicBezTo>
                    <a:pt x="527" y="22"/>
                    <a:pt x="408" y="1"/>
                    <a:pt x="2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30"/>
            <p:cNvSpPr/>
            <p:nvPr/>
          </p:nvSpPr>
          <p:spPr>
            <a:xfrm>
              <a:off x="5708450" y="3843525"/>
              <a:ext cx="12225" cy="3350"/>
            </a:xfrm>
            <a:custGeom>
              <a:avLst/>
              <a:gdLst/>
              <a:ahLst/>
              <a:cxnLst/>
              <a:rect l="l" t="t" r="r" b="b"/>
              <a:pathLst>
                <a:path w="489" h="134" extrusionOk="0">
                  <a:moveTo>
                    <a:pt x="215" y="0"/>
                  </a:moveTo>
                  <a:cubicBezTo>
                    <a:pt x="145" y="0"/>
                    <a:pt x="73" y="12"/>
                    <a:pt x="0" y="22"/>
                  </a:cubicBezTo>
                  <a:cubicBezTo>
                    <a:pt x="83" y="112"/>
                    <a:pt x="178" y="133"/>
                    <a:pt x="276" y="133"/>
                  </a:cubicBezTo>
                  <a:cubicBezTo>
                    <a:pt x="346" y="133"/>
                    <a:pt x="418" y="122"/>
                    <a:pt x="488" y="117"/>
                  </a:cubicBezTo>
                  <a:cubicBezTo>
                    <a:pt x="411" y="25"/>
                    <a:pt x="316" y="0"/>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30"/>
            <p:cNvSpPr/>
            <p:nvPr/>
          </p:nvSpPr>
          <p:spPr>
            <a:xfrm>
              <a:off x="5381900" y="3775000"/>
              <a:ext cx="10450" cy="3525"/>
            </a:xfrm>
            <a:custGeom>
              <a:avLst/>
              <a:gdLst/>
              <a:ahLst/>
              <a:cxnLst/>
              <a:rect l="l" t="t" r="r" b="b"/>
              <a:pathLst>
                <a:path w="418" h="141" extrusionOk="0">
                  <a:moveTo>
                    <a:pt x="1" y="0"/>
                  </a:moveTo>
                  <a:lnTo>
                    <a:pt x="1" y="0"/>
                  </a:lnTo>
                  <a:cubicBezTo>
                    <a:pt x="72" y="96"/>
                    <a:pt x="141" y="140"/>
                    <a:pt x="209" y="140"/>
                  </a:cubicBezTo>
                  <a:cubicBezTo>
                    <a:pt x="278" y="140"/>
                    <a:pt x="346" y="96"/>
                    <a:pt x="418" y="12"/>
                  </a:cubicBezTo>
                  <a:cubicBezTo>
                    <a:pt x="275" y="12"/>
                    <a:pt x="144" y="1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30"/>
            <p:cNvSpPr/>
            <p:nvPr/>
          </p:nvSpPr>
          <p:spPr>
            <a:xfrm>
              <a:off x="5582525" y="3767975"/>
              <a:ext cx="11350" cy="3300"/>
            </a:xfrm>
            <a:custGeom>
              <a:avLst/>
              <a:gdLst/>
              <a:ahLst/>
              <a:cxnLst/>
              <a:rect l="l" t="t" r="r" b="b"/>
              <a:pathLst>
                <a:path w="454" h="132" extrusionOk="0">
                  <a:moveTo>
                    <a:pt x="138" y="1"/>
                  </a:moveTo>
                  <a:cubicBezTo>
                    <a:pt x="93" y="1"/>
                    <a:pt x="47" y="4"/>
                    <a:pt x="1" y="8"/>
                  </a:cubicBezTo>
                  <a:cubicBezTo>
                    <a:pt x="92" y="108"/>
                    <a:pt x="212" y="132"/>
                    <a:pt x="338" y="132"/>
                  </a:cubicBezTo>
                  <a:cubicBezTo>
                    <a:pt x="376" y="132"/>
                    <a:pt x="415" y="129"/>
                    <a:pt x="453" y="127"/>
                  </a:cubicBezTo>
                  <a:cubicBezTo>
                    <a:pt x="367" y="23"/>
                    <a:pt x="256"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30"/>
            <p:cNvSpPr/>
            <p:nvPr/>
          </p:nvSpPr>
          <p:spPr>
            <a:xfrm>
              <a:off x="5253925" y="3702375"/>
              <a:ext cx="81575" cy="22350"/>
            </a:xfrm>
            <a:custGeom>
              <a:avLst/>
              <a:gdLst/>
              <a:ahLst/>
              <a:cxnLst/>
              <a:rect l="l" t="t" r="r" b="b"/>
              <a:pathLst>
                <a:path w="3263" h="894" extrusionOk="0">
                  <a:moveTo>
                    <a:pt x="95" y="0"/>
                  </a:moveTo>
                  <a:cubicBezTo>
                    <a:pt x="84" y="24"/>
                    <a:pt x="60" y="72"/>
                    <a:pt x="24" y="84"/>
                  </a:cubicBezTo>
                  <a:cubicBezTo>
                    <a:pt x="0" y="167"/>
                    <a:pt x="24" y="238"/>
                    <a:pt x="60" y="310"/>
                  </a:cubicBezTo>
                  <a:cubicBezTo>
                    <a:pt x="738" y="584"/>
                    <a:pt x="1465" y="619"/>
                    <a:pt x="2167" y="786"/>
                  </a:cubicBezTo>
                  <a:cubicBezTo>
                    <a:pt x="2393" y="795"/>
                    <a:pt x="2605" y="893"/>
                    <a:pt x="2835" y="893"/>
                  </a:cubicBezTo>
                  <a:cubicBezTo>
                    <a:pt x="2908" y="893"/>
                    <a:pt x="2983" y="883"/>
                    <a:pt x="3060" y="858"/>
                  </a:cubicBezTo>
                  <a:cubicBezTo>
                    <a:pt x="3179" y="822"/>
                    <a:pt x="3263" y="774"/>
                    <a:pt x="3239" y="619"/>
                  </a:cubicBezTo>
                  <a:cubicBezTo>
                    <a:pt x="3060" y="560"/>
                    <a:pt x="2834" y="643"/>
                    <a:pt x="2679" y="465"/>
                  </a:cubicBezTo>
                  <a:cubicBezTo>
                    <a:pt x="2191" y="429"/>
                    <a:pt x="1703" y="346"/>
                    <a:pt x="1238" y="179"/>
                  </a:cubicBezTo>
                  <a:cubicBezTo>
                    <a:pt x="1191" y="124"/>
                    <a:pt x="1139" y="97"/>
                    <a:pt x="1084" y="97"/>
                  </a:cubicBezTo>
                  <a:cubicBezTo>
                    <a:pt x="1042" y="97"/>
                    <a:pt x="999" y="113"/>
                    <a:pt x="953" y="143"/>
                  </a:cubicBezTo>
                  <a:cubicBezTo>
                    <a:pt x="914" y="149"/>
                    <a:pt x="877" y="152"/>
                    <a:pt x="840" y="152"/>
                  </a:cubicBezTo>
                  <a:cubicBezTo>
                    <a:pt x="578" y="152"/>
                    <a:pt x="346" y="21"/>
                    <a:pt x="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30"/>
            <p:cNvSpPr/>
            <p:nvPr/>
          </p:nvSpPr>
          <p:spPr>
            <a:xfrm>
              <a:off x="5327725" y="3723700"/>
              <a:ext cx="37850" cy="12025"/>
            </a:xfrm>
            <a:custGeom>
              <a:avLst/>
              <a:gdLst/>
              <a:ahLst/>
              <a:cxnLst/>
              <a:rect l="l" t="t" r="r" b="b"/>
              <a:pathLst>
                <a:path w="1514" h="481" extrusionOk="0">
                  <a:moveTo>
                    <a:pt x="769" y="0"/>
                  </a:moveTo>
                  <a:cubicBezTo>
                    <a:pt x="755" y="0"/>
                    <a:pt x="741" y="2"/>
                    <a:pt x="727" y="5"/>
                  </a:cubicBezTo>
                  <a:cubicBezTo>
                    <a:pt x="608" y="52"/>
                    <a:pt x="477" y="28"/>
                    <a:pt x="358" y="40"/>
                  </a:cubicBezTo>
                  <a:cubicBezTo>
                    <a:pt x="227" y="100"/>
                    <a:pt x="1" y="64"/>
                    <a:pt x="49" y="326"/>
                  </a:cubicBezTo>
                  <a:cubicBezTo>
                    <a:pt x="501" y="362"/>
                    <a:pt x="977" y="421"/>
                    <a:pt x="1454" y="481"/>
                  </a:cubicBezTo>
                  <a:cubicBezTo>
                    <a:pt x="1513" y="421"/>
                    <a:pt x="1513" y="386"/>
                    <a:pt x="1477" y="314"/>
                  </a:cubicBezTo>
                  <a:cubicBezTo>
                    <a:pt x="1442" y="304"/>
                    <a:pt x="1404" y="301"/>
                    <a:pt x="1364" y="301"/>
                  </a:cubicBezTo>
                  <a:cubicBezTo>
                    <a:pt x="1298" y="301"/>
                    <a:pt x="1229" y="310"/>
                    <a:pt x="1163" y="310"/>
                  </a:cubicBezTo>
                  <a:cubicBezTo>
                    <a:pt x="1029" y="310"/>
                    <a:pt x="914" y="274"/>
                    <a:pt x="894" y="52"/>
                  </a:cubicBezTo>
                  <a:cubicBezTo>
                    <a:pt x="858" y="16"/>
                    <a:pt x="814" y="0"/>
                    <a:pt x="7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30"/>
            <p:cNvSpPr/>
            <p:nvPr/>
          </p:nvSpPr>
          <p:spPr>
            <a:xfrm>
              <a:off x="5317025" y="3718650"/>
              <a:ext cx="25925" cy="13375"/>
            </a:xfrm>
            <a:custGeom>
              <a:avLst/>
              <a:gdLst/>
              <a:ahLst/>
              <a:cxnLst/>
              <a:rect l="l" t="t" r="r" b="b"/>
              <a:pathLst>
                <a:path w="1037" h="535" extrusionOk="0">
                  <a:moveTo>
                    <a:pt x="788" y="0"/>
                  </a:moveTo>
                  <a:cubicBezTo>
                    <a:pt x="764" y="0"/>
                    <a:pt x="739" y="2"/>
                    <a:pt x="715" y="4"/>
                  </a:cubicBezTo>
                  <a:cubicBezTo>
                    <a:pt x="655" y="52"/>
                    <a:pt x="608" y="88"/>
                    <a:pt x="560" y="135"/>
                  </a:cubicBezTo>
                  <a:cubicBezTo>
                    <a:pt x="477" y="207"/>
                    <a:pt x="358" y="183"/>
                    <a:pt x="250" y="230"/>
                  </a:cubicBezTo>
                  <a:cubicBezTo>
                    <a:pt x="143" y="254"/>
                    <a:pt x="36" y="302"/>
                    <a:pt x="0" y="421"/>
                  </a:cubicBezTo>
                  <a:cubicBezTo>
                    <a:pt x="94" y="514"/>
                    <a:pt x="205" y="535"/>
                    <a:pt x="317" y="535"/>
                  </a:cubicBezTo>
                  <a:cubicBezTo>
                    <a:pt x="362" y="535"/>
                    <a:pt x="408" y="531"/>
                    <a:pt x="453" y="528"/>
                  </a:cubicBezTo>
                  <a:cubicBezTo>
                    <a:pt x="560" y="349"/>
                    <a:pt x="750" y="397"/>
                    <a:pt x="905" y="361"/>
                  </a:cubicBezTo>
                  <a:cubicBezTo>
                    <a:pt x="953" y="314"/>
                    <a:pt x="977" y="266"/>
                    <a:pt x="989" y="254"/>
                  </a:cubicBezTo>
                  <a:cubicBezTo>
                    <a:pt x="1024" y="195"/>
                    <a:pt x="1036" y="147"/>
                    <a:pt x="1036" y="88"/>
                  </a:cubicBezTo>
                  <a:cubicBezTo>
                    <a:pt x="970" y="21"/>
                    <a:pt x="882" y="0"/>
                    <a:pt x="7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30"/>
            <p:cNvSpPr/>
            <p:nvPr/>
          </p:nvSpPr>
          <p:spPr>
            <a:xfrm>
              <a:off x="5364050" y="3731850"/>
              <a:ext cx="21450" cy="7750"/>
            </a:xfrm>
            <a:custGeom>
              <a:avLst/>
              <a:gdLst/>
              <a:ahLst/>
              <a:cxnLst/>
              <a:rect l="l" t="t" r="r" b="b"/>
              <a:pathLst>
                <a:path w="858" h="310" extrusionOk="0">
                  <a:moveTo>
                    <a:pt x="1" y="0"/>
                  </a:moveTo>
                  <a:lnTo>
                    <a:pt x="1" y="155"/>
                  </a:lnTo>
                  <a:cubicBezTo>
                    <a:pt x="143" y="256"/>
                    <a:pt x="286" y="310"/>
                    <a:pt x="429" y="310"/>
                  </a:cubicBezTo>
                  <a:cubicBezTo>
                    <a:pt x="572" y="310"/>
                    <a:pt x="715" y="256"/>
                    <a:pt x="858" y="143"/>
                  </a:cubicBezTo>
                  <a:cubicBezTo>
                    <a:pt x="810" y="141"/>
                    <a:pt x="762" y="141"/>
                    <a:pt x="714" y="141"/>
                  </a:cubicBezTo>
                  <a:cubicBezTo>
                    <a:pt x="690" y="141"/>
                    <a:pt x="666" y="141"/>
                    <a:pt x="642" y="141"/>
                  </a:cubicBezTo>
                  <a:cubicBezTo>
                    <a:pt x="425" y="141"/>
                    <a:pt x="206" y="134"/>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30"/>
            <p:cNvSpPr/>
            <p:nvPr/>
          </p:nvSpPr>
          <p:spPr>
            <a:xfrm>
              <a:off x="5219400" y="3699100"/>
              <a:ext cx="22625" cy="8100"/>
            </a:xfrm>
            <a:custGeom>
              <a:avLst/>
              <a:gdLst/>
              <a:ahLst/>
              <a:cxnLst/>
              <a:rect l="l" t="t" r="r" b="b"/>
              <a:pathLst>
                <a:path w="905" h="324" extrusionOk="0">
                  <a:moveTo>
                    <a:pt x="48" y="0"/>
                  </a:moveTo>
                  <a:cubicBezTo>
                    <a:pt x="0" y="72"/>
                    <a:pt x="0" y="143"/>
                    <a:pt x="48" y="203"/>
                  </a:cubicBezTo>
                  <a:cubicBezTo>
                    <a:pt x="175" y="288"/>
                    <a:pt x="303" y="323"/>
                    <a:pt x="433" y="323"/>
                  </a:cubicBezTo>
                  <a:cubicBezTo>
                    <a:pt x="556" y="323"/>
                    <a:pt x="682" y="291"/>
                    <a:pt x="810" y="238"/>
                  </a:cubicBezTo>
                  <a:cubicBezTo>
                    <a:pt x="881" y="191"/>
                    <a:pt x="905" y="119"/>
                    <a:pt x="893" y="36"/>
                  </a:cubicBezTo>
                  <a:lnTo>
                    <a:pt x="4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30"/>
            <p:cNvSpPr/>
            <p:nvPr/>
          </p:nvSpPr>
          <p:spPr>
            <a:xfrm>
              <a:off x="5241725" y="3698725"/>
              <a:ext cx="14600" cy="8050"/>
            </a:xfrm>
            <a:custGeom>
              <a:avLst/>
              <a:gdLst/>
              <a:ahLst/>
              <a:cxnLst/>
              <a:rect l="l" t="t" r="r" b="b"/>
              <a:pathLst>
                <a:path w="584" h="322" extrusionOk="0">
                  <a:moveTo>
                    <a:pt x="97" y="0"/>
                  </a:moveTo>
                  <a:cubicBezTo>
                    <a:pt x="74" y="0"/>
                    <a:pt x="54" y="9"/>
                    <a:pt x="36" y="27"/>
                  </a:cubicBezTo>
                  <a:lnTo>
                    <a:pt x="0" y="87"/>
                  </a:lnTo>
                  <a:cubicBezTo>
                    <a:pt x="0" y="111"/>
                    <a:pt x="12" y="158"/>
                    <a:pt x="12" y="206"/>
                  </a:cubicBezTo>
                  <a:lnTo>
                    <a:pt x="95" y="277"/>
                  </a:lnTo>
                  <a:cubicBezTo>
                    <a:pt x="168" y="306"/>
                    <a:pt x="236" y="321"/>
                    <a:pt x="302" y="321"/>
                  </a:cubicBezTo>
                  <a:cubicBezTo>
                    <a:pt x="399" y="321"/>
                    <a:pt x="491" y="289"/>
                    <a:pt x="583" y="218"/>
                  </a:cubicBezTo>
                  <a:lnTo>
                    <a:pt x="583" y="158"/>
                  </a:lnTo>
                  <a:lnTo>
                    <a:pt x="583" y="99"/>
                  </a:lnTo>
                  <a:lnTo>
                    <a:pt x="583" y="39"/>
                  </a:lnTo>
                  <a:cubicBezTo>
                    <a:pt x="536" y="39"/>
                    <a:pt x="488" y="27"/>
                    <a:pt x="453" y="27"/>
                  </a:cubicBezTo>
                  <a:lnTo>
                    <a:pt x="167" y="27"/>
                  </a:lnTo>
                  <a:cubicBezTo>
                    <a:pt x="143" y="9"/>
                    <a:pt x="119" y="0"/>
                    <a:pt x="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30"/>
            <p:cNvSpPr/>
            <p:nvPr/>
          </p:nvSpPr>
          <p:spPr>
            <a:xfrm>
              <a:off x="5339350" y="3720225"/>
              <a:ext cx="12225" cy="6150"/>
            </a:xfrm>
            <a:custGeom>
              <a:avLst/>
              <a:gdLst/>
              <a:ahLst/>
              <a:cxnLst/>
              <a:rect l="l" t="t" r="r" b="b"/>
              <a:pathLst>
                <a:path w="489" h="246" extrusionOk="0">
                  <a:moveTo>
                    <a:pt x="155" y="1"/>
                  </a:moveTo>
                  <a:cubicBezTo>
                    <a:pt x="72" y="48"/>
                    <a:pt x="12" y="108"/>
                    <a:pt x="0" y="203"/>
                  </a:cubicBezTo>
                  <a:cubicBezTo>
                    <a:pt x="38" y="230"/>
                    <a:pt x="79" y="245"/>
                    <a:pt x="120" y="245"/>
                  </a:cubicBezTo>
                  <a:cubicBezTo>
                    <a:pt x="168" y="245"/>
                    <a:pt x="217" y="224"/>
                    <a:pt x="262" y="179"/>
                  </a:cubicBezTo>
                  <a:lnTo>
                    <a:pt x="429" y="179"/>
                  </a:lnTo>
                  <a:cubicBezTo>
                    <a:pt x="488" y="132"/>
                    <a:pt x="477" y="108"/>
                    <a:pt x="417" y="60"/>
                  </a:cubicBezTo>
                  <a:cubicBezTo>
                    <a:pt x="334" y="48"/>
                    <a:pt x="250" y="13"/>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30"/>
            <p:cNvSpPr/>
            <p:nvPr/>
          </p:nvSpPr>
          <p:spPr>
            <a:xfrm>
              <a:off x="5212850" y="3696125"/>
              <a:ext cx="7750" cy="7525"/>
            </a:xfrm>
            <a:custGeom>
              <a:avLst/>
              <a:gdLst/>
              <a:ahLst/>
              <a:cxnLst/>
              <a:rect l="l" t="t" r="r" b="b"/>
              <a:pathLst>
                <a:path w="310" h="301" extrusionOk="0">
                  <a:moveTo>
                    <a:pt x="24" y="0"/>
                  </a:moveTo>
                  <a:cubicBezTo>
                    <a:pt x="12" y="36"/>
                    <a:pt x="0" y="84"/>
                    <a:pt x="12" y="131"/>
                  </a:cubicBezTo>
                  <a:cubicBezTo>
                    <a:pt x="61" y="213"/>
                    <a:pt x="105" y="301"/>
                    <a:pt x="182" y="301"/>
                  </a:cubicBezTo>
                  <a:cubicBezTo>
                    <a:pt x="216" y="301"/>
                    <a:pt x="258" y="283"/>
                    <a:pt x="310" y="238"/>
                  </a:cubicBezTo>
                  <a:lnTo>
                    <a:pt x="310" y="179"/>
                  </a:lnTo>
                  <a:lnTo>
                    <a:pt x="310" y="119"/>
                  </a:lnTo>
                  <a:cubicBezTo>
                    <a:pt x="250" y="0"/>
                    <a:pt x="143" y="0"/>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30"/>
            <p:cNvSpPr/>
            <p:nvPr/>
          </p:nvSpPr>
          <p:spPr>
            <a:xfrm>
              <a:off x="5355725" y="3725300"/>
              <a:ext cx="5375" cy="2925"/>
            </a:xfrm>
            <a:custGeom>
              <a:avLst/>
              <a:gdLst/>
              <a:ahLst/>
              <a:cxnLst/>
              <a:rect l="l" t="t" r="r" b="b"/>
              <a:pathLst>
                <a:path w="215" h="117" extrusionOk="0">
                  <a:moveTo>
                    <a:pt x="60" y="0"/>
                  </a:moveTo>
                  <a:cubicBezTo>
                    <a:pt x="0" y="36"/>
                    <a:pt x="0" y="83"/>
                    <a:pt x="60" y="107"/>
                  </a:cubicBezTo>
                  <a:cubicBezTo>
                    <a:pt x="91" y="107"/>
                    <a:pt x="126" y="117"/>
                    <a:pt x="154" y="117"/>
                  </a:cubicBezTo>
                  <a:cubicBezTo>
                    <a:pt x="189" y="117"/>
                    <a:pt x="214" y="102"/>
                    <a:pt x="214" y="36"/>
                  </a:cubicBezTo>
                  <a:cubicBezTo>
                    <a:pt x="214" y="24"/>
                    <a:pt x="119"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30"/>
            <p:cNvSpPr/>
            <p:nvPr/>
          </p:nvSpPr>
          <p:spPr>
            <a:xfrm>
              <a:off x="5349175" y="3721725"/>
              <a:ext cx="4175" cy="3600"/>
            </a:xfrm>
            <a:custGeom>
              <a:avLst/>
              <a:gdLst/>
              <a:ahLst/>
              <a:cxnLst/>
              <a:rect l="l" t="t" r="r" b="b"/>
              <a:pathLst>
                <a:path w="167" h="144" extrusionOk="0">
                  <a:moveTo>
                    <a:pt x="155" y="0"/>
                  </a:moveTo>
                  <a:cubicBezTo>
                    <a:pt x="107" y="0"/>
                    <a:pt x="48" y="12"/>
                    <a:pt x="0" y="12"/>
                  </a:cubicBezTo>
                  <a:cubicBezTo>
                    <a:pt x="24" y="48"/>
                    <a:pt x="24" y="84"/>
                    <a:pt x="24" y="131"/>
                  </a:cubicBezTo>
                  <a:cubicBezTo>
                    <a:pt x="64" y="131"/>
                    <a:pt x="93" y="126"/>
                    <a:pt x="122" y="126"/>
                  </a:cubicBezTo>
                  <a:cubicBezTo>
                    <a:pt x="133" y="126"/>
                    <a:pt x="144" y="127"/>
                    <a:pt x="155" y="129"/>
                  </a:cubicBezTo>
                  <a:lnTo>
                    <a:pt x="155" y="129"/>
                  </a:lnTo>
                  <a:lnTo>
                    <a:pt x="155" y="0"/>
                  </a:lnTo>
                  <a:close/>
                  <a:moveTo>
                    <a:pt x="155" y="129"/>
                  </a:moveTo>
                  <a:lnTo>
                    <a:pt x="155" y="143"/>
                  </a:lnTo>
                  <a:lnTo>
                    <a:pt x="167" y="131"/>
                  </a:lnTo>
                  <a:cubicBezTo>
                    <a:pt x="163" y="130"/>
                    <a:pt x="159" y="129"/>
                    <a:pt x="155" y="1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30"/>
            <p:cNvSpPr/>
            <p:nvPr/>
          </p:nvSpPr>
          <p:spPr>
            <a:xfrm>
              <a:off x="5353325" y="3724700"/>
              <a:ext cx="3900" cy="3300"/>
            </a:xfrm>
            <a:custGeom>
              <a:avLst/>
              <a:gdLst/>
              <a:ahLst/>
              <a:cxnLst/>
              <a:rect l="l" t="t" r="r" b="b"/>
              <a:pathLst>
                <a:path w="156" h="132" extrusionOk="0">
                  <a:moveTo>
                    <a:pt x="13" y="0"/>
                  </a:moveTo>
                  <a:lnTo>
                    <a:pt x="1" y="12"/>
                  </a:lnTo>
                  <a:cubicBezTo>
                    <a:pt x="6" y="12"/>
                    <a:pt x="12" y="12"/>
                    <a:pt x="17" y="13"/>
                  </a:cubicBezTo>
                  <a:lnTo>
                    <a:pt x="17" y="13"/>
                  </a:lnTo>
                  <a:cubicBezTo>
                    <a:pt x="16" y="9"/>
                    <a:pt x="14" y="4"/>
                    <a:pt x="13" y="0"/>
                  </a:cubicBezTo>
                  <a:close/>
                  <a:moveTo>
                    <a:pt x="17" y="13"/>
                  </a:moveTo>
                  <a:cubicBezTo>
                    <a:pt x="41" y="77"/>
                    <a:pt x="77" y="120"/>
                    <a:pt x="156" y="131"/>
                  </a:cubicBezTo>
                  <a:lnTo>
                    <a:pt x="156" y="24"/>
                  </a:lnTo>
                  <a:cubicBezTo>
                    <a:pt x="103" y="24"/>
                    <a:pt x="60" y="15"/>
                    <a:pt x="17" y="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30"/>
            <p:cNvSpPr/>
            <p:nvPr/>
          </p:nvSpPr>
          <p:spPr>
            <a:xfrm>
              <a:off x="5204200" y="3699400"/>
              <a:ext cx="106000" cy="25200"/>
            </a:xfrm>
            <a:custGeom>
              <a:avLst/>
              <a:gdLst/>
              <a:ahLst/>
              <a:cxnLst/>
              <a:rect l="l" t="t" r="r" b="b"/>
              <a:pathLst>
                <a:path w="4240" h="1008" extrusionOk="0">
                  <a:moveTo>
                    <a:pt x="358" y="0"/>
                  </a:moveTo>
                  <a:cubicBezTo>
                    <a:pt x="310" y="0"/>
                    <a:pt x="263" y="12"/>
                    <a:pt x="203" y="24"/>
                  </a:cubicBezTo>
                  <a:cubicBezTo>
                    <a:pt x="13" y="286"/>
                    <a:pt x="1" y="477"/>
                    <a:pt x="382" y="524"/>
                  </a:cubicBezTo>
                  <a:cubicBezTo>
                    <a:pt x="513" y="536"/>
                    <a:pt x="656" y="584"/>
                    <a:pt x="787" y="607"/>
                  </a:cubicBezTo>
                  <a:cubicBezTo>
                    <a:pt x="876" y="658"/>
                    <a:pt x="967" y="669"/>
                    <a:pt x="1059" y="669"/>
                  </a:cubicBezTo>
                  <a:cubicBezTo>
                    <a:pt x="1132" y="669"/>
                    <a:pt x="1204" y="662"/>
                    <a:pt x="1276" y="662"/>
                  </a:cubicBezTo>
                  <a:cubicBezTo>
                    <a:pt x="1308" y="662"/>
                    <a:pt x="1339" y="663"/>
                    <a:pt x="1370" y="667"/>
                  </a:cubicBezTo>
                  <a:cubicBezTo>
                    <a:pt x="1799" y="703"/>
                    <a:pt x="2192" y="881"/>
                    <a:pt x="2620" y="881"/>
                  </a:cubicBezTo>
                  <a:cubicBezTo>
                    <a:pt x="2989" y="893"/>
                    <a:pt x="3347" y="953"/>
                    <a:pt x="3716" y="977"/>
                  </a:cubicBezTo>
                  <a:cubicBezTo>
                    <a:pt x="3784" y="999"/>
                    <a:pt x="3856" y="1008"/>
                    <a:pt x="3928" y="1008"/>
                  </a:cubicBezTo>
                  <a:cubicBezTo>
                    <a:pt x="3969" y="1008"/>
                    <a:pt x="4010" y="1005"/>
                    <a:pt x="4049" y="1000"/>
                  </a:cubicBezTo>
                  <a:cubicBezTo>
                    <a:pt x="4156" y="953"/>
                    <a:pt x="4240" y="893"/>
                    <a:pt x="4228" y="762"/>
                  </a:cubicBezTo>
                  <a:lnTo>
                    <a:pt x="2084" y="310"/>
                  </a:lnTo>
                  <a:cubicBezTo>
                    <a:pt x="2016" y="237"/>
                    <a:pt x="1934" y="225"/>
                    <a:pt x="1849" y="225"/>
                  </a:cubicBezTo>
                  <a:cubicBezTo>
                    <a:pt x="1812" y="225"/>
                    <a:pt x="1774" y="228"/>
                    <a:pt x="1737" y="228"/>
                  </a:cubicBezTo>
                  <a:cubicBezTo>
                    <a:pt x="1652" y="228"/>
                    <a:pt x="1569" y="216"/>
                    <a:pt x="1501" y="143"/>
                  </a:cubicBezTo>
                  <a:lnTo>
                    <a:pt x="1501" y="143"/>
                  </a:lnTo>
                  <a:lnTo>
                    <a:pt x="1513" y="167"/>
                  </a:lnTo>
                  <a:cubicBezTo>
                    <a:pt x="1423" y="174"/>
                    <a:pt x="1335" y="178"/>
                    <a:pt x="1248" y="178"/>
                  </a:cubicBezTo>
                  <a:cubicBezTo>
                    <a:pt x="1048" y="178"/>
                    <a:pt x="855" y="157"/>
                    <a:pt x="656" y="107"/>
                  </a:cubicBezTo>
                  <a:cubicBezTo>
                    <a:pt x="643" y="109"/>
                    <a:pt x="631" y="109"/>
                    <a:pt x="620" y="109"/>
                  </a:cubicBezTo>
                  <a:cubicBezTo>
                    <a:pt x="517" y="109"/>
                    <a:pt x="433" y="64"/>
                    <a:pt x="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30"/>
            <p:cNvSpPr/>
            <p:nvPr/>
          </p:nvSpPr>
          <p:spPr>
            <a:xfrm>
              <a:off x="5177425" y="3713975"/>
              <a:ext cx="10725" cy="10750"/>
            </a:xfrm>
            <a:custGeom>
              <a:avLst/>
              <a:gdLst/>
              <a:ahLst/>
              <a:cxnLst/>
              <a:rect l="l" t="t" r="r" b="b"/>
              <a:pathLst>
                <a:path w="429" h="430" extrusionOk="0">
                  <a:moveTo>
                    <a:pt x="143" y="1"/>
                  </a:moveTo>
                  <a:cubicBezTo>
                    <a:pt x="72" y="132"/>
                    <a:pt x="0" y="251"/>
                    <a:pt x="24" y="417"/>
                  </a:cubicBezTo>
                  <a:cubicBezTo>
                    <a:pt x="72" y="429"/>
                    <a:pt x="107" y="429"/>
                    <a:pt x="143" y="429"/>
                  </a:cubicBezTo>
                  <a:cubicBezTo>
                    <a:pt x="191" y="275"/>
                    <a:pt x="429" y="144"/>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30"/>
            <p:cNvSpPr/>
            <p:nvPr/>
          </p:nvSpPr>
          <p:spPr>
            <a:xfrm>
              <a:off x="5747725" y="3767850"/>
              <a:ext cx="22350" cy="3950"/>
            </a:xfrm>
            <a:custGeom>
              <a:avLst/>
              <a:gdLst/>
              <a:ahLst/>
              <a:cxnLst/>
              <a:rect l="l" t="t" r="r" b="b"/>
              <a:pathLst>
                <a:path w="894" h="158" extrusionOk="0">
                  <a:moveTo>
                    <a:pt x="572" y="1"/>
                  </a:moveTo>
                  <a:cubicBezTo>
                    <a:pt x="394" y="1"/>
                    <a:pt x="191" y="13"/>
                    <a:pt x="1" y="13"/>
                  </a:cubicBezTo>
                  <a:cubicBezTo>
                    <a:pt x="140" y="129"/>
                    <a:pt x="285" y="157"/>
                    <a:pt x="431" y="157"/>
                  </a:cubicBezTo>
                  <a:cubicBezTo>
                    <a:pt x="572" y="157"/>
                    <a:pt x="713" y="131"/>
                    <a:pt x="853" y="131"/>
                  </a:cubicBezTo>
                  <a:cubicBezTo>
                    <a:pt x="867" y="131"/>
                    <a:pt x="880" y="131"/>
                    <a:pt x="894" y="132"/>
                  </a:cubicBezTo>
                  <a:cubicBezTo>
                    <a:pt x="787" y="84"/>
                    <a:pt x="691" y="48"/>
                    <a:pt x="5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30"/>
            <p:cNvSpPr/>
            <p:nvPr/>
          </p:nvSpPr>
          <p:spPr>
            <a:xfrm>
              <a:off x="5678675" y="3757475"/>
              <a:ext cx="8050" cy="2875"/>
            </a:xfrm>
            <a:custGeom>
              <a:avLst/>
              <a:gdLst/>
              <a:ahLst/>
              <a:cxnLst/>
              <a:rect l="l" t="t" r="r" b="b"/>
              <a:pathLst>
                <a:path w="322" h="115" extrusionOk="0">
                  <a:moveTo>
                    <a:pt x="102" y="1"/>
                  </a:moveTo>
                  <a:cubicBezTo>
                    <a:pt x="70" y="1"/>
                    <a:pt x="36" y="4"/>
                    <a:pt x="0" y="11"/>
                  </a:cubicBezTo>
                  <a:cubicBezTo>
                    <a:pt x="64" y="84"/>
                    <a:pt x="142" y="115"/>
                    <a:pt x="233" y="115"/>
                  </a:cubicBezTo>
                  <a:cubicBezTo>
                    <a:pt x="261" y="115"/>
                    <a:pt x="291" y="112"/>
                    <a:pt x="322" y="106"/>
                  </a:cubicBezTo>
                  <a:cubicBezTo>
                    <a:pt x="261" y="28"/>
                    <a:pt x="188" y="1"/>
                    <a:pt x="1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30"/>
            <p:cNvSpPr/>
            <p:nvPr/>
          </p:nvSpPr>
          <p:spPr>
            <a:xfrm>
              <a:off x="5651000" y="3746125"/>
              <a:ext cx="4175" cy="3000"/>
            </a:xfrm>
            <a:custGeom>
              <a:avLst/>
              <a:gdLst/>
              <a:ahLst/>
              <a:cxnLst/>
              <a:rect l="l" t="t" r="r" b="b"/>
              <a:pathLst>
                <a:path w="167" h="120" extrusionOk="0">
                  <a:moveTo>
                    <a:pt x="0" y="1"/>
                  </a:moveTo>
                  <a:cubicBezTo>
                    <a:pt x="0" y="48"/>
                    <a:pt x="12" y="84"/>
                    <a:pt x="12" y="120"/>
                  </a:cubicBezTo>
                  <a:cubicBezTo>
                    <a:pt x="30" y="114"/>
                    <a:pt x="45" y="111"/>
                    <a:pt x="60" y="111"/>
                  </a:cubicBezTo>
                  <a:cubicBezTo>
                    <a:pt x="75" y="111"/>
                    <a:pt x="89" y="114"/>
                    <a:pt x="107" y="120"/>
                  </a:cubicBezTo>
                  <a:cubicBezTo>
                    <a:pt x="131" y="84"/>
                    <a:pt x="155" y="48"/>
                    <a:pt x="1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30"/>
            <p:cNvSpPr/>
            <p:nvPr/>
          </p:nvSpPr>
          <p:spPr>
            <a:xfrm>
              <a:off x="5533125" y="3742700"/>
              <a:ext cx="14000" cy="7175"/>
            </a:xfrm>
            <a:custGeom>
              <a:avLst/>
              <a:gdLst/>
              <a:ahLst/>
              <a:cxnLst/>
              <a:rect l="l" t="t" r="r" b="b"/>
              <a:pathLst>
                <a:path w="560" h="287" extrusionOk="0">
                  <a:moveTo>
                    <a:pt x="241" y="0"/>
                  </a:moveTo>
                  <a:cubicBezTo>
                    <a:pt x="131" y="0"/>
                    <a:pt x="37" y="48"/>
                    <a:pt x="0" y="245"/>
                  </a:cubicBezTo>
                  <a:cubicBezTo>
                    <a:pt x="79" y="276"/>
                    <a:pt x="160" y="287"/>
                    <a:pt x="243" y="287"/>
                  </a:cubicBezTo>
                  <a:cubicBezTo>
                    <a:pt x="347" y="287"/>
                    <a:pt x="454" y="270"/>
                    <a:pt x="560" y="257"/>
                  </a:cubicBezTo>
                  <a:lnTo>
                    <a:pt x="560" y="42"/>
                  </a:lnTo>
                  <a:cubicBezTo>
                    <a:pt x="462" y="42"/>
                    <a:pt x="344" y="0"/>
                    <a:pt x="2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30"/>
            <p:cNvSpPr/>
            <p:nvPr/>
          </p:nvSpPr>
          <p:spPr>
            <a:xfrm>
              <a:off x="5440850" y="3943475"/>
              <a:ext cx="67000" cy="9575"/>
            </a:xfrm>
            <a:custGeom>
              <a:avLst/>
              <a:gdLst/>
              <a:ahLst/>
              <a:cxnLst/>
              <a:rect l="l" t="t" r="r" b="b"/>
              <a:pathLst>
                <a:path w="2680" h="383" extrusionOk="0">
                  <a:moveTo>
                    <a:pt x="84" y="0"/>
                  </a:moveTo>
                  <a:lnTo>
                    <a:pt x="84" y="0"/>
                  </a:lnTo>
                  <a:cubicBezTo>
                    <a:pt x="0" y="119"/>
                    <a:pt x="0" y="215"/>
                    <a:pt x="119" y="322"/>
                  </a:cubicBezTo>
                  <a:cubicBezTo>
                    <a:pt x="309" y="367"/>
                    <a:pt x="498" y="382"/>
                    <a:pt x="687" y="382"/>
                  </a:cubicBezTo>
                  <a:cubicBezTo>
                    <a:pt x="1153" y="382"/>
                    <a:pt x="1618" y="286"/>
                    <a:pt x="2084" y="286"/>
                  </a:cubicBezTo>
                  <a:cubicBezTo>
                    <a:pt x="2263" y="191"/>
                    <a:pt x="2489" y="250"/>
                    <a:pt x="2679" y="143"/>
                  </a:cubicBezTo>
                  <a:lnTo>
                    <a:pt x="2679" y="84"/>
                  </a:lnTo>
                  <a:lnTo>
                    <a:pt x="2679" y="24"/>
                  </a:lnTo>
                  <a:cubicBezTo>
                    <a:pt x="1810" y="24"/>
                    <a:pt x="953" y="12"/>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30"/>
            <p:cNvSpPr/>
            <p:nvPr/>
          </p:nvSpPr>
          <p:spPr>
            <a:xfrm>
              <a:off x="5396500" y="3943775"/>
              <a:ext cx="46450" cy="8950"/>
            </a:xfrm>
            <a:custGeom>
              <a:avLst/>
              <a:gdLst/>
              <a:ahLst/>
              <a:cxnLst/>
              <a:rect l="l" t="t" r="r" b="b"/>
              <a:pathLst>
                <a:path w="1858" h="358" extrusionOk="0">
                  <a:moveTo>
                    <a:pt x="0" y="0"/>
                  </a:moveTo>
                  <a:lnTo>
                    <a:pt x="0" y="250"/>
                  </a:lnTo>
                  <a:cubicBezTo>
                    <a:pt x="152" y="336"/>
                    <a:pt x="310" y="358"/>
                    <a:pt x="470" y="358"/>
                  </a:cubicBezTo>
                  <a:cubicBezTo>
                    <a:pt x="631" y="358"/>
                    <a:pt x="794" y="336"/>
                    <a:pt x="954" y="336"/>
                  </a:cubicBezTo>
                  <a:cubicBezTo>
                    <a:pt x="1010" y="336"/>
                    <a:pt x="1065" y="339"/>
                    <a:pt x="1120" y="346"/>
                  </a:cubicBezTo>
                  <a:cubicBezTo>
                    <a:pt x="1156" y="340"/>
                    <a:pt x="1192" y="338"/>
                    <a:pt x="1228" y="338"/>
                  </a:cubicBezTo>
                  <a:cubicBezTo>
                    <a:pt x="1336" y="338"/>
                    <a:pt x="1444" y="356"/>
                    <a:pt x="1551" y="356"/>
                  </a:cubicBezTo>
                  <a:cubicBezTo>
                    <a:pt x="1655" y="356"/>
                    <a:pt x="1757" y="339"/>
                    <a:pt x="1858" y="274"/>
                  </a:cubicBezTo>
                  <a:lnTo>
                    <a:pt x="1858"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30"/>
            <p:cNvSpPr/>
            <p:nvPr/>
          </p:nvSpPr>
          <p:spPr>
            <a:xfrm>
              <a:off x="5416725" y="3922350"/>
              <a:ext cx="40525" cy="11575"/>
            </a:xfrm>
            <a:custGeom>
              <a:avLst/>
              <a:gdLst/>
              <a:ahLst/>
              <a:cxnLst/>
              <a:rect l="l" t="t" r="r" b="b"/>
              <a:pathLst>
                <a:path w="1621" h="463" extrusionOk="0">
                  <a:moveTo>
                    <a:pt x="1465" y="0"/>
                  </a:moveTo>
                  <a:cubicBezTo>
                    <a:pt x="1356" y="20"/>
                    <a:pt x="1243" y="26"/>
                    <a:pt x="1128" y="26"/>
                  </a:cubicBezTo>
                  <a:cubicBezTo>
                    <a:pt x="989" y="26"/>
                    <a:pt x="846" y="18"/>
                    <a:pt x="703" y="18"/>
                  </a:cubicBezTo>
                  <a:cubicBezTo>
                    <a:pt x="478" y="18"/>
                    <a:pt x="252" y="38"/>
                    <a:pt x="37" y="143"/>
                  </a:cubicBezTo>
                  <a:lnTo>
                    <a:pt x="1" y="238"/>
                  </a:lnTo>
                  <a:lnTo>
                    <a:pt x="72" y="310"/>
                  </a:lnTo>
                  <a:cubicBezTo>
                    <a:pt x="112" y="298"/>
                    <a:pt x="151" y="293"/>
                    <a:pt x="189" y="293"/>
                  </a:cubicBezTo>
                  <a:cubicBezTo>
                    <a:pt x="379" y="293"/>
                    <a:pt x="553" y="417"/>
                    <a:pt x="751" y="417"/>
                  </a:cubicBezTo>
                  <a:cubicBezTo>
                    <a:pt x="751" y="429"/>
                    <a:pt x="775" y="441"/>
                    <a:pt x="799" y="452"/>
                  </a:cubicBezTo>
                  <a:cubicBezTo>
                    <a:pt x="809" y="459"/>
                    <a:pt x="818" y="462"/>
                    <a:pt x="826" y="462"/>
                  </a:cubicBezTo>
                  <a:cubicBezTo>
                    <a:pt x="847" y="462"/>
                    <a:pt x="862" y="442"/>
                    <a:pt x="870" y="417"/>
                  </a:cubicBezTo>
                  <a:cubicBezTo>
                    <a:pt x="1000" y="301"/>
                    <a:pt x="1146" y="286"/>
                    <a:pt x="1293" y="286"/>
                  </a:cubicBezTo>
                  <a:cubicBezTo>
                    <a:pt x="1341" y="286"/>
                    <a:pt x="1389" y="288"/>
                    <a:pt x="1436" y="288"/>
                  </a:cubicBezTo>
                  <a:cubicBezTo>
                    <a:pt x="1498" y="288"/>
                    <a:pt x="1560" y="285"/>
                    <a:pt x="1620" y="274"/>
                  </a:cubicBezTo>
                  <a:cubicBezTo>
                    <a:pt x="1561" y="179"/>
                    <a:pt x="1513" y="83"/>
                    <a:pt x="14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30"/>
            <p:cNvSpPr/>
            <p:nvPr/>
          </p:nvSpPr>
          <p:spPr>
            <a:xfrm>
              <a:off x="5366125" y="3899775"/>
              <a:ext cx="26225" cy="13175"/>
            </a:xfrm>
            <a:custGeom>
              <a:avLst/>
              <a:gdLst/>
              <a:ahLst/>
              <a:cxnLst/>
              <a:rect l="l" t="t" r="r" b="b"/>
              <a:pathLst>
                <a:path w="1049" h="527" extrusionOk="0">
                  <a:moveTo>
                    <a:pt x="122" y="0"/>
                  </a:moveTo>
                  <a:cubicBezTo>
                    <a:pt x="102" y="0"/>
                    <a:pt x="81" y="20"/>
                    <a:pt x="72" y="46"/>
                  </a:cubicBezTo>
                  <a:cubicBezTo>
                    <a:pt x="72" y="81"/>
                    <a:pt x="60" y="129"/>
                    <a:pt x="37" y="165"/>
                  </a:cubicBezTo>
                  <a:cubicBezTo>
                    <a:pt x="1" y="248"/>
                    <a:pt x="1" y="332"/>
                    <a:pt x="13" y="403"/>
                  </a:cubicBezTo>
                  <a:cubicBezTo>
                    <a:pt x="25" y="439"/>
                    <a:pt x="60" y="451"/>
                    <a:pt x="72" y="462"/>
                  </a:cubicBezTo>
                  <a:cubicBezTo>
                    <a:pt x="148" y="510"/>
                    <a:pt x="222" y="526"/>
                    <a:pt x="296" y="526"/>
                  </a:cubicBezTo>
                  <a:cubicBezTo>
                    <a:pt x="459" y="526"/>
                    <a:pt x="618" y="446"/>
                    <a:pt x="783" y="446"/>
                  </a:cubicBezTo>
                  <a:cubicBezTo>
                    <a:pt x="824" y="446"/>
                    <a:pt x="864" y="450"/>
                    <a:pt x="906" y="462"/>
                  </a:cubicBezTo>
                  <a:cubicBezTo>
                    <a:pt x="989" y="462"/>
                    <a:pt x="989" y="379"/>
                    <a:pt x="1049" y="332"/>
                  </a:cubicBezTo>
                  <a:cubicBezTo>
                    <a:pt x="975" y="202"/>
                    <a:pt x="857" y="187"/>
                    <a:pt x="730" y="187"/>
                  </a:cubicBezTo>
                  <a:cubicBezTo>
                    <a:pt x="694" y="187"/>
                    <a:pt x="657" y="189"/>
                    <a:pt x="620" y="189"/>
                  </a:cubicBezTo>
                  <a:cubicBezTo>
                    <a:pt x="599" y="189"/>
                    <a:pt x="579" y="189"/>
                    <a:pt x="558" y="189"/>
                  </a:cubicBezTo>
                  <a:cubicBezTo>
                    <a:pt x="415" y="189"/>
                    <a:pt x="285" y="180"/>
                    <a:pt x="191" y="34"/>
                  </a:cubicBezTo>
                  <a:cubicBezTo>
                    <a:pt x="191" y="22"/>
                    <a:pt x="179" y="10"/>
                    <a:pt x="144" y="10"/>
                  </a:cubicBezTo>
                  <a:cubicBezTo>
                    <a:pt x="137" y="3"/>
                    <a:pt x="130" y="0"/>
                    <a:pt x="1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30"/>
            <p:cNvSpPr/>
            <p:nvPr/>
          </p:nvSpPr>
          <p:spPr>
            <a:xfrm>
              <a:off x="5384300" y="3925350"/>
              <a:ext cx="34250" cy="7725"/>
            </a:xfrm>
            <a:custGeom>
              <a:avLst/>
              <a:gdLst/>
              <a:ahLst/>
              <a:cxnLst/>
              <a:rect l="l" t="t" r="r" b="b"/>
              <a:pathLst>
                <a:path w="1370" h="309" extrusionOk="0">
                  <a:moveTo>
                    <a:pt x="753" y="1"/>
                  </a:moveTo>
                  <a:cubicBezTo>
                    <a:pt x="520" y="1"/>
                    <a:pt x="302" y="123"/>
                    <a:pt x="60" y="142"/>
                  </a:cubicBezTo>
                  <a:cubicBezTo>
                    <a:pt x="0" y="201"/>
                    <a:pt x="0" y="249"/>
                    <a:pt x="48" y="309"/>
                  </a:cubicBezTo>
                  <a:lnTo>
                    <a:pt x="1334" y="309"/>
                  </a:lnTo>
                  <a:cubicBezTo>
                    <a:pt x="1357" y="261"/>
                    <a:pt x="1357" y="237"/>
                    <a:pt x="1369" y="190"/>
                  </a:cubicBezTo>
                  <a:cubicBezTo>
                    <a:pt x="1357" y="178"/>
                    <a:pt x="1334" y="142"/>
                    <a:pt x="1322" y="130"/>
                  </a:cubicBezTo>
                  <a:cubicBezTo>
                    <a:pt x="1203" y="59"/>
                    <a:pt x="1024" y="142"/>
                    <a:pt x="917" y="23"/>
                  </a:cubicBezTo>
                  <a:cubicBezTo>
                    <a:pt x="861" y="7"/>
                    <a:pt x="807" y="1"/>
                    <a:pt x="75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30"/>
            <p:cNvSpPr/>
            <p:nvPr/>
          </p:nvSpPr>
          <p:spPr>
            <a:xfrm>
              <a:off x="5398275" y="3906525"/>
              <a:ext cx="23250" cy="8550"/>
            </a:xfrm>
            <a:custGeom>
              <a:avLst/>
              <a:gdLst/>
              <a:ahLst/>
              <a:cxnLst/>
              <a:rect l="l" t="t" r="r" b="b"/>
              <a:pathLst>
                <a:path w="930" h="342" extrusionOk="0">
                  <a:moveTo>
                    <a:pt x="128" y="1"/>
                  </a:moveTo>
                  <a:cubicBezTo>
                    <a:pt x="62" y="1"/>
                    <a:pt x="1" y="43"/>
                    <a:pt x="1" y="133"/>
                  </a:cubicBezTo>
                  <a:cubicBezTo>
                    <a:pt x="1" y="240"/>
                    <a:pt x="96" y="288"/>
                    <a:pt x="179" y="312"/>
                  </a:cubicBezTo>
                  <a:cubicBezTo>
                    <a:pt x="269" y="331"/>
                    <a:pt x="356" y="342"/>
                    <a:pt x="440" y="342"/>
                  </a:cubicBezTo>
                  <a:cubicBezTo>
                    <a:pt x="614" y="342"/>
                    <a:pt x="777" y="297"/>
                    <a:pt x="929" y="192"/>
                  </a:cubicBezTo>
                  <a:cubicBezTo>
                    <a:pt x="837" y="57"/>
                    <a:pt x="713" y="36"/>
                    <a:pt x="578" y="36"/>
                  </a:cubicBezTo>
                  <a:cubicBezTo>
                    <a:pt x="518" y="36"/>
                    <a:pt x="457" y="40"/>
                    <a:pt x="396" y="40"/>
                  </a:cubicBezTo>
                  <a:cubicBezTo>
                    <a:pt x="327" y="40"/>
                    <a:pt x="258" y="35"/>
                    <a:pt x="191" y="14"/>
                  </a:cubicBezTo>
                  <a:cubicBezTo>
                    <a:pt x="171" y="5"/>
                    <a:pt x="149" y="1"/>
                    <a:pt x="1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30"/>
            <p:cNvSpPr/>
            <p:nvPr/>
          </p:nvSpPr>
          <p:spPr>
            <a:xfrm>
              <a:off x="5377150" y="3926475"/>
              <a:ext cx="8650" cy="6800"/>
            </a:xfrm>
            <a:custGeom>
              <a:avLst/>
              <a:gdLst/>
              <a:ahLst/>
              <a:cxnLst/>
              <a:rect l="l" t="t" r="r" b="b"/>
              <a:pathLst>
                <a:path w="346" h="272" extrusionOk="0">
                  <a:moveTo>
                    <a:pt x="161" y="1"/>
                  </a:moveTo>
                  <a:cubicBezTo>
                    <a:pt x="124" y="1"/>
                    <a:pt x="87" y="15"/>
                    <a:pt x="48" y="49"/>
                  </a:cubicBezTo>
                  <a:cubicBezTo>
                    <a:pt x="12" y="85"/>
                    <a:pt x="0" y="168"/>
                    <a:pt x="12" y="192"/>
                  </a:cubicBezTo>
                  <a:cubicBezTo>
                    <a:pt x="76" y="256"/>
                    <a:pt x="150" y="272"/>
                    <a:pt x="228" y="272"/>
                  </a:cubicBezTo>
                  <a:cubicBezTo>
                    <a:pt x="266" y="272"/>
                    <a:pt x="306" y="268"/>
                    <a:pt x="346" y="264"/>
                  </a:cubicBezTo>
                  <a:lnTo>
                    <a:pt x="346" y="97"/>
                  </a:lnTo>
                  <a:cubicBezTo>
                    <a:pt x="285" y="44"/>
                    <a:pt x="224" y="1"/>
                    <a:pt x="1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30"/>
            <p:cNvSpPr/>
            <p:nvPr/>
          </p:nvSpPr>
          <p:spPr>
            <a:xfrm>
              <a:off x="5407200" y="3924900"/>
              <a:ext cx="10450" cy="4225"/>
            </a:xfrm>
            <a:custGeom>
              <a:avLst/>
              <a:gdLst/>
              <a:ahLst/>
              <a:cxnLst/>
              <a:rect l="l" t="t" r="r" b="b"/>
              <a:pathLst>
                <a:path w="418" h="169" extrusionOk="0">
                  <a:moveTo>
                    <a:pt x="225" y="1"/>
                  </a:moveTo>
                  <a:cubicBezTo>
                    <a:pt x="152" y="1"/>
                    <a:pt x="76" y="16"/>
                    <a:pt x="1" y="41"/>
                  </a:cubicBezTo>
                  <a:cubicBezTo>
                    <a:pt x="66" y="142"/>
                    <a:pt x="148" y="169"/>
                    <a:pt x="235" y="169"/>
                  </a:cubicBezTo>
                  <a:cubicBezTo>
                    <a:pt x="291" y="169"/>
                    <a:pt x="350" y="157"/>
                    <a:pt x="406" y="148"/>
                  </a:cubicBezTo>
                  <a:cubicBezTo>
                    <a:pt x="406" y="112"/>
                    <a:pt x="418" y="77"/>
                    <a:pt x="418" y="41"/>
                  </a:cubicBezTo>
                  <a:cubicBezTo>
                    <a:pt x="356" y="13"/>
                    <a:pt x="291" y="1"/>
                    <a:pt x="2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30"/>
            <p:cNvSpPr/>
            <p:nvPr/>
          </p:nvSpPr>
          <p:spPr>
            <a:xfrm>
              <a:off x="5388750" y="3908050"/>
              <a:ext cx="3600" cy="4800"/>
            </a:xfrm>
            <a:custGeom>
              <a:avLst/>
              <a:gdLst/>
              <a:ahLst/>
              <a:cxnLst/>
              <a:rect l="l" t="t" r="r" b="b"/>
              <a:pathLst>
                <a:path w="144" h="192" extrusionOk="0">
                  <a:moveTo>
                    <a:pt x="144" y="1"/>
                  </a:moveTo>
                  <a:lnTo>
                    <a:pt x="144" y="1"/>
                  </a:lnTo>
                  <a:cubicBezTo>
                    <a:pt x="108" y="48"/>
                    <a:pt x="48" y="96"/>
                    <a:pt x="1" y="131"/>
                  </a:cubicBezTo>
                  <a:cubicBezTo>
                    <a:pt x="48" y="167"/>
                    <a:pt x="72" y="179"/>
                    <a:pt x="120" y="191"/>
                  </a:cubicBezTo>
                  <a:cubicBezTo>
                    <a:pt x="120" y="131"/>
                    <a:pt x="132" y="60"/>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30"/>
            <p:cNvSpPr/>
            <p:nvPr/>
          </p:nvSpPr>
          <p:spPr>
            <a:xfrm>
              <a:off x="5464950" y="3927300"/>
              <a:ext cx="3000" cy="1825"/>
            </a:xfrm>
            <a:custGeom>
              <a:avLst/>
              <a:gdLst/>
              <a:ahLst/>
              <a:cxnLst/>
              <a:rect l="l" t="t" r="r" b="b"/>
              <a:pathLst>
                <a:path w="120" h="73" extrusionOk="0">
                  <a:moveTo>
                    <a:pt x="66" y="0"/>
                  </a:moveTo>
                  <a:cubicBezTo>
                    <a:pt x="34" y="0"/>
                    <a:pt x="10" y="18"/>
                    <a:pt x="1" y="64"/>
                  </a:cubicBezTo>
                  <a:cubicBezTo>
                    <a:pt x="19" y="70"/>
                    <a:pt x="36" y="73"/>
                    <a:pt x="56" y="73"/>
                  </a:cubicBezTo>
                  <a:cubicBezTo>
                    <a:pt x="75" y="73"/>
                    <a:pt x="96" y="70"/>
                    <a:pt x="120" y="64"/>
                  </a:cubicBezTo>
                  <a:cubicBezTo>
                    <a:pt x="120" y="52"/>
                    <a:pt x="108" y="16"/>
                    <a:pt x="96" y="4"/>
                  </a:cubicBezTo>
                  <a:cubicBezTo>
                    <a:pt x="85" y="2"/>
                    <a:pt x="75" y="0"/>
                    <a:pt x="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30"/>
            <p:cNvSpPr/>
            <p:nvPr/>
          </p:nvSpPr>
          <p:spPr>
            <a:xfrm>
              <a:off x="5363750" y="3909825"/>
              <a:ext cx="4200" cy="5100"/>
            </a:xfrm>
            <a:custGeom>
              <a:avLst/>
              <a:gdLst/>
              <a:ahLst/>
              <a:cxnLst/>
              <a:rect l="l" t="t" r="r" b="b"/>
              <a:pathLst>
                <a:path w="168" h="204" extrusionOk="0">
                  <a:moveTo>
                    <a:pt x="60" y="1"/>
                  </a:moveTo>
                  <a:lnTo>
                    <a:pt x="13" y="60"/>
                  </a:lnTo>
                  <a:cubicBezTo>
                    <a:pt x="1" y="108"/>
                    <a:pt x="1" y="156"/>
                    <a:pt x="1" y="203"/>
                  </a:cubicBezTo>
                  <a:cubicBezTo>
                    <a:pt x="48" y="156"/>
                    <a:pt x="108" y="108"/>
                    <a:pt x="167" y="60"/>
                  </a:cubicBezTo>
                  <a:lnTo>
                    <a:pt x="120" y="25"/>
                  </a:lnTo>
                  <a:lnTo>
                    <a:pt x="6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30"/>
            <p:cNvSpPr/>
            <p:nvPr/>
          </p:nvSpPr>
          <p:spPr>
            <a:xfrm>
              <a:off x="5368225" y="3897025"/>
              <a:ext cx="3300" cy="3900"/>
            </a:xfrm>
            <a:custGeom>
              <a:avLst/>
              <a:gdLst/>
              <a:ahLst/>
              <a:cxnLst/>
              <a:rect l="l" t="t" r="r" b="b"/>
              <a:pathLst>
                <a:path w="132" h="156" extrusionOk="0">
                  <a:moveTo>
                    <a:pt x="131" y="1"/>
                  </a:moveTo>
                  <a:lnTo>
                    <a:pt x="131" y="1"/>
                  </a:lnTo>
                  <a:cubicBezTo>
                    <a:pt x="60" y="25"/>
                    <a:pt x="12" y="84"/>
                    <a:pt x="0" y="156"/>
                  </a:cubicBezTo>
                  <a:cubicBezTo>
                    <a:pt x="36" y="144"/>
                    <a:pt x="72" y="132"/>
                    <a:pt x="119" y="132"/>
                  </a:cubicBezTo>
                  <a:cubicBezTo>
                    <a:pt x="119" y="84"/>
                    <a:pt x="119" y="37"/>
                    <a:pt x="13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30"/>
            <p:cNvSpPr/>
            <p:nvPr/>
          </p:nvSpPr>
          <p:spPr>
            <a:xfrm>
              <a:off x="5360475" y="3947650"/>
              <a:ext cx="65800" cy="10425"/>
            </a:xfrm>
            <a:custGeom>
              <a:avLst/>
              <a:gdLst/>
              <a:ahLst/>
              <a:cxnLst/>
              <a:rect l="l" t="t" r="r" b="b"/>
              <a:pathLst>
                <a:path w="2632" h="417" extrusionOk="0">
                  <a:moveTo>
                    <a:pt x="1" y="0"/>
                  </a:moveTo>
                  <a:lnTo>
                    <a:pt x="417" y="417"/>
                  </a:lnTo>
                  <a:cubicBezTo>
                    <a:pt x="466" y="280"/>
                    <a:pt x="558" y="252"/>
                    <a:pt x="660" y="252"/>
                  </a:cubicBezTo>
                  <a:cubicBezTo>
                    <a:pt x="709" y="252"/>
                    <a:pt x="760" y="258"/>
                    <a:pt x="810" y="262"/>
                  </a:cubicBezTo>
                  <a:cubicBezTo>
                    <a:pt x="1055" y="287"/>
                    <a:pt x="1301" y="297"/>
                    <a:pt x="1546" y="297"/>
                  </a:cubicBezTo>
                  <a:cubicBezTo>
                    <a:pt x="1884" y="297"/>
                    <a:pt x="2222" y="278"/>
                    <a:pt x="2561" y="250"/>
                  </a:cubicBezTo>
                  <a:cubicBezTo>
                    <a:pt x="2632" y="202"/>
                    <a:pt x="2632" y="179"/>
                    <a:pt x="2561" y="143"/>
                  </a:cubicBezTo>
                  <a:cubicBezTo>
                    <a:pt x="2191" y="131"/>
                    <a:pt x="1799" y="119"/>
                    <a:pt x="1429" y="95"/>
                  </a:cubicBezTo>
                  <a:cubicBezTo>
                    <a:pt x="1335" y="112"/>
                    <a:pt x="1241" y="119"/>
                    <a:pt x="1147" y="119"/>
                  </a:cubicBezTo>
                  <a:cubicBezTo>
                    <a:pt x="768" y="119"/>
                    <a:pt x="392" y="1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30"/>
            <p:cNvSpPr/>
            <p:nvPr/>
          </p:nvSpPr>
          <p:spPr>
            <a:xfrm>
              <a:off x="5424775" y="3947050"/>
              <a:ext cx="71150" cy="8775"/>
            </a:xfrm>
            <a:custGeom>
              <a:avLst/>
              <a:gdLst/>
              <a:ahLst/>
              <a:cxnLst/>
              <a:rect l="l" t="t" r="r" b="b"/>
              <a:pathLst>
                <a:path w="2846" h="351" extrusionOk="0">
                  <a:moveTo>
                    <a:pt x="2739" y="0"/>
                  </a:moveTo>
                  <a:cubicBezTo>
                    <a:pt x="2193" y="0"/>
                    <a:pt x="1648" y="144"/>
                    <a:pt x="1096" y="144"/>
                  </a:cubicBezTo>
                  <a:cubicBezTo>
                    <a:pt x="973" y="144"/>
                    <a:pt x="850" y="137"/>
                    <a:pt x="727" y="119"/>
                  </a:cubicBezTo>
                  <a:cubicBezTo>
                    <a:pt x="477" y="143"/>
                    <a:pt x="239" y="155"/>
                    <a:pt x="0" y="167"/>
                  </a:cubicBezTo>
                  <a:lnTo>
                    <a:pt x="0" y="274"/>
                  </a:lnTo>
                  <a:cubicBezTo>
                    <a:pt x="429" y="286"/>
                    <a:pt x="881" y="298"/>
                    <a:pt x="1322" y="298"/>
                  </a:cubicBezTo>
                  <a:cubicBezTo>
                    <a:pt x="1446" y="329"/>
                    <a:pt x="1566" y="350"/>
                    <a:pt x="1687" y="350"/>
                  </a:cubicBezTo>
                  <a:cubicBezTo>
                    <a:pt x="1798" y="350"/>
                    <a:pt x="1910" y="332"/>
                    <a:pt x="2024" y="286"/>
                  </a:cubicBezTo>
                  <a:cubicBezTo>
                    <a:pt x="2179" y="286"/>
                    <a:pt x="2322" y="298"/>
                    <a:pt x="2477" y="298"/>
                  </a:cubicBezTo>
                  <a:cubicBezTo>
                    <a:pt x="2525" y="322"/>
                    <a:pt x="2572" y="337"/>
                    <a:pt x="2621" y="337"/>
                  </a:cubicBezTo>
                  <a:cubicBezTo>
                    <a:pt x="2670" y="337"/>
                    <a:pt x="2721" y="322"/>
                    <a:pt x="2775" y="286"/>
                  </a:cubicBezTo>
                  <a:cubicBezTo>
                    <a:pt x="2834" y="179"/>
                    <a:pt x="2846" y="95"/>
                    <a:pt x="273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30"/>
            <p:cNvSpPr/>
            <p:nvPr/>
          </p:nvSpPr>
          <p:spPr>
            <a:xfrm>
              <a:off x="5457525" y="3954100"/>
              <a:ext cx="17575" cy="4275"/>
            </a:xfrm>
            <a:custGeom>
              <a:avLst/>
              <a:gdLst/>
              <a:ahLst/>
              <a:cxnLst/>
              <a:rect l="l" t="t" r="r" b="b"/>
              <a:pathLst>
                <a:path w="703" h="171" extrusionOk="0">
                  <a:moveTo>
                    <a:pt x="411" y="0"/>
                  </a:moveTo>
                  <a:cubicBezTo>
                    <a:pt x="275" y="0"/>
                    <a:pt x="140" y="12"/>
                    <a:pt x="0" y="40"/>
                  </a:cubicBezTo>
                  <a:cubicBezTo>
                    <a:pt x="115" y="126"/>
                    <a:pt x="231" y="171"/>
                    <a:pt x="345" y="171"/>
                  </a:cubicBezTo>
                  <a:cubicBezTo>
                    <a:pt x="466" y="171"/>
                    <a:pt x="586" y="120"/>
                    <a:pt x="703" y="16"/>
                  </a:cubicBezTo>
                  <a:cubicBezTo>
                    <a:pt x="604" y="6"/>
                    <a:pt x="507" y="0"/>
                    <a:pt x="4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30"/>
            <p:cNvSpPr/>
            <p:nvPr/>
          </p:nvSpPr>
          <p:spPr>
            <a:xfrm>
              <a:off x="5486100" y="3952600"/>
              <a:ext cx="11325" cy="5200"/>
            </a:xfrm>
            <a:custGeom>
              <a:avLst/>
              <a:gdLst/>
              <a:ahLst/>
              <a:cxnLst/>
              <a:rect l="l" t="t" r="r" b="b"/>
              <a:pathLst>
                <a:path w="453" h="208" extrusionOk="0">
                  <a:moveTo>
                    <a:pt x="363" y="0"/>
                  </a:moveTo>
                  <a:cubicBezTo>
                    <a:pt x="333" y="0"/>
                    <a:pt x="310" y="16"/>
                    <a:pt x="274" y="52"/>
                  </a:cubicBezTo>
                  <a:lnTo>
                    <a:pt x="0" y="100"/>
                  </a:lnTo>
                  <a:cubicBezTo>
                    <a:pt x="72" y="172"/>
                    <a:pt x="141" y="208"/>
                    <a:pt x="209" y="208"/>
                  </a:cubicBezTo>
                  <a:cubicBezTo>
                    <a:pt x="288" y="208"/>
                    <a:pt x="364" y="160"/>
                    <a:pt x="441" y="64"/>
                  </a:cubicBezTo>
                  <a:lnTo>
                    <a:pt x="453" y="52"/>
                  </a:lnTo>
                  <a:cubicBezTo>
                    <a:pt x="453" y="40"/>
                    <a:pt x="441" y="16"/>
                    <a:pt x="393" y="4"/>
                  </a:cubicBezTo>
                  <a:cubicBezTo>
                    <a:pt x="382" y="2"/>
                    <a:pt x="372" y="0"/>
                    <a:pt x="3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30"/>
            <p:cNvSpPr/>
            <p:nvPr/>
          </p:nvSpPr>
          <p:spPr>
            <a:xfrm>
              <a:off x="5500375" y="3954625"/>
              <a:ext cx="3300" cy="1375"/>
            </a:xfrm>
            <a:custGeom>
              <a:avLst/>
              <a:gdLst/>
              <a:ahLst/>
              <a:cxnLst/>
              <a:rect l="l" t="t" r="r" b="b"/>
              <a:pathLst>
                <a:path w="132" h="55" extrusionOk="0">
                  <a:moveTo>
                    <a:pt x="66" y="1"/>
                  </a:moveTo>
                  <a:cubicBezTo>
                    <a:pt x="45" y="1"/>
                    <a:pt x="24" y="7"/>
                    <a:pt x="1" y="19"/>
                  </a:cubicBezTo>
                  <a:lnTo>
                    <a:pt x="48" y="54"/>
                  </a:lnTo>
                  <a:lnTo>
                    <a:pt x="132" y="19"/>
                  </a:lnTo>
                  <a:cubicBezTo>
                    <a:pt x="108" y="7"/>
                    <a:pt x="87" y="1"/>
                    <a:pt x="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30"/>
            <p:cNvSpPr/>
            <p:nvPr/>
          </p:nvSpPr>
          <p:spPr>
            <a:xfrm>
              <a:off x="5492925" y="3947650"/>
              <a:ext cx="14925" cy="6275"/>
            </a:xfrm>
            <a:custGeom>
              <a:avLst/>
              <a:gdLst/>
              <a:ahLst/>
              <a:cxnLst/>
              <a:rect l="l" t="t" r="r" b="b"/>
              <a:pathLst>
                <a:path w="597" h="251" extrusionOk="0">
                  <a:moveTo>
                    <a:pt x="1" y="0"/>
                  </a:moveTo>
                  <a:lnTo>
                    <a:pt x="1" y="250"/>
                  </a:lnTo>
                  <a:lnTo>
                    <a:pt x="180" y="250"/>
                  </a:lnTo>
                  <a:cubicBezTo>
                    <a:pt x="251" y="71"/>
                    <a:pt x="525" y="179"/>
                    <a:pt x="5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30"/>
            <p:cNvSpPr/>
            <p:nvPr/>
          </p:nvSpPr>
          <p:spPr>
            <a:xfrm>
              <a:off x="5725700" y="3864300"/>
              <a:ext cx="4500" cy="3900"/>
            </a:xfrm>
            <a:custGeom>
              <a:avLst/>
              <a:gdLst/>
              <a:ahLst/>
              <a:cxnLst/>
              <a:rect l="l" t="t" r="r" b="b"/>
              <a:pathLst>
                <a:path w="180" h="156" extrusionOk="0">
                  <a:moveTo>
                    <a:pt x="167" y="0"/>
                  </a:moveTo>
                  <a:cubicBezTo>
                    <a:pt x="108" y="36"/>
                    <a:pt x="60" y="84"/>
                    <a:pt x="1" y="131"/>
                  </a:cubicBezTo>
                  <a:cubicBezTo>
                    <a:pt x="48" y="143"/>
                    <a:pt x="108" y="155"/>
                    <a:pt x="179" y="155"/>
                  </a:cubicBezTo>
                  <a:cubicBezTo>
                    <a:pt x="167" y="119"/>
                    <a:pt x="167" y="6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30"/>
            <p:cNvSpPr/>
            <p:nvPr/>
          </p:nvSpPr>
          <p:spPr>
            <a:xfrm>
              <a:off x="5746975" y="3778575"/>
              <a:ext cx="4650" cy="2825"/>
            </a:xfrm>
            <a:custGeom>
              <a:avLst/>
              <a:gdLst/>
              <a:ahLst/>
              <a:cxnLst/>
              <a:rect l="l" t="t" r="r" b="b"/>
              <a:pathLst>
                <a:path w="186" h="113" extrusionOk="0">
                  <a:moveTo>
                    <a:pt x="185" y="0"/>
                  </a:moveTo>
                  <a:cubicBezTo>
                    <a:pt x="175" y="11"/>
                    <a:pt x="158" y="14"/>
                    <a:pt x="140" y="14"/>
                  </a:cubicBezTo>
                  <a:cubicBezTo>
                    <a:pt x="117" y="14"/>
                    <a:pt x="90" y="9"/>
                    <a:pt x="68" y="9"/>
                  </a:cubicBezTo>
                  <a:cubicBezTo>
                    <a:pt x="28" y="9"/>
                    <a:pt x="1" y="24"/>
                    <a:pt x="31" y="107"/>
                  </a:cubicBezTo>
                  <a:cubicBezTo>
                    <a:pt x="32" y="111"/>
                    <a:pt x="36" y="112"/>
                    <a:pt x="40" y="112"/>
                  </a:cubicBezTo>
                  <a:cubicBezTo>
                    <a:pt x="70" y="112"/>
                    <a:pt x="155" y="52"/>
                    <a:pt x="18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30"/>
            <p:cNvSpPr/>
            <p:nvPr/>
          </p:nvSpPr>
          <p:spPr>
            <a:xfrm>
              <a:off x="5726600" y="3853875"/>
              <a:ext cx="5300" cy="3600"/>
            </a:xfrm>
            <a:custGeom>
              <a:avLst/>
              <a:gdLst/>
              <a:ahLst/>
              <a:cxnLst/>
              <a:rect l="l" t="t" r="r" b="b"/>
              <a:pathLst>
                <a:path w="212" h="144" extrusionOk="0">
                  <a:moveTo>
                    <a:pt x="0" y="1"/>
                  </a:moveTo>
                  <a:lnTo>
                    <a:pt x="0" y="1"/>
                  </a:lnTo>
                  <a:cubicBezTo>
                    <a:pt x="48" y="36"/>
                    <a:pt x="84" y="96"/>
                    <a:pt x="131" y="143"/>
                  </a:cubicBezTo>
                  <a:cubicBezTo>
                    <a:pt x="211" y="20"/>
                    <a:pt x="171" y="3"/>
                    <a:pt x="112" y="3"/>
                  </a:cubicBezTo>
                  <a:cubicBezTo>
                    <a:pt x="89" y="3"/>
                    <a:pt x="64" y="5"/>
                    <a:pt x="41" y="5"/>
                  </a:cubicBezTo>
                  <a:cubicBezTo>
                    <a:pt x="25" y="5"/>
                    <a:pt x="11" y="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30"/>
            <p:cNvSpPr/>
            <p:nvPr/>
          </p:nvSpPr>
          <p:spPr>
            <a:xfrm>
              <a:off x="5328325" y="3118075"/>
              <a:ext cx="10150" cy="8675"/>
            </a:xfrm>
            <a:custGeom>
              <a:avLst/>
              <a:gdLst/>
              <a:ahLst/>
              <a:cxnLst/>
              <a:rect l="l" t="t" r="r" b="b"/>
              <a:pathLst>
                <a:path w="406" h="347" extrusionOk="0">
                  <a:moveTo>
                    <a:pt x="37" y="0"/>
                  </a:moveTo>
                  <a:cubicBezTo>
                    <a:pt x="25" y="108"/>
                    <a:pt x="1" y="215"/>
                    <a:pt x="1" y="298"/>
                  </a:cubicBezTo>
                  <a:cubicBezTo>
                    <a:pt x="43" y="333"/>
                    <a:pt x="74" y="346"/>
                    <a:pt x="98" y="346"/>
                  </a:cubicBezTo>
                  <a:cubicBezTo>
                    <a:pt x="187" y="346"/>
                    <a:pt x="183" y="166"/>
                    <a:pt x="273" y="166"/>
                  </a:cubicBezTo>
                  <a:cubicBezTo>
                    <a:pt x="277" y="166"/>
                    <a:pt x="282" y="166"/>
                    <a:pt x="287" y="167"/>
                  </a:cubicBezTo>
                  <a:cubicBezTo>
                    <a:pt x="322" y="167"/>
                    <a:pt x="358" y="155"/>
                    <a:pt x="406" y="155"/>
                  </a:cubicBezTo>
                  <a:cubicBezTo>
                    <a:pt x="334" y="0"/>
                    <a:pt x="167" y="36"/>
                    <a:pt x="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30"/>
            <p:cNvSpPr/>
            <p:nvPr/>
          </p:nvSpPr>
          <p:spPr>
            <a:xfrm>
              <a:off x="5292625" y="3139725"/>
              <a:ext cx="17275" cy="6500"/>
            </a:xfrm>
            <a:custGeom>
              <a:avLst/>
              <a:gdLst/>
              <a:ahLst/>
              <a:cxnLst/>
              <a:rect l="l" t="t" r="r" b="b"/>
              <a:pathLst>
                <a:path w="691" h="260" extrusionOk="0">
                  <a:moveTo>
                    <a:pt x="352" y="0"/>
                  </a:moveTo>
                  <a:cubicBezTo>
                    <a:pt x="234" y="0"/>
                    <a:pt x="117" y="48"/>
                    <a:pt x="0" y="135"/>
                  </a:cubicBezTo>
                  <a:lnTo>
                    <a:pt x="71" y="206"/>
                  </a:lnTo>
                  <a:cubicBezTo>
                    <a:pt x="143" y="244"/>
                    <a:pt x="212" y="259"/>
                    <a:pt x="281" y="259"/>
                  </a:cubicBezTo>
                  <a:cubicBezTo>
                    <a:pt x="383" y="259"/>
                    <a:pt x="483" y="225"/>
                    <a:pt x="583" y="182"/>
                  </a:cubicBezTo>
                  <a:cubicBezTo>
                    <a:pt x="631" y="182"/>
                    <a:pt x="655" y="146"/>
                    <a:pt x="691" y="135"/>
                  </a:cubicBezTo>
                  <a:cubicBezTo>
                    <a:pt x="575" y="42"/>
                    <a:pt x="463" y="0"/>
                    <a:pt x="3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30"/>
            <p:cNvSpPr/>
            <p:nvPr/>
          </p:nvSpPr>
          <p:spPr>
            <a:xfrm>
              <a:off x="5314050" y="3122075"/>
              <a:ext cx="11025" cy="3450"/>
            </a:xfrm>
            <a:custGeom>
              <a:avLst/>
              <a:gdLst/>
              <a:ahLst/>
              <a:cxnLst/>
              <a:rect l="l" t="t" r="r" b="b"/>
              <a:pathLst>
                <a:path w="441" h="138" extrusionOk="0">
                  <a:moveTo>
                    <a:pt x="131" y="0"/>
                  </a:moveTo>
                  <a:cubicBezTo>
                    <a:pt x="87" y="0"/>
                    <a:pt x="43" y="4"/>
                    <a:pt x="0" y="7"/>
                  </a:cubicBezTo>
                  <a:cubicBezTo>
                    <a:pt x="61" y="114"/>
                    <a:pt x="157" y="138"/>
                    <a:pt x="262" y="138"/>
                  </a:cubicBezTo>
                  <a:cubicBezTo>
                    <a:pt x="320" y="138"/>
                    <a:pt x="381" y="130"/>
                    <a:pt x="441" y="126"/>
                  </a:cubicBezTo>
                  <a:cubicBezTo>
                    <a:pt x="355" y="23"/>
                    <a:pt x="244" y="0"/>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30"/>
            <p:cNvSpPr/>
            <p:nvPr/>
          </p:nvSpPr>
          <p:spPr>
            <a:xfrm>
              <a:off x="5281900" y="3142775"/>
              <a:ext cx="12225" cy="4500"/>
            </a:xfrm>
            <a:custGeom>
              <a:avLst/>
              <a:gdLst/>
              <a:ahLst/>
              <a:cxnLst/>
              <a:rect l="l" t="t" r="r" b="b"/>
              <a:pathLst>
                <a:path w="489" h="180" extrusionOk="0">
                  <a:moveTo>
                    <a:pt x="417" y="24"/>
                  </a:moveTo>
                  <a:cubicBezTo>
                    <a:pt x="274" y="48"/>
                    <a:pt x="108" y="1"/>
                    <a:pt x="0" y="155"/>
                  </a:cubicBezTo>
                  <a:cubicBezTo>
                    <a:pt x="155" y="155"/>
                    <a:pt x="286" y="179"/>
                    <a:pt x="417" y="179"/>
                  </a:cubicBezTo>
                  <a:cubicBezTo>
                    <a:pt x="477" y="132"/>
                    <a:pt x="489" y="84"/>
                    <a:pt x="41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30"/>
            <p:cNvSpPr/>
            <p:nvPr/>
          </p:nvSpPr>
          <p:spPr>
            <a:xfrm>
              <a:off x="5294700" y="3133850"/>
              <a:ext cx="2400" cy="1500"/>
            </a:xfrm>
            <a:custGeom>
              <a:avLst/>
              <a:gdLst/>
              <a:ahLst/>
              <a:cxnLst/>
              <a:rect l="l" t="t" r="r" b="b"/>
              <a:pathLst>
                <a:path w="96" h="60" extrusionOk="0">
                  <a:moveTo>
                    <a:pt x="60" y="0"/>
                  </a:moveTo>
                  <a:cubicBezTo>
                    <a:pt x="36" y="12"/>
                    <a:pt x="12" y="12"/>
                    <a:pt x="0" y="12"/>
                  </a:cubicBezTo>
                  <a:cubicBezTo>
                    <a:pt x="0" y="24"/>
                    <a:pt x="12" y="48"/>
                    <a:pt x="24" y="60"/>
                  </a:cubicBezTo>
                  <a:cubicBezTo>
                    <a:pt x="60" y="48"/>
                    <a:pt x="72" y="24"/>
                    <a:pt x="96" y="12"/>
                  </a:cubicBezTo>
                  <a:cubicBezTo>
                    <a:pt x="84" y="12"/>
                    <a:pt x="72"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30"/>
            <p:cNvSpPr/>
            <p:nvPr/>
          </p:nvSpPr>
          <p:spPr>
            <a:xfrm>
              <a:off x="5743275" y="3230300"/>
              <a:ext cx="14900" cy="11800"/>
            </a:xfrm>
            <a:custGeom>
              <a:avLst/>
              <a:gdLst/>
              <a:ahLst/>
              <a:cxnLst/>
              <a:rect l="l" t="t" r="r" b="b"/>
              <a:pathLst>
                <a:path w="596" h="472" extrusionOk="0">
                  <a:moveTo>
                    <a:pt x="333" y="0"/>
                  </a:moveTo>
                  <a:cubicBezTo>
                    <a:pt x="214" y="71"/>
                    <a:pt x="48" y="71"/>
                    <a:pt x="0" y="214"/>
                  </a:cubicBezTo>
                  <a:cubicBezTo>
                    <a:pt x="72" y="274"/>
                    <a:pt x="155" y="322"/>
                    <a:pt x="226" y="381"/>
                  </a:cubicBezTo>
                  <a:cubicBezTo>
                    <a:pt x="291" y="424"/>
                    <a:pt x="351" y="471"/>
                    <a:pt x="409" y="471"/>
                  </a:cubicBezTo>
                  <a:cubicBezTo>
                    <a:pt x="448" y="471"/>
                    <a:pt x="486" y="450"/>
                    <a:pt x="524" y="393"/>
                  </a:cubicBezTo>
                  <a:cubicBezTo>
                    <a:pt x="595" y="298"/>
                    <a:pt x="488" y="238"/>
                    <a:pt x="453" y="155"/>
                  </a:cubicBezTo>
                  <a:cubicBezTo>
                    <a:pt x="405" y="119"/>
                    <a:pt x="369" y="60"/>
                    <a:pt x="3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30"/>
            <p:cNvSpPr/>
            <p:nvPr/>
          </p:nvSpPr>
          <p:spPr>
            <a:xfrm>
              <a:off x="5773025" y="3237800"/>
              <a:ext cx="14325" cy="9775"/>
            </a:xfrm>
            <a:custGeom>
              <a:avLst/>
              <a:gdLst/>
              <a:ahLst/>
              <a:cxnLst/>
              <a:rect l="l" t="t" r="r" b="b"/>
              <a:pathLst>
                <a:path w="573" h="391" extrusionOk="0">
                  <a:moveTo>
                    <a:pt x="279" y="1"/>
                  </a:moveTo>
                  <a:cubicBezTo>
                    <a:pt x="223" y="1"/>
                    <a:pt x="169" y="26"/>
                    <a:pt x="120" y="93"/>
                  </a:cubicBezTo>
                  <a:cubicBezTo>
                    <a:pt x="1" y="260"/>
                    <a:pt x="179" y="319"/>
                    <a:pt x="286" y="391"/>
                  </a:cubicBezTo>
                  <a:cubicBezTo>
                    <a:pt x="465" y="391"/>
                    <a:pt x="572" y="319"/>
                    <a:pt x="548" y="129"/>
                  </a:cubicBezTo>
                  <a:cubicBezTo>
                    <a:pt x="467" y="69"/>
                    <a:pt x="371" y="1"/>
                    <a:pt x="2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30"/>
            <p:cNvSpPr/>
            <p:nvPr/>
          </p:nvSpPr>
          <p:spPr>
            <a:xfrm>
              <a:off x="5817675" y="3243975"/>
              <a:ext cx="56000" cy="22800"/>
            </a:xfrm>
            <a:custGeom>
              <a:avLst/>
              <a:gdLst/>
              <a:ahLst/>
              <a:cxnLst/>
              <a:rect l="l" t="t" r="r" b="b"/>
              <a:pathLst>
                <a:path w="2240" h="912" extrusionOk="0">
                  <a:moveTo>
                    <a:pt x="513" y="1"/>
                  </a:moveTo>
                  <a:cubicBezTo>
                    <a:pt x="286" y="1"/>
                    <a:pt x="108" y="72"/>
                    <a:pt x="1" y="263"/>
                  </a:cubicBezTo>
                  <a:cubicBezTo>
                    <a:pt x="72" y="513"/>
                    <a:pt x="429" y="322"/>
                    <a:pt x="477" y="596"/>
                  </a:cubicBezTo>
                  <a:cubicBezTo>
                    <a:pt x="534" y="627"/>
                    <a:pt x="599" y="633"/>
                    <a:pt x="666" y="633"/>
                  </a:cubicBezTo>
                  <a:cubicBezTo>
                    <a:pt x="710" y="633"/>
                    <a:pt x="754" y="630"/>
                    <a:pt x="798" y="630"/>
                  </a:cubicBezTo>
                  <a:cubicBezTo>
                    <a:pt x="897" y="630"/>
                    <a:pt x="994" y="643"/>
                    <a:pt x="1072" y="727"/>
                  </a:cubicBezTo>
                  <a:cubicBezTo>
                    <a:pt x="1298" y="858"/>
                    <a:pt x="1584" y="727"/>
                    <a:pt x="1799" y="894"/>
                  </a:cubicBezTo>
                  <a:cubicBezTo>
                    <a:pt x="1816" y="906"/>
                    <a:pt x="1831" y="912"/>
                    <a:pt x="1846" y="912"/>
                  </a:cubicBezTo>
                  <a:cubicBezTo>
                    <a:pt x="1861" y="912"/>
                    <a:pt x="1876" y="906"/>
                    <a:pt x="1894" y="894"/>
                  </a:cubicBezTo>
                  <a:cubicBezTo>
                    <a:pt x="2025" y="858"/>
                    <a:pt x="2180" y="846"/>
                    <a:pt x="2203" y="667"/>
                  </a:cubicBezTo>
                  <a:cubicBezTo>
                    <a:pt x="2239" y="489"/>
                    <a:pt x="2096" y="441"/>
                    <a:pt x="1953" y="417"/>
                  </a:cubicBezTo>
                  <a:lnTo>
                    <a:pt x="1799" y="417"/>
                  </a:lnTo>
                  <a:cubicBezTo>
                    <a:pt x="1745" y="443"/>
                    <a:pt x="1696" y="454"/>
                    <a:pt x="1651" y="454"/>
                  </a:cubicBezTo>
                  <a:cubicBezTo>
                    <a:pt x="1429" y="454"/>
                    <a:pt x="1300" y="187"/>
                    <a:pt x="1072" y="167"/>
                  </a:cubicBezTo>
                  <a:cubicBezTo>
                    <a:pt x="1010" y="187"/>
                    <a:pt x="951" y="197"/>
                    <a:pt x="895" y="197"/>
                  </a:cubicBezTo>
                  <a:cubicBezTo>
                    <a:pt x="749" y="197"/>
                    <a:pt x="625" y="130"/>
                    <a:pt x="51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30"/>
            <p:cNvSpPr/>
            <p:nvPr/>
          </p:nvSpPr>
          <p:spPr>
            <a:xfrm>
              <a:off x="6088250" y="3287300"/>
              <a:ext cx="11025" cy="7300"/>
            </a:xfrm>
            <a:custGeom>
              <a:avLst/>
              <a:gdLst/>
              <a:ahLst/>
              <a:cxnLst/>
              <a:rect l="l" t="t" r="r" b="b"/>
              <a:pathLst>
                <a:path w="441" h="292" extrusionOk="0">
                  <a:moveTo>
                    <a:pt x="182" y="1"/>
                  </a:moveTo>
                  <a:cubicBezTo>
                    <a:pt x="119" y="1"/>
                    <a:pt x="59" y="16"/>
                    <a:pt x="12" y="77"/>
                  </a:cubicBezTo>
                  <a:cubicBezTo>
                    <a:pt x="0" y="113"/>
                    <a:pt x="120" y="220"/>
                    <a:pt x="167" y="292"/>
                  </a:cubicBezTo>
                  <a:lnTo>
                    <a:pt x="441" y="292"/>
                  </a:lnTo>
                  <a:cubicBezTo>
                    <a:pt x="441" y="185"/>
                    <a:pt x="429" y="101"/>
                    <a:pt x="429" y="6"/>
                  </a:cubicBezTo>
                  <a:cubicBezTo>
                    <a:pt x="408" y="12"/>
                    <a:pt x="386" y="14"/>
                    <a:pt x="363" y="14"/>
                  </a:cubicBezTo>
                  <a:cubicBezTo>
                    <a:pt x="305" y="14"/>
                    <a:pt x="242" y="1"/>
                    <a:pt x="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30"/>
            <p:cNvSpPr/>
            <p:nvPr/>
          </p:nvSpPr>
          <p:spPr>
            <a:xfrm>
              <a:off x="5684925" y="3222250"/>
              <a:ext cx="42300" cy="14675"/>
            </a:xfrm>
            <a:custGeom>
              <a:avLst/>
              <a:gdLst/>
              <a:ahLst/>
              <a:cxnLst/>
              <a:rect l="l" t="t" r="r" b="b"/>
              <a:pathLst>
                <a:path w="1692" h="587" extrusionOk="0">
                  <a:moveTo>
                    <a:pt x="370" y="1"/>
                  </a:moveTo>
                  <a:cubicBezTo>
                    <a:pt x="227" y="36"/>
                    <a:pt x="0" y="48"/>
                    <a:pt x="0" y="263"/>
                  </a:cubicBezTo>
                  <a:cubicBezTo>
                    <a:pt x="0" y="489"/>
                    <a:pt x="239" y="405"/>
                    <a:pt x="381" y="453"/>
                  </a:cubicBezTo>
                  <a:cubicBezTo>
                    <a:pt x="736" y="554"/>
                    <a:pt x="1091" y="587"/>
                    <a:pt x="1461" y="587"/>
                  </a:cubicBezTo>
                  <a:cubicBezTo>
                    <a:pt x="1525" y="587"/>
                    <a:pt x="1590" y="586"/>
                    <a:pt x="1655" y="584"/>
                  </a:cubicBezTo>
                  <a:cubicBezTo>
                    <a:pt x="1691" y="536"/>
                    <a:pt x="1691" y="489"/>
                    <a:pt x="1667" y="453"/>
                  </a:cubicBezTo>
                  <a:cubicBezTo>
                    <a:pt x="1640" y="226"/>
                    <a:pt x="1515" y="165"/>
                    <a:pt x="1357" y="165"/>
                  </a:cubicBezTo>
                  <a:cubicBezTo>
                    <a:pt x="1308" y="165"/>
                    <a:pt x="1256" y="171"/>
                    <a:pt x="1203" y="179"/>
                  </a:cubicBezTo>
                  <a:cubicBezTo>
                    <a:pt x="1100" y="195"/>
                    <a:pt x="999" y="207"/>
                    <a:pt x="902" y="207"/>
                  </a:cubicBezTo>
                  <a:cubicBezTo>
                    <a:pt x="708" y="207"/>
                    <a:pt x="528" y="159"/>
                    <a:pt x="3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30"/>
            <p:cNvSpPr/>
            <p:nvPr/>
          </p:nvSpPr>
          <p:spPr>
            <a:xfrm>
              <a:off x="5657850" y="3222250"/>
              <a:ext cx="12225" cy="6775"/>
            </a:xfrm>
            <a:custGeom>
              <a:avLst/>
              <a:gdLst/>
              <a:ahLst/>
              <a:cxnLst/>
              <a:rect l="l" t="t" r="r" b="b"/>
              <a:pathLst>
                <a:path w="489" h="271" extrusionOk="0">
                  <a:moveTo>
                    <a:pt x="155" y="1"/>
                  </a:moveTo>
                  <a:lnTo>
                    <a:pt x="0" y="167"/>
                  </a:lnTo>
                  <a:cubicBezTo>
                    <a:pt x="77" y="239"/>
                    <a:pt x="152" y="271"/>
                    <a:pt x="219" y="271"/>
                  </a:cubicBezTo>
                  <a:cubicBezTo>
                    <a:pt x="317" y="271"/>
                    <a:pt x="398" y="202"/>
                    <a:pt x="441" y="96"/>
                  </a:cubicBezTo>
                  <a:cubicBezTo>
                    <a:pt x="488" y="24"/>
                    <a:pt x="262" y="36"/>
                    <a:pt x="15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30"/>
            <p:cNvSpPr/>
            <p:nvPr/>
          </p:nvSpPr>
          <p:spPr>
            <a:xfrm>
              <a:off x="5726300" y="3233275"/>
              <a:ext cx="2100" cy="3575"/>
            </a:xfrm>
            <a:custGeom>
              <a:avLst/>
              <a:gdLst/>
              <a:ahLst/>
              <a:cxnLst/>
              <a:rect l="l" t="t" r="r" b="b"/>
              <a:pathLst>
                <a:path w="84" h="143" extrusionOk="0">
                  <a:moveTo>
                    <a:pt x="0" y="0"/>
                  </a:moveTo>
                  <a:lnTo>
                    <a:pt x="0" y="143"/>
                  </a:lnTo>
                  <a:cubicBezTo>
                    <a:pt x="84" y="95"/>
                    <a:pt x="84"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30"/>
            <p:cNvSpPr/>
            <p:nvPr/>
          </p:nvSpPr>
          <p:spPr>
            <a:xfrm>
              <a:off x="5586400" y="3208850"/>
              <a:ext cx="32775" cy="14025"/>
            </a:xfrm>
            <a:custGeom>
              <a:avLst/>
              <a:gdLst/>
              <a:ahLst/>
              <a:cxnLst/>
              <a:rect l="l" t="t" r="r" b="b"/>
              <a:pathLst>
                <a:path w="1311" h="561" extrusionOk="0">
                  <a:moveTo>
                    <a:pt x="274" y="1"/>
                  </a:moveTo>
                  <a:cubicBezTo>
                    <a:pt x="191" y="48"/>
                    <a:pt x="96" y="84"/>
                    <a:pt x="12" y="120"/>
                  </a:cubicBezTo>
                  <a:cubicBezTo>
                    <a:pt x="12" y="167"/>
                    <a:pt x="1" y="227"/>
                    <a:pt x="1" y="275"/>
                  </a:cubicBezTo>
                  <a:cubicBezTo>
                    <a:pt x="1" y="358"/>
                    <a:pt x="12" y="429"/>
                    <a:pt x="12" y="525"/>
                  </a:cubicBezTo>
                  <a:cubicBezTo>
                    <a:pt x="36" y="543"/>
                    <a:pt x="57" y="551"/>
                    <a:pt x="78" y="551"/>
                  </a:cubicBezTo>
                  <a:cubicBezTo>
                    <a:pt x="99" y="551"/>
                    <a:pt x="120" y="543"/>
                    <a:pt x="143" y="525"/>
                  </a:cubicBezTo>
                  <a:cubicBezTo>
                    <a:pt x="231" y="465"/>
                    <a:pt x="321" y="435"/>
                    <a:pt x="409" y="435"/>
                  </a:cubicBezTo>
                  <a:cubicBezTo>
                    <a:pt x="514" y="435"/>
                    <a:pt x="618" y="477"/>
                    <a:pt x="715" y="560"/>
                  </a:cubicBezTo>
                  <a:cubicBezTo>
                    <a:pt x="917" y="560"/>
                    <a:pt x="1108" y="537"/>
                    <a:pt x="1310" y="537"/>
                  </a:cubicBezTo>
                  <a:cubicBezTo>
                    <a:pt x="1203" y="406"/>
                    <a:pt x="1108" y="275"/>
                    <a:pt x="1013" y="132"/>
                  </a:cubicBezTo>
                  <a:cubicBezTo>
                    <a:pt x="774" y="84"/>
                    <a:pt x="501" y="167"/>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30"/>
            <p:cNvSpPr/>
            <p:nvPr/>
          </p:nvSpPr>
          <p:spPr>
            <a:xfrm>
              <a:off x="5340250" y="3158200"/>
              <a:ext cx="15800" cy="3450"/>
            </a:xfrm>
            <a:custGeom>
              <a:avLst/>
              <a:gdLst/>
              <a:ahLst/>
              <a:cxnLst/>
              <a:rect l="l" t="t" r="r" b="b"/>
              <a:pathLst>
                <a:path w="632" h="138" extrusionOk="0">
                  <a:moveTo>
                    <a:pt x="252" y="1"/>
                  </a:moveTo>
                  <a:cubicBezTo>
                    <a:pt x="161" y="1"/>
                    <a:pt x="75" y="24"/>
                    <a:pt x="0" y="110"/>
                  </a:cubicBezTo>
                  <a:cubicBezTo>
                    <a:pt x="11" y="109"/>
                    <a:pt x="21" y="109"/>
                    <a:pt x="32" y="109"/>
                  </a:cubicBezTo>
                  <a:cubicBezTo>
                    <a:pt x="142" y="109"/>
                    <a:pt x="255" y="138"/>
                    <a:pt x="364" y="138"/>
                  </a:cubicBezTo>
                  <a:cubicBezTo>
                    <a:pt x="457" y="138"/>
                    <a:pt x="548" y="117"/>
                    <a:pt x="631" y="38"/>
                  </a:cubicBezTo>
                  <a:lnTo>
                    <a:pt x="631" y="38"/>
                  </a:lnTo>
                  <a:cubicBezTo>
                    <a:pt x="622" y="39"/>
                    <a:pt x="613" y="39"/>
                    <a:pt x="604" y="39"/>
                  </a:cubicBezTo>
                  <a:cubicBezTo>
                    <a:pt x="488" y="39"/>
                    <a:pt x="367" y="1"/>
                    <a:pt x="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30"/>
            <p:cNvSpPr/>
            <p:nvPr/>
          </p:nvSpPr>
          <p:spPr>
            <a:xfrm>
              <a:off x="5550975" y="3205275"/>
              <a:ext cx="9550" cy="9650"/>
            </a:xfrm>
            <a:custGeom>
              <a:avLst/>
              <a:gdLst/>
              <a:ahLst/>
              <a:cxnLst/>
              <a:rect l="l" t="t" r="r" b="b"/>
              <a:pathLst>
                <a:path w="382" h="386" extrusionOk="0">
                  <a:moveTo>
                    <a:pt x="251" y="1"/>
                  </a:moveTo>
                  <a:cubicBezTo>
                    <a:pt x="132" y="13"/>
                    <a:pt x="1" y="25"/>
                    <a:pt x="13" y="191"/>
                  </a:cubicBezTo>
                  <a:cubicBezTo>
                    <a:pt x="21" y="362"/>
                    <a:pt x="127" y="386"/>
                    <a:pt x="243" y="386"/>
                  </a:cubicBezTo>
                  <a:cubicBezTo>
                    <a:pt x="289" y="386"/>
                    <a:pt x="337" y="382"/>
                    <a:pt x="382" y="382"/>
                  </a:cubicBezTo>
                  <a:cubicBezTo>
                    <a:pt x="334" y="251"/>
                    <a:pt x="298" y="132"/>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30"/>
            <p:cNvSpPr/>
            <p:nvPr/>
          </p:nvSpPr>
          <p:spPr>
            <a:xfrm>
              <a:off x="5518225" y="3202100"/>
              <a:ext cx="7475" cy="6175"/>
            </a:xfrm>
            <a:custGeom>
              <a:avLst/>
              <a:gdLst/>
              <a:ahLst/>
              <a:cxnLst/>
              <a:rect l="l" t="t" r="r" b="b"/>
              <a:pathLst>
                <a:path w="299" h="247" extrusionOk="0">
                  <a:moveTo>
                    <a:pt x="137" y="1"/>
                  </a:moveTo>
                  <a:cubicBezTo>
                    <a:pt x="88" y="1"/>
                    <a:pt x="42" y="47"/>
                    <a:pt x="1" y="104"/>
                  </a:cubicBezTo>
                  <a:cubicBezTo>
                    <a:pt x="49" y="152"/>
                    <a:pt x="108" y="199"/>
                    <a:pt x="132" y="247"/>
                  </a:cubicBezTo>
                  <a:cubicBezTo>
                    <a:pt x="227" y="199"/>
                    <a:pt x="299" y="128"/>
                    <a:pt x="203" y="33"/>
                  </a:cubicBezTo>
                  <a:cubicBezTo>
                    <a:pt x="181" y="10"/>
                    <a:pt x="159" y="1"/>
                    <a:pt x="1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30"/>
            <p:cNvSpPr/>
            <p:nvPr/>
          </p:nvSpPr>
          <p:spPr>
            <a:xfrm>
              <a:off x="5286650" y="3149175"/>
              <a:ext cx="19975" cy="5225"/>
            </a:xfrm>
            <a:custGeom>
              <a:avLst/>
              <a:gdLst/>
              <a:ahLst/>
              <a:cxnLst/>
              <a:rect l="l" t="t" r="r" b="b"/>
              <a:pathLst>
                <a:path w="799" h="209" extrusionOk="0">
                  <a:moveTo>
                    <a:pt x="522" y="1"/>
                  </a:moveTo>
                  <a:cubicBezTo>
                    <a:pt x="471" y="1"/>
                    <a:pt x="424" y="18"/>
                    <a:pt x="382" y="54"/>
                  </a:cubicBezTo>
                  <a:cubicBezTo>
                    <a:pt x="354" y="63"/>
                    <a:pt x="323" y="64"/>
                    <a:pt x="291" y="64"/>
                  </a:cubicBezTo>
                  <a:cubicBezTo>
                    <a:pt x="268" y="64"/>
                    <a:pt x="244" y="64"/>
                    <a:pt x="221" y="64"/>
                  </a:cubicBezTo>
                  <a:cubicBezTo>
                    <a:pt x="139" y="64"/>
                    <a:pt x="57" y="75"/>
                    <a:pt x="1" y="173"/>
                  </a:cubicBezTo>
                  <a:cubicBezTo>
                    <a:pt x="149" y="173"/>
                    <a:pt x="300" y="208"/>
                    <a:pt x="446" y="208"/>
                  </a:cubicBezTo>
                  <a:cubicBezTo>
                    <a:pt x="570" y="208"/>
                    <a:pt x="689" y="183"/>
                    <a:pt x="799" y="90"/>
                  </a:cubicBezTo>
                  <a:cubicBezTo>
                    <a:pt x="751" y="66"/>
                    <a:pt x="715" y="54"/>
                    <a:pt x="680" y="54"/>
                  </a:cubicBezTo>
                  <a:cubicBezTo>
                    <a:pt x="626" y="18"/>
                    <a:pt x="572" y="1"/>
                    <a:pt x="5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30"/>
            <p:cNvSpPr/>
            <p:nvPr/>
          </p:nvSpPr>
          <p:spPr>
            <a:xfrm>
              <a:off x="5320300" y="3154375"/>
              <a:ext cx="11025" cy="3700"/>
            </a:xfrm>
            <a:custGeom>
              <a:avLst/>
              <a:gdLst/>
              <a:ahLst/>
              <a:cxnLst/>
              <a:rect l="l" t="t" r="r" b="b"/>
              <a:pathLst>
                <a:path w="441" h="148" extrusionOk="0">
                  <a:moveTo>
                    <a:pt x="191" y="1"/>
                  </a:moveTo>
                  <a:cubicBezTo>
                    <a:pt x="131" y="25"/>
                    <a:pt x="72" y="60"/>
                    <a:pt x="0" y="96"/>
                  </a:cubicBezTo>
                  <a:cubicBezTo>
                    <a:pt x="48" y="120"/>
                    <a:pt x="72" y="144"/>
                    <a:pt x="119" y="144"/>
                  </a:cubicBezTo>
                  <a:cubicBezTo>
                    <a:pt x="142" y="146"/>
                    <a:pt x="166" y="148"/>
                    <a:pt x="188" y="148"/>
                  </a:cubicBezTo>
                  <a:cubicBezTo>
                    <a:pt x="283" y="148"/>
                    <a:pt x="374" y="123"/>
                    <a:pt x="441" y="37"/>
                  </a:cubicBezTo>
                  <a:cubicBezTo>
                    <a:pt x="369" y="25"/>
                    <a:pt x="286" y="13"/>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30"/>
            <p:cNvSpPr/>
            <p:nvPr/>
          </p:nvSpPr>
          <p:spPr>
            <a:xfrm>
              <a:off x="5292325" y="3143975"/>
              <a:ext cx="14900" cy="6875"/>
            </a:xfrm>
            <a:custGeom>
              <a:avLst/>
              <a:gdLst/>
              <a:ahLst/>
              <a:cxnLst/>
              <a:rect l="l" t="t" r="r" b="b"/>
              <a:pathLst>
                <a:path w="596" h="275" extrusionOk="0">
                  <a:moveTo>
                    <a:pt x="12" y="0"/>
                  </a:moveTo>
                  <a:cubicBezTo>
                    <a:pt x="0" y="36"/>
                    <a:pt x="0" y="95"/>
                    <a:pt x="0" y="143"/>
                  </a:cubicBezTo>
                  <a:cubicBezTo>
                    <a:pt x="48" y="191"/>
                    <a:pt x="107" y="238"/>
                    <a:pt x="155" y="274"/>
                  </a:cubicBezTo>
                  <a:cubicBezTo>
                    <a:pt x="250" y="262"/>
                    <a:pt x="345" y="262"/>
                    <a:pt x="453" y="262"/>
                  </a:cubicBezTo>
                  <a:cubicBezTo>
                    <a:pt x="488" y="179"/>
                    <a:pt x="536" y="95"/>
                    <a:pt x="595" y="24"/>
                  </a:cubicBezTo>
                  <a:cubicBezTo>
                    <a:pt x="405" y="12"/>
                    <a:pt x="214" y="12"/>
                    <a:pt x="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30"/>
            <p:cNvSpPr/>
            <p:nvPr/>
          </p:nvSpPr>
          <p:spPr>
            <a:xfrm>
              <a:off x="5473875" y="3201125"/>
              <a:ext cx="8975" cy="3300"/>
            </a:xfrm>
            <a:custGeom>
              <a:avLst/>
              <a:gdLst/>
              <a:ahLst/>
              <a:cxnLst/>
              <a:rect l="l" t="t" r="r" b="b"/>
              <a:pathLst>
                <a:path w="359" h="132" extrusionOk="0">
                  <a:moveTo>
                    <a:pt x="60" y="0"/>
                  </a:moveTo>
                  <a:cubicBezTo>
                    <a:pt x="13" y="36"/>
                    <a:pt x="1" y="72"/>
                    <a:pt x="37" y="119"/>
                  </a:cubicBezTo>
                  <a:cubicBezTo>
                    <a:pt x="132" y="131"/>
                    <a:pt x="251" y="131"/>
                    <a:pt x="358" y="131"/>
                  </a:cubicBezTo>
                  <a:cubicBezTo>
                    <a:pt x="287" y="36"/>
                    <a:pt x="180" y="0"/>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30"/>
            <p:cNvSpPr/>
            <p:nvPr/>
          </p:nvSpPr>
          <p:spPr>
            <a:xfrm>
              <a:off x="5485800" y="3201125"/>
              <a:ext cx="3300" cy="3600"/>
            </a:xfrm>
            <a:custGeom>
              <a:avLst/>
              <a:gdLst/>
              <a:ahLst/>
              <a:cxnLst/>
              <a:rect l="l" t="t" r="r" b="b"/>
              <a:pathLst>
                <a:path w="132" h="144" extrusionOk="0">
                  <a:moveTo>
                    <a:pt x="131" y="0"/>
                  </a:moveTo>
                  <a:cubicBezTo>
                    <a:pt x="113" y="24"/>
                    <a:pt x="93" y="51"/>
                    <a:pt x="70" y="76"/>
                  </a:cubicBezTo>
                  <a:lnTo>
                    <a:pt x="70" y="76"/>
                  </a:lnTo>
                  <a:cubicBezTo>
                    <a:pt x="96" y="51"/>
                    <a:pt x="119" y="25"/>
                    <a:pt x="131" y="0"/>
                  </a:cubicBezTo>
                  <a:close/>
                  <a:moveTo>
                    <a:pt x="70" y="76"/>
                  </a:moveTo>
                  <a:cubicBezTo>
                    <a:pt x="48" y="98"/>
                    <a:pt x="23" y="121"/>
                    <a:pt x="0" y="143"/>
                  </a:cubicBezTo>
                  <a:cubicBezTo>
                    <a:pt x="24" y="125"/>
                    <a:pt x="48" y="101"/>
                    <a:pt x="70" y="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30"/>
            <p:cNvSpPr/>
            <p:nvPr/>
          </p:nvSpPr>
          <p:spPr>
            <a:xfrm>
              <a:off x="5471800" y="3201125"/>
              <a:ext cx="3600" cy="3000"/>
            </a:xfrm>
            <a:custGeom>
              <a:avLst/>
              <a:gdLst/>
              <a:ahLst/>
              <a:cxnLst/>
              <a:rect l="l" t="t" r="r" b="b"/>
              <a:pathLst>
                <a:path w="144" h="120" extrusionOk="0">
                  <a:moveTo>
                    <a:pt x="1" y="0"/>
                  </a:moveTo>
                  <a:cubicBezTo>
                    <a:pt x="1" y="48"/>
                    <a:pt x="13" y="72"/>
                    <a:pt x="24" y="119"/>
                  </a:cubicBezTo>
                  <a:lnTo>
                    <a:pt x="120" y="119"/>
                  </a:lnTo>
                  <a:cubicBezTo>
                    <a:pt x="132" y="95"/>
                    <a:pt x="143" y="48"/>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30"/>
            <p:cNvSpPr/>
            <p:nvPr/>
          </p:nvSpPr>
          <p:spPr>
            <a:xfrm>
              <a:off x="5467925" y="3197250"/>
              <a:ext cx="3900" cy="3900"/>
            </a:xfrm>
            <a:custGeom>
              <a:avLst/>
              <a:gdLst/>
              <a:ahLst/>
              <a:cxnLst/>
              <a:rect l="l" t="t" r="r" b="b"/>
              <a:pathLst>
                <a:path w="156" h="156" extrusionOk="0">
                  <a:moveTo>
                    <a:pt x="1" y="0"/>
                  </a:moveTo>
                  <a:lnTo>
                    <a:pt x="156" y="155"/>
                  </a:lnTo>
                  <a:cubicBezTo>
                    <a:pt x="156" y="96"/>
                    <a:pt x="156" y="48"/>
                    <a:pt x="13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30"/>
            <p:cNvSpPr/>
            <p:nvPr/>
          </p:nvSpPr>
          <p:spPr>
            <a:xfrm>
              <a:off x="5338750" y="3147375"/>
              <a:ext cx="11050" cy="3475"/>
            </a:xfrm>
            <a:custGeom>
              <a:avLst/>
              <a:gdLst/>
              <a:ahLst/>
              <a:cxnLst/>
              <a:rect l="l" t="t" r="r" b="b"/>
              <a:pathLst>
                <a:path w="442" h="139" extrusionOk="0">
                  <a:moveTo>
                    <a:pt x="138" y="1"/>
                  </a:moveTo>
                  <a:cubicBezTo>
                    <a:pt x="93" y="1"/>
                    <a:pt x="47" y="4"/>
                    <a:pt x="1" y="7"/>
                  </a:cubicBezTo>
                  <a:lnTo>
                    <a:pt x="1" y="138"/>
                  </a:lnTo>
                  <a:cubicBezTo>
                    <a:pt x="155" y="126"/>
                    <a:pt x="286" y="126"/>
                    <a:pt x="441" y="126"/>
                  </a:cubicBezTo>
                  <a:cubicBezTo>
                    <a:pt x="364" y="23"/>
                    <a:pt x="255" y="1"/>
                    <a:pt x="1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30"/>
            <p:cNvSpPr/>
            <p:nvPr/>
          </p:nvSpPr>
          <p:spPr>
            <a:xfrm>
              <a:off x="5844475" y="3261750"/>
              <a:ext cx="18175" cy="4900"/>
            </a:xfrm>
            <a:custGeom>
              <a:avLst/>
              <a:gdLst/>
              <a:ahLst/>
              <a:cxnLst/>
              <a:rect l="l" t="t" r="r" b="b"/>
              <a:pathLst>
                <a:path w="727" h="196" extrusionOk="0">
                  <a:moveTo>
                    <a:pt x="347" y="0"/>
                  </a:moveTo>
                  <a:cubicBezTo>
                    <a:pt x="245" y="0"/>
                    <a:pt x="139" y="17"/>
                    <a:pt x="38" y="17"/>
                  </a:cubicBezTo>
                  <a:cubicBezTo>
                    <a:pt x="26" y="17"/>
                    <a:pt x="13" y="17"/>
                    <a:pt x="0" y="16"/>
                  </a:cubicBezTo>
                  <a:lnTo>
                    <a:pt x="0" y="16"/>
                  </a:lnTo>
                  <a:cubicBezTo>
                    <a:pt x="186" y="114"/>
                    <a:pt x="387" y="195"/>
                    <a:pt x="591" y="195"/>
                  </a:cubicBezTo>
                  <a:cubicBezTo>
                    <a:pt x="636" y="195"/>
                    <a:pt x="681" y="191"/>
                    <a:pt x="727" y="183"/>
                  </a:cubicBezTo>
                  <a:cubicBezTo>
                    <a:pt x="622" y="32"/>
                    <a:pt x="488" y="0"/>
                    <a:pt x="3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30"/>
            <p:cNvSpPr/>
            <p:nvPr/>
          </p:nvSpPr>
          <p:spPr>
            <a:xfrm>
              <a:off x="5829575" y="3258450"/>
              <a:ext cx="14925" cy="4150"/>
            </a:xfrm>
            <a:custGeom>
              <a:avLst/>
              <a:gdLst/>
              <a:ahLst/>
              <a:cxnLst/>
              <a:rect l="l" t="t" r="r" b="b"/>
              <a:pathLst>
                <a:path w="597" h="166" extrusionOk="0">
                  <a:moveTo>
                    <a:pt x="293" y="0"/>
                  </a:moveTo>
                  <a:cubicBezTo>
                    <a:pt x="199" y="0"/>
                    <a:pt x="100" y="23"/>
                    <a:pt x="1" y="29"/>
                  </a:cubicBezTo>
                  <a:cubicBezTo>
                    <a:pt x="117" y="145"/>
                    <a:pt x="249" y="166"/>
                    <a:pt x="383" y="166"/>
                  </a:cubicBezTo>
                  <a:cubicBezTo>
                    <a:pt x="454" y="166"/>
                    <a:pt x="526" y="160"/>
                    <a:pt x="596" y="160"/>
                  </a:cubicBezTo>
                  <a:cubicBezTo>
                    <a:pt x="507" y="32"/>
                    <a:pt x="403" y="0"/>
                    <a:pt x="2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30"/>
            <p:cNvSpPr/>
            <p:nvPr/>
          </p:nvSpPr>
          <p:spPr>
            <a:xfrm>
              <a:off x="5460800" y="3297550"/>
              <a:ext cx="6850" cy="7775"/>
            </a:xfrm>
            <a:custGeom>
              <a:avLst/>
              <a:gdLst/>
              <a:ahLst/>
              <a:cxnLst/>
              <a:rect l="l" t="t" r="r" b="b"/>
              <a:pathLst>
                <a:path w="274" h="311" extrusionOk="0">
                  <a:moveTo>
                    <a:pt x="36" y="1"/>
                  </a:moveTo>
                  <a:lnTo>
                    <a:pt x="36" y="1"/>
                  </a:lnTo>
                  <a:cubicBezTo>
                    <a:pt x="0" y="132"/>
                    <a:pt x="24" y="239"/>
                    <a:pt x="155" y="310"/>
                  </a:cubicBezTo>
                  <a:cubicBezTo>
                    <a:pt x="202" y="251"/>
                    <a:pt x="226" y="191"/>
                    <a:pt x="274" y="132"/>
                  </a:cubicBezTo>
                  <a:cubicBezTo>
                    <a:pt x="179" y="84"/>
                    <a:pt x="107"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30"/>
            <p:cNvSpPr/>
            <p:nvPr/>
          </p:nvSpPr>
          <p:spPr>
            <a:xfrm>
              <a:off x="5462275" y="3309175"/>
              <a:ext cx="2100" cy="2700"/>
            </a:xfrm>
            <a:custGeom>
              <a:avLst/>
              <a:gdLst/>
              <a:ahLst/>
              <a:cxnLst/>
              <a:rect l="l" t="t" r="r" b="b"/>
              <a:pathLst>
                <a:path w="84" h="108" extrusionOk="0">
                  <a:moveTo>
                    <a:pt x="84" y="0"/>
                  </a:moveTo>
                  <a:cubicBezTo>
                    <a:pt x="1" y="36"/>
                    <a:pt x="1" y="84"/>
                    <a:pt x="84" y="107"/>
                  </a:cubicBezTo>
                  <a:lnTo>
                    <a:pt x="84" y="60"/>
                  </a:lnTo>
                  <a:lnTo>
                    <a:pt x="8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30"/>
            <p:cNvSpPr/>
            <p:nvPr/>
          </p:nvSpPr>
          <p:spPr>
            <a:xfrm>
              <a:off x="5461375" y="3290725"/>
              <a:ext cx="3000" cy="4175"/>
            </a:xfrm>
            <a:custGeom>
              <a:avLst/>
              <a:gdLst/>
              <a:ahLst/>
              <a:cxnLst/>
              <a:rect l="l" t="t" r="r" b="b"/>
              <a:pathLst>
                <a:path w="120" h="167" extrusionOk="0">
                  <a:moveTo>
                    <a:pt x="120" y="0"/>
                  </a:moveTo>
                  <a:cubicBezTo>
                    <a:pt x="60" y="36"/>
                    <a:pt x="13" y="83"/>
                    <a:pt x="1" y="167"/>
                  </a:cubicBezTo>
                  <a:cubicBezTo>
                    <a:pt x="37" y="107"/>
                    <a:pt x="72" y="60"/>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30"/>
            <p:cNvSpPr/>
            <p:nvPr/>
          </p:nvSpPr>
          <p:spPr>
            <a:xfrm>
              <a:off x="5472100" y="3290125"/>
              <a:ext cx="2700" cy="4475"/>
            </a:xfrm>
            <a:custGeom>
              <a:avLst/>
              <a:gdLst/>
              <a:ahLst/>
              <a:cxnLst/>
              <a:rect l="l" t="t" r="r" b="b"/>
              <a:pathLst>
                <a:path w="108" h="179" extrusionOk="0">
                  <a:moveTo>
                    <a:pt x="108" y="0"/>
                  </a:moveTo>
                  <a:lnTo>
                    <a:pt x="108" y="0"/>
                  </a:lnTo>
                  <a:cubicBezTo>
                    <a:pt x="72" y="60"/>
                    <a:pt x="48" y="119"/>
                    <a:pt x="1" y="179"/>
                  </a:cubicBezTo>
                  <a:cubicBezTo>
                    <a:pt x="72" y="131"/>
                    <a:pt x="108" y="72"/>
                    <a:pt x="1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30"/>
            <p:cNvSpPr/>
            <p:nvPr/>
          </p:nvSpPr>
          <p:spPr>
            <a:xfrm>
              <a:off x="5589975" y="3217350"/>
              <a:ext cx="14300" cy="6125"/>
            </a:xfrm>
            <a:custGeom>
              <a:avLst/>
              <a:gdLst/>
              <a:ahLst/>
              <a:cxnLst/>
              <a:rect l="l" t="t" r="r" b="b"/>
              <a:pathLst>
                <a:path w="572" h="245" extrusionOk="0">
                  <a:moveTo>
                    <a:pt x="262" y="1"/>
                  </a:moveTo>
                  <a:cubicBezTo>
                    <a:pt x="179" y="1"/>
                    <a:pt x="93" y="57"/>
                    <a:pt x="0" y="197"/>
                  </a:cubicBezTo>
                  <a:cubicBezTo>
                    <a:pt x="119" y="228"/>
                    <a:pt x="244" y="244"/>
                    <a:pt x="373" y="244"/>
                  </a:cubicBezTo>
                  <a:cubicBezTo>
                    <a:pt x="438" y="244"/>
                    <a:pt x="504" y="240"/>
                    <a:pt x="572" y="232"/>
                  </a:cubicBezTo>
                  <a:cubicBezTo>
                    <a:pt x="471" y="97"/>
                    <a:pt x="370" y="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30"/>
            <p:cNvSpPr/>
            <p:nvPr/>
          </p:nvSpPr>
          <p:spPr>
            <a:xfrm>
              <a:off x="5378350" y="3479250"/>
              <a:ext cx="14000" cy="19250"/>
            </a:xfrm>
            <a:custGeom>
              <a:avLst/>
              <a:gdLst/>
              <a:ahLst/>
              <a:cxnLst/>
              <a:rect l="l" t="t" r="r" b="b"/>
              <a:pathLst>
                <a:path w="560" h="770" extrusionOk="0">
                  <a:moveTo>
                    <a:pt x="372" y="1"/>
                  </a:moveTo>
                  <a:cubicBezTo>
                    <a:pt x="332" y="1"/>
                    <a:pt x="292" y="21"/>
                    <a:pt x="250" y="79"/>
                  </a:cubicBezTo>
                  <a:cubicBezTo>
                    <a:pt x="167" y="222"/>
                    <a:pt x="83" y="353"/>
                    <a:pt x="0" y="484"/>
                  </a:cubicBezTo>
                  <a:cubicBezTo>
                    <a:pt x="0" y="603"/>
                    <a:pt x="48" y="698"/>
                    <a:pt x="143" y="770"/>
                  </a:cubicBezTo>
                  <a:cubicBezTo>
                    <a:pt x="250" y="770"/>
                    <a:pt x="369" y="746"/>
                    <a:pt x="429" y="639"/>
                  </a:cubicBezTo>
                  <a:cubicBezTo>
                    <a:pt x="441" y="543"/>
                    <a:pt x="441" y="436"/>
                    <a:pt x="429" y="329"/>
                  </a:cubicBezTo>
                  <a:cubicBezTo>
                    <a:pt x="464" y="246"/>
                    <a:pt x="560" y="186"/>
                    <a:pt x="536" y="67"/>
                  </a:cubicBezTo>
                  <a:cubicBezTo>
                    <a:pt x="476" y="34"/>
                    <a:pt x="423" y="1"/>
                    <a:pt x="3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30"/>
            <p:cNvSpPr/>
            <p:nvPr/>
          </p:nvSpPr>
          <p:spPr>
            <a:xfrm>
              <a:off x="5374375" y="3491325"/>
              <a:ext cx="7550" cy="8850"/>
            </a:xfrm>
            <a:custGeom>
              <a:avLst/>
              <a:gdLst/>
              <a:ahLst/>
              <a:cxnLst/>
              <a:rect l="l" t="t" r="r" b="b"/>
              <a:pathLst>
                <a:path w="302" h="354" extrusionOk="0">
                  <a:moveTo>
                    <a:pt x="159" y="1"/>
                  </a:moveTo>
                  <a:cubicBezTo>
                    <a:pt x="111" y="13"/>
                    <a:pt x="88" y="37"/>
                    <a:pt x="52" y="48"/>
                  </a:cubicBezTo>
                  <a:cubicBezTo>
                    <a:pt x="43" y="174"/>
                    <a:pt x="0" y="353"/>
                    <a:pt x="122" y="353"/>
                  </a:cubicBezTo>
                  <a:cubicBezTo>
                    <a:pt x="162" y="353"/>
                    <a:pt x="219" y="334"/>
                    <a:pt x="302" y="287"/>
                  </a:cubicBezTo>
                  <a:cubicBezTo>
                    <a:pt x="302" y="168"/>
                    <a:pt x="278" y="60"/>
                    <a:pt x="1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30"/>
            <p:cNvSpPr/>
            <p:nvPr/>
          </p:nvSpPr>
          <p:spPr>
            <a:xfrm>
              <a:off x="5819475" y="3487725"/>
              <a:ext cx="17875" cy="4050"/>
            </a:xfrm>
            <a:custGeom>
              <a:avLst/>
              <a:gdLst/>
              <a:ahLst/>
              <a:cxnLst/>
              <a:rect l="l" t="t" r="r" b="b"/>
              <a:pathLst>
                <a:path w="715" h="162" extrusionOk="0">
                  <a:moveTo>
                    <a:pt x="365" y="0"/>
                  </a:moveTo>
                  <a:cubicBezTo>
                    <a:pt x="266" y="0"/>
                    <a:pt x="163" y="17"/>
                    <a:pt x="66" y="17"/>
                  </a:cubicBezTo>
                  <a:cubicBezTo>
                    <a:pt x="44" y="17"/>
                    <a:pt x="22" y="16"/>
                    <a:pt x="0" y="14"/>
                  </a:cubicBezTo>
                  <a:lnTo>
                    <a:pt x="0" y="14"/>
                  </a:lnTo>
                  <a:cubicBezTo>
                    <a:pt x="104" y="137"/>
                    <a:pt x="228" y="161"/>
                    <a:pt x="355" y="161"/>
                  </a:cubicBezTo>
                  <a:cubicBezTo>
                    <a:pt x="441" y="161"/>
                    <a:pt x="529" y="150"/>
                    <a:pt x="614" y="150"/>
                  </a:cubicBezTo>
                  <a:cubicBezTo>
                    <a:pt x="648" y="150"/>
                    <a:pt x="682" y="152"/>
                    <a:pt x="714" y="157"/>
                  </a:cubicBezTo>
                  <a:cubicBezTo>
                    <a:pt x="617" y="28"/>
                    <a:pt x="494" y="0"/>
                    <a:pt x="3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30"/>
            <p:cNvSpPr/>
            <p:nvPr/>
          </p:nvSpPr>
          <p:spPr>
            <a:xfrm>
              <a:off x="5793875" y="3469800"/>
              <a:ext cx="43475" cy="7875"/>
            </a:xfrm>
            <a:custGeom>
              <a:avLst/>
              <a:gdLst/>
              <a:ahLst/>
              <a:cxnLst/>
              <a:rect l="l" t="t" r="r" b="b"/>
              <a:pathLst>
                <a:path w="1739" h="315" extrusionOk="0">
                  <a:moveTo>
                    <a:pt x="1437" y="1"/>
                  </a:moveTo>
                  <a:cubicBezTo>
                    <a:pt x="1299" y="1"/>
                    <a:pt x="1162" y="15"/>
                    <a:pt x="1024" y="28"/>
                  </a:cubicBezTo>
                  <a:cubicBezTo>
                    <a:pt x="889" y="148"/>
                    <a:pt x="743" y="174"/>
                    <a:pt x="593" y="174"/>
                  </a:cubicBezTo>
                  <a:cubicBezTo>
                    <a:pt x="471" y="174"/>
                    <a:pt x="346" y="157"/>
                    <a:pt x="222" y="157"/>
                  </a:cubicBezTo>
                  <a:cubicBezTo>
                    <a:pt x="147" y="157"/>
                    <a:pt x="73" y="163"/>
                    <a:pt x="0" y="183"/>
                  </a:cubicBezTo>
                  <a:cubicBezTo>
                    <a:pt x="12" y="207"/>
                    <a:pt x="48" y="231"/>
                    <a:pt x="60" y="267"/>
                  </a:cubicBezTo>
                  <a:cubicBezTo>
                    <a:pt x="72" y="264"/>
                    <a:pt x="82" y="262"/>
                    <a:pt x="92" y="262"/>
                  </a:cubicBezTo>
                  <a:cubicBezTo>
                    <a:pt x="120" y="262"/>
                    <a:pt x="140" y="275"/>
                    <a:pt x="167" y="302"/>
                  </a:cubicBezTo>
                  <a:cubicBezTo>
                    <a:pt x="226" y="302"/>
                    <a:pt x="262" y="314"/>
                    <a:pt x="310" y="314"/>
                  </a:cubicBezTo>
                  <a:cubicBezTo>
                    <a:pt x="679" y="314"/>
                    <a:pt x="1072" y="302"/>
                    <a:pt x="1453" y="302"/>
                  </a:cubicBezTo>
                  <a:cubicBezTo>
                    <a:pt x="1548" y="207"/>
                    <a:pt x="1655" y="124"/>
                    <a:pt x="1738" y="28"/>
                  </a:cubicBezTo>
                  <a:cubicBezTo>
                    <a:pt x="1638" y="8"/>
                    <a:pt x="1537" y="1"/>
                    <a:pt x="14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30"/>
            <p:cNvSpPr/>
            <p:nvPr/>
          </p:nvSpPr>
          <p:spPr>
            <a:xfrm>
              <a:off x="5840000" y="3491625"/>
              <a:ext cx="4800" cy="3000"/>
            </a:xfrm>
            <a:custGeom>
              <a:avLst/>
              <a:gdLst/>
              <a:ahLst/>
              <a:cxnLst/>
              <a:rect l="l" t="t" r="r" b="b"/>
              <a:pathLst>
                <a:path w="192" h="120" extrusionOk="0">
                  <a:moveTo>
                    <a:pt x="191" y="1"/>
                  </a:moveTo>
                  <a:lnTo>
                    <a:pt x="191" y="1"/>
                  </a:lnTo>
                  <a:cubicBezTo>
                    <a:pt x="120" y="48"/>
                    <a:pt x="60" y="84"/>
                    <a:pt x="1" y="120"/>
                  </a:cubicBezTo>
                  <a:cubicBezTo>
                    <a:pt x="96" y="120"/>
                    <a:pt x="155" y="84"/>
                    <a:pt x="1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30"/>
            <p:cNvSpPr/>
            <p:nvPr/>
          </p:nvSpPr>
          <p:spPr>
            <a:xfrm>
              <a:off x="5414350" y="3493000"/>
              <a:ext cx="35450" cy="6325"/>
            </a:xfrm>
            <a:custGeom>
              <a:avLst/>
              <a:gdLst/>
              <a:ahLst/>
              <a:cxnLst/>
              <a:rect l="l" t="t" r="r" b="b"/>
              <a:pathLst>
                <a:path w="1418" h="253" extrusionOk="0">
                  <a:moveTo>
                    <a:pt x="204" y="0"/>
                  </a:moveTo>
                  <a:cubicBezTo>
                    <a:pt x="132" y="0"/>
                    <a:pt x="65" y="35"/>
                    <a:pt x="1" y="124"/>
                  </a:cubicBezTo>
                  <a:cubicBezTo>
                    <a:pt x="221" y="226"/>
                    <a:pt x="443" y="253"/>
                    <a:pt x="667" y="253"/>
                  </a:cubicBezTo>
                  <a:cubicBezTo>
                    <a:pt x="916" y="253"/>
                    <a:pt x="1167" y="220"/>
                    <a:pt x="1418" y="220"/>
                  </a:cubicBezTo>
                  <a:cubicBezTo>
                    <a:pt x="1340" y="99"/>
                    <a:pt x="1226" y="91"/>
                    <a:pt x="1114" y="91"/>
                  </a:cubicBezTo>
                  <a:cubicBezTo>
                    <a:pt x="1095" y="91"/>
                    <a:pt x="1077" y="91"/>
                    <a:pt x="1058" y="91"/>
                  </a:cubicBezTo>
                  <a:cubicBezTo>
                    <a:pt x="1034" y="91"/>
                    <a:pt x="1011" y="90"/>
                    <a:pt x="989" y="89"/>
                  </a:cubicBezTo>
                  <a:cubicBezTo>
                    <a:pt x="787" y="89"/>
                    <a:pt x="608" y="65"/>
                    <a:pt x="406" y="65"/>
                  </a:cubicBezTo>
                  <a:cubicBezTo>
                    <a:pt x="334" y="26"/>
                    <a:pt x="267"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30"/>
            <p:cNvSpPr/>
            <p:nvPr/>
          </p:nvSpPr>
          <p:spPr>
            <a:xfrm>
              <a:off x="5406625" y="3487900"/>
              <a:ext cx="18175" cy="8225"/>
            </a:xfrm>
            <a:custGeom>
              <a:avLst/>
              <a:gdLst/>
              <a:ahLst/>
              <a:cxnLst/>
              <a:rect l="l" t="t" r="r" b="b"/>
              <a:pathLst>
                <a:path w="727" h="329" extrusionOk="0">
                  <a:moveTo>
                    <a:pt x="434" y="0"/>
                  </a:moveTo>
                  <a:cubicBezTo>
                    <a:pt x="305" y="0"/>
                    <a:pt x="159" y="56"/>
                    <a:pt x="35" y="56"/>
                  </a:cubicBezTo>
                  <a:cubicBezTo>
                    <a:pt x="23" y="56"/>
                    <a:pt x="11" y="56"/>
                    <a:pt x="0" y="54"/>
                  </a:cubicBezTo>
                  <a:lnTo>
                    <a:pt x="0" y="54"/>
                  </a:lnTo>
                  <a:cubicBezTo>
                    <a:pt x="60" y="126"/>
                    <a:pt x="107" y="209"/>
                    <a:pt x="167" y="305"/>
                  </a:cubicBezTo>
                  <a:cubicBezTo>
                    <a:pt x="226" y="316"/>
                    <a:pt x="262" y="316"/>
                    <a:pt x="322" y="328"/>
                  </a:cubicBezTo>
                  <a:cubicBezTo>
                    <a:pt x="464" y="305"/>
                    <a:pt x="595" y="293"/>
                    <a:pt x="726" y="269"/>
                  </a:cubicBezTo>
                  <a:cubicBezTo>
                    <a:pt x="670" y="54"/>
                    <a:pt x="560"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30"/>
            <p:cNvSpPr/>
            <p:nvPr/>
          </p:nvSpPr>
          <p:spPr>
            <a:xfrm>
              <a:off x="5378625" y="3570400"/>
              <a:ext cx="21775" cy="7550"/>
            </a:xfrm>
            <a:custGeom>
              <a:avLst/>
              <a:gdLst/>
              <a:ahLst/>
              <a:cxnLst/>
              <a:rect l="l" t="t" r="r" b="b"/>
              <a:pathLst>
                <a:path w="871" h="302" extrusionOk="0">
                  <a:moveTo>
                    <a:pt x="651" y="0"/>
                  </a:moveTo>
                  <a:cubicBezTo>
                    <a:pt x="576" y="0"/>
                    <a:pt x="499" y="54"/>
                    <a:pt x="418" y="148"/>
                  </a:cubicBezTo>
                  <a:cubicBezTo>
                    <a:pt x="376" y="106"/>
                    <a:pt x="331" y="85"/>
                    <a:pt x="287" y="85"/>
                  </a:cubicBezTo>
                  <a:cubicBezTo>
                    <a:pt x="242" y="85"/>
                    <a:pt x="197" y="106"/>
                    <a:pt x="156" y="148"/>
                  </a:cubicBezTo>
                  <a:cubicBezTo>
                    <a:pt x="108" y="160"/>
                    <a:pt x="49" y="160"/>
                    <a:pt x="1" y="160"/>
                  </a:cubicBezTo>
                  <a:cubicBezTo>
                    <a:pt x="116" y="275"/>
                    <a:pt x="246" y="302"/>
                    <a:pt x="383" y="302"/>
                  </a:cubicBezTo>
                  <a:cubicBezTo>
                    <a:pt x="501" y="302"/>
                    <a:pt x="623" y="281"/>
                    <a:pt x="744" y="281"/>
                  </a:cubicBezTo>
                  <a:cubicBezTo>
                    <a:pt x="786" y="281"/>
                    <a:pt x="828" y="284"/>
                    <a:pt x="870" y="291"/>
                  </a:cubicBezTo>
                  <a:cubicBezTo>
                    <a:pt x="870" y="231"/>
                    <a:pt x="846" y="183"/>
                    <a:pt x="846" y="148"/>
                  </a:cubicBezTo>
                  <a:cubicBezTo>
                    <a:pt x="784" y="45"/>
                    <a:pt x="719" y="0"/>
                    <a:pt x="6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30"/>
            <p:cNvSpPr/>
            <p:nvPr/>
          </p:nvSpPr>
          <p:spPr>
            <a:xfrm>
              <a:off x="5375075" y="3566650"/>
              <a:ext cx="3300" cy="7450"/>
            </a:xfrm>
            <a:custGeom>
              <a:avLst/>
              <a:gdLst/>
              <a:ahLst/>
              <a:cxnLst/>
              <a:rect l="l" t="t" r="r" b="b"/>
              <a:pathLst>
                <a:path w="132" h="298" extrusionOk="0">
                  <a:moveTo>
                    <a:pt x="0" y="0"/>
                  </a:moveTo>
                  <a:cubicBezTo>
                    <a:pt x="0" y="131"/>
                    <a:pt x="12" y="238"/>
                    <a:pt x="131" y="298"/>
                  </a:cubicBezTo>
                  <a:cubicBezTo>
                    <a:pt x="131" y="179"/>
                    <a:pt x="119" y="72"/>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30"/>
            <p:cNvSpPr/>
            <p:nvPr/>
          </p:nvSpPr>
          <p:spPr>
            <a:xfrm>
              <a:off x="5399600" y="3569150"/>
              <a:ext cx="7350" cy="5250"/>
            </a:xfrm>
            <a:custGeom>
              <a:avLst/>
              <a:gdLst/>
              <a:ahLst/>
              <a:cxnLst/>
              <a:rect l="l" t="t" r="r" b="b"/>
              <a:pathLst>
                <a:path w="294" h="210" extrusionOk="0">
                  <a:moveTo>
                    <a:pt x="103" y="1"/>
                  </a:moveTo>
                  <a:cubicBezTo>
                    <a:pt x="42" y="1"/>
                    <a:pt x="1" y="51"/>
                    <a:pt x="7" y="210"/>
                  </a:cubicBezTo>
                  <a:cubicBezTo>
                    <a:pt x="126" y="198"/>
                    <a:pt x="234" y="174"/>
                    <a:pt x="293" y="79"/>
                  </a:cubicBezTo>
                  <a:cubicBezTo>
                    <a:pt x="226" y="40"/>
                    <a:pt x="157" y="1"/>
                    <a:pt x="1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30"/>
            <p:cNvSpPr/>
            <p:nvPr/>
          </p:nvSpPr>
          <p:spPr>
            <a:xfrm>
              <a:off x="5454250" y="3497000"/>
              <a:ext cx="2700" cy="1200"/>
            </a:xfrm>
            <a:custGeom>
              <a:avLst/>
              <a:gdLst/>
              <a:ahLst/>
              <a:cxnLst/>
              <a:rect l="l" t="t" r="r" b="b"/>
              <a:pathLst>
                <a:path w="108" h="48" extrusionOk="0">
                  <a:moveTo>
                    <a:pt x="72" y="0"/>
                  </a:moveTo>
                  <a:cubicBezTo>
                    <a:pt x="48" y="12"/>
                    <a:pt x="24" y="24"/>
                    <a:pt x="0" y="48"/>
                  </a:cubicBezTo>
                  <a:cubicBezTo>
                    <a:pt x="24" y="48"/>
                    <a:pt x="72" y="48"/>
                    <a:pt x="107" y="24"/>
                  </a:cubicBezTo>
                  <a:lnTo>
                    <a:pt x="7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30"/>
            <p:cNvSpPr/>
            <p:nvPr/>
          </p:nvSpPr>
          <p:spPr>
            <a:xfrm>
              <a:off x="5703975" y="3850375"/>
              <a:ext cx="18475" cy="3525"/>
            </a:xfrm>
            <a:custGeom>
              <a:avLst/>
              <a:gdLst/>
              <a:ahLst/>
              <a:cxnLst/>
              <a:rect l="l" t="t" r="r" b="b"/>
              <a:pathLst>
                <a:path w="739" h="141" extrusionOk="0">
                  <a:moveTo>
                    <a:pt x="379" y="1"/>
                  </a:moveTo>
                  <a:cubicBezTo>
                    <a:pt x="266" y="1"/>
                    <a:pt x="151" y="22"/>
                    <a:pt x="38" y="22"/>
                  </a:cubicBezTo>
                  <a:cubicBezTo>
                    <a:pt x="26" y="22"/>
                    <a:pt x="13" y="22"/>
                    <a:pt x="0" y="22"/>
                  </a:cubicBezTo>
                  <a:lnTo>
                    <a:pt x="0" y="22"/>
                  </a:lnTo>
                  <a:cubicBezTo>
                    <a:pt x="136" y="123"/>
                    <a:pt x="275" y="140"/>
                    <a:pt x="416" y="140"/>
                  </a:cubicBezTo>
                  <a:cubicBezTo>
                    <a:pt x="486" y="140"/>
                    <a:pt x="556" y="136"/>
                    <a:pt x="626" y="136"/>
                  </a:cubicBezTo>
                  <a:cubicBezTo>
                    <a:pt x="664" y="136"/>
                    <a:pt x="701" y="137"/>
                    <a:pt x="739" y="141"/>
                  </a:cubicBezTo>
                  <a:cubicBezTo>
                    <a:pt x="626" y="27"/>
                    <a:pt x="504" y="1"/>
                    <a:pt x="3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30"/>
            <p:cNvSpPr/>
            <p:nvPr/>
          </p:nvSpPr>
          <p:spPr>
            <a:xfrm>
              <a:off x="5201525" y="3747025"/>
              <a:ext cx="84275" cy="8050"/>
            </a:xfrm>
            <a:custGeom>
              <a:avLst/>
              <a:gdLst/>
              <a:ahLst/>
              <a:cxnLst/>
              <a:rect l="l" t="t" r="r" b="b"/>
              <a:pathLst>
                <a:path w="3371" h="322" extrusionOk="0">
                  <a:moveTo>
                    <a:pt x="465" y="0"/>
                  </a:moveTo>
                  <a:cubicBezTo>
                    <a:pt x="346" y="143"/>
                    <a:pt x="156" y="107"/>
                    <a:pt x="1" y="131"/>
                  </a:cubicBezTo>
                  <a:cubicBezTo>
                    <a:pt x="477" y="322"/>
                    <a:pt x="989" y="203"/>
                    <a:pt x="1477" y="286"/>
                  </a:cubicBezTo>
                  <a:lnTo>
                    <a:pt x="2632" y="238"/>
                  </a:lnTo>
                  <a:cubicBezTo>
                    <a:pt x="2701" y="198"/>
                    <a:pt x="2777" y="188"/>
                    <a:pt x="2855" y="188"/>
                  </a:cubicBezTo>
                  <a:cubicBezTo>
                    <a:pt x="2933" y="188"/>
                    <a:pt x="3012" y="198"/>
                    <a:pt x="3090" y="198"/>
                  </a:cubicBezTo>
                  <a:cubicBezTo>
                    <a:pt x="3190" y="198"/>
                    <a:pt x="3286" y="182"/>
                    <a:pt x="3370" y="107"/>
                  </a:cubicBezTo>
                  <a:cubicBezTo>
                    <a:pt x="3251" y="12"/>
                    <a:pt x="3108" y="0"/>
                    <a:pt x="29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30"/>
            <p:cNvSpPr/>
            <p:nvPr/>
          </p:nvSpPr>
          <p:spPr>
            <a:xfrm>
              <a:off x="5291725" y="3736300"/>
              <a:ext cx="59550" cy="9850"/>
            </a:xfrm>
            <a:custGeom>
              <a:avLst/>
              <a:gdLst/>
              <a:ahLst/>
              <a:cxnLst/>
              <a:rect l="l" t="t" r="r" b="b"/>
              <a:pathLst>
                <a:path w="2382" h="394" extrusionOk="0">
                  <a:moveTo>
                    <a:pt x="298" y="1"/>
                  </a:moveTo>
                  <a:cubicBezTo>
                    <a:pt x="215" y="84"/>
                    <a:pt x="60" y="1"/>
                    <a:pt x="0" y="155"/>
                  </a:cubicBezTo>
                  <a:cubicBezTo>
                    <a:pt x="750" y="370"/>
                    <a:pt x="1548" y="263"/>
                    <a:pt x="2322" y="394"/>
                  </a:cubicBezTo>
                  <a:cubicBezTo>
                    <a:pt x="2382" y="358"/>
                    <a:pt x="2382" y="310"/>
                    <a:pt x="2322" y="263"/>
                  </a:cubicBezTo>
                  <a:cubicBezTo>
                    <a:pt x="1667" y="13"/>
                    <a:pt x="965" y="144"/>
                    <a:pt x="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30"/>
            <p:cNvSpPr/>
            <p:nvPr/>
          </p:nvSpPr>
          <p:spPr>
            <a:xfrm>
              <a:off x="5312850" y="3749925"/>
              <a:ext cx="51225" cy="7825"/>
            </a:xfrm>
            <a:custGeom>
              <a:avLst/>
              <a:gdLst/>
              <a:ahLst/>
              <a:cxnLst/>
              <a:rect l="l" t="t" r="r" b="b"/>
              <a:pathLst>
                <a:path w="2049" h="313" extrusionOk="0">
                  <a:moveTo>
                    <a:pt x="703" y="0"/>
                  </a:moveTo>
                  <a:cubicBezTo>
                    <a:pt x="624" y="0"/>
                    <a:pt x="545" y="5"/>
                    <a:pt x="465" y="15"/>
                  </a:cubicBezTo>
                  <a:cubicBezTo>
                    <a:pt x="394" y="69"/>
                    <a:pt x="313" y="69"/>
                    <a:pt x="234" y="69"/>
                  </a:cubicBezTo>
                  <a:cubicBezTo>
                    <a:pt x="155" y="69"/>
                    <a:pt x="78" y="69"/>
                    <a:pt x="13" y="122"/>
                  </a:cubicBezTo>
                  <a:cubicBezTo>
                    <a:pt x="1" y="194"/>
                    <a:pt x="13" y="241"/>
                    <a:pt x="84" y="253"/>
                  </a:cubicBezTo>
                  <a:cubicBezTo>
                    <a:pt x="501" y="265"/>
                    <a:pt x="917" y="301"/>
                    <a:pt x="1334" y="313"/>
                  </a:cubicBezTo>
                  <a:cubicBezTo>
                    <a:pt x="1572" y="313"/>
                    <a:pt x="1810" y="301"/>
                    <a:pt x="2049" y="289"/>
                  </a:cubicBezTo>
                  <a:lnTo>
                    <a:pt x="2049" y="170"/>
                  </a:lnTo>
                  <a:cubicBezTo>
                    <a:pt x="1592" y="150"/>
                    <a:pt x="1154" y="0"/>
                    <a:pt x="7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30"/>
            <p:cNvSpPr/>
            <p:nvPr/>
          </p:nvSpPr>
          <p:spPr>
            <a:xfrm>
              <a:off x="5360475" y="3742850"/>
              <a:ext cx="50325" cy="9250"/>
            </a:xfrm>
            <a:custGeom>
              <a:avLst/>
              <a:gdLst/>
              <a:ahLst/>
              <a:cxnLst/>
              <a:rect l="l" t="t" r="r" b="b"/>
              <a:pathLst>
                <a:path w="2013" h="370" extrusionOk="0">
                  <a:moveTo>
                    <a:pt x="405" y="12"/>
                  </a:moveTo>
                  <a:cubicBezTo>
                    <a:pt x="286" y="132"/>
                    <a:pt x="84" y="1"/>
                    <a:pt x="1" y="155"/>
                  </a:cubicBezTo>
                  <a:cubicBezTo>
                    <a:pt x="608" y="358"/>
                    <a:pt x="1263" y="286"/>
                    <a:pt x="1906" y="370"/>
                  </a:cubicBezTo>
                  <a:cubicBezTo>
                    <a:pt x="1929" y="370"/>
                    <a:pt x="1977" y="310"/>
                    <a:pt x="2013" y="286"/>
                  </a:cubicBezTo>
                  <a:cubicBezTo>
                    <a:pt x="1489" y="120"/>
                    <a:pt x="941" y="60"/>
                    <a:pt x="405" y="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30"/>
            <p:cNvSpPr/>
            <p:nvPr/>
          </p:nvSpPr>
          <p:spPr>
            <a:xfrm>
              <a:off x="5254525" y="3732425"/>
              <a:ext cx="44650" cy="8375"/>
            </a:xfrm>
            <a:custGeom>
              <a:avLst/>
              <a:gdLst/>
              <a:ahLst/>
              <a:cxnLst/>
              <a:rect l="l" t="t" r="r" b="b"/>
              <a:pathLst>
                <a:path w="1786" h="335" extrusionOk="0">
                  <a:moveTo>
                    <a:pt x="60" y="1"/>
                  </a:moveTo>
                  <a:cubicBezTo>
                    <a:pt x="0" y="60"/>
                    <a:pt x="0" y="108"/>
                    <a:pt x="60" y="168"/>
                  </a:cubicBezTo>
                  <a:cubicBezTo>
                    <a:pt x="536" y="334"/>
                    <a:pt x="1012" y="239"/>
                    <a:pt x="1488" y="299"/>
                  </a:cubicBezTo>
                  <a:cubicBezTo>
                    <a:pt x="1584" y="275"/>
                    <a:pt x="1726" y="275"/>
                    <a:pt x="1786" y="156"/>
                  </a:cubicBezTo>
                  <a:cubicBezTo>
                    <a:pt x="1691" y="132"/>
                    <a:pt x="1607" y="108"/>
                    <a:pt x="1488" y="96"/>
                  </a:cubicBezTo>
                  <a:cubicBezTo>
                    <a:pt x="1396" y="65"/>
                    <a:pt x="1299" y="58"/>
                    <a:pt x="1200" y="58"/>
                  </a:cubicBezTo>
                  <a:cubicBezTo>
                    <a:pt x="1114" y="58"/>
                    <a:pt x="1028" y="64"/>
                    <a:pt x="942" y="64"/>
                  </a:cubicBezTo>
                  <a:cubicBezTo>
                    <a:pt x="822" y="64"/>
                    <a:pt x="704" y="53"/>
                    <a:pt x="5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30"/>
            <p:cNvSpPr/>
            <p:nvPr/>
          </p:nvSpPr>
          <p:spPr>
            <a:xfrm>
              <a:off x="5267325" y="3749100"/>
              <a:ext cx="57150" cy="6350"/>
            </a:xfrm>
            <a:custGeom>
              <a:avLst/>
              <a:gdLst/>
              <a:ahLst/>
              <a:cxnLst/>
              <a:rect l="l" t="t" r="r" b="b"/>
              <a:pathLst>
                <a:path w="2286" h="254" extrusionOk="0">
                  <a:moveTo>
                    <a:pt x="738" y="1"/>
                  </a:moveTo>
                  <a:cubicBezTo>
                    <a:pt x="675" y="16"/>
                    <a:pt x="610" y="20"/>
                    <a:pt x="543" y="20"/>
                  </a:cubicBezTo>
                  <a:cubicBezTo>
                    <a:pt x="497" y="20"/>
                    <a:pt x="450" y="18"/>
                    <a:pt x="403" y="18"/>
                  </a:cubicBezTo>
                  <a:cubicBezTo>
                    <a:pt x="264" y="18"/>
                    <a:pt x="125" y="32"/>
                    <a:pt x="0" y="143"/>
                  </a:cubicBezTo>
                  <a:cubicBezTo>
                    <a:pt x="202" y="167"/>
                    <a:pt x="381" y="179"/>
                    <a:pt x="572" y="203"/>
                  </a:cubicBezTo>
                  <a:cubicBezTo>
                    <a:pt x="786" y="233"/>
                    <a:pt x="997" y="254"/>
                    <a:pt x="1208" y="254"/>
                  </a:cubicBezTo>
                  <a:cubicBezTo>
                    <a:pt x="1420" y="254"/>
                    <a:pt x="1631" y="233"/>
                    <a:pt x="1845" y="179"/>
                  </a:cubicBezTo>
                  <a:cubicBezTo>
                    <a:pt x="2000" y="143"/>
                    <a:pt x="2179" y="203"/>
                    <a:pt x="2286" y="48"/>
                  </a:cubicBezTo>
                  <a:cubicBezTo>
                    <a:pt x="1762" y="48"/>
                    <a:pt x="1250" y="36"/>
                    <a:pt x="7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30"/>
            <p:cNvSpPr/>
            <p:nvPr/>
          </p:nvSpPr>
          <p:spPr>
            <a:xfrm>
              <a:off x="5198550" y="3727675"/>
              <a:ext cx="34250" cy="7175"/>
            </a:xfrm>
            <a:custGeom>
              <a:avLst/>
              <a:gdLst/>
              <a:ahLst/>
              <a:cxnLst/>
              <a:rect l="l" t="t" r="r" b="b"/>
              <a:pathLst>
                <a:path w="1370" h="287" extrusionOk="0">
                  <a:moveTo>
                    <a:pt x="13" y="0"/>
                  </a:moveTo>
                  <a:cubicBezTo>
                    <a:pt x="1" y="48"/>
                    <a:pt x="1" y="108"/>
                    <a:pt x="1" y="167"/>
                  </a:cubicBezTo>
                  <a:cubicBezTo>
                    <a:pt x="394" y="203"/>
                    <a:pt x="775" y="238"/>
                    <a:pt x="1167" y="286"/>
                  </a:cubicBezTo>
                  <a:cubicBezTo>
                    <a:pt x="1239" y="250"/>
                    <a:pt x="1310" y="227"/>
                    <a:pt x="1358" y="143"/>
                  </a:cubicBezTo>
                  <a:cubicBezTo>
                    <a:pt x="1370" y="84"/>
                    <a:pt x="1346" y="60"/>
                    <a:pt x="1287" y="48"/>
                  </a:cubicBezTo>
                  <a:cubicBezTo>
                    <a:pt x="1191" y="24"/>
                    <a:pt x="1120" y="24"/>
                    <a:pt x="1025" y="24"/>
                  </a:cubicBezTo>
                  <a:cubicBezTo>
                    <a:pt x="1025" y="48"/>
                    <a:pt x="1013" y="60"/>
                    <a:pt x="953" y="60"/>
                  </a:cubicBezTo>
                  <a:cubicBezTo>
                    <a:pt x="947" y="63"/>
                    <a:pt x="940" y="64"/>
                    <a:pt x="931" y="64"/>
                  </a:cubicBezTo>
                  <a:cubicBezTo>
                    <a:pt x="906" y="64"/>
                    <a:pt x="873" y="51"/>
                    <a:pt x="846" y="24"/>
                  </a:cubicBezTo>
                  <a:cubicBezTo>
                    <a:pt x="584" y="12"/>
                    <a:pt x="298" y="12"/>
                    <a:pt x="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30"/>
            <p:cNvSpPr/>
            <p:nvPr/>
          </p:nvSpPr>
          <p:spPr>
            <a:xfrm>
              <a:off x="5228025" y="3730275"/>
              <a:ext cx="28600" cy="6650"/>
            </a:xfrm>
            <a:custGeom>
              <a:avLst/>
              <a:gdLst/>
              <a:ahLst/>
              <a:cxnLst/>
              <a:rect l="l" t="t" r="r" b="b"/>
              <a:pathLst>
                <a:path w="1144" h="266" extrusionOk="0">
                  <a:moveTo>
                    <a:pt x="666" y="1"/>
                  </a:moveTo>
                  <a:cubicBezTo>
                    <a:pt x="503" y="1"/>
                    <a:pt x="340" y="21"/>
                    <a:pt x="179" y="63"/>
                  </a:cubicBezTo>
                  <a:lnTo>
                    <a:pt x="0" y="194"/>
                  </a:lnTo>
                  <a:cubicBezTo>
                    <a:pt x="369" y="206"/>
                    <a:pt x="762" y="242"/>
                    <a:pt x="1131" y="265"/>
                  </a:cubicBezTo>
                  <a:lnTo>
                    <a:pt x="1131" y="99"/>
                  </a:lnTo>
                  <a:lnTo>
                    <a:pt x="1143" y="63"/>
                  </a:lnTo>
                  <a:cubicBezTo>
                    <a:pt x="989" y="21"/>
                    <a:pt x="828" y="1"/>
                    <a:pt x="66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30"/>
            <p:cNvSpPr/>
            <p:nvPr/>
          </p:nvSpPr>
          <p:spPr>
            <a:xfrm>
              <a:off x="5350050" y="3742550"/>
              <a:ext cx="20575" cy="4800"/>
            </a:xfrm>
            <a:custGeom>
              <a:avLst/>
              <a:gdLst/>
              <a:ahLst/>
              <a:cxnLst/>
              <a:rect l="l" t="t" r="r" b="b"/>
              <a:pathLst>
                <a:path w="823" h="192" extrusionOk="0">
                  <a:moveTo>
                    <a:pt x="1" y="1"/>
                  </a:moveTo>
                  <a:lnTo>
                    <a:pt x="1" y="132"/>
                  </a:lnTo>
                  <a:cubicBezTo>
                    <a:pt x="132" y="132"/>
                    <a:pt x="287" y="144"/>
                    <a:pt x="418" y="167"/>
                  </a:cubicBezTo>
                  <a:cubicBezTo>
                    <a:pt x="549" y="120"/>
                    <a:pt x="715" y="191"/>
                    <a:pt x="822" y="24"/>
                  </a:cubicBezTo>
                  <a:cubicBezTo>
                    <a:pt x="537" y="24"/>
                    <a:pt x="263" y="13"/>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30"/>
            <p:cNvSpPr/>
            <p:nvPr/>
          </p:nvSpPr>
          <p:spPr>
            <a:xfrm>
              <a:off x="5198850" y="3763925"/>
              <a:ext cx="133075" cy="11700"/>
            </a:xfrm>
            <a:custGeom>
              <a:avLst/>
              <a:gdLst/>
              <a:ahLst/>
              <a:cxnLst/>
              <a:rect l="l" t="t" r="r" b="b"/>
              <a:pathLst>
                <a:path w="5323" h="468" extrusionOk="0">
                  <a:moveTo>
                    <a:pt x="275" y="1"/>
                  </a:moveTo>
                  <a:cubicBezTo>
                    <a:pt x="182" y="1"/>
                    <a:pt x="92" y="9"/>
                    <a:pt x="1" y="27"/>
                  </a:cubicBezTo>
                  <a:lnTo>
                    <a:pt x="1" y="158"/>
                  </a:lnTo>
                  <a:cubicBezTo>
                    <a:pt x="60" y="205"/>
                    <a:pt x="108" y="265"/>
                    <a:pt x="155" y="301"/>
                  </a:cubicBezTo>
                  <a:cubicBezTo>
                    <a:pt x="513" y="301"/>
                    <a:pt x="882" y="324"/>
                    <a:pt x="1239" y="324"/>
                  </a:cubicBezTo>
                  <a:cubicBezTo>
                    <a:pt x="1394" y="396"/>
                    <a:pt x="1572" y="348"/>
                    <a:pt x="1715" y="420"/>
                  </a:cubicBezTo>
                  <a:cubicBezTo>
                    <a:pt x="1759" y="429"/>
                    <a:pt x="1804" y="435"/>
                    <a:pt x="1847" y="435"/>
                  </a:cubicBezTo>
                  <a:cubicBezTo>
                    <a:pt x="1909" y="435"/>
                    <a:pt x="1969" y="424"/>
                    <a:pt x="2025" y="396"/>
                  </a:cubicBezTo>
                  <a:cubicBezTo>
                    <a:pt x="2184" y="389"/>
                    <a:pt x="2339" y="371"/>
                    <a:pt x="2493" y="371"/>
                  </a:cubicBezTo>
                  <a:cubicBezTo>
                    <a:pt x="2615" y="371"/>
                    <a:pt x="2737" y="383"/>
                    <a:pt x="2858" y="420"/>
                  </a:cubicBezTo>
                  <a:lnTo>
                    <a:pt x="4287" y="467"/>
                  </a:lnTo>
                  <a:cubicBezTo>
                    <a:pt x="4364" y="443"/>
                    <a:pt x="4444" y="436"/>
                    <a:pt x="4525" y="436"/>
                  </a:cubicBezTo>
                  <a:cubicBezTo>
                    <a:pt x="4647" y="436"/>
                    <a:pt x="4771" y="452"/>
                    <a:pt x="4891" y="452"/>
                  </a:cubicBezTo>
                  <a:cubicBezTo>
                    <a:pt x="5045" y="452"/>
                    <a:pt x="5193" y="425"/>
                    <a:pt x="5323" y="301"/>
                  </a:cubicBezTo>
                  <a:cubicBezTo>
                    <a:pt x="4846" y="158"/>
                    <a:pt x="4334" y="229"/>
                    <a:pt x="3870" y="86"/>
                  </a:cubicBezTo>
                  <a:cubicBezTo>
                    <a:pt x="3662" y="45"/>
                    <a:pt x="3453" y="24"/>
                    <a:pt x="3245" y="24"/>
                  </a:cubicBezTo>
                  <a:cubicBezTo>
                    <a:pt x="3037" y="24"/>
                    <a:pt x="2828" y="45"/>
                    <a:pt x="2620" y="86"/>
                  </a:cubicBezTo>
                  <a:cubicBezTo>
                    <a:pt x="2549" y="110"/>
                    <a:pt x="2465" y="146"/>
                    <a:pt x="2382" y="158"/>
                  </a:cubicBezTo>
                  <a:cubicBezTo>
                    <a:pt x="2334" y="134"/>
                    <a:pt x="2287" y="122"/>
                    <a:pt x="2237" y="122"/>
                  </a:cubicBezTo>
                  <a:cubicBezTo>
                    <a:pt x="2188" y="122"/>
                    <a:pt x="2138" y="134"/>
                    <a:pt x="2084" y="158"/>
                  </a:cubicBezTo>
                  <a:cubicBezTo>
                    <a:pt x="1927" y="111"/>
                    <a:pt x="1768" y="101"/>
                    <a:pt x="1607" y="101"/>
                  </a:cubicBezTo>
                  <a:cubicBezTo>
                    <a:pt x="1477" y="101"/>
                    <a:pt x="1346" y="108"/>
                    <a:pt x="1216" y="108"/>
                  </a:cubicBezTo>
                  <a:cubicBezTo>
                    <a:pt x="1055" y="108"/>
                    <a:pt x="895" y="97"/>
                    <a:pt x="739" y="51"/>
                  </a:cubicBezTo>
                  <a:cubicBezTo>
                    <a:pt x="577" y="21"/>
                    <a:pt x="424" y="1"/>
                    <a:pt x="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30"/>
            <p:cNvSpPr/>
            <p:nvPr/>
          </p:nvSpPr>
          <p:spPr>
            <a:xfrm>
              <a:off x="5310175" y="3777375"/>
              <a:ext cx="39025" cy="6675"/>
            </a:xfrm>
            <a:custGeom>
              <a:avLst/>
              <a:gdLst/>
              <a:ahLst/>
              <a:cxnLst/>
              <a:rect l="l" t="t" r="r" b="b"/>
              <a:pathLst>
                <a:path w="1561" h="267" extrusionOk="0">
                  <a:moveTo>
                    <a:pt x="1024" y="1"/>
                  </a:moveTo>
                  <a:lnTo>
                    <a:pt x="1" y="48"/>
                  </a:lnTo>
                  <a:lnTo>
                    <a:pt x="1" y="167"/>
                  </a:lnTo>
                  <a:cubicBezTo>
                    <a:pt x="393" y="167"/>
                    <a:pt x="763" y="179"/>
                    <a:pt x="1132" y="203"/>
                  </a:cubicBezTo>
                  <a:cubicBezTo>
                    <a:pt x="1220" y="209"/>
                    <a:pt x="1326" y="266"/>
                    <a:pt x="1410" y="266"/>
                  </a:cubicBezTo>
                  <a:cubicBezTo>
                    <a:pt x="1485" y="266"/>
                    <a:pt x="1543" y="222"/>
                    <a:pt x="1560" y="60"/>
                  </a:cubicBezTo>
                  <a:cubicBezTo>
                    <a:pt x="1382" y="48"/>
                    <a:pt x="1203" y="25"/>
                    <a:pt x="10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30"/>
            <p:cNvSpPr/>
            <p:nvPr/>
          </p:nvSpPr>
          <p:spPr>
            <a:xfrm>
              <a:off x="5249450" y="3771100"/>
              <a:ext cx="20875" cy="3325"/>
            </a:xfrm>
            <a:custGeom>
              <a:avLst/>
              <a:gdLst/>
              <a:ahLst/>
              <a:cxnLst/>
              <a:rect l="l" t="t" r="r" b="b"/>
              <a:pathLst>
                <a:path w="835" h="133" extrusionOk="0">
                  <a:moveTo>
                    <a:pt x="434" y="0"/>
                  </a:moveTo>
                  <a:cubicBezTo>
                    <a:pt x="292" y="0"/>
                    <a:pt x="146" y="42"/>
                    <a:pt x="1" y="109"/>
                  </a:cubicBezTo>
                  <a:cubicBezTo>
                    <a:pt x="286" y="121"/>
                    <a:pt x="572" y="121"/>
                    <a:pt x="834" y="133"/>
                  </a:cubicBezTo>
                  <a:cubicBezTo>
                    <a:pt x="706" y="39"/>
                    <a:pt x="571" y="0"/>
                    <a:pt x="4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30"/>
            <p:cNvSpPr/>
            <p:nvPr/>
          </p:nvSpPr>
          <p:spPr>
            <a:xfrm>
              <a:off x="5229800" y="3771500"/>
              <a:ext cx="11950" cy="2925"/>
            </a:xfrm>
            <a:custGeom>
              <a:avLst/>
              <a:gdLst/>
              <a:ahLst/>
              <a:cxnLst/>
              <a:rect l="l" t="t" r="r" b="b"/>
              <a:pathLst>
                <a:path w="478" h="117" extrusionOk="0">
                  <a:moveTo>
                    <a:pt x="206" y="0"/>
                  </a:moveTo>
                  <a:cubicBezTo>
                    <a:pt x="138" y="0"/>
                    <a:pt x="69" y="12"/>
                    <a:pt x="1" y="21"/>
                  </a:cubicBezTo>
                  <a:cubicBezTo>
                    <a:pt x="156" y="117"/>
                    <a:pt x="310" y="117"/>
                    <a:pt x="477" y="117"/>
                  </a:cubicBezTo>
                  <a:cubicBezTo>
                    <a:pt x="399" y="25"/>
                    <a:pt x="305" y="0"/>
                    <a:pt x="20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30"/>
            <p:cNvSpPr/>
            <p:nvPr/>
          </p:nvSpPr>
          <p:spPr>
            <a:xfrm>
              <a:off x="5224150" y="3713700"/>
              <a:ext cx="14325" cy="4425"/>
            </a:xfrm>
            <a:custGeom>
              <a:avLst/>
              <a:gdLst/>
              <a:ahLst/>
              <a:cxnLst/>
              <a:rect l="l" t="t" r="r" b="b"/>
              <a:pathLst>
                <a:path w="573" h="177" extrusionOk="0">
                  <a:moveTo>
                    <a:pt x="206" y="1"/>
                  </a:moveTo>
                  <a:cubicBezTo>
                    <a:pt x="139" y="1"/>
                    <a:pt x="71" y="7"/>
                    <a:pt x="1" y="24"/>
                  </a:cubicBezTo>
                  <a:lnTo>
                    <a:pt x="1" y="131"/>
                  </a:lnTo>
                  <a:cubicBezTo>
                    <a:pt x="95" y="162"/>
                    <a:pt x="196" y="177"/>
                    <a:pt x="298" y="177"/>
                  </a:cubicBezTo>
                  <a:cubicBezTo>
                    <a:pt x="390" y="177"/>
                    <a:pt x="482" y="165"/>
                    <a:pt x="572" y="143"/>
                  </a:cubicBezTo>
                  <a:lnTo>
                    <a:pt x="572" y="47"/>
                  </a:lnTo>
                  <a:cubicBezTo>
                    <a:pt x="455" y="24"/>
                    <a:pt x="333" y="1"/>
                    <a:pt x="20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30"/>
            <p:cNvSpPr/>
            <p:nvPr/>
          </p:nvSpPr>
          <p:spPr>
            <a:xfrm>
              <a:off x="5198550" y="3711300"/>
              <a:ext cx="4500" cy="3300"/>
            </a:xfrm>
            <a:custGeom>
              <a:avLst/>
              <a:gdLst/>
              <a:ahLst/>
              <a:cxnLst/>
              <a:rect l="l" t="t" r="r" b="b"/>
              <a:pathLst>
                <a:path w="180" h="132" extrusionOk="0">
                  <a:moveTo>
                    <a:pt x="48" y="1"/>
                  </a:moveTo>
                  <a:cubicBezTo>
                    <a:pt x="36" y="24"/>
                    <a:pt x="13" y="48"/>
                    <a:pt x="1" y="72"/>
                  </a:cubicBezTo>
                  <a:cubicBezTo>
                    <a:pt x="60" y="84"/>
                    <a:pt x="120" y="120"/>
                    <a:pt x="179" y="131"/>
                  </a:cubicBezTo>
                  <a:lnTo>
                    <a:pt x="48"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30"/>
            <p:cNvSpPr/>
            <p:nvPr/>
          </p:nvSpPr>
          <p:spPr>
            <a:xfrm>
              <a:off x="5217300" y="3764200"/>
              <a:ext cx="33675" cy="3975"/>
            </a:xfrm>
            <a:custGeom>
              <a:avLst/>
              <a:gdLst/>
              <a:ahLst/>
              <a:cxnLst/>
              <a:rect l="l" t="t" r="r" b="b"/>
              <a:pathLst>
                <a:path w="1347" h="159" extrusionOk="0">
                  <a:moveTo>
                    <a:pt x="709" y="1"/>
                  </a:moveTo>
                  <a:cubicBezTo>
                    <a:pt x="491" y="1"/>
                    <a:pt x="274" y="28"/>
                    <a:pt x="61" y="28"/>
                  </a:cubicBezTo>
                  <a:cubicBezTo>
                    <a:pt x="41" y="28"/>
                    <a:pt x="21" y="28"/>
                    <a:pt x="1" y="28"/>
                  </a:cubicBezTo>
                  <a:lnTo>
                    <a:pt x="1" y="28"/>
                  </a:lnTo>
                  <a:cubicBezTo>
                    <a:pt x="194" y="132"/>
                    <a:pt x="391" y="159"/>
                    <a:pt x="589" y="159"/>
                  </a:cubicBezTo>
                  <a:cubicBezTo>
                    <a:pt x="796" y="159"/>
                    <a:pt x="1004" y="130"/>
                    <a:pt x="1207" y="130"/>
                  </a:cubicBezTo>
                  <a:cubicBezTo>
                    <a:pt x="1254" y="130"/>
                    <a:pt x="1300" y="131"/>
                    <a:pt x="1346" y="135"/>
                  </a:cubicBezTo>
                  <a:cubicBezTo>
                    <a:pt x="1137" y="28"/>
                    <a:pt x="923" y="1"/>
                    <a:pt x="7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30"/>
            <p:cNvSpPr/>
            <p:nvPr/>
          </p:nvSpPr>
          <p:spPr>
            <a:xfrm>
              <a:off x="5262850" y="3760500"/>
              <a:ext cx="32775" cy="5550"/>
            </a:xfrm>
            <a:custGeom>
              <a:avLst/>
              <a:gdLst/>
              <a:ahLst/>
              <a:cxnLst/>
              <a:rect l="l" t="t" r="r" b="b"/>
              <a:pathLst>
                <a:path w="1311" h="222" extrusionOk="0">
                  <a:moveTo>
                    <a:pt x="723" y="1"/>
                  </a:moveTo>
                  <a:cubicBezTo>
                    <a:pt x="523" y="1"/>
                    <a:pt x="320" y="24"/>
                    <a:pt x="119" y="24"/>
                  </a:cubicBezTo>
                  <a:cubicBezTo>
                    <a:pt x="79" y="24"/>
                    <a:pt x="40" y="23"/>
                    <a:pt x="0" y="21"/>
                  </a:cubicBezTo>
                  <a:lnTo>
                    <a:pt x="0" y="21"/>
                  </a:lnTo>
                  <a:cubicBezTo>
                    <a:pt x="36" y="57"/>
                    <a:pt x="48" y="104"/>
                    <a:pt x="36" y="140"/>
                  </a:cubicBezTo>
                  <a:cubicBezTo>
                    <a:pt x="60" y="164"/>
                    <a:pt x="96" y="188"/>
                    <a:pt x="119" y="199"/>
                  </a:cubicBezTo>
                  <a:cubicBezTo>
                    <a:pt x="335" y="213"/>
                    <a:pt x="543" y="222"/>
                    <a:pt x="749" y="222"/>
                  </a:cubicBezTo>
                  <a:cubicBezTo>
                    <a:pt x="917" y="222"/>
                    <a:pt x="1084" y="216"/>
                    <a:pt x="1251" y="199"/>
                  </a:cubicBezTo>
                  <a:cubicBezTo>
                    <a:pt x="1274" y="176"/>
                    <a:pt x="1298" y="140"/>
                    <a:pt x="1310" y="116"/>
                  </a:cubicBezTo>
                  <a:cubicBezTo>
                    <a:pt x="1120" y="24"/>
                    <a:pt x="923" y="1"/>
                    <a:pt x="7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30"/>
            <p:cNvSpPr/>
            <p:nvPr/>
          </p:nvSpPr>
          <p:spPr>
            <a:xfrm>
              <a:off x="5258375" y="3763975"/>
              <a:ext cx="6875" cy="3600"/>
            </a:xfrm>
            <a:custGeom>
              <a:avLst/>
              <a:gdLst/>
              <a:ahLst/>
              <a:cxnLst/>
              <a:rect l="l" t="t" r="r" b="b"/>
              <a:pathLst>
                <a:path w="275" h="144" extrusionOk="0">
                  <a:moveTo>
                    <a:pt x="215" y="1"/>
                  </a:moveTo>
                  <a:lnTo>
                    <a:pt x="227" y="25"/>
                  </a:lnTo>
                  <a:cubicBezTo>
                    <a:pt x="156" y="60"/>
                    <a:pt x="84" y="96"/>
                    <a:pt x="1" y="144"/>
                  </a:cubicBezTo>
                  <a:lnTo>
                    <a:pt x="263" y="144"/>
                  </a:lnTo>
                  <a:cubicBezTo>
                    <a:pt x="275" y="84"/>
                    <a:pt x="263" y="37"/>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30"/>
            <p:cNvSpPr/>
            <p:nvPr/>
          </p:nvSpPr>
          <p:spPr>
            <a:xfrm>
              <a:off x="5338450" y="3779475"/>
              <a:ext cx="33075" cy="6550"/>
            </a:xfrm>
            <a:custGeom>
              <a:avLst/>
              <a:gdLst/>
              <a:ahLst/>
              <a:cxnLst/>
              <a:rect l="l" t="t" r="r" b="b"/>
              <a:pathLst>
                <a:path w="1323" h="262" extrusionOk="0">
                  <a:moveTo>
                    <a:pt x="429" y="0"/>
                  </a:moveTo>
                  <a:cubicBezTo>
                    <a:pt x="334" y="155"/>
                    <a:pt x="132" y="71"/>
                    <a:pt x="1" y="131"/>
                  </a:cubicBezTo>
                  <a:cubicBezTo>
                    <a:pt x="13" y="155"/>
                    <a:pt x="36" y="202"/>
                    <a:pt x="48" y="238"/>
                  </a:cubicBezTo>
                  <a:cubicBezTo>
                    <a:pt x="477" y="250"/>
                    <a:pt x="894" y="250"/>
                    <a:pt x="1322" y="262"/>
                  </a:cubicBezTo>
                  <a:cubicBezTo>
                    <a:pt x="1322" y="214"/>
                    <a:pt x="1310" y="179"/>
                    <a:pt x="1310" y="131"/>
                  </a:cubicBezTo>
                  <a:cubicBezTo>
                    <a:pt x="1013" y="83"/>
                    <a:pt x="727" y="36"/>
                    <a:pt x="4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30"/>
            <p:cNvSpPr/>
            <p:nvPr/>
          </p:nvSpPr>
          <p:spPr>
            <a:xfrm>
              <a:off x="5364050" y="3903875"/>
              <a:ext cx="3000" cy="7475"/>
            </a:xfrm>
            <a:custGeom>
              <a:avLst/>
              <a:gdLst/>
              <a:ahLst/>
              <a:cxnLst/>
              <a:rect l="l" t="t" r="r" b="b"/>
              <a:pathLst>
                <a:path w="120" h="299" extrusionOk="0">
                  <a:moveTo>
                    <a:pt x="120" y="1"/>
                  </a:moveTo>
                  <a:cubicBezTo>
                    <a:pt x="24" y="84"/>
                    <a:pt x="1" y="179"/>
                    <a:pt x="1" y="298"/>
                  </a:cubicBezTo>
                  <a:cubicBezTo>
                    <a:pt x="36" y="298"/>
                    <a:pt x="84" y="287"/>
                    <a:pt x="108" y="275"/>
                  </a:cubicBezTo>
                  <a:cubicBezTo>
                    <a:pt x="108" y="179"/>
                    <a:pt x="120" y="96"/>
                    <a:pt x="1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30"/>
            <p:cNvSpPr/>
            <p:nvPr/>
          </p:nvSpPr>
          <p:spPr>
            <a:xfrm>
              <a:off x="5392925" y="3845250"/>
              <a:ext cx="3300" cy="1425"/>
            </a:xfrm>
            <a:custGeom>
              <a:avLst/>
              <a:gdLst/>
              <a:ahLst/>
              <a:cxnLst/>
              <a:rect l="l" t="t" r="r" b="b"/>
              <a:pathLst>
                <a:path w="132" h="57" extrusionOk="0">
                  <a:moveTo>
                    <a:pt x="96" y="0"/>
                  </a:moveTo>
                  <a:cubicBezTo>
                    <a:pt x="60" y="12"/>
                    <a:pt x="24" y="24"/>
                    <a:pt x="0" y="48"/>
                  </a:cubicBezTo>
                  <a:cubicBezTo>
                    <a:pt x="18" y="54"/>
                    <a:pt x="39" y="57"/>
                    <a:pt x="61" y="57"/>
                  </a:cubicBezTo>
                  <a:cubicBezTo>
                    <a:pt x="84" y="57"/>
                    <a:pt x="108" y="54"/>
                    <a:pt x="131" y="48"/>
                  </a:cubicBezTo>
                  <a:cubicBezTo>
                    <a:pt x="131" y="24"/>
                    <a:pt x="96" y="0"/>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30"/>
            <p:cNvSpPr/>
            <p:nvPr/>
          </p:nvSpPr>
          <p:spPr>
            <a:xfrm>
              <a:off x="5457825" y="2755825"/>
              <a:ext cx="28000" cy="9475"/>
            </a:xfrm>
            <a:custGeom>
              <a:avLst/>
              <a:gdLst/>
              <a:ahLst/>
              <a:cxnLst/>
              <a:rect l="l" t="t" r="r" b="b"/>
              <a:pathLst>
                <a:path w="1120" h="379" extrusionOk="0">
                  <a:moveTo>
                    <a:pt x="119" y="1"/>
                  </a:moveTo>
                  <a:cubicBezTo>
                    <a:pt x="83" y="24"/>
                    <a:pt x="36" y="24"/>
                    <a:pt x="24" y="24"/>
                  </a:cubicBezTo>
                  <a:cubicBezTo>
                    <a:pt x="24" y="120"/>
                    <a:pt x="0" y="215"/>
                    <a:pt x="0" y="310"/>
                  </a:cubicBezTo>
                  <a:cubicBezTo>
                    <a:pt x="83" y="360"/>
                    <a:pt x="171" y="379"/>
                    <a:pt x="261" y="379"/>
                  </a:cubicBezTo>
                  <a:cubicBezTo>
                    <a:pt x="364" y="379"/>
                    <a:pt x="470" y="354"/>
                    <a:pt x="572" y="322"/>
                  </a:cubicBezTo>
                  <a:cubicBezTo>
                    <a:pt x="595" y="316"/>
                    <a:pt x="616" y="313"/>
                    <a:pt x="637" y="313"/>
                  </a:cubicBezTo>
                  <a:cubicBezTo>
                    <a:pt x="658" y="313"/>
                    <a:pt x="679" y="316"/>
                    <a:pt x="702" y="322"/>
                  </a:cubicBezTo>
                  <a:cubicBezTo>
                    <a:pt x="833" y="310"/>
                    <a:pt x="976" y="286"/>
                    <a:pt x="1107" y="262"/>
                  </a:cubicBezTo>
                  <a:cubicBezTo>
                    <a:pt x="1119" y="191"/>
                    <a:pt x="1119" y="120"/>
                    <a:pt x="1119" y="48"/>
                  </a:cubicBezTo>
                  <a:cubicBezTo>
                    <a:pt x="774" y="24"/>
                    <a:pt x="452" y="12"/>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30"/>
            <p:cNvSpPr/>
            <p:nvPr/>
          </p:nvSpPr>
          <p:spPr>
            <a:xfrm>
              <a:off x="5457225" y="2763575"/>
              <a:ext cx="14000" cy="3625"/>
            </a:xfrm>
            <a:custGeom>
              <a:avLst/>
              <a:gdLst/>
              <a:ahLst/>
              <a:cxnLst/>
              <a:rect l="l" t="t" r="r" b="b"/>
              <a:pathLst>
                <a:path w="560" h="145" extrusionOk="0">
                  <a:moveTo>
                    <a:pt x="0" y="0"/>
                  </a:moveTo>
                  <a:cubicBezTo>
                    <a:pt x="97" y="97"/>
                    <a:pt x="194" y="144"/>
                    <a:pt x="289" y="144"/>
                  </a:cubicBezTo>
                  <a:cubicBezTo>
                    <a:pt x="381" y="144"/>
                    <a:pt x="472" y="100"/>
                    <a:pt x="560" y="12"/>
                  </a:cubicBezTo>
                  <a:cubicBezTo>
                    <a:pt x="381" y="12"/>
                    <a:pt x="191"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30"/>
            <p:cNvSpPr/>
            <p:nvPr/>
          </p:nvSpPr>
          <p:spPr>
            <a:xfrm>
              <a:off x="5428050" y="2827850"/>
              <a:ext cx="4475" cy="6875"/>
            </a:xfrm>
            <a:custGeom>
              <a:avLst/>
              <a:gdLst/>
              <a:ahLst/>
              <a:cxnLst/>
              <a:rect l="l" t="t" r="r" b="b"/>
              <a:pathLst>
                <a:path w="179" h="275" extrusionOk="0">
                  <a:moveTo>
                    <a:pt x="48" y="1"/>
                  </a:moveTo>
                  <a:lnTo>
                    <a:pt x="48" y="1"/>
                  </a:lnTo>
                  <a:cubicBezTo>
                    <a:pt x="36" y="96"/>
                    <a:pt x="24" y="191"/>
                    <a:pt x="0" y="275"/>
                  </a:cubicBezTo>
                  <a:cubicBezTo>
                    <a:pt x="179" y="215"/>
                    <a:pt x="179" y="120"/>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30"/>
            <p:cNvSpPr/>
            <p:nvPr/>
          </p:nvSpPr>
          <p:spPr>
            <a:xfrm>
              <a:off x="5432225" y="2842450"/>
              <a:ext cx="3875" cy="3750"/>
            </a:xfrm>
            <a:custGeom>
              <a:avLst/>
              <a:gdLst/>
              <a:ahLst/>
              <a:cxnLst/>
              <a:rect l="l" t="t" r="r" b="b"/>
              <a:pathLst>
                <a:path w="155" h="150" extrusionOk="0">
                  <a:moveTo>
                    <a:pt x="0" y="0"/>
                  </a:moveTo>
                  <a:lnTo>
                    <a:pt x="0" y="131"/>
                  </a:lnTo>
                  <a:cubicBezTo>
                    <a:pt x="24" y="143"/>
                    <a:pt x="48" y="149"/>
                    <a:pt x="73" y="149"/>
                  </a:cubicBezTo>
                  <a:cubicBezTo>
                    <a:pt x="98" y="149"/>
                    <a:pt x="125" y="143"/>
                    <a:pt x="155" y="131"/>
                  </a:cubicBezTo>
                  <a:cubicBezTo>
                    <a:pt x="107" y="95"/>
                    <a:pt x="48"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30"/>
            <p:cNvSpPr/>
            <p:nvPr/>
          </p:nvSpPr>
          <p:spPr>
            <a:xfrm>
              <a:off x="5421800" y="2795425"/>
              <a:ext cx="3000" cy="3875"/>
            </a:xfrm>
            <a:custGeom>
              <a:avLst/>
              <a:gdLst/>
              <a:ahLst/>
              <a:cxnLst/>
              <a:rect l="l" t="t" r="r" b="b"/>
              <a:pathLst>
                <a:path w="120" h="155" extrusionOk="0">
                  <a:moveTo>
                    <a:pt x="119" y="0"/>
                  </a:moveTo>
                  <a:cubicBezTo>
                    <a:pt x="72" y="48"/>
                    <a:pt x="48" y="107"/>
                    <a:pt x="0" y="155"/>
                  </a:cubicBezTo>
                  <a:cubicBezTo>
                    <a:pt x="48" y="107"/>
                    <a:pt x="72" y="71"/>
                    <a:pt x="1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30"/>
            <p:cNvSpPr/>
            <p:nvPr/>
          </p:nvSpPr>
          <p:spPr>
            <a:xfrm>
              <a:off x="5951325" y="3483900"/>
              <a:ext cx="55400" cy="4775"/>
            </a:xfrm>
            <a:custGeom>
              <a:avLst/>
              <a:gdLst/>
              <a:ahLst/>
              <a:cxnLst/>
              <a:rect l="l" t="t" r="r" b="b"/>
              <a:pathLst>
                <a:path w="2216" h="191" extrusionOk="0">
                  <a:moveTo>
                    <a:pt x="1203" y="0"/>
                  </a:moveTo>
                  <a:lnTo>
                    <a:pt x="48" y="48"/>
                  </a:lnTo>
                  <a:cubicBezTo>
                    <a:pt x="1" y="95"/>
                    <a:pt x="1" y="131"/>
                    <a:pt x="60" y="167"/>
                  </a:cubicBezTo>
                  <a:lnTo>
                    <a:pt x="1060" y="167"/>
                  </a:lnTo>
                  <a:cubicBezTo>
                    <a:pt x="1251" y="179"/>
                    <a:pt x="1441" y="179"/>
                    <a:pt x="1632" y="191"/>
                  </a:cubicBezTo>
                  <a:cubicBezTo>
                    <a:pt x="1810" y="179"/>
                    <a:pt x="2013" y="167"/>
                    <a:pt x="2215" y="131"/>
                  </a:cubicBezTo>
                  <a:cubicBezTo>
                    <a:pt x="2215" y="107"/>
                    <a:pt x="2215" y="60"/>
                    <a:pt x="2203" y="36"/>
                  </a:cubicBezTo>
                  <a:cubicBezTo>
                    <a:pt x="1870" y="12"/>
                    <a:pt x="1536" y="12"/>
                    <a:pt x="120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30"/>
            <p:cNvSpPr/>
            <p:nvPr/>
          </p:nvSpPr>
          <p:spPr>
            <a:xfrm>
              <a:off x="5871550" y="3480325"/>
              <a:ext cx="52725" cy="5800"/>
            </a:xfrm>
            <a:custGeom>
              <a:avLst/>
              <a:gdLst/>
              <a:ahLst/>
              <a:cxnLst/>
              <a:rect l="l" t="t" r="r" b="b"/>
              <a:pathLst>
                <a:path w="2109" h="232" extrusionOk="0">
                  <a:moveTo>
                    <a:pt x="798" y="0"/>
                  </a:moveTo>
                  <a:cubicBezTo>
                    <a:pt x="536" y="12"/>
                    <a:pt x="298" y="24"/>
                    <a:pt x="60" y="36"/>
                  </a:cubicBezTo>
                  <a:cubicBezTo>
                    <a:pt x="1" y="84"/>
                    <a:pt x="1" y="119"/>
                    <a:pt x="60" y="155"/>
                  </a:cubicBezTo>
                  <a:cubicBezTo>
                    <a:pt x="263" y="179"/>
                    <a:pt x="465" y="179"/>
                    <a:pt x="656" y="191"/>
                  </a:cubicBezTo>
                  <a:lnTo>
                    <a:pt x="1346" y="191"/>
                  </a:lnTo>
                  <a:cubicBezTo>
                    <a:pt x="1381" y="205"/>
                    <a:pt x="1416" y="211"/>
                    <a:pt x="1453" y="211"/>
                  </a:cubicBezTo>
                  <a:cubicBezTo>
                    <a:pt x="1479" y="211"/>
                    <a:pt x="1507" y="208"/>
                    <a:pt x="1537" y="203"/>
                  </a:cubicBezTo>
                  <a:cubicBezTo>
                    <a:pt x="1632" y="191"/>
                    <a:pt x="1703" y="191"/>
                    <a:pt x="1787" y="191"/>
                  </a:cubicBezTo>
                  <a:cubicBezTo>
                    <a:pt x="1834" y="217"/>
                    <a:pt x="1881" y="232"/>
                    <a:pt x="1929" y="232"/>
                  </a:cubicBezTo>
                  <a:cubicBezTo>
                    <a:pt x="1988" y="232"/>
                    <a:pt x="2048" y="208"/>
                    <a:pt x="2108" y="155"/>
                  </a:cubicBezTo>
                  <a:cubicBezTo>
                    <a:pt x="1965" y="36"/>
                    <a:pt x="1787" y="72"/>
                    <a:pt x="1644" y="12"/>
                  </a:cubicBezTo>
                  <a:cubicBezTo>
                    <a:pt x="1489" y="38"/>
                    <a:pt x="1335" y="60"/>
                    <a:pt x="1182" y="60"/>
                  </a:cubicBezTo>
                  <a:cubicBezTo>
                    <a:pt x="1053" y="60"/>
                    <a:pt x="924" y="44"/>
                    <a:pt x="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30"/>
            <p:cNvSpPr/>
            <p:nvPr/>
          </p:nvSpPr>
          <p:spPr>
            <a:xfrm>
              <a:off x="5915900" y="3484200"/>
              <a:ext cx="19375" cy="3875"/>
            </a:xfrm>
            <a:custGeom>
              <a:avLst/>
              <a:gdLst/>
              <a:ahLst/>
              <a:cxnLst/>
              <a:rect l="l" t="t" r="r" b="b"/>
              <a:pathLst>
                <a:path w="775" h="155" extrusionOk="0">
                  <a:moveTo>
                    <a:pt x="310" y="0"/>
                  </a:moveTo>
                  <a:cubicBezTo>
                    <a:pt x="215" y="24"/>
                    <a:pt x="108" y="24"/>
                    <a:pt x="1" y="36"/>
                  </a:cubicBezTo>
                  <a:cubicBezTo>
                    <a:pt x="60" y="83"/>
                    <a:pt x="108" y="119"/>
                    <a:pt x="144" y="155"/>
                  </a:cubicBezTo>
                  <a:lnTo>
                    <a:pt x="727" y="155"/>
                  </a:lnTo>
                  <a:cubicBezTo>
                    <a:pt x="775" y="107"/>
                    <a:pt x="775" y="60"/>
                    <a:pt x="727" y="24"/>
                  </a:cubicBezTo>
                  <a:cubicBezTo>
                    <a:pt x="596" y="24"/>
                    <a:pt x="453" y="0"/>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30"/>
            <p:cNvSpPr/>
            <p:nvPr/>
          </p:nvSpPr>
          <p:spPr>
            <a:xfrm>
              <a:off x="5931075" y="3484200"/>
              <a:ext cx="11950" cy="11025"/>
            </a:xfrm>
            <a:custGeom>
              <a:avLst/>
              <a:gdLst/>
              <a:ahLst/>
              <a:cxnLst/>
              <a:rect l="l" t="t" r="r" b="b"/>
              <a:pathLst>
                <a:path w="478" h="441" extrusionOk="0">
                  <a:moveTo>
                    <a:pt x="418" y="0"/>
                  </a:moveTo>
                  <a:cubicBezTo>
                    <a:pt x="334" y="24"/>
                    <a:pt x="227" y="24"/>
                    <a:pt x="144" y="24"/>
                  </a:cubicBezTo>
                  <a:lnTo>
                    <a:pt x="144" y="155"/>
                  </a:lnTo>
                  <a:cubicBezTo>
                    <a:pt x="84" y="262"/>
                    <a:pt x="37" y="345"/>
                    <a:pt x="1" y="441"/>
                  </a:cubicBezTo>
                  <a:lnTo>
                    <a:pt x="287" y="441"/>
                  </a:lnTo>
                  <a:cubicBezTo>
                    <a:pt x="394" y="357"/>
                    <a:pt x="334" y="226"/>
                    <a:pt x="418" y="155"/>
                  </a:cubicBezTo>
                  <a:cubicBezTo>
                    <a:pt x="477" y="95"/>
                    <a:pt x="477" y="48"/>
                    <a:pt x="4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30"/>
            <p:cNvSpPr/>
            <p:nvPr/>
          </p:nvSpPr>
          <p:spPr>
            <a:xfrm>
              <a:off x="5941500" y="3483750"/>
              <a:ext cx="11050" cy="4325"/>
            </a:xfrm>
            <a:custGeom>
              <a:avLst/>
              <a:gdLst/>
              <a:ahLst/>
              <a:cxnLst/>
              <a:rect l="l" t="t" r="r" b="b"/>
              <a:pathLst>
                <a:path w="442" h="173" extrusionOk="0">
                  <a:moveTo>
                    <a:pt x="148" y="1"/>
                  </a:moveTo>
                  <a:cubicBezTo>
                    <a:pt x="101" y="1"/>
                    <a:pt x="52" y="6"/>
                    <a:pt x="1" y="18"/>
                  </a:cubicBezTo>
                  <a:lnTo>
                    <a:pt x="1" y="173"/>
                  </a:lnTo>
                  <a:lnTo>
                    <a:pt x="441" y="173"/>
                  </a:lnTo>
                  <a:cubicBezTo>
                    <a:pt x="441" y="125"/>
                    <a:pt x="417" y="101"/>
                    <a:pt x="417" y="54"/>
                  </a:cubicBezTo>
                  <a:cubicBezTo>
                    <a:pt x="330" y="22"/>
                    <a:pt x="243" y="1"/>
                    <a:pt x="1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30"/>
            <p:cNvSpPr/>
            <p:nvPr/>
          </p:nvSpPr>
          <p:spPr>
            <a:xfrm>
              <a:off x="5866500" y="3480275"/>
              <a:ext cx="7175" cy="3950"/>
            </a:xfrm>
            <a:custGeom>
              <a:avLst/>
              <a:gdLst/>
              <a:ahLst/>
              <a:cxnLst/>
              <a:rect l="l" t="t" r="r" b="b"/>
              <a:pathLst>
                <a:path w="287" h="158" extrusionOk="0">
                  <a:moveTo>
                    <a:pt x="144" y="1"/>
                  </a:moveTo>
                  <a:cubicBezTo>
                    <a:pt x="93" y="1"/>
                    <a:pt x="45" y="13"/>
                    <a:pt x="0" y="26"/>
                  </a:cubicBezTo>
                  <a:cubicBezTo>
                    <a:pt x="60" y="133"/>
                    <a:pt x="167" y="157"/>
                    <a:pt x="286" y="157"/>
                  </a:cubicBezTo>
                  <a:lnTo>
                    <a:pt x="286" y="38"/>
                  </a:lnTo>
                  <a:cubicBezTo>
                    <a:pt x="236" y="10"/>
                    <a:pt x="189"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30"/>
            <p:cNvSpPr/>
            <p:nvPr/>
          </p:nvSpPr>
          <p:spPr>
            <a:xfrm>
              <a:off x="5848625" y="3480625"/>
              <a:ext cx="4500" cy="3600"/>
            </a:xfrm>
            <a:custGeom>
              <a:avLst/>
              <a:gdLst/>
              <a:ahLst/>
              <a:cxnLst/>
              <a:rect l="l" t="t" r="r" b="b"/>
              <a:pathLst>
                <a:path w="180" h="144" extrusionOk="0">
                  <a:moveTo>
                    <a:pt x="1" y="0"/>
                  </a:moveTo>
                  <a:cubicBezTo>
                    <a:pt x="49" y="60"/>
                    <a:pt x="84" y="107"/>
                    <a:pt x="132" y="143"/>
                  </a:cubicBezTo>
                  <a:cubicBezTo>
                    <a:pt x="180" y="107"/>
                    <a:pt x="180" y="60"/>
                    <a:pt x="132" y="12"/>
                  </a:cubicBezTo>
                  <a:cubicBezTo>
                    <a:pt x="84" y="0"/>
                    <a:pt x="37"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30"/>
            <p:cNvSpPr/>
            <p:nvPr/>
          </p:nvSpPr>
          <p:spPr>
            <a:xfrm>
              <a:off x="5859050" y="3480925"/>
              <a:ext cx="3600" cy="1925"/>
            </a:xfrm>
            <a:custGeom>
              <a:avLst/>
              <a:gdLst/>
              <a:ahLst/>
              <a:cxnLst/>
              <a:rect l="l" t="t" r="r" b="b"/>
              <a:pathLst>
                <a:path w="144" h="77" extrusionOk="0">
                  <a:moveTo>
                    <a:pt x="1" y="0"/>
                  </a:moveTo>
                  <a:cubicBezTo>
                    <a:pt x="13" y="12"/>
                    <a:pt x="24" y="48"/>
                    <a:pt x="48" y="60"/>
                  </a:cubicBezTo>
                  <a:cubicBezTo>
                    <a:pt x="60" y="71"/>
                    <a:pt x="71" y="76"/>
                    <a:pt x="82" y="76"/>
                  </a:cubicBezTo>
                  <a:cubicBezTo>
                    <a:pt x="106" y="76"/>
                    <a:pt x="127" y="52"/>
                    <a:pt x="144" y="12"/>
                  </a:cubicBezTo>
                  <a:cubicBezTo>
                    <a:pt x="84" y="12"/>
                    <a:pt x="48" y="0"/>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30"/>
            <p:cNvSpPr/>
            <p:nvPr/>
          </p:nvSpPr>
          <p:spPr>
            <a:xfrm>
              <a:off x="5851900" y="3480925"/>
              <a:ext cx="3900" cy="3300"/>
            </a:xfrm>
            <a:custGeom>
              <a:avLst/>
              <a:gdLst/>
              <a:ahLst/>
              <a:cxnLst/>
              <a:rect l="l" t="t" r="r" b="b"/>
              <a:pathLst>
                <a:path w="156" h="132" extrusionOk="0">
                  <a:moveTo>
                    <a:pt x="1" y="0"/>
                  </a:moveTo>
                  <a:lnTo>
                    <a:pt x="1" y="131"/>
                  </a:lnTo>
                  <a:cubicBezTo>
                    <a:pt x="49" y="95"/>
                    <a:pt x="9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30"/>
            <p:cNvSpPr/>
            <p:nvPr/>
          </p:nvSpPr>
          <p:spPr>
            <a:xfrm>
              <a:off x="5841200" y="3548675"/>
              <a:ext cx="36325" cy="4300"/>
            </a:xfrm>
            <a:custGeom>
              <a:avLst/>
              <a:gdLst/>
              <a:ahLst/>
              <a:cxnLst/>
              <a:rect l="l" t="t" r="r" b="b"/>
              <a:pathLst>
                <a:path w="1453" h="172" extrusionOk="0">
                  <a:moveTo>
                    <a:pt x="643" y="1"/>
                  </a:moveTo>
                  <a:cubicBezTo>
                    <a:pt x="429" y="1"/>
                    <a:pt x="215" y="18"/>
                    <a:pt x="0" y="29"/>
                  </a:cubicBezTo>
                  <a:cubicBezTo>
                    <a:pt x="221" y="142"/>
                    <a:pt x="451" y="172"/>
                    <a:pt x="683" y="172"/>
                  </a:cubicBezTo>
                  <a:cubicBezTo>
                    <a:pt x="938" y="172"/>
                    <a:pt x="1197" y="136"/>
                    <a:pt x="1453" y="136"/>
                  </a:cubicBezTo>
                  <a:cubicBezTo>
                    <a:pt x="1186" y="29"/>
                    <a:pt x="915" y="1"/>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30"/>
            <p:cNvSpPr/>
            <p:nvPr/>
          </p:nvSpPr>
          <p:spPr>
            <a:xfrm>
              <a:off x="5814400" y="3542225"/>
              <a:ext cx="11925" cy="4225"/>
            </a:xfrm>
            <a:custGeom>
              <a:avLst/>
              <a:gdLst/>
              <a:ahLst/>
              <a:cxnLst/>
              <a:rect l="l" t="t" r="r" b="b"/>
              <a:pathLst>
                <a:path w="477" h="169" extrusionOk="0">
                  <a:moveTo>
                    <a:pt x="48" y="1"/>
                  </a:moveTo>
                  <a:cubicBezTo>
                    <a:pt x="1" y="48"/>
                    <a:pt x="13" y="96"/>
                    <a:pt x="36" y="144"/>
                  </a:cubicBezTo>
                  <a:cubicBezTo>
                    <a:pt x="104" y="159"/>
                    <a:pt x="167" y="168"/>
                    <a:pt x="229" y="168"/>
                  </a:cubicBezTo>
                  <a:cubicBezTo>
                    <a:pt x="310" y="168"/>
                    <a:pt x="390" y="153"/>
                    <a:pt x="477" y="120"/>
                  </a:cubicBezTo>
                  <a:cubicBezTo>
                    <a:pt x="477" y="84"/>
                    <a:pt x="477" y="48"/>
                    <a:pt x="4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30"/>
            <p:cNvSpPr/>
            <p:nvPr/>
          </p:nvSpPr>
          <p:spPr>
            <a:xfrm>
              <a:off x="5804875" y="3541925"/>
              <a:ext cx="11050" cy="4425"/>
            </a:xfrm>
            <a:custGeom>
              <a:avLst/>
              <a:gdLst/>
              <a:ahLst/>
              <a:cxnLst/>
              <a:rect l="l" t="t" r="r" b="b"/>
              <a:pathLst>
                <a:path w="442" h="177" extrusionOk="0">
                  <a:moveTo>
                    <a:pt x="286" y="1"/>
                  </a:moveTo>
                  <a:cubicBezTo>
                    <a:pt x="167" y="1"/>
                    <a:pt x="72" y="25"/>
                    <a:pt x="1" y="132"/>
                  </a:cubicBezTo>
                  <a:cubicBezTo>
                    <a:pt x="94" y="161"/>
                    <a:pt x="179" y="176"/>
                    <a:pt x="266" y="176"/>
                  </a:cubicBezTo>
                  <a:cubicBezTo>
                    <a:pt x="323" y="176"/>
                    <a:pt x="380" y="170"/>
                    <a:pt x="441" y="156"/>
                  </a:cubicBezTo>
                  <a:cubicBezTo>
                    <a:pt x="441" y="108"/>
                    <a:pt x="429" y="60"/>
                    <a:pt x="429" y="13"/>
                  </a:cubicBezTo>
                  <a:cubicBezTo>
                    <a:pt x="394" y="13"/>
                    <a:pt x="346" y="1"/>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30"/>
            <p:cNvSpPr/>
            <p:nvPr/>
          </p:nvSpPr>
          <p:spPr>
            <a:xfrm>
              <a:off x="5879900" y="3549675"/>
              <a:ext cx="4475" cy="2700"/>
            </a:xfrm>
            <a:custGeom>
              <a:avLst/>
              <a:gdLst/>
              <a:ahLst/>
              <a:cxnLst/>
              <a:rect l="l" t="t" r="r" b="b"/>
              <a:pathLst>
                <a:path w="179" h="108" extrusionOk="0">
                  <a:moveTo>
                    <a:pt x="131" y="0"/>
                  </a:moveTo>
                  <a:lnTo>
                    <a:pt x="0" y="96"/>
                  </a:lnTo>
                  <a:cubicBezTo>
                    <a:pt x="60" y="96"/>
                    <a:pt x="119" y="108"/>
                    <a:pt x="179" y="108"/>
                  </a:cubicBezTo>
                  <a:cubicBezTo>
                    <a:pt x="167" y="60"/>
                    <a:pt x="143" y="36"/>
                    <a:pt x="13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30"/>
            <p:cNvSpPr/>
            <p:nvPr/>
          </p:nvSpPr>
          <p:spPr>
            <a:xfrm>
              <a:off x="5382500" y="3571175"/>
              <a:ext cx="6575" cy="2925"/>
            </a:xfrm>
            <a:custGeom>
              <a:avLst/>
              <a:gdLst/>
              <a:ahLst/>
              <a:cxnLst/>
              <a:rect l="l" t="t" r="r" b="b"/>
              <a:pathLst>
                <a:path w="263" h="117" extrusionOk="0">
                  <a:moveTo>
                    <a:pt x="137" y="0"/>
                  </a:moveTo>
                  <a:cubicBezTo>
                    <a:pt x="90" y="0"/>
                    <a:pt x="44" y="43"/>
                    <a:pt x="1" y="117"/>
                  </a:cubicBezTo>
                  <a:lnTo>
                    <a:pt x="263" y="117"/>
                  </a:lnTo>
                  <a:cubicBezTo>
                    <a:pt x="223" y="37"/>
                    <a:pt x="180" y="0"/>
                    <a:pt x="13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30"/>
            <p:cNvSpPr/>
            <p:nvPr/>
          </p:nvSpPr>
          <p:spPr>
            <a:xfrm>
              <a:off x="5909350" y="3531225"/>
              <a:ext cx="21750" cy="4175"/>
            </a:xfrm>
            <a:custGeom>
              <a:avLst/>
              <a:gdLst/>
              <a:ahLst/>
              <a:cxnLst/>
              <a:rect l="l" t="t" r="r" b="b"/>
              <a:pathLst>
                <a:path w="870" h="167" extrusionOk="0">
                  <a:moveTo>
                    <a:pt x="1" y="0"/>
                  </a:moveTo>
                  <a:lnTo>
                    <a:pt x="1" y="119"/>
                  </a:lnTo>
                  <a:cubicBezTo>
                    <a:pt x="144" y="131"/>
                    <a:pt x="275" y="143"/>
                    <a:pt x="418" y="167"/>
                  </a:cubicBezTo>
                  <a:cubicBezTo>
                    <a:pt x="459" y="141"/>
                    <a:pt x="506" y="137"/>
                    <a:pt x="555" y="137"/>
                  </a:cubicBezTo>
                  <a:cubicBezTo>
                    <a:pt x="575" y="137"/>
                    <a:pt x="597" y="138"/>
                    <a:pt x="618" y="138"/>
                  </a:cubicBezTo>
                  <a:cubicBezTo>
                    <a:pt x="707" y="138"/>
                    <a:pt x="797" y="125"/>
                    <a:pt x="8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30"/>
            <p:cNvSpPr/>
            <p:nvPr/>
          </p:nvSpPr>
          <p:spPr>
            <a:xfrm>
              <a:off x="5848350" y="3491625"/>
              <a:ext cx="3575" cy="3600"/>
            </a:xfrm>
            <a:custGeom>
              <a:avLst/>
              <a:gdLst/>
              <a:ahLst/>
              <a:cxnLst/>
              <a:rect l="l" t="t" r="r" b="b"/>
              <a:pathLst>
                <a:path w="143" h="144" extrusionOk="0">
                  <a:moveTo>
                    <a:pt x="0" y="1"/>
                  </a:moveTo>
                  <a:cubicBezTo>
                    <a:pt x="36" y="48"/>
                    <a:pt x="95" y="96"/>
                    <a:pt x="143" y="144"/>
                  </a:cubicBezTo>
                  <a:cubicBezTo>
                    <a:pt x="95" y="96"/>
                    <a:pt x="60" y="4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30"/>
            <p:cNvSpPr/>
            <p:nvPr/>
          </p:nvSpPr>
          <p:spPr>
            <a:xfrm>
              <a:off x="5937925" y="3488050"/>
              <a:ext cx="4800" cy="7175"/>
            </a:xfrm>
            <a:custGeom>
              <a:avLst/>
              <a:gdLst/>
              <a:ahLst/>
              <a:cxnLst/>
              <a:rect l="l" t="t" r="r" b="b"/>
              <a:pathLst>
                <a:path w="192" h="287" extrusionOk="0">
                  <a:moveTo>
                    <a:pt x="132" y="1"/>
                  </a:moveTo>
                  <a:cubicBezTo>
                    <a:pt x="13" y="60"/>
                    <a:pt x="1" y="168"/>
                    <a:pt x="1" y="287"/>
                  </a:cubicBezTo>
                  <a:lnTo>
                    <a:pt x="132" y="287"/>
                  </a:lnTo>
                  <a:cubicBezTo>
                    <a:pt x="191" y="239"/>
                    <a:pt x="191" y="191"/>
                    <a:pt x="144" y="144"/>
                  </a:cubicBezTo>
                  <a:cubicBezTo>
                    <a:pt x="132" y="108"/>
                    <a:pt x="132" y="48"/>
                    <a:pt x="1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30"/>
            <p:cNvSpPr/>
            <p:nvPr/>
          </p:nvSpPr>
          <p:spPr>
            <a:xfrm>
              <a:off x="5941500" y="3491625"/>
              <a:ext cx="3900" cy="3725"/>
            </a:xfrm>
            <a:custGeom>
              <a:avLst/>
              <a:gdLst/>
              <a:ahLst/>
              <a:cxnLst/>
              <a:rect l="l" t="t" r="r" b="b"/>
              <a:pathLst>
                <a:path w="156" h="149" extrusionOk="0">
                  <a:moveTo>
                    <a:pt x="24" y="1"/>
                  </a:moveTo>
                  <a:cubicBezTo>
                    <a:pt x="24" y="48"/>
                    <a:pt x="1" y="96"/>
                    <a:pt x="1" y="144"/>
                  </a:cubicBezTo>
                  <a:cubicBezTo>
                    <a:pt x="32" y="144"/>
                    <a:pt x="64" y="149"/>
                    <a:pt x="99" y="149"/>
                  </a:cubicBezTo>
                  <a:cubicBezTo>
                    <a:pt x="117" y="149"/>
                    <a:pt x="136" y="148"/>
                    <a:pt x="155" y="144"/>
                  </a:cubicBezTo>
                  <a:lnTo>
                    <a:pt x="2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30"/>
            <p:cNvSpPr/>
            <p:nvPr/>
          </p:nvSpPr>
          <p:spPr>
            <a:xfrm>
              <a:off x="5905200" y="3485075"/>
              <a:ext cx="4475" cy="1375"/>
            </a:xfrm>
            <a:custGeom>
              <a:avLst/>
              <a:gdLst/>
              <a:ahLst/>
              <a:cxnLst/>
              <a:rect l="l" t="t" r="r" b="b"/>
              <a:pathLst>
                <a:path w="179" h="55" extrusionOk="0">
                  <a:moveTo>
                    <a:pt x="0" y="1"/>
                  </a:moveTo>
                  <a:cubicBezTo>
                    <a:pt x="30" y="37"/>
                    <a:pt x="60" y="54"/>
                    <a:pt x="89" y="54"/>
                  </a:cubicBezTo>
                  <a:cubicBezTo>
                    <a:pt x="119" y="54"/>
                    <a:pt x="149" y="37"/>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30"/>
            <p:cNvSpPr/>
            <p:nvPr/>
          </p:nvSpPr>
          <p:spPr>
            <a:xfrm>
              <a:off x="6041825" y="3491325"/>
              <a:ext cx="10325" cy="7500"/>
            </a:xfrm>
            <a:custGeom>
              <a:avLst/>
              <a:gdLst/>
              <a:ahLst/>
              <a:cxnLst/>
              <a:rect l="l" t="t" r="r" b="b"/>
              <a:pathLst>
                <a:path w="413" h="300" extrusionOk="0">
                  <a:moveTo>
                    <a:pt x="274" y="1"/>
                  </a:moveTo>
                  <a:lnTo>
                    <a:pt x="274" y="1"/>
                  </a:lnTo>
                  <a:cubicBezTo>
                    <a:pt x="155" y="13"/>
                    <a:pt x="60" y="37"/>
                    <a:pt x="0" y="156"/>
                  </a:cubicBezTo>
                  <a:lnTo>
                    <a:pt x="143" y="298"/>
                  </a:lnTo>
                  <a:cubicBezTo>
                    <a:pt x="154" y="299"/>
                    <a:pt x="164" y="299"/>
                    <a:pt x="174" y="299"/>
                  </a:cubicBezTo>
                  <a:cubicBezTo>
                    <a:pt x="413" y="299"/>
                    <a:pt x="365" y="161"/>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30"/>
            <p:cNvSpPr/>
            <p:nvPr/>
          </p:nvSpPr>
          <p:spPr>
            <a:xfrm>
              <a:off x="5715875" y="3538350"/>
              <a:ext cx="31875" cy="3475"/>
            </a:xfrm>
            <a:custGeom>
              <a:avLst/>
              <a:gdLst/>
              <a:ahLst/>
              <a:cxnLst/>
              <a:rect l="l" t="t" r="r" b="b"/>
              <a:pathLst>
                <a:path w="1275" h="139" extrusionOk="0">
                  <a:moveTo>
                    <a:pt x="1" y="1"/>
                  </a:moveTo>
                  <a:lnTo>
                    <a:pt x="1" y="120"/>
                  </a:lnTo>
                  <a:cubicBezTo>
                    <a:pt x="174" y="125"/>
                    <a:pt x="350" y="138"/>
                    <a:pt x="526" y="138"/>
                  </a:cubicBezTo>
                  <a:cubicBezTo>
                    <a:pt x="774" y="138"/>
                    <a:pt x="1024" y="112"/>
                    <a:pt x="127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30"/>
            <p:cNvSpPr/>
            <p:nvPr/>
          </p:nvSpPr>
          <p:spPr>
            <a:xfrm>
              <a:off x="5575375" y="2128975"/>
              <a:ext cx="7475" cy="5950"/>
            </a:xfrm>
            <a:custGeom>
              <a:avLst/>
              <a:gdLst/>
              <a:ahLst/>
              <a:cxnLst/>
              <a:rect l="l" t="t" r="r" b="b"/>
              <a:pathLst>
                <a:path w="299" h="238" extrusionOk="0">
                  <a:moveTo>
                    <a:pt x="299" y="0"/>
                  </a:moveTo>
                  <a:lnTo>
                    <a:pt x="299" y="0"/>
                  </a:lnTo>
                  <a:cubicBezTo>
                    <a:pt x="215" y="36"/>
                    <a:pt x="108" y="83"/>
                    <a:pt x="1" y="131"/>
                  </a:cubicBezTo>
                  <a:cubicBezTo>
                    <a:pt x="77" y="207"/>
                    <a:pt x="133" y="237"/>
                    <a:pt x="174" y="237"/>
                  </a:cubicBezTo>
                  <a:cubicBezTo>
                    <a:pt x="256" y="237"/>
                    <a:pt x="283" y="119"/>
                    <a:pt x="29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30"/>
            <p:cNvSpPr/>
            <p:nvPr/>
          </p:nvSpPr>
          <p:spPr>
            <a:xfrm>
              <a:off x="5572125" y="2130450"/>
              <a:ext cx="3275" cy="1800"/>
            </a:xfrm>
            <a:custGeom>
              <a:avLst/>
              <a:gdLst/>
              <a:ahLst/>
              <a:cxnLst/>
              <a:rect l="l" t="t" r="r" b="b"/>
              <a:pathLst>
                <a:path w="131" h="72" extrusionOk="0">
                  <a:moveTo>
                    <a:pt x="70" y="1"/>
                  </a:moveTo>
                  <a:cubicBezTo>
                    <a:pt x="48" y="1"/>
                    <a:pt x="24" y="24"/>
                    <a:pt x="0" y="72"/>
                  </a:cubicBezTo>
                  <a:lnTo>
                    <a:pt x="131" y="72"/>
                  </a:lnTo>
                  <a:cubicBezTo>
                    <a:pt x="113" y="24"/>
                    <a:pt x="92" y="1"/>
                    <a:pt x="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30"/>
            <p:cNvSpPr/>
            <p:nvPr/>
          </p:nvSpPr>
          <p:spPr>
            <a:xfrm>
              <a:off x="5568550" y="2132225"/>
              <a:ext cx="3575" cy="3300"/>
            </a:xfrm>
            <a:custGeom>
              <a:avLst/>
              <a:gdLst/>
              <a:ahLst/>
              <a:cxnLst/>
              <a:rect l="l" t="t" r="r" b="b"/>
              <a:pathLst>
                <a:path w="143" h="132" extrusionOk="0">
                  <a:moveTo>
                    <a:pt x="143" y="1"/>
                  </a:moveTo>
                  <a:cubicBezTo>
                    <a:pt x="95" y="49"/>
                    <a:pt x="36" y="84"/>
                    <a:pt x="0" y="132"/>
                  </a:cubicBezTo>
                  <a:cubicBezTo>
                    <a:pt x="36" y="108"/>
                    <a:pt x="95" y="61"/>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30"/>
            <p:cNvSpPr/>
            <p:nvPr/>
          </p:nvSpPr>
          <p:spPr>
            <a:xfrm>
              <a:off x="5514975" y="2135500"/>
              <a:ext cx="24725" cy="3900"/>
            </a:xfrm>
            <a:custGeom>
              <a:avLst/>
              <a:gdLst/>
              <a:ahLst/>
              <a:cxnLst/>
              <a:rect l="l" t="t" r="r" b="b"/>
              <a:pathLst>
                <a:path w="989" h="156" extrusionOk="0">
                  <a:moveTo>
                    <a:pt x="0" y="1"/>
                  </a:moveTo>
                  <a:cubicBezTo>
                    <a:pt x="153" y="130"/>
                    <a:pt x="326" y="154"/>
                    <a:pt x="501" y="154"/>
                  </a:cubicBezTo>
                  <a:cubicBezTo>
                    <a:pt x="608" y="154"/>
                    <a:pt x="717" y="145"/>
                    <a:pt x="822" y="145"/>
                  </a:cubicBezTo>
                  <a:cubicBezTo>
                    <a:pt x="879" y="145"/>
                    <a:pt x="934" y="148"/>
                    <a:pt x="988" y="156"/>
                  </a:cubicBezTo>
                  <a:cubicBezTo>
                    <a:pt x="851" y="29"/>
                    <a:pt x="698" y="2"/>
                    <a:pt x="542" y="2"/>
                  </a:cubicBezTo>
                  <a:cubicBezTo>
                    <a:pt x="422" y="2"/>
                    <a:pt x="299" y="18"/>
                    <a:pt x="180" y="18"/>
                  </a:cubicBezTo>
                  <a:cubicBezTo>
                    <a:pt x="119" y="18"/>
                    <a:pt x="59" y="14"/>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30"/>
            <p:cNvSpPr/>
            <p:nvPr/>
          </p:nvSpPr>
          <p:spPr>
            <a:xfrm>
              <a:off x="5608125" y="2142500"/>
              <a:ext cx="3600" cy="2075"/>
            </a:xfrm>
            <a:custGeom>
              <a:avLst/>
              <a:gdLst/>
              <a:ahLst/>
              <a:cxnLst/>
              <a:rect l="l" t="t" r="r" b="b"/>
              <a:pathLst>
                <a:path w="144" h="83" extrusionOk="0">
                  <a:moveTo>
                    <a:pt x="72" y="1"/>
                  </a:moveTo>
                  <a:cubicBezTo>
                    <a:pt x="48" y="1"/>
                    <a:pt x="24" y="7"/>
                    <a:pt x="1" y="19"/>
                  </a:cubicBezTo>
                  <a:cubicBezTo>
                    <a:pt x="1" y="31"/>
                    <a:pt x="24" y="66"/>
                    <a:pt x="36" y="78"/>
                  </a:cubicBezTo>
                  <a:cubicBezTo>
                    <a:pt x="50" y="81"/>
                    <a:pt x="61" y="82"/>
                    <a:pt x="72" y="82"/>
                  </a:cubicBezTo>
                  <a:cubicBezTo>
                    <a:pt x="107" y="82"/>
                    <a:pt x="125" y="65"/>
                    <a:pt x="144" y="19"/>
                  </a:cubicBezTo>
                  <a:cubicBezTo>
                    <a:pt x="120" y="7"/>
                    <a:pt x="96" y="1"/>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30"/>
            <p:cNvSpPr/>
            <p:nvPr/>
          </p:nvSpPr>
          <p:spPr>
            <a:xfrm>
              <a:off x="5331900" y="2171800"/>
              <a:ext cx="16700" cy="5100"/>
            </a:xfrm>
            <a:custGeom>
              <a:avLst/>
              <a:gdLst/>
              <a:ahLst/>
              <a:cxnLst/>
              <a:rect l="l" t="t" r="r" b="b"/>
              <a:pathLst>
                <a:path w="668" h="204" extrusionOk="0">
                  <a:moveTo>
                    <a:pt x="290" y="1"/>
                  </a:moveTo>
                  <a:cubicBezTo>
                    <a:pt x="186" y="1"/>
                    <a:pt x="87" y="31"/>
                    <a:pt x="1" y="144"/>
                  </a:cubicBezTo>
                  <a:cubicBezTo>
                    <a:pt x="96" y="144"/>
                    <a:pt x="203" y="156"/>
                    <a:pt x="298" y="168"/>
                  </a:cubicBezTo>
                  <a:cubicBezTo>
                    <a:pt x="316" y="192"/>
                    <a:pt x="334" y="204"/>
                    <a:pt x="353" y="204"/>
                  </a:cubicBezTo>
                  <a:cubicBezTo>
                    <a:pt x="373" y="204"/>
                    <a:pt x="394" y="192"/>
                    <a:pt x="417" y="168"/>
                  </a:cubicBezTo>
                  <a:cubicBezTo>
                    <a:pt x="501" y="144"/>
                    <a:pt x="608" y="144"/>
                    <a:pt x="667" y="37"/>
                  </a:cubicBezTo>
                  <a:lnTo>
                    <a:pt x="667" y="37"/>
                  </a:lnTo>
                  <a:cubicBezTo>
                    <a:pt x="659" y="38"/>
                    <a:pt x="650" y="38"/>
                    <a:pt x="641" y="38"/>
                  </a:cubicBezTo>
                  <a:cubicBezTo>
                    <a:pt x="526" y="38"/>
                    <a:pt x="405" y="1"/>
                    <a:pt x="2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30"/>
            <p:cNvSpPr/>
            <p:nvPr/>
          </p:nvSpPr>
          <p:spPr>
            <a:xfrm>
              <a:off x="5201825" y="2171225"/>
              <a:ext cx="98250" cy="7475"/>
            </a:xfrm>
            <a:custGeom>
              <a:avLst/>
              <a:gdLst/>
              <a:ahLst/>
              <a:cxnLst/>
              <a:rect l="l" t="t" r="r" b="b"/>
              <a:pathLst>
                <a:path w="3930" h="299" extrusionOk="0">
                  <a:moveTo>
                    <a:pt x="346" y="1"/>
                  </a:moveTo>
                  <a:cubicBezTo>
                    <a:pt x="1" y="72"/>
                    <a:pt x="1" y="72"/>
                    <a:pt x="203" y="298"/>
                  </a:cubicBezTo>
                  <a:cubicBezTo>
                    <a:pt x="308" y="187"/>
                    <a:pt x="430" y="162"/>
                    <a:pt x="556" y="162"/>
                  </a:cubicBezTo>
                  <a:cubicBezTo>
                    <a:pt x="661" y="162"/>
                    <a:pt x="768" y="179"/>
                    <a:pt x="870" y="179"/>
                  </a:cubicBezTo>
                  <a:cubicBezTo>
                    <a:pt x="1882" y="167"/>
                    <a:pt x="2906" y="167"/>
                    <a:pt x="3930" y="155"/>
                  </a:cubicBezTo>
                  <a:cubicBezTo>
                    <a:pt x="3870" y="96"/>
                    <a:pt x="3811" y="48"/>
                    <a:pt x="3775" y="1"/>
                  </a:cubicBezTo>
                  <a:cubicBezTo>
                    <a:pt x="3525" y="42"/>
                    <a:pt x="3274" y="57"/>
                    <a:pt x="3023" y="57"/>
                  </a:cubicBezTo>
                  <a:cubicBezTo>
                    <a:pt x="2699" y="57"/>
                    <a:pt x="2376" y="33"/>
                    <a:pt x="2060" y="13"/>
                  </a:cubicBezTo>
                  <a:cubicBezTo>
                    <a:pt x="1838" y="50"/>
                    <a:pt x="1615" y="63"/>
                    <a:pt x="1393" y="63"/>
                  </a:cubicBezTo>
                  <a:cubicBezTo>
                    <a:pt x="1044" y="63"/>
                    <a:pt x="695" y="30"/>
                    <a:pt x="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30"/>
            <p:cNvSpPr/>
            <p:nvPr/>
          </p:nvSpPr>
          <p:spPr>
            <a:xfrm>
              <a:off x="5212850" y="2178975"/>
              <a:ext cx="97650" cy="3300"/>
            </a:xfrm>
            <a:custGeom>
              <a:avLst/>
              <a:gdLst/>
              <a:ahLst/>
              <a:cxnLst/>
              <a:rect l="l" t="t" r="r" b="b"/>
              <a:pathLst>
                <a:path w="3906" h="132" extrusionOk="0">
                  <a:moveTo>
                    <a:pt x="3905" y="0"/>
                  </a:moveTo>
                  <a:cubicBezTo>
                    <a:pt x="2620" y="0"/>
                    <a:pt x="1310" y="24"/>
                    <a:pt x="0" y="24"/>
                  </a:cubicBezTo>
                  <a:cubicBezTo>
                    <a:pt x="60" y="60"/>
                    <a:pt x="95" y="96"/>
                    <a:pt x="179" y="131"/>
                  </a:cubicBezTo>
                  <a:cubicBezTo>
                    <a:pt x="1250" y="119"/>
                    <a:pt x="2298" y="119"/>
                    <a:pt x="3370" y="107"/>
                  </a:cubicBezTo>
                  <a:cubicBezTo>
                    <a:pt x="3438" y="107"/>
                    <a:pt x="3509" y="114"/>
                    <a:pt x="3580" y="114"/>
                  </a:cubicBezTo>
                  <a:cubicBezTo>
                    <a:pt x="3696" y="114"/>
                    <a:pt x="3810" y="96"/>
                    <a:pt x="39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30"/>
            <p:cNvSpPr/>
            <p:nvPr/>
          </p:nvSpPr>
          <p:spPr>
            <a:xfrm>
              <a:off x="5206000" y="2182850"/>
              <a:ext cx="3900" cy="3300"/>
            </a:xfrm>
            <a:custGeom>
              <a:avLst/>
              <a:gdLst/>
              <a:ahLst/>
              <a:cxnLst/>
              <a:rect l="l" t="t" r="r" b="b"/>
              <a:pathLst>
                <a:path w="156" h="132" extrusionOk="0">
                  <a:moveTo>
                    <a:pt x="0" y="0"/>
                  </a:moveTo>
                  <a:lnTo>
                    <a:pt x="48" y="131"/>
                  </a:lnTo>
                  <a:lnTo>
                    <a:pt x="155" y="131"/>
                  </a:lnTo>
                  <a:cubicBezTo>
                    <a:pt x="107" y="83"/>
                    <a:pt x="60" y="48"/>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30"/>
            <p:cNvSpPr/>
            <p:nvPr/>
          </p:nvSpPr>
          <p:spPr>
            <a:xfrm>
              <a:off x="5302725" y="2173600"/>
              <a:ext cx="4200" cy="1825"/>
            </a:xfrm>
            <a:custGeom>
              <a:avLst/>
              <a:gdLst/>
              <a:ahLst/>
              <a:cxnLst/>
              <a:rect l="l" t="t" r="r" b="b"/>
              <a:pathLst>
                <a:path w="168" h="73" extrusionOk="0">
                  <a:moveTo>
                    <a:pt x="89" y="1"/>
                  </a:moveTo>
                  <a:cubicBezTo>
                    <a:pt x="60" y="1"/>
                    <a:pt x="31" y="25"/>
                    <a:pt x="1" y="72"/>
                  </a:cubicBezTo>
                  <a:lnTo>
                    <a:pt x="168" y="72"/>
                  </a:lnTo>
                  <a:cubicBezTo>
                    <a:pt x="144" y="25"/>
                    <a:pt x="117" y="1"/>
                    <a:pt x="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30"/>
            <p:cNvSpPr/>
            <p:nvPr/>
          </p:nvSpPr>
          <p:spPr>
            <a:xfrm>
              <a:off x="5303025" y="2228975"/>
              <a:ext cx="3900" cy="1800"/>
            </a:xfrm>
            <a:custGeom>
              <a:avLst/>
              <a:gdLst/>
              <a:ahLst/>
              <a:cxnLst/>
              <a:rect l="l" t="t" r="r" b="b"/>
              <a:pathLst>
                <a:path w="156" h="72" extrusionOk="0">
                  <a:moveTo>
                    <a:pt x="36" y="1"/>
                  </a:moveTo>
                  <a:lnTo>
                    <a:pt x="1" y="24"/>
                  </a:lnTo>
                  <a:cubicBezTo>
                    <a:pt x="25" y="48"/>
                    <a:pt x="36" y="72"/>
                    <a:pt x="48" y="72"/>
                  </a:cubicBezTo>
                  <a:cubicBezTo>
                    <a:pt x="84" y="60"/>
                    <a:pt x="120" y="24"/>
                    <a:pt x="156" y="12"/>
                  </a:cubicBezTo>
                  <a:lnTo>
                    <a:pt x="12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30"/>
            <p:cNvSpPr/>
            <p:nvPr/>
          </p:nvSpPr>
          <p:spPr>
            <a:xfrm>
              <a:off x="5242000" y="2196450"/>
              <a:ext cx="7175" cy="3300"/>
            </a:xfrm>
            <a:custGeom>
              <a:avLst/>
              <a:gdLst/>
              <a:ahLst/>
              <a:cxnLst/>
              <a:rect l="l" t="t" r="r" b="b"/>
              <a:pathLst>
                <a:path w="287" h="132" extrusionOk="0">
                  <a:moveTo>
                    <a:pt x="171" y="1"/>
                  </a:moveTo>
                  <a:cubicBezTo>
                    <a:pt x="113" y="1"/>
                    <a:pt x="59" y="15"/>
                    <a:pt x="1" y="51"/>
                  </a:cubicBezTo>
                  <a:cubicBezTo>
                    <a:pt x="52" y="102"/>
                    <a:pt x="103" y="132"/>
                    <a:pt x="150" y="132"/>
                  </a:cubicBezTo>
                  <a:cubicBezTo>
                    <a:pt x="202" y="132"/>
                    <a:pt x="249" y="97"/>
                    <a:pt x="287" y="16"/>
                  </a:cubicBezTo>
                  <a:cubicBezTo>
                    <a:pt x="245" y="6"/>
                    <a:pt x="207" y="1"/>
                    <a:pt x="1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30"/>
            <p:cNvSpPr/>
            <p:nvPr/>
          </p:nvSpPr>
          <p:spPr>
            <a:xfrm>
              <a:off x="5234575" y="2197425"/>
              <a:ext cx="3900" cy="925"/>
            </a:xfrm>
            <a:custGeom>
              <a:avLst/>
              <a:gdLst/>
              <a:ahLst/>
              <a:cxnLst/>
              <a:rect l="l" t="t" r="r" b="b"/>
              <a:pathLst>
                <a:path w="156" h="37" extrusionOk="0">
                  <a:moveTo>
                    <a:pt x="0" y="0"/>
                  </a:moveTo>
                  <a:cubicBezTo>
                    <a:pt x="24" y="12"/>
                    <a:pt x="36" y="36"/>
                    <a:pt x="48" y="36"/>
                  </a:cubicBezTo>
                  <a:cubicBezTo>
                    <a:pt x="84" y="36"/>
                    <a:pt x="119" y="24"/>
                    <a:pt x="155" y="12"/>
                  </a:cubicBezTo>
                  <a:cubicBezTo>
                    <a:pt x="107" y="12"/>
                    <a:pt x="48" y="0"/>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30"/>
            <p:cNvSpPr/>
            <p:nvPr/>
          </p:nvSpPr>
          <p:spPr>
            <a:xfrm>
              <a:off x="5238450" y="3714425"/>
              <a:ext cx="33350" cy="8850"/>
            </a:xfrm>
            <a:custGeom>
              <a:avLst/>
              <a:gdLst/>
              <a:ahLst/>
              <a:cxnLst/>
              <a:rect l="l" t="t" r="r" b="b"/>
              <a:pathLst>
                <a:path w="1334" h="354" extrusionOk="0">
                  <a:moveTo>
                    <a:pt x="226" y="1"/>
                  </a:moveTo>
                  <a:cubicBezTo>
                    <a:pt x="151" y="1"/>
                    <a:pt x="76" y="6"/>
                    <a:pt x="0" y="18"/>
                  </a:cubicBezTo>
                  <a:lnTo>
                    <a:pt x="0" y="114"/>
                  </a:lnTo>
                  <a:cubicBezTo>
                    <a:pt x="226" y="257"/>
                    <a:pt x="476" y="245"/>
                    <a:pt x="726" y="304"/>
                  </a:cubicBezTo>
                  <a:cubicBezTo>
                    <a:pt x="816" y="343"/>
                    <a:pt x="909" y="353"/>
                    <a:pt x="1004" y="353"/>
                  </a:cubicBezTo>
                  <a:cubicBezTo>
                    <a:pt x="1085" y="353"/>
                    <a:pt x="1168" y="345"/>
                    <a:pt x="1250" y="340"/>
                  </a:cubicBezTo>
                  <a:cubicBezTo>
                    <a:pt x="1322" y="292"/>
                    <a:pt x="1334" y="233"/>
                    <a:pt x="1298" y="161"/>
                  </a:cubicBezTo>
                  <a:cubicBezTo>
                    <a:pt x="933" y="122"/>
                    <a:pt x="585" y="1"/>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30"/>
            <p:cNvSpPr/>
            <p:nvPr/>
          </p:nvSpPr>
          <p:spPr>
            <a:xfrm>
              <a:off x="5269400" y="3718450"/>
              <a:ext cx="30150" cy="7150"/>
            </a:xfrm>
            <a:custGeom>
              <a:avLst/>
              <a:gdLst/>
              <a:ahLst/>
              <a:cxnLst/>
              <a:rect l="l" t="t" r="r" b="b"/>
              <a:pathLst>
                <a:path w="1206" h="286" extrusionOk="0">
                  <a:moveTo>
                    <a:pt x="60" y="0"/>
                  </a:moveTo>
                  <a:lnTo>
                    <a:pt x="60" y="119"/>
                  </a:lnTo>
                  <a:cubicBezTo>
                    <a:pt x="0" y="191"/>
                    <a:pt x="12" y="215"/>
                    <a:pt x="96" y="215"/>
                  </a:cubicBezTo>
                  <a:lnTo>
                    <a:pt x="1036" y="262"/>
                  </a:lnTo>
                  <a:cubicBezTo>
                    <a:pt x="1074" y="278"/>
                    <a:pt x="1104" y="285"/>
                    <a:pt x="1128" y="285"/>
                  </a:cubicBezTo>
                  <a:cubicBezTo>
                    <a:pt x="1193" y="285"/>
                    <a:pt x="1205" y="228"/>
                    <a:pt x="1179" y="131"/>
                  </a:cubicBezTo>
                  <a:cubicBezTo>
                    <a:pt x="810" y="84"/>
                    <a:pt x="429"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30"/>
            <p:cNvSpPr/>
            <p:nvPr/>
          </p:nvSpPr>
          <p:spPr>
            <a:xfrm>
              <a:off x="5231000" y="3728100"/>
              <a:ext cx="25625" cy="3175"/>
            </a:xfrm>
            <a:custGeom>
              <a:avLst/>
              <a:gdLst/>
              <a:ahLst/>
              <a:cxnLst/>
              <a:rect l="l" t="t" r="r" b="b"/>
              <a:pathLst>
                <a:path w="1025" h="127" extrusionOk="0">
                  <a:moveTo>
                    <a:pt x="543" y="1"/>
                  </a:moveTo>
                  <a:cubicBezTo>
                    <a:pt x="389" y="1"/>
                    <a:pt x="234" y="22"/>
                    <a:pt x="89" y="22"/>
                  </a:cubicBezTo>
                  <a:cubicBezTo>
                    <a:pt x="59" y="22"/>
                    <a:pt x="29" y="21"/>
                    <a:pt x="0" y="19"/>
                  </a:cubicBezTo>
                  <a:lnTo>
                    <a:pt x="0" y="19"/>
                  </a:lnTo>
                  <a:cubicBezTo>
                    <a:pt x="12" y="55"/>
                    <a:pt x="24" y="102"/>
                    <a:pt x="60" y="126"/>
                  </a:cubicBezTo>
                  <a:lnTo>
                    <a:pt x="1024" y="126"/>
                  </a:lnTo>
                  <a:cubicBezTo>
                    <a:pt x="873" y="25"/>
                    <a:pt x="708" y="1"/>
                    <a:pt x="5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30"/>
            <p:cNvSpPr/>
            <p:nvPr/>
          </p:nvSpPr>
          <p:spPr>
            <a:xfrm>
              <a:off x="5270000" y="3731725"/>
              <a:ext cx="22350" cy="3650"/>
            </a:xfrm>
            <a:custGeom>
              <a:avLst/>
              <a:gdLst/>
              <a:ahLst/>
              <a:cxnLst/>
              <a:rect l="l" t="t" r="r" b="b"/>
              <a:pathLst>
                <a:path w="894" h="146" extrusionOk="0">
                  <a:moveTo>
                    <a:pt x="464" y="1"/>
                  </a:moveTo>
                  <a:cubicBezTo>
                    <a:pt x="309" y="1"/>
                    <a:pt x="153" y="29"/>
                    <a:pt x="0" y="29"/>
                  </a:cubicBezTo>
                  <a:cubicBezTo>
                    <a:pt x="170" y="121"/>
                    <a:pt x="343" y="145"/>
                    <a:pt x="521" y="145"/>
                  </a:cubicBezTo>
                  <a:cubicBezTo>
                    <a:pt x="643" y="145"/>
                    <a:pt x="767" y="134"/>
                    <a:pt x="893" y="124"/>
                  </a:cubicBezTo>
                  <a:cubicBezTo>
                    <a:pt x="754" y="26"/>
                    <a:pt x="610" y="1"/>
                    <a:pt x="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30"/>
            <p:cNvSpPr/>
            <p:nvPr/>
          </p:nvSpPr>
          <p:spPr>
            <a:xfrm>
              <a:off x="5295600" y="3721725"/>
              <a:ext cx="16375" cy="6575"/>
            </a:xfrm>
            <a:custGeom>
              <a:avLst/>
              <a:gdLst/>
              <a:ahLst/>
              <a:cxnLst/>
              <a:rect l="l" t="t" r="r" b="b"/>
              <a:pathLst>
                <a:path w="655" h="263" extrusionOk="0">
                  <a:moveTo>
                    <a:pt x="441" y="0"/>
                  </a:moveTo>
                  <a:cubicBezTo>
                    <a:pt x="345" y="0"/>
                    <a:pt x="238" y="12"/>
                    <a:pt x="155" y="12"/>
                  </a:cubicBezTo>
                  <a:cubicBezTo>
                    <a:pt x="95" y="60"/>
                    <a:pt x="48" y="107"/>
                    <a:pt x="0" y="143"/>
                  </a:cubicBezTo>
                  <a:cubicBezTo>
                    <a:pt x="105" y="240"/>
                    <a:pt x="233" y="262"/>
                    <a:pt x="364" y="262"/>
                  </a:cubicBezTo>
                  <a:cubicBezTo>
                    <a:pt x="442" y="262"/>
                    <a:pt x="520" y="255"/>
                    <a:pt x="595" y="250"/>
                  </a:cubicBezTo>
                  <a:cubicBezTo>
                    <a:pt x="643" y="226"/>
                    <a:pt x="655" y="179"/>
                    <a:pt x="643" y="119"/>
                  </a:cubicBezTo>
                  <a:cubicBezTo>
                    <a:pt x="584" y="48"/>
                    <a:pt x="512" y="24"/>
                    <a:pt x="4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30"/>
            <p:cNvSpPr/>
            <p:nvPr/>
          </p:nvSpPr>
          <p:spPr>
            <a:xfrm>
              <a:off x="5310175" y="3722375"/>
              <a:ext cx="14300" cy="6500"/>
            </a:xfrm>
            <a:custGeom>
              <a:avLst/>
              <a:gdLst/>
              <a:ahLst/>
              <a:cxnLst/>
              <a:rect l="l" t="t" r="r" b="b"/>
              <a:pathLst>
                <a:path w="572" h="260" extrusionOk="0">
                  <a:moveTo>
                    <a:pt x="289" y="1"/>
                  </a:moveTo>
                  <a:cubicBezTo>
                    <a:pt x="200" y="1"/>
                    <a:pt x="109" y="31"/>
                    <a:pt x="12" y="93"/>
                  </a:cubicBezTo>
                  <a:cubicBezTo>
                    <a:pt x="1" y="141"/>
                    <a:pt x="12" y="177"/>
                    <a:pt x="12" y="224"/>
                  </a:cubicBezTo>
                  <a:cubicBezTo>
                    <a:pt x="108" y="236"/>
                    <a:pt x="191" y="260"/>
                    <a:pt x="286" y="260"/>
                  </a:cubicBezTo>
                  <a:cubicBezTo>
                    <a:pt x="393" y="224"/>
                    <a:pt x="512" y="224"/>
                    <a:pt x="572" y="105"/>
                  </a:cubicBezTo>
                  <a:cubicBezTo>
                    <a:pt x="479" y="37"/>
                    <a:pt x="385" y="1"/>
                    <a:pt x="28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30"/>
            <p:cNvSpPr/>
            <p:nvPr/>
          </p:nvSpPr>
          <p:spPr>
            <a:xfrm>
              <a:off x="5256600" y="3721425"/>
              <a:ext cx="15200" cy="3575"/>
            </a:xfrm>
            <a:custGeom>
              <a:avLst/>
              <a:gdLst/>
              <a:ahLst/>
              <a:cxnLst/>
              <a:rect l="l" t="t" r="r" b="b"/>
              <a:pathLst>
                <a:path w="608" h="143" extrusionOk="0">
                  <a:moveTo>
                    <a:pt x="572" y="0"/>
                  </a:moveTo>
                  <a:cubicBezTo>
                    <a:pt x="369" y="12"/>
                    <a:pt x="179" y="12"/>
                    <a:pt x="0" y="12"/>
                  </a:cubicBezTo>
                  <a:cubicBezTo>
                    <a:pt x="98" y="117"/>
                    <a:pt x="210" y="142"/>
                    <a:pt x="325" y="142"/>
                  </a:cubicBezTo>
                  <a:cubicBezTo>
                    <a:pt x="420" y="142"/>
                    <a:pt x="516" y="125"/>
                    <a:pt x="608" y="119"/>
                  </a:cubicBezTo>
                  <a:cubicBezTo>
                    <a:pt x="596" y="72"/>
                    <a:pt x="584" y="36"/>
                    <a:pt x="5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30"/>
            <p:cNvSpPr/>
            <p:nvPr/>
          </p:nvSpPr>
          <p:spPr>
            <a:xfrm>
              <a:off x="5220275" y="3728275"/>
              <a:ext cx="3900" cy="1800"/>
            </a:xfrm>
            <a:custGeom>
              <a:avLst/>
              <a:gdLst/>
              <a:ahLst/>
              <a:cxnLst/>
              <a:rect l="l" t="t" r="r" b="b"/>
              <a:pathLst>
                <a:path w="156" h="72" extrusionOk="0">
                  <a:moveTo>
                    <a:pt x="1" y="0"/>
                  </a:moveTo>
                  <a:cubicBezTo>
                    <a:pt x="31" y="48"/>
                    <a:pt x="54" y="72"/>
                    <a:pt x="78" y="72"/>
                  </a:cubicBezTo>
                  <a:cubicBezTo>
                    <a:pt x="102" y="72"/>
                    <a:pt x="126" y="48"/>
                    <a:pt x="1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30"/>
            <p:cNvSpPr/>
            <p:nvPr/>
          </p:nvSpPr>
          <p:spPr>
            <a:xfrm>
              <a:off x="5391425" y="3739275"/>
              <a:ext cx="1825" cy="1525"/>
            </a:xfrm>
            <a:custGeom>
              <a:avLst/>
              <a:gdLst/>
              <a:ahLst/>
              <a:cxnLst/>
              <a:rect l="l" t="t" r="r" b="b"/>
              <a:pathLst>
                <a:path w="73" h="61" extrusionOk="0">
                  <a:moveTo>
                    <a:pt x="72" y="1"/>
                  </a:moveTo>
                  <a:cubicBezTo>
                    <a:pt x="37" y="13"/>
                    <a:pt x="13" y="25"/>
                    <a:pt x="1" y="60"/>
                  </a:cubicBezTo>
                  <a:cubicBezTo>
                    <a:pt x="25" y="36"/>
                    <a:pt x="37" y="13"/>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30"/>
            <p:cNvSpPr/>
            <p:nvPr/>
          </p:nvSpPr>
          <p:spPr>
            <a:xfrm>
              <a:off x="5294700" y="3763400"/>
              <a:ext cx="37225" cy="8050"/>
            </a:xfrm>
            <a:custGeom>
              <a:avLst/>
              <a:gdLst/>
              <a:ahLst/>
              <a:cxnLst/>
              <a:rect l="l" t="t" r="r" b="b"/>
              <a:pathLst>
                <a:path w="1489" h="322" extrusionOk="0">
                  <a:moveTo>
                    <a:pt x="60" y="0"/>
                  </a:moveTo>
                  <a:lnTo>
                    <a:pt x="60" y="60"/>
                  </a:lnTo>
                  <a:cubicBezTo>
                    <a:pt x="0" y="83"/>
                    <a:pt x="0" y="131"/>
                    <a:pt x="60" y="179"/>
                  </a:cubicBezTo>
                  <a:cubicBezTo>
                    <a:pt x="336" y="302"/>
                    <a:pt x="630" y="319"/>
                    <a:pt x="925" y="319"/>
                  </a:cubicBezTo>
                  <a:cubicBezTo>
                    <a:pt x="1038" y="319"/>
                    <a:pt x="1152" y="317"/>
                    <a:pt x="1265" y="317"/>
                  </a:cubicBezTo>
                  <a:cubicBezTo>
                    <a:pt x="1340" y="317"/>
                    <a:pt x="1415" y="318"/>
                    <a:pt x="1489" y="322"/>
                  </a:cubicBezTo>
                  <a:lnTo>
                    <a:pt x="1489" y="203"/>
                  </a:lnTo>
                  <a:cubicBezTo>
                    <a:pt x="1012" y="131"/>
                    <a:pt x="536" y="72"/>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30"/>
            <p:cNvSpPr/>
            <p:nvPr/>
          </p:nvSpPr>
          <p:spPr>
            <a:xfrm>
              <a:off x="5281600" y="3753575"/>
              <a:ext cx="33075" cy="3675"/>
            </a:xfrm>
            <a:custGeom>
              <a:avLst/>
              <a:gdLst/>
              <a:ahLst/>
              <a:cxnLst/>
              <a:rect l="l" t="t" r="r" b="b"/>
              <a:pathLst>
                <a:path w="1323" h="147" extrusionOk="0">
                  <a:moveTo>
                    <a:pt x="1274" y="0"/>
                  </a:moveTo>
                  <a:cubicBezTo>
                    <a:pt x="846" y="0"/>
                    <a:pt x="429" y="24"/>
                    <a:pt x="1" y="24"/>
                  </a:cubicBezTo>
                  <a:cubicBezTo>
                    <a:pt x="203" y="120"/>
                    <a:pt x="412" y="146"/>
                    <a:pt x="622" y="146"/>
                  </a:cubicBezTo>
                  <a:cubicBezTo>
                    <a:pt x="855" y="146"/>
                    <a:pt x="1090" y="114"/>
                    <a:pt x="1322" y="107"/>
                  </a:cubicBezTo>
                  <a:cubicBezTo>
                    <a:pt x="1310" y="84"/>
                    <a:pt x="1286" y="48"/>
                    <a:pt x="1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30"/>
            <p:cNvSpPr/>
            <p:nvPr/>
          </p:nvSpPr>
          <p:spPr>
            <a:xfrm>
              <a:off x="5306000" y="3718450"/>
              <a:ext cx="25025" cy="6875"/>
            </a:xfrm>
            <a:custGeom>
              <a:avLst/>
              <a:gdLst/>
              <a:ahLst/>
              <a:cxnLst/>
              <a:rect l="l" t="t" r="r" b="b"/>
              <a:pathLst>
                <a:path w="1001" h="275" extrusionOk="0">
                  <a:moveTo>
                    <a:pt x="156" y="0"/>
                  </a:moveTo>
                  <a:cubicBezTo>
                    <a:pt x="108" y="36"/>
                    <a:pt x="48" y="84"/>
                    <a:pt x="1" y="131"/>
                  </a:cubicBezTo>
                  <a:cubicBezTo>
                    <a:pt x="60" y="179"/>
                    <a:pt x="108" y="215"/>
                    <a:pt x="168" y="262"/>
                  </a:cubicBezTo>
                  <a:cubicBezTo>
                    <a:pt x="346" y="262"/>
                    <a:pt x="537" y="274"/>
                    <a:pt x="715" y="274"/>
                  </a:cubicBezTo>
                  <a:cubicBezTo>
                    <a:pt x="834" y="250"/>
                    <a:pt x="953" y="250"/>
                    <a:pt x="1001" y="131"/>
                  </a:cubicBezTo>
                  <a:lnTo>
                    <a:pt x="15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30"/>
            <p:cNvSpPr/>
            <p:nvPr/>
          </p:nvSpPr>
          <p:spPr>
            <a:xfrm>
              <a:off x="5241725" y="3702975"/>
              <a:ext cx="14900" cy="4175"/>
            </a:xfrm>
            <a:custGeom>
              <a:avLst/>
              <a:gdLst/>
              <a:ahLst/>
              <a:cxnLst/>
              <a:rect l="l" t="t" r="r" b="b"/>
              <a:pathLst>
                <a:path w="596" h="167" extrusionOk="0">
                  <a:moveTo>
                    <a:pt x="0" y="0"/>
                  </a:moveTo>
                  <a:lnTo>
                    <a:pt x="0" y="0"/>
                  </a:lnTo>
                  <a:cubicBezTo>
                    <a:pt x="90" y="138"/>
                    <a:pt x="208" y="156"/>
                    <a:pt x="328" y="156"/>
                  </a:cubicBezTo>
                  <a:cubicBezTo>
                    <a:pt x="370" y="156"/>
                    <a:pt x="413" y="154"/>
                    <a:pt x="454" y="154"/>
                  </a:cubicBezTo>
                  <a:cubicBezTo>
                    <a:pt x="499" y="154"/>
                    <a:pt x="542" y="157"/>
                    <a:pt x="583" y="167"/>
                  </a:cubicBezTo>
                  <a:cubicBezTo>
                    <a:pt x="595" y="119"/>
                    <a:pt x="595" y="83"/>
                    <a:pt x="583" y="36"/>
                  </a:cubicBezTo>
                  <a:cubicBezTo>
                    <a:pt x="393" y="24"/>
                    <a:pt x="191" y="24"/>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30"/>
            <p:cNvSpPr/>
            <p:nvPr/>
          </p:nvSpPr>
          <p:spPr>
            <a:xfrm>
              <a:off x="5263750" y="3763975"/>
              <a:ext cx="32450" cy="3900"/>
            </a:xfrm>
            <a:custGeom>
              <a:avLst/>
              <a:gdLst/>
              <a:ahLst/>
              <a:cxnLst/>
              <a:rect l="l" t="t" r="r" b="b"/>
              <a:pathLst>
                <a:path w="1298" h="156" extrusionOk="0">
                  <a:moveTo>
                    <a:pt x="0" y="1"/>
                  </a:moveTo>
                  <a:cubicBezTo>
                    <a:pt x="0" y="49"/>
                    <a:pt x="12" y="72"/>
                    <a:pt x="48" y="120"/>
                  </a:cubicBezTo>
                  <a:cubicBezTo>
                    <a:pt x="464" y="132"/>
                    <a:pt x="881" y="132"/>
                    <a:pt x="1298" y="156"/>
                  </a:cubicBezTo>
                  <a:lnTo>
                    <a:pt x="1298" y="96"/>
                  </a:lnTo>
                  <a:lnTo>
                    <a:pt x="1298" y="37"/>
                  </a:lnTo>
                  <a:cubicBezTo>
                    <a:pt x="857" y="25"/>
                    <a:pt x="429" y="25"/>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90351"/>
            <a:ext cx="9143999" cy="494440"/>
          </a:xfrm>
          <a:prstGeom prst="rect">
            <a:avLst/>
          </a:prstGeom>
        </p:spPr>
        <p:txBody>
          <a:bodyPr spcFirstLastPara="1" wrap="square" lIns="91425" tIns="91425" rIns="91425" bIns="91425" anchor="t" anchorCtr="0">
            <a:noAutofit/>
          </a:bodyPr>
          <a:lstStyle/>
          <a:p>
            <a:pPr lvl="0"/>
            <a:r>
              <a:rPr lang="fi-FI" sz="2400" dirty="0"/>
              <a:t>Indeks Perpaduan Nasional</a:t>
            </a:r>
            <a:endParaRPr sz="2400" dirty="0"/>
          </a:p>
        </p:txBody>
      </p:sp>
      <p:grpSp>
        <p:nvGrpSpPr>
          <p:cNvPr id="11714" name="Google Shape;11714;p50"/>
          <p:cNvGrpSpPr/>
          <p:nvPr/>
        </p:nvGrpSpPr>
        <p:grpSpPr>
          <a:xfrm rot="19688189" flipH="1">
            <a:off x="-2284672" y="1754018"/>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5" name="Google Shape;8674;p32">
            <a:extLst>
              <a:ext uri="{FF2B5EF4-FFF2-40B4-BE49-F238E27FC236}">
                <a16:creationId xmlns:a16="http://schemas.microsoft.com/office/drawing/2014/main" id="{0134B59D-0AD2-AC1F-00B8-C51CA845A773}"/>
              </a:ext>
            </a:extLst>
          </p:cNvPr>
          <p:cNvSpPr/>
          <p:nvPr/>
        </p:nvSpPr>
        <p:spPr>
          <a:xfrm>
            <a:off x="9448906" y="230108"/>
            <a:ext cx="2072567" cy="1700494"/>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5504" y="574220"/>
            <a:ext cx="8162340" cy="4590180"/>
          </a:xfrm>
          <a:prstGeom prst="rect">
            <a:avLst/>
          </a:prstGeom>
        </p:spPr>
      </p:pic>
    </p:spTree>
    <p:extLst>
      <p:ext uri="{BB962C8B-B14F-4D97-AF65-F5344CB8AC3E}">
        <p14:creationId xmlns:p14="http://schemas.microsoft.com/office/powerpoint/2010/main" val="1935250984"/>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400" name="Google Shape;11400;p50"/>
          <p:cNvSpPr txBox="1">
            <a:spLocks noGrp="1"/>
          </p:cNvSpPr>
          <p:nvPr>
            <p:ph type="subTitle" idx="1"/>
          </p:nvPr>
        </p:nvSpPr>
        <p:spPr>
          <a:xfrm>
            <a:off x="71651" y="1137312"/>
            <a:ext cx="1604400" cy="8802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Maksud </a:t>
            </a:r>
            <a:r>
              <a:rPr lang="en" dirty="0">
                <a:solidFill>
                  <a:srgbClr val="C00000"/>
                </a:solidFill>
              </a:rPr>
              <a:t>Tapak Integrasi</a:t>
            </a:r>
            <a:endParaRPr dirty="0">
              <a:solidFill>
                <a:srgbClr val="C00000"/>
              </a:solidFill>
            </a:endParaRPr>
          </a:p>
        </p:txBody>
      </p:sp>
      <p:sp>
        <p:nvSpPr>
          <p:cNvPr id="11401" name="Google Shape;11401;p50"/>
          <p:cNvSpPr txBox="1">
            <a:spLocks noGrp="1"/>
          </p:cNvSpPr>
          <p:nvPr>
            <p:ph type="subTitle" idx="2"/>
          </p:nvPr>
        </p:nvSpPr>
        <p:spPr>
          <a:xfrm>
            <a:off x="7493000" y="3266625"/>
            <a:ext cx="1476650"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t>Pelbagai Bentuk </a:t>
            </a:r>
            <a:r>
              <a:rPr lang="en" dirty="0">
                <a:solidFill>
                  <a:srgbClr val="C00000"/>
                </a:solidFill>
              </a:rPr>
              <a:t>Tapak Integrasi</a:t>
            </a:r>
            <a:endParaRPr dirty="0">
              <a:solidFill>
                <a:srgbClr val="C00000"/>
              </a:solidFill>
            </a:endParaRPr>
          </a:p>
        </p:txBody>
      </p:sp>
      <p:sp>
        <p:nvSpPr>
          <p:cNvPr id="11402" name="Google Shape;11402;p50"/>
          <p:cNvSpPr txBox="1">
            <a:spLocks noGrp="1"/>
          </p:cNvSpPr>
          <p:nvPr>
            <p:ph type="subTitle" idx="3"/>
          </p:nvPr>
        </p:nvSpPr>
        <p:spPr>
          <a:xfrm>
            <a:off x="1864275" y="1137312"/>
            <a:ext cx="5806069" cy="880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1800" dirty="0"/>
              <a:t>Ruang dan titik pertemuan antara kelompok strategik di Malaysia (etnik, agama, parti politik, NGO, masyarakat sivil dan lain-lain.</a:t>
            </a:r>
            <a:endParaRPr sz="1800" dirty="0"/>
          </a:p>
        </p:txBody>
      </p:sp>
      <p:sp>
        <p:nvSpPr>
          <p:cNvPr id="11403" name="Google Shape;11403;p50"/>
          <p:cNvSpPr txBox="1">
            <a:spLocks noGrp="1"/>
          </p:cNvSpPr>
          <p:nvPr>
            <p:ph type="subTitle" idx="4"/>
          </p:nvPr>
        </p:nvSpPr>
        <p:spPr>
          <a:xfrm>
            <a:off x="803773" y="2191260"/>
            <a:ext cx="6526794" cy="2734978"/>
          </a:xfrm>
          <a:prstGeom prst="rect">
            <a:avLst/>
          </a:prstGeom>
        </p:spPr>
        <p:txBody>
          <a:bodyPr spcFirstLastPara="1" wrap="square" lIns="91425" tIns="91425" rIns="91425" bIns="91425" anchor="ctr" anchorCtr="0">
            <a:noAutofit/>
          </a:bodyPr>
          <a:lstStyle/>
          <a:p>
            <a:pPr marL="285750" lvl="0" indent="-285750" algn="l" rtl="0">
              <a:spcBef>
                <a:spcPts val="0"/>
              </a:spcBef>
              <a:spcAft>
                <a:spcPts val="0"/>
              </a:spcAft>
              <a:buFont typeface="Wingdings" panose="05000000000000000000" pitchFamily="2" charset="2"/>
              <a:buChar char="q"/>
            </a:pPr>
            <a:r>
              <a:rPr lang="en" sz="1800" dirty="0"/>
              <a:t>Communities Liaison Committee 1949, pimpinan elit kaum-kaum.</a:t>
            </a:r>
          </a:p>
          <a:p>
            <a:pPr marL="285750" lvl="0" indent="-285750" algn="l" rtl="0">
              <a:spcBef>
                <a:spcPts val="0"/>
              </a:spcBef>
              <a:spcAft>
                <a:spcPts val="0"/>
              </a:spcAft>
              <a:buFont typeface="Wingdings" panose="05000000000000000000" pitchFamily="2" charset="2"/>
              <a:buChar char="q"/>
            </a:pPr>
            <a:r>
              <a:rPr lang="en" sz="1800" dirty="0"/>
              <a:t>Penubuhan Parti Politik bersifat muafakat.</a:t>
            </a:r>
          </a:p>
          <a:p>
            <a:pPr marL="285750" lvl="0" indent="-285750" algn="l" rtl="0">
              <a:spcBef>
                <a:spcPts val="0"/>
              </a:spcBef>
              <a:spcAft>
                <a:spcPts val="0"/>
              </a:spcAft>
              <a:buFont typeface="Wingdings" panose="05000000000000000000" pitchFamily="2" charset="2"/>
              <a:buChar char="q"/>
            </a:pPr>
            <a:r>
              <a:rPr lang="en" sz="1800" dirty="0"/>
              <a:t>Institusi Pilihanraya 1952, 1955</a:t>
            </a:r>
          </a:p>
          <a:p>
            <a:pPr marL="285750" lvl="0" indent="-285750" algn="l" rtl="0">
              <a:spcBef>
                <a:spcPts val="0"/>
              </a:spcBef>
              <a:spcAft>
                <a:spcPts val="0"/>
              </a:spcAft>
              <a:buFont typeface="Wingdings" panose="05000000000000000000" pitchFamily="2" charset="2"/>
              <a:buChar char="q"/>
            </a:pPr>
            <a:r>
              <a:rPr lang="en" sz="1800" dirty="0"/>
              <a:t>Rancangan Pembangunan Lima Tahun, 1955-55, 1956-60</a:t>
            </a:r>
          </a:p>
          <a:p>
            <a:pPr marL="285750" lvl="0" indent="-285750" algn="l" rtl="0">
              <a:spcBef>
                <a:spcPts val="0"/>
              </a:spcBef>
              <a:spcAft>
                <a:spcPts val="0"/>
              </a:spcAft>
              <a:buFont typeface="Wingdings" panose="05000000000000000000" pitchFamily="2" charset="2"/>
              <a:buChar char="q"/>
            </a:pPr>
            <a:r>
              <a:rPr lang="en" sz="1800" dirty="0"/>
              <a:t>Perlembagaan Persekutuan 1957</a:t>
            </a:r>
          </a:p>
          <a:p>
            <a:pPr marL="285750" lvl="0" indent="-285750" algn="l" rtl="0">
              <a:spcBef>
                <a:spcPts val="0"/>
              </a:spcBef>
              <a:spcAft>
                <a:spcPts val="0"/>
              </a:spcAft>
              <a:buFont typeface="Wingdings" panose="05000000000000000000" pitchFamily="2" charset="2"/>
              <a:buChar char="q"/>
            </a:pPr>
            <a:r>
              <a:rPr lang="en" sz="1800" dirty="0"/>
              <a:t>Simbol &amp; Struktur KESATUAN : YDPA, Bendera, Lagu NegaraKu, Dasar Kebudayaan, B</a:t>
            </a:r>
            <a:r>
              <a:rPr lang="en-MY" sz="1800" dirty="0"/>
              <a:t>a</a:t>
            </a:r>
            <a:r>
              <a:rPr lang="en" sz="1800" dirty="0"/>
              <a:t>hasa Kebangsaan, Sekolah Kebangsaan.</a:t>
            </a:r>
          </a:p>
        </p:txBody>
      </p:sp>
      <p:sp>
        <p:nvSpPr>
          <p:cNvPr id="11404" name="Google Shape;11404;p50"/>
          <p:cNvSpPr/>
          <p:nvPr/>
        </p:nvSpPr>
        <p:spPr>
          <a:xfrm>
            <a:off x="1801312" y="1095962"/>
            <a:ext cx="5869033" cy="1024481"/>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50"/>
          <p:cNvSpPr/>
          <p:nvPr/>
        </p:nvSpPr>
        <p:spPr>
          <a:xfrm>
            <a:off x="719667" y="2242175"/>
            <a:ext cx="6704053" cy="2662554"/>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0"/>
          <p:cNvSpPr/>
          <p:nvPr/>
        </p:nvSpPr>
        <p:spPr>
          <a:xfrm rot="-5400000">
            <a:off x="1730807" y="1536835"/>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0"/>
          <p:cNvSpPr/>
          <p:nvPr/>
        </p:nvSpPr>
        <p:spPr>
          <a:xfrm rot="5400000" flipH="1">
            <a:off x="7457890" y="3562502"/>
            <a:ext cx="33225" cy="142728"/>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11399;p50">
            <a:extLst>
              <a:ext uri="{FF2B5EF4-FFF2-40B4-BE49-F238E27FC236}">
                <a16:creationId xmlns:a16="http://schemas.microsoft.com/office/drawing/2014/main" id="{9291DC33-E36D-C558-7F26-7A5CD135C574}"/>
              </a:ext>
            </a:extLst>
          </p:cNvPr>
          <p:cNvSpPr txBox="1">
            <a:spLocks noGrp="1"/>
          </p:cNvSpPr>
          <p:nvPr>
            <p:ph type="title"/>
          </p:nvPr>
        </p:nvSpPr>
        <p:spPr>
          <a:xfrm>
            <a:off x="160867" y="435391"/>
            <a:ext cx="8808784"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sz="2400" dirty="0"/>
              <a:t>Membina KESATUAN melalui </a:t>
            </a:r>
            <a:r>
              <a:rPr lang="en" sz="2400" dirty="0">
                <a:solidFill>
                  <a:srgbClr val="C00000"/>
                </a:solidFill>
              </a:rPr>
              <a:t>Tapak Integrasi</a:t>
            </a:r>
            <a:endParaRPr sz="2400" dirty="0">
              <a:solidFill>
                <a:srgbClr val="C00000"/>
              </a:solidFill>
            </a:endParaRPr>
          </a:p>
        </p:txBody>
      </p:sp>
      <p:sp>
        <p:nvSpPr>
          <p:cNvPr id="623" name="Google Shape;8683;p33">
            <a:extLst>
              <a:ext uri="{FF2B5EF4-FFF2-40B4-BE49-F238E27FC236}">
                <a16:creationId xmlns:a16="http://schemas.microsoft.com/office/drawing/2014/main" id="{3CD1B940-9D15-3D8E-A70D-AED77962C887}"/>
              </a:ext>
            </a:extLst>
          </p:cNvPr>
          <p:cNvSpPr txBox="1"/>
          <p:nvPr/>
        </p:nvSpPr>
        <p:spPr>
          <a:xfrm>
            <a:off x="63549" y="34348"/>
            <a:ext cx="1737763" cy="477246"/>
          </a:xfrm>
          <a:prstGeom prst="rect">
            <a:avLst/>
          </a:prstGeom>
          <a:noFill/>
          <a:ln>
            <a:noFill/>
          </a:ln>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buFont typeface="Arial"/>
              <a:buNone/>
            </a:pPr>
            <a:r>
              <a:rPr lang="en-MY" sz="1800" b="1" dirty="0" err="1">
                <a:solidFill>
                  <a:schemeClr val="lt2"/>
                </a:solidFill>
                <a:latin typeface="Merriweather"/>
                <a:ea typeface="Merriweather"/>
                <a:cs typeface="Merriweather"/>
                <a:sym typeface="Merriweather"/>
              </a:rPr>
              <a:t>Pengenalan</a:t>
            </a:r>
            <a:endParaRPr sz="1800" b="1" dirty="0">
              <a:solidFill>
                <a:schemeClr val="lt2"/>
              </a:solidFill>
              <a:latin typeface="Merriweather"/>
              <a:ea typeface="Merriweather"/>
              <a:cs typeface="Merriweather"/>
              <a:sym typeface="Merriweather"/>
            </a:endParaRPr>
          </a:p>
        </p:txBody>
      </p:sp>
      <p:grpSp>
        <p:nvGrpSpPr>
          <p:cNvPr id="624" name="Google Shape;9023;p35">
            <a:extLst>
              <a:ext uri="{FF2B5EF4-FFF2-40B4-BE49-F238E27FC236}">
                <a16:creationId xmlns:a16="http://schemas.microsoft.com/office/drawing/2014/main" id="{9952943C-2FFB-4D74-5D03-00EDBEF1089F}"/>
              </a:ext>
            </a:extLst>
          </p:cNvPr>
          <p:cNvGrpSpPr/>
          <p:nvPr/>
        </p:nvGrpSpPr>
        <p:grpSpPr>
          <a:xfrm flipH="1">
            <a:off x="7798340" y="1464292"/>
            <a:ext cx="1251986" cy="1518087"/>
            <a:chOff x="1774025" y="1561325"/>
            <a:chExt cx="2297925" cy="1973800"/>
          </a:xfrm>
        </p:grpSpPr>
        <p:sp>
          <p:nvSpPr>
            <p:cNvPr id="625" name="Google Shape;9024;p35">
              <a:extLst>
                <a:ext uri="{FF2B5EF4-FFF2-40B4-BE49-F238E27FC236}">
                  <a16:creationId xmlns:a16="http://schemas.microsoft.com/office/drawing/2014/main" id="{AFA66427-F8E4-433F-9367-01458CE05992}"/>
                </a:ext>
              </a:extLst>
            </p:cNvPr>
            <p:cNvSpPr/>
            <p:nvPr/>
          </p:nvSpPr>
          <p:spPr>
            <a:xfrm>
              <a:off x="1774025" y="1711350"/>
              <a:ext cx="2297925" cy="1654700"/>
            </a:xfrm>
            <a:custGeom>
              <a:avLst/>
              <a:gdLst/>
              <a:ahLst/>
              <a:cxnLst/>
              <a:rect l="l" t="t" r="r" b="b"/>
              <a:pathLst>
                <a:path w="91917" h="66188" extrusionOk="0">
                  <a:moveTo>
                    <a:pt x="4775" y="39410"/>
                  </a:moveTo>
                  <a:cubicBezTo>
                    <a:pt x="4084" y="38529"/>
                    <a:pt x="3453" y="37731"/>
                    <a:pt x="2798" y="36922"/>
                  </a:cubicBezTo>
                  <a:cubicBezTo>
                    <a:pt x="2691" y="36803"/>
                    <a:pt x="2512" y="36743"/>
                    <a:pt x="2393" y="36624"/>
                  </a:cubicBezTo>
                  <a:cubicBezTo>
                    <a:pt x="2298" y="36505"/>
                    <a:pt x="2191" y="36350"/>
                    <a:pt x="2191" y="36207"/>
                  </a:cubicBezTo>
                  <a:cubicBezTo>
                    <a:pt x="2179" y="35838"/>
                    <a:pt x="2203" y="35469"/>
                    <a:pt x="2251" y="35100"/>
                  </a:cubicBezTo>
                  <a:cubicBezTo>
                    <a:pt x="2274" y="34779"/>
                    <a:pt x="2251" y="34529"/>
                    <a:pt x="2012" y="34302"/>
                  </a:cubicBezTo>
                  <a:cubicBezTo>
                    <a:pt x="1953" y="34267"/>
                    <a:pt x="1917" y="34160"/>
                    <a:pt x="1893" y="34100"/>
                  </a:cubicBezTo>
                  <a:lnTo>
                    <a:pt x="1965" y="34029"/>
                  </a:lnTo>
                  <a:cubicBezTo>
                    <a:pt x="2072" y="34088"/>
                    <a:pt x="2167" y="34148"/>
                    <a:pt x="2310" y="34219"/>
                  </a:cubicBezTo>
                  <a:cubicBezTo>
                    <a:pt x="2405" y="33290"/>
                    <a:pt x="2501" y="32374"/>
                    <a:pt x="2620" y="31362"/>
                  </a:cubicBezTo>
                  <a:cubicBezTo>
                    <a:pt x="2453" y="31290"/>
                    <a:pt x="2155" y="31231"/>
                    <a:pt x="1953" y="31052"/>
                  </a:cubicBezTo>
                  <a:cubicBezTo>
                    <a:pt x="1786" y="30909"/>
                    <a:pt x="1620" y="30647"/>
                    <a:pt x="1655" y="30469"/>
                  </a:cubicBezTo>
                  <a:cubicBezTo>
                    <a:pt x="1834" y="29171"/>
                    <a:pt x="2072" y="27873"/>
                    <a:pt x="2274" y="26599"/>
                  </a:cubicBezTo>
                  <a:cubicBezTo>
                    <a:pt x="2310" y="26432"/>
                    <a:pt x="2274" y="26242"/>
                    <a:pt x="2358" y="26087"/>
                  </a:cubicBezTo>
                  <a:cubicBezTo>
                    <a:pt x="2429" y="25944"/>
                    <a:pt x="2560" y="25766"/>
                    <a:pt x="2703" y="25718"/>
                  </a:cubicBezTo>
                  <a:cubicBezTo>
                    <a:pt x="3560" y="25432"/>
                    <a:pt x="4406" y="25170"/>
                    <a:pt x="5263" y="24932"/>
                  </a:cubicBezTo>
                  <a:cubicBezTo>
                    <a:pt x="6549" y="24575"/>
                    <a:pt x="7823" y="24265"/>
                    <a:pt x="9109" y="23932"/>
                  </a:cubicBezTo>
                  <a:cubicBezTo>
                    <a:pt x="9156" y="23920"/>
                    <a:pt x="9180" y="23884"/>
                    <a:pt x="9228" y="23873"/>
                  </a:cubicBezTo>
                  <a:cubicBezTo>
                    <a:pt x="8751" y="23087"/>
                    <a:pt x="8275" y="22301"/>
                    <a:pt x="7787" y="21527"/>
                  </a:cubicBezTo>
                  <a:cubicBezTo>
                    <a:pt x="7727" y="21432"/>
                    <a:pt x="7608" y="21372"/>
                    <a:pt x="7501" y="21325"/>
                  </a:cubicBezTo>
                  <a:cubicBezTo>
                    <a:pt x="6882" y="21063"/>
                    <a:pt x="6227" y="20825"/>
                    <a:pt x="5608" y="20527"/>
                  </a:cubicBezTo>
                  <a:cubicBezTo>
                    <a:pt x="5168" y="20313"/>
                    <a:pt x="4751" y="20051"/>
                    <a:pt x="4358" y="19753"/>
                  </a:cubicBezTo>
                  <a:cubicBezTo>
                    <a:pt x="4179" y="19622"/>
                    <a:pt x="4036" y="19348"/>
                    <a:pt x="3989" y="19110"/>
                  </a:cubicBezTo>
                  <a:cubicBezTo>
                    <a:pt x="3679" y="17836"/>
                    <a:pt x="3644" y="16538"/>
                    <a:pt x="3846" y="15241"/>
                  </a:cubicBezTo>
                  <a:cubicBezTo>
                    <a:pt x="3929" y="14562"/>
                    <a:pt x="4322" y="14002"/>
                    <a:pt x="4834" y="13574"/>
                  </a:cubicBezTo>
                  <a:cubicBezTo>
                    <a:pt x="4977" y="13455"/>
                    <a:pt x="5168" y="13395"/>
                    <a:pt x="5346" y="13347"/>
                  </a:cubicBezTo>
                  <a:cubicBezTo>
                    <a:pt x="8049" y="12597"/>
                    <a:pt x="10775" y="11859"/>
                    <a:pt x="13490" y="11085"/>
                  </a:cubicBezTo>
                  <a:cubicBezTo>
                    <a:pt x="16705" y="10169"/>
                    <a:pt x="19896" y="9216"/>
                    <a:pt x="23098" y="8252"/>
                  </a:cubicBezTo>
                  <a:cubicBezTo>
                    <a:pt x="27325" y="6978"/>
                    <a:pt x="31552" y="5668"/>
                    <a:pt x="35790" y="4406"/>
                  </a:cubicBezTo>
                  <a:cubicBezTo>
                    <a:pt x="38981" y="3453"/>
                    <a:pt x="42160" y="2537"/>
                    <a:pt x="45351" y="1608"/>
                  </a:cubicBezTo>
                  <a:cubicBezTo>
                    <a:pt x="46589" y="1251"/>
                    <a:pt x="47840" y="941"/>
                    <a:pt x="49090" y="596"/>
                  </a:cubicBezTo>
                  <a:cubicBezTo>
                    <a:pt x="49161" y="584"/>
                    <a:pt x="49233" y="548"/>
                    <a:pt x="49328" y="524"/>
                  </a:cubicBezTo>
                  <a:cubicBezTo>
                    <a:pt x="49828" y="346"/>
                    <a:pt x="50340" y="48"/>
                    <a:pt x="50852" y="36"/>
                  </a:cubicBezTo>
                  <a:cubicBezTo>
                    <a:pt x="51364" y="1"/>
                    <a:pt x="51900" y="239"/>
                    <a:pt x="52400" y="370"/>
                  </a:cubicBezTo>
                  <a:cubicBezTo>
                    <a:pt x="55602" y="1179"/>
                    <a:pt x="58793" y="2001"/>
                    <a:pt x="61984" y="2799"/>
                  </a:cubicBezTo>
                  <a:cubicBezTo>
                    <a:pt x="66485" y="3918"/>
                    <a:pt x="70962" y="5049"/>
                    <a:pt x="75474" y="6132"/>
                  </a:cubicBezTo>
                  <a:cubicBezTo>
                    <a:pt x="79070" y="7013"/>
                    <a:pt x="82701" y="7835"/>
                    <a:pt x="86321" y="8645"/>
                  </a:cubicBezTo>
                  <a:cubicBezTo>
                    <a:pt x="87368" y="8883"/>
                    <a:pt x="88416" y="9026"/>
                    <a:pt x="89464" y="9264"/>
                  </a:cubicBezTo>
                  <a:cubicBezTo>
                    <a:pt x="89892" y="9347"/>
                    <a:pt x="90309" y="9561"/>
                    <a:pt x="90714" y="9764"/>
                  </a:cubicBezTo>
                  <a:cubicBezTo>
                    <a:pt x="90845" y="9823"/>
                    <a:pt x="90952" y="10049"/>
                    <a:pt x="90952" y="10192"/>
                  </a:cubicBezTo>
                  <a:cubicBezTo>
                    <a:pt x="90952" y="10264"/>
                    <a:pt x="90714" y="10371"/>
                    <a:pt x="90559" y="10430"/>
                  </a:cubicBezTo>
                  <a:cubicBezTo>
                    <a:pt x="90012" y="10657"/>
                    <a:pt x="89452" y="10883"/>
                    <a:pt x="88880" y="11109"/>
                  </a:cubicBezTo>
                  <a:cubicBezTo>
                    <a:pt x="88833" y="11121"/>
                    <a:pt x="88809" y="11264"/>
                    <a:pt x="88821" y="11347"/>
                  </a:cubicBezTo>
                  <a:cubicBezTo>
                    <a:pt x="88892" y="12181"/>
                    <a:pt x="88999" y="13014"/>
                    <a:pt x="89071" y="13848"/>
                  </a:cubicBezTo>
                  <a:cubicBezTo>
                    <a:pt x="89095" y="14086"/>
                    <a:pt x="89166" y="14205"/>
                    <a:pt x="89392" y="14276"/>
                  </a:cubicBezTo>
                  <a:cubicBezTo>
                    <a:pt x="90000" y="14479"/>
                    <a:pt x="90595" y="14693"/>
                    <a:pt x="91190" y="14919"/>
                  </a:cubicBezTo>
                  <a:cubicBezTo>
                    <a:pt x="91369" y="14979"/>
                    <a:pt x="91547" y="15050"/>
                    <a:pt x="91678" y="15169"/>
                  </a:cubicBezTo>
                  <a:cubicBezTo>
                    <a:pt x="91917" y="15372"/>
                    <a:pt x="91857" y="15657"/>
                    <a:pt x="91559" y="15705"/>
                  </a:cubicBezTo>
                  <a:cubicBezTo>
                    <a:pt x="89809" y="15991"/>
                    <a:pt x="88202" y="16729"/>
                    <a:pt x="86547" y="17336"/>
                  </a:cubicBezTo>
                  <a:cubicBezTo>
                    <a:pt x="84654" y="18039"/>
                    <a:pt x="82796" y="18824"/>
                    <a:pt x="80915" y="19574"/>
                  </a:cubicBezTo>
                  <a:cubicBezTo>
                    <a:pt x="80784" y="19634"/>
                    <a:pt x="80653" y="19693"/>
                    <a:pt x="80475" y="19777"/>
                  </a:cubicBezTo>
                  <a:cubicBezTo>
                    <a:pt x="81153" y="20253"/>
                    <a:pt x="81784" y="20717"/>
                    <a:pt x="82439" y="21146"/>
                  </a:cubicBezTo>
                  <a:cubicBezTo>
                    <a:pt x="84273" y="22396"/>
                    <a:pt x="86118" y="23634"/>
                    <a:pt x="87964" y="24873"/>
                  </a:cubicBezTo>
                  <a:cubicBezTo>
                    <a:pt x="88023" y="24920"/>
                    <a:pt x="88118" y="24956"/>
                    <a:pt x="88154" y="25016"/>
                  </a:cubicBezTo>
                  <a:cubicBezTo>
                    <a:pt x="88202" y="25111"/>
                    <a:pt x="88261" y="25254"/>
                    <a:pt x="88214" y="25337"/>
                  </a:cubicBezTo>
                  <a:cubicBezTo>
                    <a:pt x="88154" y="25420"/>
                    <a:pt x="88023" y="25480"/>
                    <a:pt x="87904" y="25480"/>
                  </a:cubicBezTo>
                  <a:cubicBezTo>
                    <a:pt x="87428" y="25492"/>
                    <a:pt x="86952" y="25480"/>
                    <a:pt x="86487" y="25480"/>
                  </a:cubicBezTo>
                  <a:cubicBezTo>
                    <a:pt x="86380" y="25778"/>
                    <a:pt x="86487" y="25897"/>
                    <a:pt x="86678" y="26016"/>
                  </a:cubicBezTo>
                  <a:cubicBezTo>
                    <a:pt x="87535" y="26563"/>
                    <a:pt x="88416" y="27147"/>
                    <a:pt x="89285" y="27718"/>
                  </a:cubicBezTo>
                  <a:cubicBezTo>
                    <a:pt x="89369" y="27778"/>
                    <a:pt x="89476" y="27849"/>
                    <a:pt x="89547" y="27933"/>
                  </a:cubicBezTo>
                  <a:cubicBezTo>
                    <a:pt x="89773" y="28230"/>
                    <a:pt x="89666" y="28492"/>
                    <a:pt x="89297" y="28528"/>
                  </a:cubicBezTo>
                  <a:cubicBezTo>
                    <a:pt x="87285" y="28754"/>
                    <a:pt x="85273" y="29004"/>
                    <a:pt x="83273" y="29183"/>
                  </a:cubicBezTo>
                  <a:cubicBezTo>
                    <a:pt x="81868" y="29302"/>
                    <a:pt x="80475" y="29326"/>
                    <a:pt x="79070" y="29409"/>
                  </a:cubicBezTo>
                  <a:cubicBezTo>
                    <a:pt x="78474" y="29457"/>
                    <a:pt x="77879" y="29576"/>
                    <a:pt x="77177" y="29683"/>
                  </a:cubicBezTo>
                  <a:cubicBezTo>
                    <a:pt x="77379" y="29814"/>
                    <a:pt x="77498" y="29921"/>
                    <a:pt x="77617" y="29992"/>
                  </a:cubicBezTo>
                  <a:cubicBezTo>
                    <a:pt x="80082" y="31624"/>
                    <a:pt x="82558" y="33267"/>
                    <a:pt x="85011" y="34898"/>
                  </a:cubicBezTo>
                  <a:cubicBezTo>
                    <a:pt x="85451" y="35195"/>
                    <a:pt x="85868" y="35541"/>
                    <a:pt x="86309" y="35838"/>
                  </a:cubicBezTo>
                  <a:cubicBezTo>
                    <a:pt x="86463" y="35957"/>
                    <a:pt x="86666" y="36017"/>
                    <a:pt x="86844" y="36112"/>
                  </a:cubicBezTo>
                  <a:cubicBezTo>
                    <a:pt x="86916" y="36148"/>
                    <a:pt x="87023" y="36231"/>
                    <a:pt x="87023" y="36291"/>
                  </a:cubicBezTo>
                  <a:cubicBezTo>
                    <a:pt x="87023" y="36362"/>
                    <a:pt x="86928" y="36493"/>
                    <a:pt x="86856" y="36505"/>
                  </a:cubicBezTo>
                  <a:cubicBezTo>
                    <a:pt x="86523" y="36565"/>
                    <a:pt x="86202" y="36600"/>
                    <a:pt x="85868" y="36648"/>
                  </a:cubicBezTo>
                  <a:cubicBezTo>
                    <a:pt x="85630" y="36672"/>
                    <a:pt x="85392" y="36719"/>
                    <a:pt x="85142" y="36731"/>
                  </a:cubicBezTo>
                  <a:cubicBezTo>
                    <a:pt x="84892" y="36731"/>
                    <a:pt x="84844" y="36850"/>
                    <a:pt x="84856" y="37088"/>
                  </a:cubicBezTo>
                  <a:cubicBezTo>
                    <a:pt x="84904" y="38589"/>
                    <a:pt x="84939" y="40077"/>
                    <a:pt x="84975" y="41589"/>
                  </a:cubicBezTo>
                  <a:cubicBezTo>
                    <a:pt x="84975" y="41732"/>
                    <a:pt x="85059" y="41922"/>
                    <a:pt x="85154" y="42041"/>
                  </a:cubicBezTo>
                  <a:cubicBezTo>
                    <a:pt x="85570" y="42518"/>
                    <a:pt x="86023" y="42982"/>
                    <a:pt x="86452" y="43458"/>
                  </a:cubicBezTo>
                  <a:cubicBezTo>
                    <a:pt x="86618" y="43637"/>
                    <a:pt x="86809" y="43851"/>
                    <a:pt x="86642" y="44149"/>
                  </a:cubicBezTo>
                  <a:cubicBezTo>
                    <a:pt x="86630" y="44173"/>
                    <a:pt x="86678" y="44232"/>
                    <a:pt x="86702" y="44280"/>
                  </a:cubicBezTo>
                  <a:cubicBezTo>
                    <a:pt x="86821" y="44506"/>
                    <a:pt x="86725" y="44661"/>
                    <a:pt x="86463" y="44697"/>
                  </a:cubicBezTo>
                  <a:cubicBezTo>
                    <a:pt x="86130" y="44720"/>
                    <a:pt x="85785" y="44756"/>
                    <a:pt x="85451" y="44816"/>
                  </a:cubicBezTo>
                  <a:cubicBezTo>
                    <a:pt x="83487" y="45185"/>
                    <a:pt x="81510" y="45566"/>
                    <a:pt x="79546" y="45959"/>
                  </a:cubicBezTo>
                  <a:cubicBezTo>
                    <a:pt x="79308" y="46006"/>
                    <a:pt x="79070" y="46006"/>
                    <a:pt x="78951" y="46292"/>
                  </a:cubicBezTo>
                  <a:cubicBezTo>
                    <a:pt x="78927" y="46375"/>
                    <a:pt x="78760" y="46399"/>
                    <a:pt x="78665" y="46471"/>
                  </a:cubicBezTo>
                  <a:cubicBezTo>
                    <a:pt x="74343" y="48757"/>
                    <a:pt x="69997" y="51007"/>
                    <a:pt x="65711" y="53376"/>
                  </a:cubicBezTo>
                  <a:cubicBezTo>
                    <a:pt x="61865" y="55484"/>
                    <a:pt x="58103" y="57746"/>
                    <a:pt x="54293" y="59925"/>
                  </a:cubicBezTo>
                  <a:cubicBezTo>
                    <a:pt x="50852" y="61901"/>
                    <a:pt x="47387" y="63830"/>
                    <a:pt x="43946" y="65830"/>
                  </a:cubicBezTo>
                  <a:cubicBezTo>
                    <a:pt x="43339" y="66187"/>
                    <a:pt x="42791" y="66187"/>
                    <a:pt x="42160" y="65961"/>
                  </a:cubicBezTo>
                  <a:cubicBezTo>
                    <a:pt x="35433" y="63520"/>
                    <a:pt x="28623" y="61353"/>
                    <a:pt x="21741" y="59353"/>
                  </a:cubicBezTo>
                  <a:cubicBezTo>
                    <a:pt x="16657" y="57877"/>
                    <a:pt x="11609" y="56234"/>
                    <a:pt x="6549" y="54650"/>
                  </a:cubicBezTo>
                  <a:cubicBezTo>
                    <a:pt x="4608" y="54043"/>
                    <a:pt x="2679" y="53412"/>
                    <a:pt x="738" y="52805"/>
                  </a:cubicBezTo>
                  <a:cubicBezTo>
                    <a:pt x="179" y="52626"/>
                    <a:pt x="84" y="52448"/>
                    <a:pt x="84" y="51852"/>
                  </a:cubicBezTo>
                  <a:cubicBezTo>
                    <a:pt x="84" y="51066"/>
                    <a:pt x="0" y="50281"/>
                    <a:pt x="72" y="49483"/>
                  </a:cubicBezTo>
                  <a:cubicBezTo>
                    <a:pt x="226" y="47542"/>
                    <a:pt x="417" y="45578"/>
                    <a:pt x="643" y="43625"/>
                  </a:cubicBezTo>
                  <a:cubicBezTo>
                    <a:pt x="679" y="43232"/>
                    <a:pt x="953" y="42851"/>
                    <a:pt x="1203" y="42542"/>
                  </a:cubicBezTo>
                  <a:cubicBezTo>
                    <a:pt x="1536" y="42137"/>
                    <a:pt x="1953" y="41803"/>
                    <a:pt x="2322" y="41434"/>
                  </a:cubicBezTo>
                  <a:cubicBezTo>
                    <a:pt x="2453" y="41303"/>
                    <a:pt x="2548" y="41137"/>
                    <a:pt x="2667" y="40994"/>
                  </a:cubicBezTo>
                  <a:cubicBezTo>
                    <a:pt x="2679" y="40958"/>
                    <a:pt x="2703" y="40934"/>
                    <a:pt x="2739" y="40910"/>
                  </a:cubicBezTo>
                  <a:cubicBezTo>
                    <a:pt x="3513" y="40613"/>
                    <a:pt x="3989" y="39815"/>
                    <a:pt x="4775" y="39410"/>
                  </a:cubicBezTo>
                  <a:close/>
                  <a:moveTo>
                    <a:pt x="76736" y="45613"/>
                  </a:moveTo>
                  <a:cubicBezTo>
                    <a:pt x="76688" y="45637"/>
                    <a:pt x="76665" y="45673"/>
                    <a:pt x="76617" y="45673"/>
                  </a:cubicBezTo>
                  <a:cubicBezTo>
                    <a:pt x="75950" y="45720"/>
                    <a:pt x="75260" y="45732"/>
                    <a:pt x="74605" y="45804"/>
                  </a:cubicBezTo>
                  <a:cubicBezTo>
                    <a:pt x="73259" y="45959"/>
                    <a:pt x="71890" y="46149"/>
                    <a:pt x="70533" y="46316"/>
                  </a:cubicBezTo>
                  <a:cubicBezTo>
                    <a:pt x="70497" y="46316"/>
                    <a:pt x="70461" y="46340"/>
                    <a:pt x="70378" y="46387"/>
                  </a:cubicBezTo>
                  <a:cubicBezTo>
                    <a:pt x="70497" y="46423"/>
                    <a:pt x="70581" y="46435"/>
                    <a:pt x="70652" y="46447"/>
                  </a:cubicBezTo>
                  <a:lnTo>
                    <a:pt x="70652" y="46518"/>
                  </a:lnTo>
                  <a:cubicBezTo>
                    <a:pt x="69842" y="46578"/>
                    <a:pt x="69045" y="46637"/>
                    <a:pt x="68318" y="46685"/>
                  </a:cubicBezTo>
                  <a:cubicBezTo>
                    <a:pt x="68295" y="46685"/>
                    <a:pt x="68354" y="46697"/>
                    <a:pt x="68414" y="46721"/>
                  </a:cubicBezTo>
                  <a:lnTo>
                    <a:pt x="68414" y="46756"/>
                  </a:lnTo>
                  <a:cubicBezTo>
                    <a:pt x="68152" y="46744"/>
                    <a:pt x="67878" y="46721"/>
                    <a:pt x="67628" y="46697"/>
                  </a:cubicBezTo>
                  <a:cubicBezTo>
                    <a:pt x="67628" y="46721"/>
                    <a:pt x="67628" y="46733"/>
                    <a:pt x="67616" y="46744"/>
                  </a:cubicBezTo>
                  <a:cubicBezTo>
                    <a:pt x="67687" y="46756"/>
                    <a:pt x="67783" y="46756"/>
                    <a:pt x="67854" y="46780"/>
                  </a:cubicBezTo>
                  <a:cubicBezTo>
                    <a:pt x="65842" y="46935"/>
                    <a:pt x="63865" y="47209"/>
                    <a:pt x="61925" y="47780"/>
                  </a:cubicBezTo>
                  <a:cubicBezTo>
                    <a:pt x="65913" y="47221"/>
                    <a:pt x="69902" y="46673"/>
                    <a:pt x="73879" y="46137"/>
                  </a:cubicBezTo>
                  <a:cubicBezTo>
                    <a:pt x="73879" y="46125"/>
                    <a:pt x="73867" y="46090"/>
                    <a:pt x="73867" y="46078"/>
                  </a:cubicBezTo>
                  <a:cubicBezTo>
                    <a:pt x="73819" y="46066"/>
                    <a:pt x="73795" y="46042"/>
                    <a:pt x="73855" y="46066"/>
                  </a:cubicBezTo>
                  <a:cubicBezTo>
                    <a:pt x="74772" y="45947"/>
                    <a:pt x="75760" y="45780"/>
                    <a:pt x="76736" y="45613"/>
                  </a:cubicBezTo>
                  <a:cubicBezTo>
                    <a:pt x="76903" y="45613"/>
                    <a:pt x="77081" y="45661"/>
                    <a:pt x="77248" y="45637"/>
                  </a:cubicBezTo>
                  <a:cubicBezTo>
                    <a:pt x="78879" y="45363"/>
                    <a:pt x="80522" y="45078"/>
                    <a:pt x="82141" y="44804"/>
                  </a:cubicBezTo>
                  <a:cubicBezTo>
                    <a:pt x="82272" y="44768"/>
                    <a:pt x="82403" y="44708"/>
                    <a:pt x="82618" y="44649"/>
                  </a:cubicBezTo>
                  <a:cubicBezTo>
                    <a:pt x="82511" y="44613"/>
                    <a:pt x="82487" y="44613"/>
                    <a:pt x="82463" y="44613"/>
                  </a:cubicBezTo>
                  <a:cubicBezTo>
                    <a:pt x="80653" y="44911"/>
                    <a:pt x="78820" y="45197"/>
                    <a:pt x="77010" y="45494"/>
                  </a:cubicBezTo>
                  <a:cubicBezTo>
                    <a:pt x="76915" y="45518"/>
                    <a:pt x="76831" y="45590"/>
                    <a:pt x="76736" y="45613"/>
                  </a:cubicBezTo>
                  <a:close/>
                  <a:moveTo>
                    <a:pt x="34695" y="60115"/>
                  </a:moveTo>
                  <a:cubicBezTo>
                    <a:pt x="34778" y="59889"/>
                    <a:pt x="34862" y="59686"/>
                    <a:pt x="34945" y="59425"/>
                  </a:cubicBezTo>
                  <a:lnTo>
                    <a:pt x="34945" y="62639"/>
                  </a:lnTo>
                  <a:cubicBezTo>
                    <a:pt x="34993" y="61496"/>
                    <a:pt x="35017" y="60353"/>
                    <a:pt x="35314" y="59222"/>
                  </a:cubicBezTo>
                  <a:cubicBezTo>
                    <a:pt x="35255" y="59889"/>
                    <a:pt x="35195" y="60544"/>
                    <a:pt x="35159" y="61210"/>
                  </a:cubicBezTo>
                  <a:cubicBezTo>
                    <a:pt x="35398" y="59889"/>
                    <a:pt x="35707" y="58603"/>
                    <a:pt x="36195" y="57353"/>
                  </a:cubicBezTo>
                  <a:cubicBezTo>
                    <a:pt x="36683" y="56115"/>
                    <a:pt x="37255" y="54900"/>
                    <a:pt x="37957" y="53757"/>
                  </a:cubicBezTo>
                  <a:cubicBezTo>
                    <a:pt x="37243" y="54662"/>
                    <a:pt x="36791" y="55769"/>
                    <a:pt x="36231" y="56758"/>
                  </a:cubicBezTo>
                  <a:cubicBezTo>
                    <a:pt x="36183" y="56734"/>
                    <a:pt x="36136" y="56722"/>
                    <a:pt x="36088" y="56686"/>
                  </a:cubicBezTo>
                  <a:cubicBezTo>
                    <a:pt x="36612" y="55674"/>
                    <a:pt x="37148" y="54662"/>
                    <a:pt x="37672" y="53650"/>
                  </a:cubicBezTo>
                  <a:cubicBezTo>
                    <a:pt x="37636" y="53638"/>
                    <a:pt x="37624" y="53626"/>
                    <a:pt x="37600" y="53614"/>
                  </a:cubicBezTo>
                  <a:cubicBezTo>
                    <a:pt x="37100" y="54507"/>
                    <a:pt x="36600" y="55376"/>
                    <a:pt x="36112" y="56269"/>
                  </a:cubicBezTo>
                  <a:cubicBezTo>
                    <a:pt x="36076" y="56257"/>
                    <a:pt x="36064" y="56246"/>
                    <a:pt x="36029" y="56234"/>
                  </a:cubicBezTo>
                  <a:cubicBezTo>
                    <a:pt x="36374" y="55281"/>
                    <a:pt x="36910" y="54424"/>
                    <a:pt x="37434" y="53567"/>
                  </a:cubicBezTo>
                  <a:cubicBezTo>
                    <a:pt x="37386" y="53531"/>
                    <a:pt x="37338" y="53519"/>
                    <a:pt x="37303" y="53507"/>
                  </a:cubicBezTo>
                  <a:cubicBezTo>
                    <a:pt x="36802" y="54448"/>
                    <a:pt x="36314" y="55365"/>
                    <a:pt x="35826" y="56305"/>
                  </a:cubicBezTo>
                  <a:lnTo>
                    <a:pt x="35731" y="56257"/>
                  </a:lnTo>
                  <a:cubicBezTo>
                    <a:pt x="35790" y="56091"/>
                    <a:pt x="35850" y="55936"/>
                    <a:pt x="35898" y="55781"/>
                  </a:cubicBezTo>
                  <a:cubicBezTo>
                    <a:pt x="35767" y="55936"/>
                    <a:pt x="35671" y="56127"/>
                    <a:pt x="35517" y="56210"/>
                  </a:cubicBezTo>
                  <a:cubicBezTo>
                    <a:pt x="35255" y="56353"/>
                    <a:pt x="35398" y="55900"/>
                    <a:pt x="35171" y="55912"/>
                  </a:cubicBezTo>
                  <a:cubicBezTo>
                    <a:pt x="34636" y="57079"/>
                    <a:pt x="34278" y="58282"/>
                    <a:pt x="34338" y="59579"/>
                  </a:cubicBezTo>
                  <a:cubicBezTo>
                    <a:pt x="34374" y="59460"/>
                    <a:pt x="34409" y="59365"/>
                    <a:pt x="34457" y="59270"/>
                  </a:cubicBezTo>
                  <a:cubicBezTo>
                    <a:pt x="34326" y="60353"/>
                    <a:pt x="34338" y="61425"/>
                    <a:pt x="34493" y="62496"/>
                  </a:cubicBezTo>
                  <a:cubicBezTo>
                    <a:pt x="34493" y="61377"/>
                    <a:pt x="34481" y="60258"/>
                    <a:pt x="34731" y="59163"/>
                  </a:cubicBezTo>
                  <a:cubicBezTo>
                    <a:pt x="34778" y="59186"/>
                    <a:pt x="34790" y="59210"/>
                    <a:pt x="34778" y="59222"/>
                  </a:cubicBezTo>
                  <a:lnTo>
                    <a:pt x="34695" y="60115"/>
                  </a:lnTo>
                  <a:lnTo>
                    <a:pt x="34695" y="62568"/>
                  </a:lnTo>
                  <a:cubicBezTo>
                    <a:pt x="34731" y="62223"/>
                    <a:pt x="34731" y="61901"/>
                    <a:pt x="34731" y="61568"/>
                  </a:cubicBezTo>
                  <a:cubicBezTo>
                    <a:pt x="34719" y="61080"/>
                    <a:pt x="34707" y="60603"/>
                    <a:pt x="34695" y="60115"/>
                  </a:cubicBezTo>
                  <a:close/>
                  <a:moveTo>
                    <a:pt x="47982" y="53138"/>
                  </a:moveTo>
                  <a:cubicBezTo>
                    <a:pt x="47840" y="53090"/>
                    <a:pt x="47685" y="53079"/>
                    <a:pt x="47554" y="53019"/>
                  </a:cubicBezTo>
                  <a:cubicBezTo>
                    <a:pt x="46589" y="52626"/>
                    <a:pt x="45613" y="52245"/>
                    <a:pt x="44637" y="51864"/>
                  </a:cubicBezTo>
                  <a:cubicBezTo>
                    <a:pt x="44506" y="51828"/>
                    <a:pt x="44351" y="51828"/>
                    <a:pt x="44220" y="51805"/>
                  </a:cubicBezTo>
                  <a:cubicBezTo>
                    <a:pt x="44208" y="51852"/>
                    <a:pt x="44208" y="51888"/>
                    <a:pt x="44184" y="51924"/>
                  </a:cubicBezTo>
                  <a:cubicBezTo>
                    <a:pt x="45173" y="52317"/>
                    <a:pt x="46149" y="52709"/>
                    <a:pt x="47137" y="53102"/>
                  </a:cubicBezTo>
                  <a:cubicBezTo>
                    <a:pt x="47125" y="53138"/>
                    <a:pt x="47125" y="53162"/>
                    <a:pt x="47101" y="53186"/>
                  </a:cubicBezTo>
                  <a:cubicBezTo>
                    <a:pt x="46970" y="53162"/>
                    <a:pt x="46851" y="53150"/>
                    <a:pt x="46720" y="53090"/>
                  </a:cubicBezTo>
                  <a:cubicBezTo>
                    <a:pt x="45827" y="52733"/>
                    <a:pt x="44934" y="52352"/>
                    <a:pt x="44041" y="52019"/>
                  </a:cubicBezTo>
                  <a:cubicBezTo>
                    <a:pt x="43851" y="51936"/>
                    <a:pt x="43625" y="51959"/>
                    <a:pt x="43410" y="51924"/>
                  </a:cubicBezTo>
                  <a:cubicBezTo>
                    <a:pt x="43399" y="51971"/>
                    <a:pt x="43399" y="52019"/>
                    <a:pt x="43387" y="52055"/>
                  </a:cubicBezTo>
                  <a:cubicBezTo>
                    <a:pt x="44470" y="52507"/>
                    <a:pt x="45542" y="52948"/>
                    <a:pt x="46625" y="53400"/>
                  </a:cubicBezTo>
                  <a:cubicBezTo>
                    <a:pt x="46613" y="53424"/>
                    <a:pt x="46613" y="53460"/>
                    <a:pt x="46601" y="53483"/>
                  </a:cubicBezTo>
                  <a:cubicBezTo>
                    <a:pt x="46458" y="53448"/>
                    <a:pt x="46327" y="53424"/>
                    <a:pt x="46197" y="53364"/>
                  </a:cubicBezTo>
                  <a:cubicBezTo>
                    <a:pt x="45232" y="52971"/>
                    <a:pt x="44280" y="52567"/>
                    <a:pt x="43303" y="52162"/>
                  </a:cubicBezTo>
                  <a:cubicBezTo>
                    <a:pt x="43160" y="52102"/>
                    <a:pt x="42982" y="52090"/>
                    <a:pt x="42803" y="52043"/>
                  </a:cubicBezTo>
                  <a:cubicBezTo>
                    <a:pt x="42791" y="52090"/>
                    <a:pt x="42768" y="52114"/>
                    <a:pt x="42768" y="52162"/>
                  </a:cubicBezTo>
                  <a:cubicBezTo>
                    <a:pt x="43863" y="52590"/>
                    <a:pt x="44934" y="53043"/>
                    <a:pt x="46018" y="53471"/>
                  </a:cubicBezTo>
                  <a:cubicBezTo>
                    <a:pt x="46006" y="53507"/>
                    <a:pt x="45982" y="53543"/>
                    <a:pt x="45970" y="53579"/>
                  </a:cubicBezTo>
                  <a:cubicBezTo>
                    <a:pt x="45839" y="53531"/>
                    <a:pt x="45685" y="53507"/>
                    <a:pt x="45565" y="53460"/>
                  </a:cubicBezTo>
                  <a:cubicBezTo>
                    <a:pt x="44613" y="53067"/>
                    <a:pt x="43684" y="52698"/>
                    <a:pt x="42732" y="52317"/>
                  </a:cubicBezTo>
                  <a:cubicBezTo>
                    <a:pt x="42339" y="52150"/>
                    <a:pt x="42220" y="52150"/>
                    <a:pt x="41779" y="52340"/>
                  </a:cubicBezTo>
                  <a:cubicBezTo>
                    <a:pt x="43149" y="52805"/>
                    <a:pt x="44482" y="53269"/>
                    <a:pt x="45839" y="53721"/>
                  </a:cubicBezTo>
                  <a:cubicBezTo>
                    <a:pt x="45827" y="53757"/>
                    <a:pt x="45827" y="53805"/>
                    <a:pt x="45804" y="53829"/>
                  </a:cubicBezTo>
                  <a:cubicBezTo>
                    <a:pt x="45673" y="53805"/>
                    <a:pt x="45530" y="53781"/>
                    <a:pt x="45387" y="53745"/>
                  </a:cubicBezTo>
                  <a:cubicBezTo>
                    <a:pt x="44125" y="53329"/>
                    <a:pt x="42863" y="52876"/>
                    <a:pt x="41601" y="52471"/>
                  </a:cubicBezTo>
                  <a:cubicBezTo>
                    <a:pt x="41363" y="52400"/>
                    <a:pt x="41077" y="52436"/>
                    <a:pt x="40827" y="52400"/>
                  </a:cubicBezTo>
                  <a:cubicBezTo>
                    <a:pt x="40827" y="52448"/>
                    <a:pt x="40803" y="52471"/>
                    <a:pt x="40803" y="52519"/>
                  </a:cubicBezTo>
                  <a:cubicBezTo>
                    <a:pt x="41625" y="52924"/>
                    <a:pt x="42517" y="53186"/>
                    <a:pt x="43291" y="53698"/>
                  </a:cubicBezTo>
                  <a:cubicBezTo>
                    <a:pt x="43149" y="53721"/>
                    <a:pt x="43006" y="53710"/>
                    <a:pt x="42887" y="53662"/>
                  </a:cubicBezTo>
                  <a:cubicBezTo>
                    <a:pt x="42053" y="53329"/>
                    <a:pt x="41244" y="52983"/>
                    <a:pt x="40422" y="52638"/>
                  </a:cubicBezTo>
                  <a:cubicBezTo>
                    <a:pt x="40267" y="52578"/>
                    <a:pt x="40089" y="52590"/>
                    <a:pt x="39910" y="52567"/>
                  </a:cubicBezTo>
                  <a:cubicBezTo>
                    <a:pt x="39910" y="52590"/>
                    <a:pt x="39898" y="52638"/>
                    <a:pt x="39898" y="52674"/>
                  </a:cubicBezTo>
                  <a:cubicBezTo>
                    <a:pt x="41208" y="53150"/>
                    <a:pt x="42517" y="53638"/>
                    <a:pt x="43839" y="54114"/>
                  </a:cubicBezTo>
                  <a:cubicBezTo>
                    <a:pt x="43839" y="54162"/>
                    <a:pt x="43827" y="54198"/>
                    <a:pt x="43827" y="54245"/>
                  </a:cubicBezTo>
                  <a:cubicBezTo>
                    <a:pt x="43684" y="54257"/>
                    <a:pt x="43541" y="54257"/>
                    <a:pt x="43363" y="54281"/>
                  </a:cubicBezTo>
                  <a:cubicBezTo>
                    <a:pt x="43541" y="54364"/>
                    <a:pt x="43696" y="54424"/>
                    <a:pt x="43839" y="54495"/>
                  </a:cubicBezTo>
                  <a:cubicBezTo>
                    <a:pt x="43827" y="54543"/>
                    <a:pt x="43827" y="54579"/>
                    <a:pt x="43815" y="54614"/>
                  </a:cubicBezTo>
                  <a:cubicBezTo>
                    <a:pt x="43637" y="54591"/>
                    <a:pt x="43458" y="54579"/>
                    <a:pt x="43291" y="54519"/>
                  </a:cubicBezTo>
                  <a:cubicBezTo>
                    <a:pt x="41839" y="53983"/>
                    <a:pt x="40374" y="53448"/>
                    <a:pt x="38922" y="52924"/>
                  </a:cubicBezTo>
                  <a:cubicBezTo>
                    <a:pt x="38767" y="52864"/>
                    <a:pt x="38588" y="52876"/>
                    <a:pt x="38446" y="52852"/>
                  </a:cubicBezTo>
                  <a:cubicBezTo>
                    <a:pt x="40243" y="53567"/>
                    <a:pt x="42089" y="54114"/>
                    <a:pt x="43827" y="54936"/>
                  </a:cubicBezTo>
                  <a:cubicBezTo>
                    <a:pt x="43684" y="54948"/>
                    <a:pt x="43541" y="54912"/>
                    <a:pt x="43422" y="54876"/>
                  </a:cubicBezTo>
                  <a:cubicBezTo>
                    <a:pt x="41684" y="54257"/>
                    <a:pt x="39946" y="53650"/>
                    <a:pt x="38207" y="53055"/>
                  </a:cubicBezTo>
                  <a:cubicBezTo>
                    <a:pt x="38029" y="52995"/>
                    <a:pt x="37826" y="52995"/>
                    <a:pt x="37648" y="52983"/>
                  </a:cubicBezTo>
                  <a:cubicBezTo>
                    <a:pt x="37636" y="53007"/>
                    <a:pt x="37636" y="53043"/>
                    <a:pt x="37636" y="53067"/>
                  </a:cubicBezTo>
                  <a:cubicBezTo>
                    <a:pt x="37743" y="53114"/>
                    <a:pt x="37826" y="53174"/>
                    <a:pt x="37934" y="53210"/>
                  </a:cubicBezTo>
                  <a:cubicBezTo>
                    <a:pt x="39517" y="53745"/>
                    <a:pt x="41017" y="54531"/>
                    <a:pt x="42648" y="54900"/>
                  </a:cubicBezTo>
                  <a:cubicBezTo>
                    <a:pt x="43113" y="55007"/>
                    <a:pt x="43541" y="55210"/>
                    <a:pt x="43994" y="55376"/>
                  </a:cubicBezTo>
                  <a:cubicBezTo>
                    <a:pt x="44101" y="55412"/>
                    <a:pt x="44232" y="55424"/>
                    <a:pt x="44315" y="55388"/>
                  </a:cubicBezTo>
                  <a:cubicBezTo>
                    <a:pt x="44577" y="55257"/>
                    <a:pt x="44815" y="55091"/>
                    <a:pt x="45089" y="54936"/>
                  </a:cubicBezTo>
                  <a:cubicBezTo>
                    <a:pt x="44815" y="54781"/>
                    <a:pt x="44553" y="54650"/>
                    <a:pt x="44303" y="54531"/>
                  </a:cubicBezTo>
                  <a:cubicBezTo>
                    <a:pt x="44315" y="54483"/>
                    <a:pt x="44351" y="54436"/>
                    <a:pt x="44363" y="54400"/>
                  </a:cubicBezTo>
                  <a:cubicBezTo>
                    <a:pt x="44553" y="54483"/>
                    <a:pt x="44732" y="54579"/>
                    <a:pt x="44934" y="54650"/>
                  </a:cubicBezTo>
                  <a:cubicBezTo>
                    <a:pt x="45113" y="54710"/>
                    <a:pt x="45304" y="54948"/>
                    <a:pt x="45482" y="54650"/>
                  </a:cubicBezTo>
                  <a:cubicBezTo>
                    <a:pt x="45030" y="54495"/>
                    <a:pt x="44601" y="54353"/>
                    <a:pt x="44172" y="54198"/>
                  </a:cubicBezTo>
                  <a:cubicBezTo>
                    <a:pt x="44184" y="54138"/>
                    <a:pt x="44220" y="54102"/>
                    <a:pt x="44232" y="54043"/>
                  </a:cubicBezTo>
                  <a:cubicBezTo>
                    <a:pt x="44434" y="54102"/>
                    <a:pt x="44673" y="54126"/>
                    <a:pt x="44851" y="54233"/>
                  </a:cubicBezTo>
                  <a:cubicBezTo>
                    <a:pt x="45506" y="54591"/>
                    <a:pt x="46066" y="54472"/>
                    <a:pt x="46625" y="54019"/>
                  </a:cubicBezTo>
                  <a:cubicBezTo>
                    <a:pt x="47066" y="53650"/>
                    <a:pt x="47542" y="53400"/>
                    <a:pt x="47982" y="53138"/>
                  </a:cubicBezTo>
                  <a:cubicBezTo>
                    <a:pt x="48042" y="53102"/>
                    <a:pt x="48137" y="53090"/>
                    <a:pt x="48197" y="53043"/>
                  </a:cubicBezTo>
                  <a:cubicBezTo>
                    <a:pt x="49768" y="52114"/>
                    <a:pt x="51328" y="51197"/>
                    <a:pt x="52900" y="50257"/>
                  </a:cubicBezTo>
                  <a:cubicBezTo>
                    <a:pt x="52935" y="50233"/>
                    <a:pt x="52983" y="50185"/>
                    <a:pt x="53031" y="50138"/>
                  </a:cubicBezTo>
                  <a:cubicBezTo>
                    <a:pt x="53019" y="50126"/>
                    <a:pt x="53019" y="50102"/>
                    <a:pt x="52995" y="50078"/>
                  </a:cubicBezTo>
                  <a:cubicBezTo>
                    <a:pt x="51269" y="50423"/>
                    <a:pt x="49542" y="50769"/>
                    <a:pt x="47816" y="51090"/>
                  </a:cubicBezTo>
                  <a:lnTo>
                    <a:pt x="47816" y="51162"/>
                  </a:lnTo>
                  <a:lnTo>
                    <a:pt x="48887" y="51614"/>
                  </a:lnTo>
                  <a:cubicBezTo>
                    <a:pt x="48280" y="51650"/>
                    <a:pt x="47816" y="51066"/>
                    <a:pt x="47078" y="51257"/>
                  </a:cubicBezTo>
                  <a:cubicBezTo>
                    <a:pt x="47685" y="51495"/>
                    <a:pt x="48221" y="51697"/>
                    <a:pt x="48744" y="51900"/>
                  </a:cubicBezTo>
                  <a:cubicBezTo>
                    <a:pt x="48733" y="51924"/>
                    <a:pt x="48709" y="51971"/>
                    <a:pt x="48697" y="51995"/>
                  </a:cubicBezTo>
                  <a:cubicBezTo>
                    <a:pt x="48161" y="51805"/>
                    <a:pt x="47625" y="51590"/>
                    <a:pt x="47078" y="51400"/>
                  </a:cubicBezTo>
                  <a:cubicBezTo>
                    <a:pt x="46863" y="51328"/>
                    <a:pt x="46649" y="51352"/>
                    <a:pt x="46423" y="51316"/>
                  </a:cubicBezTo>
                  <a:cubicBezTo>
                    <a:pt x="46411" y="51352"/>
                    <a:pt x="46411" y="51388"/>
                    <a:pt x="46411" y="51424"/>
                  </a:cubicBezTo>
                  <a:cubicBezTo>
                    <a:pt x="47006" y="51650"/>
                    <a:pt x="47601" y="51888"/>
                    <a:pt x="48197" y="52102"/>
                  </a:cubicBezTo>
                  <a:cubicBezTo>
                    <a:pt x="48173" y="52138"/>
                    <a:pt x="48173" y="52162"/>
                    <a:pt x="48161" y="52209"/>
                  </a:cubicBezTo>
                  <a:cubicBezTo>
                    <a:pt x="48042" y="52186"/>
                    <a:pt x="47935" y="52162"/>
                    <a:pt x="47816" y="52126"/>
                  </a:cubicBezTo>
                  <a:cubicBezTo>
                    <a:pt x="47304" y="51924"/>
                    <a:pt x="46780" y="51721"/>
                    <a:pt x="46256" y="51543"/>
                  </a:cubicBezTo>
                  <a:cubicBezTo>
                    <a:pt x="46089" y="51483"/>
                    <a:pt x="45911" y="51495"/>
                    <a:pt x="45732" y="51471"/>
                  </a:cubicBezTo>
                  <a:cubicBezTo>
                    <a:pt x="45732" y="51495"/>
                    <a:pt x="45720" y="51531"/>
                    <a:pt x="45720" y="51555"/>
                  </a:cubicBezTo>
                  <a:cubicBezTo>
                    <a:pt x="46494" y="51852"/>
                    <a:pt x="47268" y="52138"/>
                    <a:pt x="48042" y="52436"/>
                  </a:cubicBezTo>
                  <a:cubicBezTo>
                    <a:pt x="48030" y="52459"/>
                    <a:pt x="48018" y="52507"/>
                    <a:pt x="48018" y="52543"/>
                  </a:cubicBezTo>
                  <a:cubicBezTo>
                    <a:pt x="47875" y="52507"/>
                    <a:pt x="47732" y="52495"/>
                    <a:pt x="47613" y="52436"/>
                  </a:cubicBezTo>
                  <a:cubicBezTo>
                    <a:pt x="46923" y="52186"/>
                    <a:pt x="46244" y="51912"/>
                    <a:pt x="45554" y="51674"/>
                  </a:cubicBezTo>
                  <a:cubicBezTo>
                    <a:pt x="45351" y="51602"/>
                    <a:pt x="45113" y="51626"/>
                    <a:pt x="44899" y="51614"/>
                  </a:cubicBezTo>
                  <a:cubicBezTo>
                    <a:pt x="44899" y="51650"/>
                    <a:pt x="44899" y="51686"/>
                    <a:pt x="44887" y="51721"/>
                  </a:cubicBezTo>
                  <a:cubicBezTo>
                    <a:pt x="44982" y="51769"/>
                    <a:pt x="45065" y="51805"/>
                    <a:pt x="45173" y="51840"/>
                  </a:cubicBezTo>
                  <a:lnTo>
                    <a:pt x="47721" y="52864"/>
                  </a:lnTo>
                  <a:cubicBezTo>
                    <a:pt x="47816" y="52936"/>
                    <a:pt x="47899" y="53043"/>
                    <a:pt x="47982" y="53138"/>
                  </a:cubicBezTo>
                  <a:close/>
                  <a:moveTo>
                    <a:pt x="4525" y="25873"/>
                  </a:moveTo>
                  <a:cubicBezTo>
                    <a:pt x="4334" y="25825"/>
                    <a:pt x="4156" y="25766"/>
                    <a:pt x="3965" y="25718"/>
                  </a:cubicBezTo>
                  <a:cubicBezTo>
                    <a:pt x="3941" y="25766"/>
                    <a:pt x="3929" y="25789"/>
                    <a:pt x="3917" y="25837"/>
                  </a:cubicBezTo>
                  <a:cubicBezTo>
                    <a:pt x="4048" y="25944"/>
                    <a:pt x="4191" y="26051"/>
                    <a:pt x="4334" y="26147"/>
                  </a:cubicBezTo>
                  <a:cubicBezTo>
                    <a:pt x="4310" y="26182"/>
                    <a:pt x="4310" y="26206"/>
                    <a:pt x="4298" y="26242"/>
                  </a:cubicBezTo>
                  <a:cubicBezTo>
                    <a:pt x="3917" y="26004"/>
                    <a:pt x="3525" y="25706"/>
                    <a:pt x="3096" y="26111"/>
                  </a:cubicBezTo>
                  <a:cubicBezTo>
                    <a:pt x="7418" y="28647"/>
                    <a:pt x="11716" y="31195"/>
                    <a:pt x="16026" y="33743"/>
                  </a:cubicBezTo>
                  <a:cubicBezTo>
                    <a:pt x="15169" y="32386"/>
                    <a:pt x="13585" y="32016"/>
                    <a:pt x="12442" y="31052"/>
                  </a:cubicBezTo>
                  <a:cubicBezTo>
                    <a:pt x="12454" y="31016"/>
                    <a:pt x="12478" y="30992"/>
                    <a:pt x="12490" y="30969"/>
                  </a:cubicBezTo>
                  <a:cubicBezTo>
                    <a:pt x="13335" y="31493"/>
                    <a:pt x="14204" y="32005"/>
                    <a:pt x="15050" y="32516"/>
                  </a:cubicBezTo>
                  <a:cubicBezTo>
                    <a:pt x="15074" y="32493"/>
                    <a:pt x="15085" y="32457"/>
                    <a:pt x="15121" y="32433"/>
                  </a:cubicBezTo>
                  <a:cubicBezTo>
                    <a:pt x="14859" y="32207"/>
                    <a:pt x="14597" y="31981"/>
                    <a:pt x="14347" y="31766"/>
                  </a:cubicBezTo>
                  <a:cubicBezTo>
                    <a:pt x="14395" y="31778"/>
                    <a:pt x="14466" y="31790"/>
                    <a:pt x="14538" y="31802"/>
                  </a:cubicBezTo>
                  <a:cubicBezTo>
                    <a:pt x="14574" y="31778"/>
                    <a:pt x="14585" y="31731"/>
                    <a:pt x="14621" y="31707"/>
                  </a:cubicBezTo>
                  <a:cubicBezTo>
                    <a:pt x="14359" y="31493"/>
                    <a:pt x="14121" y="31243"/>
                    <a:pt x="13847" y="31064"/>
                  </a:cubicBezTo>
                  <a:cubicBezTo>
                    <a:pt x="13323" y="30719"/>
                    <a:pt x="12752" y="30433"/>
                    <a:pt x="12216" y="30111"/>
                  </a:cubicBezTo>
                  <a:cubicBezTo>
                    <a:pt x="12145" y="30064"/>
                    <a:pt x="12073" y="30004"/>
                    <a:pt x="12014" y="29945"/>
                  </a:cubicBezTo>
                  <a:cubicBezTo>
                    <a:pt x="12026" y="29933"/>
                    <a:pt x="12037" y="29897"/>
                    <a:pt x="12061" y="29885"/>
                  </a:cubicBezTo>
                  <a:cubicBezTo>
                    <a:pt x="12680" y="30242"/>
                    <a:pt x="13288" y="30600"/>
                    <a:pt x="13919" y="30957"/>
                  </a:cubicBezTo>
                  <a:cubicBezTo>
                    <a:pt x="13931" y="30933"/>
                    <a:pt x="13966" y="30885"/>
                    <a:pt x="13978" y="30850"/>
                  </a:cubicBezTo>
                  <a:cubicBezTo>
                    <a:pt x="13288" y="30219"/>
                    <a:pt x="12383" y="29921"/>
                    <a:pt x="11656" y="29349"/>
                  </a:cubicBezTo>
                  <a:lnTo>
                    <a:pt x="11704" y="29266"/>
                  </a:lnTo>
                  <a:cubicBezTo>
                    <a:pt x="12276" y="29588"/>
                    <a:pt x="12859" y="29921"/>
                    <a:pt x="13431" y="30254"/>
                  </a:cubicBezTo>
                  <a:cubicBezTo>
                    <a:pt x="13097" y="29635"/>
                    <a:pt x="12788" y="29040"/>
                    <a:pt x="12121" y="28706"/>
                  </a:cubicBezTo>
                  <a:cubicBezTo>
                    <a:pt x="11561" y="28445"/>
                    <a:pt x="11049" y="28111"/>
                    <a:pt x="10513" y="27814"/>
                  </a:cubicBezTo>
                  <a:cubicBezTo>
                    <a:pt x="10406" y="27754"/>
                    <a:pt x="10335" y="27683"/>
                    <a:pt x="10240" y="27623"/>
                  </a:cubicBezTo>
                  <a:cubicBezTo>
                    <a:pt x="10252" y="27599"/>
                    <a:pt x="10287" y="27563"/>
                    <a:pt x="10299" y="27540"/>
                  </a:cubicBezTo>
                  <a:cubicBezTo>
                    <a:pt x="11002" y="27921"/>
                    <a:pt x="11704" y="28325"/>
                    <a:pt x="12418" y="28706"/>
                  </a:cubicBezTo>
                  <a:cubicBezTo>
                    <a:pt x="12311" y="28456"/>
                    <a:pt x="12157" y="28230"/>
                    <a:pt x="12026" y="28028"/>
                  </a:cubicBezTo>
                  <a:cubicBezTo>
                    <a:pt x="11287" y="26921"/>
                    <a:pt x="10549" y="25837"/>
                    <a:pt x="9811" y="24730"/>
                  </a:cubicBezTo>
                  <a:cubicBezTo>
                    <a:pt x="9704" y="24599"/>
                    <a:pt x="9621" y="24456"/>
                    <a:pt x="9501" y="24289"/>
                  </a:cubicBezTo>
                  <a:cubicBezTo>
                    <a:pt x="9394" y="24313"/>
                    <a:pt x="9275" y="24361"/>
                    <a:pt x="9168" y="24396"/>
                  </a:cubicBezTo>
                  <a:lnTo>
                    <a:pt x="9168" y="24480"/>
                  </a:lnTo>
                  <a:cubicBezTo>
                    <a:pt x="9370" y="24551"/>
                    <a:pt x="9597" y="24646"/>
                    <a:pt x="9811" y="24718"/>
                  </a:cubicBezTo>
                  <a:cubicBezTo>
                    <a:pt x="9763" y="24908"/>
                    <a:pt x="9680" y="24908"/>
                    <a:pt x="9513" y="24825"/>
                  </a:cubicBezTo>
                  <a:cubicBezTo>
                    <a:pt x="9287" y="24694"/>
                    <a:pt x="9049" y="24575"/>
                    <a:pt x="8823" y="24456"/>
                  </a:cubicBezTo>
                  <a:cubicBezTo>
                    <a:pt x="8811" y="24480"/>
                    <a:pt x="8799" y="24516"/>
                    <a:pt x="8775" y="24527"/>
                  </a:cubicBezTo>
                  <a:cubicBezTo>
                    <a:pt x="9132" y="24730"/>
                    <a:pt x="9478" y="24944"/>
                    <a:pt x="9835" y="25147"/>
                  </a:cubicBezTo>
                  <a:lnTo>
                    <a:pt x="9799" y="25242"/>
                  </a:lnTo>
                  <a:cubicBezTo>
                    <a:pt x="9240" y="25111"/>
                    <a:pt x="8859" y="24551"/>
                    <a:pt x="8216" y="24670"/>
                  </a:cubicBezTo>
                  <a:lnTo>
                    <a:pt x="10621" y="26194"/>
                  </a:lnTo>
                  <a:cubicBezTo>
                    <a:pt x="10597" y="26242"/>
                    <a:pt x="10585" y="26266"/>
                    <a:pt x="10549" y="26313"/>
                  </a:cubicBezTo>
                  <a:cubicBezTo>
                    <a:pt x="10466" y="26254"/>
                    <a:pt x="10359" y="26194"/>
                    <a:pt x="10263" y="26135"/>
                  </a:cubicBezTo>
                  <a:cubicBezTo>
                    <a:pt x="9549" y="25706"/>
                    <a:pt x="8859" y="25254"/>
                    <a:pt x="8132" y="24825"/>
                  </a:cubicBezTo>
                  <a:cubicBezTo>
                    <a:pt x="7989" y="24754"/>
                    <a:pt x="7811" y="24766"/>
                    <a:pt x="7668" y="24718"/>
                  </a:cubicBezTo>
                  <a:cubicBezTo>
                    <a:pt x="7644" y="24754"/>
                    <a:pt x="7644" y="24777"/>
                    <a:pt x="7632" y="24813"/>
                  </a:cubicBezTo>
                  <a:cubicBezTo>
                    <a:pt x="7977" y="25087"/>
                    <a:pt x="8430" y="25242"/>
                    <a:pt x="8704" y="25611"/>
                  </a:cubicBezTo>
                  <a:cubicBezTo>
                    <a:pt x="8323" y="25444"/>
                    <a:pt x="7977" y="25206"/>
                    <a:pt x="7608" y="25016"/>
                  </a:cubicBezTo>
                  <a:cubicBezTo>
                    <a:pt x="7430" y="24932"/>
                    <a:pt x="7204" y="24932"/>
                    <a:pt x="7013" y="24897"/>
                  </a:cubicBezTo>
                  <a:lnTo>
                    <a:pt x="6965" y="25027"/>
                  </a:lnTo>
                  <a:cubicBezTo>
                    <a:pt x="8454" y="25909"/>
                    <a:pt x="9954" y="26790"/>
                    <a:pt x="11442" y="27671"/>
                  </a:cubicBezTo>
                  <a:lnTo>
                    <a:pt x="11406" y="27754"/>
                  </a:lnTo>
                  <a:cubicBezTo>
                    <a:pt x="11299" y="27706"/>
                    <a:pt x="11180" y="27671"/>
                    <a:pt x="11085" y="27611"/>
                  </a:cubicBezTo>
                  <a:cubicBezTo>
                    <a:pt x="9728" y="26801"/>
                    <a:pt x="8358" y="26004"/>
                    <a:pt x="7013" y="25206"/>
                  </a:cubicBezTo>
                  <a:cubicBezTo>
                    <a:pt x="6882" y="25135"/>
                    <a:pt x="6715" y="25123"/>
                    <a:pt x="6561" y="25075"/>
                  </a:cubicBezTo>
                  <a:cubicBezTo>
                    <a:pt x="6549" y="25123"/>
                    <a:pt x="6537" y="25147"/>
                    <a:pt x="6525" y="25194"/>
                  </a:cubicBezTo>
                  <a:cubicBezTo>
                    <a:pt x="6858" y="25408"/>
                    <a:pt x="7215" y="25623"/>
                    <a:pt x="7561" y="25837"/>
                  </a:cubicBezTo>
                  <a:cubicBezTo>
                    <a:pt x="7549" y="25861"/>
                    <a:pt x="7513" y="25897"/>
                    <a:pt x="7501" y="25932"/>
                  </a:cubicBezTo>
                  <a:cubicBezTo>
                    <a:pt x="7239" y="25778"/>
                    <a:pt x="6965" y="25635"/>
                    <a:pt x="6703" y="25468"/>
                  </a:cubicBezTo>
                  <a:cubicBezTo>
                    <a:pt x="6430" y="25301"/>
                    <a:pt x="6180" y="25111"/>
                    <a:pt x="5822" y="25373"/>
                  </a:cubicBezTo>
                  <a:cubicBezTo>
                    <a:pt x="7037" y="26135"/>
                    <a:pt x="8251" y="26897"/>
                    <a:pt x="9466" y="27635"/>
                  </a:cubicBezTo>
                  <a:cubicBezTo>
                    <a:pt x="9454" y="27671"/>
                    <a:pt x="9442" y="27683"/>
                    <a:pt x="9418" y="27706"/>
                  </a:cubicBezTo>
                  <a:cubicBezTo>
                    <a:pt x="9335" y="27671"/>
                    <a:pt x="9240" y="27635"/>
                    <a:pt x="9168" y="27587"/>
                  </a:cubicBezTo>
                  <a:cubicBezTo>
                    <a:pt x="8085" y="26921"/>
                    <a:pt x="7001" y="26254"/>
                    <a:pt x="5930" y="25551"/>
                  </a:cubicBezTo>
                  <a:cubicBezTo>
                    <a:pt x="5703" y="25408"/>
                    <a:pt x="5489" y="25349"/>
                    <a:pt x="5239" y="25492"/>
                  </a:cubicBezTo>
                  <a:cubicBezTo>
                    <a:pt x="5834" y="25861"/>
                    <a:pt x="6418" y="26218"/>
                    <a:pt x="7001" y="26599"/>
                  </a:cubicBezTo>
                  <a:cubicBezTo>
                    <a:pt x="6977" y="26623"/>
                    <a:pt x="6954" y="26659"/>
                    <a:pt x="6942" y="26682"/>
                  </a:cubicBezTo>
                  <a:cubicBezTo>
                    <a:pt x="6406" y="26361"/>
                    <a:pt x="5870" y="26063"/>
                    <a:pt x="5346" y="25718"/>
                  </a:cubicBezTo>
                  <a:cubicBezTo>
                    <a:pt x="5037" y="25492"/>
                    <a:pt x="4763" y="25563"/>
                    <a:pt x="4441" y="25682"/>
                  </a:cubicBezTo>
                  <a:cubicBezTo>
                    <a:pt x="4501" y="25766"/>
                    <a:pt x="4525" y="25801"/>
                    <a:pt x="4572" y="25849"/>
                  </a:cubicBezTo>
                  <a:cubicBezTo>
                    <a:pt x="4537" y="25849"/>
                    <a:pt x="4525" y="25873"/>
                    <a:pt x="4525" y="25873"/>
                  </a:cubicBezTo>
                  <a:close/>
                  <a:moveTo>
                    <a:pt x="40815" y="54876"/>
                  </a:moveTo>
                  <a:lnTo>
                    <a:pt x="40815" y="54876"/>
                  </a:lnTo>
                  <a:cubicBezTo>
                    <a:pt x="40720" y="54829"/>
                    <a:pt x="40636" y="54781"/>
                    <a:pt x="40470" y="54698"/>
                  </a:cubicBezTo>
                  <a:cubicBezTo>
                    <a:pt x="39839" y="55793"/>
                    <a:pt x="39219" y="56853"/>
                    <a:pt x="38612" y="57924"/>
                  </a:cubicBezTo>
                  <a:cubicBezTo>
                    <a:pt x="38577" y="57912"/>
                    <a:pt x="38529" y="57877"/>
                    <a:pt x="38505" y="57865"/>
                  </a:cubicBezTo>
                  <a:cubicBezTo>
                    <a:pt x="39112" y="56805"/>
                    <a:pt x="39720" y="55734"/>
                    <a:pt x="40339" y="54686"/>
                  </a:cubicBezTo>
                  <a:cubicBezTo>
                    <a:pt x="40243" y="54745"/>
                    <a:pt x="40172" y="54817"/>
                    <a:pt x="40112" y="54900"/>
                  </a:cubicBezTo>
                  <a:cubicBezTo>
                    <a:pt x="39624" y="55698"/>
                    <a:pt x="39124" y="56484"/>
                    <a:pt x="38636" y="57258"/>
                  </a:cubicBezTo>
                  <a:cubicBezTo>
                    <a:pt x="38517" y="57448"/>
                    <a:pt x="38291" y="57579"/>
                    <a:pt x="38231" y="57781"/>
                  </a:cubicBezTo>
                  <a:cubicBezTo>
                    <a:pt x="37576" y="59627"/>
                    <a:pt x="37029" y="61496"/>
                    <a:pt x="37529" y="63496"/>
                  </a:cubicBezTo>
                  <a:lnTo>
                    <a:pt x="37529" y="62008"/>
                  </a:lnTo>
                  <a:lnTo>
                    <a:pt x="37636" y="62008"/>
                  </a:lnTo>
                  <a:lnTo>
                    <a:pt x="37636" y="63699"/>
                  </a:lnTo>
                  <a:lnTo>
                    <a:pt x="37767" y="63699"/>
                  </a:lnTo>
                  <a:lnTo>
                    <a:pt x="37767" y="62258"/>
                  </a:lnTo>
                  <a:cubicBezTo>
                    <a:pt x="37874" y="62770"/>
                    <a:pt x="37791" y="63294"/>
                    <a:pt x="37910" y="63806"/>
                  </a:cubicBezTo>
                  <a:lnTo>
                    <a:pt x="38041" y="63806"/>
                  </a:lnTo>
                  <a:lnTo>
                    <a:pt x="38041" y="62258"/>
                  </a:lnTo>
                  <a:lnTo>
                    <a:pt x="38112" y="62258"/>
                  </a:lnTo>
                  <a:cubicBezTo>
                    <a:pt x="38148" y="62806"/>
                    <a:pt x="38172" y="63377"/>
                    <a:pt x="38207" y="63925"/>
                  </a:cubicBezTo>
                  <a:cubicBezTo>
                    <a:pt x="38243" y="63925"/>
                    <a:pt x="38279" y="63925"/>
                    <a:pt x="38326" y="63913"/>
                  </a:cubicBezTo>
                  <a:cubicBezTo>
                    <a:pt x="38291" y="63377"/>
                    <a:pt x="38267" y="62818"/>
                    <a:pt x="38231" y="62282"/>
                  </a:cubicBezTo>
                  <a:lnTo>
                    <a:pt x="38338" y="62282"/>
                  </a:lnTo>
                  <a:cubicBezTo>
                    <a:pt x="38398" y="62854"/>
                    <a:pt x="38446" y="63413"/>
                    <a:pt x="38505" y="63985"/>
                  </a:cubicBezTo>
                  <a:lnTo>
                    <a:pt x="38588" y="63985"/>
                  </a:lnTo>
                  <a:lnTo>
                    <a:pt x="38588" y="62377"/>
                  </a:lnTo>
                  <a:cubicBezTo>
                    <a:pt x="38648" y="62865"/>
                    <a:pt x="38684" y="63377"/>
                    <a:pt x="38707" y="63866"/>
                  </a:cubicBezTo>
                  <a:cubicBezTo>
                    <a:pt x="38707" y="63973"/>
                    <a:pt x="38779" y="64068"/>
                    <a:pt x="38827" y="64175"/>
                  </a:cubicBezTo>
                  <a:cubicBezTo>
                    <a:pt x="38862" y="64163"/>
                    <a:pt x="38898" y="64163"/>
                    <a:pt x="38934" y="64151"/>
                  </a:cubicBezTo>
                  <a:cubicBezTo>
                    <a:pt x="38898" y="63520"/>
                    <a:pt x="38874" y="62901"/>
                    <a:pt x="38838" y="62258"/>
                  </a:cubicBezTo>
                  <a:lnTo>
                    <a:pt x="38898" y="62258"/>
                  </a:lnTo>
                  <a:cubicBezTo>
                    <a:pt x="38958" y="62925"/>
                    <a:pt x="39005" y="63580"/>
                    <a:pt x="39065" y="64247"/>
                  </a:cubicBezTo>
                  <a:cubicBezTo>
                    <a:pt x="39100" y="64247"/>
                    <a:pt x="39136" y="64235"/>
                    <a:pt x="39172" y="64235"/>
                  </a:cubicBezTo>
                  <a:lnTo>
                    <a:pt x="39172" y="62318"/>
                  </a:lnTo>
                  <a:cubicBezTo>
                    <a:pt x="39243" y="62889"/>
                    <a:pt x="39255" y="63473"/>
                    <a:pt x="39303" y="64044"/>
                  </a:cubicBezTo>
                  <a:cubicBezTo>
                    <a:pt x="39315" y="64163"/>
                    <a:pt x="39410" y="64270"/>
                    <a:pt x="39469" y="64378"/>
                  </a:cubicBezTo>
                  <a:lnTo>
                    <a:pt x="39553" y="64342"/>
                  </a:lnTo>
                  <a:cubicBezTo>
                    <a:pt x="39481" y="63556"/>
                    <a:pt x="39410" y="62746"/>
                    <a:pt x="39339" y="61961"/>
                  </a:cubicBezTo>
                  <a:cubicBezTo>
                    <a:pt x="39362" y="61961"/>
                    <a:pt x="39398" y="61961"/>
                    <a:pt x="39422" y="61937"/>
                  </a:cubicBezTo>
                  <a:cubicBezTo>
                    <a:pt x="39446" y="62056"/>
                    <a:pt x="39458" y="62199"/>
                    <a:pt x="39469" y="62318"/>
                  </a:cubicBezTo>
                  <a:cubicBezTo>
                    <a:pt x="39541" y="62949"/>
                    <a:pt x="39600" y="63580"/>
                    <a:pt x="39696" y="64223"/>
                  </a:cubicBezTo>
                  <a:cubicBezTo>
                    <a:pt x="39708" y="64318"/>
                    <a:pt x="39767" y="64413"/>
                    <a:pt x="39815" y="64520"/>
                  </a:cubicBezTo>
                  <a:cubicBezTo>
                    <a:pt x="39839" y="64497"/>
                    <a:pt x="39874" y="64497"/>
                    <a:pt x="39886" y="64485"/>
                  </a:cubicBezTo>
                  <a:cubicBezTo>
                    <a:pt x="39815" y="63639"/>
                    <a:pt x="39731" y="62794"/>
                    <a:pt x="39660" y="61961"/>
                  </a:cubicBezTo>
                  <a:cubicBezTo>
                    <a:pt x="39696" y="61961"/>
                    <a:pt x="39731" y="61961"/>
                    <a:pt x="39767" y="61937"/>
                  </a:cubicBezTo>
                  <a:cubicBezTo>
                    <a:pt x="39779" y="62092"/>
                    <a:pt x="39803" y="62223"/>
                    <a:pt x="39815" y="62377"/>
                  </a:cubicBezTo>
                  <a:cubicBezTo>
                    <a:pt x="39874" y="63008"/>
                    <a:pt x="39934" y="63639"/>
                    <a:pt x="39993" y="64282"/>
                  </a:cubicBezTo>
                  <a:cubicBezTo>
                    <a:pt x="40017" y="64556"/>
                    <a:pt x="40029" y="64556"/>
                    <a:pt x="40303" y="64604"/>
                  </a:cubicBezTo>
                  <a:cubicBezTo>
                    <a:pt x="40184" y="63782"/>
                    <a:pt x="40053" y="62973"/>
                    <a:pt x="39934" y="62151"/>
                  </a:cubicBezTo>
                  <a:cubicBezTo>
                    <a:pt x="39958" y="62151"/>
                    <a:pt x="39970" y="62139"/>
                    <a:pt x="40005" y="62139"/>
                  </a:cubicBezTo>
                  <a:cubicBezTo>
                    <a:pt x="40148" y="62996"/>
                    <a:pt x="40303" y="63866"/>
                    <a:pt x="40470" y="64723"/>
                  </a:cubicBezTo>
                  <a:cubicBezTo>
                    <a:pt x="40505" y="64723"/>
                    <a:pt x="40541" y="64711"/>
                    <a:pt x="40589" y="64711"/>
                  </a:cubicBezTo>
                  <a:lnTo>
                    <a:pt x="40362" y="62258"/>
                  </a:lnTo>
                  <a:cubicBezTo>
                    <a:pt x="40410" y="62258"/>
                    <a:pt x="40446" y="62234"/>
                    <a:pt x="40493" y="62234"/>
                  </a:cubicBezTo>
                  <a:cubicBezTo>
                    <a:pt x="40505" y="62330"/>
                    <a:pt x="40529" y="62401"/>
                    <a:pt x="40541" y="62496"/>
                  </a:cubicBezTo>
                  <a:cubicBezTo>
                    <a:pt x="40612" y="63175"/>
                    <a:pt x="40684" y="63877"/>
                    <a:pt x="40779" y="64556"/>
                  </a:cubicBezTo>
                  <a:cubicBezTo>
                    <a:pt x="40791" y="64663"/>
                    <a:pt x="40886" y="64770"/>
                    <a:pt x="40946" y="64878"/>
                  </a:cubicBezTo>
                  <a:lnTo>
                    <a:pt x="41029" y="64830"/>
                  </a:lnTo>
                  <a:cubicBezTo>
                    <a:pt x="40886" y="63961"/>
                    <a:pt x="40720" y="63115"/>
                    <a:pt x="40565" y="62258"/>
                  </a:cubicBezTo>
                  <a:cubicBezTo>
                    <a:pt x="40601" y="62258"/>
                    <a:pt x="40648" y="62234"/>
                    <a:pt x="40672" y="62234"/>
                  </a:cubicBezTo>
                  <a:cubicBezTo>
                    <a:pt x="40910" y="63151"/>
                    <a:pt x="40958" y="64116"/>
                    <a:pt x="41303" y="65009"/>
                  </a:cubicBezTo>
                  <a:cubicBezTo>
                    <a:pt x="41327" y="64997"/>
                    <a:pt x="41363" y="64997"/>
                    <a:pt x="41386" y="64997"/>
                  </a:cubicBezTo>
                  <a:cubicBezTo>
                    <a:pt x="41244" y="64235"/>
                    <a:pt x="41089" y="63461"/>
                    <a:pt x="40946" y="62699"/>
                  </a:cubicBezTo>
                  <a:cubicBezTo>
                    <a:pt x="41172" y="63413"/>
                    <a:pt x="41327" y="64128"/>
                    <a:pt x="41505" y="64842"/>
                  </a:cubicBezTo>
                  <a:cubicBezTo>
                    <a:pt x="41541" y="64973"/>
                    <a:pt x="41672" y="65080"/>
                    <a:pt x="41767" y="65187"/>
                  </a:cubicBezTo>
                  <a:cubicBezTo>
                    <a:pt x="41791" y="65151"/>
                    <a:pt x="41827" y="65140"/>
                    <a:pt x="41863" y="65116"/>
                  </a:cubicBezTo>
                  <a:cubicBezTo>
                    <a:pt x="41803" y="64794"/>
                    <a:pt x="41732" y="64485"/>
                    <a:pt x="41684" y="64163"/>
                  </a:cubicBezTo>
                  <a:cubicBezTo>
                    <a:pt x="41625" y="63830"/>
                    <a:pt x="41589" y="63520"/>
                    <a:pt x="41553" y="63187"/>
                  </a:cubicBezTo>
                  <a:cubicBezTo>
                    <a:pt x="41541" y="62889"/>
                    <a:pt x="41553" y="62580"/>
                    <a:pt x="41553" y="62270"/>
                  </a:cubicBezTo>
                  <a:cubicBezTo>
                    <a:pt x="41660" y="62568"/>
                    <a:pt x="41672" y="62877"/>
                    <a:pt x="41708" y="63187"/>
                  </a:cubicBezTo>
                  <a:cubicBezTo>
                    <a:pt x="41732" y="63508"/>
                    <a:pt x="41791" y="63806"/>
                    <a:pt x="41839" y="64116"/>
                  </a:cubicBezTo>
                  <a:cubicBezTo>
                    <a:pt x="41351" y="61080"/>
                    <a:pt x="42625" y="58532"/>
                    <a:pt x="44030" y="56007"/>
                  </a:cubicBezTo>
                  <a:cubicBezTo>
                    <a:pt x="43911" y="56138"/>
                    <a:pt x="43791" y="56281"/>
                    <a:pt x="43672" y="56424"/>
                  </a:cubicBezTo>
                  <a:cubicBezTo>
                    <a:pt x="43649" y="56400"/>
                    <a:pt x="43637" y="56400"/>
                    <a:pt x="43625" y="56388"/>
                  </a:cubicBezTo>
                  <a:cubicBezTo>
                    <a:pt x="43708" y="56257"/>
                    <a:pt x="43791" y="56103"/>
                    <a:pt x="43875" y="55972"/>
                  </a:cubicBezTo>
                  <a:lnTo>
                    <a:pt x="43815" y="55912"/>
                  </a:lnTo>
                  <a:cubicBezTo>
                    <a:pt x="43744" y="55984"/>
                    <a:pt x="43637" y="56043"/>
                    <a:pt x="43577" y="56138"/>
                  </a:cubicBezTo>
                  <a:cubicBezTo>
                    <a:pt x="42970" y="57234"/>
                    <a:pt x="42363" y="58341"/>
                    <a:pt x="41744" y="59460"/>
                  </a:cubicBezTo>
                  <a:cubicBezTo>
                    <a:pt x="41684" y="59556"/>
                    <a:pt x="41648" y="59651"/>
                    <a:pt x="41589" y="59758"/>
                  </a:cubicBezTo>
                  <a:cubicBezTo>
                    <a:pt x="41541" y="59722"/>
                    <a:pt x="41505" y="59710"/>
                    <a:pt x="41470" y="59675"/>
                  </a:cubicBezTo>
                  <a:lnTo>
                    <a:pt x="43077" y="56508"/>
                  </a:lnTo>
                  <a:cubicBezTo>
                    <a:pt x="43041" y="56496"/>
                    <a:pt x="43029" y="56484"/>
                    <a:pt x="42994" y="56460"/>
                  </a:cubicBezTo>
                  <a:cubicBezTo>
                    <a:pt x="42458" y="57400"/>
                    <a:pt x="41922" y="58329"/>
                    <a:pt x="41386" y="59258"/>
                  </a:cubicBezTo>
                  <a:cubicBezTo>
                    <a:pt x="41363" y="59246"/>
                    <a:pt x="41327" y="59234"/>
                    <a:pt x="41315" y="59222"/>
                  </a:cubicBezTo>
                  <a:cubicBezTo>
                    <a:pt x="41386" y="59044"/>
                    <a:pt x="41565" y="58805"/>
                    <a:pt x="41505" y="58698"/>
                  </a:cubicBezTo>
                  <a:cubicBezTo>
                    <a:pt x="41374" y="58472"/>
                    <a:pt x="41494" y="58341"/>
                    <a:pt x="41565" y="58186"/>
                  </a:cubicBezTo>
                  <a:cubicBezTo>
                    <a:pt x="41982" y="57389"/>
                    <a:pt x="42434" y="56603"/>
                    <a:pt x="42863" y="55805"/>
                  </a:cubicBezTo>
                  <a:cubicBezTo>
                    <a:pt x="42898" y="55746"/>
                    <a:pt x="42910" y="55674"/>
                    <a:pt x="42922" y="55615"/>
                  </a:cubicBezTo>
                  <a:lnTo>
                    <a:pt x="42839" y="55567"/>
                  </a:lnTo>
                  <a:cubicBezTo>
                    <a:pt x="42732" y="55710"/>
                    <a:pt x="42625" y="55853"/>
                    <a:pt x="42517" y="55984"/>
                  </a:cubicBezTo>
                  <a:cubicBezTo>
                    <a:pt x="42506" y="55972"/>
                    <a:pt x="42494" y="55972"/>
                    <a:pt x="42482" y="55960"/>
                  </a:cubicBezTo>
                  <a:cubicBezTo>
                    <a:pt x="42541" y="55829"/>
                    <a:pt x="42613" y="55674"/>
                    <a:pt x="42672" y="55543"/>
                  </a:cubicBezTo>
                  <a:cubicBezTo>
                    <a:pt x="42637" y="55531"/>
                    <a:pt x="42613" y="55495"/>
                    <a:pt x="42565" y="55484"/>
                  </a:cubicBezTo>
                  <a:cubicBezTo>
                    <a:pt x="42196" y="55912"/>
                    <a:pt x="42017" y="56496"/>
                    <a:pt x="41708" y="56972"/>
                  </a:cubicBezTo>
                  <a:cubicBezTo>
                    <a:pt x="41672" y="56960"/>
                    <a:pt x="41625" y="56924"/>
                    <a:pt x="41601" y="56912"/>
                  </a:cubicBezTo>
                  <a:cubicBezTo>
                    <a:pt x="41851" y="56424"/>
                    <a:pt x="42101" y="55912"/>
                    <a:pt x="42363" y="55424"/>
                  </a:cubicBezTo>
                  <a:cubicBezTo>
                    <a:pt x="42327" y="55412"/>
                    <a:pt x="42279" y="55388"/>
                    <a:pt x="42256" y="55376"/>
                  </a:cubicBezTo>
                  <a:cubicBezTo>
                    <a:pt x="41494" y="56305"/>
                    <a:pt x="41172" y="57460"/>
                    <a:pt x="40648" y="58520"/>
                  </a:cubicBezTo>
                  <a:cubicBezTo>
                    <a:pt x="40601" y="58508"/>
                    <a:pt x="40553" y="58472"/>
                    <a:pt x="40517" y="58460"/>
                  </a:cubicBezTo>
                  <a:cubicBezTo>
                    <a:pt x="41017" y="57424"/>
                    <a:pt x="41505" y="56365"/>
                    <a:pt x="42065" y="55234"/>
                  </a:cubicBezTo>
                  <a:cubicBezTo>
                    <a:pt x="41946" y="55341"/>
                    <a:pt x="41839" y="55400"/>
                    <a:pt x="41791" y="55484"/>
                  </a:cubicBezTo>
                  <a:cubicBezTo>
                    <a:pt x="41386" y="56246"/>
                    <a:pt x="40993" y="57008"/>
                    <a:pt x="40601" y="57758"/>
                  </a:cubicBezTo>
                  <a:cubicBezTo>
                    <a:pt x="40553" y="57853"/>
                    <a:pt x="40493" y="57948"/>
                    <a:pt x="40434" y="58043"/>
                  </a:cubicBezTo>
                  <a:cubicBezTo>
                    <a:pt x="40410" y="58032"/>
                    <a:pt x="40362" y="57996"/>
                    <a:pt x="40339" y="57984"/>
                  </a:cubicBezTo>
                  <a:cubicBezTo>
                    <a:pt x="40815" y="57055"/>
                    <a:pt x="41291" y="56138"/>
                    <a:pt x="41767" y="55198"/>
                  </a:cubicBezTo>
                  <a:cubicBezTo>
                    <a:pt x="41732" y="55186"/>
                    <a:pt x="41720" y="55174"/>
                    <a:pt x="41684" y="55162"/>
                  </a:cubicBezTo>
                  <a:cubicBezTo>
                    <a:pt x="41077" y="55900"/>
                    <a:pt x="40755" y="56829"/>
                    <a:pt x="40255" y="57639"/>
                  </a:cubicBezTo>
                  <a:cubicBezTo>
                    <a:pt x="40231" y="57627"/>
                    <a:pt x="40184" y="57603"/>
                    <a:pt x="40160" y="57579"/>
                  </a:cubicBezTo>
                  <a:cubicBezTo>
                    <a:pt x="40601" y="56746"/>
                    <a:pt x="41053" y="55936"/>
                    <a:pt x="41482" y="55114"/>
                  </a:cubicBezTo>
                  <a:cubicBezTo>
                    <a:pt x="41446" y="55103"/>
                    <a:pt x="41410" y="55067"/>
                    <a:pt x="41374" y="55055"/>
                  </a:cubicBezTo>
                  <a:cubicBezTo>
                    <a:pt x="40791" y="56067"/>
                    <a:pt x="40220" y="57067"/>
                    <a:pt x="39648" y="58079"/>
                  </a:cubicBezTo>
                  <a:cubicBezTo>
                    <a:pt x="39612" y="58055"/>
                    <a:pt x="39577" y="58032"/>
                    <a:pt x="39541" y="58020"/>
                  </a:cubicBezTo>
                  <a:cubicBezTo>
                    <a:pt x="40112" y="57019"/>
                    <a:pt x="40672" y="56007"/>
                    <a:pt x="41244" y="55007"/>
                  </a:cubicBezTo>
                  <a:cubicBezTo>
                    <a:pt x="40374" y="55912"/>
                    <a:pt x="39839" y="57031"/>
                    <a:pt x="39172" y="58055"/>
                  </a:cubicBezTo>
                  <a:cubicBezTo>
                    <a:pt x="39172" y="57936"/>
                    <a:pt x="39208" y="57853"/>
                    <a:pt x="39255" y="57758"/>
                  </a:cubicBezTo>
                  <a:cubicBezTo>
                    <a:pt x="39815" y="56865"/>
                    <a:pt x="40362" y="55996"/>
                    <a:pt x="40910" y="55103"/>
                  </a:cubicBezTo>
                  <a:cubicBezTo>
                    <a:pt x="40993" y="54995"/>
                    <a:pt x="41077" y="54888"/>
                    <a:pt x="40815" y="54876"/>
                  </a:cubicBezTo>
                  <a:close/>
                  <a:moveTo>
                    <a:pt x="5894" y="44923"/>
                  </a:moveTo>
                  <a:lnTo>
                    <a:pt x="5894" y="44923"/>
                  </a:lnTo>
                  <a:cubicBezTo>
                    <a:pt x="5691" y="44863"/>
                    <a:pt x="5477" y="44804"/>
                    <a:pt x="5239" y="44708"/>
                  </a:cubicBezTo>
                  <a:cubicBezTo>
                    <a:pt x="5037" y="45542"/>
                    <a:pt x="4858" y="46328"/>
                    <a:pt x="4656" y="47125"/>
                  </a:cubicBezTo>
                  <a:cubicBezTo>
                    <a:pt x="4632" y="47102"/>
                    <a:pt x="4596" y="47102"/>
                    <a:pt x="4572" y="47102"/>
                  </a:cubicBezTo>
                  <a:cubicBezTo>
                    <a:pt x="4763" y="46304"/>
                    <a:pt x="4953" y="45494"/>
                    <a:pt x="5132" y="44756"/>
                  </a:cubicBezTo>
                  <a:cubicBezTo>
                    <a:pt x="4953" y="44661"/>
                    <a:pt x="4834" y="44589"/>
                    <a:pt x="4632" y="44482"/>
                  </a:cubicBezTo>
                  <a:cubicBezTo>
                    <a:pt x="4394" y="45709"/>
                    <a:pt x="4167" y="46852"/>
                    <a:pt x="3929" y="48018"/>
                  </a:cubicBezTo>
                  <a:cubicBezTo>
                    <a:pt x="3906" y="47852"/>
                    <a:pt x="3906" y="47697"/>
                    <a:pt x="3929" y="47566"/>
                  </a:cubicBezTo>
                  <a:cubicBezTo>
                    <a:pt x="4120" y="46625"/>
                    <a:pt x="4334" y="45673"/>
                    <a:pt x="4513" y="44744"/>
                  </a:cubicBezTo>
                  <a:cubicBezTo>
                    <a:pt x="4525" y="44637"/>
                    <a:pt x="4477" y="44530"/>
                    <a:pt x="4453" y="44423"/>
                  </a:cubicBezTo>
                  <a:cubicBezTo>
                    <a:pt x="4406" y="44423"/>
                    <a:pt x="4358" y="44447"/>
                    <a:pt x="4334" y="44447"/>
                  </a:cubicBezTo>
                  <a:cubicBezTo>
                    <a:pt x="4144" y="45220"/>
                    <a:pt x="3941" y="46006"/>
                    <a:pt x="3751" y="46780"/>
                  </a:cubicBezTo>
                  <a:cubicBezTo>
                    <a:pt x="3727" y="46768"/>
                    <a:pt x="3691" y="46768"/>
                    <a:pt x="3644" y="46744"/>
                  </a:cubicBezTo>
                  <a:cubicBezTo>
                    <a:pt x="3846" y="45959"/>
                    <a:pt x="4036" y="45185"/>
                    <a:pt x="4215" y="44399"/>
                  </a:cubicBezTo>
                  <a:cubicBezTo>
                    <a:pt x="4084" y="44351"/>
                    <a:pt x="3941" y="44292"/>
                    <a:pt x="3786" y="44244"/>
                  </a:cubicBezTo>
                  <a:cubicBezTo>
                    <a:pt x="3667" y="44756"/>
                    <a:pt x="3560" y="45220"/>
                    <a:pt x="3453" y="45697"/>
                  </a:cubicBezTo>
                  <a:cubicBezTo>
                    <a:pt x="3465" y="45256"/>
                    <a:pt x="3572" y="44839"/>
                    <a:pt x="3644" y="44423"/>
                  </a:cubicBezTo>
                  <a:cubicBezTo>
                    <a:pt x="3667" y="44339"/>
                    <a:pt x="3620" y="44244"/>
                    <a:pt x="3608" y="44161"/>
                  </a:cubicBezTo>
                  <a:cubicBezTo>
                    <a:pt x="3548" y="44220"/>
                    <a:pt x="3441" y="44268"/>
                    <a:pt x="3429" y="44339"/>
                  </a:cubicBezTo>
                  <a:cubicBezTo>
                    <a:pt x="3322" y="44685"/>
                    <a:pt x="3227" y="45018"/>
                    <a:pt x="3144" y="45375"/>
                  </a:cubicBezTo>
                  <a:cubicBezTo>
                    <a:pt x="2989" y="46018"/>
                    <a:pt x="2858" y="46649"/>
                    <a:pt x="2715" y="47280"/>
                  </a:cubicBezTo>
                  <a:cubicBezTo>
                    <a:pt x="2667" y="47221"/>
                    <a:pt x="2655" y="47185"/>
                    <a:pt x="2667" y="47149"/>
                  </a:cubicBezTo>
                  <a:cubicBezTo>
                    <a:pt x="2893" y="46209"/>
                    <a:pt x="3096" y="45280"/>
                    <a:pt x="3334" y="44339"/>
                  </a:cubicBezTo>
                  <a:cubicBezTo>
                    <a:pt x="3382" y="44125"/>
                    <a:pt x="3382" y="43994"/>
                    <a:pt x="3084" y="44030"/>
                  </a:cubicBezTo>
                  <a:cubicBezTo>
                    <a:pt x="2834" y="45054"/>
                    <a:pt x="2572" y="46090"/>
                    <a:pt x="2322" y="47137"/>
                  </a:cubicBezTo>
                  <a:cubicBezTo>
                    <a:pt x="2298" y="47137"/>
                    <a:pt x="2262" y="47125"/>
                    <a:pt x="2239" y="47125"/>
                  </a:cubicBezTo>
                  <a:cubicBezTo>
                    <a:pt x="2251" y="47018"/>
                    <a:pt x="2251" y="46911"/>
                    <a:pt x="2262" y="46828"/>
                  </a:cubicBezTo>
                  <a:cubicBezTo>
                    <a:pt x="2477" y="45959"/>
                    <a:pt x="2679" y="45078"/>
                    <a:pt x="2905" y="44220"/>
                  </a:cubicBezTo>
                  <a:cubicBezTo>
                    <a:pt x="2965" y="43994"/>
                    <a:pt x="2977" y="43863"/>
                    <a:pt x="2620" y="43863"/>
                  </a:cubicBezTo>
                  <a:cubicBezTo>
                    <a:pt x="2370" y="45113"/>
                    <a:pt x="2096" y="46363"/>
                    <a:pt x="1834" y="47614"/>
                  </a:cubicBezTo>
                  <a:cubicBezTo>
                    <a:pt x="1786" y="47602"/>
                    <a:pt x="1762" y="47602"/>
                    <a:pt x="1715" y="47578"/>
                  </a:cubicBezTo>
                  <a:cubicBezTo>
                    <a:pt x="1977" y="46304"/>
                    <a:pt x="2239" y="45018"/>
                    <a:pt x="2501" y="43756"/>
                  </a:cubicBezTo>
                  <a:cubicBezTo>
                    <a:pt x="2441" y="43744"/>
                    <a:pt x="2393" y="43744"/>
                    <a:pt x="2334" y="43732"/>
                  </a:cubicBezTo>
                  <a:cubicBezTo>
                    <a:pt x="2084" y="44994"/>
                    <a:pt x="1846" y="46268"/>
                    <a:pt x="1596" y="47542"/>
                  </a:cubicBezTo>
                  <a:cubicBezTo>
                    <a:pt x="1536" y="47483"/>
                    <a:pt x="1536" y="47423"/>
                    <a:pt x="1548" y="47364"/>
                  </a:cubicBezTo>
                  <a:cubicBezTo>
                    <a:pt x="1774" y="46209"/>
                    <a:pt x="2001" y="45078"/>
                    <a:pt x="2215" y="43935"/>
                  </a:cubicBezTo>
                  <a:cubicBezTo>
                    <a:pt x="2239" y="43827"/>
                    <a:pt x="2215" y="43732"/>
                    <a:pt x="2215" y="43637"/>
                  </a:cubicBezTo>
                  <a:lnTo>
                    <a:pt x="2084" y="43637"/>
                  </a:lnTo>
                  <a:cubicBezTo>
                    <a:pt x="1846" y="44935"/>
                    <a:pt x="1608" y="46232"/>
                    <a:pt x="1381" y="47518"/>
                  </a:cubicBezTo>
                  <a:cubicBezTo>
                    <a:pt x="1358" y="47518"/>
                    <a:pt x="1322" y="47506"/>
                    <a:pt x="1298" y="47506"/>
                  </a:cubicBezTo>
                  <a:cubicBezTo>
                    <a:pt x="1310" y="47340"/>
                    <a:pt x="1322" y="47161"/>
                    <a:pt x="1358" y="47006"/>
                  </a:cubicBezTo>
                  <a:cubicBezTo>
                    <a:pt x="1548" y="45947"/>
                    <a:pt x="1762" y="44875"/>
                    <a:pt x="1941" y="43815"/>
                  </a:cubicBezTo>
                  <a:cubicBezTo>
                    <a:pt x="1953" y="43732"/>
                    <a:pt x="1893" y="43613"/>
                    <a:pt x="1881" y="43506"/>
                  </a:cubicBezTo>
                  <a:cubicBezTo>
                    <a:pt x="1822" y="43506"/>
                    <a:pt x="1762" y="43518"/>
                    <a:pt x="1703" y="43518"/>
                  </a:cubicBezTo>
                  <a:cubicBezTo>
                    <a:pt x="1489" y="44875"/>
                    <a:pt x="1262" y="46232"/>
                    <a:pt x="1060" y="47578"/>
                  </a:cubicBezTo>
                  <a:cubicBezTo>
                    <a:pt x="1072" y="46185"/>
                    <a:pt x="1358" y="44816"/>
                    <a:pt x="1667" y="43434"/>
                  </a:cubicBezTo>
                  <a:cubicBezTo>
                    <a:pt x="1560" y="43387"/>
                    <a:pt x="1477" y="43339"/>
                    <a:pt x="1310" y="43280"/>
                  </a:cubicBezTo>
                  <a:cubicBezTo>
                    <a:pt x="1191" y="44661"/>
                    <a:pt x="1072" y="46006"/>
                    <a:pt x="953" y="47328"/>
                  </a:cubicBezTo>
                  <a:lnTo>
                    <a:pt x="846" y="47328"/>
                  </a:lnTo>
                  <a:lnTo>
                    <a:pt x="893" y="46209"/>
                  </a:lnTo>
                  <a:cubicBezTo>
                    <a:pt x="810" y="46566"/>
                    <a:pt x="750" y="46947"/>
                    <a:pt x="715" y="47316"/>
                  </a:cubicBezTo>
                  <a:cubicBezTo>
                    <a:pt x="691" y="47673"/>
                    <a:pt x="691" y="48030"/>
                    <a:pt x="667" y="48399"/>
                  </a:cubicBezTo>
                  <a:cubicBezTo>
                    <a:pt x="655" y="48757"/>
                    <a:pt x="643" y="49114"/>
                    <a:pt x="607" y="49471"/>
                  </a:cubicBezTo>
                  <a:lnTo>
                    <a:pt x="655" y="49471"/>
                  </a:lnTo>
                  <a:cubicBezTo>
                    <a:pt x="691" y="49388"/>
                    <a:pt x="715" y="49280"/>
                    <a:pt x="762" y="49173"/>
                  </a:cubicBezTo>
                  <a:lnTo>
                    <a:pt x="762" y="51852"/>
                  </a:lnTo>
                  <a:lnTo>
                    <a:pt x="774" y="51852"/>
                  </a:lnTo>
                  <a:cubicBezTo>
                    <a:pt x="846" y="50828"/>
                    <a:pt x="929" y="49816"/>
                    <a:pt x="1012" y="48792"/>
                  </a:cubicBezTo>
                  <a:lnTo>
                    <a:pt x="1108" y="48792"/>
                  </a:lnTo>
                  <a:cubicBezTo>
                    <a:pt x="1024" y="49923"/>
                    <a:pt x="965" y="51054"/>
                    <a:pt x="893" y="52162"/>
                  </a:cubicBezTo>
                  <a:cubicBezTo>
                    <a:pt x="941" y="52162"/>
                    <a:pt x="1000" y="52162"/>
                    <a:pt x="1048" y="52186"/>
                  </a:cubicBezTo>
                  <a:cubicBezTo>
                    <a:pt x="1119" y="51150"/>
                    <a:pt x="1191" y="50138"/>
                    <a:pt x="1262" y="49114"/>
                  </a:cubicBezTo>
                  <a:cubicBezTo>
                    <a:pt x="1298" y="49114"/>
                    <a:pt x="1346" y="49114"/>
                    <a:pt x="1369" y="49126"/>
                  </a:cubicBezTo>
                  <a:lnTo>
                    <a:pt x="1369" y="49364"/>
                  </a:lnTo>
                  <a:cubicBezTo>
                    <a:pt x="1310" y="50233"/>
                    <a:pt x="1250" y="51114"/>
                    <a:pt x="1191" y="51971"/>
                  </a:cubicBezTo>
                  <a:cubicBezTo>
                    <a:pt x="1191" y="52090"/>
                    <a:pt x="1239" y="52209"/>
                    <a:pt x="1262" y="52328"/>
                  </a:cubicBezTo>
                  <a:cubicBezTo>
                    <a:pt x="1298" y="52317"/>
                    <a:pt x="1322" y="52317"/>
                    <a:pt x="1358" y="52305"/>
                  </a:cubicBezTo>
                  <a:cubicBezTo>
                    <a:pt x="1429" y="51150"/>
                    <a:pt x="1489" y="50007"/>
                    <a:pt x="1560" y="48864"/>
                  </a:cubicBezTo>
                  <a:lnTo>
                    <a:pt x="1667" y="48864"/>
                  </a:lnTo>
                  <a:cubicBezTo>
                    <a:pt x="1584" y="50042"/>
                    <a:pt x="1465" y="51209"/>
                    <a:pt x="1536" y="52388"/>
                  </a:cubicBezTo>
                  <a:lnTo>
                    <a:pt x="1667" y="52388"/>
                  </a:lnTo>
                  <a:cubicBezTo>
                    <a:pt x="1715" y="51412"/>
                    <a:pt x="1762" y="50423"/>
                    <a:pt x="1822" y="49447"/>
                  </a:cubicBezTo>
                  <a:lnTo>
                    <a:pt x="1917" y="49447"/>
                  </a:lnTo>
                  <a:cubicBezTo>
                    <a:pt x="1917" y="49471"/>
                    <a:pt x="1941" y="49507"/>
                    <a:pt x="1941" y="49542"/>
                  </a:cubicBezTo>
                  <a:lnTo>
                    <a:pt x="1798" y="52221"/>
                  </a:lnTo>
                  <a:cubicBezTo>
                    <a:pt x="1798" y="52328"/>
                    <a:pt x="1858" y="52424"/>
                    <a:pt x="1893" y="52519"/>
                  </a:cubicBezTo>
                  <a:cubicBezTo>
                    <a:pt x="1917" y="52519"/>
                    <a:pt x="1965" y="52507"/>
                    <a:pt x="2001" y="52507"/>
                  </a:cubicBezTo>
                  <a:cubicBezTo>
                    <a:pt x="2024" y="51412"/>
                    <a:pt x="2012" y="50292"/>
                    <a:pt x="2274" y="49221"/>
                  </a:cubicBezTo>
                  <a:cubicBezTo>
                    <a:pt x="2322" y="49280"/>
                    <a:pt x="2310" y="49340"/>
                    <a:pt x="2310" y="49388"/>
                  </a:cubicBezTo>
                  <a:cubicBezTo>
                    <a:pt x="2251" y="50364"/>
                    <a:pt x="2191" y="51352"/>
                    <a:pt x="2143" y="52340"/>
                  </a:cubicBezTo>
                  <a:cubicBezTo>
                    <a:pt x="2143" y="52448"/>
                    <a:pt x="2215" y="52543"/>
                    <a:pt x="2262" y="52638"/>
                  </a:cubicBezTo>
                  <a:cubicBezTo>
                    <a:pt x="2298" y="52626"/>
                    <a:pt x="2322" y="52626"/>
                    <a:pt x="2358" y="52614"/>
                  </a:cubicBezTo>
                  <a:cubicBezTo>
                    <a:pt x="2370" y="51531"/>
                    <a:pt x="2239" y="50423"/>
                    <a:pt x="2512" y="49340"/>
                  </a:cubicBezTo>
                  <a:cubicBezTo>
                    <a:pt x="2560" y="49423"/>
                    <a:pt x="2560" y="49519"/>
                    <a:pt x="2548" y="49602"/>
                  </a:cubicBezTo>
                  <a:lnTo>
                    <a:pt x="2501" y="52424"/>
                  </a:lnTo>
                  <a:cubicBezTo>
                    <a:pt x="2501" y="52578"/>
                    <a:pt x="2489" y="52781"/>
                    <a:pt x="2774" y="52757"/>
                  </a:cubicBezTo>
                  <a:cubicBezTo>
                    <a:pt x="2715" y="51674"/>
                    <a:pt x="2620" y="50590"/>
                    <a:pt x="2893" y="49519"/>
                  </a:cubicBezTo>
                  <a:cubicBezTo>
                    <a:pt x="2917" y="49650"/>
                    <a:pt x="2905" y="49769"/>
                    <a:pt x="2905" y="49888"/>
                  </a:cubicBezTo>
                  <a:lnTo>
                    <a:pt x="2905" y="52602"/>
                  </a:lnTo>
                  <a:cubicBezTo>
                    <a:pt x="2905" y="52698"/>
                    <a:pt x="3013" y="52817"/>
                    <a:pt x="3048" y="52924"/>
                  </a:cubicBezTo>
                  <a:cubicBezTo>
                    <a:pt x="3108" y="52424"/>
                    <a:pt x="3108" y="51947"/>
                    <a:pt x="3108" y="51471"/>
                  </a:cubicBezTo>
                  <a:cubicBezTo>
                    <a:pt x="3096" y="50281"/>
                    <a:pt x="3096" y="50281"/>
                    <a:pt x="3274" y="50066"/>
                  </a:cubicBezTo>
                  <a:cubicBezTo>
                    <a:pt x="3227" y="51066"/>
                    <a:pt x="3251" y="52031"/>
                    <a:pt x="3429" y="52983"/>
                  </a:cubicBezTo>
                  <a:cubicBezTo>
                    <a:pt x="3441" y="51947"/>
                    <a:pt x="3429" y="50888"/>
                    <a:pt x="3548" y="49864"/>
                  </a:cubicBezTo>
                  <a:cubicBezTo>
                    <a:pt x="3584" y="50054"/>
                    <a:pt x="3584" y="50233"/>
                    <a:pt x="3584" y="50412"/>
                  </a:cubicBezTo>
                  <a:cubicBezTo>
                    <a:pt x="3608" y="51233"/>
                    <a:pt x="3620" y="52031"/>
                    <a:pt x="3644" y="52852"/>
                  </a:cubicBezTo>
                  <a:cubicBezTo>
                    <a:pt x="3667" y="53090"/>
                    <a:pt x="3679" y="53090"/>
                    <a:pt x="3917" y="53090"/>
                  </a:cubicBezTo>
                  <a:cubicBezTo>
                    <a:pt x="3858" y="52328"/>
                    <a:pt x="3786" y="51555"/>
                    <a:pt x="3727" y="50793"/>
                  </a:cubicBezTo>
                  <a:cubicBezTo>
                    <a:pt x="3763" y="50793"/>
                    <a:pt x="3810" y="50793"/>
                    <a:pt x="3858" y="50781"/>
                  </a:cubicBezTo>
                  <a:cubicBezTo>
                    <a:pt x="3870" y="50888"/>
                    <a:pt x="3870" y="51007"/>
                    <a:pt x="3882" y="51114"/>
                  </a:cubicBezTo>
                  <a:cubicBezTo>
                    <a:pt x="3965" y="51733"/>
                    <a:pt x="4025" y="52364"/>
                    <a:pt x="4096" y="52971"/>
                  </a:cubicBezTo>
                  <a:cubicBezTo>
                    <a:pt x="4108" y="53079"/>
                    <a:pt x="4215" y="53162"/>
                    <a:pt x="4275" y="53269"/>
                  </a:cubicBezTo>
                  <a:lnTo>
                    <a:pt x="4358" y="53221"/>
                  </a:lnTo>
                  <a:cubicBezTo>
                    <a:pt x="4287" y="52424"/>
                    <a:pt x="4096" y="51614"/>
                    <a:pt x="4203" y="50781"/>
                  </a:cubicBezTo>
                  <a:cubicBezTo>
                    <a:pt x="4322" y="51555"/>
                    <a:pt x="4417" y="52317"/>
                    <a:pt x="4525" y="53090"/>
                  </a:cubicBezTo>
                  <a:cubicBezTo>
                    <a:pt x="4537" y="53198"/>
                    <a:pt x="4644" y="53293"/>
                    <a:pt x="4703" y="53400"/>
                  </a:cubicBezTo>
                  <a:lnTo>
                    <a:pt x="4798" y="53352"/>
                  </a:lnTo>
                  <a:cubicBezTo>
                    <a:pt x="4703" y="52543"/>
                    <a:pt x="4417" y="51721"/>
                    <a:pt x="4537" y="50888"/>
                  </a:cubicBezTo>
                  <a:cubicBezTo>
                    <a:pt x="4632" y="51293"/>
                    <a:pt x="4679" y="51686"/>
                    <a:pt x="4739" y="52090"/>
                  </a:cubicBezTo>
                  <a:cubicBezTo>
                    <a:pt x="4798" y="52495"/>
                    <a:pt x="4870" y="52900"/>
                    <a:pt x="4953" y="53281"/>
                  </a:cubicBezTo>
                  <a:cubicBezTo>
                    <a:pt x="4977" y="53376"/>
                    <a:pt x="5108" y="53448"/>
                    <a:pt x="5168" y="53519"/>
                  </a:cubicBezTo>
                  <a:cubicBezTo>
                    <a:pt x="5072" y="52721"/>
                    <a:pt x="4989" y="51947"/>
                    <a:pt x="4882" y="51185"/>
                  </a:cubicBezTo>
                  <a:cubicBezTo>
                    <a:pt x="4929" y="51185"/>
                    <a:pt x="4953" y="51174"/>
                    <a:pt x="5001" y="51174"/>
                  </a:cubicBezTo>
                  <a:cubicBezTo>
                    <a:pt x="5037" y="51555"/>
                    <a:pt x="5049" y="51924"/>
                    <a:pt x="5096" y="52305"/>
                  </a:cubicBezTo>
                  <a:cubicBezTo>
                    <a:pt x="5132" y="52674"/>
                    <a:pt x="5227" y="53031"/>
                    <a:pt x="5299" y="53400"/>
                  </a:cubicBezTo>
                  <a:cubicBezTo>
                    <a:pt x="5334" y="53388"/>
                    <a:pt x="5358" y="53388"/>
                    <a:pt x="5406" y="53376"/>
                  </a:cubicBezTo>
                  <a:cubicBezTo>
                    <a:pt x="4941" y="50519"/>
                    <a:pt x="5287" y="47745"/>
                    <a:pt x="6203" y="45006"/>
                  </a:cubicBezTo>
                  <a:cubicBezTo>
                    <a:pt x="6072" y="44982"/>
                    <a:pt x="5989" y="44947"/>
                    <a:pt x="5894" y="44923"/>
                  </a:cubicBezTo>
                  <a:close/>
                  <a:moveTo>
                    <a:pt x="16609" y="24825"/>
                  </a:moveTo>
                  <a:lnTo>
                    <a:pt x="16609" y="24825"/>
                  </a:lnTo>
                  <a:cubicBezTo>
                    <a:pt x="16407" y="24742"/>
                    <a:pt x="16193" y="24635"/>
                    <a:pt x="15978" y="24527"/>
                  </a:cubicBezTo>
                  <a:cubicBezTo>
                    <a:pt x="16300" y="25135"/>
                    <a:pt x="16681" y="25670"/>
                    <a:pt x="17014" y="26230"/>
                  </a:cubicBezTo>
                  <a:cubicBezTo>
                    <a:pt x="17312" y="26718"/>
                    <a:pt x="17562" y="27242"/>
                    <a:pt x="17824" y="27754"/>
                  </a:cubicBezTo>
                  <a:cubicBezTo>
                    <a:pt x="17848" y="27802"/>
                    <a:pt x="17824" y="27861"/>
                    <a:pt x="17812" y="27980"/>
                  </a:cubicBezTo>
                  <a:cubicBezTo>
                    <a:pt x="17705" y="27861"/>
                    <a:pt x="17645" y="27802"/>
                    <a:pt x="17610" y="27730"/>
                  </a:cubicBezTo>
                  <a:cubicBezTo>
                    <a:pt x="17014" y="26730"/>
                    <a:pt x="16395" y="25730"/>
                    <a:pt x="15847" y="24706"/>
                  </a:cubicBezTo>
                  <a:cubicBezTo>
                    <a:pt x="15681" y="24408"/>
                    <a:pt x="15490" y="24361"/>
                    <a:pt x="15193" y="24313"/>
                  </a:cubicBezTo>
                  <a:cubicBezTo>
                    <a:pt x="15550" y="24861"/>
                    <a:pt x="15883" y="25361"/>
                    <a:pt x="16205" y="25849"/>
                  </a:cubicBezTo>
                  <a:cubicBezTo>
                    <a:pt x="16098" y="25849"/>
                    <a:pt x="16038" y="25825"/>
                    <a:pt x="16014" y="25766"/>
                  </a:cubicBezTo>
                  <a:cubicBezTo>
                    <a:pt x="15705" y="25313"/>
                    <a:pt x="15407" y="24849"/>
                    <a:pt x="15085" y="24408"/>
                  </a:cubicBezTo>
                  <a:cubicBezTo>
                    <a:pt x="14990" y="24254"/>
                    <a:pt x="14812" y="24135"/>
                    <a:pt x="14657" y="24015"/>
                  </a:cubicBezTo>
                  <a:lnTo>
                    <a:pt x="14574" y="24111"/>
                  </a:lnTo>
                  <a:cubicBezTo>
                    <a:pt x="14978" y="24706"/>
                    <a:pt x="15383" y="25289"/>
                    <a:pt x="15836" y="25920"/>
                  </a:cubicBezTo>
                  <a:cubicBezTo>
                    <a:pt x="15717" y="25920"/>
                    <a:pt x="15669" y="25920"/>
                    <a:pt x="15657" y="25909"/>
                  </a:cubicBezTo>
                  <a:cubicBezTo>
                    <a:pt x="15205" y="25313"/>
                    <a:pt x="14776" y="24718"/>
                    <a:pt x="14335" y="24123"/>
                  </a:cubicBezTo>
                  <a:cubicBezTo>
                    <a:pt x="14252" y="24039"/>
                    <a:pt x="14181" y="23896"/>
                    <a:pt x="14073" y="23873"/>
                  </a:cubicBezTo>
                  <a:cubicBezTo>
                    <a:pt x="13264" y="23563"/>
                    <a:pt x="12454" y="23265"/>
                    <a:pt x="11633" y="22968"/>
                  </a:cubicBezTo>
                  <a:cubicBezTo>
                    <a:pt x="11585" y="22944"/>
                    <a:pt x="11514" y="22944"/>
                    <a:pt x="11395" y="22932"/>
                  </a:cubicBezTo>
                  <a:cubicBezTo>
                    <a:pt x="11859" y="23646"/>
                    <a:pt x="12311" y="24313"/>
                    <a:pt x="12788" y="25063"/>
                  </a:cubicBezTo>
                  <a:cubicBezTo>
                    <a:pt x="12645" y="25016"/>
                    <a:pt x="12609" y="25016"/>
                    <a:pt x="12609" y="25004"/>
                  </a:cubicBezTo>
                  <a:cubicBezTo>
                    <a:pt x="12157" y="24337"/>
                    <a:pt x="11728" y="23658"/>
                    <a:pt x="11287" y="22992"/>
                  </a:cubicBezTo>
                  <a:cubicBezTo>
                    <a:pt x="11192" y="22861"/>
                    <a:pt x="11073" y="22765"/>
                    <a:pt x="10966" y="22646"/>
                  </a:cubicBezTo>
                  <a:lnTo>
                    <a:pt x="10883" y="22741"/>
                  </a:lnTo>
                  <a:cubicBezTo>
                    <a:pt x="11311" y="23408"/>
                    <a:pt x="11740" y="24075"/>
                    <a:pt x="12204" y="24789"/>
                  </a:cubicBezTo>
                  <a:lnTo>
                    <a:pt x="11966" y="24789"/>
                  </a:lnTo>
                  <a:cubicBezTo>
                    <a:pt x="13835" y="27611"/>
                    <a:pt x="15705" y="30421"/>
                    <a:pt x="17562" y="33219"/>
                  </a:cubicBezTo>
                  <a:cubicBezTo>
                    <a:pt x="17681" y="33398"/>
                    <a:pt x="17812" y="33469"/>
                    <a:pt x="18026" y="33445"/>
                  </a:cubicBezTo>
                  <a:cubicBezTo>
                    <a:pt x="19134" y="33338"/>
                    <a:pt x="20241" y="33278"/>
                    <a:pt x="21360" y="33148"/>
                  </a:cubicBezTo>
                  <a:cubicBezTo>
                    <a:pt x="25384" y="32624"/>
                    <a:pt x="29433" y="32088"/>
                    <a:pt x="33469" y="31552"/>
                  </a:cubicBezTo>
                  <a:cubicBezTo>
                    <a:pt x="33897" y="31493"/>
                    <a:pt x="34338" y="31445"/>
                    <a:pt x="34755" y="31409"/>
                  </a:cubicBezTo>
                  <a:cubicBezTo>
                    <a:pt x="34647" y="31302"/>
                    <a:pt x="34540" y="31254"/>
                    <a:pt x="34433" y="31207"/>
                  </a:cubicBezTo>
                  <a:cubicBezTo>
                    <a:pt x="31933" y="30302"/>
                    <a:pt x="29456" y="29397"/>
                    <a:pt x="26956" y="28504"/>
                  </a:cubicBezTo>
                  <a:cubicBezTo>
                    <a:pt x="26444" y="28325"/>
                    <a:pt x="25920" y="28147"/>
                    <a:pt x="25420" y="27968"/>
                  </a:cubicBezTo>
                  <a:lnTo>
                    <a:pt x="25432" y="27980"/>
                  </a:lnTo>
                  <a:cubicBezTo>
                    <a:pt x="24801" y="27742"/>
                    <a:pt x="24158" y="27492"/>
                    <a:pt x="23420" y="27206"/>
                  </a:cubicBezTo>
                  <a:cubicBezTo>
                    <a:pt x="23622" y="27671"/>
                    <a:pt x="23777" y="28040"/>
                    <a:pt x="23932" y="28397"/>
                  </a:cubicBezTo>
                  <a:cubicBezTo>
                    <a:pt x="23777" y="28230"/>
                    <a:pt x="23646" y="28052"/>
                    <a:pt x="23598" y="27861"/>
                  </a:cubicBezTo>
                  <a:cubicBezTo>
                    <a:pt x="23467" y="27278"/>
                    <a:pt x="23086" y="27028"/>
                    <a:pt x="22527" y="26873"/>
                  </a:cubicBezTo>
                  <a:cubicBezTo>
                    <a:pt x="22074" y="26754"/>
                    <a:pt x="21634" y="26563"/>
                    <a:pt x="21122" y="26385"/>
                  </a:cubicBezTo>
                  <a:cubicBezTo>
                    <a:pt x="21455" y="26980"/>
                    <a:pt x="21777" y="27516"/>
                    <a:pt x="22074" y="28040"/>
                  </a:cubicBezTo>
                  <a:lnTo>
                    <a:pt x="21979" y="28087"/>
                  </a:lnTo>
                  <a:cubicBezTo>
                    <a:pt x="21860" y="27885"/>
                    <a:pt x="21729" y="27718"/>
                    <a:pt x="21634" y="27516"/>
                  </a:cubicBezTo>
                  <a:cubicBezTo>
                    <a:pt x="21277" y="26647"/>
                    <a:pt x="20705" y="26028"/>
                    <a:pt x="19717" y="25885"/>
                  </a:cubicBezTo>
                  <a:cubicBezTo>
                    <a:pt x="19527" y="25849"/>
                    <a:pt x="19348" y="25754"/>
                    <a:pt x="19169" y="25670"/>
                  </a:cubicBezTo>
                  <a:cubicBezTo>
                    <a:pt x="18586" y="25468"/>
                    <a:pt x="18003" y="25254"/>
                    <a:pt x="17312" y="25004"/>
                  </a:cubicBezTo>
                  <a:cubicBezTo>
                    <a:pt x="17502" y="25373"/>
                    <a:pt x="17645" y="25659"/>
                    <a:pt x="17800" y="25932"/>
                  </a:cubicBezTo>
                  <a:cubicBezTo>
                    <a:pt x="17586" y="25718"/>
                    <a:pt x="17443" y="25480"/>
                    <a:pt x="17324" y="25230"/>
                  </a:cubicBezTo>
                  <a:cubicBezTo>
                    <a:pt x="17181" y="24944"/>
                    <a:pt x="16943" y="24837"/>
                    <a:pt x="16609" y="24825"/>
                  </a:cubicBezTo>
                  <a:close/>
                  <a:moveTo>
                    <a:pt x="25956" y="8025"/>
                  </a:moveTo>
                  <a:cubicBezTo>
                    <a:pt x="25777" y="8085"/>
                    <a:pt x="25587" y="8156"/>
                    <a:pt x="25408" y="8216"/>
                  </a:cubicBezTo>
                  <a:cubicBezTo>
                    <a:pt x="23825" y="8680"/>
                    <a:pt x="22253" y="9145"/>
                    <a:pt x="20670" y="9621"/>
                  </a:cubicBezTo>
                  <a:cubicBezTo>
                    <a:pt x="20670" y="9645"/>
                    <a:pt x="20670" y="9668"/>
                    <a:pt x="20658" y="9692"/>
                  </a:cubicBezTo>
                  <a:cubicBezTo>
                    <a:pt x="21348" y="9954"/>
                    <a:pt x="22039" y="10240"/>
                    <a:pt x="22729" y="10514"/>
                  </a:cubicBezTo>
                  <a:cubicBezTo>
                    <a:pt x="22717" y="10538"/>
                    <a:pt x="22717" y="10561"/>
                    <a:pt x="22694" y="10597"/>
                  </a:cubicBezTo>
                  <a:lnTo>
                    <a:pt x="22384" y="10514"/>
                  </a:lnTo>
                  <a:cubicBezTo>
                    <a:pt x="21908" y="10311"/>
                    <a:pt x="21420" y="10180"/>
                    <a:pt x="20967" y="9930"/>
                  </a:cubicBezTo>
                  <a:cubicBezTo>
                    <a:pt x="20419" y="9621"/>
                    <a:pt x="19955" y="9823"/>
                    <a:pt x="19360" y="10049"/>
                  </a:cubicBezTo>
                  <a:lnTo>
                    <a:pt x="21003" y="10704"/>
                  </a:lnTo>
                  <a:cubicBezTo>
                    <a:pt x="20979" y="10728"/>
                    <a:pt x="20967" y="10776"/>
                    <a:pt x="20955" y="10811"/>
                  </a:cubicBezTo>
                  <a:cubicBezTo>
                    <a:pt x="20872" y="10776"/>
                    <a:pt x="20765" y="10764"/>
                    <a:pt x="20670" y="10728"/>
                  </a:cubicBezTo>
                  <a:cubicBezTo>
                    <a:pt x="20253" y="10561"/>
                    <a:pt x="19836" y="10430"/>
                    <a:pt x="19455" y="10240"/>
                  </a:cubicBezTo>
                  <a:cubicBezTo>
                    <a:pt x="19193" y="10121"/>
                    <a:pt x="18979" y="10121"/>
                    <a:pt x="18729" y="10192"/>
                  </a:cubicBezTo>
                  <a:cubicBezTo>
                    <a:pt x="16502" y="10823"/>
                    <a:pt x="14276" y="11442"/>
                    <a:pt x="12061" y="12073"/>
                  </a:cubicBezTo>
                  <a:cubicBezTo>
                    <a:pt x="11240" y="12300"/>
                    <a:pt x="10418" y="12550"/>
                    <a:pt x="9537" y="12800"/>
                  </a:cubicBezTo>
                  <a:cubicBezTo>
                    <a:pt x="10597" y="13276"/>
                    <a:pt x="11597" y="13705"/>
                    <a:pt x="12573" y="14133"/>
                  </a:cubicBezTo>
                  <a:cubicBezTo>
                    <a:pt x="12561" y="14181"/>
                    <a:pt x="12538" y="14229"/>
                    <a:pt x="12514" y="14288"/>
                  </a:cubicBezTo>
                  <a:cubicBezTo>
                    <a:pt x="12418" y="14240"/>
                    <a:pt x="12299" y="14217"/>
                    <a:pt x="12192" y="14169"/>
                  </a:cubicBezTo>
                  <a:cubicBezTo>
                    <a:pt x="11299" y="13776"/>
                    <a:pt x="10406" y="13371"/>
                    <a:pt x="9513" y="12990"/>
                  </a:cubicBezTo>
                  <a:cubicBezTo>
                    <a:pt x="9359" y="12931"/>
                    <a:pt x="9156" y="12919"/>
                    <a:pt x="8989" y="12966"/>
                  </a:cubicBezTo>
                  <a:cubicBezTo>
                    <a:pt x="8192" y="13157"/>
                    <a:pt x="7394" y="13383"/>
                    <a:pt x="6596" y="13586"/>
                  </a:cubicBezTo>
                  <a:cubicBezTo>
                    <a:pt x="6525" y="13609"/>
                    <a:pt x="6442" y="13645"/>
                    <a:pt x="6287" y="13705"/>
                  </a:cubicBezTo>
                  <a:cubicBezTo>
                    <a:pt x="8347" y="14562"/>
                    <a:pt x="10311" y="15419"/>
                    <a:pt x="12323" y="16169"/>
                  </a:cubicBezTo>
                  <a:cubicBezTo>
                    <a:pt x="17121" y="17908"/>
                    <a:pt x="21920" y="19574"/>
                    <a:pt x="26718" y="21265"/>
                  </a:cubicBezTo>
                  <a:cubicBezTo>
                    <a:pt x="30004" y="22432"/>
                    <a:pt x="33290" y="23623"/>
                    <a:pt x="36505" y="24992"/>
                  </a:cubicBezTo>
                  <a:cubicBezTo>
                    <a:pt x="37791" y="25528"/>
                    <a:pt x="39148" y="25885"/>
                    <a:pt x="40470" y="26313"/>
                  </a:cubicBezTo>
                  <a:cubicBezTo>
                    <a:pt x="40958" y="26480"/>
                    <a:pt x="41446" y="26444"/>
                    <a:pt x="41970" y="26266"/>
                  </a:cubicBezTo>
                  <a:cubicBezTo>
                    <a:pt x="43387" y="25778"/>
                    <a:pt x="44815" y="25337"/>
                    <a:pt x="46232" y="24873"/>
                  </a:cubicBezTo>
                  <a:cubicBezTo>
                    <a:pt x="47185" y="24563"/>
                    <a:pt x="48137" y="24230"/>
                    <a:pt x="49125" y="23884"/>
                  </a:cubicBezTo>
                  <a:cubicBezTo>
                    <a:pt x="48506" y="23623"/>
                    <a:pt x="47935" y="23373"/>
                    <a:pt x="47363" y="23146"/>
                  </a:cubicBezTo>
                  <a:cubicBezTo>
                    <a:pt x="47197" y="23087"/>
                    <a:pt x="46970" y="23075"/>
                    <a:pt x="46804" y="23111"/>
                  </a:cubicBezTo>
                  <a:cubicBezTo>
                    <a:pt x="45839" y="23396"/>
                    <a:pt x="44875" y="23694"/>
                    <a:pt x="43911" y="23992"/>
                  </a:cubicBezTo>
                  <a:cubicBezTo>
                    <a:pt x="43613" y="24087"/>
                    <a:pt x="43327" y="24182"/>
                    <a:pt x="42934" y="24301"/>
                  </a:cubicBezTo>
                  <a:cubicBezTo>
                    <a:pt x="43315" y="24349"/>
                    <a:pt x="43589" y="24385"/>
                    <a:pt x="43863" y="24408"/>
                  </a:cubicBezTo>
                  <a:cubicBezTo>
                    <a:pt x="43744" y="24504"/>
                    <a:pt x="43625" y="24504"/>
                    <a:pt x="43518" y="24504"/>
                  </a:cubicBezTo>
                  <a:cubicBezTo>
                    <a:pt x="42863" y="24420"/>
                    <a:pt x="42208" y="24396"/>
                    <a:pt x="41601" y="24742"/>
                  </a:cubicBezTo>
                  <a:cubicBezTo>
                    <a:pt x="41327" y="24885"/>
                    <a:pt x="41029" y="24837"/>
                    <a:pt x="40732" y="24742"/>
                  </a:cubicBezTo>
                  <a:cubicBezTo>
                    <a:pt x="35755" y="22872"/>
                    <a:pt x="30766" y="21051"/>
                    <a:pt x="25789" y="19182"/>
                  </a:cubicBezTo>
                  <a:cubicBezTo>
                    <a:pt x="21503" y="17574"/>
                    <a:pt x="17252" y="15943"/>
                    <a:pt x="12978" y="14324"/>
                  </a:cubicBezTo>
                  <a:cubicBezTo>
                    <a:pt x="12859" y="14276"/>
                    <a:pt x="12752" y="14205"/>
                    <a:pt x="12609" y="14109"/>
                  </a:cubicBezTo>
                  <a:cubicBezTo>
                    <a:pt x="12859" y="13990"/>
                    <a:pt x="13050" y="13883"/>
                    <a:pt x="13252" y="13788"/>
                  </a:cubicBezTo>
                  <a:lnTo>
                    <a:pt x="13252" y="13788"/>
                  </a:lnTo>
                  <a:cubicBezTo>
                    <a:pt x="13514" y="13681"/>
                    <a:pt x="13788" y="13574"/>
                    <a:pt x="14085" y="13443"/>
                  </a:cubicBezTo>
                  <a:cubicBezTo>
                    <a:pt x="13252" y="13097"/>
                    <a:pt x="12430" y="12776"/>
                    <a:pt x="11621" y="12431"/>
                  </a:cubicBezTo>
                  <a:cubicBezTo>
                    <a:pt x="11645" y="12395"/>
                    <a:pt x="11656" y="12359"/>
                    <a:pt x="11668" y="12324"/>
                  </a:cubicBezTo>
                  <a:cubicBezTo>
                    <a:pt x="11740" y="12359"/>
                    <a:pt x="11835" y="12371"/>
                    <a:pt x="11907" y="12395"/>
                  </a:cubicBezTo>
                  <a:cubicBezTo>
                    <a:pt x="12669" y="12693"/>
                    <a:pt x="13407" y="12990"/>
                    <a:pt x="14181" y="13276"/>
                  </a:cubicBezTo>
                  <a:cubicBezTo>
                    <a:pt x="14347" y="13336"/>
                    <a:pt x="14538" y="13288"/>
                    <a:pt x="14716" y="13288"/>
                  </a:cubicBezTo>
                  <a:lnTo>
                    <a:pt x="14716" y="13205"/>
                  </a:lnTo>
                  <a:cubicBezTo>
                    <a:pt x="14443" y="13086"/>
                    <a:pt x="14145" y="12966"/>
                    <a:pt x="13859" y="12835"/>
                  </a:cubicBezTo>
                  <a:cubicBezTo>
                    <a:pt x="13585" y="12716"/>
                    <a:pt x="13311" y="12597"/>
                    <a:pt x="13038" y="12478"/>
                  </a:cubicBezTo>
                  <a:cubicBezTo>
                    <a:pt x="13050" y="12443"/>
                    <a:pt x="13073" y="12395"/>
                    <a:pt x="13085" y="12371"/>
                  </a:cubicBezTo>
                  <a:cubicBezTo>
                    <a:pt x="13264" y="12431"/>
                    <a:pt x="13454" y="12478"/>
                    <a:pt x="13621" y="12574"/>
                  </a:cubicBezTo>
                  <a:cubicBezTo>
                    <a:pt x="14621" y="13193"/>
                    <a:pt x="15633" y="13157"/>
                    <a:pt x="16681" y="12728"/>
                  </a:cubicBezTo>
                  <a:cubicBezTo>
                    <a:pt x="17383" y="12443"/>
                    <a:pt x="18133" y="12264"/>
                    <a:pt x="18872" y="12038"/>
                  </a:cubicBezTo>
                  <a:cubicBezTo>
                    <a:pt x="18800" y="11966"/>
                    <a:pt x="18753" y="11919"/>
                    <a:pt x="18788" y="11943"/>
                  </a:cubicBezTo>
                  <a:cubicBezTo>
                    <a:pt x="18991" y="11919"/>
                    <a:pt x="19241" y="11954"/>
                    <a:pt x="19467" y="11883"/>
                  </a:cubicBezTo>
                  <a:cubicBezTo>
                    <a:pt x="20812" y="11490"/>
                    <a:pt x="22134" y="11073"/>
                    <a:pt x="23456" y="10657"/>
                  </a:cubicBezTo>
                  <a:cubicBezTo>
                    <a:pt x="23646" y="10597"/>
                    <a:pt x="23860" y="10538"/>
                    <a:pt x="24146" y="10454"/>
                  </a:cubicBezTo>
                  <a:cubicBezTo>
                    <a:pt x="23325" y="10097"/>
                    <a:pt x="22598" y="9764"/>
                    <a:pt x="21801" y="9418"/>
                  </a:cubicBezTo>
                  <a:cubicBezTo>
                    <a:pt x="21908" y="9395"/>
                    <a:pt x="21943" y="9383"/>
                    <a:pt x="21955" y="9383"/>
                  </a:cubicBezTo>
                  <a:cubicBezTo>
                    <a:pt x="22694" y="9692"/>
                    <a:pt x="23432" y="10002"/>
                    <a:pt x="24158" y="10311"/>
                  </a:cubicBezTo>
                  <a:cubicBezTo>
                    <a:pt x="24218" y="10347"/>
                    <a:pt x="24289" y="10395"/>
                    <a:pt x="24349" y="10371"/>
                  </a:cubicBezTo>
                  <a:cubicBezTo>
                    <a:pt x="24646" y="10288"/>
                    <a:pt x="24932" y="10192"/>
                    <a:pt x="25301" y="10073"/>
                  </a:cubicBezTo>
                  <a:cubicBezTo>
                    <a:pt x="24872" y="9895"/>
                    <a:pt x="24527" y="9752"/>
                    <a:pt x="24170" y="9621"/>
                  </a:cubicBezTo>
                  <a:cubicBezTo>
                    <a:pt x="24182" y="9573"/>
                    <a:pt x="24206" y="9526"/>
                    <a:pt x="24229" y="9478"/>
                  </a:cubicBezTo>
                  <a:cubicBezTo>
                    <a:pt x="24587" y="9597"/>
                    <a:pt x="24932" y="9740"/>
                    <a:pt x="25289" y="9859"/>
                  </a:cubicBezTo>
                  <a:cubicBezTo>
                    <a:pt x="25420" y="9895"/>
                    <a:pt x="25587" y="9978"/>
                    <a:pt x="25718" y="9942"/>
                  </a:cubicBezTo>
                  <a:cubicBezTo>
                    <a:pt x="26492" y="9740"/>
                    <a:pt x="27254" y="9502"/>
                    <a:pt x="28075" y="9264"/>
                  </a:cubicBezTo>
                  <a:cubicBezTo>
                    <a:pt x="27432" y="8930"/>
                    <a:pt x="26849" y="8645"/>
                    <a:pt x="26265" y="8335"/>
                  </a:cubicBezTo>
                  <a:cubicBezTo>
                    <a:pt x="26146" y="8287"/>
                    <a:pt x="26063" y="8144"/>
                    <a:pt x="25956" y="8025"/>
                  </a:cubicBezTo>
                  <a:lnTo>
                    <a:pt x="28099" y="9097"/>
                  </a:lnTo>
                  <a:cubicBezTo>
                    <a:pt x="28170" y="9121"/>
                    <a:pt x="28266" y="9180"/>
                    <a:pt x="28325" y="9168"/>
                  </a:cubicBezTo>
                  <a:cubicBezTo>
                    <a:pt x="29004" y="8978"/>
                    <a:pt x="29694" y="8764"/>
                    <a:pt x="30456" y="8561"/>
                  </a:cubicBezTo>
                  <a:cubicBezTo>
                    <a:pt x="30254" y="8466"/>
                    <a:pt x="30135" y="8430"/>
                    <a:pt x="30040" y="8383"/>
                  </a:cubicBezTo>
                  <a:cubicBezTo>
                    <a:pt x="29814" y="8275"/>
                    <a:pt x="29599" y="8156"/>
                    <a:pt x="29385" y="8037"/>
                  </a:cubicBezTo>
                  <a:lnTo>
                    <a:pt x="29385" y="7978"/>
                  </a:lnTo>
                  <a:cubicBezTo>
                    <a:pt x="29385" y="7966"/>
                    <a:pt x="29397" y="7966"/>
                    <a:pt x="29409" y="7966"/>
                  </a:cubicBezTo>
                  <a:cubicBezTo>
                    <a:pt x="29683" y="8061"/>
                    <a:pt x="29944" y="8156"/>
                    <a:pt x="30218" y="8264"/>
                  </a:cubicBezTo>
                  <a:cubicBezTo>
                    <a:pt x="30766" y="8478"/>
                    <a:pt x="31302" y="8430"/>
                    <a:pt x="31838" y="8097"/>
                  </a:cubicBezTo>
                  <a:cubicBezTo>
                    <a:pt x="31480" y="7966"/>
                    <a:pt x="31135" y="7823"/>
                    <a:pt x="30790" y="7692"/>
                  </a:cubicBezTo>
                  <a:lnTo>
                    <a:pt x="30837" y="7561"/>
                  </a:lnTo>
                  <a:cubicBezTo>
                    <a:pt x="31242" y="7716"/>
                    <a:pt x="31647" y="7966"/>
                    <a:pt x="32064" y="7978"/>
                  </a:cubicBezTo>
                  <a:cubicBezTo>
                    <a:pt x="32481" y="8013"/>
                    <a:pt x="32921" y="7811"/>
                    <a:pt x="33338" y="7716"/>
                  </a:cubicBezTo>
                  <a:cubicBezTo>
                    <a:pt x="33338" y="7680"/>
                    <a:pt x="33326" y="7656"/>
                    <a:pt x="33326" y="7621"/>
                  </a:cubicBezTo>
                  <a:cubicBezTo>
                    <a:pt x="32659" y="7382"/>
                    <a:pt x="31969" y="7132"/>
                    <a:pt x="31302" y="6894"/>
                  </a:cubicBezTo>
                  <a:cubicBezTo>
                    <a:pt x="31314" y="6859"/>
                    <a:pt x="31314" y="6835"/>
                    <a:pt x="31326" y="6799"/>
                  </a:cubicBezTo>
                  <a:cubicBezTo>
                    <a:pt x="31445" y="6835"/>
                    <a:pt x="31564" y="6859"/>
                    <a:pt x="31683" y="6906"/>
                  </a:cubicBezTo>
                  <a:cubicBezTo>
                    <a:pt x="32278" y="7109"/>
                    <a:pt x="32862" y="7323"/>
                    <a:pt x="33457" y="7525"/>
                  </a:cubicBezTo>
                  <a:cubicBezTo>
                    <a:pt x="33814" y="7644"/>
                    <a:pt x="34397" y="7430"/>
                    <a:pt x="34481" y="7192"/>
                  </a:cubicBezTo>
                  <a:cubicBezTo>
                    <a:pt x="34671" y="7192"/>
                    <a:pt x="34862" y="7228"/>
                    <a:pt x="35017" y="7192"/>
                  </a:cubicBezTo>
                  <a:cubicBezTo>
                    <a:pt x="36767" y="6680"/>
                    <a:pt x="38493" y="6156"/>
                    <a:pt x="40220" y="5620"/>
                  </a:cubicBezTo>
                  <a:cubicBezTo>
                    <a:pt x="41124" y="5346"/>
                    <a:pt x="42017" y="5013"/>
                    <a:pt x="42934" y="4704"/>
                  </a:cubicBezTo>
                  <a:cubicBezTo>
                    <a:pt x="42625" y="4549"/>
                    <a:pt x="42363" y="4418"/>
                    <a:pt x="42077" y="4299"/>
                  </a:cubicBezTo>
                  <a:cubicBezTo>
                    <a:pt x="42089" y="4251"/>
                    <a:pt x="42125" y="4215"/>
                    <a:pt x="42136" y="4156"/>
                  </a:cubicBezTo>
                  <a:cubicBezTo>
                    <a:pt x="42458" y="4287"/>
                    <a:pt x="42779" y="4465"/>
                    <a:pt x="43113" y="4525"/>
                  </a:cubicBezTo>
                  <a:cubicBezTo>
                    <a:pt x="43458" y="4573"/>
                    <a:pt x="43815" y="4477"/>
                    <a:pt x="44172" y="4454"/>
                  </a:cubicBezTo>
                  <a:lnTo>
                    <a:pt x="44172" y="4358"/>
                  </a:lnTo>
                  <a:cubicBezTo>
                    <a:pt x="43922" y="4215"/>
                    <a:pt x="43672" y="4061"/>
                    <a:pt x="43410" y="3930"/>
                  </a:cubicBezTo>
                  <a:cubicBezTo>
                    <a:pt x="43434" y="3882"/>
                    <a:pt x="43458" y="3822"/>
                    <a:pt x="43470" y="3775"/>
                  </a:cubicBezTo>
                  <a:cubicBezTo>
                    <a:pt x="44101" y="4049"/>
                    <a:pt x="44696" y="4549"/>
                    <a:pt x="45363" y="4013"/>
                  </a:cubicBezTo>
                  <a:cubicBezTo>
                    <a:pt x="45196" y="3918"/>
                    <a:pt x="45042" y="3799"/>
                    <a:pt x="44875" y="3692"/>
                  </a:cubicBezTo>
                  <a:cubicBezTo>
                    <a:pt x="44887" y="3644"/>
                    <a:pt x="44899" y="3584"/>
                    <a:pt x="44923" y="3549"/>
                  </a:cubicBezTo>
                  <a:cubicBezTo>
                    <a:pt x="45542" y="4108"/>
                    <a:pt x="46173" y="3965"/>
                    <a:pt x="46828" y="3668"/>
                  </a:cubicBezTo>
                  <a:cubicBezTo>
                    <a:pt x="46625" y="3549"/>
                    <a:pt x="46447" y="3430"/>
                    <a:pt x="46256" y="3311"/>
                  </a:cubicBezTo>
                  <a:cubicBezTo>
                    <a:pt x="46685" y="3275"/>
                    <a:pt x="46970" y="3715"/>
                    <a:pt x="47447" y="3549"/>
                  </a:cubicBezTo>
                  <a:cubicBezTo>
                    <a:pt x="47840" y="3394"/>
                    <a:pt x="48256" y="3322"/>
                    <a:pt x="48709" y="3191"/>
                  </a:cubicBezTo>
                  <a:cubicBezTo>
                    <a:pt x="48137" y="2894"/>
                    <a:pt x="47625" y="2632"/>
                    <a:pt x="47137" y="2382"/>
                  </a:cubicBezTo>
                  <a:cubicBezTo>
                    <a:pt x="47149" y="2334"/>
                    <a:pt x="47185" y="2310"/>
                    <a:pt x="47197" y="2263"/>
                  </a:cubicBezTo>
                  <a:cubicBezTo>
                    <a:pt x="47280" y="2287"/>
                    <a:pt x="47375" y="2334"/>
                    <a:pt x="47459" y="2370"/>
                  </a:cubicBezTo>
                  <a:cubicBezTo>
                    <a:pt x="47792" y="2525"/>
                    <a:pt x="48113" y="2703"/>
                    <a:pt x="48459" y="2858"/>
                  </a:cubicBezTo>
                  <a:cubicBezTo>
                    <a:pt x="49006" y="3108"/>
                    <a:pt x="49637" y="3037"/>
                    <a:pt x="50161" y="2632"/>
                  </a:cubicBezTo>
                  <a:cubicBezTo>
                    <a:pt x="49590" y="2346"/>
                    <a:pt x="49042" y="2084"/>
                    <a:pt x="48483" y="1810"/>
                  </a:cubicBezTo>
                  <a:cubicBezTo>
                    <a:pt x="48506" y="1787"/>
                    <a:pt x="48518" y="1739"/>
                    <a:pt x="48530" y="1715"/>
                  </a:cubicBezTo>
                  <a:cubicBezTo>
                    <a:pt x="48637" y="1763"/>
                    <a:pt x="48744" y="1787"/>
                    <a:pt x="48828" y="1834"/>
                  </a:cubicBezTo>
                  <a:cubicBezTo>
                    <a:pt x="49221" y="2013"/>
                    <a:pt x="49602" y="2203"/>
                    <a:pt x="49995" y="2394"/>
                  </a:cubicBezTo>
                  <a:cubicBezTo>
                    <a:pt x="50530" y="2656"/>
                    <a:pt x="50530" y="2656"/>
                    <a:pt x="50602" y="2072"/>
                  </a:cubicBezTo>
                  <a:cubicBezTo>
                    <a:pt x="50328" y="1941"/>
                    <a:pt x="50066" y="1787"/>
                    <a:pt x="49780" y="1656"/>
                  </a:cubicBezTo>
                  <a:cubicBezTo>
                    <a:pt x="49828" y="1608"/>
                    <a:pt x="49840" y="1584"/>
                    <a:pt x="49840" y="1596"/>
                  </a:cubicBezTo>
                  <a:cubicBezTo>
                    <a:pt x="49887" y="1608"/>
                    <a:pt x="49935" y="1608"/>
                    <a:pt x="49971" y="1620"/>
                  </a:cubicBezTo>
                  <a:cubicBezTo>
                    <a:pt x="50530" y="1965"/>
                    <a:pt x="51126" y="2120"/>
                    <a:pt x="51745" y="2144"/>
                  </a:cubicBezTo>
                  <a:cubicBezTo>
                    <a:pt x="51923" y="2156"/>
                    <a:pt x="52114" y="2191"/>
                    <a:pt x="52293" y="2227"/>
                  </a:cubicBezTo>
                  <a:cubicBezTo>
                    <a:pt x="54174" y="2668"/>
                    <a:pt x="56043" y="3084"/>
                    <a:pt x="57924" y="3561"/>
                  </a:cubicBezTo>
                  <a:cubicBezTo>
                    <a:pt x="61163" y="4394"/>
                    <a:pt x="64401" y="5323"/>
                    <a:pt x="67652" y="6073"/>
                  </a:cubicBezTo>
                  <a:cubicBezTo>
                    <a:pt x="72855" y="7263"/>
                    <a:pt x="78046" y="8442"/>
                    <a:pt x="83189" y="9776"/>
                  </a:cubicBezTo>
                  <a:cubicBezTo>
                    <a:pt x="83535" y="9871"/>
                    <a:pt x="83892" y="9871"/>
                    <a:pt x="84249" y="9907"/>
                  </a:cubicBezTo>
                  <a:cubicBezTo>
                    <a:pt x="84320" y="9930"/>
                    <a:pt x="84416" y="9966"/>
                    <a:pt x="84439" y="10014"/>
                  </a:cubicBezTo>
                  <a:cubicBezTo>
                    <a:pt x="84475" y="10073"/>
                    <a:pt x="84463" y="10192"/>
                    <a:pt x="84416" y="10228"/>
                  </a:cubicBezTo>
                  <a:cubicBezTo>
                    <a:pt x="84297" y="10311"/>
                    <a:pt x="84166" y="10407"/>
                    <a:pt x="84011" y="10442"/>
                  </a:cubicBezTo>
                  <a:cubicBezTo>
                    <a:pt x="83773" y="10538"/>
                    <a:pt x="83535" y="10597"/>
                    <a:pt x="83296" y="10680"/>
                  </a:cubicBezTo>
                  <a:lnTo>
                    <a:pt x="83308" y="10680"/>
                  </a:lnTo>
                  <a:cubicBezTo>
                    <a:pt x="82832" y="10847"/>
                    <a:pt x="82344" y="11002"/>
                    <a:pt x="81808" y="11181"/>
                  </a:cubicBezTo>
                  <a:cubicBezTo>
                    <a:pt x="81987" y="11252"/>
                    <a:pt x="82082" y="11300"/>
                    <a:pt x="82141" y="11323"/>
                  </a:cubicBezTo>
                  <a:cubicBezTo>
                    <a:pt x="81725" y="11371"/>
                    <a:pt x="81308" y="11419"/>
                    <a:pt x="80868" y="11478"/>
                  </a:cubicBezTo>
                  <a:lnTo>
                    <a:pt x="80868" y="11633"/>
                  </a:lnTo>
                  <a:cubicBezTo>
                    <a:pt x="81510" y="11752"/>
                    <a:pt x="82153" y="11895"/>
                    <a:pt x="82796" y="12014"/>
                  </a:cubicBezTo>
                  <a:cubicBezTo>
                    <a:pt x="82653" y="12085"/>
                    <a:pt x="82522" y="12109"/>
                    <a:pt x="82403" y="12085"/>
                  </a:cubicBezTo>
                  <a:cubicBezTo>
                    <a:pt x="81856" y="11978"/>
                    <a:pt x="81320" y="11859"/>
                    <a:pt x="80772" y="11776"/>
                  </a:cubicBezTo>
                  <a:cubicBezTo>
                    <a:pt x="80606" y="11740"/>
                    <a:pt x="80427" y="11740"/>
                    <a:pt x="80260" y="11788"/>
                  </a:cubicBezTo>
                  <a:cubicBezTo>
                    <a:pt x="79653" y="11966"/>
                    <a:pt x="79058" y="12157"/>
                    <a:pt x="78451" y="12347"/>
                  </a:cubicBezTo>
                  <a:cubicBezTo>
                    <a:pt x="78343" y="12383"/>
                    <a:pt x="78248" y="12407"/>
                    <a:pt x="78117" y="12454"/>
                  </a:cubicBezTo>
                  <a:cubicBezTo>
                    <a:pt x="78343" y="12585"/>
                    <a:pt x="78534" y="12693"/>
                    <a:pt x="78712" y="12812"/>
                  </a:cubicBezTo>
                  <a:cubicBezTo>
                    <a:pt x="78308" y="12788"/>
                    <a:pt x="77950" y="12609"/>
                    <a:pt x="77593" y="12609"/>
                  </a:cubicBezTo>
                  <a:cubicBezTo>
                    <a:pt x="77224" y="12621"/>
                    <a:pt x="76855" y="12812"/>
                    <a:pt x="76391" y="12943"/>
                  </a:cubicBezTo>
                  <a:cubicBezTo>
                    <a:pt x="77165" y="13181"/>
                    <a:pt x="77820" y="13383"/>
                    <a:pt x="78486" y="13586"/>
                  </a:cubicBezTo>
                  <a:cubicBezTo>
                    <a:pt x="78474" y="13621"/>
                    <a:pt x="78474" y="13657"/>
                    <a:pt x="78462" y="13693"/>
                  </a:cubicBezTo>
                  <a:cubicBezTo>
                    <a:pt x="78355" y="13681"/>
                    <a:pt x="78248" y="13681"/>
                    <a:pt x="78153" y="13645"/>
                  </a:cubicBezTo>
                  <a:cubicBezTo>
                    <a:pt x="77689" y="13514"/>
                    <a:pt x="77236" y="13395"/>
                    <a:pt x="76784" y="13240"/>
                  </a:cubicBezTo>
                  <a:cubicBezTo>
                    <a:pt x="76081" y="13038"/>
                    <a:pt x="75629" y="13097"/>
                    <a:pt x="74902" y="13514"/>
                  </a:cubicBezTo>
                  <a:cubicBezTo>
                    <a:pt x="75784" y="13740"/>
                    <a:pt x="76617" y="13943"/>
                    <a:pt x="77439" y="14157"/>
                  </a:cubicBezTo>
                  <a:lnTo>
                    <a:pt x="77439" y="14252"/>
                  </a:lnTo>
                  <a:cubicBezTo>
                    <a:pt x="77296" y="14276"/>
                    <a:pt x="77153" y="14300"/>
                    <a:pt x="77034" y="14276"/>
                  </a:cubicBezTo>
                  <a:cubicBezTo>
                    <a:pt x="76260" y="14074"/>
                    <a:pt x="75486" y="13871"/>
                    <a:pt x="74712" y="13693"/>
                  </a:cubicBezTo>
                  <a:cubicBezTo>
                    <a:pt x="74533" y="13645"/>
                    <a:pt x="74307" y="13633"/>
                    <a:pt x="74140" y="13693"/>
                  </a:cubicBezTo>
                  <a:cubicBezTo>
                    <a:pt x="73045" y="14050"/>
                    <a:pt x="71938" y="14443"/>
                    <a:pt x="70854" y="14812"/>
                  </a:cubicBezTo>
                  <a:cubicBezTo>
                    <a:pt x="70771" y="14836"/>
                    <a:pt x="70676" y="14871"/>
                    <a:pt x="70557" y="14919"/>
                  </a:cubicBezTo>
                  <a:cubicBezTo>
                    <a:pt x="70771" y="15002"/>
                    <a:pt x="70950" y="15062"/>
                    <a:pt x="71128" y="15133"/>
                  </a:cubicBezTo>
                  <a:cubicBezTo>
                    <a:pt x="71104" y="15169"/>
                    <a:pt x="71104" y="15193"/>
                    <a:pt x="71092" y="15229"/>
                  </a:cubicBezTo>
                  <a:cubicBezTo>
                    <a:pt x="70783" y="15169"/>
                    <a:pt x="70473" y="15038"/>
                    <a:pt x="70176" y="15062"/>
                  </a:cubicBezTo>
                  <a:cubicBezTo>
                    <a:pt x="69914" y="15086"/>
                    <a:pt x="69557" y="15121"/>
                    <a:pt x="69461" y="15348"/>
                  </a:cubicBezTo>
                  <a:cubicBezTo>
                    <a:pt x="69045" y="15467"/>
                    <a:pt x="68664" y="15562"/>
                    <a:pt x="68295" y="15669"/>
                  </a:cubicBezTo>
                  <a:cubicBezTo>
                    <a:pt x="68295" y="15705"/>
                    <a:pt x="68283" y="15741"/>
                    <a:pt x="68283" y="15776"/>
                  </a:cubicBezTo>
                  <a:cubicBezTo>
                    <a:pt x="68759" y="16038"/>
                    <a:pt x="69223" y="16312"/>
                    <a:pt x="69699" y="16598"/>
                  </a:cubicBezTo>
                  <a:cubicBezTo>
                    <a:pt x="69723" y="16610"/>
                    <a:pt x="69735" y="16634"/>
                    <a:pt x="69771" y="16669"/>
                  </a:cubicBezTo>
                  <a:cubicBezTo>
                    <a:pt x="69640" y="16681"/>
                    <a:pt x="69521" y="16657"/>
                    <a:pt x="69414" y="16610"/>
                  </a:cubicBezTo>
                  <a:cubicBezTo>
                    <a:pt x="68949" y="16407"/>
                    <a:pt x="68485" y="16181"/>
                    <a:pt x="68033" y="15955"/>
                  </a:cubicBezTo>
                  <a:cubicBezTo>
                    <a:pt x="67925" y="15907"/>
                    <a:pt x="67794" y="15848"/>
                    <a:pt x="67699" y="15883"/>
                  </a:cubicBezTo>
                  <a:cubicBezTo>
                    <a:pt x="67175" y="16026"/>
                    <a:pt x="66675" y="16229"/>
                    <a:pt x="66068" y="16419"/>
                  </a:cubicBezTo>
                  <a:cubicBezTo>
                    <a:pt x="66794" y="16765"/>
                    <a:pt x="67413" y="17062"/>
                    <a:pt x="68044" y="17372"/>
                  </a:cubicBezTo>
                  <a:cubicBezTo>
                    <a:pt x="67890" y="17396"/>
                    <a:pt x="67771" y="17372"/>
                    <a:pt x="67675" y="17324"/>
                  </a:cubicBezTo>
                  <a:cubicBezTo>
                    <a:pt x="67175" y="17098"/>
                    <a:pt x="66687" y="16860"/>
                    <a:pt x="66187" y="16634"/>
                  </a:cubicBezTo>
                  <a:cubicBezTo>
                    <a:pt x="65925" y="16515"/>
                    <a:pt x="65354" y="16598"/>
                    <a:pt x="65151" y="16788"/>
                  </a:cubicBezTo>
                  <a:cubicBezTo>
                    <a:pt x="65127" y="16812"/>
                    <a:pt x="65139" y="16872"/>
                    <a:pt x="65139" y="16931"/>
                  </a:cubicBezTo>
                  <a:cubicBezTo>
                    <a:pt x="65127" y="16907"/>
                    <a:pt x="65127" y="16872"/>
                    <a:pt x="65116" y="16836"/>
                  </a:cubicBezTo>
                  <a:cubicBezTo>
                    <a:pt x="64723" y="16955"/>
                    <a:pt x="64342" y="17074"/>
                    <a:pt x="63877" y="17217"/>
                  </a:cubicBezTo>
                  <a:cubicBezTo>
                    <a:pt x="64127" y="17348"/>
                    <a:pt x="64306" y="17443"/>
                    <a:pt x="64473" y="17538"/>
                  </a:cubicBezTo>
                  <a:cubicBezTo>
                    <a:pt x="64639" y="17622"/>
                    <a:pt x="64818" y="17693"/>
                    <a:pt x="64973" y="17777"/>
                  </a:cubicBezTo>
                  <a:cubicBezTo>
                    <a:pt x="64961" y="17800"/>
                    <a:pt x="64949" y="17848"/>
                    <a:pt x="64937" y="17872"/>
                  </a:cubicBezTo>
                  <a:cubicBezTo>
                    <a:pt x="64699" y="17777"/>
                    <a:pt x="64461" y="17681"/>
                    <a:pt x="64223" y="17574"/>
                  </a:cubicBezTo>
                  <a:cubicBezTo>
                    <a:pt x="63639" y="17300"/>
                    <a:pt x="63353" y="17312"/>
                    <a:pt x="62758" y="17717"/>
                  </a:cubicBezTo>
                  <a:cubicBezTo>
                    <a:pt x="63330" y="17955"/>
                    <a:pt x="63865" y="18193"/>
                    <a:pt x="64401" y="18431"/>
                  </a:cubicBezTo>
                  <a:cubicBezTo>
                    <a:pt x="64377" y="18455"/>
                    <a:pt x="64377" y="18491"/>
                    <a:pt x="64365" y="18515"/>
                  </a:cubicBezTo>
                  <a:cubicBezTo>
                    <a:pt x="64246" y="18491"/>
                    <a:pt x="64127" y="18467"/>
                    <a:pt x="64020" y="18431"/>
                  </a:cubicBezTo>
                  <a:cubicBezTo>
                    <a:pt x="63663" y="18277"/>
                    <a:pt x="63294" y="18158"/>
                    <a:pt x="62972" y="17979"/>
                  </a:cubicBezTo>
                  <a:cubicBezTo>
                    <a:pt x="62568" y="17753"/>
                    <a:pt x="62210" y="17777"/>
                    <a:pt x="61818" y="18027"/>
                  </a:cubicBezTo>
                  <a:cubicBezTo>
                    <a:pt x="62210" y="18217"/>
                    <a:pt x="62580" y="18431"/>
                    <a:pt x="62972" y="18622"/>
                  </a:cubicBezTo>
                  <a:cubicBezTo>
                    <a:pt x="62949" y="18670"/>
                    <a:pt x="62925" y="18705"/>
                    <a:pt x="62913" y="18741"/>
                  </a:cubicBezTo>
                  <a:cubicBezTo>
                    <a:pt x="62580" y="18586"/>
                    <a:pt x="62234" y="18455"/>
                    <a:pt x="61913" y="18312"/>
                  </a:cubicBezTo>
                  <a:cubicBezTo>
                    <a:pt x="61425" y="18086"/>
                    <a:pt x="61377" y="18086"/>
                    <a:pt x="60829" y="18431"/>
                  </a:cubicBezTo>
                  <a:cubicBezTo>
                    <a:pt x="61365" y="18646"/>
                    <a:pt x="61877" y="18872"/>
                    <a:pt x="62389" y="19086"/>
                  </a:cubicBezTo>
                  <a:cubicBezTo>
                    <a:pt x="62389" y="19110"/>
                    <a:pt x="62377" y="19146"/>
                    <a:pt x="62377" y="19170"/>
                  </a:cubicBezTo>
                  <a:cubicBezTo>
                    <a:pt x="62234" y="19158"/>
                    <a:pt x="62091" y="19170"/>
                    <a:pt x="61960" y="19110"/>
                  </a:cubicBezTo>
                  <a:cubicBezTo>
                    <a:pt x="61567" y="18967"/>
                    <a:pt x="61186" y="18812"/>
                    <a:pt x="60805" y="18622"/>
                  </a:cubicBezTo>
                  <a:cubicBezTo>
                    <a:pt x="60603" y="18515"/>
                    <a:pt x="60436" y="18503"/>
                    <a:pt x="60210" y="18574"/>
                  </a:cubicBezTo>
                  <a:cubicBezTo>
                    <a:pt x="59722" y="18765"/>
                    <a:pt x="59234" y="18920"/>
                    <a:pt x="58746" y="19098"/>
                  </a:cubicBezTo>
                  <a:cubicBezTo>
                    <a:pt x="57329" y="19598"/>
                    <a:pt x="55912" y="20110"/>
                    <a:pt x="54483" y="20610"/>
                  </a:cubicBezTo>
                  <a:lnTo>
                    <a:pt x="54495" y="20598"/>
                  </a:lnTo>
                  <a:cubicBezTo>
                    <a:pt x="53662" y="20872"/>
                    <a:pt x="52816" y="21134"/>
                    <a:pt x="51983" y="21408"/>
                  </a:cubicBezTo>
                  <a:cubicBezTo>
                    <a:pt x="52078" y="21491"/>
                    <a:pt x="52138" y="21491"/>
                    <a:pt x="52197" y="21527"/>
                  </a:cubicBezTo>
                  <a:cubicBezTo>
                    <a:pt x="52257" y="21539"/>
                    <a:pt x="52293" y="21563"/>
                    <a:pt x="52340" y="21587"/>
                  </a:cubicBezTo>
                  <a:cubicBezTo>
                    <a:pt x="51257" y="21408"/>
                    <a:pt x="50376" y="22075"/>
                    <a:pt x="49411" y="22313"/>
                  </a:cubicBezTo>
                  <a:cubicBezTo>
                    <a:pt x="50054" y="22491"/>
                    <a:pt x="50685" y="22611"/>
                    <a:pt x="51316" y="22789"/>
                  </a:cubicBezTo>
                  <a:cubicBezTo>
                    <a:pt x="52054" y="22992"/>
                    <a:pt x="52685" y="22730"/>
                    <a:pt x="53424" y="22408"/>
                  </a:cubicBezTo>
                  <a:cubicBezTo>
                    <a:pt x="52650" y="22313"/>
                    <a:pt x="51971" y="22265"/>
                    <a:pt x="51328" y="21979"/>
                  </a:cubicBezTo>
                  <a:cubicBezTo>
                    <a:pt x="51816" y="22015"/>
                    <a:pt x="52281" y="22134"/>
                    <a:pt x="52769" y="22182"/>
                  </a:cubicBezTo>
                  <a:cubicBezTo>
                    <a:pt x="53233" y="22218"/>
                    <a:pt x="53721" y="22301"/>
                    <a:pt x="54138" y="22182"/>
                  </a:cubicBezTo>
                  <a:cubicBezTo>
                    <a:pt x="55900" y="21658"/>
                    <a:pt x="57627" y="21027"/>
                    <a:pt x="59365" y="20479"/>
                  </a:cubicBezTo>
                  <a:cubicBezTo>
                    <a:pt x="62615" y="19455"/>
                    <a:pt x="65842" y="18443"/>
                    <a:pt x="69080" y="17419"/>
                  </a:cubicBezTo>
                  <a:cubicBezTo>
                    <a:pt x="69199" y="17372"/>
                    <a:pt x="69318" y="17324"/>
                    <a:pt x="69485" y="17265"/>
                  </a:cubicBezTo>
                  <a:cubicBezTo>
                    <a:pt x="68866" y="17003"/>
                    <a:pt x="68295" y="16776"/>
                    <a:pt x="67747" y="16538"/>
                  </a:cubicBezTo>
                  <a:lnTo>
                    <a:pt x="67794" y="16443"/>
                  </a:lnTo>
                  <a:cubicBezTo>
                    <a:pt x="68342" y="16669"/>
                    <a:pt x="68878" y="16896"/>
                    <a:pt x="69426" y="17086"/>
                  </a:cubicBezTo>
                  <a:cubicBezTo>
                    <a:pt x="69604" y="17146"/>
                    <a:pt x="69842" y="17157"/>
                    <a:pt x="70021" y="17098"/>
                  </a:cubicBezTo>
                  <a:cubicBezTo>
                    <a:pt x="72509" y="16264"/>
                    <a:pt x="74974" y="15407"/>
                    <a:pt x="77462" y="14562"/>
                  </a:cubicBezTo>
                  <a:cubicBezTo>
                    <a:pt x="80713" y="13419"/>
                    <a:pt x="83951" y="12300"/>
                    <a:pt x="87178" y="11145"/>
                  </a:cubicBezTo>
                  <a:cubicBezTo>
                    <a:pt x="88095" y="10823"/>
                    <a:pt x="88988" y="10454"/>
                    <a:pt x="90000" y="10049"/>
                  </a:cubicBezTo>
                  <a:cubicBezTo>
                    <a:pt x="89738" y="9978"/>
                    <a:pt x="89595" y="9918"/>
                    <a:pt x="89428" y="9883"/>
                  </a:cubicBezTo>
                  <a:cubicBezTo>
                    <a:pt x="88368" y="9692"/>
                    <a:pt x="87297" y="9526"/>
                    <a:pt x="86249" y="9287"/>
                  </a:cubicBezTo>
                  <a:cubicBezTo>
                    <a:pt x="82558" y="8442"/>
                    <a:pt x="78843" y="7597"/>
                    <a:pt x="75176" y="6704"/>
                  </a:cubicBezTo>
                  <a:cubicBezTo>
                    <a:pt x="70664" y="5597"/>
                    <a:pt x="66163" y="4442"/>
                    <a:pt x="61675" y="3287"/>
                  </a:cubicBezTo>
                  <a:cubicBezTo>
                    <a:pt x="58162" y="2418"/>
                    <a:pt x="54650" y="1525"/>
                    <a:pt x="51138" y="655"/>
                  </a:cubicBezTo>
                  <a:cubicBezTo>
                    <a:pt x="50911" y="596"/>
                    <a:pt x="50626" y="655"/>
                    <a:pt x="50411" y="727"/>
                  </a:cubicBezTo>
                  <a:cubicBezTo>
                    <a:pt x="49649" y="989"/>
                    <a:pt x="48899" y="1286"/>
                    <a:pt x="48149" y="1525"/>
                  </a:cubicBezTo>
                  <a:cubicBezTo>
                    <a:pt x="46161" y="2120"/>
                    <a:pt x="44184" y="2679"/>
                    <a:pt x="42208" y="3263"/>
                  </a:cubicBezTo>
                  <a:cubicBezTo>
                    <a:pt x="38041" y="4477"/>
                    <a:pt x="33885" y="5716"/>
                    <a:pt x="29730" y="6954"/>
                  </a:cubicBezTo>
                  <a:cubicBezTo>
                    <a:pt x="29182" y="7121"/>
                    <a:pt x="28647" y="7299"/>
                    <a:pt x="28099" y="7478"/>
                  </a:cubicBezTo>
                  <a:cubicBezTo>
                    <a:pt x="28099" y="7513"/>
                    <a:pt x="28087" y="7549"/>
                    <a:pt x="28087" y="7597"/>
                  </a:cubicBezTo>
                  <a:cubicBezTo>
                    <a:pt x="28516" y="7752"/>
                    <a:pt x="28944" y="7930"/>
                    <a:pt x="29373" y="8097"/>
                  </a:cubicBezTo>
                  <a:cubicBezTo>
                    <a:pt x="29349" y="8347"/>
                    <a:pt x="29194" y="8264"/>
                    <a:pt x="29075" y="8204"/>
                  </a:cubicBezTo>
                  <a:cubicBezTo>
                    <a:pt x="28718" y="8037"/>
                    <a:pt x="28385" y="7847"/>
                    <a:pt x="28004" y="7692"/>
                  </a:cubicBezTo>
                  <a:cubicBezTo>
                    <a:pt x="27909" y="7656"/>
                    <a:pt x="27754" y="7609"/>
                    <a:pt x="27647" y="7632"/>
                  </a:cubicBezTo>
                  <a:cubicBezTo>
                    <a:pt x="27373" y="7692"/>
                    <a:pt x="27099" y="7799"/>
                    <a:pt x="26754" y="7906"/>
                  </a:cubicBezTo>
                  <a:cubicBezTo>
                    <a:pt x="27456" y="8168"/>
                    <a:pt x="28111" y="8430"/>
                    <a:pt x="28766" y="8668"/>
                  </a:cubicBezTo>
                  <a:cubicBezTo>
                    <a:pt x="28754" y="8692"/>
                    <a:pt x="28754" y="8728"/>
                    <a:pt x="28742" y="8764"/>
                  </a:cubicBezTo>
                  <a:cubicBezTo>
                    <a:pt x="28635" y="8740"/>
                    <a:pt x="28516" y="8740"/>
                    <a:pt x="28409" y="8692"/>
                  </a:cubicBezTo>
                  <a:cubicBezTo>
                    <a:pt x="28028" y="8561"/>
                    <a:pt x="27623" y="8430"/>
                    <a:pt x="27230" y="8264"/>
                  </a:cubicBezTo>
                  <a:cubicBezTo>
                    <a:pt x="26837" y="8013"/>
                    <a:pt x="26420" y="7859"/>
                    <a:pt x="25956" y="8025"/>
                  </a:cubicBezTo>
                  <a:close/>
                  <a:moveTo>
                    <a:pt x="18003" y="37839"/>
                  </a:moveTo>
                  <a:cubicBezTo>
                    <a:pt x="17919" y="37755"/>
                    <a:pt x="17848" y="37672"/>
                    <a:pt x="17741" y="37612"/>
                  </a:cubicBezTo>
                  <a:cubicBezTo>
                    <a:pt x="16252" y="36707"/>
                    <a:pt x="14776" y="35791"/>
                    <a:pt x="13276" y="34922"/>
                  </a:cubicBezTo>
                  <a:cubicBezTo>
                    <a:pt x="10216" y="33136"/>
                    <a:pt x="7132" y="31362"/>
                    <a:pt x="4048" y="29588"/>
                  </a:cubicBezTo>
                  <a:cubicBezTo>
                    <a:pt x="3751" y="29421"/>
                    <a:pt x="3465" y="29218"/>
                    <a:pt x="3191" y="29040"/>
                  </a:cubicBezTo>
                  <a:lnTo>
                    <a:pt x="3108" y="29111"/>
                  </a:lnTo>
                  <a:cubicBezTo>
                    <a:pt x="3191" y="29207"/>
                    <a:pt x="3251" y="29302"/>
                    <a:pt x="3322" y="29349"/>
                  </a:cubicBezTo>
                  <a:cubicBezTo>
                    <a:pt x="4179" y="29897"/>
                    <a:pt x="5049" y="30481"/>
                    <a:pt x="5941" y="31004"/>
                  </a:cubicBezTo>
                  <a:cubicBezTo>
                    <a:pt x="8013" y="32207"/>
                    <a:pt x="10097" y="33374"/>
                    <a:pt x="12180" y="34564"/>
                  </a:cubicBezTo>
                  <a:cubicBezTo>
                    <a:pt x="13812" y="35493"/>
                    <a:pt x="15466" y="36434"/>
                    <a:pt x="17098" y="37374"/>
                  </a:cubicBezTo>
                  <a:cubicBezTo>
                    <a:pt x="17395" y="37541"/>
                    <a:pt x="17681" y="37696"/>
                    <a:pt x="17979" y="37874"/>
                  </a:cubicBezTo>
                  <a:cubicBezTo>
                    <a:pt x="19538" y="38767"/>
                    <a:pt x="21098" y="39684"/>
                    <a:pt x="22670" y="40577"/>
                  </a:cubicBezTo>
                  <a:cubicBezTo>
                    <a:pt x="19276" y="38970"/>
                    <a:pt x="16098" y="36946"/>
                    <a:pt x="12847" y="35112"/>
                  </a:cubicBezTo>
                  <a:cubicBezTo>
                    <a:pt x="9549" y="33267"/>
                    <a:pt x="6311" y="31362"/>
                    <a:pt x="3036" y="29468"/>
                  </a:cubicBezTo>
                  <a:cubicBezTo>
                    <a:pt x="3024" y="29528"/>
                    <a:pt x="2989" y="29623"/>
                    <a:pt x="2965" y="29707"/>
                  </a:cubicBezTo>
                  <a:cubicBezTo>
                    <a:pt x="5322" y="31076"/>
                    <a:pt x="7668" y="32433"/>
                    <a:pt x="10002" y="33790"/>
                  </a:cubicBezTo>
                  <a:cubicBezTo>
                    <a:pt x="12752" y="35374"/>
                    <a:pt x="15490" y="37005"/>
                    <a:pt x="18276" y="38529"/>
                  </a:cubicBezTo>
                  <a:cubicBezTo>
                    <a:pt x="21574" y="40363"/>
                    <a:pt x="24932" y="42137"/>
                    <a:pt x="28266" y="43935"/>
                  </a:cubicBezTo>
                  <a:cubicBezTo>
                    <a:pt x="28397" y="44006"/>
                    <a:pt x="28563" y="44066"/>
                    <a:pt x="28706" y="44066"/>
                  </a:cubicBezTo>
                  <a:cubicBezTo>
                    <a:pt x="30052" y="44030"/>
                    <a:pt x="31397" y="43982"/>
                    <a:pt x="32707" y="43613"/>
                  </a:cubicBezTo>
                  <a:cubicBezTo>
                    <a:pt x="34528" y="43101"/>
                    <a:pt x="36326" y="42577"/>
                    <a:pt x="38112" y="42006"/>
                  </a:cubicBezTo>
                  <a:cubicBezTo>
                    <a:pt x="42434" y="40589"/>
                    <a:pt x="46732" y="39101"/>
                    <a:pt x="51066" y="37696"/>
                  </a:cubicBezTo>
                  <a:cubicBezTo>
                    <a:pt x="57079" y="35767"/>
                    <a:pt x="63115" y="33874"/>
                    <a:pt x="69140" y="31981"/>
                  </a:cubicBezTo>
                  <a:cubicBezTo>
                    <a:pt x="70354" y="31600"/>
                    <a:pt x="71569" y="31266"/>
                    <a:pt x="72771" y="30909"/>
                  </a:cubicBezTo>
                  <a:cubicBezTo>
                    <a:pt x="73271" y="30766"/>
                    <a:pt x="73533" y="30373"/>
                    <a:pt x="73414" y="29945"/>
                  </a:cubicBezTo>
                  <a:cubicBezTo>
                    <a:pt x="68390" y="31707"/>
                    <a:pt x="63413" y="33683"/>
                    <a:pt x="58234" y="34993"/>
                  </a:cubicBezTo>
                  <a:cubicBezTo>
                    <a:pt x="60615" y="34160"/>
                    <a:pt x="63032" y="33398"/>
                    <a:pt x="65425" y="32564"/>
                  </a:cubicBezTo>
                  <a:cubicBezTo>
                    <a:pt x="67818" y="31731"/>
                    <a:pt x="70188" y="30826"/>
                    <a:pt x="72581" y="29957"/>
                  </a:cubicBezTo>
                  <a:cubicBezTo>
                    <a:pt x="72569" y="29933"/>
                    <a:pt x="72569" y="29885"/>
                    <a:pt x="72557" y="29838"/>
                  </a:cubicBezTo>
                  <a:cubicBezTo>
                    <a:pt x="71926" y="29980"/>
                    <a:pt x="71307" y="30052"/>
                    <a:pt x="70711" y="30242"/>
                  </a:cubicBezTo>
                  <a:cubicBezTo>
                    <a:pt x="69009" y="30790"/>
                    <a:pt x="67330" y="31421"/>
                    <a:pt x="65651" y="31981"/>
                  </a:cubicBezTo>
                  <a:cubicBezTo>
                    <a:pt x="63163" y="32814"/>
                    <a:pt x="60675" y="33636"/>
                    <a:pt x="58186" y="34469"/>
                  </a:cubicBezTo>
                  <a:cubicBezTo>
                    <a:pt x="58067" y="34517"/>
                    <a:pt x="57948" y="34517"/>
                    <a:pt x="57817" y="34541"/>
                  </a:cubicBezTo>
                  <a:cubicBezTo>
                    <a:pt x="57805" y="34517"/>
                    <a:pt x="57805" y="34469"/>
                    <a:pt x="57793" y="34445"/>
                  </a:cubicBezTo>
                  <a:cubicBezTo>
                    <a:pt x="61996" y="33017"/>
                    <a:pt x="66199" y="31588"/>
                    <a:pt x="70390" y="30159"/>
                  </a:cubicBezTo>
                  <a:cubicBezTo>
                    <a:pt x="70378" y="30100"/>
                    <a:pt x="70366" y="30052"/>
                    <a:pt x="70354" y="29992"/>
                  </a:cubicBezTo>
                  <a:cubicBezTo>
                    <a:pt x="69711" y="30171"/>
                    <a:pt x="69057" y="30314"/>
                    <a:pt x="68414" y="30516"/>
                  </a:cubicBezTo>
                  <a:cubicBezTo>
                    <a:pt x="64770" y="31659"/>
                    <a:pt x="61103" y="32802"/>
                    <a:pt x="57460" y="33945"/>
                  </a:cubicBezTo>
                  <a:cubicBezTo>
                    <a:pt x="57329" y="33993"/>
                    <a:pt x="57198" y="34005"/>
                    <a:pt x="57055" y="34029"/>
                  </a:cubicBezTo>
                  <a:cubicBezTo>
                    <a:pt x="57043" y="33981"/>
                    <a:pt x="57043" y="33933"/>
                    <a:pt x="57031" y="33874"/>
                  </a:cubicBezTo>
                  <a:cubicBezTo>
                    <a:pt x="58924" y="33290"/>
                    <a:pt x="60829" y="32731"/>
                    <a:pt x="62699" y="32135"/>
                  </a:cubicBezTo>
                  <a:cubicBezTo>
                    <a:pt x="64604" y="31528"/>
                    <a:pt x="66485" y="30885"/>
                    <a:pt x="68390" y="30254"/>
                  </a:cubicBezTo>
                  <a:cubicBezTo>
                    <a:pt x="68366" y="30230"/>
                    <a:pt x="68366" y="30195"/>
                    <a:pt x="68354" y="30183"/>
                  </a:cubicBezTo>
                  <a:cubicBezTo>
                    <a:pt x="67509" y="30409"/>
                    <a:pt x="66604" y="30219"/>
                    <a:pt x="65747" y="30647"/>
                  </a:cubicBezTo>
                  <a:cubicBezTo>
                    <a:pt x="65211" y="30933"/>
                    <a:pt x="64592" y="31028"/>
                    <a:pt x="63996" y="31207"/>
                  </a:cubicBezTo>
                  <a:cubicBezTo>
                    <a:pt x="61639" y="31945"/>
                    <a:pt x="59293" y="32659"/>
                    <a:pt x="56936" y="33386"/>
                  </a:cubicBezTo>
                  <a:cubicBezTo>
                    <a:pt x="56817" y="33409"/>
                    <a:pt x="56698" y="33433"/>
                    <a:pt x="56579" y="33445"/>
                  </a:cubicBezTo>
                  <a:lnTo>
                    <a:pt x="56579" y="33386"/>
                  </a:lnTo>
                  <a:cubicBezTo>
                    <a:pt x="59615" y="32445"/>
                    <a:pt x="62639" y="31493"/>
                    <a:pt x="65675" y="30552"/>
                  </a:cubicBezTo>
                  <a:cubicBezTo>
                    <a:pt x="65675" y="30528"/>
                    <a:pt x="65663" y="30492"/>
                    <a:pt x="65663" y="30469"/>
                  </a:cubicBezTo>
                  <a:cubicBezTo>
                    <a:pt x="64758" y="30540"/>
                    <a:pt x="63865" y="30611"/>
                    <a:pt x="62949" y="30707"/>
                  </a:cubicBezTo>
                  <a:cubicBezTo>
                    <a:pt x="62496" y="30754"/>
                    <a:pt x="62020" y="30766"/>
                    <a:pt x="61579" y="30897"/>
                  </a:cubicBezTo>
                  <a:cubicBezTo>
                    <a:pt x="58936" y="31743"/>
                    <a:pt x="56305" y="32624"/>
                    <a:pt x="53662" y="33517"/>
                  </a:cubicBezTo>
                  <a:cubicBezTo>
                    <a:pt x="48161" y="35398"/>
                    <a:pt x="42672" y="37267"/>
                    <a:pt x="37172" y="39172"/>
                  </a:cubicBezTo>
                  <a:cubicBezTo>
                    <a:pt x="36040" y="39565"/>
                    <a:pt x="34897" y="39898"/>
                    <a:pt x="33766" y="40315"/>
                  </a:cubicBezTo>
                  <a:cubicBezTo>
                    <a:pt x="32731" y="40708"/>
                    <a:pt x="31576" y="40779"/>
                    <a:pt x="30468" y="41006"/>
                  </a:cubicBezTo>
                  <a:cubicBezTo>
                    <a:pt x="30373" y="41018"/>
                    <a:pt x="30266" y="41006"/>
                    <a:pt x="30183" y="41006"/>
                  </a:cubicBezTo>
                  <a:lnTo>
                    <a:pt x="30183" y="40898"/>
                  </a:lnTo>
                  <a:lnTo>
                    <a:pt x="31254" y="40720"/>
                  </a:lnTo>
                  <a:cubicBezTo>
                    <a:pt x="31159" y="40672"/>
                    <a:pt x="31064" y="40672"/>
                    <a:pt x="30968" y="40672"/>
                  </a:cubicBezTo>
                  <a:cubicBezTo>
                    <a:pt x="29873" y="40696"/>
                    <a:pt x="28778" y="40732"/>
                    <a:pt x="27742" y="40232"/>
                  </a:cubicBezTo>
                  <a:cubicBezTo>
                    <a:pt x="26575" y="39660"/>
                    <a:pt x="25349" y="39279"/>
                    <a:pt x="24194" y="38696"/>
                  </a:cubicBezTo>
                  <a:cubicBezTo>
                    <a:pt x="22444" y="37839"/>
                    <a:pt x="20741" y="36850"/>
                    <a:pt x="18991" y="35969"/>
                  </a:cubicBezTo>
                  <a:cubicBezTo>
                    <a:pt x="18753" y="35850"/>
                    <a:pt x="18348" y="35874"/>
                    <a:pt x="18110" y="35993"/>
                  </a:cubicBezTo>
                  <a:cubicBezTo>
                    <a:pt x="17812" y="36124"/>
                    <a:pt x="17705" y="36029"/>
                    <a:pt x="17586" y="35826"/>
                  </a:cubicBezTo>
                  <a:cubicBezTo>
                    <a:pt x="17395" y="35469"/>
                    <a:pt x="17169" y="35195"/>
                    <a:pt x="16752" y="35005"/>
                  </a:cubicBezTo>
                  <a:cubicBezTo>
                    <a:pt x="12645" y="33028"/>
                    <a:pt x="8716" y="30731"/>
                    <a:pt x="4810" y="28433"/>
                  </a:cubicBezTo>
                  <a:cubicBezTo>
                    <a:pt x="4310" y="28147"/>
                    <a:pt x="3834" y="27837"/>
                    <a:pt x="3346" y="27516"/>
                  </a:cubicBezTo>
                  <a:cubicBezTo>
                    <a:pt x="3239" y="27790"/>
                    <a:pt x="3441" y="27861"/>
                    <a:pt x="3596" y="27956"/>
                  </a:cubicBezTo>
                  <a:cubicBezTo>
                    <a:pt x="6620" y="29695"/>
                    <a:pt x="9644" y="31421"/>
                    <a:pt x="12669" y="33148"/>
                  </a:cubicBezTo>
                  <a:cubicBezTo>
                    <a:pt x="12764" y="33207"/>
                    <a:pt x="12871" y="33278"/>
                    <a:pt x="12978" y="33338"/>
                  </a:cubicBezTo>
                  <a:cubicBezTo>
                    <a:pt x="12942" y="33386"/>
                    <a:pt x="12919" y="33433"/>
                    <a:pt x="12907" y="33457"/>
                  </a:cubicBezTo>
                  <a:cubicBezTo>
                    <a:pt x="9716" y="31647"/>
                    <a:pt x="6549" y="29838"/>
                    <a:pt x="3358" y="28028"/>
                  </a:cubicBezTo>
                  <a:cubicBezTo>
                    <a:pt x="3346" y="28052"/>
                    <a:pt x="3322" y="28099"/>
                    <a:pt x="3298" y="28135"/>
                  </a:cubicBezTo>
                  <a:cubicBezTo>
                    <a:pt x="5144" y="29278"/>
                    <a:pt x="6989" y="30433"/>
                    <a:pt x="8859" y="31588"/>
                  </a:cubicBezTo>
                  <a:cubicBezTo>
                    <a:pt x="8835" y="31612"/>
                    <a:pt x="8811" y="31659"/>
                    <a:pt x="8799" y="31683"/>
                  </a:cubicBezTo>
                  <a:cubicBezTo>
                    <a:pt x="6977" y="30576"/>
                    <a:pt x="5168" y="29445"/>
                    <a:pt x="3346" y="28325"/>
                  </a:cubicBezTo>
                  <a:cubicBezTo>
                    <a:pt x="3322" y="28337"/>
                    <a:pt x="3298" y="28349"/>
                    <a:pt x="3274" y="28373"/>
                  </a:cubicBezTo>
                  <a:cubicBezTo>
                    <a:pt x="3322" y="28468"/>
                    <a:pt x="3346" y="28576"/>
                    <a:pt x="3405" y="28671"/>
                  </a:cubicBezTo>
                  <a:cubicBezTo>
                    <a:pt x="3465" y="28742"/>
                    <a:pt x="3560" y="28754"/>
                    <a:pt x="3644" y="28814"/>
                  </a:cubicBezTo>
                  <a:cubicBezTo>
                    <a:pt x="4120" y="29123"/>
                    <a:pt x="4608" y="29421"/>
                    <a:pt x="5084" y="29742"/>
                  </a:cubicBezTo>
                  <a:cubicBezTo>
                    <a:pt x="5072" y="29766"/>
                    <a:pt x="5049" y="29802"/>
                    <a:pt x="5025" y="29826"/>
                  </a:cubicBezTo>
                  <a:cubicBezTo>
                    <a:pt x="4453" y="29468"/>
                    <a:pt x="3870" y="29099"/>
                    <a:pt x="3274" y="28742"/>
                  </a:cubicBezTo>
                  <a:lnTo>
                    <a:pt x="3179" y="28873"/>
                  </a:lnTo>
                  <a:cubicBezTo>
                    <a:pt x="3382" y="29004"/>
                    <a:pt x="3572" y="29159"/>
                    <a:pt x="3775" y="29278"/>
                  </a:cubicBezTo>
                  <a:cubicBezTo>
                    <a:pt x="5239" y="30123"/>
                    <a:pt x="6692" y="30969"/>
                    <a:pt x="8144" y="31802"/>
                  </a:cubicBezTo>
                  <a:cubicBezTo>
                    <a:pt x="10787" y="33338"/>
                    <a:pt x="13454" y="34874"/>
                    <a:pt x="16086" y="36422"/>
                  </a:cubicBezTo>
                  <a:cubicBezTo>
                    <a:pt x="16717" y="36791"/>
                    <a:pt x="17312" y="37208"/>
                    <a:pt x="17919" y="37624"/>
                  </a:cubicBezTo>
                  <a:cubicBezTo>
                    <a:pt x="17979" y="37660"/>
                    <a:pt x="17979" y="37755"/>
                    <a:pt x="18003" y="37839"/>
                  </a:cubicBezTo>
                  <a:close/>
                  <a:moveTo>
                    <a:pt x="48613" y="20753"/>
                  </a:moveTo>
                  <a:cubicBezTo>
                    <a:pt x="48625" y="20706"/>
                    <a:pt x="48625" y="20670"/>
                    <a:pt x="48637" y="20634"/>
                  </a:cubicBezTo>
                  <a:cubicBezTo>
                    <a:pt x="48744" y="20646"/>
                    <a:pt x="48852" y="20658"/>
                    <a:pt x="48947" y="20694"/>
                  </a:cubicBezTo>
                  <a:cubicBezTo>
                    <a:pt x="49518" y="20836"/>
                    <a:pt x="50102" y="20967"/>
                    <a:pt x="50661" y="21134"/>
                  </a:cubicBezTo>
                  <a:cubicBezTo>
                    <a:pt x="51114" y="21265"/>
                    <a:pt x="51435" y="21039"/>
                    <a:pt x="51864" y="20896"/>
                  </a:cubicBezTo>
                  <a:cubicBezTo>
                    <a:pt x="51054" y="20610"/>
                    <a:pt x="50292" y="20396"/>
                    <a:pt x="49637" y="19944"/>
                  </a:cubicBezTo>
                  <a:cubicBezTo>
                    <a:pt x="49756" y="19932"/>
                    <a:pt x="49864" y="19979"/>
                    <a:pt x="49959" y="20015"/>
                  </a:cubicBezTo>
                  <a:cubicBezTo>
                    <a:pt x="50602" y="20253"/>
                    <a:pt x="51245" y="20515"/>
                    <a:pt x="51888" y="20729"/>
                  </a:cubicBezTo>
                  <a:cubicBezTo>
                    <a:pt x="52031" y="20777"/>
                    <a:pt x="52209" y="20789"/>
                    <a:pt x="52364" y="20729"/>
                  </a:cubicBezTo>
                  <a:cubicBezTo>
                    <a:pt x="54781" y="19920"/>
                    <a:pt x="57210" y="19086"/>
                    <a:pt x="59639" y="18253"/>
                  </a:cubicBezTo>
                  <a:cubicBezTo>
                    <a:pt x="59746" y="18217"/>
                    <a:pt x="59829" y="18158"/>
                    <a:pt x="59960" y="18110"/>
                  </a:cubicBezTo>
                  <a:cubicBezTo>
                    <a:pt x="59651" y="17919"/>
                    <a:pt x="59389" y="17753"/>
                    <a:pt x="59115" y="17610"/>
                  </a:cubicBezTo>
                  <a:cubicBezTo>
                    <a:pt x="59127" y="17562"/>
                    <a:pt x="59162" y="17515"/>
                    <a:pt x="59174" y="17491"/>
                  </a:cubicBezTo>
                  <a:cubicBezTo>
                    <a:pt x="59270" y="17503"/>
                    <a:pt x="59353" y="17515"/>
                    <a:pt x="59424" y="17562"/>
                  </a:cubicBezTo>
                  <a:cubicBezTo>
                    <a:pt x="59627" y="17658"/>
                    <a:pt x="59817" y="17741"/>
                    <a:pt x="59984" y="17860"/>
                  </a:cubicBezTo>
                  <a:cubicBezTo>
                    <a:pt x="60305" y="18098"/>
                    <a:pt x="60555" y="17931"/>
                    <a:pt x="60853" y="17777"/>
                  </a:cubicBezTo>
                  <a:cubicBezTo>
                    <a:pt x="60651" y="17658"/>
                    <a:pt x="60484" y="17550"/>
                    <a:pt x="60317" y="17455"/>
                  </a:cubicBezTo>
                  <a:cubicBezTo>
                    <a:pt x="60341" y="17419"/>
                    <a:pt x="60353" y="17372"/>
                    <a:pt x="60353" y="17324"/>
                  </a:cubicBezTo>
                  <a:cubicBezTo>
                    <a:pt x="60841" y="17455"/>
                    <a:pt x="61317" y="17896"/>
                    <a:pt x="61806" y="17396"/>
                  </a:cubicBezTo>
                  <a:cubicBezTo>
                    <a:pt x="61294" y="17134"/>
                    <a:pt x="60770" y="16860"/>
                    <a:pt x="60246" y="16586"/>
                  </a:cubicBezTo>
                  <a:cubicBezTo>
                    <a:pt x="60258" y="16538"/>
                    <a:pt x="60294" y="16503"/>
                    <a:pt x="60305" y="16467"/>
                  </a:cubicBezTo>
                  <a:cubicBezTo>
                    <a:pt x="60377" y="16491"/>
                    <a:pt x="60472" y="16503"/>
                    <a:pt x="60544" y="16550"/>
                  </a:cubicBezTo>
                  <a:cubicBezTo>
                    <a:pt x="60877" y="16717"/>
                    <a:pt x="61210" y="16848"/>
                    <a:pt x="61496" y="17062"/>
                  </a:cubicBezTo>
                  <a:cubicBezTo>
                    <a:pt x="62079" y="17479"/>
                    <a:pt x="62568" y="17205"/>
                    <a:pt x="63139" y="16955"/>
                  </a:cubicBezTo>
                  <a:cubicBezTo>
                    <a:pt x="62913" y="16824"/>
                    <a:pt x="62734" y="16717"/>
                    <a:pt x="62556" y="16598"/>
                  </a:cubicBezTo>
                  <a:lnTo>
                    <a:pt x="62603" y="16503"/>
                  </a:lnTo>
                  <a:cubicBezTo>
                    <a:pt x="62865" y="16622"/>
                    <a:pt x="63151" y="16836"/>
                    <a:pt x="63413" y="16836"/>
                  </a:cubicBezTo>
                  <a:cubicBezTo>
                    <a:pt x="63711" y="16836"/>
                    <a:pt x="64032" y="16645"/>
                    <a:pt x="64365" y="16503"/>
                  </a:cubicBezTo>
                  <a:cubicBezTo>
                    <a:pt x="63937" y="16253"/>
                    <a:pt x="63556" y="16014"/>
                    <a:pt x="63163" y="15776"/>
                  </a:cubicBezTo>
                  <a:cubicBezTo>
                    <a:pt x="63175" y="15753"/>
                    <a:pt x="63199" y="15717"/>
                    <a:pt x="63222" y="15693"/>
                  </a:cubicBezTo>
                  <a:cubicBezTo>
                    <a:pt x="63592" y="15895"/>
                    <a:pt x="63949" y="16122"/>
                    <a:pt x="64330" y="16324"/>
                  </a:cubicBezTo>
                  <a:cubicBezTo>
                    <a:pt x="64413" y="16372"/>
                    <a:pt x="64544" y="16431"/>
                    <a:pt x="64639" y="16407"/>
                  </a:cubicBezTo>
                  <a:cubicBezTo>
                    <a:pt x="65139" y="16241"/>
                    <a:pt x="65639" y="16050"/>
                    <a:pt x="66211" y="15836"/>
                  </a:cubicBezTo>
                  <a:cubicBezTo>
                    <a:pt x="65318" y="15372"/>
                    <a:pt x="64508" y="14955"/>
                    <a:pt x="63770" y="14574"/>
                  </a:cubicBezTo>
                  <a:cubicBezTo>
                    <a:pt x="63520" y="14717"/>
                    <a:pt x="63353" y="14860"/>
                    <a:pt x="63151" y="14919"/>
                  </a:cubicBezTo>
                  <a:cubicBezTo>
                    <a:pt x="62365" y="15169"/>
                    <a:pt x="61567" y="15395"/>
                    <a:pt x="60782" y="15610"/>
                  </a:cubicBezTo>
                  <a:cubicBezTo>
                    <a:pt x="60532" y="15693"/>
                    <a:pt x="60353" y="15669"/>
                    <a:pt x="60305" y="15360"/>
                  </a:cubicBezTo>
                  <a:cubicBezTo>
                    <a:pt x="60305" y="15312"/>
                    <a:pt x="60234" y="15241"/>
                    <a:pt x="60186" y="15229"/>
                  </a:cubicBezTo>
                  <a:cubicBezTo>
                    <a:pt x="59960" y="15133"/>
                    <a:pt x="59746" y="15050"/>
                    <a:pt x="59520" y="15002"/>
                  </a:cubicBezTo>
                  <a:cubicBezTo>
                    <a:pt x="58972" y="14871"/>
                    <a:pt x="58400" y="14752"/>
                    <a:pt x="57817" y="14633"/>
                  </a:cubicBezTo>
                  <a:cubicBezTo>
                    <a:pt x="57817" y="14621"/>
                    <a:pt x="57853" y="14562"/>
                    <a:pt x="57912" y="14443"/>
                  </a:cubicBezTo>
                  <a:lnTo>
                    <a:pt x="56888" y="14443"/>
                  </a:lnTo>
                  <a:lnTo>
                    <a:pt x="56888" y="14383"/>
                  </a:lnTo>
                  <a:cubicBezTo>
                    <a:pt x="56960" y="14348"/>
                    <a:pt x="57043" y="14324"/>
                    <a:pt x="57126" y="14276"/>
                  </a:cubicBezTo>
                  <a:cubicBezTo>
                    <a:pt x="57126" y="14240"/>
                    <a:pt x="57103" y="14205"/>
                    <a:pt x="57103" y="14169"/>
                  </a:cubicBezTo>
                  <a:cubicBezTo>
                    <a:pt x="56650" y="14229"/>
                    <a:pt x="56186" y="14288"/>
                    <a:pt x="55733" y="14348"/>
                  </a:cubicBezTo>
                  <a:cubicBezTo>
                    <a:pt x="55722" y="14324"/>
                    <a:pt x="55722" y="14276"/>
                    <a:pt x="55710" y="14240"/>
                  </a:cubicBezTo>
                  <a:cubicBezTo>
                    <a:pt x="55912" y="14181"/>
                    <a:pt x="56126" y="14109"/>
                    <a:pt x="56329" y="14050"/>
                  </a:cubicBezTo>
                  <a:cubicBezTo>
                    <a:pt x="56317" y="14026"/>
                    <a:pt x="56317" y="13978"/>
                    <a:pt x="56305" y="13943"/>
                  </a:cubicBezTo>
                  <a:cubicBezTo>
                    <a:pt x="55912" y="14002"/>
                    <a:pt x="55519" y="14050"/>
                    <a:pt x="55126" y="14109"/>
                  </a:cubicBezTo>
                  <a:cubicBezTo>
                    <a:pt x="55126" y="14086"/>
                    <a:pt x="55114" y="14038"/>
                    <a:pt x="55114" y="14002"/>
                  </a:cubicBezTo>
                  <a:cubicBezTo>
                    <a:pt x="55293" y="13943"/>
                    <a:pt x="55483" y="13907"/>
                    <a:pt x="55662" y="13848"/>
                  </a:cubicBezTo>
                  <a:cubicBezTo>
                    <a:pt x="55662" y="13812"/>
                    <a:pt x="55650" y="13800"/>
                    <a:pt x="55650" y="13764"/>
                  </a:cubicBezTo>
                  <a:cubicBezTo>
                    <a:pt x="55400" y="13812"/>
                    <a:pt x="55162" y="13848"/>
                    <a:pt x="54900" y="13883"/>
                  </a:cubicBezTo>
                  <a:cubicBezTo>
                    <a:pt x="54888" y="13859"/>
                    <a:pt x="54888" y="13824"/>
                    <a:pt x="54876" y="13812"/>
                  </a:cubicBezTo>
                  <a:cubicBezTo>
                    <a:pt x="54948" y="13752"/>
                    <a:pt x="55019" y="13705"/>
                    <a:pt x="55174" y="13586"/>
                  </a:cubicBezTo>
                  <a:cubicBezTo>
                    <a:pt x="54864" y="13562"/>
                    <a:pt x="54590" y="13586"/>
                    <a:pt x="54364" y="13514"/>
                  </a:cubicBezTo>
                  <a:cubicBezTo>
                    <a:pt x="53995" y="13407"/>
                    <a:pt x="53650" y="13228"/>
                    <a:pt x="53281" y="13109"/>
                  </a:cubicBezTo>
                  <a:cubicBezTo>
                    <a:pt x="53197" y="13086"/>
                    <a:pt x="53078" y="13109"/>
                    <a:pt x="52983" y="13109"/>
                  </a:cubicBezTo>
                  <a:cubicBezTo>
                    <a:pt x="52912" y="13109"/>
                    <a:pt x="52793" y="13145"/>
                    <a:pt x="52793" y="13133"/>
                  </a:cubicBezTo>
                  <a:cubicBezTo>
                    <a:pt x="52721" y="12835"/>
                    <a:pt x="52447" y="12907"/>
                    <a:pt x="52257" y="12847"/>
                  </a:cubicBezTo>
                  <a:cubicBezTo>
                    <a:pt x="51388" y="12574"/>
                    <a:pt x="50530" y="12312"/>
                    <a:pt x="49685" y="12014"/>
                  </a:cubicBezTo>
                  <a:cubicBezTo>
                    <a:pt x="49125" y="11823"/>
                    <a:pt x="48590" y="11669"/>
                    <a:pt x="48042" y="11954"/>
                  </a:cubicBezTo>
                  <a:cubicBezTo>
                    <a:pt x="47982" y="11978"/>
                    <a:pt x="47911" y="11954"/>
                    <a:pt x="47840" y="11943"/>
                  </a:cubicBezTo>
                  <a:cubicBezTo>
                    <a:pt x="47840" y="11907"/>
                    <a:pt x="47816" y="11883"/>
                    <a:pt x="47816" y="11859"/>
                  </a:cubicBezTo>
                  <a:cubicBezTo>
                    <a:pt x="47994" y="11788"/>
                    <a:pt x="48173" y="11728"/>
                    <a:pt x="48435" y="11645"/>
                  </a:cubicBezTo>
                  <a:cubicBezTo>
                    <a:pt x="47935" y="11490"/>
                    <a:pt x="47518" y="11300"/>
                    <a:pt x="47089" y="11252"/>
                  </a:cubicBezTo>
                  <a:cubicBezTo>
                    <a:pt x="46673" y="11204"/>
                    <a:pt x="46244" y="11300"/>
                    <a:pt x="45816" y="11347"/>
                  </a:cubicBezTo>
                  <a:cubicBezTo>
                    <a:pt x="45816" y="11311"/>
                    <a:pt x="45792" y="11300"/>
                    <a:pt x="45792" y="11264"/>
                  </a:cubicBezTo>
                  <a:cubicBezTo>
                    <a:pt x="45994" y="11204"/>
                    <a:pt x="46173" y="11133"/>
                    <a:pt x="46363" y="11073"/>
                  </a:cubicBezTo>
                  <a:lnTo>
                    <a:pt x="46363" y="10990"/>
                  </a:lnTo>
                  <a:cubicBezTo>
                    <a:pt x="46030" y="10942"/>
                    <a:pt x="45708" y="10895"/>
                    <a:pt x="45435" y="10847"/>
                  </a:cubicBezTo>
                  <a:cubicBezTo>
                    <a:pt x="45292" y="10752"/>
                    <a:pt x="45173" y="10609"/>
                    <a:pt x="45042" y="10585"/>
                  </a:cubicBezTo>
                  <a:cubicBezTo>
                    <a:pt x="44649" y="10490"/>
                    <a:pt x="44327" y="10311"/>
                    <a:pt x="43970" y="10180"/>
                  </a:cubicBezTo>
                  <a:cubicBezTo>
                    <a:pt x="43637" y="10061"/>
                    <a:pt x="43315" y="9942"/>
                    <a:pt x="42982" y="9835"/>
                  </a:cubicBezTo>
                  <a:cubicBezTo>
                    <a:pt x="42160" y="9573"/>
                    <a:pt x="41339" y="9299"/>
                    <a:pt x="40541" y="9026"/>
                  </a:cubicBezTo>
                  <a:cubicBezTo>
                    <a:pt x="40410" y="8978"/>
                    <a:pt x="40303" y="8871"/>
                    <a:pt x="40184" y="8799"/>
                  </a:cubicBezTo>
                  <a:cubicBezTo>
                    <a:pt x="40291" y="8704"/>
                    <a:pt x="40398" y="8549"/>
                    <a:pt x="40517" y="8514"/>
                  </a:cubicBezTo>
                  <a:cubicBezTo>
                    <a:pt x="41422" y="8287"/>
                    <a:pt x="42339" y="8085"/>
                    <a:pt x="43256" y="7871"/>
                  </a:cubicBezTo>
                  <a:cubicBezTo>
                    <a:pt x="43339" y="7859"/>
                    <a:pt x="43434" y="7871"/>
                    <a:pt x="43518" y="7894"/>
                  </a:cubicBezTo>
                  <a:cubicBezTo>
                    <a:pt x="44422" y="8144"/>
                    <a:pt x="45268" y="8585"/>
                    <a:pt x="46244" y="8668"/>
                  </a:cubicBezTo>
                  <a:cubicBezTo>
                    <a:pt x="46268" y="8668"/>
                    <a:pt x="46304" y="8704"/>
                    <a:pt x="46316" y="8728"/>
                  </a:cubicBezTo>
                  <a:cubicBezTo>
                    <a:pt x="46423" y="8799"/>
                    <a:pt x="46506" y="8906"/>
                    <a:pt x="46625" y="8942"/>
                  </a:cubicBezTo>
                  <a:cubicBezTo>
                    <a:pt x="47947" y="9383"/>
                    <a:pt x="49268" y="9823"/>
                    <a:pt x="50602" y="10228"/>
                  </a:cubicBezTo>
                  <a:cubicBezTo>
                    <a:pt x="50840" y="10299"/>
                    <a:pt x="51114" y="10276"/>
                    <a:pt x="51376" y="10276"/>
                  </a:cubicBezTo>
                  <a:cubicBezTo>
                    <a:pt x="51566" y="10252"/>
                    <a:pt x="51769" y="10192"/>
                    <a:pt x="51947" y="10169"/>
                  </a:cubicBezTo>
                  <a:cubicBezTo>
                    <a:pt x="51959" y="10216"/>
                    <a:pt x="51959" y="10252"/>
                    <a:pt x="51971" y="10288"/>
                  </a:cubicBezTo>
                  <a:cubicBezTo>
                    <a:pt x="51769" y="10347"/>
                    <a:pt x="51554" y="10407"/>
                    <a:pt x="51364" y="10466"/>
                  </a:cubicBezTo>
                  <a:cubicBezTo>
                    <a:pt x="51888" y="10907"/>
                    <a:pt x="52423" y="10419"/>
                    <a:pt x="52935" y="10478"/>
                  </a:cubicBezTo>
                  <a:cubicBezTo>
                    <a:pt x="52959" y="10526"/>
                    <a:pt x="52959" y="10550"/>
                    <a:pt x="52971" y="10597"/>
                  </a:cubicBezTo>
                  <a:cubicBezTo>
                    <a:pt x="52757" y="10669"/>
                    <a:pt x="52566" y="10752"/>
                    <a:pt x="52340" y="10835"/>
                  </a:cubicBezTo>
                  <a:cubicBezTo>
                    <a:pt x="52435" y="10871"/>
                    <a:pt x="52495" y="10907"/>
                    <a:pt x="52554" y="10931"/>
                  </a:cubicBezTo>
                  <a:cubicBezTo>
                    <a:pt x="53495" y="11264"/>
                    <a:pt x="54471" y="11466"/>
                    <a:pt x="55412" y="11800"/>
                  </a:cubicBezTo>
                  <a:cubicBezTo>
                    <a:pt x="55841" y="11966"/>
                    <a:pt x="56317" y="12014"/>
                    <a:pt x="56781" y="12121"/>
                  </a:cubicBezTo>
                  <a:cubicBezTo>
                    <a:pt x="56805" y="12121"/>
                    <a:pt x="56853" y="12133"/>
                    <a:pt x="56865" y="12157"/>
                  </a:cubicBezTo>
                  <a:cubicBezTo>
                    <a:pt x="57138" y="12490"/>
                    <a:pt x="57484" y="12431"/>
                    <a:pt x="57817" y="12371"/>
                  </a:cubicBezTo>
                  <a:cubicBezTo>
                    <a:pt x="57960" y="12359"/>
                    <a:pt x="58103" y="12335"/>
                    <a:pt x="58234" y="12324"/>
                  </a:cubicBezTo>
                  <a:cubicBezTo>
                    <a:pt x="58234" y="12359"/>
                    <a:pt x="58234" y="12371"/>
                    <a:pt x="58258" y="12395"/>
                  </a:cubicBezTo>
                  <a:cubicBezTo>
                    <a:pt x="58150" y="12443"/>
                    <a:pt x="58031" y="12490"/>
                    <a:pt x="57924" y="12538"/>
                  </a:cubicBezTo>
                  <a:cubicBezTo>
                    <a:pt x="57936" y="12562"/>
                    <a:pt x="57936" y="12597"/>
                    <a:pt x="57960" y="12621"/>
                  </a:cubicBezTo>
                  <a:lnTo>
                    <a:pt x="59389" y="12359"/>
                  </a:lnTo>
                  <a:cubicBezTo>
                    <a:pt x="59401" y="12395"/>
                    <a:pt x="59401" y="12443"/>
                    <a:pt x="59412" y="12490"/>
                  </a:cubicBezTo>
                  <a:cubicBezTo>
                    <a:pt x="59127" y="12562"/>
                    <a:pt x="58829" y="12633"/>
                    <a:pt x="58531" y="12716"/>
                  </a:cubicBezTo>
                  <a:cubicBezTo>
                    <a:pt x="58531" y="12740"/>
                    <a:pt x="58531" y="12776"/>
                    <a:pt x="58555" y="12812"/>
                  </a:cubicBezTo>
                  <a:cubicBezTo>
                    <a:pt x="58829" y="12812"/>
                    <a:pt x="59115" y="12859"/>
                    <a:pt x="59389" y="12800"/>
                  </a:cubicBezTo>
                  <a:cubicBezTo>
                    <a:pt x="59710" y="12740"/>
                    <a:pt x="59651" y="12871"/>
                    <a:pt x="59579" y="13074"/>
                  </a:cubicBezTo>
                  <a:lnTo>
                    <a:pt x="62079" y="13871"/>
                  </a:lnTo>
                  <a:cubicBezTo>
                    <a:pt x="62425" y="13978"/>
                    <a:pt x="62734" y="13978"/>
                    <a:pt x="63044" y="13764"/>
                  </a:cubicBezTo>
                  <a:cubicBezTo>
                    <a:pt x="63270" y="13621"/>
                    <a:pt x="63520" y="13752"/>
                    <a:pt x="63508" y="14026"/>
                  </a:cubicBezTo>
                  <a:cubicBezTo>
                    <a:pt x="63496" y="14240"/>
                    <a:pt x="63627" y="14383"/>
                    <a:pt x="63794" y="14455"/>
                  </a:cubicBezTo>
                  <a:lnTo>
                    <a:pt x="66199" y="15705"/>
                  </a:lnTo>
                  <a:cubicBezTo>
                    <a:pt x="66306" y="15753"/>
                    <a:pt x="66425" y="15824"/>
                    <a:pt x="66509" y="15812"/>
                  </a:cubicBezTo>
                  <a:cubicBezTo>
                    <a:pt x="66830" y="15717"/>
                    <a:pt x="67140" y="15598"/>
                    <a:pt x="67509" y="15479"/>
                  </a:cubicBezTo>
                  <a:cubicBezTo>
                    <a:pt x="66949" y="15169"/>
                    <a:pt x="66437" y="14883"/>
                    <a:pt x="65937" y="14621"/>
                  </a:cubicBezTo>
                  <a:cubicBezTo>
                    <a:pt x="65949" y="14586"/>
                    <a:pt x="65973" y="14538"/>
                    <a:pt x="65997" y="14514"/>
                  </a:cubicBezTo>
                  <a:cubicBezTo>
                    <a:pt x="66425" y="14740"/>
                    <a:pt x="66866" y="14931"/>
                    <a:pt x="67259" y="15193"/>
                  </a:cubicBezTo>
                  <a:cubicBezTo>
                    <a:pt x="67747" y="15526"/>
                    <a:pt x="68140" y="15288"/>
                    <a:pt x="68640" y="15121"/>
                  </a:cubicBezTo>
                  <a:cubicBezTo>
                    <a:pt x="67759" y="14705"/>
                    <a:pt x="66961" y="14336"/>
                    <a:pt x="66175" y="13943"/>
                  </a:cubicBezTo>
                  <a:cubicBezTo>
                    <a:pt x="66306" y="13919"/>
                    <a:pt x="66413" y="13943"/>
                    <a:pt x="66509" y="14002"/>
                  </a:cubicBezTo>
                  <a:cubicBezTo>
                    <a:pt x="67140" y="14300"/>
                    <a:pt x="67794" y="14574"/>
                    <a:pt x="68390" y="14919"/>
                  </a:cubicBezTo>
                  <a:cubicBezTo>
                    <a:pt x="68830" y="15169"/>
                    <a:pt x="69164" y="14955"/>
                    <a:pt x="69568" y="14776"/>
                  </a:cubicBezTo>
                  <a:cubicBezTo>
                    <a:pt x="68806" y="14467"/>
                    <a:pt x="68104" y="14169"/>
                    <a:pt x="67390" y="13871"/>
                  </a:cubicBezTo>
                  <a:cubicBezTo>
                    <a:pt x="67402" y="13824"/>
                    <a:pt x="67425" y="13788"/>
                    <a:pt x="67449" y="13740"/>
                  </a:cubicBezTo>
                  <a:cubicBezTo>
                    <a:pt x="67556" y="13764"/>
                    <a:pt x="67663" y="13812"/>
                    <a:pt x="67747" y="13848"/>
                  </a:cubicBezTo>
                  <a:cubicBezTo>
                    <a:pt x="68211" y="14038"/>
                    <a:pt x="68687" y="14205"/>
                    <a:pt x="69128" y="14407"/>
                  </a:cubicBezTo>
                  <a:cubicBezTo>
                    <a:pt x="69616" y="14645"/>
                    <a:pt x="70080" y="14693"/>
                    <a:pt x="70592" y="14443"/>
                  </a:cubicBezTo>
                  <a:cubicBezTo>
                    <a:pt x="70890" y="14288"/>
                    <a:pt x="71223" y="14240"/>
                    <a:pt x="71545" y="14121"/>
                  </a:cubicBezTo>
                  <a:cubicBezTo>
                    <a:pt x="72259" y="13871"/>
                    <a:pt x="72986" y="13621"/>
                    <a:pt x="73748" y="13336"/>
                  </a:cubicBezTo>
                  <a:cubicBezTo>
                    <a:pt x="73652" y="13288"/>
                    <a:pt x="73629" y="13276"/>
                    <a:pt x="73593" y="13252"/>
                  </a:cubicBezTo>
                  <a:cubicBezTo>
                    <a:pt x="73509" y="13169"/>
                    <a:pt x="73414" y="13086"/>
                    <a:pt x="73331" y="12990"/>
                  </a:cubicBezTo>
                  <a:cubicBezTo>
                    <a:pt x="73450" y="12990"/>
                    <a:pt x="73581" y="12990"/>
                    <a:pt x="73700" y="13014"/>
                  </a:cubicBezTo>
                  <a:cubicBezTo>
                    <a:pt x="73902" y="13038"/>
                    <a:pt x="74140" y="13169"/>
                    <a:pt x="74331" y="13133"/>
                  </a:cubicBezTo>
                  <a:cubicBezTo>
                    <a:pt x="75272" y="12847"/>
                    <a:pt x="76212" y="12538"/>
                    <a:pt x="77200" y="12216"/>
                  </a:cubicBezTo>
                  <a:cubicBezTo>
                    <a:pt x="76498" y="11740"/>
                    <a:pt x="75736" y="11538"/>
                    <a:pt x="74962" y="11347"/>
                  </a:cubicBezTo>
                  <a:cubicBezTo>
                    <a:pt x="74140" y="11133"/>
                    <a:pt x="73355" y="10835"/>
                    <a:pt x="72557" y="10585"/>
                  </a:cubicBezTo>
                  <a:cubicBezTo>
                    <a:pt x="72462" y="10550"/>
                    <a:pt x="72402" y="10490"/>
                    <a:pt x="72319" y="10430"/>
                  </a:cubicBezTo>
                  <a:lnTo>
                    <a:pt x="72355" y="10347"/>
                  </a:lnTo>
                  <a:cubicBezTo>
                    <a:pt x="72855" y="10454"/>
                    <a:pt x="73295" y="10764"/>
                    <a:pt x="73843" y="10692"/>
                  </a:cubicBezTo>
                  <a:cubicBezTo>
                    <a:pt x="74105" y="10657"/>
                    <a:pt x="74379" y="10835"/>
                    <a:pt x="74641" y="10942"/>
                  </a:cubicBezTo>
                  <a:cubicBezTo>
                    <a:pt x="74772" y="11002"/>
                    <a:pt x="74879" y="11133"/>
                    <a:pt x="75010" y="11181"/>
                  </a:cubicBezTo>
                  <a:cubicBezTo>
                    <a:pt x="75545" y="11359"/>
                    <a:pt x="76105" y="11502"/>
                    <a:pt x="76641" y="11704"/>
                  </a:cubicBezTo>
                  <a:cubicBezTo>
                    <a:pt x="76974" y="11823"/>
                    <a:pt x="77284" y="12121"/>
                    <a:pt x="77581" y="12085"/>
                  </a:cubicBezTo>
                  <a:cubicBezTo>
                    <a:pt x="78189" y="12026"/>
                    <a:pt x="78772" y="11788"/>
                    <a:pt x="79367" y="11621"/>
                  </a:cubicBezTo>
                  <a:cubicBezTo>
                    <a:pt x="79367" y="11609"/>
                    <a:pt x="79355" y="11585"/>
                    <a:pt x="79355" y="11562"/>
                  </a:cubicBezTo>
                  <a:cubicBezTo>
                    <a:pt x="78951" y="11466"/>
                    <a:pt x="78534" y="11359"/>
                    <a:pt x="78129" y="11252"/>
                  </a:cubicBezTo>
                  <a:cubicBezTo>
                    <a:pt x="78153" y="11204"/>
                    <a:pt x="78165" y="11169"/>
                    <a:pt x="78165" y="11133"/>
                  </a:cubicBezTo>
                  <a:cubicBezTo>
                    <a:pt x="78629" y="11240"/>
                    <a:pt x="79070" y="11371"/>
                    <a:pt x="79534" y="11466"/>
                  </a:cubicBezTo>
                  <a:cubicBezTo>
                    <a:pt x="80034" y="11550"/>
                    <a:pt x="80439" y="11240"/>
                    <a:pt x="80891" y="11121"/>
                  </a:cubicBezTo>
                  <a:cubicBezTo>
                    <a:pt x="79844" y="10454"/>
                    <a:pt x="78665" y="10371"/>
                    <a:pt x="77581" y="10049"/>
                  </a:cubicBezTo>
                  <a:cubicBezTo>
                    <a:pt x="77641" y="10014"/>
                    <a:pt x="77700" y="10002"/>
                    <a:pt x="77760" y="10014"/>
                  </a:cubicBezTo>
                  <a:cubicBezTo>
                    <a:pt x="78451" y="10157"/>
                    <a:pt x="79129" y="10288"/>
                    <a:pt x="79820" y="10430"/>
                  </a:cubicBezTo>
                  <a:cubicBezTo>
                    <a:pt x="79879" y="10454"/>
                    <a:pt x="79939" y="10490"/>
                    <a:pt x="79998" y="10526"/>
                  </a:cubicBezTo>
                  <a:cubicBezTo>
                    <a:pt x="80415" y="10692"/>
                    <a:pt x="80856" y="11002"/>
                    <a:pt x="81260" y="10954"/>
                  </a:cubicBezTo>
                  <a:cubicBezTo>
                    <a:pt x="81903" y="10883"/>
                    <a:pt x="82522" y="10550"/>
                    <a:pt x="83154" y="10335"/>
                  </a:cubicBezTo>
                  <a:cubicBezTo>
                    <a:pt x="82653" y="10133"/>
                    <a:pt x="82177" y="10038"/>
                    <a:pt x="81701" y="9883"/>
                  </a:cubicBezTo>
                  <a:cubicBezTo>
                    <a:pt x="80629" y="9573"/>
                    <a:pt x="79522" y="9442"/>
                    <a:pt x="78427" y="9145"/>
                  </a:cubicBezTo>
                  <a:cubicBezTo>
                    <a:pt x="75807" y="8430"/>
                    <a:pt x="73164" y="7847"/>
                    <a:pt x="70497" y="7275"/>
                  </a:cubicBezTo>
                  <a:cubicBezTo>
                    <a:pt x="66032" y="6311"/>
                    <a:pt x="61627" y="5096"/>
                    <a:pt x="57210" y="3918"/>
                  </a:cubicBezTo>
                  <a:cubicBezTo>
                    <a:pt x="55329" y="3406"/>
                    <a:pt x="53471" y="2906"/>
                    <a:pt x="51542" y="2691"/>
                  </a:cubicBezTo>
                  <a:cubicBezTo>
                    <a:pt x="51376" y="2679"/>
                    <a:pt x="51209" y="2739"/>
                    <a:pt x="51007" y="2787"/>
                  </a:cubicBezTo>
                  <a:cubicBezTo>
                    <a:pt x="51090" y="2906"/>
                    <a:pt x="51126" y="2953"/>
                    <a:pt x="51185" y="3025"/>
                  </a:cubicBezTo>
                  <a:cubicBezTo>
                    <a:pt x="50685" y="2930"/>
                    <a:pt x="50685" y="2930"/>
                    <a:pt x="49661" y="3394"/>
                  </a:cubicBezTo>
                  <a:cubicBezTo>
                    <a:pt x="49899" y="3465"/>
                    <a:pt x="50114" y="3549"/>
                    <a:pt x="50316" y="3620"/>
                  </a:cubicBezTo>
                  <a:lnTo>
                    <a:pt x="50316" y="3799"/>
                  </a:lnTo>
                  <a:cubicBezTo>
                    <a:pt x="49459" y="3263"/>
                    <a:pt x="48709" y="3727"/>
                    <a:pt x="47828" y="3942"/>
                  </a:cubicBezTo>
                  <a:cubicBezTo>
                    <a:pt x="48352" y="4168"/>
                    <a:pt x="48780" y="4346"/>
                    <a:pt x="49221" y="4537"/>
                  </a:cubicBezTo>
                  <a:cubicBezTo>
                    <a:pt x="49197" y="4584"/>
                    <a:pt x="49185" y="4632"/>
                    <a:pt x="49173" y="4656"/>
                  </a:cubicBezTo>
                  <a:cubicBezTo>
                    <a:pt x="48840" y="4525"/>
                    <a:pt x="48483" y="4454"/>
                    <a:pt x="48209" y="4263"/>
                  </a:cubicBezTo>
                  <a:cubicBezTo>
                    <a:pt x="47613" y="3882"/>
                    <a:pt x="47089" y="4168"/>
                    <a:pt x="46435" y="4346"/>
                  </a:cubicBezTo>
                  <a:cubicBezTo>
                    <a:pt x="47113" y="4632"/>
                    <a:pt x="47709" y="4882"/>
                    <a:pt x="48304" y="5132"/>
                  </a:cubicBezTo>
                  <a:cubicBezTo>
                    <a:pt x="48161" y="5180"/>
                    <a:pt x="48006" y="5180"/>
                    <a:pt x="47875" y="5132"/>
                  </a:cubicBezTo>
                  <a:cubicBezTo>
                    <a:pt x="47470" y="4989"/>
                    <a:pt x="47054" y="4858"/>
                    <a:pt x="46685" y="4632"/>
                  </a:cubicBezTo>
                  <a:cubicBezTo>
                    <a:pt x="46244" y="4382"/>
                    <a:pt x="45839" y="4442"/>
                    <a:pt x="45351" y="4680"/>
                  </a:cubicBezTo>
                  <a:cubicBezTo>
                    <a:pt x="46030" y="4942"/>
                    <a:pt x="46661" y="5192"/>
                    <a:pt x="47292" y="5454"/>
                  </a:cubicBezTo>
                  <a:cubicBezTo>
                    <a:pt x="47280" y="5477"/>
                    <a:pt x="47280" y="5513"/>
                    <a:pt x="47268" y="5537"/>
                  </a:cubicBezTo>
                  <a:cubicBezTo>
                    <a:pt x="47137" y="5513"/>
                    <a:pt x="46982" y="5513"/>
                    <a:pt x="46851" y="5466"/>
                  </a:cubicBezTo>
                  <a:lnTo>
                    <a:pt x="45423" y="4930"/>
                  </a:lnTo>
                  <a:cubicBezTo>
                    <a:pt x="44934" y="4739"/>
                    <a:pt x="44732" y="4751"/>
                    <a:pt x="44220" y="5037"/>
                  </a:cubicBezTo>
                  <a:cubicBezTo>
                    <a:pt x="44851" y="5251"/>
                    <a:pt x="45446" y="5466"/>
                    <a:pt x="46066" y="5668"/>
                  </a:cubicBezTo>
                  <a:cubicBezTo>
                    <a:pt x="45899" y="5727"/>
                    <a:pt x="45720" y="5751"/>
                    <a:pt x="45565" y="5704"/>
                  </a:cubicBezTo>
                  <a:cubicBezTo>
                    <a:pt x="45125" y="5573"/>
                    <a:pt x="44673" y="5418"/>
                    <a:pt x="44256" y="5251"/>
                  </a:cubicBezTo>
                  <a:cubicBezTo>
                    <a:pt x="43946" y="5132"/>
                    <a:pt x="43684" y="5120"/>
                    <a:pt x="43351" y="5227"/>
                  </a:cubicBezTo>
                  <a:cubicBezTo>
                    <a:pt x="40803" y="6025"/>
                    <a:pt x="38267" y="6823"/>
                    <a:pt x="35719" y="7621"/>
                  </a:cubicBezTo>
                  <a:cubicBezTo>
                    <a:pt x="35683" y="7632"/>
                    <a:pt x="35659" y="7668"/>
                    <a:pt x="35588" y="7716"/>
                  </a:cubicBezTo>
                  <a:cubicBezTo>
                    <a:pt x="36219" y="7990"/>
                    <a:pt x="36838" y="8264"/>
                    <a:pt x="37445" y="8549"/>
                  </a:cubicBezTo>
                  <a:lnTo>
                    <a:pt x="37398" y="8680"/>
                  </a:lnTo>
                  <a:cubicBezTo>
                    <a:pt x="37291" y="8668"/>
                    <a:pt x="37195" y="8645"/>
                    <a:pt x="37088" y="8609"/>
                  </a:cubicBezTo>
                  <a:cubicBezTo>
                    <a:pt x="36612" y="8406"/>
                    <a:pt x="36124" y="8252"/>
                    <a:pt x="35683" y="7978"/>
                  </a:cubicBezTo>
                  <a:cubicBezTo>
                    <a:pt x="35255" y="7728"/>
                    <a:pt x="34897" y="7847"/>
                    <a:pt x="34457" y="8037"/>
                  </a:cubicBezTo>
                  <a:cubicBezTo>
                    <a:pt x="35243" y="8466"/>
                    <a:pt x="35981" y="8871"/>
                    <a:pt x="36731" y="9276"/>
                  </a:cubicBezTo>
                  <a:lnTo>
                    <a:pt x="36683" y="9407"/>
                  </a:lnTo>
                  <a:cubicBezTo>
                    <a:pt x="36576" y="9383"/>
                    <a:pt x="36469" y="9383"/>
                    <a:pt x="36374" y="9335"/>
                  </a:cubicBezTo>
                  <a:cubicBezTo>
                    <a:pt x="35707" y="8978"/>
                    <a:pt x="35017" y="8609"/>
                    <a:pt x="34350" y="8252"/>
                  </a:cubicBezTo>
                  <a:cubicBezTo>
                    <a:pt x="34243" y="8204"/>
                    <a:pt x="34124" y="8133"/>
                    <a:pt x="34040" y="8144"/>
                  </a:cubicBezTo>
                  <a:cubicBezTo>
                    <a:pt x="33743" y="8216"/>
                    <a:pt x="33445" y="8323"/>
                    <a:pt x="33064" y="8442"/>
                  </a:cubicBezTo>
                  <a:cubicBezTo>
                    <a:pt x="33302" y="8514"/>
                    <a:pt x="33457" y="8561"/>
                    <a:pt x="33600" y="8609"/>
                  </a:cubicBezTo>
                  <a:cubicBezTo>
                    <a:pt x="33600" y="8645"/>
                    <a:pt x="33600" y="8680"/>
                    <a:pt x="33588" y="8728"/>
                  </a:cubicBezTo>
                  <a:cubicBezTo>
                    <a:pt x="32933" y="8466"/>
                    <a:pt x="32326" y="8561"/>
                    <a:pt x="31671" y="8918"/>
                  </a:cubicBezTo>
                  <a:cubicBezTo>
                    <a:pt x="32135" y="9061"/>
                    <a:pt x="32564" y="9216"/>
                    <a:pt x="32981" y="9347"/>
                  </a:cubicBezTo>
                  <a:cubicBezTo>
                    <a:pt x="32885" y="9407"/>
                    <a:pt x="32814" y="9418"/>
                    <a:pt x="32742" y="9407"/>
                  </a:cubicBezTo>
                  <a:cubicBezTo>
                    <a:pt x="32350" y="9299"/>
                    <a:pt x="31969" y="9168"/>
                    <a:pt x="31576" y="9061"/>
                  </a:cubicBezTo>
                  <a:cubicBezTo>
                    <a:pt x="31421" y="9026"/>
                    <a:pt x="31207" y="9002"/>
                    <a:pt x="31040" y="9049"/>
                  </a:cubicBezTo>
                  <a:cubicBezTo>
                    <a:pt x="30242" y="9276"/>
                    <a:pt x="29433" y="9514"/>
                    <a:pt x="28635" y="9752"/>
                  </a:cubicBezTo>
                  <a:cubicBezTo>
                    <a:pt x="27932" y="9954"/>
                    <a:pt x="27254" y="10180"/>
                    <a:pt x="26480" y="10419"/>
                  </a:cubicBezTo>
                  <a:cubicBezTo>
                    <a:pt x="26849" y="10585"/>
                    <a:pt x="27147" y="10704"/>
                    <a:pt x="27444" y="10835"/>
                  </a:cubicBezTo>
                  <a:cubicBezTo>
                    <a:pt x="27432" y="10883"/>
                    <a:pt x="27397" y="10931"/>
                    <a:pt x="27385" y="10966"/>
                  </a:cubicBezTo>
                  <a:cubicBezTo>
                    <a:pt x="27111" y="10883"/>
                    <a:pt x="26837" y="10823"/>
                    <a:pt x="26599" y="10704"/>
                  </a:cubicBezTo>
                  <a:cubicBezTo>
                    <a:pt x="26254" y="10538"/>
                    <a:pt x="25944" y="10550"/>
                    <a:pt x="25599" y="10669"/>
                  </a:cubicBezTo>
                  <a:lnTo>
                    <a:pt x="16181" y="13526"/>
                  </a:lnTo>
                  <a:cubicBezTo>
                    <a:pt x="15478" y="13740"/>
                    <a:pt x="14764" y="13943"/>
                    <a:pt x="14014" y="14169"/>
                  </a:cubicBezTo>
                  <a:cubicBezTo>
                    <a:pt x="15347" y="14860"/>
                    <a:pt x="40505" y="24361"/>
                    <a:pt x="41279" y="24504"/>
                  </a:cubicBezTo>
                  <a:cubicBezTo>
                    <a:pt x="41505" y="24396"/>
                    <a:pt x="41636" y="24325"/>
                    <a:pt x="41779" y="24289"/>
                  </a:cubicBezTo>
                  <a:cubicBezTo>
                    <a:pt x="42279" y="24146"/>
                    <a:pt x="42768" y="23992"/>
                    <a:pt x="43351" y="23825"/>
                  </a:cubicBezTo>
                  <a:cubicBezTo>
                    <a:pt x="42232" y="23503"/>
                    <a:pt x="41208" y="23218"/>
                    <a:pt x="40184" y="22920"/>
                  </a:cubicBezTo>
                  <a:cubicBezTo>
                    <a:pt x="40196" y="22896"/>
                    <a:pt x="40196" y="22849"/>
                    <a:pt x="40208" y="22813"/>
                  </a:cubicBezTo>
                  <a:cubicBezTo>
                    <a:pt x="40327" y="22849"/>
                    <a:pt x="40446" y="22872"/>
                    <a:pt x="40553" y="22920"/>
                  </a:cubicBezTo>
                  <a:cubicBezTo>
                    <a:pt x="41446" y="23170"/>
                    <a:pt x="42339" y="23444"/>
                    <a:pt x="43232" y="23682"/>
                  </a:cubicBezTo>
                  <a:cubicBezTo>
                    <a:pt x="43422" y="23742"/>
                    <a:pt x="43684" y="23730"/>
                    <a:pt x="43875" y="23670"/>
                  </a:cubicBezTo>
                  <a:cubicBezTo>
                    <a:pt x="46077" y="22968"/>
                    <a:pt x="48268" y="22265"/>
                    <a:pt x="50471" y="21551"/>
                  </a:cubicBezTo>
                  <a:cubicBezTo>
                    <a:pt x="50507" y="21539"/>
                    <a:pt x="50554" y="21491"/>
                    <a:pt x="50614" y="21468"/>
                  </a:cubicBezTo>
                  <a:cubicBezTo>
                    <a:pt x="49923" y="21110"/>
                    <a:pt x="49268" y="20932"/>
                    <a:pt x="48613" y="20753"/>
                  </a:cubicBezTo>
                  <a:close/>
                  <a:moveTo>
                    <a:pt x="85606" y="36076"/>
                  </a:moveTo>
                  <a:cubicBezTo>
                    <a:pt x="85594" y="36065"/>
                    <a:pt x="85535" y="36005"/>
                    <a:pt x="85475" y="35969"/>
                  </a:cubicBezTo>
                  <a:cubicBezTo>
                    <a:pt x="84868" y="35553"/>
                    <a:pt x="84237" y="35136"/>
                    <a:pt x="83630" y="34719"/>
                  </a:cubicBezTo>
                  <a:cubicBezTo>
                    <a:pt x="81189" y="33052"/>
                    <a:pt x="78760" y="31385"/>
                    <a:pt x="76319" y="29742"/>
                  </a:cubicBezTo>
                  <a:cubicBezTo>
                    <a:pt x="76236" y="29683"/>
                    <a:pt x="76117" y="29695"/>
                    <a:pt x="75974" y="29659"/>
                  </a:cubicBezTo>
                  <a:cubicBezTo>
                    <a:pt x="76069" y="30671"/>
                    <a:pt x="75581" y="31254"/>
                    <a:pt x="74783" y="31600"/>
                  </a:cubicBezTo>
                  <a:cubicBezTo>
                    <a:pt x="74307" y="31802"/>
                    <a:pt x="73855" y="32028"/>
                    <a:pt x="73331" y="32183"/>
                  </a:cubicBezTo>
                  <a:cubicBezTo>
                    <a:pt x="71664" y="32671"/>
                    <a:pt x="70009" y="33231"/>
                    <a:pt x="68378" y="33802"/>
                  </a:cubicBezTo>
                  <a:cubicBezTo>
                    <a:pt x="65878" y="34648"/>
                    <a:pt x="63389" y="35553"/>
                    <a:pt x="60877" y="36374"/>
                  </a:cubicBezTo>
                  <a:cubicBezTo>
                    <a:pt x="59591" y="36791"/>
                    <a:pt x="58281" y="37088"/>
                    <a:pt x="56984" y="37493"/>
                  </a:cubicBezTo>
                  <a:cubicBezTo>
                    <a:pt x="55722" y="37898"/>
                    <a:pt x="54412" y="38136"/>
                    <a:pt x="53221" y="38803"/>
                  </a:cubicBezTo>
                  <a:cubicBezTo>
                    <a:pt x="52793" y="39053"/>
                    <a:pt x="52269" y="39172"/>
                    <a:pt x="51792" y="39327"/>
                  </a:cubicBezTo>
                  <a:cubicBezTo>
                    <a:pt x="50078" y="39863"/>
                    <a:pt x="48375" y="40339"/>
                    <a:pt x="46673" y="40898"/>
                  </a:cubicBezTo>
                  <a:cubicBezTo>
                    <a:pt x="44506" y="41625"/>
                    <a:pt x="42339" y="42422"/>
                    <a:pt x="40172" y="43173"/>
                  </a:cubicBezTo>
                  <a:cubicBezTo>
                    <a:pt x="40065" y="43208"/>
                    <a:pt x="39946" y="43232"/>
                    <a:pt x="39839" y="43268"/>
                  </a:cubicBezTo>
                  <a:cubicBezTo>
                    <a:pt x="39827" y="43232"/>
                    <a:pt x="39827" y="43196"/>
                    <a:pt x="39815" y="43161"/>
                  </a:cubicBezTo>
                  <a:cubicBezTo>
                    <a:pt x="41232" y="42672"/>
                    <a:pt x="42637" y="42161"/>
                    <a:pt x="44053" y="41684"/>
                  </a:cubicBezTo>
                  <a:cubicBezTo>
                    <a:pt x="45470" y="41196"/>
                    <a:pt x="46887" y="40708"/>
                    <a:pt x="48316" y="40244"/>
                  </a:cubicBezTo>
                  <a:cubicBezTo>
                    <a:pt x="49721" y="39779"/>
                    <a:pt x="51173" y="39363"/>
                    <a:pt x="52578" y="38934"/>
                  </a:cubicBezTo>
                  <a:cubicBezTo>
                    <a:pt x="47578" y="40101"/>
                    <a:pt x="42779" y="41899"/>
                    <a:pt x="37934" y="43589"/>
                  </a:cubicBezTo>
                  <a:cubicBezTo>
                    <a:pt x="37815" y="43637"/>
                    <a:pt x="37695" y="43685"/>
                    <a:pt x="37541" y="43744"/>
                  </a:cubicBezTo>
                  <a:cubicBezTo>
                    <a:pt x="37624" y="43756"/>
                    <a:pt x="37660" y="43768"/>
                    <a:pt x="37684" y="43756"/>
                  </a:cubicBezTo>
                  <a:cubicBezTo>
                    <a:pt x="39124" y="43565"/>
                    <a:pt x="40589" y="43387"/>
                    <a:pt x="42029" y="43173"/>
                  </a:cubicBezTo>
                  <a:cubicBezTo>
                    <a:pt x="45363" y="42696"/>
                    <a:pt x="48697" y="42220"/>
                    <a:pt x="52031" y="41732"/>
                  </a:cubicBezTo>
                  <a:cubicBezTo>
                    <a:pt x="53519" y="41506"/>
                    <a:pt x="54995" y="41327"/>
                    <a:pt x="56472" y="41065"/>
                  </a:cubicBezTo>
                  <a:cubicBezTo>
                    <a:pt x="59031" y="40601"/>
                    <a:pt x="61567" y="40065"/>
                    <a:pt x="64127" y="39625"/>
                  </a:cubicBezTo>
                  <a:cubicBezTo>
                    <a:pt x="66735" y="39160"/>
                    <a:pt x="69354" y="38743"/>
                    <a:pt x="71962" y="38303"/>
                  </a:cubicBezTo>
                  <a:cubicBezTo>
                    <a:pt x="76534" y="37565"/>
                    <a:pt x="81070" y="36827"/>
                    <a:pt x="85606" y="36076"/>
                  </a:cubicBezTo>
                  <a:close/>
                  <a:moveTo>
                    <a:pt x="30540" y="36255"/>
                  </a:moveTo>
                  <a:cubicBezTo>
                    <a:pt x="30540" y="36291"/>
                    <a:pt x="30528" y="36326"/>
                    <a:pt x="30528" y="36362"/>
                  </a:cubicBezTo>
                  <a:cubicBezTo>
                    <a:pt x="30397" y="36326"/>
                    <a:pt x="30254" y="36315"/>
                    <a:pt x="30135" y="36267"/>
                  </a:cubicBezTo>
                  <a:cubicBezTo>
                    <a:pt x="29230" y="35886"/>
                    <a:pt x="28325" y="35493"/>
                    <a:pt x="27420" y="35100"/>
                  </a:cubicBezTo>
                  <a:cubicBezTo>
                    <a:pt x="27325" y="35053"/>
                    <a:pt x="27218" y="34993"/>
                    <a:pt x="27123" y="34993"/>
                  </a:cubicBezTo>
                  <a:cubicBezTo>
                    <a:pt x="26408" y="35053"/>
                    <a:pt x="25694" y="35124"/>
                    <a:pt x="24980" y="35195"/>
                  </a:cubicBezTo>
                  <a:lnTo>
                    <a:pt x="24980" y="35255"/>
                  </a:lnTo>
                  <a:cubicBezTo>
                    <a:pt x="25480" y="35469"/>
                    <a:pt x="25992" y="35684"/>
                    <a:pt x="26492" y="35898"/>
                  </a:cubicBezTo>
                  <a:cubicBezTo>
                    <a:pt x="26480" y="35945"/>
                    <a:pt x="26468" y="35969"/>
                    <a:pt x="26444" y="36017"/>
                  </a:cubicBezTo>
                  <a:cubicBezTo>
                    <a:pt x="26373" y="36005"/>
                    <a:pt x="26301" y="36005"/>
                    <a:pt x="26242" y="35969"/>
                  </a:cubicBezTo>
                  <a:cubicBezTo>
                    <a:pt x="25718" y="35767"/>
                    <a:pt x="25218" y="35553"/>
                    <a:pt x="24682" y="35362"/>
                  </a:cubicBezTo>
                  <a:cubicBezTo>
                    <a:pt x="24468" y="35291"/>
                    <a:pt x="24229" y="35291"/>
                    <a:pt x="24003" y="35243"/>
                  </a:cubicBezTo>
                  <a:cubicBezTo>
                    <a:pt x="23991" y="35291"/>
                    <a:pt x="23991" y="35314"/>
                    <a:pt x="23979" y="35362"/>
                  </a:cubicBezTo>
                  <a:lnTo>
                    <a:pt x="27682" y="36969"/>
                  </a:lnTo>
                  <a:lnTo>
                    <a:pt x="27635" y="37100"/>
                  </a:lnTo>
                  <a:cubicBezTo>
                    <a:pt x="27504" y="37077"/>
                    <a:pt x="27373" y="37041"/>
                    <a:pt x="27242" y="36993"/>
                  </a:cubicBezTo>
                  <a:cubicBezTo>
                    <a:pt x="26051" y="36493"/>
                    <a:pt x="24872" y="35969"/>
                    <a:pt x="23682" y="35481"/>
                  </a:cubicBezTo>
                  <a:cubicBezTo>
                    <a:pt x="23467" y="35386"/>
                    <a:pt x="23206" y="35410"/>
                    <a:pt x="22979" y="35362"/>
                  </a:cubicBezTo>
                  <a:cubicBezTo>
                    <a:pt x="22967" y="35410"/>
                    <a:pt x="22956" y="35457"/>
                    <a:pt x="22956" y="35493"/>
                  </a:cubicBezTo>
                  <a:cubicBezTo>
                    <a:pt x="24896" y="36374"/>
                    <a:pt x="26837" y="37267"/>
                    <a:pt x="28790" y="38148"/>
                  </a:cubicBezTo>
                  <a:cubicBezTo>
                    <a:pt x="28766" y="38184"/>
                    <a:pt x="28754" y="38220"/>
                    <a:pt x="28742" y="38267"/>
                  </a:cubicBezTo>
                  <a:cubicBezTo>
                    <a:pt x="28635" y="38220"/>
                    <a:pt x="28516" y="38208"/>
                    <a:pt x="28409" y="38148"/>
                  </a:cubicBezTo>
                  <a:cubicBezTo>
                    <a:pt x="26551" y="37291"/>
                    <a:pt x="24706" y="36434"/>
                    <a:pt x="22848" y="35588"/>
                  </a:cubicBezTo>
                  <a:cubicBezTo>
                    <a:pt x="22670" y="35493"/>
                    <a:pt x="22444" y="35493"/>
                    <a:pt x="22241" y="35457"/>
                  </a:cubicBezTo>
                  <a:lnTo>
                    <a:pt x="22194" y="35588"/>
                  </a:lnTo>
                  <a:cubicBezTo>
                    <a:pt x="23682" y="36267"/>
                    <a:pt x="25170" y="36946"/>
                    <a:pt x="26658" y="37624"/>
                  </a:cubicBezTo>
                  <a:cubicBezTo>
                    <a:pt x="26646" y="37648"/>
                    <a:pt x="26623" y="37684"/>
                    <a:pt x="26611" y="37731"/>
                  </a:cubicBezTo>
                  <a:cubicBezTo>
                    <a:pt x="26444" y="37672"/>
                    <a:pt x="26265" y="37624"/>
                    <a:pt x="26111" y="37553"/>
                  </a:cubicBezTo>
                  <a:cubicBezTo>
                    <a:pt x="24753" y="36922"/>
                    <a:pt x="23396" y="36279"/>
                    <a:pt x="22027" y="35672"/>
                  </a:cubicBezTo>
                  <a:cubicBezTo>
                    <a:pt x="21824" y="35588"/>
                    <a:pt x="21586" y="35588"/>
                    <a:pt x="21360" y="35541"/>
                  </a:cubicBezTo>
                  <a:cubicBezTo>
                    <a:pt x="21348" y="35588"/>
                    <a:pt x="21348" y="35612"/>
                    <a:pt x="21324" y="35660"/>
                  </a:cubicBezTo>
                  <a:cubicBezTo>
                    <a:pt x="21955" y="35981"/>
                    <a:pt x="22575" y="36303"/>
                    <a:pt x="23206" y="36624"/>
                  </a:cubicBezTo>
                  <a:cubicBezTo>
                    <a:pt x="23194" y="36672"/>
                    <a:pt x="23170" y="36696"/>
                    <a:pt x="23158" y="36743"/>
                  </a:cubicBezTo>
                  <a:cubicBezTo>
                    <a:pt x="23039" y="36719"/>
                    <a:pt x="22908" y="36696"/>
                    <a:pt x="22801" y="36648"/>
                  </a:cubicBezTo>
                  <a:cubicBezTo>
                    <a:pt x="22194" y="36350"/>
                    <a:pt x="21598" y="36029"/>
                    <a:pt x="21003" y="35731"/>
                  </a:cubicBezTo>
                  <a:cubicBezTo>
                    <a:pt x="20872" y="35672"/>
                    <a:pt x="20705" y="35660"/>
                    <a:pt x="20539" y="35624"/>
                  </a:cubicBezTo>
                  <a:cubicBezTo>
                    <a:pt x="20527" y="35660"/>
                    <a:pt x="20527" y="35684"/>
                    <a:pt x="20515" y="35731"/>
                  </a:cubicBezTo>
                  <a:cubicBezTo>
                    <a:pt x="21777" y="36350"/>
                    <a:pt x="23039" y="36958"/>
                    <a:pt x="24289" y="37553"/>
                  </a:cubicBezTo>
                  <a:cubicBezTo>
                    <a:pt x="24277" y="37589"/>
                    <a:pt x="24265" y="37624"/>
                    <a:pt x="24241" y="37672"/>
                  </a:cubicBezTo>
                  <a:cubicBezTo>
                    <a:pt x="24099" y="37624"/>
                    <a:pt x="23944" y="37589"/>
                    <a:pt x="23813" y="37541"/>
                  </a:cubicBezTo>
                  <a:cubicBezTo>
                    <a:pt x="22622" y="36981"/>
                    <a:pt x="21443" y="36422"/>
                    <a:pt x="20253" y="35850"/>
                  </a:cubicBezTo>
                  <a:cubicBezTo>
                    <a:pt x="20122" y="35791"/>
                    <a:pt x="19991" y="35767"/>
                    <a:pt x="19836" y="35731"/>
                  </a:cubicBezTo>
                  <a:cubicBezTo>
                    <a:pt x="20122" y="35969"/>
                    <a:pt x="20431" y="36124"/>
                    <a:pt x="20729" y="36303"/>
                  </a:cubicBezTo>
                  <a:cubicBezTo>
                    <a:pt x="22741" y="37493"/>
                    <a:pt x="24861" y="38470"/>
                    <a:pt x="27004" y="39398"/>
                  </a:cubicBezTo>
                  <a:cubicBezTo>
                    <a:pt x="27313" y="39529"/>
                    <a:pt x="27635" y="39672"/>
                    <a:pt x="27980" y="39744"/>
                  </a:cubicBezTo>
                  <a:cubicBezTo>
                    <a:pt x="29718" y="40077"/>
                    <a:pt x="31445" y="40041"/>
                    <a:pt x="33159" y="39541"/>
                  </a:cubicBezTo>
                  <a:cubicBezTo>
                    <a:pt x="34933" y="39041"/>
                    <a:pt x="36683" y="38470"/>
                    <a:pt x="38446" y="37922"/>
                  </a:cubicBezTo>
                  <a:cubicBezTo>
                    <a:pt x="38969" y="37755"/>
                    <a:pt x="39481" y="37565"/>
                    <a:pt x="40112" y="37362"/>
                  </a:cubicBezTo>
                  <a:cubicBezTo>
                    <a:pt x="39577" y="37136"/>
                    <a:pt x="39148" y="36958"/>
                    <a:pt x="38707" y="36779"/>
                  </a:cubicBezTo>
                  <a:cubicBezTo>
                    <a:pt x="38731" y="36743"/>
                    <a:pt x="38743" y="36707"/>
                    <a:pt x="38755" y="36672"/>
                  </a:cubicBezTo>
                  <a:cubicBezTo>
                    <a:pt x="38850" y="36707"/>
                    <a:pt x="38934" y="36719"/>
                    <a:pt x="39029" y="36743"/>
                  </a:cubicBezTo>
                  <a:cubicBezTo>
                    <a:pt x="39339" y="36862"/>
                    <a:pt x="39648" y="37005"/>
                    <a:pt x="39958" y="37124"/>
                  </a:cubicBezTo>
                  <a:cubicBezTo>
                    <a:pt x="40398" y="37279"/>
                    <a:pt x="40541" y="37267"/>
                    <a:pt x="40970" y="36981"/>
                  </a:cubicBezTo>
                  <a:cubicBezTo>
                    <a:pt x="40172" y="36600"/>
                    <a:pt x="39386" y="36231"/>
                    <a:pt x="38588" y="35850"/>
                  </a:cubicBezTo>
                  <a:cubicBezTo>
                    <a:pt x="38612" y="35815"/>
                    <a:pt x="38636" y="35767"/>
                    <a:pt x="38648" y="35731"/>
                  </a:cubicBezTo>
                  <a:cubicBezTo>
                    <a:pt x="38755" y="35767"/>
                    <a:pt x="38862" y="35815"/>
                    <a:pt x="38946" y="35838"/>
                  </a:cubicBezTo>
                  <a:cubicBezTo>
                    <a:pt x="39624" y="36148"/>
                    <a:pt x="40303" y="36446"/>
                    <a:pt x="40958" y="36791"/>
                  </a:cubicBezTo>
                  <a:cubicBezTo>
                    <a:pt x="41374" y="37017"/>
                    <a:pt x="41684" y="36779"/>
                    <a:pt x="42077" y="36660"/>
                  </a:cubicBezTo>
                  <a:cubicBezTo>
                    <a:pt x="41470" y="36350"/>
                    <a:pt x="40910" y="36076"/>
                    <a:pt x="40362" y="35791"/>
                  </a:cubicBezTo>
                  <a:cubicBezTo>
                    <a:pt x="40374" y="35755"/>
                    <a:pt x="40410" y="35719"/>
                    <a:pt x="40422" y="35672"/>
                  </a:cubicBezTo>
                  <a:cubicBezTo>
                    <a:pt x="40517" y="35707"/>
                    <a:pt x="40601" y="35755"/>
                    <a:pt x="40696" y="35791"/>
                  </a:cubicBezTo>
                  <a:cubicBezTo>
                    <a:pt x="41053" y="35969"/>
                    <a:pt x="41434" y="36124"/>
                    <a:pt x="41779" y="36350"/>
                  </a:cubicBezTo>
                  <a:cubicBezTo>
                    <a:pt x="42256" y="36660"/>
                    <a:pt x="42684" y="36517"/>
                    <a:pt x="43149" y="36267"/>
                  </a:cubicBezTo>
                  <a:cubicBezTo>
                    <a:pt x="42779" y="36124"/>
                    <a:pt x="42434" y="35993"/>
                    <a:pt x="42089" y="35838"/>
                  </a:cubicBezTo>
                  <a:cubicBezTo>
                    <a:pt x="42101" y="35815"/>
                    <a:pt x="42125" y="35767"/>
                    <a:pt x="42136" y="35731"/>
                  </a:cubicBezTo>
                  <a:cubicBezTo>
                    <a:pt x="42422" y="35838"/>
                    <a:pt x="42720" y="35934"/>
                    <a:pt x="42982" y="36065"/>
                  </a:cubicBezTo>
                  <a:cubicBezTo>
                    <a:pt x="43399" y="36291"/>
                    <a:pt x="43744" y="36112"/>
                    <a:pt x="44113" y="35934"/>
                  </a:cubicBezTo>
                  <a:cubicBezTo>
                    <a:pt x="43827" y="35815"/>
                    <a:pt x="43577" y="35707"/>
                    <a:pt x="43327" y="35588"/>
                  </a:cubicBezTo>
                  <a:cubicBezTo>
                    <a:pt x="43589" y="35612"/>
                    <a:pt x="43827" y="35719"/>
                    <a:pt x="44089" y="35791"/>
                  </a:cubicBezTo>
                  <a:cubicBezTo>
                    <a:pt x="44220" y="35838"/>
                    <a:pt x="44387" y="35850"/>
                    <a:pt x="44506" y="35815"/>
                  </a:cubicBezTo>
                  <a:cubicBezTo>
                    <a:pt x="48983" y="34291"/>
                    <a:pt x="53459" y="32755"/>
                    <a:pt x="57936" y="31231"/>
                  </a:cubicBezTo>
                  <a:cubicBezTo>
                    <a:pt x="58031" y="31195"/>
                    <a:pt x="58103" y="31147"/>
                    <a:pt x="58198" y="31123"/>
                  </a:cubicBezTo>
                  <a:cubicBezTo>
                    <a:pt x="58198" y="31112"/>
                    <a:pt x="58174" y="31088"/>
                    <a:pt x="58174" y="31076"/>
                  </a:cubicBezTo>
                  <a:cubicBezTo>
                    <a:pt x="56626" y="31183"/>
                    <a:pt x="55079" y="31302"/>
                    <a:pt x="53531" y="31409"/>
                  </a:cubicBezTo>
                  <a:lnTo>
                    <a:pt x="53531" y="31457"/>
                  </a:lnTo>
                  <a:cubicBezTo>
                    <a:pt x="53805" y="31600"/>
                    <a:pt x="54067" y="31719"/>
                    <a:pt x="54340" y="31850"/>
                  </a:cubicBezTo>
                  <a:cubicBezTo>
                    <a:pt x="54031" y="31802"/>
                    <a:pt x="53745" y="31707"/>
                    <a:pt x="53471" y="31564"/>
                  </a:cubicBezTo>
                  <a:cubicBezTo>
                    <a:pt x="53197" y="31421"/>
                    <a:pt x="52900" y="31385"/>
                    <a:pt x="52519" y="31493"/>
                  </a:cubicBezTo>
                  <a:cubicBezTo>
                    <a:pt x="52864" y="31659"/>
                    <a:pt x="53138" y="31790"/>
                    <a:pt x="53412" y="31921"/>
                  </a:cubicBezTo>
                  <a:cubicBezTo>
                    <a:pt x="52793" y="31885"/>
                    <a:pt x="52304" y="31314"/>
                    <a:pt x="51554" y="31552"/>
                  </a:cubicBezTo>
                  <a:cubicBezTo>
                    <a:pt x="51983" y="31778"/>
                    <a:pt x="52376" y="31981"/>
                    <a:pt x="52745" y="32195"/>
                  </a:cubicBezTo>
                  <a:cubicBezTo>
                    <a:pt x="52733" y="32219"/>
                    <a:pt x="52721" y="32266"/>
                    <a:pt x="52685" y="32302"/>
                  </a:cubicBezTo>
                  <a:cubicBezTo>
                    <a:pt x="52340" y="32124"/>
                    <a:pt x="51983" y="31969"/>
                    <a:pt x="51661" y="31778"/>
                  </a:cubicBezTo>
                  <a:cubicBezTo>
                    <a:pt x="51292" y="31552"/>
                    <a:pt x="50911" y="31528"/>
                    <a:pt x="50411" y="31612"/>
                  </a:cubicBezTo>
                  <a:cubicBezTo>
                    <a:pt x="51019" y="31969"/>
                    <a:pt x="51554" y="32278"/>
                    <a:pt x="52090" y="32576"/>
                  </a:cubicBezTo>
                  <a:lnTo>
                    <a:pt x="52042" y="32671"/>
                  </a:lnTo>
                  <a:cubicBezTo>
                    <a:pt x="51947" y="32624"/>
                    <a:pt x="51828" y="32600"/>
                    <a:pt x="51721" y="32552"/>
                  </a:cubicBezTo>
                  <a:cubicBezTo>
                    <a:pt x="51292" y="32314"/>
                    <a:pt x="50852" y="32088"/>
                    <a:pt x="50459" y="31802"/>
                  </a:cubicBezTo>
                  <a:cubicBezTo>
                    <a:pt x="50042" y="31504"/>
                    <a:pt x="49602" y="31659"/>
                    <a:pt x="49173" y="31719"/>
                  </a:cubicBezTo>
                  <a:cubicBezTo>
                    <a:pt x="49876" y="32112"/>
                    <a:pt x="50554" y="32516"/>
                    <a:pt x="51257" y="32921"/>
                  </a:cubicBezTo>
                  <a:lnTo>
                    <a:pt x="51209" y="33017"/>
                  </a:lnTo>
                  <a:cubicBezTo>
                    <a:pt x="51114" y="32969"/>
                    <a:pt x="50995" y="32921"/>
                    <a:pt x="50899" y="32874"/>
                  </a:cubicBezTo>
                  <a:cubicBezTo>
                    <a:pt x="50411" y="32612"/>
                    <a:pt x="49899" y="32362"/>
                    <a:pt x="49459" y="32040"/>
                  </a:cubicBezTo>
                  <a:cubicBezTo>
                    <a:pt x="49006" y="31731"/>
                    <a:pt x="48590" y="31707"/>
                    <a:pt x="48137" y="32040"/>
                  </a:cubicBezTo>
                  <a:cubicBezTo>
                    <a:pt x="48756" y="32386"/>
                    <a:pt x="49387" y="32731"/>
                    <a:pt x="49995" y="33076"/>
                  </a:cubicBezTo>
                  <a:cubicBezTo>
                    <a:pt x="49983" y="33100"/>
                    <a:pt x="49959" y="33124"/>
                    <a:pt x="49959" y="33159"/>
                  </a:cubicBezTo>
                  <a:cubicBezTo>
                    <a:pt x="49864" y="33112"/>
                    <a:pt x="49745" y="33088"/>
                    <a:pt x="49637" y="33028"/>
                  </a:cubicBezTo>
                  <a:cubicBezTo>
                    <a:pt x="49161" y="32778"/>
                    <a:pt x="48673" y="32516"/>
                    <a:pt x="48185" y="32255"/>
                  </a:cubicBezTo>
                  <a:cubicBezTo>
                    <a:pt x="47947" y="32124"/>
                    <a:pt x="47756" y="32088"/>
                    <a:pt x="47506" y="32278"/>
                  </a:cubicBezTo>
                  <a:cubicBezTo>
                    <a:pt x="47756" y="32433"/>
                    <a:pt x="47994" y="32576"/>
                    <a:pt x="48232" y="32731"/>
                  </a:cubicBezTo>
                  <a:cubicBezTo>
                    <a:pt x="47947" y="32659"/>
                    <a:pt x="47709" y="32540"/>
                    <a:pt x="47470" y="32397"/>
                  </a:cubicBezTo>
                  <a:cubicBezTo>
                    <a:pt x="47173" y="32243"/>
                    <a:pt x="46970" y="32457"/>
                    <a:pt x="46637" y="32540"/>
                  </a:cubicBezTo>
                  <a:cubicBezTo>
                    <a:pt x="47197" y="32814"/>
                    <a:pt x="47637" y="33052"/>
                    <a:pt x="48090" y="33278"/>
                  </a:cubicBezTo>
                  <a:lnTo>
                    <a:pt x="48042" y="33374"/>
                  </a:lnTo>
                  <a:cubicBezTo>
                    <a:pt x="47649" y="33171"/>
                    <a:pt x="47256" y="33017"/>
                    <a:pt x="46863" y="32790"/>
                  </a:cubicBezTo>
                  <a:cubicBezTo>
                    <a:pt x="46554" y="32612"/>
                    <a:pt x="46292" y="32600"/>
                    <a:pt x="45970" y="32802"/>
                  </a:cubicBezTo>
                  <a:lnTo>
                    <a:pt x="47673" y="33790"/>
                  </a:lnTo>
                  <a:lnTo>
                    <a:pt x="47625" y="33874"/>
                  </a:lnTo>
                  <a:cubicBezTo>
                    <a:pt x="47518" y="33826"/>
                    <a:pt x="47435" y="33802"/>
                    <a:pt x="47328" y="33755"/>
                  </a:cubicBezTo>
                  <a:cubicBezTo>
                    <a:pt x="46947" y="33552"/>
                    <a:pt x="46554" y="33326"/>
                    <a:pt x="46173" y="33100"/>
                  </a:cubicBezTo>
                  <a:cubicBezTo>
                    <a:pt x="45637" y="32802"/>
                    <a:pt x="45601" y="32802"/>
                    <a:pt x="45006" y="33112"/>
                  </a:cubicBezTo>
                  <a:cubicBezTo>
                    <a:pt x="45637" y="33445"/>
                    <a:pt x="46244" y="33767"/>
                    <a:pt x="46851" y="34088"/>
                  </a:cubicBezTo>
                  <a:cubicBezTo>
                    <a:pt x="46839" y="34112"/>
                    <a:pt x="46839" y="34148"/>
                    <a:pt x="46828" y="34171"/>
                  </a:cubicBezTo>
                  <a:cubicBezTo>
                    <a:pt x="46708" y="34148"/>
                    <a:pt x="46566" y="34124"/>
                    <a:pt x="46470" y="34064"/>
                  </a:cubicBezTo>
                  <a:cubicBezTo>
                    <a:pt x="45970" y="33814"/>
                    <a:pt x="45482" y="33529"/>
                    <a:pt x="44994" y="33290"/>
                  </a:cubicBezTo>
                  <a:cubicBezTo>
                    <a:pt x="44815" y="33207"/>
                    <a:pt x="44601" y="33207"/>
                    <a:pt x="44411" y="33159"/>
                  </a:cubicBezTo>
                  <a:cubicBezTo>
                    <a:pt x="44399" y="33207"/>
                    <a:pt x="44387" y="33231"/>
                    <a:pt x="44387" y="33278"/>
                  </a:cubicBezTo>
                  <a:cubicBezTo>
                    <a:pt x="44625" y="33445"/>
                    <a:pt x="44863" y="33588"/>
                    <a:pt x="45101" y="33755"/>
                  </a:cubicBezTo>
                  <a:cubicBezTo>
                    <a:pt x="44565" y="33743"/>
                    <a:pt x="44161" y="33040"/>
                    <a:pt x="43530" y="33552"/>
                  </a:cubicBezTo>
                  <a:cubicBezTo>
                    <a:pt x="44172" y="33862"/>
                    <a:pt x="44780" y="34171"/>
                    <a:pt x="45411" y="34481"/>
                  </a:cubicBezTo>
                  <a:cubicBezTo>
                    <a:pt x="45399" y="34517"/>
                    <a:pt x="45375" y="34564"/>
                    <a:pt x="45363" y="34588"/>
                  </a:cubicBezTo>
                  <a:cubicBezTo>
                    <a:pt x="45244" y="34541"/>
                    <a:pt x="45113" y="34517"/>
                    <a:pt x="44994" y="34469"/>
                  </a:cubicBezTo>
                  <a:cubicBezTo>
                    <a:pt x="44482" y="34219"/>
                    <a:pt x="43970" y="33981"/>
                    <a:pt x="43470" y="33707"/>
                  </a:cubicBezTo>
                  <a:cubicBezTo>
                    <a:pt x="43160" y="33529"/>
                    <a:pt x="42898" y="33636"/>
                    <a:pt x="42565" y="33755"/>
                  </a:cubicBezTo>
                  <a:cubicBezTo>
                    <a:pt x="43041" y="33981"/>
                    <a:pt x="43458" y="34183"/>
                    <a:pt x="43875" y="34398"/>
                  </a:cubicBezTo>
                  <a:cubicBezTo>
                    <a:pt x="43863" y="34421"/>
                    <a:pt x="43839" y="34469"/>
                    <a:pt x="43827" y="34505"/>
                  </a:cubicBezTo>
                  <a:cubicBezTo>
                    <a:pt x="43089" y="34386"/>
                    <a:pt x="42494" y="33695"/>
                    <a:pt x="41565" y="33862"/>
                  </a:cubicBezTo>
                  <a:cubicBezTo>
                    <a:pt x="42291" y="34219"/>
                    <a:pt x="42934" y="34529"/>
                    <a:pt x="43577" y="34838"/>
                  </a:cubicBezTo>
                  <a:lnTo>
                    <a:pt x="43530" y="34981"/>
                  </a:lnTo>
                  <a:cubicBezTo>
                    <a:pt x="43410" y="34945"/>
                    <a:pt x="43268" y="34922"/>
                    <a:pt x="43160" y="34874"/>
                  </a:cubicBezTo>
                  <a:cubicBezTo>
                    <a:pt x="42267" y="34445"/>
                    <a:pt x="41374" y="33993"/>
                    <a:pt x="40470" y="33564"/>
                  </a:cubicBezTo>
                  <a:cubicBezTo>
                    <a:pt x="40303" y="33493"/>
                    <a:pt x="40101" y="33517"/>
                    <a:pt x="39898" y="33493"/>
                  </a:cubicBezTo>
                  <a:cubicBezTo>
                    <a:pt x="39898" y="33517"/>
                    <a:pt x="39886" y="33564"/>
                    <a:pt x="39886" y="33588"/>
                  </a:cubicBezTo>
                  <a:cubicBezTo>
                    <a:pt x="40398" y="33862"/>
                    <a:pt x="40910" y="34124"/>
                    <a:pt x="41422" y="34398"/>
                  </a:cubicBezTo>
                  <a:cubicBezTo>
                    <a:pt x="41398" y="34445"/>
                    <a:pt x="41386" y="34469"/>
                    <a:pt x="41363" y="34517"/>
                  </a:cubicBezTo>
                  <a:cubicBezTo>
                    <a:pt x="41255" y="34469"/>
                    <a:pt x="41172" y="34445"/>
                    <a:pt x="41065" y="34398"/>
                  </a:cubicBezTo>
                  <a:cubicBezTo>
                    <a:pt x="40636" y="34183"/>
                    <a:pt x="40184" y="33969"/>
                    <a:pt x="39755" y="33743"/>
                  </a:cubicBezTo>
                  <a:cubicBezTo>
                    <a:pt x="39398" y="33564"/>
                    <a:pt x="39350" y="33564"/>
                    <a:pt x="38934" y="33743"/>
                  </a:cubicBezTo>
                  <a:cubicBezTo>
                    <a:pt x="39839" y="34148"/>
                    <a:pt x="40732" y="34541"/>
                    <a:pt x="41613" y="34945"/>
                  </a:cubicBezTo>
                  <a:lnTo>
                    <a:pt x="41565" y="35041"/>
                  </a:lnTo>
                  <a:cubicBezTo>
                    <a:pt x="41446" y="34993"/>
                    <a:pt x="41315" y="34957"/>
                    <a:pt x="41196" y="34922"/>
                  </a:cubicBezTo>
                  <a:cubicBezTo>
                    <a:pt x="40482" y="34588"/>
                    <a:pt x="39743" y="34291"/>
                    <a:pt x="39041" y="33933"/>
                  </a:cubicBezTo>
                  <a:cubicBezTo>
                    <a:pt x="38636" y="33731"/>
                    <a:pt x="38267" y="33731"/>
                    <a:pt x="37791" y="33874"/>
                  </a:cubicBezTo>
                  <a:cubicBezTo>
                    <a:pt x="39100" y="34421"/>
                    <a:pt x="40351" y="34945"/>
                    <a:pt x="41613" y="35469"/>
                  </a:cubicBezTo>
                  <a:cubicBezTo>
                    <a:pt x="41601" y="35517"/>
                    <a:pt x="41589" y="35541"/>
                    <a:pt x="41565" y="35588"/>
                  </a:cubicBezTo>
                  <a:cubicBezTo>
                    <a:pt x="41434" y="35541"/>
                    <a:pt x="41291" y="35517"/>
                    <a:pt x="41148" y="35457"/>
                  </a:cubicBezTo>
                  <a:cubicBezTo>
                    <a:pt x="40005" y="34981"/>
                    <a:pt x="38862" y="34481"/>
                    <a:pt x="37719" y="34029"/>
                  </a:cubicBezTo>
                  <a:cubicBezTo>
                    <a:pt x="37457" y="33921"/>
                    <a:pt x="37148" y="33933"/>
                    <a:pt x="36862" y="33886"/>
                  </a:cubicBezTo>
                  <a:cubicBezTo>
                    <a:pt x="36850" y="33933"/>
                    <a:pt x="36850" y="33981"/>
                    <a:pt x="36838" y="34029"/>
                  </a:cubicBezTo>
                  <a:cubicBezTo>
                    <a:pt x="37362" y="34279"/>
                    <a:pt x="37874" y="34517"/>
                    <a:pt x="38386" y="34767"/>
                  </a:cubicBezTo>
                  <a:cubicBezTo>
                    <a:pt x="38374" y="34802"/>
                    <a:pt x="38350" y="34826"/>
                    <a:pt x="38338" y="34874"/>
                  </a:cubicBezTo>
                  <a:cubicBezTo>
                    <a:pt x="37957" y="34695"/>
                    <a:pt x="37517" y="34541"/>
                    <a:pt x="37160" y="34302"/>
                  </a:cubicBezTo>
                  <a:cubicBezTo>
                    <a:pt x="36612" y="33969"/>
                    <a:pt x="36064" y="34005"/>
                    <a:pt x="35457" y="34207"/>
                  </a:cubicBezTo>
                  <a:cubicBezTo>
                    <a:pt x="36410" y="34576"/>
                    <a:pt x="37374" y="34933"/>
                    <a:pt x="38326" y="35303"/>
                  </a:cubicBezTo>
                  <a:cubicBezTo>
                    <a:pt x="38315" y="35338"/>
                    <a:pt x="38315" y="35362"/>
                    <a:pt x="38291" y="35398"/>
                  </a:cubicBezTo>
                  <a:cubicBezTo>
                    <a:pt x="38219" y="35374"/>
                    <a:pt x="38148" y="35374"/>
                    <a:pt x="38088" y="35362"/>
                  </a:cubicBezTo>
                  <a:cubicBezTo>
                    <a:pt x="37303" y="35064"/>
                    <a:pt x="36493" y="34802"/>
                    <a:pt x="35707" y="34457"/>
                  </a:cubicBezTo>
                  <a:cubicBezTo>
                    <a:pt x="35255" y="34267"/>
                    <a:pt x="34826" y="34148"/>
                    <a:pt x="34338" y="34231"/>
                  </a:cubicBezTo>
                  <a:cubicBezTo>
                    <a:pt x="33731" y="34338"/>
                    <a:pt x="33112" y="34386"/>
                    <a:pt x="32421" y="34469"/>
                  </a:cubicBezTo>
                  <a:cubicBezTo>
                    <a:pt x="32719" y="34648"/>
                    <a:pt x="32921" y="34767"/>
                    <a:pt x="33135" y="34898"/>
                  </a:cubicBezTo>
                  <a:lnTo>
                    <a:pt x="33088" y="34993"/>
                  </a:lnTo>
                  <a:cubicBezTo>
                    <a:pt x="32909" y="34898"/>
                    <a:pt x="32731" y="34838"/>
                    <a:pt x="32564" y="34743"/>
                  </a:cubicBezTo>
                  <a:cubicBezTo>
                    <a:pt x="32254" y="34529"/>
                    <a:pt x="31945" y="34481"/>
                    <a:pt x="31564" y="34564"/>
                  </a:cubicBezTo>
                  <a:cubicBezTo>
                    <a:pt x="31230" y="34624"/>
                    <a:pt x="30861" y="34636"/>
                    <a:pt x="30528" y="34660"/>
                  </a:cubicBezTo>
                  <a:lnTo>
                    <a:pt x="30040" y="34707"/>
                  </a:lnTo>
                  <a:lnTo>
                    <a:pt x="30040" y="34767"/>
                  </a:lnTo>
                  <a:cubicBezTo>
                    <a:pt x="30397" y="34922"/>
                    <a:pt x="30730" y="35064"/>
                    <a:pt x="31087" y="35195"/>
                  </a:cubicBezTo>
                  <a:cubicBezTo>
                    <a:pt x="31076" y="35231"/>
                    <a:pt x="31076" y="35255"/>
                    <a:pt x="31064" y="35291"/>
                  </a:cubicBezTo>
                  <a:cubicBezTo>
                    <a:pt x="30290" y="35100"/>
                    <a:pt x="29587" y="34481"/>
                    <a:pt x="28682" y="34862"/>
                  </a:cubicBezTo>
                  <a:cubicBezTo>
                    <a:pt x="29230" y="35076"/>
                    <a:pt x="29742" y="35291"/>
                    <a:pt x="30254" y="35493"/>
                  </a:cubicBezTo>
                  <a:cubicBezTo>
                    <a:pt x="30778" y="35707"/>
                    <a:pt x="31314" y="35934"/>
                    <a:pt x="31838" y="36148"/>
                  </a:cubicBezTo>
                  <a:cubicBezTo>
                    <a:pt x="32326" y="36362"/>
                    <a:pt x="32850" y="36529"/>
                    <a:pt x="33278" y="36838"/>
                  </a:cubicBezTo>
                  <a:cubicBezTo>
                    <a:pt x="33147" y="36850"/>
                    <a:pt x="33028" y="36827"/>
                    <a:pt x="32909" y="36779"/>
                  </a:cubicBezTo>
                  <a:cubicBezTo>
                    <a:pt x="31421" y="36184"/>
                    <a:pt x="29944" y="35553"/>
                    <a:pt x="28456" y="34981"/>
                  </a:cubicBezTo>
                  <a:cubicBezTo>
                    <a:pt x="28218" y="34886"/>
                    <a:pt x="27932" y="34898"/>
                    <a:pt x="27670" y="34874"/>
                  </a:cubicBezTo>
                  <a:cubicBezTo>
                    <a:pt x="27670" y="34922"/>
                    <a:pt x="27658" y="34945"/>
                    <a:pt x="27658" y="34993"/>
                  </a:cubicBezTo>
                  <a:cubicBezTo>
                    <a:pt x="28587" y="35410"/>
                    <a:pt x="29575" y="35826"/>
                    <a:pt x="30540" y="36255"/>
                  </a:cubicBezTo>
                  <a:close/>
                  <a:moveTo>
                    <a:pt x="84427" y="42327"/>
                  </a:moveTo>
                  <a:cubicBezTo>
                    <a:pt x="82856" y="42530"/>
                    <a:pt x="81320" y="42756"/>
                    <a:pt x="79772" y="42923"/>
                  </a:cubicBezTo>
                  <a:cubicBezTo>
                    <a:pt x="76450" y="43268"/>
                    <a:pt x="73140" y="43565"/>
                    <a:pt x="69878" y="44304"/>
                  </a:cubicBezTo>
                  <a:cubicBezTo>
                    <a:pt x="69819" y="44316"/>
                    <a:pt x="69747" y="44304"/>
                    <a:pt x="69664" y="44292"/>
                  </a:cubicBezTo>
                  <a:cubicBezTo>
                    <a:pt x="69664" y="44256"/>
                    <a:pt x="69652" y="44232"/>
                    <a:pt x="69652" y="44196"/>
                  </a:cubicBezTo>
                  <a:cubicBezTo>
                    <a:pt x="69830" y="44137"/>
                    <a:pt x="70009" y="44066"/>
                    <a:pt x="70283" y="43982"/>
                  </a:cubicBezTo>
                  <a:cubicBezTo>
                    <a:pt x="69295" y="44125"/>
                    <a:pt x="68414" y="44280"/>
                    <a:pt x="67544" y="44399"/>
                  </a:cubicBezTo>
                  <a:cubicBezTo>
                    <a:pt x="65699" y="44649"/>
                    <a:pt x="63853" y="44839"/>
                    <a:pt x="62020" y="45125"/>
                  </a:cubicBezTo>
                  <a:cubicBezTo>
                    <a:pt x="58770" y="45625"/>
                    <a:pt x="55531" y="46185"/>
                    <a:pt x="52304" y="46733"/>
                  </a:cubicBezTo>
                  <a:cubicBezTo>
                    <a:pt x="50757" y="46994"/>
                    <a:pt x="49221" y="47328"/>
                    <a:pt x="47685" y="47578"/>
                  </a:cubicBezTo>
                  <a:cubicBezTo>
                    <a:pt x="44280" y="48126"/>
                    <a:pt x="40851" y="48649"/>
                    <a:pt x="37434" y="49197"/>
                  </a:cubicBezTo>
                  <a:cubicBezTo>
                    <a:pt x="34064" y="49733"/>
                    <a:pt x="30718" y="50304"/>
                    <a:pt x="27361" y="50840"/>
                  </a:cubicBezTo>
                  <a:cubicBezTo>
                    <a:pt x="24813" y="51257"/>
                    <a:pt x="22265" y="51638"/>
                    <a:pt x="19717" y="52043"/>
                  </a:cubicBezTo>
                  <a:cubicBezTo>
                    <a:pt x="19265" y="52114"/>
                    <a:pt x="19229" y="52162"/>
                    <a:pt x="19300" y="52626"/>
                  </a:cubicBezTo>
                  <a:cubicBezTo>
                    <a:pt x="19419" y="52614"/>
                    <a:pt x="19527" y="52590"/>
                    <a:pt x="19646" y="52578"/>
                  </a:cubicBezTo>
                  <a:cubicBezTo>
                    <a:pt x="20693" y="52400"/>
                    <a:pt x="21729" y="52197"/>
                    <a:pt x="22777" y="52055"/>
                  </a:cubicBezTo>
                  <a:cubicBezTo>
                    <a:pt x="24658" y="51816"/>
                    <a:pt x="26563" y="51674"/>
                    <a:pt x="28444" y="51400"/>
                  </a:cubicBezTo>
                  <a:cubicBezTo>
                    <a:pt x="31707" y="50924"/>
                    <a:pt x="34957" y="50376"/>
                    <a:pt x="38207" y="49852"/>
                  </a:cubicBezTo>
                  <a:cubicBezTo>
                    <a:pt x="38672" y="49781"/>
                    <a:pt x="39124" y="49709"/>
                    <a:pt x="39577" y="49638"/>
                  </a:cubicBezTo>
                  <a:cubicBezTo>
                    <a:pt x="39589" y="49661"/>
                    <a:pt x="39589" y="49697"/>
                    <a:pt x="39600" y="49733"/>
                  </a:cubicBezTo>
                  <a:cubicBezTo>
                    <a:pt x="39469" y="49769"/>
                    <a:pt x="39339" y="49816"/>
                    <a:pt x="39184" y="49828"/>
                  </a:cubicBezTo>
                  <a:cubicBezTo>
                    <a:pt x="37303" y="50162"/>
                    <a:pt x="35409" y="50435"/>
                    <a:pt x="33528" y="50793"/>
                  </a:cubicBezTo>
                  <a:cubicBezTo>
                    <a:pt x="30790" y="51305"/>
                    <a:pt x="28039" y="51721"/>
                    <a:pt x="25277" y="52019"/>
                  </a:cubicBezTo>
                  <a:cubicBezTo>
                    <a:pt x="23325" y="52221"/>
                    <a:pt x="21384" y="52555"/>
                    <a:pt x="19443" y="52817"/>
                  </a:cubicBezTo>
                  <a:cubicBezTo>
                    <a:pt x="19348" y="52840"/>
                    <a:pt x="19217" y="52888"/>
                    <a:pt x="19205" y="52948"/>
                  </a:cubicBezTo>
                  <a:cubicBezTo>
                    <a:pt x="19122" y="53210"/>
                    <a:pt x="19086" y="53483"/>
                    <a:pt x="19026" y="53769"/>
                  </a:cubicBezTo>
                  <a:cubicBezTo>
                    <a:pt x="19205" y="53745"/>
                    <a:pt x="19336" y="53710"/>
                    <a:pt x="19467" y="53698"/>
                  </a:cubicBezTo>
                  <a:cubicBezTo>
                    <a:pt x="22444" y="53186"/>
                    <a:pt x="25420" y="52686"/>
                    <a:pt x="28397" y="52197"/>
                  </a:cubicBezTo>
                  <a:cubicBezTo>
                    <a:pt x="30837" y="51793"/>
                    <a:pt x="33290" y="51495"/>
                    <a:pt x="35719" y="51031"/>
                  </a:cubicBezTo>
                  <a:cubicBezTo>
                    <a:pt x="40934" y="50054"/>
                    <a:pt x="46125" y="48971"/>
                    <a:pt x="51328" y="47983"/>
                  </a:cubicBezTo>
                  <a:cubicBezTo>
                    <a:pt x="53436" y="47578"/>
                    <a:pt x="55543" y="47316"/>
                    <a:pt x="57674" y="47042"/>
                  </a:cubicBezTo>
                  <a:cubicBezTo>
                    <a:pt x="60174" y="46721"/>
                    <a:pt x="62675" y="46447"/>
                    <a:pt x="65175" y="46137"/>
                  </a:cubicBezTo>
                  <a:cubicBezTo>
                    <a:pt x="65520" y="46090"/>
                    <a:pt x="65830" y="45887"/>
                    <a:pt x="66175" y="45875"/>
                  </a:cubicBezTo>
                  <a:cubicBezTo>
                    <a:pt x="68473" y="45792"/>
                    <a:pt x="70735" y="45339"/>
                    <a:pt x="72986" y="44887"/>
                  </a:cubicBezTo>
                  <a:cubicBezTo>
                    <a:pt x="76367" y="44232"/>
                    <a:pt x="79760" y="43732"/>
                    <a:pt x="83154" y="43256"/>
                  </a:cubicBezTo>
                  <a:cubicBezTo>
                    <a:pt x="83570" y="43196"/>
                    <a:pt x="83987" y="43137"/>
                    <a:pt x="84332" y="43089"/>
                  </a:cubicBezTo>
                  <a:cubicBezTo>
                    <a:pt x="84368" y="42792"/>
                    <a:pt x="84404" y="42542"/>
                    <a:pt x="84427" y="42327"/>
                  </a:cubicBezTo>
                  <a:close/>
                  <a:moveTo>
                    <a:pt x="73926" y="22194"/>
                  </a:moveTo>
                  <a:cubicBezTo>
                    <a:pt x="74355" y="22730"/>
                    <a:pt x="74772" y="23230"/>
                    <a:pt x="75176" y="23754"/>
                  </a:cubicBezTo>
                  <a:cubicBezTo>
                    <a:pt x="75141" y="23789"/>
                    <a:pt x="75117" y="23801"/>
                    <a:pt x="75069" y="23825"/>
                  </a:cubicBezTo>
                  <a:cubicBezTo>
                    <a:pt x="74712" y="23396"/>
                    <a:pt x="74331" y="22980"/>
                    <a:pt x="73998" y="22515"/>
                  </a:cubicBezTo>
                  <a:cubicBezTo>
                    <a:pt x="73771" y="22194"/>
                    <a:pt x="73569" y="22218"/>
                    <a:pt x="73236" y="22444"/>
                  </a:cubicBezTo>
                  <a:cubicBezTo>
                    <a:pt x="73998" y="23134"/>
                    <a:pt x="74736" y="23789"/>
                    <a:pt x="75474" y="24456"/>
                  </a:cubicBezTo>
                  <a:cubicBezTo>
                    <a:pt x="75307" y="24408"/>
                    <a:pt x="75188" y="24337"/>
                    <a:pt x="75081" y="24242"/>
                  </a:cubicBezTo>
                  <a:lnTo>
                    <a:pt x="73295" y="22634"/>
                  </a:lnTo>
                  <a:cubicBezTo>
                    <a:pt x="73224" y="22563"/>
                    <a:pt x="73093" y="22456"/>
                    <a:pt x="73009" y="22491"/>
                  </a:cubicBezTo>
                  <a:cubicBezTo>
                    <a:pt x="72712" y="22575"/>
                    <a:pt x="72414" y="22694"/>
                    <a:pt x="72105" y="22813"/>
                  </a:cubicBezTo>
                  <a:cubicBezTo>
                    <a:pt x="72521" y="23396"/>
                    <a:pt x="72914" y="23944"/>
                    <a:pt x="73295" y="24480"/>
                  </a:cubicBezTo>
                  <a:cubicBezTo>
                    <a:pt x="73248" y="24516"/>
                    <a:pt x="73224" y="24539"/>
                    <a:pt x="73176" y="24575"/>
                  </a:cubicBezTo>
                  <a:cubicBezTo>
                    <a:pt x="73105" y="24504"/>
                    <a:pt x="73033" y="24420"/>
                    <a:pt x="72974" y="24337"/>
                  </a:cubicBezTo>
                  <a:cubicBezTo>
                    <a:pt x="72676" y="23920"/>
                    <a:pt x="72355" y="23515"/>
                    <a:pt x="72057" y="23099"/>
                  </a:cubicBezTo>
                  <a:cubicBezTo>
                    <a:pt x="71866" y="22825"/>
                    <a:pt x="71854" y="22825"/>
                    <a:pt x="71557" y="23051"/>
                  </a:cubicBezTo>
                  <a:cubicBezTo>
                    <a:pt x="71866" y="23420"/>
                    <a:pt x="72188" y="23777"/>
                    <a:pt x="72497" y="24158"/>
                  </a:cubicBezTo>
                  <a:lnTo>
                    <a:pt x="72414" y="24230"/>
                  </a:lnTo>
                  <a:cubicBezTo>
                    <a:pt x="72331" y="24158"/>
                    <a:pt x="72224" y="24075"/>
                    <a:pt x="72152" y="23992"/>
                  </a:cubicBezTo>
                  <a:cubicBezTo>
                    <a:pt x="71950" y="23765"/>
                    <a:pt x="71735" y="23539"/>
                    <a:pt x="71557" y="23301"/>
                  </a:cubicBezTo>
                  <a:cubicBezTo>
                    <a:pt x="71402" y="23099"/>
                    <a:pt x="71259" y="23051"/>
                    <a:pt x="71033" y="23170"/>
                  </a:cubicBezTo>
                  <a:cubicBezTo>
                    <a:pt x="70914" y="23230"/>
                    <a:pt x="70795" y="23265"/>
                    <a:pt x="70652" y="23325"/>
                  </a:cubicBezTo>
                  <a:cubicBezTo>
                    <a:pt x="71128" y="23777"/>
                    <a:pt x="71604" y="24230"/>
                    <a:pt x="72057" y="24658"/>
                  </a:cubicBezTo>
                  <a:cubicBezTo>
                    <a:pt x="72045" y="24694"/>
                    <a:pt x="72021" y="24706"/>
                    <a:pt x="71997" y="24730"/>
                  </a:cubicBezTo>
                  <a:cubicBezTo>
                    <a:pt x="71914" y="24658"/>
                    <a:pt x="71807" y="24599"/>
                    <a:pt x="71724" y="24527"/>
                  </a:cubicBezTo>
                  <a:cubicBezTo>
                    <a:pt x="71426" y="24254"/>
                    <a:pt x="71140" y="23992"/>
                    <a:pt x="70854" y="23718"/>
                  </a:cubicBezTo>
                  <a:cubicBezTo>
                    <a:pt x="70426" y="23325"/>
                    <a:pt x="70426" y="23325"/>
                    <a:pt x="69783" y="23670"/>
                  </a:cubicBezTo>
                  <a:cubicBezTo>
                    <a:pt x="69961" y="23801"/>
                    <a:pt x="70116" y="23920"/>
                    <a:pt x="70259" y="24039"/>
                  </a:cubicBezTo>
                  <a:cubicBezTo>
                    <a:pt x="70128" y="23980"/>
                    <a:pt x="70021" y="23873"/>
                    <a:pt x="69902" y="23801"/>
                  </a:cubicBezTo>
                  <a:cubicBezTo>
                    <a:pt x="69819" y="23742"/>
                    <a:pt x="69699" y="23646"/>
                    <a:pt x="69628" y="23682"/>
                  </a:cubicBezTo>
                  <a:cubicBezTo>
                    <a:pt x="69187" y="23813"/>
                    <a:pt x="68771" y="23992"/>
                    <a:pt x="68295" y="24170"/>
                  </a:cubicBezTo>
                  <a:cubicBezTo>
                    <a:pt x="68937" y="24754"/>
                    <a:pt x="69533" y="25289"/>
                    <a:pt x="70116" y="25825"/>
                  </a:cubicBezTo>
                  <a:cubicBezTo>
                    <a:pt x="70080" y="25849"/>
                    <a:pt x="70069" y="25885"/>
                    <a:pt x="70045" y="25909"/>
                  </a:cubicBezTo>
                  <a:cubicBezTo>
                    <a:pt x="69938" y="25837"/>
                    <a:pt x="69830" y="25778"/>
                    <a:pt x="69747" y="25706"/>
                  </a:cubicBezTo>
                  <a:cubicBezTo>
                    <a:pt x="69247" y="25278"/>
                    <a:pt x="68771" y="24837"/>
                    <a:pt x="68271" y="24420"/>
                  </a:cubicBezTo>
                  <a:cubicBezTo>
                    <a:pt x="68164" y="24349"/>
                    <a:pt x="67973" y="24301"/>
                    <a:pt x="67854" y="24337"/>
                  </a:cubicBezTo>
                  <a:cubicBezTo>
                    <a:pt x="67402" y="24468"/>
                    <a:pt x="66961" y="24646"/>
                    <a:pt x="66532" y="24825"/>
                  </a:cubicBezTo>
                  <a:cubicBezTo>
                    <a:pt x="66139" y="24980"/>
                    <a:pt x="66116" y="25111"/>
                    <a:pt x="66437" y="25361"/>
                  </a:cubicBezTo>
                  <a:cubicBezTo>
                    <a:pt x="66925" y="25730"/>
                    <a:pt x="67449" y="26111"/>
                    <a:pt x="67937" y="26468"/>
                  </a:cubicBezTo>
                  <a:cubicBezTo>
                    <a:pt x="67342" y="26170"/>
                    <a:pt x="66782" y="25825"/>
                    <a:pt x="66235" y="25432"/>
                  </a:cubicBezTo>
                  <a:cubicBezTo>
                    <a:pt x="65794" y="25135"/>
                    <a:pt x="65473" y="25111"/>
                    <a:pt x="65056" y="25420"/>
                  </a:cubicBezTo>
                  <a:cubicBezTo>
                    <a:pt x="65413" y="25670"/>
                    <a:pt x="65770" y="25909"/>
                    <a:pt x="66128" y="26170"/>
                  </a:cubicBezTo>
                  <a:cubicBezTo>
                    <a:pt x="66116" y="26194"/>
                    <a:pt x="66092" y="26206"/>
                    <a:pt x="66068" y="26242"/>
                  </a:cubicBezTo>
                  <a:cubicBezTo>
                    <a:pt x="65723" y="26016"/>
                    <a:pt x="65377" y="25778"/>
                    <a:pt x="65020" y="25575"/>
                  </a:cubicBezTo>
                  <a:cubicBezTo>
                    <a:pt x="64937" y="25516"/>
                    <a:pt x="64806" y="25480"/>
                    <a:pt x="64711" y="25492"/>
                  </a:cubicBezTo>
                  <a:cubicBezTo>
                    <a:pt x="64461" y="25575"/>
                    <a:pt x="64223" y="25670"/>
                    <a:pt x="63925" y="25789"/>
                  </a:cubicBezTo>
                  <a:cubicBezTo>
                    <a:pt x="64342" y="26063"/>
                    <a:pt x="64699" y="26301"/>
                    <a:pt x="65056" y="26540"/>
                  </a:cubicBezTo>
                  <a:cubicBezTo>
                    <a:pt x="65044" y="26563"/>
                    <a:pt x="65008" y="26599"/>
                    <a:pt x="64996" y="26623"/>
                  </a:cubicBezTo>
                  <a:cubicBezTo>
                    <a:pt x="64687" y="26432"/>
                    <a:pt x="64342" y="26254"/>
                    <a:pt x="64044" y="26051"/>
                  </a:cubicBezTo>
                  <a:cubicBezTo>
                    <a:pt x="63818" y="25885"/>
                    <a:pt x="63627" y="25885"/>
                    <a:pt x="63377" y="25968"/>
                  </a:cubicBezTo>
                  <a:cubicBezTo>
                    <a:pt x="62425" y="26349"/>
                    <a:pt x="61472" y="26682"/>
                    <a:pt x="60520" y="27063"/>
                  </a:cubicBezTo>
                  <a:cubicBezTo>
                    <a:pt x="59924" y="27278"/>
                    <a:pt x="59341" y="27516"/>
                    <a:pt x="58686" y="27790"/>
                  </a:cubicBezTo>
                  <a:cubicBezTo>
                    <a:pt x="60496" y="27623"/>
                    <a:pt x="62222" y="27444"/>
                    <a:pt x="63973" y="27313"/>
                  </a:cubicBezTo>
                  <a:cubicBezTo>
                    <a:pt x="65163" y="27206"/>
                    <a:pt x="66366" y="27182"/>
                    <a:pt x="67556" y="27087"/>
                  </a:cubicBezTo>
                  <a:cubicBezTo>
                    <a:pt x="69461" y="26921"/>
                    <a:pt x="71366" y="26742"/>
                    <a:pt x="73283" y="26563"/>
                  </a:cubicBezTo>
                  <a:cubicBezTo>
                    <a:pt x="75105" y="26409"/>
                    <a:pt x="76915" y="26254"/>
                    <a:pt x="78736" y="26051"/>
                  </a:cubicBezTo>
                  <a:cubicBezTo>
                    <a:pt x="81058" y="25766"/>
                    <a:pt x="83356" y="25420"/>
                    <a:pt x="85666" y="25111"/>
                  </a:cubicBezTo>
                  <a:cubicBezTo>
                    <a:pt x="86059" y="25051"/>
                    <a:pt x="86428" y="24992"/>
                    <a:pt x="86844" y="24932"/>
                  </a:cubicBezTo>
                  <a:cubicBezTo>
                    <a:pt x="84451" y="23265"/>
                    <a:pt x="82106" y="21622"/>
                    <a:pt x="79760" y="19991"/>
                  </a:cubicBezTo>
                  <a:cubicBezTo>
                    <a:pt x="79725" y="20015"/>
                    <a:pt x="79713" y="20051"/>
                    <a:pt x="79689" y="20098"/>
                  </a:cubicBezTo>
                  <a:cubicBezTo>
                    <a:pt x="80201" y="20491"/>
                    <a:pt x="80713" y="20896"/>
                    <a:pt x="81213" y="21301"/>
                  </a:cubicBezTo>
                  <a:cubicBezTo>
                    <a:pt x="81296" y="21360"/>
                    <a:pt x="81320" y="21491"/>
                    <a:pt x="81379" y="21598"/>
                  </a:cubicBezTo>
                  <a:cubicBezTo>
                    <a:pt x="81260" y="21587"/>
                    <a:pt x="81118" y="21622"/>
                    <a:pt x="81022" y="21563"/>
                  </a:cubicBezTo>
                  <a:cubicBezTo>
                    <a:pt x="80546" y="21206"/>
                    <a:pt x="80070" y="20872"/>
                    <a:pt x="79629" y="20467"/>
                  </a:cubicBezTo>
                  <a:cubicBezTo>
                    <a:pt x="79332" y="20182"/>
                    <a:pt x="79058" y="20170"/>
                    <a:pt x="78736" y="20432"/>
                  </a:cubicBezTo>
                  <a:cubicBezTo>
                    <a:pt x="79403" y="20908"/>
                    <a:pt x="80082" y="21384"/>
                    <a:pt x="80760" y="21860"/>
                  </a:cubicBezTo>
                  <a:cubicBezTo>
                    <a:pt x="80737" y="21896"/>
                    <a:pt x="80713" y="21920"/>
                    <a:pt x="80701" y="21956"/>
                  </a:cubicBezTo>
                  <a:cubicBezTo>
                    <a:pt x="80320" y="21706"/>
                    <a:pt x="79963" y="21444"/>
                    <a:pt x="79582" y="21206"/>
                  </a:cubicBezTo>
                  <a:cubicBezTo>
                    <a:pt x="79213" y="20967"/>
                    <a:pt x="78891" y="20634"/>
                    <a:pt x="78415" y="20586"/>
                  </a:cubicBezTo>
                  <a:lnTo>
                    <a:pt x="80344" y="22146"/>
                  </a:lnTo>
                  <a:cubicBezTo>
                    <a:pt x="80308" y="22182"/>
                    <a:pt x="80284" y="22218"/>
                    <a:pt x="80248" y="22253"/>
                  </a:cubicBezTo>
                  <a:cubicBezTo>
                    <a:pt x="80141" y="22182"/>
                    <a:pt x="80058" y="22122"/>
                    <a:pt x="79963" y="22039"/>
                  </a:cubicBezTo>
                  <a:cubicBezTo>
                    <a:pt x="79427" y="21622"/>
                    <a:pt x="78891" y="21194"/>
                    <a:pt x="78343" y="20777"/>
                  </a:cubicBezTo>
                  <a:cubicBezTo>
                    <a:pt x="78141" y="20634"/>
                    <a:pt x="78141" y="20634"/>
                    <a:pt x="77903" y="20813"/>
                  </a:cubicBezTo>
                  <a:cubicBezTo>
                    <a:pt x="78462" y="21265"/>
                    <a:pt x="79034" y="21718"/>
                    <a:pt x="79582" y="22158"/>
                  </a:cubicBezTo>
                  <a:cubicBezTo>
                    <a:pt x="79451" y="22158"/>
                    <a:pt x="79367" y="22122"/>
                    <a:pt x="79296" y="22063"/>
                  </a:cubicBezTo>
                  <a:cubicBezTo>
                    <a:pt x="78832" y="21682"/>
                    <a:pt x="78379" y="21313"/>
                    <a:pt x="77903" y="20956"/>
                  </a:cubicBezTo>
                  <a:cubicBezTo>
                    <a:pt x="77808" y="20896"/>
                    <a:pt x="77689" y="20872"/>
                    <a:pt x="77581" y="20825"/>
                  </a:cubicBezTo>
                  <a:cubicBezTo>
                    <a:pt x="77569" y="20848"/>
                    <a:pt x="77558" y="20896"/>
                    <a:pt x="77522" y="20932"/>
                  </a:cubicBezTo>
                  <a:cubicBezTo>
                    <a:pt x="78117" y="21432"/>
                    <a:pt x="78736" y="21944"/>
                    <a:pt x="79332" y="22456"/>
                  </a:cubicBezTo>
                  <a:cubicBezTo>
                    <a:pt x="79296" y="22491"/>
                    <a:pt x="79272" y="22539"/>
                    <a:pt x="79236" y="22563"/>
                  </a:cubicBezTo>
                  <a:cubicBezTo>
                    <a:pt x="79129" y="22491"/>
                    <a:pt x="79034" y="22432"/>
                    <a:pt x="78939" y="22337"/>
                  </a:cubicBezTo>
                  <a:cubicBezTo>
                    <a:pt x="78439" y="21920"/>
                    <a:pt x="77939" y="21503"/>
                    <a:pt x="77439" y="21110"/>
                  </a:cubicBezTo>
                  <a:cubicBezTo>
                    <a:pt x="77343" y="21051"/>
                    <a:pt x="77212" y="21051"/>
                    <a:pt x="77105" y="21015"/>
                  </a:cubicBezTo>
                  <a:cubicBezTo>
                    <a:pt x="77093" y="21051"/>
                    <a:pt x="77093" y="21075"/>
                    <a:pt x="77081" y="21110"/>
                  </a:cubicBezTo>
                  <a:cubicBezTo>
                    <a:pt x="77724" y="21682"/>
                    <a:pt x="78379" y="22253"/>
                    <a:pt x="79034" y="22837"/>
                  </a:cubicBezTo>
                  <a:cubicBezTo>
                    <a:pt x="78998" y="22861"/>
                    <a:pt x="78986" y="22896"/>
                    <a:pt x="78951" y="22908"/>
                  </a:cubicBezTo>
                  <a:lnTo>
                    <a:pt x="78820" y="22813"/>
                  </a:lnTo>
                  <a:cubicBezTo>
                    <a:pt x="78284" y="22337"/>
                    <a:pt x="77736" y="21860"/>
                    <a:pt x="77200" y="21384"/>
                  </a:cubicBezTo>
                  <a:cubicBezTo>
                    <a:pt x="76843" y="21075"/>
                    <a:pt x="76772" y="21075"/>
                    <a:pt x="76367" y="21360"/>
                  </a:cubicBezTo>
                  <a:cubicBezTo>
                    <a:pt x="77046" y="21944"/>
                    <a:pt x="77748" y="22539"/>
                    <a:pt x="78439" y="23111"/>
                  </a:cubicBezTo>
                  <a:cubicBezTo>
                    <a:pt x="78403" y="23146"/>
                    <a:pt x="78379" y="23170"/>
                    <a:pt x="78355" y="23206"/>
                  </a:cubicBezTo>
                  <a:cubicBezTo>
                    <a:pt x="78272" y="23146"/>
                    <a:pt x="78201" y="23075"/>
                    <a:pt x="78105" y="23015"/>
                  </a:cubicBezTo>
                  <a:cubicBezTo>
                    <a:pt x="77510" y="22515"/>
                    <a:pt x="76927" y="22027"/>
                    <a:pt x="76331" y="21539"/>
                  </a:cubicBezTo>
                  <a:cubicBezTo>
                    <a:pt x="76260" y="21479"/>
                    <a:pt x="76129" y="21408"/>
                    <a:pt x="76034" y="21420"/>
                  </a:cubicBezTo>
                  <a:cubicBezTo>
                    <a:pt x="75593" y="21551"/>
                    <a:pt x="75141" y="21729"/>
                    <a:pt x="74688" y="21896"/>
                  </a:cubicBezTo>
                  <a:cubicBezTo>
                    <a:pt x="75962" y="23087"/>
                    <a:pt x="77212" y="24242"/>
                    <a:pt x="78451" y="25408"/>
                  </a:cubicBezTo>
                  <a:cubicBezTo>
                    <a:pt x="78272" y="25349"/>
                    <a:pt x="78117" y="25254"/>
                    <a:pt x="77986" y="25135"/>
                  </a:cubicBezTo>
                  <a:cubicBezTo>
                    <a:pt x="76950" y="24206"/>
                    <a:pt x="75903" y="23253"/>
                    <a:pt x="74867" y="22313"/>
                  </a:cubicBezTo>
                  <a:cubicBezTo>
                    <a:pt x="74510" y="21884"/>
                    <a:pt x="74510" y="21884"/>
                    <a:pt x="73926" y="22194"/>
                  </a:cubicBezTo>
                  <a:close/>
                  <a:moveTo>
                    <a:pt x="29266" y="45447"/>
                  </a:moveTo>
                  <a:cubicBezTo>
                    <a:pt x="28278" y="45149"/>
                    <a:pt x="27230" y="44947"/>
                    <a:pt x="26289" y="44542"/>
                  </a:cubicBezTo>
                  <a:cubicBezTo>
                    <a:pt x="25111" y="44042"/>
                    <a:pt x="24003" y="43351"/>
                    <a:pt x="22872" y="42744"/>
                  </a:cubicBezTo>
                  <a:cubicBezTo>
                    <a:pt x="19098" y="40708"/>
                    <a:pt x="15312" y="38660"/>
                    <a:pt x="11537" y="36636"/>
                  </a:cubicBezTo>
                  <a:cubicBezTo>
                    <a:pt x="10966" y="36326"/>
                    <a:pt x="10394" y="36065"/>
                    <a:pt x="9811" y="35767"/>
                  </a:cubicBezTo>
                  <a:cubicBezTo>
                    <a:pt x="9823" y="35862"/>
                    <a:pt x="9882" y="35922"/>
                    <a:pt x="9930" y="35969"/>
                  </a:cubicBezTo>
                  <a:cubicBezTo>
                    <a:pt x="11918" y="38398"/>
                    <a:pt x="13907" y="40827"/>
                    <a:pt x="15895" y="43232"/>
                  </a:cubicBezTo>
                  <a:cubicBezTo>
                    <a:pt x="16848" y="44399"/>
                    <a:pt x="17812" y="45566"/>
                    <a:pt x="18765" y="46733"/>
                  </a:cubicBezTo>
                  <a:cubicBezTo>
                    <a:pt x="18955" y="46959"/>
                    <a:pt x="19157" y="47114"/>
                    <a:pt x="19467" y="46911"/>
                  </a:cubicBezTo>
                  <a:cubicBezTo>
                    <a:pt x="19562" y="46852"/>
                    <a:pt x="19657" y="46840"/>
                    <a:pt x="19765" y="46816"/>
                  </a:cubicBezTo>
                  <a:cubicBezTo>
                    <a:pt x="21443" y="46566"/>
                    <a:pt x="23134" y="46304"/>
                    <a:pt x="24825" y="46042"/>
                  </a:cubicBezTo>
                  <a:cubicBezTo>
                    <a:pt x="26313" y="45851"/>
                    <a:pt x="27813" y="45661"/>
                    <a:pt x="29266" y="45447"/>
                  </a:cubicBezTo>
                  <a:close/>
                  <a:moveTo>
                    <a:pt x="60948" y="44304"/>
                  </a:moveTo>
                  <a:cubicBezTo>
                    <a:pt x="60246" y="44268"/>
                    <a:pt x="40148" y="47221"/>
                    <a:pt x="38707" y="47840"/>
                  </a:cubicBezTo>
                  <a:cubicBezTo>
                    <a:pt x="43518" y="47090"/>
                    <a:pt x="48328" y="46387"/>
                    <a:pt x="53162" y="45875"/>
                  </a:cubicBezTo>
                  <a:cubicBezTo>
                    <a:pt x="47506" y="46733"/>
                    <a:pt x="41839" y="47495"/>
                    <a:pt x="36195" y="48471"/>
                  </a:cubicBezTo>
                  <a:cubicBezTo>
                    <a:pt x="30576" y="49459"/>
                    <a:pt x="24980" y="50673"/>
                    <a:pt x="19384" y="51781"/>
                  </a:cubicBezTo>
                  <a:cubicBezTo>
                    <a:pt x="19455" y="51852"/>
                    <a:pt x="19527" y="51840"/>
                    <a:pt x="19586" y="51840"/>
                  </a:cubicBezTo>
                  <a:cubicBezTo>
                    <a:pt x="21491" y="51543"/>
                    <a:pt x="23396" y="51257"/>
                    <a:pt x="25301" y="50947"/>
                  </a:cubicBezTo>
                  <a:cubicBezTo>
                    <a:pt x="27849" y="50543"/>
                    <a:pt x="30397" y="50126"/>
                    <a:pt x="32933" y="49709"/>
                  </a:cubicBezTo>
                  <a:cubicBezTo>
                    <a:pt x="35243" y="49340"/>
                    <a:pt x="37529" y="48947"/>
                    <a:pt x="39839" y="48578"/>
                  </a:cubicBezTo>
                  <a:cubicBezTo>
                    <a:pt x="42458" y="48161"/>
                    <a:pt x="45089" y="47756"/>
                    <a:pt x="47709" y="47328"/>
                  </a:cubicBezTo>
                  <a:cubicBezTo>
                    <a:pt x="48935" y="47125"/>
                    <a:pt x="50149" y="46840"/>
                    <a:pt x="51376" y="46625"/>
                  </a:cubicBezTo>
                  <a:cubicBezTo>
                    <a:pt x="53936" y="46197"/>
                    <a:pt x="56507" y="45792"/>
                    <a:pt x="59067" y="45399"/>
                  </a:cubicBezTo>
                  <a:cubicBezTo>
                    <a:pt x="60889" y="45101"/>
                    <a:pt x="62722" y="44804"/>
                    <a:pt x="64532" y="44518"/>
                  </a:cubicBezTo>
                  <a:cubicBezTo>
                    <a:pt x="66425" y="44232"/>
                    <a:pt x="68342" y="44054"/>
                    <a:pt x="70223" y="43708"/>
                  </a:cubicBezTo>
                  <a:cubicBezTo>
                    <a:pt x="73402" y="43113"/>
                    <a:pt x="76605" y="42672"/>
                    <a:pt x="79820" y="42220"/>
                  </a:cubicBezTo>
                  <a:cubicBezTo>
                    <a:pt x="81272" y="42018"/>
                    <a:pt x="82725" y="41720"/>
                    <a:pt x="84166" y="41446"/>
                  </a:cubicBezTo>
                  <a:cubicBezTo>
                    <a:pt x="84249" y="41434"/>
                    <a:pt x="84332" y="41315"/>
                    <a:pt x="84404" y="41244"/>
                  </a:cubicBezTo>
                  <a:cubicBezTo>
                    <a:pt x="84368" y="41208"/>
                    <a:pt x="84356" y="41184"/>
                    <a:pt x="84332" y="41172"/>
                  </a:cubicBezTo>
                  <a:cubicBezTo>
                    <a:pt x="75641" y="42399"/>
                    <a:pt x="66925" y="43625"/>
                    <a:pt x="58234" y="44863"/>
                  </a:cubicBezTo>
                  <a:cubicBezTo>
                    <a:pt x="58234" y="44828"/>
                    <a:pt x="58222" y="44804"/>
                    <a:pt x="58222" y="44768"/>
                  </a:cubicBezTo>
                  <a:cubicBezTo>
                    <a:pt x="59127" y="44601"/>
                    <a:pt x="60008" y="44458"/>
                    <a:pt x="60948" y="44304"/>
                  </a:cubicBezTo>
                  <a:close/>
                  <a:moveTo>
                    <a:pt x="11109" y="52078"/>
                  </a:moveTo>
                  <a:cubicBezTo>
                    <a:pt x="11073" y="52055"/>
                    <a:pt x="11025" y="52055"/>
                    <a:pt x="11002" y="52043"/>
                  </a:cubicBezTo>
                  <a:cubicBezTo>
                    <a:pt x="11014" y="51936"/>
                    <a:pt x="11025" y="51816"/>
                    <a:pt x="11061" y="51721"/>
                  </a:cubicBezTo>
                  <a:cubicBezTo>
                    <a:pt x="11359" y="50602"/>
                    <a:pt x="11633" y="49471"/>
                    <a:pt x="11954" y="48352"/>
                  </a:cubicBezTo>
                  <a:cubicBezTo>
                    <a:pt x="12014" y="48114"/>
                    <a:pt x="11978" y="47971"/>
                    <a:pt x="11728" y="47828"/>
                  </a:cubicBezTo>
                  <a:cubicBezTo>
                    <a:pt x="11549" y="48578"/>
                    <a:pt x="11371" y="49280"/>
                    <a:pt x="11204" y="49995"/>
                  </a:cubicBezTo>
                  <a:cubicBezTo>
                    <a:pt x="11037" y="50685"/>
                    <a:pt x="10894" y="51400"/>
                    <a:pt x="10728" y="52150"/>
                  </a:cubicBezTo>
                  <a:cubicBezTo>
                    <a:pt x="10633" y="52090"/>
                    <a:pt x="10597" y="52078"/>
                    <a:pt x="10597" y="52055"/>
                  </a:cubicBezTo>
                  <a:cubicBezTo>
                    <a:pt x="10585" y="51995"/>
                    <a:pt x="10573" y="51936"/>
                    <a:pt x="10585" y="51900"/>
                  </a:cubicBezTo>
                  <a:cubicBezTo>
                    <a:pt x="10906" y="50590"/>
                    <a:pt x="11228" y="49257"/>
                    <a:pt x="11561" y="47947"/>
                  </a:cubicBezTo>
                  <a:cubicBezTo>
                    <a:pt x="11645" y="47697"/>
                    <a:pt x="11621" y="47530"/>
                    <a:pt x="11406" y="47399"/>
                  </a:cubicBezTo>
                  <a:cubicBezTo>
                    <a:pt x="10752" y="49019"/>
                    <a:pt x="10013" y="53900"/>
                    <a:pt x="10287" y="54876"/>
                  </a:cubicBezTo>
                  <a:lnTo>
                    <a:pt x="10644" y="52912"/>
                  </a:lnTo>
                  <a:cubicBezTo>
                    <a:pt x="10692" y="52912"/>
                    <a:pt x="10716" y="52924"/>
                    <a:pt x="10764" y="52924"/>
                  </a:cubicBezTo>
                  <a:cubicBezTo>
                    <a:pt x="10740" y="53031"/>
                    <a:pt x="10728" y="53150"/>
                    <a:pt x="10716" y="53245"/>
                  </a:cubicBezTo>
                  <a:cubicBezTo>
                    <a:pt x="10621" y="53817"/>
                    <a:pt x="10549" y="54376"/>
                    <a:pt x="10466" y="54936"/>
                  </a:cubicBezTo>
                  <a:cubicBezTo>
                    <a:pt x="10430" y="55126"/>
                    <a:pt x="10478" y="55245"/>
                    <a:pt x="10716" y="55210"/>
                  </a:cubicBezTo>
                  <a:cubicBezTo>
                    <a:pt x="10835" y="54495"/>
                    <a:pt x="10966" y="53781"/>
                    <a:pt x="11085" y="53067"/>
                  </a:cubicBezTo>
                  <a:cubicBezTo>
                    <a:pt x="11121" y="53067"/>
                    <a:pt x="11145" y="53090"/>
                    <a:pt x="11192" y="53090"/>
                  </a:cubicBezTo>
                  <a:cubicBezTo>
                    <a:pt x="11085" y="53817"/>
                    <a:pt x="10966" y="54543"/>
                    <a:pt x="10859" y="55269"/>
                  </a:cubicBezTo>
                  <a:cubicBezTo>
                    <a:pt x="11014" y="55317"/>
                    <a:pt x="11121" y="55353"/>
                    <a:pt x="11240" y="55388"/>
                  </a:cubicBezTo>
                  <a:cubicBezTo>
                    <a:pt x="11359" y="54781"/>
                    <a:pt x="11454" y="54222"/>
                    <a:pt x="11561" y="53638"/>
                  </a:cubicBezTo>
                  <a:cubicBezTo>
                    <a:pt x="11585" y="53638"/>
                    <a:pt x="11609" y="53650"/>
                    <a:pt x="11621" y="53650"/>
                  </a:cubicBezTo>
                  <a:lnTo>
                    <a:pt x="11359" y="55436"/>
                  </a:lnTo>
                  <a:cubicBezTo>
                    <a:pt x="11395" y="55448"/>
                    <a:pt x="11442" y="55448"/>
                    <a:pt x="11502" y="55472"/>
                  </a:cubicBezTo>
                  <a:cubicBezTo>
                    <a:pt x="11621" y="54829"/>
                    <a:pt x="11740" y="54174"/>
                    <a:pt x="11859" y="53531"/>
                  </a:cubicBezTo>
                  <a:cubicBezTo>
                    <a:pt x="11895" y="53531"/>
                    <a:pt x="11930" y="53543"/>
                    <a:pt x="11966" y="53543"/>
                  </a:cubicBezTo>
                  <a:lnTo>
                    <a:pt x="11918" y="53900"/>
                  </a:lnTo>
                  <a:cubicBezTo>
                    <a:pt x="11847" y="54376"/>
                    <a:pt x="11776" y="54841"/>
                    <a:pt x="11692" y="55317"/>
                  </a:cubicBezTo>
                  <a:cubicBezTo>
                    <a:pt x="11668" y="55543"/>
                    <a:pt x="11668" y="55543"/>
                    <a:pt x="11918" y="55567"/>
                  </a:cubicBezTo>
                  <a:cubicBezTo>
                    <a:pt x="11990" y="55019"/>
                    <a:pt x="12085" y="54472"/>
                    <a:pt x="12157" y="53924"/>
                  </a:cubicBezTo>
                  <a:cubicBezTo>
                    <a:pt x="12192" y="53924"/>
                    <a:pt x="12216" y="53936"/>
                    <a:pt x="12252" y="53936"/>
                  </a:cubicBezTo>
                  <a:cubicBezTo>
                    <a:pt x="12252" y="54007"/>
                    <a:pt x="12252" y="54079"/>
                    <a:pt x="12228" y="54162"/>
                  </a:cubicBezTo>
                  <a:cubicBezTo>
                    <a:pt x="12192" y="54591"/>
                    <a:pt x="12109" y="55031"/>
                    <a:pt x="12085" y="55472"/>
                  </a:cubicBezTo>
                  <a:cubicBezTo>
                    <a:pt x="12085" y="55555"/>
                    <a:pt x="12192" y="55662"/>
                    <a:pt x="12228" y="55769"/>
                  </a:cubicBezTo>
                  <a:cubicBezTo>
                    <a:pt x="12264" y="55746"/>
                    <a:pt x="12311" y="55734"/>
                    <a:pt x="12335" y="55722"/>
                  </a:cubicBezTo>
                  <a:cubicBezTo>
                    <a:pt x="12395" y="55126"/>
                    <a:pt x="12454" y="54543"/>
                    <a:pt x="12514" y="53948"/>
                  </a:cubicBezTo>
                  <a:cubicBezTo>
                    <a:pt x="12549" y="54483"/>
                    <a:pt x="12502" y="55019"/>
                    <a:pt x="12466" y="55555"/>
                  </a:cubicBezTo>
                  <a:cubicBezTo>
                    <a:pt x="12466" y="55650"/>
                    <a:pt x="12514" y="55781"/>
                    <a:pt x="12585" y="55841"/>
                  </a:cubicBezTo>
                  <a:cubicBezTo>
                    <a:pt x="12704" y="55912"/>
                    <a:pt x="12859" y="55924"/>
                    <a:pt x="12990" y="55972"/>
                  </a:cubicBezTo>
                  <a:cubicBezTo>
                    <a:pt x="15740" y="56817"/>
                    <a:pt x="18514" y="57686"/>
                    <a:pt x="21265" y="58532"/>
                  </a:cubicBezTo>
                  <a:cubicBezTo>
                    <a:pt x="21360" y="58567"/>
                    <a:pt x="21443" y="58567"/>
                    <a:pt x="21503" y="58579"/>
                  </a:cubicBezTo>
                  <a:cubicBezTo>
                    <a:pt x="21920" y="57531"/>
                    <a:pt x="22324" y="56543"/>
                    <a:pt x="22729" y="55543"/>
                  </a:cubicBezTo>
                  <a:cubicBezTo>
                    <a:pt x="22146" y="55448"/>
                    <a:pt x="21753" y="55674"/>
                    <a:pt x="21610" y="56281"/>
                  </a:cubicBezTo>
                  <a:cubicBezTo>
                    <a:pt x="21551" y="56519"/>
                    <a:pt x="21420" y="56758"/>
                    <a:pt x="21312" y="56984"/>
                  </a:cubicBezTo>
                  <a:lnTo>
                    <a:pt x="21086" y="57472"/>
                  </a:lnTo>
                  <a:lnTo>
                    <a:pt x="21003" y="57436"/>
                  </a:lnTo>
                  <a:cubicBezTo>
                    <a:pt x="21253" y="56841"/>
                    <a:pt x="21503" y="56257"/>
                    <a:pt x="21753" y="55662"/>
                  </a:cubicBezTo>
                  <a:cubicBezTo>
                    <a:pt x="21420" y="55495"/>
                    <a:pt x="21432" y="55865"/>
                    <a:pt x="21253" y="56031"/>
                  </a:cubicBezTo>
                  <a:cubicBezTo>
                    <a:pt x="21277" y="55888"/>
                    <a:pt x="21301" y="55793"/>
                    <a:pt x="21312" y="55710"/>
                  </a:cubicBezTo>
                  <a:cubicBezTo>
                    <a:pt x="21277" y="55686"/>
                    <a:pt x="21253" y="55662"/>
                    <a:pt x="21217" y="55650"/>
                  </a:cubicBezTo>
                  <a:cubicBezTo>
                    <a:pt x="21134" y="55734"/>
                    <a:pt x="21027" y="55829"/>
                    <a:pt x="20955" y="55924"/>
                  </a:cubicBezTo>
                  <a:cubicBezTo>
                    <a:pt x="20681" y="56388"/>
                    <a:pt x="20443" y="56865"/>
                    <a:pt x="20193" y="57341"/>
                  </a:cubicBezTo>
                  <a:lnTo>
                    <a:pt x="20110" y="57305"/>
                  </a:lnTo>
                  <a:cubicBezTo>
                    <a:pt x="20372" y="56781"/>
                    <a:pt x="20658" y="56269"/>
                    <a:pt x="20943" y="55722"/>
                  </a:cubicBezTo>
                  <a:cubicBezTo>
                    <a:pt x="20681" y="55734"/>
                    <a:pt x="20479" y="55757"/>
                    <a:pt x="20265" y="55781"/>
                  </a:cubicBezTo>
                  <a:cubicBezTo>
                    <a:pt x="20062" y="55817"/>
                    <a:pt x="19848" y="55841"/>
                    <a:pt x="19657" y="55865"/>
                  </a:cubicBezTo>
                  <a:cubicBezTo>
                    <a:pt x="19122" y="55960"/>
                    <a:pt x="18538" y="56007"/>
                    <a:pt x="18538" y="56758"/>
                  </a:cubicBezTo>
                  <a:cubicBezTo>
                    <a:pt x="18562" y="56508"/>
                    <a:pt x="18574" y="56257"/>
                    <a:pt x="18574" y="56007"/>
                  </a:cubicBezTo>
                  <a:lnTo>
                    <a:pt x="18455" y="56007"/>
                  </a:lnTo>
                  <a:cubicBezTo>
                    <a:pt x="18419" y="56162"/>
                    <a:pt x="18395" y="56341"/>
                    <a:pt x="18348" y="56508"/>
                  </a:cubicBezTo>
                  <a:cubicBezTo>
                    <a:pt x="18229" y="56246"/>
                    <a:pt x="18467" y="55900"/>
                    <a:pt x="18122" y="55674"/>
                  </a:cubicBezTo>
                  <a:cubicBezTo>
                    <a:pt x="18062" y="55948"/>
                    <a:pt x="18003" y="56210"/>
                    <a:pt x="17967" y="56484"/>
                  </a:cubicBezTo>
                  <a:cubicBezTo>
                    <a:pt x="17800" y="56067"/>
                    <a:pt x="18205" y="55615"/>
                    <a:pt x="17788" y="55186"/>
                  </a:cubicBezTo>
                  <a:cubicBezTo>
                    <a:pt x="17705" y="55591"/>
                    <a:pt x="17645" y="55948"/>
                    <a:pt x="17586" y="56281"/>
                  </a:cubicBezTo>
                  <a:cubicBezTo>
                    <a:pt x="17431" y="55793"/>
                    <a:pt x="17812" y="55293"/>
                    <a:pt x="17443" y="54829"/>
                  </a:cubicBezTo>
                  <a:cubicBezTo>
                    <a:pt x="17348" y="55305"/>
                    <a:pt x="17252" y="55769"/>
                    <a:pt x="17157" y="56246"/>
                  </a:cubicBezTo>
                  <a:cubicBezTo>
                    <a:pt x="17110" y="55650"/>
                    <a:pt x="17371" y="55079"/>
                    <a:pt x="17324" y="54495"/>
                  </a:cubicBezTo>
                  <a:cubicBezTo>
                    <a:pt x="17288" y="54495"/>
                    <a:pt x="17252" y="54483"/>
                    <a:pt x="17217" y="54483"/>
                  </a:cubicBezTo>
                  <a:lnTo>
                    <a:pt x="16990" y="56043"/>
                  </a:lnTo>
                  <a:cubicBezTo>
                    <a:pt x="16967" y="56043"/>
                    <a:pt x="16919" y="56031"/>
                    <a:pt x="16895" y="56031"/>
                  </a:cubicBezTo>
                  <a:cubicBezTo>
                    <a:pt x="16967" y="55531"/>
                    <a:pt x="17038" y="55031"/>
                    <a:pt x="17098" y="54531"/>
                  </a:cubicBezTo>
                  <a:cubicBezTo>
                    <a:pt x="17110" y="54400"/>
                    <a:pt x="17050" y="54233"/>
                    <a:pt x="17026" y="54102"/>
                  </a:cubicBezTo>
                  <a:cubicBezTo>
                    <a:pt x="16979" y="54102"/>
                    <a:pt x="16955" y="54114"/>
                    <a:pt x="16907" y="54114"/>
                  </a:cubicBezTo>
                  <a:lnTo>
                    <a:pt x="16598" y="55853"/>
                  </a:lnTo>
                  <a:cubicBezTo>
                    <a:pt x="16562" y="55853"/>
                    <a:pt x="16514" y="55841"/>
                    <a:pt x="16490" y="55841"/>
                  </a:cubicBezTo>
                  <a:cubicBezTo>
                    <a:pt x="16574" y="55293"/>
                    <a:pt x="16681" y="54757"/>
                    <a:pt x="16776" y="54198"/>
                  </a:cubicBezTo>
                  <a:cubicBezTo>
                    <a:pt x="16836" y="53864"/>
                    <a:pt x="16812" y="53817"/>
                    <a:pt x="16514" y="53602"/>
                  </a:cubicBezTo>
                  <a:cubicBezTo>
                    <a:pt x="16395" y="54293"/>
                    <a:pt x="16276" y="54960"/>
                    <a:pt x="16181" y="55626"/>
                  </a:cubicBezTo>
                  <a:cubicBezTo>
                    <a:pt x="16145" y="55626"/>
                    <a:pt x="16098" y="55615"/>
                    <a:pt x="16074" y="55615"/>
                  </a:cubicBezTo>
                  <a:cubicBezTo>
                    <a:pt x="16181" y="54960"/>
                    <a:pt x="16276" y="54293"/>
                    <a:pt x="16419" y="53638"/>
                  </a:cubicBezTo>
                  <a:cubicBezTo>
                    <a:pt x="16455" y="53412"/>
                    <a:pt x="16419" y="53269"/>
                    <a:pt x="16193" y="53162"/>
                  </a:cubicBezTo>
                  <a:cubicBezTo>
                    <a:pt x="16062" y="53864"/>
                    <a:pt x="15943" y="54543"/>
                    <a:pt x="15824" y="55234"/>
                  </a:cubicBezTo>
                  <a:cubicBezTo>
                    <a:pt x="15764" y="55138"/>
                    <a:pt x="15740" y="55055"/>
                    <a:pt x="15764" y="54960"/>
                  </a:cubicBezTo>
                  <a:cubicBezTo>
                    <a:pt x="15847" y="54400"/>
                    <a:pt x="15943" y="53829"/>
                    <a:pt x="16074" y="53281"/>
                  </a:cubicBezTo>
                  <a:cubicBezTo>
                    <a:pt x="16133" y="52995"/>
                    <a:pt x="16038" y="52829"/>
                    <a:pt x="15800" y="52638"/>
                  </a:cubicBezTo>
                  <a:cubicBezTo>
                    <a:pt x="15609" y="53471"/>
                    <a:pt x="15443" y="54281"/>
                    <a:pt x="15264" y="55067"/>
                  </a:cubicBezTo>
                  <a:cubicBezTo>
                    <a:pt x="15240" y="55067"/>
                    <a:pt x="15205" y="55055"/>
                    <a:pt x="15181" y="55055"/>
                  </a:cubicBezTo>
                  <a:cubicBezTo>
                    <a:pt x="15371" y="54174"/>
                    <a:pt x="15550" y="53305"/>
                    <a:pt x="15740" y="52436"/>
                  </a:cubicBezTo>
                  <a:cubicBezTo>
                    <a:pt x="15705" y="52412"/>
                    <a:pt x="15657" y="52412"/>
                    <a:pt x="15597" y="52400"/>
                  </a:cubicBezTo>
                  <a:lnTo>
                    <a:pt x="14931" y="54674"/>
                  </a:lnTo>
                  <a:cubicBezTo>
                    <a:pt x="14895" y="54662"/>
                    <a:pt x="14847" y="54662"/>
                    <a:pt x="14824" y="54650"/>
                  </a:cubicBezTo>
                  <a:cubicBezTo>
                    <a:pt x="14847" y="54543"/>
                    <a:pt x="14871" y="54436"/>
                    <a:pt x="14895" y="54341"/>
                  </a:cubicBezTo>
                  <a:lnTo>
                    <a:pt x="15431" y="52507"/>
                  </a:lnTo>
                  <a:cubicBezTo>
                    <a:pt x="15526" y="52174"/>
                    <a:pt x="15526" y="52150"/>
                    <a:pt x="15193" y="51924"/>
                  </a:cubicBezTo>
                  <a:cubicBezTo>
                    <a:pt x="14955" y="52709"/>
                    <a:pt x="14716" y="53507"/>
                    <a:pt x="14466" y="54293"/>
                  </a:cubicBezTo>
                  <a:cubicBezTo>
                    <a:pt x="14431" y="54281"/>
                    <a:pt x="14407" y="54281"/>
                    <a:pt x="14359" y="54257"/>
                  </a:cubicBezTo>
                  <a:cubicBezTo>
                    <a:pt x="14395" y="54162"/>
                    <a:pt x="14407" y="54055"/>
                    <a:pt x="14431" y="53948"/>
                  </a:cubicBezTo>
                  <a:cubicBezTo>
                    <a:pt x="14633" y="53293"/>
                    <a:pt x="14824" y="52638"/>
                    <a:pt x="15026" y="51983"/>
                  </a:cubicBezTo>
                  <a:cubicBezTo>
                    <a:pt x="15085" y="51793"/>
                    <a:pt x="15121" y="51626"/>
                    <a:pt x="14883" y="51519"/>
                  </a:cubicBezTo>
                  <a:cubicBezTo>
                    <a:pt x="14633" y="52459"/>
                    <a:pt x="14359" y="53388"/>
                    <a:pt x="14109" y="54305"/>
                  </a:cubicBezTo>
                  <a:cubicBezTo>
                    <a:pt x="14073" y="54293"/>
                    <a:pt x="14038" y="54293"/>
                    <a:pt x="14002" y="54281"/>
                  </a:cubicBezTo>
                  <a:cubicBezTo>
                    <a:pt x="14014" y="54174"/>
                    <a:pt x="14038" y="54055"/>
                    <a:pt x="14062" y="53948"/>
                  </a:cubicBezTo>
                  <a:cubicBezTo>
                    <a:pt x="14288" y="53162"/>
                    <a:pt x="14514" y="52352"/>
                    <a:pt x="14716" y="51566"/>
                  </a:cubicBezTo>
                  <a:cubicBezTo>
                    <a:pt x="14752" y="51459"/>
                    <a:pt x="14764" y="51328"/>
                    <a:pt x="14704" y="51257"/>
                  </a:cubicBezTo>
                  <a:cubicBezTo>
                    <a:pt x="14550" y="51043"/>
                    <a:pt x="14371" y="50864"/>
                    <a:pt x="14169" y="50650"/>
                  </a:cubicBezTo>
                  <a:cubicBezTo>
                    <a:pt x="13871" y="51864"/>
                    <a:pt x="13585" y="53031"/>
                    <a:pt x="13323" y="54174"/>
                  </a:cubicBezTo>
                  <a:cubicBezTo>
                    <a:pt x="13264" y="54067"/>
                    <a:pt x="13240" y="53960"/>
                    <a:pt x="13276" y="53864"/>
                  </a:cubicBezTo>
                  <a:cubicBezTo>
                    <a:pt x="13502" y="52912"/>
                    <a:pt x="13704" y="51936"/>
                    <a:pt x="13990" y="50983"/>
                  </a:cubicBezTo>
                  <a:cubicBezTo>
                    <a:pt x="14109" y="50590"/>
                    <a:pt x="14038" y="50328"/>
                    <a:pt x="13692" y="50114"/>
                  </a:cubicBezTo>
                  <a:cubicBezTo>
                    <a:pt x="13466" y="50983"/>
                    <a:pt x="13264" y="51852"/>
                    <a:pt x="13038" y="52709"/>
                  </a:cubicBezTo>
                  <a:cubicBezTo>
                    <a:pt x="13002" y="52709"/>
                    <a:pt x="12978" y="52698"/>
                    <a:pt x="12942" y="52698"/>
                  </a:cubicBezTo>
                  <a:cubicBezTo>
                    <a:pt x="12966" y="52626"/>
                    <a:pt x="12966" y="52531"/>
                    <a:pt x="12978" y="52459"/>
                  </a:cubicBezTo>
                  <a:cubicBezTo>
                    <a:pt x="13169" y="51697"/>
                    <a:pt x="13383" y="50924"/>
                    <a:pt x="13561" y="50173"/>
                  </a:cubicBezTo>
                  <a:cubicBezTo>
                    <a:pt x="13585" y="50031"/>
                    <a:pt x="13526" y="49888"/>
                    <a:pt x="13514" y="49733"/>
                  </a:cubicBezTo>
                  <a:cubicBezTo>
                    <a:pt x="13466" y="49733"/>
                    <a:pt x="13419" y="49733"/>
                    <a:pt x="13383" y="49757"/>
                  </a:cubicBezTo>
                  <a:cubicBezTo>
                    <a:pt x="13240" y="50316"/>
                    <a:pt x="13097" y="50900"/>
                    <a:pt x="12966" y="51459"/>
                  </a:cubicBezTo>
                  <a:cubicBezTo>
                    <a:pt x="12930" y="51447"/>
                    <a:pt x="12883" y="51447"/>
                    <a:pt x="12859" y="51435"/>
                  </a:cubicBezTo>
                  <a:cubicBezTo>
                    <a:pt x="12930" y="50769"/>
                    <a:pt x="13228" y="50126"/>
                    <a:pt x="13264" y="49459"/>
                  </a:cubicBezTo>
                  <a:cubicBezTo>
                    <a:pt x="13216" y="49459"/>
                    <a:pt x="13169" y="49435"/>
                    <a:pt x="13121" y="49423"/>
                  </a:cubicBezTo>
                  <a:cubicBezTo>
                    <a:pt x="13026" y="49900"/>
                    <a:pt x="12919" y="50388"/>
                    <a:pt x="12811" y="50864"/>
                  </a:cubicBezTo>
                  <a:cubicBezTo>
                    <a:pt x="12669" y="50257"/>
                    <a:pt x="13061" y="49697"/>
                    <a:pt x="12966" y="49102"/>
                  </a:cubicBezTo>
                  <a:cubicBezTo>
                    <a:pt x="12919" y="49102"/>
                    <a:pt x="12871" y="49078"/>
                    <a:pt x="12811" y="49078"/>
                  </a:cubicBezTo>
                  <a:cubicBezTo>
                    <a:pt x="12466" y="50471"/>
                    <a:pt x="12133" y="51864"/>
                    <a:pt x="11776" y="53245"/>
                  </a:cubicBezTo>
                  <a:cubicBezTo>
                    <a:pt x="11728" y="53233"/>
                    <a:pt x="11680" y="53233"/>
                    <a:pt x="11656" y="53221"/>
                  </a:cubicBezTo>
                  <a:cubicBezTo>
                    <a:pt x="11668" y="53114"/>
                    <a:pt x="11680" y="53007"/>
                    <a:pt x="11716" y="52912"/>
                  </a:cubicBezTo>
                  <a:cubicBezTo>
                    <a:pt x="12037" y="51626"/>
                    <a:pt x="12371" y="50352"/>
                    <a:pt x="12680" y="49054"/>
                  </a:cubicBezTo>
                  <a:cubicBezTo>
                    <a:pt x="12704" y="48935"/>
                    <a:pt x="12633" y="48780"/>
                    <a:pt x="12621" y="48649"/>
                  </a:cubicBezTo>
                  <a:lnTo>
                    <a:pt x="12502" y="48649"/>
                  </a:lnTo>
                  <a:cubicBezTo>
                    <a:pt x="12157" y="49769"/>
                    <a:pt x="11811" y="50900"/>
                    <a:pt x="11478" y="52019"/>
                  </a:cubicBezTo>
                  <a:cubicBezTo>
                    <a:pt x="11442" y="51995"/>
                    <a:pt x="11418" y="51995"/>
                    <a:pt x="11383" y="51983"/>
                  </a:cubicBezTo>
                  <a:cubicBezTo>
                    <a:pt x="11418" y="51876"/>
                    <a:pt x="11430" y="51793"/>
                    <a:pt x="11454" y="51686"/>
                  </a:cubicBezTo>
                  <a:cubicBezTo>
                    <a:pt x="11752" y="50709"/>
                    <a:pt x="12049" y="49709"/>
                    <a:pt x="12371" y="48721"/>
                  </a:cubicBezTo>
                  <a:cubicBezTo>
                    <a:pt x="12442" y="48507"/>
                    <a:pt x="12407" y="48352"/>
                    <a:pt x="12157" y="48221"/>
                  </a:cubicBezTo>
                  <a:cubicBezTo>
                    <a:pt x="11776" y="49542"/>
                    <a:pt x="11442" y="50804"/>
                    <a:pt x="11109" y="52078"/>
                  </a:cubicBezTo>
                  <a:close/>
                  <a:moveTo>
                    <a:pt x="27694" y="59234"/>
                  </a:moveTo>
                  <a:lnTo>
                    <a:pt x="27778" y="59234"/>
                  </a:lnTo>
                  <a:cubicBezTo>
                    <a:pt x="27742" y="59544"/>
                    <a:pt x="27718" y="59841"/>
                    <a:pt x="27670" y="60163"/>
                  </a:cubicBezTo>
                  <a:cubicBezTo>
                    <a:pt x="27635" y="60413"/>
                    <a:pt x="27730" y="60484"/>
                    <a:pt x="27968" y="60460"/>
                  </a:cubicBezTo>
                  <a:cubicBezTo>
                    <a:pt x="28051" y="59901"/>
                    <a:pt x="28147" y="59353"/>
                    <a:pt x="28218" y="58817"/>
                  </a:cubicBezTo>
                  <a:cubicBezTo>
                    <a:pt x="28266" y="58817"/>
                    <a:pt x="28290" y="58829"/>
                    <a:pt x="28337" y="58829"/>
                  </a:cubicBezTo>
                  <a:cubicBezTo>
                    <a:pt x="28278" y="59294"/>
                    <a:pt x="28230" y="59770"/>
                    <a:pt x="28159" y="60234"/>
                  </a:cubicBezTo>
                  <a:cubicBezTo>
                    <a:pt x="28111" y="60496"/>
                    <a:pt x="28182" y="60639"/>
                    <a:pt x="28468" y="60615"/>
                  </a:cubicBezTo>
                  <a:cubicBezTo>
                    <a:pt x="28540" y="59984"/>
                    <a:pt x="28623" y="59329"/>
                    <a:pt x="28694" y="58686"/>
                  </a:cubicBezTo>
                  <a:cubicBezTo>
                    <a:pt x="28718" y="58686"/>
                    <a:pt x="28754" y="58698"/>
                    <a:pt x="28778" y="58698"/>
                  </a:cubicBezTo>
                  <a:cubicBezTo>
                    <a:pt x="28742" y="59270"/>
                    <a:pt x="28694" y="59829"/>
                    <a:pt x="28635" y="60401"/>
                  </a:cubicBezTo>
                  <a:cubicBezTo>
                    <a:pt x="28599" y="60663"/>
                    <a:pt x="28694" y="60794"/>
                    <a:pt x="28992" y="60770"/>
                  </a:cubicBezTo>
                  <a:cubicBezTo>
                    <a:pt x="29040" y="60008"/>
                    <a:pt x="29063" y="59246"/>
                    <a:pt x="29099" y="58496"/>
                  </a:cubicBezTo>
                  <a:cubicBezTo>
                    <a:pt x="29111" y="59186"/>
                    <a:pt x="29111" y="59889"/>
                    <a:pt x="29111" y="60579"/>
                  </a:cubicBezTo>
                  <a:cubicBezTo>
                    <a:pt x="29111" y="60794"/>
                    <a:pt x="29182" y="60913"/>
                    <a:pt x="29444" y="60901"/>
                  </a:cubicBezTo>
                  <a:cubicBezTo>
                    <a:pt x="29409" y="60115"/>
                    <a:pt x="29361" y="59341"/>
                    <a:pt x="29337" y="58567"/>
                  </a:cubicBezTo>
                  <a:cubicBezTo>
                    <a:pt x="29361" y="58567"/>
                    <a:pt x="29397" y="58567"/>
                    <a:pt x="29444" y="58555"/>
                  </a:cubicBezTo>
                  <a:cubicBezTo>
                    <a:pt x="29456" y="58639"/>
                    <a:pt x="29468" y="58710"/>
                    <a:pt x="29468" y="58805"/>
                  </a:cubicBezTo>
                  <a:cubicBezTo>
                    <a:pt x="29504" y="59448"/>
                    <a:pt x="29528" y="60079"/>
                    <a:pt x="29575" y="60722"/>
                  </a:cubicBezTo>
                  <a:cubicBezTo>
                    <a:pt x="29587" y="60841"/>
                    <a:pt x="29683" y="60949"/>
                    <a:pt x="29742" y="61068"/>
                  </a:cubicBezTo>
                  <a:cubicBezTo>
                    <a:pt x="29754" y="61056"/>
                    <a:pt x="29778" y="61032"/>
                    <a:pt x="29802" y="61020"/>
                  </a:cubicBezTo>
                  <a:lnTo>
                    <a:pt x="29802" y="58222"/>
                  </a:lnTo>
                  <a:cubicBezTo>
                    <a:pt x="29861" y="58329"/>
                    <a:pt x="29861" y="58436"/>
                    <a:pt x="29861" y="58555"/>
                  </a:cubicBezTo>
                  <a:cubicBezTo>
                    <a:pt x="29885" y="59329"/>
                    <a:pt x="29921" y="60115"/>
                    <a:pt x="29956" y="60889"/>
                  </a:cubicBezTo>
                  <a:cubicBezTo>
                    <a:pt x="29956" y="60996"/>
                    <a:pt x="30040" y="61091"/>
                    <a:pt x="30075" y="61187"/>
                  </a:cubicBezTo>
                  <a:cubicBezTo>
                    <a:pt x="30111" y="61175"/>
                    <a:pt x="30159" y="61151"/>
                    <a:pt x="30183" y="61151"/>
                  </a:cubicBezTo>
                  <a:lnTo>
                    <a:pt x="30183" y="57984"/>
                  </a:lnTo>
                  <a:lnTo>
                    <a:pt x="30278" y="57984"/>
                  </a:lnTo>
                  <a:lnTo>
                    <a:pt x="30278" y="58317"/>
                  </a:lnTo>
                  <a:lnTo>
                    <a:pt x="30314" y="60996"/>
                  </a:lnTo>
                  <a:cubicBezTo>
                    <a:pt x="30314" y="61175"/>
                    <a:pt x="30349" y="61318"/>
                    <a:pt x="30599" y="61270"/>
                  </a:cubicBezTo>
                  <a:cubicBezTo>
                    <a:pt x="30552" y="60044"/>
                    <a:pt x="30528" y="58805"/>
                    <a:pt x="30671" y="57567"/>
                  </a:cubicBezTo>
                  <a:cubicBezTo>
                    <a:pt x="30718" y="58829"/>
                    <a:pt x="30659" y="60103"/>
                    <a:pt x="30778" y="61365"/>
                  </a:cubicBezTo>
                  <a:lnTo>
                    <a:pt x="30957" y="61365"/>
                  </a:lnTo>
                  <a:lnTo>
                    <a:pt x="30957" y="57996"/>
                  </a:lnTo>
                  <a:lnTo>
                    <a:pt x="31052" y="57996"/>
                  </a:lnTo>
                  <a:lnTo>
                    <a:pt x="31052" y="59353"/>
                  </a:lnTo>
                  <a:cubicBezTo>
                    <a:pt x="31266" y="57448"/>
                    <a:pt x="31945" y="55698"/>
                    <a:pt x="32742" y="53972"/>
                  </a:cubicBezTo>
                  <a:cubicBezTo>
                    <a:pt x="31849" y="54888"/>
                    <a:pt x="31588" y="56091"/>
                    <a:pt x="31183" y="57258"/>
                  </a:cubicBezTo>
                  <a:cubicBezTo>
                    <a:pt x="31361" y="56091"/>
                    <a:pt x="31659" y="54984"/>
                    <a:pt x="32433" y="54043"/>
                  </a:cubicBezTo>
                  <a:cubicBezTo>
                    <a:pt x="32040" y="53995"/>
                    <a:pt x="31885" y="54174"/>
                    <a:pt x="31778" y="54472"/>
                  </a:cubicBezTo>
                  <a:cubicBezTo>
                    <a:pt x="31504" y="55257"/>
                    <a:pt x="31230" y="56055"/>
                    <a:pt x="30945" y="56841"/>
                  </a:cubicBezTo>
                  <a:cubicBezTo>
                    <a:pt x="30909" y="56948"/>
                    <a:pt x="30873" y="57031"/>
                    <a:pt x="30837" y="57127"/>
                  </a:cubicBezTo>
                  <a:cubicBezTo>
                    <a:pt x="30790" y="57103"/>
                    <a:pt x="30766" y="57091"/>
                    <a:pt x="30718" y="57079"/>
                  </a:cubicBezTo>
                  <a:cubicBezTo>
                    <a:pt x="30873" y="56067"/>
                    <a:pt x="31290" y="55126"/>
                    <a:pt x="31623" y="54162"/>
                  </a:cubicBezTo>
                  <a:cubicBezTo>
                    <a:pt x="31111" y="55019"/>
                    <a:pt x="30885" y="56007"/>
                    <a:pt x="30528" y="56924"/>
                  </a:cubicBezTo>
                  <a:cubicBezTo>
                    <a:pt x="30480" y="56912"/>
                    <a:pt x="30433" y="56900"/>
                    <a:pt x="30373" y="56889"/>
                  </a:cubicBezTo>
                  <a:lnTo>
                    <a:pt x="31266" y="54245"/>
                  </a:lnTo>
                  <a:lnTo>
                    <a:pt x="31183" y="54210"/>
                  </a:lnTo>
                  <a:cubicBezTo>
                    <a:pt x="31111" y="54329"/>
                    <a:pt x="31004" y="54412"/>
                    <a:pt x="30968" y="54543"/>
                  </a:cubicBezTo>
                  <a:cubicBezTo>
                    <a:pt x="30718" y="55341"/>
                    <a:pt x="30480" y="56127"/>
                    <a:pt x="30242" y="56900"/>
                  </a:cubicBezTo>
                  <a:cubicBezTo>
                    <a:pt x="30218" y="56972"/>
                    <a:pt x="30183" y="57031"/>
                    <a:pt x="30135" y="57103"/>
                  </a:cubicBezTo>
                  <a:lnTo>
                    <a:pt x="30004" y="57067"/>
                  </a:lnTo>
                  <a:lnTo>
                    <a:pt x="30814" y="54341"/>
                  </a:lnTo>
                  <a:cubicBezTo>
                    <a:pt x="30778" y="54329"/>
                    <a:pt x="30754" y="54305"/>
                    <a:pt x="30718" y="54305"/>
                  </a:cubicBezTo>
                  <a:cubicBezTo>
                    <a:pt x="30456" y="55007"/>
                    <a:pt x="30183" y="55722"/>
                    <a:pt x="29933" y="56424"/>
                  </a:cubicBezTo>
                  <a:cubicBezTo>
                    <a:pt x="29897" y="56412"/>
                    <a:pt x="29873" y="56412"/>
                    <a:pt x="29837" y="56388"/>
                  </a:cubicBezTo>
                  <a:cubicBezTo>
                    <a:pt x="30075" y="55722"/>
                    <a:pt x="30314" y="55067"/>
                    <a:pt x="30552" y="54400"/>
                  </a:cubicBezTo>
                  <a:cubicBezTo>
                    <a:pt x="30528" y="54388"/>
                    <a:pt x="30492" y="54388"/>
                    <a:pt x="30468" y="54364"/>
                  </a:cubicBezTo>
                  <a:cubicBezTo>
                    <a:pt x="29825" y="55495"/>
                    <a:pt x="29540" y="56769"/>
                    <a:pt x="29123" y="57984"/>
                  </a:cubicBezTo>
                  <a:cubicBezTo>
                    <a:pt x="29087" y="57972"/>
                    <a:pt x="29028" y="57960"/>
                    <a:pt x="28980" y="57924"/>
                  </a:cubicBezTo>
                  <a:cubicBezTo>
                    <a:pt x="29385" y="56769"/>
                    <a:pt x="29766" y="55603"/>
                    <a:pt x="30195" y="54388"/>
                  </a:cubicBezTo>
                  <a:cubicBezTo>
                    <a:pt x="29480" y="55543"/>
                    <a:pt x="29052" y="56781"/>
                    <a:pt x="28647" y="58020"/>
                  </a:cubicBezTo>
                  <a:cubicBezTo>
                    <a:pt x="28587" y="57984"/>
                    <a:pt x="28528" y="57972"/>
                    <a:pt x="28468" y="57936"/>
                  </a:cubicBezTo>
                  <a:cubicBezTo>
                    <a:pt x="28944" y="56793"/>
                    <a:pt x="29409" y="55650"/>
                    <a:pt x="29885" y="54507"/>
                  </a:cubicBezTo>
                  <a:cubicBezTo>
                    <a:pt x="29635" y="54448"/>
                    <a:pt x="29504" y="54567"/>
                    <a:pt x="29409" y="54817"/>
                  </a:cubicBezTo>
                  <a:cubicBezTo>
                    <a:pt x="29159" y="55579"/>
                    <a:pt x="28873" y="56317"/>
                    <a:pt x="28611" y="57079"/>
                  </a:cubicBezTo>
                  <a:cubicBezTo>
                    <a:pt x="28575" y="57162"/>
                    <a:pt x="28528" y="57258"/>
                    <a:pt x="28492" y="57341"/>
                  </a:cubicBezTo>
                  <a:cubicBezTo>
                    <a:pt x="28456" y="57329"/>
                    <a:pt x="28444" y="57317"/>
                    <a:pt x="28409" y="57317"/>
                  </a:cubicBezTo>
                  <a:cubicBezTo>
                    <a:pt x="28730" y="56412"/>
                    <a:pt x="29040" y="55519"/>
                    <a:pt x="29349" y="54603"/>
                  </a:cubicBezTo>
                  <a:cubicBezTo>
                    <a:pt x="29325" y="54579"/>
                    <a:pt x="29290" y="54567"/>
                    <a:pt x="29266" y="54531"/>
                  </a:cubicBezTo>
                  <a:cubicBezTo>
                    <a:pt x="29171" y="54638"/>
                    <a:pt x="29028" y="54745"/>
                    <a:pt x="28980" y="54864"/>
                  </a:cubicBezTo>
                  <a:cubicBezTo>
                    <a:pt x="28813" y="55341"/>
                    <a:pt x="28682" y="55841"/>
                    <a:pt x="28528" y="56317"/>
                  </a:cubicBezTo>
                  <a:cubicBezTo>
                    <a:pt x="28504" y="56412"/>
                    <a:pt x="28456" y="56508"/>
                    <a:pt x="28432" y="56603"/>
                  </a:cubicBezTo>
                  <a:lnTo>
                    <a:pt x="28290" y="56555"/>
                  </a:lnTo>
                  <a:cubicBezTo>
                    <a:pt x="28468" y="55936"/>
                    <a:pt x="28671" y="55293"/>
                    <a:pt x="28849" y="54650"/>
                  </a:cubicBezTo>
                  <a:cubicBezTo>
                    <a:pt x="28611" y="54698"/>
                    <a:pt x="28373" y="54757"/>
                    <a:pt x="28111" y="54757"/>
                  </a:cubicBezTo>
                  <a:cubicBezTo>
                    <a:pt x="27873" y="54757"/>
                    <a:pt x="27778" y="54876"/>
                    <a:pt x="27694" y="55079"/>
                  </a:cubicBezTo>
                  <a:cubicBezTo>
                    <a:pt x="27551" y="55519"/>
                    <a:pt x="27373" y="55948"/>
                    <a:pt x="27206" y="56377"/>
                  </a:cubicBezTo>
                  <a:cubicBezTo>
                    <a:pt x="27158" y="56496"/>
                    <a:pt x="27099" y="56615"/>
                    <a:pt x="27063" y="56734"/>
                  </a:cubicBezTo>
                  <a:cubicBezTo>
                    <a:pt x="27027" y="56722"/>
                    <a:pt x="26980" y="56710"/>
                    <a:pt x="26956" y="56686"/>
                  </a:cubicBezTo>
                  <a:cubicBezTo>
                    <a:pt x="27182" y="56079"/>
                    <a:pt x="27420" y="55484"/>
                    <a:pt x="27670" y="54829"/>
                  </a:cubicBezTo>
                  <a:cubicBezTo>
                    <a:pt x="27027" y="54936"/>
                    <a:pt x="26432" y="55043"/>
                    <a:pt x="25837" y="55103"/>
                  </a:cubicBezTo>
                  <a:cubicBezTo>
                    <a:pt x="25527" y="55126"/>
                    <a:pt x="25361" y="55257"/>
                    <a:pt x="25253" y="55543"/>
                  </a:cubicBezTo>
                  <a:cubicBezTo>
                    <a:pt x="24944" y="56365"/>
                    <a:pt x="24599" y="57186"/>
                    <a:pt x="24277" y="57996"/>
                  </a:cubicBezTo>
                  <a:cubicBezTo>
                    <a:pt x="24229" y="58103"/>
                    <a:pt x="24182" y="58222"/>
                    <a:pt x="24146" y="58329"/>
                  </a:cubicBezTo>
                  <a:cubicBezTo>
                    <a:pt x="24110" y="58317"/>
                    <a:pt x="24063" y="58293"/>
                    <a:pt x="24039" y="58282"/>
                  </a:cubicBezTo>
                  <a:cubicBezTo>
                    <a:pt x="24325" y="57222"/>
                    <a:pt x="24765" y="56210"/>
                    <a:pt x="25277" y="55186"/>
                  </a:cubicBezTo>
                  <a:cubicBezTo>
                    <a:pt x="25122" y="55222"/>
                    <a:pt x="25015" y="55257"/>
                    <a:pt x="24920" y="55245"/>
                  </a:cubicBezTo>
                  <a:cubicBezTo>
                    <a:pt x="24515" y="55198"/>
                    <a:pt x="24325" y="55436"/>
                    <a:pt x="24170" y="55781"/>
                  </a:cubicBezTo>
                  <a:cubicBezTo>
                    <a:pt x="23813" y="56650"/>
                    <a:pt x="23444" y="57508"/>
                    <a:pt x="23086" y="58389"/>
                  </a:cubicBezTo>
                  <a:cubicBezTo>
                    <a:pt x="23039" y="58496"/>
                    <a:pt x="22991" y="58579"/>
                    <a:pt x="22967" y="58686"/>
                  </a:cubicBezTo>
                  <a:cubicBezTo>
                    <a:pt x="22920" y="58674"/>
                    <a:pt x="22872" y="58651"/>
                    <a:pt x="22848" y="58627"/>
                  </a:cubicBezTo>
                  <a:lnTo>
                    <a:pt x="24229" y="55365"/>
                  </a:lnTo>
                  <a:cubicBezTo>
                    <a:pt x="24218" y="55341"/>
                    <a:pt x="24206" y="55305"/>
                    <a:pt x="24182" y="55293"/>
                  </a:cubicBezTo>
                  <a:cubicBezTo>
                    <a:pt x="24003" y="55412"/>
                    <a:pt x="23741" y="55484"/>
                    <a:pt x="23682" y="55650"/>
                  </a:cubicBezTo>
                  <a:cubicBezTo>
                    <a:pt x="23265" y="56722"/>
                    <a:pt x="22908" y="57817"/>
                    <a:pt x="22503" y="58948"/>
                  </a:cubicBezTo>
                  <a:cubicBezTo>
                    <a:pt x="23313" y="59186"/>
                    <a:pt x="24027" y="59401"/>
                    <a:pt x="24753" y="59627"/>
                  </a:cubicBezTo>
                  <a:cubicBezTo>
                    <a:pt x="25253" y="58198"/>
                    <a:pt x="25658" y="56769"/>
                    <a:pt x="26385" y="55472"/>
                  </a:cubicBezTo>
                  <a:cubicBezTo>
                    <a:pt x="25884" y="56853"/>
                    <a:pt x="25361" y="58234"/>
                    <a:pt x="24837" y="59651"/>
                  </a:cubicBezTo>
                  <a:cubicBezTo>
                    <a:pt x="25051" y="59710"/>
                    <a:pt x="25182" y="59758"/>
                    <a:pt x="25337" y="59782"/>
                  </a:cubicBezTo>
                  <a:cubicBezTo>
                    <a:pt x="25539" y="58996"/>
                    <a:pt x="25718" y="58234"/>
                    <a:pt x="25932" y="57496"/>
                  </a:cubicBezTo>
                  <a:cubicBezTo>
                    <a:pt x="26254" y="56329"/>
                    <a:pt x="26611" y="55662"/>
                    <a:pt x="27004" y="55436"/>
                  </a:cubicBezTo>
                  <a:cubicBezTo>
                    <a:pt x="26111" y="56793"/>
                    <a:pt x="25825" y="58317"/>
                    <a:pt x="25492" y="59817"/>
                  </a:cubicBezTo>
                  <a:cubicBezTo>
                    <a:pt x="25706" y="59937"/>
                    <a:pt x="25825" y="59925"/>
                    <a:pt x="25849" y="59698"/>
                  </a:cubicBezTo>
                  <a:cubicBezTo>
                    <a:pt x="25884" y="59484"/>
                    <a:pt x="25944" y="59294"/>
                    <a:pt x="26004" y="59091"/>
                  </a:cubicBezTo>
                  <a:cubicBezTo>
                    <a:pt x="26075" y="58817"/>
                    <a:pt x="26146" y="58555"/>
                    <a:pt x="26206" y="58293"/>
                  </a:cubicBezTo>
                  <a:cubicBezTo>
                    <a:pt x="26242" y="58317"/>
                    <a:pt x="26265" y="58317"/>
                    <a:pt x="26313" y="58329"/>
                  </a:cubicBezTo>
                  <a:cubicBezTo>
                    <a:pt x="26194" y="58877"/>
                    <a:pt x="26075" y="59413"/>
                    <a:pt x="25944" y="59984"/>
                  </a:cubicBezTo>
                  <a:cubicBezTo>
                    <a:pt x="26146" y="60044"/>
                    <a:pt x="26325" y="60079"/>
                    <a:pt x="26527" y="60139"/>
                  </a:cubicBezTo>
                  <a:cubicBezTo>
                    <a:pt x="26599" y="59770"/>
                    <a:pt x="26670" y="59425"/>
                    <a:pt x="26730" y="59103"/>
                  </a:cubicBezTo>
                  <a:cubicBezTo>
                    <a:pt x="26766" y="59103"/>
                    <a:pt x="26777" y="59115"/>
                    <a:pt x="26801" y="59115"/>
                  </a:cubicBezTo>
                  <a:cubicBezTo>
                    <a:pt x="26742" y="59460"/>
                    <a:pt x="26682" y="59817"/>
                    <a:pt x="26611" y="60187"/>
                  </a:cubicBezTo>
                  <a:cubicBezTo>
                    <a:pt x="26789" y="60246"/>
                    <a:pt x="26956" y="60294"/>
                    <a:pt x="27147" y="60353"/>
                  </a:cubicBezTo>
                  <a:cubicBezTo>
                    <a:pt x="27158" y="60222"/>
                    <a:pt x="27182" y="60115"/>
                    <a:pt x="27206" y="59937"/>
                  </a:cubicBezTo>
                  <a:cubicBezTo>
                    <a:pt x="27266" y="60198"/>
                    <a:pt x="27135" y="60484"/>
                    <a:pt x="27516" y="60425"/>
                  </a:cubicBezTo>
                  <a:cubicBezTo>
                    <a:pt x="27599" y="59960"/>
                    <a:pt x="27658" y="59603"/>
                    <a:pt x="27694" y="59234"/>
                  </a:cubicBezTo>
                  <a:close/>
                  <a:moveTo>
                    <a:pt x="20134" y="48566"/>
                  </a:moveTo>
                  <a:cubicBezTo>
                    <a:pt x="20753" y="48459"/>
                    <a:pt x="21324" y="48387"/>
                    <a:pt x="21908" y="48280"/>
                  </a:cubicBezTo>
                  <a:cubicBezTo>
                    <a:pt x="24634" y="47792"/>
                    <a:pt x="27337" y="47280"/>
                    <a:pt x="30064" y="46792"/>
                  </a:cubicBezTo>
                  <a:cubicBezTo>
                    <a:pt x="33385" y="46185"/>
                    <a:pt x="36719" y="45601"/>
                    <a:pt x="40041" y="44982"/>
                  </a:cubicBezTo>
                  <a:cubicBezTo>
                    <a:pt x="41827" y="44649"/>
                    <a:pt x="43613" y="44232"/>
                    <a:pt x="45399" y="43935"/>
                  </a:cubicBezTo>
                  <a:cubicBezTo>
                    <a:pt x="47256" y="43625"/>
                    <a:pt x="49149" y="43399"/>
                    <a:pt x="51007" y="43101"/>
                  </a:cubicBezTo>
                  <a:cubicBezTo>
                    <a:pt x="52757" y="42815"/>
                    <a:pt x="54507" y="42494"/>
                    <a:pt x="56257" y="42208"/>
                  </a:cubicBezTo>
                  <a:cubicBezTo>
                    <a:pt x="59651" y="41660"/>
                    <a:pt x="63044" y="41125"/>
                    <a:pt x="66437" y="40601"/>
                  </a:cubicBezTo>
                  <a:cubicBezTo>
                    <a:pt x="68187" y="40339"/>
                    <a:pt x="69949" y="40053"/>
                    <a:pt x="71700" y="39803"/>
                  </a:cubicBezTo>
                  <a:cubicBezTo>
                    <a:pt x="74676" y="39363"/>
                    <a:pt x="77653" y="38946"/>
                    <a:pt x="80629" y="38505"/>
                  </a:cubicBezTo>
                  <a:cubicBezTo>
                    <a:pt x="81856" y="38327"/>
                    <a:pt x="83070" y="38101"/>
                    <a:pt x="84320" y="37874"/>
                  </a:cubicBezTo>
                  <a:cubicBezTo>
                    <a:pt x="84308" y="37731"/>
                    <a:pt x="84308" y="37624"/>
                    <a:pt x="84297" y="37493"/>
                  </a:cubicBezTo>
                  <a:cubicBezTo>
                    <a:pt x="83785" y="37565"/>
                    <a:pt x="83344" y="37624"/>
                    <a:pt x="82880" y="37696"/>
                  </a:cubicBezTo>
                  <a:cubicBezTo>
                    <a:pt x="79558" y="38220"/>
                    <a:pt x="76260" y="38767"/>
                    <a:pt x="72938" y="39267"/>
                  </a:cubicBezTo>
                  <a:cubicBezTo>
                    <a:pt x="70711" y="39589"/>
                    <a:pt x="68449" y="39803"/>
                    <a:pt x="66211" y="40136"/>
                  </a:cubicBezTo>
                  <a:cubicBezTo>
                    <a:pt x="62889" y="40648"/>
                    <a:pt x="59591" y="41184"/>
                    <a:pt x="56281" y="41768"/>
                  </a:cubicBezTo>
                  <a:cubicBezTo>
                    <a:pt x="53757" y="42196"/>
                    <a:pt x="51257" y="42744"/>
                    <a:pt x="48721" y="43173"/>
                  </a:cubicBezTo>
                  <a:cubicBezTo>
                    <a:pt x="45232" y="43768"/>
                    <a:pt x="41720" y="44292"/>
                    <a:pt x="38207" y="44851"/>
                  </a:cubicBezTo>
                  <a:cubicBezTo>
                    <a:pt x="34719" y="45423"/>
                    <a:pt x="31242" y="45994"/>
                    <a:pt x="27766" y="46602"/>
                  </a:cubicBezTo>
                  <a:cubicBezTo>
                    <a:pt x="25384" y="47018"/>
                    <a:pt x="23039" y="47518"/>
                    <a:pt x="20658" y="47971"/>
                  </a:cubicBezTo>
                  <a:cubicBezTo>
                    <a:pt x="20241" y="48018"/>
                    <a:pt x="20122" y="48197"/>
                    <a:pt x="20134" y="48566"/>
                  </a:cubicBezTo>
                  <a:close/>
                  <a:moveTo>
                    <a:pt x="84297" y="38112"/>
                  </a:moveTo>
                  <a:cubicBezTo>
                    <a:pt x="84166" y="38136"/>
                    <a:pt x="84070" y="38148"/>
                    <a:pt x="83975" y="38160"/>
                  </a:cubicBezTo>
                  <a:cubicBezTo>
                    <a:pt x="82975" y="38339"/>
                    <a:pt x="81987" y="38529"/>
                    <a:pt x="80998" y="38684"/>
                  </a:cubicBezTo>
                  <a:cubicBezTo>
                    <a:pt x="79784" y="38863"/>
                    <a:pt x="78570" y="38946"/>
                    <a:pt x="77367" y="39124"/>
                  </a:cubicBezTo>
                  <a:cubicBezTo>
                    <a:pt x="73390" y="39744"/>
                    <a:pt x="69426" y="40363"/>
                    <a:pt x="65461" y="40994"/>
                  </a:cubicBezTo>
                  <a:cubicBezTo>
                    <a:pt x="62520" y="41446"/>
                    <a:pt x="59579" y="41899"/>
                    <a:pt x="56650" y="42375"/>
                  </a:cubicBezTo>
                  <a:cubicBezTo>
                    <a:pt x="54983" y="42637"/>
                    <a:pt x="53328" y="42958"/>
                    <a:pt x="51673" y="43220"/>
                  </a:cubicBezTo>
                  <a:cubicBezTo>
                    <a:pt x="49578" y="43554"/>
                    <a:pt x="47459" y="43815"/>
                    <a:pt x="45375" y="44185"/>
                  </a:cubicBezTo>
                  <a:cubicBezTo>
                    <a:pt x="42970" y="44625"/>
                    <a:pt x="40577" y="45137"/>
                    <a:pt x="38172" y="45590"/>
                  </a:cubicBezTo>
                  <a:cubicBezTo>
                    <a:pt x="35362" y="46125"/>
                    <a:pt x="32540" y="46613"/>
                    <a:pt x="29718" y="47125"/>
                  </a:cubicBezTo>
                  <a:cubicBezTo>
                    <a:pt x="26706" y="47661"/>
                    <a:pt x="23694" y="48197"/>
                    <a:pt x="20670" y="48721"/>
                  </a:cubicBezTo>
                  <a:cubicBezTo>
                    <a:pt x="20015" y="48840"/>
                    <a:pt x="19884" y="48983"/>
                    <a:pt x="19919" y="49578"/>
                  </a:cubicBezTo>
                  <a:cubicBezTo>
                    <a:pt x="20848" y="49423"/>
                    <a:pt x="21789" y="49292"/>
                    <a:pt x="22729" y="49102"/>
                  </a:cubicBezTo>
                  <a:cubicBezTo>
                    <a:pt x="25349" y="48566"/>
                    <a:pt x="27968" y="47995"/>
                    <a:pt x="30587" y="47435"/>
                  </a:cubicBezTo>
                  <a:cubicBezTo>
                    <a:pt x="32992" y="46911"/>
                    <a:pt x="35374" y="46340"/>
                    <a:pt x="37803" y="45887"/>
                  </a:cubicBezTo>
                  <a:cubicBezTo>
                    <a:pt x="40422" y="45399"/>
                    <a:pt x="43077" y="44994"/>
                    <a:pt x="45708" y="44554"/>
                  </a:cubicBezTo>
                  <a:cubicBezTo>
                    <a:pt x="48173" y="44149"/>
                    <a:pt x="50649" y="43696"/>
                    <a:pt x="53114" y="43315"/>
                  </a:cubicBezTo>
                  <a:cubicBezTo>
                    <a:pt x="57496" y="42613"/>
                    <a:pt x="61889" y="41958"/>
                    <a:pt x="66259" y="41279"/>
                  </a:cubicBezTo>
                  <a:cubicBezTo>
                    <a:pt x="69092" y="40851"/>
                    <a:pt x="71902" y="40410"/>
                    <a:pt x="74724" y="39994"/>
                  </a:cubicBezTo>
                  <a:cubicBezTo>
                    <a:pt x="76950" y="39660"/>
                    <a:pt x="79165" y="39363"/>
                    <a:pt x="81379" y="39053"/>
                  </a:cubicBezTo>
                  <a:cubicBezTo>
                    <a:pt x="82368" y="38898"/>
                    <a:pt x="83344" y="38743"/>
                    <a:pt x="84344" y="38577"/>
                  </a:cubicBezTo>
                  <a:cubicBezTo>
                    <a:pt x="84308" y="38386"/>
                    <a:pt x="84308" y="38267"/>
                    <a:pt x="84297" y="38112"/>
                  </a:cubicBezTo>
                  <a:close/>
                  <a:moveTo>
                    <a:pt x="88380" y="14991"/>
                  </a:moveTo>
                  <a:cubicBezTo>
                    <a:pt x="88357" y="14955"/>
                    <a:pt x="88357" y="14931"/>
                    <a:pt x="88345" y="14895"/>
                  </a:cubicBezTo>
                  <a:cubicBezTo>
                    <a:pt x="88285" y="14919"/>
                    <a:pt x="88214" y="14931"/>
                    <a:pt x="88154" y="14955"/>
                  </a:cubicBezTo>
                  <a:cubicBezTo>
                    <a:pt x="86904" y="15360"/>
                    <a:pt x="85666" y="15776"/>
                    <a:pt x="84404" y="16169"/>
                  </a:cubicBezTo>
                  <a:cubicBezTo>
                    <a:pt x="79808" y="17574"/>
                    <a:pt x="75236" y="19110"/>
                    <a:pt x="70759" y="20884"/>
                  </a:cubicBezTo>
                  <a:cubicBezTo>
                    <a:pt x="65318" y="23039"/>
                    <a:pt x="59841" y="25075"/>
                    <a:pt x="54293" y="26909"/>
                  </a:cubicBezTo>
                  <a:cubicBezTo>
                    <a:pt x="51352" y="27873"/>
                    <a:pt x="48471" y="29099"/>
                    <a:pt x="45565" y="30219"/>
                  </a:cubicBezTo>
                  <a:cubicBezTo>
                    <a:pt x="44399" y="30671"/>
                    <a:pt x="43220" y="31147"/>
                    <a:pt x="42053" y="31624"/>
                  </a:cubicBezTo>
                  <a:cubicBezTo>
                    <a:pt x="41958" y="31671"/>
                    <a:pt x="41863" y="31802"/>
                    <a:pt x="41779" y="31897"/>
                  </a:cubicBezTo>
                  <a:cubicBezTo>
                    <a:pt x="41803" y="31921"/>
                    <a:pt x="41815" y="31957"/>
                    <a:pt x="41851" y="31981"/>
                  </a:cubicBezTo>
                  <a:cubicBezTo>
                    <a:pt x="42648" y="31719"/>
                    <a:pt x="43470" y="31445"/>
                    <a:pt x="44280" y="31171"/>
                  </a:cubicBezTo>
                  <a:cubicBezTo>
                    <a:pt x="45387" y="30778"/>
                    <a:pt x="46506" y="30409"/>
                    <a:pt x="47625" y="29992"/>
                  </a:cubicBezTo>
                  <a:cubicBezTo>
                    <a:pt x="53400" y="27861"/>
                    <a:pt x="59174" y="25706"/>
                    <a:pt x="64949" y="23575"/>
                  </a:cubicBezTo>
                  <a:cubicBezTo>
                    <a:pt x="68044" y="22444"/>
                    <a:pt x="71164" y="21420"/>
                    <a:pt x="74260" y="20289"/>
                  </a:cubicBezTo>
                  <a:cubicBezTo>
                    <a:pt x="77891" y="18967"/>
                    <a:pt x="81499" y="17574"/>
                    <a:pt x="85118" y="16229"/>
                  </a:cubicBezTo>
                  <a:cubicBezTo>
                    <a:pt x="86213" y="15836"/>
                    <a:pt x="87309" y="15407"/>
                    <a:pt x="88380" y="14991"/>
                  </a:cubicBezTo>
                  <a:close/>
                  <a:moveTo>
                    <a:pt x="84308" y="38803"/>
                  </a:moveTo>
                  <a:cubicBezTo>
                    <a:pt x="84189" y="38815"/>
                    <a:pt x="84094" y="38827"/>
                    <a:pt x="83975" y="38851"/>
                  </a:cubicBezTo>
                  <a:cubicBezTo>
                    <a:pt x="81237" y="39267"/>
                    <a:pt x="78498" y="39684"/>
                    <a:pt x="75736" y="40077"/>
                  </a:cubicBezTo>
                  <a:cubicBezTo>
                    <a:pt x="74105" y="40315"/>
                    <a:pt x="72462" y="40494"/>
                    <a:pt x="70842" y="40756"/>
                  </a:cubicBezTo>
                  <a:cubicBezTo>
                    <a:pt x="67961" y="41208"/>
                    <a:pt x="65068" y="41720"/>
                    <a:pt x="62187" y="42184"/>
                  </a:cubicBezTo>
                  <a:cubicBezTo>
                    <a:pt x="59329" y="42625"/>
                    <a:pt x="56472" y="43018"/>
                    <a:pt x="53614" y="43470"/>
                  </a:cubicBezTo>
                  <a:cubicBezTo>
                    <a:pt x="50114" y="44042"/>
                    <a:pt x="46625" y="44649"/>
                    <a:pt x="43149" y="45244"/>
                  </a:cubicBezTo>
                  <a:cubicBezTo>
                    <a:pt x="41089" y="45590"/>
                    <a:pt x="39041" y="45887"/>
                    <a:pt x="37005" y="46268"/>
                  </a:cubicBezTo>
                  <a:cubicBezTo>
                    <a:pt x="34528" y="46744"/>
                    <a:pt x="32076" y="47328"/>
                    <a:pt x="29623" y="47864"/>
                  </a:cubicBezTo>
                  <a:cubicBezTo>
                    <a:pt x="28825" y="48030"/>
                    <a:pt x="28051" y="48209"/>
                    <a:pt x="27266" y="48387"/>
                  </a:cubicBezTo>
                  <a:cubicBezTo>
                    <a:pt x="27397" y="48447"/>
                    <a:pt x="27504" y="48435"/>
                    <a:pt x="27623" y="48399"/>
                  </a:cubicBezTo>
                  <a:cubicBezTo>
                    <a:pt x="28671" y="48173"/>
                    <a:pt x="29706" y="47923"/>
                    <a:pt x="30766" y="47756"/>
                  </a:cubicBezTo>
                  <a:cubicBezTo>
                    <a:pt x="32742" y="47447"/>
                    <a:pt x="34743" y="47221"/>
                    <a:pt x="36731" y="46899"/>
                  </a:cubicBezTo>
                  <a:cubicBezTo>
                    <a:pt x="40874" y="46209"/>
                    <a:pt x="45006" y="45470"/>
                    <a:pt x="49149" y="44756"/>
                  </a:cubicBezTo>
                  <a:cubicBezTo>
                    <a:pt x="52376" y="44208"/>
                    <a:pt x="55614" y="43649"/>
                    <a:pt x="58853" y="43089"/>
                  </a:cubicBezTo>
                  <a:cubicBezTo>
                    <a:pt x="61139" y="42684"/>
                    <a:pt x="63413" y="42256"/>
                    <a:pt x="65711" y="41887"/>
                  </a:cubicBezTo>
                  <a:cubicBezTo>
                    <a:pt x="67735" y="41553"/>
                    <a:pt x="69771" y="41291"/>
                    <a:pt x="71807" y="40994"/>
                  </a:cubicBezTo>
                  <a:cubicBezTo>
                    <a:pt x="73569" y="40732"/>
                    <a:pt x="75319" y="40482"/>
                    <a:pt x="77081" y="40220"/>
                  </a:cubicBezTo>
                  <a:cubicBezTo>
                    <a:pt x="79451" y="39863"/>
                    <a:pt x="81796" y="39470"/>
                    <a:pt x="84166" y="39113"/>
                  </a:cubicBezTo>
                  <a:cubicBezTo>
                    <a:pt x="84368" y="39089"/>
                    <a:pt x="84392" y="38993"/>
                    <a:pt x="84308" y="38803"/>
                  </a:cubicBezTo>
                  <a:close/>
                  <a:moveTo>
                    <a:pt x="42006" y="29766"/>
                  </a:moveTo>
                  <a:cubicBezTo>
                    <a:pt x="42613" y="29564"/>
                    <a:pt x="43208" y="29349"/>
                    <a:pt x="43803" y="29147"/>
                  </a:cubicBezTo>
                  <a:cubicBezTo>
                    <a:pt x="48256" y="27611"/>
                    <a:pt x="52733" y="26147"/>
                    <a:pt x="57150" y="24516"/>
                  </a:cubicBezTo>
                  <a:cubicBezTo>
                    <a:pt x="63377" y="22206"/>
                    <a:pt x="69533" y="19729"/>
                    <a:pt x="75843" y="17681"/>
                  </a:cubicBezTo>
                  <a:cubicBezTo>
                    <a:pt x="78165" y="16919"/>
                    <a:pt x="80463" y="16122"/>
                    <a:pt x="82761" y="15336"/>
                  </a:cubicBezTo>
                  <a:cubicBezTo>
                    <a:pt x="83654" y="15038"/>
                    <a:pt x="84547" y="14740"/>
                    <a:pt x="85463" y="14479"/>
                  </a:cubicBezTo>
                  <a:cubicBezTo>
                    <a:pt x="86416" y="14217"/>
                    <a:pt x="87392" y="13990"/>
                    <a:pt x="88380" y="13752"/>
                  </a:cubicBezTo>
                  <a:cubicBezTo>
                    <a:pt x="88357" y="13645"/>
                    <a:pt x="88357" y="13550"/>
                    <a:pt x="88345" y="13431"/>
                  </a:cubicBezTo>
                  <a:cubicBezTo>
                    <a:pt x="88237" y="13443"/>
                    <a:pt x="88166" y="13455"/>
                    <a:pt x="88095" y="13490"/>
                  </a:cubicBezTo>
                  <a:cubicBezTo>
                    <a:pt x="87202" y="13740"/>
                    <a:pt x="86309" y="13990"/>
                    <a:pt x="85416" y="14264"/>
                  </a:cubicBezTo>
                  <a:cubicBezTo>
                    <a:pt x="80820" y="15586"/>
                    <a:pt x="76212" y="16955"/>
                    <a:pt x="71724" y="18586"/>
                  </a:cubicBezTo>
                  <a:cubicBezTo>
                    <a:pt x="67985" y="19944"/>
                    <a:pt x="64270" y="21372"/>
                    <a:pt x="60532" y="22741"/>
                  </a:cubicBezTo>
                  <a:cubicBezTo>
                    <a:pt x="57341" y="23920"/>
                    <a:pt x="54150" y="25063"/>
                    <a:pt x="50947" y="26206"/>
                  </a:cubicBezTo>
                  <a:cubicBezTo>
                    <a:pt x="48054" y="27242"/>
                    <a:pt x="45173" y="28254"/>
                    <a:pt x="42279" y="29266"/>
                  </a:cubicBezTo>
                  <a:cubicBezTo>
                    <a:pt x="42006" y="29349"/>
                    <a:pt x="41898" y="29468"/>
                    <a:pt x="42006" y="29766"/>
                  </a:cubicBezTo>
                  <a:close/>
                  <a:moveTo>
                    <a:pt x="41494" y="30588"/>
                  </a:moveTo>
                  <a:cubicBezTo>
                    <a:pt x="41446" y="30433"/>
                    <a:pt x="41446" y="30338"/>
                    <a:pt x="41422" y="30314"/>
                  </a:cubicBezTo>
                  <a:cubicBezTo>
                    <a:pt x="29444" y="25825"/>
                    <a:pt x="17562" y="21075"/>
                    <a:pt x="5465" y="16896"/>
                  </a:cubicBezTo>
                  <a:cubicBezTo>
                    <a:pt x="5525" y="16979"/>
                    <a:pt x="5608" y="17038"/>
                    <a:pt x="5703" y="17074"/>
                  </a:cubicBezTo>
                  <a:cubicBezTo>
                    <a:pt x="8608" y="18158"/>
                    <a:pt x="11502" y="19217"/>
                    <a:pt x="14407" y="20313"/>
                  </a:cubicBezTo>
                  <a:cubicBezTo>
                    <a:pt x="17955" y="21658"/>
                    <a:pt x="21491" y="23027"/>
                    <a:pt x="25039" y="24385"/>
                  </a:cubicBezTo>
                  <a:cubicBezTo>
                    <a:pt x="25099" y="24396"/>
                    <a:pt x="25146" y="24408"/>
                    <a:pt x="25194" y="24456"/>
                  </a:cubicBezTo>
                  <a:cubicBezTo>
                    <a:pt x="25230" y="24480"/>
                    <a:pt x="25253" y="24563"/>
                    <a:pt x="25242" y="24587"/>
                  </a:cubicBezTo>
                  <a:cubicBezTo>
                    <a:pt x="25230" y="24611"/>
                    <a:pt x="25146" y="24646"/>
                    <a:pt x="25111" y="24646"/>
                  </a:cubicBezTo>
                  <a:cubicBezTo>
                    <a:pt x="25039" y="24635"/>
                    <a:pt x="24956" y="24599"/>
                    <a:pt x="24872" y="24575"/>
                  </a:cubicBezTo>
                  <a:cubicBezTo>
                    <a:pt x="23194" y="23944"/>
                    <a:pt x="21503" y="23301"/>
                    <a:pt x="19824" y="22682"/>
                  </a:cubicBezTo>
                  <a:cubicBezTo>
                    <a:pt x="15157" y="20920"/>
                    <a:pt x="10466" y="19158"/>
                    <a:pt x="5787" y="17396"/>
                  </a:cubicBezTo>
                  <a:cubicBezTo>
                    <a:pt x="5703" y="17372"/>
                    <a:pt x="5608" y="17336"/>
                    <a:pt x="5525" y="17324"/>
                  </a:cubicBezTo>
                  <a:cubicBezTo>
                    <a:pt x="5549" y="17431"/>
                    <a:pt x="5596" y="17491"/>
                    <a:pt x="5668" y="17503"/>
                  </a:cubicBezTo>
                  <a:cubicBezTo>
                    <a:pt x="6025" y="17646"/>
                    <a:pt x="6382" y="17800"/>
                    <a:pt x="6739" y="17931"/>
                  </a:cubicBezTo>
                  <a:cubicBezTo>
                    <a:pt x="9954" y="19182"/>
                    <a:pt x="13157" y="20432"/>
                    <a:pt x="16371" y="21682"/>
                  </a:cubicBezTo>
                  <a:cubicBezTo>
                    <a:pt x="19015" y="22706"/>
                    <a:pt x="21670" y="23754"/>
                    <a:pt x="24313" y="24754"/>
                  </a:cubicBezTo>
                  <a:cubicBezTo>
                    <a:pt x="26611" y="25611"/>
                    <a:pt x="28897" y="26444"/>
                    <a:pt x="31195" y="27290"/>
                  </a:cubicBezTo>
                  <a:cubicBezTo>
                    <a:pt x="34481" y="28516"/>
                    <a:pt x="37791" y="29730"/>
                    <a:pt x="41077" y="30957"/>
                  </a:cubicBezTo>
                  <a:cubicBezTo>
                    <a:pt x="41184" y="31004"/>
                    <a:pt x="41315" y="30945"/>
                    <a:pt x="41434" y="30945"/>
                  </a:cubicBezTo>
                  <a:cubicBezTo>
                    <a:pt x="41422" y="30921"/>
                    <a:pt x="41422" y="30909"/>
                    <a:pt x="41398" y="30885"/>
                  </a:cubicBezTo>
                  <a:cubicBezTo>
                    <a:pt x="36207" y="28873"/>
                    <a:pt x="31004" y="26861"/>
                    <a:pt x="25801" y="24873"/>
                  </a:cubicBezTo>
                  <a:cubicBezTo>
                    <a:pt x="25825" y="24813"/>
                    <a:pt x="25849" y="24766"/>
                    <a:pt x="25861" y="24706"/>
                  </a:cubicBezTo>
                  <a:cubicBezTo>
                    <a:pt x="28504" y="25539"/>
                    <a:pt x="31016" y="26659"/>
                    <a:pt x="33588" y="27671"/>
                  </a:cubicBezTo>
                  <a:cubicBezTo>
                    <a:pt x="36183" y="28647"/>
                    <a:pt x="38755" y="29707"/>
                    <a:pt x="41494" y="30588"/>
                  </a:cubicBezTo>
                  <a:close/>
                  <a:moveTo>
                    <a:pt x="71212" y="47161"/>
                  </a:moveTo>
                  <a:cubicBezTo>
                    <a:pt x="71212" y="47149"/>
                    <a:pt x="71212" y="47125"/>
                    <a:pt x="71200" y="47102"/>
                  </a:cubicBezTo>
                  <a:cubicBezTo>
                    <a:pt x="70676" y="47209"/>
                    <a:pt x="70116" y="47221"/>
                    <a:pt x="69616" y="47435"/>
                  </a:cubicBezTo>
                  <a:cubicBezTo>
                    <a:pt x="68509" y="47911"/>
                    <a:pt x="67425" y="48411"/>
                    <a:pt x="66366" y="48995"/>
                  </a:cubicBezTo>
                  <a:cubicBezTo>
                    <a:pt x="61925" y="51388"/>
                    <a:pt x="57496" y="53805"/>
                    <a:pt x="53055" y="56234"/>
                  </a:cubicBezTo>
                  <a:cubicBezTo>
                    <a:pt x="50042" y="57877"/>
                    <a:pt x="47030" y="59579"/>
                    <a:pt x="44006" y="61234"/>
                  </a:cubicBezTo>
                  <a:cubicBezTo>
                    <a:pt x="43613" y="61449"/>
                    <a:pt x="43625" y="61711"/>
                    <a:pt x="43684" y="62068"/>
                  </a:cubicBezTo>
                  <a:cubicBezTo>
                    <a:pt x="52876" y="57091"/>
                    <a:pt x="62044" y="52126"/>
                    <a:pt x="71212" y="47161"/>
                  </a:cubicBezTo>
                  <a:close/>
                  <a:moveTo>
                    <a:pt x="33731" y="53757"/>
                  </a:moveTo>
                  <a:cubicBezTo>
                    <a:pt x="33635" y="53757"/>
                    <a:pt x="33540" y="53745"/>
                    <a:pt x="33528" y="53757"/>
                  </a:cubicBezTo>
                  <a:cubicBezTo>
                    <a:pt x="33278" y="54210"/>
                    <a:pt x="33028" y="54662"/>
                    <a:pt x="32778" y="55114"/>
                  </a:cubicBezTo>
                  <a:cubicBezTo>
                    <a:pt x="32754" y="55114"/>
                    <a:pt x="32742" y="55103"/>
                    <a:pt x="32731" y="55103"/>
                  </a:cubicBezTo>
                  <a:lnTo>
                    <a:pt x="33266" y="53852"/>
                  </a:lnTo>
                  <a:cubicBezTo>
                    <a:pt x="33147" y="53876"/>
                    <a:pt x="33100" y="53936"/>
                    <a:pt x="33076" y="54007"/>
                  </a:cubicBezTo>
                  <a:cubicBezTo>
                    <a:pt x="32326" y="55579"/>
                    <a:pt x="31719" y="57162"/>
                    <a:pt x="31492" y="58889"/>
                  </a:cubicBezTo>
                  <a:cubicBezTo>
                    <a:pt x="31385" y="59627"/>
                    <a:pt x="31373" y="60365"/>
                    <a:pt x="31349" y="61115"/>
                  </a:cubicBezTo>
                  <a:cubicBezTo>
                    <a:pt x="31349" y="61258"/>
                    <a:pt x="31421" y="61508"/>
                    <a:pt x="31528" y="61544"/>
                  </a:cubicBezTo>
                  <a:cubicBezTo>
                    <a:pt x="32302" y="61818"/>
                    <a:pt x="33088" y="62068"/>
                    <a:pt x="33874" y="62318"/>
                  </a:cubicBezTo>
                  <a:cubicBezTo>
                    <a:pt x="33576" y="59008"/>
                    <a:pt x="34469" y="56055"/>
                    <a:pt x="36231" y="53281"/>
                  </a:cubicBezTo>
                  <a:cubicBezTo>
                    <a:pt x="36195" y="53245"/>
                    <a:pt x="36148" y="53233"/>
                    <a:pt x="36124" y="53210"/>
                  </a:cubicBezTo>
                  <a:cubicBezTo>
                    <a:pt x="36005" y="53329"/>
                    <a:pt x="35862" y="53448"/>
                    <a:pt x="35731" y="53567"/>
                  </a:cubicBezTo>
                  <a:lnTo>
                    <a:pt x="35779" y="53340"/>
                  </a:lnTo>
                  <a:cubicBezTo>
                    <a:pt x="35731" y="53329"/>
                    <a:pt x="35707" y="53293"/>
                    <a:pt x="35659" y="53281"/>
                  </a:cubicBezTo>
                  <a:cubicBezTo>
                    <a:pt x="35350" y="53781"/>
                    <a:pt x="35052" y="54293"/>
                    <a:pt x="34731" y="54805"/>
                  </a:cubicBezTo>
                  <a:lnTo>
                    <a:pt x="34647" y="54757"/>
                  </a:lnTo>
                  <a:cubicBezTo>
                    <a:pt x="34886" y="54329"/>
                    <a:pt x="35136" y="53876"/>
                    <a:pt x="35374" y="53448"/>
                  </a:cubicBezTo>
                  <a:lnTo>
                    <a:pt x="35290" y="53400"/>
                  </a:lnTo>
                  <a:cubicBezTo>
                    <a:pt x="34790" y="53769"/>
                    <a:pt x="34719" y="54424"/>
                    <a:pt x="34302" y="54841"/>
                  </a:cubicBezTo>
                  <a:lnTo>
                    <a:pt x="34969" y="53555"/>
                  </a:lnTo>
                  <a:cubicBezTo>
                    <a:pt x="34945" y="53531"/>
                    <a:pt x="34909" y="53507"/>
                    <a:pt x="34886" y="53495"/>
                  </a:cubicBezTo>
                  <a:cubicBezTo>
                    <a:pt x="34469" y="53852"/>
                    <a:pt x="34397" y="54460"/>
                    <a:pt x="34040" y="54864"/>
                  </a:cubicBezTo>
                  <a:lnTo>
                    <a:pt x="33945" y="54817"/>
                  </a:lnTo>
                  <a:cubicBezTo>
                    <a:pt x="34135" y="54424"/>
                    <a:pt x="34350" y="54043"/>
                    <a:pt x="34540" y="53638"/>
                  </a:cubicBezTo>
                  <a:cubicBezTo>
                    <a:pt x="34516" y="53614"/>
                    <a:pt x="34469" y="53591"/>
                    <a:pt x="34433" y="53567"/>
                  </a:cubicBezTo>
                  <a:cubicBezTo>
                    <a:pt x="34076" y="53995"/>
                    <a:pt x="33885" y="54519"/>
                    <a:pt x="33624" y="54995"/>
                  </a:cubicBezTo>
                  <a:lnTo>
                    <a:pt x="33528" y="54948"/>
                  </a:lnTo>
                  <a:cubicBezTo>
                    <a:pt x="33743" y="54531"/>
                    <a:pt x="33957" y="54114"/>
                    <a:pt x="34171" y="53698"/>
                  </a:cubicBezTo>
                  <a:cubicBezTo>
                    <a:pt x="33576" y="53876"/>
                    <a:pt x="33624" y="54567"/>
                    <a:pt x="33207" y="54888"/>
                  </a:cubicBezTo>
                  <a:cubicBezTo>
                    <a:pt x="33350" y="54519"/>
                    <a:pt x="33528" y="54162"/>
                    <a:pt x="33731" y="53757"/>
                  </a:cubicBezTo>
                  <a:close/>
                  <a:moveTo>
                    <a:pt x="41982" y="27968"/>
                  </a:moveTo>
                  <a:cubicBezTo>
                    <a:pt x="42089" y="27933"/>
                    <a:pt x="42160" y="27921"/>
                    <a:pt x="42220" y="27897"/>
                  </a:cubicBezTo>
                  <a:cubicBezTo>
                    <a:pt x="45946" y="26706"/>
                    <a:pt x="49685" y="25551"/>
                    <a:pt x="53388" y="24301"/>
                  </a:cubicBezTo>
                  <a:cubicBezTo>
                    <a:pt x="59234" y="22325"/>
                    <a:pt x="65056" y="20277"/>
                    <a:pt x="70878" y="18253"/>
                  </a:cubicBezTo>
                  <a:cubicBezTo>
                    <a:pt x="74391" y="17026"/>
                    <a:pt x="77903" y="15776"/>
                    <a:pt x="81415" y="14574"/>
                  </a:cubicBezTo>
                  <a:cubicBezTo>
                    <a:pt x="83582" y="13824"/>
                    <a:pt x="85761" y="13097"/>
                    <a:pt x="87940" y="12371"/>
                  </a:cubicBezTo>
                  <a:cubicBezTo>
                    <a:pt x="88118" y="12312"/>
                    <a:pt x="88333" y="12276"/>
                    <a:pt x="88166" y="11978"/>
                  </a:cubicBezTo>
                  <a:cubicBezTo>
                    <a:pt x="87618" y="12133"/>
                    <a:pt x="87047" y="12264"/>
                    <a:pt x="86499" y="12443"/>
                  </a:cubicBezTo>
                  <a:cubicBezTo>
                    <a:pt x="83451" y="13407"/>
                    <a:pt x="80451" y="14526"/>
                    <a:pt x="77450" y="15645"/>
                  </a:cubicBezTo>
                  <a:cubicBezTo>
                    <a:pt x="73486" y="17122"/>
                    <a:pt x="69485" y="18455"/>
                    <a:pt x="65485" y="19777"/>
                  </a:cubicBezTo>
                  <a:cubicBezTo>
                    <a:pt x="58377" y="22134"/>
                    <a:pt x="51245" y="24444"/>
                    <a:pt x="44113" y="26766"/>
                  </a:cubicBezTo>
                  <a:cubicBezTo>
                    <a:pt x="43399" y="27004"/>
                    <a:pt x="42684" y="27242"/>
                    <a:pt x="41982" y="27456"/>
                  </a:cubicBezTo>
                  <a:close/>
                  <a:moveTo>
                    <a:pt x="41946" y="30754"/>
                  </a:moveTo>
                  <a:cubicBezTo>
                    <a:pt x="42029" y="30719"/>
                    <a:pt x="42101" y="30707"/>
                    <a:pt x="42160" y="30671"/>
                  </a:cubicBezTo>
                  <a:cubicBezTo>
                    <a:pt x="44542" y="29814"/>
                    <a:pt x="46947" y="28968"/>
                    <a:pt x="49328" y="28075"/>
                  </a:cubicBezTo>
                  <a:cubicBezTo>
                    <a:pt x="53614" y="26468"/>
                    <a:pt x="57912" y="24873"/>
                    <a:pt x="62163" y="23194"/>
                  </a:cubicBezTo>
                  <a:cubicBezTo>
                    <a:pt x="66711" y="21384"/>
                    <a:pt x="71295" y="19693"/>
                    <a:pt x="75950" y="18229"/>
                  </a:cubicBezTo>
                  <a:cubicBezTo>
                    <a:pt x="80022" y="16955"/>
                    <a:pt x="84118" y="15681"/>
                    <a:pt x="88214" y="14419"/>
                  </a:cubicBezTo>
                  <a:cubicBezTo>
                    <a:pt x="88404" y="14359"/>
                    <a:pt x="88499" y="14288"/>
                    <a:pt x="88357" y="14074"/>
                  </a:cubicBezTo>
                  <a:cubicBezTo>
                    <a:pt x="88285" y="14074"/>
                    <a:pt x="88214" y="14074"/>
                    <a:pt x="88154" y="14098"/>
                  </a:cubicBezTo>
                  <a:cubicBezTo>
                    <a:pt x="86975" y="14371"/>
                    <a:pt x="85797" y="14621"/>
                    <a:pt x="84642" y="14991"/>
                  </a:cubicBezTo>
                  <a:cubicBezTo>
                    <a:pt x="83237" y="15419"/>
                    <a:pt x="81903" y="15979"/>
                    <a:pt x="80498" y="16443"/>
                  </a:cubicBezTo>
                  <a:cubicBezTo>
                    <a:pt x="78379" y="17157"/>
                    <a:pt x="76200" y="17765"/>
                    <a:pt x="74069" y="18515"/>
                  </a:cubicBezTo>
                  <a:cubicBezTo>
                    <a:pt x="70128" y="19896"/>
                    <a:pt x="66211" y="21325"/>
                    <a:pt x="62282" y="22777"/>
                  </a:cubicBezTo>
                  <a:cubicBezTo>
                    <a:pt x="58817" y="24051"/>
                    <a:pt x="55400" y="25408"/>
                    <a:pt x="51923" y="26659"/>
                  </a:cubicBezTo>
                  <a:cubicBezTo>
                    <a:pt x="48780" y="27778"/>
                    <a:pt x="45613" y="28790"/>
                    <a:pt x="42458" y="29861"/>
                  </a:cubicBezTo>
                  <a:cubicBezTo>
                    <a:pt x="41886" y="30052"/>
                    <a:pt x="41886" y="30064"/>
                    <a:pt x="41946" y="30754"/>
                  </a:cubicBezTo>
                  <a:close/>
                  <a:moveTo>
                    <a:pt x="88118" y="11311"/>
                  </a:moveTo>
                  <a:cubicBezTo>
                    <a:pt x="87987" y="11359"/>
                    <a:pt x="87916" y="11383"/>
                    <a:pt x="87845" y="11419"/>
                  </a:cubicBezTo>
                  <a:cubicBezTo>
                    <a:pt x="84713" y="12550"/>
                    <a:pt x="81618" y="13705"/>
                    <a:pt x="78474" y="14812"/>
                  </a:cubicBezTo>
                  <a:cubicBezTo>
                    <a:pt x="74569" y="16181"/>
                    <a:pt x="70640" y="17538"/>
                    <a:pt x="66687" y="18824"/>
                  </a:cubicBezTo>
                  <a:cubicBezTo>
                    <a:pt x="62401" y="20229"/>
                    <a:pt x="58079" y="21527"/>
                    <a:pt x="53793" y="22908"/>
                  </a:cubicBezTo>
                  <a:cubicBezTo>
                    <a:pt x="49947" y="24146"/>
                    <a:pt x="46125" y="25456"/>
                    <a:pt x="42291" y="26718"/>
                  </a:cubicBezTo>
                  <a:cubicBezTo>
                    <a:pt x="41994" y="26825"/>
                    <a:pt x="41982" y="26980"/>
                    <a:pt x="42041" y="27254"/>
                  </a:cubicBezTo>
                  <a:cubicBezTo>
                    <a:pt x="43160" y="26885"/>
                    <a:pt x="44256" y="26504"/>
                    <a:pt x="45363" y="26147"/>
                  </a:cubicBezTo>
                  <a:cubicBezTo>
                    <a:pt x="52233" y="23920"/>
                    <a:pt x="59115" y="21706"/>
                    <a:pt x="65973" y="19443"/>
                  </a:cubicBezTo>
                  <a:cubicBezTo>
                    <a:pt x="69795" y="18169"/>
                    <a:pt x="73629" y="16907"/>
                    <a:pt x="77391" y="15491"/>
                  </a:cubicBezTo>
                  <a:cubicBezTo>
                    <a:pt x="80213" y="14443"/>
                    <a:pt x="83034" y="13383"/>
                    <a:pt x="85904" y="12443"/>
                  </a:cubicBezTo>
                  <a:cubicBezTo>
                    <a:pt x="86642" y="12204"/>
                    <a:pt x="87404" y="12014"/>
                    <a:pt x="88190" y="11788"/>
                  </a:cubicBezTo>
                  <a:cubicBezTo>
                    <a:pt x="88154" y="11621"/>
                    <a:pt x="88142" y="11490"/>
                    <a:pt x="88118" y="11311"/>
                  </a:cubicBezTo>
                  <a:close/>
                  <a:moveTo>
                    <a:pt x="84404" y="39410"/>
                  </a:moveTo>
                  <a:cubicBezTo>
                    <a:pt x="84368" y="39386"/>
                    <a:pt x="84344" y="39351"/>
                    <a:pt x="84332" y="39327"/>
                  </a:cubicBezTo>
                  <a:cubicBezTo>
                    <a:pt x="71569" y="41363"/>
                    <a:pt x="58758" y="43101"/>
                    <a:pt x="46077" y="45601"/>
                  </a:cubicBezTo>
                  <a:cubicBezTo>
                    <a:pt x="46197" y="45601"/>
                    <a:pt x="46304" y="45590"/>
                    <a:pt x="46423" y="45566"/>
                  </a:cubicBezTo>
                  <a:cubicBezTo>
                    <a:pt x="47518" y="45423"/>
                    <a:pt x="48625" y="45256"/>
                    <a:pt x="49721" y="45113"/>
                  </a:cubicBezTo>
                  <a:cubicBezTo>
                    <a:pt x="52197" y="44792"/>
                    <a:pt x="54650" y="44518"/>
                    <a:pt x="57126" y="44161"/>
                  </a:cubicBezTo>
                  <a:cubicBezTo>
                    <a:pt x="59115" y="43875"/>
                    <a:pt x="61115" y="43482"/>
                    <a:pt x="63091" y="43161"/>
                  </a:cubicBezTo>
                  <a:cubicBezTo>
                    <a:pt x="66806" y="42530"/>
                    <a:pt x="70533" y="41934"/>
                    <a:pt x="74248" y="41303"/>
                  </a:cubicBezTo>
                  <a:cubicBezTo>
                    <a:pt x="76331" y="40946"/>
                    <a:pt x="78403" y="40553"/>
                    <a:pt x="80487" y="40196"/>
                  </a:cubicBezTo>
                  <a:cubicBezTo>
                    <a:pt x="81689" y="39994"/>
                    <a:pt x="82915" y="39791"/>
                    <a:pt x="84130" y="39589"/>
                  </a:cubicBezTo>
                  <a:cubicBezTo>
                    <a:pt x="84225" y="39577"/>
                    <a:pt x="84308" y="39470"/>
                    <a:pt x="84404" y="39410"/>
                  </a:cubicBezTo>
                  <a:close/>
                  <a:moveTo>
                    <a:pt x="43696" y="60627"/>
                  </a:moveTo>
                  <a:cubicBezTo>
                    <a:pt x="43827" y="60556"/>
                    <a:pt x="43934" y="60520"/>
                    <a:pt x="44030" y="60448"/>
                  </a:cubicBezTo>
                  <a:cubicBezTo>
                    <a:pt x="46768" y="58817"/>
                    <a:pt x="49506" y="57174"/>
                    <a:pt x="52257" y="55555"/>
                  </a:cubicBezTo>
                  <a:cubicBezTo>
                    <a:pt x="54162" y="54436"/>
                    <a:pt x="56091" y="53340"/>
                    <a:pt x="58031" y="52281"/>
                  </a:cubicBezTo>
                  <a:cubicBezTo>
                    <a:pt x="60615" y="50852"/>
                    <a:pt x="63234" y="49471"/>
                    <a:pt x="65842" y="48078"/>
                  </a:cubicBezTo>
                  <a:cubicBezTo>
                    <a:pt x="65949" y="48018"/>
                    <a:pt x="66044" y="47935"/>
                    <a:pt x="66139" y="47876"/>
                  </a:cubicBezTo>
                  <a:cubicBezTo>
                    <a:pt x="65639" y="47876"/>
                    <a:pt x="65151" y="47923"/>
                    <a:pt x="64687" y="47995"/>
                  </a:cubicBezTo>
                  <a:cubicBezTo>
                    <a:pt x="64175" y="48090"/>
                    <a:pt x="63615" y="48102"/>
                    <a:pt x="63163" y="48340"/>
                  </a:cubicBezTo>
                  <a:cubicBezTo>
                    <a:pt x="61210" y="49400"/>
                    <a:pt x="59305" y="50507"/>
                    <a:pt x="57388" y="51626"/>
                  </a:cubicBezTo>
                  <a:cubicBezTo>
                    <a:pt x="54281" y="53436"/>
                    <a:pt x="51185" y="55234"/>
                    <a:pt x="48090" y="57031"/>
                  </a:cubicBezTo>
                  <a:cubicBezTo>
                    <a:pt x="46744" y="57817"/>
                    <a:pt x="45399" y="58591"/>
                    <a:pt x="44053" y="59377"/>
                  </a:cubicBezTo>
                  <a:cubicBezTo>
                    <a:pt x="43922" y="59460"/>
                    <a:pt x="43815" y="59603"/>
                    <a:pt x="43696" y="59722"/>
                  </a:cubicBezTo>
                  <a:cubicBezTo>
                    <a:pt x="43732" y="59758"/>
                    <a:pt x="43744" y="59782"/>
                    <a:pt x="43768" y="59817"/>
                  </a:cubicBezTo>
                  <a:cubicBezTo>
                    <a:pt x="43851" y="59782"/>
                    <a:pt x="43911" y="59758"/>
                    <a:pt x="43982" y="59710"/>
                  </a:cubicBezTo>
                  <a:cubicBezTo>
                    <a:pt x="46399" y="58329"/>
                    <a:pt x="48875" y="56984"/>
                    <a:pt x="51257" y="55531"/>
                  </a:cubicBezTo>
                  <a:cubicBezTo>
                    <a:pt x="55162" y="53150"/>
                    <a:pt x="59115" y="50852"/>
                    <a:pt x="63199" y="48768"/>
                  </a:cubicBezTo>
                  <a:cubicBezTo>
                    <a:pt x="63615" y="48542"/>
                    <a:pt x="64044" y="48352"/>
                    <a:pt x="64473" y="48149"/>
                  </a:cubicBezTo>
                  <a:cubicBezTo>
                    <a:pt x="64532" y="48114"/>
                    <a:pt x="64604" y="48161"/>
                    <a:pt x="64687" y="48161"/>
                  </a:cubicBezTo>
                  <a:cubicBezTo>
                    <a:pt x="64651" y="48233"/>
                    <a:pt x="64639" y="48328"/>
                    <a:pt x="64592" y="48387"/>
                  </a:cubicBezTo>
                  <a:cubicBezTo>
                    <a:pt x="64544" y="48423"/>
                    <a:pt x="64473" y="48447"/>
                    <a:pt x="64413" y="48471"/>
                  </a:cubicBezTo>
                  <a:cubicBezTo>
                    <a:pt x="61484" y="50066"/>
                    <a:pt x="58519" y="51566"/>
                    <a:pt x="55650" y="53245"/>
                  </a:cubicBezTo>
                  <a:cubicBezTo>
                    <a:pt x="51745" y="55531"/>
                    <a:pt x="47923" y="57936"/>
                    <a:pt x="43946" y="60067"/>
                  </a:cubicBezTo>
                  <a:cubicBezTo>
                    <a:pt x="43744" y="60198"/>
                    <a:pt x="43649" y="60353"/>
                    <a:pt x="43696" y="60627"/>
                  </a:cubicBezTo>
                  <a:close/>
                  <a:moveTo>
                    <a:pt x="6049" y="14288"/>
                  </a:moveTo>
                  <a:cubicBezTo>
                    <a:pt x="6049" y="14336"/>
                    <a:pt x="6025" y="14395"/>
                    <a:pt x="6025" y="14443"/>
                  </a:cubicBezTo>
                  <a:cubicBezTo>
                    <a:pt x="11847" y="16907"/>
                    <a:pt x="17812" y="18979"/>
                    <a:pt x="23694" y="21289"/>
                  </a:cubicBezTo>
                  <a:cubicBezTo>
                    <a:pt x="29587" y="23587"/>
                    <a:pt x="35588" y="25551"/>
                    <a:pt x="41529" y="27861"/>
                  </a:cubicBezTo>
                  <a:lnTo>
                    <a:pt x="41529" y="27123"/>
                  </a:lnTo>
                  <a:cubicBezTo>
                    <a:pt x="41065" y="27028"/>
                    <a:pt x="40612" y="26968"/>
                    <a:pt x="40184" y="26861"/>
                  </a:cubicBezTo>
                  <a:cubicBezTo>
                    <a:pt x="38350" y="26385"/>
                    <a:pt x="36612" y="25647"/>
                    <a:pt x="34838" y="24980"/>
                  </a:cubicBezTo>
                  <a:cubicBezTo>
                    <a:pt x="29992" y="23134"/>
                    <a:pt x="25122" y="21372"/>
                    <a:pt x="20253" y="19586"/>
                  </a:cubicBezTo>
                  <a:cubicBezTo>
                    <a:pt x="16848" y="18336"/>
                    <a:pt x="13431" y="17146"/>
                    <a:pt x="10013" y="15883"/>
                  </a:cubicBezTo>
                  <a:cubicBezTo>
                    <a:pt x="8799" y="15431"/>
                    <a:pt x="7632" y="14860"/>
                    <a:pt x="6430" y="14348"/>
                  </a:cubicBezTo>
                  <a:cubicBezTo>
                    <a:pt x="6322" y="14300"/>
                    <a:pt x="6180" y="14300"/>
                    <a:pt x="6049" y="14288"/>
                  </a:cubicBezTo>
                  <a:close/>
                  <a:moveTo>
                    <a:pt x="5549" y="17777"/>
                  </a:moveTo>
                  <a:cubicBezTo>
                    <a:pt x="5525" y="18324"/>
                    <a:pt x="5608" y="18491"/>
                    <a:pt x="5941" y="18610"/>
                  </a:cubicBezTo>
                  <a:cubicBezTo>
                    <a:pt x="9097" y="19717"/>
                    <a:pt x="12252" y="20813"/>
                    <a:pt x="15371" y="21968"/>
                  </a:cubicBezTo>
                  <a:cubicBezTo>
                    <a:pt x="19455" y="23468"/>
                    <a:pt x="23503" y="25051"/>
                    <a:pt x="27575" y="26599"/>
                  </a:cubicBezTo>
                  <a:cubicBezTo>
                    <a:pt x="31266" y="27992"/>
                    <a:pt x="34957" y="29361"/>
                    <a:pt x="38648" y="30766"/>
                  </a:cubicBezTo>
                  <a:cubicBezTo>
                    <a:pt x="39541" y="31088"/>
                    <a:pt x="40422" y="31469"/>
                    <a:pt x="41410" y="31850"/>
                  </a:cubicBezTo>
                  <a:cubicBezTo>
                    <a:pt x="41351" y="31624"/>
                    <a:pt x="41363" y="31409"/>
                    <a:pt x="41267" y="31362"/>
                  </a:cubicBezTo>
                  <a:cubicBezTo>
                    <a:pt x="41005" y="31195"/>
                    <a:pt x="40696" y="31088"/>
                    <a:pt x="40398" y="30969"/>
                  </a:cubicBezTo>
                  <a:cubicBezTo>
                    <a:pt x="39708" y="30719"/>
                    <a:pt x="39005" y="30492"/>
                    <a:pt x="38326" y="30242"/>
                  </a:cubicBezTo>
                  <a:cubicBezTo>
                    <a:pt x="34707" y="28873"/>
                    <a:pt x="31076" y="27492"/>
                    <a:pt x="27456" y="26123"/>
                  </a:cubicBezTo>
                  <a:cubicBezTo>
                    <a:pt x="24087" y="24861"/>
                    <a:pt x="20705" y="23623"/>
                    <a:pt x="17324" y="22325"/>
                  </a:cubicBezTo>
                  <a:cubicBezTo>
                    <a:pt x="13502" y="20872"/>
                    <a:pt x="9692" y="19360"/>
                    <a:pt x="5882" y="17896"/>
                  </a:cubicBezTo>
                  <a:cubicBezTo>
                    <a:pt x="5775" y="17836"/>
                    <a:pt x="5668" y="17800"/>
                    <a:pt x="5549" y="17777"/>
                  </a:cubicBezTo>
                  <a:close/>
                  <a:moveTo>
                    <a:pt x="8251" y="45709"/>
                  </a:moveTo>
                  <a:lnTo>
                    <a:pt x="8156" y="45613"/>
                  </a:lnTo>
                  <a:cubicBezTo>
                    <a:pt x="8085" y="45673"/>
                    <a:pt x="7977" y="45732"/>
                    <a:pt x="7954" y="45804"/>
                  </a:cubicBezTo>
                  <a:cubicBezTo>
                    <a:pt x="7668" y="46482"/>
                    <a:pt x="7394" y="47161"/>
                    <a:pt x="7120" y="47828"/>
                  </a:cubicBezTo>
                  <a:cubicBezTo>
                    <a:pt x="7073" y="47923"/>
                    <a:pt x="7013" y="48018"/>
                    <a:pt x="6965" y="48102"/>
                  </a:cubicBezTo>
                  <a:cubicBezTo>
                    <a:pt x="6918" y="48090"/>
                    <a:pt x="6894" y="48066"/>
                    <a:pt x="6846" y="48042"/>
                  </a:cubicBezTo>
                  <a:cubicBezTo>
                    <a:pt x="7168" y="47209"/>
                    <a:pt x="7513" y="46375"/>
                    <a:pt x="7846" y="45542"/>
                  </a:cubicBezTo>
                  <a:cubicBezTo>
                    <a:pt x="7799" y="45506"/>
                    <a:pt x="7763" y="45494"/>
                    <a:pt x="7727" y="45470"/>
                  </a:cubicBezTo>
                  <a:cubicBezTo>
                    <a:pt x="7668" y="45554"/>
                    <a:pt x="7573" y="45637"/>
                    <a:pt x="7549" y="45720"/>
                  </a:cubicBezTo>
                  <a:cubicBezTo>
                    <a:pt x="7287" y="46411"/>
                    <a:pt x="7073" y="47102"/>
                    <a:pt x="6823" y="47792"/>
                  </a:cubicBezTo>
                  <a:cubicBezTo>
                    <a:pt x="6787" y="47899"/>
                    <a:pt x="6715" y="47983"/>
                    <a:pt x="6668" y="48090"/>
                  </a:cubicBezTo>
                  <a:cubicBezTo>
                    <a:pt x="6620" y="48078"/>
                    <a:pt x="6573" y="48054"/>
                    <a:pt x="6537" y="48030"/>
                  </a:cubicBezTo>
                  <a:cubicBezTo>
                    <a:pt x="6834" y="47149"/>
                    <a:pt x="7144" y="46292"/>
                    <a:pt x="7454" y="45375"/>
                  </a:cubicBezTo>
                  <a:cubicBezTo>
                    <a:pt x="7287" y="45339"/>
                    <a:pt x="7156" y="45292"/>
                    <a:pt x="6989" y="45244"/>
                  </a:cubicBezTo>
                  <a:cubicBezTo>
                    <a:pt x="6751" y="46030"/>
                    <a:pt x="6537" y="46768"/>
                    <a:pt x="6322" y="47506"/>
                  </a:cubicBezTo>
                  <a:cubicBezTo>
                    <a:pt x="6275" y="47495"/>
                    <a:pt x="6227" y="47483"/>
                    <a:pt x="6180" y="47459"/>
                  </a:cubicBezTo>
                  <a:cubicBezTo>
                    <a:pt x="6394" y="46709"/>
                    <a:pt x="6608" y="45959"/>
                    <a:pt x="6834" y="45185"/>
                  </a:cubicBezTo>
                  <a:cubicBezTo>
                    <a:pt x="6715" y="45161"/>
                    <a:pt x="6620" y="45125"/>
                    <a:pt x="6537" y="45101"/>
                  </a:cubicBezTo>
                  <a:cubicBezTo>
                    <a:pt x="6501" y="45125"/>
                    <a:pt x="6489" y="45161"/>
                    <a:pt x="6489" y="45173"/>
                  </a:cubicBezTo>
                  <a:cubicBezTo>
                    <a:pt x="5656" y="47625"/>
                    <a:pt x="5358" y="50138"/>
                    <a:pt x="5596" y="52721"/>
                  </a:cubicBezTo>
                  <a:cubicBezTo>
                    <a:pt x="5620" y="53031"/>
                    <a:pt x="5727" y="53340"/>
                    <a:pt x="5799" y="53650"/>
                  </a:cubicBezTo>
                  <a:cubicBezTo>
                    <a:pt x="5822" y="53650"/>
                    <a:pt x="5846" y="53638"/>
                    <a:pt x="5858" y="53638"/>
                  </a:cubicBezTo>
                  <a:lnTo>
                    <a:pt x="5858" y="51150"/>
                  </a:lnTo>
                  <a:cubicBezTo>
                    <a:pt x="5941" y="51257"/>
                    <a:pt x="5977" y="51376"/>
                    <a:pt x="5977" y="51483"/>
                  </a:cubicBezTo>
                  <a:cubicBezTo>
                    <a:pt x="6013" y="52043"/>
                    <a:pt x="6037" y="52614"/>
                    <a:pt x="6061" y="53198"/>
                  </a:cubicBezTo>
                  <a:cubicBezTo>
                    <a:pt x="6072" y="53769"/>
                    <a:pt x="6072" y="53769"/>
                    <a:pt x="6680" y="53888"/>
                  </a:cubicBezTo>
                  <a:cubicBezTo>
                    <a:pt x="6620" y="53221"/>
                    <a:pt x="6573" y="52567"/>
                    <a:pt x="6513" y="51900"/>
                  </a:cubicBezTo>
                  <a:cubicBezTo>
                    <a:pt x="6549" y="51900"/>
                    <a:pt x="6573" y="51888"/>
                    <a:pt x="6608" y="51888"/>
                  </a:cubicBezTo>
                  <a:cubicBezTo>
                    <a:pt x="6620" y="51959"/>
                    <a:pt x="6668" y="52043"/>
                    <a:pt x="6668" y="52126"/>
                  </a:cubicBezTo>
                  <a:cubicBezTo>
                    <a:pt x="6727" y="52662"/>
                    <a:pt x="6775" y="53174"/>
                    <a:pt x="6811" y="53710"/>
                  </a:cubicBezTo>
                  <a:cubicBezTo>
                    <a:pt x="6834" y="53936"/>
                    <a:pt x="6906" y="54031"/>
                    <a:pt x="7144" y="53995"/>
                  </a:cubicBezTo>
                  <a:cubicBezTo>
                    <a:pt x="7156" y="52602"/>
                    <a:pt x="7096" y="51185"/>
                    <a:pt x="7465" y="49816"/>
                  </a:cubicBezTo>
                  <a:cubicBezTo>
                    <a:pt x="7846" y="48459"/>
                    <a:pt x="8287" y="47137"/>
                    <a:pt x="8692" y="45792"/>
                  </a:cubicBezTo>
                  <a:cubicBezTo>
                    <a:pt x="8513" y="45673"/>
                    <a:pt x="8418" y="45756"/>
                    <a:pt x="8347" y="45947"/>
                  </a:cubicBezTo>
                  <a:cubicBezTo>
                    <a:pt x="8097" y="46613"/>
                    <a:pt x="7846" y="47280"/>
                    <a:pt x="7573" y="47959"/>
                  </a:cubicBezTo>
                  <a:cubicBezTo>
                    <a:pt x="7525" y="48054"/>
                    <a:pt x="7465" y="48161"/>
                    <a:pt x="7406" y="48257"/>
                  </a:cubicBezTo>
                  <a:cubicBezTo>
                    <a:pt x="7370" y="48233"/>
                    <a:pt x="7323" y="48209"/>
                    <a:pt x="7263" y="48197"/>
                  </a:cubicBezTo>
                  <a:cubicBezTo>
                    <a:pt x="7549" y="47387"/>
                    <a:pt x="7930" y="46554"/>
                    <a:pt x="8251" y="45709"/>
                  </a:cubicBezTo>
                  <a:close/>
                  <a:moveTo>
                    <a:pt x="39720" y="54353"/>
                  </a:moveTo>
                  <a:cubicBezTo>
                    <a:pt x="39327" y="54269"/>
                    <a:pt x="38981" y="54186"/>
                    <a:pt x="38636" y="54091"/>
                  </a:cubicBezTo>
                  <a:cubicBezTo>
                    <a:pt x="38172" y="53948"/>
                    <a:pt x="38148" y="53924"/>
                    <a:pt x="37934" y="54341"/>
                  </a:cubicBezTo>
                  <a:cubicBezTo>
                    <a:pt x="37374" y="55519"/>
                    <a:pt x="36791" y="56686"/>
                    <a:pt x="36302" y="57901"/>
                  </a:cubicBezTo>
                  <a:cubicBezTo>
                    <a:pt x="35993" y="58651"/>
                    <a:pt x="35826" y="59460"/>
                    <a:pt x="35600" y="60246"/>
                  </a:cubicBezTo>
                  <a:cubicBezTo>
                    <a:pt x="35636" y="60258"/>
                    <a:pt x="35648" y="60258"/>
                    <a:pt x="35671" y="60282"/>
                  </a:cubicBezTo>
                  <a:cubicBezTo>
                    <a:pt x="35731" y="60127"/>
                    <a:pt x="35790" y="59960"/>
                    <a:pt x="35850" y="59817"/>
                  </a:cubicBezTo>
                  <a:cubicBezTo>
                    <a:pt x="35886" y="59829"/>
                    <a:pt x="35910" y="59829"/>
                    <a:pt x="35945" y="59841"/>
                  </a:cubicBezTo>
                  <a:cubicBezTo>
                    <a:pt x="35898" y="60056"/>
                    <a:pt x="35838" y="60282"/>
                    <a:pt x="35790" y="60484"/>
                  </a:cubicBezTo>
                  <a:cubicBezTo>
                    <a:pt x="35719" y="60829"/>
                    <a:pt x="35707" y="61210"/>
                    <a:pt x="35540" y="61532"/>
                  </a:cubicBezTo>
                  <a:cubicBezTo>
                    <a:pt x="35302" y="61984"/>
                    <a:pt x="35481" y="62425"/>
                    <a:pt x="35481" y="62865"/>
                  </a:cubicBezTo>
                  <a:cubicBezTo>
                    <a:pt x="35481" y="62901"/>
                    <a:pt x="35552" y="62961"/>
                    <a:pt x="35600" y="62973"/>
                  </a:cubicBezTo>
                  <a:cubicBezTo>
                    <a:pt x="36112" y="63163"/>
                    <a:pt x="36612" y="63354"/>
                    <a:pt x="37160" y="63568"/>
                  </a:cubicBezTo>
                  <a:cubicBezTo>
                    <a:pt x="36945" y="61901"/>
                    <a:pt x="37160" y="60318"/>
                    <a:pt x="37624" y="58746"/>
                  </a:cubicBezTo>
                  <a:cubicBezTo>
                    <a:pt x="38088" y="57198"/>
                    <a:pt x="38696" y="55722"/>
                    <a:pt x="39720" y="54353"/>
                  </a:cubicBezTo>
                  <a:close/>
                  <a:moveTo>
                    <a:pt x="43756" y="63056"/>
                  </a:moveTo>
                  <a:lnTo>
                    <a:pt x="43970" y="62961"/>
                  </a:lnTo>
                  <a:cubicBezTo>
                    <a:pt x="45732" y="61925"/>
                    <a:pt x="47494" y="60889"/>
                    <a:pt x="49280" y="59901"/>
                  </a:cubicBezTo>
                  <a:cubicBezTo>
                    <a:pt x="53197" y="57746"/>
                    <a:pt x="57138" y="55615"/>
                    <a:pt x="61067" y="53471"/>
                  </a:cubicBezTo>
                  <a:cubicBezTo>
                    <a:pt x="64163" y="51793"/>
                    <a:pt x="67247" y="50078"/>
                    <a:pt x="70342" y="48387"/>
                  </a:cubicBezTo>
                  <a:cubicBezTo>
                    <a:pt x="71128" y="47947"/>
                    <a:pt x="71890" y="47506"/>
                    <a:pt x="72664" y="47054"/>
                  </a:cubicBezTo>
                  <a:cubicBezTo>
                    <a:pt x="72700" y="47030"/>
                    <a:pt x="72736" y="46994"/>
                    <a:pt x="72759" y="46959"/>
                  </a:cubicBezTo>
                  <a:cubicBezTo>
                    <a:pt x="72497" y="46959"/>
                    <a:pt x="72224" y="46983"/>
                    <a:pt x="72021" y="47090"/>
                  </a:cubicBezTo>
                  <a:cubicBezTo>
                    <a:pt x="67818" y="49352"/>
                    <a:pt x="63639" y="51638"/>
                    <a:pt x="59448" y="53900"/>
                  </a:cubicBezTo>
                  <a:cubicBezTo>
                    <a:pt x="54352" y="56638"/>
                    <a:pt x="49268" y="59377"/>
                    <a:pt x="44184" y="62115"/>
                  </a:cubicBezTo>
                  <a:cubicBezTo>
                    <a:pt x="43613" y="62437"/>
                    <a:pt x="43672" y="62258"/>
                    <a:pt x="43756" y="63056"/>
                  </a:cubicBezTo>
                  <a:close/>
                  <a:moveTo>
                    <a:pt x="5691" y="14931"/>
                  </a:moveTo>
                  <a:cubicBezTo>
                    <a:pt x="6132" y="15121"/>
                    <a:pt x="6549" y="15300"/>
                    <a:pt x="6965" y="15467"/>
                  </a:cubicBezTo>
                  <a:lnTo>
                    <a:pt x="15490" y="18860"/>
                  </a:lnTo>
                  <a:cubicBezTo>
                    <a:pt x="18848" y="20182"/>
                    <a:pt x="22170" y="21503"/>
                    <a:pt x="25539" y="22789"/>
                  </a:cubicBezTo>
                  <a:cubicBezTo>
                    <a:pt x="30123" y="24539"/>
                    <a:pt x="34874" y="25813"/>
                    <a:pt x="39446" y="27599"/>
                  </a:cubicBezTo>
                  <a:cubicBezTo>
                    <a:pt x="40112" y="27861"/>
                    <a:pt x="40791" y="28135"/>
                    <a:pt x="41494" y="28397"/>
                  </a:cubicBezTo>
                  <a:cubicBezTo>
                    <a:pt x="41541" y="28171"/>
                    <a:pt x="41565" y="28016"/>
                    <a:pt x="41303" y="27921"/>
                  </a:cubicBezTo>
                  <a:cubicBezTo>
                    <a:pt x="39481" y="27254"/>
                    <a:pt x="37684" y="26551"/>
                    <a:pt x="35850" y="25909"/>
                  </a:cubicBezTo>
                  <a:cubicBezTo>
                    <a:pt x="34195" y="25349"/>
                    <a:pt x="32492" y="24920"/>
                    <a:pt x="30849" y="24325"/>
                  </a:cubicBezTo>
                  <a:cubicBezTo>
                    <a:pt x="27647" y="23146"/>
                    <a:pt x="24480" y="21896"/>
                    <a:pt x="21301" y="20670"/>
                  </a:cubicBezTo>
                  <a:cubicBezTo>
                    <a:pt x="16836" y="18967"/>
                    <a:pt x="12347" y="17253"/>
                    <a:pt x="7882" y="15526"/>
                  </a:cubicBezTo>
                  <a:cubicBezTo>
                    <a:pt x="7204" y="15252"/>
                    <a:pt x="6537" y="14943"/>
                    <a:pt x="5834" y="14645"/>
                  </a:cubicBezTo>
                  <a:cubicBezTo>
                    <a:pt x="5775" y="14752"/>
                    <a:pt x="5727" y="14836"/>
                    <a:pt x="5691" y="14931"/>
                  </a:cubicBezTo>
                  <a:close/>
                  <a:moveTo>
                    <a:pt x="19765" y="51233"/>
                  </a:moveTo>
                  <a:cubicBezTo>
                    <a:pt x="19753" y="51174"/>
                    <a:pt x="19753" y="51114"/>
                    <a:pt x="19741" y="51054"/>
                  </a:cubicBezTo>
                  <a:cubicBezTo>
                    <a:pt x="19955" y="50995"/>
                    <a:pt x="20169" y="50935"/>
                    <a:pt x="20384" y="50900"/>
                  </a:cubicBezTo>
                  <a:cubicBezTo>
                    <a:pt x="22265" y="50590"/>
                    <a:pt x="24158" y="50304"/>
                    <a:pt x="26015" y="49947"/>
                  </a:cubicBezTo>
                  <a:cubicBezTo>
                    <a:pt x="30611" y="49066"/>
                    <a:pt x="35231" y="48161"/>
                    <a:pt x="39827" y="47268"/>
                  </a:cubicBezTo>
                  <a:cubicBezTo>
                    <a:pt x="44637" y="46328"/>
                    <a:pt x="49483" y="45637"/>
                    <a:pt x="54340" y="44958"/>
                  </a:cubicBezTo>
                  <a:cubicBezTo>
                    <a:pt x="55233" y="44839"/>
                    <a:pt x="56126" y="44685"/>
                    <a:pt x="57019" y="44530"/>
                  </a:cubicBezTo>
                  <a:cubicBezTo>
                    <a:pt x="56865" y="44470"/>
                    <a:pt x="56734" y="44482"/>
                    <a:pt x="56603" y="44506"/>
                  </a:cubicBezTo>
                  <a:cubicBezTo>
                    <a:pt x="55305" y="44685"/>
                    <a:pt x="53995" y="44851"/>
                    <a:pt x="52697" y="45018"/>
                  </a:cubicBezTo>
                  <a:cubicBezTo>
                    <a:pt x="50471" y="45304"/>
                    <a:pt x="48221" y="45506"/>
                    <a:pt x="46006" y="45899"/>
                  </a:cubicBezTo>
                  <a:cubicBezTo>
                    <a:pt x="41922" y="46590"/>
                    <a:pt x="37874" y="47387"/>
                    <a:pt x="33814" y="48126"/>
                  </a:cubicBezTo>
                  <a:cubicBezTo>
                    <a:pt x="31671" y="48518"/>
                    <a:pt x="29516" y="48911"/>
                    <a:pt x="27349" y="49221"/>
                  </a:cubicBezTo>
                  <a:cubicBezTo>
                    <a:pt x="24825" y="49578"/>
                    <a:pt x="22313" y="50007"/>
                    <a:pt x="19824" y="50590"/>
                  </a:cubicBezTo>
                  <a:cubicBezTo>
                    <a:pt x="19729" y="50602"/>
                    <a:pt x="19598" y="50697"/>
                    <a:pt x="19586" y="50769"/>
                  </a:cubicBezTo>
                  <a:cubicBezTo>
                    <a:pt x="19491" y="51019"/>
                    <a:pt x="19467" y="51293"/>
                    <a:pt x="19396" y="51626"/>
                  </a:cubicBezTo>
                  <a:cubicBezTo>
                    <a:pt x="21420" y="51209"/>
                    <a:pt x="23384" y="50804"/>
                    <a:pt x="25325" y="50423"/>
                  </a:cubicBezTo>
                  <a:cubicBezTo>
                    <a:pt x="24396" y="50483"/>
                    <a:pt x="23456" y="50614"/>
                    <a:pt x="22527" y="50769"/>
                  </a:cubicBezTo>
                  <a:cubicBezTo>
                    <a:pt x="21598" y="50900"/>
                    <a:pt x="20670" y="51066"/>
                    <a:pt x="19765" y="51233"/>
                  </a:cubicBezTo>
                  <a:close/>
                  <a:moveTo>
                    <a:pt x="78046" y="17896"/>
                  </a:moveTo>
                  <a:cubicBezTo>
                    <a:pt x="78046" y="17872"/>
                    <a:pt x="78034" y="17848"/>
                    <a:pt x="78034" y="17836"/>
                  </a:cubicBezTo>
                  <a:cubicBezTo>
                    <a:pt x="77903" y="17860"/>
                    <a:pt x="77748" y="17908"/>
                    <a:pt x="77617" y="17931"/>
                  </a:cubicBezTo>
                  <a:cubicBezTo>
                    <a:pt x="73581" y="19158"/>
                    <a:pt x="69604" y="20551"/>
                    <a:pt x="65675" y="22063"/>
                  </a:cubicBezTo>
                  <a:cubicBezTo>
                    <a:pt x="61008" y="23849"/>
                    <a:pt x="56317" y="25659"/>
                    <a:pt x="51650" y="27433"/>
                  </a:cubicBezTo>
                  <a:cubicBezTo>
                    <a:pt x="48471" y="28623"/>
                    <a:pt x="45292" y="29778"/>
                    <a:pt x="42125" y="30945"/>
                  </a:cubicBezTo>
                  <a:cubicBezTo>
                    <a:pt x="41851" y="31028"/>
                    <a:pt x="41886" y="31207"/>
                    <a:pt x="41898" y="31409"/>
                  </a:cubicBezTo>
                  <a:lnTo>
                    <a:pt x="45339" y="30064"/>
                  </a:lnTo>
                  <a:cubicBezTo>
                    <a:pt x="48018" y="29028"/>
                    <a:pt x="50649" y="27909"/>
                    <a:pt x="53352" y="26980"/>
                  </a:cubicBezTo>
                  <a:cubicBezTo>
                    <a:pt x="57305" y="25635"/>
                    <a:pt x="61258" y="24361"/>
                    <a:pt x="65139" y="22849"/>
                  </a:cubicBezTo>
                  <a:cubicBezTo>
                    <a:pt x="69092" y="21313"/>
                    <a:pt x="73045" y="19801"/>
                    <a:pt x="76986" y="18277"/>
                  </a:cubicBezTo>
                  <a:cubicBezTo>
                    <a:pt x="77319" y="18146"/>
                    <a:pt x="77689" y="18027"/>
                    <a:pt x="78046" y="17896"/>
                  </a:cubicBezTo>
                  <a:close/>
                  <a:moveTo>
                    <a:pt x="41446" y="29528"/>
                  </a:moveTo>
                  <a:cubicBezTo>
                    <a:pt x="41589" y="29230"/>
                    <a:pt x="41434" y="29159"/>
                    <a:pt x="41244" y="29099"/>
                  </a:cubicBezTo>
                  <a:cubicBezTo>
                    <a:pt x="40053" y="28671"/>
                    <a:pt x="38850" y="28218"/>
                    <a:pt x="37660" y="27754"/>
                  </a:cubicBezTo>
                  <a:cubicBezTo>
                    <a:pt x="37136" y="27563"/>
                    <a:pt x="36648" y="27302"/>
                    <a:pt x="36124" y="27123"/>
                  </a:cubicBezTo>
                  <a:cubicBezTo>
                    <a:pt x="34171" y="26432"/>
                    <a:pt x="32207" y="25789"/>
                    <a:pt x="30278" y="25099"/>
                  </a:cubicBezTo>
                  <a:cubicBezTo>
                    <a:pt x="26408" y="23682"/>
                    <a:pt x="22563" y="22218"/>
                    <a:pt x="18693" y="20777"/>
                  </a:cubicBezTo>
                  <a:cubicBezTo>
                    <a:pt x="14443" y="19182"/>
                    <a:pt x="10073" y="17872"/>
                    <a:pt x="5882" y="16110"/>
                  </a:cubicBezTo>
                  <a:cubicBezTo>
                    <a:pt x="5751" y="16050"/>
                    <a:pt x="5608" y="16003"/>
                    <a:pt x="5477" y="15955"/>
                  </a:cubicBezTo>
                  <a:cubicBezTo>
                    <a:pt x="5394" y="16205"/>
                    <a:pt x="5465" y="16324"/>
                    <a:pt x="5691" y="16407"/>
                  </a:cubicBezTo>
                  <a:cubicBezTo>
                    <a:pt x="7144" y="16919"/>
                    <a:pt x="8585" y="17455"/>
                    <a:pt x="10037" y="17979"/>
                  </a:cubicBezTo>
                  <a:cubicBezTo>
                    <a:pt x="14181" y="19479"/>
                    <a:pt x="18348" y="20967"/>
                    <a:pt x="22491" y="22491"/>
                  </a:cubicBezTo>
                  <a:cubicBezTo>
                    <a:pt x="25515" y="23611"/>
                    <a:pt x="28504" y="24766"/>
                    <a:pt x="31504" y="25885"/>
                  </a:cubicBezTo>
                  <a:cubicBezTo>
                    <a:pt x="33088" y="26468"/>
                    <a:pt x="34695" y="26968"/>
                    <a:pt x="36267" y="27552"/>
                  </a:cubicBezTo>
                  <a:cubicBezTo>
                    <a:pt x="37493" y="27992"/>
                    <a:pt x="38672" y="28552"/>
                    <a:pt x="39886" y="29028"/>
                  </a:cubicBezTo>
                  <a:cubicBezTo>
                    <a:pt x="40398" y="29218"/>
                    <a:pt x="40934" y="29361"/>
                    <a:pt x="41446" y="29528"/>
                  </a:cubicBezTo>
                  <a:close/>
                  <a:moveTo>
                    <a:pt x="53412" y="29885"/>
                  </a:moveTo>
                  <a:cubicBezTo>
                    <a:pt x="64663" y="29361"/>
                    <a:pt x="75879" y="28111"/>
                    <a:pt x="87094" y="26921"/>
                  </a:cubicBezTo>
                  <a:cubicBezTo>
                    <a:pt x="86952" y="26825"/>
                    <a:pt x="86797" y="26718"/>
                    <a:pt x="86654" y="26718"/>
                  </a:cubicBezTo>
                  <a:cubicBezTo>
                    <a:pt x="85821" y="26742"/>
                    <a:pt x="84987" y="26790"/>
                    <a:pt x="84154" y="26861"/>
                  </a:cubicBezTo>
                  <a:cubicBezTo>
                    <a:pt x="82487" y="27028"/>
                    <a:pt x="80832" y="27218"/>
                    <a:pt x="79165" y="27373"/>
                  </a:cubicBezTo>
                  <a:cubicBezTo>
                    <a:pt x="76796" y="27599"/>
                    <a:pt x="74414" y="27790"/>
                    <a:pt x="72045" y="28028"/>
                  </a:cubicBezTo>
                  <a:cubicBezTo>
                    <a:pt x="69187" y="28325"/>
                    <a:pt x="66354" y="28706"/>
                    <a:pt x="63508" y="28980"/>
                  </a:cubicBezTo>
                  <a:cubicBezTo>
                    <a:pt x="60282" y="29290"/>
                    <a:pt x="57043" y="29528"/>
                    <a:pt x="53817" y="29814"/>
                  </a:cubicBezTo>
                  <a:cubicBezTo>
                    <a:pt x="53686" y="29838"/>
                    <a:pt x="53555" y="29873"/>
                    <a:pt x="53412" y="29885"/>
                  </a:cubicBezTo>
                  <a:close/>
                  <a:moveTo>
                    <a:pt x="9930" y="54995"/>
                  </a:moveTo>
                  <a:cubicBezTo>
                    <a:pt x="9930" y="54698"/>
                    <a:pt x="9918" y="54400"/>
                    <a:pt x="9930" y="54114"/>
                  </a:cubicBezTo>
                  <a:cubicBezTo>
                    <a:pt x="10037" y="52019"/>
                    <a:pt x="10287" y="49935"/>
                    <a:pt x="10990" y="47923"/>
                  </a:cubicBezTo>
                  <a:cubicBezTo>
                    <a:pt x="11204" y="47268"/>
                    <a:pt x="11061" y="46840"/>
                    <a:pt x="10597" y="46399"/>
                  </a:cubicBezTo>
                  <a:cubicBezTo>
                    <a:pt x="10394" y="46209"/>
                    <a:pt x="10287" y="46221"/>
                    <a:pt x="10216" y="46482"/>
                  </a:cubicBezTo>
                  <a:cubicBezTo>
                    <a:pt x="10037" y="47030"/>
                    <a:pt x="9823" y="47578"/>
                    <a:pt x="9704" y="48149"/>
                  </a:cubicBezTo>
                  <a:cubicBezTo>
                    <a:pt x="9275" y="50042"/>
                    <a:pt x="9061" y="51947"/>
                    <a:pt x="9061" y="53876"/>
                  </a:cubicBezTo>
                  <a:cubicBezTo>
                    <a:pt x="9061" y="54757"/>
                    <a:pt x="9049" y="54757"/>
                    <a:pt x="9894" y="55007"/>
                  </a:cubicBezTo>
                  <a:cubicBezTo>
                    <a:pt x="9894" y="54995"/>
                    <a:pt x="9918" y="54995"/>
                    <a:pt x="9930" y="54995"/>
                  </a:cubicBezTo>
                  <a:close/>
                  <a:moveTo>
                    <a:pt x="42017" y="28826"/>
                  </a:moveTo>
                  <a:cubicBezTo>
                    <a:pt x="49983" y="26063"/>
                    <a:pt x="57912" y="23289"/>
                    <a:pt x="65782" y="20336"/>
                  </a:cubicBezTo>
                  <a:cubicBezTo>
                    <a:pt x="65651" y="20313"/>
                    <a:pt x="65532" y="20348"/>
                    <a:pt x="65413" y="20396"/>
                  </a:cubicBezTo>
                  <a:cubicBezTo>
                    <a:pt x="62853" y="21253"/>
                    <a:pt x="60282" y="22087"/>
                    <a:pt x="57734" y="22980"/>
                  </a:cubicBezTo>
                  <a:cubicBezTo>
                    <a:pt x="52638" y="24766"/>
                    <a:pt x="47554" y="26551"/>
                    <a:pt x="42387" y="28064"/>
                  </a:cubicBezTo>
                  <a:cubicBezTo>
                    <a:pt x="41922" y="28206"/>
                    <a:pt x="41946" y="28206"/>
                    <a:pt x="42017" y="28826"/>
                  </a:cubicBezTo>
                  <a:close/>
                  <a:moveTo>
                    <a:pt x="4167" y="32540"/>
                  </a:moveTo>
                  <a:cubicBezTo>
                    <a:pt x="3989" y="32933"/>
                    <a:pt x="4108" y="33207"/>
                    <a:pt x="4346" y="33469"/>
                  </a:cubicBezTo>
                  <a:cubicBezTo>
                    <a:pt x="4894" y="34112"/>
                    <a:pt x="5418" y="34779"/>
                    <a:pt x="5953" y="35434"/>
                  </a:cubicBezTo>
                  <a:cubicBezTo>
                    <a:pt x="7120" y="36898"/>
                    <a:pt x="8251" y="38351"/>
                    <a:pt x="9418" y="39803"/>
                  </a:cubicBezTo>
                  <a:cubicBezTo>
                    <a:pt x="11109" y="41851"/>
                    <a:pt x="12871" y="43815"/>
                    <a:pt x="14478" y="45911"/>
                  </a:cubicBezTo>
                  <a:cubicBezTo>
                    <a:pt x="15883" y="47745"/>
                    <a:pt x="17133" y="49709"/>
                    <a:pt x="18443" y="51602"/>
                  </a:cubicBezTo>
                  <a:cubicBezTo>
                    <a:pt x="18526" y="51733"/>
                    <a:pt x="18634" y="51864"/>
                    <a:pt x="18741" y="52007"/>
                  </a:cubicBezTo>
                  <a:lnTo>
                    <a:pt x="18872" y="51959"/>
                  </a:lnTo>
                  <a:cubicBezTo>
                    <a:pt x="18848" y="51793"/>
                    <a:pt x="18848" y="51602"/>
                    <a:pt x="18753" y="51471"/>
                  </a:cubicBezTo>
                  <a:cubicBezTo>
                    <a:pt x="18348" y="50852"/>
                    <a:pt x="17919" y="50257"/>
                    <a:pt x="17491" y="49685"/>
                  </a:cubicBezTo>
                  <a:cubicBezTo>
                    <a:pt x="16252" y="47971"/>
                    <a:pt x="15062" y="46209"/>
                    <a:pt x="13764" y="44542"/>
                  </a:cubicBezTo>
                  <a:cubicBezTo>
                    <a:pt x="11133" y="41184"/>
                    <a:pt x="8430" y="37874"/>
                    <a:pt x="5751" y="34541"/>
                  </a:cubicBezTo>
                  <a:cubicBezTo>
                    <a:pt x="5215" y="33910"/>
                    <a:pt x="4703" y="33219"/>
                    <a:pt x="4167" y="32540"/>
                  </a:cubicBezTo>
                  <a:close/>
                  <a:moveTo>
                    <a:pt x="68616" y="47483"/>
                  </a:moveTo>
                  <a:cubicBezTo>
                    <a:pt x="68271" y="47518"/>
                    <a:pt x="67961" y="47578"/>
                    <a:pt x="67628" y="47590"/>
                  </a:cubicBezTo>
                  <a:cubicBezTo>
                    <a:pt x="67152" y="47625"/>
                    <a:pt x="66747" y="47804"/>
                    <a:pt x="66330" y="48042"/>
                  </a:cubicBezTo>
                  <a:cubicBezTo>
                    <a:pt x="64115" y="49316"/>
                    <a:pt x="61877" y="50590"/>
                    <a:pt x="59639" y="51816"/>
                  </a:cubicBezTo>
                  <a:cubicBezTo>
                    <a:pt x="58174" y="52626"/>
                    <a:pt x="56674" y="53305"/>
                    <a:pt x="55245" y="54138"/>
                  </a:cubicBezTo>
                  <a:cubicBezTo>
                    <a:pt x="52459" y="55769"/>
                    <a:pt x="49721" y="57448"/>
                    <a:pt x="46970" y="59103"/>
                  </a:cubicBezTo>
                  <a:cubicBezTo>
                    <a:pt x="46911" y="59127"/>
                    <a:pt x="46863" y="59175"/>
                    <a:pt x="46816" y="59198"/>
                  </a:cubicBezTo>
                  <a:cubicBezTo>
                    <a:pt x="54067" y="55305"/>
                    <a:pt x="61234" y="51209"/>
                    <a:pt x="68616" y="47483"/>
                  </a:cubicBezTo>
                  <a:close/>
                  <a:moveTo>
                    <a:pt x="5882" y="33433"/>
                  </a:moveTo>
                  <a:cubicBezTo>
                    <a:pt x="5846" y="33457"/>
                    <a:pt x="5822" y="33493"/>
                    <a:pt x="5787" y="33505"/>
                  </a:cubicBezTo>
                  <a:cubicBezTo>
                    <a:pt x="6144" y="33921"/>
                    <a:pt x="6537" y="34338"/>
                    <a:pt x="6882" y="34767"/>
                  </a:cubicBezTo>
                  <a:cubicBezTo>
                    <a:pt x="9418" y="37922"/>
                    <a:pt x="11966" y="41077"/>
                    <a:pt x="14478" y="44256"/>
                  </a:cubicBezTo>
                  <a:cubicBezTo>
                    <a:pt x="15514" y="45554"/>
                    <a:pt x="16443" y="46911"/>
                    <a:pt x="17431" y="48233"/>
                  </a:cubicBezTo>
                  <a:cubicBezTo>
                    <a:pt x="17491" y="48316"/>
                    <a:pt x="17610" y="48459"/>
                    <a:pt x="17633" y="48447"/>
                  </a:cubicBezTo>
                  <a:cubicBezTo>
                    <a:pt x="17872" y="48292"/>
                    <a:pt x="17919" y="48530"/>
                    <a:pt x="17991" y="48638"/>
                  </a:cubicBezTo>
                  <a:lnTo>
                    <a:pt x="19193" y="50197"/>
                  </a:lnTo>
                  <a:cubicBezTo>
                    <a:pt x="19229" y="50185"/>
                    <a:pt x="19276" y="50162"/>
                    <a:pt x="19300" y="50138"/>
                  </a:cubicBezTo>
                  <a:cubicBezTo>
                    <a:pt x="19241" y="49995"/>
                    <a:pt x="19217" y="49840"/>
                    <a:pt x="19122" y="49709"/>
                  </a:cubicBezTo>
                  <a:cubicBezTo>
                    <a:pt x="18336" y="48614"/>
                    <a:pt x="17550" y="47495"/>
                    <a:pt x="16740" y="46399"/>
                  </a:cubicBezTo>
                  <a:cubicBezTo>
                    <a:pt x="15621" y="44887"/>
                    <a:pt x="14514" y="43351"/>
                    <a:pt x="13347" y="41851"/>
                  </a:cubicBezTo>
                  <a:cubicBezTo>
                    <a:pt x="11907" y="39958"/>
                    <a:pt x="10442" y="38112"/>
                    <a:pt x="8989" y="36243"/>
                  </a:cubicBezTo>
                  <a:cubicBezTo>
                    <a:pt x="8751" y="35922"/>
                    <a:pt x="8513" y="35600"/>
                    <a:pt x="8287" y="35267"/>
                  </a:cubicBezTo>
                  <a:cubicBezTo>
                    <a:pt x="8263" y="35291"/>
                    <a:pt x="8227" y="35314"/>
                    <a:pt x="8204" y="35326"/>
                  </a:cubicBezTo>
                  <a:cubicBezTo>
                    <a:pt x="8859" y="36315"/>
                    <a:pt x="9466" y="37350"/>
                    <a:pt x="10180" y="38291"/>
                  </a:cubicBezTo>
                  <a:cubicBezTo>
                    <a:pt x="11752" y="40351"/>
                    <a:pt x="13395" y="42351"/>
                    <a:pt x="15002" y="44375"/>
                  </a:cubicBezTo>
                  <a:cubicBezTo>
                    <a:pt x="15074" y="44482"/>
                    <a:pt x="15133" y="44589"/>
                    <a:pt x="15205" y="44708"/>
                  </a:cubicBezTo>
                  <a:cubicBezTo>
                    <a:pt x="15181" y="44744"/>
                    <a:pt x="15145" y="44756"/>
                    <a:pt x="15121" y="44780"/>
                  </a:cubicBezTo>
                  <a:cubicBezTo>
                    <a:pt x="15026" y="44697"/>
                    <a:pt x="14943" y="44589"/>
                    <a:pt x="14871" y="44506"/>
                  </a:cubicBezTo>
                  <a:lnTo>
                    <a:pt x="11252" y="39946"/>
                  </a:lnTo>
                  <a:cubicBezTo>
                    <a:pt x="9656" y="37958"/>
                    <a:pt x="8061" y="35969"/>
                    <a:pt x="6477" y="33993"/>
                  </a:cubicBezTo>
                  <a:cubicBezTo>
                    <a:pt x="6311" y="33767"/>
                    <a:pt x="6084" y="33612"/>
                    <a:pt x="5882" y="33433"/>
                  </a:cubicBezTo>
                  <a:close/>
                  <a:moveTo>
                    <a:pt x="65294" y="43649"/>
                  </a:moveTo>
                  <a:cubicBezTo>
                    <a:pt x="71652" y="42756"/>
                    <a:pt x="78022" y="41863"/>
                    <a:pt x="84368" y="40970"/>
                  </a:cubicBezTo>
                  <a:lnTo>
                    <a:pt x="84368" y="40517"/>
                  </a:lnTo>
                  <a:cubicBezTo>
                    <a:pt x="77974" y="41315"/>
                    <a:pt x="71604" y="42303"/>
                    <a:pt x="65294" y="43649"/>
                  </a:cubicBezTo>
                  <a:close/>
                  <a:moveTo>
                    <a:pt x="18741" y="50721"/>
                  </a:moveTo>
                  <a:cubicBezTo>
                    <a:pt x="18645" y="50495"/>
                    <a:pt x="18634" y="50316"/>
                    <a:pt x="18526" y="50185"/>
                  </a:cubicBezTo>
                  <a:cubicBezTo>
                    <a:pt x="17502" y="48745"/>
                    <a:pt x="16502" y="47268"/>
                    <a:pt x="15431" y="45851"/>
                  </a:cubicBezTo>
                  <a:cubicBezTo>
                    <a:pt x="14395" y="44482"/>
                    <a:pt x="13288" y="43173"/>
                    <a:pt x="12216" y="41827"/>
                  </a:cubicBezTo>
                  <a:cubicBezTo>
                    <a:pt x="10716" y="39898"/>
                    <a:pt x="9228" y="37981"/>
                    <a:pt x="7716" y="36065"/>
                  </a:cubicBezTo>
                  <a:cubicBezTo>
                    <a:pt x="6977" y="35136"/>
                    <a:pt x="6227" y="34243"/>
                    <a:pt x="5465" y="33350"/>
                  </a:cubicBezTo>
                  <a:cubicBezTo>
                    <a:pt x="5239" y="33100"/>
                    <a:pt x="4977" y="32874"/>
                    <a:pt x="4715" y="32659"/>
                  </a:cubicBezTo>
                  <a:lnTo>
                    <a:pt x="4632" y="32743"/>
                  </a:lnTo>
                  <a:cubicBezTo>
                    <a:pt x="5453" y="33790"/>
                    <a:pt x="6263" y="34826"/>
                    <a:pt x="7096" y="35850"/>
                  </a:cubicBezTo>
                  <a:cubicBezTo>
                    <a:pt x="8930" y="38160"/>
                    <a:pt x="10752" y="40494"/>
                    <a:pt x="12621" y="42768"/>
                  </a:cubicBezTo>
                  <a:cubicBezTo>
                    <a:pt x="14264" y="44768"/>
                    <a:pt x="15871" y="46780"/>
                    <a:pt x="17300" y="48935"/>
                  </a:cubicBezTo>
                  <a:cubicBezTo>
                    <a:pt x="17812" y="49721"/>
                    <a:pt x="18384" y="50495"/>
                    <a:pt x="18931" y="51305"/>
                  </a:cubicBezTo>
                  <a:cubicBezTo>
                    <a:pt x="19098" y="50888"/>
                    <a:pt x="19062" y="50828"/>
                    <a:pt x="18741" y="50721"/>
                  </a:cubicBezTo>
                  <a:close/>
                  <a:moveTo>
                    <a:pt x="8918" y="46733"/>
                  </a:moveTo>
                  <a:cubicBezTo>
                    <a:pt x="8906" y="46733"/>
                    <a:pt x="8870" y="46721"/>
                    <a:pt x="8859" y="46721"/>
                  </a:cubicBezTo>
                  <a:cubicBezTo>
                    <a:pt x="8692" y="47268"/>
                    <a:pt x="8561" y="47828"/>
                    <a:pt x="8370" y="48387"/>
                  </a:cubicBezTo>
                  <a:cubicBezTo>
                    <a:pt x="8108" y="49114"/>
                    <a:pt x="8168" y="49935"/>
                    <a:pt x="7668" y="50590"/>
                  </a:cubicBezTo>
                  <a:cubicBezTo>
                    <a:pt x="7620" y="51745"/>
                    <a:pt x="7561" y="52912"/>
                    <a:pt x="7537" y="54055"/>
                  </a:cubicBezTo>
                  <a:cubicBezTo>
                    <a:pt x="7537" y="54114"/>
                    <a:pt x="7620" y="54186"/>
                    <a:pt x="7668" y="54257"/>
                  </a:cubicBezTo>
                  <a:cubicBezTo>
                    <a:pt x="7692" y="54245"/>
                    <a:pt x="7716" y="54233"/>
                    <a:pt x="7739" y="54233"/>
                  </a:cubicBezTo>
                  <a:lnTo>
                    <a:pt x="7739" y="52614"/>
                  </a:lnTo>
                  <a:cubicBezTo>
                    <a:pt x="7799" y="53114"/>
                    <a:pt x="7811" y="53626"/>
                    <a:pt x="7858" y="54126"/>
                  </a:cubicBezTo>
                  <a:cubicBezTo>
                    <a:pt x="7870" y="54233"/>
                    <a:pt x="7977" y="54317"/>
                    <a:pt x="8049" y="54412"/>
                  </a:cubicBezTo>
                  <a:cubicBezTo>
                    <a:pt x="8085" y="54400"/>
                    <a:pt x="8097" y="54364"/>
                    <a:pt x="8132" y="54353"/>
                  </a:cubicBezTo>
                  <a:cubicBezTo>
                    <a:pt x="8085" y="53876"/>
                    <a:pt x="8037" y="53400"/>
                    <a:pt x="7989" y="52912"/>
                  </a:cubicBezTo>
                  <a:cubicBezTo>
                    <a:pt x="8085" y="53186"/>
                    <a:pt x="8108" y="53471"/>
                    <a:pt x="8144" y="53757"/>
                  </a:cubicBezTo>
                  <a:cubicBezTo>
                    <a:pt x="8227" y="54424"/>
                    <a:pt x="8227" y="54424"/>
                    <a:pt x="8454" y="54436"/>
                  </a:cubicBezTo>
                  <a:cubicBezTo>
                    <a:pt x="8430" y="53948"/>
                    <a:pt x="8394" y="53460"/>
                    <a:pt x="8382" y="52971"/>
                  </a:cubicBezTo>
                  <a:cubicBezTo>
                    <a:pt x="8561" y="53483"/>
                    <a:pt x="8406" y="54067"/>
                    <a:pt x="8680" y="54591"/>
                  </a:cubicBezTo>
                  <a:cubicBezTo>
                    <a:pt x="8728" y="51745"/>
                    <a:pt x="8966" y="48971"/>
                    <a:pt x="9918" y="46256"/>
                  </a:cubicBezTo>
                  <a:cubicBezTo>
                    <a:pt x="9275" y="47530"/>
                    <a:pt x="9109" y="48947"/>
                    <a:pt x="8811" y="50316"/>
                  </a:cubicBezTo>
                  <a:cubicBezTo>
                    <a:pt x="8787" y="50185"/>
                    <a:pt x="8787" y="50054"/>
                    <a:pt x="8799" y="49935"/>
                  </a:cubicBezTo>
                  <a:cubicBezTo>
                    <a:pt x="9085" y="48745"/>
                    <a:pt x="9359" y="47566"/>
                    <a:pt x="9632" y="46387"/>
                  </a:cubicBezTo>
                  <a:cubicBezTo>
                    <a:pt x="9644" y="46316"/>
                    <a:pt x="9621" y="46221"/>
                    <a:pt x="9597" y="46137"/>
                  </a:cubicBezTo>
                  <a:cubicBezTo>
                    <a:pt x="9573" y="46137"/>
                    <a:pt x="9525" y="46149"/>
                    <a:pt x="9501" y="46149"/>
                  </a:cubicBezTo>
                  <a:cubicBezTo>
                    <a:pt x="8966" y="47471"/>
                    <a:pt x="8811" y="48888"/>
                    <a:pt x="8585" y="50269"/>
                  </a:cubicBezTo>
                  <a:cubicBezTo>
                    <a:pt x="8549" y="50257"/>
                    <a:pt x="8501" y="50257"/>
                    <a:pt x="8442" y="50245"/>
                  </a:cubicBezTo>
                  <a:cubicBezTo>
                    <a:pt x="8632" y="49138"/>
                    <a:pt x="8823" y="48030"/>
                    <a:pt x="9037" y="46923"/>
                  </a:cubicBezTo>
                  <a:cubicBezTo>
                    <a:pt x="9025" y="46923"/>
                    <a:pt x="9001" y="46923"/>
                    <a:pt x="9001" y="46911"/>
                  </a:cubicBezTo>
                  <a:cubicBezTo>
                    <a:pt x="8728" y="47995"/>
                    <a:pt x="8442" y="49102"/>
                    <a:pt x="8156" y="50185"/>
                  </a:cubicBezTo>
                  <a:cubicBezTo>
                    <a:pt x="8132" y="50173"/>
                    <a:pt x="8085" y="50173"/>
                    <a:pt x="8049" y="50150"/>
                  </a:cubicBezTo>
                  <a:cubicBezTo>
                    <a:pt x="8347" y="49007"/>
                    <a:pt x="8632" y="47876"/>
                    <a:pt x="8918" y="46733"/>
                  </a:cubicBezTo>
                  <a:close/>
                  <a:moveTo>
                    <a:pt x="62722" y="48328"/>
                  </a:moveTo>
                  <a:cubicBezTo>
                    <a:pt x="62091" y="48352"/>
                    <a:pt x="61710" y="48459"/>
                    <a:pt x="61186" y="48757"/>
                  </a:cubicBezTo>
                  <a:cubicBezTo>
                    <a:pt x="55471" y="52102"/>
                    <a:pt x="49756" y="55472"/>
                    <a:pt x="44053" y="58817"/>
                  </a:cubicBezTo>
                  <a:cubicBezTo>
                    <a:pt x="43970" y="58865"/>
                    <a:pt x="43911" y="58948"/>
                    <a:pt x="43851" y="59008"/>
                  </a:cubicBezTo>
                  <a:lnTo>
                    <a:pt x="43887" y="59055"/>
                  </a:lnTo>
                  <a:cubicBezTo>
                    <a:pt x="50173" y="55484"/>
                    <a:pt x="56448" y="51900"/>
                    <a:pt x="62722" y="48328"/>
                  </a:cubicBezTo>
                  <a:close/>
                  <a:moveTo>
                    <a:pt x="19681" y="50185"/>
                  </a:moveTo>
                  <a:cubicBezTo>
                    <a:pt x="19693" y="50233"/>
                    <a:pt x="19693" y="50257"/>
                    <a:pt x="19705" y="50304"/>
                  </a:cubicBezTo>
                  <a:cubicBezTo>
                    <a:pt x="19836" y="50269"/>
                    <a:pt x="19979" y="50257"/>
                    <a:pt x="20110" y="50233"/>
                  </a:cubicBezTo>
                  <a:cubicBezTo>
                    <a:pt x="21170" y="50007"/>
                    <a:pt x="22205" y="49757"/>
                    <a:pt x="23277" y="49578"/>
                  </a:cubicBezTo>
                  <a:cubicBezTo>
                    <a:pt x="25099" y="49280"/>
                    <a:pt x="26908" y="49090"/>
                    <a:pt x="28730" y="48768"/>
                  </a:cubicBezTo>
                  <a:cubicBezTo>
                    <a:pt x="32683" y="48090"/>
                    <a:pt x="36624" y="47340"/>
                    <a:pt x="40577" y="46625"/>
                  </a:cubicBezTo>
                  <a:cubicBezTo>
                    <a:pt x="41363" y="46482"/>
                    <a:pt x="42148" y="46304"/>
                    <a:pt x="42934" y="46137"/>
                  </a:cubicBezTo>
                  <a:cubicBezTo>
                    <a:pt x="42815" y="46090"/>
                    <a:pt x="42696" y="46113"/>
                    <a:pt x="42601" y="46125"/>
                  </a:cubicBezTo>
                  <a:cubicBezTo>
                    <a:pt x="40589" y="46471"/>
                    <a:pt x="38577" y="46828"/>
                    <a:pt x="36552" y="47137"/>
                  </a:cubicBezTo>
                  <a:cubicBezTo>
                    <a:pt x="33921" y="47542"/>
                    <a:pt x="31254" y="47804"/>
                    <a:pt x="28647" y="48387"/>
                  </a:cubicBezTo>
                  <a:cubicBezTo>
                    <a:pt x="25789" y="49007"/>
                    <a:pt x="22920" y="49519"/>
                    <a:pt x="20050" y="50078"/>
                  </a:cubicBezTo>
                  <a:cubicBezTo>
                    <a:pt x="19919" y="50078"/>
                    <a:pt x="19788" y="50138"/>
                    <a:pt x="19681" y="50185"/>
                  </a:cubicBezTo>
                  <a:close/>
                  <a:moveTo>
                    <a:pt x="58793" y="49054"/>
                  </a:moveTo>
                  <a:cubicBezTo>
                    <a:pt x="58770" y="49042"/>
                    <a:pt x="58770" y="49019"/>
                    <a:pt x="58758" y="49007"/>
                  </a:cubicBezTo>
                  <a:cubicBezTo>
                    <a:pt x="58627" y="49042"/>
                    <a:pt x="58472" y="49054"/>
                    <a:pt x="58353" y="49114"/>
                  </a:cubicBezTo>
                  <a:cubicBezTo>
                    <a:pt x="57472" y="49578"/>
                    <a:pt x="56603" y="50019"/>
                    <a:pt x="55745" y="50519"/>
                  </a:cubicBezTo>
                  <a:cubicBezTo>
                    <a:pt x="52078" y="52614"/>
                    <a:pt x="48411" y="54710"/>
                    <a:pt x="44756" y="56805"/>
                  </a:cubicBezTo>
                  <a:cubicBezTo>
                    <a:pt x="44434" y="56984"/>
                    <a:pt x="44280" y="57258"/>
                    <a:pt x="44268" y="57686"/>
                  </a:cubicBezTo>
                  <a:cubicBezTo>
                    <a:pt x="45994" y="56710"/>
                    <a:pt x="47732" y="55781"/>
                    <a:pt x="49423" y="54769"/>
                  </a:cubicBezTo>
                  <a:cubicBezTo>
                    <a:pt x="51864" y="53293"/>
                    <a:pt x="54281" y="51757"/>
                    <a:pt x="56710" y="50257"/>
                  </a:cubicBezTo>
                  <a:cubicBezTo>
                    <a:pt x="57388" y="49840"/>
                    <a:pt x="58103" y="49459"/>
                    <a:pt x="58793" y="49054"/>
                  </a:cubicBezTo>
                  <a:close/>
                  <a:moveTo>
                    <a:pt x="18336" y="52150"/>
                  </a:moveTo>
                  <a:cubicBezTo>
                    <a:pt x="18372" y="52138"/>
                    <a:pt x="18407" y="52114"/>
                    <a:pt x="18443" y="52102"/>
                  </a:cubicBezTo>
                  <a:cubicBezTo>
                    <a:pt x="18407" y="52031"/>
                    <a:pt x="18395" y="51959"/>
                    <a:pt x="18372" y="51900"/>
                  </a:cubicBezTo>
                  <a:cubicBezTo>
                    <a:pt x="18205" y="51626"/>
                    <a:pt x="18026" y="51376"/>
                    <a:pt x="17848" y="51126"/>
                  </a:cubicBezTo>
                  <a:cubicBezTo>
                    <a:pt x="15990" y="48411"/>
                    <a:pt x="14157" y="45697"/>
                    <a:pt x="12014" y="43196"/>
                  </a:cubicBezTo>
                  <a:cubicBezTo>
                    <a:pt x="10513" y="41434"/>
                    <a:pt x="9037" y="39636"/>
                    <a:pt x="7561" y="37839"/>
                  </a:cubicBezTo>
                  <a:cubicBezTo>
                    <a:pt x="6442" y="36469"/>
                    <a:pt x="5346" y="35064"/>
                    <a:pt x="4239" y="33671"/>
                  </a:cubicBezTo>
                  <a:cubicBezTo>
                    <a:pt x="4179" y="33588"/>
                    <a:pt x="4156" y="33517"/>
                    <a:pt x="4108" y="33445"/>
                  </a:cubicBezTo>
                  <a:cubicBezTo>
                    <a:pt x="4060" y="33469"/>
                    <a:pt x="4001" y="33505"/>
                    <a:pt x="3965" y="33529"/>
                  </a:cubicBezTo>
                  <a:cubicBezTo>
                    <a:pt x="4025" y="33731"/>
                    <a:pt x="4025" y="33969"/>
                    <a:pt x="4144" y="34112"/>
                  </a:cubicBezTo>
                  <a:cubicBezTo>
                    <a:pt x="5310" y="35541"/>
                    <a:pt x="6489" y="37005"/>
                    <a:pt x="7716" y="38386"/>
                  </a:cubicBezTo>
                  <a:cubicBezTo>
                    <a:pt x="11014" y="42089"/>
                    <a:pt x="13978" y="46066"/>
                    <a:pt x="16895" y="50078"/>
                  </a:cubicBezTo>
                  <a:cubicBezTo>
                    <a:pt x="17383" y="50757"/>
                    <a:pt x="17860" y="51447"/>
                    <a:pt x="18336" y="52150"/>
                  </a:cubicBezTo>
                  <a:close/>
                  <a:moveTo>
                    <a:pt x="20348" y="47745"/>
                  </a:moveTo>
                  <a:cubicBezTo>
                    <a:pt x="29349" y="45851"/>
                    <a:pt x="38446" y="44458"/>
                    <a:pt x="47518" y="43042"/>
                  </a:cubicBezTo>
                  <a:cubicBezTo>
                    <a:pt x="47387" y="43030"/>
                    <a:pt x="47268" y="43030"/>
                    <a:pt x="47149" y="43042"/>
                  </a:cubicBezTo>
                  <a:cubicBezTo>
                    <a:pt x="45661" y="43232"/>
                    <a:pt x="44184" y="43446"/>
                    <a:pt x="42696" y="43649"/>
                  </a:cubicBezTo>
                  <a:cubicBezTo>
                    <a:pt x="40553" y="43946"/>
                    <a:pt x="38398" y="44220"/>
                    <a:pt x="36255" y="44542"/>
                  </a:cubicBezTo>
                  <a:cubicBezTo>
                    <a:pt x="35040" y="44744"/>
                    <a:pt x="33814" y="45042"/>
                    <a:pt x="32611" y="45280"/>
                  </a:cubicBezTo>
                  <a:cubicBezTo>
                    <a:pt x="28682" y="46006"/>
                    <a:pt x="24718" y="46613"/>
                    <a:pt x="20765" y="47256"/>
                  </a:cubicBezTo>
                  <a:cubicBezTo>
                    <a:pt x="20431" y="47304"/>
                    <a:pt x="20312" y="47399"/>
                    <a:pt x="20348" y="47745"/>
                  </a:cubicBezTo>
                  <a:close/>
                  <a:moveTo>
                    <a:pt x="67461" y="39601"/>
                  </a:moveTo>
                  <a:cubicBezTo>
                    <a:pt x="73093" y="38982"/>
                    <a:pt x="78689" y="38089"/>
                    <a:pt x="84285" y="37124"/>
                  </a:cubicBezTo>
                  <a:cubicBezTo>
                    <a:pt x="84273" y="37005"/>
                    <a:pt x="84249" y="36898"/>
                    <a:pt x="84237" y="36719"/>
                  </a:cubicBezTo>
                  <a:cubicBezTo>
                    <a:pt x="78629" y="37696"/>
                    <a:pt x="73045" y="38648"/>
                    <a:pt x="67461" y="39601"/>
                  </a:cubicBezTo>
                  <a:close/>
                  <a:moveTo>
                    <a:pt x="18562" y="53269"/>
                  </a:moveTo>
                  <a:cubicBezTo>
                    <a:pt x="18598" y="53245"/>
                    <a:pt x="18634" y="53233"/>
                    <a:pt x="18681" y="53221"/>
                  </a:cubicBezTo>
                  <a:cubicBezTo>
                    <a:pt x="18622" y="53079"/>
                    <a:pt x="18586" y="52912"/>
                    <a:pt x="18514" y="52793"/>
                  </a:cubicBezTo>
                  <a:cubicBezTo>
                    <a:pt x="18050" y="52126"/>
                    <a:pt x="17574" y="51471"/>
                    <a:pt x="17086" y="50816"/>
                  </a:cubicBezTo>
                  <a:cubicBezTo>
                    <a:pt x="14824" y="47804"/>
                    <a:pt x="12621" y="44756"/>
                    <a:pt x="10287" y="41803"/>
                  </a:cubicBezTo>
                  <a:cubicBezTo>
                    <a:pt x="8299" y="39303"/>
                    <a:pt x="6192" y="36922"/>
                    <a:pt x="4156" y="34505"/>
                  </a:cubicBezTo>
                  <a:lnTo>
                    <a:pt x="4013" y="34362"/>
                  </a:lnTo>
                  <a:cubicBezTo>
                    <a:pt x="4048" y="34541"/>
                    <a:pt x="4120" y="34695"/>
                    <a:pt x="4227" y="34826"/>
                  </a:cubicBezTo>
                  <a:cubicBezTo>
                    <a:pt x="6334" y="37434"/>
                    <a:pt x="8454" y="40041"/>
                    <a:pt x="10549" y="42661"/>
                  </a:cubicBezTo>
                  <a:cubicBezTo>
                    <a:pt x="12311" y="44839"/>
                    <a:pt x="14062" y="47042"/>
                    <a:pt x="15776" y="49280"/>
                  </a:cubicBezTo>
                  <a:cubicBezTo>
                    <a:pt x="16740" y="50554"/>
                    <a:pt x="17633" y="51924"/>
                    <a:pt x="18562" y="53269"/>
                  </a:cubicBezTo>
                  <a:close/>
                  <a:moveTo>
                    <a:pt x="57400" y="49292"/>
                  </a:moveTo>
                  <a:cubicBezTo>
                    <a:pt x="57400" y="49280"/>
                    <a:pt x="57388" y="49245"/>
                    <a:pt x="57388" y="49233"/>
                  </a:cubicBezTo>
                  <a:cubicBezTo>
                    <a:pt x="57019" y="49340"/>
                    <a:pt x="56614" y="49388"/>
                    <a:pt x="56269" y="49542"/>
                  </a:cubicBezTo>
                  <a:cubicBezTo>
                    <a:pt x="55198" y="50102"/>
                    <a:pt x="54150" y="50673"/>
                    <a:pt x="53102" y="51293"/>
                  </a:cubicBezTo>
                  <a:cubicBezTo>
                    <a:pt x="50554" y="52781"/>
                    <a:pt x="48102" y="54412"/>
                    <a:pt x="45435" y="55698"/>
                  </a:cubicBezTo>
                  <a:cubicBezTo>
                    <a:pt x="45184" y="55817"/>
                    <a:pt x="45018" y="56115"/>
                    <a:pt x="44815" y="56317"/>
                  </a:cubicBezTo>
                  <a:cubicBezTo>
                    <a:pt x="44839" y="56365"/>
                    <a:pt x="44887" y="56412"/>
                    <a:pt x="44923" y="56436"/>
                  </a:cubicBezTo>
                  <a:cubicBezTo>
                    <a:pt x="49090" y="54055"/>
                    <a:pt x="53233" y="51674"/>
                    <a:pt x="57400" y="49292"/>
                  </a:cubicBezTo>
                  <a:close/>
                  <a:moveTo>
                    <a:pt x="75676" y="28992"/>
                  </a:moveTo>
                  <a:lnTo>
                    <a:pt x="75414" y="28992"/>
                  </a:lnTo>
                  <a:cubicBezTo>
                    <a:pt x="74129" y="29064"/>
                    <a:pt x="72843" y="29123"/>
                    <a:pt x="71557" y="29218"/>
                  </a:cubicBezTo>
                  <a:cubicBezTo>
                    <a:pt x="69295" y="29385"/>
                    <a:pt x="67044" y="29564"/>
                    <a:pt x="64782" y="29742"/>
                  </a:cubicBezTo>
                  <a:cubicBezTo>
                    <a:pt x="62841" y="29885"/>
                    <a:pt x="60901" y="30052"/>
                    <a:pt x="58948" y="30183"/>
                  </a:cubicBezTo>
                  <a:cubicBezTo>
                    <a:pt x="58650" y="30195"/>
                    <a:pt x="58341" y="30040"/>
                    <a:pt x="58043" y="30064"/>
                  </a:cubicBezTo>
                  <a:cubicBezTo>
                    <a:pt x="56150" y="30171"/>
                    <a:pt x="54269" y="30290"/>
                    <a:pt x="52376" y="30421"/>
                  </a:cubicBezTo>
                  <a:cubicBezTo>
                    <a:pt x="52090" y="30433"/>
                    <a:pt x="51816" y="30564"/>
                    <a:pt x="51554" y="30659"/>
                  </a:cubicBezTo>
                  <a:cubicBezTo>
                    <a:pt x="52995" y="30540"/>
                    <a:pt x="54412" y="30350"/>
                    <a:pt x="55841" y="30350"/>
                  </a:cubicBezTo>
                  <a:cubicBezTo>
                    <a:pt x="55841" y="30373"/>
                    <a:pt x="55841" y="30421"/>
                    <a:pt x="55852" y="30445"/>
                  </a:cubicBezTo>
                  <a:cubicBezTo>
                    <a:pt x="54459" y="30588"/>
                    <a:pt x="53066" y="30731"/>
                    <a:pt x="51685" y="30862"/>
                  </a:cubicBezTo>
                  <a:cubicBezTo>
                    <a:pt x="51685" y="30909"/>
                    <a:pt x="51685" y="30945"/>
                    <a:pt x="51709" y="30992"/>
                  </a:cubicBezTo>
                  <a:cubicBezTo>
                    <a:pt x="59651" y="30314"/>
                    <a:pt x="67616" y="29659"/>
                    <a:pt x="75676" y="28992"/>
                  </a:cubicBezTo>
                  <a:close/>
                  <a:moveTo>
                    <a:pt x="3144" y="26801"/>
                  </a:moveTo>
                  <a:cubicBezTo>
                    <a:pt x="3120" y="26825"/>
                    <a:pt x="3096" y="26825"/>
                    <a:pt x="3084" y="26837"/>
                  </a:cubicBezTo>
                  <a:cubicBezTo>
                    <a:pt x="3215" y="27016"/>
                    <a:pt x="3322" y="27242"/>
                    <a:pt x="3501" y="27337"/>
                  </a:cubicBezTo>
                  <a:cubicBezTo>
                    <a:pt x="4929" y="28206"/>
                    <a:pt x="6370" y="29052"/>
                    <a:pt x="7835" y="29873"/>
                  </a:cubicBezTo>
                  <a:cubicBezTo>
                    <a:pt x="10752" y="31504"/>
                    <a:pt x="13692" y="33124"/>
                    <a:pt x="16621" y="34767"/>
                  </a:cubicBezTo>
                  <a:cubicBezTo>
                    <a:pt x="16740" y="34826"/>
                    <a:pt x="16860" y="34886"/>
                    <a:pt x="16979" y="34933"/>
                  </a:cubicBezTo>
                  <a:lnTo>
                    <a:pt x="17026" y="34838"/>
                  </a:lnTo>
                  <a:close/>
                  <a:moveTo>
                    <a:pt x="73021" y="28730"/>
                  </a:moveTo>
                  <a:cubicBezTo>
                    <a:pt x="78046" y="28647"/>
                    <a:pt x="83034" y="27909"/>
                    <a:pt x="88047" y="27552"/>
                  </a:cubicBezTo>
                  <a:cubicBezTo>
                    <a:pt x="87821" y="27397"/>
                    <a:pt x="87571" y="27218"/>
                    <a:pt x="87345" y="27242"/>
                  </a:cubicBezTo>
                  <a:cubicBezTo>
                    <a:pt x="86380" y="27290"/>
                    <a:pt x="85428" y="27397"/>
                    <a:pt x="84475" y="27504"/>
                  </a:cubicBezTo>
                  <a:cubicBezTo>
                    <a:pt x="82784" y="27694"/>
                    <a:pt x="81082" y="27909"/>
                    <a:pt x="79391" y="28087"/>
                  </a:cubicBezTo>
                  <a:cubicBezTo>
                    <a:pt x="77260" y="28325"/>
                    <a:pt x="75129" y="28516"/>
                    <a:pt x="73021" y="28730"/>
                  </a:cubicBezTo>
                  <a:close/>
                  <a:moveTo>
                    <a:pt x="18050" y="20313"/>
                  </a:moveTo>
                  <a:cubicBezTo>
                    <a:pt x="18074" y="20289"/>
                    <a:pt x="18098" y="20241"/>
                    <a:pt x="18110" y="20217"/>
                  </a:cubicBezTo>
                  <a:cubicBezTo>
                    <a:pt x="13931" y="18550"/>
                    <a:pt x="9751" y="16896"/>
                    <a:pt x="5537" y="15217"/>
                  </a:cubicBezTo>
                  <a:cubicBezTo>
                    <a:pt x="5513" y="15383"/>
                    <a:pt x="5489" y="15526"/>
                    <a:pt x="5465" y="15729"/>
                  </a:cubicBezTo>
                  <a:cubicBezTo>
                    <a:pt x="9656" y="17265"/>
                    <a:pt x="13859" y="18789"/>
                    <a:pt x="18050" y="20313"/>
                  </a:cubicBezTo>
                  <a:close/>
                  <a:moveTo>
                    <a:pt x="3965" y="34898"/>
                  </a:moveTo>
                  <a:cubicBezTo>
                    <a:pt x="3917" y="35231"/>
                    <a:pt x="3965" y="35481"/>
                    <a:pt x="4203" y="35672"/>
                  </a:cubicBezTo>
                  <a:cubicBezTo>
                    <a:pt x="4358" y="35826"/>
                    <a:pt x="4513" y="35993"/>
                    <a:pt x="4644" y="36172"/>
                  </a:cubicBezTo>
                  <a:cubicBezTo>
                    <a:pt x="7192" y="39220"/>
                    <a:pt x="9775" y="42232"/>
                    <a:pt x="12252" y="45339"/>
                  </a:cubicBezTo>
                  <a:cubicBezTo>
                    <a:pt x="13907" y="47399"/>
                    <a:pt x="15371" y="49602"/>
                    <a:pt x="16955" y="51733"/>
                  </a:cubicBezTo>
                  <a:cubicBezTo>
                    <a:pt x="17395" y="52328"/>
                    <a:pt x="17872" y="52912"/>
                    <a:pt x="18324" y="53483"/>
                  </a:cubicBezTo>
                  <a:cubicBezTo>
                    <a:pt x="18348" y="53471"/>
                    <a:pt x="18384" y="53448"/>
                    <a:pt x="18395" y="53436"/>
                  </a:cubicBezTo>
                  <a:lnTo>
                    <a:pt x="18264" y="53210"/>
                  </a:lnTo>
                  <a:cubicBezTo>
                    <a:pt x="17371" y="51959"/>
                    <a:pt x="16526" y="50673"/>
                    <a:pt x="15586" y="49471"/>
                  </a:cubicBezTo>
                  <a:cubicBezTo>
                    <a:pt x="13800" y="47149"/>
                    <a:pt x="11966" y="44851"/>
                    <a:pt x="10156" y="42577"/>
                  </a:cubicBezTo>
                  <a:cubicBezTo>
                    <a:pt x="8132" y="40017"/>
                    <a:pt x="6061" y="37481"/>
                    <a:pt x="3965" y="34898"/>
                  </a:cubicBezTo>
                  <a:close/>
                  <a:moveTo>
                    <a:pt x="41446" y="30064"/>
                  </a:moveTo>
                  <a:cubicBezTo>
                    <a:pt x="41553" y="29826"/>
                    <a:pt x="41482" y="29742"/>
                    <a:pt x="41255" y="29671"/>
                  </a:cubicBezTo>
                  <a:cubicBezTo>
                    <a:pt x="40708" y="29528"/>
                    <a:pt x="40160" y="29361"/>
                    <a:pt x="39636" y="29171"/>
                  </a:cubicBezTo>
                  <a:cubicBezTo>
                    <a:pt x="36957" y="28111"/>
                    <a:pt x="34290" y="27063"/>
                    <a:pt x="31552" y="26147"/>
                  </a:cubicBezTo>
                  <a:cubicBezTo>
                    <a:pt x="28444" y="25111"/>
                    <a:pt x="25408" y="23861"/>
                    <a:pt x="22336" y="22694"/>
                  </a:cubicBezTo>
                  <a:cubicBezTo>
                    <a:pt x="22063" y="22599"/>
                    <a:pt x="21765" y="22491"/>
                    <a:pt x="21479" y="22384"/>
                  </a:cubicBezTo>
                  <a:cubicBezTo>
                    <a:pt x="21467" y="22408"/>
                    <a:pt x="21443" y="22456"/>
                    <a:pt x="21432" y="22491"/>
                  </a:cubicBezTo>
                  <a:cubicBezTo>
                    <a:pt x="28099" y="25004"/>
                    <a:pt x="34767" y="27540"/>
                    <a:pt x="41446" y="30064"/>
                  </a:cubicBezTo>
                  <a:close/>
                  <a:moveTo>
                    <a:pt x="86273" y="26420"/>
                  </a:moveTo>
                  <a:cubicBezTo>
                    <a:pt x="86297" y="26385"/>
                    <a:pt x="86309" y="26373"/>
                    <a:pt x="86321" y="26349"/>
                  </a:cubicBezTo>
                  <a:cubicBezTo>
                    <a:pt x="86094" y="26290"/>
                    <a:pt x="85880" y="26147"/>
                    <a:pt x="85666" y="26170"/>
                  </a:cubicBezTo>
                  <a:cubicBezTo>
                    <a:pt x="84035" y="26266"/>
                    <a:pt x="82380" y="26361"/>
                    <a:pt x="80737" y="26528"/>
                  </a:cubicBezTo>
                  <a:cubicBezTo>
                    <a:pt x="79141" y="26682"/>
                    <a:pt x="77569" y="26968"/>
                    <a:pt x="75998" y="27194"/>
                  </a:cubicBezTo>
                  <a:cubicBezTo>
                    <a:pt x="75164" y="27313"/>
                    <a:pt x="74307" y="27433"/>
                    <a:pt x="73474" y="27552"/>
                  </a:cubicBezTo>
                  <a:cubicBezTo>
                    <a:pt x="73509" y="27587"/>
                    <a:pt x="73557" y="27611"/>
                    <a:pt x="73581" y="27611"/>
                  </a:cubicBezTo>
                  <a:cubicBezTo>
                    <a:pt x="77808" y="27206"/>
                    <a:pt x="82034" y="26825"/>
                    <a:pt x="86273" y="26420"/>
                  </a:cubicBezTo>
                  <a:close/>
                  <a:moveTo>
                    <a:pt x="38100" y="32564"/>
                  </a:moveTo>
                  <a:cubicBezTo>
                    <a:pt x="37815" y="32505"/>
                    <a:pt x="37624" y="32421"/>
                    <a:pt x="37434" y="32433"/>
                  </a:cubicBezTo>
                  <a:cubicBezTo>
                    <a:pt x="35981" y="32612"/>
                    <a:pt x="34564" y="32802"/>
                    <a:pt x="33112" y="33017"/>
                  </a:cubicBezTo>
                  <a:cubicBezTo>
                    <a:pt x="30016" y="33457"/>
                    <a:pt x="26932" y="33921"/>
                    <a:pt x="23860" y="34362"/>
                  </a:cubicBezTo>
                  <a:cubicBezTo>
                    <a:pt x="22694" y="34529"/>
                    <a:pt x="21515" y="34660"/>
                    <a:pt x="20265" y="34814"/>
                  </a:cubicBezTo>
                  <a:cubicBezTo>
                    <a:pt x="21146" y="34922"/>
                    <a:pt x="37386" y="32838"/>
                    <a:pt x="38100" y="32564"/>
                  </a:cubicBezTo>
                  <a:close/>
                  <a:moveTo>
                    <a:pt x="50221" y="54674"/>
                  </a:moveTo>
                  <a:cubicBezTo>
                    <a:pt x="50233" y="54698"/>
                    <a:pt x="50245" y="54722"/>
                    <a:pt x="50245" y="54734"/>
                  </a:cubicBezTo>
                  <a:cubicBezTo>
                    <a:pt x="53733" y="52733"/>
                    <a:pt x="57222" y="50721"/>
                    <a:pt x="60710" y="48709"/>
                  </a:cubicBezTo>
                  <a:cubicBezTo>
                    <a:pt x="60698" y="48673"/>
                    <a:pt x="60675" y="48638"/>
                    <a:pt x="60663" y="48590"/>
                  </a:cubicBezTo>
                  <a:cubicBezTo>
                    <a:pt x="60174" y="48757"/>
                    <a:pt x="59627" y="48852"/>
                    <a:pt x="59186" y="49114"/>
                  </a:cubicBezTo>
                  <a:cubicBezTo>
                    <a:pt x="56436" y="50781"/>
                    <a:pt x="53697" y="52495"/>
                    <a:pt x="50959" y="54186"/>
                  </a:cubicBezTo>
                  <a:cubicBezTo>
                    <a:pt x="50709" y="54353"/>
                    <a:pt x="50471" y="54519"/>
                    <a:pt x="50221" y="54674"/>
                  </a:cubicBezTo>
                  <a:close/>
                  <a:moveTo>
                    <a:pt x="18455" y="34600"/>
                  </a:moveTo>
                  <a:cubicBezTo>
                    <a:pt x="18491" y="34648"/>
                    <a:pt x="18503" y="34731"/>
                    <a:pt x="18514" y="34719"/>
                  </a:cubicBezTo>
                  <a:cubicBezTo>
                    <a:pt x="24599" y="34112"/>
                    <a:pt x="30623" y="33171"/>
                    <a:pt x="36683" y="32207"/>
                  </a:cubicBezTo>
                  <a:cubicBezTo>
                    <a:pt x="36672" y="31909"/>
                    <a:pt x="36445" y="31969"/>
                    <a:pt x="36267" y="32005"/>
                  </a:cubicBezTo>
                  <a:cubicBezTo>
                    <a:pt x="33552" y="32445"/>
                    <a:pt x="30826" y="32909"/>
                    <a:pt x="28099" y="33338"/>
                  </a:cubicBezTo>
                  <a:cubicBezTo>
                    <a:pt x="26313" y="33624"/>
                    <a:pt x="24515" y="33850"/>
                    <a:pt x="22729" y="34088"/>
                  </a:cubicBezTo>
                  <a:cubicBezTo>
                    <a:pt x="21301" y="34279"/>
                    <a:pt x="19884" y="34445"/>
                    <a:pt x="18455" y="34600"/>
                  </a:cubicBezTo>
                  <a:close/>
                  <a:moveTo>
                    <a:pt x="41470" y="28921"/>
                  </a:moveTo>
                  <a:cubicBezTo>
                    <a:pt x="41494" y="28885"/>
                    <a:pt x="41505" y="28849"/>
                    <a:pt x="41541" y="28814"/>
                  </a:cubicBezTo>
                  <a:cubicBezTo>
                    <a:pt x="41434" y="28730"/>
                    <a:pt x="41363" y="28611"/>
                    <a:pt x="41244" y="28576"/>
                  </a:cubicBezTo>
                  <a:cubicBezTo>
                    <a:pt x="39100" y="27754"/>
                    <a:pt x="36969" y="26909"/>
                    <a:pt x="34802" y="26147"/>
                  </a:cubicBezTo>
                  <a:cubicBezTo>
                    <a:pt x="32671" y="25408"/>
                    <a:pt x="30492" y="24754"/>
                    <a:pt x="28349" y="24039"/>
                  </a:cubicBezTo>
                  <a:cubicBezTo>
                    <a:pt x="27682" y="23813"/>
                    <a:pt x="27027" y="23575"/>
                    <a:pt x="26361" y="23337"/>
                  </a:cubicBezTo>
                  <a:cubicBezTo>
                    <a:pt x="30837" y="25158"/>
                    <a:pt x="35529" y="26444"/>
                    <a:pt x="39946" y="28445"/>
                  </a:cubicBezTo>
                  <a:cubicBezTo>
                    <a:pt x="40434" y="28647"/>
                    <a:pt x="40958" y="28766"/>
                    <a:pt x="41470" y="28921"/>
                  </a:cubicBezTo>
                  <a:close/>
                  <a:moveTo>
                    <a:pt x="55793" y="28909"/>
                  </a:moveTo>
                  <a:cubicBezTo>
                    <a:pt x="55793" y="28933"/>
                    <a:pt x="55817" y="28980"/>
                    <a:pt x="55817" y="29004"/>
                  </a:cubicBezTo>
                  <a:cubicBezTo>
                    <a:pt x="56924" y="28921"/>
                    <a:pt x="58055" y="28849"/>
                    <a:pt x="59174" y="28754"/>
                  </a:cubicBezTo>
                  <a:cubicBezTo>
                    <a:pt x="59174" y="28802"/>
                    <a:pt x="59186" y="28849"/>
                    <a:pt x="59186" y="28885"/>
                  </a:cubicBezTo>
                  <a:cubicBezTo>
                    <a:pt x="58698" y="28933"/>
                    <a:pt x="58222" y="28968"/>
                    <a:pt x="57734" y="29004"/>
                  </a:cubicBezTo>
                  <a:cubicBezTo>
                    <a:pt x="57246" y="29052"/>
                    <a:pt x="56734" y="29111"/>
                    <a:pt x="56245" y="29147"/>
                  </a:cubicBezTo>
                  <a:cubicBezTo>
                    <a:pt x="55174" y="29218"/>
                    <a:pt x="55043" y="29230"/>
                    <a:pt x="54840" y="29504"/>
                  </a:cubicBezTo>
                  <a:lnTo>
                    <a:pt x="67521" y="28337"/>
                  </a:lnTo>
                  <a:cubicBezTo>
                    <a:pt x="67342" y="28242"/>
                    <a:pt x="67163" y="28242"/>
                    <a:pt x="67009" y="28266"/>
                  </a:cubicBezTo>
                  <a:cubicBezTo>
                    <a:pt x="65354" y="28361"/>
                    <a:pt x="63687" y="28504"/>
                    <a:pt x="62032" y="28587"/>
                  </a:cubicBezTo>
                  <a:cubicBezTo>
                    <a:pt x="60222" y="28683"/>
                    <a:pt x="58412" y="28742"/>
                    <a:pt x="56603" y="28814"/>
                  </a:cubicBezTo>
                  <a:cubicBezTo>
                    <a:pt x="56317" y="28814"/>
                    <a:pt x="56055" y="28873"/>
                    <a:pt x="55793" y="28909"/>
                  </a:cubicBezTo>
                  <a:close/>
                  <a:moveTo>
                    <a:pt x="8132" y="43637"/>
                  </a:moveTo>
                  <a:cubicBezTo>
                    <a:pt x="8156" y="43613"/>
                    <a:pt x="8168" y="43577"/>
                    <a:pt x="8204" y="43530"/>
                  </a:cubicBezTo>
                  <a:cubicBezTo>
                    <a:pt x="8025" y="43411"/>
                    <a:pt x="7846" y="43232"/>
                    <a:pt x="7656" y="43173"/>
                  </a:cubicBezTo>
                  <a:cubicBezTo>
                    <a:pt x="6084" y="42768"/>
                    <a:pt x="4525" y="42399"/>
                    <a:pt x="2965" y="42030"/>
                  </a:cubicBezTo>
                  <a:cubicBezTo>
                    <a:pt x="2477" y="41910"/>
                    <a:pt x="2298" y="41994"/>
                    <a:pt x="2072" y="42458"/>
                  </a:cubicBezTo>
                  <a:cubicBezTo>
                    <a:pt x="4298" y="43065"/>
                    <a:pt x="6537" y="43661"/>
                    <a:pt x="8763" y="44280"/>
                  </a:cubicBezTo>
                  <a:cubicBezTo>
                    <a:pt x="8644" y="44149"/>
                    <a:pt x="8513" y="44006"/>
                    <a:pt x="8347" y="43946"/>
                  </a:cubicBezTo>
                  <a:cubicBezTo>
                    <a:pt x="7811" y="43756"/>
                    <a:pt x="7275" y="43565"/>
                    <a:pt x="6727" y="43423"/>
                  </a:cubicBezTo>
                  <a:cubicBezTo>
                    <a:pt x="5370" y="43089"/>
                    <a:pt x="4025" y="42792"/>
                    <a:pt x="2667" y="42458"/>
                  </a:cubicBezTo>
                  <a:cubicBezTo>
                    <a:pt x="2548" y="42434"/>
                    <a:pt x="2429" y="42375"/>
                    <a:pt x="2215" y="42291"/>
                  </a:cubicBezTo>
                  <a:cubicBezTo>
                    <a:pt x="2370" y="42232"/>
                    <a:pt x="2417" y="42208"/>
                    <a:pt x="2441" y="42220"/>
                  </a:cubicBezTo>
                  <a:cubicBezTo>
                    <a:pt x="4358" y="42577"/>
                    <a:pt x="6263" y="42994"/>
                    <a:pt x="8132" y="43637"/>
                  </a:cubicBezTo>
                  <a:close/>
                  <a:moveTo>
                    <a:pt x="88333" y="13074"/>
                  </a:moveTo>
                  <a:cubicBezTo>
                    <a:pt x="88297" y="13038"/>
                    <a:pt x="88285" y="12990"/>
                    <a:pt x="88261" y="12966"/>
                  </a:cubicBezTo>
                  <a:cubicBezTo>
                    <a:pt x="85094" y="13919"/>
                    <a:pt x="81927" y="14860"/>
                    <a:pt x="78772" y="15824"/>
                  </a:cubicBezTo>
                  <a:cubicBezTo>
                    <a:pt x="75617" y="16788"/>
                    <a:pt x="72486" y="17812"/>
                    <a:pt x="69438" y="19158"/>
                  </a:cubicBezTo>
                  <a:cubicBezTo>
                    <a:pt x="69521" y="19158"/>
                    <a:pt x="69592" y="19122"/>
                    <a:pt x="69664" y="19110"/>
                  </a:cubicBezTo>
                  <a:cubicBezTo>
                    <a:pt x="70842" y="18693"/>
                    <a:pt x="71997" y="18265"/>
                    <a:pt x="73176" y="17872"/>
                  </a:cubicBezTo>
                  <a:cubicBezTo>
                    <a:pt x="76807" y="16681"/>
                    <a:pt x="80451" y="15491"/>
                    <a:pt x="84082" y="14336"/>
                  </a:cubicBezTo>
                  <a:cubicBezTo>
                    <a:pt x="85380" y="13919"/>
                    <a:pt x="86690" y="13597"/>
                    <a:pt x="87999" y="13228"/>
                  </a:cubicBezTo>
                  <a:cubicBezTo>
                    <a:pt x="88142" y="13205"/>
                    <a:pt x="88226" y="13109"/>
                    <a:pt x="88333" y="13074"/>
                  </a:cubicBezTo>
                  <a:close/>
                  <a:moveTo>
                    <a:pt x="48375" y="22634"/>
                  </a:moveTo>
                  <a:cubicBezTo>
                    <a:pt x="48947" y="22861"/>
                    <a:pt x="49471" y="23075"/>
                    <a:pt x="49995" y="23277"/>
                  </a:cubicBezTo>
                  <a:cubicBezTo>
                    <a:pt x="49864" y="23325"/>
                    <a:pt x="49756" y="23313"/>
                    <a:pt x="49637" y="23277"/>
                  </a:cubicBezTo>
                  <a:cubicBezTo>
                    <a:pt x="49280" y="23146"/>
                    <a:pt x="48887" y="23039"/>
                    <a:pt x="48566" y="22861"/>
                  </a:cubicBezTo>
                  <a:cubicBezTo>
                    <a:pt x="48149" y="22622"/>
                    <a:pt x="47804" y="22789"/>
                    <a:pt x="47399" y="22956"/>
                  </a:cubicBezTo>
                  <a:cubicBezTo>
                    <a:pt x="48042" y="23253"/>
                    <a:pt x="48637" y="23551"/>
                    <a:pt x="49233" y="23825"/>
                  </a:cubicBezTo>
                  <a:cubicBezTo>
                    <a:pt x="49268" y="23849"/>
                    <a:pt x="49328" y="23825"/>
                    <a:pt x="49364" y="23813"/>
                  </a:cubicBezTo>
                  <a:cubicBezTo>
                    <a:pt x="50149" y="23551"/>
                    <a:pt x="50947" y="23277"/>
                    <a:pt x="51757" y="22992"/>
                  </a:cubicBezTo>
                  <a:cubicBezTo>
                    <a:pt x="50971" y="22813"/>
                    <a:pt x="50233" y="22670"/>
                    <a:pt x="49518" y="22480"/>
                  </a:cubicBezTo>
                  <a:cubicBezTo>
                    <a:pt x="49114" y="22360"/>
                    <a:pt x="48768" y="22420"/>
                    <a:pt x="48375" y="22634"/>
                  </a:cubicBezTo>
                  <a:close/>
                  <a:moveTo>
                    <a:pt x="72807" y="41803"/>
                  </a:moveTo>
                  <a:cubicBezTo>
                    <a:pt x="72807" y="41827"/>
                    <a:pt x="72807" y="41851"/>
                    <a:pt x="72819" y="41863"/>
                  </a:cubicBezTo>
                  <a:cubicBezTo>
                    <a:pt x="76677" y="41315"/>
                    <a:pt x="80522" y="40767"/>
                    <a:pt x="84368" y="40232"/>
                  </a:cubicBezTo>
                  <a:lnTo>
                    <a:pt x="84368" y="39815"/>
                  </a:lnTo>
                  <a:cubicBezTo>
                    <a:pt x="80487" y="40482"/>
                    <a:pt x="76653" y="41148"/>
                    <a:pt x="72807" y="41803"/>
                  </a:cubicBezTo>
                  <a:close/>
                  <a:moveTo>
                    <a:pt x="57698" y="44339"/>
                  </a:moveTo>
                  <a:cubicBezTo>
                    <a:pt x="62329" y="43935"/>
                    <a:pt x="66913" y="43101"/>
                    <a:pt x="71473" y="42161"/>
                  </a:cubicBezTo>
                  <a:cubicBezTo>
                    <a:pt x="71473" y="42137"/>
                    <a:pt x="71450" y="42101"/>
                    <a:pt x="71450" y="42077"/>
                  </a:cubicBezTo>
                  <a:cubicBezTo>
                    <a:pt x="66866" y="42839"/>
                    <a:pt x="62282" y="43589"/>
                    <a:pt x="57698" y="44339"/>
                  </a:cubicBezTo>
                  <a:close/>
                  <a:moveTo>
                    <a:pt x="88523" y="28028"/>
                  </a:moveTo>
                  <a:cubicBezTo>
                    <a:pt x="88523" y="27980"/>
                    <a:pt x="88523" y="27956"/>
                    <a:pt x="88535" y="27909"/>
                  </a:cubicBezTo>
                  <a:cubicBezTo>
                    <a:pt x="88214" y="27683"/>
                    <a:pt x="78296" y="28528"/>
                    <a:pt x="76855" y="28992"/>
                  </a:cubicBezTo>
                  <a:cubicBezTo>
                    <a:pt x="80737" y="28671"/>
                    <a:pt x="84630" y="28349"/>
                    <a:pt x="88523" y="28028"/>
                  </a:cubicBezTo>
                  <a:close/>
                  <a:moveTo>
                    <a:pt x="74724" y="43208"/>
                  </a:moveTo>
                  <a:cubicBezTo>
                    <a:pt x="77915" y="42756"/>
                    <a:pt x="81153" y="42803"/>
                    <a:pt x="84285" y="42077"/>
                  </a:cubicBezTo>
                  <a:cubicBezTo>
                    <a:pt x="84297" y="41922"/>
                    <a:pt x="84332" y="41803"/>
                    <a:pt x="84332" y="41744"/>
                  </a:cubicBezTo>
                  <a:cubicBezTo>
                    <a:pt x="81129" y="42220"/>
                    <a:pt x="77927" y="42720"/>
                    <a:pt x="74724" y="43208"/>
                  </a:cubicBezTo>
                  <a:close/>
                  <a:moveTo>
                    <a:pt x="32326" y="32421"/>
                  </a:moveTo>
                  <a:cubicBezTo>
                    <a:pt x="27563" y="32838"/>
                    <a:pt x="22872" y="33802"/>
                    <a:pt x="18098" y="34160"/>
                  </a:cubicBezTo>
                  <a:cubicBezTo>
                    <a:pt x="18169" y="34231"/>
                    <a:pt x="18264" y="34338"/>
                    <a:pt x="18336" y="34326"/>
                  </a:cubicBezTo>
                  <a:cubicBezTo>
                    <a:pt x="18872" y="34279"/>
                    <a:pt x="19396" y="34207"/>
                    <a:pt x="19931" y="34124"/>
                  </a:cubicBezTo>
                  <a:cubicBezTo>
                    <a:pt x="22372" y="33814"/>
                    <a:pt x="24813" y="33517"/>
                    <a:pt x="27254" y="33171"/>
                  </a:cubicBezTo>
                  <a:cubicBezTo>
                    <a:pt x="28944" y="32933"/>
                    <a:pt x="30635" y="32671"/>
                    <a:pt x="32326" y="32421"/>
                  </a:cubicBezTo>
                  <a:close/>
                  <a:moveTo>
                    <a:pt x="19538" y="49007"/>
                  </a:moveTo>
                  <a:cubicBezTo>
                    <a:pt x="19717" y="48745"/>
                    <a:pt x="19646" y="48566"/>
                    <a:pt x="19479" y="48352"/>
                  </a:cubicBezTo>
                  <a:cubicBezTo>
                    <a:pt x="17669" y="46197"/>
                    <a:pt x="15847" y="44030"/>
                    <a:pt x="14038" y="41863"/>
                  </a:cubicBezTo>
                  <a:cubicBezTo>
                    <a:pt x="14026" y="41851"/>
                    <a:pt x="13990" y="41851"/>
                    <a:pt x="13966" y="41851"/>
                  </a:cubicBezTo>
                  <a:cubicBezTo>
                    <a:pt x="13942" y="41863"/>
                    <a:pt x="13931" y="41887"/>
                    <a:pt x="13919" y="41910"/>
                  </a:cubicBezTo>
                  <a:cubicBezTo>
                    <a:pt x="15788" y="44280"/>
                    <a:pt x="17657" y="46625"/>
                    <a:pt x="19538" y="49007"/>
                  </a:cubicBezTo>
                  <a:close/>
                  <a:moveTo>
                    <a:pt x="74105" y="27159"/>
                  </a:moveTo>
                  <a:cubicBezTo>
                    <a:pt x="69283" y="27563"/>
                    <a:pt x="64485" y="27956"/>
                    <a:pt x="59698" y="28337"/>
                  </a:cubicBezTo>
                  <a:cubicBezTo>
                    <a:pt x="64508" y="28171"/>
                    <a:pt x="69295" y="27873"/>
                    <a:pt x="74105" y="27159"/>
                  </a:cubicBezTo>
                  <a:close/>
                  <a:moveTo>
                    <a:pt x="30790" y="33886"/>
                  </a:moveTo>
                  <a:cubicBezTo>
                    <a:pt x="30790" y="33921"/>
                    <a:pt x="30790" y="33945"/>
                    <a:pt x="30814" y="33981"/>
                  </a:cubicBezTo>
                  <a:cubicBezTo>
                    <a:pt x="33624" y="33695"/>
                    <a:pt x="36433" y="33409"/>
                    <a:pt x="39231" y="33136"/>
                  </a:cubicBezTo>
                  <a:cubicBezTo>
                    <a:pt x="38934" y="32897"/>
                    <a:pt x="38648" y="32790"/>
                    <a:pt x="38291" y="32850"/>
                  </a:cubicBezTo>
                  <a:cubicBezTo>
                    <a:pt x="36660" y="33088"/>
                    <a:pt x="35040" y="33314"/>
                    <a:pt x="33397" y="33529"/>
                  </a:cubicBezTo>
                  <a:cubicBezTo>
                    <a:pt x="32540" y="33648"/>
                    <a:pt x="31659" y="33767"/>
                    <a:pt x="30790" y="33886"/>
                  </a:cubicBezTo>
                  <a:close/>
                  <a:moveTo>
                    <a:pt x="31242" y="52400"/>
                  </a:moveTo>
                  <a:cubicBezTo>
                    <a:pt x="31230" y="52340"/>
                    <a:pt x="31230" y="52293"/>
                    <a:pt x="31207" y="52245"/>
                  </a:cubicBezTo>
                  <a:cubicBezTo>
                    <a:pt x="27480" y="52817"/>
                    <a:pt x="23741" y="53412"/>
                    <a:pt x="20003" y="53995"/>
                  </a:cubicBezTo>
                  <a:cubicBezTo>
                    <a:pt x="20015" y="54043"/>
                    <a:pt x="20015" y="54079"/>
                    <a:pt x="20015" y="54126"/>
                  </a:cubicBezTo>
                  <a:cubicBezTo>
                    <a:pt x="23765" y="53555"/>
                    <a:pt x="27504" y="52983"/>
                    <a:pt x="31242" y="52400"/>
                  </a:cubicBezTo>
                  <a:close/>
                  <a:moveTo>
                    <a:pt x="46947" y="54472"/>
                  </a:moveTo>
                  <a:cubicBezTo>
                    <a:pt x="46959" y="54507"/>
                    <a:pt x="46970" y="54519"/>
                    <a:pt x="46982" y="54543"/>
                  </a:cubicBezTo>
                  <a:cubicBezTo>
                    <a:pt x="49768" y="52912"/>
                    <a:pt x="52566" y="51293"/>
                    <a:pt x="55317" y="49673"/>
                  </a:cubicBezTo>
                  <a:cubicBezTo>
                    <a:pt x="54864" y="49697"/>
                    <a:pt x="54483" y="49935"/>
                    <a:pt x="54055" y="50197"/>
                  </a:cubicBezTo>
                  <a:cubicBezTo>
                    <a:pt x="51804" y="51602"/>
                    <a:pt x="49506" y="52936"/>
                    <a:pt x="47220" y="54293"/>
                  </a:cubicBezTo>
                  <a:cubicBezTo>
                    <a:pt x="47137" y="54341"/>
                    <a:pt x="47030" y="54400"/>
                    <a:pt x="46947" y="54472"/>
                  </a:cubicBezTo>
                  <a:close/>
                  <a:moveTo>
                    <a:pt x="51507" y="38327"/>
                  </a:moveTo>
                  <a:cubicBezTo>
                    <a:pt x="52519" y="38196"/>
                    <a:pt x="57984" y="36076"/>
                    <a:pt x="58865" y="35529"/>
                  </a:cubicBezTo>
                  <a:cubicBezTo>
                    <a:pt x="58734" y="35576"/>
                    <a:pt x="58674" y="35576"/>
                    <a:pt x="58627" y="35600"/>
                  </a:cubicBezTo>
                  <a:cubicBezTo>
                    <a:pt x="57662" y="35957"/>
                    <a:pt x="56686" y="36326"/>
                    <a:pt x="55722" y="36684"/>
                  </a:cubicBezTo>
                  <a:cubicBezTo>
                    <a:pt x="54328" y="37219"/>
                    <a:pt x="52924" y="37779"/>
                    <a:pt x="51507" y="38327"/>
                  </a:cubicBezTo>
                  <a:close/>
                  <a:moveTo>
                    <a:pt x="84427" y="43708"/>
                  </a:moveTo>
                  <a:cubicBezTo>
                    <a:pt x="84427" y="43673"/>
                    <a:pt x="84416" y="43613"/>
                    <a:pt x="84416" y="43565"/>
                  </a:cubicBezTo>
                  <a:cubicBezTo>
                    <a:pt x="81689" y="43946"/>
                    <a:pt x="78951" y="44327"/>
                    <a:pt x="76236" y="44708"/>
                  </a:cubicBezTo>
                  <a:cubicBezTo>
                    <a:pt x="76248" y="44756"/>
                    <a:pt x="76248" y="44816"/>
                    <a:pt x="76248" y="44863"/>
                  </a:cubicBezTo>
                  <a:cubicBezTo>
                    <a:pt x="78986" y="44470"/>
                    <a:pt x="81713" y="44101"/>
                    <a:pt x="84427" y="43708"/>
                  </a:cubicBezTo>
                  <a:close/>
                  <a:moveTo>
                    <a:pt x="41779" y="50912"/>
                  </a:moveTo>
                  <a:cubicBezTo>
                    <a:pt x="41779" y="50959"/>
                    <a:pt x="41791" y="50995"/>
                    <a:pt x="41791" y="51031"/>
                  </a:cubicBezTo>
                  <a:cubicBezTo>
                    <a:pt x="43625" y="50721"/>
                    <a:pt x="45470" y="50412"/>
                    <a:pt x="47304" y="50102"/>
                  </a:cubicBezTo>
                  <a:cubicBezTo>
                    <a:pt x="47304" y="50066"/>
                    <a:pt x="47280" y="50042"/>
                    <a:pt x="47280" y="50007"/>
                  </a:cubicBezTo>
                  <a:cubicBezTo>
                    <a:pt x="46661" y="50042"/>
                    <a:pt x="46018" y="49888"/>
                    <a:pt x="45399" y="50126"/>
                  </a:cubicBezTo>
                  <a:cubicBezTo>
                    <a:pt x="45280" y="50173"/>
                    <a:pt x="45137" y="50185"/>
                    <a:pt x="45018" y="50197"/>
                  </a:cubicBezTo>
                  <a:cubicBezTo>
                    <a:pt x="43946" y="50435"/>
                    <a:pt x="42863" y="50673"/>
                    <a:pt x="41779" y="50912"/>
                  </a:cubicBezTo>
                  <a:close/>
                  <a:moveTo>
                    <a:pt x="23360" y="54698"/>
                  </a:moveTo>
                  <a:cubicBezTo>
                    <a:pt x="23360" y="54734"/>
                    <a:pt x="23384" y="54781"/>
                    <a:pt x="23384" y="54829"/>
                  </a:cubicBezTo>
                  <a:lnTo>
                    <a:pt x="31326" y="53626"/>
                  </a:lnTo>
                  <a:cubicBezTo>
                    <a:pt x="31314" y="53567"/>
                    <a:pt x="31314" y="53519"/>
                    <a:pt x="31302" y="53460"/>
                  </a:cubicBezTo>
                  <a:cubicBezTo>
                    <a:pt x="28671" y="53876"/>
                    <a:pt x="26015" y="54281"/>
                    <a:pt x="23360" y="54698"/>
                  </a:cubicBezTo>
                  <a:close/>
                  <a:moveTo>
                    <a:pt x="4929" y="18491"/>
                  </a:moveTo>
                  <a:cubicBezTo>
                    <a:pt x="4977" y="18491"/>
                    <a:pt x="5013" y="18491"/>
                    <a:pt x="5060" y="18467"/>
                  </a:cubicBezTo>
                  <a:lnTo>
                    <a:pt x="5060" y="18193"/>
                  </a:lnTo>
                  <a:cubicBezTo>
                    <a:pt x="5037" y="17598"/>
                    <a:pt x="4989" y="17015"/>
                    <a:pt x="4989" y="16419"/>
                  </a:cubicBezTo>
                  <a:cubicBezTo>
                    <a:pt x="4965" y="15574"/>
                    <a:pt x="5108" y="14752"/>
                    <a:pt x="5680" y="14086"/>
                  </a:cubicBezTo>
                  <a:cubicBezTo>
                    <a:pt x="5108" y="14169"/>
                    <a:pt x="4775" y="14514"/>
                    <a:pt x="4751" y="15169"/>
                  </a:cubicBezTo>
                  <a:cubicBezTo>
                    <a:pt x="4715" y="15895"/>
                    <a:pt x="4727" y="16622"/>
                    <a:pt x="4763" y="17360"/>
                  </a:cubicBezTo>
                  <a:cubicBezTo>
                    <a:pt x="4775" y="17741"/>
                    <a:pt x="4870" y="18110"/>
                    <a:pt x="4929" y="18491"/>
                  </a:cubicBezTo>
                  <a:close/>
                  <a:moveTo>
                    <a:pt x="57400" y="23682"/>
                  </a:moveTo>
                  <a:cubicBezTo>
                    <a:pt x="57388" y="23646"/>
                    <a:pt x="57365" y="23623"/>
                    <a:pt x="57341" y="23575"/>
                  </a:cubicBezTo>
                  <a:cubicBezTo>
                    <a:pt x="54102" y="24754"/>
                    <a:pt x="50852" y="25932"/>
                    <a:pt x="47613" y="27087"/>
                  </a:cubicBezTo>
                  <a:cubicBezTo>
                    <a:pt x="47625" y="27123"/>
                    <a:pt x="47637" y="27159"/>
                    <a:pt x="47661" y="27194"/>
                  </a:cubicBezTo>
                  <a:cubicBezTo>
                    <a:pt x="50899" y="26028"/>
                    <a:pt x="54150" y="24861"/>
                    <a:pt x="57400" y="23682"/>
                  </a:cubicBezTo>
                  <a:close/>
                  <a:moveTo>
                    <a:pt x="43970" y="58436"/>
                  </a:moveTo>
                  <a:cubicBezTo>
                    <a:pt x="43994" y="58460"/>
                    <a:pt x="44030" y="58508"/>
                    <a:pt x="44053" y="58532"/>
                  </a:cubicBezTo>
                  <a:cubicBezTo>
                    <a:pt x="45589" y="57603"/>
                    <a:pt x="47125" y="56650"/>
                    <a:pt x="48673" y="55698"/>
                  </a:cubicBezTo>
                  <a:cubicBezTo>
                    <a:pt x="48625" y="55662"/>
                    <a:pt x="48613" y="55650"/>
                    <a:pt x="48613" y="55650"/>
                  </a:cubicBezTo>
                  <a:cubicBezTo>
                    <a:pt x="47137" y="56472"/>
                    <a:pt x="45673" y="57270"/>
                    <a:pt x="44208" y="58103"/>
                  </a:cubicBezTo>
                  <a:cubicBezTo>
                    <a:pt x="44101" y="58162"/>
                    <a:pt x="44053" y="58329"/>
                    <a:pt x="43970" y="58436"/>
                  </a:cubicBezTo>
                  <a:close/>
                  <a:moveTo>
                    <a:pt x="64365" y="33862"/>
                  </a:moveTo>
                  <a:cubicBezTo>
                    <a:pt x="62722" y="34267"/>
                    <a:pt x="61079" y="34707"/>
                    <a:pt x="59662" y="35719"/>
                  </a:cubicBezTo>
                  <a:cubicBezTo>
                    <a:pt x="59686" y="35719"/>
                    <a:pt x="59686" y="35731"/>
                    <a:pt x="59698" y="35731"/>
                  </a:cubicBezTo>
                  <a:cubicBezTo>
                    <a:pt x="60936" y="35374"/>
                    <a:pt x="62044" y="34648"/>
                    <a:pt x="63330" y="34398"/>
                  </a:cubicBezTo>
                  <a:cubicBezTo>
                    <a:pt x="63687" y="34338"/>
                    <a:pt x="64008" y="34052"/>
                    <a:pt x="64365" y="33862"/>
                  </a:cubicBezTo>
                  <a:close/>
                  <a:moveTo>
                    <a:pt x="88297" y="12538"/>
                  </a:moveTo>
                  <a:cubicBezTo>
                    <a:pt x="88273" y="12502"/>
                    <a:pt x="88261" y="12478"/>
                    <a:pt x="88226" y="12443"/>
                  </a:cubicBezTo>
                  <a:cubicBezTo>
                    <a:pt x="86428" y="13050"/>
                    <a:pt x="84642" y="13669"/>
                    <a:pt x="82844" y="14276"/>
                  </a:cubicBezTo>
                  <a:cubicBezTo>
                    <a:pt x="82856" y="14300"/>
                    <a:pt x="82868" y="14348"/>
                    <a:pt x="82868" y="14383"/>
                  </a:cubicBezTo>
                  <a:cubicBezTo>
                    <a:pt x="84630" y="13824"/>
                    <a:pt x="86380" y="13288"/>
                    <a:pt x="88118" y="12740"/>
                  </a:cubicBezTo>
                  <a:cubicBezTo>
                    <a:pt x="88202" y="12728"/>
                    <a:pt x="88237" y="12609"/>
                    <a:pt x="88297" y="12538"/>
                  </a:cubicBezTo>
                  <a:close/>
                  <a:moveTo>
                    <a:pt x="23551" y="55376"/>
                  </a:moveTo>
                  <a:cubicBezTo>
                    <a:pt x="23444" y="55460"/>
                    <a:pt x="23313" y="55495"/>
                    <a:pt x="23277" y="55567"/>
                  </a:cubicBezTo>
                  <a:cubicBezTo>
                    <a:pt x="22860" y="56615"/>
                    <a:pt x="22479" y="57651"/>
                    <a:pt x="22063" y="58734"/>
                  </a:cubicBezTo>
                  <a:cubicBezTo>
                    <a:pt x="22205" y="58770"/>
                    <a:pt x="22313" y="58817"/>
                    <a:pt x="22396" y="58841"/>
                  </a:cubicBezTo>
                  <a:cubicBezTo>
                    <a:pt x="22765" y="57698"/>
                    <a:pt x="23146" y="56591"/>
                    <a:pt x="23551" y="55376"/>
                  </a:cubicBezTo>
                  <a:close/>
                  <a:moveTo>
                    <a:pt x="8799" y="21777"/>
                  </a:moveTo>
                  <a:lnTo>
                    <a:pt x="8668" y="21860"/>
                  </a:lnTo>
                  <a:lnTo>
                    <a:pt x="12145" y="27182"/>
                  </a:lnTo>
                  <a:cubicBezTo>
                    <a:pt x="12180" y="27159"/>
                    <a:pt x="12204" y="27147"/>
                    <a:pt x="12240" y="27123"/>
                  </a:cubicBezTo>
                  <a:cubicBezTo>
                    <a:pt x="11109" y="25313"/>
                    <a:pt x="9954" y="23527"/>
                    <a:pt x="8799" y="21777"/>
                  </a:cubicBezTo>
                  <a:close/>
                  <a:moveTo>
                    <a:pt x="23134" y="55519"/>
                  </a:moveTo>
                  <a:lnTo>
                    <a:pt x="23075" y="55460"/>
                  </a:lnTo>
                  <a:cubicBezTo>
                    <a:pt x="22991" y="55531"/>
                    <a:pt x="22896" y="55567"/>
                    <a:pt x="22848" y="55662"/>
                  </a:cubicBezTo>
                  <a:cubicBezTo>
                    <a:pt x="22432" y="56627"/>
                    <a:pt x="22027" y="57603"/>
                    <a:pt x="21622" y="58567"/>
                  </a:cubicBezTo>
                  <a:cubicBezTo>
                    <a:pt x="21658" y="58603"/>
                    <a:pt x="21682" y="58639"/>
                    <a:pt x="21717" y="58686"/>
                  </a:cubicBezTo>
                  <a:cubicBezTo>
                    <a:pt x="21801" y="58651"/>
                    <a:pt x="21967" y="58639"/>
                    <a:pt x="22003" y="58567"/>
                  </a:cubicBezTo>
                  <a:cubicBezTo>
                    <a:pt x="22384" y="57555"/>
                    <a:pt x="22753" y="56531"/>
                    <a:pt x="23134" y="55519"/>
                  </a:cubicBezTo>
                  <a:close/>
                  <a:moveTo>
                    <a:pt x="3346" y="41256"/>
                  </a:moveTo>
                  <a:lnTo>
                    <a:pt x="3346" y="41363"/>
                  </a:lnTo>
                  <a:cubicBezTo>
                    <a:pt x="4537" y="41625"/>
                    <a:pt x="5727" y="41875"/>
                    <a:pt x="6918" y="42149"/>
                  </a:cubicBezTo>
                  <a:cubicBezTo>
                    <a:pt x="6942" y="42125"/>
                    <a:pt x="6954" y="42101"/>
                    <a:pt x="6965" y="42077"/>
                  </a:cubicBezTo>
                  <a:cubicBezTo>
                    <a:pt x="6799" y="41970"/>
                    <a:pt x="6656" y="41791"/>
                    <a:pt x="6489" y="41768"/>
                  </a:cubicBezTo>
                  <a:cubicBezTo>
                    <a:pt x="5537" y="41565"/>
                    <a:pt x="4584" y="41410"/>
                    <a:pt x="3620" y="41232"/>
                  </a:cubicBezTo>
                  <a:cubicBezTo>
                    <a:pt x="3548" y="41232"/>
                    <a:pt x="3441" y="41256"/>
                    <a:pt x="3346" y="41256"/>
                  </a:cubicBezTo>
                  <a:close/>
                  <a:moveTo>
                    <a:pt x="17086" y="46268"/>
                  </a:moveTo>
                  <a:cubicBezTo>
                    <a:pt x="17062" y="46304"/>
                    <a:pt x="17026" y="46316"/>
                    <a:pt x="17014" y="46340"/>
                  </a:cubicBezTo>
                  <a:cubicBezTo>
                    <a:pt x="17800" y="47435"/>
                    <a:pt x="18574" y="48518"/>
                    <a:pt x="19360" y="49602"/>
                  </a:cubicBezTo>
                  <a:cubicBezTo>
                    <a:pt x="19407" y="49590"/>
                    <a:pt x="19443" y="49578"/>
                    <a:pt x="19479" y="49566"/>
                  </a:cubicBezTo>
                  <a:cubicBezTo>
                    <a:pt x="19443" y="49411"/>
                    <a:pt x="19407" y="49269"/>
                    <a:pt x="19348" y="49114"/>
                  </a:cubicBezTo>
                  <a:cubicBezTo>
                    <a:pt x="19336" y="49066"/>
                    <a:pt x="19288" y="49042"/>
                    <a:pt x="19276" y="48995"/>
                  </a:cubicBezTo>
                  <a:cubicBezTo>
                    <a:pt x="18526" y="48090"/>
                    <a:pt x="17812" y="47185"/>
                    <a:pt x="17086" y="46268"/>
                  </a:cubicBezTo>
                  <a:close/>
                  <a:moveTo>
                    <a:pt x="45768" y="10133"/>
                  </a:moveTo>
                  <a:cubicBezTo>
                    <a:pt x="46530" y="10633"/>
                    <a:pt x="47209" y="10073"/>
                    <a:pt x="47923" y="9990"/>
                  </a:cubicBezTo>
                  <a:cubicBezTo>
                    <a:pt x="47161" y="9502"/>
                    <a:pt x="46482" y="10049"/>
                    <a:pt x="45768" y="10133"/>
                  </a:cubicBezTo>
                  <a:close/>
                  <a:moveTo>
                    <a:pt x="4239" y="31552"/>
                  </a:moveTo>
                  <a:cubicBezTo>
                    <a:pt x="5096" y="32207"/>
                    <a:pt x="6001" y="32433"/>
                    <a:pt x="6894" y="32612"/>
                  </a:cubicBezTo>
                  <a:cubicBezTo>
                    <a:pt x="6203" y="31885"/>
                    <a:pt x="5239" y="31802"/>
                    <a:pt x="4239" y="31552"/>
                  </a:cubicBezTo>
                  <a:close/>
                  <a:moveTo>
                    <a:pt x="22146" y="41553"/>
                  </a:moveTo>
                  <a:cubicBezTo>
                    <a:pt x="23170" y="42303"/>
                    <a:pt x="24408" y="42553"/>
                    <a:pt x="25575" y="42982"/>
                  </a:cubicBezTo>
                  <a:cubicBezTo>
                    <a:pt x="24539" y="42280"/>
                    <a:pt x="23325" y="41982"/>
                    <a:pt x="22146" y="41553"/>
                  </a:cubicBezTo>
                  <a:close/>
                  <a:moveTo>
                    <a:pt x="74331" y="46709"/>
                  </a:moveTo>
                  <a:cubicBezTo>
                    <a:pt x="73855" y="46744"/>
                    <a:pt x="73414" y="46804"/>
                    <a:pt x="72997" y="47125"/>
                  </a:cubicBezTo>
                  <a:cubicBezTo>
                    <a:pt x="72426" y="47566"/>
                    <a:pt x="71724" y="47864"/>
                    <a:pt x="71081" y="48233"/>
                  </a:cubicBezTo>
                  <a:cubicBezTo>
                    <a:pt x="71092" y="48268"/>
                    <a:pt x="71116" y="48316"/>
                    <a:pt x="71140" y="48340"/>
                  </a:cubicBezTo>
                  <a:cubicBezTo>
                    <a:pt x="72200" y="47804"/>
                    <a:pt x="73271" y="47256"/>
                    <a:pt x="74331" y="46709"/>
                  </a:cubicBezTo>
                  <a:close/>
                  <a:moveTo>
                    <a:pt x="73462" y="30897"/>
                  </a:moveTo>
                  <a:cubicBezTo>
                    <a:pt x="73938" y="30611"/>
                    <a:pt x="74391" y="30361"/>
                    <a:pt x="74819" y="30100"/>
                  </a:cubicBezTo>
                  <a:cubicBezTo>
                    <a:pt x="74902" y="30040"/>
                    <a:pt x="74926" y="29897"/>
                    <a:pt x="75010" y="29742"/>
                  </a:cubicBezTo>
                  <a:cubicBezTo>
                    <a:pt x="74533" y="29766"/>
                    <a:pt x="74164" y="29802"/>
                    <a:pt x="73759" y="29826"/>
                  </a:cubicBezTo>
                  <a:cubicBezTo>
                    <a:pt x="73771" y="29980"/>
                    <a:pt x="73795" y="30064"/>
                    <a:pt x="73807" y="30183"/>
                  </a:cubicBezTo>
                  <a:cubicBezTo>
                    <a:pt x="74105" y="30052"/>
                    <a:pt x="74355" y="29945"/>
                    <a:pt x="74605" y="29826"/>
                  </a:cubicBezTo>
                  <a:lnTo>
                    <a:pt x="74652" y="29921"/>
                  </a:lnTo>
                  <a:cubicBezTo>
                    <a:pt x="74224" y="30171"/>
                    <a:pt x="73640" y="30278"/>
                    <a:pt x="73462" y="30897"/>
                  </a:cubicBezTo>
                  <a:close/>
                  <a:moveTo>
                    <a:pt x="3310" y="41672"/>
                  </a:moveTo>
                  <a:cubicBezTo>
                    <a:pt x="3286" y="41708"/>
                    <a:pt x="3286" y="41744"/>
                    <a:pt x="3274" y="41780"/>
                  </a:cubicBezTo>
                  <a:cubicBezTo>
                    <a:pt x="4644" y="42101"/>
                    <a:pt x="6001" y="42434"/>
                    <a:pt x="7370" y="42756"/>
                  </a:cubicBezTo>
                  <a:cubicBezTo>
                    <a:pt x="7382" y="42720"/>
                    <a:pt x="7394" y="42661"/>
                    <a:pt x="7394" y="42613"/>
                  </a:cubicBezTo>
                  <a:cubicBezTo>
                    <a:pt x="6061" y="42220"/>
                    <a:pt x="4679" y="41958"/>
                    <a:pt x="3310" y="41672"/>
                  </a:cubicBezTo>
                  <a:close/>
                  <a:moveTo>
                    <a:pt x="8620" y="34207"/>
                  </a:moveTo>
                  <a:cubicBezTo>
                    <a:pt x="9537" y="34767"/>
                    <a:pt x="10597" y="34922"/>
                    <a:pt x="11597" y="35255"/>
                  </a:cubicBezTo>
                  <a:cubicBezTo>
                    <a:pt x="11121" y="34874"/>
                    <a:pt x="9621" y="34338"/>
                    <a:pt x="8620" y="34207"/>
                  </a:cubicBezTo>
                  <a:close/>
                  <a:moveTo>
                    <a:pt x="48494" y="48923"/>
                  </a:moveTo>
                  <a:cubicBezTo>
                    <a:pt x="48494" y="48947"/>
                    <a:pt x="48494" y="48983"/>
                    <a:pt x="48506" y="49007"/>
                  </a:cubicBezTo>
                  <a:cubicBezTo>
                    <a:pt x="50769" y="48626"/>
                    <a:pt x="53031" y="48233"/>
                    <a:pt x="55305" y="47852"/>
                  </a:cubicBezTo>
                  <a:cubicBezTo>
                    <a:pt x="55305" y="47816"/>
                    <a:pt x="55293" y="47792"/>
                    <a:pt x="55293" y="47756"/>
                  </a:cubicBezTo>
                  <a:cubicBezTo>
                    <a:pt x="53019" y="48161"/>
                    <a:pt x="50757" y="48554"/>
                    <a:pt x="48494" y="48923"/>
                  </a:cubicBezTo>
                  <a:close/>
                  <a:moveTo>
                    <a:pt x="52316" y="12300"/>
                  </a:moveTo>
                  <a:cubicBezTo>
                    <a:pt x="53114" y="12669"/>
                    <a:pt x="53757" y="12133"/>
                    <a:pt x="54567" y="12050"/>
                  </a:cubicBezTo>
                  <a:cubicBezTo>
                    <a:pt x="53924" y="11788"/>
                    <a:pt x="53578" y="11823"/>
                    <a:pt x="52316" y="12300"/>
                  </a:cubicBezTo>
                  <a:close/>
                  <a:moveTo>
                    <a:pt x="40172" y="41744"/>
                  </a:moveTo>
                  <a:cubicBezTo>
                    <a:pt x="39279" y="41910"/>
                    <a:pt x="37005" y="42923"/>
                    <a:pt x="36505" y="43363"/>
                  </a:cubicBezTo>
                  <a:cubicBezTo>
                    <a:pt x="37731" y="42839"/>
                    <a:pt x="38946" y="42303"/>
                    <a:pt x="40172" y="41744"/>
                  </a:cubicBezTo>
                  <a:close/>
                  <a:moveTo>
                    <a:pt x="48709" y="11073"/>
                  </a:moveTo>
                  <a:cubicBezTo>
                    <a:pt x="49245" y="11371"/>
                    <a:pt x="49887" y="11300"/>
                    <a:pt x="50757" y="10847"/>
                  </a:cubicBezTo>
                  <a:cubicBezTo>
                    <a:pt x="50042" y="10466"/>
                    <a:pt x="49447" y="11026"/>
                    <a:pt x="48709" y="11073"/>
                  </a:cubicBezTo>
                  <a:close/>
                  <a:moveTo>
                    <a:pt x="44708" y="9764"/>
                  </a:moveTo>
                  <a:cubicBezTo>
                    <a:pt x="45435" y="10192"/>
                    <a:pt x="46054" y="9645"/>
                    <a:pt x="46732" y="9573"/>
                  </a:cubicBezTo>
                  <a:cubicBezTo>
                    <a:pt x="46006" y="9156"/>
                    <a:pt x="45375" y="9704"/>
                    <a:pt x="44708" y="9764"/>
                  </a:cubicBezTo>
                  <a:close/>
                  <a:moveTo>
                    <a:pt x="19038" y="24944"/>
                  </a:moveTo>
                  <a:cubicBezTo>
                    <a:pt x="18395" y="24337"/>
                    <a:pt x="17907" y="23563"/>
                    <a:pt x="17062" y="23230"/>
                  </a:cubicBezTo>
                  <a:cubicBezTo>
                    <a:pt x="17693" y="23825"/>
                    <a:pt x="18217" y="24563"/>
                    <a:pt x="19038" y="24944"/>
                  </a:cubicBezTo>
                  <a:close/>
                  <a:moveTo>
                    <a:pt x="22122" y="26063"/>
                  </a:moveTo>
                  <a:cubicBezTo>
                    <a:pt x="21408" y="25456"/>
                    <a:pt x="20824" y="24682"/>
                    <a:pt x="19931" y="24301"/>
                  </a:cubicBezTo>
                  <a:cubicBezTo>
                    <a:pt x="20670" y="24861"/>
                    <a:pt x="21181" y="25718"/>
                    <a:pt x="22122" y="26063"/>
                  </a:cubicBezTo>
                  <a:close/>
                  <a:moveTo>
                    <a:pt x="48923" y="10299"/>
                  </a:moveTo>
                  <a:cubicBezTo>
                    <a:pt x="48590" y="9990"/>
                    <a:pt x="48256" y="10180"/>
                    <a:pt x="47911" y="10252"/>
                  </a:cubicBezTo>
                  <a:cubicBezTo>
                    <a:pt x="47566" y="10335"/>
                    <a:pt x="47244" y="10419"/>
                    <a:pt x="46839" y="10526"/>
                  </a:cubicBezTo>
                  <a:cubicBezTo>
                    <a:pt x="47435" y="10764"/>
                    <a:pt x="47959" y="10704"/>
                    <a:pt x="48923" y="10299"/>
                  </a:cubicBezTo>
                  <a:close/>
                  <a:moveTo>
                    <a:pt x="65723" y="33814"/>
                  </a:moveTo>
                  <a:cubicBezTo>
                    <a:pt x="65735" y="33850"/>
                    <a:pt x="65770" y="33886"/>
                    <a:pt x="65782" y="33921"/>
                  </a:cubicBezTo>
                  <a:cubicBezTo>
                    <a:pt x="67044" y="33374"/>
                    <a:pt x="68330" y="32802"/>
                    <a:pt x="69592" y="32255"/>
                  </a:cubicBezTo>
                  <a:cubicBezTo>
                    <a:pt x="69580" y="32207"/>
                    <a:pt x="69568" y="32159"/>
                    <a:pt x="69533" y="32135"/>
                  </a:cubicBezTo>
                  <a:cubicBezTo>
                    <a:pt x="68271" y="32683"/>
                    <a:pt x="67009" y="33255"/>
                    <a:pt x="65723" y="33814"/>
                  </a:cubicBezTo>
                  <a:close/>
                  <a:moveTo>
                    <a:pt x="62210" y="14324"/>
                  </a:moveTo>
                  <a:cubicBezTo>
                    <a:pt x="61306" y="14050"/>
                    <a:pt x="60472" y="14479"/>
                    <a:pt x="59603" y="14621"/>
                  </a:cubicBezTo>
                  <a:cubicBezTo>
                    <a:pt x="60484" y="14693"/>
                    <a:pt x="61353" y="14455"/>
                    <a:pt x="62210" y="14324"/>
                  </a:cubicBezTo>
                  <a:close/>
                  <a:moveTo>
                    <a:pt x="45816" y="39994"/>
                  </a:moveTo>
                  <a:cubicBezTo>
                    <a:pt x="45827" y="40041"/>
                    <a:pt x="45851" y="40101"/>
                    <a:pt x="45875" y="40136"/>
                  </a:cubicBezTo>
                  <a:cubicBezTo>
                    <a:pt x="46970" y="39696"/>
                    <a:pt x="48078" y="39244"/>
                    <a:pt x="49173" y="38791"/>
                  </a:cubicBezTo>
                  <a:lnTo>
                    <a:pt x="49125" y="38648"/>
                  </a:lnTo>
                  <a:cubicBezTo>
                    <a:pt x="48030" y="39101"/>
                    <a:pt x="46923" y="39541"/>
                    <a:pt x="45816" y="39994"/>
                  </a:cubicBezTo>
                  <a:close/>
                  <a:moveTo>
                    <a:pt x="45518" y="40053"/>
                  </a:moveTo>
                  <a:cubicBezTo>
                    <a:pt x="45494" y="40006"/>
                    <a:pt x="45470" y="39946"/>
                    <a:pt x="45458" y="39898"/>
                  </a:cubicBezTo>
                  <a:lnTo>
                    <a:pt x="42101" y="41327"/>
                  </a:lnTo>
                  <a:cubicBezTo>
                    <a:pt x="42125" y="41375"/>
                    <a:pt x="42136" y="41410"/>
                    <a:pt x="42148" y="41446"/>
                  </a:cubicBezTo>
                  <a:cubicBezTo>
                    <a:pt x="43268" y="40994"/>
                    <a:pt x="44387" y="40517"/>
                    <a:pt x="45518" y="40053"/>
                  </a:cubicBezTo>
                  <a:close/>
                  <a:moveTo>
                    <a:pt x="8585" y="20170"/>
                  </a:moveTo>
                  <a:cubicBezTo>
                    <a:pt x="9240" y="20706"/>
                    <a:pt x="9716" y="21468"/>
                    <a:pt x="10525" y="21825"/>
                  </a:cubicBezTo>
                  <a:cubicBezTo>
                    <a:pt x="9882" y="21253"/>
                    <a:pt x="9454" y="20467"/>
                    <a:pt x="8585" y="20170"/>
                  </a:cubicBezTo>
                  <a:close/>
                  <a:moveTo>
                    <a:pt x="41982" y="8859"/>
                  </a:moveTo>
                  <a:cubicBezTo>
                    <a:pt x="42756" y="9287"/>
                    <a:pt x="43387" y="8740"/>
                    <a:pt x="44089" y="8609"/>
                  </a:cubicBezTo>
                  <a:cubicBezTo>
                    <a:pt x="43351" y="8454"/>
                    <a:pt x="42684" y="8752"/>
                    <a:pt x="41982" y="8859"/>
                  </a:cubicBezTo>
                  <a:close/>
                  <a:moveTo>
                    <a:pt x="55602" y="13276"/>
                  </a:moveTo>
                  <a:cubicBezTo>
                    <a:pt x="56388" y="13526"/>
                    <a:pt x="57103" y="13097"/>
                    <a:pt x="57865" y="12990"/>
                  </a:cubicBezTo>
                  <a:cubicBezTo>
                    <a:pt x="57067" y="12728"/>
                    <a:pt x="56364" y="13193"/>
                    <a:pt x="55602" y="13276"/>
                  </a:cubicBezTo>
                  <a:close/>
                  <a:moveTo>
                    <a:pt x="5572" y="31766"/>
                  </a:moveTo>
                  <a:cubicBezTo>
                    <a:pt x="5013" y="31326"/>
                    <a:pt x="4001" y="30992"/>
                    <a:pt x="3489" y="31064"/>
                  </a:cubicBezTo>
                  <a:cubicBezTo>
                    <a:pt x="3882" y="31409"/>
                    <a:pt x="4572" y="31624"/>
                    <a:pt x="5572" y="31766"/>
                  </a:cubicBezTo>
                  <a:close/>
                  <a:moveTo>
                    <a:pt x="47935" y="10847"/>
                  </a:moveTo>
                  <a:cubicBezTo>
                    <a:pt x="48328" y="11073"/>
                    <a:pt x="49387" y="10895"/>
                    <a:pt x="49828" y="10550"/>
                  </a:cubicBezTo>
                  <a:cubicBezTo>
                    <a:pt x="49411" y="10407"/>
                    <a:pt x="48768" y="10514"/>
                    <a:pt x="47935" y="10847"/>
                  </a:cubicBezTo>
                  <a:close/>
                  <a:moveTo>
                    <a:pt x="14716" y="19824"/>
                  </a:moveTo>
                  <a:cubicBezTo>
                    <a:pt x="14704" y="19860"/>
                    <a:pt x="14693" y="19884"/>
                    <a:pt x="14693" y="19932"/>
                  </a:cubicBezTo>
                  <a:cubicBezTo>
                    <a:pt x="16205" y="20491"/>
                    <a:pt x="17741" y="21063"/>
                    <a:pt x="19265" y="21646"/>
                  </a:cubicBezTo>
                  <a:cubicBezTo>
                    <a:pt x="19276" y="21610"/>
                    <a:pt x="19288" y="21587"/>
                    <a:pt x="19288" y="21551"/>
                  </a:cubicBezTo>
                  <a:cubicBezTo>
                    <a:pt x="17752" y="20956"/>
                    <a:pt x="16240" y="20396"/>
                    <a:pt x="14716" y="19824"/>
                  </a:cubicBezTo>
                  <a:close/>
                  <a:moveTo>
                    <a:pt x="26480" y="27623"/>
                  </a:moveTo>
                  <a:cubicBezTo>
                    <a:pt x="25837" y="27087"/>
                    <a:pt x="25396" y="26313"/>
                    <a:pt x="24539" y="26028"/>
                  </a:cubicBezTo>
                  <a:cubicBezTo>
                    <a:pt x="25182" y="26587"/>
                    <a:pt x="25670" y="27278"/>
                    <a:pt x="26480" y="27623"/>
                  </a:cubicBezTo>
                  <a:close/>
                  <a:moveTo>
                    <a:pt x="33981" y="44066"/>
                  </a:moveTo>
                  <a:cubicBezTo>
                    <a:pt x="35005" y="43923"/>
                    <a:pt x="35826" y="43351"/>
                    <a:pt x="36719" y="42934"/>
                  </a:cubicBezTo>
                  <a:cubicBezTo>
                    <a:pt x="36707" y="42911"/>
                    <a:pt x="36683" y="42863"/>
                    <a:pt x="36672" y="42827"/>
                  </a:cubicBezTo>
                  <a:cubicBezTo>
                    <a:pt x="35779" y="43232"/>
                    <a:pt x="34886" y="43649"/>
                    <a:pt x="33981" y="44066"/>
                  </a:cubicBezTo>
                  <a:close/>
                  <a:moveTo>
                    <a:pt x="45792" y="9240"/>
                  </a:moveTo>
                  <a:cubicBezTo>
                    <a:pt x="45351" y="9026"/>
                    <a:pt x="44363" y="9168"/>
                    <a:pt x="43815" y="9502"/>
                  </a:cubicBezTo>
                  <a:cubicBezTo>
                    <a:pt x="44518" y="9799"/>
                    <a:pt x="45077" y="9299"/>
                    <a:pt x="45792" y="9240"/>
                  </a:cubicBezTo>
                  <a:close/>
                  <a:moveTo>
                    <a:pt x="14145" y="23253"/>
                  </a:moveTo>
                  <a:lnTo>
                    <a:pt x="14240" y="23146"/>
                  </a:lnTo>
                  <a:cubicBezTo>
                    <a:pt x="13585" y="22634"/>
                    <a:pt x="13252" y="21765"/>
                    <a:pt x="12335" y="21527"/>
                  </a:cubicBezTo>
                  <a:cubicBezTo>
                    <a:pt x="12930" y="22099"/>
                    <a:pt x="13526" y="22670"/>
                    <a:pt x="14145" y="23253"/>
                  </a:cubicBezTo>
                  <a:close/>
                  <a:moveTo>
                    <a:pt x="30456" y="28314"/>
                  </a:moveTo>
                  <a:cubicBezTo>
                    <a:pt x="31099" y="28790"/>
                    <a:pt x="31611" y="29480"/>
                    <a:pt x="32445" y="29742"/>
                  </a:cubicBezTo>
                  <a:cubicBezTo>
                    <a:pt x="31790" y="29230"/>
                    <a:pt x="31290" y="28528"/>
                    <a:pt x="30456" y="28314"/>
                  </a:cubicBezTo>
                  <a:close/>
                  <a:moveTo>
                    <a:pt x="28147" y="27444"/>
                  </a:moveTo>
                  <a:cubicBezTo>
                    <a:pt x="29671" y="28873"/>
                    <a:pt x="29421" y="28790"/>
                    <a:pt x="30099" y="28885"/>
                  </a:cubicBezTo>
                  <a:cubicBezTo>
                    <a:pt x="29409" y="28397"/>
                    <a:pt x="28909" y="27754"/>
                    <a:pt x="28147" y="27444"/>
                  </a:cubicBezTo>
                  <a:close/>
                  <a:moveTo>
                    <a:pt x="29159" y="27837"/>
                  </a:moveTo>
                  <a:cubicBezTo>
                    <a:pt x="30254" y="28909"/>
                    <a:pt x="30718" y="29230"/>
                    <a:pt x="31135" y="29242"/>
                  </a:cubicBezTo>
                  <a:cubicBezTo>
                    <a:pt x="30278" y="28385"/>
                    <a:pt x="29647" y="27921"/>
                    <a:pt x="29159" y="27837"/>
                  </a:cubicBezTo>
                  <a:close/>
                  <a:moveTo>
                    <a:pt x="52459" y="37696"/>
                  </a:moveTo>
                  <a:cubicBezTo>
                    <a:pt x="52447" y="37660"/>
                    <a:pt x="52435" y="37624"/>
                    <a:pt x="52423" y="37577"/>
                  </a:cubicBezTo>
                  <a:cubicBezTo>
                    <a:pt x="51233" y="38089"/>
                    <a:pt x="50054" y="38589"/>
                    <a:pt x="48864" y="39101"/>
                  </a:cubicBezTo>
                  <a:cubicBezTo>
                    <a:pt x="48875" y="39124"/>
                    <a:pt x="48875" y="39160"/>
                    <a:pt x="48887" y="39184"/>
                  </a:cubicBezTo>
                  <a:cubicBezTo>
                    <a:pt x="48947" y="39172"/>
                    <a:pt x="48994" y="39160"/>
                    <a:pt x="49054" y="39160"/>
                  </a:cubicBezTo>
                  <a:cubicBezTo>
                    <a:pt x="49542" y="39148"/>
                    <a:pt x="49840" y="38755"/>
                    <a:pt x="50257" y="38589"/>
                  </a:cubicBezTo>
                  <a:cubicBezTo>
                    <a:pt x="51007" y="38291"/>
                    <a:pt x="51733" y="37993"/>
                    <a:pt x="52459" y="37696"/>
                  </a:cubicBezTo>
                  <a:close/>
                  <a:moveTo>
                    <a:pt x="25777" y="26504"/>
                  </a:moveTo>
                  <a:cubicBezTo>
                    <a:pt x="26789" y="27659"/>
                    <a:pt x="27194" y="27980"/>
                    <a:pt x="27718" y="28040"/>
                  </a:cubicBezTo>
                  <a:cubicBezTo>
                    <a:pt x="27039" y="27516"/>
                    <a:pt x="26539" y="26849"/>
                    <a:pt x="25777" y="26504"/>
                  </a:cubicBezTo>
                  <a:close/>
                  <a:moveTo>
                    <a:pt x="55376" y="12300"/>
                  </a:moveTo>
                  <a:cubicBezTo>
                    <a:pt x="54662" y="12050"/>
                    <a:pt x="54043" y="12478"/>
                    <a:pt x="53376" y="12609"/>
                  </a:cubicBezTo>
                  <a:cubicBezTo>
                    <a:pt x="54067" y="12800"/>
                    <a:pt x="54698" y="12395"/>
                    <a:pt x="55376" y="12300"/>
                  </a:cubicBezTo>
                  <a:close/>
                  <a:moveTo>
                    <a:pt x="33147" y="43935"/>
                  </a:moveTo>
                  <a:cubicBezTo>
                    <a:pt x="32266" y="44220"/>
                    <a:pt x="31373" y="44506"/>
                    <a:pt x="30492" y="44780"/>
                  </a:cubicBezTo>
                  <a:cubicBezTo>
                    <a:pt x="31528" y="44887"/>
                    <a:pt x="32314" y="44339"/>
                    <a:pt x="33147" y="43935"/>
                  </a:cubicBezTo>
                  <a:close/>
                  <a:moveTo>
                    <a:pt x="41601" y="58543"/>
                  </a:moveTo>
                  <a:cubicBezTo>
                    <a:pt x="42136" y="57627"/>
                    <a:pt x="42684" y="56722"/>
                    <a:pt x="43220" y="55793"/>
                  </a:cubicBezTo>
                  <a:cubicBezTo>
                    <a:pt x="43184" y="55781"/>
                    <a:pt x="43160" y="55769"/>
                    <a:pt x="43149" y="55757"/>
                  </a:cubicBezTo>
                  <a:cubicBezTo>
                    <a:pt x="42434" y="56555"/>
                    <a:pt x="42029" y="57567"/>
                    <a:pt x="41601" y="58543"/>
                  </a:cubicBezTo>
                  <a:close/>
                  <a:moveTo>
                    <a:pt x="20884" y="25635"/>
                  </a:moveTo>
                  <a:cubicBezTo>
                    <a:pt x="20277" y="25016"/>
                    <a:pt x="19681" y="24396"/>
                    <a:pt x="18931" y="23932"/>
                  </a:cubicBezTo>
                  <a:cubicBezTo>
                    <a:pt x="19574" y="24516"/>
                    <a:pt x="20062" y="25242"/>
                    <a:pt x="20884" y="25635"/>
                  </a:cubicBezTo>
                  <a:close/>
                  <a:moveTo>
                    <a:pt x="17026" y="24242"/>
                  </a:moveTo>
                  <a:cubicBezTo>
                    <a:pt x="16300" y="23349"/>
                    <a:pt x="15419" y="22575"/>
                    <a:pt x="15097" y="22551"/>
                  </a:cubicBezTo>
                  <a:cubicBezTo>
                    <a:pt x="15788" y="23099"/>
                    <a:pt x="16240" y="23873"/>
                    <a:pt x="17026" y="24242"/>
                  </a:cubicBezTo>
                  <a:close/>
                  <a:moveTo>
                    <a:pt x="51626" y="12050"/>
                  </a:moveTo>
                  <a:cubicBezTo>
                    <a:pt x="52281" y="12264"/>
                    <a:pt x="52840" y="11859"/>
                    <a:pt x="53447" y="11740"/>
                  </a:cubicBezTo>
                  <a:cubicBezTo>
                    <a:pt x="52793" y="11502"/>
                    <a:pt x="52245" y="11943"/>
                    <a:pt x="51626" y="12050"/>
                  </a:cubicBezTo>
                  <a:close/>
                  <a:moveTo>
                    <a:pt x="51447" y="49864"/>
                  </a:moveTo>
                  <a:cubicBezTo>
                    <a:pt x="51447" y="49828"/>
                    <a:pt x="51435" y="49781"/>
                    <a:pt x="51435" y="49757"/>
                  </a:cubicBezTo>
                  <a:cubicBezTo>
                    <a:pt x="49959" y="49995"/>
                    <a:pt x="48494" y="50245"/>
                    <a:pt x="47018" y="50483"/>
                  </a:cubicBezTo>
                  <a:cubicBezTo>
                    <a:pt x="47018" y="50507"/>
                    <a:pt x="47030" y="50531"/>
                    <a:pt x="47030" y="50554"/>
                  </a:cubicBezTo>
                  <a:cubicBezTo>
                    <a:pt x="48506" y="50340"/>
                    <a:pt x="49983" y="50102"/>
                    <a:pt x="51447" y="49864"/>
                  </a:cubicBezTo>
                  <a:close/>
                  <a:moveTo>
                    <a:pt x="13347" y="22920"/>
                  </a:moveTo>
                  <a:cubicBezTo>
                    <a:pt x="12728" y="22277"/>
                    <a:pt x="12145" y="21610"/>
                    <a:pt x="11406" y="21122"/>
                  </a:cubicBezTo>
                  <a:cubicBezTo>
                    <a:pt x="12037" y="21741"/>
                    <a:pt x="12597" y="22444"/>
                    <a:pt x="13347" y="22920"/>
                  </a:cubicBezTo>
                  <a:close/>
                  <a:moveTo>
                    <a:pt x="4263" y="40577"/>
                  </a:moveTo>
                  <a:cubicBezTo>
                    <a:pt x="4882" y="40708"/>
                    <a:pt x="5406" y="40827"/>
                    <a:pt x="5989" y="40946"/>
                  </a:cubicBezTo>
                  <a:cubicBezTo>
                    <a:pt x="5715" y="40529"/>
                    <a:pt x="4763" y="40303"/>
                    <a:pt x="4263" y="40577"/>
                  </a:cubicBezTo>
                  <a:close/>
                  <a:moveTo>
                    <a:pt x="6715" y="33028"/>
                  </a:moveTo>
                  <a:lnTo>
                    <a:pt x="6668" y="33159"/>
                  </a:lnTo>
                  <a:cubicBezTo>
                    <a:pt x="7501" y="33409"/>
                    <a:pt x="8335" y="33648"/>
                    <a:pt x="9168" y="33910"/>
                  </a:cubicBezTo>
                  <a:cubicBezTo>
                    <a:pt x="9180" y="33874"/>
                    <a:pt x="9180" y="33850"/>
                    <a:pt x="9204" y="33814"/>
                  </a:cubicBezTo>
                  <a:cubicBezTo>
                    <a:pt x="8430" y="33386"/>
                    <a:pt x="7537" y="33326"/>
                    <a:pt x="6715" y="33028"/>
                  </a:cubicBezTo>
                  <a:close/>
                  <a:moveTo>
                    <a:pt x="23015" y="26468"/>
                  </a:moveTo>
                  <a:cubicBezTo>
                    <a:pt x="23027" y="26432"/>
                    <a:pt x="23051" y="26420"/>
                    <a:pt x="23063" y="26385"/>
                  </a:cubicBezTo>
                  <a:cubicBezTo>
                    <a:pt x="22503" y="25670"/>
                    <a:pt x="21432" y="24813"/>
                    <a:pt x="21086" y="24777"/>
                  </a:cubicBezTo>
                  <a:cubicBezTo>
                    <a:pt x="21741" y="25349"/>
                    <a:pt x="22372" y="25897"/>
                    <a:pt x="23015" y="26468"/>
                  </a:cubicBezTo>
                  <a:close/>
                  <a:moveTo>
                    <a:pt x="24051" y="26801"/>
                  </a:moveTo>
                  <a:cubicBezTo>
                    <a:pt x="24087" y="26778"/>
                    <a:pt x="24110" y="26742"/>
                    <a:pt x="24146" y="26706"/>
                  </a:cubicBezTo>
                  <a:lnTo>
                    <a:pt x="22265" y="25099"/>
                  </a:lnTo>
                  <a:cubicBezTo>
                    <a:pt x="22229" y="25123"/>
                    <a:pt x="22205" y="25158"/>
                    <a:pt x="22194" y="25182"/>
                  </a:cubicBezTo>
                  <a:cubicBezTo>
                    <a:pt x="22860" y="25659"/>
                    <a:pt x="23313" y="26420"/>
                    <a:pt x="24051" y="26801"/>
                  </a:cubicBezTo>
                  <a:close/>
                  <a:moveTo>
                    <a:pt x="54864" y="13050"/>
                  </a:moveTo>
                  <a:cubicBezTo>
                    <a:pt x="55579" y="13216"/>
                    <a:pt x="56210" y="12871"/>
                    <a:pt x="56900" y="12740"/>
                  </a:cubicBezTo>
                  <a:cubicBezTo>
                    <a:pt x="56186" y="12633"/>
                    <a:pt x="55531" y="12907"/>
                    <a:pt x="54864" y="13050"/>
                  </a:cubicBezTo>
                  <a:close/>
                  <a:moveTo>
                    <a:pt x="69509" y="32505"/>
                  </a:moveTo>
                  <a:cubicBezTo>
                    <a:pt x="69521" y="32540"/>
                    <a:pt x="69545" y="32576"/>
                    <a:pt x="69568" y="32612"/>
                  </a:cubicBezTo>
                  <a:cubicBezTo>
                    <a:pt x="70414" y="32255"/>
                    <a:pt x="71271" y="31885"/>
                    <a:pt x="72128" y="31528"/>
                  </a:cubicBezTo>
                  <a:cubicBezTo>
                    <a:pt x="72045" y="31469"/>
                    <a:pt x="71985" y="31469"/>
                    <a:pt x="71926" y="31481"/>
                  </a:cubicBezTo>
                  <a:cubicBezTo>
                    <a:pt x="71497" y="31683"/>
                    <a:pt x="71009" y="31671"/>
                    <a:pt x="70604" y="32028"/>
                  </a:cubicBezTo>
                  <a:cubicBezTo>
                    <a:pt x="70342" y="32278"/>
                    <a:pt x="69878" y="32338"/>
                    <a:pt x="69509" y="32505"/>
                  </a:cubicBezTo>
                  <a:close/>
                  <a:moveTo>
                    <a:pt x="54174" y="12859"/>
                  </a:moveTo>
                  <a:cubicBezTo>
                    <a:pt x="54876" y="12955"/>
                    <a:pt x="55519" y="12681"/>
                    <a:pt x="56186" y="12538"/>
                  </a:cubicBezTo>
                  <a:cubicBezTo>
                    <a:pt x="55483" y="12371"/>
                    <a:pt x="54840" y="12728"/>
                    <a:pt x="54174" y="12859"/>
                  </a:cubicBezTo>
                  <a:close/>
                  <a:moveTo>
                    <a:pt x="7096" y="44530"/>
                  </a:moveTo>
                  <a:cubicBezTo>
                    <a:pt x="7120" y="44470"/>
                    <a:pt x="7132" y="44423"/>
                    <a:pt x="7144" y="44363"/>
                  </a:cubicBezTo>
                  <a:cubicBezTo>
                    <a:pt x="6227" y="44101"/>
                    <a:pt x="5299" y="43815"/>
                    <a:pt x="4358" y="43554"/>
                  </a:cubicBezTo>
                  <a:cubicBezTo>
                    <a:pt x="4346" y="43577"/>
                    <a:pt x="4346" y="43613"/>
                    <a:pt x="4334" y="43649"/>
                  </a:cubicBezTo>
                  <a:cubicBezTo>
                    <a:pt x="5275" y="43935"/>
                    <a:pt x="6180" y="44232"/>
                    <a:pt x="7096" y="44530"/>
                  </a:cubicBezTo>
                  <a:close/>
                  <a:moveTo>
                    <a:pt x="85821" y="25897"/>
                  </a:moveTo>
                  <a:cubicBezTo>
                    <a:pt x="85844" y="25849"/>
                    <a:pt x="85856" y="25801"/>
                    <a:pt x="85892" y="25778"/>
                  </a:cubicBezTo>
                  <a:cubicBezTo>
                    <a:pt x="85832" y="25718"/>
                    <a:pt x="85761" y="25599"/>
                    <a:pt x="85701" y="25599"/>
                  </a:cubicBezTo>
                  <a:cubicBezTo>
                    <a:pt x="85023" y="25670"/>
                    <a:pt x="84368" y="25778"/>
                    <a:pt x="83713" y="25885"/>
                  </a:cubicBezTo>
                  <a:cubicBezTo>
                    <a:pt x="83713" y="25885"/>
                    <a:pt x="83713" y="25897"/>
                    <a:pt x="83737" y="25897"/>
                  </a:cubicBezTo>
                  <a:close/>
                  <a:moveTo>
                    <a:pt x="44863" y="8883"/>
                  </a:moveTo>
                  <a:cubicBezTo>
                    <a:pt x="44220" y="8740"/>
                    <a:pt x="43672" y="9061"/>
                    <a:pt x="43077" y="9216"/>
                  </a:cubicBezTo>
                  <a:cubicBezTo>
                    <a:pt x="43708" y="9407"/>
                    <a:pt x="44268" y="9026"/>
                    <a:pt x="44863" y="8883"/>
                  </a:cubicBezTo>
                  <a:close/>
                  <a:moveTo>
                    <a:pt x="57103" y="36612"/>
                  </a:moveTo>
                  <a:cubicBezTo>
                    <a:pt x="57984" y="36446"/>
                    <a:pt x="58793" y="36207"/>
                    <a:pt x="59448" y="35600"/>
                  </a:cubicBezTo>
                  <a:cubicBezTo>
                    <a:pt x="58674" y="35945"/>
                    <a:pt x="57877" y="36267"/>
                    <a:pt x="57103" y="36612"/>
                  </a:cubicBezTo>
                  <a:close/>
                  <a:moveTo>
                    <a:pt x="57091" y="13764"/>
                  </a:moveTo>
                  <a:cubicBezTo>
                    <a:pt x="57865" y="13836"/>
                    <a:pt x="58591" y="13562"/>
                    <a:pt x="59341" y="13419"/>
                  </a:cubicBezTo>
                  <a:cubicBezTo>
                    <a:pt x="58567" y="13347"/>
                    <a:pt x="57841" y="13621"/>
                    <a:pt x="57091" y="13764"/>
                  </a:cubicBezTo>
                  <a:close/>
                  <a:moveTo>
                    <a:pt x="12859" y="36017"/>
                  </a:moveTo>
                  <a:cubicBezTo>
                    <a:pt x="12871" y="35969"/>
                    <a:pt x="12895" y="35945"/>
                    <a:pt x="12907" y="35898"/>
                  </a:cubicBezTo>
                  <a:cubicBezTo>
                    <a:pt x="12002" y="35612"/>
                    <a:pt x="11109" y="35314"/>
                    <a:pt x="10192" y="35029"/>
                  </a:cubicBezTo>
                  <a:lnTo>
                    <a:pt x="10156" y="35172"/>
                  </a:lnTo>
                  <a:cubicBezTo>
                    <a:pt x="11061" y="35457"/>
                    <a:pt x="11954" y="35731"/>
                    <a:pt x="12859" y="36017"/>
                  </a:cubicBezTo>
                  <a:close/>
                  <a:moveTo>
                    <a:pt x="25194" y="27218"/>
                  </a:moveTo>
                  <a:cubicBezTo>
                    <a:pt x="25230" y="27194"/>
                    <a:pt x="25242" y="27159"/>
                    <a:pt x="25277" y="27135"/>
                  </a:cubicBezTo>
                  <a:cubicBezTo>
                    <a:pt x="24622" y="26659"/>
                    <a:pt x="24182" y="25909"/>
                    <a:pt x="23372" y="25635"/>
                  </a:cubicBezTo>
                  <a:cubicBezTo>
                    <a:pt x="23991" y="26147"/>
                    <a:pt x="24599" y="26682"/>
                    <a:pt x="25194" y="27218"/>
                  </a:cubicBezTo>
                  <a:close/>
                  <a:moveTo>
                    <a:pt x="28754" y="28468"/>
                  </a:moveTo>
                  <a:cubicBezTo>
                    <a:pt x="28170" y="27968"/>
                    <a:pt x="27682" y="27337"/>
                    <a:pt x="26956" y="27016"/>
                  </a:cubicBezTo>
                  <a:cubicBezTo>
                    <a:pt x="27563" y="27504"/>
                    <a:pt x="28028" y="28159"/>
                    <a:pt x="28754" y="28468"/>
                  </a:cubicBezTo>
                  <a:close/>
                  <a:moveTo>
                    <a:pt x="61425" y="26087"/>
                  </a:moveTo>
                  <a:cubicBezTo>
                    <a:pt x="60722" y="26051"/>
                    <a:pt x="60020" y="25932"/>
                    <a:pt x="59353" y="26170"/>
                  </a:cubicBezTo>
                  <a:cubicBezTo>
                    <a:pt x="60055" y="26170"/>
                    <a:pt x="60758" y="26290"/>
                    <a:pt x="61425" y="26087"/>
                  </a:cubicBezTo>
                  <a:close/>
                  <a:moveTo>
                    <a:pt x="27730" y="44470"/>
                  </a:moveTo>
                  <a:lnTo>
                    <a:pt x="27778" y="44339"/>
                  </a:lnTo>
                  <a:cubicBezTo>
                    <a:pt x="26992" y="44054"/>
                    <a:pt x="26206" y="43768"/>
                    <a:pt x="25432" y="43494"/>
                  </a:cubicBezTo>
                  <a:cubicBezTo>
                    <a:pt x="25420" y="43530"/>
                    <a:pt x="25408" y="43577"/>
                    <a:pt x="25396" y="43613"/>
                  </a:cubicBezTo>
                  <a:cubicBezTo>
                    <a:pt x="26170" y="43911"/>
                    <a:pt x="26932" y="44185"/>
                    <a:pt x="27730" y="44470"/>
                  </a:cubicBezTo>
                  <a:close/>
                  <a:moveTo>
                    <a:pt x="42791" y="61746"/>
                  </a:moveTo>
                  <a:cubicBezTo>
                    <a:pt x="42696" y="62461"/>
                    <a:pt x="42577" y="63199"/>
                    <a:pt x="42827" y="63913"/>
                  </a:cubicBezTo>
                  <a:cubicBezTo>
                    <a:pt x="42958" y="63175"/>
                    <a:pt x="42803" y="62461"/>
                    <a:pt x="42791" y="61746"/>
                  </a:cubicBezTo>
                  <a:close/>
                  <a:moveTo>
                    <a:pt x="52150" y="11359"/>
                  </a:moveTo>
                  <a:cubicBezTo>
                    <a:pt x="51507" y="11252"/>
                    <a:pt x="50947" y="11502"/>
                    <a:pt x="50352" y="11669"/>
                  </a:cubicBezTo>
                  <a:cubicBezTo>
                    <a:pt x="50995" y="11800"/>
                    <a:pt x="51554" y="11478"/>
                    <a:pt x="52150" y="11359"/>
                  </a:cubicBezTo>
                  <a:close/>
                  <a:moveTo>
                    <a:pt x="15157" y="23575"/>
                  </a:moveTo>
                  <a:cubicBezTo>
                    <a:pt x="14597" y="23015"/>
                    <a:pt x="14050" y="22456"/>
                    <a:pt x="13502" y="21896"/>
                  </a:cubicBezTo>
                  <a:cubicBezTo>
                    <a:pt x="14050" y="22456"/>
                    <a:pt x="14454" y="23194"/>
                    <a:pt x="15157" y="23575"/>
                  </a:cubicBezTo>
                  <a:close/>
                  <a:moveTo>
                    <a:pt x="60698" y="13907"/>
                  </a:moveTo>
                  <a:cubicBezTo>
                    <a:pt x="60675" y="13859"/>
                    <a:pt x="60675" y="13800"/>
                    <a:pt x="60663" y="13752"/>
                  </a:cubicBezTo>
                  <a:cubicBezTo>
                    <a:pt x="59948" y="13907"/>
                    <a:pt x="59246" y="14038"/>
                    <a:pt x="58531" y="14181"/>
                  </a:cubicBezTo>
                  <a:cubicBezTo>
                    <a:pt x="58555" y="14240"/>
                    <a:pt x="58555" y="14288"/>
                    <a:pt x="58567" y="14348"/>
                  </a:cubicBezTo>
                  <a:cubicBezTo>
                    <a:pt x="59281" y="14205"/>
                    <a:pt x="59984" y="14050"/>
                    <a:pt x="60698" y="13907"/>
                  </a:cubicBezTo>
                  <a:close/>
                  <a:moveTo>
                    <a:pt x="29123" y="44661"/>
                  </a:moveTo>
                  <a:cubicBezTo>
                    <a:pt x="29933" y="44947"/>
                    <a:pt x="30587" y="44458"/>
                    <a:pt x="31290" y="44256"/>
                  </a:cubicBezTo>
                  <a:cubicBezTo>
                    <a:pt x="30552" y="44399"/>
                    <a:pt x="29837" y="44530"/>
                    <a:pt x="29123" y="44661"/>
                  </a:cubicBezTo>
                  <a:close/>
                  <a:moveTo>
                    <a:pt x="44649" y="28218"/>
                  </a:moveTo>
                  <a:cubicBezTo>
                    <a:pt x="43863" y="28290"/>
                    <a:pt x="42136" y="28909"/>
                    <a:pt x="41970" y="29159"/>
                  </a:cubicBezTo>
                  <a:cubicBezTo>
                    <a:pt x="42898" y="28826"/>
                    <a:pt x="43768" y="28516"/>
                    <a:pt x="44649" y="28218"/>
                  </a:cubicBezTo>
                  <a:close/>
                  <a:moveTo>
                    <a:pt x="6299" y="41422"/>
                  </a:moveTo>
                  <a:cubicBezTo>
                    <a:pt x="6299" y="41387"/>
                    <a:pt x="6311" y="41363"/>
                    <a:pt x="6311" y="41327"/>
                  </a:cubicBezTo>
                  <a:cubicBezTo>
                    <a:pt x="5477" y="41184"/>
                    <a:pt x="4679" y="40898"/>
                    <a:pt x="3846" y="40839"/>
                  </a:cubicBezTo>
                  <a:cubicBezTo>
                    <a:pt x="3846" y="40887"/>
                    <a:pt x="3822" y="40934"/>
                    <a:pt x="3822" y="40958"/>
                  </a:cubicBezTo>
                  <a:cubicBezTo>
                    <a:pt x="4644" y="41125"/>
                    <a:pt x="5477" y="41268"/>
                    <a:pt x="6299" y="41422"/>
                  </a:cubicBezTo>
                  <a:close/>
                  <a:moveTo>
                    <a:pt x="74807" y="20634"/>
                  </a:moveTo>
                  <a:cubicBezTo>
                    <a:pt x="75534" y="20836"/>
                    <a:pt x="76272" y="20789"/>
                    <a:pt x="76426" y="20634"/>
                  </a:cubicBezTo>
                  <a:close/>
                  <a:moveTo>
                    <a:pt x="7727" y="42018"/>
                  </a:moveTo>
                  <a:lnTo>
                    <a:pt x="7656" y="42089"/>
                  </a:lnTo>
                  <a:cubicBezTo>
                    <a:pt x="8287" y="42851"/>
                    <a:pt x="8930" y="43625"/>
                    <a:pt x="9573" y="44387"/>
                  </a:cubicBezTo>
                  <a:cubicBezTo>
                    <a:pt x="9597" y="44351"/>
                    <a:pt x="9632" y="44339"/>
                    <a:pt x="9656" y="44304"/>
                  </a:cubicBezTo>
                  <a:cubicBezTo>
                    <a:pt x="9025" y="43554"/>
                    <a:pt x="8382" y="42792"/>
                    <a:pt x="7727" y="42018"/>
                  </a:cubicBezTo>
                  <a:close/>
                  <a:moveTo>
                    <a:pt x="50495" y="49269"/>
                  </a:moveTo>
                  <a:cubicBezTo>
                    <a:pt x="50495" y="49233"/>
                    <a:pt x="50483" y="49209"/>
                    <a:pt x="50483" y="49185"/>
                  </a:cubicBezTo>
                  <a:cubicBezTo>
                    <a:pt x="49411" y="49352"/>
                    <a:pt x="48352" y="49530"/>
                    <a:pt x="47280" y="49697"/>
                  </a:cubicBezTo>
                  <a:cubicBezTo>
                    <a:pt x="47304" y="49757"/>
                    <a:pt x="47304" y="49804"/>
                    <a:pt x="47316" y="49864"/>
                  </a:cubicBezTo>
                  <a:cubicBezTo>
                    <a:pt x="47721" y="49757"/>
                    <a:pt x="48113" y="49638"/>
                    <a:pt x="48518" y="49566"/>
                  </a:cubicBezTo>
                  <a:cubicBezTo>
                    <a:pt x="49173" y="49459"/>
                    <a:pt x="49828" y="49364"/>
                    <a:pt x="50495" y="49269"/>
                  </a:cubicBezTo>
                  <a:close/>
                  <a:moveTo>
                    <a:pt x="27277" y="43935"/>
                  </a:moveTo>
                  <a:lnTo>
                    <a:pt x="27325" y="43851"/>
                  </a:lnTo>
                  <a:cubicBezTo>
                    <a:pt x="26325" y="43494"/>
                    <a:pt x="25313" y="43149"/>
                    <a:pt x="24313" y="42792"/>
                  </a:cubicBezTo>
                  <a:cubicBezTo>
                    <a:pt x="24301" y="42815"/>
                    <a:pt x="24301" y="42851"/>
                    <a:pt x="24289" y="42875"/>
                  </a:cubicBezTo>
                  <a:cubicBezTo>
                    <a:pt x="25194" y="43208"/>
                    <a:pt x="26087" y="43518"/>
                    <a:pt x="26992" y="43851"/>
                  </a:cubicBezTo>
                  <a:cubicBezTo>
                    <a:pt x="27087" y="43875"/>
                    <a:pt x="27194" y="43911"/>
                    <a:pt x="27277" y="43935"/>
                  </a:cubicBezTo>
                  <a:close/>
                  <a:moveTo>
                    <a:pt x="11264" y="22015"/>
                  </a:moveTo>
                  <a:cubicBezTo>
                    <a:pt x="11049" y="21622"/>
                    <a:pt x="9990" y="20610"/>
                    <a:pt x="9811" y="20527"/>
                  </a:cubicBezTo>
                  <a:cubicBezTo>
                    <a:pt x="10335" y="21063"/>
                    <a:pt x="10847" y="21587"/>
                    <a:pt x="11264" y="22015"/>
                  </a:cubicBezTo>
                  <a:close/>
                  <a:moveTo>
                    <a:pt x="34457" y="30552"/>
                  </a:moveTo>
                  <a:lnTo>
                    <a:pt x="34493" y="30469"/>
                  </a:lnTo>
                  <a:cubicBezTo>
                    <a:pt x="33945" y="30016"/>
                    <a:pt x="33409" y="29552"/>
                    <a:pt x="32862" y="29111"/>
                  </a:cubicBezTo>
                  <a:cubicBezTo>
                    <a:pt x="32826" y="29135"/>
                    <a:pt x="32802" y="29183"/>
                    <a:pt x="32766" y="29218"/>
                  </a:cubicBezTo>
                  <a:cubicBezTo>
                    <a:pt x="33385" y="29599"/>
                    <a:pt x="33766" y="30254"/>
                    <a:pt x="34457" y="30552"/>
                  </a:cubicBezTo>
                  <a:close/>
                  <a:moveTo>
                    <a:pt x="50995" y="11823"/>
                  </a:moveTo>
                  <a:cubicBezTo>
                    <a:pt x="50995" y="11847"/>
                    <a:pt x="51007" y="11895"/>
                    <a:pt x="51007" y="11919"/>
                  </a:cubicBezTo>
                  <a:cubicBezTo>
                    <a:pt x="51650" y="12026"/>
                    <a:pt x="52185" y="11681"/>
                    <a:pt x="52781" y="11585"/>
                  </a:cubicBezTo>
                  <a:cubicBezTo>
                    <a:pt x="52757" y="11538"/>
                    <a:pt x="52757" y="11490"/>
                    <a:pt x="52745" y="11442"/>
                  </a:cubicBezTo>
                  <a:cubicBezTo>
                    <a:pt x="52162" y="11562"/>
                    <a:pt x="51566" y="11704"/>
                    <a:pt x="50995" y="11823"/>
                  </a:cubicBezTo>
                  <a:close/>
                  <a:moveTo>
                    <a:pt x="49768" y="11454"/>
                  </a:moveTo>
                  <a:cubicBezTo>
                    <a:pt x="50376" y="11538"/>
                    <a:pt x="50911" y="11252"/>
                    <a:pt x="51483" y="11121"/>
                  </a:cubicBezTo>
                  <a:cubicBezTo>
                    <a:pt x="50876" y="10990"/>
                    <a:pt x="50352" y="11323"/>
                    <a:pt x="49768" y="11454"/>
                  </a:cubicBezTo>
                  <a:close/>
                  <a:moveTo>
                    <a:pt x="35469" y="30992"/>
                  </a:moveTo>
                  <a:lnTo>
                    <a:pt x="35540" y="30909"/>
                  </a:lnTo>
                  <a:cubicBezTo>
                    <a:pt x="34826" y="30159"/>
                    <a:pt x="34159" y="29623"/>
                    <a:pt x="33814" y="29588"/>
                  </a:cubicBezTo>
                  <a:cubicBezTo>
                    <a:pt x="34374" y="30064"/>
                    <a:pt x="34933" y="30528"/>
                    <a:pt x="35469" y="30992"/>
                  </a:cubicBezTo>
                  <a:close/>
                  <a:moveTo>
                    <a:pt x="19193" y="55079"/>
                  </a:moveTo>
                  <a:cubicBezTo>
                    <a:pt x="19193" y="55126"/>
                    <a:pt x="19217" y="55186"/>
                    <a:pt x="19217" y="55234"/>
                  </a:cubicBezTo>
                  <a:lnTo>
                    <a:pt x="21979" y="54781"/>
                  </a:lnTo>
                  <a:cubicBezTo>
                    <a:pt x="21979" y="54769"/>
                    <a:pt x="21979" y="54757"/>
                    <a:pt x="21967" y="54722"/>
                  </a:cubicBezTo>
                  <a:cubicBezTo>
                    <a:pt x="21062" y="54841"/>
                    <a:pt x="20122" y="54960"/>
                    <a:pt x="19193" y="55079"/>
                  </a:cubicBezTo>
                  <a:close/>
                  <a:moveTo>
                    <a:pt x="12359" y="22599"/>
                  </a:moveTo>
                  <a:cubicBezTo>
                    <a:pt x="12371" y="22563"/>
                    <a:pt x="12395" y="22539"/>
                    <a:pt x="12418" y="22515"/>
                  </a:cubicBezTo>
                  <a:cubicBezTo>
                    <a:pt x="11835" y="21956"/>
                    <a:pt x="11264" y="21408"/>
                    <a:pt x="10692" y="20836"/>
                  </a:cubicBezTo>
                  <a:lnTo>
                    <a:pt x="10609" y="20908"/>
                  </a:lnTo>
                  <a:cubicBezTo>
                    <a:pt x="11228" y="21432"/>
                    <a:pt x="11668" y="22146"/>
                    <a:pt x="12359" y="22599"/>
                  </a:cubicBezTo>
                  <a:close/>
                  <a:moveTo>
                    <a:pt x="34945" y="29897"/>
                  </a:moveTo>
                  <a:cubicBezTo>
                    <a:pt x="34921" y="29980"/>
                    <a:pt x="34897" y="30004"/>
                    <a:pt x="34921" y="30016"/>
                  </a:cubicBezTo>
                  <a:cubicBezTo>
                    <a:pt x="35469" y="30481"/>
                    <a:pt x="35945" y="31028"/>
                    <a:pt x="36564" y="31385"/>
                  </a:cubicBezTo>
                  <a:cubicBezTo>
                    <a:pt x="36588" y="31362"/>
                    <a:pt x="36612" y="31350"/>
                    <a:pt x="36624" y="31314"/>
                  </a:cubicBezTo>
                  <a:cubicBezTo>
                    <a:pt x="36064" y="30838"/>
                    <a:pt x="35517" y="30373"/>
                    <a:pt x="34945" y="29897"/>
                  </a:cubicBezTo>
                  <a:close/>
                  <a:moveTo>
                    <a:pt x="33326" y="30123"/>
                  </a:moveTo>
                  <a:cubicBezTo>
                    <a:pt x="33350" y="30100"/>
                    <a:pt x="33373" y="30064"/>
                    <a:pt x="33397" y="30040"/>
                  </a:cubicBezTo>
                  <a:cubicBezTo>
                    <a:pt x="32862" y="29623"/>
                    <a:pt x="32433" y="29087"/>
                    <a:pt x="31826" y="28742"/>
                  </a:cubicBezTo>
                  <a:cubicBezTo>
                    <a:pt x="31802" y="28766"/>
                    <a:pt x="31778" y="28790"/>
                    <a:pt x="31766" y="28814"/>
                  </a:cubicBezTo>
                  <a:cubicBezTo>
                    <a:pt x="32278" y="29266"/>
                    <a:pt x="32802" y="29695"/>
                    <a:pt x="33326" y="30123"/>
                  </a:cubicBezTo>
                  <a:close/>
                  <a:moveTo>
                    <a:pt x="58150" y="26563"/>
                  </a:moveTo>
                  <a:lnTo>
                    <a:pt x="60305" y="26563"/>
                  </a:lnTo>
                  <a:lnTo>
                    <a:pt x="60305" y="26444"/>
                  </a:lnTo>
                  <a:cubicBezTo>
                    <a:pt x="59591" y="26528"/>
                    <a:pt x="58877" y="26349"/>
                    <a:pt x="58150" y="26563"/>
                  </a:cubicBezTo>
                  <a:close/>
                  <a:moveTo>
                    <a:pt x="57912" y="13967"/>
                  </a:moveTo>
                  <a:cubicBezTo>
                    <a:pt x="57912" y="14002"/>
                    <a:pt x="57924" y="14050"/>
                    <a:pt x="57924" y="14098"/>
                  </a:cubicBezTo>
                  <a:cubicBezTo>
                    <a:pt x="58627" y="13967"/>
                    <a:pt x="59305" y="13812"/>
                    <a:pt x="60008" y="13681"/>
                  </a:cubicBezTo>
                  <a:cubicBezTo>
                    <a:pt x="60008" y="13645"/>
                    <a:pt x="59996" y="13597"/>
                    <a:pt x="59996" y="13574"/>
                  </a:cubicBezTo>
                  <a:cubicBezTo>
                    <a:pt x="59293" y="13705"/>
                    <a:pt x="58591" y="13824"/>
                    <a:pt x="57912" y="13967"/>
                  </a:cubicBezTo>
                  <a:close/>
                  <a:moveTo>
                    <a:pt x="39112" y="32374"/>
                  </a:moveTo>
                  <a:cubicBezTo>
                    <a:pt x="38636" y="31659"/>
                    <a:pt x="37815" y="30945"/>
                    <a:pt x="37553" y="30933"/>
                  </a:cubicBezTo>
                  <a:cubicBezTo>
                    <a:pt x="38076" y="31421"/>
                    <a:pt x="38588" y="31897"/>
                    <a:pt x="39112" y="32374"/>
                  </a:cubicBezTo>
                  <a:close/>
                  <a:moveTo>
                    <a:pt x="14109" y="29540"/>
                  </a:moveTo>
                  <a:cubicBezTo>
                    <a:pt x="14085" y="29576"/>
                    <a:pt x="14038" y="29599"/>
                    <a:pt x="14002" y="29635"/>
                  </a:cubicBezTo>
                  <a:cubicBezTo>
                    <a:pt x="14383" y="30219"/>
                    <a:pt x="14764" y="30790"/>
                    <a:pt x="15133" y="31373"/>
                  </a:cubicBezTo>
                  <a:cubicBezTo>
                    <a:pt x="15169" y="31350"/>
                    <a:pt x="15216" y="31326"/>
                    <a:pt x="15240" y="31302"/>
                  </a:cubicBezTo>
                  <a:cubicBezTo>
                    <a:pt x="14859" y="30707"/>
                    <a:pt x="14478" y="30123"/>
                    <a:pt x="14109" y="29540"/>
                  </a:cubicBezTo>
                  <a:close/>
                  <a:moveTo>
                    <a:pt x="4239" y="31052"/>
                  </a:moveTo>
                  <a:cubicBezTo>
                    <a:pt x="3858" y="30611"/>
                    <a:pt x="3346" y="30671"/>
                    <a:pt x="2858" y="30611"/>
                  </a:cubicBezTo>
                  <a:cubicBezTo>
                    <a:pt x="2846" y="30659"/>
                    <a:pt x="2846" y="30707"/>
                    <a:pt x="2834" y="30754"/>
                  </a:cubicBezTo>
                  <a:cubicBezTo>
                    <a:pt x="3310" y="30838"/>
                    <a:pt x="3763" y="30945"/>
                    <a:pt x="4239" y="31052"/>
                  </a:cubicBezTo>
                  <a:close/>
                  <a:moveTo>
                    <a:pt x="38529" y="31183"/>
                  </a:moveTo>
                  <a:cubicBezTo>
                    <a:pt x="38505" y="31207"/>
                    <a:pt x="38493" y="31243"/>
                    <a:pt x="38457" y="31266"/>
                  </a:cubicBezTo>
                  <a:cubicBezTo>
                    <a:pt x="38981" y="31766"/>
                    <a:pt x="39481" y="32255"/>
                    <a:pt x="40005" y="32743"/>
                  </a:cubicBezTo>
                  <a:cubicBezTo>
                    <a:pt x="40041" y="32719"/>
                    <a:pt x="40065" y="32683"/>
                    <a:pt x="40077" y="32647"/>
                  </a:cubicBezTo>
                  <a:cubicBezTo>
                    <a:pt x="39565" y="32147"/>
                    <a:pt x="39053" y="31659"/>
                    <a:pt x="38529" y="31183"/>
                  </a:cubicBezTo>
                  <a:close/>
                  <a:moveTo>
                    <a:pt x="38207" y="32040"/>
                  </a:moveTo>
                  <a:cubicBezTo>
                    <a:pt x="38231" y="32016"/>
                    <a:pt x="38267" y="31981"/>
                    <a:pt x="38291" y="31945"/>
                  </a:cubicBezTo>
                  <a:cubicBezTo>
                    <a:pt x="37791" y="31481"/>
                    <a:pt x="37279" y="31028"/>
                    <a:pt x="36779" y="30576"/>
                  </a:cubicBezTo>
                  <a:cubicBezTo>
                    <a:pt x="36743" y="30600"/>
                    <a:pt x="36731" y="30635"/>
                    <a:pt x="36707" y="30659"/>
                  </a:cubicBezTo>
                  <a:cubicBezTo>
                    <a:pt x="37219" y="31076"/>
                    <a:pt x="37636" y="31647"/>
                    <a:pt x="38207" y="32040"/>
                  </a:cubicBezTo>
                  <a:close/>
                  <a:moveTo>
                    <a:pt x="63830" y="24599"/>
                  </a:moveTo>
                  <a:cubicBezTo>
                    <a:pt x="64544" y="24563"/>
                    <a:pt x="65258" y="24504"/>
                    <a:pt x="65973" y="24456"/>
                  </a:cubicBezTo>
                  <a:lnTo>
                    <a:pt x="65973" y="24361"/>
                  </a:lnTo>
                  <a:cubicBezTo>
                    <a:pt x="65258" y="24456"/>
                    <a:pt x="64520" y="24242"/>
                    <a:pt x="63830" y="24599"/>
                  </a:cubicBezTo>
                  <a:close/>
                  <a:moveTo>
                    <a:pt x="65139" y="24063"/>
                  </a:moveTo>
                  <a:lnTo>
                    <a:pt x="67080" y="24063"/>
                  </a:lnTo>
                  <a:lnTo>
                    <a:pt x="67080" y="23980"/>
                  </a:lnTo>
                  <a:cubicBezTo>
                    <a:pt x="66437" y="24051"/>
                    <a:pt x="65794" y="23789"/>
                    <a:pt x="65139" y="24063"/>
                  </a:cubicBezTo>
                  <a:close/>
                  <a:moveTo>
                    <a:pt x="84642" y="15693"/>
                  </a:moveTo>
                  <a:cubicBezTo>
                    <a:pt x="84654" y="15717"/>
                    <a:pt x="84654" y="15753"/>
                    <a:pt x="84666" y="15764"/>
                  </a:cubicBezTo>
                  <a:cubicBezTo>
                    <a:pt x="85582" y="15479"/>
                    <a:pt x="86487" y="15181"/>
                    <a:pt x="87380" y="14895"/>
                  </a:cubicBezTo>
                  <a:cubicBezTo>
                    <a:pt x="87368" y="14871"/>
                    <a:pt x="87368" y="14836"/>
                    <a:pt x="87345" y="14812"/>
                  </a:cubicBezTo>
                  <a:cubicBezTo>
                    <a:pt x="86440" y="15110"/>
                    <a:pt x="85535" y="15395"/>
                    <a:pt x="84642" y="15693"/>
                  </a:cubicBezTo>
                  <a:close/>
                  <a:moveTo>
                    <a:pt x="65342" y="33731"/>
                  </a:moveTo>
                  <a:cubicBezTo>
                    <a:pt x="65318" y="33695"/>
                    <a:pt x="65306" y="33671"/>
                    <a:pt x="65306" y="33648"/>
                  </a:cubicBezTo>
                  <a:cubicBezTo>
                    <a:pt x="64651" y="33981"/>
                    <a:pt x="63996" y="34326"/>
                    <a:pt x="63342" y="34648"/>
                  </a:cubicBezTo>
                  <a:cubicBezTo>
                    <a:pt x="63353" y="34695"/>
                    <a:pt x="63389" y="34719"/>
                    <a:pt x="63401" y="34767"/>
                  </a:cubicBezTo>
                  <a:cubicBezTo>
                    <a:pt x="64044" y="34410"/>
                    <a:pt x="64699" y="34064"/>
                    <a:pt x="65342" y="33731"/>
                  </a:cubicBezTo>
                  <a:close/>
                  <a:moveTo>
                    <a:pt x="14300" y="22241"/>
                  </a:moveTo>
                  <a:cubicBezTo>
                    <a:pt x="14288" y="22241"/>
                    <a:pt x="14288" y="22253"/>
                    <a:pt x="14276" y="22253"/>
                  </a:cubicBezTo>
                  <a:lnTo>
                    <a:pt x="15967" y="23765"/>
                  </a:lnTo>
                  <a:lnTo>
                    <a:pt x="15907" y="23825"/>
                  </a:lnTo>
                  <a:cubicBezTo>
                    <a:pt x="15359" y="23289"/>
                    <a:pt x="14835" y="22753"/>
                    <a:pt x="14300" y="22241"/>
                  </a:cubicBezTo>
                  <a:close/>
                  <a:moveTo>
                    <a:pt x="59103" y="27016"/>
                  </a:moveTo>
                  <a:lnTo>
                    <a:pt x="59103" y="26909"/>
                  </a:lnTo>
                  <a:lnTo>
                    <a:pt x="57269" y="26909"/>
                  </a:lnTo>
                  <a:cubicBezTo>
                    <a:pt x="57877" y="26921"/>
                    <a:pt x="58496" y="27206"/>
                    <a:pt x="59103" y="27016"/>
                  </a:cubicBezTo>
                  <a:close/>
                  <a:moveTo>
                    <a:pt x="62008" y="25289"/>
                  </a:moveTo>
                  <a:cubicBezTo>
                    <a:pt x="63377" y="25468"/>
                    <a:pt x="63377" y="25468"/>
                    <a:pt x="63734" y="25218"/>
                  </a:cubicBezTo>
                  <a:cubicBezTo>
                    <a:pt x="63139" y="25242"/>
                    <a:pt x="62568" y="25278"/>
                    <a:pt x="62008" y="25289"/>
                  </a:cubicBezTo>
                  <a:close/>
                  <a:moveTo>
                    <a:pt x="47006" y="30731"/>
                  </a:moveTo>
                  <a:cubicBezTo>
                    <a:pt x="46982" y="30778"/>
                    <a:pt x="46970" y="30814"/>
                    <a:pt x="46970" y="30850"/>
                  </a:cubicBezTo>
                  <a:cubicBezTo>
                    <a:pt x="47387" y="31028"/>
                    <a:pt x="47804" y="31231"/>
                    <a:pt x="48232" y="31409"/>
                  </a:cubicBezTo>
                  <a:cubicBezTo>
                    <a:pt x="48256" y="31362"/>
                    <a:pt x="48268" y="31314"/>
                    <a:pt x="48292" y="31266"/>
                  </a:cubicBezTo>
                  <a:cubicBezTo>
                    <a:pt x="47851" y="31112"/>
                    <a:pt x="47482" y="30778"/>
                    <a:pt x="47006" y="30731"/>
                  </a:cubicBezTo>
                  <a:close/>
                  <a:moveTo>
                    <a:pt x="56555" y="13514"/>
                  </a:moveTo>
                  <a:cubicBezTo>
                    <a:pt x="56555" y="13538"/>
                    <a:pt x="56555" y="13586"/>
                    <a:pt x="56567" y="13621"/>
                  </a:cubicBezTo>
                  <a:cubicBezTo>
                    <a:pt x="57246" y="13490"/>
                    <a:pt x="57912" y="13371"/>
                    <a:pt x="58579" y="13228"/>
                  </a:cubicBezTo>
                  <a:cubicBezTo>
                    <a:pt x="58579" y="13181"/>
                    <a:pt x="58567" y="13157"/>
                    <a:pt x="58567" y="13109"/>
                  </a:cubicBezTo>
                  <a:cubicBezTo>
                    <a:pt x="57877" y="13264"/>
                    <a:pt x="57222" y="13383"/>
                    <a:pt x="56555" y="13514"/>
                  </a:cubicBezTo>
                  <a:close/>
                  <a:moveTo>
                    <a:pt x="16252" y="22908"/>
                  </a:moveTo>
                  <a:lnTo>
                    <a:pt x="16181" y="22980"/>
                  </a:lnTo>
                  <a:cubicBezTo>
                    <a:pt x="16729" y="23503"/>
                    <a:pt x="17276" y="24039"/>
                    <a:pt x="17836" y="24563"/>
                  </a:cubicBezTo>
                  <a:lnTo>
                    <a:pt x="17907" y="24480"/>
                  </a:lnTo>
                  <a:cubicBezTo>
                    <a:pt x="17360" y="23968"/>
                    <a:pt x="16800" y="23432"/>
                    <a:pt x="16252" y="22908"/>
                  </a:cubicBezTo>
                  <a:close/>
                  <a:moveTo>
                    <a:pt x="46173" y="32147"/>
                  </a:moveTo>
                  <a:cubicBezTo>
                    <a:pt x="46185" y="32100"/>
                    <a:pt x="46197" y="32052"/>
                    <a:pt x="46208" y="32028"/>
                  </a:cubicBezTo>
                  <a:cubicBezTo>
                    <a:pt x="45756" y="31838"/>
                    <a:pt x="45304" y="31659"/>
                    <a:pt x="44839" y="31457"/>
                  </a:cubicBezTo>
                  <a:cubicBezTo>
                    <a:pt x="44827" y="31504"/>
                    <a:pt x="44815" y="31540"/>
                    <a:pt x="44803" y="31588"/>
                  </a:cubicBezTo>
                  <a:cubicBezTo>
                    <a:pt x="45256" y="31731"/>
                    <a:pt x="45649" y="32088"/>
                    <a:pt x="46173" y="32147"/>
                  </a:cubicBezTo>
                  <a:close/>
                  <a:moveTo>
                    <a:pt x="45958" y="31064"/>
                  </a:moveTo>
                  <a:cubicBezTo>
                    <a:pt x="45946" y="31112"/>
                    <a:pt x="45911" y="31147"/>
                    <a:pt x="45899" y="31207"/>
                  </a:cubicBezTo>
                  <a:cubicBezTo>
                    <a:pt x="46351" y="31385"/>
                    <a:pt x="46792" y="31588"/>
                    <a:pt x="47220" y="31766"/>
                  </a:cubicBezTo>
                  <a:cubicBezTo>
                    <a:pt x="47244" y="31719"/>
                    <a:pt x="47256" y="31671"/>
                    <a:pt x="47268" y="31647"/>
                  </a:cubicBezTo>
                  <a:cubicBezTo>
                    <a:pt x="46839" y="31445"/>
                    <a:pt x="46411" y="31254"/>
                    <a:pt x="45958" y="31064"/>
                  </a:cubicBezTo>
                  <a:close/>
                  <a:moveTo>
                    <a:pt x="10454" y="37636"/>
                  </a:moveTo>
                  <a:cubicBezTo>
                    <a:pt x="10418" y="37660"/>
                    <a:pt x="10406" y="37672"/>
                    <a:pt x="10371" y="37696"/>
                  </a:cubicBezTo>
                  <a:cubicBezTo>
                    <a:pt x="10811" y="38267"/>
                    <a:pt x="11240" y="38827"/>
                    <a:pt x="11656" y="39398"/>
                  </a:cubicBezTo>
                  <a:cubicBezTo>
                    <a:pt x="11680" y="39374"/>
                    <a:pt x="11704" y="39363"/>
                    <a:pt x="11728" y="39339"/>
                  </a:cubicBezTo>
                  <a:cubicBezTo>
                    <a:pt x="11311" y="38767"/>
                    <a:pt x="10883" y="38208"/>
                    <a:pt x="10454" y="37636"/>
                  </a:cubicBezTo>
                  <a:close/>
                  <a:moveTo>
                    <a:pt x="60710" y="34981"/>
                  </a:moveTo>
                  <a:cubicBezTo>
                    <a:pt x="60698" y="34945"/>
                    <a:pt x="60675" y="34933"/>
                    <a:pt x="60663" y="34898"/>
                  </a:cubicBezTo>
                  <a:cubicBezTo>
                    <a:pt x="60365" y="35136"/>
                    <a:pt x="59782" y="34933"/>
                    <a:pt x="59686" y="35541"/>
                  </a:cubicBezTo>
                  <a:cubicBezTo>
                    <a:pt x="60020" y="35362"/>
                    <a:pt x="60365" y="35172"/>
                    <a:pt x="60710" y="34981"/>
                  </a:cubicBezTo>
                  <a:close/>
                  <a:moveTo>
                    <a:pt x="11466" y="24111"/>
                  </a:moveTo>
                  <a:cubicBezTo>
                    <a:pt x="11192" y="23527"/>
                    <a:pt x="10835" y="23015"/>
                    <a:pt x="10490" y="22491"/>
                  </a:cubicBezTo>
                  <a:cubicBezTo>
                    <a:pt x="10466" y="22515"/>
                    <a:pt x="10418" y="22539"/>
                    <a:pt x="10394" y="22563"/>
                  </a:cubicBezTo>
                  <a:cubicBezTo>
                    <a:pt x="10752" y="23075"/>
                    <a:pt x="11109" y="23587"/>
                    <a:pt x="11466" y="24111"/>
                  </a:cubicBezTo>
                  <a:close/>
                  <a:moveTo>
                    <a:pt x="72259" y="21658"/>
                  </a:moveTo>
                  <a:cubicBezTo>
                    <a:pt x="72736" y="21670"/>
                    <a:pt x="73236" y="21849"/>
                    <a:pt x="73736" y="21658"/>
                  </a:cubicBezTo>
                  <a:close/>
                  <a:moveTo>
                    <a:pt x="73914" y="21027"/>
                  </a:moveTo>
                  <a:lnTo>
                    <a:pt x="73914" y="21110"/>
                  </a:lnTo>
                  <a:lnTo>
                    <a:pt x="75295" y="21110"/>
                  </a:lnTo>
                  <a:lnTo>
                    <a:pt x="75295" y="21027"/>
                  </a:lnTo>
                  <a:close/>
                  <a:moveTo>
                    <a:pt x="60794" y="25551"/>
                  </a:moveTo>
                  <a:lnTo>
                    <a:pt x="60794" y="25694"/>
                  </a:lnTo>
                  <a:lnTo>
                    <a:pt x="62437" y="25694"/>
                  </a:lnTo>
                  <a:lnTo>
                    <a:pt x="62437" y="25659"/>
                  </a:lnTo>
                  <a:cubicBezTo>
                    <a:pt x="61901" y="25635"/>
                    <a:pt x="61353" y="25599"/>
                    <a:pt x="60794" y="25551"/>
                  </a:cubicBezTo>
                  <a:close/>
                  <a:moveTo>
                    <a:pt x="48733" y="31207"/>
                  </a:moveTo>
                  <a:cubicBezTo>
                    <a:pt x="48744" y="31171"/>
                    <a:pt x="48756" y="31123"/>
                    <a:pt x="48792" y="31076"/>
                  </a:cubicBezTo>
                  <a:cubicBezTo>
                    <a:pt x="48387" y="30885"/>
                    <a:pt x="47994" y="30671"/>
                    <a:pt x="47578" y="30528"/>
                  </a:cubicBezTo>
                  <a:cubicBezTo>
                    <a:pt x="47566" y="30576"/>
                    <a:pt x="47554" y="30600"/>
                    <a:pt x="47542" y="30647"/>
                  </a:cubicBezTo>
                  <a:cubicBezTo>
                    <a:pt x="47923" y="30838"/>
                    <a:pt x="48328" y="31028"/>
                    <a:pt x="48733" y="31207"/>
                  </a:cubicBezTo>
                  <a:close/>
                  <a:moveTo>
                    <a:pt x="8573" y="44935"/>
                  </a:moveTo>
                  <a:cubicBezTo>
                    <a:pt x="8263" y="44637"/>
                    <a:pt x="7477" y="44423"/>
                    <a:pt x="7239" y="44554"/>
                  </a:cubicBezTo>
                  <a:cubicBezTo>
                    <a:pt x="7716" y="44697"/>
                    <a:pt x="8144" y="44816"/>
                    <a:pt x="8573" y="44935"/>
                  </a:cubicBezTo>
                  <a:close/>
                  <a:moveTo>
                    <a:pt x="80796" y="19039"/>
                  </a:moveTo>
                  <a:cubicBezTo>
                    <a:pt x="80796" y="19003"/>
                    <a:pt x="80784" y="18967"/>
                    <a:pt x="80784" y="18931"/>
                  </a:cubicBezTo>
                  <a:cubicBezTo>
                    <a:pt x="80225" y="18967"/>
                    <a:pt x="79653" y="19003"/>
                    <a:pt x="79189" y="19039"/>
                  </a:cubicBezTo>
                  <a:close/>
                  <a:moveTo>
                    <a:pt x="68806" y="23325"/>
                  </a:moveTo>
                  <a:cubicBezTo>
                    <a:pt x="68806" y="23313"/>
                    <a:pt x="68806" y="23289"/>
                    <a:pt x="68818" y="23277"/>
                  </a:cubicBezTo>
                  <a:lnTo>
                    <a:pt x="67461" y="23277"/>
                  </a:lnTo>
                  <a:lnTo>
                    <a:pt x="67461" y="23325"/>
                  </a:lnTo>
                  <a:close/>
                  <a:moveTo>
                    <a:pt x="48137" y="30314"/>
                  </a:moveTo>
                  <a:cubicBezTo>
                    <a:pt x="48113" y="30361"/>
                    <a:pt x="48102" y="30397"/>
                    <a:pt x="48090" y="30433"/>
                  </a:cubicBezTo>
                  <a:cubicBezTo>
                    <a:pt x="48506" y="30611"/>
                    <a:pt x="48911" y="30814"/>
                    <a:pt x="49328" y="30992"/>
                  </a:cubicBezTo>
                  <a:cubicBezTo>
                    <a:pt x="49340" y="30945"/>
                    <a:pt x="49352" y="30897"/>
                    <a:pt x="49387" y="30873"/>
                  </a:cubicBezTo>
                  <a:cubicBezTo>
                    <a:pt x="48971" y="30671"/>
                    <a:pt x="48554" y="30492"/>
                    <a:pt x="48137" y="30314"/>
                  </a:cubicBezTo>
                  <a:close/>
                  <a:moveTo>
                    <a:pt x="60341" y="14800"/>
                  </a:moveTo>
                  <a:cubicBezTo>
                    <a:pt x="60341" y="14836"/>
                    <a:pt x="60353" y="14883"/>
                    <a:pt x="60353" y="14931"/>
                  </a:cubicBezTo>
                  <a:cubicBezTo>
                    <a:pt x="60853" y="14824"/>
                    <a:pt x="61377" y="14717"/>
                    <a:pt x="61889" y="14633"/>
                  </a:cubicBezTo>
                  <a:cubicBezTo>
                    <a:pt x="61889" y="14598"/>
                    <a:pt x="61889" y="14586"/>
                    <a:pt x="61865" y="14562"/>
                  </a:cubicBezTo>
                  <a:cubicBezTo>
                    <a:pt x="61365" y="14633"/>
                    <a:pt x="60841" y="14705"/>
                    <a:pt x="60341" y="14800"/>
                  </a:cubicBezTo>
                  <a:close/>
                  <a:moveTo>
                    <a:pt x="17848" y="39089"/>
                  </a:moveTo>
                  <a:cubicBezTo>
                    <a:pt x="17836" y="39113"/>
                    <a:pt x="17812" y="39148"/>
                    <a:pt x="17812" y="39172"/>
                  </a:cubicBezTo>
                  <a:cubicBezTo>
                    <a:pt x="18348" y="39363"/>
                    <a:pt x="18872" y="39565"/>
                    <a:pt x="19407" y="39744"/>
                  </a:cubicBezTo>
                  <a:cubicBezTo>
                    <a:pt x="19419" y="39708"/>
                    <a:pt x="19419" y="39684"/>
                    <a:pt x="19443" y="39648"/>
                  </a:cubicBezTo>
                  <a:cubicBezTo>
                    <a:pt x="18895" y="39470"/>
                    <a:pt x="18372" y="39279"/>
                    <a:pt x="17848" y="39089"/>
                  </a:cubicBezTo>
                  <a:close/>
                  <a:moveTo>
                    <a:pt x="15550" y="37660"/>
                  </a:moveTo>
                  <a:cubicBezTo>
                    <a:pt x="15574" y="37612"/>
                    <a:pt x="15586" y="37565"/>
                    <a:pt x="15586" y="37541"/>
                  </a:cubicBezTo>
                  <a:cubicBezTo>
                    <a:pt x="15074" y="37386"/>
                    <a:pt x="14585" y="37219"/>
                    <a:pt x="14085" y="37077"/>
                  </a:cubicBezTo>
                  <a:cubicBezTo>
                    <a:pt x="14062" y="37100"/>
                    <a:pt x="14062" y="37136"/>
                    <a:pt x="14050" y="37160"/>
                  </a:cubicBezTo>
                  <a:cubicBezTo>
                    <a:pt x="14562" y="37327"/>
                    <a:pt x="15062" y="37493"/>
                    <a:pt x="15550" y="37660"/>
                  </a:cubicBezTo>
                  <a:close/>
                  <a:moveTo>
                    <a:pt x="21015" y="40779"/>
                  </a:moveTo>
                  <a:cubicBezTo>
                    <a:pt x="21003" y="40791"/>
                    <a:pt x="20979" y="40827"/>
                    <a:pt x="20967" y="40839"/>
                  </a:cubicBezTo>
                  <a:cubicBezTo>
                    <a:pt x="21539" y="41065"/>
                    <a:pt x="22122" y="41279"/>
                    <a:pt x="22682" y="41506"/>
                  </a:cubicBezTo>
                  <a:cubicBezTo>
                    <a:pt x="22694" y="41482"/>
                    <a:pt x="22717" y="41446"/>
                    <a:pt x="22729" y="41410"/>
                  </a:cubicBezTo>
                  <a:cubicBezTo>
                    <a:pt x="22146" y="41196"/>
                    <a:pt x="21574" y="40994"/>
                    <a:pt x="21015" y="40779"/>
                  </a:cubicBezTo>
                  <a:close/>
                  <a:moveTo>
                    <a:pt x="2739" y="30076"/>
                  </a:moveTo>
                  <a:cubicBezTo>
                    <a:pt x="2667" y="30219"/>
                    <a:pt x="2620" y="30314"/>
                    <a:pt x="2560" y="30433"/>
                  </a:cubicBezTo>
                  <a:cubicBezTo>
                    <a:pt x="2858" y="30469"/>
                    <a:pt x="3108" y="30492"/>
                    <a:pt x="3370" y="30528"/>
                  </a:cubicBezTo>
                  <a:cubicBezTo>
                    <a:pt x="3382" y="30516"/>
                    <a:pt x="3382" y="30492"/>
                    <a:pt x="3394" y="30469"/>
                  </a:cubicBezTo>
                  <a:cubicBezTo>
                    <a:pt x="3191" y="30350"/>
                    <a:pt x="2989" y="30219"/>
                    <a:pt x="2739" y="30076"/>
                  </a:cubicBezTo>
                  <a:close/>
                  <a:moveTo>
                    <a:pt x="50721" y="30433"/>
                  </a:moveTo>
                  <a:cubicBezTo>
                    <a:pt x="50733" y="30397"/>
                    <a:pt x="50769" y="30338"/>
                    <a:pt x="50792" y="30290"/>
                  </a:cubicBezTo>
                  <a:cubicBezTo>
                    <a:pt x="50423" y="30123"/>
                    <a:pt x="50042" y="29957"/>
                    <a:pt x="49661" y="29814"/>
                  </a:cubicBezTo>
                  <a:cubicBezTo>
                    <a:pt x="49649" y="29838"/>
                    <a:pt x="49649" y="29861"/>
                    <a:pt x="49637" y="29885"/>
                  </a:cubicBezTo>
                  <a:cubicBezTo>
                    <a:pt x="49995" y="30064"/>
                    <a:pt x="50364" y="30254"/>
                    <a:pt x="50721" y="30433"/>
                  </a:cubicBezTo>
                  <a:close/>
                  <a:moveTo>
                    <a:pt x="61056" y="35422"/>
                  </a:moveTo>
                  <a:cubicBezTo>
                    <a:pt x="61067" y="35457"/>
                    <a:pt x="61079" y="35481"/>
                    <a:pt x="61115" y="35517"/>
                  </a:cubicBezTo>
                  <a:cubicBezTo>
                    <a:pt x="61567" y="35314"/>
                    <a:pt x="62020" y="35136"/>
                    <a:pt x="62484" y="34945"/>
                  </a:cubicBezTo>
                  <a:cubicBezTo>
                    <a:pt x="62460" y="34922"/>
                    <a:pt x="62449" y="34874"/>
                    <a:pt x="62437" y="34838"/>
                  </a:cubicBezTo>
                  <a:close/>
                  <a:moveTo>
                    <a:pt x="43172" y="32040"/>
                  </a:moveTo>
                  <a:cubicBezTo>
                    <a:pt x="43160" y="32076"/>
                    <a:pt x="43137" y="32100"/>
                    <a:pt x="43113" y="32135"/>
                  </a:cubicBezTo>
                  <a:cubicBezTo>
                    <a:pt x="43553" y="32326"/>
                    <a:pt x="43982" y="32516"/>
                    <a:pt x="44399" y="32731"/>
                  </a:cubicBezTo>
                  <a:cubicBezTo>
                    <a:pt x="44411" y="32695"/>
                    <a:pt x="44422" y="32659"/>
                    <a:pt x="44446" y="32624"/>
                  </a:cubicBezTo>
                  <a:cubicBezTo>
                    <a:pt x="44030" y="32421"/>
                    <a:pt x="43589" y="32219"/>
                    <a:pt x="43172" y="32040"/>
                  </a:cubicBezTo>
                  <a:close/>
                  <a:moveTo>
                    <a:pt x="53436" y="28337"/>
                  </a:moveTo>
                  <a:cubicBezTo>
                    <a:pt x="53436" y="28373"/>
                    <a:pt x="53436" y="28397"/>
                    <a:pt x="53412" y="28433"/>
                  </a:cubicBezTo>
                  <a:cubicBezTo>
                    <a:pt x="53936" y="28504"/>
                    <a:pt x="54436" y="28576"/>
                    <a:pt x="54960" y="28671"/>
                  </a:cubicBezTo>
                  <a:cubicBezTo>
                    <a:pt x="54960" y="28635"/>
                    <a:pt x="54983" y="28611"/>
                    <a:pt x="54983" y="28564"/>
                  </a:cubicBezTo>
                  <a:cubicBezTo>
                    <a:pt x="54459" y="28468"/>
                    <a:pt x="53936" y="28409"/>
                    <a:pt x="53436" y="28337"/>
                  </a:cubicBezTo>
                  <a:close/>
                  <a:moveTo>
                    <a:pt x="19348" y="54472"/>
                  </a:moveTo>
                  <a:cubicBezTo>
                    <a:pt x="19348" y="54507"/>
                    <a:pt x="19360" y="54531"/>
                    <a:pt x="19360" y="54567"/>
                  </a:cubicBezTo>
                  <a:cubicBezTo>
                    <a:pt x="19884" y="54483"/>
                    <a:pt x="20408" y="54424"/>
                    <a:pt x="20931" y="54353"/>
                  </a:cubicBezTo>
                  <a:cubicBezTo>
                    <a:pt x="20931" y="54329"/>
                    <a:pt x="20908" y="54281"/>
                    <a:pt x="20908" y="54245"/>
                  </a:cubicBezTo>
                  <a:cubicBezTo>
                    <a:pt x="20384" y="54341"/>
                    <a:pt x="19872" y="54400"/>
                    <a:pt x="19348" y="54472"/>
                  </a:cubicBezTo>
                  <a:close/>
                  <a:moveTo>
                    <a:pt x="19741" y="48376"/>
                  </a:moveTo>
                  <a:cubicBezTo>
                    <a:pt x="19812" y="47995"/>
                    <a:pt x="19574" y="47852"/>
                    <a:pt x="19443" y="47661"/>
                  </a:cubicBezTo>
                  <a:cubicBezTo>
                    <a:pt x="19407" y="47614"/>
                    <a:pt x="19288" y="47625"/>
                    <a:pt x="19146" y="47602"/>
                  </a:cubicBezTo>
                  <a:cubicBezTo>
                    <a:pt x="19360" y="47876"/>
                    <a:pt x="19527" y="48090"/>
                    <a:pt x="19741" y="48376"/>
                  </a:cubicBezTo>
                  <a:close/>
                  <a:moveTo>
                    <a:pt x="16669" y="38291"/>
                  </a:moveTo>
                  <a:cubicBezTo>
                    <a:pt x="16681" y="38267"/>
                    <a:pt x="16705" y="38220"/>
                    <a:pt x="16717" y="38196"/>
                  </a:cubicBezTo>
                  <a:cubicBezTo>
                    <a:pt x="16264" y="38053"/>
                    <a:pt x="15800" y="37910"/>
                    <a:pt x="15359" y="37779"/>
                  </a:cubicBezTo>
                  <a:cubicBezTo>
                    <a:pt x="15347" y="37803"/>
                    <a:pt x="15347" y="37839"/>
                    <a:pt x="15324" y="37862"/>
                  </a:cubicBezTo>
                  <a:cubicBezTo>
                    <a:pt x="15776" y="37993"/>
                    <a:pt x="16217" y="38148"/>
                    <a:pt x="16669" y="38291"/>
                  </a:cubicBezTo>
                  <a:close/>
                  <a:moveTo>
                    <a:pt x="55614" y="48102"/>
                  </a:moveTo>
                  <a:cubicBezTo>
                    <a:pt x="55317" y="48137"/>
                    <a:pt x="55043" y="48161"/>
                    <a:pt x="54745" y="48197"/>
                  </a:cubicBezTo>
                  <a:cubicBezTo>
                    <a:pt x="54829" y="48399"/>
                    <a:pt x="55281" y="48387"/>
                    <a:pt x="55614" y="48102"/>
                  </a:cubicBezTo>
                  <a:close/>
                  <a:moveTo>
                    <a:pt x="43160" y="33040"/>
                  </a:moveTo>
                  <a:cubicBezTo>
                    <a:pt x="43172" y="32993"/>
                    <a:pt x="43196" y="32945"/>
                    <a:pt x="43220" y="32909"/>
                  </a:cubicBezTo>
                  <a:cubicBezTo>
                    <a:pt x="42851" y="32731"/>
                    <a:pt x="42482" y="32564"/>
                    <a:pt x="42101" y="32386"/>
                  </a:cubicBezTo>
                  <a:cubicBezTo>
                    <a:pt x="42089" y="32421"/>
                    <a:pt x="42077" y="32457"/>
                    <a:pt x="42065" y="32493"/>
                  </a:cubicBezTo>
                  <a:cubicBezTo>
                    <a:pt x="42434" y="32683"/>
                    <a:pt x="42803" y="32862"/>
                    <a:pt x="43160" y="33040"/>
                  </a:cubicBezTo>
                  <a:close/>
                  <a:moveTo>
                    <a:pt x="54757" y="27802"/>
                  </a:moveTo>
                  <a:lnTo>
                    <a:pt x="54757" y="27921"/>
                  </a:lnTo>
                  <a:lnTo>
                    <a:pt x="56138" y="28016"/>
                  </a:lnTo>
                  <a:lnTo>
                    <a:pt x="56138" y="27968"/>
                  </a:lnTo>
                  <a:cubicBezTo>
                    <a:pt x="55674" y="27909"/>
                    <a:pt x="55221" y="27861"/>
                    <a:pt x="54757" y="27802"/>
                  </a:cubicBezTo>
                  <a:close/>
                  <a:moveTo>
                    <a:pt x="19003" y="50459"/>
                  </a:moveTo>
                  <a:cubicBezTo>
                    <a:pt x="19038" y="50423"/>
                    <a:pt x="19086" y="50400"/>
                    <a:pt x="19110" y="50364"/>
                  </a:cubicBezTo>
                  <a:cubicBezTo>
                    <a:pt x="18872" y="50054"/>
                    <a:pt x="18634" y="49757"/>
                    <a:pt x="18395" y="49435"/>
                  </a:cubicBezTo>
                  <a:cubicBezTo>
                    <a:pt x="18384" y="49459"/>
                    <a:pt x="18348" y="49471"/>
                    <a:pt x="18336" y="49483"/>
                  </a:cubicBezTo>
                  <a:cubicBezTo>
                    <a:pt x="18562" y="49816"/>
                    <a:pt x="18788" y="50138"/>
                    <a:pt x="19003" y="50459"/>
                  </a:cubicBezTo>
                  <a:close/>
                  <a:moveTo>
                    <a:pt x="34040" y="62282"/>
                  </a:moveTo>
                  <a:cubicBezTo>
                    <a:pt x="34052" y="62282"/>
                    <a:pt x="34064" y="62270"/>
                    <a:pt x="34076" y="62270"/>
                  </a:cubicBezTo>
                  <a:lnTo>
                    <a:pt x="34076" y="60425"/>
                  </a:lnTo>
                  <a:lnTo>
                    <a:pt x="34040" y="60425"/>
                  </a:lnTo>
                  <a:close/>
                  <a:moveTo>
                    <a:pt x="46494" y="30897"/>
                  </a:moveTo>
                  <a:cubicBezTo>
                    <a:pt x="46482" y="30933"/>
                    <a:pt x="46470" y="30957"/>
                    <a:pt x="46447" y="31004"/>
                  </a:cubicBezTo>
                  <a:cubicBezTo>
                    <a:pt x="46863" y="31183"/>
                    <a:pt x="47268" y="31362"/>
                    <a:pt x="47685" y="31552"/>
                  </a:cubicBezTo>
                  <a:cubicBezTo>
                    <a:pt x="47697" y="31528"/>
                    <a:pt x="47697" y="31493"/>
                    <a:pt x="47721" y="31481"/>
                  </a:cubicBezTo>
                  <a:cubicBezTo>
                    <a:pt x="47316" y="31290"/>
                    <a:pt x="46911" y="31088"/>
                    <a:pt x="46494" y="30897"/>
                  </a:cubicBezTo>
                  <a:close/>
                  <a:moveTo>
                    <a:pt x="3394" y="34207"/>
                  </a:moveTo>
                  <a:cubicBezTo>
                    <a:pt x="3346" y="34445"/>
                    <a:pt x="3310" y="34636"/>
                    <a:pt x="3274" y="34838"/>
                  </a:cubicBezTo>
                  <a:cubicBezTo>
                    <a:pt x="3215" y="35231"/>
                    <a:pt x="3215" y="35231"/>
                    <a:pt x="3394" y="35350"/>
                  </a:cubicBezTo>
                  <a:close/>
                  <a:moveTo>
                    <a:pt x="4751" y="40196"/>
                  </a:moveTo>
                  <a:cubicBezTo>
                    <a:pt x="5013" y="40232"/>
                    <a:pt x="5227" y="40244"/>
                    <a:pt x="5489" y="40256"/>
                  </a:cubicBezTo>
                  <a:cubicBezTo>
                    <a:pt x="5358" y="40077"/>
                    <a:pt x="5275" y="39982"/>
                    <a:pt x="5179" y="39863"/>
                  </a:cubicBezTo>
                  <a:cubicBezTo>
                    <a:pt x="5037" y="39982"/>
                    <a:pt x="4929" y="40065"/>
                    <a:pt x="4751" y="40196"/>
                  </a:cubicBezTo>
                  <a:close/>
                  <a:moveTo>
                    <a:pt x="48649" y="30159"/>
                  </a:moveTo>
                  <a:cubicBezTo>
                    <a:pt x="48637" y="30183"/>
                    <a:pt x="48625" y="30195"/>
                    <a:pt x="48613" y="30230"/>
                  </a:cubicBezTo>
                  <a:cubicBezTo>
                    <a:pt x="49030" y="30409"/>
                    <a:pt x="49447" y="30588"/>
                    <a:pt x="49864" y="30754"/>
                  </a:cubicBezTo>
                  <a:cubicBezTo>
                    <a:pt x="49876" y="30719"/>
                    <a:pt x="49887" y="30695"/>
                    <a:pt x="49887" y="30659"/>
                  </a:cubicBezTo>
                  <a:cubicBezTo>
                    <a:pt x="49471" y="30492"/>
                    <a:pt x="49054" y="30338"/>
                    <a:pt x="48649" y="30159"/>
                  </a:cubicBezTo>
                  <a:close/>
                  <a:moveTo>
                    <a:pt x="12609" y="36207"/>
                  </a:moveTo>
                  <a:cubicBezTo>
                    <a:pt x="12621" y="36184"/>
                    <a:pt x="12621" y="36148"/>
                    <a:pt x="12633" y="36112"/>
                  </a:cubicBezTo>
                  <a:lnTo>
                    <a:pt x="11526" y="35755"/>
                  </a:lnTo>
                  <a:cubicBezTo>
                    <a:pt x="11502" y="35779"/>
                    <a:pt x="11502" y="35815"/>
                    <a:pt x="11490" y="35850"/>
                  </a:cubicBezTo>
                  <a:close/>
                  <a:moveTo>
                    <a:pt x="3203" y="33278"/>
                  </a:moveTo>
                  <a:cubicBezTo>
                    <a:pt x="3144" y="33278"/>
                    <a:pt x="3096" y="33267"/>
                    <a:pt x="3036" y="33267"/>
                  </a:cubicBezTo>
                  <a:cubicBezTo>
                    <a:pt x="3013" y="33612"/>
                    <a:pt x="2965" y="33969"/>
                    <a:pt x="2929" y="34302"/>
                  </a:cubicBezTo>
                  <a:lnTo>
                    <a:pt x="2989" y="34302"/>
                  </a:lnTo>
                  <a:cubicBezTo>
                    <a:pt x="3048" y="33981"/>
                    <a:pt x="3132" y="33636"/>
                    <a:pt x="3203" y="33278"/>
                  </a:cubicBezTo>
                  <a:close/>
                  <a:moveTo>
                    <a:pt x="3132" y="32957"/>
                  </a:moveTo>
                  <a:cubicBezTo>
                    <a:pt x="3167" y="32969"/>
                    <a:pt x="3215" y="32969"/>
                    <a:pt x="3263" y="32981"/>
                  </a:cubicBezTo>
                  <a:cubicBezTo>
                    <a:pt x="3310" y="32636"/>
                    <a:pt x="3346" y="32314"/>
                    <a:pt x="3394" y="31969"/>
                  </a:cubicBezTo>
                  <a:cubicBezTo>
                    <a:pt x="3370" y="31969"/>
                    <a:pt x="3346" y="31969"/>
                    <a:pt x="3322" y="31957"/>
                  </a:cubicBezTo>
                  <a:cubicBezTo>
                    <a:pt x="3263" y="32302"/>
                    <a:pt x="3191" y="32624"/>
                    <a:pt x="3132" y="32957"/>
                  </a:cubicBezTo>
                  <a:close/>
                  <a:moveTo>
                    <a:pt x="79701" y="19420"/>
                  </a:moveTo>
                  <a:lnTo>
                    <a:pt x="79701" y="19396"/>
                  </a:lnTo>
                  <a:lnTo>
                    <a:pt x="78177" y="19396"/>
                  </a:lnTo>
                  <a:lnTo>
                    <a:pt x="78177" y="19420"/>
                  </a:lnTo>
                  <a:close/>
                  <a:moveTo>
                    <a:pt x="40339" y="41958"/>
                  </a:moveTo>
                  <a:cubicBezTo>
                    <a:pt x="40315" y="41922"/>
                    <a:pt x="40315" y="41910"/>
                    <a:pt x="40303" y="41875"/>
                  </a:cubicBezTo>
                  <a:cubicBezTo>
                    <a:pt x="39910" y="42041"/>
                    <a:pt x="39541" y="42220"/>
                    <a:pt x="39160" y="42387"/>
                  </a:cubicBezTo>
                  <a:lnTo>
                    <a:pt x="39196" y="42470"/>
                  </a:lnTo>
                  <a:cubicBezTo>
                    <a:pt x="39577" y="42303"/>
                    <a:pt x="39958" y="42137"/>
                    <a:pt x="40339" y="41958"/>
                  </a:cubicBezTo>
                  <a:close/>
                  <a:moveTo>
                    <a:pt x="78927" y="19705"/>
                  </a:moveTo>
                  <a:lnTo>
                    <a:pt x="78927" y="19693"/>
                  </a:lnTo>
                  <a:lnTo>
                    <a:pt x="77379" y="19693"/>
                  </a:lnTo>
                  <a:lnTo>
                    <a:pt x="77379" y="19705"/>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9025;p35">
              <a:extLst>
                <a:ext uri="{FF2B5EF4-FFF2-40B4-BE49-F238E27FC236}">
                  <a16:creationId xmlns:a16="http://schemas.microsoft.com/office/drawing/2014/main" id="{2593A4E1-5C01-8737-5C5A-771AB35A48CB}"/>
                </a:ext>
              </a:extLst>
            </p:cNvPr>
            <p:cNvSpPr/>
            <p:nvPr/>
          </p:nvSpPr>
          <p:spPr>
            <a:xfrm>
              <a:off x="1903200" y="1561325"/>
              <a:ext cx="1328775" cy="450975"/>
            </a:xfrm>
            <a:custGeom>
              <a:avLst/>
              <a:gdLst/>
              <a:ahLst/>
              <a:cxnLst/>
              <a:rect l="l" t="t" r="r" b="b"/>
              <a:pathLst>
                <a:path w="53151" h="18039" extrusionOk="0">
                  <a:moveTo>
                    <a:pt x="53150" y="108"/>
                  </a:moveTo>
                  <a:cubicBezTo>
                    <a:pt x="52983" y="179"/>
                    <a:pt x="52817" y="275"/>
                    <a:pt x="52638" y="334"/>
                  </a:cubicBezTo>
                  <a:cubicBezTo>
                    <a:pt x="50947" y="953"/>
                    <a:pt x="49233" y="1537"/>
                    <a:pt x="47530" y="2192"/>
                  </a:cubicBezTo>
                  <a:cubicBezTo>
                    <a:pt x="44470" y="3370"/>
                    <a:pt x="41458" y="4704"/>
                    <a:pt x="38351" y="5763"/>
                  </a:cubicBezTo>
                  <a:cubicBezTo>
                    <a:pt x="30528" y="8395"/>
                    <a:pt x="22694" y="11038"/>
                    <a:pt x="14764" y="13336"/>
                  </a:cubicBezTo>
                  <a:cubicBezTo>
                    <a:pt x="10204" y="14657"/>
                    <a:pt x="5727" y="16241"/>
                    <a:pt x="1215" y="17705"/>
                  </a:cubicBezTo>
                  <a:cubicBezTo>
                    <a:pt x="905" y="17801"/>
                    <a:pt x="596" y="17896"/>
                    <a:pt x="298" y="18003"/>
                  </a:cubicBezTo>
                  <a:cubicBezTo>
                    <a:pt x="203" y="18027"/>
                    <a:pt x="120" y="18027"/>
                    <a:pt x="24" y="18039"/>
                  </a:cubicBezTo>
                  <a:cubicBezTo>
                    <a:pt x="12" y="18015"/>
                    <a:pt x="1" y="17967"/>
                    <a:pt x="1" y="17944"/>
                  </a:cubicBezTo>
                  <a:cubicBezTo>
                    <a:pt x="72" y="17896"/>
                    <a:pt x="167" y="17836"/>
                    <a:pt x="239" y="17801"/>
                  </a:cubicBezTo>
                  <a:cubicBezTo>
                    <a:pt x="5346" y="16158"/>
                    <a:pt x="10419" y="14384"/>
                    <a:pt x="15562" y="12848"/>
                  </a:cubicBezTo>
                  <a:cubicBezTo>
                    <a:pt x="24051" y="10324"/>
                    <a:pt x="32457" y="7549"/>
                    <a:pt x="40827" y="4668"/>
                  </a:cubicBezTo>
                  <a:cubicBezTo>
                    <a:pt x="43387" y="3775"/>
                    <a:pt x="45863" y="2644"/>
                    <a:pt x="48399" y="1656"/>
                  </a:cubicBezTo>
                  <a:cubicBezTo>
                    <a:pt x="49888" y="1072"/>
                    <a:pt x="51388" y="584"/>
                    <a:pt x="52888" y="48"/>
                  </a:cubicBezTo>
                  <a:cubicBezTo>
                    <a:pt x="52971" y="25"/>
                    <a:pt x="53055" y="25"/>
                    <a:pt x="53126" y="1"/>
                  </a:cubicBezTo>
                  <a:cubicBezTo>
                    <a:pt x="53114" y="37"/>
                    <a:pt x="53126" y="84"/>
                    <a:pt x="5315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9026;p35">
              <a:extLst>
                <a:ext uri="{FF2B5EF4-FFF2-40B4-BE49-F238E27FC236}">
                  <a16:creationId xmlns:a16="http://schemas.microsoft.com/office/drawing/2014/main" id="{7F264805-9130-0EA2-985D-46B42919DE12}"/>
                </a:ext>
              </a:extLst>
            </p:cNvPr>
            <p:cNvSpPr/>
            <p:nvPr/>
          </p:nvSpPr>
          <p:spPr>
            <a:xfrm>
              <a:off x="1810025" y="3068950"/>
              <a:ext cx="1001650" cy="317925"/>
            </a:xfrm>
            <a:custGeom>
              <a:avLst/>
              <a:gdLst/>
              <a:ahLst/>
              <a:cxnLst/>
              <a:rect l="l" t="t" r="r" b="b"/>
              <a:pathLst>
                <a:path w="40066" h="12717" extrusionOk="0">
                  <a:moveTo>
                    <a:pt x="40042" y="12717"/>
                  </a:moveTo>
                  <a:cubicBezTo>
                    <a:pt x="39911" y="12705"/>
                    <a:pt x="39768" y="12681"/>
                    <a:pt x="39649" y="12657"/>
                  </a:cubicBezTo>
                  <a:cubicBezTo>
                    <a:pt x="36136" y="11669"/>
                    <a:pt x="32624" y="10645"/>
                    <a:pt x="29100" y="9704"/>
                  </a:cubicBezTo>
                  <a:cubicBezTo>
                    <a:pt x="24980" y="8609"/>
                    <a:pt x="20944" y="7252"/>
                    <a:pt x="16908" y="5883"/>
                  </a:cubicBezTo>
                  <a:cubicBezTo>
                    <a:pt x="11752" y="4132"/>
                    <a:pt x="6585" y="2311"/>
                    <a:pt x="1418" y="537"/>
                  </a:cubicBezTo>
                  <a:cubicBezTo>
                    <a:pt x="1061" y="418"/>
                    <a:pt x="691" y="334"/>
                    <a:pt x="322" y="227"/>
                  </a:cubicBezTo>
                  <a:cubicBezTo>
                    <a:pt x="215" y="203"/>
                    <a:pt x="108" y="156"/>
                    <a:pt x="1" y="120"/>
                  </a:cubicBezTo>
                  <a:cubicBezTo>
                    <a:pt x="1" y="84"/>
                    <a:pt x="25" y="37"/>
                    <a:pt x="25" y="1"/>
                  </a:cubicBezTo>
                  <a:cubicBezTo>
                    <a:pt x="144" y="25"/>
                    <a:pt x="263" y="1"/>
                    <a:pt x="358" y="37"/>
                  </a:cubicBezTo>
                  <a:cubicBezTo>
                    <a:pt x="1596" y="418"/>
                    <a:pt x="2847" y="799"/>
                    <a:pt x="4073" y="1215"/>
                  </a:cubicBezTo>
                  <a:cubicBezTo>
                    <a:pt x="8192" y="2608"/>
                    <a:pt x="12288" y="4049"/>
                    <a:pt x="16408" y="5454"/>
                  </a:cubicBezTo>
                  <a:cubicBezTo>
                    <a:pt x="19277" y="6430"/>
                    <a:pt x="22147" y="7430"/>
                    <a:pt x="25064" y="8311"/>
                  </a:cubicBezTo>
                  <a:cubicBezTo>
                    <a:pt x="28743" y="9431"/>
                    <a:pt x="32445" y="10407"/>
                    <a:pt x="36136" y="11467"/>
                  </a:cubicBezTo>
                  <a:cubicBezTo>
                    <a:pt x="37327" y="11812"/>
                    <a:pt x="38518" y="12145"/>
                    <a:pt x="39732" y="12491"/>
                  </a:cubicBezTo>
                  <a:cubicBezTo>
                    <a:pt x="39851" y="12526"/>
                    <a:pt x="39946" y="12562"/>
                    <a:pt x="40065" y="12610"/>
                  </a:cubicBezTo>
                  <a:cubicBezTo>
                    <a:pt x="40054" y="12621"/>
                    <a:pt x="40042" y="12669"/>
                    <a:pt x="40042" y="127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9027;p35">
              <a:extLst>
                <a:ext uri="{FF2B5EF4-FFF2-40B4-BE49-F238E27FC236}">
                  <a16:creationId xmlns:a16="http://schemas.microsoft.com/office/drawing/2014/main" id="{F855F1F7-EBEB-61E2-CFF8-58C43DE950C1}"/>
                </a:ext>
              </a:extLst>
            </p:cNvPr>
            <p:cNvSpPr/>
            <p:nvPr/>
          </p:nvSpPr>
          <p:spPr>
            <a:xfrm>
              <a:off x="2864625" y="2949900"/>
              <a:ext cx="767100" cy="417625"/>
            </a:xfrm>
            <a:custGeom>
              <a:avLst/>
              <a:gdLst/>
              <a:ahLst/>
              <a:cxnLst/>
              <a:rect l="l" t="t" r="r" b="b"/>
              <a:pathLst>
                <a:path w="30684" h="16705" extrusionOk="0">
                  <a:moveTo>
                    <a:pt x="1" y="16586"/>
                  </a:moveTo>
                  <a:cubicBezTo>
                    <a:pt x="108" y="16514"/>
                    <a:pt x="203" y="16419"/>
                    <a:pt x="322" y="16348"/>
                  </a:cubicBezTo>
                  <a:cubicBezTo>
                    <a:pt x="2275" y="15348"/>
                    <a:pt x="4251" y="14383"/>
                    <a:pt x="6180" y="13359"/>
                  </a:cubicBezTo>
                  <a:cubicBezTo>
                    <a:pt x="10859" y="10859"/>
                    <a:pt x="15538" y="8323"/>
                    <a:pt x="20194" y="5775"/>
                  </a:cubicBezTo>
                  <a:cubicBezTo>
                    <a:pt x="21599" y="5025"/>
                    <a:pt x="22908" y="4108"/>
                    <a:pt x="24290" y="3334"/>
                  </a:cubicBezTo>
                  <a:cubicBezTo>
                    <a:pt x="26337" y="2191"/>
                    <a:pt x="28445" y="1120"/>
                    <a:pt x="30528" y="24"/>
                  </a:cubicBezTo>
                  <a:cubicBezTo>
                    <a:pt x="30552" y="0"/>
                    <a:pt x="30612" y="0"/>
                    <a:pt x="30683" y="48"/>
                  </a:cubicBezTo>
                  <a:cubicBezTo>
                    <a:pt x="30588" y="108"/>
                    <a:pt x="30493" y="167"/>
                    <a:pt x="30386" y="215"/>
                  </a:cubicBezTo>
                  <a:cubicBezTo>
                    <a:pt x="28873" y="1001"/>
                    <a:pt x="27326" y="1774"/>
                    <a:pt x="25837" y="2608"/>
                  </a:cubicBezTo>
                  <a:cubicBezTo>
                    <a:pt x="24671" y="3251"/>
                    <a:pt x="23539" y="3977"/>
                    <a:pt x="22408" y="4680"/>
                  </a:cubicBezTo>
                  <a:cubicBezTo>
                    <a:pt x="19194" y="6668"/>
                    <a:pt x="15836" y="8418"/>
                    <a:pt x="12490" y="10180"/>
                  </a:cubicBezTo>
                  <a:cubicBezTo>
                    <a:pt x="10371" y="11299"/>
                    <a:pt x="8323" y="12526"/>
                    <a:pt x="6204" y="13633"/>
                  </a:cubicBezTo>
                  <a:cubicBezTo>
                    <a:pt x="4299" y="14645"/>
                    <a:pt x="2370" y="15598"/>
                    <a:pt x="441" y="16586"/>
                  </a:cubicBezTo>
                  <a:cubicBezTo>
                    <a:pt x="322" y="16645"/>
                    <a:pt x="191" y="16657"/>
                    <a:pt x="60" y="16705"/>
                  </a:cubicBezTo>
                  <a:cubicBezTo>
                    <a:pt x="48" y="16669"/>
                    <a:pt x="13" y="16633"/>
                    <a:pt x="1" y="165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9028;p35">
              <a:extLst>
                <a:ext uri="{FF2B5EF4-FFF2-40B4-BE49-F238E27FC236}">
                  <a16:creationId xmlns:a16="http://schemas.microsoft.com/office/drawing/2014/main" id="{EDE607C8-09B6-C7AE-5334-CE998AF62912}"/>
                </a:ext>
              </a:extLst>
            </p:cNvPr>
            <p:cNvSpPr/>
            <p:nvPr/>
          </p:nvSpPr>
          <p:spPr>
            <a:xfrm>
              <a:off x="2095500" y="3146050"/>
              <a:ext cx="754275" cy="226250"/>
            </a:xfrm>
            <a:custGeom>
              <a:avLst/>
              <a:gdLst/>
              <a:ahLst/>
              <a:cxnLst/>
              <a:rect l="l" t="t" r="r" b="b"/>
              <a:pathLst>
                <a:path w="30171" h="9050" extrusionOk="0">
                  <a:moveTo>
                    <a:pt x="12" y="1"/>
                  </a:moveTo>
                  <a:cubicBezTo>
                    <a:pt x="71" y="1"/>
                    <a:pt x="155" y="1"/>
                    <a:pt x="214" y="12"/>
                  </a:cubicBezTo>
                  <a:cubicBezTo>
                    <a:pt x="4108" y="1167"/>
                    <a:pt x="8025" y="2310"/>
                    <a:pt x="11918" y="3465"/>
                  </a:cubicBezTo>
                  <a:cubicBezTo>
                    <a:pt x="14454" y="4227"/>
                    <a:pt x="17014" y="4894"/>
                    <a:pt x="19514" y="5775"/>
                  </a:cubicBezTo>
                  <a:cubicBezTo>
                    <a:pt x="22812" y="6942"/>
                    <a:pt x="26194" y="7871"/>
                    <a:pt x="29575" y="8811"/>
                  </a:cubicBezTo>
                  <a:cubicBezTo>
                    <a:pt x="29766" y="8871"/>
                    <a:pt x="29956" y="8906"/>
                    <a:pt x="30170" y="8966"/>
                  </a:cubicBezTo>
                  <a:cubicBezTo>
                    <a:pt x="30170" y="8990"/>
                    <a:pt x="30159" y="9026"/>
                    <a:pt x="30159" y="9049"/>
                  </a:cubicBezTo>
                  <a:cubicBezTo>
                    <a:pt x="29944" y="9026"/>
                    <a:pt x="29718" y="9002"/>
                    <a:pt x="29516" y="8942"/>
                  </a:cubicBezTo>
                  <a:cubicBezTo>
                    <a:pt x="26372" y="8168"/>
                    <a:pt x="23253" y="7335"/>
                    <a:pt x="20193" y="6251"/>
                  </a:cubicBezTo>
                  <a:cubicBezTo>
                    <a:pt x="17919" y="5454"/>
                    <a:pt x="15585" y="4835"/>
                    <a:pt x="13287" y="4120"/>
                  </a:cubicBezTo>
                  <a:cubicBezTo>
                    <a:pt x="10216" y="3168"/>
                    <a:pt x="7144" y="2179"/>
                    <a:pt x="4060" y="1227"/>
                  </a:cubicBezTo>
                  <a:cubicBezTo>
                    <a:pt x="2834" y="846"/>
                    <a:pt x="1584" y="536"/>
                    <a:pt x="345" y="191"/>
                  </a:cubicBezTo>
                  <a:cubicBezTo>
                    <a:pt x="226" y="167"/>
                    <a:pt x="119" y="108"/>
                    <a:pt x="12" y="72"/>
                  </a:cubicBezTo>
                  <a:cubicBezTo>
                    <a:pt x="0" y="48"/>
                    <a:pt x="0" y="36"/>
                    <a:pt x="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9029;p35">
              <a:extLst>
                <a:ext uri="{FF2B5EF4-FFF2-40B4-BE49-F238E27FC236}">
                  <a16:creationId xmlns:a16="http://schemas.microsoft.com/office/drawing/2014/main" id="{1163AA19-50C4-0264-263E-6053BD3A5866}"/>
                </a:ext>
              </a:extLst>
            </p:cNvPr>
            <p:cNvSpPr/>
            <p:nvPr/>
          </p:nvSpPr>
          <p:spPr>
            <a:xfrm>
              <a:off x="2108275" y="3238025"/>
              <a:ext cx="735850" cy="215525"/>
            </a:xfrm>
            <a:custGeom>
              <a:avLst/>
              <a:gdLst/>
              <a:ahLst/>
              <a:cxnLst/>
              <a:rect l="l" t="t" r="r" b="b"/>
              <a:pathLst>
                <a:path w="29434" h="8621" extrusionOk="0">
                  <a:moveTo>
                    <a:pt x="29421" y="8621"/>
                  </a:moveTo>
                  <a:cubicBezTo>
                    <a:pt x="29326" y="8597"/>
                    <a:pt x="29231" y="8597"/>
                    <a:pt x="29136" y="8585"/>
                  </a:cubicBezTo>
                  <a:cubicBezTo>
                    <a:pt x="25135" y="7442"/>
                    <a:pt x="21135" y="6323"/>
                    <a:pt x="17122" y="5144"/>
                  </a:cubicBezTo>
                  <a:cubicBezTo>
                    <a:pt x="13003" y="3930"/>
                    <a:pt x="8895" y="2620"/>
                    <a:pt x="4787" y="1382"/>
                  </a:cubicBezTo>
                  <a:cubicBezTo>
                    <a:pt x="3287" y="941"/>
                    <a:pt x="1763" y="584"/>
                    <a:pt x="251" y="179"/>
                  </a:cubicBezTo>
                  <a:cubicBezTo>
                    <a:pt x="156" y="143"/>
                    <a:pt x="84" y="120"/>
                    <a:pt x="1" y="84"/>
                  </a:cubicBezTo>
                  <a:cubicBezTo>
                    <a:pt x="1" y="60"/>
                    <a:pt x="13" y="24"/>
                    <a:pt x="13" y="1"/>
                  </a:cubicBezTo>
                  <a:cubicBezTo>
                    <a:pt x="96" y="1"/>
                    <a:pt x="203" y="1"/>
                    <a:pt x="299" y="13"/>
                  </a:cubicBezTo>
                  <a:cubicBezTo>
                    <a:pt x="2704" y="667"/>
                    <a:pt x="5121" y="1298"/>
                    <a:pt x="7502" y="1989"/>
                  </a:cubicBezTo>
                  <a:cubicBezTo>
                    <a:pt x="12741" y="3549"/>
                    <a:pt x="17944" y="5156"/>
                    <a:pt x="23182" y="6728"/>
                  </a:cubicBezTo>
                  <a:cubicBezTo>
                    <a:pt x="25135" y="7299"/>
                    <a:pt x="27112" y="7823"/>
                    <a:pt x="29076" y="8359"/>
                  </a:cubicBezTo>
                  <a:cubicBezTo>
                    <a:pt x="29195" y="8395"/>
                    <a:pt x="29314" y="8430"/>
                    <a:pt x="29421" y="8478"/>
                  </a:cubicBezTo>
                  <a:cubicBezTo>
                    <a:pt x="29433" y="8525"/>
                    <a:pt x="29433" y="8573"/>
                    <a:pt x="29421" y="862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9030;p35">
              <a:extLst>
                <a:ext uri="{FF2B5EF4-FFF2-40B4-BE49-F238E27FC236}">
                  <a16:creationId xmlns:a16="http://schemas.microsoft.com/office/drawing/2014/main" id="{4639AA6C-7515-89AC-9168-6006035761FC}"/>
                </a:ext>
              </a:extLst>
            </p:cNvPr>
            <p:cNvSpPr/>
            <p:nvPr/>
          </p:nvSpPr>
          <p:spPr>
            <a:xfrm>
              <a:off x="2544950" y="1598550"/>
              <a:ext cx="663200" cy="234575"/>
            </a:xfrm>
            <a:custGeom>
              <a:avLst/>
              <a:gdLst/>
              <a:ahLst/>
              <a:cxnLst/>
              <a:rect l="l" t="t" r="r" b="b"/>
              <a:pathLst>
                <a:path w="26528" h="9383" extrusionOk="0">
                  <a:moveTo>
                    <a:pt x="26528" y="0"/>
                  </a:moveTo>
                  <a:cubicBezTo>
                    <a:pt x="17848" y="3620"/>
                    <a:pt x="8966" y="6572"/>
                    <a:pt x="0" y="9382"/>
                  </a:cubicBezTo>
                  <a:cubicBezTo>
                    <a:pt x="120" y="9335"/>
                    <a:pt x="227" y="9275"/>
                    <a:pt x="346" y="9227"/>
                  </a:cubicBezTo>
                  <a:cubicBezTo>
                    <a:pt x="2703" y="8430"/>
                    <a:pt x="5049" y="7596"/>
                    <a:pt x="7430" y="6846"/>
                  </a:cubicBezTo>
                  <a:cubicBezTo>
                    <a:pt x="13324" y="5001"/>
                    <a:pt x="19062" y="2739"/>
                    <a:pt x="24837" y="560"/>
                  </a:cubicBezTo>
                  <a:cubicBezTo>
                    <a:pt x="25301" y="381"/>
                    <a:pt x="25766" y="226"/>
                    <a:pt x="26206" y="60"/>
                  </a:cubicBezTo>
                  <a:cubicBezTo>
                    <a:pt x="26313" y="36"/>
                    <a:pt x="26420" y="36"/>
                    <a:pt x="265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9031;p35">
              <a:extLst>
                <a:ext uri="{FF2B5EF4-FFF2-40B4-BE49-F238E27FC236}">
                  <a16:creationId xmlns:a16="http://schemas.microsoft.com/office/drawing/2014/main" id="{BFBACCDC-47C2-09D7-65D8-8FFD93E99D2F}"/>
                </a:ext>
              </a:extLst>
            </p:cNvPr>
            <p:cNvSpPr/>
            <p:nvPr/>
          </p:nvSpPr>
          <p:spPr>
            <a:xfrm>
              <a:off x="2944100" y="3136825"/>
              <a:ext cx="510225" cy="276550"/>
            </a:xfrm>
            <a:custGeom>
              <a:avLst/>
              <a:gdLst/>
              <a:ahLst/>
              <a:cxnLst/>
              <a:rect l="l" t="t" r="r" b="b"/>
              <a:pathLst>
                <a:path w="20409" h="11062" extrusionOk="0">
                  <a:moveTo>
                    <a:pt x="20408" y="0"/>
                  </a:moveTo>
                  <a:cubicBezTo>
                    <a:pt x="13729" y="3882"/>
                    <a:pt x="6954" y="7585"/>
                    <a:pt x="48" y="11061"/>
                  </a:cubicBezTo>
                  <a:cubicBezTo>
                    <a:pt x="36" y="11026"/>
                    <a:pt x="13" y="11014"/>
                    <a:pt x="1" y="1097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9032;p35">
              <a:extLst>
                <a:ext uri="{FF2B5EF4-FFF2-40B4-BE49-F238E27FC236}">
                  <a16:creationId xmlns:a16="http://schemas.microsoft.com/office/drawing/2014/main" id="{DB0E2BE9-80AF-7DA3-306C-4D9F89404855}"/>
                </a:ext>
              </a:extLst>
            </p:cNvPr>
            <p:cNvSpPr/>
            <p:nvPr/>
          </p:nvSpPr>
          <p:spPr>
            <a:xfrm>
              <a:off x="2867600" y="3208250"/>
              <a:ext cx="406025" cy="214050"/>
            </a:xfrm>
            <a:custGeom>
              <a:avLst/>
              <a:gdLst/>
              <a:ahLst/>
              <a:cxnLst/>
              <a:rect l="l" t="t" r="r" b="b"/>
              <a:pathLst>
                <a:path w="16241" h="8562" extrusionOk="0">
                  <a:moveTo>
                    <a:pt x="1" y="8562"/>
                  </a:moveTo>
                  <a:cubicBezTo>
                    <a:pt x="48" y="8443"/>
                    <a:pt x="48" y="8383"/>
                    <a:pt x="72" y="8359"/>
                  </a:cubicBezTo>
                  <a:cubicBezTo>
                    <a:pt x="5585" y="5859"/>
                    <a:pt x="10883" y="2918"/>
                    <a:pt x="16158" y="1"/>
                  </a:cubicBezTo>
                  <a:cubicBezTo>
                    <a:pt x="16193" y="25"/>
                    <a:pt x="16205" y="61"/>
                    <a:pt x="16241" y="84"/>
                  </a:cubicBezTo>
                  <a:cubicBezTo>
                    <a:pt x="16158" y="144"/>
                    <a:pt x="16098" y="227"/>
                    <a:pt x="16027" y="263"/>
                  </a:cubicBezTo>
                  <a:cubicBezTo>
                    <a:pt x="13241" y="1799"/>
                    <a:pt x="10478" y="3382"/>
                    <a:pt x="7668" y="4847"/>
                  </a:cubicBezTo>
                  <a:cubicBezTo>
                    <a:pt x="5263" y="6097"/>
                    <a:pt x="2811" y="7228"/>
                    <a:pt x="382" y="8419"/>
                  </a:cubicBezTo>
                  <a:cubicBezTo>
                    <a:pt x="298" y="8478"/>
                    <a:pt x="179" y="8502"/>
                    <a:pt x="1" y="85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9033;p35">
              <a:extLst>
                <a:ext uri="{FF2B5EF4-FFF2-40B4-BE49-F238E27FC236}">
                  <a16:creationId xmlns:a16="http://schemas.microsoft.com/office/drawing/2014/main" id="{3F676FC5-3236-4367-3714-09061F874A90}"/>
                </a:ext>
              </a:extLst>
            </p:cNvPr>
            <p:cNvSpPr/>
            <p:nvPr/>
          </p:nvSpPr>
          <p:spPr>
            <a:xfrm>
              <a:off x="2845275" y="3179100"/>
              <a:ext cx="420025" cy="217000"/>
            </a:xfrm>
            <a:custGeom>
              <a:avLst/>
              <a:gdLst/>
              <a:ahLst/>
              <a:cxnLst/>
              <a:rect l="l" t="t" r="r" b="b"/>
              <a:pathLst>
                <a:path w="16801" h="8680" extrusionOk="0">
                  <a:moveTo>
                    <a:pt x="16801" y="84"/>
                  </a:moveTo>
                  <a:cubicBezTo>
                    <a:pt x="11312" y="3108"/>
                    <a:pt x="5740" y="5989"/>
                    <a:pt x="72" y="8680"/>
                  </a:cubicBezTo>
                  <a:cubicBezTo>
                    <a:pt x="48" y="8632"/>
                    <a:pt x="13" y="8608"/>
                    <a:pt x="1" y="8561"/>
                  </a:cubicBezTo>
                  <a:cubicBezTo>
                    <a:pt x="60" y="8501"/>
                    <a:pt x="120" y="8442"/>
                    <a:pt x="191" y="8394"/>
                  </a:cubicBezTo>
                  <a:cubicBezTo>
                    <a:pt x="2680" y="7180"/>
                    <a:pt x="5192" y="6001"/>
                    <a:pt x="7668" y="4751"/>
                  </a:cubicBezTo>
                  <a:cubicBezTo>
                    <a:pt x="9585" y="3786"/>
                    <a:pt x="11443" y="2727"/>
                    <a:pt x="13348" y="1727"/>
                  </a:cubicBezTo>
                  <a:cubicBezTo>
                    <a:pt x="14407" y="1179"/>
                    <a:pt x="15479" y="631"/>
                    <a:pt x="16539" y="95"/>
                  </a:cubicBezTo>
                  <a:cubicBezTo>
                    <a:pt x="16610" y="48"/>
                    <a:pt x="16693" y="36"/>
                    <a:pt x="16777" y="0"/>
                  </a:cubicBezTo>
                  <a:cubicBezTo>
                    <a:pt x="16777" y="24"/>
                    <a:pt x="16789" y="48"/>
                    <a:pt x="1680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9034;p35">
              <a:extLst>
                <a:ext uri="{FF2B5EF4-FFF2-40B4-BE49-F238E27FC236}">
                  <a16:creationId xmlns:a16="http://schemas.microsoft.com/office/drawing/2014/main" id="{EBB01187-33F1-153F-E3A3-6F261A5E9892}"/>
                </a:ext>
              </a:extLst>
            </p:cNvPr>
            <p:cNvSpPr/>
            <p:nvPr/>
          </p:nvSpPr>
          <p:spPr>
            <a:xfrm>
              <a:off x="3340575" y="3010325"/>
              <a:ext cx="411400" cy="234875"/>
            </a:xfrm>
            <a:custGeom>
              <a:avLst/>
              <a:gdLst/>
              <a:ahLst/>
              <a:cxnLst/>
              <a:rect l="l" t="t" r="r" b="b"/>
              <a:pathLst>
                <a:path w="16456" h="9395" extrusionOk="0">
                  <a:moveTo>
                    <a:pt x="1" y="9311"/>
                  </a:moveTo>
                  <a:cubicBezTo>
                    <a:pt x="60" y="9251"/>
                    <a:pt x="108" y="9192"/>
                    <a:pt x="191" y="9168"/>
                  </a:cubicBezTo>
                  <a:cubicBezTo>
                    <a:pt x="5692" y="6251"/>
                    <a:pt x="11050" y="3084"/>
                    <a:pt x="16455" y="0"/>
                  </a:cubicBezTo>
                  <a:cubicBezTo>
                    <a:pt x="11050" y="3263"/>
                    <a:pt x="5692" y="6561"/>
                    <a:pt x="48" y="9394"/>
                  </a:cubicBezTo>
                  <a:cubicBezTo>
                    <a:pt x="37" y="9359"/>
                    <a:pt x="25" y="9335"/>
                    <a:pt x="1" y="931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9035;p35">
              <a:extLst>
                <a:ext uri="{FF2B5EF4-FFF2-40B4-BE49-F238E27FC236}">
                  <a16:creationId xmlns:a16="http://schemas.microsoft.com/office/drawing/2014/main" id="{42BBABCC-5D7D-FF5F-F219-BB2A2FD2CE3E}"/>
                </a:ext>
              </a:extLst>
            </p:cNvPr>
            <p:cNvSpPr/>
            <p:nvPr/>
          </p:nvSpPr>
          <p:spPr>
            <a:xfrm>
              <a:off x="2339575" y="3263025"/>
              <a:ext cx="458400" cy="136350"/>
            </a:xfrm>
            <a:custGeom>
              <a:avLst/>
              <a:gdLst/>
              <a:ahLst/>
              <a:cxnLst/>
              <a:rect l="l" t="t" r="r" b="b"/>
              <a:pathLst>
                <a:path w="18336" h="5454" extrusionOk="0">
                  <a:moveTo>
                    <a:pt x="18336" y="5454"/>
                  </a:moveTo>
                  <a:cubicBezTo>
                    <a:pt x="18229" y="5442"/>
                    <a:pt x="18110" y="5430"/>
                    <a:pt x="18014" y="5394"/>
                  </a:cubicBezTo>
                  <a:cubicBezTo>
                    <a:pt x="13061" y="4001"/>
                    <a:pt x="8132" y="2596"/>
                    <a:pt x="3203" y="1168"/>
                  </a:cubicBezTo>
                  <a:cubicBezTo>
                    <a:pt x="2191" y="870"/>
                    <a:pt x="1203" y="489"/>
                    <a:pt x="203" y="144"/>
                  </a:cubicBezTo>
                  <a:cubicBezTo>
                    <a:pt x="131" y="120"/>
                    <a:pt x="60" y="72"/>
                    <a:pt x="0" y="1"/>
                  </a:cubicBezTo>
                  <a:cubicBezTo>
                    <a:pt x="6049" y="2037"/>
                    <a:pt x="12299" y="3406"/>
                    <a:pt x="18336" y="5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9036;p35">
              <a:extLst>
                <a:ext uri="{FF2B5EF4-FFF2-40B4-BE49-F238E27FC236}">
                  <a16:creationId xmlns:a16="http://schemas.microsoft.com/office/drawing/2014/main" id="{C60E5345-85B9-4F36-8FF2-FE011FD03780}"/>
                </a:ext>
              </a:extLst>
            </p:cNvPr>
            <p:cNvSpPr/>
            <p:nvPr/>
          </p:nvSpPr>
          <p:spPr>
            <a:xfrm>
              <a:off x="2906000" y="3326725"/>
              <a:ext cx="277450" cy="148250"/>
            </a:xfrm>
            <a:custGeom>
              <a:avLst/>
              <a:gdLst/>
              <a:ahLst/>
              <a:cxnLst/>
              <a:rect l="l" t="t" r="r" b="b"/>
              <a:pathLst>
                <a:path w="11098" h="5930" extrusionOk="0">
                  <a:moveTo>
                    <a:pt x="1" y="5763"/>
                  </a:moveTo>
                  <a:cubicBezTo>
                    <a:pt x="3668" y="3846"/>
                    <a:pt x="7359" y="1929"/>
                    <a:pt x="11038" y="1"/>
                  </a:cubicBezTo>
                  <a:cubicBezTo>
                    <a:pt x="11050" y="36"/>
                    <a:pt x="11085" y="60"/>
                    <a:pt x="11097" y="84"/>
                  </a:cubicBezTo>
                  <a:cubicBezTo>
                    <a:pt x="11026" y="155"/>
                    <a:pt x="10966" y="251"/>
                    <a:pt x="10871" y="298"/>
                  </a:cubicBezTo>
                  <a:cubicBezTo>
                    <a:pt x="8966" y="1334"/>
                    <a:pt x="7085" y="2358"/>
                    <a:pt x="5180" y="3370"/>
                  </a:cubicBezTo>
                  <a:cubicBezTo>
                    <a:pt x="3668" y="4156"/>
                    <a:pt x="2144" y="4930"/>
                    <a:pt x="620" y="5704"/>
                  </a:cubicBezTo>
                  <a:cubicBezTo>
                    <a:pt x="441" y="5799"/>
                    <a:pt x="251" y="5859"/>
                    <a:pt x="60" y="5930"/>
                  </a:cubicBezTo>
                  <a:cubicBezTo>
                    <a:pt x="36" y="5859"/>
                    <a:pt x="25" y="5811"/>
                    <a:pt x="1" y="5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9037;p35">
              <a:extLst>
                <a:ext uri="{FF2B5EF4-FFF2-40B4-BE49-F238E27FC236}">
                  <a16:creationId xmlns:a16="http://schemas.microsoft.com/office/drawing/2014/main" id="{932E73D0-4C22-0FA3-9313-026326B97F44}"/>
                </a:ext>
              </a:extLst>
            </p:cNvPr>
            <p:cNvSpPr/>
            <p:nvPr/>
          </p:nvSpPr>
          <p:spPr>
            <a:xfrm>
              <a:off x="2482450" y="3326125"/>
              <a:ext cx="363450" cy="113450"/>
            </a:xfrm>
            <a:custGeom>
              <a:avLst/>
              <a:gdLst/>
              <a:ahLst/>
              <a:cxnLst/>
              <a:rect l="l" t="t" r="r" b="b"/>
              <a:pathLst>
                <a:path w="14538" h="4538" extrusionOk="0">
                  <a:moveTo>
                    <a:pt x="0" y="1"/>
                  </a:moveTo>
                  <a:cubicBezTo>
                    <a:pt x="4858" y="1477"/>
                    <a:pt x="9692" y="2930"/>
                    <a:pt x="14538" y="4406"/>
                  </a:cubicBezTo>
                  <a:cubicBezTo>
                    <a:pt x="14157" y="4537"/>
                    <a:pt x="1107" y="63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9038;p35">
              <a:extLst>
                <a:ext uri="{FF2B5EF4-FFF2-40B4-BE49-F238E27FC236}">
                  <a16:creationId xmlns:a16="http://schemas.microsoft.com/office/drawing/2014/main" id="{865E25AE-AA08-9212-DF04-C8049742737A}"/>
                </a:ext>
              </a:extLst>
            </p:cNvPr>
            <p:cNvSpPr/>
            <p:nvPr/>
          </p:nvSpPr>
          <p:spPr>
            <a:xfrm>
              <a:off x="2958700" y="3403825"/>
              <a:ext cx="223250" cy="131300"/>
            </a:xfrm>
            <a:custGeom>
              <a:avLst/>
              <a:gdLst/>
              <a:ahLst/>
              <a:cxnLst/>
              <a:rect l="l" t="t" r="r" b="b"/>
              <a:pathLst>
                <a:path w="8930" h="5252" extrusionOk="0">
                  <a:moveTo>
                    <a:pt x="8930" y="0"/>
                  </a:moveTo>
                  <a:cubicBezTo>
                    <a:pt x="8739" y="441"/>
                    <a:pt x="643" y="5227"/>
                    <a:pt x="0" y="5251"/>
                  </a:cubicBezTo>
                  <a:cubicBezTo>
                    <a:pt x="48" y="5180"/>
                    <a:pt x="72" y="5120"/>
                    <a:pt x="119" y="5096"/>
                  </a:cubicBezTo>
                  <a:cubicBezTo>
                    <a:pt x="3072" y="3394"/>
                    <a:pt x="6013" y="1703"/>
                    <a:pt x="89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9039;p35">
              <a:extLst>
                <a:ext uri="{FF2B5EF4-FFF2-40B4-BE49-F238E27FC236}">
                  <a16:creationId xmlns:a16="http://schemas.microsoft.com/office/drawing/2014/main" id="{2E0150C9-3742-618A-CEB4-61DA992BDEA6}"/>
                </a:ext>
              </a:extLst>
            </p:cNvPr>
            <p:cNvSpPr/>
            <p:nvPr/>
          </p:nvSpPr>
          <p:spPr>
            <a:xfrm>
              <a:off x="3515000" y="3033250"/>
              <a:ext cx="281625" cy="158975"/>
            </a:xfrm>
            <a:custGeom>
              <a:avLst/>
              <a:gdLst/>
              <a:ahLst/>
              <a:cxnLst/>
              <a:rect l="l" t="t" r="r" b="b"/>
              <a:pathLst>
                <a:path w="11265" h="6359" extrusionOk="0">
                  <a:moveTo>
                    <a:pt x="1" y="6156"/>
                  </a:moveTo>
                  <a:cubicBezTo>
                    <a:pt x="3894" y="4370"/>
                    <a:pt x="7549" y="2096"/>
                    <a:pt x="11264" y="0"/>
                  </a:cubicBezTo>
                  <a:cubicBezTo>
                    <a:pt x="7585" y="2203"/>
                    <a:pt x="3990" y="4548"/>
                    <a:pt x="84" y="6358"/>
                  </a:cubicBezTo>
                  <a:cubicBezTo>
                    <a:pt x="60" y="6287"/>
                    <a:pt x="25" y="6215"/>
                    <a:pt x="1" y="61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9040;p35">
              <a:extLst>
                <a:ext uri="{FF2B5EF4-FFF2-40B4-BE49-F238E27FC236}">
                  <a16:creationId xmlns:a16="http://schemas.microsoft.com/office/drawing/2014/main" id="{A2C22774-939D-ACA1-3FD3-037FEBE176F4}"/>
                </a:ext>
              </a:extLst>
            </p:cNvPr>
            <p:cNvSpPr/>
            <p:nvPr/>
          </p:nvSpPr>
          <p:spPr>
            <a:xfrm>
              <a:off x="3035475" y="3304100"/>
              <a:ext cx="273275" cy="153325"/>
            </a:xfrm>
            <a:custGeom>
              <a:avLst/>
              <a:gdLst/>
              <a:ahLst/>
              <a:cxnLst/>
              <a:rect l="l" t="t" r="r" b="b"/>
              <a:pathLst>
                <a:path w="10931" h="6133" extrusionOk="0">
                  <a:moveTo>
                    <a:pt x="10931" y="120"/>
                  </a:moveTo>
                  <a:cubicBezTo>
                    <a:pt x="7323" y="2132"/>
                    <a:pt x="3704" y="4132"/>
                    <a:pt x="84" y="6133"/>
                  </a:cubicBezTo>
                  <a:cubicBezTo>
                    <a:pt x="60" y="6097"/>
                    <a:pt x="25" y="6025"/>
                    <a:pt x="1" y="5990"/>
                  </a:cubicBezTo>
                  <a:cubicBezTo>
                    <a:pt x="3597" y="3942"/>
                    <a:pt x="7276" y="2072"/>
                    <a:pt x="10859" y="1"/>
                  </a:cubicBezTo>
                  <a:cubicBezTo>
                    <a:pt x="10895" y="48"/>
                    <a:pt x="10907" y="84"/>
                    <a:pt x="1093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9041;p35">
              <a:extLst>
                <a:ext uri="{FF2B5EF4-FFF2-40B4-BE49-F238E27FC236}">
                  <a16:creationId xmlns:a16="http://schemas.microsoft.com/office/drawing/2014/main" id="{98048209-CFB3-8E09-5A1B-DA9969AA44AE}"/>
                </a:ext>
              </a:extLst>
            </p:cNvPr>
            <p:cNvSpPr/>
            <p:nvPr/>
          </p:nvSpPr>
          <p:spPr>
            <a:xfrm>
              <a:off x="3334025" y="3025500"/>
              <a:ext cx="242625" cy="147675"/>
            </a:xfrm>
            <a:custGeom>
              <a:avLst/>
              <a:gdLst/>
              <a:ahLst/>
              <a:cxnLst/>
              <a:rect l="l" t="t" r="r" b="b"/>
              <a:pathLst>
                <a:path w="9705" h="5907" extrusionOk="0">
                  <a:moveTo>
                    <a:pt x="1" y="5823"/>
                  </a:moveTo>
                  <a:cubicBezTo>
                    <a:pt x="3037" y="3572"/>
                    <a:pt x="6514" y="2025"/>
                    <a:pt x="9705" y="1"/>
                  </a:cubicBezTo>
                  <a:cubicBezTo>
                    <a:pt x="9621" y="60"/>
                    <a:pt x="9550" y="155"/>
                    <a:pt x="9443" y="191"/>
                  </a:cubicBezTo>
                  <a:cubicBezTo>
                    <a:pt x="8014" y="1060"/>
                    <a:pt x="6573" y="1906"/>
                    <a:pt x="5144" y="2763"/>
                  </a:cubicBezTo>
                  <a:cubicBezTo>
                    <a:pt x="3537" y="3751"/>
                    <a:pt x="1930" y="4763"/>
                    <a:pt x="322" y="5763"/>
                  </a:cubicBezTo>
                  <a:cubicBezTo>
                    <a:pt x="227" y="5799"/>
                    <a:pt x="156" y="5870"/>
                    <a:pt x="60" y="5906"/>
                  </a:cubicBezTo>
                  <a:cubicBezTo>
                    <a:pt x="49" y="5894"/>
                    <a:pt x="25" y="5870"/>
                    <a:pt x="1" y="582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9042;p35">
              <a:extLst>
                <a:ext uri="{FF2B5EF4-FFF2-40B4-BE49-F238E27FC236}">
                  <a16:creationId xmlns:a16="http://schemas.microsoft.com/office/drawing/2014/main" id="{929CECD9-CAB1-836C-35A7-583E27117768}"/>
                </a:ext>
              </a:extLst>
            </p:cNvPr>
            <p:cNvSpPr/>
            <p:nvPr/>
          </p:nvSpPr>
          <p:spPr>
            <a:xfrm>
              <a:off x="3827250" y="2817450"/>
              <a:ext cx="231600" cy="166700"/>
            </a:xfrm>
            <a:custGeom>
              <a:avLst/>
              <a:gdLst/>
              <a:ahLst/>
              <a:cxnLst/>
              <a:rect l="l" t="t" r="r" b="b"/>
              <a:pathLst>
                <a:path w="9264" h="6668" extrusionOk="0">
                  <a:moveTo>
                    <a:pt x="9264" y="0"/>
                  </a:moveTo>
                  <a:cubicBezTo>
                    <a:pt x="9240" y="107"/>
                    <a:pt x="9240" y="238"/>
                    <a:pt x="9168" y="322"/>
                  </a:cubicBezTo>
                  <a:cubicBezTo>
                    <a:pt x="8895" y="560"/>
                    <a:pt x="8633" y="798"/>
                    <a:pt x="8335" y="1000"/>
                  </a:cubicBezTo>
                  <a:cubicBezTo>
                    <a:pt x="5632" y="2858"/>
                    <a:pt x="2953" y="4727"/>
                    <a:pt x="263" y="6584"/>
                  </a:cubicBezTo>
                  <a:cubicBezTo>
                    <a:pt x="203" y="6632"/>
                    <a:pt x="132" y="6644"/>
                    <a:pt x="60" y="6668"/>
                  </a:cubicBezTo>
                  <a:cubicBezTo>
                    <a:pt x="36" y="6644"/>
                    <a:pt x="24" y="6632"/>
                    <a:pt x="1" y="6596"/>
                  </a:cubicBezTo>
                  <a:cubicBezTo>
                    <a:pt x="96" y="6525"/>
                    <a:pt x="191" y="6453"/>
                    <a:pt x="298" y="6370"/>
                  </a:cubicBezTo>
                  <a:cubicBezTo>
                    <a:pt x="2656" y="4739"/>
                    <a:pt x="5037" y="3120"/>
                    <a:pt x="7406" y="1476"/>
                  </a:cubicBezTo>
                  <a:cubicBezTo>
                    <a:pt x="7930" y="1119"/>
                    <a:pt x="8406" y="714"/>
                    <a:pt x="8895" y="333"/>
                  </a:cubicBezTo>
                  <a:cubicBezTo>
                    <a:pt x="9002" y="238"/>
                    <a:pt x="9073" y="119"/>
                    <a:pt x="9168" y="24"/>
                  </a:cubicBezTo>
                  <a:cubicBezTo>
                    <a:pt x="9192" y="12"/>
                    <a:pt x="9240" y="12"/>
                    <a:pt x="9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9043;p35">
              <a:extLst>
                <a:ext uri="{FF2B5EF4-FFF2-40B4-BE49-F238E27FC236}">
                  <a16:creationId xmlns:a16="http://schemas.microsoft.com/office/drawing/2014/main" id="{749F09F3-2D02-7F72-DA62-1AD63BB1CC1F}"/>
                </a:ext>
              </a:extLst>
            </p:cNvPr>
            <p:cNvSpPr/>
            <p:nvPr/>
          </p:nvSpPr>
          <p:spPr>
            <a:xfrm>
              <a:off x="3735575" y="2872800"/>
              <a:ext cx="198250" cy="108675"/>
            </a:xfrm>
            <a:custGeom>
              <a:avLst/>
              <a:gdLst/>
              <a:ahLst/>
              <a:cxnLst/>
              <a:rect l="l" t="t" r="r" b="b"/>
              <a:pathLst>
                <a:path w="7930" h="4347" extrusionOk="0">
                  <a:moveTo>
                    <a:pt x="7930" y="179"/>
                  </a:moveTo>
                  <a:cubicBezTo>
                    <a:pt x="5311" y="1572"/>
                    <a:pt x="2715" y="2965"/>
                    <a:pt x="84" y="4346"/>
                  </a:cubicBezTo>
                  <a:cubicBezTo>
                    <a:pt x="60" y="4299"/>
                    <a:pt x="36" y="4251"/>
                    <a:pt x="0" y="4192"/>
                  </a:cubicBezTo>
                  <a:cubicBezTo>
                    <a:pt x="2620" y="2787"/>
                    <a:pt x="5227" y="1406"/>
                    <a:pt x="78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9044;p35">
              <a:extLst>
                <a:ext uri="{FF2B5EF4-FFF2-40B4-BE49-F238E27FC236}">
                  <a16:creationId xmlns:a16="http://schemas.microsoft.com/office/drawing/2014/main" id="{6E81230D-E42B-BBB0-7AD3-A94F9208A277}"/>
                </a:ext>
              </a:extLst>
            </p:cNvPr>
            <p:cNvSpPr/>
            <p:nvPr/>
          </p:nvSpPr>
          <p:spPr>
            <a:xfrm>
              <a:off x="3319750" y="3060625"/>
              <a:ext cx="171175" cy="85750"/>
            </a:xfrm>
            <a:custGeom>
              <a:avLst/>
              <a:gdLst/>
              <a:ahLst/>
              <a:cxnLst/>
              <a:rect l="l" t="t" r="r" b="b"/>
              <a:pathLst>
                <a:path w="6847" h="3430" extrusionOk="0">
                  <a:moveTo>
                    <a:pt x="0" y="3287"/>
                  </a:moveTo>
                  <a:cubicBezTo>
                    <a:pt x="2227" y="2096"/>
                    <a:pt x="4430" y="834"/>
                    <a:pt x="6847" y="1"/>
                  </a:cubicBezTo>
                  <a:cubicBezTo>
                    <a:pt x="4584" y="1143"/>
                    <a:pt x="2334" y="2286"/>
                    <a:pt x="72" y="3429"/>
                  </a:cubicBezTo>
                  <a:cubicBezTo>
                    <a:pt x="60" y="3382"/>
                    <a:pt x="24" y="3334"/>
                    <a:pt x="0" y="3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9045;p35">
              <a:extLst>
                <a:ext uri="{FF2B5EF4-FFF2-40B4-BE49-F238E27FC236}">
                  <a16:creationId xmlns:a16="http://schemas.microsoft.com/office/drawing/2014/main" id="{19DADD2D-E243-02FE-5672-5405441E0BEF}"/>
                </a:ext>
              </a:extLst>
            </p:cNvPr>
            <p:cNvSpPr/>
            <p:nvPr/>
          </p:nvSpPr>
          <p:spPr>
            <a:xfrm>
              <a:off x="2751225" y="3444000"/>
              <a:ext cx="164325" cy="52725"/>
            </a:xfrm>
            <a:custGeom>
              <a:avLst/>
              <a:gdLst/>
              <a:ahLst/>
              <a:cxnLst/>
              <a:rect l="l" t="t" r="r" b="b"/>
              <a:pathLst>
                <a:path w="6573" h="2109" extrusionOk="0">
                  <a:moveTo>
                    <a:pt x="24" y="1"/>
                  </a:moveTo>
                  <a:cubicBezTo>
                    <a:pt x="2215" y="656"/>
                    <a:pt x="4382" y="1310"/>
                    <a:pt x="6573" y="1989"/>
                  </a:cubicBezTo>
                  <a:lnTo>
                    <a:pt x="6573" y="2072"/>
                  </a:lnTo>
                  <a:cubicBezTo>
                    <a:pt x="6454" y="2072"/>
                    <a:pt x="6335" y="2108"/>
                    <a:pt x="6251" y="2072"/>
                  </a:cubicBezTo>
                  <a:cubicBezTo>
                    <a:pt x="4227" y="1465"/>
                    <a:pt x="2203" y="858"/>
                    <a:pt x="191" y="239"/>
                  </a:cubicBezTo>
                  <a:cubicBezTo>
                    <a:pt x="120" y="227"/>
                    <a:pt x="60" y="167"/>
                    <a:pt x="0" y="120"/>
                  </a:cubicBezTo>
                  <a:cubicBezTo>
                    <a:pt x="0" y="84"/>
                    <a:pt x="12" y="48"/>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9046;p35">
              <a:extLst>
                <a:ext uri="{FF2B5EF4-FFF2-40B4-BE49-F238E27FC236}">
                  <a16:creationId xmlns:a16="http://schemas.microsoft.com/office/drawing/2014/main" id="{89F821F8-684A-5380-51BE-8A8C5BA7EBC5}"/>
                </a:ext>
              </a:extLst>
            </p:cNvPr>
            <p:cNvSpPr/>
            <p:nvPr/>
          </p:nvSpPr>
          <p:spPr>
            <a:xfrm>
              <a:off x="2114250" y="3203500"/>
              <a:ext cx="186050" cy="53900"/>
            </a:xfrm>
            <a:custGeom>
              <a:avLst/>
              <a:gdLst/>
              <a:ahLst/>
              <a:cxnLst/>
              <a:rect l="l" t="t" r="r" b="b"/>
              <a:pathLst>
                <a:path w="7442" h="2156" extrusionOk="0">
                  <a:moveTo>
                    <a:pt x="0" y="96"/>
                  </a:moveTo>
                  <a:cubicBezTo>
                    <a:pt x="631" y="0"/>
                    <a:pt x="7072" y="1786"/>
                    <a:pt x="7442" y="2156"/>
                  </a:cubicBezTo>
                  <a:cubicBezTo>
                    <a:pt x="4905" y="1453"/>
                    <a:pt x="2453" y="786"/>
                    <a:pt x="0"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9047;p35">
              <a:extLst>
                <a:ext uri="{FF2B5EF4-FFF2-40B4-BE49-F238E27FC236}">
                  <a16:creationId xmlns:a16="http://schemas.microsoft.com/office/drawing/2014/main" id="{43798181-5421-70DB-36FC-E0890A4B1ED3}"/>
                </a:ext>
              </a:extLst>
            </p:cNvPr>
            <p:cNvSpPr/>
            <p:nvPr/>
          </p:nvSpPr>
          <p:spPr>
            <a:xfrm>
              <a:off x="3579600" y="2998725"/>
              <a:ext cx="109275" cy="64000"/>
            </a:xfrm>
            <a:custGeom>
              <a:avLst/>
              <a:gdLst/>
              <a:ahLst/>
              <a:cxnLst/>
              <a:rect l="l" t="t" r="r" b="b"/>
              <a:pathLst>
                <a:path w="4371" h="2560" extrusionOk="0">
                  <a:moveTo>
                    <a:pt x="1" y="2477"/>
                  </a:moveTo>
                  <a:cubicBezTo>
                    <a:pt x="1429" y="1655"/>
                    <a:pt x="2858" y="845"/>
                    <a:pt x="4370" y="0"/>
                  </a:cubicBezTo>
                  <a:cubicBezTo>
                    <a:pt x="4251" y="393"/>
                    <a:pt x="572" y="2500"/>
                    <a:pt x="60" y="2560"/>
                  </a:cubicBezTo>
                  <a:cubicBezTo>
                    <a:pt x="36" y="2536"/>
                    <a:pt x="24" y="2500"/>
                    <a:pt x="1" y="247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9048;p35">
              <a:extLst>
                <a:ext uri="{FF2B5EF4-FFF2-40B4-BE49-F238E27FC236}">
                  <a16:creationId xmlns:a16="http://schemas.microsoft.com/office/drawing/2014/main" id="{4F1E2563-D518-5C3E-5F28-A5E49252CFA4}"/>
                </a:ext>
              </a:extLst>
            </p:cNvPr>
            <p:cNvSpPr/>
            <p:nvPr/>
          </p:nvSpPr>
          <p:spPr>
            <a:xfrm>
              <a:off x="3680800" y="2853750"/>
              <a:ext cx="160175" cy="90825"/>
            </a:xfrm>
            <a:custGeom>
              <a:avLst/>
              <a:gdLst/>
              <a:ahLst/>
              <a:cxnLst/>
              <a:rect l="l" t="t" r="r" b="b"/>
              <a:pathLst>
                <a:path w="6407" h="3633" extrusionOk="0">
                  <a:moveTo>
                    <a:pt x="1" y="3513"/>
                  </a:moveTo>
                  <a:cubicBezTo>
                    <a:pt x="2120" y="2334"/>
                    <a:pt x="4227" y="1167"/>
                    <a:pt x="6347" y="1"/>
                  </a:cubicBezTo>
                  <a:cubicBezTo>
                    <a:pt x="6359" y="24"/>
                    <a:pt x="6394" y="72"/>
                    <a:pt x="6406" y="96"/>
                  </a:cubicBezTo>
                  <a:cubicBezTo>
                    <a:pt x="4287" y="1275"/>
                    <a:pt x="2191" y="2453"/>
                    <a:pt x="84" y="3632"/>
                  </a:cubicBezTo>
                  <a:cubicBezTo>
                    <a:pt x="48" y="3596"/>
                    <a:pt x="36" y="3549"/>
                    <a:pt x="1" y="35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9049;p35">
              <a:extLst>
                <a:ext uri="{FF2B5EF4-FFF2-40B4-BE49-F238E27FC236}">
                  <a16:creationId xmlns:a16="http://schemas.microsoft.com/office/drawing/2014/main" id="{9A1B94D9-2F3C-2D3F-EC20-EADF24D6B74B}"/>
                </a:ext>
              </a:extLst>
            </p:cNvPr>
            <p:cNvSpPr/>
            <p:nvPr/>
          </p:nvSpPr>
          <p:spPr>
            <a:xfrm>
              <a:off x="2343725" y="3236250"/>
              <a:ext cx="181900" cy="55075"/>
            </a:xfrm>
            <a:custGeom>
              <a:avLst/>
              <a:gdLst/>
              <a:ahLst/>
              <a:cxnLst/>
              <a:rect l="l" t="t" r="r" b="b"/>
              <a:pathLst>
                <a:path w="7276" h="2203" extrusionOk="0">
                  <a:moveTo>
                    <a:pt x="7276" y="2203"/>
                  </a:moveTo>
                  <a:cubicBezTo>
                    <a:pt x="4799" y="1679"/>
                    <a:pt x="2382" y="929"/>
                    <a:pt x="1" y="0"/>
                  </a:cubicBezTo>
                  <a:cubicBezTo>
                    <a:pt x="2442" y="738"/>
                    <a:pt x="4870" y="1465"/>
                    <a:pt x="7276"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9050;p35">
              <a:extLst>
                <a:ext uri="{FF2B5EF4-FFF2-40B4-BE49-F238E27FC236}">
                  <a16:creationId xmlns:a16="http://schemas.microsoft.com/office/drawing/2014/main" id="{7C2B69B6-F6A0-B175-E44A-735248CBD1A6}"/>
                </a:ext>
              </a:extLst>
            </p:cNvPr>
            <p:cNvSpPr/>
            <p:nvPr/>
          </p:nvSpPr>
          <p:spPr>
            <a:xfrm>
              <a:off x="3684975" y="2885300"/>
              <a:ext cx="125025" cy="78025"/>
            </a:xfrm>
            <a:custGeom>
              <a:avLst/>
              <a:gdLst/>
              <a:ahLst/>
              <a:cxnLst/>
              <a:rect l="l" t="t" r="r" b="b"/>
              <a:pathLst>
                <a:path w="5001" h="3121" extrusionOk="0">
                  <a:moveTo>
                    <a:pt x="5001" y="120"/>
                  </a:moveTo>
                  <a:cubicBezTo>
                    <a:pt x="3370" y="1120"/>
                    <a:pt x="1715" y="2132"/>
                    <a:pt x="72" y="3120"/>
                  </a:cubicBezTo>
                  <a:cubicBezTo>
                    <a:pt x="48" y="3084"/>
                    <a:pt x="12" y="3037"/>
                    <a:pt x="0" y="2989"/>
                  </a:cubicBezTo>
                  <a:cubicBezTo>
                    <a:pt x="1655" y="1989"/>
                    <a:pt x="3287" y="1001"/>
                    <a:pt x="4941" y="1"/>
                  </a:cubicBezTo>
                  <a:cubicBezTo>
                    <a:pt x="4953" y="48"/>
                    <a:pt x="4977" y="84"/>
                    <a:pt x="500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9051;p35">
              <a:extLst>
                <a:ext uri="{FF2B5EF4-FFF2-40B4-BE49-F238E27FC236}">
                  <a16:creationId xmlns:a16="http://schemas.microsoft.com/office/drawing/2014/main" id="{8CE6AA1B-E20D-5755-55ED-DED719705D61}"/>
                </a:ext>
              </a:extLst>
            </p:cNvPr>
            <p:cNvSpPr/>
            <p:nvPr/>
          </p:nvSpPr>
          <p:spPr>
            <a:xfrm>
              <a:off x="3719200" y="2904950"/>
              <a:ext cx="112850" cy="61950"/>
            </a:xfrm>
            <a:custGeom>
              <a:avLst/>
              <a:gdLst/>
              <a:ahLst/>
              <a:cxnLst/>
              <a:rect l="l" t="t" r="r" b="b"/>
              <a:pathLst>
                <a:path w="4514" h="2478" extrusionOk="0">
                  <a:moveTo>
                    <a:pt x="1" y="2358"/>
                  </a:moveTo>
                  <a:cubicBezTo>
                    <a:pt x="1489" y="1560"/>
                    <a:pt x="2906" y="643"/>
                    <a:pt x="4465" y="1"/>
                  </a:cubicBezTo>
                  <a:cubicBezTo>
                    <a:pt x="4477" y="36"/>
                    <a:pt x="4501" y="48"/>
                    <a:pt x="4513" y="72"/>
                  </a:cubicBezTo>
                  <a:cubicBezTo>
                    <a:pt x="3037" y="882"/>
                    <a:pt x="1560" y="1679"/>
                    <a:pt x="72" y="2477"/>
                  </a:cubicBezTo>
                  <a:cubicBezTo>
                    <a:pt x="48" y="2441"/>
                    <a:pt x="13" y="2394"/>
                    <a:pt x="1" y="23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9052;p35">
              <a:extLst>
                <a:ext uri="{FF2B5EF4-FFF2-40B4-BE49-F238E27FC236}">
                  <a16:creationId xmlns:a16="http://schemas.microsoft.com/office/drawing/2014/main" id="{24984E06-2699-5483-3412-8CED6216008C}"/>
                </a:ext>
              </a:extLst>
            </p:cNvPr>
            <p:cNvSpPr/>
            <p:nvPr/>
          </p:nvSpPr>
          <p:spPr>
            <a:xfrm>
              <a:off x="2320225" y="3322850"/>
              <a:ext cx="154500" cy="49450"/>
            </a:xfrm>
            <a:custGeom>
              <a:avLst/>
              <a:gdLst/>
              <a:ahLst/>
              <a:cxnLst/>
              <a:rect l="l" t="t" r="r" b="b"/>
              <a:pathLst>
                <a:path w="6180" h="1978" extrusionOk="0">
                  <a:moveTo>
                    <a:pt x="24" y="1"/>
                  </a:moveTo>
                  <a:cubicBezTo>
                    <a:pt x="2084" y="656"/>
                    <a:pt x="4120" y="1322"/>
                    <a:pt x="6180" y="1977"/>
                  </a:cubicBezTo>
                  <a:cubicBezTo>
                    <a:pt x="4048" y="1596"/>
                    <a:pt x="2048" y="727"/>
                    <a:pt x="0" y="108"/>
                  </a:cubicBezTo>
                  <a:cubicBezTo>
                    <a:pt x="0" y="60"/>
                    <a:pt x="12" y="25"/>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9053;p35">
              <a:extLst>
                <a:ext uri="{FF2B5EF4-FFF2-40B4-BE49-F238E27FC236}">
                  <a16:creationId xmlns:a16="http://schemas.microsoft.com/office/drawing/2014/main" id="{672D0E21-4F17-BC9C-D624-096F35B44CEB}"/>
                </a:ext>
              </a:extLst>
            </p:cNvPr>
            <p:cNvSpPr/>
            <p:nvPr/>
          </p:nvSpPr>
          <p:spPr>
            <a:xfrm>
              <a:off x="3051250" y="3402925"/>
              <a:ext cx="109275" cy="66400"/>
            </a:xfrm>
            <a:custGeom>
              <a:avLst/>
              <a:gdLst/>
              <a:ahLst/>
              <a:cxnLst/>
              <a:rect l="l" t="t" r="r" b="b"/>
              <a:pathLst>
                <a:path w="4371" h="2656" extrusionOk="0">
                  <a:moveTo>
                    <a:pt x="4371" y="120"/>
                  </a:moveTo>
                  <a:lnTo>
                    <a:pt x="84" y="2656"/>
                  </a:lnTo>
                  <a:cubicBezTo>
                    <a:pt x="49" y="2620"/>
                    <a:pt x="37" y="2572"/>
                    <a:pt x="1" y="2525"/>
                  </a:cubicBezTo>
                  <a:cubicBezTo>
                    <a:pt x="1430" y="1679"/>
                    <a:pt x="2858" y="834"/>
                    <a:pt x="4287" y="1"/>
                  </a:cubicBezTo>
                  <a:cubicBezTo>
                    <a:pt x="4311" y="36"/>
                    <a:pt x="4335" y="84"/>
                    <a:pt x="4371"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9054;p35">
              <a:extLst>
                <a:ext uri="{FF2B5EF4-FFF2-40B4-BE49-F238E27FC236}">
                  <a16:creationId xmlns:a16="http://schemas.microsoft.com/office/drawing/2014/main" id="{65207B92-C08E-9D78-0A84-DE7AB8108808}"/>
                </a:ext>
              </a:extLst>
            </p:cNvPr>
            <p:cNvSpPr/>
            <p:nvPr/>
          </p:nvSpPr>
          <p:spPr>
            <a:xfrm>
              <a:off x="3084600" y="1635450"/>
              <a:ext cx="124150" cy="49425"/>
            </a:xfrm>
            <a:custGeom>
              <a:avLst/>
              <a:gdLst/>
              <a:ahLst/>
              <a:cxnLst/>
              <a:rect l="l" t="t" r="r" b="b"/>
              <a:pathLst>
                <a:path w="4966" h="1977" extrusionOk="0">
                  <a:moveTo>
                    <a:pt x="4965" y="120"/>
                  </a:moveTo>
                  <a:cubicBezTo>
                    <a:pt x="3334" y="751"/>
                    <a:pt x="1679" y="1358"/>
                    <a:pt x="36" y="1977"/>
                  </a:cubicBezTo>
                  <a:cubicBezTo>
                    <a:pt x="24" y="1941"/>
                    <a:pt x="12" y="1905"/>
                    <a:pt x="0" y="1858"/>
                  </a:cubicBezTo>
                  <a:cubicBezTo>
                    <a:pt x="1632" y="1239"/>
                    <a:pt x="3287" y="632"/>
                    <a:pt x="4918" y="0"/>
                  </a:cubicBezTo>
                  <a:cubicBezTo>
                    <a:pt x="4942" y="48"/>
                    <a:pt x="4953" y="72"/>
                    <a:pt x="4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9055;p35">
              <a:extLst>
                <a:ext uri="{FF2B5EF4-FFF2-40B4-BE49-F238E27FC236}">
                  <a16:creationId xmlns:a16="http://schemas.microsoft.com/office/drawing/2014/main" id="{93FDF6FF-205A-B293-45BE-2FDCBB754B10}"/>
                </a:ext>
              </a:extLst>
            </p:cNvPr>
            <p:cNvSpPr/>
            <p:nvPr/>
          </p:nvSpPr>
          <p:spPr>
            <a:xfrm>
              <a:off x="2900050" y="3343400"/>
              <a:ext cx="86350" cy="48250"/>
            </a:xfrm>
            <a:custGeom>
              <a:avLst/>
              <a:gdLst/>
              <a:ahLst/>
              <a:cxnLst/>
              <a:rect l="l" t="t" r="r" b="b"/>
              <a:pathLst>
                <a:path w="3454" h="1930" extrusionOk="0">
                  <a:moveTo>
                    <a:pt x="3453" y="131"/>
                  </a:moveTo>
                  <a:cubicBezTo>
                    <a:pt x="2334" y="727"/>
                    <a:pt x="1203" y="1334"/>
                    <a:pt x="72" y="1929"/>
                  </a:cubicBezTo>
                  <a:cubicBezTo>
                    <a:pt x="36" y="1882"/>
                    <a:pt x="24" y="1846"/>
                    <a:pt x="1" y="1798"/>
                  </a:cubicBezTo>
                  <a:cubicBezTo>
                    <a:pt x="1132" y="1203"/>
                    <a:pt x="2239" y="596"/>
                    <a:pt x="3370" y="0"/>
                  </a:cubicBezTo>
                  <a:cubicBezTo>
                    <a:pt x="3406" y="36"/>
                    <a:pt x="3430" y="84"/>
                    <a:pt x="3453" y="13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9056;p35">
              <a:extLst>
                <a:ext uri="{FF2B5EF4-FFF2-40B4-BE49-F238E27FC236}">
                  <a16:creationId xmlns:a16="http://schemas.microsoft.com/office/drawing/2014/main" id="{68ADAFE1-8584-1457-388A-A4B3249411EA}"/>
                </a:ext>
              </a:extLst>
            </p:cNvPr>
            <p:cNvSpPr/>
            <p:nvPr/>
          </p:nvSpPr>
          <p:spPr>
            <a:xfrm>
              <a:off x="3356350" y="3205275"/>
              <a:ext cx="84875" cy="51225"/>
            </a:xfrm>
            <a:custGeom>
              <a:avLst/>
              <a:gdLst/>
              <a:ahLst/>
              <a:cxnLst/>
              <a:rect l="l" t="t" r="r" b="b"/>
              <a:pathLst>
                <a:path w="3395" h="2049" extrusionOk="0">
                  <a:moveTo>
                    <a:pt x="1" y="1954"/>
                  </a:moveTo>
                  <a:cubicBezTo>
                    <a:pt x="1120" y="1311"/>
                    <a:pt x="2227" y="656"/>
                    <a:pt x="3335" y="1"/>
                  </a:cubicBezTo>
                  <a:cubicBezTo>
                    <a:pt x="3358" y="25"/>
                    <a:pt x="3382" y="72"/>
                    <a:pt x="3394" y="108"/>
                  </a:cubicBezTo>
                  <a:cubicBezTo>
                    <a:pt x="2311" y="787"/>
                    <a:pt x="1192" y="1418"/>
                    <a:pt x="60" y="2049"/>
                  </a:cubicBezTo>
                  <a:cubicBezTo>
                    <a:pt x="49" y="2025"/>
                    <a:pt x="37" y="1977"/>
                    <a:pt x="1" y="19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9057;p35">
              <a:extLst>
                <a:ext uri="{FF2B5EF4-FFF2-40B4-BE49-F238E27FC236}">
                  <a16:creationId xmlns:a16="http://schemas.microsoft.com/office/drawing/2014/main" id="{A2FFE7F5-756E-436A-4203-9EC0B5B400D3}"/>
                </a:ext>
              </a:extLst>
            </p:cNvPr>
            <p:cNvSpPr/>
            <p:nvPr/>
          </p:nvSpPr>
          <p:spPr>
            <a:xfrm>
              <a:off x="3263200" y="3260650"/>
              <a:ext cx="72350" cy="41700"/>
            </a:xfrm>
            <a:custGeom>
              <a:avLst/>
              <a:gdLst/>
              <a:ahLst/>
              <a:cxnLst/>
              <a:rect l="l" t="t" r="r" b="b"/>
              <a:pathLst>
                <a:path w="2894" h="1668" extrusionOk="0">
                  <a:moveTo>
                    <a:pt x="0" y="1608"/>
                  </a:moveTo>
                  <a:cubicBezTo>
                    <a:pt x="929" y="1084"/>
                    <a:pt x="1870" y="572"/>
                    <a:pt x="2893" y="0"/>
                  </a:cubicBezTo>
                  <a:cubicBezTo>
                    <a:pt x="2739" y="346"/>
                    <a:pt x="369" y="1667"/>
                    <a:pt x="0"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9058;p35">
              <a:extLst>
                <a:ext uri="{FF2B5EF4-FFF2-40B4-BE49-F238E27FC236}">
                  <a16:creationId xmlns:a16="http://schemas.microsoft.com/office/drawing/2014/main" id="{888CBD54-BF63-85F3-2912-1907090F8752}"/>
                </a:ext>
              </a:extLst>
            </p:cNvPr>
            <p:cNvSpPr/>
            <p:nvPr/>
          </p:nvSpPr>
          <p:spPr>
            <a:xfrm>
              <a:off x="1971675" y="3147250"/>
              <a:ext cx="88425" cy="30075"/>
            </a:xfrm>
            <a:custGeom>
              <a:avLst/>
              <a:gdLst/>
              <a:ahLst/>
              <a:cxnLst/>
              <a:rect l="l" t="t" r="r" b="b"/>
              <a:pathLst>
                <a:path w="3537" h="1203" extrusionOk="0">
                  <a:moveTo>
                    <a:pt x="3500" y="1203"/>
                  </a:moveTo>
                  <a:cubicBezTo>
                    <a:pt x="2334" y="846"/>
                    <a:pt x="1155" y="488"/>
                    <a:pt x="0" y="131"/>
                  </a:cubicBezTo>
                  <a:lnTo>
                    <a:pt x="48" y="0"/>
                  </a:lnTo>
                  <a:cubicBezTo>
                    <a:pt x="1203" y="357"/>
                    <a:pt x="2381" y="703"/>
                    <a:pt x="3536" y="1060"/>
                  </a:cubicBezTo>
                  <a:cubicBezTo>
                    <a:pt x="3524" y="1096"/>
                    <a:pt x="3512" y="1155"/>
                    <a:pt x="3500"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9059;p35">
              <a:extLst>
                <a:ext uri="{FF2B5EF4-FFF2-40B4-BE49-F238E27FC236}">
                  <a16:creationId xmlns:a16="http://schemas.microsoft.com/office/drawing/2014/main" id="{D839318E-3D72-56DD-F951-5306688A469A}"/>
                </a:ext>
              </a:extLst>
            </p:cNvPr>
            <p:cNvSpPr/>
            <p:nvPr/>
          </p:nvSpPr>
          <p:spPr>
            <a:xfrm>
              <a:off x="2916425" y="3438950"/>
              <a:ext cx="74725" cy="48825"/>
            </a:xfrm>
            <a:custGeom>
              <a:avLst/>
              <a:gdLst/>
              <a:ahLst/>
              <a:cxnLst/>
              <a:rect l="l" t="t" r="r" b="b"/>
              <a:pathLst>
                <a:path w="2989" h="1953" extrusionOk="0">
                  <a:moveTo>
                    <a:pt x="0" y="1810"/>
                  </a:moveTo>
                  <a:cubicBezTo>
                    <a:pt x="965" y="1203"/>
                    <a:pt x="1929" y="608"/>
                    <a:pt x="2894" y="0"/>
                  </a:cubicBezTo>
                  <a:lnTo>
                    <a:pt x="2989" y="131"/>
                  </a:lnTo>
                  <a:cubicBezTo>
                    <a:pt x="2025" y="739"/>
                    <a:pt x="1048" y="1334"/>
                    <a:pt x="84" y="1953"/>
                  </a:cubicBezTo>
                  <a:cubicBezTo>
                    <a:pt x="36" y="1893"/>
                    <a:pt x="12" y="1858"/>
                    <a:pt x="0" y="1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9060;p35">
              <a:extLst>
                <a:ext uri="{FF2B5EF4-FFF2-40B4-BE49-F238E27FC236}">
                  <a16:creationId xmlns:a16="http://schemas.microsoft.com/office/drawing/2014/main" id="{48F09945-2B54-3C93-D864-B84966F7CB42}"/>
                </a:ext>
              </a:extLst>
            </p:cNvPr>
            <p:cNvSpPr/>
            <p:nvPr/>
          </p:nvSpPr>
          <p:spPr>
            <a:xfrm>
              <a:off x="2972375" y="3367200"/>
              <a:ext cx="86350" cy="47075"/>
            </a:xfrm>
            <a:custGeom>
              <a:avLst/>
              <a:gdLst/>
              <a:ahLst/>
              <a:cxnLst/>
              <a:rect l="l" t="t" r="r" b="b"/>
              <a:pathLst>
                <a:path w="3454" h="1883" extrusionOk="0">
                  <a:moveTo>
                    <a:pt x="1" y="1882"/>
                  </a:moveTo>
                  <a:cubicBezTo>
                    <a:pt x="1132" y="1263"/>
                    <a:pt x="2263" y="632"/>
                    <a:pt x="3394" y="1"/>
                  </a:cubicBezTo>
                  <a:cubicBezTo>
                    <a:pt x="3418" y="25"/>
                    <a:pt x="3430" y="60"/>
                    <a:pt x="3454" y="96"/>
                  </a:cubicBezTo>
                  <a:cubicBezTo>
                    <a:pt x="2323" y="751"/>
                    <a:pt x="1239" y="1453"/>
                    <a:pt x="1" y="1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9061;p35">
              <a:extLst>
                <a:ext uri="{FF2B5EF4-FFF2-40B4-BE49-F238E27FC236}">
                  <a16:creationId xmlns:a16="http://schemas.microsoft.com/office/drawing/2014/main" id="{0225EA63-8F2A-D8FB-13C9-B8F56872FB7B}"/>
                </a:ext>
              </a:extLst>
            </p:cNvPr>
            <p:cNvSpPr/>
            <p:nvPr/>
          </p:nvSpPr>
          <p:spPr>
            <a:xfrm>
              <a:off x="2510125" y="3376450"/>
              <a:ext cx="72050" cy="28875"/>
            </a:xfrm>
            <a:custGeom>
              <a:avLst/>
              <a:gdLst/>
              <a:ahLst/>
              <a:cxnLst/>
              <a:rect l="l" t="t" r="r" b="b"/>
              <a:pathLst>
                <a:path w="2882" h="1155" extrusionOk="0">
                  <a:moveTo>
                    <a:pt x="36" y="0"/>
                  </a:moveTo>
                  <a:cubicBezTo>
                    <a:pt x="989" y="345"/>
                    <a:pt x="1929" y="667"/>
                    <a:pt x="2882" y="1012"/>
                  </a:cubicBezTo>
                  <a:cubicBezTo>
                    <a:pt x="2870" y="1048"/>
                    <a:pt x="2846" y="1095"/>
                    <a:pt x="2834" y="1155"/>
                  </a:cubicBezTo>
                  <a:cubicBezTo>
                    <a:pt x="1882" y="822"/>
                    <a:pt x="953" y="488"/>
                    <a:pt x="0" y="143"/>
                  </a:cubicBezTo>
                  <a:cubicBezTo>
                    <a:pt x="0" y="83"/>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9062;p35">
              <a:extLst>
                <a:ext uri="{FF2B5EF4-FFF2-40B4-BE49-F238E27FC236}">
                  <a16:creationId xmlns:a16="http://schemas.microsoft.com/office/drawing/2014/main" id="{EA96F99A-30F8-CF22-1F29-86CA868C31DA}"/>
                </a:ext>
              </a:extLst>
            </p:cNvPr>
            <p:cNvSpPr/>
            <p:nvPr/>
          </p:nvSpPr>
          <p:spPr>
            <a:xfrm>
              <a:off x="3951375" y="2707000"/>
              <a:ext cx="87825" cy="62850"/>
            </a:xfrm>
            <a:custGeom>
              <a:avLst/>
              <a:gdLst/>
              <a:ahLst/>
              <a:cxnLst/>
              <a:rect l="l" t="t" r="r" b="b"/>
              <a:pathLst>
                <a:path w="3513" h="2514" extrusionOk="0">
                  <a:moveTo>
                    <a:pt x="0" y="2442"/>
                  </a:moveTo>
                  <a:cubicBezTo>
                    <a:pt x="1143" y="1620"/>
                    <a:pt x="2298" y="822"/>
                    <a:pt x="3453" y="1"/>
                  </a:cubicBezTo>
                  <a:cubicBezTo>
                    <a:pt x="3465" y="37"/>
                    <a:pt x="3501" y="60"/>
                    <a:pt x="3513" y="72"/>
                  </a:cubicBezTo>
                  <a:cubicBezTo>
                    <a:pt x="2370" y="894"/>
                    <a:pt x="1227" y="1715"/>
                    <a:pt x="96" y="2513"/>
                  </a:cubicBezTo>
                  <a:cubicBezTo>
                    <a:pt x="48" y="2501"/>
                    <a:pt x="12" y="2477"/>
                    <a:pt x="0"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9063;p35">
              <a:extLst>
                <a:ext uri="{FF2B5EF4-FFF2-40B4-BE49-F238E27FC236}">
                  <a16:creationId xmlns:a16="http://schemas.microsoft.com/office/drawing/2014/main" id="{057803F9-90DE-F2E3-B3E8-B114D32EE29E}"/>
                </a:ext>
              </a:extLst>
            </p:cNvPr>
            <p:cNvSpPr/>
            <p:nvPr/>
          </p:nvSpPr>
          <p:spPr>
            <a:xfrm>
              <a:off x="3953150" y="2785900"/>
              <a:ext cx="88725" cy="62525"/>
            </a:xfrm>
            <a:custGeom>
              <a:avLst/>
              <a:gdLst/>
              <a:ahLst/>
              <a:cxnLst/>
              <a:rect l="l" t="t" r="r" b="b"/>
              <a:pathLst>
                <a:path w="3549" h="2501" extrusionOk="0">
                  <a:moveTo>
                    <a:pt x="3549" y="0"/>
                  </a:moveTo>
                  <a:cubicBezTo>
                    <a:pt x="2489" y="1000"/>
                    <a:pt x="1227" y="1726"/>
                    <a:pt x="1" y="2500"/>
                  </a:cubicBezTo>
                  <a:cubicBezTo>
                    <a:pt x="1192" y="1667"/>
                    <a:pt x="2370" y="833"/>
                    <a:pt x="35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9064;p35">
              <a:extLst>
                <a:ext uri="{FF2B5EF4-FFF2-40B4-BE49-F238E27FC236}">
                  <a16:creationId xmlns:a16="http://schemas.microsoft.com/office/drawing/2014/main" id="{7F31C00A-3808-DBBB-E8DE-82DD84C5AAA2}"/>
                </a:ext>
              </a:extLst>
            </p:cNvPr>
            <p:cNvSpPr/>
            <p:nvPr/>
          </p:nvSpPr>
          <p:spPr>
            <a:xfrm>
              <a:off x="3911500" y="2704325"/>
              <a:ext cx="74425" cy="50625"/>
            </a:xfrm>
            <a:custGeom>
              <a:avLst/>
              <a:gdLst/>
              <a:ahLst/>
              <a:cxnLst/>
              <a:rect l="l" t="t" r="r" b="b"/>
              <a:pathLst>
                <a:path w="2977" h="2025" extrusionOk="0">
                  <a:moveTo>
                    <a:pt x="0" y="1953"/>
                  </a:moveTo>
                  <a:cubicBezTo>
                    <a:pt x="988" y="1299"/>
                    <a:pt x="1953" y="656"/>
                    <a:pt x="2941" y="1"/>
                  </a:cubicBezTo>
                  <a:cubicBezTo>
                    <a:pt x="2953" y="36"/>
                    <a:pt x="2965" y="48"/>
                    <a:pt x="2977" y="72"/>
                  </a:cubicBezTo>
                  <a:cubicBezTo>
                    <a:pt x="2012" y="727"/>
                    <a:pt x="1036" y="1370"/>
                    <a:pt x="60" y="2025"/>
                  </a:cubicBezTo>
                  <a:cubicBezTo>
                    <a:pt x="48" y="2013"/>
                    <a:pt x="24" y="1989"/>
                    <a:pt x="0" y="195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9065;p35">
              <a:extLst>
                <a:ext uri="{FF2B5EF4-FFF2-40B4-BE49-F238E27FC236}">
                  <a16:creationId xmlns:a16="http://schemas.microsoft.com/office/drawing/2014/main" id="{FCD0491D-0F43-160B-910E-110EE28B1CC0}"/>
                </a:ext>
              </a:extLst>
            </p:cNvPr>
            <p:cNvSpPr/>
            <p:nvPr/>
          </p:nvSpPr>
          <p:spPr>
            <a:xfrm>
              <a:off x="3947200" y="2627825"/>
              <a:ext cx="67000" cy="47950"/>
            </a:xfrm>
            <a:custGeom>
              <a:avLst/>
              <a:gdLst/>
              <a:ahLst/>
              <a:cxnLst/>
              <a:rect l="l" t="t" r="r" b="b"/>
              <a:pathLst>
                <a:path w="2680" h="1918" extrusionOk="0">
                  <a:moveTo>
                    <a:pt x="1" y="1870"/>
                  </a:moveTo>
                  <a:cubicBezTo>
                    <a:pt x="882" y="1251"/>
                    <a:pt x="1751" y="620"/>
                    <a:pt x="2620" y="1"/>
                  </a:cubicBezTo>
                  <a:cubicBezTo>
                    <a:pt x="2644" y="25"/>
                    <a:pt x="2668" y="60"/>
                    <a:pt x="2680" y="84"/>
                  </a:cubicBezTo>
                  <a:cubicBezTo>
                    <a:pt x="1811" y="703"/>
                    <a:pt x="918" y="1311"/>
                    <a:pt x="37" y="1918"/>
                  </a:cubicBezTo>
                  <a:cubicBezTo>
                    <a:pt x="37" y="1894"/>
                    <a:pt x="25" y="1894"/>
                    <a:pt x="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9066;p35">
              <a:extLst>
                <a:ext uri="{FF2B5EF4-FFF2-40B4-BE49-F238E27FC236}">
                  <a16:creationId xmlns:a16="http://schemas.microsoft.com/office/drawing/2014/main" id="{2E5A13C4-707A-0C37-635A-36E044AC152C}"/>
                </a:ext>
              </a:extLst>
            </p:cNvPr>
            <p:cNvSpPr/>
            <p:nvPr/>
          </p:nvSpPr>
          <p:spPr>
            <a:xfrm>
              <a:off x="3904650" y="2693625"/>
              <a:ext cx="52100" cy="32450"/>
            </a:xfrm>
            <a:custGeom>
              <a:avLst/>
              <a:gdLst/>
              <a:ahLst/>
              <a:cxnLst/>
              <a:rect l="l" t="t" r="r" b="b"/>
              <a:pathLst>
                <a:path w="2084" h="1298" extrusionOk="0">
                  <a:moveTo>
                    <a:pt x="0" y="1226"/>
                  </a:moveTo>
                  <a:cubicBezTo>
                    <a:pt x="679" y="822"/>
                    <a:pt x="1369" y="405"/>
                    <a:pt x="2036" y="0"/>
                  </a:cubicBezTo>
                  <a:cubicBezTo>
                    <a:pt x="2048" y="36"/>
                    <a:pt x="2060" y="48"/>
                    <a:pt x="2084" y="72"/>
                  </a:cubicBezTo>
                  <a:cubicBezTo>
                    <a:pt x="1393" y="476"/>
                    <a:pt x="726" y="893"/>
                    <a:pt x="36" y="1298"/>
                  </a:cubicBezTo>
                  <a:cubicBezTo>
                    <a:pt x="24" y="1286"/>
                    <a:pt x="12" y="1250"/>
                    <a:pt x="0" y="1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9067;p35">
              <a:extLst>
                <a:ext uri="{FF2B5EF4-FFF2-40B4-BE49-F238E27FC236}">
                  <a16:creationId xmlns:a16="http://schemas.microsoft.com/office/drawing/2014/main" id="{2018B141-0B7B-DAAC-C296-8EE12A125807}"/>
                </a:ext>
              </a:extLst>
            </p:cNvPr>
            <p:cNvSpPr/>
            <p:nvPr/>
          </p:nvSpPr>
          <p:spPr>
            <a:xfrm>
              <a:off x="3907625" y="2674575"/>
              <a:ext cx="40800" cy="29175"/>
            </a:xfrm>
            <a:custGeom>
              <a:avLst/>
              <a:gdLst/>
              <a:ahLst/>
              <a:cxnLst/>
              <a:rect l="l" t="t" r="r" b="b"/>
              <a:pathLst>
                <a:path w="1632" h="1167" extrusionOk="0">
                  <a:moveTo>
                    <a:pt x="1631" y="36"/>
                  </a:moveTo>
                  <a:cubicBezTo>
                    <a:pt x="1108" y="405"/>
                    <a:pt x="572" y="798"/>
                    <a:pt x="60" y="1167"/>
                  </a:cubicBezTo>
                  <a:cubicBezTo>
                    <a:pt x="36" y="1131"/>
                    <a:pt x="12" y="1107"/>
                    <a:pt x="0" y="1072"/>
                  </a:cubicBezTo>
                  <a:lnTo>
                    <a:pt x="1608" y="0"/>
                  </a:lnTo>
                  <a:cubicBezTo>
                    <a:pt x="1608" y="24"/>
                    <a:pt x="1620" y="24"/>
                    <a:pt x="163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9068;p35">
              <a:extLst>
                <a:ext uri="{FF2B5EF4-FFF2-40B4-BE49-F238E27FC236}">
                  <a16:creationId xmlns:a16="http://schemas.microsoft.com/office/drawing/2014/main" id="{C1A2BA89-8F06-8E2C-EB3C-A307E22BD511}"/>
                </a:ext>
              </a:extLst>
            </p:cNvPr>
            <p:cNvSpPr/>
            <p:nvPr/>
          </p:nvSpPr>
          <p:spPr>
            <a:xfrm>
              <a:off x="2931600" y="1843225"/>
              <a:ext cx="630175" cy="200925"/>
            </a:xfrm>
            <a:custGeom>
              <a:avLst/>
              <a:gdLst/>
              <a:ahLst/>
              <a:cxnLst/>
              <a:rect l="l" t="t" r="r" b="b"/>
              <a:pathLst>
                <a:path w="25207" h="8037" extrusionOk="0">
                  <a:moveTo>
                    <a:pt x="17824" y="3774"/>
                  </a:moveTo>
                  <a:cubicBezTo>
                    <a:pt x="17848" y="3762"/>
                    <a:pt x="17801" y="3786"/>
                    <a:pt x="17729" y="3881"/>
                  </a:cubicBezTo>
                  <a:cubicBezTo>
                    <a:pt x="20229" y="4596"/>
                    <a:pt x="22694" y="5310"/>
                    <a:pt x="25206" y="6036"/>
                  </a:cubicBezTo>
                  <a:cubicBezTo>
                    <a:pt x="25004" y="6108"/>
                    <a:pt x="24837" y="6179"/>
                    <a:pt x="24706" y="6227"/>
                  </a:cubicBezTo>
                  <a:cubicBezTo>
                    <a:pt x="24778" y="6334"/>
                    <a:pt x="24944" y="6441"/>
                    <a:pt x="24932" y="6525"/>
                  </a:cubicBezTo>
                  <a:cubicBezTo>
                    <a:pt x="24909" y="6620"/>
                    <a:pt x="24766" y="6739"/>
                    <a:pt x="24647" y="6775"/>
                  </a:cubicBezTo>
                  <a:cubicBezTo>
                    <a:pt x="23349" y="7168"/>
                    <a:pt x="22039" y="7537"/>
                    <a:pt x="20729" y="7918"/>
                  </a:cubicBezTo>
                  <a:cubicBezTo>
                    <a:pt x="20551" y="7953"/>
                    <a:pt x="20360" y="8037"/>
                    <a:pt x="20265" y="7775"/>
                  </a:cubicBezTo>
                  <a:cubicBezTo>
                    <a:pt x="20253" y="7763"/>
                    <a:pt x="20241" y="7739"/>
                    <a:pt x="20229" y="7715"/>
                  </a:cubicBezTo>
                  <a:cubicBezTo>
                    <a:pt x="19729" y="7656"/>
                    <a:pt x="19313" y="7358"/>
                    <a:pt x="18836" y="7275"/>
                  </a:cubicBezTo>
                  <a:cubicBezTo>
                    <a:pt x="18336" y="7168"/>
                    <a:pt x="17824" y="7049"/>
                    <a:pt x="17324" y="6906"/>
                  </a:cubicBezTo>
                  <a:cubicBezTo>
                    <a:pt x="16622" y="6691"/>
                    <a:pt x="15943" y="6453"/>
                    <a:pt x="15253" y="6251"/>
                  </a:cubicBezTo>
                  <a:cubicBezTo>
                    <a:pt x="15110" y="6203"/>
                    <a:pt x="14943" y="6215"/>
                    <a:pt x="14776" y="6203"/>
                  </a:cubicBezTo>
                  <a:cubicBezTo>
                    <a:pt x="14729" y="6203"/>
                    <a:pt x="14669" y="6227"/>
                    <a:pt x="14645" y="6203"/>
                  </a:cubicBezTo>
                  <a:cubicBezTo>
                    <a:pt x="13205" y="5501"/>
                    <a:pt x="11597" y="5275"/>
                    <a:pt x="10085" y="4763"/>
                  </a:cubicBezTo>
                  <a:cubicBezTo>
                    <a:pt x="9871" y="4679"/>
                    <a:pt x="9645" y="4667"/>
                    <a:pt x="9419" y="4548"/>
                  </a:cubicBezTo>
                  <a:cubicBezTo>
                    <a:pt x="9240" y="4465"/>
                    <a:pt x="9002" y="4489"/>
                    <a:pt x="8776" y="4524"/>
                  </a:cubicBezTo>
                  <a:cubicBezTo>
                    <a:pt x="8573" y="4536"/>
                    <a:pt x="8383" y="4608"/>
                    <a:pt x="8168" y="4655"/>
                  </a:cubicBezTo>
                  <a:cubicBezTo>
                    <a:pt x="8156" y="4620"/>
                    <a:pt x="8145" y="4584"/>
                    <a:pt x="8121" y="4548"/>
                  </a:cubicBezTo>
                  <a:cubicBezTo>
                    <a:pt x="8276" y="4477"/>
                    <a:pt x="8418" y="4405"/>
                    <a:pt x="8633" y="4310"/>
                  </a:cubicBezTo>
                  <a:cubicBezTo>
                    <a:pt x="7406" y="3941"/>
                    <a:pt x="6240" y="3596"/>
                    <a:pt x="5061" y="3227"/>
                  </a:cubicBezTo>
                  <a:cubicBezTo>
                    <a:pt x="4132" y="2941"/>
                    <a:pt x="3227" y="2643"/>
                    <a:pt x="2322" y="2334"/>
                  </a:cubicBezTo>
                  <a:cubicBezTo>
                    <a:pt x="1953" y="2215"/>
                    <a:pt x="1572" y="2048"/>
                    <a:pt x="1191" y="1941"/>
                  </a:cubicBezTo>
                  <a:cubicBezTo>
                    <a:pt x="953" y="1881"/>
                    <a:pt x="679" y="1905"/>
                    <a:pt x="429" y="1869"/>
                  </a:cubicBezTo>
                  <a:cubicBezTo>
                    <a:pt x="310" y="1857"/>
                    <a:pt x="167" y="1798"/>
                    <a:pt x="108" y="1703"/>
                  </a:cubicBezTo>
                  <a:cubicBezTo>
                    <a:pt x="1" y="1512"/>
                    <a:pt x="179" y="1453"/>
                    <a:pt x="322" y="1405"/>
                  </a:cubicBezTo>
                  <a:cubicBezTo>
                    <a:pt x="834" y="1274"/>
                    <a:pt x="1334" y="1155"/>
                    <a:pt x="1834" y="1012"/>
                  </a:cubicBezTo>
                  <a:cubicBezTo>
                    <a:pt x="2918" y="691"/>
                    <a:pt x="4001" y="357"/>
                    <a:pt x="5085" y="36"/>
                  </a:cubicBezTo>
                  <a:cubicBezTo>
                    <a:pt x="5239" y="0"/>
                    <a:pt x="5406" y="12"/>
                    <a:pt x="5549" y="60"/>
                  </a:cubicBezTo>
                  <a:cubicBezTo>
                    <a:pt x="9359" y="1250"/>
                    <a:pt x="13157" y="2453"/>
                    <a:pt x="16967" y="3643"/>
                  </a:cubicBezTo>
                  <a:cubicBezTo>
                    <a:pt x="17265" y="3751"/>
                    <a:pt x="17562" y="3751"/>
                    <a:pt x="17824" y="3774"/>
                  </a:cubicBezTo>
                  <a:close/>
                  <a:moveTo>
                    <a:pt x="13217" y="3774"/>
                  </a:moveTo>
                  <a:cubicBezTo>
                    <a:pt x="13217" y="3822"/>
                    <a:pt x="13229" y="3846"/>
                    <a:pt x="13229" y="3893"/>
                  </a:cubicBezTo>
                  <a:cubicBezTo>
                    <a:pt x="12443" y="4060"/>
                    <a:pt x="11633" y="4239"/>
                    <a:pt x="10847" y="4393"/>
                  </a:cubicBezTo>
                  <a:cubicBezTo>
                    <a:pt x="11204" y="4620"/>
                    <a:pt x="11514" y="4715"/>
                    <a:pt x="11907" y="4560"/>
                  </a:cubicBezTo>
                  <a:cubicBezTo>
                    <a:pt x="12371" y="4382"/>
                    <a:pt x="12859" y="4262"/>
                    <a:pt x="13336" y="4132"/>
                  </a:cubicBezTo>
                  <a:cubicBezTo>
                    <a:pt x="13407" y="4120"/>
                    <a:pt x="13502" y="4132"/>
                    <a:pt x="13586" y="4132"/>
                  </a:cubicBezTo>
                  <a:cubicBezTo>
                    <a:pt x="13586" y="4179"/>
                    <a:pt x="13598" y="4203"/>
                    <a:pt x="13598" y="4251"/>
                  </a:cubicBezTo>
                  <a:cubicBezTo>
                    <a:pt x="13026" y="4417"/>
                    <a:pt x="12455" y="4596"/>
                    <a:pt x="11871" y="4763"/>
                  </a:cubicBezTo>
                  <a:cubicBezTo>
                    <a:pt x="11895" y="4786"/>
                    <a:pt x="11895" y="4822"/>
                    <a:pt x="11907" y="4858"/>
                  </a:cubicBezTo>
                  <a:cubicBezTo>
                    <a:pt x="12788" y="5036"/>
                    <a:pt x="13562" y="4465"/>
                    <a:pt x="14419" y="4501"/>
                  </a:cubicBezTo>
                  <a:cubicBezTo>
                    <a:pt x="13824" y="4667"/>
                    <a:pt x="13229" y="4834"/>
                    <a:pt x="12621" y="5001"/>
                  </a:cubicBezTo>
                  <a:cubicBezTo>
                    <a:pt x="13217" y="5310"/>
                    <a:pt x="13681" y="5370"/>
                    <a:pt x="14276" y="5203"/>
                  </a:cubicBezTo>
                  <a:cubicBezTo>
                    <a:pt x="15181" y="4953"/>
                    <a:pt x="16086" y="4727"/>
                    <a:pt x="16991" y="4477"/>
                  </a:cubicBezTo>
                  <a:cubicBezTo>
                    <a:pt x="17146" y="4429"/>
                    <a:pt x="17289" y="4382"/>
                    <a:pt x="17455" y="4346"/>
                  </a:cubicBezTo>
                  <a:cubicBezTo>
                    <a:pt x="17015" y="4120"/>
                    <a:pt x="16610" y="4120"/>
                    <a:pt x="16181" y="4262"/>
                  </a:cubicBezTo>
                  <a:cubicBezTo>
                    <a:pt x="15622" y="4465"/>
                    <a:pt x="15050" y="4608"/>
                    <a:pt x="14479" y="4774"/>
                  </a:cubicBezTo>
                  <a:cubicBezTo>
                    <a:pt x="14395" y="4798"/>
                    <a:pt x="14300" y="4822"/>
                    <a:pt x="14217" y="4846"/>
                  </a:cubicBezTo>
                  <a:cubicBezTo>
                    <a:pt x="14217" y="4822"/>
                    <a:pt x="14193" y="4798"/>
                    <a:pt x="14193" y="4774"/>
                  </a:cubicBezTo>
                  <a:cubicBezTo>
                    <a:pt x="14955" y="4548"/>
                    <a:pt x="15717" y="4310"/>
                    <a:pt x="16515" y="4072"/>
                  </a:cubicBezTo>
                  <a:cubicBezTo>
                    <a:pt x="16038" y="3870"/>
                    <a:pt x="15645" y="3810"/>
                    <a:pt x="15193" y="3965"/>
                  </a:cubicBezTo>
                  <a:cubicBezTo>
                    <a:pt x="14610" y="4179"/>
                    <a:pt x="14014" y="4322"/>
                    <a:pt x="13419" y="4501"/>
                  </a:cubicBezTo>
                  <a:cubicBezTo>
                    <a:pt x="13336" y="4536"/>
                    <a:pt x="13229" y="4548"/>
                    <a:pt x="13145" y="4560"/>
                  </a:cubicBezTo>
                  <a:cubicBezTo>
                    <a:pt x="13145" y="4536"/>
                    <a:pt x="13121" y="4524"/>
                    <a:pt x="13121" y="4489"/>
                  </a:cubicBezTo>
                  <a:cubicBezTo>
                    <a:pt x="13895" y="4251"/>
                    <a:pt x="14657" y="4012"/>
                    <a:pt x="15503" y="3751"/>
                  </a:cubicBezTo>
                  <a:cubicBezTo>
                    <a:pt x="14991" y="3584"/>
                    <a:pt x="14526" y="3453"/>
                    <a:pt x="14074" y="3298"/>
                  </a:cubicBezTo>
                  <a:cubicBezTo>
                    <a:pt x="13740" y="3179"/>
                    <a:pt x="13443" y="3155"/>
                    <a:pt x="13062" y="3286"/>
                  </a:cubicBezTo>
                  <a:cubicBezTo>
                    <a:pt x="12193" y="3596"/>
                    <a:pt x="11300" y="3822"/>
                    <a:pt x="10407" y="4072"/>
                  </a:cubicBezTo>
                  <a:cubicBezTo>
                    <a:pt x="10288" y="4108"/>
                    <a:pt x="10181" y="4143"/>
                    <a:pt x="10073" y="4179"/>
                  </a:cubicBezTo>
                  <a:cubicBezTo>
                    <a:pt x="10085" y="4227"/>
                    <a:pt x="10085" y="4251"/>
                    <a:pt x="10109" y="4298"/>
                  </a:cubicBezTo>
                  <a:cubicBezTo>
                    <a:pt x="10288" y="4286"/>
                    <a:pt x="10478" y="4298"/>
                    <a:pt x="10657" y="4251"/>
                  </a:cubicBezTo>
                  <a:cubicBezTo>
                    <a:pt x="11419" y="4084"/>
                    <a:pt x="12169" y="3905"/>
                    <a:pt x="12931" y="3751"/>
                  </a:cubicBezTo>
                  <a:cubicBezTo>
                    <a:pt x="13002" y="3727"/>
                    <a:pt x="13109" y="3762"/>
                    <a:pt x="13217" y="3774"/>
                  </a:cubicBezTo>
                  <a:close/>
                  <a:moveTo>
                    <a:pt x="13062" y="3060"/>
                  </a:moveTo>
                  <a:cubicBezTo>
                    <a:pt x="13062" y="3036"/>
                    <a:pt x="13062" y="3000"/>
                    <a:pt x="13086" y="2989"/>
                  </a:cubicBezTo>
                  <a:cubicBezTo>
                    <a:pt x="12883" y="2941"/>
                    <a:pt x="12681" y="2834"/>
                    <a:pt x="12502" y="2881"/>
                  </a:cubicBezTo>
                  <a:cubicBezTo>
                    <a:pt x="11800" y="3036"/>
                    <a:pt x="11097" y="3227"/>
                    <a:pt x="10407" y="3381"/>
                  </a:cubicBezTo>
                  <a:cubicBezTo>
                    <a:pt x="10347" y="3405"/>
                    <a:pt x="10264" y="3370"/>
                    <a:pt x="10204" y="3370"/>
                  </a:cubicBezTo>
                  <a:cubicBezTo>
                    <a:pt x="10204" y="3322"/>
                    <a:pt x="10192" y="3286"/>
                    <a:pt x="10192" y="3250"/>
                  </a:cubicBezTo>
                  <a:cubicBezTo>
                    <a:pt x="10835" y="3084"/>
                    <a:pt x="11454" y="2929"/>
                    <a:pt x="12169" y="2727"/>
                  </a:cubicBezTo>
                  <a:cubicBezTo>
                    <a:pt x="11502" y="2512"/>
                    <a:pt x="10895" y="2298"/>
                    <a:pt x="10300" y="2107"/>
                  </a:cubicBezTo>
                  <a:cubicBezTo>
                    <a:pt x="9942" y="1988"/>
                    <a:pt x="9609" y="1810"/>
                    <a:pt x="9192" y="2036"/>
                  </a:cubicBezTo>
                  <a:cubicBezTo>
                    <a:pt x="8835" y="2215"/>
                    <a:pt x="8395" y="2227"/>
                    <a:pt x="7990" y="2334"/>
                  </a:cubicBezTo>
                  <a:lnTo>
                    <a:pt x="5799" y="2869"/>
                  </a:lnTo>
                  <a:cubicBezTo>
                    <a:pt x="5799" y="2893"/>
                    <a:pt x="5799" y="2929"/>
                    <a:pt x="5823" y="2953"/>
                  </a:cubicBezTo>
                  <a:cubicBezTo>
                    <a:pt x="6025" y="2953"/>
                    <a:pt x="6251" y="3000"/>
                    <a:pt x="6454" y="2953"/>
                  </a:cubicBezTo>
                  <a:cubicBezTo>
                    <a:pt x="7204" y="2786"/>
                    <a:pt x="7942" y="2596"/>
                    <a:pt x="8692" y="2441"/>
                  </a:cubicBezTo>
                  <a:cubicBezTo>
                    <a:pt x="8764" y="2417"/>
                    <a:pt x="8859" y="2488"/>
                    <a:pt x="8942" y="2524"/>
                  </a:cubicBezTo>
                  <a:cubicBezTo>
                    <a:pt x="8871" y="2572"/>
                    <a:pt x="8811" y="2643"/>
                    <a:pt x="8740" y="2679"/>
                  </a:cubicBezTo>
                  <a:cubicBezTo>
                    <a:pt x="8597" y="2715"/>
                    <a:pt x="8466" y="2715"/>
                    <a:pt x="8335" y="2750"/>
                  </a:cubicBezTo>
                  <a:cubicBezTo>
                    <a:pt x="7787" y="2869"/>
                    <a:pt x="7252" y="3000"/>
                    <a:pt x="6692" y="3131"/>
                  </a:cubicBezTo>
                  <a:cubicBezTo>
                    <a:pt x="6692" y="3167"/>
                    <a:pt x="6692" y="3191"/>
                    <a:pt x="6716" y="3227"/>
                  </a:cubicBezTo>
                  <a:cubicBezTo>
                    <a:pt x="6930" y="3274"/>
                    <a:pt x="7168" y="3393"/>
                    <a:pt x="7383" y="3346"/>
                  </a:cubicBezTo>
                  <a:cubicBezTo>
                    <a:pt x="7740" y="3274"/>
                    <a:pt x="8085" y="3096"/>
                    <a:pt x="8442" y="3000"/>
                  </a:cubicBezTo>
                  <a:cubicBezTo>
                    <a:pt x="9157" y="2822"/>
                    <a:pt x="9871" y="2655"/>
                    <a:pt x="10597" y="2500"/>
                  </a:cubicBezTo>
                  <a:cubicBezTo>
                    <a:pt x="10609" y="2500"/>
                    <a:pt x="10621" y="2524"/>
                    <a:pt x="10621" y="2536"/>
                  </a:cubicBezTo>
                  <a:cubicBezTo>
                    <a:pt x="9657" y="2834"/>
                    <a:pt x="8680" y="3119"/>
                    <a:pt x="7704" y="3417"/>
                  </a:cubicBezTo>
                  <a:cubicBezTo>
                    <a:pt x="7704" y="3453"/>
                    <a:pt x="7728" y="3477"/>
                    <a:pt x="7728" y="3524"/>
                  </a:cubicBezTo>
                  <a:cubicBezTo>
                    <a:pt x="8442" y="3691"/>
                    <a:pt x="9097" y="3286"/>
                    <a:pt x="9788" y="3239"/>
                  </a:cubicBezTo>
                  <a:cubicBezTo>
                    <a:pt x="9811" y="3286"/>
                    <a:pt x="9823" y="3334"/>
                    <a:pt x="9823" y="3370"/>
                  </a:cubicBezTo>
                  <a:cubicBezTo>
                    <a:pt x="9407" y="3489"/>
                    <a:pt x="8990" y="3596"/>
                    <a:pt x="8561" y="3715"/>
                  </a:cubicBezTo>
                  <a:lnTo>
                    <a:pt x="8561" y="3810"/>
                  </a:lnTo>
                  <a:cubicBezTo>
                    <a:pt x="8942" y="3893"/>
                    <a:pt x="9371" y="4120"/>
                    <a:pt x="9716" y="4048"/>
                  </a:cubicBezTo>
                  <a:cubicBezTo>
                    <a:pt x="10835" y="3762"/>
                    <a:pt x="11955" y="3393"/>
                    <a:pt x="13062" y="3060"/>
                  </a:cubicBezTo>
                  <a:close/>
                  <a:moveTo>
                    <a:pt x="14193" y="5417"/>
                  </a:moveTo>
                  <a:lnTo>
                    <a:pt x="14193" y="5536"/>
                  </a:lnTo>
                  <a:cubicBezTo>
                    <a:pt x="14383" y="5513"/>
                    <a:pt x="14598" y="5536"/>
                    <a:pt x="14776" y="5489"/>
                  </a:cubicBezTo>
                  <a:cubicBezTo>
                    <a:pt x="15574" y="5286"/>
                    <a:pt x="16372" y="5084"/>
                    <a:pt x="17169" y="4870"/>
                  </a:cubicBezTo>
                  <a:cubicBezTo>
                    <a:pt x="17265" y="4858"/>
                    <a:pt x="17348" y="4870"/>
                    <a:pt x="17455" y="4870"/>
                  </a:cubicBezTo>
                  <a:cubicBezTo>
                    <a:pt x="17455" y="4917"/>
                    <a:pt x="17467" y="4965"/>
                    <a:pt x="17467" y="5013"/>
                  </a:cubicBezTo>
                  <a:cubicBezTo>
                    <a:pt x="16634" y="5215"/>
                    <a:pt x="15800" y="5441"/>
                    <a:pt x="14979" y="5644"/>
                  </a:cubicBezTo>
                  <a:cubicBezTo>
                    <a:pt x="14979" y="5691"/>
                    <a:pt x="14979" y="5727"/>
                    <a:pt x="15003" y="5763"/>
                  </a:cubicBezTo>
                  <a:cubicBezTo>
                    <a:pt x="15264" y="5763"/>
                    <a:pt x="15550" y="5810"/>
                    <a:pt x="15824" y="5751"/>
                  </a:cubicBezTo>
                  <a:cubicBezTo>
                    <a:pt x="16729" y="5548"/>
                    <a:pt x="17634" y="5286"/>
                    <a:pt x="18539" y="5072"/>
                  </a:cubicBezTo>
                  <a:cubicBezTo>
                    <a:pt x="18658" y="5036"/>
                    <a:pt x="18765" y="5036"/>
                    <a:pt x="18884" y="5024"/>
                  </a:cubicBezTo>
                  <a:cubicBezTo>
                    <a:pt x="18896" y="5072"/>
                    <a:pt x="18908" y="5132"/>
                    <a:pt x="18908" y="5167"/>
                  </a:cubicBezTo>
                  <a:cubicBezTo>
                    <a:pt x="17920" y="5429"/>
                    <a:pt x="16931" y="5691"/>
                    <a:pt x="15931" y="5941"/>
                  </a:cubicBezTo>
                  <a:cubicBezTo>
                    <a:pt x="15931" y="5977"/>
                    <a:pt x="15955" y="6025"/>
                    <a:pt x="15955" y="6048"/>
                  </a:cubicBezTo>
                  <a:cubicBezTo>
                    <a:pt x="16134" y="6036"/>
                    <a:pt x="16312" y="6048"/>
                    <a:pt x="16467" y="6001"/>
                  </a:cubicBezTo>
                  <a:cubicBezTo>
                    <a:pt x="17348" y="5751"/>
                    <a:pt x="18229" y="5465"/>
                    <a:pt x="19110" y="5203"/>
                  </a:cubicBezTo>
                  <a:cubicBezTo>
                    <a:pt x="19313" y="5144"/>
                    <a:pt x="19527" y="5072"/>
                    <a:pt x="19729" y="5013"/>
                  </a:cubicBezTo>
                  <a:cubicBezTo>
                    <a:pt x="19170" y="4786"/>
                    <a:pt x="18622" y="4620"/>
                    <a:pt x="18062" y="4477"/>
                  </a:cubicBezTo>
                  <a:cubicBezTo>
                    <a:pt x="17979" y="4441"/>
                    <a:pt x="17860" y="4453"/>
                    <a:pt x="17753" y="4489"/>
                  </a:cubicBezTo>
                  <a:cubicBezTo>
                    <a:pt x="16574" y="4786"/>
                    <a:pt x="15384" y="5096"/>
                    <a:pt x="14193" y="5417"/>
                  </a:cubicBezTo>
                  <a:close/>
                  <a:moveTo>
                    <a:pt x="3501" y="2107"/>
                  </a:moveTo>
                  <a:lnTo>
                    <a:pt x="3501" y="2215"/>
                  </a:lnTo>
                  <a:cubicBezTo>
                    <a:pt x="3704" y="2238"/>
                    <a:pt x="3930" y="2334"/>
                    <a:pt x="4120" y="2286"/>
                  </a:cubicBezTo>
                  <a:cubicBezTo>
                    <a:pt x="5406" y="2000"/>
                    <a:pt x="6668" y="1679"/>
                    <a:pt x="7930" y="1381"/>
                  </a:cubicBezTo>
                  <a:cubicBezTo>
                    <a:pt x="7680" y="1250"/>
                    <a:pt x="7383" y="1107"/>
                    <a:pt x="7133" y="1167"/>
                  </a:cubicBezTo>
                  <a:cubicBezTo>
                    <a:pt x="5906" y="1453"/>
                    <a:pt x="4704" y="1798"/>
                    <a:pt x="3501" y="2107"/>
                  </a:cubicBezTo>
                  <a:close/>
                  <a:moveTo>
                    <a:pt x="19003" y="6810"/>
                  </a:moveTo>
                  <a:cubicBezTo>
                    <a:pt x="19313" y="6989"/>
                    <a:pt x="19598" y="7096"/>
                    <a:pt x="19956" y="7001"/>
                  </a:cubicBezTo>
                  <a:cubicBezTo>
                    <a:pt x="21194" y="6691"/>
                    <a:pt x="22432" y="6429"/>
                    <a:pt x="23658" y="6132"/>
                  </a:cubicBezTo>
                  <a:lnTo>
                    <a:pt x="23658" y="6036"/>
                  </a:lnTo>
                  <a:cubicBezTo>
                    <a:pt x="23468" y="6025"/>
                    <a:pt x="23265" y="5965"/>
                    <a:pt x="23063" y="5989"/>
                  </a:cubicBezTo>
                  <a:cubicBezTo>
                    <a:pt x="22396" y="6096"/>
                    <a:pt x="21730" y="6227"/>
                    <a:pt x="21063" y="6370"/>
                  </a:cubicBezTo>
                  <a:cubicBezTo>
                    <a:pt x="20360" y="6513"/>
                    <a:pt x="19670" y="6668"/>
                    <a:pt x="19003" y="6810"/>
                  </a:cubicBezTo>
                  <a:close/>
                  <a:moveTo>
                    <a:pt x="17348" y="6346"/>
                  </a:moveTo>
                  <a:cubicBezTo>
                    <a:pt x="17348" y="6394"/>
                    <a:pt x="17348" y="6441"/>
                    <a:pt x="17372" y="6477"/>
                  </a:cubicBezTo>
                  <a:cubicBezTo>
                    <a:pt x="17670" y="6477"/>
                    <a:pt x="17979" y="6537"/>
                    <a:pt x="18265" y="6465"/>
                  </a:cubicBezTo>
                  <a:cubicBezTo>
                    <a:pt x="19253" y="6227"/>
                    <a:pt x="20241" y="5941"/>
                    <a:pt x="21218" y="5691"/>
                  </a:cubicBezTo>
                  <a:cubicBezTo>
                    <a:pt x="21384" y="5644"/>
                    <a:pt x="21551" y="5608"/>
                    <a:pt x="21730" y="5560"/>
                  </a:cubicBezTo>
                  <a:cubicBezTo>
                    <a:pt x="21730" y="5513"/>
                    <a:pt x="21718" y="5489"/>
                    <a:pt x="21718" y="5441"/>
                  </a:cubicBezTo>
                  <a:cubicBezTo>
                    <a:pt x="21396" y="5441"/>
                    <a:pt x="21075" y="5382"/>
                    <a:pt x="20789" y="5453"/>
                  </a:cubicBezTo>
                  <a:cubicBezTo>
                    <a:pt x="19789" y="5691"/>
                    <a:pt x="18813" y="5965"/>
                    <a:pt x="17824" y="6227"/>
                  </a:cubicBezTo>
                  <a:cubicBezTo>
                    <a:pt x="17646" y="6263"/>
                    <a:pt x="17503" y="6310"/>
                    <a:pt x="17348" y="6346"/>
                  </a:cubicBezTo>
                  <a:close/>
                  <a:moveTo>
                    <a:pt x="20670" y="5263"/>
                  </a:moveTo>
                  <a:cubicBezTo>
                    <a:pt x="20670" y="5215"/>
                    <a:pt x="20658" y="5155"/>
                    <a:pt x="20658" y="5120"/>
                  </a:cubicBezTo>
                  <a:cubicBezTo>
                    <a:pt x="20372" y="5132"/>
                    <a:pt x="20075" y="5084"/>
                    <a:pt x="19801" y="5155"/>
                  </a:cubicBezTo>
                  <a:cubicBezTo>
                    <a:pt x="18836" y="5429"/>
                    <a:pt x="17872" y="5727"/>
                    <a:pt x="16908" y="6025"/>
                  </a:cubicBezTo>
                  <a:cubicBezTo>
                    <a:pt x="16800" y="6048"/>
                    <a:pt x="16717" y="6096"/>
                    <a:pt x="16622" y="6132"/>
                  </a:cubicBezTo>
                  <a:cubicBezTo>
                    <a:pt x="16634" y="6167"/>
                    <a:pt x="16634" y="6203"/>
                    <a:pt x="16658" y="6251"/>
                  </a:cubicBezTo>
                  <a:cubicBezTo>
                    <a:pt x="16848" y="6227"/>
                    <a:pt x="17050" y="6251"/>
                    <a:pt x="17253" y="6203"/>
                  </a:cubicBezTo>
                  <a:cubicBezTo>
                    <a:pt x="18051" y="5989"/>
                    <a:pt x="18848" y="5751"/>
                    <a:pt x="19658" y="5536"/>
                  </a:cubicBezTo>
                  <a:cubicBezTo>
                    <a:pt x="19991" y="5453"/>
                    <a:pt x="20325" y="5370"/>
                    <a:pt x="20670" y="5263"/>
                  </a:cubicBezTo>
                  <a:close/>
                  <a:moveTo>
                    <a:pt x="24456" y="6322"/>
                  </a:moveTo>
                  <a:lnTo>
                    <a:pt x="24456" y="6263"/>
                  </a:lnTo>
                  <a:cubicBezTo>
                    <a:pt x="24313" y="6251"/>
                    <a:pt x="24182" y="6203"/>
                    <a:pt x="24063" y="6215"/>
                  </a:cubicBezTo>
                  <a:cubicBezTo>
                    <a:pt x="23801" y="6263"/>
                    <a:pt x="23527" y="6370"/>
                    <a:pt x="23265" y="6429"/>
                  </a:cubicBezTo>
                  <a:cubicBezTo>
                    <a:pt x="22218" y="6668"/>
                    <a:pt x="21182" y="6906"/>
                    <a:pt x="20122" y="7144"/>
                  </a:cubicBezTo>
                  <a:lnTo>
                    <a:pt x="20122" y="7263"/>
                  </a:lnTo>
                  <a:cubicBezTo>
                    <a:pt x="20372" y="7275"/>
                    <a:pt x="20646" y="7346"/>
                    <a:pt x="20860" y="7287"/>
                  </a:cubicBezTo>
                  <a:cubicBezTo>
                    <a:pt x="22075" y="6989"/>
                    <a:pt x="23265" y="6644"/>
                    <a:pt x="24456" y="6322"/>
                  </a:cubicBezTo>
                  <a:close/>
                  <a:moveTo>
                    <a:pt x="2275" y="1703"/>
                  </a:moveTo>
                  <a:cubicBezTo>
                    <a:pt x="2275" y="1738"/>
                    <a:pt x="2275" y="1762"/>
                    <a:pt x="2287" y="1798"/>
                  </a:cubicBezTo>
                  <a:cubicBezTo>
                    <a:pt x="2453" y="1786"/>
                    <a:pt x="2620" y="1810"/>
                    <a:pt x="2787" y="1762"/>
                  </a:cubicBezTo>
                  <a:cubicBezTo>
                    <a:pt x="3442" y="1584"/>
                    <a:pt x="4096" y="1381"/>
                    <a:pt x="4763" y="1203"/>
                  </a:cubicBezTo>
                  <a:cubicBezTo>
                    <a:pt x="5263" y="1072"/>
                    <a:pt x="5775" y="953"/>
                    <a:pt x="6275" y="810"/>
                  </a:cubicBezTo>
                  <a:lnTo>
                    <a:pt x="6275" y="726"/>
                  </a:lnTo>
                  <a:cubicBezTo>
                    <a:pt x="6097" y="703"/>
                    <a:pt x="5906" y="619"/>
                    <a:pt x="5763" y="667"/>
                  </a:cubicBezTo>
                  <a:cubicBezTo>
                    <a:pt x="4585" y="1024"/>
                    <a:pt x="3442" y="1369"/>
                    <a:pt x="2275" y="1703"/>
                  </a:cubicBezTo>
                  <a:close/>
                  <a:moveTo>
                    <a:pt x="8597" y="1607"/>
                  </a:moveTo>
                  <a:cubicBezTo>
                    <a:pt x="8585" y="1560"/>
                    <a:pt x="8585" y="1512"/>
                    <a:pt x="8573" y="1465"/>
                  </a:cubicBezTo>
                  <a:cubicBezTo>
                    <a:pt x="8359" y="1500"/>
                    <a:pt x="8145" y="1500"/>
                    <a:pt x="7930" y="1560"/>
                  </a:cubicBezTo>
                  <a:cubicBezTo>
                    <a:pt x="6740" y="1846"/>
                    <a:pt x="5537" y="2119"/>
                    <a:pt x="4346" y="2405"/>
                  </a:cubicBezTo>
                  <a:lnTo>
                    <a:pt x="4346" y="2512"/>
                  </a:lnTo>
                  <a:cubicBezTo>
                    <a:pt x="4513" y="2512"/>
                    <a:pt x="4668" y="2560"/>
                    <a:pt x="4835" y="2524"/>
                  </a:cubicBezTo>
                  <a:cubicBezTo>
                    <a:pt x="6097" y="2215"/>
                    <a:pt x="7347" y="1905"/>
                    <a:pt x="8597" y="1607"/>
                  </a:cubicBezTo>
                  <a:close/>
                  <a:moveTo>
                    <a:pt x="9252" y="1798"/>
                  </a:moveTo>
                  <a:cubicBezTo>
                    <a:pt x="8990" y="1667"/>
                    <a:pt x="5823" y="2310"/>
                    <a:pt x="5073" y="2703"/>
                  </a:cubicBezTo>
                  <a:cubicBezTo>
                    <a:pt x="5204" y="2738"/>
                    <a:pt x="5358" y="2762"/>
                    <a:pt x="5489" y="2738"/>
                  </a:cubicBezTo>
                  <a:cubicBezTo>
                    <a:pt x="6752" y="2417"/>
                    <a:pt x="8002" y="2107"/>
                    <a:pt x="9252" y="1798"/>
                  </a:cubicBezTo>
                  <a:close/>
                  <a:moveTo>
                    <a:pt x="22611" y="5810"/>
                  </a:moveTo>
                  <a:lnTo>
                    <a:pt x="22611" y="5691"/>
                  </a:lnTo>
                  <a:cubicBezTo>
                    <a:pt x="22396" y="5691"/>
                    <a:pt x="22194" y="5644"/>
                    <a:pt x="21992" y="5691"/>
                  </a:cubicBezTo>
                  <a:cubicBezTo>
                    <a:pt x="21337" y="5846"/>
                    <a:pt x="20694" y="6025"/>
                    <a:pt x="20039" y="6179"/>
                  </a:cubicBezTo>
                  <a:lnTo>
                    <a:pt x="18348" y="6632"/>
                  </a:lnTo>
                  <a:cubicBezTo>
                    <a:pt x="18348" y="6656"/>
                    <a:pt x="18360" y="6679"/>
                    <a:pt x="18360" y="6703"/>
                  </a:cubicBezTo>
                  <a:cubicBezTo>
                    <a:pt x="19777" y="6429"/>
                    <a:pt x="21194" y="6108"/>
                    <a:pt x="22611" y="5810"/>
                  </a:cubicBezTo>
                  <a:close/>
                  <a:moveTo>
                    <a:pt x="5025" y="369"/>
                  </a:moveTo>
                  <a:cubicBezTo>
                    <a:pt x="4811" y="500"/>
                    <a:pt x="4644" y="631"/>
                    <a:pt x="4466" y="691"/>
                  </a:cubicBezTo>
                  <a:cubicBezTo>
                    <a:pt x="3644" y="964"/>
                    <a:pt x="2811" y="1214"/>
                    <a:pt x="1977" y="1465"/>
                  </a:cubicBezTo>
                  <a:cubicBezTo>
                    <a:pt x="1918" y="1488"/>
                    <a:pt x="1858" y="1524"/>
                    <a:pt x="1799" y="1560"/>
                  </a:cubicBezTo>
                  <a:cubicBezTo>
                    <a:pt x="1810" y="1607"/>
                    <a:pt x="1834" y="1631"/>
                    <a:pt x="1846" y="1679"/>
                  </a:cubicBezTo>
                  <a:cubicBezTo>
                    <a:pt x="3061" y="1322"/>
                    <a:pt x="4287" y="953"/>
                    <a:pt x="5609" y="560"/>
                  </a:cubicBezTo>
                  <a:cubicBezTo>
                    <a:pt x="5454" y="500"/>
                    <a:pt x="5418" y="488"/>
                    <a:pt x="5370" y="476"/>
                  </a:cubicBezTo>
                  <a:cubicBezTo>
                    <a:pt x="5228" y="441"/>
                    <a:pt x="5085" y="393"/>
                    <a:pt x="5025" y="369"/>
                  </a:cubicBezTo>
                  <a:close/>
                  <a:moveTo>
                    <a:pt x="6894" y="1036"/>
                  </a:moveTo>
                  <a:cubicBezTo>
                    <a:pt x="6894" y="1012"/>
                    <a:pt x="6871" y="976"/>
                    <a:pt x="6859" y="953"/>
                  </a:cubicBezTo>
                  <a:cubicBezTo>
                    <a:pt x="5537" y="1155"/>
                    <a:pt x="4251" y="1572"/>
                    <a:pt x="2965" y="1929"/>
                  </a:cubicBezTo>
                  <a:cubicBezTo>
                    <a:pt x="2977" y="1976"/>
                    <a:pt x="2989" y="2024"/>
                    <a:pt x="2989" y="2084"/>
                  </a:cubicBezTo>
                  <a:cubicBezTo>
                    <a:pt x="4299" y="1715"/>
                    <a:pt x="5597" y="1381"/>
                    <a:pt x="6894" y="10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9069;p35">
              <a:extLst>
                <a:ext uri="{FF2B5EF4-FFF2-40B4-BE49-F238E27FC236}">
                  <a16:creationId xmlns:a16="http://schemas.microsoft.com/office/drawing/2014/main" id="{E7625FE7-1437-CAC3-D321-2A046F6BF1D2}"/>
                </a:ext>
              </a:extLst>
            </p:cNvPr>
            <p:cNvSpPr/>
            <p:nvPr/>
          </p:nvSpPr>
          <p:spPr>
            <a:xfrm>
              <a:off x="2758675" y="2213200"/>
              <a:ext cx="128000" cy="55100"/>
            </a:xfrm>
            <a:custGeom>
              <a:avLst/>
              <a:gdLst/>
              <a:ahLst/>
              <a:cxnLst/>
              <a:rect l="l" t="t" r="r" b="b"/>
              <a:pathLst>
                <a:path w="5120" h="2204" extrusionOk="0">
                  <a:moveTo>
                    <a:pt x="0" y="0"/>
                  </a:moveTo>
                  <a:cubicBezTo>
                    <a:pt x="1738" y="715"/>
                    <a:pt x="3453" y="1405"/>
                    <a:pt x="5120" y="2084"/>
                  </a:cubicBezTo>
                  <a:cubicBezTo>
                    <a:pt x="4775" y="2203"/>
                    <a:pt x="369" y="465"/>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9070;p35">
              <a:extLst>
                <a:ext uri="{FF2B5EF4-FFF2-40B4-BE49-F238E27FC236}">
                  <a16:creationId xmlns:a16="http://schemas.microsoft.com/office/drawing/2014/main" id="{22823620-9CFA-55D3-E570-36C137F13931}"/>
                </a:ext>
              </a:extLst>
            </p:cNvPr>
            <p:cNvSpPr/>
            <p:nvPr/>
          </p:nvSpPr>
          <p:spPr>
            <a:xfrm>
              <a:off x="2451175" y="2097125"/>
              <a:ext cx="83375" cy="47050"/>
            </a:xfrm>
            <a:custGeom>
              <a:avLst/>
              <a:gdLst/>
              <a:ahLst/>
              <a:cxnLst/>
              <a:rect l="l" t="t" r="r" b="b"/>
              <a:pathLst>
                <a:path w="3335" h="1882" extrusionOk="0">
                  <a:moveTo>
                    <a:pt x="1" y="0"/>
                  </a:moveTo>
                  <a:cubicBezTo>
                    <a:pt x="1120" y="572"/>
                    <a:pt x="2227" y="1155"/>
                    <a:pt x="3335" y="1715"/>
                  </a:cubicBezTo>
                  <a:cubicBezTo>
                    <a:pt x="3037" y="1881"/>
                    <a:pt x="132"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9071;p35">
              <a:extLst>
                <a:ext uri="{FF2B5EF4-FFF2-40B4-BE49-F238E27FC236}">
                  <a16:creationId xmlns:a16="http://schemas.microsoft.com/office/drawing/2014/main" id="{1DD28C6C-9F6F-21F6-760D-6787576B5DFB}"/>
                </a:ext>
              </a:extLst>
            </p:cNvPr>
            <p:cNvSpPr/>
            <p:nvPr/>
          </p:nvSpPr>
          <p:spPr>
            <a:xfrm>
              <a:off x="2656875" y="2198900"/>
              <a:ext cx="83350" cy="45575"/>
            </a:xfrm>
            <a:custGeom>
              <a:avLst/>
              <a:gdLst/>
              <a:ahLst/>
              <a:cxnLst/>
              <a:rect l="l" t="t" r="r" b="b"/>
              <a:pathLst>
                <a:path w="3334" h="1823" extrusionOk="0">
                  <a:moveTo>
                    <a:pt x="3334" y="1680"/>
                  </a:moveTo>
                  <a:cubicBezTo>
                    <a:pt x="2965" y="1823"/>
                    <a:pt x="250" y="442"/>
                    <a:pt x="0" y="1"/>
                  </a:cubicBezTo>
                  <a:cubicBezTo>
                    <a:pt x="1107" y="561"/>
                    <a:pt x="2227" y="1132"/>
                    <a:pt x="3334" y="168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9072;p35">
              <a:extLst>
                <a:ext uri="{FF2B5EF4-FFF2-40B4-BE49-F238E27FC236}">
                  <a16:creationId xmlns:a16="http://schemas.microsoft.com/office/drawing/2014/main" id="{3B94A5A1-CFBF-B5CB-1680-6FECE8FEDBA0}"/>
                </a:ext>
              </a:extLst>
            </p:cNvPr>
            <p:cNvSpPr/>
            <p:nvPr/>
          </p:nvSpPr>
          <p:spPr>
            <a:xfrm>
              <a:off x="2480650" y="2052475"/>
              <a:ext cx="68800" cy="39300"/>
            </a:xfrm>
            <a:custGeom>
              <a:avLst/>
              <a:gdLst/>
              <a:ahLst/>
              <a:cxnLst/>
              <a:rect l="l" t="t" r="r" b="b"/>
              <a:pathLst>
                <a:path w="2752" h="1572" extrusionOk="0">
                  <a:moveTo>
                    <a:pt x="48" y="0"/>
                  </a:moveTo>
                  <a:cubicBezTo>
                    <a:pt x="108" y="24"/>
                    <a:pt x="179" y="0"/>
                    <a:pt x="227" y="36"/>
                  </a:cubicBezTo>
                  <a:cubicBezTo>
                    <a:pt x="1001" y="453"/>
                    <a:pt x="1787" y="857"/>
                    <a:pt x="2561" y="1286"/>
                  </a:cubicBezTo>
                  <a:cubicBezTo>
                    <a:pt x="2644" y="1334"/>
                    <a:pt x="2692" y="1465"/>
                    <a:pt x="2751" y="1548"/>
                  </a:cubicBezTo>
                  <a:cubicBezTo>
                    <a:pt x="2644" y="1536"/>
                    <a:pt x="2525" y="1572"/>
                    <a:pt x="2441" y="1524"/>
                  </a:cubicBezTo>
                  <a:cubicBezTo>
                    <a:pt x="1715" y="1131"/>
                    <a:pt x="1001" y="738"/>
                    <a:pt x="286" y="333"/>
                  </a:cubicBezTo>
                  <a:cubicBezTo>
                    <a:pt x="179" y="274"/>
                    <a:pt x="84" y="167"/>
                    <a:pt x="1" y="83"/>
                  </a:cubicBezTo>
                  <a:cubicBezTo>
                    <a:pt x="25" y="48"/>
                    <a:pt x="25"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9073;p35">
              <a:extLst>
                <a:ext uri="{FF2B5EF4-FFF2-40B4-BE49-F238E27FC236}">
                  <a16:creationId xmlns:a16="http://schemas.microsoft.com/office/drawing/2014/main" id="{907E223D-BA80-6AEC-829F-A77E40916CF3}"/>
                </a:ext>
              </a:extLst>
            </p:cNvPr>
            <p:cNvSpPr/>
            <p:nvPr/>
          </p:nvSpPr>
          <p:spPr>
            <a:xfrm>
              <a:off x="2283300" y="2025075"/>
              <a:ext cx="103625" cy="48250"/>
            </a:xfrm>
            <a:custGeom>
              <a:avLst/>
              <a:gdLst/>
              <a:ahLst/>
              <a:cxnLst/>
              <a:rect l="l" t="t" r="r" b="b"/>
              <a:pathLst>
                <a:path w="4145" h="1930" extrusionOk="0">
                  <a:moveTo>
                    <a:pt x="4049" y="1930"/>
                  </a:moveTo>
                  <a:cubicBezTo>
                    <a:pt x="2692" y="1334"/>
                    <a:pt x="1358" y="727"/>
                    <a:pt x="1" y="132"/>
                  </a:cubicBezTo>
                  <a:cubicBezTo>
                    <a:pt x="13" y="84"/>
                    <a:pt x="48" y="36"/>
                    <a:pt x="60" y="1"/>
                  </a:cubicBezTo>
                  <a:cubicBezTo>
                    <a:pt x="1418" y="596"/>
                    <a:pt x="2775" y="1168"/>
                    <a:pt x="4144" y="1775"/>
                  </a:cubicBezTo>
                  <a:cubicBezTo>
                    <a:pt x="4109" y="1810"/>
                    <a:pt x="4085" y="1870"/>
                    <a:pt x="4049" y="1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9074;p35">
              <a:extLst>
                <a:ext uri="{FF2B5EF4-FFF2-40B4-BE49-F238E27FC236}">
                  <a16:creationId xmlns:a16="http://schemas.microsoft.com/office/drawing/2014/main" id="{FE9F6F24-5FB5-13F8-DA6D-7668647435C7}"/>
                </a:ext>
              </a:extLst>
            </p:cNvPr>
            <p:cNvSpPr/>
            <p:nvPr/>
          </p:nvSpPr>
          <p:spPr>
            <a:xfrm>
              <a:off x="2264550" y="2056325"/>
              <a:ext cx="112550" cy="50925"/>
            </a:xfrm>
            <a:custGeom>
              <a:avLst/>
              <a:gdLst/>
              <a:ahLst/>
              <a:cxnLst/>
              <a:rect l="l" t="t" r="r" b="b"/>
              <a:pathLst>
                <a:path w="4502" h="2037" extrusionOk="0">
                  <a:moveTo>
                    <a:pt x="36" y="1"/>
                  </a:moveTo>
                  <a:cubicBezTo>
                    <a:pt x="1525" y="620"/>
                    <a:pt x="3013" y="1263"/>
                    <a:pt x="4501" y="1894"/>
                  </a:cubicBezTo>
                  <a:cubicBezTo>
                    <a:pt x="4489" y="1930"/>
                    <a:pt x="4466" y="1977"/>
                    <a:pt x="4442" y="2037"/>
                  </a:cubicBezTo>
                  <a:cubicBezTo>
                    <a:pt x="2954" y="1394"/>
                    <a:pt x="1489" y="775"/>
                    <a:pt x="1" y="132"/>
                  </a:cubicBezTo>
                  <a:cubicBezTo>
                    <a:pt x="1" y="72"/>
                    <a:pt x="25" y="37"/>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9075;p35">
              <a:extLst>
                <a:ext uri="{FF2B5EF4-FFF2-40B4-BE49-F238E27FC236}">
                  <a16:creationId xmlns:a16="http://schemas.microsoft.com/office/drawing/2014/main" id="{E5A323BC-C449-4906-3186-200B4FCCEC1E}"/>
                </a:ext>
              </a:extLst>
            </p:cNvPr>
            <p:cNvSpPr/>
            <p:nvPr/>
          </p:nvSpPr>
          <p:spPr>
            <a:xfrm>
              <a:off x="3049475" y="1808100"/>
              <a:ext cx="111350" cy="52400"/>
            </a:xfrm>
            <a:custGeom>
              <a:avLst/>
              <a:gdLst/>
              <a:ahLst/>
              <a:cxnLst/>
              <a:rect l="l" t="t" r="r" b="b"/>
              <a:pathLst>
                <a:path w="4454" h="2096" extrusionOk="0">
                  <a:moveTo>
                    <a:pt x="4453" y="2096"/>
                  </a:moveTo>
                  <a:cubicBezTo>
                    <a:pt x="2858" y="1667"/>
                    <a:pt x="1477" y="786"/>
                    <a:pt x="1" y="107"/>
                  </a:cubicBezTo>
                  <a:cubicBezTo>
                    <a:pt x="12" y="72"/>
                    <a:pt x="36" y="36"/>
                    <a:pt x="48" y="0"/>
                  </a:cubicBezTo>
                  <a:cubicBezTo>
                    <a:pt x="1501" y="691"/>
                    <a:pt x="2977" y="1405"/>
                    <a:pt x="4453" y="2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9076;p35">
              <a:extLst>
                <a:ext uri="{FF2B5EF4-FFF2-40B4-BE49-F238E27FC236}">
                  <a16:creationId xmlns:a16="http://schemas.microsoft.com/office/drawing/2014/main" id="{88A35242-B8A3-454F-D520-0A0463F4D7E7}"/>
                </a:ext>
              </a:extLst>
            </p:cNvPr>
            <p:cNvSpPr/>
            <p:nvPr/>
          </p:nvSpPr>
          <p:spPr>
            <a:xfrm>
              <a:off x="3619200" y="1933400"/>
              <a:ext cx="119075" cy="28300"/>
            </a:xfrm>
            <a:custGeom>
              <a:avLst/>
              <a:gdLst/>
              <a:ahLst/>
              <a:cxnLst/>
              <a:rect l="l" t="t" r="r" b="b"/>
              <a:pathLst>
                <a:path w="4763" h="1132" extrusionOk="0">
                  <a:moveTo>
                    <a:pt x="4751" y="1132"/>
                  </a:moveTo>
                  <a:cubicBezTo>
                    <a:pt x="4465" y="1072"/>
                    <a:pt x="4167" y="1036"/>
                    <a:pt x="3882" y="965"/>
                  </a:cubicBezTo>
                  <a:cubicBezTo>
                    <a:pt x="3346" y="870"/>
                    <a:pt x="2810" y="644"/>
                    <a:pt x="2274" y="655"/>
                  </a:cubicBezTo>
                  <a:cubicBezTo>
                    <a:pt x="1512" y="667"/>
                    <a:pt x="905" y="286"/>
                    <a:pt x="226" y="120"/>
                  </a:cubicBezTo>
                  <a:cubicBezTo>
                    <a:pt x="143" y="108"/>
                    <a:pt x="83" y="48"/>
                    <a:pt x="0" y="1"/>
                  </a:cubicBezTo>
                  <a:cubicBezTo>
                    <a:pt x="1607" y="346"/>
                    <a:pt x="3167" y="691"/>
                    <a:pt x="4751" y="1025"/>
                  </a:cubicBezTo>
                  <a:cubicBezTo>
                    <a:pt x="4763" y="1072"/>
                    <a:pt x="4751" y="1108"/>
                    <a:pt x="475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9077;p35">
              <a:extLst>
                <a:ext uri="{FF2B5EF4-FFF2-40B4-BE49-F238E27FC236}">
                  <a16:creationId xmlns:a16="http://schemas.microsoft.com/office/drawing/2014/main" id="{DFA0FB0E-2D67-7210-37DC-701B25655CDD}"/>
                </a:ext>
              </a:extLst>
            </p:cNvPr>
            <p:cNvSpPr/>
            <p:nvPr/>
          </p:nvSpPr>
          <p:spPr>
            <a:xfrm>
              <a:off x="2489275" y="1986975"/>
              <a:ext cx="67000" cy="32775"/>
            </a:xfrm>
            <a:custGeom>
              <a:avLst/>
              <a:gdLst/>
              <a:ahLst/>
              <a:cxnLst/>
              <a:rect l="l" t="t" r="r" b="b"/>
              <a:pathLst>
                <a:path w="2680" h="1311" extrusionOk="0">
                  <a:moveTo>
                    <a:pt x="72" y="1"/>
                  </a:moveTo>
                  <a:cubicBezTo>
                    <a:pt x="156" y="36"/>
                    <a:pt x="263" y="48"/>
                    <a:pt x="358" y="96"/>
                  </a:cubicBezTo>
                  <a:cubicBezTo>
                    <a:pt x="1061" y="406"/>
                    <a:pt x="1787" y="739"/>
                    <a:pt x="2489" y="1060"/>
                  </a:cubicBezTo>
                  <a:cubicBezTo>
                    <a:pt x="2573" y="1108"/>
                    <a:pt x="2608" y="1215"/>
                    <a:pt x="2680" y="1299"/>
                  </a:cubicBezTo>
                  <a:cubicBezTo>
                    <a:pt x="2585" y="1299"/>
                    <a:pt x="2477" y="1310"/>
                    <a:pt x="2394" y="1287"/>
                  </a:cubicBezTo>
                  <a:cubicBezTo>
                    <a:pt x="1668" y="953"/>
                    <a:pt x="953" y="620"/>
                    <a:pt x="215" y="275"/>
                  </a:cubicBezTo>
                  <a:cubicBezTo>
                    <a:pt x="144" y="227"/>
                    <a:pt x="72" y="167"/>
                    <a:pt x="1" y="120"/>
                  </a:cubicBezTo>
                  <a:cubicBezTo>
                    <a:pt x="37" y="84"/>
                    <a:pt x="61"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9078;p35">
              <a:extLst>
                <a:ext uri="{FF2B5EF4-FFF2-40B4-BE49-F238E27FC236}">
                  <a16:creationId xmlns:a16="http://schemas.microsoft.com/office/drawing/2014/main" id="{B1F8E880-74FD-D55D-3E4C-9CC8F5FAEF6E}"/>
                </a:ext>
              </a:extLst>
            </p:cNvPr>
            <p:cNvSpPr/>
            <p:nvPr/>
          </p:nvSpPr>
          <p:spPr>
            <a:xfrm>
              <a:off x="2494650" y="1967050"/>
              <a:ext cx="83950" cy="46150"/>
            </a:xfrm>
            <a:custGeom>
              <a:avLst/>
              <a:gdLst/>
              <a:ahLst/>
              <a:cxnLst/>
              <a:rect l="l" t="t" r="r" b="b"/>
              <a:pathLst>
                <a:path w="3358" h="1846" extrusionOk="0">
                  <a:moveTo>
                    <a:pt x="0" y="0"/>
                  </a:moveTo>
                  <a:cubicBezTo>
                    <a:pt x="1119" y="583"/>
                    <a:pt x="2227" y="1143"/>
                    <a:pt x="3358" y="1726"/>
                  </a:cubicBezTo>
                  <a:cubicBezTo>
                    <a:pt x="3120" y="1845"/>
                    <a:pt x="346" y="441"/>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9079;p35">
              <a:extLst>
                <a:ext uri="{FF2B5EF4-FFF2-40B4-BE49-F238E27FC236}">
                  <a16:creationId xmlns:a16="http://schemas.microsoft.com/office/drawing/2014/main" id="{2382077C-65CC-3099-334E-26B5B3B9762B}"/>
                </a:ext>
              </a:extLst>
            </p:cNvPr>
            <p:cNvSpPr/>
            <p:nvPr/>
          </p:nvSpPr>
          <p:spPr>
            <a:xfrm>
              <a:off x="2664000" y="2131950"/>
              <a:ext cx="71175" cy="35150"/>
            </a:xfrm>
            <a:custGeom>
              <a:avLst/>
              <a:gdLst/>
              <a:ahLst/>
              <a:cxnLst/>
              <a:rect l="l" t="t" r="r" b="b"/>
              <a:pathLst>
                <a:path w="2847" h="1406" extrusionOk="0">
                  <a:moveTo>
                    <a:pt x="1" y="0"/>
                  </a:moveTo>
                  <a:cubicBezTo>
                    <a:pt x="942" y="417"/>
                    <a:pt x="1882" y="810"/>
                    <a:pt x="2847" y="1238"/>
                  </a:cubicBezTo>
                  <a:cubicBezTo>
                    <a:pt x="2513" y="1405"/>
                    <a:pt x="299" y="476"/>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9080;p35">
              <a:extLst>
                <a:ext uri="{FF2B5EF4-FFF2-40B4-BE49-F238E27FC236}">
                  <a16:creationId xmlns:a16="http://schemas.microsoft.com/office/drawing/2014/main" id="{839C8CFB-0D5A-1918-1380-29371E9F35A6}"/>
                </a:ext>
              </a:extLst>
            </p:cNvPr>
            <p:cNvSpPr/>
            <p:nvPr/>
          </p:nvSpPr>
          <p:spPr>
            <a:xfrm>
              <a:off x="3420350" y="1917925"/>
              <a:ext cx="69975" cy="26825"/>
            </a:xfrm>
            <a:custGeom>
              <a:avLst/>
              <a:gdLst/>
              <a:ahLst/>
              <a:cxnLst/>
              <a:rect l="l" t="t" r="r" b="b"/>
              <a:pathLst>
                <a:path w="2799" h="1073" extrusionOk="0">
                  <a:moveTo>
                    <a:pt x="2799" y="882"/>
                  </a:moveTo>
                  <a:cubicBezTo>
                    <a:pt x="2382" y="1072"/>
                    <a:pt x="215" y="405"/>
                    <a:pt x="1" y="1"/>
                  </a:cubicBezTo>
                  <a:cubicBezTo>
                    <a:pt x="929" y="298"/>
                    <a:pt x="1834" y="584"/>
                    <a:pt x="2799"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9081;p35">
              <a:extLst>
                <a:ext uri="{FF2B5EF4-FFF2-40B4-BE49-F238E27FC236}">
                  <a16:creationId xmlns:a16="http://schemas.microsoft.com/office/drawing/2014/main" id="{272C4597-2441-4069-A414-DAFA39CE6549}"/>
                </a:ext>
              </a:extLst>
            </p:cNvPr>
            <p:cNvSpPr/>
            <p:nvPr/>
          </p:nvSpPr>
          <p:spPr>
            <a:xfrm>
              <a:off x="2820275" y="2013175"/>
              <a:ext cx="70875" cy="40500"/>
            </a:xfrm>
            <a:custGeom>
              <a:avLst/>
              <a:gdLst/>
              <a:ahLst/>
              <a:cxnLst/>
              <a:rect l="l" t="t" r="r" b="b"/>
              <a:pathLst>
                <a:path w="2835" h="1620" extrusionOk="0">
                  <a:moveTo>
                    <a:pt x="60" y="0"/>
                  </a:moveTo>
                  <a:cubicBezTo>
                    <a:pt x="953" y="501"/>
                    <a:pt x="1858" y="1024"/>
                    <a:pt x="2834" y="1572"/>
                  </a:cubicBezTo>
                  <a:cubicBezTo>
                    <a:pt x="2668" y="1572"/>
                    <a:pt x="2549" y="1620"/>
                    <a:pt x="2453" y="1572"/>
                  </a:cubicBezTo>
                  <a:cubicBezTo>
                    <a:pt x="1644" y="1120"/>
                    <a:pt x="822" y="643"/>
                    <a:pt x="13" y="179"/>
                  </a:cubicBezTo>
                  <a:cubicBezTo>
                    <a:pt x="1" y="179"/>
                    <a:pt x="1" y="131"/>
                    <a:pt x="1" y="120"/>
                  </a:cubicBezTo>
                  <a:cubicBezTo>
                    <a:pt x="36" y="72"/>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9082;p35">
              <a:extLst>
                <a:ext uri="{FF2B5EF4-FFF2-40B4-BE49-F238E27FC236}">
                  <a16:creationId xmlns:a16="http://schemas.microsoft.com/office/drawing/2014/main" id="{474A0674-9812-EA0C-DD25-E45FE4C5E25F}"/>
                </a:ext>
              </a:extLst>
            </p:cNvPr>
            <p:cNvSpPr/>
            <p:nvPr/>
          </p:nvSpPr>
          <p:spPr>
            <a:xfrm>
              <a:off x="2515175" y="2093250"/>
              <a:ext cx="90825" cy="49125"/>
            </a:xfrm>
            <a:custGeom>
              <a:avLst/>
              <a:gdLst/>
              <a:ahLst/>
              <a:cxnLst/>
              <a:rect l="l" t="t" r="r" b="b"/>
              <a:pathLst>
                <a:path w="3633" h="1965" extrusionOk="0">
                  <a:moveTo>
                    <a:pt x="60" y="0"/>
                  </a:moveTo>
                  <a:cubicBezTo>
                    <a:pt x="1251" y="607"/>
                    <a:pt x="2442" y="1203"/>
                    <a:pt x="3632" y="1810"/>
                  </a:cubicBezTo>
                  <a:cubicBezTo>
                    <a:pt x="3597" y="1858"/>
                    <a:pt x="3585" y="1917"/>
                    <a:pt x="3561" y="1965"/>
                  </a:cubicBezTo>
                  <a:cubicBezTo>
                    <a:pt x="2370" y="1346"/>
                    <a:pt x="1191" y="738"/>
                    <a:pt x="1" y="131"/>
                  </a:cubicBezTo>
                  <a:cubicBezTo>
                    <a:pt x="13" y="84"/>
                    <a:pt x="37"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9083;p35">
              <a:extLst>
                <a:ext uri="{FF2B5EF4-FFF2-40B4-BE49-F238E27FC236}">
                  <a16:creationId xmlns:a16="http://schemas.microsoft.com/office/drawing/2014/main" id="{DF80E02D-7ED7-F145-EE0A-00D1F18C1C24}"/>
                </a:ext>
              </a:extLst>
            </p:cNvPr>
            <p:cNvSpPr/>
            <p:nvPr/>
          </p:nvSpPr>
          <p:spPr>
            <a:xfrm>
              <a:off x="2268725" y="2041150"/>
              <a:ext cx="72650" cy="31575"/>
            </a:xfrm>
            <a:custGeom>
              <a:avLst/>
              <a:gdLst/>
              <a:ahLst/>
              <a:cxnLst/>
              <a:rect l="l" t="t" r="r" b="b"/>
              <a:pathLst>
                <a:path w="2906" h="1263" extrusionOk="0">
                  <a:moveTo>
                    <a:pt x="36" y="1"/>
                  </a:moveTo>
                  <a:cubicBezTo>
                    <a:pt x="429" y="1"/>
                    <a:pt x="2834" y="977"/>
                    <a:pt x="2906" y="1263"/>
                  </a:cubicBezTo>
                  <a:cubicBezTo>
                    <a:pt x="1941" y="870"/>
                    <a:pt x="977" y="489"/>
                    <a:pt x="0" y="84"/>
                  </a:cubicBezTo>
                  <a:cubicBezTo>
                    <a:pt x="24" y="48"/>
                    <a:pt x="24" y="24"/>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9084;p35">
              <a:extLst>
                <a:ext uri="{FF2B5EF4-FFF2-40B4-BE49-F238E27FC236}">
                  <a16:creationId xmlns:a16="http://schemas.microsoft.com/office/drawing/2014/main" id="{04B39BF2-908F-F08C-D727-C1DCAB847469}"/>
                </a:ext>
              </a:extLst>
            </p:cNvPr>
            <p:cNvSpPr/>
            <p:nvPr/>
          </p:nvSpPr>
          <p:spPr>
            <a:xfrm>
              <a:off x="2615200" y="2010800"/>
              <a:ext cx="58950" cy="24725"/>
            </a:xfrm>
            <a:custGeom>
              <a:avLst/>
              <a:gdLst/>
              <a:ahLst/>
              <a:cxnLst/>
              <a:rect l="l" t="t" r="r" b="b"/>
              <a:pathLst>
                <a:path w="2358" h="989" extrusionOk="0">
                  <a:moveTo>
                    <a:pt x="84" y="0"/>
                  </a:moveTo>
                  <a:cubicBezTo>
                    <a:pt x="215" y="48"/>
                    <a:pt x="346" y="72"/>
                    <a:pt x="477" y="119"/>
                  </a:cubicBezTo>
                  <a:cubicBezTo>
                    <a:pt x="1048" y="334"/>
                    <a:pt x="1608" y="536"/>
                    <a:pt x="2167" y="750"/>
                  </a:cubicBezTo>
                  <a:cubicBezTo>
                    <a:pt x="2239" y="774"/>
                    <a:pt x="2298" y="881"/>
                    <a:pt x="2358" y="941"/>
                  </a:cubicBezTo>
                  <a:cubicBezTo>
                    <a:pt x="2263" y="953"/>
                    <a:pt x="2167" y="988"/>
                    <a:pt x="2084" y="965"/>
                  </a:cubicBezTo>
                  <a:cubicBezTo>
                    <a:pt x="1465" y="727"/>
                    <a:pt x="834" y="500"/>
                    <a:pt x="215" y="238"/>
                  </a:cubicBezTo>
                  <a:cubicBezTo>
                    <a:pt x="131" y="215"/>
                    <a:pt x="84" y="155"/>
                    <a:pt x="0" y="107"/>
                  </a:cubicBezTo>
                  <a:cubicBezTo>
                    <a:pt x="36" y="72"/>
                    <a:pt x="48"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9085;p35">
              <a:extLst>
                <a:ext uri="{FF2B5EF4-FFF2-40B4-BE49-F238E27FC236}">
                  <a16:creationId xmlns:a16="http://schemas.microsoft.com/office/drawing/2014/main" id="{5E5E2EF0-3A78-7FF7-9DBE-6E3876E58675}"/>
                </a:ext>
              </a:extLst>
            </p:cNvPr>
            <p:cNvSpPr/>
            <p:nvPr/>
          </p:nvSpPr>
          <p:spPr>
            <a:xfrm>
              <a:off x="2302650" y="2016150"/>
              <a:ext cx="107175" cy="46750"/>
            </a:xfrm>
            <a:custGeom>
              <a:avLst/>
              <a:gdLst/>
              <a:ahLst/>
              <a:cxnLst/>
              <a:rect l="l" t="t" r="r" b="b"/>
              <a:pathLst>
                <a:path w="4287" h="1870" extrusionOk="0">
                  <a:moveTo>
                    <a:pt x="4251" y="1870"/>
                  </a:moveTo>
                  <a:cubicBezTo>
                    <a:pt x="2834" y="1275"/>
                    <a:pt x="1418" y="703"/>
                    <a:pt x="1" y="108"/>
                  </a:cubicBezTo>
                  <a:cubicBezTo>
                    <a:pt x="25" y="72"/>
                    <a:pt x="36" y="24"/>
                    <a:pt x="48" y="1"/>
                  </a:cubicBezTo>
                  <a:cubicBezTo>
                    <a:pt x="1465" y="584"/>
                    <a:pt x="2870" y="1179"/>
                    <a:pt x="4287" y="1751"/>
                  </a:cubicBezTo>
                  <a:cubicBezTo>
                    <a:pt x="4275" y="1798"/>
                    <a:pt x="4263" y="1846"/>
                    <a:pt x="4251" y="1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9086;p35">
              <a:extLst>
                <a:ext uri="{FF2B5EF4-FFF2-40B4-BE49-F238E27FC236}">
                  <a16:creationId xmlns:a16="http://schemas.microsoft.com/office/drawing/2014/main" id="{26977E6D-5D87-4F51-CBBA-17E82EE24749}"/>
                </a:ext>
              </a:extLst>
            </p:cNvPr>
            <p:cNvSpPr/>
            <p:nvPr/>
          </p:nvSpPr>
          <p:spPr>
            <a:xfrm>
              <a:off x="3505200" y="1930425"/>
              <a:ext cx="63700" cy="20275"/>
            </a:xfrm>
            <a:custGeom>
              <a:avLst/>
              <a:gdLst/>
              <a:ahLst/>
              <a:cxnLst/>
              <a:rect l="l" t="t" r="r" b="b"/>
              <a:pathLst>
                <a:path w="2548" h="811" extrusionOk="0">
                  <a:moveTo>
                    <a:pt x="2548" y="739"/>
                  </a:moveTo>
                  <a:cubicBezTo>
                    <a:pt x="2369" y="751"/>
                    <a:pt x="2179" y="810"/>
                    <a:pt x="2000" y="763"/>
                  </a:cubicBezTo>
                  <a:cubicBezTo>
                    <a:pt x="1393" y="596"/>
                    <a:pt x="774" y="417"/>
                    <a:pt x="167" y="227"/>
                  </a:cubicBezTo>
                  <a:cubicBezTo>
                    <a:pt x="95" y="215"/>
                    <a:pt x="48" y="108"/>
                    <a:pt x="0" y="48"/>
                  </a:cubicBezTo>
                  <a:cubicBezTo>
                    <a:pt x="95" y="36"/>
                    <a:pt x="202" y="1"/>
                    <a:pt x="274" y="36"/>
                  </a:cubicBezTo>
                  <a:cubicBezTo>
                    <a:pt x="810" y="179"/>
                    <a:pt x="1334" y="358"/>
                    <a:pt x="1869" y="513"/>
                  </a:cubicBezTo>
                  <a:cubicBezTo>
                    <a:pt x="2072" y="572"/>
                    <a:pt x="2310" y="572"/>
                    <a:pt x="2536" y="596"/>
                  </a:cubicBezTo>
                  <a:cubicBezTo>
                    <a:pt x="2536" y="644"/>
                    <a:pt x="2536" y="691"/>
                    <a:pt x="2548" y="7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9087;p35">
              <a:extLst>
                <a:ext uri="{FF2B5EF4-FFF2-40B4-BE49-F238E27FC236}">
                  <a16:creationId xmlns:a16="http://schemas.microsoft.com/office/drawing/2014/main" id="{D86787BC-F6BB-EDA2-316A-D466FECB29B7}"/>
                </a:ext>
              </a:extLst>
            </p:cNvPr>
            <p:cNvSpPr/>
            <p:nvPr/>
          </p:nvSpPr>
          <p:spPr>
            <a:xfrm>
              <a:off x="3548350" y="1981625"/>
              <a:ext cx="76825" cy="21450"/>
            </a:xfrm>
            <a:custGeom>
              <a:avLst/>
              <a:gdLst/>
              <a:ahLst/>
              <a:cxnLst/>
              <a:rect l="l" t="t" r="r" b="b"/>
              <a:pathLst>
                <a:path w="3073" h="858" extrusionOk="0">
                  <a:moveTo>
                    <a:pt x="3060" y="858"/>
                  </a:moveTo>
                  <a:cubicBezTo>
                    <a:pt x="2001" y="798"/>
                    <a:pt x="1001" y="441"/>
                    <a:pt x="0" y="131"/>
                  </a:cubicBezTo>
                  <a:cubicBezTo>
                    <a:pt x="24" y="84"/>
                    <a:pt x="24" y="36"/>
                    <a:pt x="36" y="0"/>
                  </a:cubicBezTo>
                  <a:cubicBezTo>
                    <a:pt x="1048" y="262"/>
                    <a:pt x="2060" y="512"/>
                    <a:pt x="3072" y="786"/>
                  </a:cubicBezTo>
                  <a:cubicBezTo>
                    <a:pt x="3072" y="798"/>
                    <a:pt x="3060" y="834"/>
                    <a:pt x="3060" y="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9088;p35">
              <a:extLst>
                <a:ext uri="{FF2B5EF4-FFF2-40B4-BE49-F238E27FC236}">
                  <a16:creationId xmlns:a16="http://schemas.microsoft.com/office/drawing/2014/main" id="{39707D36-30BC-D87B-06AC-4A11217DED50}"/>
                </a:ext>
              </a:extLst>
            </p:cNvPr>
            <p:cNvSpPr/>
            <p:nvPr/>
          </p:nvSpPr>
          <p:spPr>
            <a:xfrm>
              <a:off x="2375275" y="2086100"/>
              <a:ext cx="74450" cy="38725"/>
            </a:xfrm>
            <a:custGeom>
              <a:avLst/>
              <a:gdLst/>
              <a:ahLst/>
              <a:cxnLst/>
              <a:rect l="l" t="t" r="r" b="b"/>
              <a:pathLst>
                <a:path w="2978" h="1549" extrusionOk="0">
                  <a:moveTo>
                    <a:pt x="72" y="1"/>
                  </a:moveTo>
                  <a:cubicBezTo>
                    <a:pt x="1049" y="465"/>
                    <a:pt x="2013" y="941"/>
                    <a:pt x="2977" y="1394"/>
                  </a:cubicBezTo>
                  <a:cubicBezTo>
                    <a:pt x="2942" y="1441"/>
                    <a:pt x="2930" y="1501"/>
                    <a:pt x="2906" y="1548"/>
                  </a:cubicBezTo>
                  <a:cubicBezTo>
                    <a:pt x="1942" y="1072"/>
                    <a:pt x="965" y="596"/>
                    <a:pt x="1" y="131"/>
                  </a:cubicBezTo>
                  <a:cubicBezTo>
                    <a:pt x="37" y="108"/>
                    <a:pt x="60" y="60"/>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9089;p35">
              <a:extLst>
                <a:ext uri="{FF2B5EF4-FFF2-40B4-BE49-F238E27FC236}">
                  <a16:creationId xmlns:a16="http://schemas.microsoft.com/office/drawing/2014/main" id="{82941A06-5C71-6A50-1F7A-1EA9434433A8}"/>
                </a:ext>
              </a:extLst>
            </p:cNvPr>
            <p:cNvSpPr/>
            <p:nvPr/>
          </p:nvSpPr>
          <p:spPr>
            <a:xfrm>
              <a:off x="2658050" y="2149800"/>
              <a:ext cx="65825" cy="32175"/>
            </a:xfrm>
            <a:custGeom>
              <a:avLst/>
              <a:gdLst/>
              <a:ahLst/>
              <a:cxnLst/>
              <a:rect l="l" t="t" r="r" b="b"/>
              <a:pathLst>
                <a:path w="2633" h="1287" extrusionOk="0">
                  <a:moveTo>
                    <a:pt x="1" y="0"/>
                  </a:moveTo>
                  <a:cubicBezTo>
                    <a:pt x="906" y="417"/>
                    <a:pt x="1727" y="786"/>
                    <a:pt x="2632" y="1191"/>
                  </a:cubicBezTo>
                  <a:cubicBezTo>
                    <a:pt x="2192" y="1286"/>
                    <a:pt x="251" y="381"/>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9090;p35">
              <a:extLst>
                <a:ext uri="{FF2B5EF4-FFF2-40B4-BE49-F238E27FC236}">
                  <a16:creationId xmlns:a16="http://schemas.microsoft.com/office/drawing/2014/main" id="{FD608E25-7B30-878A-B2AD-F06A0B959E5B}"/>
                </a:ext>
              </a:extLst>
            </p:cNvPr>
            <p:cNvSpPr/>
            <p:nvPr/>
          </p:nvSpPr>
          <p:spPr>
            <a:xfrm>
              <a:off x="2752725" y="2198025"/>
              <a:ext cx="77400" cy="28000"/>
            </a:xfrm>
            <a:custGeom>
              <a:avLst/>
              <a:gdLst/>
              <a:ahLst/>
              <a:cxnLst/>
              <a:rect l="l" t="t" r="r" b="b"/>
              <a:pathLst>
                <a:path w="3096" h="1120" extrusionOk="0">
                  <a:moveTo>
                    <a:pt x="36" y="0"/>
                  </a:moveTo>
                  <a:cubicBezTo>
                    <a:pt x="1048" y="346"/>
                    <a:pt x="2084" y="667"/>
                    <a:pt x="3096" y="1012"/>
                  </a:cubicBezTo>
                  <a:cubicBezTo>
                    <a:pt x="3072" y="1048"/>
                    <a:pt x="3072" y="1084"/>
                    <a:pt x="3060" y="1119"/>
                  </a:cubicBezTo>
                  <a:cubicBezTo>
                    <a:pt x="2000" y="905"/>
                    <a:pt x="1024" y="488"/>
                    <a:pt x="0" y="155"/>
                  </a:cubicBezTo>
                  <a:cubicBezTo>
                    <a:pt x="12" y="96"/>
                    <a:pt x="24" y="48"/>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9091;p35">
              <a:extLst>
                <a:ext uri="{FF2B5EF4-FFF2-40B4-BE49-F238E27FC236}">
                  <a16:creationId xmlns:a16="http://schemas.microsoft.com/office/drawing/2014/main" id="{E758492F-BD2C-5F00-4E0F-F5CC06BE72A7}"/>
                </a:ext>
              </a:extLst>
            </p:cNvPr>
            <p:cNvSpPr/>
            <p:nvPr/>
          </p:nvSpPr>
          <p:spPr>
            <a:xfrm>
              <a:off x="2856000" y="2194750"/>
              <a:ext cx="70275" cy="27400"/>
            </a:xfrm>
            <a:custGeom>
              <a:avLst/>
              <a:gdLst/>
              <a:ahLst/>
              <a:cxnLst/>
              <a:rect l="l" t="t" r="r" b="b"/>
              <a:pathLst>
                <a:path w="2811" h="1096" extrusionOk="0">
                  <a:moveTo>
                    <a:pt x="2787" y="1096"/>
                  </a:moveTo>
                  <a:cubicBezTo>
                    <a:pt x="1798" y="905"/>
                    <a:pt x="893" y="548"/>
                    <a:pt x="0" y="119"/>
                  </a:cubicBezTo>
                  <a:cubicBezTo>
                    <a:pt x="12" y="72"/>
                    <a:pt x="36" y="48"/>
                    <a:pt x="48" y="0"/>
                  </a:cubicBezTo>
                  <a:cubicBezTo>
                    <a:pt x="965" y="322"/>
                    <a:pt x="1894" y="667"/>
                    <a:pt x="2810" y="989"/>
                  </a:cubicBezTo>
                  <a:cubicBezTo>
                    <a:pt x="2798" y="1024"/>
                    <a:pt x="2787" y="1060"/>
                    <a:pt x="2787"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9092;p35">
              <a:extLst>
                <a:ext uri="{FF2B5EF4-FFF2-40B4-BE49-F238E27FC236}">
                  <a16:creationId xmlns:a16="http://schemas.microsoft.com/office/drawing/2014/main" id="{D49AD46D-2D98-BE54-055C-7B7A00276963}"/>
                </a:ext>
              </a:extLst>
            </p:cNvPr>
            <p:cNvSpPr/>
            <p:nvPr/>
          </p:nvSpPr>
          <p:spPr>
            <a:xfrm>
              <a:off x="3526625" y="1905125"/>
              <a:ext cx="69375" cy="23250"/>
            </a:xfrm>
            <a:custGeom>
              <a:avLst/>
              <a:gdLst/>
              <a:ahLst/>
              <a:cxnLst/>
              <a:rect l="l" t="t" r="r" b="b"/>
              <a:pathLst>
                <a:path w="2775" h="930" extrusionOk="0">
                  <a:moveTo>
                    <a:pt x="2739" y="929"/>
                  </a:moveTo>
                  <a:cubicBezTo>
                    <a:pt x="1822" y="679"/>
                    <a:pt x="905" y="417"/>
                    <a:pt x="0" y="167"/>
                  </a:cubicBezTo>
                  <a:cubicBezTo>
                    <a:pt x="12" y="108"/>
                    <a:pt x="24" y="48"/>
                    <a:pt x="36" y="1"/>
                  </a:cubicBezTo>
                  <a:cubicBezTo>
                    <a:pt x="953" y="251"/>
                    <a:pt x="1870" y="513"/>
                    <a:pt x="2774" y="763"/>
                  </a:cubicBezTo>
                  <a:cubicBezTo>
                    <a:pt x="2751" y="810"/>
                    <a:pt x="2751" y="870"/>
                    <a:pt x="2739"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9093;p35">
              <a:extLst>
                <a:ext uri="{FF2B5EF4-FFF2-40B4-BE49-F238E27FC236}">
                  <a16:creationId xmlns:a16="http://schemas.microsoft.com/office/drawing/2014/main" id="{D98FC3DB-FF93-84F4-0B06-18FD0E728E25}"/>
                </a:ext>
              </a:extLst>
            </p:cNvPr>
            <p:cNvSpPr/>
            <p:nvPr/>
          </p:nvSpPr>
          <p:spPr>
            <a:xfrm>
              <a:off x="2371125" y="1989950"/>
              <a:ext cx="72650" cy="31875"/>
            </a:xfrm>
            <a:custGeom>
              <a:avLst/>
              <a:gdLst/>
              <a:ahLst/>
              <a:cxnLst/>
              <a:rect l="l" t="t" r="r" b="b"/>
              <a:pathLst>
                <a:path w="2906" h="1275" extrusionOk="0">
                  <a:moveTo>
                    <a:pt x="2846" y="1275"/>
                  </a:moveTo>
                  <a:cubicBezTo>
                    <a:pt x="1893" y="894"/>
                    <a:pt x="953" y="513"/>
                    <a:pt x="0" y="144"/>
                  </a:cubicBezTo>
                  <a:lnTo>
                    <a:pt x="48" y="1"/>
                  </a:lnTo>
                  <a:cubicBezTo>
                    <a:pt x="1000" y="382"/>
                    <a:pt x="1953" y="751"/>
                    <a:pt x="2905" y="1108"/>
                  </a:cubicBezTo>
                  <a:cubicBezTo>
                    <a:pt x="2882" y="1168"/>
                    <a:pt x="2858" y="1203"/>
                    <a:pt x="2846" y="12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9094;p35">
              <a:extLst>
                <a:ext uri="{FF2B5EF4-FFF2-40B4-BE49-F238E27FC236}">
                  <a16:creationId xmlns:a16="http://schemas.microsoft.com/office/drawing/2014/main" id="{F32829FC-9B9D-B0B3-9146-810547A8C09F}"/>
                </a:ext>
              </a:extLst>
            </p:cNvPr>
            <p:cNvSpPr/>
            <p:nvPr/>
          </p:nvSpPr>
          <p:spPr>
            <a:xfrm>
              <a:off x="2407425" y="1990250"/>
              <a:ext cx="74750" cy="28300"/>
            </a:xfrm>
            <a:custGeom>
              <a:avLst/>
              <a:gdLst/>
              <a:ahLst/>
              <a:cxnLst/>
              <a:rect l="l" t="t" r="r" b="b"/>
              <a:pathLst>
                <a:path w="2990" h="1132" extrusionOk="0">
                  <a:moveTo>
                    <a:pt x="25" y="1"/>
                  </a:moveTo>
                  <a:cubicBezTo>
                    <a:pt x="1013" y="334"/>
                    <a:pt x="1989" y="679"/>
                    <a:pt x="2989" y="1001"/>
                  </a:cubicBezTo>
                  <a:lnTo>
                    <a:pt x="2942" y="1132"/>
                  </a:lnTo>
                  <a:cubicBezTo>
                    <a:pt x="1941" y="858"/>
                    <a:pt x="977" y="477"/>
                    <a:pt x="1" y="155"/>
                  </a:cubicBezTo>
                  <a:cubicBezTo>
                    <a:pt x="13" y="108"/>
                    <a:pt x="13" y="48"/>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9095;p35">
              <a:extLst>
                <a:ext uri="{FF2B5EF4-FFF2-40B4-BE49-F238E27FC236}">
                  <a16:creationId xmlns:a16="http://schemas.microsoft.com/office/drawing/2014/main" id="{ACE6FBFF-86C5-BB56-DB70-56B1168AA2E4}"/>
                </a:ext>
              </a:extLst>
            </p:cNvPr>
            <p:cNvSpPr/>
            <p:nvPr/>
          </p:nvSpPr>
          <p:spPr>
            <a:xfrm>
              <a:off x="2173175" y="2056925"/>
              <a:ext cx="55975" cy="28300"/>
            </a:xfrm>
            <a:custGeom>
              <a:avLst/>
              <a:gdLst/>
              <a:ahLst/>
              <a:cxnLst/>
              <a:rect l="l" t="t" r="r" b="b"/>
              <a:pathLst>
                <a:path w="2239" h="1132" extrusionOk="0">
                  <a:moveTo>
                    <a:pt x="48" y="1"/>
                  </a:moveTo>
                  <a:cubicBezTo>
                    <a:pt x="774" y="334"/>
                    <a:pt x="1501" y="656"/>
                    <a:pt x="2239" y="977"/>
                  </a:cubicBezTo>
                  <a:cubicBezTo>
                    <a:pt x="2013" y="1132"/>
                    <a:pt x="274" y="382"/>
                    <a:pt x="1" y="108"/>
                  </a:cubicBezTo>
                  <a:cubicBezTo>
                    <a:pt x="24" y="84"/>
                    <a:pt x="36"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9096;p35">
              <a:extLst>
                <a:ext uri="{FF2B5EF4-FFF2-40B4-BE49-F238E27FC236}">
                  <a16:creationId xmlns:a16="http://schemas.microsoft.com/office/drawing/2014/main" id="{C81818F1-605C-775C-19D8-1BB82098A437}"/>
                </a:ext>
              </a:extLst>
            </p:cNvPr>
            <p:cNvSpPr/>
            <p:nvPr/>
          </p:nvSpPr>
          <p:spPr>
            <a:xfrm>
              <a:off x="2470825" y="2085800"/>
              <a:ext cx="58975" cy="29800"/>
            </a:xfrm>
            <a:custGeom>
              <a:avLst/>
              <a:gdLst/>
              <a:ahLst/>
              <a:cxnLst/>
              <a:rect l="l" t="t" r="r" b="b"/>
              <a:pathLst>
                <a:path w="2359" h="1192" extrusionOk="0">
                  <a:moveTo>
                    <a:pt x="60" y="1"/>
                  </a:moveTo>
                  <a:cubicBezTo>
                    <a:pt x="822" y="334"/>
                    <a:pt x="1584" y="679"/>
                    <a:pt x="2358" y="1025"/>
                  </a:cubicBezTo>
                  <a:cubicBezTo>
                    <a:pt x="2323" y="1084"/>
                    <a:pt x="2311" y="1144"/>
                    <a:pt x="2287" y="1191"/>
                  </a:cubicBezTo>
                  <a:cubicBezTo>
                    <a:pt x="1525" y="846"/>
                    <a:pt x="763" y="489"/>
                    <a:pt x="1" y="143"/>
                  </a:cubicBezTo>
                  <a:cubicBezTo>
                    <a:pt x="25" y="96"/>
                    <a:pt x="37"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9097;p35">
              <a:extLst>
                <a:ext uri="{FF2B5EF4-FFF2-40B4-BE49-F238E27FC236}">
                  <a16:creationId xmlns:a16="http://schemas.microsoft.com/office/drawing/2014/main" id="{491D94E4-514D-3179-D947-E8B4EC7278E8}"/>
                </a:ext>
              </a:extLst>
            </p:cNvPr>
            <p:cNvSpPr/>
            <p:nvPr/>
          </p:nvSpPr>
          <p:spPr>
            <a:xfrm>
              <a:off x="2635425" y="2081925"/>
              <a:ext cx="71475" cy="36350"/>
            </a:xfrm>
            <a:custGeom>
              <a:avLst/>
              <a:gdLst/>
              <a:ahLst/>
              <a:cxnLst/>
              <a:rect l="l" t="t" r="r" b="b"/>
              <a:pathLst>
                <a:path w="2859" h="1454" extrusionOk="0">
                  <a:moveTo>
                    <a:pt x="60" y="1"/>
                  </a:moveTo>
                  <a:cubicBezTo>
                    <a:pt x="1001" y="453"/>
                    <a:pt x="1918" y="882"/>
                    <a:pt x="2858" y="1322"/>
                  </a:cubicBezTo>
                  <a:cubicBezTo>
                    <a:pt x="2847" y="1370"/>
                    <a:pt x="2811" y="1418"/>
                    <a:pt x="2799" y="1453"/>
                  </a:cubicBezTo>
                  <a:cubicBezTo>
                    <a:pt x="1858" y="1013"/>
                    <a:pt x="942" y="584"/>
                    <a:pt x="1" y="132"/>
                  </a:cubicBezTo>
                  <a:cubicBezTo>
                    <a:pt x="13" y="108"/>
                    <a:pt x="49"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9098;p35">
              <a:extLst>
                <a:ext uri="{FF2B5EF4-FFF2-40B4-BE49-F238E27FC236}">
                  <a16:creationId xmlns:a16="http://schemas.microsoft.com/office/drawing/2014/main" id="{0D2AB166-24CF-A6FC-319D-F91C0B7D5292}"/>
                </a:ext>
              </a:extLst>
            </p:cNvPr>
            <p:cNvSpPr/>
            <p:nvPr/>
          </p:nvSpPr>
          <p:spPr>
            <a:xfrm>
              <a:off x="3227775" y="1875650"/>
              <a:ext cx="66100" cy="21750"/>
            </a:xfrm>
            <a:custGeom>
              <a:avLst/>
              <a:gdLst/>
              <a:ahLst/>
              <a:cxnLst/>
              <a:rect l="l" t="t" r="r" b="b"/>
              <a:pathLst>
                <a:path w="2644" h="870" extrusionOk="0">
                  <a:moveTo>
                    <a:pt x="2608" y="870"/>
                  </a:moveTo>
                  <a:cubicBezTo>
                    <a:pt x="1739" y="632"/>
                    <a:pt x="858" y="394"/>
                    <a:pt x="0" y="156"/>
                  </a:cubicBezTo>
                  <a:cubicBezTo>
                    <a:pt x="12" y="96"/>
                    <a:pt x="24" y="48"/>
                    <a:pt x="48" y="1"/>
                  </a:cubicBezTo>
                  <a:cubicBezTo>
                    <a:pt x="905" y="251"/>
                    <a:pt x="1786" y="477"/>
                    <a:pt x="2644" y="715"/>
                  </a:cubicBezTo>
                  <a:cubicBezTo>
                    <a:pt x="2644" y="763"/>
                    <a:pt x="2632" y="822"/>
                    <a:pt x="2608"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9099;p35">
              <a:extLst>
                <a:ext uri="{FF2B5EF4-FFF2-40B4-BE49-F238E27FC236}">
                  <a16:creationId xmlns:a16="http://schemas.microsoft.com/office/drawing/2014/main" id="{A6E07D19-ECD0-AC44-8CC0-FA46287F8784}"/>
                </a:ext>
              </a:extLst>
            </p:cNvPr>
            <p:cNvSpPr/>
            <p:nvPr/>
          </p:nvSpPr>
          <p:spPr>
            <a:xfrm>
              <a:off x="2666400" y="2072700"/>
              <a:ext cx="69975" cy="36950"/>
            </a:xfrm>
            <a:custGeom>
              <a:avLst/>
              <a:gdLst/>
              <a:ahLst/>
              <a:cxnLst/>
              <a:rect l="l" t="t" r="r" b="b"/>
              <a:pathLst>
                <a:path w="2799" h="1478" extrusionOk="0">
                  <a:moveTo>
                    <a:pt x="60" y="1"/>
                  </a:moveTo>
                  <a:cubicBezTo>
                    <a:pt x="965" y="441"/>
                    <a:pt x="1881" y="906"/>
                    <a:pt x="2798" y="1358"/>
                  </a:cubicBezTo>
                  <a:cubicBezTo>
                    <a:pt x="2774" y="1394"/>
                    <a:pt x="2751" y="1429"/>
                    <a:pt x="2739" y="1477"/>
                  </a:cubicBezTo>
                  <a:cubicBezTo>
                    <a:pt x="1810" y="1025"/>
                    <a:pt x="905" y="584"/>
                    <a:pt x="0" y="132"/>
                  </a:cubicBezTo>
                  <a:cubicBezTo>
                    <a:pt x="12" y="84"/>
                    <a:pt x="24"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9100;p35">
              <a:extLst>
                <a:ext uri="{FF2B5EF4-FFF2-40B4-BE49-F238E27FC236}">
                  <a16:creationId xmlns:a16="http://schemas.microsoft.com/office/drawing/2014/main" id="{66745C77-EB09-EDEA-2A66-2D4FA3A5BACB}"/>
                </a:ext>
              </a:extLst>
            </p:cNvPr>
            <p:cNvSpPr/>
            <p:nvPr/>
          </p:nvSpPr>
          <p:spPr>
            <a:xfrm>
              <a:off x="2676225" y="1981925"/>
              <a:ext cx="59550" cy="33050"/>
            </a:xfrm>
            <a:custGeom>
              <a:avLst/>
              <a:gdLst/>
              <a:ahLst/>
              <a:cxnLst/>
              <a:rect l="l" t="t" r="r" b="b"/>
              <a:pathLst>
                <a:path w="2382" h="1322" extrusionOk="0">
                  <a:moveTo>
                    <a:pt x="2310" y="1322"/>
                  </a:moveTo>
                  <a:cubicBezTo>
                    <a:pt x="1536" y="917"/>
                    <a:pt x="774" y="536"/>
                    <a:pt x="0" y="131"/>
                  </a:cubicBezTo>
                  <a:cubicBezTo>
                    <a:pt x="36" y="84"/>
                    <a:pt x="48" y="36"/>
                    <a:pt x="83" y="0"/>
                  </a:cubicBezTo>
                  <a:cubicBezTo>
                    <a:pt x="857" y="381"/>
                    <a:pt x="1631" y="786"/>
                    <a:pt x="2381" y="1179"/>
                  </a:cubicBezTo>
                  <a:cubicBezTo>
                    <a:pt x="2369" y="1215"/>
                    <a:pt x="2346" y="1274"/>
                    <a:pt x="2310"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9101;p35">
              <a:extLst>
                <a:ext uri="{FF2B5EF4-FFF2-40B4-BE49-F238E27FC236}">
                  <a16:creationId xmlns:a16="http://schemas.microsoft.com/office/drawing/2014/main" id="{7DD1E492-38C8-F3CD-F505-44C5D753F52D}"/>
                </a:ext>
              </a:extLst>
            </p:cNvPr>
            <p:cNvSpPr/>
            <p:nvPr/>
          </p:nvSpPr>
          <p:spPr>
            <a:xfrm>
              <a:off x="3455475" y="1946200"/>
              <a:ext cx="62825" cy="17000"/>
            </a:xfrm>
            <a:custGeom>
              <a:avLst/>
              <a:gdLst/>
              <a:ahLst/>
              <a:cxnLst/>
              <a:rect l="l" t="t" r="r" b="b"/>
              <a:pathLst>
                <a:path w="2513" h="680" extrusionOk="0">
                  <a:moveTo>
                    <a:pt x="2489" y="679"/>
                  </a:moveTo>
                  <a:cubicBezTo>
                    <a:pt x="1632" y="608"/>
                    <a:pt x="822" y="382"/>
                    <a:pt x="1" y="132"/>
                  </a:cubicBezTo>
                  <a:cubicBezTo>
                    <a:pt x="13" y="84"/>
                    <a:pt x="13" y="48"/>
                    <a:pt x="24" y="1"/>
                  </a:cubicBezTo>
                  <a:cubicBezTo>
                    <a:pt x="846" y="191"/>
                    <a:pt x="1679" y="370"/>
                    <a:pt x="2501" y="560"/>
                  </a:cubicBezTo>
                  <a:cubicBezTo>
                    <a:pt x="2513" y="608"/>
                    <a:pt x="2501" y="644"/>
                    <a:pt x="2489"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9102;p35">
              <a:extLst>
                <a:ext uri="{FF2B5EF4-FFF2-40B4-BE49-F238E27FC236}">
                  <a16:creationId xmlns:a16="http://schemas.microsoft.com/office/drawing/2014/main" id="{54173B7F-F23C-A01F-1E2C-5C603AD60DBC}"/>
                </a:ext>
              </a:extLst>
            </p:cNvPr>
            <p:cNvSpPr/>
            <p:nvPr/>
          </p:nvSpPr>
          <p:spPr>
            <a:xfrm>
              <a:off x="2902425" y="2012575"/>
              <a:ext cx="63725" cy="29500"/>
            </a:xfrm>
            <a:custGeom>
              <a:avLst/>
              <a:gdLst/>
              <a:ahLst/>
              <a:cxnLst/>
              <a:rect l="l" t="t" r="r" b="b"/>
              <a:pathLst>
                <a:path w="2549" h="1180" extrusionOk="0">
                  <a:moveTo>
                    <a:pt x="37" y="1"/>
                  </a:moveTo>
                  <a:cubicBezTo>
                    <a:pt x="870" y="358"/>
                    <a:pt x="1703" y="727"/>
                    <a:pt x="2549" y="1060"/>
                  </a:cubicBezTo>
                  <a:cubicBezTo>
                    <a:pt x="2346" y="1179"/>
                    <a:pt x="513" y="489"/>
                    <a:pt x="1" y="108"/>
                  </a:cubicBezTo>
                  <a:cubicBezTo>
                    <a:pt x="1" y="84"/>
                    <a:pt x="25" y="36"/>
                    <a:pt x="3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9103;p35">
              <a:extLst>
                <a:ext uri="{FF2B5EF4-FFF2-40B4-BE49-F238E27FC236}">
                  <a16:creationId xmlns:a16="http://schemas.microsoft.com/office/drawing/2014/main" id="{5C5C193C-AA9A-1279-CCE8-07BE73ED3E93}"/>
                </a:ext>
              </a:extLst>
            </p:cNvPr>
            <p:cNvSpPr/>
            <p:nvPr/>
          </p:nvSpPr>
          <p:spPr>
            <a:xfrm>
              <a:off x="3663250" y="1973000"/>
              <a:ext cx="48825" cy="27100"/>
            </a:xfrm>
            <a:custGeom>
              <a:avLst/>
              <a:gdLst/>
              <a:ahLst/>
              <a:cxnLst/>
              <a:rect l="l" t="t" r="r" b="b"/>
              <a:pathLst>
                <a:path w="1953" h="1084" extrusionOk="0">
                  <a:moveTo>
                    <a:pt x="1893" y="1084"/>
                  </a:moveTo>
                  <a:cubicBezTo>
                    <a:pt x="1286" y="774"/>
                    <a:pt x="679" y="476"/>
                    <a:pt x="0" y="131"/>
                  </a:cubicBezTo>
                  <a:cubicBezTo>
                    <a:pt x="250" y="0"/>
                    <a:pt x="1679" y="667"/>
                    <a:pt x="1953" y="953"/>
                  </a:cubicBezTo>
                  <a:cubicBezTo>
                    <a:pt x="1941" y="988"/>
                    <a:pt x="1917" y="1036"/>
                    <a:pt x="1893"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9104;p35">
              <a:extLst>
                <a:ext uri="{FF2B5EF4-FFF2-40B4-BE49-F238E27FC236}">
                  <a16:creationId xmlns:a16="http://schemas.microsoft.com/office/drawing/2014/main" id="{6F9BA2C1-D45B-2482-66EB-71B1779DD561}"/>
                </a:ext>
              </a:extLst>
            </p:cNvPr>
            <p:cNvSpPr/>
            <p:nvPr/>
          </p:nvSpPr>
          <p:spPr>
            <a:xfrm>
              <a:off x="3208425" y="1822675"/>
              <a:ext cx="64025" cy="29500"/>
            </a:xfrm>
            <a:custGeom>
              <a:avLst/>
              <a:gdLst/>
              <a:ahLst/>
              <a:cxnLst/>
              <a:rect l="l" t="t" r="r" b="b"/>
              <a:pathLst>
                <a:path w="2561" h="1180" extrusionOk="0">
                  <a:moveTo>
                    <a:pt x="2501" y="1179"/>
                  </a:moveTo>
                  <a:lnTo>
                    <a:pt x="0" y="143"/>
                  </a:lnTo>
                  <a:cubicBezTo>
                    <a:pt x="12" y="108"/>
                    <a:pt x="48" y="48"/>
                    <a:pt x="60" y="1"/>
                  </a:cubicBezTo>
                  <a:cubicBezTo>
                    <a:pt x="893" y="346"/>
                    <a:pt x="1727" y="679"/>
                    <a:pt x="2560" y="1036"/>
                  </a:cubicBezTo>
                  <a:cubicBezTo>
                    <a:pt x="2548" y="1084"/>
                    <a:pt x="2513" y="1132"/>
                    <a:pt x="250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9105;p35">
              <a:extLst>
                <a:ext uri="{FF2B5EF4-FFF2-40B4-BE49-F238E27FC236}">
                  <a16:creationId xmlns:a16="http://schemas.microsoft.com/office/drawing/2014/main" id="{21158F5A-0662-F8B7-6938-1C6579A21CEF}"/>
                </a:ext>
              </a:extLst>
            </p:cNvPr>
            <p:cNvSpPr/>
            <p:nvPr/>
          </p:nvSpPr>
          <p:spPr>
            <a:xfrm>
              <a:off x="2375575" y="2026575"/>
              <a:ext cx="90525" cy="35450"/>
            </a:xfrm>
            <a:custGeom>
              <a:avLst/>
              <a:gdLst/>
              <a:ahLst/>
              <a:cxnLst/>
              <a:rect l="l" t="t" r="r" b="b"/>
              <a:pathLst>
                <a:path w="3621" h="1418" extrusionOk="0">
                  <a:moveTo>
                    <a:pt x="3596" y="1417"/>
                  </a:moveTo>
                  <a:cubicBezTo>
                    <a:pt x="2406" y="965"/>
                    <a:pt x="1191" y="536"/>
                    <a:pt x="1" y="84"/>
                  </a:cubicBezTo>
                  <a:cubicBezTo>
                    <a:pt x="25" y="60"/>
                    <a:pt x="37" y="24"/>
                    <a:pt x="37" y="0"/>
                  </a:cubicBezTo>
                  <a:cubicBezTo>
                    <a:pt x="1227" y="429"/>
                    <a:pt x="2430" y="858"/>
                    <a:pt x="3620" y="1310"/>
                  </a:cubicBezTo>
                  <a:cubicBezTo>
                    <a:pt x="3608" y="1322"/>
                    <a:pt x="3596" y="1369"/>
                    <a:pt x="3596"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9106;p35">
              <a:extLst>
                <a:ext uri="{FF2B5EF4-FFF2-40B4-BE49-F238E27FC236}">
                  <a16:creationId xmlns:a16="http://schemas.microsoft.com/office/drawing/2014/main" id="{FB6BD861-86B5-BB15-BEE9-1CE09E1DE7B5}"/>
                </a:ext>
              </a:extLst>
            </p:cNvPr>
            <p:cNvSpPr/>
            <p:nvPr/>
          </p:nvSpPr>
          <p:spPr>
            <a:xfrm>
              <a:off x="3609075" y="1946500"/>
              <a:ext cx="47650" cy="25025"/>
            </a:xfrm>
            <a:custGeom>
              <a:avLst/>
              <a:gdLst/>
              <a:ahLst/>
              <a:cxnLst/>
              <a:rect l="l" t="t" r="r" b="b"/>
              <a:pathLst>
                <a:path w="1906" h="1001" extrusionOk="0">
                  <a:moveTo>
                    <a:pt x="1905" y="882"/>
                  </a:moveTo>
                  <a:cubicBezTo>
                    <a:pt x="1548" y="1001"/>
                    <a:pt x="84" y="346"/>
                    <a:pt x="0" y="1"/>
                  </a:cubicBezTo>
                  <a:cubicBezTo>
                    <a:pt x="643" y="298"/>
                    <a:pt x="1262" y="596"/>
                    <a:pt x="1905" y="8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9107;p35">
              <a:extLst>
                <a:ext uri="{FF2B5EF4-FFF2-40B4-BE49-F238E27FC236}">
                  <a16:creationId xmlns:a16="http://schemas.microsoft.com/office/drawing/2014/main" id="{FE46B923-DB96-FD36-4211-AD841D455F2C}"/>
                </a:ext>
              </a:extLst>
            </p:cNvPr>
            <p:cNvSpPr/>
            <p:nvPr/>
          </p:nvSpPr>
          <p:spPr>
            <a:xfrm>
              <a:off x="3205450" y="1842325"/>
              <a:ext cx="59250" cy="26800"/>
            </a:xfrm>
            <a:custGeom>
              <a:avLst/>
              <a:gdLst/>
              <a:ahLst/>
              <a:cxnLst/>
              <a:rect l="l" t="t" r="r" b="b"/>
              <a:pathLst>
                <a:path w="2370" h="1072" extrusionOk="0">
                  <a:moveTo>
                    <a:pt x="72" y="0"/>
                  </a:moveTo>
                  <a:cubicBezTo>
                    <a:pt x="834" y="310"/>
                    <a:pt x="1608" y="631"/>
                    <a:pt x="2370" y="929"/>
                  </a:cubicBezTo>
                  <a:cubicBezTo>
                    <a:pt x="2346" y="965"/>
                    <a:pt x="2322" y="1024"/>
                    <a:pt x="2310" y="1072"/>
                  </a:cubicBezTo>
                  <a:cubicBezTo>
                    <a:pt x="1536" y="774"/>
                    <a:pt x="774" y="465"/>
                    <a:pt x="0" y="167"/>
                  </a:cubicBezTo>
                  <a:cubicBezTo>
                    <a:pt x="24" y="107"/>
                    <a:pt x="60" y="48"/>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9108;p35">
              <a:extLst>
                <a:ext uri="{FF2B5EF4-FFF2-40B4-BE49-F238E27FC236}">
                  <a16:creationId xmlns:a16="http://schemas.microsoft.com/office/drawing/2014/main" id="{96957C6D-8FE3-5B8A-2850-9DB8DC95464C}"/>
                </a:ext>
              </a:extLst>
            </p:cNvPr>
            <p:cNvSpPr/>
            <p:nvPr/>
          </p:nvSpPr>
          <p:spPr>
            <a:xfrm>
              <a:off x="2864925" y="2173900"/>
              <a:ext cx="75625" cy="33375"/>
            </a:xfrm>
            <a:custGeom>
              <a:avLst/>
              <a:gdLst/>
              <a:ahLst/>
              <a:cxnLst/>
              <a:rect l="l" t="t" r="r" b="b"/>
              <a:pathLst>
                <a:path w="3025" h="1335" extrusionOk="0">
                  <a:moveTo>
                    <a:pt x="2977" y="1334"/>
                  </a:moveTo>
                  <a:cubicBezTo>
                    <a:pt x="1977" y="941"/>
                    <a:pt x="1001" y="525"/>
                    <a:pt x="1" y="120"/>
                  </a:cubicBezTo>
                  <a:cubicBezTo>
                    <a:pt x="13" y="72"/>
                    <a:pt x="36" y="48"/>
                    <a:pt x="48" y="1"/>
                  </a:cubicBezTo>
                  <a:cubicBezTo>
                    <a:pt x="1048" y="406"/>
                    <a:pt x="2025" y="822"/>
                    <a:pt x="3025" y="1215"/>
                  </a:cubicBezTo>
                  <a:cubicBezTo>
                    <a:pt x="3013" y="1263"/>
                    <a:pt x="2989" y="1299"/>
                    <a:pt x="2977"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9109;p35">
              <a:extLst>
                <a:ext uri="{FF2B5EF4-FFF2-40B4-BE49-F238E27FC236}">
                  <a16:creationId xmlns:a16="http://schemas.microsoft.com/office/drawing/2014/main" id="{1D8A85E5-AD92-FE5F-7CF8-B9E995FA498F}"/>
                </a:ext>
              </a:extLst>
            </p:cNvPr>
            <p:cNvSpPr/>
            <p:nvPr/>
          </p:nvSpPr>
          <p:spPr>
            <a:xfrm>
              <a:off x="2260675" y="2088175"/>
              <a:ext cx="71475" cy="32775"/>
            </a:xfrm>
            <a:custGeom>
              <a:avLst/>
              <a:gdLst/>
              <a:ahLst/>
              <a:cxnLst/>
              <a:rect l="l" t="t" r="r" b="b"/>
              <a:pathLst>
                <a:path w="2859" h="1311" extrusionOk="0">
                  <a:moveTo>
                    <a:pt x="49" y="1"/>
                  </a:moveTo>
                  <a:cubicBezTo>
                    <a:pt x="977" y="394"/>
                    <a:pt x="1918" y="799"/>
                    <a:pt x="2858" y="1180"/>
                  </a:cubicBezTo>
                  <a:cubicBezTo>
                    <a:pt x="2847" y="1227"/>
                    <a:pt x="2823" y="1275"/>
                    <a:pt x="2799" y="1311"/>
                  </a:cubicBezTo>
                  <a:cubicBezTo>
                    <a:pt x="1858" y="906"/>
                    <a:pt x="918" y="525"/>
                    <a:pt x="1" y="120"/>
                  </a:cubicBezTo>
                  <a:cubicBezTo>
                    <a:pt x="13" y="84"/>
                    <a:pt x="25" y="48"/>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9110;p35">
              <a:extLst>
                <a:ext uri="{FF2B5EF4-FFF2-40B4-BE49-F238E27FC236}">
                  <a16:creationId xmlns:a16="http://schemas.microsoft.com/office/drawing/2014/main" id="{3873D5C1-36CA-9C83-6A0C-A595ABC0D07C}"/>
                </a:ext>
              </a:extLst>
            </p:cNvPr>
            <p:cNvSpPr/>
            <p:nvPr/>
          </p:nvSpPr>
          <p:spPr>
            <a:xfrm>
              <a:off x="2719075" y="2035200"/>
              <a:ext cx="47050" cy="27400"/>
            </a:xfrm>
            <a:custGeom>
              <a:avLst/>
              <a:gdLst/>
              <a:ahLst/>
              <a:cxnLst/>
              <a:rect l="l" t="t" r="r" b="b"/>
              <a:pathLst>
                <a:path w="1882" h="1096" extrusionOk="0">
                  <a:moveTo>
                    <a:pt x="1822" y="1096"/>
                  </a:moveTo>
                  <a:cubicBezTo>
                    <a:pt x="1203" y="774"/>
                    <a:pt x="608" y="429"/>
                    <a:pt x="1" y="96"/>
                  </a:cubicBezTo>
                  <a:cubicBezTo>
                    <a:pt x="251" y="1"/>
                    <a:pt x="1679" y="739"/>
                    <a:pt x="1882" y="1013"/>
                  </a:cubicBezTo>
                  <a:cubicBezTo>
                    <a:pt x="1858" y="1024"/>
                    <a:pt x="1834" y="1072"/>
                    <a:pt x="1822"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9111;p35">
              <a:extLst>
                <a:ext uri="{FF2B5EF4-FFF2-40B4-BE49-F238E27FC236}">
                  <a16:creationId xmlns:a16="http://schemas.microsoft.com/office/drawing/2014/main" id="{D308F903-4DCC-AF5F-05C3-AC563C654A42}"/>
                </a:ext>
              </a:extLst>
            </p:cNvPr>
            <p:cNvSpPr/>
            <p:nvPr/>
          </p:nvSpPr>
          <p:spPr>
            <a:xfrm>
              <a:off x="2800625" y="2256950"/>
              <a:ext cx="62550" cy="23850"/>
            </a:xfrm>
            <a:custGeom>
              <a:avLst/>
              <a:gdLst/>
              <a:ahLst/>
              <a:cxnLst/>
              <a:rect l="l" t="t" r="r" b="b"/>
              <a:pathLst>
                <a:path w="2502" h="954" extrusionOk="0">
                  <a:moveTo>
                    <a:pt x="49" y="1"/>
                  </a:moveTo>
                  <a:lnTo>
                    <a:pt x="2501" y="846"/>
                  </a:lnTo>
                  <a:cubicBezTo>
                    <a:pt x="2489" y="870"/>
                    <a:pt x="2466" y="917"/>
                    <a:pt x="2466" y="953"/>
                  </a:cubicBezTo>
                  <a:cubicBezTo>
                    <a:pt x="1620" y="727"/>
                    <a:pt x="822" y="429"/>
                    <a:pt x="1"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9112;p35">
              <a:extLst>
                <a:ext uri="{FF2B5EF4-FFF2-40B4-BE49-F238E27FC236}">
                  <a16:creationId xmlns:a16="http://schemas.microsoft.com/office/drawing/2014/main" id="{150CAB95-B194-8074-EBEF-F5E0263F028A}"/>
                </a:ext>
              </a:extLst>
            </p:cNvPr>
            <p:cNvSpPr/>
            <p:nvPr/>
          </p:nvSpPr>
          <p:spPr>
            <a:xfrm>
              <a:off x="2200850" y="2044725"/>
              <a:ext cx="65225" cy="31575"/>
            </a:xfrm>
            <a:custGeom>
              <a:avLst/>
              <a:gdLst/>
              <a:ahLst/>
              <a:cxnLst/>
              <a:rect l="l" t="t" r="r" b="b"/>
              <a:pathLst>
                <a:path w="2609" h="1263" extrusionOk="0">
                  <a:moveTo>
                    <a:pt x="2549" y="1263"/>
                  </a:moveTo>
                  <a:cubicBezTo>
                    <a:pt x="1692" y="882"/>
                    <a:pt x="846" y="501"/>
                    <a:pt x="1" y="120"/>
                  </a:cubicBezTo>
                  <a:cubicBezTo>
                    <a:pt x="13" y="72"/>
                    <a:pt x="25" y="48"/>
                    <a:pt x="37" y="1"/>
                  </a:cubicBezTo>
                  <a:cubicBezTo>
                    <a:pt x="894" y="370"/>
                    <a:pt x="1751" y="751"/>
                    <a:pt x="2608" y="1132"/>
                  </a:cubicBezTo>
                  <a:cubicBezTo>
                    <a:pt x="2584" y="1179"/>
                    <a:pt x="2561" y="1227"/>
                    <a:pt x="2549" y="12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9113;p35">
              <a:extLst>
                <a:ext uri="{FF2B5EF4-FFF2-40B4-BE49-F238E27FC236}">
                  <a16:creationId xmlns:a16="http://schemas.microsoft.com/office/drawing/2014/main" id="{6C4A4E59-39D3-4611-68C3-B4B2F1F2CCBF}"/>
                </a:ext>
              </a:extLst>
            </p:cNvPr>
            <p:cNvSpPr/>
            <p:nvPr/>
          </p:nvSpPr>
          <p:spPr>
            <a:xfrm>
              <a:off x="3056625" y="2180450"/>
              <a:ext cx="53300" cy="26225"/>
            </a:xfrm>
            <a:custGeom>
              <a:avLst/>
              <a:gdLst/>
              <a:ahLst/>
              <a:cxnLst/>
              <a:rect l="l" t="t" r="r" b="b"/>
              <a:pathLst>
                <a:path w="2132" h="1049" extrusionOk="0">
                  <a:moveTo>
                    <a:pt x="0" y="1"/>
                  </a:moveTo>
                  <a:cubicBezTo>
                    <a:pt x="703" y="334"/>
                    <a:pt x="1393" y="644"/>
                    <a:pt x="2132" y="989"/>
                  </a:cubicBezTo>
                  <a:cubicBezTo>
                    <a:pt x="1727" y="1049"/>
                    <a:pt x="238" y="38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9114;p35">
              <a:extLst>
                <a:ext uri="{FF2B5EF4-FFF2-40B4-BE49-F238E27FC236}">
                  <a16:creationId xmlns:a16="http://schemas.microsoft.com/office/drawing/2014/main" id="{3E2A90D0-DA36-F96F-4C59-CF8290018EDF}"/>
                </a:ext>
              </a:extLst>
            </p:cNvPr>
            <p:cNvSpPr/>
            <p:nvPr/>
          </p:nvSpPr>
          <p:spPr>
            <a:xfrm>
              <a:off x="2964050" y="2153675"/>
              <a:ext cx="67000" cy="33650"/>
            </a:xfrm>
            <a:custGeom>
              <a:avLst/>
              <a:gdLst/>
              <a:ahLst/>
              <a:cxnLst/>
              <a:rect l="l" t="t" r="r" b="b"/>
              <a:pathLst>
                <a:path w="2680" h="1346" extrusionOk="0">
                  <a:moveTo>
                    <a:pt x="72" y="0"/>
                  </a:moveTo>
                  <a:cubicBezTo>
                    <a:pt x="929" y="405"/>
                    <a:pt x="1810" y="822"/>
                    <a:pt x="2679" y="1227"/>
                  </a:cubicBezTo>
                  <a:cubicBezTo>
                    <a:pt x="2656" y="1274"/>
                    <a:pt x="2644" y="1298"/>
                    <a:pt x="2620" y="1346"/>
                  </a:cubicBezTo>
                  <a:cubicBezTo>
                    <a:pt x="1739" y="941"/>
                    <a:pt x="870" y="536"/>
                    <a:pt x="0" y="143"/>
                  </a:cubicBezTo>
                  <a:cubicBezTo>
                    <a:pt x="24" y="84"/>
                    <a:pt x="36"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9115;p35">
              <a:extLst>
                <a:ext uri="{FF2B5EF4-FFF2-40B4-BE49-F238E27FC236}">
                  <a16:creationId xmlns:a16="http://schemas.microsoft.com/office/drawing/2014/main" id="{6E6FEFCC-F1E3-0382-D5A7-326C7B31A91A}"/>
                </a:ext>
              </a:extLst>
            </p:cNvPr>
            <p:cNvSpPr/>
            <p:nvPr/>
          </p:nvSpPr>
          <p:spPr>
            <a:xfrm>
              <a:off x="2523825" y="1951850"/>
              <a:ext cx="36325" cy="19375"/>
            </a:xfrm>
            <a:custGeom>
              <a:avLst/>
              <a:gdLst/>
              <a:ahLst/>
              <a:cxnLst/>
              <a:rect l="l" t="t" r="r" b="b"/>
              <a:pathLst>
                <a:path w="1453" h="775" extrusionOk="0">
                  <a:moveTo>
                    <a:pt x="1453" y="715"/>
                  </a:moveTo>
                  <a:cubicBezTo>
                    <a:pt x="1334" y="727"/>
                    <a:pt x="1250" y="775"/>
                    <a:pt x="1191" y="739"/>
                  </a:cubicBezTo>
                  <a:cubicBezTo>
                    <a:pt x="822" y="572"/>
                    <a:pt x="464" y="418"/>
                    <a:pt x="83" y="239"/>
                  </a:cubicBezTo>
                  <a:cubicBezTo>
                    <a:pt x="48" y="215"/>
                    <a:pt x="24" y="132"/>
                    <a:pt x="0" y="72"/>
                  </a:cubicBezTo>
                  <a:cubicBezTo>
                    <a:pt x="60" y="48"/>
                    <a:pt x="131" y="1"/>
                    <a:pt x="167" y="13"/>
                  </a:cubicBezTo>
                  <a:cubicBezTo>
                    <a:pt x="548" y="179"/>
                    <a:pt x="941" y="370"/>
                    <a:pt x="1322" y="549"/>
                  </a:cubicBezTo>
                  <a:cubicBezTo>
                    <a:pt x="1357" y="560"/>
                    <a:pt x="1381" y="608"/>
                    <a:pt x="1453" y="71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9116;p35">
              <a:extLst>
                <a:ext uri="{FF2B5EF4-FFF2-40B4-BE49-F238E27FC236}">
                  <a16:creationId xmlns:a16="http://schemas.microsoft.com/office/drawing/2014/main" id="{1E30D76C-B706-B1A6-556A-594B218E1707}"/>
                </a:ext>
              </a:extLst>
            </p:cNvPr>
            <p:cNvSpPr/>
            <p:nvPr/>
          </p:nvSpPr>
          <p:spPr>
            <a:xfrm>
              <a:off x="2644375" y="2164075"/>
              <a:ext cx="65800" cy="35450"/>
            </a:xfrm>
            <a:custGeom>
              <a:avLst/>
              <a:gdLst/>
              <a:ahLst/>
              <a:cxnLst/>
              <a:rect l="l" t="t" r="r" b="b"/>
              <a:pathLst>
                <a:path w="2632" h="1418" extrusionOk="0">
                  <a:moveTo>
                    <a:pt x="60" y="1"/>
                  </a:moveTo>
                  <a:cubicBezTo>
                    <a:pt x="917" y="418"/>
                    <a:pt x="1786" y="858"/>
                    <a:pt x="2631" y="1287"/>
                  </a:cubicBezTo>
                  <a:cubicBezTo>
                    <a:pt x="2620" y="1334"/>
                    <a:pt x="2584" y="1370"/>
                    <a:pt x="2572" y="1418"/>
                  </a:cubicBezTo>
                  <a:cubicBezTo>
                    <a:pt x="1715" y="989"/>
                    <a:pt x="857" y="561"/>
                    <a:pt x="0" y="144"/>
                  </a:cubicBezTo>
                  <a:cubicBezTo>
                    <a:pt x="12" y="96"/>
                    <a:pt x="24"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9117;p35">
              <a:extLst>
                <a:ext uri="{FF2B5EF4-FFF2-40B4-BE49-F238E27FC236}">
                  <a16:creationId xmlns:a16="http://schemas.microsoft.com/office/drawing/2014/main" id="{6BAF5890-D19C-A2C7-B1A6-5BDE41963F3C}"/>
                </a:ext>
              </a:extLst>
            </p:cNvPr>
            <p:cNvSpPr/>
            <p:nvPr/>
          </p:nvSpPr>
          <p:spPr>
            <a:xfrm>
              <a:off x="2621150" y="2208425"/>
              <a:ext cx="61650" cy="34575"/>
            </a:xfrm>
            <a:custGeom>
              <a:avLst/>
              <a:gdLst/>
              <a:ahLst/>
              <a:cxnLst/>
              <a:rect l="l" t="t" r="r" b="b"/>
              <a:pathLst>
                <a:path w="2466" h="1383" extrusionOk="0">
                  <a:moveTo>
                    <a:pt x="60" y="1"/>
                  </a:moveTo>
                  <a:cubicBezTo>
                    <a:pt x="870" y="430"/>
                    <a:pt x="1667" y="870"/>
                    <a:pt x="2465" y="1287"/>
                  </a:cubicBezTo>
                  <a:cubicBezTo>
                    <a:pt x="2441" y="1311"/>
                    <a:pt x="2417" y="1358"/>
                    <a:pt x="2406" y="1382"/>
                  </a:cubicBezTo>
                  <a:cubicBezTo>
                    <a:pt x="1596" y="953"/>
                    <a:pt x="798" y="525"/>
                    <a:pt x="0" y="108"/>
                  </a:cubicBezTo>
                  <a:cubicBezTo>
                    <a:pt x="24" y="72"/>
                    <a:pt x="48" y="49"/>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9118;p35">
              <a:extLst>
                <a:ext uri="{FF2B5EF4-FFF2-40B4-BE49-F238E27FC236}">
                  <a16:creationId xmlns:a16="http://schemas.microsoft.com/office/drawing/2014/main" id="{0725C266-B7F8-5166-BB29-038110604AF0}"/>
                </a:ext>
              </a:extLst>
            </p:cNvPr>
            <p:cNvSpPr/>
            <p:nvPr/>
          </p:nvSpPr>
          <p:spPr>
            <a:xfrm>
              <a:off x="2985175" y="2058125"/>
              <a:ext cx="52425" cy="17275"/>
            </a:xfrm>
            <a:custGeom>
              <a:avLst/>
              <a:gdLst/>
              <a:ahLst/>
              <a:cxnLst/>
              <a:rect l="l" t="t" r="r" b="b"/>
              <a:pathLst>
                <a:path w="2097" h="691" extrusionOk="0">
                  <a:moveTo>
                    <a:pt x="25" y="0"/>
                  </a:moveTo>
                  <a:cubicBezTo>
                    <a:pt x="715" y="191"/>
                    <a:pt x="1418" y="405"/>
                    <a:pt x="2096" y="596"/>
                  </a:cubicBezTo>
                  <a:cubicBezTo>
                    <a:pt x="2096" y="631"/>
                    <a:pt x="2084" y="655"/>
                    <a:pt x="2084" y="691"/>
                  </a:cubicBezTo>
                  <a:cubicBezTo>
                    <a:pt x="1358" y="608"/>
                    <a:pt x="668" y="369"/>
                    <a:pt x="1" y="131"/>
                  </a:cubicBezTo>
                  <a:cubicBezTo>
                    <a:pt x="1" y="72"/>
                    <a:pt x="13" y="36"/>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9119;p35">
              <a:extLst>
                <a:ext uri="{FF2B5EF4-FFF2-40B4-BE49-F238E27FC236}">
                  <a16:creationId xmlns:a16="http://schemas.microsoft.com/office/drawing/2014/main" id="{129DD602-53E0-6EC6-39D5-83503B6CF3B3}"/>
                </a:ext>
              </a:extLst>
            </p:cNvPr>
            <p:cNvSpPr/>
            <p:nvPr/>
          </p:nvSpPr>
          <p:spPr>
            <a:xfrm>
              <a:off x="2920300" y="2038775"/>
              <a:ext cx="55975" cy="20850"/>
            </a:xfrm>
            <a:custGeom>
              <a:avLst/>
              <a:gdLst/>
              <a:ahLst/>
              <a:cxnLst/>
              <a:rect l="l" t="t" r="r" b="b"/>
              <a:pathLst>
                <a:path w="2239" h="834" extrusionOk="0">
                  <a:moveTo>
                    <a:pt x="0" y="0"/>
                  </a:moveTo>
                  <a:cubicBezTo>
                    <a:pt x="738" y="250"/>
                    <a:pt x="1465" y="489"/>
                    <a:pt x="2239" y="739"/>
                  </a:cubicBezTo>
                  <a:cubicBezTo>
                    <a:pt x="1870" y="834"/>
                    <a:pt x="405" y="393"/>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9120;p35">
              <a:extLst>
                <a:ext uri="{FF2B5EF4-FFF2-40B4-BE49-F238E27FC236}">
                  <a16:creationId xmlns:a16="http://schemas.microsoft.com/office/drawing/2014/main" id="{78E38A20-D18D-7D84-334C-719F5034E2D1}"/>
                </a:ext>
              </a:extLst>
            </p:cNvPr>
            <p:cNvSpPr/>
            <p:nvPr/>
          </p:nvSpPr>
          <p:spPr>
            <a:xfrm>
              <a:off x="3570675" y="2006025"/>
              <a:ext cx="50325" cy="16400"/>
            </a:xfrm>
            <a:custGeom>
              <a:avLst/>
              <a:gdLst/>
              <a:ahLst/>
              <a:cxnLst/>
              <a:rect l="l" t="t" r="r" b="b"/>
              <a:pathLst>
                <a:path w="2013" h="656" extrusionOk="0">
                  <a:moveTo>
                    <a:pt x="1989" y="656"/>
                  </a:moveTo>
                  <a:cubicBezTo>
                    <a:pt x="1334" y="489"/>
                    <a:pt x="655" y="334"/>
                    <a:pt x="0" y="156"/>
                  </a:cubicBezTo>
                  <a:cubicBezTo>
                    <a:pt x="24" y="108"/>
                    <a:pt x="36" y="48"/>
                    <a:pt x="48" y="1"/>
                  </a:cubicBezTo>
                  <a:cubicBezTo>
                    <a:pt x="703" y="167"/>
                    <a:pt x="1358" y="346"/>
                    <a:pt x="2013" y="513"/>
                  </a:cubicBezTo>
                  <a:cubicBezTo>
                    <a:pt x="2001" y="548"/>
                    <a:pt x="1989" y="596"/>
                    <a:pt x="1989" y="65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9121;p35">
              <a:extLst>
                <a:ext uri="{FF2B5EF4-FFF2-40B4-BE49-F238E27FC236}">
                  <a16:creationId xmlns:a16="http://schemas.microsoft.com/office/drawing/2014/main" id="{0C650BBE-2F36-CC3C-E223-B9E2345A0600}"/>
                </a:ext>
              </a:extLst>
            </p:cNvPr>
            <p:cNvSpPr/>
            <p:nvPr/>
          </p:nvSpPr>
          <p:spPr>
            <a:xfrm>
              <a:off x="2352375" y="1999775"/>
              <a:ext cx="62525" cy="24150"/>
            </a:xfrm>
            <a:custGeom>
              <a:avLst/>
              <a:gdLst/>
              <a:ahLst/>
              <a:cxnLst/>
              <a:rect l="l" t="t" r="r" b="b"/>
              <a:pathLst>
                <a:path w="2501" h="966" extrusionOk="0">
                  <a:moveTo>
                    <a:pt x="36" y="1"/>
                  </a:moveTo>
                  <a:lnTo>
                    <a:pt x="2500" y="846"/>
                  </a:lnTo>
                  <a:cubicBezTo>
                    <a:pt x="2477" y="894"/>
                    <a:pt x="2465" y="917"/>
                    <a:pt x="2453" y="965"/>
                  </a:cubicBezTo>
                  <a:cubicBezTo>
                    <a:pt x="1631" y="679"/>
                    <a:pt x="810" y="394"/>
                    <a:pt x="0" y="96"/>
                  </a:cubicBezTo>
                  <a:cubicBezTo>
                    <a:pt x="12" y="72"/>
                    <a:pt x="24" y="48"/>
                    <a:pt x="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9122;p35">
              <a:extLst>
                <a:ext uri="{FF2B5EF4-FFF2-40B4-BE49-F238E27FC236}">
                  <a16:creationId xmlns:a16="http://schemas.microsoft.com/office/drawing/2014/main" id="{C69D539E-1C04-1B22-5FF6-2973FC302917}"/>
                </a:ext>
              </a:extLst>
            </p:cNvPr>
            <p:cNvSpPr/>
            <p:nvPr/>
          </p:nvSpPr>
          <p:spPr>
            <a:xfrm>
              <a:off x="2745875" y="2131050"/>
              <a:ext cx="56275" cy="23825"/>
            </a:xfrm>
            <a:custGeom>
              <a:avLst/>
              <a:gdLst/>
              <a:ahLst/>
              <a:cxnLst/>
              <a:rect l="l" t="t" r="r" b="b"/>
              <a:pathLst>
                <a:path w="2251" h="953" extrusionOk="0">
                  <a:moveTo>
                    <a:pt x="48" y="0"/>
                  </a:moveTo>
                  <a:cubicBezTo>
                    <a:pt x="774" y="286"/>
                    <a:pt x="1500" y="572"/>
                    <a:pt x="2250" y="846"/>
                  </a:cubicBezTo>
                  <a:cubicBezTo>
                    <a:pt x="2227" y="881"/>
                    <a:pt x="2215" y="929"/>
                    <a:pt x="2203" y="953"/>
                  </a:cubicBezTo>
                  <a:cubicBezTo>
                    <a:pt x="1477" y="679"/>
                    <a:pt x="726" y="405"/>
                    <a:pt x="0" y="131"/>
                  </a:cubicBezTo>
                  <a:cubicBezTo>
                    <a:pt x="0" y="96"/>
                    <a:pt x="12"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9123;p35">
              <a:extLst>
                <a:ext uri="{FF2B5EF4-FFF2-40B4-BE49-F238E27FC236}">
                  <a16:creationId xmlns:a16="http://schemas.microsoft.com/office/drawing/2014/main" id="{58574DCE-0D61-5F50-E082-BBDF04593D89}"/>
                </a:ext>
              </a:extLst>
            </p:cNvPr>
            <p:cNvSpPr/>
            <p:nvPr/>
          </p:nvSpPr>
          <p:spPr>
            <a:xfrm>
              <a:off x="3034600" y="2136700"/>
              <a:ext cx="58950" cy="23550"/>
            </a:xfrm>
            <a:custGeom>
              <a:avLst/>
              <a:gdLst/>
              <a:ahLst/>
              <a:cxnLst/>
              <a:rect l="l" t="t" r="r" b="b"/>
              <a:pathLst>
                <a:path w="2358" h="942" extrusionOk="0">
                  <a:moveTo>
                    <a:pt x="48" y="1"/>
                  </a:moveTo>
                  <a:cubicBezTo>
                    <a:pt x="822" y="310"/>
                    <a:pt x="1584" y="620"/>
                    <a:pt x="2358" y="941"/>
                  </a:cubicBezTo>
                  <a:cubicBezTo>
                    <a:pt x="1524" y="798"/>
                    <a:pt x="774" y="429"/>
                    <a:pt x="0" y="108"/>
                  </a:cubicBezTo>
                  <a:cubicBezTo>
                    <a:pt x="12" y="72"/>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9124;p35">
              <a:extLst>
                <a:ext uri="{FF2B5EF4-FFF2-40B4-BE49-F238E27FC236}">
                  <a16:creationId xmlns:a16="http://schemas.microsoft.com/office/drawing/2014/main" id="{B5EF60B9-9C8E-1DB1-8F85-62D056A87A0B}"/>
                </a:ext>
              </a:extLst>
            </p:cNvPr>
            <p:cNvSpPr/>
            <p:nvPr/>
          </p:nvSpPr>
          <p:spPr>
            <a:xfrm>
              <a:off x="3062575" y="1799450"/>
              <a:ext cx="50925" cy="27125"/>
            </a:xfrm>
            <a:custGeom>
              <a:avLst/>
              <a:gdLst/>
              <a:ahLst/>
              <a:cxnLst/>
              <a:rect l="l" t="t" r="r" b="b"/>
              <a:pathLst>
                <a:path w="2037" h="1085" extrusionOk="0">
                  <a:moveTo>
                    <a:pt x="60" y="1"/>
                  </a:moveTo>
                  <a:cubicBezTo>
                    <a:pt x="715" y="322"/>
                    <a:pt x="1370" y="644"/>
                    <a:pt x="2036" y="953"/>
                  </a:cubicBezTo>
                  <a:cubicBezTo>
                    <a:pt x="2024" y="1001"/>
                    <a:pt x="1989" y="1049"/>
                    <a:pt x="1977" y="1084"/>
                  </a:cubicBezTo>
                  <a:cubicBezTo>
                    <a:pt x="1322" y="775"/>
                    <a:pt x="655" y="465"/>
                    <a:pt x="0" y="156"/>
                  </a:cubicBezTo>
                  <a:cubicBezTo>
                    <a:pt x="12" y="96"/>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9125;p35">
              <a:extLst>
                <a:ext uri="{FF2B5EF4-FFF2-40B4-BE49-F238E27FC236}">
                  <a16:creationId xmlns:a16="http://schemas.microsoft.com/office/drawing/2014/main" id="{2D6B791C-BC16-0EEB-8CE8-E6FB2E96E454}"/>
                </a:ext>
              </a:extLst>
            </p:cNvPr>
            <p:cNvSpPr/>
            <p:nvPr/>
          </p:nvSpPr>
          <p:spPr>
            <a:xfrm>
              <a:off x="3662050" y="1967050"/>
              <a:ext cx="72950" cy="18175"/>
            </a:xfrm>
            <a:custGeom>
              <a:avLst/>
              <a:gdLst/>
              <a:ahLst/>
              <a:cxnLst/>
              <a:rect l="l" t="t" r="r" b="b"/>
              <a:pathLst>
                <a:path w="2918" h="727" extrusionOk="0">
                  <a:moveTo>
                    <a:pt x="2882" y="726"/>
                  </a:moveTo>
                  <a:cubicBezTo>
                    <a:pt x="1918" y="524"/>
                    <a:pt x="965" y="310"/>
                    <a:pt x="1" y="107"/>
                  </a:cubicBezTo>
                  <a:cubicBezTo>
                    <a:pt x="13" y="71"/>
                    <a:pt x="13" y="24"/>
                    <a:pt x="24" y="0"/>
                  </a:cubicBezTo>
                  <a:cubicBezTo>
                    <a:pt x="989" y="202"/>
                    <a:pt x="1941" y="417"/>
                    <a:pt x="2918" y="619"/>
                  </a:cubicBezTo>
                  <a:cubicBezTo>
                    <a:pt x="2894" y="667"/>
                    <a:pt x="2894" y="703"/>
                    <a:pt x="2882" y="7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9126;p35">
              <a:extLst>
                <a:ext uri="{FF2B5EF4-FFF2-40B4-BE49-F238E27FC236}">
                  <a16:creationId xmlns:a16="http://schemas.microsoft.com/office/drawing/2014/main" id="{B4401412-8229-2992-3E6D-516FA780EA2F}"/>
                </a:ext>
              </a:extLst>
            </p:cNvPr>
            <p:cNvSpPr/>
            <p:nvPr/>
          </p:nvSpPr>
          <p:spPr>
            <a:xfrm>
              <a:off x="2415175" y="2155750"/>
              <a:ext cx="71750" cy="33075"/>
            </a:xfrm>
            <a:custGeom>
              <a:avLst/>
              <a:gdLst/>
              <a:ahLst/>
              <a:cxnLst/>
              <a:rect l="l" t="t" r="r" b="b"/>
              <a:pathLst>
                <a:path w="2870" h="1323" extrusionOk="0">
                  <a:moveTo>
                    <a:pt x="24" y="1"/>
                  </a:moveTo>
                  <a:cubicBezTo>
                    <a:pt x="977" y="393"/>
                    <a:pt x="1917" y="810"/>
                    <a:pt x="2870" y="1215"/>
                  </a:cubicBezTo>
                  <a:cubicBezTo>
                    <a:pt x="2858" y="1251"/>
                    <a:pt x="2834" y="1275"/>
                    <a:pt x="2822" y="1322"/>
                  </a:cubicBezTo>
                  <a:cubicBezTo>
                    <a:pt x="1893" y="905"/>
                    <a:pt x="941" y="501"/>
                    <a:pt x="0" y="84"/>
                  </a:cubicBezTo>
                  <a:cubicBezTo>
                    <a:pt x="0" y="60"/>
                    <a:pt x="12" y="24"/>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9127;p35">
              <a:extLst>
                <a:ext uri="{FF2B5EF4-FFF2-40B4-BE49-F238E27FC236}">
                  <a16:creationId xmlns:a16="http://schemas.microsoft.com/office/drawing/2014/main" id="{F92DF0E5-0762-6D94-EEB7-A162FF4BA1AF}"/>
                </a:ext>
              </a:extLst>
            </p:cNvPr>
            <p:cNvSpPr/>
            <p:nvPr/>
          </p:nvSpPr>
          <p:spPr>
            <a:xfrm>
              <a:off x="2842900" y="2006925"/>
              <a:ext cx="51225" cy="29800"/>
            </a:xfrm>
            <a:custGeom>
              <a:avLst/>
              <a:gdLst/>
              <a:ahLst/>
              <a:cxnLst/>
              <a:rect l="l" t="t" r="r" b="b"/>
              <a:pathLst>
                <a:path w="2049" h="1192" extrusionOk="0">
                  <a:moveTo>
                    <a:pt x="2001" y="1191"/>
                  </a:moveTo>
                  <a:cubicBezTo>
                    <a:pt x="1286" y="917"/>
                    <a:pt x="644" y="489"/>
                    <a:pt x="1" y="84"/>
                  </a:cubicBezTo>
                  <a:lnTo>
                    <a:pt x="48" y="0"/>
                  </a:lnTo>
                  <a:cubicBezTo>
                    <a:pt x="715" y="370"/>
                    <a:pt x="1370" y="739"/>
                    <a:pt x="2048" y="1108"/>
                  </a:cubicBezTo>
                  <a:cubicBezTo>
                    <a:pt x="2025" y="1120"/>
                    <a:pt x="2013" y="1155"/>
                    <a:pt x="2001" y="119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9128;p35">
              <a:extLst>
                <a:ext uri="{FF2B5EF4-FFF2-40B4-BE49-F238E27FC236}">
                  <a16:creationId xmlns:a16="http://schemas.microsoft.com/office/drawing/2014/main" id="{8A602FF5-29DB-56C6-1EA3-20F207DA5B1C}"/>
                </a:ext>
              </a:extLst>
            </p:cNvPr>
            <p:cNvSpPr/>
            <p:nvPr/>
          </p:nvSpPr>
          <p:spPr>
            <a:xfrm>
              <a:off x="2554475" y="2181350"/>
              <a:ext cx="43775" cy="23550"/>
            </a:xfrm>
            <a:custGeom>
              <a:avLst/>
              <a:gdLst/>
              <a:ahLst/>
              <a:cxnLst/>
              <a:rect l="l" t="t" r="r" b="b"/>
              <a:pathLst>
                <a:path w="1751" h="942" extrusionOk="0">
                  <a:moveTo>
                    <a:pt x="1667" y="941"/>
                  </a:moveTo>
                  <a:cubicBezTo>
                    <a:pt x="1120" y="667"/>
                    <a:pt x="572" y="405"/>
                    <a:pt x="0" y="131"/>
                  </a:cubicBezTo>
                  <a:cubicBezTo>
                    <a:pt x="36" y="84"/>
                    <a:pt x="48" y="48"/>
                    <a:pt x="84" y="1"/>
                  </a:cubicBezTo>
                  <a:cubicBezTo>
                    <a:pt x="631" y="251"/>
                    <a:pt x="1191" y="524"/>
                    <a:pt x="1751" y="774"/>
                  </a:cubicBezTo>
                  <a:cubicBezTo>
                    <a:pt x="1715" y="834"/>
                    <a:pt x="1691" y="882"/>
                    <a:pt x="1667" y="9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9129;p35">
              <a:extLst>
                <a:ext uri="{FF2B5EF4-FFF2-40B4-BE49-F238E27FC236}">
                  <a16:creationId xmlns:a16="http://schemas.microsoft.com/office/drawing/2014/main" id="{ACA9875D-C5FD-8B9D-AD78-926D7F774FC4}"/>
                </a:ext>
              </a:extLst>
            </p:cNvPr>
            <p:cNvSpPr/>
            <p:nvPr/>
          </p:nvSpPr>
          <p:spPr>
            <a:xfrm>
              <a:off x="2397900" y="2068825"/>
              <a:ext cx="47050" cy="23250"/>
            </a:xfrm>
            <a:custGeom>
              <a:avLst/>
              <a:gdLst/>
              <a:ahLst/>
              <a:cxnLst/>
              <a:rect l="l" t="t" r="r" b="b"/>
              <a:pathLst>
                <a:path w="1882" h="930" extrusionOk="0">
                  <a:moveTo>
                    <a:pt x="1822" y="930"/>
                  </a:moveTo>
                  <a:cubicBezTo>
                    <a:pt x="1215" y="656"/>
                    <a:pt x="620" y="394"/>
                    <a:pt x="1" y="120"/>
                  </a:cubicBezTo>
                  <a:cubicBezTo>
                    <a:pt x="25" y="84"/>
                    <a:pt x="36" y="37"/>
                    <a:pt x="60" y="1"/>
                  </a:cubicBezTo>
                  <a:cubicBezTo>
                    <a:pt x="679" y="275"/>
                    <a:pt x="1275" y="525"/>
                    <a:pt x="1882" y="799"/>
                  </a:cubicBezTo>
                  <a:cubicBezTo>
                    <a:pt x="1870" y="822"/>
                    <a:pt x="1834" y="882"/>
                    <a:pt x="1822" y="9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9130;p35">
              <a:extLst>
                <a:ext uri="{FF2B5EF4-FFF2-40B4-BE49-F238E27FC236}">
                  <a16:creationId xmlns:a16="http://schemas.microsoft.com/office/drawing/2014/main" id="{3948D54F-1637-79C3-8699-8F26EB5208C9}"/>
                </a:ext>
              </a:extLst>
            </p:cNvPr>
            <p:cNvSpPr/>
            <p:nvPr/>
          </p:nvSpPr>
          <p:spPr>
            <a:xfrm>
              <a:off x="2493450" y="2016150"/>
              <a:ext cx="51825" cy="23550"/>
            </a:xfrm>
            <a:custGeom>
              <a:avLst/>
              <a:gdLst/>
              <a:ahLst/>
              <a:cxnLst/>
              <a:rect l="l" t="t" r="r" b="b"/>
              <a:pathLst>
                <a:path w="2073" h="942" extrusionOk="0">
                  <a:moveTo>
                    <a:pt x="2025" y="941"/>
                  </a:moveTo>
                  <a:cubicBezTo>
                    <a:pt x="1358" y="667"/>
                    <a:pt x="691" y="382"/>
                    <a:pt x="1" y="120"/>
                  </a:cubicBezTo>
                  <a:cubicBezTo>
                    <a:pt x="24" y="72"/>
                    <a:pt x="36" y="48"/>
                    <a:pt x="48" y="1"/>
                  </a:cubicBezTo>
                  <a:cubicBezTo>
                    <a:pt x="715" y="262"/>
                    <a:pt x="1406" y="536"/>
                    <a:pt x="2072" y="7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9131;p35">
              <a:extLst>
                <a:ext uri="{FF2B5EF4-FFF2-40B4-BE49-F238E27FC236}">
                  <a16:creationId xmlns:a16="http://schemas.microsoft.com/office/drawing/2014/main" id="{9AA95633-19CC-4321-33FA-33EA3F3864A3}"/>
                </a:ext>
              </a:extLst>
            </p:cNvPr>
            <p:cNvSpPr/>
            <p:nvPr/>
          </p:nvSpPr>
          <p:spPr>
            <a:xfrm>
              <a:off x="2572625" y="1968525"/>
              <a:ext cx="48250" cy="25325"/>
            </a:xfrm>
            <a:custGeom>
              <a:avLst/>
              <a:gdLst/>
              <a:ahLst/>
              <a:cxnLst/>
              <a:rect l="l" t="t" r="r" b="b"/>
              <a:pathLst>
                <a:path w="1930" h="1013" extrusionOk="0">
                  <a:moveTo>
                    <a:pt x="1870" y="1013"/>
                  </a:moveTo>
                  <a:lnTo>
                    <a:pt x="1" y="120"/>
                  </a:lnTo>
                  <a:cubicBezTo>
                    <a:pt x="13" y="72"/>
                    <a:pt x="36" y="24"/>
                    <a:pt x="48" y="1"/>
                  </a:cubicBezTo>
                  <a:cubicBezTo>
                    <a:pt x="679" y="298"/>
                    <a:pt x="1299" y="572"/>
                    <a:pt x="1930" y="870"/>
                  </a:cubicBezTo>
                  <a:cubicBezTo>
                    <a:pt x="1918" y="917"/>
                    <a:pt x="1882" y="965"/>
                    <a:pt x="1870" y="101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9132;p35">
              <a:extLst>
                <a:ext uri="{FF2B5EF4-FFF2-40B4-BE49-F238E27FC236}">
                  <a16:creationId xmlns:a16="http://schemas.microsoft.com/office/drawing/2014/main" id="{4B53F9B8-0955-75D3-8191-69F0C59989F2}"/>
                </a:ext>
              </a:extLst>
            </p:cNvPr>
            <p:cNvSpPr/>
            <p:nvPr/>
          </p:nvSpPr>
          <p:spPr>
            <a:xfrm>
              <a:off x="3523050" y="1951850"/>
              <a:ext cx="45275" cy="17300"/>
            </a:xfrm>
            <a:custGeom>
              <a:avLst/>
              <a:gdLst/>
              <a:ahLst/>
              <a:cxnLst/>
              <a:rect l="l" t="t" r="r" b="b"/>
              <a:pathLst>
                <a:path w="1811" h="692" extrusionOk="0">
                  <a:moveTo>
                    <a:pt x="0" y="1"/>
                  </a:moveTo>
                  <a:cubicBezTo>
                    <a:pt x="596" y="191"/>
                    <a:pt x="1191" y="370"/>
                    <a:pt x="1810" y="560"/>
                  </a:cubicBezTo>
                  <a:cubicBezTo>
                    <a:pt x="1572" y="691"/>
                    <a:pt x="203" y="298"/>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9133;p35">
              <a:extLst>
                <a:ext uri="{FF2B5EF4-FFF2-40B4-BE49-F238E27FC236}">
                  <a16:creationId xmlns:a16="http://schemas.microsoft.com/office/drawing/2014/main" id="{BA87C597-F445-8845-D44C-8D4FFCFFAB41}"/>
                </a:ext>
              </a:extLst>
            </p:cNvPr>
            <p:cNvSpPr/>
            <p:nvPr/>
          </p:nvSpPr>
          <p:spPr>
            <a:xfrm>
              <a:off x="2316050" y="2005150"/>
              <a:ext cx="49150" cy="22925"/>
            </a:xfrm>
            <a:custGeom>
              <a:avLst/>
              <a:gdLst/>
              <a:ahLst/>
              <a:cxnLst/>
              <a:rect l="l" t="t" r="r" b="b"/>
              <a:pathLst>
                <a:path w="1966" h="917" extrusionOk="0">
                  <a:moveTo>
                    <a:pt x="1929" y="917"/>
                  </a:moveTo>
                  <a:cubicBezTo>
                    <a:pt x="1286" y="643"/>
                    <a:pt x="643" y="393"/>
                    <a:pt x="1" y="131"/>
                  </a:cubicBezTo>
                  <a:cubicBezTo>
                    <a:pt x="24" y="83"/>
                    <a:pt x="36" y="36"/>
                    <a:pt x="48" y="0"/>
                  </a:cubicBezTo>
                  <a:lnTo>
                    <a:pt x="1965" y="762"/>
                  </a:lnTo>
                  <a:cubicBezTo>
                    <a:pt x="1953" y="810"/>
                    <a:pt x="1941" y="869"/>
                    <a:pt x="1929" y="9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9134;p35">
              <a:extLst>
                <a:ext uri="{FF2B5EF4-FFF2-40B4-BE49-F238E27FC236}">
                  <a16:creationId xmlns:a16="http://schemas.microsoft.com/office/drawing/2014/main" id="{C84B57CF-61A3-6903-1735-456AAB43229B}"/>
                </a:ext>
              </a:extLst>
            </p:cNvPr>
            <p:cNvSpPr/>
            <p:nvPr/>
          </p:nvSpPr>
          <p:spPr>
            <a:xfrm>
              <a:off x="3112275" y="1800950"/>
              <a:ext cx="56000" cy="22050"/>
            </a:xfrm>
            <a:custGeom>
              <a:avLst/>
              <a:gdLst/>
              <a:ahLst/>
              <a:cxnLst/>
              <a:rect l="l" t="t" r="r" b="b"/>
              <a:pathLst>
                <a:path w="2240" h="882" extrusionOk="0">
                  <a:moveTo>
                    <a:pt x="48" y="0"/>
                  </a:moveTo>
                  <a:cubicBezTo>
                    <a:pt x="775" y="262"/>
                    <a:pt x="1501" y="524"/>
                    <a:pt x="2239" y="774"/>
                  </a:cubicBezTo>
                  <a:cubicBezTo>
                    <a:pt x="2227" y="810"/>
                    <a:pt x="2203" y="858"/>
                    <a:pt x="2192" y="881"/>
                  </a:cubicBezTo>
                  <a:lnTo>
                    <a:pt x="1" y="119"/>
                  </a:lnTo>
                  <a:cubicBezTo>
                    <a:pt x="25" y="96"/>
                    <a:pt x="36" y="4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9135;p35">
              <a:extLst>
                <a:ext uri="{FF2B5EF4-FFF2-40B4-BE49-F238E27FC236}">
                  <a16:creationId xmlns:a16="http://schemas.microsoft.com/office/drawing/2014/main" id="{553E3B31-776B-6592-50B6-17901F0F1ACF}"/>
                </a:ext>
              </a:extLst>
            </p:cNvPr>
            <p:cNvSpPr/>
            <p:nvPr/>
          </p:nvSpPr>
          <p:spPr>
            <a:xfrm>
              <a:off x="2801225" y="2113175"/>
              <a:ext cx="65225" cy="19675"/>
            </a:xfrm>
            <a:custGeom>
              <a:avLst/>
              <a:gdLst/>
              <a:ahLst/>
              <a:cxnLst/>
              <a:rect l="l" t="t" r="r" b="b"/>
              <a:pathLst>
                <a:path w="2609" h="787" extrusionOk="0">
                  <a:moveTo>
                    <a:pt x="25" y="1"/>
                  </a:moveTo>
                  <a:cubicBezTo>
                    <a:pt x="882" y="239"/>
                    <a:pt x="1751" y="465"/>
                    <a:pt x="2608" y="703"/>
                  </a:cubicBezTo>
                  <a:cubicBezTo>
                    <a:pt x="2608" y="727"/>
                    <a:pt x="2596" y="763"/>
                    <a:pt x="2596" y="787"/>
                  </a:cubicBezTo>
                  <a:lnTo>
                    <a:pt x="1" y="120"/>
                  </a:lnTo>
                  <a:cubicBezTo>
                    <a:pt x="1" y="72"/>
                    <a:pt x="1" y="49"/>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9136;p35">
              <a:extLst>
                <a:ext uri="{FF2B5EF4-FFF2-40B4-BE49-F238E27FC236}">
                  <a16:creationId xmlns:a16="http://schemas.microsoft.com/office/drawing/2014/main" id="{4D3A992E-EEE6-ECD1-3959-67F9CFF94C07}"/>
                </a:ext>
              </a:extLst>
            </p:cNvPr>
            <p:cNvSpPr/>
            <p:nvPr/>
          </p:nvSpPr>
          <p:spPr>
            <a:xfrm>
              <a:off x="3552525" y="2022700"/>
              <a:ext cx="44375" cy="12825"/>
            </a:xfrm>
            <a:custGeom>
              <a:avLst/>
              <a:gdLst/>
              <a:ahLst/>
              <a:cxnLst/>
              <a:rect l="l" t="t" r="r" b="b"/>
              <a:pathLst>
                <a:path w="1775" h="513" extrusionOk="0">
                  <a:moveTo>
                    <a:pt x="1762" y="512"/>
                  </a:moveTo>
                  <a:cubicBezTo>
                    <a:pt x="1179" y="393"/>
                    <a:pt x="595" y="286"/>
                    <a:pt x="0" y="167"/>
                  </a:cubicBezTo>
                  <a:cubicBezTo>
                    <a:pt x="12" y="108"/>
                    <a:pt x="12" y="60"/>
                    <a:pt x="36" y="0"/>
                  </a:cubicBezTo>
                  <a:lnTo>
                    <a:pt x="1774" y="358"/>
                  </a:lnTo>
                  <a:cubicBezTo>
                    <a:pt x="1774" y="405"/>
                    <a:pt x="1762" y="465"/>
                    <a:pt x="1762" y="51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9137;p35">
              <a:extLst>
                <a:ext uri="{FF2B5EF4-FFF2-40B4-BE49-F238E27FC236}">
                  <a16:creationId xmlns:a16="http://schemas.microsoft.com/office/drawing/2014/main" id="{A7669781-4EF9-DF21-230E-5B268BC8CBC6}"/>
                </a:ext>
              </a:extLst>
            </p:cNvPr>
            <p:cNvSpPr/>
            <p:nvPr/>
          </p:nvSpPr>
          <p:spPr>
            <a:xfrm>
              <a:off x="2469950" y="2146825"/>
              <a:ext cx="50025" cy="24425"/>
            </a:xfrm>
            <a:custGeom>
              <a:avLst/>
              <a:gdLst/>
              <a:ahLst/>
              <a:cxnLst/>
              <a:rect l="l" t="t" r="r" b="b"/>
              <a:pathLst>
                <a:path w="2001" h="977" extrusionOk="0">
                  <a:moveTo>
                    <a:pt x="36" y="0"/>
                  </a:moveTo>
                  <a:cubicBezTo>
                    <a:pt x="691" y="274"/>
                    <a:pt x="1345" y="572"/>
                    <a:pt x="2000" y="858"/>
                  </a:cubicBezTo>
                  <a:cubicBezTo>
                    <a:pt x="1988" y="905"/>
                    <a:pt x="1977" y="929"/>
                    <a:pt x="1965" y="977"/>
                  </a:cubicBezTo>
                  <a:cubicBezTo>
                    <a:pt x="1310" y="691"/>
                    <a:pt x="655" y="393"/>
                    <a:pt x="0" y="119"/>
                  </a:cubicBezTo>
                  <a:cubicBezTo>
                    <a:pt x="12" y="72"/>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9138;p35">
              <a:extLst>
                <a:ext uri="{FF2B5EF4-FFF2-40B4-BE49-F238E27FC236}">
                  <a16:creationId xmlns:a16="http://schemas.microsoft.com/office/drawing/2014/main" id="{C941A978-1521-E9C8-857F-7795B328864E}"/>
                </a:ext>
              </a:extLst>
            </p:cNvPr>
            <p:cNvSpPr/>
            <p:nvPr/>
          </p:nvSpPr>
          <p:spPr>
            <a:xfrm>
              <a:off x="3635550" y="2007525"/>
              <a:ext cx="42900" cy="12525"/>
            </a:xfrm>
            <a:custGeom>
              <a:avLst/>
              <a:gdLst/>
              <a:ahLst/>
              <a:cxnLst/>
              <a:rect l="l" t="t" r="r" b="b"/>
              <a:pathLst>
                <a:path w="1716" h="501" extrusionOk="0">
                  <a:moveTo>
                    <a:pt x="49" y="0"/>
                  </a:moveTo>
                  <a:cubicBezTo>
                    <a:pt x="596" y="119"/>
                    <a:pt x="1156" y="250"/>
                    <a:pt x="1715" y="369"/>
                  </a:cubicBezTo>
                  <a:cubicBezTo>
                    <a:pt x="1692" y="417"/>
                    <a:pt x="1692" y="465"/>
                    <a:pt x="1680" y="500"/>
                  </a:cubicBezTo>
                  <a:cubicBezTo>
                    <a:pt x="1120" y="381"/>
                    <a:pt x="561" y="262"/>
                    <a:pt x="1" y="167"/>
                  </a:cubicBezTo>
                  <a:cubicBezTo>
                    <a:pt x="13" y="107"/>
                    <a:pt x="25" y="60"/>
                    <a:pt x="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9139;p35">
              <a:extLst>
                <a:ext uri="{FF2B5EF4-FFF2-40B4-BE49-F238E27FC236}">
                  <a16:creationId xmlns:a16="http://schemas.microsoft.com/office/drawing/2014/main" id="{655F5417-58C1-BC17-A740-E18F457CCCDD}"/>
                </a:ext>
              </a:extLst>
            </p:cNvPr>
            <p:cNvSpPr/>
            <p:nvPr/>
          </p:nvSpPr>
          <p:spPr>
            <a:xfrm>
              <a:off x="2711625" y="2244450"/>
              <a:ext cx="57775" cy="27400"/>
            </a:xfrm>
            <a:custGeom>
              <a:avLst/>
              <a:gdLst/>
              <a:ahLst/>
              <a:cxnLst/>
              <a:rect l="l" t="t" r="r" b="b"/>
              <a:pathLst>
                <a:path w="2311" h="1096" extrusionOk="0">
                  <a:moveTo>
                    <a:pt x="49" y="1"/>
                  </a:moveTo>
                  <a:cubicBezTo>
                    <a:pt x="811" y="334"/>
                    <a:pt x="1549" y="655"/>
                    <a:pt x="2311" y="989"/>
                  </a:cubicBezTo>
                  <a:cubicBezTo>
                    <a:pt x="2299" y="1013"/>
                    <a:pt x="2275" y="1048"/>
                    <a:pt x="2263" y="1096"/>
                  </a:cubicBezTo>
                  <a:cubicBezTo>
                    <a:pt x="1501" y="763"/>
                    <a:pt x="763" y="441"/>
                    <a:pt x="1" y="108"/>
                  </a:cubicBezTo>
                  <a:cubicBezTo>
                    <a:pt x="13" y="60"/>
                    <a:pt x="37" y="36"/>
                    <a:pt x="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9140;p35">
              <a:extLst>
                <a:ext uri="{FF2B5EF4-FFF2-40B4-BE49-F238E27FC236}">
                  <a16:creationId xmlns:a16="http://schemas.microsoft.com/office/drawing/2014/main" id="{68AA3C2D-4E0D-92C3-7982-7859A1EE1227}"/>
                </a:ext>
              </a:extLst>
            </p:cNvPr>
            <p:cNvSpPr/>
            <p:nvPr/>
          </p:nvSpPr>
          <p:spPr>
            <a:xfrm>
              <a:off x="2830700" y="2096225"/>
              <a:ext cx="65800" cy="22950"/>
            </a:xfrm>
            <a:custGeom>
              <a:avLst/>
              <a:gdLst/>
              <a:ahLst/>
              <a:cxnLst/>
              <a:rect l="l" t="t" r="r" b="b"/>
              <a:pathLst>
                <a:path w="2632" h="918" extrusionOk="0">
                  <a:moveTo>
                    <a:pt x="48" y="0"/>
                  </a:moveTo>
                  <a:lnTo>
                    <a:pt x="2632" y="846"/>
                  </a:lnTo>
                  <a:cubicBezTo>
                    <a:pt x="2620" y="869"/>
                    <a:pt x="2620" y="893"/>
                    <a:pt x="2608" y="917"/>
                  </a:cubicBezTo>
                  <a:cubicBezTo>
                    <a:pt x="1739" y="631"/>
                    <a:pt x="858" y="369"/>
                    <a:pt x="0"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9141;p35">
              <a:extLst>
                <a:ext uri="{FF2B5EF4-FFF2-40B4-BE49-F238E27FC236}">
                  <a16:creationId xmlns:a16="http://schemas.microsoft.com/office/drawing/2014/main" id="{A27887C0-2EF1-995B-AB7D-234022597F4F}"/>
                </a:ext>
              </a:extLst>
            </p:cNvPr>
            <p:cNvSpPr/>
            <p:nvPr/>
          </p:nvSpPr>
          <p:spPr>
            <a:xfrm>
              <a:off x="3565600" y="1930425"/>
              <a:ext cx="37250" cy="13125"/>
            </a:xfrm>
            <a:custGeom>
              <a:avLst/>
              <a:gdLst/>
              <a:ahLst/>
              <a:cxnLst/>
              <a:rect l="l" t="t" r="r" b="b"/>
              <a:pathLst>
                <a:path w="1490" h="525" extrusionOk="0">
                  <a:moveTo>
                    <a:pt x="1454" y="524"/>
                  </a:moveTo>
                  <a:cubicBezTo>
                    <a:pt x="965" y="405"/>
                    <a:pt x="489" y="286"/>
                    <a:pt x="1" y="167"/>
                  </a:cubicBezTo>
                  <a:cubicBezTo>
                    <a:pt x="13" y="108"/>
                    <a:pt x="25" y="48"/>
                    <a:pt x="49" y="1"/>
                  </a:cubicBezTo>
                  <a:cubicBezTo>
                    <a:pt x="525" y="120"/>
                    <a:pt x="1013" y="239"/>
                    <a:pt x="1489" y="358"/>
                  </a:cubicBezTo>
                  <a:cubicBezTo>
                    <a:pt x="1489" y="417"/>
                    <a:pt x="1477" y="465"/>
                    <a:pt x="1454"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9142;p35">
              <a:extLst>
                <a:ext uri="{FF2B5EF4-FFF2-40B4-BE49-F238E27FC236}">
                  <a16:creationId xmlns:a16="http://schemas.microsoft.com/office/drawing/2014/main" id="{4F186FF2-E085-CC8B-6F7F-BB9EE2D06D99}"/>
                </a:ext>
              </a:extLst>
            </p:cNvPr>
            <p:cNvSpPr/>
            <p:nvPr/>
          </p:nvSpPr>
          <p:spPr>
            <a:xfrm>
              <a:off x="3134300" y="1825650"/>
              <a:ext cx="35750" cy="19675"/>
            </a:xfrm>
            <a:custGeom>
              <a:avLst/>
              <a:gdLst/>
              <a:ahLst/>
              <a:cxnLst/>
              <a:rect l="l" t="t" r="r" b="b"/>
              <a:pathLst>
                <a:path w="1430" h="787" extrusionOk="0">
                  <a:moveTo>
                    <a:pt x="1382" y="786"/>
                  </a:moveTo>
                  <a:cubicBezTo>
                    <a:pt x="930" y="584"/>
                    <a:pt x="465" y="358"/>
                    <a:pt x="1" y="143"/>
                  </a:cubicBezTo>
                  <a:cubicBezTo>
                    <a:pt x="13" y="96"/>
                    <a:pt x="48" y="36"/>
                    <a:pt x="60" y="1"/>
                  </a:cubicBezTo>
                  <a:cubicBezTo>
                    <a:pt x="525" y="203"/>
                    <a:pt x="965" y="429"/>
                    <a:pt x="1430" y="632"/>
                  </a:cubicBezTo>
                  <a:cubicBezTo>
                    <a:pt x="1418" y="679"/>
                    <a:pt x="1406" y="739"/>
                    <a:pt x="1382" y="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9143;p35">
              <a:extLst>
                <a:ext uri="{FF2B5EF4-FFF2-40B4-BE49-F238E27FC236}">
                  <a16:creationId xmlns:a16="http://schemas.microsoft.com/office/drawing/2014/main" id="{24B71D2D-A79C-EEDB-BB7F-9A1A4A8273FE}"/>
                </a:ext>
              </a:extLst>
            </p:cNvPr>
            <p:cNvSpPr/>
            <p:nvPr/>
          </p:nvSpPr>
          <p:spPr>
            <a:xfrm>
              <a:off x="3130725" y="2163200"/>
              <a:ext cx="39325" cy="24125"/>
            </a:xfrm>
            <a:custGeom>
              <a:avLst/>
              <a:gdLst/>
              <a:ahLst/>
              <a:cxnLst/>
              <a:rect l="l" t="t" r="r" b="b"/>
              <a:pathLst>
                <a:path w="1573" h="965" extrusionOk="0">
                  <a:moveTo>
                    <a:pt x="1525" y="965"/>
                  </a:moveTo>
                  <a:cubicBezTo>
                    <a:pt x="1025" y="679"/>
                    <a:pt x="513" y="393"/>
                    <a:pt x="1" y="119"/>
                  </a:cubicBezTo>
                  <a:cubicBezTo>
                    <a:pt x="13" y="72"/>
                    <a:pt x="37" y="36"/>
                    <a:pt x="60" y="0"/>
                  </a:cubicBezTo>
                  <a:lnTo>
                    <a:pt x="1573" y="846"/>
                  </a:lnTo>
                  <a:cubicBezTo>
                    <a:pt x="1573" y="893"/>
                    <a:pt x="1561" y="917"/>
                    <a:pt x="1525" y="9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9144;p35">
              <a:extLst>
                <a:ext uri="{FF2B5EF4-FFF2-40B4-BE49-F238E27FC236}">
                  <a16:creationId xmlns:a16="http://schemas.microsoft.com/office/drawing/2014/main" id="{E28E24B7-99BD-55D9-42D2-206151D50462}"/>
                </a:ext>
              </a:extLst>
            </p:cNvPr>
            <p:cNvSpPr/>
            <p:nvPr/>
          </p:nvSpPr>
          <p:spPr>
            <a:xfrm>
              <a:off x="2748550" y="2117650"/>
              <a:ext cx="51225" cy="23250"/>
            </a:xfrm>
            <a:custGeom>
              <a:avLst/>
              <a:gdLst/>
              <a:ahLst/>
              <a:cxnLst/>
              <a:rect l="l" t="t" r="r" b="b"/>
              <a:pathLst>
                <a:path w="2049" h="930" extrusionOk="0">
                  <a:moveTo>
                    <a:pt x="48" y="1"/>
                  </a:moveTo>
                  <a:cubicBezTo>
                    <a:pt x="715" y="286"/>
                    <a:pt x="1381" y="548"/>
                    <a:pt x="2048" y="834"/>
                  </a:cubicBezTo>
                  <a:lnTo>
                    <a:pt x="2012" y="929"/>
                  </a:lnTo>
                  <a:cubicBezTo>
                    <a:pt x="1334" y="655"/>
                    <a:pt x="667" y="370"/>
                    <a:pt x="0" y="108"/>
                  </a:cubicBezTo>
                  <a:cubicBezTo>
                    <a:pt x="12" y="60"/>
                    <a:pt x="24"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9145;p35">
              <a:extLst>
                <a:ext uri="{FF2B5EF4-FFF2-40B4-BE49-F238E27FC236}">
                  <a16:creationId xmlns:a16="http://schemas.microsoft.com/office/drawing/2014/main" id="{BE3057B9-36CA-F223-0193-C38D629F7690}"/>
                </a:ext>
              </a:extLst>
            </p:cNvPr>
            <p:cNvSpPr/>
            <p:nvPr/>
          </p:nvSpPr>
          <p:spPr>
            <a:xfrm>
              <a:off x="2617575" y="1928650"/>
              <a:ext cx="52125" cy="32450"/>
            </a:xfrm>
            <a:custGeom>
              <a:avLst/>
              <a:gdLst/>
              <a:ahLst/>
              <a:cxnLst/>
              <a:rect l="l" t="t" r="r" b="b"/>
              <a:pathLst>
                <a:path w="2085" h="1298" extrusionOk="0">
                  <a:moveTo>
                    <a:pt x="2037" y="1298"/>
                  </a:moveTo>
                  <a:cubicBezTo>
                    <a:pt x="1358" y="893"/>
                    <a:pt x="679" y="488"/>
                    <a:pt x="1" y="83"/>
                  </a:cubicBezTo>
                  <a:cubicBezTo>
                    <a:pt x="12" y="60"/>
                    <a:pt x="24" y="36"/>
                    <a:pt x="60" y="0"/>
                  </a:cubicBezTo>
                  <a:cubicBezTo>
                    <a:pt x="727" y="405"/>
                    <a:pt x="1417" y="798"/>
                    <a:pt x="2084" y="1215"/>
                  </a:cubicBezTo>
                  <a:cubicBezTo>
                    <a:pt x="2084" y="1250"/>
                    <a:pt x="2072" y="1262"/>
                    <a:pt x="2037"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9146;p35">
              <a:extLst>
                <a:ext uri="{FF2B5EF4-FFF2-40B4-BE49-F238E27FC236}">
                  <a16:creationId xmlns:a16="http://schemas.microsoft.com/office/drawing/2014/main" id="{0603F878-1AE4-3EBB-ACF7-05077E567834}"/>
                </a:ext>
              </a:extLst>
            </p:cNvPr>
            <p:cNvSpPr/>
            <p:nvPr/>
          </p:nvSpPr>
          <p:spPr>
            <a:xfrm>
              <a:off x="2487200" y="2036700"/>
              <a:ext cx="33675" cy="20550"/>
            </a:xfrm>
            <a:custGeom>
              <a:avLst/>
              <a:gdLst/>
              <a:ahLst/>
              <a:cxnLst/>
              <a:rect l="l" t="t" r="r" b="b"/>
              <a:pathLst>
                <a:path w="1347" h="822" extrusionOk="0">
                  <a:moveTo>
                    <a:pt x="1275" y="822"/>
                  </a:moveTo>
                  <a:cubicBezTo>
                    <a:pt x="858" y="583"/>
                    <a:pt x="417" y="357"/>
                    <a:pt x="1" y="95"/>
                  </a:cubicBezTo>
                  <a:cubicBezTo>
                    <a:pt x="24" y="72"/>
                    <a:pt x="48" y="24"/>
                    <a:pt x="60" y="0"/>
                  </a:cubicBezTo>
                  <a:cubicBezTo>
                    <a:pt x="489" y="238"/>
                    <a:pt x="917" y="476"/>
                    <a:pt x="1346" y="714"/>
                  </a:cubicBezTo>
                  <a:cubicBezTo>
                    <a:pt x="1310" y="750"/>
                    <a:pt x="1287" y="798"/>
                    <a:pt x="1275" y="8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9147;p35">
              <a:extLst>
                <a:ext uri="{FF2B5EF4-FFF2-40B4-BE49-F238E27FC236}">
                  <a16:creationId xmlns:a16="http://schemas.microsoft.com/office/drawing/2014/main" id="{86678509-E5AB-86E7-3D71-A91C6DE78678}"/>
                </a:ext>
              </a:extLst>
            </p:cNvPr>
            <p:cNvSpPr/>
            <p:nvPr/>
          </p:nvSpPr>
          <p:spPr>
            <a:xfrm>
              <a:off x="3222425" y="2119150"/>
              <a:ext cx="43775" cy="25025"/>
            </a:xfrm>
            <a:custGeom>
              <a:avLst/>
              <a:gdLst/>
              <a:ahLst/>
              <a:cxnLst/>
              <a:rect l="l" t="t" r="r" b="b"/>
              <a:pathLst>
                <a:path w="1751" h="1001" extrusionOk="0">
                  <a:moveTo>
                    <a:pt x="60" y="0"/>
                  </a:moveTo>
                  <a:cubicBezTo>
                    <a:pt x="631" y="310"/>
                    <a:pt x="1179" y="607"/>
                    <a:pt x="1750" y="929"/>
                  </a:cubicBezTo>
                  <a:cubicBezTo>
                    <a:pt x="1726" y="953"/>
                    <a:pt x="1715" y="965"/>
                    <a:pt x="1703" y="1000"/>
                  </a:cubicBezTo>
                  <a:cubicBezTo>
                    <a:pt x="1131" y="691"/>
                    <a:pt x="572" y="393"/>
                    <a:pt x="0" y="72"/>
                  </a:cubicBezTo>
                  <a:cubicBezTo>
                    <a:pt x="24" y="48"/>
                    <a:pt x="48"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9148;p35">
              <a:extLst>
                <a:ext uri="{FF2B5EF4-FFF2-40B4-BE49-F238E27FC236}">
                  <a16:creationId xmlns:a16="http://schemas.microsoft.com/office/drawing/2014/main" id="{E4E1C7F3-2A3A-423F-2E88-AEB8C3F079D8}"/>
                </a:ext>
              </a:extLst>
            </p:cNvPr>
            <p:cNvSpPr/>
            <p:nvPr/>
          </p:nvSpPr>
          <p:spPr>
            <a:xfrm>
              <a:off x="2912850" y="2121525"/>
              <a:ext cx="41400" cy="14900"/>
            </a:xfrm>
            <a:custGeom>
              <a:avLst/>
              <a:gdLst/>
              <a:ahLst/>
              <a:cxnLst/>
              <a:rect l="l" t="t" r="r" b="b"/>
              <a:pathLst>
                <a:path w="1656" h="596" extrusionOk="0">
                  <a:moveTo>
                    <a:pt x="36" y="0"/>
                  </a:moveTo>
                  <a:cubicBezTo>
                    <a:pt x="572" y="155"/>
                    <a:pt x="1120" y="334"/>
                    <a:pt x="1656" y="500"/>
                  </a:cubicBezTo>
                  <a:cubicBezTo>
                    <a:pt x="1644" y="536"/>
                    <a:pt x="1644" y="560"/>
                    <a:pt x="1632" y="596"/>
                  </a:cubicBezTo>
                  <a:cubicBezTo>
                    <a:pt x="1096" y="429"/>
                    <a:pt x="548" y="250"/>
                    <a:pt x="1" y="84"/>
                  </a:cubicBezTo>
                  <a:cubicBezTo>
                    <a:pt x="24" y="60"/>
                    <a:pt x="24" y="24"/>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9149;p35">
              <a:extLst>
                <a:ext uri="{FF2B5EF4-FFF2-40B4-BE49-F238E27FC236}">
                  <a16:creationId xmlns:a16="http://schemas.microsoft.com/office/drawing/2014/main" id="{B399403B-66E2-8B71-68D3-3BB2F171EDC1}"/>
                </a:ext>
              </a:extLst>
            </p:cNvPr>
            <p:cNvSpPr/>
            <p:nvPr/>
          </p:nvSpPr>
          <p:spPr>
            <a:xfrm>
              <a:off x="3574850" y="1952150"/>
              <a:ext cx="25600" cy="11050"/>
            </a:xfrm>
            <a:custGeom>
              <a:avLst/>
              <a:gdLst/>
              <a:ahLst/>
              <a:cxnLst/>
              <a:rect l="l" t="t" r="r" b="b"/>
              <a:pathLst>
                <a:path w="1024" h="442" extrusionOk="0">
                  <a:moveTo>
                    <a:pt x="988" y="441"/>
                  </a:moveTo>
                  <a:lnTo>
                    <a:pt x="0" y="132"/>
                  </a:lnTo>
                  <a:lnTo>
                    <a:pt x="48" y="1"/>
                  </a:lnTo>
                  <a:cubicBezTo>
                    <a:pt x="369" y="108"/>
                    <a:pt x="703" y="203"/>
                    <a:pt x="1024" y="322"/>
                  </a:cubicBezTo>
                  <a:cubicBezTo>
                    <a:pt x="1012" y="358"/>
                    <a:pt x="1000" y="406"/>
                    <a:pt x="988"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9150;p35">
              <a:extLst>
                <a:ext uri="{FF2B5EF4-FFF2-40B4-BE49-F238E27FC236}">
                  <a16:creationId xmlns:a16="http://schemas.microsoft.com/office/drawing/2014/main" id="{842687EC-B33D-46CF-5CD2-302FE82450A1}"/>
                </a:ext>
              </a:extLst>
            </p:cNvPr>
            <p:cNvSpPr/>
            <p:nvPr/>
          </p:nvSpPr>
          <p:spPr>
            <a:xfrm>
              <a:off x="2682775" y="2556400"/>
              <a:ext cx="448575" cy="162250"/>
            </a:xfrm>
            <a:custGeom>
              <a:avLst/>
              <a:gdLst/>
              <a:ahLst/>
              <a:cxnLst/>
              <a:rect l="l" t="t" r="r" b="b"/>
              <a:pathLst>
                <a:path w="17943" h="6490" extrusionOk="0">
                  <a:moveTo>
                    <a:pt x="0" y="6370"/>
                  </a:moveTo>
                  <a:cubicBezTo>
                    <a:pt x="95" y="6299"/>
                    <a:pt x="202" y="6204"/>
                    <a:pt x="322" y="6156"/>
                  </a:cubicBezTo>
                  <a:cubicBezTo>
                    <a:pt x="1762" y="5608"/>
                    <a:pt x="3215" y="5025"/>
                    <a:pt x="4679" y="4525"/>
                  </a:cubicBezTo>
                  <a:cubicBezTo>
                    <a:pt x="7799" y="3441"/>
                    <a:pt x="10906" y="2370"/>
                    <a:pt x="14014" y="1298"/>
                  </a:cubicBezTo>
                  <a:lnTo>
                    <a:pt x="17538" y="84"/>
                  </a:lnTo>
                  <a:cubicBezTo>
                    <a:pt x="17657" y="48"/>
                    <a:pt x="17776" y="24"/>
                    <a:pt x="17895" y="0"/>
                  </a:cubicBezTo>
                  <a:cubicBezTo>
                    <a:pt x="17919" y="24"/>
                    <a:pt x="17931" y="60"/>
                    <a:pt x="17943" y="108"/>
                  </a:cubicBezTo>
                  <a:cubicBezTo>
                    <a:pt x="17824" y="167"/>
                    <a:pt x="17717" y="238"/>
                    <a:pt x="17586" y="286"/>
                  </a:cubicBezTo>
                  <a:cubicBezTo>
                    <a:pt x="14299" y="1429"/>
                    <a:pt x="11013" y="2560"/>
                    <a:pt x="7739" y="3703"/>
                  </a:cubicBezTo>
                  <a:cubicBezTo>
                    <a:pt x="5536" y="4477"/>
                    <a:pt x="3334" y="5287"/>
                    <a:pt x="1131" y="6073"/>
                  </a:cubicBezTo>
                  <a:cubicBezTo>
                    <a:pt x="857" y="6156"/>
                    <a:pt x="619" y="6311"/>
                    <a:pt x="369" y="6418"/>
                  </a:cubicBezTo>
                  <a:cubicBezTo>
                    <a:pt x="274" y="6454"/>
                    <a:pt x="179" y="6465"/>
                    <a:pt x="71" y="6489"/>
                  </a:cubicBezTo>
                  <a:cubicBezTo>
                    <a:pt x="36" y="6454"/>
                    <a:pt x="12" y="6418"/>
                    <a:pt x="0" y="63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9151;p35">
              <a:extLst>
                <a:ext uri="{FF2B5EF4-FFF2-40B4-BE49-F238E27FC236}">
                  <a16:creationId xmlns:a16="http://schemas.microsoft.com/office/drawing/2014/main" id="{D7968FAB-10EC-6257-55DE-5A67AD3E258A}"/>
                </a:ext>
              </a:extLst>
            </p:cNvPr>
            <p:cNvSpPr/>
            <p:nvPr/>
          </p:nvSpPr>
          <p:spPr>
            <a:xfrm>
              <a:off x="2693775" y="2568900"/>
              <a:ext cx="441750" cy="157175"/>
            </a:xfrm>
            <a:custGeom>
              <a:avLst/>
              <a:gdLst/>
              <a:ahLst/>
              <a:cxnLst/>
              <a:rect l="l" t="t" r="r" b="b"/>
              <a:pathLst>
                <a:path w="17670" h="6287" extrusionOk="0">
                  <a:moveTo>
                    <a:pt x="17669" y="119"/>
                  </a:moveTo>
                  <a:cubicBezTo>
                    <a:pt x="17562" y="167"/>
                    <a:pt x="17455" y="227"/>
                    <a:pt x="17336" y="274"/>
                  </a:cubicBezTo>
                  <a:cubicBezTo>
                    <a:pt x="13871" y="1489"/>
                    <a:pt x="10419" y="2727"/>
                    <a:pt x="6942" y="3929"/>
                  </a:cubicBezTo>
                  <a:cubicBezTo>
                    <a:pt x="5049" y="4584"/>
                    <a:pt x="3144" y="5168"/>
                    <a:pt x="1251" y="5799"/>
                  </a:cubicBezTo>
                  <a:cubicBezTo>
                    <a:pt x="834" y="5930"/>
                    <a:pt x="453" y="6120"/>
                    <a:pt x="48" y="6287"/>
                  </a:cubicBezTo>
                  <a:lnTo>
                    <a:pt x="1" y="6192"/>
                  </a:lnTo>
                  <a:cubicBezTo>
                    <a:pt x="96" y="6156"/>
                    <a:pt x="179" y="6096"/>
                    <a:pt x="274" y="6061"/>
                  </a:cubicBezTo>
                  <a:cubicBezTo>
                    <a:pt x="2358" y="5334"/>
                    <a:pt x="4454" y="4608"/>
                    <a:pt x="6537" y="3870"/>
                  </a:cubicBezTo>
                  <a:cubicBezTo>
                    <a:pt x="8787" y="3096"/>
                    <a:pt x="11026" y="2358"/>
                    <a:pt x="13276" y="1572"/>
                  </a:cubicBezTo>
                  <a:cubicBezTo>
                    <a:pt x="14621" y="1108"/>
                    <a:pt x="15943" y="596"/>
                    <a:pt x="17265" y="108"/>
                  </a:cubicBezTo>
                  <a:cubicBezTo>
                    <a:pt x="17384" y="60"/>
                    <a:pt x="17503" y="48"/>
                    <a:pt x="17610" y="0"/>
                  </a:cubicBezTo>
                  <a:cubicBezTo>
                    <a:pt x="17634" y="48"/>
                    <a:pt x="17658" y="96"/>
                    <a:pt x="17669"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9152;p35">
              <a:extLst>
                <a:ext uri="{FF2B5EF4-FFF2-40B4-BE49-F238E27FC236}">
                  <a16:creationId xmlns:a16="http://schemas.microsoft.com/office/drawing/2014/main" id="{F2A3BCFD-86A1-354D-2973-C610B9B73712}"/>
                </a:ext>
              </a:extLst>
            </p:cNvPr>
            <p:cNvSpPr/>
            <p:nvPr/>
          </p:nvSpPr>
          <p:spPr>
            <a:xfrm>
              <a:off x="2849750" y="2588250"/>
              <a:ext cx="281600" cy="98250"/>
            </a:xfrm>
            <a:custGeom>
              <a:avLst/>
              <a:gdLst/>
              <a:ahLst/>
              <a:cxnLst/>
              <a:rect l="l" t="t" r="r" b="b"/>
              <a:pathLst>
                <a:path w="11264" h="3930" extrusionOk="0">
                  <a:moveTo>
                    <a:pt x="11264" y="96"/>
                  </a:moveTo>
                  <a:cubicBezTo>
                    <a:pt x="7513" y="1548"/>
                    <a:pt x="3870" y="3060"/>
                    <a:pt x="0" y="3929"/>
                  </a:cubicBezTo>
                  <a:cubicBezTo>
                    <a:pt x="3799" y="2965"/>
                    <a:pt x="7382" y="1358"/>
                    <a:pt x="11038" y="36"/>
                  </a:cubicBezTo>
                  <a:cubicBezTo>
                    <a:pt x="11097" y="0"/>
                    <a:pt x="11145" y="48"/>
                    <a:pt x="11264" y="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9153;p35">
              <a:extLst>
                <a:ext uri="{FF2B5EF4-FFF2-40B4-BE49-F238E27FC236}">
                  <a16:creationId xmlns:a16="http://schemas.microsoft.com/office/drawing/2014/main" id="{246494E9-171A-78F7-F9A6-04D278D6190A}"/>
                </a:ext>
              </a:extLst>
            </p:cNvPr>
            <p:cNvSpPr/>
            <p:nvPr/>
          </p:nvSpPr>
          <p:spPr>
            <a:xfrm>
              <a:off x="2529175" y="2720400"/>
              <a:ext cx="111350" cy="36650"/>
            </a:xfrm>
            <a:custGeom>
              <a:avLst/>
              <a:gdLst/>
              <a:ahLst/>
              <a:cxnLst/>
              <a:rect l="l" t="t" r="r" b="b"/>
              <a:pathLst>
                <a:path w="4454" h="1466" extrusionOk="0">
                  <a:moveTo>
                    <a:pt x="2644" y="703"/>
                  </a:moveTo>
                  <a:cubicBezTo>
                    <a:pt x="1763" y="727"/>
                    <a:pt x="917" y="965"/>
                    <a:pt x="36" y="1025"/>
                  </a:cubicBezTo>
                  <a:cubicBezTo>
                    <a:pt x="24" y="989"/>
                    <a:pt x="24" y="941"/>
                    <a:pt x="0" y="882"/>
                  </a:cubicBezTo>
                  <a:cubicBezTo>
                    <a:pt x="1477" y="584"/>
                    <a:pt x="2941" y="298"/>
                    <a:pt x="4430" y="1"/>
                  </a:cubicBezTo>
                  <a:cubicBezTo>
                    <a:pt x="4453" y="132"/>
                    <a:pt x="4418" y="298"/>
                    <a:pt x="4168" y="358"/>
                  </a:cubicBezTo>
                  <a:cubicBezTo>
                    <a:pt x="2870" y="727"/>
                    <a:pt x="1572" y="1084"/>
                    <a:pt x="262" y="1441"/>
                  </a:cubicBezTo>
                  <a:cubicBezTo>
                    <a:pt x="215" y="1465"/>
                    <a:pt x="143" y="1418"/>
                    <a:pt x="84" y="1406"/>
                  </a:cubicBezTo>
                  <a:cubicBezTo>
                    <a:pt x="84" y="1370"/>
                    <a:pt x="60" y="1346"/>
                    <a:pt x="60" y="1310"/>
                  </a:cubicBezTo>
                  <a:cubicBezTo>
                    <a:pt x="929" y="1120"/>
                    <a:pt x="1786" y="906"/>
                    <a:pt x="2644" y="7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9154;p35">
              <a:extLst>
                <a:ext uri="{FF2B5EF4-FFF2-40B4-BE49-F238E27FC236}">
                  <a16:creationId xmlns:a16="http://schemas.microsoft.com/office/drawing/2014/main" id="{A16A294D-6B9D-5FFB-199A-EAFB066ABE8B}"/>
                </a:ext>
              </a:extLst>
            </p:cNvPr>
            <p:cNvSpPr/>
            <p:nvPr/>
          </p:nvSpPr>
          <p:spPr>
            <a:xfrm>
              <a:off x="2318725" y="2655225"/>
              <a:ext cx="170575" cy="83350"/>
            </a:xfrm>
            <a:custGeom>
              <a:avLst/>
              <a:gdLst/>
              <a:ahLst/>
              <a:cxnLst/>
              <a:rect l="l" t="t" r="r" b="b"/>
              <a:pathLst>
                <a:path w="6823" h="3334" extrusionOk="0">
                  <a:moveTo>
                    <a:pt x="36" y="0"/>
                  </a:moveTo>
                  <a:cubicBezTo>
                    <a:pt x="2227" y="1179"/>
                    <a:pt x="4418" y="2405"/>
                    <a:pt x="6823" y="3191"/>
                  </a:cubicBezTo>
                  <a:cubicBezTo>
                    <a:pt x="6799" y="3239"/>
                    <a:pt x="6787" y="3274"/>
                    <a:pt x="6787" y="3334"/>
                  </a:cubicBezTo>
                  <a:cubicBezTo>
                    <a:pt x="6680" y="3322"/>
                    <a:pt x="6585" y="3334"/>
                    <a:pt x="6490" y="3310"/>
                  </a:cubicBezTo>
                  <a:cubicBezTo>
                    <a:pt x="5585" y="2953"/>
                    <a:pt x="4656" y="2620"/>
                    <a:pt x="3799" y="2191"/>
                  </a:cubicBezTo>
                  <a:cubicBezTo>
                    <a:pt x="2608" y="1608"/>
                    <a:pt x="1441" y="941"/>
                    <a:pt x="263" y="298"/>
                  </a:cubicBezTo>
                  <a:cubicBezTo>
                    <a:pt x="167" y="238"/>
                    <a:pt x="84" y="167"/>
                    <a:pt x="1" y="107"/>
                  </a:cubicBezTo>
                  <a:cubicBezTo>
                    <a:pt x="1" y="60"/>
                    <a:pt x="13" y="36"/>
                    <a:pt x="3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9155;p35">
              <a:extLst>
                <a:ext uri="{FF2B5EF4-FFF2-40B4-BE49-F238E27FC236}">
                  <a16:creationId xmlns:a16="http://schemas.microsoft.com/office/drawing/2014/main" id="{004B4E77-5502-8310-9C66-2AC1C73E55DB}"/>
                </a:ext>
              </a:extLst>
            </p:cNvPr>
            <p:cNvSpPr/>
            <p:nvPr/>
          </p:nvSpPr>
          <p:spPr>
            <a:xfrm>
              <a:off x="3071800" y="2593900"/>
              <a:ext cx="106875" cy="44375"/>
            </a:xfrm>
            <a:custGeom>
              <a:avLst/>
              <a:gdLst/>
              <a:ahLst/>
              <a:cxnLst/>
              <a:rect l="l" t="t" r="r" b="b"/>
              <a:pathLst>
                <a:path w="4275" h="1775" extrusionOk="0">
                  <a:moveTo>
                    <a:pt x="4275" y="167"/>
                  </a:moveTo>
                  <a:cubicBezTo>
                    <a:pt x="2870" y="703"/>
                    <a:pt x="1465" y="1227"/>
                    <a:pt x="1" y="1775"/>
                  </a:cubicBezTo>
                  <a:cubicBezTo>
                    <a:pt x="131" y="1405"/>
                    <a:pt x="3751" y="1"/>
                    <a:pt x="4227" y="60"/>
                  </a:cubicBezTo>
                  <a:cubicBezTo>
                    <a:pt x="4239" y="96"/>
                    <a:pt x="4263" y="120"/>
                    <a:pt x="4275" y="1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9156;p35">
              <a:extLst>
                <a:ext uri="{FF2B5EF4-FFF2-40B4-BE49-F238E27FC236}">
                  <a16:creationId xmlns:a16="http://schemas.microsoft.com/office/drawing/2014/main" id="{CF18A888-E815-C683-7710-24BF8D968E92}"/>
                </a:ext>
              </a:extLst>
            </p:cNvPr>
            <p:cNvSpPr/>
            <p:nvPr/>
          </p:nvSpPr>
          <p:spPr>
            <a:xfrm>
              <a:off x="2360700" y="2709975"/>
              <a:ext cx="130400" cy="60750"/>
            </a:xfrm>
            <a:custGeom>
              <a:avLst/>
              <a:gdLst/>
              <a:ahLst/>
              <a:cxnLst/>
              <a:rect l="l" t="t" r="r" b="b"/>
              <a:pathLst>
                <a:path w="5216" h="2430" extrusionOk="0">
                  <a:moveTo>
                    <a:pt x="5215" y="2430"/>
                  </a:moveTo>
                  <a:cubicBezTo>
                    <a:pt x="3322" y="1954"/>
                    <a:pt x="1572" y="1168"/>
                    <a:pt x="0" y="1"/>
                  </a:cubicBezTo>
                  <a:cubicBezTo>
                    <a:pt x="1667" y="965"/>
                    <a:pt x="3394" y="1799"/>
                    <a:pt x="5215" y="2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9157;p35">
              <a:extLst>
                <a:ext uri="{FF2B5EF4-FFF2-40B4-BE49-F238E27FC236}">
                  <a16:creationId xmlns:a16="http://schemas.microsoft.com/office/drawing/2014/main" id="{46F29B52-E559-70EC-E32A-073C2E893108}"/>
                </a:ext>
              </a:extLst>
            </p:cNvPr>
            <p:cNvSpPr/>
            <p:nvPr/>
          </p:nvSpPr>
          <p:spPr>
            <a:xfrm>
              <a:off x="2541375" y="2746900"/>
              <a:ext cx="100325" cy="34850"/>
            </a:xfrm>
            <a:custGeom>
              <a:avLst/>
              <a:gdLst/>
              <a:ahLst/>
              <a:cxnLst/>
              <a:rect l="l" t="t" r="r" b="b"/>
              <a:pathLst>
                <a:path w="4013" h="1394" extrusionOk="0">
                  <a:moveTo>
                    <a:pt x="1" y="1262"/>
                  </a:moveTo>
                  <a:cubicBezTo>
                    <a:pt x="1394" y="822"/>
                    <a:pt x="2715" y="405"/>
                    <a:pt x="4013" y="0"/>
                  </a:cubicBezTo>
                  <a:cubicBezTo>
                    <a:pt x="3870" y="369"/>
                    <a:pt x="846" y="1393"/>
                    <a:pt x="1" y="12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9158;p35">
              <a:extLst>
                <a:ext uri="{FF2B5EF4-FFF2-40B4-BE49-F238E27FC236}">
                  <a16:creationId xmlns:a16="http://schemas.microsoft.com/office/drawing/2014/main" id="{DFCFBAD4-BB85-14D5-9E86-467E73EB63F6}"/>
                </a:ext>
              </a:extLst>
            </p:cNvPr>
            <p:cNvSpPr/>
            <p:nvPr/>
          </p:nvSpPr>
          <p:spPr>
            <a:xfrm>
              <a:off x="2541375" y="2772200"/>
              <a:ext cx="111050" cy="34250"/>
            </a:xfrm>
            <a:custGeom>
              <a:avLst/>
              <a:gdLst/>
              <a:ahLst/>
              <a:cxnLst/>
              <a:rect l="l" t="t" r="r" b="b"/>
              <a:pathLst>
                <a:path w="4442" h="1370" extrusionOk="0">
                  <a:moveTo>
                    <a:pt x="1" y="1120"/>
                  </a:moveTo>
                  <a:cubicBezTo>
                    <a:pt x="1548" y="977"/>
                    <a:pt x="3013" y="584"/>
                    <a:pt x="4442" y="0"/>
                  </a:cubicBezTo>
                  <a:cubicBezTo>
                    <a:pt x="4108" y="548"/>
                    <a:pt x="846" y="1370"/>
                    <a:pt x="1" y="1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9159;p35">
              <a:extLst>
                <a:ext uri="{FF2B5EF4-FFF2-40B4-BE49-F238E27FC236}">
                  <a16:creationId xmlns:a16="http://schemas.microsoft.com/office/drawing/2014/main" id="{DB31A311-F5EC-710C-77B2-3F0FB8434551}"/>
                </a:ext>
              </a:extLst>
            </p:cNvPr>
            <p:cNvSpPr/>
            <p:nvPr/>
          </p:nvSpPr>
          <p:spPr>
            <a:xfrm>
              <a:off x="2544050" y="2760300"/>
              <a:ext cx="111050" cy="33350"/>
            </a:xfrm>
            <a:custGeom>
              <a:avLst/>
              <a:gdLst/>
              <a:ahLst/>
              <a:cxnLst/>
              <a:rect l="l" t="t" r="r" b="b"/>
              <a:pathLst>
                <a:path w="4442" h="1334" extrusionOk="0">
                  <a:moveTo>
                    <a:pt x="1" y="1238"/>
                  </a:moveTo>
                  <a:cubicBezTo>
                    <a:pt x="1525" y="822"/>
                    <a:pt x="3001" y="405"/>
                    <a:pt x="4442" y="0"/>
                  </a:cubicBezTo>
                  <a:cubicBezTo>
                    <a:pt x="4204" y="357"/>
                    <a:pt x="787" y="1334"/>
                    <a:pt x="1" y="123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9160;p35">
              <a:extLst>
                <a:ext uri="{FF2B5EF4-FFF2-40B4-BE49-F238E27FC236}">
                  <a16:creationId xmlns:a16="http://schemas.microsoft.com/office/drawing/2014/main" id="{790695D0-71EE-6B98-32BA-A01058911C80}"/>
                </a:ext>
              </a:extLst>
            </p:cNvPr>
            <p:cNvSpPr/>
            <p:nvPr/>
          </p:nvSpPr>
          <p:spPr>
            <a:xfrm>
              <a:off x="2542275" y="2733200"/>
              <a:ext cx="105100" cy="34550"/>
            </a:xfrm>
            <a:custGeom>
              <a:avLst/>
              <a:gdLst/>
              <a:ahLst/>
              <a:cxnLst/>
              <a:rect l="l" t="t" r="r" b="b"/>
              <a:pathLst>
                <a:path w="4204" h="1382" extrusionOk="0">
                  <a:moveTo>
                    <a:pt x="0" y="1287"/>
                  </a:moveTo>
                  <a:cubicBezTo>
                    <a:pt x="1370" y="870"/>
                    <a:pt x="2739" y="441"/>
                    <a:pt x="4203" y="1"/>
                  </a:cubicBezTo>
                  <a:cubicBezTo>
                    <a:pt x="3941" y="310"/>
                    <a:pt x="560" y="1382"/>
                    <a:pt x="36" y="1382"/>
                  </a:cubicBezTo>
                  <a:cubicBezTo>
                    <a:pt x="24" y="1346"/>
                    <a:pt x="24" y="1322"/>
                    <a:pt x="0" y="128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9161;p35">
              <a:extLst>
                <a:ext uri="{FF2B5EF4-FFF2-40B4-BE49-F238E27FC236}">
                  <a16:creationId xmlns:a16="http://schemas.microsoft.com/office/drawing/2014/main" id="{C470A1EC-3B36-887F-047A-C322424A70AA}"/>
                </a:ext>
              </a:extLst>
            </p:cNvPr>
            <p:cNvSpPr/>
            <p:nvPr/>
          </p:nvSpPr>
          <p:spPr>
            <a:xfrm>
              <a:off x="2367550" y="2726350"/>
              <a:ext cx="122350" cy="56575"/>
            </a:xfrm>
            <a:custGeom>
              <a:avLst/>
              <a:gdLst/>
              <a:ahLst/>
              <a:cxnLst/>
              <a:rect l="l" t="t" r="r" b="b"/>
              <a:pathLst>
                <a:path w="4894" h="2263" extrusionOk="0">
                  <a:moveTo>
                    <a:pt x="0" y="1"/>
                  </a:moveTo>
                  <a:cubicBezTo>
                    <a:pt x="1560" y="906"/>
                    <a:pt x="3120" y="1799"/>
                    <a:pt x="4894" y="2263"/>
                  </a:cubicBezTo>
                  <a:cubicBezTo>
                    <a:pt x="3060" y="1918"/>
                    <a:pt x="1489" y="1060"/>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9162;p35">
              <a:extLst>
                <a:ext uri="{FF2B5EF4-FFF2-40B4-BE49-F238E27FC236}">
                  <a16:creationId xmlns:a16="http://schemas.microsoft.com/office/drawing/2014/main" id="{3D6CEDDC-50F4-811B-72B3-87BC075445F2}"/>
                </a:ext>
              </a:extLst>
            </p:cNvPr>
            <p:cNvSpPr/>
            <p:nvPr/>
          </p:nvSpPr>
          <p:spPr>
            <a:xfrm>
              <a:off x="2399100" y="2712975"/>
              <a:ext cx="89325" cy="32750"/>
            </a:xfrm>
            <a:custGeom>
              <a:avLst/>
              <a:gdLst/>
              <a:ahLst/>
              <a:cxnLst/>
              <a:rect l="l" t="t" r="r" b="b"/>
              <a:pathLst>
                <a:path w="3573" h="1310" extrusionOk="0">
                  <a:moveTo>
                    <a:pt x="3572" y="1310"/>
                  </a:moveTo>
                  <a:cubicBezTo>
                    <a:pt x="2310" y="1060"/>
                    <a:pt x="1060" y="750"/>
                    <a:pt x="0" y="0"/>
                  </a:cubicBezTo>
                  <a:cubicBezTo>
                    <a:pt x="1179" y="429"/>
                    <a:pt x="2370" y="869"/>
                    <a:pt x="3572" y="13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9163;p35">
              <a:extLst>
                <a:ext uri="{FF2B5EF4-FFF2-40B4-BE49-F238E27FC236}">
                  <a16:creationId xmlns:a16="http://schemas.microsoft.com/office/drawing/2014/main" id="{3C27803D-869A-B762-E587-2AED39F8CA93}"/>
                </a:ext>
              </a:extLst>
            </p:cNvPr>
            <p:cNvSpPr/>
            <p:nvPr/>
          </p:nvSpPr>
          <p:spPr>
            <a:xfrm>
              <a:off x="2118700" y="2554600"/>
              <a:ext cx="64025" cy="41700"/>
            </a:xfrm>
            <a:custGeom>
              <a:avLst/>
              <a:gdLst/>
              <a:ahLst/>
              <a:cxnLst/>
              <a:rect l="l" t="t" r="r" b="b"/>
              <a:pathLst>
                <a:path w="2561" h="1668" extrusionOk="0">
                  <a:moveTo>
                    <a:pt x="2465" y="1668"/>
                  </a:moveTo>
                  <a:cubicBezTo>
                    <a:pt x="1644" y="1156"/>
                    <a:pt x="810" y="632"/>
                    <a:pt x="1" y="132"/>
                  </a:cubicBezTo>
                  <a:cubicBezTo>
                    <a:pt x="25" y="84"/>
                    <a:pt x="36" y="37"/>
                    <a:pt x="72" y="1"/>
                  </a:cubicBezTo>
                  <a:cubicBezTo>
                    <a:pt x="906" y="501"/>
                    <a:pt x="1727" y="1013"/>
                    <a:pt x="2561" y="1513"/>
                  </a:cubicBezTo>
                  <a:cubicBezTo>
                    <a:pt x="2525" y="1561"/>
                    <a:pt x="2501" y="1608"/>
                    <a:pt x="2465" y="16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9164;p35">
              <a:extLst>
                <a:ext uri="{FF2B5EF4-FFF2-40B4-BE49-F238E27FC236}">
                  <a16:creationId xmlns:a16="http://schemas.microsoft.com/office/drawing/2014/main" id="{25B69D7B-C470-CCB4-4CC1-72343314F942}"/>
                </a:ext>
              </a:extLst>
            </p:cNvPr>
            <p:cNvSpPr/>
            <p:nvPr/>
          </p:nvSpPr>
          <p:spPr>
            <a:xfrm>
              <a:off x="2233300" y="2610575"/>
              <a:ext cx="73550" cy="43775"/>
            </a:xfrm>
            <a:custGeom>
              <a:avLst/>
              <a:gdLst/>
              <a:ahLst/>
              <a:cxnLst/>
              <a:rect l="l" t="t" r="r" b="b"/>
              <a:pathLst>
                <a:path w="2942" h="1751" extrusionOk="0">
                  <a:moveTo>
                    <a:pt x="60" y="0"/>
                  </a:moveTo>
                  <a:cubicBezTo>
                    <a:pt x="1025" y="560"/>
                    <a:pt x="1977" y="1108"/>
                    <a:pt x="2941" y="1655"/>
                  </a:cubicBezTo>
                  <a:lnTo>
                    <a:pt x="2894" y="1751"/>
                  </a:lnTo>
                  <a:cubicBezTo>
                    <a:pt x="1929" y="1191"/>
                    <a:pt x="965" y="643"/>
                    <a:pt x="1" y="107"/>
                  </a:cubicBezTo>
                  <a:cubicBezTo>
                    <a:pt x="1" y="60"/>
                    <a:pt x="24"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9165;p35">
              <a:extLst>
                <a:ext uri="{FF2B5EF4-FFF2-40B4-BE49-F238E27FC236}">
                  <a16:creationId xmlns:a16="http://schemas.microsoft.com/office/drawing/2014/main" id="{5137623C-8003-3A98-780D-648D4DFC1D35}"/>
                </a:ext>
              </a:extLst>
            </p:cNvPr>
            <p:cNvSpPr/>
            <p:nvPr/>
          </p:nvSpPr>
          <p:spPr>
            <a:xfrm>
              <a:off x="2016600" y="2509075"/>
              <a:ext cx="71475" cy="42000"/>
            </a:xfrm>
            <a:custGeom>
              <a:avLst/>
              <a:gdLst/>
              <a:ahLst/>
              <a:cxnLst/>
              <a:rect l="l" t="t" r="r" b="b"/>
              <a:pathLst>
                <a:path w="2859" h="1680" extrusionOk="0">
                  <a:moveTo>
                    <a:pt x="60" y="0"/>
                  </a:moveTo>
                  <a:cubicBezTo>
                    <a:pt x="1001" y="524"/>
                    <a:pt x="1918" y="1060"/>
                    <a:pt x="2858" y="1584"/>
                  </a:cubicBezTo>
                  <a:cubicBezTo>
                    <a:pt x="2846" y="1608"/>
                    <a:pt x="2811" y="1655"/>
                    <a:pt x="2799" y="1679"/>
                  </a:cubicBezTo>
                  <a:cubicBezTo>
                    <a:pt x="1858" y="1167"/>
                    <a:pt x="941" y="631"/>
                    <a:pt x="1" y="107"/>
                  </a:cubicBezTo>
                  <a:cubicBezTo>
                    <a:pt x="13" y="72"/>
                    <a:pt x="37"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9166;p35">
              <a:extLst>
                <a:ext uri="{FF2B5EF4-FFF2-40B4-BE49-F238E27FC236}">
                  <a16:creationId xmlns:a16="http://schemas.microsoft.com/office/drawing/2014/main" id="{AE2EC791-0992-F1CE-ED3B-DAB750AAFC7C}"/>
                </a:ext>
              </a:extLst>
            </p:cNvPr>
            <p:cNvSpPr/>
            <p:nvPr/>
          </p:nvSpPr>
          <p:spPr>
            <a:xfrm>
              <a:off x="2364275" y="2737975"/>
              <a:ext cx="59850" cy="33950"/>
            </a:xfrm>
            <a:custGeom>
              <a:avLst/>
              <a:gdLst/>
              <a:ahLst/>
              <a:cxnLst/>
              <a:rect l="l" t="t" r="r" b="b"/>
              <a:pathLst>
                <a:path w="2394" h="1358" extrusionOk="0">
                  <a:moveTo>
                    <a:pt x="2346" y="1357"/>
                  </a:moveTo>
                  <a:cubicBezTo>
                    <a:pt x="1560" y="941"/>
                    <a:pt x="786" y="536"/>
                    <a:pt x="0" y="119"/>
                  </a:cubicBezTo>
                  <a:cubicBezTo>
                    <a:pt x="12" y="72"/>
                    <a:pt x="36" y="48"/>
                    <a:pt x="60" y="0"/>
                  </a:cubicBezTo>
                  <a:cubicBezTo>
                    <a:pt x="834" y="417"/>
                    <a:pt x="1608" y="810"/>
                    <a:pt x="2394" y="1226"/>
                  </a:cubicBezTo>
                  <a:cubicBezTo>
                    <a:pt x="2382" y="1274"/>
                    <a:pt x="2358" y="1310"/>
                    <a:pt x="2346" y="135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9167;p35">
              <a:extLst>
                <a:ext uri="{FF2B5EF4-FFF2-40B4-BE49-F238E27FC236}">
                  <a16:creationId xmlns:a16="http://schemas.microsoft.com/office/drawing/2014/main" id="{B30BFEF4-B6AB-9E48-AD5D-9111D8F59553}"/>
                </a:ext>
              </a:extLst>
            </p:cNvPr>
            <p:cNvSpPr/>
            <p:nvPr/>
          </p:nvSpPr>
          <p:spPr>
            <a:xfrm>
              <a:off x="2392550" y="2717425"/>
              <a:ext cx="51525" cy="28600"/>
            </a:xfrm>
            <a:custGeom>
              <a:avLst/>
              <a:gdLst/>
              <a:ahLst/>
              <a:cxnLst/>
              <a:rect l="l" t="t" r="r" b="b"/>
              <a:pathLst>
                <a:path w="2061" h="1144" extrusionOk="0">
                  <a:moveTo>
                    <a:pt x="1989" y="1144"/>
                  </a:moveTo>
                  <a:cubicBezTo>
                    <a:pt x="1322" y="810"/>
                    <a:pt x="655" y="453"/>
                    <a:pt x="0" y="108"/>
                  </a:cubicBezTo>
                  <a:cubicBezTo>
                    <a:pt x="12" y="72"/>
                    <a:pt x="36" y="36"/>
                    <a:pt x="60" y="1"/>
                  </a:cubicBezTo>
                  <a:cubicBezTo>
                    <a:pt x="727" y="346"/>
                    <a:pt x="1393" y="691"/>
                    <a:pt x="2060" y="1013"/>
                  </a:cubicBezTo>
                  <a:cubicBezTo>
                    <a:pt x="2036" y="1060"/>
                    <a:pt x="2025" y="1108"/>
                    <a:pt x="1989"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9168;p35">
              <a:extLst>
                <a:ext uri="{FF2B5EF4-FFF2-40B4-BE49-F238E27FC236}">
                  <a16:creationId xmlns:a16="http://schemas.microsoft.com/office/drawing/2014/main" id="{D3979ADD-22EF-39D3-BF2C-D2D580FE0B47}"/>
                </a:ext>
              </a:extLst>
            </p:cNvPr>
            <p:cNvSpPr/>
            <p:nvPr/>
          </p:nvSpPr>
          <p:spPr>
            <a:xfrm>
              <a:off x="2432425" y="2771900"/>
              <a:ext cx="56000" cy="26225"/>
            </a:xfrm>
            <a:custGeom>
              <a:avLst/>
              <a:gdLst/>
              <a:ahLst/>
              <a:cxnLst/>
              <a:rect l="l" t="t" r="r" b="b"/>
              <a:pathLst>
                <a:path w="2240" h="1049" extrusionOk="0">
                  <a:moveTo>
                    <a:pt x="2192" y="1048"/>
                  </a:moveTo>
                  <a:cubicBezTo>
                    <a:pt x="1465" y="727"/>
                    <a:pt x="739" y="393"/>
                    <a:pt x="1" y="84"/>
                  </a:cubicBezTo>
                  <a:lnTo>
                    <a:pt x="49" y="0"/>
                  </a:lnTo>
                  <a:lnTo>
                    <a:pt x="2239" y="977"/>
                  </a:lnTo>
                  <a:cubicBezTo>
                    <a:pt x="2227" y="989"/>
                    <a:pt x="2215" y="1024"/>
                    <a:pt x="2192" y="10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9169;p35">
              <a:extLst>
                <a:ext uri="{FF2B5EF4-FFF2-40B4-BE49-F238E27FC236}">
                  <a16:creationId xmlns:a16="http://schemas.microsoft.com/office/drawing/2014/main" id="{FF6534DA-FD93-EF48-35BC-2E4162868248}"/>
                </a:ext>
              </a:extLst>
            </p:cNvPr>
            <p:cNvSpPr/>
            <p:nvPr/>
          </p:nvSpPr>
          <p:spPr>
            <a:xfrm>
              <a:off x="3152175" y="2579025"/>
              <a:ext cx="28600" cy="11925"/>
            </a:xfrm>
            <a:custGeom>
              <a:avLst/>
              <a:gdLst/>
              <a:ahLst/>
              <a:cxnLst/>
              <a:rect l="l" t="t" r="r" b="b"/>
              <a:pathLst>
                <a:path w="1144" h="477" extrusionOk="0">
                  <a:moveTo>
                    <a:pt x="0" y="346"/>
                  </a:moveTo>
                  <a:cubicBezTo>
                    <a:pt x="369" y="226"/>
                    <a:pt x="726" y="119"/>
                    <a:pt x="1107" y="0"/>
                  </a:cubicBezTo>
                  <a:lnTo>
                    <a:pt x="1143" y="131"/>
                  </a:lnTo>
                  <a:cubicBezTo>
                    <a:pt x="774" y="250"/>
                    <a:pt x="417" y="357"/>
                    <a:pt x="48" y="47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9170;p35">
              <a:extLst>
                <a:ext uri="{FF2B5EF4-FFF2-40B4-BE49-F238E27FC236}">
                  <a16:creationId xmlns:a16="http://schemas.microsoft.com/office/drawing/2014/main" id="{58D63328-C3A8-DF1A-CEE6-DF00EFA9A6B7}"/>
                </a:ext>
              </a:extLst>
            </p:cNvPr>
            <p:cNvSpPr/>
            <p:nvPr/>
          </p:nvSpPr>
          <p:spPr>
            <a:xfrm>
              <a:off x="2458325" y="2745100"/>
              <a:ext cx="22650" cy="10750"/>
            </a:xfrm>
            <a:custGeom>
              <a:avLst/>
              <a:gdLst/>
              <a:ahLst/>
              <a:cxnLst/>
              <a:rect l="l" t="t" r="r" b="b"/>
              <a:pathLst>
                <a:path w="906" h="430" extrusionOk="0">
                  <a:moveTo>
                    <a:pt x="25" y="1"/>
                  </a:moveTo>
                  <a:cubicBezTo>
                    <a:pt x="322" y="96"/>
                    <a:pt x="608" y="203"/>
                    <a:pt x="906" y="299"/>
                  </a:cubicBezTo>
                  <a:lnTo>
                    <a:pt x="858" y="430"/>
                  </a:lnTo>
                  <a:cubicBezTo>
                    <a:pt x="584" y="322"/>
                    <a:pt x="286" y="239"/>
                    <a:pt x="1" y="132"/>
                  </a:cubicBezTo>
                  <a:cubicBezTo>
                    <a:pt x="1" y="84"/>
                    <a:pt x="13" y="37"/>
                    <a:pt x="2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9171;p35">
              <a:extLst>
                <a:ext uri="{FF2B5EF4-FFF2-40B4-BE49-F238E27FC236}">
                  <a16:creationId xmlns:a16="http://schemas.microsoft.com/office/drawing/2014/main" id="{7FE882E4-8D6F-E667-DDD8-9110F1F85091}"/>
                </a:ext>
              </a:extLst>
            </p:cNvPr>
            <p:cNvSpPr/>
            <p:nvPr/>
          </p:nvSpPr>
          <p:spPr>
            <a:xfrm>
              <a:off x="2843800" y="2505500"/>
              <a:ext cx="825725" cy="269400"/>
            </a:xfrm>
            <a:custGeom>
              <a:avLst/>
              <a:gdLst/>
              <a:ahLst/>
              <a:cxnLst/>
              <a:rect l="l" t="t" r="r" b="b"/>
              <a:pathLst>
                <a:path w="33029" h="10776" extrusionOk="0">
                  <a:moveTo>
                    <a:pt x="0" y="10692"/>
                  </a:moveTo>
                  <a:cubicBezTo>
                    <a:pt x="238" y="10621"/>
                    <a:pt x="477" y="10561"/>
                    <a:pt x="715" y="10490"/>
                  </a:cubicBezTo>
                  <a:cubicBezTo>
                    <a:pt x="2905" y="9763"/>
                    <a:pt x="5084" y="9013"/>
                    <a:pt x="7287" y="8311"/>
                  </a:cubicBezTo>
                  <a:cubicBezTo>
                    <a:pt x="9632" y="7573"/>
                    <a:pt x="11990" y="6882"/>
                    <a:pt x="14347" y="6156"/>
                  </a:cubicBezTo>
                  <a:cubicBezTo>
                    <a:pt x="17574" y="5156"/>
                    <a:pt x="20801" y="4179"/>
                    <a:pt x="24003" y="3120"/>
                  </a:cubicBezTo>
                  <a:cubicBezTo>
                    <a:pt x="26861" y="2179"/>
                    <a:pt x="29671" y="1143"/>
                    <a:pt x="32516" y="143"/>
                  </a:cubicBezTo>
                  <a:cubicBezTo>
                    <a:pt x="32671" y="84"/>
                    <a:pt x="32826" y="36"/>
                    <a:pt x="32981" y="0"/>
                  </a:cubicBezTo>
                  <a:cubicBezTo>
                    <a:pt x="32993" y="24"/>
                    <a:pt x="33004" y="72"/>
                    <a:pt x="33028" y="96"/>
                  </a:cubicBezTo>
                  <a:cubicBezTo>
                    <a:pt x="32921" y="155"/>
                    <a:pt x="32802" y="239"/>
                    <a:pt x="32695" y="262"/>
                  </a:cubicBezTo>
                  <a:cubicBezTo>
                    <a:pt x="30421" y="1048"/>
                    <a:pt x="28135" y="1870"/>
                    <a:pt x="25849" y="2632"/>
                  </a:cubicBezTo>
                  <a:cubicBezTo>
                    <a:pt x="23646" y="3358"/>
                    <a:pt x="21432" y="4049"/>
                    <a:pt x="19205" y="4727"/>
                  </a:cubicBezTo>
                  <a:cubicBezTo>
                    <a:pt x="15478" y="5894"/>
                    <a:pt x="11728" y="7037"/>
                    <a:pt x="7989" y="8228"/>
                  </a:cubicBezTo>
                  <a:cubicBezTo>
                    <a:pt x="5596" y="8990"/>
                    <a:pt x="3227" y="9775"/>
                    <a:pt x="846" y="10549"/>
                  </a:cubicBezTo>
                  <a:cubicBezTo>
                    <a:pt x="584" y="10633"/>
                    <a:pt x="298" y="10692"/>
                    <a:pt x="24" y="10776"/>
                  </a:cubicBezTo>
                  <a:cubicBezTo>
                    <a:pt x="12" y="10776"/>
                    <a:pt x="12" y="10740"/>
                    <a:pt x="0" y="1069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9172;p35">
              <a:extLst>
                <a:ext uri="{FF2B5EF4-FFF2-40B4-BE49-F238E27FC236}">
                  <a16:creationId xmlns:a16="http://schemas.microsoft.com/office/drawing/2014/main" id="{7CE24899-BD44-2A15-92FE-002A364C0623}"/>
                </a:ext>
              </a:extLst>
            </p:cNvPr>
            <p:cNvSpPr/>
            <p:nvPr/>
          </p:nvSpPr>
          <p:spPr>
            <a:xfrm>
              <a:off x="2895875" y="2634975"/>
              <a:ext cx="426875" cy="131300"/>
            </a:xfrm>
            <a:custGeom>
              <a:avLst/>
              <a:gdLst/>
              <a:ahLst/>
              <a:cxnLst/>
              <a:rect l="l" t="t" r="r" b="b"/>
              <a:pathLst>
                <a:path w="17075" h="5252" extrusionOk="0">
                  <a:moveTo>
                    <a:pt x="17074" y="1"/>
                  </a:moveTo>
                  <a:cubicBezTo>
                    <a:pt x="11383" y="1751"/>
                    <a:pt x="5680" y="3513"/>
                    <a:pt x="1" y="5251"/>
                  </a:cubicBezTo>
                  <a:cubicBezTo>
                    <a:pt x="5656" y="3358"/>
                    <a:pt x="11336" y="1608"/>
                    <a:pt x="170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9173;p35">
              <a:extLst>
                <a:ext uri="{FF2B5EF4-FFF2-40B4-BE49-F238E27FC236}">
                  <a16:creationId xmlns:a16="http://schemas.microsoft.com/office/drawing/2014/main" id="{CCD53F17-4ABF-93CE-CB10-5CB94D65E0CA}"/>
                </a:ext>
              </a:extLst>
            </p:cNvPr>
            <p:cNvSpPr/>
            <p:nvPr/>
          </p:nvSpPr>
          <p:spPr>
            <a:xfrm>
              <a:off x="3300100" y="2569800"/>
              <a:ext cx="295600" cy="112225"/>
            </a:xfrm>
            <a:custGeom>
              <a:avLst/>
              <a:gdLst/>
              <a:ahLst/>
              <a:cxnLst/>
              <a:rect l="l" t="t" r="r" b="b"/>
              <a:pathLst>
                <a:path w="11824" h="4489" extrusionOk="0">
                  <a:moveTo>
                    <a:pt x="11824" y="143"/>
                  </a:moveTo>
                  <a:cubicBezTo>
                    <a:pt x="7894" y="1596"/>
                    <a:pt x="3965" y="3048"/>
                    <a:pt x="36" y="4489"/>
                  </a:cubicBezTo>
                  <a:cubicBezTo>
                    <a:pt x="24" y="4465"/>
                    <a:pt x="1" y="4417"/>
                    <a:pt x="1" y="4394"/>
                  </a:cubicBezTo>
                  <a:cubicBezTo>
                    <a:pt x="3930" y="2929"/>
                    <a:pt x="7847" y="1453"/>
                    <a:pt x="11776" y="0"/>
                  </a:cubicBezTo>
                  <a:cubicBezTo>
                    <a:pt x="11776" y="60"/>
                    <a:pt x="11812" y="107"/>
                    <a:pt x="11824" y="14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9174;p35">
              <a:extLst>
                <a:ext uri="{FF2B5EF4-FFF2-40B4-BE49-F238E27FC236}">
                  <a16:creationId xmlns:a16="http://schemas.microsoft.com/office/drawing/2014/main" id="{A8C5ECC3-FB5C-14ED-C4A1-F2B063D6B055}"/>
                </a:ext>
              </a:extLst>
            </p:cNvPr>
            <p:cNvSpPr/>
            <p:nvPr/>
          </p:nvSpPr>
          <p:spPr>
            <a:xfrm>
              <a:off x="3454575" y="2525750"/>
              <a:ext cx="213750" cy="76800"/>
            </a:xfrm>
            <a:custGeom>
              <a:avLst/>
              <a:gdLst/>
              <a:ahLst/>
              <a:cxnLst/>
              <a:rect l="l" t="t" r="r" b="b"/>
              <a:pathLst>
                <a:path w="8550" h="3072" extrusionOk="0">
                  <a:moveTo>
                    <a:pt x="1" y="2905"/>
                  </a:moveTo>
                  <a:cubicBezTo>
                    <a:pt x="2858" y="2048"/>
                    <a:pt x="5645" y="953"/>
                    <a:pt x="8490" y="0"/>
                  </a:cubicBezTo>
                  <a:cubicBezTo>
                    <a:pt x="8502" y="60"/>
                    <a:pt x="8514" y="107"/>
                    <a:pt x="8550" y="167"/>
                  </a:cubicBezTo>
                  <a:lnTo>
                    <a:pt x="60" y="3072"/>
                  </a:lnTo>
                  <a:cubicBezTo>
                    <a:pt x="37" y="3024"/>
                    <a:pt x="25" y="2965"/>
                    <a:pt x="1" y="290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9175;p35">
              <a:extLst>
                <a:ext uri="{FF2B5EF4-FFF2-40B4-BE49-F238E27FC236}">
                  <a16:creationId xmlns:a16="http://schemas.microsoft.com/office/drawing/2014/main" id="{45DC5D63-0B95-E90C-229F-596959C77823}"/>
                </a:ext>
              </a:extLst>
            </p:cNvPr>
            <p:cNvSpPr/>
            <p:nvPr/>
          </p:nvSpPr>
          <p:spPr>
            <a:xfrm>
              <a:off x="3018525" y="2668025"/>
              <a:ext cx="211050" cy="73250"/>
            </a:xfrm>
            <a:custGeom>
              <a:avLst/>
              <a:gdLst/>
              <a:ahLst/>
              <a:cxnLst/>
              <a:rect l="l" t="t" r="r" b="b"/>
              <a:pathLst>
                <a:path w="8442" h="2930" extrusionOk="0">
                  <a:moveTo>
                    <a:pt x="0" y="2846"/>
                  </a:moveTo>
                  <a:cubicBezTo>
                    <a:pt x="2798" y="1893"/>
                    <a:pt x="5596" y="953"/>
                    <a:pt x="8394" y="0"/>
                  </a:cubicBezTo>
                  <a:cubicBezTo>
                    <a:pt x="8418" y="48"/>
                    <a:pt x="8430" y="72"/>
                    <a:pt x="8442" y="119"/>
                  </a:cubicBezTo>
                  <a:lnTo>
                    <a:pt x="48" y="2929"/>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9176;p35">
              <a:extLst>
                <a:ext uri="{FF2B5EF4-FFF2-40B4-BE49-F238E27FC236}">
                  <a16:creationId xmlns:a16="http://schemas.microsoft.com/office/drawing/2014/main" id="{1622758D-D687-786B-EB6D-2E9CEEEFA078}"/>
                </a:ext>
              </a:extLst>
            </p:cNvPr>
            <p:cNvSpPr/>
            <p:nvPr/>
          </p:nvSpPr>
          <p:spPr>
            <a:xfrm>
              <a:off x="3335225" y="2602525"/>
              <a:ext cx="88125" cy="31875"/>
            </a:xfrm>
            <a:custGeom>
              <a:avLst/>
              <a:gdLst/>
              <a:ahLst/>
              <a:cxnLst/>
              <a:rect l="l" t="t" r="r" b="b"/>
              <a:pathLst>
                <a:path w="3525" h="1275" extrusionOk="0">
                  <a:moveTo>
                    <a:pt x="1" y="1132"/>
                  </a:moveTo>
                  <a:cubicBezTo>
                    <a:pt x="1167" y="763"/>
                    <a:pt x="2322" y="370"/>
                    <a:pt x="3489" y="1"/>
                  </a:cubicBezTo>
                  <a:cubicBezTo>
                    <a:pt x="3501" y="48"/>
                    <a:pt x="3513" y="84"/>
                    <a:pt x="3525" y="144"/>
                  </a:cubicBezTo>
                  <a:cubicBezTo>
                    <a:pt x="2370" y="525"/>
                    <a:pt x="1203" y="906"/>
                    <a:pt x="60" y="1275"/>
                  </a:cubicBezTo>
                  <a:cubicBezTo>
                    <a:pt x="36" y="1215"/>
                    <a:pt x="12" y="1180"/>
                    <a:pt x="1" y="1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9177;p35">
              <a:extLst>
                <a:ext uri="{FF2B5EF4-FFF2-40B4-BE49-F238E27FC236}">
                  <a16:creationId xmlns:a16="http://schemas.microsoft.com/office/drawing/2014/main" id="{C70EA2EA-4F25-2767-FF5B-0B6BFCFC7192}"/>
                </a:ext>
              </a:extLst>
            </p:cNvPr>
            <p:cNvSpPr/>
            <p:nvPr/>
          </p:nvSpPr>
          <p:spPr>
            <a:xfrm>
              <a:off x="3644800" y="2535550"/>
              <a:ext cx="87525" cy="37250"/>
            </a:xfrm>
            <a:custGeom>
              <a:avLst/>
              <a:gdLst/>
              <a:ahLst/>
              <a:cxnLst/>
              <a:rect l="l" t="t" r="r" b="b"/>
              <a:pathLst>
                <a:path w="3501" h="1490" extrusionOk="0">
                  <a:moveTo>
                    <a:pt x="3500" y="108"/>
                  </a:moveTo>
                  <a:cubicBezTo>
                    <a:pt x="2357" y="561"/>
                    <a:pt x="1191" y="1025"/>
                    <a:pt x="48" y="1489"/>
                  </a:cubicBezTo>
                  <a:cubicBezTo>
                    <a:pt x="36" y="1453"/>
                    <a:pt x="12" y="1418"/>
                    <a:pt x="0" y="1382"/>
                  </a:cubicBezTo>
                  <a:cubicBezTo>
                    <a:pt x="1143" y="918"/>
                    <a:pt x="2310" y="465"/>
                    <a:pt x="3453" y="1"/>
                  </a:cubicBezTo>
                  <a:cubicBezTo>
                    <a:pt x="3465" y="49"/>
                    <a:pt x="3489" y="72"/>
                    <a:pt x="3500" y="1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9178;p35">
              <a:extLst>
                <a:ext uri="{FF2B5EF4-FFF2-40B4-BE49-F238E27FC236}">
                  <a16:creationId xmlns:a16="http://schemas.microsoft.com/office/drawing/2014/main" id="{968041F3-1C3D-6A4A-BD13-B5784863FE90}"/>
                </a:ext>
              </a:extLst>
            </p:cNvPr>
            <p:cNvSpPr/>
            <p:nvPr/>
          </p:nvSpPr>
          <p:spPr>
            <a:xfrm>
              <a:off x="3643300" y="2528125"/>
              <a:ext cx="81275" cy="28900"/>
            </a:xfrm>
            <a:custGeom>
              <a:avLst/>
              <a:gdLst/>
              <a:ahLst/>
              <a:cxnLst/>
              <a:rect l="l" t="t" r="r" b="b"/>
              <a:pathLst>
                <a:path w="3251" h="1156" extrusionOk="0">
                  <a:moveTo>
                    <a:pt x="3251" y="119"/>
                  </a:moveTo>
                  <a:cubicBezTo>
                    <a:pt x="2179" y="465"/>
                    <a:pt x="1108" y="822"/>
                    <a:pt x="36" y="1155"/>
                  </a:cubicBezTo>
                  <a:cubicBezTo>
                    <a:pt x="12" y="1131"/>
                    <a:pt x="1" y="1084"/>
                    <a:pt x="1" y="1060"/>
                  </a:cubicBezTo>
                  <a:cubicBezTo>
                    <a:pt x="1072" y="703"/>
                    <a:pt x="2144" y="357"/>
                    <a:pt x="3215" y="0"/>
                  </a:cubicBezTo>
                  <a:cubicBezTo>
                    <a:pt x="3215" y="48"/>
                    <a:pt x="3227" y="84"/>
                    <a:pt x="3251"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9179;p35">
              <a:extLst>
                <a:ext uri="{FF2B5EF4-FFF2-40B4-BE49-F238E27FC236}">
                  <a16:creationId xmlns:a16="http://schemas.microsoft.com/office/drawing/2014/main" id="{F91DE265-7A06-74F8-59E5-0DA948E6986A}"/>
                </a:ext>
              </a:extLst>
            </p:cNvPr>
            <p:cNvSpPr/>
            <p:nvPr/>
          </p:nvSpPr>
          <p:spPr>
            <a:xfrm>
              <a:off x="3374825" y="2606700"/>
              <a:ext cx="75925" cy="27100"/>
            </a:xfrm>
            <a:custGeom>
              <a:avLst/>
              <a:gdLst/>
              <a:ahLst/>
              <a:cxnLst/>
              <a:rect l="l" t="t" r="r" b="b"/>
              <a:pathLst>
                <a:path w="3037" h="1084" extrusionOk="0">
                  <a:moveTo>
                    <a:pt x="3036" y="120"/>
                  </a:moveTo>
                  <a:cubicBezTo>
                    <a:pt x="2036" y="441"/>
                    <a:pt x="1036" y="751"/>
                    <a:pt x="36" y="1084"/>
                  </a:cubicBezTo>
                  <a:cubicBezTo>
                    <a:pt x="24" y="1036"/>
                    <a:pt x="12" y="989"/>
                    <a:pt x="0" y="965"/>
                  </a:cubicBezTo>
                  <a:cubicBezTo>
                    <a:pt x="988" y="632"/>
                    <a:pt x="1988" y="322"/>
                    <a:pt x="2989" y="1"/>
                  </a:cubicBezTo>
                  <a:cubicBezTo>
                    <a:pt x="3012" y="36"/>
                    <a:pt x="3036" y="84"/>
                    <a:pt x="3036"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9180;p35">
              <a:extLst>
                <a:ext uri="{FF2B5EF4-FFF2-40B4-BE49-F238E27FC236}">
                  <a16:creationId xmlns:a16="http://schemas.microsoft.com/office/drawing/2014/main" id="{9B1D571B-C677-E963-DD16-C4DD954435B9}"/>
                </a:ext>
              </a:extLst>
            </p:cNvPr>
            <p:cNvSpPr/>
            <p:nvPr/>
          </p:nvSpPr>
          <p:spPr>
            <a:xfrm>
              <a:off x="3754325" y="2587950"/>
              <a:ext cx="61350" cy="22050"/>
            </a:xfrm>
            <a:custGeom>
              <a:avLst/>
              <a:gdLst/>
              <a:ahLst/>
              <a:cxnLst/>
              <a:rect l="l" t="t" r="r" b="b"/>
              <a:pathLst>
                <a:path w="2454" h="882" extrusionOk="0">
                  <a:moveTo>
                    <a:pt x="1" y="762"/>
                  </a:moveTo>
                  <a:lnTo>
                    <a:pt x="2406" y="0"/>
                  </a:lnTo>
                  <a:lnTo>
                    <a:pt x="2453" y="131"/>
                  </a:lnTo>
                  <a:cubicBezTo>
                    <a:pt x="1644" y="393"/>
                    <a:pt x="846" y="643"/>
                    <a:pt x="36" y="881"/>
                  </a:cubicBezTo>
                  <a:cubicBezTo>
                    <a:pt x="12" y="846"/>
                    <a:pt x="1" y="810"/>
                    <a:pt x="1"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9181;p35">
              <a:extLst>
                <a:ext uri="{FF2B5EF4-FFF2-40B4-BE49-F238E27FC236}">
                  <a16:creationId xmlns:a16="http://schemas.microsoft.com/office/drawing/2014/main" id="{031F1D45-8E9C-8639-795C-399DEDC33394}"/>
                </a:ext>
              </a:extLst>
            </p:cNvPr>
            <p:cNvSpPr/>
            <p:nvPr/>
          </p:nvSpPr>
          <p:spPr>
            <a:xfrm>
              <a:off x="3289100" y="2643300"/>
              <a:ext cx="76225" cy="26825"/>
            </a:xfrm>
            <a:custGeom>
              <a:avLst/>
              <a:gdLst/>
              <a:ahLst/>
              <a:cxnLst/>
              <a:rect l="l" t="t" r="r" b="b"/>
              <a:pathLst>
                <a:path w="3049" h="1073" extrusionOk="0">
                  <a:moveTo>
                    <a:pt x="3048" y="37"/>
                  </a:moveTo>
                  <a:cubicBezTo>
                    <a:pt x="2012" y="394"/>
                    <a:pt x="988" y="751"/>
                    <a:pt x="0" y="1073"/>
                  </a:cubicBezTo>
                  <a:cubicBezTo>
                    <a:pt x="214" y="834"/>
                    <a:pt x="2572" y="1"/>
                    <a:pt x="3048" y="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9182;p35">
              <a:extLst>
                <a:ext uri="{FF2B5EF4-FFF2-40B4-BE49-F238E27FC236}">
                  <a16:creationId xmlns:a16="http://schemas.microsoft.com/office/drawing/2014/main" id="{53C227F3-8B4F-E211-7DBC-E198C858EDB8}"/>
                </a:ext>
              </a:extLst>
            </p:cNvPr>
            <p:cNvSpPr/>
            <p:nvPr/>
          </p:nvSpPr>
          <p:spPr>
            <a:xfrm>
              <a:off x="3516500" y="2589425"/>
              <a:ext cx="75925" cy="29200"/>
            </a:xfrm>
            <a:custGeom>
              <a:avLst/>
              <a:gdLst/>
              <a:ahLst/>
              <a:cxnLst/>
              <a:rect l="l" t="t" r="r" b="b"/>
              <a:pathLst>
                <a:path w="3037" h="1168" extrusionOk="0">
                  <a:moveTo>
                    <a:pt x="0" y="1073"/>
                  </a:moveTo>
                  <a:cubicBezTo>
                    <a:pt x="1001" y="715"/>
                    <a:pt x="2013" y="358"/>
                    <a:pt x="3001" y="1"/>
                  </a:cubicBezTo>
                  <a:cubicBezTo>
                    <a:pt x="3025" y="37"/>
                    <a:pt x="3025" y="60"/>
                    <a:pt x="3037" y="96"/>
                  </a:cubicBezTo>
                  <a:cubicBezTo>
                    <a:pt x="2025" y="453"/>
                    <a:pt x="1024" y="811"/>
                    <a:pt x="12" y="1168"/>
                  </a:cubicBezTo>
                  <a:cubicBezTo>
                    <a:pt x="12" y="1132"/>
                    <a:pt x="0" y="1108"/>
                    <a:pt x="0" y="107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9183;p35">
              <a:extLst>
                <a:ext uri="{FF2B5EF4-FFF2-40B4-BE49-F238E27FC236}">
                  <a16:creationId xmlns:a16="http://schemas.microsoft.com/office/drawing/2014/main" id="{BE409411-9EE7-0720-10FB-FE91CBF0ED2B}"/>
                </a:ext>
              </a:extLst>
            </p:cNvPr>
            <p:cNvSpPr/>
            <p:nvPr/>
          </p:nvSpPr>
          <p:spPr>
            <a:xfrm>
              <a:off x="3739450" y="2584675"/>
              <a:ext cx="49125" cy="24725"/>
            </a:xfrm>
            <a:custGeom>
              <a:avLst/>
              <a:gdLst/>
              <a:ahLst/>
              <a:cxnLst/>
              <a:rect l="l" t="t" r="r" b="b"/>
              <a:pathLst>
                <a:path w="1965" h="989" extrusionOk="0">
                  <a:moveTo>
                    <a:pt x="1965" y="120"/>
                  </a:moveTo>
                  <a:cubicBezTo>
                    <a:pt x="1322" y="417"/>
                    <a:pt x="679" y="691"/>
                    <a:pt x="36" y="989"/>
                  </a:cubicBezTo>
                  <a:cubicBezTo>
                    <a:pt x="24" y="965"/>
                    <a:pt x="12" y="941"/>
                    <a:pt x="0" y="893"/>
                  </a:cubicBezTo>
                  <a:cubicBezTo>
                    <a:pt x="631" y="596"/>
                    <a:pt x="1274" y="298"/>
                    <a:pt x="1905" y="0"/>
                  </a:cubicBezTo>
                  <a:cubicBezTo>
                    <a:pt x="1929" y="48"/>
                    <a:pt x="1941" y="72"/>
                    <a:pt x="1965"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9184;p35">
              <a:extLst>
                <a:ext uri="{FF2B5EF4-FFF2-40B4-BE49-F238E27FC236}">
                  <a16:creationId xmlns:a16="http://schemas.microsoft.com/office/drawing/2014/main" id="{111B3E02-3D5C-5E87-C0E7-8DB7556D22A5}"/>
                </a:ext>
              </a:extLst>
            </p:cNvPr>
            <p:cNvSpPr/>
            <p:nvPr/>
          </p:nvSpPr>
          <p:spPr>
            <a:xfrm>
              <a:off x="3275400" y="2644800"/>
              <a:ext cx="53900" cy="17875"/>
            </a:xfrm>
            <a:custGeom>
              <a:avLst/>
              <a:gdLst/>
              <a:ahLst/>
              <a:cxnLst/>
              <a:rect l="l" t="t" r="r" b="b"/>
              <a:pathLst>
                <a:path w="2156" h="715" extrusionOk="0">
                  <a:moveTo>
                    <a:pt x="0" y="620"/>
                  </a:moveTo>
                  <a:cubicBezTo>
                    <a:pt x="715" y="405"/>
                    <a:pt x="1417" y="215"/>
                    <a:pt x="2120" y="1"/>
                  </a:cubicBezTo>
                  <a:cubicBezTo>
                    <a:pt x="2144" y="36"/>
                    <a:pt x="2144" y="60"/>
                    <a:pt x="2155" y="108"/>
                  </a:cubicBezTo>
                  <a:cubicBezTo>
                    <a:pt x="1441" y="310"/>
                    <a:pt x="739" y="512"/>
                    <a:pt x="24" y="715"/>
                  </a:cubicBezTo>
                  <a:cubicBezTo>
                    <a:pt x="12" y="679"/>
                    <a:pt x="0" y="643"/>
                    <a:pt x="0" y="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9185;p35">
              <a:extLst>
                <a:ext uri="{FF2B5EF4-FFF2-40B4-BE49-F238E27FC236}">
                  <a16:creationId xmlns:a16="http://schemas.microsoft.com/office/drawing/2014/main" id="{D3726F7E-7E09-2A64-3497-1A2FEBB5B5E4}"/>
                </a:ext>
              </a:extLst>
            </p:cNvPr>
            <p:cNvSpPr/>
            <p:nvPr/>
          </p:nvSpPr>
          <p:spPr>
            <a:xfrm>
              <a:off x="3670100" y="2484950"/>
              <a:ext cx="32450" cy="14025"/>
            </a:xfrm>
            <a:custGeom>
              <a:avLst/>
              <a:gdLst/>
              <a:ahLst/>
              <a:cxnLst/>
              <a:rect l="l" t="t" r="r" b="b"/>
              <a:pathLst>
                <a:path w="1298" h="561" extrusionOk="0">
                  <a:moveTo>
                    <a:pt x="0" y="429"/>
                  </a:moveTo>
                  <a:cubicBezTo>
                    <a:pt x="417" y="287"/>
                    <a:pt x="834" y="144"/>
                    <a:pt x="1250" y="1"/>
                  </a:cubicBezTo>
                  <a:cubicBezTo>
                    <a:pt x="1262" y="48"/>
                    <a:pt x="1286" y="72"/>
                    <a:pt x="1298" y="120"/>
                  </a:cubicBezTo>
                  <a:lnTo>
                    <a:pt x="48" y="56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9186;p35">
              <a:extLst>
                <a:ext uri="{FF2B5EF4-FFF2-40B4-BE49-F238E27FC236}">
                  <a16:creationId xmlns:a16="http://schemas.microsoft.com/office/drawing/2014/main" id="{BA26E352-AC2F-6DCC-90B4-359CF5EE5035}"/>
                </a:ext>
              </a:extLst>
            </p:cNvPr>
            <p:cNvSpPr/>
            <p:nvPr/>
          </p:nvSpPr>
          <p:spPr>
            <a:xfrm>
              <a:off x="3676050" y="2471850"/>
              <a:ext cx="23225" cy="10450"/>
            </a:xfrm>
            <a:custGeom>
              <a:avLst/>
              <a:gdLst/>
              <a:ahLst/>
              <a:cxnLst/>
              <a:rect l="l" t="t" r="r" b="b"/>
              <a:pathLst>
                <a:path w="929" h="418" extrusionOk="0">
                  <a:moveTo>
                    <a:pt x="929" y="132"/>
                  </a:moveTo>
                  <a:cubicBezTo>
                    <a:pt x="643" y="227"/>
                    <a:pt x="345" y="334"/>
                    <a:pt x="48" y="418"/>
                  </a:cubicBezTo>
                  <a:cubicBezTo>
                    <a:pt x="36" y="370"/>
                    <a:pt x="12" y="346"/>
                    <a:pt x="0" y="299"/>
                  </a:cubicBezTo>
                  <a:cubicBezTo>
                    <a:pt x="286" y="191"/>
                    <a:pt x="584" y="108"/>
                    <a:pt x="869" y="1"/>
                  </a:cubicBezTo>
                  <a:cubicBezTo>
                    <a:pt x="893" y="49"/>
                    <a:pt x="905" y="96"/>
                    <a:pt x="929" y="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9187;p35">
              <a:extLst>
                <a:ext uri="{FF2B5EF4-FFF2-40B4-BE49-F238E27FC236}">
                  <a16:creationId xmlns:a16="http://schemas.microsoft.com/office/drawing/2014/main" id="{50569249-B98C-1B33-52C5-73A86D4F1263}"/>
                </a:ext>
              </a:extLst>
            </p:cNvPr>
            <p:cNvSpPr/>
            <p:nvPr/>
          </p:nvSpPr>
          <p:spPr>
            <a:xfrm>
              <a:off x="3042025" y="1742300"/>
              <a:ext cx="122675" cy="39325"/>
            </a:xfrm>
            <a:custGeom>
              <a:avLst/>
              <a:gdLst/>
              <a:ahLst/>
              <a:cxnLst/>
              <a:rect l="l" t="t" r="r" b="b"/>
              <a:pathLst>
                <a:path w="4907" h="1573" extrusionOk="0">
                  <a:moveTo>
                    <a:pt x="4871" y="1572"/>
                  </a:moveTo>
                  <a:cubicBezTo>
                    <a:pt x="3287" y="965"/>
                    <a:pt x="1537" y="941"/>
                    <a:pt x="1" y="1"/>
                  </a:cubicBezTo>
                  <a:cubicBezTo>
                    <a:pt x="1668" y="501"/>
                    <a:pt x="3287" y="977"/>
                    <a:pt x="4906" y="1477"/>
                  </a:cubicBezTo>
                  <a:cubicBezTo>
                    <a:pt x="4894" y="1513"/>
                    <a:pt x="4882" y="1549"/>
                    <a:pt x="4871" y="15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9188;p35">
              <a:extLst>
                <a:ext uri="{FF2B5EF4-FFF2-40B4-BE49-F238E27FC236}">
                  <a16:creationId xmlns:a16="http://schemas.microsoft.com/office/drawing/2014/main" id="{36629562-D8D3-9071-499B-BF15885DD8A6}"/>
                </a:ext>
              </a:extLst>
            </p:cNvPr>
            <p:cNvSpPr/>
            <p:nvPr/>
          </p:nvSpPr>
          <p:spPr>
            <a:xfrm>
              <a:off x="3650450" y="1884000"/>
              <a:ext cx="76225" cy="27100"/>
            </a:xfrm>
            <a:custGeom>
              <a:avLst/>
              <a:gdLst/>
              <a:ahLst/>
              <a:cxnLst/>
              <a:rect l="l" t="t" r="r" b="b"/>
              <a:pathLst>
                <a:path w="3049" h="1084" extrusionOk="0">
                  <a:moveTo>
                    <a:pt x="3001" y="1084"/>
                  </a:moveTo>
                  <a:cubicBezTo>
                    <a:pt x="2001" y="774"/>
                    <a:pt x="1000" y="465"/>
                    <a:pt x="0" y="167"/>
                  </a:cubicBezTo>
                  <a:cubicBezTo>
                    <a:pt x="12" y="107"/>
                    <a:pt x="24" y="60"/>
                    <a:pt x="36" y="0"/>
                  </a:cubicBezTo>
                  <a:cubicBezTo>
                    <a:pt x="1072" y="250"/>
                    <a:pt x="2060" y="572"/>
                    <a:pt x="3048" y="929"/>
                  </a:cubicBezTo>
                  <a:cubicBezTo>
                    <a:pt x="3048" y="965"/>
                    <a:pt x="3036" y="1024"/>
                    <a:pt x="3001" y="10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9189;p35">
              <a:extLst>
                <a:ext uri="{FF2B5EF4-FFF2-40B4-BE49-F238E27FC236}">
                  <a16:creationId xmlns:a16="http://schemas.microsoft.com/office/drawing/2014/main" id="{5005A4D2-50BB-3DB3-D88D-DAB01590B7DD}"/>
                </a:ext>
              </a:extLst>
            </p:cNvPr>
            <p:cNvSpPr/>
            <p:nvPr/>
          </p:nvSpPr>
          <p:spPr>
            <a:xfrm>
              <a:off x="3760575" y="1917025"/>
              <a:ext cx="95575" cy="28600"/>
            </a:xfrm>
            <a:custGeom>
              <a:avLst/>
              <a:gdLst/>
              <a:ahLst/>
              <a:cxnLst/>
              <a:rect l="l" t="t" r="r" b="b"/>
              <a:pathLst>
                <a:path w="3823" h="1144" extrusionOk="0">
                  <a:moveTo>
                    <a:pt x="1" y="1"/>
                  </a:moveTo>
                  <a:cubicBezTo>
                    <a:pt x="1298" y="358"/>
                    <a:pt x="2549" y="691"/>
                    <a:pt x="3822" y="1049"/>
                  </a:cubicBezTo>
                  <a:cubicBezTo>
                    <a:pt x="3382" y="1144"/>
                    <a:pt x="346" y="34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9190;p35">
              <a:extLst>
                <a:ext uri="{FF2B5EF4-FFF2-40B4-BE49-F238E27FC236}">
                  <a16:creationId xmlns:a16="http://schemas.microsoft.com/office/drawing/2014/main" id="{2BEBD570-BE18-C577-BCB6-0A817C0BEA50}"/>
                </a:ext>
              </a:extLst>
            </p:cNvPr>
            <p:cNvSpPr/>
            <p:nvPr/>
          </p:nvSpPr>
          <p:spPr>
            <a:xfrm>
              <a:off x="3183425" y="1769700"/>
              <a:ext cx="65800" cy="27700"/>
            </a:xfrm>
            <a:custGeom>
              <a:avLst/>
              <a:gdLst/>
              <a:ahLst/>
              <a:cxnLst/>
              <a:rect l="l" t="t" r="r" b="b"/>
              <a:pathLst>
                <a:path w="2632" h="1108" extrusionOk="0">
                  <a:moveTo>
                    <a:pt x="60" y="0"/>
                  </a:moveTo>
                  <a:cubicBezTo>
                    <a:pt x="929" y="334"/>
                    <a:pt x="1786" y="643"/>
                    <a:pt x="2632" y="977"/>
                  </a:cubicBezTo>
                  <a:lnTo>
                    <a:pt x="2596" y="1107"/>
                  </a:lnTo>
                  <a:cubicBezTo>
                    <a:pt x="1727" y="798"/>
                    <a:pt x="870" y="465"/>
                    <a:pt x="0" y="155"/>
                  </a:cubicBezTo>
                  <a:cubicBezTo>
                    <a:pt x="12" y="95"/>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9191;p35">
              <a:extLst>
                <a:ext uri="{FF2B5EF4-FFF2-40B4-BE49-F238E27FC236}">
                  <a16:creationId xmlns:a16="http://schemas.microsoft.com/office/drawing/2014/main" id="{7F95CAE1-8B31-B88C-7FA1-ED7D7BED3A3C}"/>
                </a:ext>
              </a:extLst>
            </p:cNvPr>
            <p:cNvSpPr/>
            <p:nvPr/>
          </p:nvSpPr>
          <p:spPr>
            <a:xfrm>
              <a:off x="3886775" y="1966750"/>
              <a:ext cx="63125" cy="20550"/>
            </a:xfrm>
            <a:custGeom>
              <a:avLst/>
              <a:gdLst/>
              <a:ahLst/>
              <a:cxnLst/>
              <a:rect l="l" t="t" r="r" b="b"/>
              <a:pathLst>
                <a:path w="2525" h="822" extrusionOk="0">
                  <a:moveTo>
                    <a:pt x="72" y="0"/>
                  </a:moveTo>
                  <a:cubicBezTo>
                    <a:pt x="894" y="238"/>
                    <a:pt x="1703" y="453"/>
                    <a:pt x="2525" y="691"/>
                  </a:cubicBezTo>
                  <a:lnTo>
                    <a:pt x="2477" y="822"/>
                  </a:lnTo>
                  <a:cubicBezTo>
                    <a:pt x="1668" y="607"/>
                    <a:pt x="834" y="369"/>
                    <a:pt x="1" y="143"/>
                  </a:cubicBezTo>
                  <a:cubicBezTo>
                    <a:pt x="25" y="95"/>
                    <a:pt x="37" y="36"/>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9192;p35">
              <a:extLst>
                <a:ext uri="{FF2B5EF4-FFF2-40B4-BE49-F238E27FC236}">
                  <a16:creationId xmlns:a16="http://schemas.microsoft.com/office/drawing/2014/main" id="{9FB9E4D4-51FA-8FEA-0AB9-A54EFFF066B5}"/>
                </a:ext>
              </a:extLst>
            </p:cNvPr>
            <p:cNvSpPr/>
            <p:nvPr/>
          </p:nvSpPr>
          <p:spPr>
            <a:xfrm>
              <a:off x="3761775" y="2019725"/>
              <a:ext cx="62525" cy="13125"/>
            </a:xfrm>
            <a:custGeom>
              <a:avLst/>
              <a:gdLst/>
              <a:ahLst/>
              <a:cxnLst/>
              <a:rect l="l" t="t" r="r" b="b"/>
              <a:pathLst>
                <a:path w="2501" h="525" extrusionOk="0">
                  <a:moveTo>
                    <a:pt x="2477" y="524"/>
                  </a:moveTo>
                  <a:cubicBezTo>
                    <a:pt x="1643" y="405"/>
                    <a:pt x="834" y="286"/>
                    <a:pt x="0" y="167"/>
                  </a:cubicBezTo>
                  <a:lnTo>
                    <a:pt x="0" y="84"/>
                  </a:lnTo>
                  <a:cubicBezTo>
                    <a:pt x="84" y="48"/>
                    <a:pt x="191" y="0"/>
                    <a:pt x="274" y="24"/>
                  </a:cubicBezTo>
                  <a:cubicBezTo>
                    <a:pt x="1024" y="143"/>
                    <a:pt x="1762" y="274"/>
                    <a:pt x="2501" y="393"/>
                  </a:cubicBezTo>
                  <a:cubicBezTo>
                    <a:pt x="2477" y="441"/>
                    <a:pt x="2477" y="477"/>
                    <a:pt x="2477" y="5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9193;p35">
              <a:extLst>
                <a:ext uri="{FF2B5EF4-FFF2-40B4-BE49-F238E27FC236}">
                  <a16:creationId xmlns:a16="http://schemas.microsoft.com/office/drawing/2014/main" id="{D336FF04-B4A3-9BD2-360D-E3A8509BDD64}"/>
                </a:ext>
              </a:extLst>
            </p:cNvPr>
            <p:cNvSpPr/>
            <p:nvPr/>
          </p:nvSpPr>
          <p:spPr>
            <a:xfrm>
              <a:off x="3857325" y="1977750"/>
              <a:ext cx="52400" cy="19375"/>
            </a:xfrm>
            <a:custGeom>
              <a:avLst/>
              <a:gdLst/>
              <a:ahLst/>
              <a:cxnLst/>
              <a:rect l="l" t="t" r="r" b="b"/>
              <a:pathLst>
                <a:path w="2096" h="775" extrusionOk="0">
                  <a:moveTo>
                    <a:pt x="0" y="1"/>
                  </a:moveTo>
                  <a:lnTo>
                    <a:pt x="2096" y="667"/>
                  </a:lnTo>
                  <a:cubicBezTo>
                    <a:pt x="2096" y="703"/>
                    <a:pt x="2084" y="751"/>
                    <a:pt x="2084" y="775"/>
                  </a:cubicBezTo>
                  <a:cubicBezTo>
                    <a:pt x="1988" y="775"/>
                    <a:pt x="1905" y="775"/>
                    <a:pt x="1834" y="763"/>
                  </a:cubicBezTo>
                  <a:cubicBezTo>
                    <a:pt x="1262" y="584"/>
                    <a:pt x="714" y="405"/>
                    <a:pt x="143" y="203"/>
                  </a:cubicBezTo>
                  <a:cubicBezTo>
                    <a:pt x="72" y="191"/>
                    <a:pt x="60" y="72"/>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9194;p35">
              <a:extLst>
                <a:ext uri="{FF2B5EF4-FFF2-40B4-BE49-F238E27FC236}">
                  <a16:creationId xmlns:a16="http://schemas.microsoft.com/office/drawing/2014/main" id="{08E13460-3343-CAD9-3636-E93865460E3D}"/>
                </a:ext>
              </a:extLst>
            </p:cNvPr>
            <p:cNvSpPr/>
            <p:nvPr/>
          </p:nvSpPr>
          <p:spPr>
            <a:xfrm>
              <a:off x="3102750" y="2242675"/>
              <a:ext cx="64325" cy="8950"/>
            </a:xfrm>
            <a:custGeom>
              <a:avLst/>
              <a:gdLst/>
              <a:ahLst/>
              <a:cxnLst/>
              <a:rect l="l" t="t" r="r" b="b"/>
              <a:pathLst>
                <a:path w="2573" h="358" extrusionOk="0">
                  <a:moveTo>
                    <a:pt x="2573" y="226"/>
                  </a:moveTo>
                  <a:cubicBezTo>
                    <a:pt x="1691" y="357"/>
                    <a:pt x="846" y="215"/>
                    <a:pt x="1" y="119"/>
                  </a:cubicBezTo>
                  <a:cubicBezTo>
                    <a:pt x="1" y="72"/>
                    <a:pt x="1" y="48"/>
                    <a:pt x="13" y="0"/>
                  </a:cubicBezTo>
                  <a:cubicBezTo>
                    <a:pt x="858" y="72"/>
                    <a:pt x="1715" y="155"/>
                    <a:pt x="2573" y="22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9195;p35">
              <a:extLst>
                <a:ext uri="{FF2B5EF4-FFF2-40B4-BE49-F238E27FC236}">
                  <a16:creationId xmlns:a16="http://schemas.microsoft.com/office/drawing/2014/main" id="{108B00DA-1D65-D492-30B9-9F47125BAE73}"/>
                </a:ext>
              </a:extLst>
            </p:cNvPr>
            <p:cNvSpPr/>
            <p:nvPr/>
          </p:nvSpPr>
          <p:spPr>
            <a:xfrm>
              <a:off x="3883800" y="1945600"/>
              <a:ext cx="76225" cy="19975"/>
            </a:xfrm>
            <a:custGeom>
              <a:avLst/>
              <a:gdLst/>
              <a:ahLst/>
              <a:cxnLst/>
              <a:rect l="l" t="t" r="r" b="b"/>
              <a:pathLst>
                <a:path w="3049" h="799" extrusionOk="0">
                  <a:moveTo>
                    <a:pt x="60" y="1"/>
                  </a:moveTo>
                  <a:cubicBezTo>
                    <a:pt x="1049" y="227"/>
                    <a:pt x="2049" y="465"/>
                    <a:pt x="3049" y="691"/>
                  </a:cubicBezTo>
                  <a:cubicBezTo>
                    <a:pt x="3037" y="727"/>
                    <a:pt x="3037" y="763"/>
                    <a:pt x="3013" y="799"/>
                  </a:cubicBezTo>
                  <a:cubicBezTo>
                    <a:pt x="2001" y="572"/>
                    <a:pt x="1013" y="334"/>
                    <a:pt x="1" y="108"/>
                  </a:cubicBezTo>
                  <a:cubicBezTo>
                    <a:pt x="25" y="84"/>
                    <a:pt x="36"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9196;p35">
              <a:extLst>
                <a:ext uri="{FF2B5EF4-FFF2-40B4-BE49-F238E27FC236}">
                  <a16:creationId xmlns:a16="http://schemas.microsoft.com/office/drawing/2014/main" id="{32A773EA-51FB-33AA-CA82-45FB39DD28D1}"/>
                </a:ext>
              </a:extLst>
            </p:cNvPr>
            <p:cNvSpPr/>
            <p:nvPr/>
          </p:nvSpPr>
          <p:spPr>
            <a:xfrm>
              <a:off x="3598950" y="1875075"/>
              <a:ext cx="45875" cy="20250"/>
            </a:xfrm>
            <a:custGeom>
              <a:avLst/>
              <a:gdLst/>
              <a:ahLst/>
              <a:cxnLst/>
              <a:rect l="l" t="t" r="r" b="b"/>
              <a:pathLst>
                <a:path w="1835" h="810" extrusionOk="0">
                  <a:moveTo>
                    <a:pt x="1775" y="810"/>
                  </a:moveTo>
                  <a:cubicBezTo>
                    <a:pt x="1179" y="583"/>
                    <a:pt x="584" y="369"/>
                    <a:pt x="0" y="155"/>
                  </a:cubicBezTo>
                  <a:cubicBezTo>
                    <a:pt x="24" y="107"/>
                    <a:pt x="36" y="48"/>
                    <a:pt x="60" y="0"/>
                  </a:cubicBezTo>
                  <a:cubicBezTo>
                    <a:pt x="655" y="226"/>
                    <a:pt x="1251" y="452"/>
                    <a:pt x="1834" y="667"/>
                  </a:cubicBezTo>
                  <a:cubicBezTo>
                    <a:pt x="1810" y="702"/>
                    <a:pt x="1786" y="762"/>
                    <a:pt x="1775"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9197;p35">
              <a:extLst>
                <a:ext uri="{FF2B5EF4-FFF2-40B4-BE49-F238E27FC236}">
                  <a16:creationId xmlns:a16="http://schemas.microsoft.com/office/drawing/2014/main" id="{52CBABAB-EEFA-30E5-BBA6-BA57B96DA51C}"/>
                </a:ext>
              </a:extLst>
            </p:cNvPr>
            <p:cNvSpPr/>
            <p:nvPr/>
          </p:nvSpPr>
          <p:spPr>
            <a:xfrm>
              <a:off x="3839150" y="1988175"/>
              <a:ext cx="41700" cy="19075"/>
            </a:xfrm>
            <a:custGeom>
              <a:avLst/>
              <a:gdLst/>
              <a:ahLst/>
              <a:cxnLst/>
              <a:rect l="l" t="t" r="r" b="b"/>
              <a:pathLst>
                <a:path w="1668" h="763" extrusionOk="0">
                  <a:moveTo>
                    <a:pt x="1620" y="762"/>
                  </a:moveTo>
                  <a:cubicBezTo>
                    <a:pt x="1084" y="560"/>
                    <a:pt x="549" y="358"/>
                    <a:pt x="1" y="143"/>
                  </a:cubicBezTo>
                  <a:cubicBezTo>
                    <a:pt x="13" y="108"/>
                    <a:pt x="37" y="48"/>
                    <a:pt x="60" y="0"/>
                  </a:cubicBezTo>
                  <a:cubicBezTo>
                    <a:pt x="596" y="203"/>
                    <a:pt x="1132" y="405"/>
                    <a:pt x="1668" y="608"/>
                  </a:cubicBezTo>
                  <a:cubicBezTo>
                    <a:pt x="1644" y="655"/>
                    <a:pt x="1632" y="715"/>
                    <a:pt x="1620" y="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9198;p35">
              <a:extLst>
                <a:ext uri="{FF2B5EF4-FFF2-40B4-BE49-F238E27FC236}">
                  <a16:creationId xmlns:a16="http://schemas.microsoft.com/office/drawing/2014/main" id="{C422264A-F63D-AF28-96EA-D3CE637F0CF1}"/>
                </a:ext>
              </a:extLst>
            </p:cNvPr>
            <p:cNvSpPr/>
            <p:nvPr/>
          </p:nvSpPr>
          <p:spPr>
            <a:xfrm>
              <a:off x="3136975" y="2225100"/>
              <a:ext cx="62550" cy="11050"/>
            </a:xfrm>
            <a:custGeom>
              <a:avLst/>
              <a:gdLst/>
              <a:ahLst/>
              <a:cxnLst/>
              <a:rect l="l" t="t" r="r" b="b"/>
              <a:pathLst>
                <a:path w="2502" h="442" extrusionOk="0">
                  <a:moveTo>
                    <a:pt x="1" y="1"/>
                  </a:moveTo>
                  <a:lnTo>
                    <a:pt x="2501" y="406"/>
                  </a:lnTo>
                  <a:lnTo>
                    <a:pt x="2501" y="441"/>
                  </a:lnTo>
                  <a:cubicBezTo>
                    <a:pt x="2227" y="417"/>
                    <a:pt x="1977" y="406"/>
                    <a:pt x="1715" y="382"/>
                  </a:cubicBezTo>
                  <a:cubicBezTo>
                    <a:pt x="1239" y="322"/>
                    <a:pt x="739" y="239"/>
                    <a:pt x="263" y="156"/>
                  </a:cubicBezTo>
                  <a:cubicBezTo>
                    <a:pt x="180" y="144"/>
                    <a:pt x="84" y="48"/>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9199;p35">
              <a:extLst>
                <a:ext uri="{FF2B5EF4-FFF2-40B4-BE49-F238E27FC236}">
                  <a16:creationId xmlns:a16="http://schemas.microsoft.com/office/drawing/2014/main" id="{6E3326CD-F230-B301-D532-E32631473A71}"/>
                </a:ext>
              </a:extLst>
            </p:cNvPr>
            <p:cNvSpPr/>
            <p:nvPr/>
          </p:nvSpPr>
          <p:spPr>
            <a:xfrm>
              <a:off x="3202775" y="2211425"/>
              <a:ext cx="50325" cy="4475"/>
            </a:xfrm>
            <a:custGeom>
              <a:avLst/>
              <a:gdLst/>
              <a:ahLst/>
              <a:cxnLst/>
              <a:rect l="l" t="t" r="r" b="b"/>
              <a:pathLst>
                <a:path w="2013" h="179" extrusionOk="0">
                  <a:moveTo>
                    <a:pt x="2012" y="119"/>
                  </a:moveTo>
                  <a:cubicBezTo>
                    <a:pt x="1905" y="131"/>
                    <a:pt x="1786" y="179"/>
                    <a:pt x="1679" y="179"/>
                  </a:cubicBezTo>
                  <a:cubicBezTo>
                    <a:pt x="1119" y="155"/>
                    <a:pt x="548" y="119"/>
                    <a:pt x="0" y="95"/>
                  </a:cubicBezTo>
                  <a:lnTo>
                    <a:pt x="0" y="0"/>
                  </a:lnTo>
                  <a:cubicBezTo>
                    <a:pt x="667" y="24"/>
                    <a:pt x="1322" y="71"/>
                    <a:pt x="2001" y="107"/>
                  </a:cubicBezTo>
                  <a:cubicBezTo>
                    <a:pt x="2001" y="107"/>
                    <a:pt x="2012" y="107"/>
                    <a:pt x="2012" y="11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9200;p35">
              <a:extLst>
                <a:ext uri="{FF2B5EF4-FFF2-40B4-BE49-F238E27FC236}">
                  <a16:creationId xmlns:a16="http://schemas.microsoft.com/office/drawing/2014/main" id="{28D549B7-AEFD-8B55-4D7B-917AC80514AE}"/>
                </a:ext>
              </a:extLst>
            </p:cNvPr>
            <p:cNvSpPr/>
            <p:nvPr/>
          </p:nvSpPr>
          <p:spPr>
            <a:xfrm>
              <a:off x="2551800" y="2577225"/>
              <a:ext cx="155400" cy="61650"/>
            </a:xfrm>
            <a:custGeom>
              <a:avLst/>
              <a:gdLst/>
              <a:ahLst/>
              <a:cxnLst/>
              <a:rect l="l" t="t" r="r" b="b"/>
              <a:pathLst>
                <a:path w="6216" h="2466" extrusionOk="0">
                  <a:moveTo>
                    <a:pt x="6156" y="2465"/>
                  </a:moveTo>
                  <a:lnTo>
                    <a:pt x="0" y="108"/>
                  </a:lnTo>
                  <a:cubicBezTo>
                    <a:pt x="12" y="72"/>
                    <a:pt x="24" y="25"/>
                    <a:pt x="36" y="1"/>
                  </a:cubicBezTo>
                  <a:cubicBezTo>
                    <a:pt x="2143" y="668"/>
                    <a:pt x="4167" y="1537"/>
                    <a:pt x="6215" y="2311"/>
                  </a:cubicBezTo>
                  <a:cubicBezTo>
                    <a:pt x="6203" y="2370"/>
                    <a:pt x="6168" y="2430"/>
                    <a:pt x="6156" y="246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9201;p35">
              <a:extLst>
                <a:ext uri="{FF2B5EF4-FFF2-40B4-BE49-F238E27FC236}">
                  <a16:creationId xmlns:a16="http://schemas.microsoft.com/office/drawing/2014/main" id="{55C7AD5C-51FA-A961-93FC-0C59EABBAF5E}"/>
                </a:ext>
              </a:extLst>
            </p:cNvPr>
            <p:cNvSpPr/>
            <p:nvPr/>
          </p:nvSpPr>
          <p:spPr>
            <a:xfrm>
              <a:off x="2625625" y="2571275"/>
              <a:ext cx="100625" cy="38725"/>
            </a:xfrm>
            <a:custGeom>
              <a:avLst/>
              <a:gdLst/>
              <a:ahLst/>
              <a:cxnLst/>
              <a:rect l="l" t="t" r="r" b="b"/>
              <a:pathLst>
                <a:path w="4025" h="1549" extrusionOk="0">
                  <a:moveTo>
                    <a:pt x="60" y="1"/>
                  </a:moveTo>
                  <a:cubicBezTo>
                    <a:pt x="1393" y="477"/>
                    <a:pt x="2703" y="965"/>
                    <a:pt x="4024" y="1441"/>
                  </a:cubicBezTo>
                  <a:cubicBezTo>
                    <a:pt x="4024" y="1477"/>
                    <a:pt x="4012" y="1501"/>
                    <a:pt x="4012" y="1548"/>
                  </a:cubicBezTo>
                  <a:cubicBezTo>
                    <a:pt x="3846" y="1513"/>
                    <a:pt x="3679" y="1513"/>
                    <a:pt x="3536" y="1477"/>
                  </a:cubicBezTo>
                  <a:cubicBezTo>
                    <a:pt x="2417" y="1072"/>
                    <a:pt x="1298" y="656"/>
                    <a:pt x="179" y="239"/>
                  </a:cubicBezTo>
                  <a:cubicBezTo>
                    <a:pt x="119" y="203"/>
                    <a:pt x="60" y="144"/>
                    <a:pt x="0" y="120"/>
                  </a:cubicBezTo>
                  <a:cubicBezTo>
                    <a:pt x="36" y="72"/>
                    <a:pt x="48"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9202;p35">
              <a:extLst>
                <a:ext uri="{FF2B5EF4-FFF2-40B4-BE49-F238E27FC236}">
                  <a16:creationId xmlns:a16="http://schemas.microsoft.com/office/drawing/2014/main" id="{00768CE1-05E3-5119-7F9F-0EF0B53CC945}"/>
                </a:ext>
              </a:extLst>
            </p:cNvPr>
            <p:cNvSpPr/>
            <p:nvPr/>
          </p:nvSpPr>
          <p:spPr>
            <a:xfrm>
              <a:off x="2482750" y="2609975"/>
              <a:ext cx="91400" cy="42875"/>
            </a:xfrm>
            <a:custGeom>
              <a:avLst/>
              <a:gdLst/>
              <a:ahLst/>
              <a:cxnLst/>
              <a:rect l="l" t="t" r="r" b="b"/>
              <a:pathLst>
                <a:path w="3656" h="1715" extrusionOk="0">
                  <a:moveTo>
                    <a:pt x="60" y="0"/>
                  </a:moveTo>
                  <a:cubicBezTo>
                    <a:pt x="1250" y="524"/>
                    <a:pt x="2465" y="1060"/>
                    <a:pt x="3655" y="1572"/>
                  </a:cubicBezTo>
                  <a:cubicBezTo>
                    <a:pt x="3631" y="1620"/>
                    <a:pt x="3608" y="1667"/>
                    <a:pt x="3596" y="1715"/>
                  </a:cubicBezTo>
                  <a:cubicBezTo>
                    <a:pt x="2381" y="1215"/>
                    <a:pt x="1167" y="715"/>
                    <a:pt x="0" y="120"/>
                  </a:cubicBezTo>
                  <a:cubicBezTo>
                    <a:pt x="36" y="72"/>
                    <a:pt x="48" y="48"/>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9203;p35">
              <a:extLst>
                <a:ext uri="{FF2B5EF4-FFF2-40B4-BE49-F238E27FC236}">
                  <a16:creationId xmlns:a16="http://schemas.microsoft.com/office/drawing/2014/main" id="{6BA1F27A-6E7B-CA81-31DC-1A58999F0905}"/>
                </a:ext>
              </a:extLst>
            </p:cNvPr>
            <p:cNvSpPr/>
            <p:nvPr/>
          </p:nvSpPr>
          <p:spPr>
            <a:xfrm>
              <a:off x="2452675" y="2613550"/>
              <a:ext cx="89625" cy="44075"/>
            </a:xfrm>
            <a:custGeom>
              <a:avLst/>
              <a:gdLst/>
              <a:ahLst/>
              <a:cxnLst/>
              <a:rect l="l" t="t" r="r" b="b"/>
              <a:pathLst>
                <a:path w="3585" h="1763" extrusionOk="0">
                  <a:moveTo>
                    <a:pt x="3525" y="1762"/>
                  </a:moveTo>
                  <a:lnTo>
                    <a:pt x="1" y="155"/>
                  </a:lnTo>
                  <a:cubicBezTo>
                    <a:pt x="12" y="108"/>
                    <a:pt x="48" y="60"/>
                    <a:pt x="60" y="0"/>
                  </a:cubicBezTo>
                  <a:cubicBezTo>
                    <a:pt x="1239" y="536"/>
                    <a:pt x="2406" y="1060"/>
                    <a:pt x="3584" y="1596"/>
                  </a:cubicBezTo>
                  <a:cubicBezTo>
                    <a:pt x="3572" y="1667"/>
                    <a:pt x="3560" y="1715"/>
                    <a:pt x="3525" y="176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9204;p35">
              <a:extLst>
                <a:ext uri="{FF2B5EF4-FFF2-40B4-BE49-F238E27FC236}">
                  <a16:creationId xmlns:a16="http://schemas.microsoft.com/office/drawing/2014/main" id="{73BD2D19-1325-756A-037C-ABFC992B64C5}"/>
                </a:ext>
              </a:extLst>
            </p:cNvPr>
            <p:cNvSpPr/>
            <p:nvPr/>
          </p:nvSpPr>
          <p:spPr>
            <a:xfrm>
              <a:off x="2568750" y="2596575"/>
              <a:ext cx="95575" cy="39925"/>
            </a:xfrm>
            <a:custGeom>
              <a:avLst/>
              <a:gdLst/>
              <a:ahLst/>
              <a:cxnLst/>
              <a:rect l="l" t="t" r="r" b="b"/>
              <a:pathLst>
                <a:path w="3823" h="1597" extrusionOk="0">
                  <a:moveTo>
                    <a:pt x="3799" y="1596"/>
                  </a:moveTo>
                  <a:cubicBezTo>
                    <a:pt x="2489" y="1203"/>
                    <a:pt x="1251" y="644"/>
                    <a:pt x="1" y="108"/>
                  </a:cubicBezTo>
                  <a:cubicBezTo>
                    <a:pt x="13" y="72"/>
                    <a:pt x="37" y="25"/>
                    <a:pt x="49" y="1"/>
                  </a:cubicBezTo>
                  <a:cubicBezTo>
                    <a:pt x="1311" y="489"/>
                    <a:pt x="2561" y="1001"/>
                    <a:pt x="3823" y="1489"/>
                  </a:cubicBezTo>
                  <a:cubicBezTo>
                    <a:pt x="3811" y="1537"/>
                    <a:pt x="3811" y="1560"/>
                    <a:pt x="3799" y="15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9205;p35">
              <a:extLst>
                <a:ext uri="{FF2B5EF4-FFF2-40B4-BE49-F238E27FC236}">
                  <a16:creationId xmlns:a16="http://schemas.microsoft.com/office/drawing/2014/main" id="{059086B4-97FB-259D-332E-F0547D745C9C}"/>
                </a:ext>
              </a:extLst>
            </p:cNvPr>
            <p:cNvSpPr/>
            <p:nvPr/>
          </p:nvSpPr>
          <p:spPr>
            <a:xfrm>
              <a:off x="2611925" y="2580500"/>
              <a:ext cx="57775" cy="29500"/>
            </a:xfrm>
            <a:custGeom>
              <a:avLst/>
              <a:gdLst/>
              <a:ahLst/>
              <a:cxnLst/>
              <a:rect l="l" t="t" r="r" b="b"/>
              <a:pathLst>
                <a:path w="2311" h="1180" extrusionOk="0">
                  <a:moveTo>
                    <a:pt x="2251" y="1179"/>
                  </a:moveTo>
                  <a:cubicBezTo>
                    <a:pt x="1501" y="834"/>
                    <a:pt x="762" y="489"/>
                    <a:pt x="0" y="156"/>
                  </a:cubicBezTo>
                  <a:cubicBezTo>
                    <a:pt x="36" y="108"/>
                    <a:pt x="48" y="48"/>
                    <a:pt x="72" y="1"/>
                  </a:cubicBezTo>
                  <a:cubicBezTo>
                    <a:pt x="822" y="346"/>
                    <a:pt x="1560" y="703"/>
                    <a:pt x="2310" y="1049"/>
                  </a:cubicBezTo>
                  <a:cubicBezTo>
                    <a:pt x="2274" y="1084"/>
                    <a:pt x="2263" y="1132"/>
                    <a:pt x="2251" y="11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9206;p35">
              <a:extLst>
                <a:ext uri="{FF2B5EF4-FFF2-40B4-BE49-F238E27FC236}">
                  <a16:creationId xmlns:a16="http://schemas.microsoft.com/office/drawing/2014/main" id="{8D7CF2D6-8763-E0E2-4ADF-6668AA880FAB}"/>
                </a:ext>
              </a:extLst>
            </p:cNvPr>
            <p:cNvSpPr/>
            <p:nvPr/>
          </p:nvSpPr>
          <p:spPr>
            <a:xfrm>
              <a:off x="2394625" y="2662075"/>
              <a:ext cx="47650" cy="26800"/>
            </a:xfrm>
            <a:custGeom>
              <a:avLst/>
              <a:gdLst/>
              <a:ahLst/>
              <a:cxnLst/>
              <a:rect l="l" t="t" r="r" b="b"/>
              <a:pathLst>
                <a:path w="1906" h="1072" extrusionOk="0">
                  <a:moveTo>
                    <a:pt x="1834" y="1072"/>
                  </a:moveTo>
                  <a:lnTo>
                    <a:pt x="1" y="131"/>
                  </a:lnTo>
                  <a:cubicBezTo>
                    <a:pt x="37" y="83"/>
                    <a:pt x="48" y="48"/>
                    <a:pt x="72" y="0"/>
                  </a:cubicBezTo>
                  <a:lnTo>
                    <a:pt x="1906" y="941"/>
                  </a:lnTo>
                  <a:cubicBezTo>
                    <a:pt x="1882" y="976"/>
                    <a:pt x="1846" y="1024"/>
                    <a:pt x="1834" y="10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9207;p35">
              <a:extLst>
                <a:ext uri="{FF2B5EF4-FFF2-40B4-BE49-F238E27FC236}">
                  <a16:creationId xmlns:a16="http://schemas.microsoft.com/office/drawing/2014/main" id="{DB6A5501-AD7C-2981-1DFC-978F1EE6EC59}"/>
                </a:ext>
              </a:extLst>
            </p:cNvPr>
            <p:cNvSpPr/>
            <p:nvPr/>
          </p:nvSpPr>
          <p:spPr>
            <a:xfrm>
              <a:off x="2394625" y="2647475"/>
              <a:ext cx="47350" cy="26825"/>
            </a:xfrm>
            <a:custGeom>
              <a:avLst/>
              <a:gdLst/>
              <a:ahLst/>
              <a:cxnLst/>
              <a:rect l="l" t="t" r="r" b="b"/>
              <a:pathLst>
                <a:path w="1894" h="1073" extrusionOk="0">
                  <a:moveTo>
                    <a:pt x="72" y="1"/>
                  </a:moveTo>
                  <a:cubicBezTo>
                    <a:pt x="691" y="310"/>
                    <a:pt x="1299" y="644"/>
                    <a:pt x="1894" y="953"/>
                  </a:cubicBezTo>
                  <a:cubicBezTo>
                    <a:pt x="1882" y="1001"/>
                    <a:pt x="1846" y="1048"/>
                    <a:pt x="1834" y="1072"/>
                  </a:cubicBezTo>
                  <a:cubicBezTo>
                    <a:pt x="1227" y="763"/>
                    <a:pt x="608" y="453"/>
                    <a:pt x="1" y="120"/>
                  </a:cubicBezTo>
                  <a:cubicBezTo>
                    <a:pt x="25" y="96"/>
                    <a:pt x="60" y="48"/>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9208;p35">
              <a:extLst>
                <a:ext uri="{FF2B5EF4-FFF2-40B4-BE49-F238E27FC236}">
                  <a16:creationId xmlns:a16="http://schemas.microsoft.com/office/drawing/2014/main" id="{6CC0E790-A5A9-A7C3-B38A-E4B39597A8E8}"/>
                </a:ext>
              </a:extLst>
            </p:cNvPr>
            <p:cNvSpPr/>
            <p:nvPr/>
          </p:nvSpPr>
          <p:spPr>
            <a:xfrm>
              <a:off x="2520850" y="2670700"/>
              <a:ext cx="40500" cy="20550"/>
            </a:xfrm>
            <a:custGeom>
              <a:avLst/>
              <a:gdLst/>
              <a:ahLst/>
              <a:cxnLst/>
              <a:rect l="l" t="t" r="r" b="b"/>
              <a:pathLst>
                <a:path w="1620" h="822" extrusionOk="0">
                  <a:moveTo>
                    <a:pt x="60" y="0"/>
                  </a:moveTo>
                  <a:cubicBezTo>
                    <a:pt x="583" y="238"/>
                    <a:pt x="1095" y="453"/>
                    <a:pt x="1619" y="691"/>
                  </a:cubicBezTo>
                  <a:cubicBezTo>
                    <a:pt x="1607" y="739"/>
                    <a:pt x="1572" y="786"/>
                    <a:pt x="1560" y="822"/>
                  </a:cubicBezTo>
                  <a:cubicBezTo>
                    <a:pt x="1036" y="584"/>
                    <a:pt x="524" y="358"/>
                    <a:pt x="0" y="131"/>
                  </a:cubicBezTo>
                  <a:cubicBezTo>
                    <a:pt x="24" y="84"/>
                    <a:pt x="36"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9209;p35">
              <a:extLst>
                <a:ext uri="{FF2B5EF4-FFF2-40B4-BE49-F238E27FC236}">
                  <a16:creationId xmlns:a16="http://schemas.microsoft.com/office/drawing/2014/main" id="{4C4FB12E-614B-1B93-4990-BF6964611D34}"/>
                </a:ext>
              </a:extLst>
            </p:cNvPr>
            <p:cNvSpPr/>
            <p:nvPr/>
          </p:nvSpPr>
          <p:spPr>
            <a:xfrm>
              <a:off x="2431250" y="2592700"/>
              <a:ext cx="32475" cy="14925"/>
            </a:xfrm>
            <a:custGeom>
              <a:avLst/>
              <a:gdLst/>
              <a:ahLst/>
              <a:cxnLst/>
              <a:rect l="l" t="t" r="r" b="b"/>
              <a:pathLst>
                <a:path w="1299" h="597" extrusionOk="0">
                  <a:moveTo>
                    <a:pt x="48" y="1"/>
                  </a:moveTo>
                  <a:cubicBezTo>
                    <a:pt x="465" y="156"/>
                    <a:pt x="893" y="287"/>
                    <a:pt x="1298" y="441"/>
                  </a:cubicBezTo>
                  <a:cubicBezTo>
                    <a:pt x="1286" y="501"/>
                    <a:pt x="1274" y="537"/>
                    <a:pt x="1239" y="596"/>
                  </a:cubicBezTo>
                  <a:cubicBezTo>
                    <a:pt x="834" y="465"/>
                    <a:pt x="405" y="322"/>
                    <a:pt x="0" y="180"/>
                  </a:cubicBezTo>
                  <a:cubicBezTo>
                    <a:pt x="24" y="108"/>
                    <a:pt x="36" y="49"/>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9210;p35">
              <a:extLst>
                <a:ext uri="{FF2B5EF4-FFF2-40B4-BE49-F238E27FC236}">
                  <a16:creationId xmlns:a16="http://schemas.microsoft.com/office/drawing/2014/main" id="{2D7B1B2C-E492-4F60-3747-90C04F1C06A4}"/>
                </a:ext>
              </a:extLst>
            </p:cNvPr>
            <p:cNvSpPr/>
            <p:nvPr/>
          </p:nvSpPr>
          <p:spPr>
            <a:xfrm>
              <a:off x="2578000" y="2660275"/>
              <a:ext cx="32750" cy="17000"/>
            </a:xfrm>
            <a:custGeom>
              <a:avLst/>
              <a:gdLst/>
              <a:ahLst/>
              <a:cxnLst/>
              <a:rect l="l" t="t" r="r" b="b"/>
              <a:pathLst>
                <a:path w="1310" h="680" extrusionOk="0">
                  <a:moveTo>
                    <a:pt x="1274" y="679"/>
                  </a:moveTo>
                  <a:cubicBezTo>
                    <a:pt x="857" y="489"/>
                    <a:pt x="417" y="310"/>
                    <a:pt x="0" y="120"/>
                  </a:cubicBezTo>
                  <a:cubicBezTo>
                    <a:pt x="24" y="72"/>
                    <a:pt x="36" y="36"/>
                    <a:pt x="48" y="1"/>
                  </a:cubicBezTo>
                  <a:cubicBezTo>
                    <a:pt x="476" y="155"/>
                    <a:pt x="893" y="346"/>
                    <a:pt x="1310" y="560"/>
                  </a:cubicBezTo>
                  <a:cubicBezTo>
                    <a:pt x="1298" y="608"/>
                    <a:pt x="1286" y="632"/>
                    <a:pt x="1274"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9211;p35">
              <a:extLst>
                <a:ext uri="{FF2B5EF4-FFF2-40B4-BE49-F238E27FC236}">
                  <a16:creationId xmlns:a16="http://schemas.microsoft.com/office/drawing/2014/main" id="{18C4F4EE-70A0-A80E-8831-E6701B25F0B8}"/>
                </a:ext>
              </a:extLst>
            </p:cNvPr>
            <p:cNvSpPr/>
            <p:nvPr/>
          </p:nvSpPr>
          <p:spPr>
            <a:xfrm>
              <a:off x="2215450" y="2123600"/>
              <a:ext cx="94675" cy="47350"/>
            </a:xfrm>
            <a:custGeom>
              <a:avLst/>
              <a:gdLst/>
              <a:ahLst/>
              <a:cxnLst/>
              <a:rect l="l" t="t" r="r" b="b"/>
              <a:pathLst>
                <a:path w="3787" h="1894" extrusionOk="0">
                  <a:moveTo>
                    <a:pt x="3703" y="1894"/>
                  </a:moveTo>
                  <a:cubicBezTo>
                    <a:pt x="2429" y="1370"/>
                    <a:pt x="1167" y="834"/>
                    <a:pt x="0" y="132"/>
                  </a:cubicBezTo>
                  <a:cubicBezTo>
                    <a:pt x="12" y="84"/>
                    <a:pt x="36" y="48"/>
                    <a:pt x="48" y="1"/>
                  </a:cubicBezTo>
                  <a:cubicBezTo>
                    <a:pt x="1298" y="572"/>
                    <a:pt x="2536" y="1132"/>
                    <a:pt x="3786" y="1703"/>
                  </a:cubicBezTo>
                  <a:cubicBezTo>
                    <a:pt x="3751" y="1763"/>
                    <a:pt x="3715" y="1834"/>
                    <a:pt x="3703" y="189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9212;p35">
              <a:extLst>
                <a:ext uri="{FF2B5EF4-FFF2-40B4-BE49-F238E27FC236}">
                  <a16:creationId xmlns:a16="http://schemas.microsoft.com/office/drawing/2014/main" id="{CA419C46-1442-2A59-BF1E-E30802DFA47C}"/>
                </a:ext>
              </a:extLst>
            </p:cNvPr>
            <p:cNvSpPr/>
            <p:nvPr/>
          </p:nvSpPr>
          <p:spPr>
            <a:xfrm>
              <a:off x="2121675" y="2104250"/>
              <a:ext cx="124450" cy="61050"/>
            </a:xfrm>
            <a:custGeom>
              <a:avLst/>
              <a:gdLst/>
              <a:ahLst/>
              <a:cxnLst/>
              <a:rect l="l" t="t" r="r" b="b"/>
              <a:pathLst>
                <a:path w="4978" h="2442" extrusionOk="0">
                  <a:moveTo>
                    <a:pt x="4942" y="2442"/>
                  </a:moveTo>
                  <a:cubicBezTo>
                    <a:pt x="3299" y="1656"/>
                    <a:pt x="1680" y="846"/>
                    <a:pt x="1" y="37"/>
                  </a:cubicBezTo>
                  <a:cubicBezTo>
                    <a:pt x="334" y="1"/>
                    <a:pt x="4561" y="2001"/>
                    <a:pt x="4978" y="2358"/>
                  </a:cubicBezTo>
                  <a:cubicBezTo>
                    <a:pt x="4954" y="2382"/>
                    <a:pt x="4954" y="2418"/>
                    <a:pt x="4942" y="244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9213;p35">
              <a:extLst>
                <a:ext uri="{FF2B5EF4-FFF2-40B4-BE49-F238E27FC236}">
                  <a16:creationId xmlns:a16="http://schemas.microsoft.com/office/drawing/2014/main" id="{A3F1A1D6-5DDC-9C70-1A60-B7C7715CCF48}"/>
                </a:ext>
              </a:extLst>
            </p:cNvPr>
            <p:cNvSpPr/>
            <p:nvPr/>
          </p:nvSpPr>
          <p:spPr>
            <a:xfrm>
              <a:off x="2024050" y="2053650"/>
              <a:ext cx="87525" cy="43200"/>
            </a:xfrm>
            <a:custGeom>
              <a:avLst/>
              <a:gdLst/>
              <a:ahLst/>
              <a:cxnLst/>
              <a:rect l="l" t="t" r="r" b="b"/>
              <a:pathLst>
                <a:path w="3501" h="1728" extrusionOk="0">
                  <a:moveTo>
                    <a:pt x="60" y="1"/>
                  </a:moveTo>
                  <a:lnTo>
                    <a:pt x="3501" y="1560"/>
                  </a:lnTo>
                  <a:cubicBezTo>
                    <a:pt x="3465" y="1620"/>
                    <a:pt x="3453" y="1668"/>
                    <a:pt x="3430" y="1727"/>
                  </a:cubicBezTo>
                  <a:cubicBezTo>
                    <a:pt x="2275" y="1203"/>
                    <a:pt x="1132" y="667"/>
                    <a:pt x="1" y="144"/>
                  </a:cubicBezTo>
                  <a:cubicBezTo>
                    <a:pt x="12" y="96"/>
                    <a:pt x="36" y="48"/>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9214;p35">
              <a:extLst>
                <a:ext uri="{FF2B5EF4-FFF2-40B4-BE49-F238E27FC236}">
                  <a16:creationId xmlns:a16="http://schemas.microsoft.com/office/drawing/2014/main" id="{F726A7EE-4844-612C-F3A1-E7296EBC8DC2}"/>
                </a:ext>
              </a:extLst>
            </p:cNvPr>
            <p:cNvSpPr/>
            <p:nvPr/>
          </p:nvSpPr>
          <p:spPr>
            <a:xfrm>
              <a:off x="2027925" y="2071225"/>
              <a:ext cx="81275" cy="42875"/>
            </a:xfrm>
            <a:custGeom>
              <a:avLst/>
              <a:gdLst/>
              <a:ahLst/>
              <a:cxnLst/>
              <a:rect l="l" t="t" r="r" b="b"/>
              <a:pathLst>
                <a:path w="3251" h="1715" extrusionOk="0">
                  <a:moveTo>
                    <a:pt x="72" y="0"/>
                  </a:moveTo>
                  <a:cubicBezTo>
                    <a:pt x="1131" y="524"/>
                    <a:pt x="2203" y="1024"/>
                    <a:pt x="3251" y="1548"/>
                  </a:cubicBezTo>
                  <a:cubicBezTo>
                    <a:pt x="3227" y="1608"/>
                    <a:pt x="3191" y="1655"/>
                    <a:pt x="3179" y="1715"/>
                  </a:cubicBezTo>
                  <a:cubicBezTo>
                    <a:pt x="2120" y="1191"/>
                    <a:pt x="1048" y="667"/>
                    <a:pt x="0" y="167"/>
                  </a:cubicBezTo>
                  <a:cubicBezTo>
                    <a:pt x="24" y="107"/>
                    <a:pt x="36" y="60"/>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9215;p35">
              <a:extLst>
                <a:ext uri="{FF2B5EF4-FFF2-40B4-BE49-F238E27FC236}">
                  <a16:creationId xmlns:a16="http://schemas.microsoft.com/office/drawing/2014/main" id="{D95E55D3-8F9F-0D4E-D972-F368C104F457}"/>
                </a:ext>
              </a:extLst>
            </p:cNvPr>
            <p:cNvSpPr/>
            <p:nvPr/>
          </p:nvSpPr>
          <p:spPr>
            <a:xfrm>
              <a:off x="2108575" y="2010800"/>
              <a:ext cx="50625" cy="24725"/>
            </a:xfrm>
            <a:custGeom>
              <a:avLst/>
              <a:gdLst/>
              <a:ahLst/>
              <a:cxnLst/>
              <a:rect l="l" t="t" r="r" b="b"/>
              <a:pathLst>
                <a:path w="2025" h="989" extrusionOk="0">
                  <a:moveTo>
                    <a:pt x="25" y="0"/>
                  </a:moveTo>
                  <a:cubicBezTo>
                    <a:pt x="108" y="24"/>
                    <a:pt x="179" y="0"/>
                    <a:pt x="251" y="36"/>
                  </a:cubicBezTo>
                  <a:cubicBezTo>
                    <a:pt x="787" y="250"/>
                    <a:pt x="1311" y="476"/>
                    <a:pt x="1846" y="715"/>
                  </a:cubicBezTo>
                  <a:cubicBezTo>
                    <a:pt x="1918" y="750"/>
                    <a:pt x="1965" y="846"/>
                    <a:pt x="2025" y="929"/>
                  </a:cubicBezTo>
                  <a:cubicBezTo>
                    <a:pt x="1918" y="941"/>
                    <a:pt x="1811" y="988"/>
                    <a:pt x="1727" y="953"/>
                  </a:cubicBezTo>
                  <a:cubicBezTo>
                    <a:pt x="1203" y="727"/>
                    <a:pt x="703" y="476"/>
                    <a:pt x="191" y="238"/>
                  </a:cubicBezTo>
                  <a:cubicBezTo>
                    <a:pt x="120" y="215"/>
                    <a:pt x="60" y="131"/>
                    <a:pt x="1" y="95"/>
                  </a:cubicBezTo>
                  <a:cubicBezTo>
                    <a:pt x="1" y="72"/>
                    <a:pt x="13" y="48"/>
                    <a:pt x="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9216;p35">
              <a:extLst>
                <a:ext uri="{FF2B5EF4-FFF2-40B4-BE49-F238E27FC236}">
                  <a16:creationId xmlns:a16="http://schemas.microsoft.com/office/drawing/2014/main" id="{811850E7-D78A-68B1-CBAB-98F061E742C6}"/>
                </a:ext>
              </a:extLst>
            </p:cNvPr>
            <p:cNvSpPr/>
            <p:nvPr/>
          </p:nvSpPr>
          <p:spPr>
            <a:xfrm>
              <a:off x="2639900" y="2282550"/>
              <a:ext cx="62225" cy="28600"/>
            </a:xfrm>
            <a:custGeom>
              <a:avLst/>
              <a:gdLst/>
              <a:ahLst/>
              <a:cxnLst/>
              <a:rect l="l" t="t" r="r" b="b"/>
              <a:pathLst>
                <a:path w="2489" h="1144" extrusionOk="0">
                  <a:moveTo>
                    <a:pt x="2441" y="1144"/>
                  </a:moveTo>
                  <a:cubicBezTo>
                    <a:pt x="1620" y="798"/>
                    <a:pt x="822" y="465"/>
                    <a:pt x="1" y="120"/>
                  </a:cubicBezTo>
                  <a:cubicBezTo>
                    <a:pt x="12" y="72"/>
                    <a:pt x="24" y="48"/>
                    <a:pt x="36" y="1"/>
                  </a:cubicBezTo>
                  <a:cubicBezTo>
                    <a:pt x="894" y="251"/>
                    <a:pt x="1679" y="655"/>
                    <a:pt x="2489" y="1001"/>
                  </a:cubicBezTo>
                  <a:cubicBezTo>
                    <a:pt x="2465" y="1060"/>
                    <a:pt x="2453" y="1096"/>
                    <a:pt x="2441" y="1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9217;p35">
              <a:extLst>
                <a:ext uri="{FF2B5EF4-FFF2-40B4-BE49-F238E27FC236}">
                  <a16:creationId xmlns:a16="http://schemas.microsoft.com/office/drawing/2014/main" id="{A5439B0B-DB4C-C295-2CE1-787A9AAC506B}"/>
                </a:ext>
              </a:extLst>
            </p:cNvPr>
            <p:cNvSpPr/>
            <p:nvPr/>
          </p:nvSpPr>
          <p:spPr>
            <a:xfrm>
              <a:off x="2140125" y="2098300"/>
              <a:ext cx="53625" cy="26825"/>
            </a:xfrm>
            <a:custGeom>
              <a:avLst/>
              <a:gdLst/>
              <a:ahLst/>
              <a:cxnLst/>
              <a:rect l="l" t="t" r="r" b="b"/>
              <a:pathLst>
                <a:path w="2145" h="1073" extrusionOk="0">
                  <a:moveTo>
                    <a:pt x="60" y="1"/>
                  </a:moveTo>
                  <a:cubicBezTo>
                    <a:pt x="763" y="298"/>
                    <a:pt x="1465" y="608"/>
                    <a:pt x="2144" y="906"/>
                  </a:cubicBezTo>
                  <a:cubicBezTo>
                    <a:pt x="2120" y="965"/>
                    <a:pt x="2096" y="1025"/>
                    <a:pt x="2073" y="1072"/>
                  </a:cubicBezTo>
                  <a:cubicBezTo>
                    <a:pt x="1382" y="763"/>
                    <a:pt x="692" y="453"/>
                    <a:pt x="1" y="155"/>
                  </a:cubicBezTo>
                  <a:cubicBezTo>
                    <a:pt x="13" y="108"/>
                    <a:pt x="49" y="60"/>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9218;p35">
              <a:extLst>
                <a:ext uri="{FF2B5EF4-FFF2-40B4-BE49-F238E27FC236}">
                  <a16:creationId xmlns:a16="http://schemas.microsoft.com/office/drawing/2014/main" id="{FE89B3D0-C0F3-BE7C-9D67-7283E29E3F3B}"/>
                </a:ext>
              </a:extLst>
            </p:cNvPr>
            <p:cNvSpPr/>
            <p:nvPr/>
          </p:nvSpPr>
          <p:spPr>
            <a:xfrm>
              <a:off x="2410100" y="2198900"/>
              <a:ext cx="69100" cy="35750"/>
            </a:xfrm>
            <a:custGeom>
              <a:avLst/>
              <a:gdLst/>
              <a:ahLst/>
              <a:cxnLst/>
              <a:rect l="l" t="t" r="r" b="b"/>
              <a:pathLst>
                <a:path w="2764" h="1430" extrusionOk="0">
                  <a:moveTo>
                    <a:pt x="2704" y="1430"/>
                  </a:moveTo>
                  <a:cubicBezTo>
                    <a:pt x="1811" y="977"/>
                    <a:pt x="894" y="549"/>
                    <a:pt x="1" y="96"/>
                  </a:cubicBezTo>
                  <a:cubicBezTo>
                    <a:pt x="25" y="72"/>
                    <a:pt x="37" y="25"/>
                    <a:pt x="49" y="1"/>
                  </a:cubicBezTo>
                  <a:cubicBezTo>
                    <a:pt x="953" y="430"/>
                    <a:pt x="1846" y="858"/>
                    <a:pt x="2763" y="1311"/>
                  </a:cubicBezTo>
                  <a:cubicBezTo>
                    <a:pt x="2727" y="1346"/>
                    <a:pt x="2716" y="1394"/>
                    <a:pt x="2704" y="143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9219;p35">
              <a:extLst>
                <a:ext uri="{FF2B5EF4-FFF2-40B4-BE49-F238E27FC236}">
                  <a16:creationId xmlns:a16="http://schemas.microsoft.com/office/drawing/2014/main" id="{EA9809A4-D1A5-787B-97E8-C0CCCB3B7290}"/>
                </a:ext>
              </a:extLst>
            </p:cNvPr>
            <p:cNvSpPr/>
            <p:nvPr/>
          </p:nvSpPr>
          <p:spPr>
            <a:xfrm>
              <a:off x="2043700" y="2030725"/>
              <a:ext cx="61925" cy="25625"/>
            </a:xfrm>
            <a:custGeom>
              <a:avLst/>
              <a:gdLst/>
              <a:ahLst/>
              <a:cxnLst/>
              <a:rect l="l" t="t" r="r" b="b"/>
              <a:pathLst>
                <a:path w="2477" h="1025" extrusionOk="0">
                  <a:moveTo>
                    <a:pt x="2477" y="1025"/>
                  </a:moveTo>
                  <a:cubicBezTo>
                    <a:pt x="1655" y="727"/>
                    <a:pt x="834" y="418"/>
                    <a:pt x="0" y="120"/>
                  </a:cubicBezTo>
                  <a:cubicBezTo>
                    <a:pt x="24" y="72"/>
                    <a:pt x="36" y="37"/>
                    <a:pt x="48" y="1"/>
                  </a:cubicBezTo>
                  <a:cubicBezTo>
                    <a:pt x="250" y="72"/>
                    <a:pt x="477" y="132"/>
                    <a:pt x="691" y="203"/>
                  </a:cubicBezTo>
                  <a:cubicBezTo>
                    <a:pt x="1215" y="394"/>
                    <a:pt x="1727" y="596"/>
                    <a:pt x="2251" y="799"/>
                  </a:cubicBezTo>
                  <a:cubicBezTo>
                    <a:pt x="2322" y="834"/>
                    <a:pt x="2382" y="953"/>
                    <a:pt x="2477" y="10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9220;p35">
              <a:extLst>
                <a:ext uri="{FF2B5EF4-FFF2-40B4-BE49-F238E27FC236}">
                  <a16:creationId xmlns:a16="http://schemas.microsoft.com/office/drawing/2014/main" id="{EA1F7C59-C2C3-F47E-AD4E-FB3B1F6207DC}"/>
                </a:ext>
              </a:extLst>
            </p:cNvPr>
            <p:cNvSpPr/>
            <p:nvPr/>
          </p:nvSpPr>
          <p:spPr>
            <a:xfrm>
              <a:off x="2589900" y="2279875"/>
              <a:ext cx="55975" cy="28000"/>
            </a:xfrm>
            <a:custGeom>
              <a:avLst/>
              <a:gdLst/>
              <a:ahLst/>
              <a:cxnLst/>
              <a:rect l="l" t="t" r="r" b="b"/>
              <a:pathLst>
                <a:path w="2239" h="1120" extrusionOk="0">
                  <a:moveTo>
                    <a:pt x="48" y="0"/>
                  </a:moveTo>
                  <a:cubicBezTo>
                    <a:pt x="774" y="346"/>
                    <a:pt x="1500" y="667"/>
                    <a:pt x="2239" y="1013"/>
                  </a:cubicBezTo>
                  <a:cubicBezTo>
                    <a:pt x="2227" y="1048"/>
                    <a:pt x="2203" y="1084"/>
                    <a:pt x="2191" y="1120"/>
                  </a:cubicBezTo>
                  <a:cubicBezTo>
                    <a:pt x="1465" y="774"/>
                    <a:pt x="738" y="453"/>
                    <a:pt x="0" y="108"/>
                  </a:cubicBezTo>
                  <a:cubicBezTo>
                    <a:pt x="24" y="72"/>
                    <a:pt x="36" y="36"/>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9221;p35">
              <a:extLst>
                <a:ext uri="{FF2B5EF4-FFF2-40B4-BE49-F238E27FC236}">
                  <a16:creationId xmlns:a16="http://schemas.microsoft.com/office/drawing/2014/main" id="{833E7876-404F-5ECD-CEF1-DF4FB1BCC0BE}"/>
                </a:ext>
              </a:extLst>
            </p:cNvPr>
            <p:cNvSpPr/>
            <p:nvPr/>
          </p:nvSpPr>
          <p:spPr>
            <a:xfrm>
              <a:off x="2165725" y="1994125"/>
              <a:ext cx="52725" cy="23250"/>
            </a:xfrm>
            <a:custGeom>
              <a:avLst/>
              <a:gdLst/>
              <a:ahLst/>
              <a:cxnLst/>
              <a:rect l="l" t="t" r="r" b="b"/>
              <a:pathLst>
                <a:path w="2109" h="930" extrusionOk="0">
                  <a:moveTo>
                    <a:pt x="2073" y="929"/>
                  </a:moveTo>
                  <a:cubicBezTo>
                    <a:pt x="1394" y="655"/>
                    <a:pt x="691" y="393"/>
                    <a:pt x="1" y="108"/>
                  </a:cubicBezTo>
                  <a:cubicBezTo>
                    <a:pt x="25" y="72"/>
                    <a:pt x="37" y="48"/>
                    <a:pt x="37" y="0"/>
                  </a:cubicBezTo>
                  <a:cubicBezTo>
                    <a:pt x="715" y="274"/>
                    <a:pt x="1418" y="524"/>
                    <a:pt x="2108" y="786"/>
                  </a:cubicBezTo>
                  <a:cubicBezTo>
                    <a:pt x="2108" y="846"/>
                    <a:pt x="2084" y="882"/>
                    <a:pt x="2073" y="9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9222;p35">
              <a:extLst>
                <a:ext uri="{FF2B5EF4-FFF2-40B4-BE49-F238E27FC236}">
                  <a16:creationId xmlns:a16="http://schemas.microsoft.com/office/drawing/2014/main" id="{5D61215A-26E2-0568-B4DD-605001E7A1D6}"/>
                </a:ext>
              </a:extLst>
            </p:cNvPr>
            <p:cNvSpPr/>
            <p:nvPr/>
          </p:nvSpPr>
          <p:spPr>
            <a:xfrm>
              <a:off x="2337175" y="2166175"/>
              <a:ext cx="54500" cy="33350"/>
            </a:xfrm>
            <a:custGeom>
              <a:avLst/>
              <a:gdLst/>
              <a:ahLst/>
              <a:cxnLst/>
              <a:rect l="l" t="t" r="r" b="b"/>
              <a:pathLst>
                <a:path w="2180" h="1334" extrusionOk="0">
                  <a:moveTo>
                    <a:pt x="2120" y="1334"/>
                  </a:moveTo>
                  <a:cubicBezTo>
                    <a:pt x="1418" y="917"/>
                    <a:pt x="703" y="500"/>
                    <a:pt x="1" y="84"/>
                  </a:cubicBezTo>
                  <a:cubicBezTo>
                    <a:pt x="25" y="60"/>
                    <a:pt x="37" y="24"/>
                    <a:pt x="60" y="0"/>
                  </a:cubicBezTo>
                  <a:cubicBezTo>
                    <a:pt x="763" y="417"/>
                    <a:pt x="1477" y="834"/>
                    <a:pt x="2180" y="1250"/>
                  </a:cubicBezTo>
                  <a:cubicBezTo>
                    <a:pt x="2156" y="1274"/>
                    <a:pt x="2132" y="1310"/>
                    <a:pt x="2120" y="133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9223;p35">
              <a:extLst>
                <a:ext uri="{FF2B5EF4-FFF2-40B4-BE49-F238E27FC236}">
                  <a16:creationId xmlns:a16="http://schemas.microsoft.com/office/drawing/2014/main" id="{5A753A30-7B3A-7E91-12BA-3C8119640333}"/>
                </a:ext>
              </a:extLst>
            </p:cNvPr>
            <p:cNvSpPr/>
            <p:nvPr/>
          </p:nvSpPr>
          <p:spPr>
            <a:xfrm>
              <a:off x="1984750" y="2047100"/>
              <a:ext cx="38725" cy="19375"/>
            </a:xfrm>
            <a:custGeom>
              <a:avLst/>
              <a:gdLst/>
              <a:ahLst/>
              <a:cxnLst/>
              <a:rect l="l" t="t" r="r" b="b"/>
              <a:pathLst>
                <a:path w="1549" h="775" extrusionOk="0">
                  <a:moveTo>
                    <a:pt x="1501" y="775"/>
                  </a:moveTo>
                  <a:cubicBezTo>
                    <a:pt x="989" y="548"/>
                    <a:pt x="501" y="322"/>
                    <a:pt x="1" y="96"/>
                  </a:cubicBezTo>
                  <a:cubicBezTo>
                    <a:pt x="13" y="72"/>
                    <a:pt x="25" y="25"/>
                    <a:pt x="37" y="1"/>
                  </a:cubicBezTo>
                  <a:cubicBezTo>
                    <a:pt x="549" y="215"/>
                    <a:pt x="1037" y="441"/>
                    <a:pt x="1549" y="656"/>
                  </a:cubicBezTo>
                  <a:cubicBezTo>
                    <a:pt x="1549" y="691"/>
                    <a:pt x="1525" y="727"/>
                    <a:pt x="1501" y="77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9224;p35">
              <a:extLst>
                <a:ext uri="{FF2B5EF4-FFF2-40B4-BE49-F238E27FC236}">
                  <a16:creationId xmlns:a16="http://schemas.microsoft.com/office/drawing/2014/main" id="{0F3DB0D8-2099-236D-9399-C925413714D6}"/>
                </a:ext>
              </a:extLst>
            </p:cNvPr>
            <p:cNvSpPr/>
            <p:nvPr/>
          </p:nvSpPr>
          <p:spPr>
            <a:xfrm>
              <a:off x="2481850" y="2231950"/>
              <a:ext cx="42275" cy="27400"/>
            </a:xfrm>
            <a:custGeom>
              <a:avLst/>
              <a:gdLst/>
              <a:ahLst/>
              <a:cxnLst/>
              <a:rect l="l" t="t" r="r" b="b"/>
              <a:pathLst>
                <a:path w="1691" h="1096" extrusionOk="0">
                  <a:moveTo>
                    <a:pt x="60" y="1"/>
                  </a:moveTo>
                  <a:cubicBezTo>
                    <a:pt x="608" y="346"/>
                    <a:pt x="1143" y="667"/>
                    <a:pt x="1691" y="1013"/>
                  </a:cubicBezTo>
                  <a:cubicBezTo>
                    <a:pt x="1679" y="1036"/>
                    <a:pt x="1655" y="1072"/>
                    <a:pt x="1631" y="1096"/>
                  </a:cubicBezTo>
                  <a:cubicBezTo>
                    <a:pt x="1084" y="763"/>
                    <a:pt x="548" y="429"/>
                    <a:pt x="0" y="84"/>
                  </a:cubicBezTo>
                  <a:cubicBezTo>
                    <a:pt x="24" y="60"/>
                    <a:pt x="36" y="24"/>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9225;p35">
              <a:extLst>
                <a:ext uri="{FF2B5EF4-FFF2-40B4-BE49-F238E27FC236}">
                  <a16:creationId xmlns:a16="http://schemas.microsoft.com/office/drawing/2014/main" id="{2018B299-DD91-AB0F-17B5-B25ADE05E3F3}"/>
                </a:ext>
              </a:extLst>
            </p:cNvPr>
            <p:cNvSpPr/>
            <p:nvPr/>
          </p:nvSpPr>
          <p:spPr>
            <a:xfrm>
              <a:off x="2715800" y="2334950"/>
              <a:ext cx="46175" cy="17275"/>
            </a:xfrm>
            <a:custGeom>
              <a:avLst/>
              <a:gdLst/>
              <a:ahLst/>
              <a:cxnLst/>
              <a:rect l="l" t="t" r="r" b="b"/>
              <a:pathLst>
                <a:path w="1847" h="691" extrusionOk="0">
                  <a:moveTo>
                    <a:pt x="24" y="0"/>
                  </a:moveTo>
                  <a:cubicBezTo>
                    <a:pt x="644" y="191"/>
                    <a:pt x="1239" y="405"/>
                    <a:pt x="1846" y="595"/>
                  </a:cubicBezTo>
                  <a:cubicBezTo>
                    <a:pt x="1834" y="631"/>
                    <a:pt x="1834" y="655"/>
                    <a:pt x="1810" y="691"/>
                  </a:cubicBezTo>
                  <a:cubicBezTo>
                    <a:pt x="1203" y="488"/>
                    <a:pt x="608" y="298"/>
                    <a:pt x="1" y="95"/>
                  </a:cubicBezTo>
                  <a:cubicBezTo>
                    <a:pt x="13" y="60"/>
                    <a:pt x="24" y="36"/>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9226;p35">
              <a:extLst>
                <a:ext uri="{FF2B5EF4-FFF2-40B4-BE49-F238E27FC236}">
                  <a16:creationId xmlns:a16="http://schemas.microsoft.com/office/drawing/2014/main" id="{E3AA7FA7-4583-3E8B-011B-2EEFF18FEFDF}"/>
                </a:ext>
              </a:extLst>
            </p:cNvPr>
            <p:cNvSpPr/>
            <p:nvPr/>
          </p:nvSpPr>
          <p:spPr>
            <a:xfrm>
              <a:off x="2188050" y="2331975"/>
              <a:ext cx="58075" cy="96750"/>
            </a:xfrm>
            <a:custGeom>
              <a:avLst/>
              <a:gdLst/>
              <a:ahLst/>
              <a:cxnLst/>
              <a:rect l="l" t="t" r="r" b="b"/>
              <a:pathLst>
                <a:path w="2323" h="3870" extrusionOk="0">
                  <a:moveTo>
                    <a:pt x="1942" y="3429"/>
                  </a:moveTo>
                  <a:cubicBezTo>
                    <a:pt x="1715" y="3024"/>
                    <a:pt x="1513" y="2608"/>
                    <a:pt x="1275" y="2215"/>
                  </a:cubicBezTo>
                  <a:cubicBezTo>
                    <a:pt x="870" y="1548"/>
                    <a:pt x="441" y="881"/>
                    <a:pt x="37" y="214"/>
                  </a:cubicBezTo>
                  <a:cubicBezTo>
                    <a:pt x="1" y="155"/>
                    <a:pt x="1" y="72"/>
                    <a:pt x="1" y="0"/>
                  </a:cubicBezTo>
                  <a:lnTo>
                    <a:pt x="37" y="0"/>
                  </a:lnTo>
                  <a:cubicBezTo>
                    <a:pt x="48" y="0"/>
                    <a:pt x="48" y="12"/>
                    <a:pt x="60" y="12"/>
                  </a:cubicBezTo>
                  <a:lnTo>
                    <a:pt x="48" y="0"/>
                  </a:lnTo>
                  <a:cubicBezTo>
                    <a:pt x="775" y="1191"/>
                    <a:pt x="1489" y="2393"/>
                    <a:pt x="2227" y="3584"/>
                  </a:cubicBezTo>
                  <a:cubicBezTo>
                    <a:pt x="2263" y="3679"/>
                    <a:pt x="2323" y="3762"/>
                    <a:pt x="2323" y="3870"/>
                  </a:cubicBezTo>
                  <a:cubicBezTo>
                    <a:pt x="2192" y="3727"/>
                    <a:pt x="2061" y="3572"/>
                    <a:pt x="1942" y="3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9227;p35">
              <a:extLst>
                <a:ext uri="{FF2B5EF4-FFF2-40B4-BE49-F238E27FC236}">
                  <a16:creationId xmlns:a16="http://schemas.microsoft.com/office/drawing/2014/main" id="{52BE35EE-DD71-A3C7-AADE-C2B9342811DD}"/>
                </a:ext>
              </a:extLst>
            </p:cNvPr>
            <p:cNvSpPr/>
            <p:nvPr/>
          </p:nvSpPr>
          <p:spPr>
            <a:xfrm>
              <a:off x="2080000" y="2298025"/>
              <a:ext cx="48250" cy="76525"/>
            </a:xfrm>
            <a:custGeom>
              <a:avLst/>
              <a:gdLst/>
              <a:ahLst/>
              <a:cxnLst/>
              <a:rect l="l" t="t" r="r" b="b"/>
              <a:pathLst>
                <a:path w="1930" h="3061" extrusionOk="0">
                  <a:moveTo>
                    <a:pt x="1811" y="3061"/>
                  </a:moveTo>
                  <a:cubicBezTo>
                    <a:pt x="1203" y="2061"/>
                    <a:pt x="596" y="1072"/>
                    <a:pt x="1" y="84"/>
                  </a:cubicBezTo>
                  <a:cubicBezTo>
                    <a:pt x="37" y="48"/>
                    <a:pt x="72" y="36"/>
                    <a:pt x="120" y="1"/>
                  </a:cubicBezTo>
                  <a:cubicBezTo>
                    <a:pt x="727" y="1001"/>
                    <a:pt x="1322" y="2001"/>
                    <a:pt x="1930" y="3001"/>
                  </a:cubicBezTo>
                  <a:cubicBezTo>
                    <a:pt x="1882" y="3025"/>
                    <a:pt x="1846" y="3037"/>
                    <a:pt x="1811" y="306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9228;p35">
              <a:extLst>
                <a:ext uri="{FF2B5EF4-FFF2-40B4-BE49-F238E27FC236}">
                  <a16:creationId xmlns:a16="http://schemas.microsoft.com/office/drawing/2014/main" id="{DEAC2C9B-983C-3528-E48B-3738E705C576}"/>
                </a:ext>
              </a:extLst>
            </p:cNvPr>
            <p:cNvSpPr/>
            <p:nvPr/>
          </p:nvSpPr>
          <p:spPr>
            <a:xfrm>
              <a:off x="2095775" y="2299525"/>
              <a:ext cx="34275" cy="48525"/>
            </a:xfrm>
            <a:custGeom>
              <a:avLst/>
              <a:gdLst/>
              <a:ahLst/>
              <a:cxnLst/>
              <a:rect l="l" t="t" r="r" b="b"/>
              <a:pathLst>
                <a:path w="1371" h="1941" extrusionOk="0">
                  <a:moveTo>
                    <a:pt x="120" y="0"/>
                  </a:moveTo>
                  <a:cubicBezTo>
                    <a:pt x="537" y="631"/>
                    <a:pt x="953" y="1239"/>
                    <a:pt x="1370" y="1870"/>
                  </a:cubicBezTo>
                  <a:cubicBezTo>
                    <a:pt x="1346" y="1893"/>
                    <a:pt x="1299" y="1905"/>
                    <a:pt x="1275" y="1941"/>
                  </a:cubicBezTo>
                  <a:cubicBezTo>
                    <a:pt x="858" y="1334"/>
                    <a:pt x="418" y="715"/>
                    <a:pt x="1" y="107"/>
                  </a:cubicBezTo>
                  <a:cubicBezTo>
                    <a:pt x="37" y="60"/>
                    <a:pt x="84" y="36"/>
                    <a:pt x="1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9229;p35">
              <a:extLst>
                <a:ext uri="{FF2B5EF4-FFF2-40B4-BE49-F238E27FC236}">
                  <a16:creationId xmlns:a16="http://schemas.microsoft.com/office/drawing/2014/main" id="{8F52BEEA-4D1F-4828-7A4D-03981335779A}"/>
                </a:ext>
              </a:extLst>
            </p:cNvPr>
            <p:cNvSpPr/>
            <p:nvPr/>
          </p:nvSpPr>
          <p:spPr>
            <a:xfrm>
              <a:off x="2248175" y="2373625"/>
              <a:ext cx="30100" cy="46175"/>
            </a:xfrm>
            <a:custGeom>
              <a:avLst/>
              <a:gdLst/>
              <a:ahLst/>
              <a:cxnLst/>
              <a:rect l="l" t="t" r="r" b="b"/>
              <a:pathLst>
                <a:path w="1204" h="1847" extrusionOk="0">
                  <a:moveTo>
                    <a:pt x="1108" y="1846"/>
                  </a:moveTo>
                  <a:cubicBezTo>
                    <a:pt x="739" y="1251"/>
                    <a:pt x="370" y="668"/>
                    <a:pt x="1" y="72"/>
                  </a:cubicBezTo>
                  <a:cubicBezTo>
                    <a:pt x="37" y="49"/>
                    <a:pt x="72" y="37"/>
                    <a:pt x="120" y="1"/>
                  </a:cubicBezTo>
                  <a:cubicBezTo>
                    <a:pt x="477" y="596"/>
                    <a:pt x="846" y="1192"/>
                    <a:pt x="1203" y="1775"/>
                  </a:cubicBezTo>
                  <a:cubicBezTo>
                    <a:pt x="1168" y="1799"/>
                    <a:pt x="1144" y="1834"/>
                    <a:pt x="1108"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9230;p35">
              <a:extLst>
                <a:ext uri="{FF2B5EF4-FFF2-40B4-BE49-F238E27FC236}">
                  <a16:creationId xmlns:a16="http://schemas.microsoft.com/office/drawing/2014/main" id="{466E84A1-F397-7B83-F3DC-C18C62C8F463}"/>
                </a:ext>
              </a:extLst>
            </p:cNvPr>
            <p:cNvSpPr/>
            <p:nvPr/>
          </p:nvSpPr>
          <p:spPr>
            <a:xfrm>
              <a:off x="2243125" y="2352500"/>
              <a:ext cx="28000" cy="41700"/>
            </a:xfrm>
            <a:custGeom>
              <a:avLst/>
              <a:gdLst/>
              <a:ahLst/>
              <a:cxnLst/>
              <a:rect l="l" t="t" r="r" b="b"/>
              <a:pathLst>
                <a:path w="1120" h="1668" extrusionOk="0">
                  <a:moveTo>
                    <a:pt x="108" y="1"/>
                  </a:moveTo>
                  <a:cubicBezTo>
                    <a:pt x="453" y="536"/>
                    <a:pt x="774" y="1072"/>
                    <a:pt x="1120" y="1608"/>
                  </a:cubicBezTo>
                  <a:cubicBezTo>
                    <a:pt x="1084" y="1620"/>
                    <a:pt x="1060" y="1656"/>
                    <a:pt x="1013" y="1667"/>
                  </a:cubicBezTo>
                  <a:cubicBezTo>
                    <a:pt x="679" y="1132"/>
                    <a:pt x="346" y="608"/>
                    <a:pt x="1" y="72"/>
                  </a:cubicBezTo>
                  <a:cubicBezTo>
                    <a:pt x="36" y="48"/>
                    <a:pt x="84" y="13"/>
                    <a:pt x="1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9231;p35">
              <a:extLst>
                <a:ext uri="{FF2B5EF4-FFF2-40B4-BE49-F238E27FC236}">
                  <a16:creationId xmlns:a16="http://schemas.microsoft.com/office/drawing/2014/main" id="{C402130A-ADF8-6B44-848A-C031F6725A0C}"/>
                </a:ext>
              </a:extLst>
            </p:cNvPr>
            <p:cNvSpPr/>
            <p:nvPr/>
          </p:nvSpPr>
          <p:spPr>
            <a:xfrm>
              <a:off x="2118700" y="2315600"/>
              <a:ext cx="30700" cy="41975"/>
            </a:xfrm>
            <a:custGeom>
              <a:avLst/>
              <a:gdLst/>
              <a:ahLst/>
              <a:cxnLst/>
              <a:rect l="l" t="t" r="r" b="b"/>
              <a:pathLst>
                <a:path w="1228" h="1679" extrusionOk="0">
                  <a:moveTo>
                    <a:pt x="84" y="0"/>
                  </a:moveTo>
                  <a:cubicBezTo>
                    <a:pt x="477" y="536"/>
                    <a:pt x="846" y="1084"/>
                    <a:pt x="1227" y="1619"/>
                  </a:cubicBezTo>
                  <a:cubicBezTo>
                    <a:pt x="1203" y="1643"/>
                    <a:pt x="1168" y="1667"/>
                    <a:pt x="1156" y="1679"/>
                  </a:cubicBezTo>
                  <a:lnTo>
                    <a:pt x="1" y="72"/>
                  </a:lnTo>
                  <a:cubicBezTo>
                    <a:pt x="25" y="48"/>
                    <a:pt x="60" y="36"/>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9232;p35">
              <a:extLst>
                <a:ext uri="{FF2B5EF4-FFF2-40B4-BE49-F238E27FC236}">
                  <a16:creationId xmlns:a16="http://schemas.microsoft.com/office/drawing/2014/main" id="{4E3137C0-BE4E-3B2F-0CD2-67BB039DCB84}"/>
                </a:ext>
              </a:extLst>
            </p:cNvPr>
            <p:cNvSpPr/>
            <p:nvPr/>
          </p:nvSpPr>
          <p:spPr>
            <a:xfrm>
              <a:off x="2230625" y="2415600"/>
              <a:ext cx="21150" cy="38425"/>
            </a:xfrm>
            <a:custGeom>
              <a:avLst/>
              <a:gdLst/>
              <a:ahLst/>
              <a:cxnLst/>
              <a:rect l="l" t="t" r="r" b="b"/>
              <a:pathLst>
                <a:path w="846" h="1537" extrusionOk="0">
                  <a:moveTo>
                    <a:pt x="227" y="60"/>
                  </a:moveTo>
                  <a:lnTo>
                    <a:pt x="846" y="1489"/>
                  </a:lnTo>
                  <a:lnTo>
                    <a:pt x="762" y="1537"/>
                  </a:lnTo>
                  <a:cubicBezTo>
                    <a:pt x="501" y="1048"/>
                    <a:pt x="250" y="536"/>
                    <a:pt x="0" y="48"/>
                  </a:cubicBezTo>
                  <a:cubicBezTo>
                    <a:pt x="12" y="36"/>
                    <a:pt x="36" y="25"/>
                    <a:pt x="60" y="1"/>
                  </a:cubicBezTo>
                  <a:cubicBezTo>
                    <a:pt x="120" y="25"/>
                    <a:pt x="179" y="48"/>
                    <a:pt x="227" y="60"/>
                  </a:cubicBezTo>
                  <a:cubicBezTo>
                    <a:pt x="239" y="84"/>
                    <a:pt x="227" y="60"/>
                    <a:pt x="227"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9233;p35">
              <a:extLst>
                <a:ext uri="{FF2B5EF4-FFF2-40B4-BE49-F238E27FC236}">
                  <a16:creationId xmlns:a16="http://schemas.microsoft.com/office/drawing/2014/main" id="{32EEDA85-BF58-4D73-70E8-A894A32E8C74}"/>
                </a:ext>
              </a:extLst>
            </p:cNvPr>
            <p:cNvSpPr/>
            <p:nvPr/>
          </p:nvSpPr>
          <p:spPr>
            <a:xfrm>
              <a:off x="2082975" y="2334950"/>
              <a:ext cx="29800" cy="42575"/>
            </a:xfrm>
            <a:custGeom>
              <a:avLst/>
              <a:gdLst/>
              <a:ahLst/>
              <a:cxnLst/>
              <a:rect l="l" t="t" r="r" b="b"/>
              <a:pathLst>
                <a:path w="1192" h="1703" extrusionOk="0">
                  <a:moveTo>
                    <a:pt x="72" y="0"/>
                  </a:moveTo>
                  <a:cubicBezTo>
                    <a:pt x="441" y="548"/>
                    <a:pt x="811" y="1084"/>
                    <a:pt x="1192" y="1643"/>
                  </a:cubicBezTo>
                  <a:cubicBezTo>
                    <a:pt x="1156" y="1655"/>
                    <a:pt x="1144" y="1667"/>
                    <a:pt x="1108" y="1703"/>
                  </a:cubicBezTo>
                  <a:cubicBezTo>
                    <a:pt x="739" y="1143"/>
                    <a:pt x="370" y="607"/>
                    <a:pt x="1" y="60"/>
                  </a:cubicBezTo>
                  <a:cubicBezTo>
                    <a:pt x="25" y="48"/>
                    <a:pt x="37" y="12"/>
                    <a:pt x="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9234;p35">
              <a:extLst>
                <a:ext uri="{FF2B5EF4-FFF2-40B4-BE49-F238E27FC236}">
                  <a16:creationId xmlns:a16="http://schemas.microsoft.com/office/drawing/2014/main" id="{694F2555-28CE-8D45-DB6F-E4A171D383AA}"/>
                </a:ext>
              </a:extLst>
            </p:cNvPr>
            <p:cNvSpPr/>
            <p:nvPr/>
          </p:nvSpPr>
          <p:spPr>
            <a:xfrm>
              <a:off x="2404450" y="2409650"/>
              <a:ext cx="24150" cy="39325"/>
            </a:xfrm>
            <a:custGeom>
              <a:avLst/>
              <a:gdLst/>
              <a:ahLst/>
              <a:cxnLst/>
              <a:rect l="l" t="t" r="r" b="b"/>
              <a:pathLst>
                <a:path w="966" h="1573" extrusionOk="0">
                  <a:moveTo>
                    <a:pt x="191" y="36"/>
                  </a:moveTo>
                  <a:cubicBezTo>
                    <a:pt x="382" y="393"/>
                    <a:pt x="560" y="763"/>
                    <a:pt x="751" y="1120"/>
                  </a:cubicBezTo>
                  <a:cubicBezTo>
                    <a:pt x="810" y="1251"/>
                    <a:pt x="882" y="1370"/>
                    <a:pt x="965" y="1513"/>
                  </a:cubicBezTo>
                  <a:cubicBezTo>
                    <a:pt x="929" y="1525"/>
                    <a:pt x="906" y="1536"/>
                    <a:pt x="870" y="1572"/>
                  </a:cubicBezTo>
                  <a:cubicBezTo>
                    <a:pt x="727" y="1298"/>
                    <a:pt x="560" y="1036"/>
                    <a:pt x="406" y="763"/>
                  </a:cubicBezTo>
                  <a:cubicBezTo>
                    <a:pt x="310" y="572"/>
                    <a:pt x="203" y="382"/>
                    <a:pt x="84" y="203"/>
                  </a:cubicBezTo>
                  <a:cubicBezTo>
                    <a:pt x="1" y="48"/>
                    <a:pt x="36" y="1"/>
                    <a:pt x="191" y="36"/>
                  </a:cubicBezTo>
                  <a:cubicBezTo>
                    <a:pt x="203" y="48"/>
                    <a:pt x="191" y="36"/>
                    <a:pt x="19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9235;p35">
              <a:extLst>
                <a:ext uri="{FF2B5EF4-FFF2-40B4-BE49-F238E27FC236}">
                  <a16:creationId xmlns:a16="http://schemas.microsoft.com/office/drawing/2014/main" id="{F78CB945-04E4-6E45-4248-276D49789CA5}"/>
                </a:ext>
              </a:extLst>
            </p:cNvPr>
            <p:cNvSpPr/>
            <p:nvPr/>
          </p:nvSpPr>
          <p:spPr>
            <a:xfrm>
              <a:off x="2266350" y="2364100"/>
              <a:ext cx="21450" cy="37550"/>
            </a:xfrm>
            <a:custGeom>
              <a:avLst/>
              <a:gdLst/>
              <a:ahLst/>
              <a:cxnLst/>
              <a:rect l="l" t="t" r="r" b="b"/>
              <a:pathLst>
                <a:path w="858" h="1502" extrusionOk="0">
                  <a:moveTo>
                    <a:pt x="95" y="1"/>
                  </a:moveTo>
                  <a:cubicBezTo>
                    <a:pt x="357" y="489"/>
                    <a:pt x="607" y="965"/>
                    <a:pt x="857" y="1453"/>
                  </a:cubicBezTo>
                  <a:lnTo>
                    <a:pt x="774" y="1501"/>
                  </a:lnTo>
                  <a:cubicBezTo>
                    <a:pt x="512" y="1013"/>
                    <a:pt x="250" y="537"/>
                    <a:pt x="0" y="37"/>
                  </a:cubicBezTo>
                  <a:cubicBezTo>
                    <a:pt x="24" y="25"/>
                    <a:pt x="60" y="13"/>
                    <a:pt x="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9236;p35">
              <a:extLst>
                <a:ext uri="{FF2B5EF4-FFF2-40B4-BE49-F238E27FC236}">
                  <a16:creationId xmlns:a16="http://schemas.microsoft.com/office/drawing/2014/main" id="{41A71A0C-344B-C2B6-D394-A2DD6E1D9D6A}"/>
                </a:ext>
              </a:extLst>
            </p:cNvPr>
            <p:cNvSpPr/>
            <p:nvPr/>
          </p:nvSpPr>
          <p:spPr>
            <a:xfrm>
              <a:off x="2147575" y="2359950"/>
              <a:ext cx="22350" cy="33050"/>
            </a:xfrm>
            <a:custGeom>
              <a:avLst/>
              <a:gdLst/>
              <a:ahLst/>
              <a:cxnLst/>
              <a:rect l="l" t="t" r="r" b="b"/>
              <a:pathLst>
                <a:path w="894" h="1322" extrusionOk="0">
                  <a:moveTo>
                    <a:pt x="786" y="1322"/>
                  </a:moveTo>
                  <a:cubicBezTo>
                    <a:pt x="524" y="905"/>
                    <a:pt x="274" y="488"/>
                    <a:pt x="1" y="72"/>
                  </a:cubicBezTo>
                  <a:cubicBezTo>
                    <a:pt x="36" y="60"/>
                    <a:pt x="72" y="24"/>
                    <a:pt x="108" y="0"/>
                  </a:cubicBezTo>
                  <a:cubicBezTo>
                    <a:pt x="358" y="417"/>
                    <a:pt x="632" y="834"/>
                    <a:pt x="894" y="1250"/>
                  </a:cubicBezTo>
                  <a:cubicBezTo>
                    <a:pt x="846" y="1274"/>
                    <a:pt x="822" y="1310"/>
                    <a:pt x="786" y="132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9237;p35">
              <a:extLst>
                <a:ext uri="{FF2B5EF4-FFF2-40B4-BE49-F238E27FC236}">
                  <a16:creationId xmlns:a16="http://schemas.microsoft.com/office/drawing/2014/main" id="{F6A939D8-E41E-F4BD-5970-9D8759F9410E}"/>
                </a:ext>
              </a:extLst>
            </p:cNvPr>
            <p:cNvSpPr/>
            <p:nvPr/>
          </p:nvSpPr>
          <p:spPr>
            <a:xfrm>
              <a:off x="2381525" y="2434650"/>
              <a:ext cx="22950" cy="38425"/>
            </a:xfrm>
            <a:custGeom>
              <a:avLst/>
              <a:gdLst/>
              <a:ahLst/>
              <a:cxnLst/>
              <a:rect l="l" t="t" r="r" b="b"/>
              <a:pathLst>
                <a:path w="918" h="1537" extrusionOk="0">
                  <a:moveTo>
                    <a:pt x="811" y="1537"/>
                  </a:moveTo>
                  <a:lnTo>
                    <a:pt x="1" y="60"/>
                  </a:lnTo>
                  <a:cubicBezTo>
                    <a:pt x="37" y="48"/>
                    <a:pt x="84" y="13"/>
                    <a:pt x="108" y="1"/>
                  </a:cubicBezTo>
                  <a:lnTo>
                    <a:pt x="918" y="1477"/>
                  </a:lnTo>
                  <a:cubicBezTo>
                    <a:pt x="870" y="1489"/>
                    <a:pt x="834" y="1501"/>
                    <a:pt x="811" y="153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9238;p35">
              <a:extLst>
                <a:ext uri="{FF2B5EF4-FFF2-40B4-BE49-F238E27FC236}">
                  <a16:creationId xmlns:a16="http://schemas.microsoft.com/office/drawing/2014/main" id="{A84DF260-D6FF-3028-3014-884DDBDCF7E5}"/>
                </a:ext>
              </a:extLst>
            </p:cNvPr>
            <p:cNvSpPr/>
            <p:nvPr/>
          </p:nvSpPr>
          <p:spPr>
            <a:xfrm>
              <a:off x="2345225" y="2390900"/>
              <a:ext cx="21450" cy="40200"/>
            </a:xfrm>
            <a:custGeom>
              <a:avLst/>
              <a:gdLst/>
              <a:ahLst/>
              <a:cxnLst/>
              <a:rect l="l" t="t" r="r" b="b"/>
              <a:pathLst>
                <a:path w="858" h="1608" extrusionOk="0">
                  <a:moveTo>
                    <a:pt x="786" y="1608"/>
                  </a:moveTo>
                  <a:cubicBezTo>
                    <a:pt x="524" y="1084"/>
                    <a:pt x="262" y="560"/>
                    <a:pt x="0" y="36"/>
                  </a:cubicBezTo>
                  <a:lnTo>
                    <a:pt x="84" y="0"/>
                  </a:lnTo>
                  <a:cubicBezTo>
                    <a:pt x="346" y="512"/>
                    <a:pt x="608" y="1036"/>
                    <a:pt x="858" y="1560"/>
                  </a:cubicBezTo>
                  <a:cubicBezTo>
                    <a:pt x="834" y="1572"/>
                    <a:pt x="798" y="1584"/>
                    <a:pt x="786" y="160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9239;p35">
              <a:extLst>
                <a:ext uri="{FF2B5EF4-FFF2-40B4-BE49-F238E27FC236}">
                  <a16:creationId xmlns:a16="http://schemas.microsoft.com/office/drawing/2014/main" id="{8647098C-F6DD-CC3C-4AFF-1D78CA17FB7F}"/>
                </a:ext>
              </a:extLst>
            </p:cNvPr>
            <p:cNvSpPr/>
            <p:nvPr/>
          </p:nvSpPr>
          <p:spPr>
            <a:xfrm>
              <a:off x="2147575" y="2406375"/>
              <a:ext cx="22350" cy="35450"/>
            </a:xfrm>
            <a:custGeom>
              <a:avLst/>
              <a:gdLst/>
              <a:ahLst/>
              <a:cxnLst/>
              <a:rect l="l" t="t" r="r" b="b"/>
              <a:pathLst>
                <a:path w="894" h="1418" extrusionOk="0">
                  <a:moveTo>
                    <a:pt x="810" y="1417"/>
                  </a:moveTo>
                  <a:cubicBezTo>
                    <a:pt x="536" y="965"/>
                    <a:pt x="274" y="513"/>
                    <a:pt x="1" y="60"/>
                  </a:cubicBezTo>
                  <a:cubicBezTo>
                    <a:pt x="36" y="48"/>
                    <a:pt x="60" y="13"/>
                    <a:pt x="96" y="1"/>
                  </a:cubicBezTo>
                  <a:cubicBezTo>
                    <a:pt x="358" y="453"/>
                    <a:pt x="632" y="894"/>
                    <a:pt x="894" y="1358"/>
                  </a:cubicBezTo>
                  <a:cubicBezTo>
                    <a:pt x="870" y="1370"/>
                    <a:pt x="834" y="1382"/>
                    <a:pt x="810" y="141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9240;p35">
              <a:extLst>
                <a:ext uri="{FF2B5EF4-FFF2-40B4-BE49-F238E27FC236}">
                  <a16:creationId xmlns:a16="http://schemas.microsoft.com/office/drawing/2014/main" id="{5E500C05-BA56-0EDD-C5AD-45B0E752E138}"/>
                </a:ext>
              </a:extLst>
            </p:cNvPr>
            <p:cNvSpPr/>
            <p:nvPr/>
          </p:nvSpPr>
          <p:spPr>
            <a:xfrm>
              <a:off x="2431250" y="2431075"/>
              <a:ext cx="23225" cy="36050"/>
            </a:xfrm>
            <a:custGeom>
              <a:avLst/>
              <a:gdLst/>
              <a:ahLst/>
              <a:cxnLst/>
              <a:rect l="l" t="t" r="r" b="b"/>
              <a:pathLst>
                <a:path w="929" h="1442" extrusionOk="0">
                  <a:moveTo>
                    <a:pt x="846" y="1441"/>
                  </a:moveTo>
                  <a:lnTo>
                    <a:pt x="0" y="60"/>
                  </a:lnTo>
                  <a:cubicBezTo>
                    <a:pt x="24" y="37"/>
                    <a:pt x="48" y="25"/>
                    <a:pt x="84" y="1"/>
                  </a:cubicBezTo>
                  <a:lnTo>
                    <a:pt x="929" y="1382"/>
                  </a:lnTo>
                  <a:cubicBezTo>
                    <a:pt x="905" y="1406"/>
                    <a:pt x="869" y="1430"/>
                    <a:pt x="846"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9241;p35">
              <a:extLst>
                <a:ext uri="{FF2B5EF4-FFF2-40B4-BE49-F238E27FC236}">
                  <a16:creationId xmlns:a16="http://schemas.microsoft.com/office/drawing/2014/main" id="{D61652D6-0710-4F95-789C-28D0280C65E2}"/>
                </a:ext>
              </a:extLst>
            </p:cNvPr>
            <p:cNvSpPr/>
            <p:nvPr/>
          </p:nvSpPr>
          <p:spPr>
            <a:xfrm>
              <a:off x="2241625" y="2384050"/>
              <a:ext cx="20275" cy="36050"/>
            </a:xfrm>
            <a:custGeom>
              <a:avLst/>
              <a:gdLst/>
              <a:ahLst/>
              <a:cxnLst/>
              <a:rect l="l" t="t" r="r" b="b"/>
              <a:pathLst>
                <a:path w="811" h="1442" extrusionOk="0">
                  <a:moveTo>
                    <a:pt x="739" y="1441"/>
                  </a:moveTo>
                  <a:cubicBezTo>
                    <a:pt x="489" y="977"/>
                    <a:pt x="239" y="525"/>
                    <a:pt x="1" y="48"/>
                  </a:cubicBezTo>
                  <a:lnTo>
                    <a:pt x="96" y="1"/>
                  </a:lnTo>
                  <a:cubicBezTo>
                    <a:pt x="334" y="465"/>
                    <a:pt x="572" y="941"/>
                    <a:pt x="811" y="1406"/>
                  </a:cubicBezTo>
                  <a:cubicBezTo>
                    <a:pt x="787" y="1429"/>
                    <a:pt x="763" y="1429"/>
                    <a:pt x="739"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9242;p35">
              <a:extLst>
                <a:ext uri="{FF2B5EF4-FFF2-40B4-BE49-F238E27FC236}">
                  <a16:creationId xmlns:a16="http://schemas.microsoft.com/office/drawing/2014/main" id="{E4FE210E-5207-75BD-C7C0-4DB1E62A5C33}"/>
                </a:ext>
              </a:extLst>
            </p:cNvPr>
            <p:cNvSpPr/>
            <p:nvPr/>
          </p:nvSpPr>
          <p:spPr>
            <a:xfrm>
              <a:off x="2129425" y="2349525"/>
              <a:ext cx="21450" cy="29500"/>
            </a:xfrm>
            <a:custGeom>
              <a:avLst/>
              <a:gdLst/>
              <a:ahLst/>
              <a:cxnLst/>
              <a:rect l="l" t="t" r="r" b="b"/>
              <a:pathLst>
                <a:path w="858" h="1180" extrusionOk="0">
                  <a:moveTo>
                    <a:pt x="786" y="1179"/>
                  </a:moveTo>
                  <a:cubicBezTo>
                    <a:pt x="524" y="798"/>
                    <a:pt x="262" y="429"/>
                    <a:pt x="0" y="60"/>
                  </a:cubicBezTo>
                  <a:cubicBezTo>
                    <a:pt x="24" y="48"/>
                    <a:pt x="60" y="12"/>
                    <a:pt x="72" y="1"/>
                  </a:cubicBezTo>
                  <a:cubicBezTo>
                    <a:pt x="346" y="370"/>
                    <a:pt x="596" y="739"/>
                    <a:pt x="858" y="1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9243;p35">
              <a:extLst>
                <a:ext uri="{FF2B5EF4-FFF2-40B4-BE49-F238E27FC236}">
                  <a16:creationId xmlns:a16="http://schemas.microsoft.com/office/drawing/2014/main" id="{83D687A0-1AFC-D242-1DF0-4ACDF620C966}"/>
                </a:ext>
              </a:extLst>
            </p:cNvPr>
            <p:cNvSpPr/>
            <p:nvPr/>
          </p:nvSpPr>
          <p:spPr>
            <a:xfrm>
              <a:off x="2093700" y="2337925"/>
              <a:ext cx="20850" cy="32450"/>
            </a:xfrm>
            <a:custGeom>
              <a:avLst/>
              <a:gdLst/>
              <a:ahLst/>
              <a:cxnLst/>
              <a:rect l="l" t="t" r="r" b="b"/>
              <a:pathLst>
                <a:path w="834" h="1298" extrusionOk="0">
                  <a:moveTo>
                    <a:pt x="739" y="1298"/>
                  </a:moveTo>
                  <a:cubicBezTo>
                    <a:pt x="489" y="881"/>
                    <a:pt x="251" y="465"/>
                    <a:pt x="1" y="60"/>
                  </a:cubicBezTo>
                  <a:cubicBezTo>
                    <a:pt x="24" y="48"/>
                    <a:pt x="60" y="36"/>
                    <a:pt x="84" y="0"/>
                  </a:cubicBezTo>
                  <a:cubicBezTo>
                    <a:pt x="346" y="417"/>
                    <a:pt x="584" y="822"/>
                    <a:pt x="834" y="1238"/>
                  </a:cubicBezTo>
                  <a:cubicBezTo>
                    <a:pt x="798" y="1262"/>
                    <a:pt x="774" y="1286"/>
                    <a:pt x="739" y="129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9244;p35">
              <a:extLst>
                <a:ext uri="{FF2B5EF4-FFF2-40B4-BE49-F238E27FC236}">
                  <a16:creationId xmlns:a16="http://schemas.microsoft.com/office/drawing/2014/main" id="{CF7738CC-1C3B-BC41-E6EB-C9E9AD02217A}"/>
                </a:ext>
              </a:extLst>
            </p:cNvPr>
            <p:cNvSpPr/>
            <p:nvPr/>
          </p:nvSpPr>
          <p:spPr>
            <a:xfrm>
              <a:off x="2213350" y="2444475"/>
              <a:ext cx="18200" cy="29800"/>
            </a:xfrm>
            <a:custGeom>
              <a:avLst/>
              <a:gdLst/>
              <a:ahLst/>
              <a:cxnLst/>
              <a:rect l="l" t="t" r="r" b="b"/>
              <a:pathLst>
                <a:path w="728" h="1192" extrusionOk="0">
                  <a:moveTo>
                    <a:pt x="96" y="1"/>
                  </a:moveTo>
                  <a:cubicBezTo>
                    <a:pt x="299" y="382"/>
                    <a:pt x="525" y="751"/>
                    <a:pt x="727" y="1144"/>
                  </a:cubicBezTo>
                  <a:cubicBezTo>
                    <a:pt x="703" y="1156"/>
                    <a:pt x="691" y="1167"/>
                    <a:pt x="656" y="1191"/>
                  </a:cubicBezTo>
                  <a:cubicBezTo>
                    <a:pt x="430" y="798"/>
                    <a:pt x="227" y="429"/>
                    <a:pt x="1"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9245;p35">
              <a:extLst>
                <a:ext uri="{FF2B5EF4-FFF2-40B4-BE49-F238E27FC236}">
                  <a16:creationId xmlns:a16="http://schemas.microsoft.com/office/drawing/2014/main" id="{F53AD0E1-3EFD-3F91-B744-C1C52D43E306}"/>
                </a:ext>
              </a:extLst>
            </p:cNvPr>
            <p:cNvSpPr/>
            <p:nvPr/>
          </p:nvSpPr>
          <p:spPr>
            <a:xfrm>
              <a:off x="2114250" y="2373625"/>
              <a:ext cx="21150" cy="26525"/>
            </a:xfrm>
            <a:custGeom>
              <a:avLst/>
              <a:gdLst/>
              <a:ahLst/>
              <a:cxnLst/>
              <a:rect l="l" t="t" r="r" b="b"/>
              <a:pathLst>
                <a:path w="846" h="1061" extrusionOk="0">
                  <a:moveTo>
                    <a:pt x="83" y="1"/>
                  </a:moveTo>
                  <a:cubicBezTo>
                    <a:pt x="333" y="334"/>
                    <a:pt x="595" y="668"/>
                    <a:pt x="845" y="1001"/>
                  </a:cubicBezTo>
                  <a:cubicBezTo>
                    <a:pt x="810" y="1013"/>
                    <a:pt x="798" y="1025"/>
                    <a:pt x="774" y="1061"/>
                  </a:cubicBezTo>
                  <a:cubicBezTo>
                    <a:pt x="512" y="727"/>
                    <a:pt x="250" y="406"/>
                    <a:pt x="0" y="60"/>
                  </a:cubicBezTo>
                  <a:cubicBezTo>
                    <a:pt x="24" y="37"/>
                    <a:pt x="60" y="13"/>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9246;p35">
              <a:extLst>
                <a:ext uri="{FF2B5EF4-FFF2-40B4-BE49-F238E27FC236}">
                  <a16:creationId xmlns:a16="http://schemas.microsoft.com/office/drawing/2014/main" id="{BFF26928-74CA-50AD-ABA5-4804E1EB9598}"/>
                </a:ext>
              </a:extLst>
            </p:cNvPr>
            <p:cNvSpPr/>
            <p:nvPr/>
          </p:nvSpPr>
          <p:spPr>
            <a:xfrm>
              <a:off x="3158425" y="2840350"/>
              <a:ext cx="267325" cy="43500"/>
            </a:xfrm>
            <a:custGeom>
              <a:avLst/>
              <a:gdLst/>
              <a:ahLst/>
              <a:cxnLst/>
              <a:rect l="l" t="t" r="r" b="b"/>
              <a:pathLst>
                <a:path w="10693" h="1740" extrusionOk="0">
                  <a:moveTo>
                    <a:pt x="0" y="1549"/>
                  </a:moveTo>
                  <a:cubicBezTo>
                    <a:pt x="3536" y="918"/>
                    <a:pt x="7120" y="560"/>
                    <a:pt x="10656" y="1"/>
                  </a:cubicBezTo>
                  <a:cubicBezTo>
                    <a:pt x="10680" y="60"/>
                    <a:pt x="10680" y="96"/>
                    <a:pt x="10692" y="156"/>
                  </a:cubicBezTo>
                  <a:cubicBezTo>
                    <a:pt x="7132" y="680"/>
                    <a:pt x="3596" y="1215"/>
                    <a:pt x="36" y="1739"/>
                  </a:cubicBezTo>
                  <a:cubicBezTo>
                    <a:pt x="24" y="1668"/>
                    <a:pt x="0" y="1608"/>
                    <a:pt x="0" y="154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9247;p35">
              <a:extLst>
                <a:ext uri="{FF2B5EF4-FFF2-40B4-BE49-F238E27FC236}">
                  <a16:creationId xmlns:a16="http://schemas.microsoft.com/office/drawing/2014/main" id="{C958455F-FEF5-58D2-13F6-E3DDEF32E277}"/>
                </a:ext>
              </a:extLst>
            </p:cNvPr>
            <p:cNvSpPr/>
            <p:nvPr/>
          </p:nvSpPr>
          <p:spPr>
            <a:xfrm>
              <a:off x="2825050" y="2897500"/>
              <a:ext cx="261350" cy="38725"/>
            </a:xfrm>
            <a:custGeom>
              <a:avLst/>
              <a:gdLst/>
              <a:ahLst/>
              <a:cxnLst/>
              <a:rect l="l" t="t" r="r" b="b"/>
              <a:pathLst>
                <a:path w="10454" h="1549" extrusionOk="0">
                  <a:moveTo>
                    <a:pt x="10454" y="120"/>
                  </a:moveTo>
                  <a:cubicBezTo>
                    <a:pt x="6989" y="596"/>
                    <a:pt x="3501" y="1072"/>
                    <a:pt x="36" y="1549"/>
                  </a:cubicBezTo>
                  <a:cubicBezTo>
                    <a:pt x="24" y="1501"/>
                    <a:pt x="24" y="1477"/>
                    <a:pt x="0" y="1430"/>
                  </a:cubicBezTo>
                  <a:cubicBezTo>
                    <a:pt x="84" y="1406"/>
                    <a:pt x="167" y="1358"/>
                    <a:pt x="238" y="1346"/>
                  </a:cubicBezTo>
                  <a:cubicBezTo>
                    <a:pt x="1238" y="1203"/>
                    <a:pt x="2239" y="1072"/>
                    <a:pt x="3251" y="941"/>
                  </a:cubicBezTo>
                  <a:cubicBezTo>
                    <a:pt x="4739" y="727"/>
                    <a:pt x="6239" y="537"/>
                    <a:pt x="7727" y="334"/>
                  </a:cubicBezTo>
                  <a:cubicBezTo>
                    <a:pt x="8513" y="227"/>
                    <a:pt x="9323" y="120"/>
                    <a:pt x="10109" y="13"/>
                  </a:cubicBezTo>
                  <a:cubicBezTo>
                    <a:pt x="10216" y="1"/>
                    <a:pt x="10335" y="1"/>
                    <a:pt x="10442" y="1"/>
                  </a:cubicBezTo>
                  <a:cubicBezTo>
                    <a:pt x="10442" y="49"/>
                    <a:pt x="10454" y="84"/>
                    <a:pt x="10454" y="1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9248;p35">
              <a:extLst>
                <a:ext uri="{FF2B5EF4-FFF2-40B4-BE49-F238E27FC236}">
                  <a16:creationId xmlns:a16="http://schemas.microsoft.com/office/drawing/2014/main" id="{3BD75FF0-9EBE-B2EA-D01E-4C4FAD1E55DA}"/>
                </a:ext>
              </a:extLst>
            </p:cNvPr>
            <p:cNvSpPr/>
            <p:nvPr/>
          </p:nvSpPr>
          <p:spPr>
            <a:xfrm>
              <a:off x="3665025" y="2303100"/>
              <a:ext cx="70575" cy="53900"/>
            </a:xfrm>
            <a:custGeom>
              <a:avLst/>
              <a:gdLst/>
              <a:ahLst/>
              <a:cxnLst/>
              <a:rect l="l" t="t" r="r" b="b"/>
              <a:pathLst>
                <a:path w="2823" h="2156" extrusionOk="0">
                  <a:moveTo>
                    <a:pt x="96" y="0"/>
                  </a:moveTo>
                  <a:lnTo>
                    <a:pt x="2822" y="2048"/>
                  </a:lnTo>
                  <a:cubicBezTo>
                    <a:pt x="2799" y="2084"/>
                    <a:pt x="2775" y="2119"/>
                    <a:pt x="2751" y="2155"/>
                  </a:cubicBezTo>
                  <a:cubicBezTo>
                    <a:pt x="1822" y="1488"/>
                    <a:pt x="917" y="798"/>
                    <a:pt x="1" y="131"/>
                  </a:cubicBezTo>
                  <a:cubicBezTo>
                    <a:pt x="36" y="72"/>
                    <a:pt x="72" y="36"/>
                    <a:pt x="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9249;p35">
              <a:extLst>
                <a:ext uri="{FF2B5EF4-FFF2-40B4-BE49-F238E27FC236}">
                  <a16:creationId xmlns:a16="http://schemas.microsoft.com/office/drawing/2014/main" id="{7809F95E-7D19-637B-CEC2-C786BC503676}"/>
                </a:ext>
              </a:extLst>
            </p:cNvPr>
            <p:cNvSpPr/>
            <p:nvPr/>
          </p:nvSpPr>
          <p:spPr>
            <a:xfrm>
              <a:off x="3782600" y="2269150"/>
              <a:ext cx="50925" cy="41400"/>
            </a:xfrm>
            <a:custGeom>
              <a:avLst/>
              <a:gdLst/>
              <a:ahLst/>
              <a:cxnLst/>
              <a:rect l="l" t="t" r="r" b="b"/>
              <a:pathLst>
                <a:path w="2037" h="1656" extrusionOk="0">
                  <a:moveTo>
                    <a:pt x="1" y="1"/>
                  </a:moveTo>
                  <a:cubicBezTo>
                    <a:pt x="691" y="560"/>
                    <a:pt x="1382" y="1096"/>
                    <a:pt x="2037" y="1620"/>
                  </a:cubicBezTo>
                  <a:cubicBezTo>
                    <a:pt x="1703" y="1656"/>
                    <a:pt x="144" y="441"/>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9250;p35">
              <a:extLst>
                <a:ext uri="{FF2B5EF4-FFF2-40B4-BE49-F238E27FC236}">
                  <a16:creationId xmlns:a16="http://schemas.microsoft.com/office/drawing/2014/main" id="{CC279F2B-B725-CC8E-C53B-C9478DCB66C2}"/>
                </a:ext>
              </a:extLst>
            </p:cNvPr>
            <p:cNvSpPr/>
            <p:nvPr/>
          </p:nvSpPr>
          <p:spPr>
            <a:xfrm>
              <a:off x="3623350" y="2321250"/>
              <a:ext cx="34250" cy="37525"/>
            </a:xfrm>
            <a:custGeom>
              <a:avLst/>
              <a:gdLst/>
              <a:ahLst/>
              <a:cxnLst/>
              <a:rect l="l" t="t" r="r" b="b"/>
              <a:pathLst>
                <a:path w="1370" h="1501" extrusionOk="0">
                  <a:moveTo>
                    <a:pt x="1251" y="1501"/>
                  </a:moveTo>
                  <a:cubicBezTo>
                    <a:pt x="834" y="1036"/>
                    <a:pt x="418" y="560"/>
                    <a:pt x="1" y="108"/>
                  </a:cubicBezTo>
                  <a:cubicBezTo>
                    <a:pt x="37" y="72"/>
                    <a:pt x="84" y="24"/>
                    <a:pt x="120" y="0"/>
                  </a:cubicBezTo>
                  <a:cubicBezTo>
                    <a:pt x="537" y="465"/>
                    <a:pt x="953" y="941"/>
                    <a:pt x="1370" y="1393"/>
                  </a:cubicBezTo>
                  <a:cubicBezTo>
                    <a:pt x="1334" y="1429"/>
                    <a:pt x="1287" y="1453"/>
                    <a:pt x="1251" y="150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9251;p35">
              <a:extLst>
                <a:ext uri="{FF2B5EF4-FFF2-40B4-BE49-F238E27FC236}">
                  <a16:creationId xmlns:a16="http://schemas.microsoft.com/office/drawing/2014/main" id="{E7BBBC3E-CE26-C77E-50FD-F89DEE610012}"/>
                </a:ext>
              </a:extLst>
            </p:cNvPr>
            <p:cNvSpPr/>
            <p:nvPr/>
          </p:nvSpPr>
          <p:spPr>
            <a:xfrm>
              <a:off x="3729625" y="2322450"/>
              <a:ext cx="53900" cy="30675"/>
            </a:xfrm>
            <a:custGeom>
              <a:avLst/>
              <a:gdLst/>
              <a:ahLst/>
              <a:cxnLst/>
              <a:rect l="l" t="t" r="r" b="b"/>
              <a:pathLst>
                <a:path w="2156" h="1227" extrusionOk="0">
                  <a:moveTo>
                    <a:pt x="60" y="0"/>
                  </a:moveTo>
                  <a:cubicBezTo>
                    <a:pt x="762" y="417"/>
                    <a:pt x="1465" y="834"/>
                    <a:pt x="2155" y="1226"/>
                  </a:cubicBezTo>
                  <a:cubicBezTo>
                    <a:pt x="1346" y="1024"/>
                    <a:pt x="703" y="500"/>
                    <a:pt x="0" y="83"/>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9252;p35">
              <a:extLst>
                <a:ext uri="{FF2B5EF4-FFF2-40B4-BE49-F238E27FC236}">
                  <a16:creationId xmlns:a16="http://schemas.microsoft.com/office/drawing/2014/main" id="{DB318114-C043-6D0C-438E-9202D33C86A2}"/>
                </a:ext>
              </a:extLst>
            </p:cNvPr>
            <p:cNvSpPr/>
            <p:nvPr/>
          </p:nvSpPr>
          <p:spPr>
            <a:xfrm>
              <a:off x="3507575" y="2318275"/>
              <a:ext cx="48250" cy="38725"/>
            </a:xfrm>
            <a:custGeom>
              <a:avLst/>
              <a:gdLst/>
              <a:ahLst/>
              <a:cxnLst/>
              <a:rect l="l" t="t" r="r" b="b"/>
              <a:pathLst>
                <a:path w="1930" h="1549" extrusionOk="0">
                  <a:moveTo>
                    <a:pt x="1870" y="1548"/>
                  </a:moveTo>
                  <a:cubicBezTo>
                    <a:pt x="1250" y="1072"/>
                    <a:pt x="619" y="584"/>
                    <a:pt x="0" y="108"/>
                  </a:cubicBezTo>
                  <a:cubicBezTo>
                    <a:pt x="24" y="72"/>
                    <a:pt x="60" y="24"/>
                    <a:pt x="72" y="0"/>
                  </a:cubicBezTo>
                  <a:cubicBezTo>
                    <a:pt x="703" y="477"/>
                    <a:pt x="1310" y="965"/>
                    <a:pt x="1929" y="1441"/>
                  </a:cubicBezTo>
                  <a:cubicBezTo>
                    <a:pt x="1917" y="1477"/>
                    <a:pt x="1905" y="1512"/>
                    <a:pt x="1870" y="15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9253;p35">
              <a:extLst>
                <a:ext uri="{FF2B5EF4-FFF2-40B4-BE49-F238E27FC236}">
                  <a16:creationId xmlns:a16="http://schemas.microsoft.com/office/drawing/2014/main" id="{EDBF550A-11EE-793A-F694-E9E8EAAC74CD}"/>
                </a:ext>
              </a:extLst>
            </p:cNvPr>
            <p:cNvSpPr/>
            <p:nvPr/>
          </p:nvSpPr>
          <p:spPr>
            <a:xfrm>
              <a:off x="3768025" y="2279875"/>
              <a:ext cx="45250" cy="40500"/>
            </a:xfrm>
            <a:custGeom>
              <a:avLst/>
              <a:gdLst/>
              <a:ahLst/>
              <a:cxnLst/>
              <a:rect l="l" t="t" r="r" b="b"/>
              <a:pathLst>
                <a:path w="1810" h="1620" extrusionOk="0">
                  <a:moveTo>
                    <a:pt x="1739" y="1620"/>
                  </a:moveTo>
                  <a:cubicBezTo>
                    <a:pt x="1155" y="1120"/>
                    <a:pt x="584" y="608"/>
                    <a:pt x="0" y="96"/>
                  </a:cubicBezTo>
                  <a:cubicBezTo>
                    <a:pt x="24" y="60"/>
                    <a:pt x="36" y="36"/>
                    <a:pt x="72" y="0"/>
                  </a:cubicBezTo>
                  <a:cubicBezTo>
                    <a:pt x="655" y="512"/>
                    <a:pt x="1227" y="1024"/>
                    <a:pt x="1810" y="1536"/>
                  </a:cubicBezTo>
                  <a:cubicBezTo>
                    <a:pt x="1786" y="1560"/>
                    <a:pt x="1774" y="1596"/>
                    <a:pt x="1739" y="162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9254;p35">
              <a:extLst>
                <a:ext uri="{FF2B5EF4-FFF2-40B4-BE49-F238E27FC236}">
                  <a16:creationId xmlns:a16="http://schemas.microsoft.com/office/drawing/2014/main" id="{494187FA-D57B-DF68-6B76-451BFCF8D147}"/>
                </a:ext>
              </a:extLst>
            </p:cNvPr>
            <p:cNvSpPr/>
            <p:nvPr/>
          </p:nvSpPr>
          <p:spPr>
            <a:xfrm>
              <a:off x="3671875" y="2326600"/>
              <a:ext cx="49725" cy="38125"/>
            </a:xfrm>
            <a:custGeom>
              <a:avLst/>
              <a:gdLst/>
              <a:ahLst/>
              <a:cxnLst/>
              <a:rect l="l" t="t" r="r" b="b"/>
              <a:pathLst>
                <a:path w="1989" h="1525" extrusionOk="0">
                  <a:moveTo>
                    <a:pt x="1906" y="1525"/>
                  </a:moveTo>
                  <a:cubicBezTo>
                    <a:pt x="1274" y="1049"/>
                    <a:pt x="632" y="572"/>
                    <a:pt x="1" y="96"/>
                  </a:cubicBezTo>
                  <a:cubicBezTo>
                    <a:pt x="36" y="72"/>
                    <a:pt x="48" y="36"/>
                    <a:pt x="84" y="1"/>
                  </a:cubicBezTo>
                  <a:cubicBezTo>
                    <a:pt x="715" y="477"/>
                    <a:pt x="1346" y="953"/>
                    <a:pt x="1989" y="1441"/>
                  </a:cubicBezTo>
                  <a:cubicBezTo>
                    <a:pt x="1953" y="1465"/>
                    <a:pt x="1929" y="1501"/>
                    <a:pt x="190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9255;p35">
              <a:extLst>
                <a:ext uri="{FF2B5EF4-FFF2-40B4-BE49-F238E27FC236}">
                  <a16:creationId xmlns:a16="http://schemas.microsoft.com/office/drawing/2014/main" id="{ACFF8148-7798-4907-EF87-F58D94AE19EC}"/>
                </a:ext>
              </a:extLst>
            </p:cNvPr>
            <p:cNvSpPr/>
            <p:nvPr/>
          </p:nvSpPr>
          <p:spPr>
            <a:xfrm>
              <a:off x="3798075" y="2263200"/>
              <a:ext cx="44375" cy="36050"/>
            </a:xfrm>
            <a:custGeom>
              <a:avLst/>
              <a:gdLst/>
              <a:ahLst/>
              <a:cxnLst/>
              <a:rect l="l" t="t" r="r" b="b"/>
              <a:pathLst>
                <a:path w="1775" h="1442" extrusionOk="0">
                  <a:moveTo>
                    <a:pt x="1727" y="1441"/>
                  </a:moveTo>
                  <a:cubicBezTo>
                    <a:pt x="1168" y="1001"/>
                    <a:pt x="584" y="537"/>
                    <a:pt x="1" y="84"/>
                  </a:cubicBezTo>
                  <a:cubicBezTo>
                    <a:pt x="13" y="60"/>
                    <a:pt x="48" y="25"/>
                    <a:pt x="60" y="1"/>
                  </a:cubicBezTo>
                  <a:cubicBezTo>
                    <a:pt x="620" y="441"/>
                    <a:pt x="1203" y="906"/>
                    <a:pt x="1775" y="1346"/>
                  </a:cubicBezTo>
                  <a:cubicBezTo>
                    <a:pt x="1775" y="1382"/>
                    <a:pt x="1739" y="1418"/>
                    <a:pt x="1727" y="1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9256;p35">
              <a:extLst>
                <a:ext uri="{FF2B5EF4-FFF2-40B4-BE49-F238E27FC236}">
                  <a16:creationId xmlns:a16="http://schemas.microsoft.com/office/drawing/2014/main" id="{A5361405-F16C-1EA2-539C-6314B4B4DEBD}"/>
                </a:ext>
              </a:extLst>
            </p:cNvPr>
            <p:cNvSpPr/>
            <p:nvPr/>
          </p:nvSpPr>
          <p:spPr>
            <a:xfrm>
              <a:off x="3444775" y="2332250"/>
              <a:ext cx="46750" cy="33375"/>
            </a:xfrm>
            <a:custGeom>
              <a:avLst/>
              <a:gdLst/>
              <a:ahLst/>
              <a:cxnLst/>
              <a:rect l="l" t="t" r="r" b="b"/>
              <a:pathLst>
                <a:path w="1870" h="1335" extrusionOk="0">
                  <a:moveTo>
                    <a:pt x="60" y="1"/>
                  </a:moveTo>
                  <a:cubicBezTo>
                    <a:pt x="667" y="418"/>
                    <a:pt x="1262" y="834"/>
                    <a:pt x="1869" y="1251"/>
                  </a:cubicBezTo>
                  <a:cubicBezTo>
                    <a:pt x="1857" y="1287"/>
                    <a:pt x="1846" y="1299"/>
                    <a:pt x="1822" y="1334"/>
                  </a:cubicBezTo>
                  <a:lnTo>
                    <a:pt x="0" y="84"/>
                  </a:lnTo>
                  <a:cubicBezTo>
                    <a:pt x="12" y="49"/>
                    <a:pt x="24" y="37"/>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9257;p35">
              <a:extLst>
                <a:ext uri="{FF2B5EF4-FFF2-40B4-BE49-F238E27FC236}">
                  <a16:creationId xmlns:a16="http://schemas.microsoft.com/office/drawing/2014/main" id="{BEC240E1-1191-CC75-2F73-19A41BFC9746}"/>
                </a:ext>
              </a:extLst>
            </p:cNvPr>
            <p:cNvSpPr/>
            <p:nvPr/>
          </p:nvSpPr>
          <p:spPr>
            <a:xfrm>
              <a:off x="3557275" y="2343575"/>
              <a:ext cx="38125" cy="26800"/>
            </a:xfrm>
            <a:custGeom>
              <a:avLst/>
              <a:gdLst/>
              <a:ahLst/>
              <a:cxnLst/>
              <a:rect l="l" t="t" r="r" b="b"/>
              <a:pathLst>
                <a:path w="1525" h="1072" extrusionOk="0">
                  <a:moveTo>
                    <a:pt x="48" y="0"/>
                  </a:moveTo>
                  <a:cubicBezTo>
                    <a:pt x="536" y="322"/>
                    <a:pt x="1036" y="655"/>
                    <a:pt x="1525" y="1001"/>
                  </a:cubicBezTo>
                  <a:cubicBezTo>
                    <a:pt x="1513" y="1024"/>
                    <a:pt x="1489" y="1036"/>
                    <a:pt x="1477" y="1072"/>
                  </a:cubicBezTo>
                  <a:lnTo>
                    <a:pt x="1" y="84"/>
                  </a:lnTo>
                  <a:cubicBezTo>
                    <a:pt x="36" y="60"/>
                    <a:pt x="48" y="24"/>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9258;p35">
              <a:extLst>
                <a:ext uri="{FF2B5EF4-FFF2-40B4-BE49-F238E27FC236}">
                  <a16:creationId xmlns:a16="http://schemas.microsoft.com/office/drawing/2014/main" id="{EFF8E481-AA92-39E2-4C26-EE2B59B7F418}"/>
                </a:ext>
              </a:extLst>
            </p:cNvPr>
            <p:cNvSpPr/>
            <p:nvPr/>
          </p:nvSpPr>
          <p:spPr>
            <a:xfrm>
              <a:off x="3580200" y="2343275"/>
              <a:ext cx="29200" cy="23250"/>
            </a:xfrm>
            <a:custGeom>
              <a:avLst/>
              <a:gdLst/>
              <a:ahLst/>
              <a:cxnLst/>
              <a:rect l="l" t="t" r="r" b="b"/>
              <a:pathLst>
                <a:path w="1168" h="930" extrusionOk="0">
                  <a:moveTo>
                    <a:pt x="72" y="1"/>
                  </a:moveTo>
                  <a:cubicBezTo>
                    <a:pt x="441" y="274"/>
                    <a:pt x="798" y="560"/>
                    <a:pt x="1167" y="858"/>
                  </a:cubicBezTo>
                  <a:cubicBezTo>
                    <a:pt x="1155" y="893"/>
                    <a:pt x="1131" y="917"/>
                    <a:pt x="1108" y="929"/>
                  </a:cubicBezTo>
                  <a:cubicBezTo>
                    <a:pt x="739" y="655"/>
                    <a:pt x="369" y="370"/>
                    <a:pt x="0" y="72"/>
                  </a:cubicBezTo>
                  <a:cubicBezTo>
                    <a:pt x="24" y="60"/>
                    <a:pt x="60" y="24"/>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9259;p35">
              <a:extLst>
                <a:ext uri="{FF2B5EF4-FFF2-40B4-BE49-F238E27FC236}">
                  <a16:creationId xmlns:a16="http://schemas.microsoft.com/office/drawing/2014/main" id="{0DA686C5-E2D9-91F8-063F-B0D828F7CD7B}"/>
                </a:ext>
              </a:extLst>
            </p:cNvPr>
            <p:cNvSpPr/>
            <p:nvPr/>
          </p:nvSpPr>
          <p:spPr>
            <a:xfrm>
              <a:off x="3433750" y="2362025"/>
              <a:ext cx="29800" cy="19075"/>
            </a:xfrm>
            <a:custGeom>
              <a:avLst/>
              <a:gdLst/>
              <a:ahLst/>
              <a:cxnLst/>
              <a:rect l="l" t="t" r="r" b="b"/>
              <a:pathLst>
                <a:path w="1192" h="763" extrusionOk="0">
                  <a:moveTo>
                    <a:pt x="1155" y="763"/>
                  </a:moveTo>
                  <a:cubicBezTo>
                    <a:pt x="763" y="536"/>
                    <a:pt x="393" y="298"/>
                    <a:pt x="1" y="72"/>
                  </a:cubicBezTo>
                  <a:cubicBezTo>
                    <a:pt x="24" y="48"/>
                    <a:pt x="36" y="24"/>
                    <a:pt x="48" y="1"/>
                  </a:cubicBezTo>
                  <a:cubicBezTo>
                    <a:pt x="441" y="227"/>
                    <a:pt x="810" y="465"/>
                    <a:pt x="1191" y="691"/>
                  </a:cubicBezTo>
                  <a:cubicBezTo>
                    <a:pt x="1179" y="715"/>
                    <a:pt x="1167" y="751"/>
                    <a:pt x="1155" y="76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9260;p35">
              <a:extLst>
                <a:ext uri="{FF2B5EF4-FFF2-40B4-BE49-F238E27FC236}">
                  <a16:creationId xmlns:a16="http://schemas.microsoft.com/office/drawing/2014/main" id="{D7918050-2E78-4128-7ED4-81C99DB0D8AC}"/>
                </a:ext>
              </a:extLst>
            </p:cNvPr>
            <p:cNvSpPr/>
            <p:nvPr/>
          </p:nvSpPr>
          <p:spPr>
            <a:xfrm>
              <a:off x="3359050" y="2364400"/>
              <a:ext cx="25325" cy="17000"/>
            </a:xfrm>
            <a:custGeom>
              <a:avLst/>
              <a:gdLst/>
              <a:ahLst/>
              <a:cxnLst/>
              <a:rect l="l" t="t" r="r" b="b"/>
              <a:pathLst>
                <a:path w="1013" h="680" extrusionOk="0">
                  <a:moveTo>
                    <a:pt x="988" y="679"/>
                  </a:moveTo>
                  <a:cubicBezTo>
                    <a:pt x="655" y="489"/>
                    <a:pt x="333" y="287"/>
                    <a:pt x="0" y="72"/>
                  </a:cubicBezTo>
                  <a:cubicBezTo>
                    <a:pt x="12" y="48"/>
                    <a:pt x="36" y="13"/>
                    <a:pt x="48" y="1"/>
                  </a:cubicBezTo>
                  <a:cubicBezTo>
                    <a:pt x="369" y="191"/>
                    <a:pt x="703" y="406"/>
                    <a:pt x="1012" y="596"/>
                  </a:cubicBezTo>
                  <a:cubicBezTo>
                    <a:pt x="1012" y="620"/>
                    <a:pt x="1000" y="656"/>
                    <a:pt x="988" y="67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9261;p35">
              <a:extLst>
                <a:ext uri="{FF2B5EF4-FFF2-40B4-BE49-F238E27FC236}">
                  <a16:creationId xmlns:a16="http://schemas.microsoft.com/office/drawing/2014/main" id="{E5BF50C6-E6D5-2568-839B-A18C8D7E3E78}"/>
                </a:ext>
              </a:extLst>
            </p:cNvPr>
            <p:cNvSpPr/>
            <p:nvPr/>
          </p:nvSpPr>
          <p:spPr>
            <a:xfrm>
              <a:off x="2072875" y="2646300"/>
              <a:ext cx="310475" cy="172350"/>
            </a:xfrm>
            <a:custGeom>
              <a:avLst/>
              <a:gdLst/>
              <a:ahLst/>
              <a:cxnLst/>
              <a:rect l="l" t="t" r="r" b="b"/>
              <a:pathLst>
                <a:path w="12419" h="6894" extrusionOk="0">
                  <a:moveTo>
                    <a:pt x="4060" y="2488"/>
                  </a:moveTo>
                  <a:cubicBezTo>
                    <a:pt x="3584" y="2203"/>
                    <a:pt x="3120" y="1905"/>
                    <a:pt x="2631" y="1631"/>
                  </a:cubicBezTo>
                  <a:cubicBezTo>
                    <a:pt x="1846" y="1167"/>
                    <a:pt x="1036" y="714"/>
                    <a:pt x="238" y="262"/>
                  </a:cubicBezTo>
                  <a:cubicBezTo>
                    <a:pt x="143" y="214"/>
                    <a:pt x="72" y="155"/>
                    <a:pt x="0" y="95"/>
                  </a:cubicBezTo>
                  <a:lnTo>
                    <a:pt x="36" y="0"/>
                  </a:lnTo>
                  <a:cubicBezTo>
                    <a:pt x="131" y="48"/>
                    <a:pt x="238" y="71"/>
                    <a:pt x="322" y="119"/>
                  </a:cubicBezTo>
                  <a:cubicBezTo>
                    <a:pt x="3727" y="1965"/>
                    <a:pt x="7144" y="3810"/>
                    <a:pt x="10549" y="5667"/>
                  </a:cubicBezTo>
                  <a:cubicBezTo>
                    <a:pt x="11097" y="5965"/>
                    <a:pt x="11633" y="6310"/>
                    <a:pt x="12168" y="6620"/>
                  </a:cubicBezTo>
                  <a:cubicBezTo>
                    <a:pt x="12264" y="6679"/>
                    <a:pt x="12335" y="6739"/>
                    <a:pt x="12418" y="6810"/>
                  </a:cubicBezTo>
                  <a:cubicBezTo>
                    <a:pt x="12406" y="6834"/>
                    <a:pt x="12383" y="6858"/>
                    <a:pt x="12359" y="6894"/>
                  </a:cubicBezTo>
                  <a:lnTo>
                    <a:pt x="12049" y="6715"/>
                  </a:lnTo>
                  <a:cubicBezTo>
                    <a:pt x="9466" y="5322"/>
                    <a:pt x="6858" y="3929"/>
                    <a:pt x="4251" y="2536"/>
                  </a:cubicBezTo>
                  <a:cubicBezTo>
                    <a:pt x="4215" y="2512"/>
                    <a:pt x="4167" y="2512"/>
                    <a:pt x="4120" y="2500"/>
                  </a:cubicBezTo>
                  <a:cubicBezTo>
                    <a:pt x="4120" y="2524"/>
                    <a:pt x="4096" y="2500"/>
                    <a:pt x="4060" y="248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9262;p35">
              <a:extLst>
                <a:ext uri="{FF2B5EF4-FFF2-40B4-BE49-F238E27FC236}">
                  <a16:creationId xmlns:a16="http://schemas.microsoft.com/office/drawing/2014/main" id="{7BF2C37C-45EB-D644-37B4-C9C6913A4A60}"/>
                </a:ext>
              </a:extLst>
            </p:cNvPr>
            <p:cNvSpPr/>
            <p:nvPr/>
          </p:nvSpPr>
          <p:spPr>
            <a:xfrm>
              <a:off x="2127325" y="2698075"/>
              <a:ext cx="173575" cy="96475"/>
            </a:xfrm>
            <a:custGeom>
              <a:avLst/>
              <a:gdLst/>
              <a:ahLst/>
              <a:cxnLst/>
              <a:rect l="l" t="t" r="r" b="b"/>
              <a:pathLst>
                <a:path w="6943" h="3859" extrusionOk="0">
                  <a:moveTo>
                    <a:pt x="6871" y="3858"/>
                  </a:moveTo>
                  <a:cubicBezTo>
                    <a:pt x="4573" y="2608"/>
                    <a:pt x="2287" y="1358"/>
                    <a:pt x="1" y="120"/>
                  </a:cubicBezTo>
                  <a:cubicBezTo>
                    <a:pt x="25" y="72"/>
                    <a:pt x="49" y="48"/>
                    <a:pt x="61" y="1"/>
                  </a:cubicBezTo>
                  <a:cubicBezTo>
                    <a:pt x="2358" y="1239"/>
                    <a:pt x="4644" y="2489"/>
                    <a:pt x="6942" y="3715"/>
                  </a:cubicBezTo>
                  <a:cubicBezTo>
                    <a:pt x="6919" y="3763"/>
                    <a:pt x="6895" y="3811"/>
                    <a:pt x="6871" y="385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9263;p35">
              <a:extLst>
                <a:ext uri="{FF2B5EF4-FFF2-40B4-BE49-F238E27FC236}">
                  <a16:creationId xmlns:a16="http://schemas.microsoft.com/office/drawing/2014/main" id="{8C452BAA-E0DB-204A-99FB-6DD7779F9794}"/>
                </a:ext>
              </a:extLst>
            </p:cNvPr>
            <p:cNvSpPr/>
            <p:nvPr/>
          </p:nvSpPr>
          <p:spPr>
            <a:xfrm>
              <a:off x="2047575" y="2625450"/>
              <a:ext cx="187825" cy="103600"/>
            </a:xfrm>
            <a:custGeom>
              <a:avLst/>
              <a:gdLst/>
              <a:ahLst/>
              <a:cxnLst/>
              <a:rect l="l" t="t" r="r" b="b"/>
              <a:pathLst>
                <a:path w="7513" h="4144" extrusionOk="0">
                  <a:moveTo>
                    <a:pt x="7465" y="4144"/>
                  </a:moveTo>
                  <a:cubicBezTo>
                    <a:pt x="4977" y="2787"/>
                    <a:pt x="2500" y="1429"/>
                    <a:pt x="0" y="96"/>
                  </a:cubicBezTo>
                  <a:lnTo>
                    <a:pt x="48" y="1"/>
                  </a:lnTo>
                  <a:cubicBezTo>
                    <a:pt x="2524" y="1358"/>
                    <a:pt x="5025" y="2703"/>
                    <a:pt x="7513" y="4049"/>
                  </a:cubicBezTo>
                  <a:cubicBezTo>
                    <a:pt x="7513" y="4073"/>
                    <a:pt x="7501" y="4108"/>
                    <a:pt x="7465" y="414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9264;p35">
              <a:extLst>
                <a:ext uri="{FF2B5EF4-FFF2-40B4-BE49-F238E27FC236}">
                  <a16:creationId xmlns:a16="http://schemas.microsoft.com/office/drawing/2014/main" id="{9D546538-CBEF-9D8D-58FB-05367AC98E97}"/>
                </a:ext>
              </a:extLst>
            </p:cNvPr>
            <p:cNvSpPr/>
            <p:nvPr/>
          </p:nvSpPr>
          <p:spPr>
            <a:xfrm>
              <a:off x="2086250" y="2662350"/>
              <a:ext cx="139925" cy="76225"/>
            </a:xfrm>
            <a:custGeom>
              <a:avLst/>
              <a:gdLst/>
              <a:ahLst/>
              <a:cxnLst/>
              <a:rect l="l" t="t" r="r" b="b"/>
              <a:pathLst>
                <a:path w="5597" h="3049" extrusionOk="0">
                  <a:moveTo>
                    <a:pt x="3525" y="1846"/>
                  </a:moveTo>
                  <a:cubicBezTo>
                    <a:pt x="3561" y="1858"/>
                    <a:pt x="3573" y="1882"/>
                    <a:pt x="3597" y="1894"/>
                  </a:cubicBezTo>
                  <a:cubicBezTo>
                    <a:pt x="4061" y="2144"/>
                    <a:pt x="4525" y="2418"/>
                    <a:pt x="4978" y="2668"/>
                  </a:cubicBezTo>
                  <a:cubicBezTo>
                    <a:pt x="5192" y="2787"/>
                    <a:pt x="5418" y="2906"/>
                    <a:pt x="5597" y="3049"/>
                  </a:cubicBezTo>
                  <a:cubicBezTo>
                    <a:pt x="3716" y="2096"/>
                    <a:pt x="1787" y="1204"/>
                    <a:pt x="1" y="96"/>
                  </a:cubicBezTo>
                  <a:lnTo>
                    <a:pt x="37" y="1"/>
                  </a:lnTo>
                  <a:cubicBezTo>
                    <a:pt x="132" y="49"/>
                    <a:pt x="239" y="108"/>
                    <a:pt x="322" y="156"/>
                  </a:cubicBezTo>
                  <a:cubicBezTo>
                    <a:pt x="1311" y="692"/>
                    <a:pt x="2275" y="1227"/>
                    <a:pt x="3251" y="1739"/>
                  </a:cubicBezTo>
                  <a:cubicBezTo>
                    <a:pt x="3347" y="1799"/>
                    <a:pt x="3454" y="1835"/>
                    <a:pt x="3525" y="1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9265;p35">
              <a:extLst>
                <a:ext uri="{FF2B5EF4-FFF2-40B4-BE49-F238E27FC236}">
                  <a16:creationId xmlns:a16="http://schemas.microsoft.com/office/drawing/2014/main" id="{BD0787B0-C5B8-2ED4-EF2E-F28A2AB79B87}"/>
                </a:ext>
              </a:extLst>
            </p:cNvPr>
            <p:cNvSpPr/>
            <p:nvPr/>
          </p:nvSpPr>
          <p:spPr>
            <a:xfrm>
              <a:off x="2276750" y="2818925"/>
              <a:ext cx="80400" cy="38125"/>
            </a:xfrm>
            <a:custGeom>
              <a:avLst/>
              <a:gdLst/>
              <a:ahLst/>
              <a:cxnLst/>
              <a:rect l="l" t="t" r="r" b="b"/>
              <a:pathLst>
                <a:path w="3216" h="1525" extrusionOk="0">
                  <a:moveTo>
                    <a:pt x="3156" y="1525"/>
                  </a:moveTo>
                  <a:cubicBezTo>
                    <a:pt x="2096" y="1060"/>
                    <a:pt x="1037" y="596"/>
                    <a:pt x="1" y="120"/>
                  </a:cubicBezTo>
                  <a:cubicBezTo>
                    <a:pt x="13" y="84"/>
                    <a:pt x="25" y="48"/>
                    <a:pt x="60" y="1"/>
                  </a:cubicBezTo>
                  <a:cubicBezTo>
                    <a:pt x="1120" y="465"/>
                    <a:pt x="2168" y="929"/>
                    <a:pt x="3216" y="1394"/>
                  </a:cubicBezTo>
                  <a:cubicBezTo>
                    <a:pt x="3180" y="1429"/>
                    <a:pt x="3168" y="1477"/>
                    <a:pt x="3156" y="15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9266;p35">
              <a:extLst>
                <a:ext uri="{FF2B5EF4-FFF2-40B4-BE49-F238E27FC236}">
                  <a16:creationId xmlns:a16="http://schemas.microsoft.com/office/drawing/2014/main" id="{30645683-BA4D-611B-C7AA-5A74F423729B}"/>
                </a:ext>
              </a:extLst>
            </p:cNvPr>
            <p:cNvSpPr/>
            <p:nvPr/>
          </p:nvSpPr>
          <p:spPr>
            <a:xfrm>
              <a:off x="2277650" y="2828450"/>
              <a:ext cx="74150" cy="35150"/>
            </a:xfrm>
            <a:custGeom>
              <a:avLst/>
              <a:gdLst/>
              <a:ahLst/>
              <a:cxnLst/>
              <a:rect l="l" t="t" r="r" b="b"/>
              <a:pathLst>
                <a:path w="2966" h="1406" extrusionOk="0">
                  <a:moveTo>
                    <a:pt x="2918" y="1406"/>
                  </a:moveTo>
                  <a:cubicBezTo>
                    <a:pt x="1953" y="977"/>
                    <a:pt x="977" y="536"/>
                    <a:pt x="1" y="96"/>
                  </a:cubicBezTo>
                  <a:cubicBezTo>
                    <a:pt x="24" y="72"/>
                    <a:pt x="36" y="36"/>
                    <a:pt x="48" y="1"/>
                  </a:cubicBezTo>
                  <a:cubicBezTo>
                    <a:pt x="1013" y="429"/>
                    <a:pt x="2001" y="858"/>
                    <a:pt x="2965" y="1287"/>
                  </a:cubicBezTo>
                  <a:cubicBezTo>
                    <a:pt x="2953" y="1334"/>
                    <a:pt x="2941" y="1358"/>
                    <a:pt x="2918" y="140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9267;p35">
              <a:extLst>
                <a:ext uri="{FF2B5EF4-FFF2-40B4-BE49-F238E27FC236}">
                  <a16:creationId xmlns:a16="http://schemas.microsoft.com/office/drawing/2014/main" id="{2EACFBF9-5436-9FDD-061E-5BD2F4E80C6F}"/>
                </a:ext>
              </a:extLst>
            </p:cNvPr>
            <p:cNvSpPr/>
            <p:nvPr/>
          </p:nvSpPr>
          <p:spPr>
            <a:xfrm>
              <a:off x="2238075" y="2746000"/>
              <a:ext cx="59250" cy="34250"/>
            </a:xfrm>
            <a:custGeom>
              <a:avLst/>
              <a:gdLst/>
              <a:ahLst/>
              <a:cxnLst/>
              <a:rect l="l" t="t" r="r" b="b"/>
              <a:pathLst>
                <a:path w="2370" h="1370" extrusionOk="0">
                  <a:moveTo>
                    <a:pt x="60" y="1"/>
                  </a:moveTo>
                  <a:cubicBezTo>
                    <a:pt x="834" y="441"/>
                    <a:pt x="1607" y="858"/>
                    <a:pt x="2369" y="1286"/>
                  </a:cubicBezTo>
                  <a:cubicBezTo>
                    <a:pt x="2346" y="1310"/>
                    <a:pt x="2334" y="1346"/>
                    <a:pt x="2310" y="1370"/>
                  </a:cubicBezTo>
                  <a:cubicBezTo>
                    <a:pt x="1524" y="941"/>
                    <a:pt x="774" y="513"/>
                    <a:pt x="0" y="84"/>
                  </a:cubicBezTo>
                  <a:cubicBezTo>
                    <a:pt x="24" y="60"/>
                    <a:pt x="36"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9268;p35">
              <a:extLst>
                <a:ext uri="{FF2B5EF4-FFF2-40B4-BE49-F238E27FC236}">
                  <a16:creationId xmlns:a16="http://schemas.microsoft.com/office/drawing/2014/main" id="{CFF342B3-7893-7BC8-CAC0-B4F39D93A024}"/>
                </a:ext>
              </a:extLst>
            </p:cNvPr>
            <p:cNvSpPr/>
            <p:nvPr/>
          </p:nvSpPr>
          <p:spPr>
            <a:xfrm>
              <a:off x="2204425" y="2758800"/>
              <a:ext cx="57475" cy="28900"/>
            </a:xfrm>
            <a:custGeom>
              <a:avLst/>
              <a:gdLst/>
              <a:ahLst/>
              <a:cxnLst/>
              <a:rect l="l" t="t" r="r" b="b"/>
              <a:pathLst>
                <a:path w="2299" h="1156" extrusionOk="0">
                  <a:moveTo>
                    <a:pt x="48" y="1"/>
                  </a:moveTo>
                  <a:cubicBezTo>
                    <a:pt x="787" y="358"/>
                    <a:pt x="1549" y="715"/>
                    <a:pt x="2299" y="1072"/>
                  </a:cubicBezTo>
                  <a:lnTo>
                    <a:pt x="2251" y="1155"/>
                  </a:lnTo>
                  <a:cubicBezTo>
                    <a:pt x="1513" y="798"/>
                    <a:pt x="763" y="429"/>
                    <a:pt x="1" y="72"/>
                  </a:cubicBezTo>
                  <a:cubicBezTo>
                    <a:pt x="36" y="48"/>
                    <a:pt x="36" y="24"/>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9269;p35">
              <a:extLst>
                <a:ext uri="{FF2B5EF4-FFF2-40B4-BE49-F238E27FC236}">
                  <a16:creationId xmlns:a16="http://schemas.microsoft.com/office/drawing/2014/main" id="{8982B066-E616-77B2-9C66-0110120DFAC4}"/>
                </a:ext>
              </a:extLst>
            </p:cNvPr>
            <p:cNvSpPr/>
            <p:nvPr/>
          </p:nvSpPr>
          <p:spPr>
            <a:xfrm>
              <a:off x="2210375" y="2828450"/>
              <a:ext cx="47650" cy="23250"/>
            </a:xfrm>
            <a:custGeom>
              <a:avLst/>
              <a:gdLst/>
              <a:ahLst/>
              <a:cxnLst/>
              <a:rect l="l" t="t" r="r" b="b"/>
              <a:pathLst>
                <a:path w="1906" h="930" extrusionOk="0">
                  <a:moveTo>
                    <a:pt x="48" y="1"/>
                  </a:moveTo>
                  <a:cubicBezTo>
                    <a:pt x="679" y="274"/>
                    <a:pt x="1299" y="548"/>
                    <a:pt x="1906" y="834"/>
                  </a:cubicBezTo>
                  <a:cubicBezTo>
                    <a:pt x="1894" y="858"/>
                    <a:pt x="1882" y="906"/>
                    <a:pt x="1870" y="929"/>
                  </a:cubicBezTo>
                  <a:cubicBezTo>
                    <a:pt x="1239" y="655"/>
                    <a:pt x="632" y="382"/>
                    <a:pt x="1" y="96"/>
                  </a:cubicBezTo>
                  <a:cubicBezTo>
                    <a:pt x="25" y="84"/>
                    <a:pt x="37" y="36"/>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9270;p35">
              <a:extLst>
                <a:ext uri="{FF2B5EF4-FFF2-40B4-BE49-F238E27FC236}">
                  <a16:creationId xmlns:a16="http://schemas.microsoft.com/office/drawing/2014/main" id="{FD25FC38-5EB9-998D-0CD3-B7DB2AEE8CDC}"/>
                </a:ext>
              </a:extLst>
            </p:cNvPr>
            <p:cNvSpPr/>
            <p:nvPr/>
          </p:nvSpPr>
          <p:spPr>
            <a:xfrm>
              <a:off x="2199075" y="2773675"/>
              <a:ext cx="43775" cy="22950"/>
            </a:xfrm>
            <a:custGeom>
              <a:avLst/>
              <a:gdLst/>
              <a:ahLst/>
              <a:cxnLst/>
              <a:rect l="l" t="t" r="r" b="b"/>
              <a:pathLst>
                <a:path w="1751" h="918" extrusionOk="0">
                  <a:moveTo>
                    <a:pt x="1691" y="918"/>
                  </a:moveTo>
                  <a:cubicBezTo>
                    <a:pt x="1131" y="656"/>
                    <a:pt x="560" y="370"/>
                    <a:pt x="0" y="108"/>
                  </a:cubicBezTo>
                  <a:cubicBezTo>
                    <a:pt x="12" y="72"/>
                    <a:pt x="24" y="25"/>
                    <a:pt x="60" y="1"/>
                  </a:cubicBezTo>
                  <a:cubicBezTo>
                    <a:pt x="620" y="263"/>
                    <a:pt x="1191" y="537"/>
                    <a:pt x="1751" y="822"/>
                  </a:cubicBezTo>
                  <a:cubicBezTo>
                    <a:pt x="1727" y="846"/>
                    <a:pt x="1703" y="870"/>
                    <a:pt x="1691" y="9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9271;p35">
              <a:extLst>
                <a:ext uri="{FF2B5EF4-FFF2-40B4-BE49-F238E27FC236}">
                  <a16:creationId xmlns:a16="http://schemas.microsoft.com/office/drawing/2014/main" id="{4BD26D71-EABA-E9F0-94A8-46B1C17F7B0F}"/>
                </a:ext>
              </a:extLst>
            </p:cNvPr>
            <p:cNvSpPr/>
            <p:nvPr/>
          </p:nvSpPr>
          <p:spPr>
            <a:xfrm>
              <a:off x="2210975" y="2818625"/>
              <a:ext cx="41100" cy="21175"/>
            </a:xfrm>
            <a:custGeom>
              <a:avLst/>
              <a:gdLst/>
              <a:ahLst/>
              <a:cxnLst/>
              <a:rect l="l" t="t" r="r" b="b"/>
              <a:pathLst>
                <a:path w="1644" h="847" extrusionOk="0">
                  <a:moveTo>
                    <a:pt x="1608" y="846"/>
                  </a:moveTo>
                  <a:cubicBezTo>
                    <a:pt x="1072" y="596"/>
                    <a:pt x="525" y="346"/>
                    <a:pt x="1" y="108"/>
                  </a:cubicBezTo>
                  <a:cubicBezTo>
                    <a:pt x="13" y="72"/>
                    <a:pt x="24" y="36"/>
                    <a:pt x="36" y="1"/>
                  </a:cubicBezTo>
                  <a:lnTo>
                    <a:pt x="1644" y="763"/>
                  </a:lnTo>
                  <a:cubicBezTo>
                    <a:pt x="1644" y="787"/>
                    <a:pt x="1620" y="822"/>
                    <a:pt x="1608" y="84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9272;p35">
              <a:extLst>
                <a:ext uri="{FF2B5EF4-FFF2-40B4-BE49-F238E27FC236}">
                  <a16:creationId xmlns:a16="http://schemas.microsoft.com/office/drawing/2014/main" id="{C07AE9DC-344D-1E20-A821-27489D58E81F}"/>
                </a:ext>
              </a:extLst>
            </p:cNvPr>
            <p:cNvSpPr/>
            <p:nvPr/>
          </p:nvSpPr>
          <p:spPr>
            <a:xfrm>
              <a:off x="2396125" y="2825175"/>
              <a:ext cx="42000" cy="26225"/>
            </a:xfrm>
            <a:custGeom>
              <a:avLst/>
              <a:gdLst/>
              <a:ahLst/>
              <a:cxnLst/>
              <a:rect l="l" t="t" r="r" b="b"/>
              <a:pathLst>
                <a:path w="1680" h="1049" extrusionOk="0">
                  <a:moveTo>
                    <a:pt x="60" y="1"/>
                  </a:moveTo>
                  <a:cubicBezTo>
                    <a:pt x="596" y="322"/>
                    <a:pt x="1143" y="644"/>
                    <a:pt x="1679" y="953"/>
                  </a:cubicBezTo>
                  <a:lnTo>
                    <a:pt x="1643" y="1048"/>
                  </a:lnTo>
                  <a:cubicBezTo>
                    <a:pt x="1084" y="739"/>
                    <a:pt x="548" y="417"/>
                    <a:pt x="0" y="96"/>
                  </a:cubicBezTo>
                  <a:cubicBezTo>
                    <a:pt x="12" y="72"/>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9273;p35">
              <a:extLst>
                <a:ext uri="{FF2B5EF4-FFF2-40B4-BE49-F238E27FC236}">
                  <a16:creationId xmlns:a16="http://schemas.microsoft.com/office/drawing/2014/main" id="{49BF79D5-7E34-EF4B-356A-DD21E989DADA}"/>
                </a:ext>
              </a:extLst>
            </p:cNvPr>
            <p:cNvSpPr/>
            <p:nvPr/>
          </p:nvSpPr>
          <p:spPr>
            <a:xfrm>
              <a:off x="2310100" y="2791250"/>
              <a:ext cx="37825" cy="21150"/>
            </a:xfrm>
            <a:custGeom>
              <a:avLst/>
              <a:gdLst/>
              <a:ahLst/>
              <a:cxnLst/>
              <a:rect l="l" t="t" r="r" b="b"/>
              <a:pathLst>
                <a:path w="1513" h="846" extrusionOk="0">
                  <a:moveTo>
                    <a:pt x="60" y="0"/>
                  </a:moveTo>
                  <a:cubicBezTo>
                    <a:pt x="536" y="250"/>
                    <a:pt x="1024" y="489"/>
                    <a:pt x="1513" y="739"/>
                  </a:cubicBezTo>
                  <a:cubicBezTo>
                    <a:pt x="1489" y="774"/>
                    <a:pt x="1477" y="810"/>
                    <a:pt x="1453" y="846"/>
                  </a:cubicBezTo>
                  <a:cubicBezTo>
                    <a:pt x="977" y="596"/>
                    <a:pt x="477" y="358"/>
                    <a:pt x="0" y="96"/>
                  </a:cubicBezTo>
                  <a:cubicBezTo>
                    <a:pt x="36" y="60"/>
                    <a:pt x="48" y="24"/>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9274;p35">
              <a:extLst>
                <a:ext uri="{FF2B5EF4-FFF2-40B4-BE49-F238E27FC236}">
                  <a16:creationId xmlns:a16="http://schemas.microsoft.com/office/drawing/2014/main" id="{10459F49-1B3A-90E1-0B54-5DFA977CC210}"/>
                </a:ext>
              </a:extLst>
            </p:cNvPr>
            <p:cNvSpPr/>
            <p:nvPr/>
          </p:nvSpPr>
          <p:spPr>
            <a:xfrm>
              <a:off x="2292825" y="2850775"/>
              <a:ext cx="38725" cy="20875"/>
            </a:xfrm>
            <a:custGeom>
              <a:avLst/>
              <a:gdLst/>
              <a:ahLst/>
              <a:cxnLst/>
              <a:rect l="l" t="t" r="r" b="b"/>
              <a:pathLst>
                <a:path w="1549" h="835" extrusionOk="0">
                  <a:moveTo>
                    <a:pt x="37" y="1"/>
                  </a:moveTo>
                  <a:cubicBezTo>
                    <a:pt x="549" y="251"/>
                    <a:pt x="1037" y="489"/>
                    <a:pt x="1549" y="739"/>
                  </a:cubicBezTo>
                  <a:lnTo>
                    <a:pt x="1501" y="834"/>
                  </a:lnTo>
                  <a:cubicBezTo>
                    <a:pt x="989" y="572"/>
                    <a:pt x="501" y="334"/>
                    <a:pt x="1" y="8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9275;p35">
              <a:extLst>
                <a:ext uri="{FF2B5EF4-FFF2-40B4-BE49-F238E27FC236}">
                  <a16:creationId xmlns:a16="http://schemas.microsoft.com/office/drawing/2014/main" id="{C3B8F9ED-3478-EE5C-040C-9320601E2DAE}"/>
                </a:ext>
              </a:extLst>
            </p:cNvPr>
            <p:cNvSpPr/>
            <p:nvPr/>
          </p:nvSpPr>
          <p:spPr>
            <a:xfrm>
              <a:off x="2112450" y="2988900"/>
              <a:ext cx="24150" cy="75625"/>
            </a:xfrm>
            <a:custGeom>
              <a:avLst/>
              <a:gdLst/>
              <a:ahLst/>
              <a:cxnLst/>
              <a:rect l="l" t="t" r="r" b="b"/>
              <a:pathLst>
                <a:path w="966" h="3025" extrusionOk="0">
                  <a:moveTo>
                    <a:pt x="965" y="24"/>
                  </a:moveTo>
                  <a:cubicBezTo>
                    <a:pt x="679" y="1024"/>
                    <a:pt x="394" y="2012"/>
                    <a:pt x="132" y="3024"/>
                  </a:cubicBezTo>
                  <a:cubicBezTo>
                    <a:pt x="84" y="3012"/>
                    <a:pt x="48" y="3000"/>
                    <a:pt x="1" y="3000"/>
                  </a:cubicBezTo>
                  <a:cubicBezTo>
                    <a:pt x="286" y="2000"/>
                    <a:pt x="560" y="1000"/>
                    <a:pt x="846" y="0"/>
                  </a:cubicBezTo>
                  <a:cubicBezTo>
                    <a:pt x="870" y="0"/>
                    <a:pt x="917" y="0"/>
                    <a:pt x="965"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9276;p35">
              <a:extLst>
                <a:ext uri="{FF2B5EF4-FFF2-40B4-BE49-F238E27FC236}">
                  <a16:creationId xmlns:a16="http://schemas.microsoft.com/office/drawing/2014/main" id="{4AC328DB-5125-B415-D8F4-D9DBA026D456}"/>
                </a:ext>
              </a:extLst>
            </p:cNvPr>
            <p:cNvSpPr/>
            <p:nvPr/>
          </p:nvSpPr>
          <p:spPr>
            <a:xfrm>
              <a:off x="2303850" y="3103775"/>
              <a:ext cx="27700" cy="57175"/>
            </a:xfrm>
            <a:custGeom>
              <a:avLst/>
              <a:gdLst/>
              <a:ahLst/>
              <a:cxnLst/>
              <a:rect l="l" t="t" r="r" b="b"/>
              <a:pathLst>
                <a:path w="1108" h="2287" extrusionOk="0">
                  <a:moveTo>
                    <a:pt x="1108" y="60"/>
                  </a:moveTo>
                  <a:cubicBezTo>
                    <a:pt x="774" y="799"/>
                    <a:pt x="465" y="1549"/>
                    <a:pt x="131" y="2287"/>
                  </a:cubicBezTo>
                  <a:cubicBezTo>
                    <a:pt x="96" y="2275"/>
                    <a:pt x="48" y="2239"/>
                    <a:pt x="0" y="2227"/>
                  </a:cubicBezTo>
                  <a:lnTo>
                    <a:pt x="989" y="1"/>
                  </a:lnTo>
                  <a:cubicBezTo>
                    <a:pt x="1012" y="13"/>
                    <a:pt x="1060" y="37"/>
                    <a:pt x="1108"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9277;p35">
              <a:extLst>
                <a:ext uri="{FF2B5EF4-FFF2-40B4-BE49-F238E27FC236}">
                  <a16:creationId xmlns:a16="http://schemas.microsoft.com/office/drawing/2014/main" id="{02CF1F4D-F87D-795D-0565-A4DFDFC56011}"/>
                </a:ext>
              </a:extLst>
            </p:cNvPr>
            <p:cNvSpPr/>
            <p:nvPr/>
          </p:nvSpPr>
          <p:spPr>
            <a:xfrm>
              <a:off x="2398200" y="3090400"/>
              <a:ext cx="28300" cy="74425"/>
            </a:xfrm>
            <a:custGeom>
              <a:avLst/>
              <a:gdLst/>
              <a:ahLst/>
              <a:cxnLst/>
              <a:rect l="l" t="t" r="r" b="b"/>
              <a:pathLst>
                <a:path w="1132" h="2977" extrusionOk="0">
                  <a:moveTo>
                    <a:pt x="775" y="441"/>
                  </a:moveTo>
                  <a:cubicBezTo>
                    <a:pt x="870" y="298"/>
                    <a:pt x="977" y="143"/>
                    <a:pt x="1060" y="0"/>
                  </a:cubicBezTo>
                  <a:cubicBezTo>
                    <a:pt x="1096" y="12"/>
                    <a:pt x="1120" y="24"/>
                    <a:pt x="1132" y="24"/>
                  </a:cubicBezTo>
                  <a:lnTo>
                    <a:pt x="108" y="2977"/>
                  </a:lnTo>
                  <a:cubicBezTo>
                    <a:pt x="84" y="2953"/>
                    <a:pt x="36" y="2953"/>
                    <a:pt x="1" y="2941"/>
                  </a:cubicBezTo>
                  <a:cubicBezTo>
                    <a:pt x="275" y="2108"/>
                    <a:pt x="525" y="1262"/>
                    <a:pt x="775" y="44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9278;p35">
              <a:extLst>
                <a:ext uri="{FF2B5EF4-FFF2-40B4-BE49-F238E27FC236}">
                  <a16:creationId xmlns:a16="http://schemas.microsoft.com/office/drawing/2014/main" id="{50C7948F-2B0E-547A-A5D1-74CE87323CAB}"/>
                </a:ext>
              </a:extLst>
            </p:cNvPr>
            <p:cNvSpPr/>
            <p:nvPr/>
          </p:nvSpPr>
          <p:spPr>
            <a:xfrm>
              <a:off x="2389275" y="3096050"/>
              <a:ext cx="28300" cy="71450"/>
            </a:xfrm>
            <a:custGeom>
              <a:avLst/>
              <a:gdLst/>
              <a:ahLst/>
              <a:cxnLst/>
              <a:rect l="l" t="t" r="r" b="b"/>
              <a:pathLst>
                <a:path w="1132" h="2858" extrusionOk="0">
                  <a:moveTo>
                    <a:pt x="1132" y="203"/>
                  </a:moveTo>
                  <a:lnTo>
                    <a:pt x="155" y="2560"/>
                  </a:lnTo>
                  <a:cubicBezTo>
                    <a:pt x="108" y="2667"/>
                    <a:pt x="84" y="2774"/>
                    <a:pt x="0" y="2858"/>
                  </a:cubicBezTo>
                  <a:cubicBezTo>
                    <a:pt x="203" y="1882"/>
                    <a:pt x="560" y="941"/>
                    <a:pt x="1084" y="0"/>
                  </a:cubicBezTo>
                  <a:cubicBezTo>
                    <a:pt x="1108" y="107"/>
                    <a:pt x="1120" y="167"/>
                    <a:pt x="1132" y="203"/>
                  </a:cubicBezTo>
                  <a:cubicBezTo>
                    <a:pt x="1132" y="215"/>
                    <a:pt x="1132" y="203"/>
                    <a:pt x="1132" y="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9279;p35">
              <a:extLst>
                <a:ext uri="{FF2B5EF4-FFF2-40B4-BE49-F238E27FC236}">
                  <a16:creationId xmlns:a16="http://schemas.microsoft.com/office/drawing/2014/main" id="{AB4A2CED-F562-23FB-2D86-758C9D059D5A}"/>
                </a:ext>
              </a:extLst>
            </p:cNvPr>
            <p:cNvSpPr/>
            <p:nvPr/>
          </p:nvSpPr>
          <p:spPr>
            <a:xfrm>
              <a:off x="2457450" y="3080275"/>
              <a:ext cx="24425" cy="53000"/>
            </a:xfrm>
            <a:custGeom>
              <a:avLst/>
              <a:gdLst/>
              <a:ahLst/>
              <a:cxnLst/>
              <a:rect l="l" t="t" r="r" b="b"/>
              <a:pathLst>
                <a:path w="977" h="2120" extrusionOk="0">
                  <a:moveTo>
                    <a:pt x="976" y="0"/>
                  </a:moveTo>
                  <a:cubicBezTo>
                    <a:pt x="655" y="762"/>
                    <a:pt x="393" y="1405"/>
                    <a:pt x="95" y="2120"/>
                  </a:cubicBezTo>
                  <a:cubicBezTo>
                    <a:pt x="0" y="1786"/>
                    <a:pt x="583" y="381"/>
                    <a:pt x="9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9280;p35">
              <a:extLst>
                <a:ext uri="{FF2B5EF4-FFF2-40B4-BE49-F238E27FC236}">
                  <a16:creationId xmlns:a16="http://schemas.microsoft.com/office/drawing/2014/main" id="{A1F4860B-E778-BC7C-32B8-F15A7085F1D4}"/>
                </a:ext>
              </a:extLst>
            </p:cNvPr>
            <p:cNvSpPr/>
            <p:nvPr/>
          </p:nvSpPr>
          <p:spPr>
            <a:xfrm>
              <a:off x="2469050" y="3079075"/>
              <a:ext cx="22350" cy="48550"/>
            </a:xfrm>
            <a:custGeom>
              <a:avLst/>
              <a:gdLst/>
              <a:ahLst/>
              <a:cxnLst/>
              <a:rect l="l" t="t" r="r" b="b"/>
              <a:pathLst>
                <a:path w="894" h="1942" extrusionOk="0">
                  <a:moveTo>
                    <a:pt x="893" y="60"/>
                  </a:moveTo>
                  <a:lnTo>
                    <a:pt x="131" y="1941"/>
                  </a:lnTo>
                  <a:cubicBezTo>
                    <a:pt x="96" y="1918"/>
                    <a:pt x="48" y="1906"/>
                    <a:pt x="0" y="1882"/>
                  </a:cubicBezTo>
                  <a:lnTo>
                    <a:pt x="762" y="1"/>
                  </a:lnTo>
                  <a:cubicBezTo>
                    <a:pt x="822" y="36"/>
                    <a:pt x="870" y="48"/>
                    <a:pt x="893"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9281;p35">
              <a:extLst>
                <a:ext uri="{FF2B5EF4-FFF2-40B4-BE49-F238E27FC236}">
                  <a16:creationId xmlns:a16="http://schemas.microsoft.com/office/drawing/2014/main" id="{3497CE2C-3C3C-9C3A-4448-18CE9C5F63AF}"/>
                </a:ext>
              </a:extLst>
            </p:cNvPr>
            <p:cNvSpPr/>
            <p:nvPr/>
          </p:nvSpPr>
          <p:spPr>
            <a:xfrm>
              <a:off x="1899325" y="2834400"/>
              <a:ext cx="22350" cy="90825"/>
            </a:xfrm>
            <a:custGeom>
              <a:avLst/>
              <a:gdLst/>
              <a:ahLst/>
              <a:cxnLst/>
              <a:rect l="l" t="t" r="r" b="b"/>
              <a:pathLst>
                <a:path w="894" h="3633" extrusionOk="0">
                  <a:moveTo>
                    <a:pt x="882" y="1"/>
                  </a:moveTo>
                  <a:cubicBezTo>
                    <a:pt x="882" y="84"/>
                    <a:pt x="894" y="191"/>
                    <a:pt x="882" y="263"/>
                  </a:cubicBezTo>
                  <a:cubicBezTo>
                    <a:pt x="644" y="1322"/>
                    <a:pt x="406" y="2358"/>
                    <a:pt x="167" y="3418"/>
                  </a:cubicBezTo>
                  <a:cubicBezTo>
                    <a:pt x="156" y="3489"/>
                    <a:pt x="120" y="3549"/>
                    <a:pt x="96" y="3632"/>
                  </a:cubicBezTo>
                  <a:cubicBezTo>
                    <a:pt x="60" y="3632"/>
                    <a:pt x="37" y="3608"/>
                    <a:pt x="1" y="3608"/>
                  </a:cubicBezTo>
                  <a:cubicBezTo>
                    <a:pt x="48" y="3370"/>
                    <a:pt x="72" y="3132"/>
                    <a:pt x="132" y="2894"/>
                  </a:cubicBezTo>
                  <a:cubicBezTo>
                    <a:pt x="310" y="2084"/>
                    <a:pt x="513" y="1275"/>
                    <a:pt x="703" y="453"/>
                  </a:cubicBezTo>
                  <a:cubicBezTo>
                    <a:pt x="751" y="298"/>
                    <a:pt x="834" y="144"/>
                    <a:pt x="882" y="1"/>
                  </a:cubicBezTo>
                  <a:cubicBezTo>
                    <a:pt x="894" y="1"/>
                    <a:pt x="882" y="1"/>
                    <a:pt x="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9282;p35">
              <a:extLst>
                <a:ext uri="{FF2B5EF4-FFF2-40B4-BE49-F238E27FC236}">
                  <a16:creationId xmlns:a16="http://schemas.microsoft.com/office/drawing/2014/main" id="{834D840F-CB66-2B3C-7D22-EDE333B803DB}"/>
                </a:ext>
              </a:extLst>
            </p:cNvPr>
            <p:cNvSpPr/>
            <p:nvPr/>
          </p:nvSpPr>
          <p:spPr>
            <a:xfrm>
              <a:off x="1891600" y="2835000"/>
              <a:ext cx="21150" cy="78300"/>
            </a:xfrm>
            <a:custGeom>
              <a:avLst/>
              <a:gdLst/>
              <a:ahLst/>
              <a:cxnLst/>
              <a:rect l="l" t="t" r="r" b="b"/>
              <a:pathLst>
                <a:path w="846" h="3132" extrusionOk="0">
                  <a:moveTo>
                    <a:pt x="0" y="3096"/>
                  </a:moveTo>
                  <a:cubicBezTo>
                    <a:pt x="250" y="2072"/>
                    <a:pt x="488" y="1025"/>
                    <a:pt x="750" y="1"/>
                  </a:cubicBezTo>
                  <a:cubicBezTo>
                    <a:pt x="774" y="12"/>
                    <a:pt x="822" y="12"/>
                    <a:pt x="846" y="36"/>
                  </a:cubicBezTo>
                  <a:cubicBezTo>
                    <a:pt x="607" y="1060"/>
                    <a:pt x="357" y="2096"/>
                    <a:pt x="119" y="3132"/>
                  </a:cubicBezTo>
                  <a:cubicBezTo>
                    <a:pt x="60" y="3108"/>
                    <a:pt x="36" y="3096"/>
                    <a:pt x="0" y="309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9283;p35">
              <a:extLst>
                <a:ext uri="{FF2B5EF4-FFF2-40B4-BE49-F238E27FC236}">
                  <a16:creationId xmlns:a16="http://schemas.microsoft.com/office/drawing/2014/main" id="{D68748C5-B51F-FC43-1A49-FCBCEC31BF7C}"/>
                </a:ext>
              </a:extLst>
            </p:cNvPr>
            <p:cNvSpPr/>
            <p:nvPr/>
          </p:nvSpPr>
          <p:spPr>
            <a:xfrm>
              <a:off x="2748850" y="3083250"/>
              <a:ext cx="45850" cy="74150"/>
            </a:xfrm>
            <a:custGeom>
              <a:avLst/>
              <a:gdLst/>
              <a:ahLst/>
              <a:cxnLst/>
              <a:rect l="l" t="t" r="r" b="b"/>
              <a:pathLst>
                <a:path w="1834" h="2966" extrusionOk="0">
                  <a:moveTo>
                    <a:pt x="1822" y="0"/>
                  </a:moveTo>
                  <a:cubicBezTo>
                    <a:pt x="1262" y="941"/>
                    <a:pt x="703" y="1893"/>
                    <a:pt x="131" y="2822"/>
                  </a:cubicBezTo>
                  <a:cubicBezTo>
                    <a:pt x="119" y="2858"/>
                    <a:pt x="72" y="2882"/>
                    <a:pt x="0" y="2965"/>
                  </a:cubicBezTo>
                  <a:cubicBezTo>
                    <a:pt x="12" y="2846"/>
                    <a:pt x="0" y="2775"/>
                    <a:pt x="12" y="2751"/>
                  </a:cubicBezTo>
                  <a:cubicBezTo>
                    <a:pt x="512" y="1905"/>
                    <a:pt x="1012" y="1060"/>
                    <a:pt x="1524" y="227"/>
                  </a:cubicBezTo>
                  <a:cubicBezTo>
                    <a:pt x="1596" y="119"/>
                    <a:pt x="1727" y="72"/>
                    <a:pt x="1822" y="0"/>
                  </a:cubicBezTo>
                  <a:cubicBezTo>
                    <a:pt x="1834" y="12"/>
                    <a:pt x="1822" y="0"/>
                    <a:pt x="182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9284;p35">
              <a:extLst>
                <a:ext uri="{FF2B5EF4-FFF2-40B4-BE49-F238E27FC236}">
                  <a16:creationId xmlns:a16="http://schemas.microsoft.com/office/drawing/2014/main" id="{9CC4CCEF-AC61-9F82-F646-0241EB9A10C1}"/>
                </a:ext>
              </a:extLst>
            </p:cNvPr>
            <p:cNvSpPr/>
            <p:nvPr/>
          </p:nvSpPr>
          <p:spPr>
            <a:xfrm>
              <a:off x="2753600" y="3164200"/>
              <a:ext cx="19375" cy="81600"/>
            </a:xfrm>
            <a:custGeom>
              <a:avLst/>
              <a:gdLst/>
              <a:ahLst/>
              <a:cxnLst/>
              <a:rect l="l" t="t" r="r" b="b"/>
              <a:pathLst>
                <a:path w="775" h="3264" extrusionOk="0">
                  <a:moveTo>
                    <a:pt x="1" y="3239"/>
                  </a:moveTo>
                  <a:cubicBezTo>
                    <a:pt x="227" y="2168"/>
                    <a:pt x="441" y="1072"/>
                    <a:pt x="656" y="1"/>
                  </a:cubicBezTo>
                  <a:cubicBezTo>
                    <a:pt x="703" y="25"/>
                    <a:pt x="739" y="25"/>
                    <a:pt x="775" y="37"/>
                  </a:cubicBezTo>
                  <a:cubicBezTo>
                    <a:pt x="572" y="1108"/>
                    <a:pt x="358" y="2180"/>
                    <a:pt x="156" y="3263"/>
                  </a:cubicBezTo>
                  <a:cubicBezTo>
                    <a:pt x="108" y="3251"/>
                    <a:pt x="60" y="3239"/>
                    <a:pt x="1" y="323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9285;p35">
              <a:extLst>
                <a:ext uri="{FF2B5EF4-FFF2-40B4-BE49-F238E27FC236}">
                  <a16:creationId xmlns:a16="http://schemas.microsoft.com/office/drawing/2014/main" id="{FEA0D4CD-07F7-6C16-0C91-2A186B521002}"/>
                </a:ext>
              </a:extLst>
            </p:cNvPr>
            <p:cNvSpPr/>
            <p:nvPr/>
          </p:nvSpPr>
          <p:spPr>
            <a:xfrm>
              <a:off x="2714325" y="3173725"/>
              <a:ext cx="16100" cy="72375"/>
            </a:xfrm>
            <a:custGeom>
              <a:avLst/>
              <a:gdLst/>
              <a:ahLst/>
              <a:cxnLst/>
              <a:rect l="l" t="t" r="r" b="b"/>
              <a:pathLst>
                <a:path w="644" h="2895" extrusionOk="0">
                  <a:moveTo>
                    <a:pt x="643" y="1"/>
                  </a:moveTo>
                  <a:cubicBezTo>
                    <a:pt x="429" y="965"/>
                    <a:pt x="203" y="1930"/>
                    <a:pt x="0" y="2894"/>
                  </a:cubicBezTo>
                  <a:cubicBezTo>
                    <a:pt x="60" y="1906"/>
                    <a:pt x="203" y="918"/>
                    <a:pt x="6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9286;p35">
              <a:extLst>
                <a:ext uri="{FF2B5EF4-FFF2-40B4-BE49-F238E27FC236}">
                  <a16:creationId xmlns:a16="http://schemas.microsoft.com/office/drawing/2014/main" id="{D7145296-11BE-DCEF-AA09-651DB2DE2E15}"/>
                </a:ext>
              </a:extLst>
            </p:cNvPr>
            <p:cNvSpPr/>
            <p:nvPr/>
          </p:nvSpPr>
          <p:spPr>
            <a:xfrm>
              <a:off x="2744075" y="3177600"/>
              <a:ext cx="17000" cy="69675"/>
            </a:xfrm>
            <a:custGeom>
              <a:avLst/>
              <a:gdLst/>
              <a:ahLst/>
              <a:cxnLst/>
              <a:rect l="l" t="t" r="r" b="b"/>
              <a:pathLst>
                <a:path w="680" h="2787" extrusionOk="0">
                  <a:moveTo>
                    <a:pt x="679" y="36"/>
                  </a:moveTo>
                  <a:cubicBezTo>
                    <a:pt x="501" y="953"/>
                    <a:pt x="310" y="1870"/>
                    <a:pt x="132" y="2787"/>
                  </a:cubicBezTo>
                  <a:cubicBezTo>
                    <a:pt x="84" y="2775"/>
                    <a:pt x="48" y="2775"/>
                    <a:pt x="1" y="2763"/>
                  </a:cubicBezTo>
                  <a:cubicBezTo>
                    <a:pt x="191" y="1834"/>
                    <a:pt x="382" y="929"/>
                    <a:pt x="584" y="1"/>
                  </a:cubicBezTo>
                  <a:cubicBezTo>
                    <a:pt x="608" y="24"/>
                    <a:pt x="656" y="36"/>
                    <a:pt x="679" y="3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9287;p35">
              <a:extLst>
                <a:ext uri="{FF2B5EF4-FFF2-40B4-BE49-F238E27FC236}">
                  <a16:creationId xmlns:a16="http://schemas.microsoft.com/office/drawing/2014/main" id="{6A06B1C6-6DBE-C6D5-0D7D-936B3F7143D2}"/>
                </a:ext>
              </a:extLst>
            </p:cNvPr>
            <p:cNvSpPr/>
            <p:nvPr/>
          </p:nvSpPr>
          <p:spPr>
            <a:xfrm>
              <a:off x="2738125" y="3169575"/>
              <a:ext cx="13425" cy="72650"/>
            </a:xfrm>
            <a:custGeom>
              <a:avLst/>
              <a:gdLst/>
              <a:ahLst/>
              <a:cxnLst/>
              <a:rect l="l" t="t" r="r" b="b"/>
              <a:pathLst>
                <a:path w="537" h="2906" extrusionOk="0">
                  <a:moveTo>
                    <a:pt x="1" y="2881"/>
                  </a:moveTo>
                  <a:cubicBezTo>
                    <a:pt x="143" y="1917"/>
                    <a:pt x="286" y="965"/>
                    <a:pt x="429" y="0"/>
                  </a:cubicBezTo>
                  <a:cubicBezTo>
                    <a:pt x="465" y="0"/>
                    <a:pt x="501" y="12"/>
                    <a:pt x="536" y="12"/>
                  </a:cubicBezTo>
                  <a:cubicBezTo>
                    <a:pt x="405" y="976"/>
                    <a:pt x="251" y="1953"/>
                    <a:pt x="120" y="2905"/>
                  </a:cubicBezTo>
                  <a:cubicBezTo>
                    <a:pt x="84" y="2893"/>
                    <a:pt x="48" y="2881"/>
                    <a:pt x="1" y="288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9288;p35">
              <a:extLst>
                <a:ext uri="{FF2B5EF4-FFF2-40B4-BE49-F238E27FC236}">
                  <a16:creationId xmlns:a16="http://schemas.microsoft.com/office/drawing/2014/main" id="{4FB7851D-A617-C4E5-8F37-699821625396}"/>
                </a:ext>
              </a:extLst>
            </p:cNvPr>
            <p:cNvSpPr/>
            <p:nvPr/>
          </p:nvSpPr>
          <p:spPr>
            <a:xfrm>
              <a:off x="2764925" y="3181775"/>
              <a:ext cx="13400" cy="55375"/>
            </a:xfrm>
            <a:custGeom>
              <a:avLst/>
              <a:gdLst/>
              <a:ahLst/>
              <a:cxnLst/>
              <a:rect l="l" t="t" r="r" b="b"/>
              <a:pathLst>
                <a:path w="536" h="2215" extrusionOk="0">
                  <a:moveTo>
                    <a:pt x="0" y="2203"/>
                  </a:moveTo>
                  <a:cubicBezTo>
                    <a:pt x="131" y="1477"/>
                    <a:pt x="286" y="727"/>
                    <a:pt x="417" y="0"/>
                  </a:cubicBezTo>
                  <a:cubicBezTo>
                    <a:pt x="465" y="12"/>
                    <a:pt x="488" y="12"/>
                    <a:pt x="536" y="12"/>
                  </a:cubicBezTo>
                  <a:cubicBezTo>
                    <a:pt x="405" y="750"/>
                    <a:pt x="262" y="1489"/>
                    <a:pt x="143" y="2215"/>
                  </a:cubicBezTo>
                  <a:cubicBezTo>
                    <a:pt x="84" y="2215"/>
                    <a:pt x="48" y="2215"/>
                    <a:pt x="0"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9289;p35">
              <a:extLst>
                <a:ext uri="{FF2B5EF4-FFF2-40B4-BE49-F238E27FC236}">
                  <a16:creationId xmlns:a16="http://schemas.microsoft.com/office/drawing/2014/main" id="{44AC7604-4F07-C318-A47E-9AECAF8E98AF}"/>
                </a:ext>
              </a:extLst>
            </p:cNvPr>
            <p:cNvSpPr/>
            <p:nvPr/>
          </p:nvSpPr>
          <p:spPr>
            <a:xfrm>
              <a:off x="2780100" y="3185050"/>
              <a:ext cx="17275" cy="61625"/>
            </a:xfrm>
            <a:custGeom>
              <a:avLst/>
              <a:gdLst/>
              <a:ahLst/>
              <a:cxnLst/>
              <a:rect l="l" t="t" r="r" b="b"/>
              <a:pathLst>
                <a:path w="691" h="2465" extrusionOk="0">
                  <a:moveTo>
                    <a:pt x="0" y="2429"/>
                  </a:moveTo>
                  <a:cubicBezTo>
                    <a:pt x="191" y="1631"/>
                    <a:pt x="405" y="822"/>
                    <a:pt x="596" y="0"/>
                  </a:cubicBezTo>
                  <a:cubicBezTo>
                    <a:pt x="631" y="0"/>
                    <a:pt x="655" y="24"/>
                    <a:pt x="691" y="36"/>
                  </a:cubicBezTo>
                  <a:cubicBezTo>
                    <a:pt x="489" y="834"/>
                    <a:pt x="298" y="1655"/>
                    <a:pt x="108" y="2465"/>
                  </a:cubicBezTo>
                  <a:cubicBezTo>
                    <a:pt x="72" y="2441"/>
                    <a:pt x="48" y="2429"/>
                    <a:pt x="0" y="2429"/>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9290;p35">
              <a:extLst>
                <a:ext uri="{FF2B5EF4-FFF2-40B4-BE49-F238E27FC236}">
                  <a16:creationId xmlns:a16="http://schemas.microsoft.com/office/drawing/2014/main" id="{F8C37809-6B4B-608A-2825-6BC79F919C10}"/>
                </a:ext>
              </a:extLst>
            </p:cNvPr>
            <p:cNvSpPr/>
            <p:nvPr/>
          </p:nvSpPr>
          <p:spPr>
            <a:xfrm>
              <a:off x="2773550" y="3191000"/>
              <a:ext cx="11925" cy="50325"/>
            </a:xfrm>
            <a:custGeom>
              <a:avLst/>
              <a:gdLst/>
              <a:ahLst/>
              <a:cxnLst/>
              <a:rect l="l" t="t" r="r" b="b"/>
              <a:pathLst>
                <a:path w="477" h="2013" extrusionOk="0">
                  <a:moveTo>
                    <a:pt x="477" y="24"/>
                  </a:moveTo>
                  <a:cubicBezTo>
                    <a:pt x="334" y="691"/>
                    <a:pt x="203" y="1358"/>
                    <a:pt x="72" y="2013"/>
                  </a:cubicBezTo>
                  <a:cubicBezTo>
                    <a:pt x="36" y="2013"/>
                    <a:pt x="24" y="2001"/>
                    <a:pt x="0" y="2001"/>
                  </a:cubicBezTo>
                  <a:cubicBezTo>
                    <a:pt x="131" y="1334"/>
                    <a:pt x="274" y="679"/>
                    <a:pt x="417" y="0"/>
                  </a:cubicBezTo>
                  <a:cubicBezTo>
                    <a:pt x="429" y="0"/>
                    <a:pt x="441" y="0"/>
                    <a:pt x="47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9291;p35">
              <a:extLst>
                <a:ext uri="{FF2B5EF4-FFF2-40B4-BE49-F238E27FC236}">
                  <a16:creationId xmlns:a16="http://schemas.microsoft.com/office/drawing/2014/main" id="{7B6EAEAC-2AA7-FCAD-CB34-7889A3F70EC4}"/>
                </a:ext>
              </a:extLst>
            </p:cNvPr>
            <p:cNvSpPr/>
            <p:nvPr/>
          </p:nvSpPr>
          <p:spPr>
            <a:xfrm>
              <a:off x="1950525" y="2387325"/>
              <a:ext cx="87250" cy="56275"/>
            </a:xfrm>
            <a:custGeom>
              <a:avLst/>
              <a:gdLst/>
              <a:ahLst/>
              <a:cxnLst/>
              <a:rect l="l" t="t" r="r" b="b"/>
              <a:pathLst>
                <a:path w="3490" h="2251" extrusionOk="0">
                  <a:moveTo>
                    <a:pt x="1" y="1"/>
                  </a:moveTo>
                  <a:cubicBezTo>
                    <a:pt x="1156" y="739"/>
                    <a:pt x="2299" y="1465"/>
                    <a:pt x="3489" y="2227"/>
                  </a:cubicBezTo>
                  <a:cubicBezTo>
                    <a:pt x="3108" y="2251"/>
                    <a:pt x="298" y="465"/>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9292;p35">
              <a:extLst>
                <a:ext uri="{FF2B5EF4-FFF2-40B4-BE49-F238E27FC236}">
                  <a16:creationId xmlns:a16="http://schemas.microsoft.com/office/drawing/2014/main" id="{BB604DE5-A087-CC26-91EB-409101B91241}"/>
                </a:ext>
              </a:extLst>
            </p:cNvPr>
            <p:cNvSpPr/>
            <p:nvPr/>
          </p:nvSpPr>
          <p:spPr>
            <a:xfrm>
              <a:off x="1887125" y="2357275"/>
              <a:ext cx="89025" cy="56875"/>
            </a:xfrm>
            <a:custGeom>
              <a:avLst/>
              <a:gdLst/>
              <a:ahLst/>
              <a:cxnLst/>
              <a:rect l="l" t="t" r="r" b="b"/>
              <a:pathLst>
                <a:path w="3561" h="2275" extrusionOk="0">
                  <a:moveTo>
                    <a:pt x="36" y="0"/>
                  </a:moveTo>
                  <a:cubicBezTo>
                    <a:pt x="346" y="191"/>
                    <a:pt x="655" y="405"/>
                    <a:pt x="965" y="595"/>
                  </a:cubicBezTo>
                  <a:cubicBezTo>
                    <a:pt x="1763" y="1084"/>
                    <a:pt x="2537" y="1584"/>
                    <a:pt x="3322" y="2072"/>
                  </a:cubicBezTo>
                  <a:cubicBezTo>
                    <a:pt x="3406" y="2131"/>
                    <a:pt x="3501" y="2191"/>
                    <a:pt x="3561" y="2274"/>
                  </a:cubicBezTo>
                  <a:cubicBezTo>
                    <a:pt x="2310" y="1631"/>
                    <a:pt x="1120" y="881"/>
                    <a:pt x="1"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9293;p35">
              <a:extLst>
                <a:ext uri="{FF2B5EF4-FFF2-40B4-BE49-F238E27FC236}">
                  <a16:creationId xmlns:a16="http://schemas.microsoft.com/office/drawing/2014/main" id="{40913FAD-C04C-0D12-1302-EF8BCE0CEF8B}"/>
                </a:ext>
              </a:extLst>
            </p:cNvPr>
            <p:cNvSpPr/>
            <p:nvPr/>
          </p:nvSpPr>
          <p:spPr>
            <a:xfrm>
              <a:off x="1968975" y="2362025"/>
              <a:ext cx="47650" cy="30675"/>
            </a:xfrm>
            <a:custGeom>
              <a:avLst/>
              <a:gdLst/>
              <a:ahLst/>
              <a:cxnLst/>
              <a:rect l="l" t="t" r="r" b="b"/>
              <a:pathLst>
                <a:path w="1906" h="1227" extrusionOk="0">
                  <a:moveTo>
                    <a:pt x="1834" y="1227"/>
                  </a:moveTo>
                  <a:lnTo>
                    <a:pt x="1" y="108"/>
                  </a:lnTo>
                  <a:cubicBezTo>
                    <a:pt x="13" y="84"/>
                    <a:pt x="48" y="48"/>
                    <a:pt x="60" y="1"/>
                  </a:cubicBezTo>
                  <a:cubicBezTo>
                    <a:pt x="668" y="382"/>
                    <a:pt x="1275" y="739"/>
                    <a:pt x="1906" y="1108"/>
                  </a:cubicBezTo>
                  <a:cubicBezTo>
                    <a:pt x="1882" y="1155"/>
                    <a:pt x="1858" y="1179"/>
                    <a:pt x="1834" y="122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9294;p35">
              <a:extLst>
                <a:ext uri="{FF2B5EF4-FFF2-40B4-BE49-F238E27FC236}">
                  <a16:creationId xmlns:a16="http://schemas.microsoft.com/office/drawing/2014/main" id="{D9807FBA-AD7A-3D6E-E529-A6ADC895E94B}"/>
                </a:ext>
              </a:extLst>
            </p:cNvPr>
            <p:cNvSpPr/>
            <p:nvPr/>
          </p:nvSpPr>
          <p:spPr>
            <a:xfrm>
              <a:off x="1960050" y="2385550"/>
              <a:ext cx="46750" cy="30075"/>
            </a:xfrm>
            <a:custGeom>
              <a:avLst/>
              <a:gdLst/>
              <a:ahLst/>
              <a:cxnLst/>
              <a:rect l="l" t="t" r="r" b="b"/>
              <a:pathLst>
                <a:path w="1870" h="1203" extrusionOk="0">
                  <a:moveTo>
                    <a:pt x="1799" y="1203"/>
                  </a:moveTo>
                  <a:cubicBezTo>
                    <a:pt x="1203" y="834"/>
                    <a:pt x="596" y="476"/>
                    <a:pt x="1" y="107"/>
                  </a:cubicBezTo>
                  <a:cubicBezTo>
                    <a:pt x="13" y="72"/>
                    <a:pt x="48" y="48"/>
                    <a:pt x="60" y="0"/>
                  </a:cubicBezTo>
                  <a:cubicBezTo>
                    <a:pt x="667" y="369"/>
                    <a:pt x="1263" y="750"/>
                    <a:pt x="1870" y="1107"/>
                  </a:cubicBezTo>
                  <a:cubicBezTo>
                    <a:pt x="1846" y="1143"/>
                    <a:pt x="1822" y="1179"/>
                    <a:pt x="1799" y="1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9295;p35">
              <a:extLst>
                <a:ext uri="{FF2B5EF4-FFF2-40B4-BE49-F238E27FC236}">
                  <a16:creationId xmlns:a16="http://schemas.microsoft.com/office/drawing/2014/main" id="{49B7BFA4-88B2-070C-72C0-6DB0FF60F694}"/>
                </a:ext>
              </a:extLst>
            </p:cNvPr>
            <p:cNvSpPr/>
            <p:nvPr/>
          </p:nvSpPr>
          <p:spPr>
            <a:xfrm>
              <a:off x="2004100" y="2356675"/>
              <a:ext cx="30700" cy="20250"/>
            </a:xfrm>
            <a:custGeom>
              <a:avLst/>
              <a:gdLst/>
              <a:ahLst/>
              <a:cxnLst/>
              <a:rect l="l" t="t" r="r" b="b"/>
              <a:pathLst>
                <a:path w="1228" h="810" extrusionOk="0">
                  <a:moveTo>
                    <a:pt x="1144" y="810"/>
                  </a:moveTo>
                  <a:cubicBezTo>
                    <a:pt x="751" y="596"/>
                    <a:pt x="382" y="369"/>
                    <a:pt x="1" y="143"/>
                  </a:cubicBezTo>
                  <a:cubicBezTo>
                    <a:pt x="25" y="96"/>
                    <a:pt x="60" y="36"/>
                    <a:pt x="84" y="0"/>
                  </a:cubicBezTo>
                  <a:cubicBezTo>
                    <a:pt x="477" y="215"/>
                    <a:pt x="858" y="441"/>
                    <a:pt x="1227" y="655"/>
                  </a:cubicBezTo>
                  <a:cubicBezTo>
                    <a:pt x="1203" y="715"/>
                    <a:pt x="1168" y="750"/>
                    <a:pt x="1144" y="81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9296;p35">
              <a:extLst>
                <a:ext uri="{FF2B5EF4-FFF2-40B4-BE49-F238E27FC236}">
                  <a16:creationId xmlns:a16="http://schemas.microsoft.com/office/drawing/2014/main" id="{E8953D5B-1F81-4104-09DE-588EB2C668E9}"/>
                </a:ext>
              </a:extLst>
            </p:cNvPr>
            <p:cNvSpPr/>
            <p:nvPr/>
          </p:nvSpPr>
          <p:spPr>
            <a:xfrm>
              <a:off x="2031500" y="2411725"/>
              <a:ext cx="37525" cy="24150"/>
            </a:xfrm>
            <a:custGeom>
              <a:avLst/>
              <a:gdLst/>
              <a:ahLst/>
              <a:cxnLst/>
              <a:rect l="l" t="t" r="r" b="b"/>
              <a:pathLst>
                <a:path w="1501" h="966" extrusionOk="0">
                  <a:moveTo>
                    <a:pt x="72" y="1"/>
                  </a:moveTo>
                  <a:lnTo>
                    <a:pt x="1500" y="846"/>
                  </a:lnTo>
                  <a:cubicBezTo>
                    <a:pt x="1477" y="894"/>
                    <a:pt x="1465" y="918"/>
                    <a:pt x="1429" y="965"/>
                  </a:cubicBezTo>
                  <a:cubicBezTo>
                    <a:pt x="953" y="680"/>
                    <a:pt x="476" y="382"/>
                    <a:pt x="0" y="96"/>
                  </a:cubicBezTo>
                  <a:cubicBezTo>
                    <a:pt x="12" y="60"/>
                    <a:pt x="48" y="25"/>
                    <a:pt x="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9297;p35">
              <a:extLst>
                <a:ext uri="{FF2B5EF4-FFF2-40B4-BE49-F238E27FC236}">
                  <a16:creationId xmlns:a16="http://schemas.microsoft.com/office/drawing/2014/main" id="{A282A68E-D3AE-5DC5-5598-85BBC4AB904E}"/>
                </a:ext>
              </a:extLst>
            </p:cNvPr>
            <p:cNvSpPr/>
            <p:nvPr/>
          </p:nvSpPr>
          <p:spPr>
            <a:xfrm>
              <a:off x="1892775" y="2372450"/>
              <a:ext cx="34850" cy="22950"/>
            </a:xfrm>
            <a:custGeom>
              <a:avLst/>
              <a:gdLst/>
              <a:ahLst/>
              <a:cxnLst/>
              <a:rect l="l" t="t" r="r" b="b"/>
              <a:pathLst>
                <a:path w="1394" h="918" extrusionOk="0">
                  <a:moveTo>
                    <a:pt x="60" y="0"/>
                  </a:moveTo>
                  <a:cubicBezTo>
                    <a:pt x="501" y="274"/>
                    <a:pt x="953" y="560"/>
                    <a:pt x="1394" y="822"/>
                  </a:cubicBezTo>
                  <a:cubicBezTo>
                    <a:pt x="1382" y="858"/>
                    <a:pt x="1358" y="881"/>
                    <a:pt x="1334" y="917"/>
                  </a:cubicBezTo>
                  <a:cubicBezTo>
                    <a:pt x="894" y="631"/>
                    <a:pt x="441" y="357"/>
                    <a:pt x="1" y="84"/>
                  </a:cubicBezTo>
                  <a:cubicBezTo>
                    <a:pt x="13" y="60"/>
                    <a:pt x="25" y="36"/>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9298;p35">
              <a:extLst>
                <a:ext uri="{FF2B5EF4-FFF2-40B4-BE49-F238E27FC236}">
                  <a16:creationId xmlns:a16="http://schemas.microsoft.com/office/drawing/2014/main" id="{A28995D3-8223-E137-D267-FD754C356302}"/>
                </a:ext>
              </a:extLst>
            </p:cNvPr>
            <p:cNvSpPr/>
            <p:nvPr/>
          </p:nvSpPr>
          <p:spPr>
            <a:xfrm>
              <a:off x="2026425" y="2453400"/>
              <a:ext cx="34250" cy="21750"/>
            </a:xfrm>
            <a:custGeom>
              <a:avLst/>
              <a:gdLst/>
              <a:ahLst/>
              <a:cxnLst/>
              <a:rect l="l" t="t" r="r" b="b"/>
              <a:pathLst>
                <a:path w="1370" h="870" extrusionOk="0">
                  <a:moveTo>
                    <a:pt x="1322" y="870"/>
                  </a:moveTo>
                  <a:cubicBezTo>
                    <a:pt x="870" y="608"/>
                    <a:pt x="441" y="334"/>
                    <a:pt x="1" y="72"/>
                  </a:cubicBezTo>
                  <a:cubicBezTo>
                    <a:pt x="13" y="37"/>
                    <a:pt x="25" y="13"/>
                    <a:pt x="36" y="1"/>
                  </a:cubicBezTo>
                  <a:cubicBezTo>
                    <a:pt x="489" y="263"/>
                    <a:pt x="918" y="537"/>
                    <a:pt x="1370" y="787"/>
                  </a:cubicBezTo>
                  <a:cubicBezTo>
                    <a:pt x="1370" y="810"/>
                    <a:pt x="1334" y="846"/>
                    <a:pt x="1322" y="87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299;p35">
              <a:extLst>
                <a:ext uri="{FF2B5EF4-FFF2-40B4-BE49-F238E27FC236}">
                  <a16:creationId xmlns:a16="http://schemas.microsoft.com/office/drawing/2014/main" id="{ABF6EC12-954F-DBB9-E99D-3112F7556AF3}"/>
                </a:ext>
              </a:extLst>
            </p:cNvPr>
            <p:cNvSpPr/>
            <p:nvPr/>
          </p:nvSpPr>
          <p:spPr>
            <a:xfrm>
              <a:off x="1980900" y="2428700"/>
              <a:ext cx="28600" cy="19075"/>
            </a:xfrm>
            <a:custGeom>
              <a:avLst/>
              <a:gdLst/>
              <a:ahLst/>
              <a:cxnLst/>
              <a:rect l="l" t="t" r="r" b="b"/>
              <a:pathLst>
                <a:path w="1144" h="763" extrusionOk="0">
                  <a:moveTo>
                    <a:pt x="60" y="1"/>
                  </a:moveTo>
                  <a:cubicBezTo>
                    <a:pt x="417" y="227"/>
                    <a:pt x="786" y="453"/>
                    <a:pt x="1143" y="667"/>
                  </a:cubicBezTo>
                  <a:cubicBezTo>
                    <a:pt x="1131" y="703"/>
                    <a:pt x="1107" y="727"/>
                    <a:pt x="1084" y="763"/>
                  </a:cubicBezTo>
                  <a:cubicBezTo>
                    <a:pt x="726" y="536"/>
                    <a:pt x="357" y="310"/>
                    <a:pt x="0" y="96"/>
                  </a:cubicBezTo>
                  <a:cubicBezTo>
                    <a:pt x="36" y="60"/>
                    <a:pt x="48" y="36"/>
                    <a:pt x="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300;p35">
              <a:extLst>
                <a:ext uri="{FF2B5EF4-FFF2-40B4-BE49-F238E27FC236}">
                  <a16:creationId xmlns:a16="http://schemas.microsoft.com/office/drawing/2014/main" id="{C91295D5-21A7-A888-3470-85341C42A3EE}"/>
                </a:ext>
              </a:extLst>
            </p:cNvPr>
            <p:cNvSpPr/>
            <p:nvPr/>
          </p:nvSpPr>
          <p:spPr>
            <a:xfrm>
              <a:off x="2585125" y="3107650"/>
              <a:ext cx="20875" cy="54500"/>
            </a:xfrm>
            <a:custGeom>
              <a:avLst/>
              <a:gdLst/>
              <a:ahLst/>
              <a:cxnLst/>
              <a:rect l="l" t="t" r="r" b="b"/>
              <a:pathLst>
                <a:path w="835" h="2180" extrusionOk="0">
                  <a:moveTo>
                    <a:pt x="1" y="2132"/>
                  </a:moveTo>
                  <a:cubicBezTo>
                    <a:pt x="239" y="1418"/>
                    <a:pt x="489" y="703"/>
                    <a:pt x="727" y="1"/>
                  </a:cubicBezTo>
                  <a:cubicBezTo>
                    <a:pt x="763" y="24"/>
                    <a:pt x="799" y="36"/>
                    <a:pt x="834" y="36"/>
                  </a:cubicBezTo>
                  <a:lnTo>
                    <a:pt x="120" y="2180"/>
                  </a:lnTo>
                  <a:cubicBezTo>
                    <a:pt x="72" y="2168"/>
                    <a:pt x="48" y="2144"/>
                    <a:pt x="1" y="213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301;p35">
              <a:extLst>
                <a:ext uri="{FF2B5EF4-FFF2-40B4-BE49-F238E27FC236}">
                  <a16:creationId xmlns:a16="http://schemas.microsoft.com/office/drawing/2014/main" id="{71EB02B1-AA86-8DDA-B630-186333FB2457}"/>
                </a:ext>
              </a:extLst>
            </p:cNvPr>
            <p:cNvSpPr/>
            <p:nvPr/>
          </p:nvSpPr>
          <p:spPr>
            <a:xfrm>
              <a:off x="2675625" y="3202000"/>
              <a:ext cx="13700" cy="62550"/>
            </a:xfrm>
            <a:custGeom>
              <a:avLst/>
              <a:gdLst/>
              <a:ahLst/>
              <a:cxnLst/>
              <a:rect l="l" t="t" r="r" b="b"/>
              <a:pathLst>
                <a:path w="548" h="2502" extrusionOk="0">
                  <a:moveTo>
                    <a:pt x="0" y="2454"/>
                  </a:moveTo>
                  <a:lnTo>
                    <a:pt x="405" y="1"/>
                  </a:lnTo>
                  <a:cubicBezTo>
                    <a:pt x="441" y="13"/>
                    <a:pt x="488" y="13"/>
                    <a:pt x="548" y="25"/>
                  </a:cubicBezTo>
                  <a:cubicBezTo>
                    <a:pt x="417" y="846"/>
                    <a:pt x="286" y="1668"/>
                    <a:pt x="143" y="2501"/>
                  </a:cubicBezTo>
                  <a:cubicBezTo>
                    <a:pt x="107" y="2477"/>
                    <a:pt x="60" y="2466"/>
                    <a:pt x="0" y="24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302;p35">
              <a:extLst>
                <a:ext uri="{FF2B5EF4-FFF2-40B4-BE49-F238E27FC236}">
                  <a16:creationId xmlns:a16="http://schemas.microsoft.com/office/drawing/2014/main" id="{BFBFE885-0A50-F77B-7015-F5B664E49380}"/>
                </a:ext>
              </a:extLst>
            </p:cNvPr>
            <p:cNvSpPr/>
            <p:nvPr/>
          </p:nvSpPr>
          <p:spPr>
            <a:xfrm>
              <a:off x="2668175" y="3203800"/>
              <a:ext cx="10450" cy="55375"/>
            </a:xfrm>
            <a:custGeom>
              <a:avLst/>
              <a:gdLst/>
              <a:ahLst/>
              <a:cxnLst/>
              <a:rect l="l" t="t" r="r" b="b"/>
              <a:pathLst>
                <a:path w="418" h="2215" extrusionOk="0">
                  <a:moveTo>
                    <a:pt x="1" y="2203"/>
                  </a:moveTo>
                  <a:cubicBezTo>
                    <a:pt x="108" y="1477"/>
                    <a:pt x="191" y="727"/>
                    <a:pt x="298" y="0"/>
                  </a:cubicBezTo>
                  <a:cubicBezTo>
                    <a:pt x="346" y="0"/>
                    <a:pt x="370" y="12"/>
                    <a:pt x="417" y="12"/>
                  </a:cubicBezTo>
                  <a:cubicBezTo>
                    <a:pt x="322" y="739"/>
                    <a:pt x="227" y="1489"/>
                    <a:pt x="132" y="2215"/>
                  </a:cubicBezTo>
                  <a:cubicBezTo>
                    <a:pt x="96" y="2215"/>
                    <a:pt x="48" y="2203"/>
                    <a:pt x="1" y="2203"/>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303;p35">
              <a:extLst>
                <a:ext uri="{FF2B5EF4-FFF2-40B4-BE49-F238E27FC236}">
                  <a16:creationId xmlns:a16="http://schemas.microsoft.com/office/drawing/2014/main" id="{7EBF4988-3A17-D52D-37BA-3A32829AB707}"/>
                </a:ext>
              </a:extLst>
            </p:cNvPr>
            <p:cNvSpPr/>
            <p:nvPr/>
          </p:nvSpPr>
          <p:spPr>
            <a:xfrm>
              <a:off x="2720875" y="3087700"/>
              <a:ext cx="17875" cy="39025"/>
            </a:xfrm>
            <a:custGeom>
              <a:avLst/>
              <a:gdLst/>
              <a:ahLst/>
              <a:cxnLst/>
              <a:rect l="l" t="t" r="r" b="b"/>
              <a:pathLst>
                <a:path w="715" h="1561" extrusionOk="0">
                  <a:moveTo>
                    <a:pt x="714" y="60"/>
                  </a:moveTo>
                  <a:cubicBezTo>
                    <a:pt x="512" y="561"/>
                    <a:pt x="298" y="1061"/>
                    <a:pt x="107" y="1561"/>
                  </a:cubicBezTo>
                  <a:cubicBezTo>
                    <a:pt x="83" y="1549"/>
                    <a:pt x="36" y="1537"/>
                    <a:pt x="0" y="1513"/>
                  </a:cubicBezTo>
                  <a:lnTo>
                    <a:pt x="583" y="1"/>
                  </a:lnTo>
                  <a:cubicBezTo>
                    <a:pt x="631" y="13"/>
                    <a:pt x="679" y="49"/>
                    <a:pt x="714"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304;p35">
              <a:extLst>
                <a:ext uri="{FF2B5EF4-FFF2-40B4-BE49-F238E27FC236}">
                  <a16:creationId xmlns:a16="http://schemas.microsoft.com/office/drawing/2014/main" id="{6C84AD8A-31F6-264E-45EB-C794D374F3EA}"/>
                </a:ext>
              </a:extLst>
            </p:cNvPr>
            <p:cNvSpPr/>
            <p:nvPr/>
          </p:nvSpPr>
          <p:spPr>
            <a:xfrm>
              <a:off x="2864925" y="3043650"/>
              <a:ext cx="52125" cy="19675"/>
            </a:xfrm>
            <a:custGeom>
              <a:avLst/>
              <a:gdLst/>
              <a:ahLst/>
              <a:cxnLst/>
              <a:rect l="l" t="t" r="r" b="b"/>
              <a:pathLst>
                <a:path w="2085" h="787" extrusionOk="0">
                  <a:moveTo>
                    <a:pt x="48" y="1"/>
                  </a:moveTo>
                  <a:cubicBezTo>
                    <a:pt x="727" y="227"/>
                    <a:pt x="1406" y="453"/>
                    <a:pt x="2084" y="656"/>
                  </a:cubicBezTo>
                  <a:lnTo>
                    <a:pt x="2037" y="787"/>
                  </a:lnTo>
                  <a:cubicBezTo>
                    <a:pt x="1358" y="584"/>
                    <a:pt x="667" y="358"/>
                    <a:pt x="1" y="156"/>
                  </a:cubicBezTo>
                  <a:cubicBezTo>
                    <a:pt x="13" y="96"/>
                    <a:pt x="36" y="48"/>
                    <a:pt x="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305;p35">
              <a:extLst>
                <a:ext uri="{FF2B5EF4-FFF2-40B4-BE49-F238E27FC236}">
                  <a16:creationId xmlns:a16="http://schemas.microsoft.com/office/drawing/2014/main" id="{75715AC8-9FC3-4F14-CC3B-6E23B9691210}"/>
                </a:ext>
              </a:extLst>
            </p:cNvPr>
            <p:cNvSpPr/>
            <p:nvPr/>
          </p:nvSpPr>
          <p:spPr>
            <a:xfrm>
              <a:off x="2651800" y="3135050"/>
              <a:ext cx="19675" cy="50625"/>
            </a:xfrm>
            <a:custGeom>
              <a:avLst/>
              <a:gdLst/>
              <a:ahLst/>
              <a:cxnLst/>
              <a:rect l="l" t="t" r="r" b="b"/>
              <a:pathLst>
                <a:path w="787" h="2025" extrusionOk="0">
                  <a:moveTo>
                    <a:pt x="787" y="24"/>
                  </a:moveTo>
                  <a:cubicBezTo>
                    <a:pt x="548" y="691"/>
                    <a:pt x="322" y="1345"/>
                    <a:pt x="84" y="2024"/>
                  </a:cubicBezTo>
                  <a:cubicBezTo>
                    <a:pt x="60" y="2000"/>
                    <a:pt x="25" y="2000"/>
                    <a:pt x="1" y="1988"/>
                  </a:cubicBezTo>
                  <a:cubicBezTo>
                    <a:pt x="215" y="1322"/>
                    <a:pt x="453" y="655"/>
                    <a:pt x="679" y="0"/>
                  </a:cubicBezTo>
                  <a:cubicBezTo>
                    <a:pt x="715" y="0"/>
                    <a:pt x="751" y="12"/>
                    <a:pt x="787" y="2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306;p35">
              <a:extLst>
                <a:ext uri="{FF2B5EF4-FFF2-40B4-BE49-F238E27FC236}">
                  <a16:creationId xmlns:a16="http://schemas.microsoft.com/office/drawing/2014/main" id="{7223D59C-3B92-8116-5F50-E39DF5223113}"/>
                </a:ext>
              </a:extLst>
            </p:cNvPr>
            <p:cNvSpPr/>
            <p:nvPr/>
          </p:nvSpPr>
          <p:spPr>
            <a:xfrm>
              <a:off x="2641975" y="3123425"/>
              <a:ext cx="19975" cy="53600"/>
            </a:xfrm>
            <a:custGeom>
              <a:avLst/>
              <a:gdLst/>
              <a:ahLst/>
              <a:cxnLst/>
              <a:rect l="l" t="t" r="r" b="b"/>
              <a:pathLst>
                <a:path w="799" h="2144" extrusionOk="0">
                  <a:moveTo>
                    <a:pt x="799" y="25"/>
                  </a:moveTo>
                  <a:cubicBezTo>
                    <a:pt x="549" y="727"/>
                    <a:pt x="334" y="1429"/>
                    <a:pt x="96" y="2144"/>
                  </a:cubicBezTo>
                  <a:cubicBezTo>
                    <a:pt x="60" y="2132"/>
                    <a:pt x="37" y="2132"/>
                    <a:pt x="1" y="2108"/>
                  </a:cubicBezTo>
                  <a:cubicBezTo>
                    <a:pt x="239" y="1418"/>
                    <a:pt x="465" y="715"/>
                    <a:pt x="703" y="1"/>
                  </a:cubicBezTo>
                  <a:cubicBezTo>
                    <a:pt x="715" y="13"/>
                    <a:pt x="751" y="13"/>
                    <a:pt x="799" y="25"/>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307;p35">
              <a:extLst>
                <a:ext uri="{FF2B5EF4-FFF2-40B4-BE49-F238E27FC236}">
                  <a16:creationId xmlns:a16="http://schemas.microsoft.com/office/drawing/2014/main" id="{44E1AB2A-DB9A-7184-A2E3-DE00BC68F6FF}"/>
                </a:ext>
              </a:extLst>
            </p:cNvPr>
            <p:cNvSpPr/>
            <p:nvPr/>
          </p:nvSpPr>
          <p:spPr>
            <a:xfrm>
              <a:off x="2649425" y="3124925"/>
              <a:ext cx="19975" cy="45250"/>
            </a:xfrm>
            <a:custGeom>
              <a:avLst/>
              <a:gdLst/>
              <a:ahLst/>
              <a:cxnLst/>
              <a:rect l="l" t="t" r="r" b="b"/>
              <a:pathLst>
                <a:path w="799" h="1810" extrusionOk="0">
                  <a:moveTo>
                    <a:pt x="1" y="1786"/>
                  </a:moveTo>
                  <a:cubicBezTo>
                    <a:pt x="239" y="1191"/>
                    <a:pt x="465" y="596"/>
                    <a:pt x="703" y="0"/>
                  </a:cubicBezTo>
                  <a:cubicBezTo>
                    <a:pt x="739" y="12"/>
                    <a:pt x="763" y="24"/>
                    <a:pt x="798" y="24"/>
                  </a:cubicBezTo>
                  <a:cubicBezTo>
                    <a:pt x="572" y="619"/>
                    <a:pt x="334" y="1215"/>
                    <a:pt x="108" y="1810"/>
                  </a:cubicBezTo>
                  <a:cubicBezTo>
                    <a:pt x="84" y="1810"/>
                    <a:pt x="48" y="1798"/>
                    <a:pt x="1" y="1786"/>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308;p35">
              <a:extLst>
                <a:ext uri="{FF2B5EF4-FFF2-40B4-BE49-F238E27FC236}">
                  <a16:creationId xmlns:a16="http://schemas.microsoft.com/office/drawing/2014/main" id="{A71DBC9E-FC5E-1B1B-021A-71D72821DB22}"/>
                </a:ext>
              </a:extLst>
            </p:cNvPr>
            <p:cNvSpPr/>
            <p:nvPr/>
          </p:nvSpPr>
          <p:spPr>
            <a:xfrm>
              <a:off x="2656575" y="3144575"/>
              <a:ext cx="18775" cy="44375"/>
            </a:xfrm>
            <a:custGeom>
              <a:avLst/>
              <a:gdLst/>
              <a:ahLst/>
              <a:cxnLst/>
              <a:rect l="l" t="t" r="r" b="b"/>
              <a:pathLst>
                <a:path w="751" h="1775" extrusionOk="0">
                  <a:moveTo>
                    <a:pt x="750" y="48"/>
                  </a:moveTo>
                  <a:cubicBezTo>
                    <a:pt x="524" y="619"/>
                    <a:pt x="310" y="1203"/>
                    <a:pt x="96" y="1774"/>
                  </a:cubicBezTo>
                  <a:cubicBezTo>
                    <a:pt x="60" y="1762"/>
                    <a:pt x="36" y="1738"/>
                    <a:pt x="0" y="1738"/>
                  </a:cubicBezTo>
                  <a:lnTo>
                    <a:pt x="667" y="0"/>
                  </a:lnTo>
                  <a:cubicBezTo>
                    <a:pt x="703" y="12"/>
                    <a:pt x="727" y="24"/>
                    <a:pt x="750" y="4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131782905"/>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132881"/>
            <a:ext cx="9143999" cy="572700"/>
          </a:xfrm>
          <a:prstGeom prst="rect">
            <a:avLst/>
          </a:prstGeom>
        </p:spPr>
        <p:txBody>
          <a:bodyPr spcFirstLastPara="1" wrap="square" lIns="91425" tIns="91425" rIns="91425" bIns="91425" anchor="t" anchorCtr="0">
            <a:noAutofit/>
          </a:bodyPr>
          <a:lstStyle/>
          <a:p>
            <a:pPr lvl="0"/>
            <a:r>
              <a:rPr lang="fi-FI" sz="2400" dirty="0"/>
              <a:t>Penyatupaduan Yang Diusahakan</a:t>
            </a:r>
            <a:endParaRPr sz="2400" dirty="0"/>
          </a:p>
        </p:txBody>
      </p:sp>
      <p:sp>
        <p:nvSpPr>
          <p:cNvPr id="11402" name="Google Shape;11402;p50"/>
          <p:cNvSpPr txBox="1">
            <a:spLocks noGrp="1"/>
          </p:cNvSpPr>
          <p:nvPr>
            <p:ph type="subTitle" idx="3"/>
          </p:nvPr>
        </p:nvSpPr>
        <p:spPr>
          <a:xfrm>
            <a:off x="471653" y="778680"/>
            <a:ext cx="5873918" cy="857870"/>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q"/>
            </a:pPr>
            <a:r>
              <a:rPr lang="en-MY" sz="1400" dirty="0" err="1"/>
              <a:t>Penyatupaduan</a:t>
            </a:r>
            <a:r>
              <a:rPr lang="en-MY" sz="1400" dirty="0"/>
              <a:t> </a:t>
            </a:r>
            <a:r>
              <a:rPr lang="en-MY" sz="1400" dirty="0" err="1"/>
              <a:t>terjelma</a:t>
            </a:r>
            <a:r>
              <a:rPr lang="en-MY" sz="1400" dirty="0"/>
              <a:t> </a:t>
            </a:r>
            <a:r>
              <a:rPr lang="en-MY" sz="1400" dirty="0" err="1"/>
              <a:t>dalam</a:t>
            </a:r>
            <a:r>
              <a:rPr lang="en-MY" sz="1400" dirty="0"/>
              <a:t> </a:t>
            </a:r>
            <a:r>
              <a:rPr lang="en-MY" sz="1400" dirty="0" err="1"/>
              <a:t>pelbagai</a:t>
            </a:r>
            <a:r>
              <a:rPr lang="en-MY" sz="1400" dirty="0"/>
              <a:t> </a:t>
            </a:r>
            <a:r>
              <a:rPr lang="en-MY" sz="1400" dirty="0" err="1"/>
              <a:t>bentuk</a:t>
            </a:r>
            <a:r>
              <a:rPr lang="en-MY" sz="1400" dirty="0"/>
              <a:t> </a:t>
            </a:r>
            <a:r>
              <a:rPr lang="en-MY" sz="1400" b="1" dirty="0" err="1">
                <a:effectLst>
                  <a:outerShdw blurRad="38100" dist="38100" dir="2700000" algn="tl">
                    <a:srgbClr val="000000">
                      <a:alpha val="43137"/>
                    </a:srgbClr>
                  </a:outerShdw>
                </a:effectLst>
              </a:rPr>
              <a:t>usaha</a:t>
            </a:r>
            <a:r>
              <a:rPr lang="en-MY" sz="1400" b="1" dirty="0">
                <a:effectLst>
                  <a:outerShdw blurRad="38100" dist="38100" dir="2700000" algn="tl">
                    <a:srgbClr val="000000">
                      <a:alpha val="43137"/>
                    </a:srgbClr>
                  </a:outerShdw>
                </a:effectLst>
              </a:rPr>
              <a:t> </a:t>
            </a:r>
            <a:r>
              <a:rPr lang="en-MY" sz="1400" dirty="0"/>
              <a:t>yang </a:t>
            </a:r>
            <a:r>
              <a:rPr lang="en-MY" sz="1400" dirty="0" err="1"/>
              <a:t>dilakukan</a:t>
            </a:r>
            <a:r>
              <a:rPr lang="en-MY" sz="1400" dirty="0"/>
              <a:t> </a:t>
            </a:r>
            <a:r>
              <a:rPr lang="en-MY" sz="1400" b="1" dirty="0" err="1">
                <a:effectLst>
                  <a:outerShdw blurRad="38100" dist="38100" dir="2700000" algn="tl">
                    <a:srgbClr val="000000">
                      <a:alpha val="43137"/>
                    </a:srgbClr>
                  </a:outerShdw>
                </a:effectLst>
              </a:rPr>
              <a:t>secara</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berterusan</a:t>
            </a:r>
            <a:r>
              <a:rPr lang="en-MY" sz="1400" b="1" dirty="0">
                <a:effectLst>
                  <a:outerShdw blurRad="38100" dist="38100" dir="2700000" algn="tl">
                    <a:srgbClr val="000000">
                      <a:alpha val="43137"/>
                    </a:srgbClr>
                  </a:outerShdw>
                </a:effectLst>
              </a:rPr>
              <a:t> </a:t>
            </a:r>
            <a:r>
              <a:rPr lang="en-MY" sz="1400" dirty="0" err="1"/>
              <a:t>bagi</a:t>
            </a:r>
            <a:r>
              <a:rPr lang="en-MY" sz="1400" dirty="0"/>
              <a:t> </a:t>
            </a:r>
            <a:r>
              <a:rPr lang="en-MY" sz="1400" b="1" dirty="0" err="1">
                <a:effectLst>
                  <a:outerShdw blurRad="38100" dist="38100" dir="2700000" algn="tl">
                    <a:srgbClr val="000000">
                      <a:alpha val="43137"/>
                    </a:srgbClr>
                  </a:outerShdw>
                </a:effectLst>
              </a:rPr>
              <a:t>mencari</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penyelesaian</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defisit</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sosial</a:t>
            </a:r>
            <a:r>
              <a:rPr lang="en-MY" sz="1400" dirty="0"/>
              <a:t> </a:t>
            </a:r>
            <a:r>
              <a:rPr lang="en-MY" sz="1400" dirty="0" err="1"/>
              <a:t>dengan</a:t>
            </a:r>
            <a:r>
              <a:rPr lang="en-MY" sz="1400" dirty="0"/>
              <a:t> </a:t>
            </a:r>
            <a:r>
              <a:rPr lang="en-MY" sz="1400" b="1" dirty="0" err="1">
                <a:effectLst>
                  <a:outerShdw blurRad="38100" dist="38100" dir="2700000" algn="tl">
                    <a:srgbClr val="000000">
                      <a:alpha val="43137"/>
                    </a:srgbClr>
                  </a:outerShdw>
                </a:effectLst>
              </a:rPr>
              <a:t>membina</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tapak</a:t>
            </a:r>
            <a:r>
              <a:rPr lang="en-MY" sz="1400" b="1" dirty="0">
                <a:effectLst>
                  <a:outerShdw blurRad="38100" dist="38100" dir="2700000" algn="tl">
                    <a:srgbClr val="000000">
                      <a:alpha val="43137"/>
                    </a:srgbClr>
                  </a:outerShdw>
                </a:effectLst>
              </a:rPr>
              <a:t> </a:t>
            </a:r>
            <a:r>
              <a:rPr lang="en-MY" sz="1400" b="1" dirty="0" err="1">
                <a:effectLst>
                  <a:outerShdw blurRad="38100" dist="38100" dir="2700000" algn="tl">
                    <a:srgbClr val="000000">
                      <a:alpha val="43137"/>
                    </a:srgbClr>
                  </a:outerShdw>
                </a:effectLst>
              </a:rPr>
              <a:t>integrasi</a:t>
            </a:r>
            <a:r>
              <a:rPr lang="en-MY" sz="1400" b="1" dirty="0">
                <a:effectLst>
                  <a:outerShdw blurRad="38100" dist="38100" dir="2700000" algn="tl">
                    <a:srgbClr val="000000">
                      <a:alpha val="43137"/>
                    </a:srgbClr>
                  </a:outerShdw>
                </a:effectLst>
              </a:rPr>
              <a:t> </a:t>
            </a:r>
            <a:r>
              <a:rPr lang="en-MY" sz="1400" dirty="0"/>
              <a:t>di </a:t>
            </a:r>
            <a:r>
              <a:rPr lang="en-MY" sz="1400" dirty="0" err="1"/>
              <a:t>semua</a:t>
            </a:r>
            <a:r>
              <a:rPr lang="en-MY" sz="1400" dirty="0"/>
              <a:t> </a:t>
            </a:r>
            <a:r>
              <a:rPr lang="en-MY" sz="1400" dirty="0" err="1"/>
              <a:t>lapisan</a:t>
            </a:r>
            <a:r>
              <a:rPr lang="en-MY" sz="1400" dirty="0"/>
              <a:t> </a:t>
            </a:r>
            <a:r>
              <a:rPr lang="en-MY" sz="1400" dirty="0" err="1"/>
              <a:t>masyarakat</a:t>
            </a:r>
            <a:r>
              <a:rPr lang="en-MY" sz="1400" dirty="0"/>
              <a:t>.</a:t>
            </a:r>
            <a:endParaRPr lang="en-MY" sz="1100" b="1" dirty="0"/>
          </a:p>
        </p:txBody>
      </p:sp>
      <p:sp>
        <p:nvSpPr>
          <p:cNvPr id="11404" name="Google Shape;11404;p50"/>
          <p:cNvSpPr/>
          <p:nvPr/>
        </p:nvSpPr>
        <p:spPr>
          <a:xfrm>
            <a:off x="382754" y="721637"/>
            <a:ext cx="6087508" cy="1057668"/>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50"/>
          <p:cNvGrpSpPr/>
          <p:nvPr/>
        </p:nvGrpSpPr>
        <p:grpSpPr>
          <a:xfrm rot="19688189" flipH="1">
            <a:off x="858045" y="2502211"/>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11402;p50">
            <a:extLst>
              <a:ext uri="{FF2B5EF4-FFF2-40B4-BE49-F238E27FC236}">
                <a16:creationId xmlns:a16="http://schemas.microsoft.com/office/drawing/2014/main" id="{2F77C0C2-7F01-C2BC-5446-18A301041E38}"/>
              </a:ext>
            </a:extLst>
          </p:cNvPr>
          <p:cNvSpPr txBox="1">
            <a:spLocks/>
          </p:cNvSpPr>
          <p:nvPr/>
        </p:nvSpPr>
        <p:spPr>
          <a:xfrm>
            <a:off x="1165212" y="1929437"/>
            <a:ext cx="6024534" cy="80526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q"/>
            </a:pPr>
            <a:r>
              <a:rPr lang="en-MY" dirty="0"/>
              <a:t>Masyarakat </a:t>
            </a:r>
            <a:r>
              <a:rPr lang="en-MY" b="1" dirty="0" err="1">
                <a:effectLst>
                  <a:outerShdw blurRad="38100" dist="38100" dir="2700000" algn="tl">
                    <a:srgbClr val="000000">
                      <a:alpha val="43137"/>
                    </a:srgbClr>
                  </a:outerShdw>
                </a:effectLst>
              </a:rPr>
              <a:t>berdepan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dengan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cabaran</a:t>
            </a:r>
            <a:r>
              <a:rPr lang="en-MY" b="1" dirty="0">
                <a:effectLst>
                  <a:outerShdw blurRad="38100" dist="38100" dir="2700000" algn="tl">
                    <a:srgbClr val="000000">
                      <a:alpha val="43137"/>
                    </a:srgbClr>
                  </a:outerShdw>
                </a:effectLst>
              </a:rPr>
              <a:t> </a:t>
            </a:r>
            <a:r>
              <a:rPr lang="en-MY" dirty="0" err="1"/>
              <a:t>apabila</a:t>
            </a:r>
            <a:r>
              <a:rPr lang="en-MY" dirty="0"/>
              <a:t> parti </a:t>
            </a:r>
            <a:r>
              <a:rPr lang="en-MY" dirty="0" err="1"/>
              <a:t>politik</a:t>
            </a:r>
            <a:r>
              <a:rPr lang="en-MY" dirty="0"/>
              <a:t>, NGO </a:t>
            </a:r>
            <a:r>
              <a:rPr lang="en-MY" dirty="0" err="1"/>
              <a:t>atau</a:t>
            </a:r>
            <a:r>
              <a:rPr lang="en-MY" dirty="0"/>
              <a:t> </a:t>
            </a:r>
            <a:r>
              <a:rPr lang="en-MY" dirty="0" err="1"/>
              <a:t>individu</a:t>
            </a:r>
            <a:r>
              <a:rPr lang="en-MY" dirty="0"/>
              <a:t> </a:t>
            </a:r>
            <a:r>
              <a:rPr lang="en-MY" b="1" dirty="0" err="1">
                <a:effectLst>
                  <a:outerShdw blurRad="38100" dist="38100" dir="2700000" algn="tl">
                    <a:srgbClr val="000000">
                      <a:alpha val="43137"/>
                    </a:srgbClr>
                  </a:outerShdw>
                </a:effectLst>
              </a:rPr>
              <a:t>memainkan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isu-isu</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sensitif</a:t>
            </a:r>
            <a:r>
              <a:rPr lang="en-MY" b="1" dirty="0">
                <a:effectLst>
                  <a:outerShdw blurRad="38100" dist="38100" dir="2700000" algn="tl">
                    <a:srgbClr val="000000">
                      <a:alpha val="43137"/>
                    </a:srgbClr>
                  </a:outerShdw>
                </a:effectLst>
              </a:rPr>
              <a:t> </a:t>
            </a:r>
            <a:r>
              <a:rPr lang="en-MY" dirty="0" err="1"/>
              <a:t>seperti</a:t>
            </a:r>
            <a:r>
              <a:rPr lang="en-MY" dirty="0"/>
              <a:t> </a:t>
            </a:r>
            <a:r>
              <a:rPr lang="en-MY" dirty="0" err="1"/>
              <a:t>bahasa</a:t>
            </a:r>
            <a:r>
              <a:rPr lang="en-MY" dirty="0"/>
              <a:t>, agama, </a:t>
            </a:r>
            <a:r>
              <a:rPr lang="en-MY" dirty="0" err="1"/>
              <a:t>pendidikan</a:t>
            </a:r>
            <a:r>
              <a:rPr lang="en-MY" dirty="0"/>
              <a:t> </a:t>
            </a:r>
            <a:r>
              <a:rPr lang="en-MY" dirty="0" err="1"/>
              <a:t>vernakular</a:t>
            </a:r>
            <a:r>
              <a:rPr lang="en-MY" dirty="0"/>
              <a:t>, </a:t>
            </a:r>
            <a:r>
              <a:rPr lang="en-MY" dirty="0" err="1"/>
              <a:t>perlembagaan</a:t>
            </a:r>
            <a:r>
              <a:rPr lang="en-MY" dirty="0"/>
              <a:t> dan </a:t>
            </a:r>
            <a:r>
              <a:rPr lang="en-MY" dirty="0" err="1"/>
              <a:t>hak</a:t>
            </a:r>
            <a:r>
              <a:rPr lang="en-MY" dirty="0"/>
              <a:t> </a:t>
            </a:r>
            <a:r>
              <a:rPr lang="en-MY" dirty="0" err="1"/>
              <a:t>istimewa</a:t>
            </a:r>
            <a:r>
              <a:rPr lang="en-MY" dirty="0"/>
              <a:t> orang </a:t>
            </a:r>
            <a:r>
              <a:rPr lang="en-MY" dirty="0" err="1"/>
              <a:t>Melayu</a:t>
            </a:r>
            <a:r>
              <a:rPr lang="en-MY" dirty="0"/>
              <a:t> &amp; </a:t>
            </a:r>
            <a:r>
              <a:rPr lang="en-MY" dirty="0" err="1"/>
              <a:t>bumiputera</a:t>
            </a:r>
            <a:r>
              <a:rPr lang="en-MY" dirty="0"/>
              <a:t> dan lain-lain.</a:t>
            </a:r>
          </a:p>
        </p:txBody>
      </p:sp>
      <p:sp>
        <p:nvSpPr>
          <p:cNvPr id="324" name="Google Shape;11404;p50">
            <a:extLst>
              <a:ext uri="{FF2B5EF4-FFF2-40B4-BE49-F238E27FC236}">
                <a16:creationId xmlns:a16="http://schemas.microsoft.com/office/drawing/2014/main" id="{0C11693C-DE41-2208-D274-539CF57B8F68}"/>
              </a:ext>
            </a:extLst>
          </p:cNvPr>
          <p:cNvSpPr/>
          <p:nvPr/>
        </p:nvSpPr>
        <p:spPr>
          <a:xfrm>
            <a:off x="1102238" y="1826157"/>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402;p50">
            <a:extLst>
              <a:ext uri="{FF2B5EF4-FFF2-40B4-BE49-F238E27FC236}">
                <a16:creationId xmlns:a16="http://schemas.microsoft.com/office/drawing/2014/main" id="{29D735C1-0140-F7DD-3549-800E12D99D1E}"/>
              </a:ext>
            </a:extLst>
          </p:cNvPr>
          <p:cNvSpPr txBox="1">
            <a:spLocks/>
          </p:cNvSpPr>
          <p:nvPr/>
        </p:nvSpPr>
        <p:spPr>
          <a:xfrm>
            <a:off x="1933309" y="3016208"/>
            <a:ext cx="5878045" cy="758172"/>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q"/>
            </a:pPr>
            <a:r>
              <a:rPr lang="en-MY" b="1" dirty="0" err="1">
                <a:effectLst>
                  <a:outerShdw blurRad="38100" dist="38100" dir="2700000" algn="tl">
                    <a:srgbClr val="000000">
                      <a:alpha val="43137"/>
                    </a:srgbClr>
                  </a:outerShdw>
                </a:effectLst>
              </a:rPr>
              <a:t>Mekanisme</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penyatupaduan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ini</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dinamakan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tapak</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integrasi</a:t>
            </a:r>
            <a:r>
              <a:rPr lang="en-MY" dirty="0"/>
              <a:t>. </a:t>
            </a:r>
            <a:r>
              <a:rPr lang="en-MY" dirty="0" err="1"/>
              <a:t>Tapak</a:t>
            </a:r>
            <a:r>
              <a:rPr lang="en-MY" dirty="0"/>
              <a:t> </a:t>
            </a:r>
            <a:r>
              <a:rPr lang="en-MY" dirty="0" err="1"/>
              <a:t>integrasi</a:t>
            </a:r>
            <a:r>
              <a:rPr lang="en-MY" dirty="0"/>
              <a:t> </a:t>
            </a:r>
            <a:r>
              <a:rPr lang="en-MY" dirty="0" err="1"/>
              <a:t>ini</a:t>
            </a:r>
            <a:r>
              <a:rPr lang="en-MY" dirty="0"/>
              <a:t> </a:t>
            </a:r>
            <a:r>
              <a:rPr lang="en-MY" dirty="0" err="1"/>
              <a:t>wujud</a:t>
            </a:r>
            <a:r>
              <a:rPr lang="en-MY" dirty="0"/>
              <a:t> </a:t>
            </a:r>
            <a:r>
              <a:rPr lang="en-MY" dirty="0" err="1"/>
              <a:t>dalam</a:t>
            </a:r>
            <a:r>
              <a:rPr lang="en-MY" dirty="0"/>
              <a:t> </a:t>
            </a:r>
            <a:r>
              <a:rPr lang="en-MY" dirty="0" err="1"/>
              <a:t>bentuk</a:t>
            </a:r>
            <a:r>
              <a:rPr lang="en-MY" dirty="0"/>
              <a:t> </a:t>
            </a:r>
            <a:r>
              <a:rPr lang="en-MY" dirty="0" err="1"/>
              <a:t>dasar</a:t>
            </a:r>
            <a:r>
              <a:rPr lang="en-MY" dirty="0"/>
              <a:t>, acara </a:t>
            </a:r>
            <a:r>
              <a:rPr lang="en-MY" dirty="0" err="1"/>
              <a:t>sukan</a:t>
            </a:r>
            <a:r>
              <a:rPr lang="en-MY" dirty="0"/>
              <a:t>, festival </a:t>
            </a:r>
            <a:r>
              <a:rPr lang="en-MY" dirty="0" err="1"/>
              <a:t>budaya</a:t>
            </a:r>
            <a:r>
              <a:rPr lang="en-MY" dirty="0"/>
              <a:t>, </a:t>
            </a:r>
            <a:r>
              <a:rPr lang="en-MY" dirty="0" err="1"/>
              <a:t>perayaan</a:t>
            </a:r>
            <a:r>
              <a:rPr lang="en-MY" dirty="0"/>
              <a:t> agama, </a:t>
            </a:r>
            <a:r>
              <a:rPr lang="en-MY" dirty="0" err="1"/>
              <a:t>seni</a:t>
            </a:r>
            <a:r>
              <a:rPr lang="en-MY" dirty="0"/>
              <a:t> </a:t>
            </a:r>
            <a:r>
              <a:rPr lang="en-MY" dirty="0" err="1"/>
              <a:t>muzik</a:t>
            </a:r>
            <a:r>
              <a:rPr lang="en-MY" dirty="0"/>
              <a:t> dan </a:t>
            </a:r>
            <a:r>
              <a:rPr lang="en-MY" dirty="0" err="1"/>
              <a:t>budaya</a:t>
            </a:r>
            <a:r>
              <a:rPr lang="en-MY" dirty="0"/>
              <a:t>, </a:t>
            </a:r>
          </a:p>
        </p:txBody>
      </p:sp>
      <p:sp>
        <p:nvSpPr>
          <p:cNvPr id="335" name="Google Shape;8674;p32">
            <a:extLst>
              <a:ext uri="{FF2B5EF4-FFF2-40B4-BE49-F238E27FC236}">
                <a16:creationId xmlns:a16="http://schemas.microsoft.com/office/drawing/2014/main" id="{0134B59D-0AD2-AC1F-00B8-C51CA845A773}"/>
              </a:ext>
            </a:extLst>
          </p:cNvPr>
          <p:cNvSpPr/>
          <p:nvPr/>
        </p:nvSpPr>
        <p:spPr>
          <a:xfrm>
            <a:off x="7024683" y="478541"/>
            <a:ext cx="2072567" cy="1700494"/>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11404;p50">
            <a:extLst>
              <a:ext uri="{FF2B5EF4-FFF2-40B4-BE49-F238E27FC236}">
                <a16:creationId xmlns:a16="http://schemas.microsoft.com/office/drawing/2014/main" id="{0531EF57-57FB-427B-BA99-4C98969BA787}"/>
              </a:ext>
            </a:extLst>
          </p:cNvPr>
          <p:cNvSpPr/>
          <p:nvPr/>
        </p:nvSpPr>
        <p:spPr>
          <a:xfrm>
            <a:off x="1835493" y="2940742"/>
            <a:ext cx="6087508" cy="907202"/>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Arrow: Down 1">
            <a:extLst>
              <a:ext uri="{FF2B5EF4-FFF2-40B4-BE49-F238E27FC236}">
                <a16:creationId xmlns:a16="http://schemas.microsoft.com/office/drawing/2014/main" id="{C2C8D6DE-9395-417A-9C79-6B672C6E6869}"/>
              </a:ext>
            </a:extLst>
          </p:cNvPr>
          <p:cNvSpPr/>
          <p:nvPr/>
        </p:nvSpPr>
        <p:spPr>
          <a:xfrm>
            <a:off x="6212567" y="1458435"/>
            <a:ext cx="515389" cy="350319"/>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22" name="Arrow: Down 321">
            <a:extLst>
              <a:ext uri="{FF2B5EF4-FFF2-40B4-BE49-F238E27FC236}">
                <a16:creationId xmlns:a16="http://schemas.microsoft.com/office/drawing/2014/main" id="{13150BC8-D2C8-4CEC-9247-78EE936281D6}"/>
              </a:ext>
            </a:extLst>
          </p:cNvPr>
          <p:cNvSpPr/>
          <p:nvPr/>
        </p:nvSpPr>
        <p:spPr>
          <a:xfrm>
            <a:off x="6916149" y="2508793"/>
            <a:ext cx="515389" cy="406522"/>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15" name="Google Shape;11402;p50">
            <a:extLst>
              <a:ext uri="{FF2B5EF4-FFF2-40B4-BE49-F238E27FC236}">
                <a16:creationId xmlns:a16="http://schemas.microsoft.com/office/drawing/2014/main" id="{DEA1B1E1-F193-4FC7-E441-511049D1371F}"/>
              </a:ext>
            </a:extLst>
          </p:cNvPr>
          <p:cNvSpPr txBox="1">
            <a:spLocks/>
          </p:cNvSpPr>
          <p:nvPr/>
        </p:nvSpPr>
        <p:spPr>
          <a:xfrm>
            <a:off x="2648696" y="3980548"/>
            <a:ext cx="5878045" cy="877904"/>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q"/>
            </a:pPr>
            <a:r>
              <a:rPr lang="en-MY" dirty="0" err="1"/>
              <a:t>Perpaduan</a:t>
            </a:r>
            <a:r>
              <a:rPr lang="en-MY" dirty="0"/>
              <a:t> yang </a:t>
            </a:r>
            <a:r>
              <a:rPr lang="en-MY" dirty="0" err="1"/>
              <a:t>diidamkan</a:t>
            </a:r>
            <a:r>
              <a:rPr lang="en-MY" dirty="0"/>
              <a:t> </a:t>
            </a:r>
            <a:r>
              <a:rPr lang="en-MY" dirty="0" err="1"/>
              <a:t>boleh</a:t>
            </a:r>
            <a:r>
              <a:rPr lang="en-MY" dirty="0"/>
              <a:t> </a:t>
            </a:r>
            <a:r>
              <a:rPr lang="en-MY" dirty="0" err="1"/>
              <a:t>dicapai</a:t>
            </a:r>
            <a:r>
              <a:rPr lang="en-MY" dirty="0"/>
              <a:t> </a:t>
            </a:r>
            <a:r>
              <a:rPr lang="en-MY" dirty="0" err="1"/>
              <a:t>dengan</a:t>
            </a:r>
            <a:r>
              <a:rPr lang="en-MY" dirty="0"/>
              <a:t> </a:t>
            </a:r>
            <a:r>
              <a:rPr lang="en-MY" dirty="0" err="1"/>
              <a:t>usaha</a:t>
            </a:r>
            <a:r>
              <a:rPr lang="en-MY" dirty="0"/>
              <a:t> </a:t>
            </a:r>
            <a:r>
              <a:rPr lang="en-MY" dirty="0" err="1"/>
              <a:t>berterusan</a:t>
            </a:r>
            <a:r>
              <a:rPr lang="en-MY" dirty="0"/>
              <a:t> </a:t>
            </a:r>
            <a:r>
              <a:rPr lang="en-MY" dirty="0" err="1"/>
              <a:t>dengan</a:t>
            </a:r>
            <a:r>
              <a:rPr lang="en-MY" dirty="0"/>
              <a:t> </a:t>
            </a:r>
            <a:r>
              <a:rPr lang="en-MY" b="1" dirty="0" err="1">
                <a:effectLst>
                  <a:outerShdw blurRad="38100" dist="38100" dir="2700000" algn="tl">
                    <a:srgbClr val="000000">
                      <a:alpha val="43137"/>
                    </a:srgbClr>
                  </a:outerShdw>
                </a:effectLst>
              </a:rPr>
              <a:t>pemantauan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kesepaduan</a:t>
            </a:r>
            <a:r>
              <a:rPr lang="en-MY" b="1" dirty="0">
                <a:effectLst>
                  <a:outerShdw blurRad="38100" dist="38100" dir="2700000" algn="tl">
                    <a:srgbClr val="000000">
                      <a:alpha val="43137"/>
                    </a:srgbClr>
                  </a:outerShdw>
                </a:effectLst>
              </a:rPr>
              <a:t> dan </a:t>
            </a:r>
            <a:r>
              <a:rPr lang="en-MY" b="1" dirty="0" err="1">
                <a:effectLst>
                  <a:outerShdw blurRad="38100" dist="38100" dir="2700000" algn="tl">
                    <a:srgbClr val="000000">
                      <a:alpha val="43137"/>
                    </a:srgbClr>
                  </a:outerShdw>
                </a:effectLst>
              </a:rPr>
              <a:t>pembinaan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tapak</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integrasi</a:t>
            </a:r>
            <a:r>
              <a:rPr lang="en-MY" dirty="0"/>
              <a:t> </a:t>
            </a:r>
            <a:r>
              <a:rPr lang="en-MY" dirty="0" err="1"/>
              <a:t>sebagai</a:t>
            </a:r>
            <a:r>
              <a:rPr lang="en-MY" dirty="0"/>
              <a:t> </a:t>
            </a:r>
            <a:r>
              <a:rPr lang="en-MY" b="1" dirty="0" err="1">
                <a:effectLst>
                  <a:outerShdw blurRad="38100" dist="38100" dir="2700000" algn="tl">
                    <a:srgbClr val="000000">
                      <a:alpha val="43137"/>
                    </a:srgbClr>
                  </a:outerShdw>
                </a:effectLst>
              </a:rPr>
              <a:t>instrumen</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utama</a:t>
            </a:r>
            <a:r>
              <a:rPr lang="en-MY" b="1" dirty="0">
                <a:effectLst>
                  <a:outerShdw blurRad="38100" dist="38100" dir="2700000" algn="tl">
                    <a:srgbClr val="000000">
                      <a:alpha val="43137"/>
                    </a:srgbClr>
                  </a:outerShdw>
                </a:effectLst>
              </a:rPr>
              <a:t> </a:t>
            </a:r>
            <a:r>
              <a:rPr lang="en-MY" b="1" dirty="0" err="1">
                <a:effectLst>
                  <a:outerShdw blurRad="38100" dist="38100" dir="2700000" algn="tl">
                    <a:srgbClr val="000000">
                      <a:alpha val="43137"/>
                    </a:srgbClr>
                  </a:outerShdw>
                </a:effectLst>
              </a:rPr>
              <a:t>penyatupaduan</a:t>
            </a:r>
            <a:r>
              <a:rPr lang="en-MY" b="1" dirty="0">
                <a:effectLst>
                  <a:outerShdw blurRad="38100" dist="38100" dir="2700000" algn="tl">
                    <a:srgbClr val="000000">
                      <a:alpha val="43137"/>
                    </a:srgbClr>
                  </a:outerShdw>
                </a:effectLst>
              </a:rPr>
              <a:t>.</a:t>
            </a:r>
          </a:p>
        </p:txBody>
      </p:sp>
      <p:sp>
        <p:nvSpPr>
          <p:cNvPr id="316" name="Google Shape;11404;p50">
            <a:extLst>
              <a:ext uri="{FF2B5EF4-FFF2-40B4-BE49-F238E27FC236}">
                <a16:creationId xmlns:a16="http://schemas.microsoft.com/office/drawing/2014/main" id="{49DAA916-CED5-729F-ABFF-24F610618A78}"/>
              </a:ext>
            </a:extLst>
          </p:cNvPr>
          <p:cNvSpPr/>
          <p:nvPr/>
        </p:nvSpPr>
        <p:spPr>
          <a:xfrm>
            <a:off x="2550880" y="3905081"/>
            <a:ext cx="6087508" cy="105688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Arrow: Down 316">
            <a:extLst>
              <a:ext uri="{FF2B5EF4-FFF2-40B4-BE49-F238E27FC236}">
                <a16:creationId xmlns:a16="http://schemas.microsoft.com/office/drawing/2014/main" id="{CAD58161-DA17-118D-F6CD-DAEAD134F598}"/>
              </a:ext>
            </a:extLst>
          </p:cNvPr>
          <p:cNvSpPr/>
          <p:nvPr/>
        </p:nvSpPr>
        <p:spPr>
          <a:xfrm>
            <a:off x="7639487" y="3518617"/>
            <a:ext cx="515389" cy="368989"/>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1153985465"/>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8679"/>
        <p:cNvGrpSpPr/>
        <p:nvPr/>
      </p:nvGrpSpPr>
      <p:grpSpPr>
        <a:xfrm>
          <a:off x="0" y="0"/>
          <a:ext cx="0" cy="0"/>
          <a:chOff x="0" y="0"/>
          <a:chExt cx="0" cy="0"/>
        </a:xfrm>
      </p:grpSpPr>
      <p:sp>
        <p:nvSpPr>
          <p:cNvPr id="8680" name="Google Shape;8680;p33"/>
          <p:cNvSpPr txBox="1">
            <a:spLocks noGrp="1"/>
          </p:cNvSpPr>
          <p:nvPr>
            <p:ph type="title"/>
          </p:nvPr>
        </p:nvSpPr>
        <p:spPr>
          <a:xfrm>
            <a:off x="258555" y="294347"/>
            <a:ext cx="2105451"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GB" dirty="0">
                <a:solidFill>
                  <a:schemeClr val="dk1"/>
                </a:solidFill>
              </a:rPr>
              <a:t>A) </a:t>
            </a:r>
            <a:r>
              <a:rPr lang="en-GB" dirty="0" err="1">
                <a:solidFill>
                  <a:schemeClr val="dk1"/>
                </a:solidFill>
              </a:rPr>
              <a:t>Etnik</a:t>
            </a:r>
            <a:endParaRPr dirty="0">
              <a:solidFill>
                <a:schemeClr val="dk1"/>
              </a:solidFill>
            </a:endParaRPr>
          </a:p>
          <a:p>
            <a:pPr marL="0" lvl="0" indent="0" algn="ctr" rtl="0">
              <a:spcBef>
                <a:spcPts val="0"/>
              </a:spcBef>
              <a:spcAft>
                <a:spcPts val="0"/>
              </a:spcAft>
              <a:buNone/>
            </a:pPr>
            <a:endParaRPr dirty="0"/>
          </a:p>
        </p:txBody>
      </p:sp>
      <p:sp>
        <p:nvSpPr>
          <p:cNvPr id="8681" name="Google Shape;8681;p33"/>
          <p:cNvSpPr txBox="1"/>
          <p:nvPr/>
        </p:nvSpPr>
        <p:spPr>
          <a:xfrm>
            <a:off x="319242" y="2060147"/>
            <a:ext cx="2617800" cy="437629"/>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Clr>
                <a:schemeClr val="dk1"/>
              </a:buClr>
              <a:buSzPts val="1100"/>
              <a:buFont typeface="Arial"/>
              <a:buNone/>
            </a:pPr>
            <a:r>
              <a:rPr lang="en-MY" sz="1800" b="1" dirty="0" err="1">
                <a:solidFill>
                  <a:schemeClr val="lt2"/>
                </a:solidFill>
                <a:latin typeface="Merriweather"/>
                <a:ea typeface="Merriweather"/>
                <a:cs typeface="Merriweather"/>
                <a:sym typeface="Merriweather"/>
              </a:rPr>
              <a:t>Tahap</a:t>
            </a:r>
            <a:r>
              <a:rPr lang="en-MY" sz="1800" b="1" dirty="0">
                <a:solidFill>
                  <a:schemeClr val="lt2"/>
                </a:solidFill>
                <a:latin typeface="Merriweather"/>
                <a:ea typeface="Merriweather"/>
                <a:cs typeface="Merriweather"/>
                <a:sym typeface="Merriweather"/>
              </a:rPr>
              <a:t> </a:t>
            </a:r>
            <a:r>
              <a:rPr lang="en-MY" sz="1800" b="1" dirty="0" err="1">
                <a:solidFill>
                  <a:schemeClr val="lt2"/>
                </a:solidFill>
                <a:latin typeface="Merriweather"/>
                <a:ea typeface="Merriweather"/>
                <a:cs typeface="Merriweather"/>
                <a:sym typeface="Merriweather"/>
              </a:rPr>
              <a:t>Keetnikan</a:t>
            </a:r>
            <a:endParaRPr sz="1800" b="1" dirty="0">
              <a:solidFill>
                <a:schemeClr val="lt2"/>
              </a:solidFill>
              <a:latin typeface="Merriweather"/>
              <a:ea typeface="Merriweather"/>
              <a:cs typeface="Merriweather"/>
              <a:sym typeface="Merriweather"/>
            </a:endParaRPr>
          </a:p>
        </p:txBody>
      </p:sp>
      <p:sp>
        <p:nvSpPr>
          <p:cNvPr id="8682" name="Google Shape;8682;p33"/>
          <p:cNvSpPr txBox="1"/>
          <p:nvPr/>
        </p:nvSpPr>
        <p:spPr>
          <a:xfrm>
            <a:off x="3237758" y="2636061"/>
            <a:ext cx="2617800" cy="2079061"/>
          </a:xfrm>
          <a:prstGeom prst="rect">
            <a:avLst/>
          </a:prstGeom>
          <a:noFill/>
          <a:ln>
            <a:noFill/>
          </a:ln>
        </p:spPr>
        <p:txBody>
          <a:bodyPr spcFirstLastPara="1" wrap="square" lIns="91425" tIns="91425" rIns="91425" bIns="91425" anchor="t" anchorCtr="0">
            <a:noAutofit/>
          </a:bodyPr>
          <a:lstStyle/>
          <a:p>
            <a:pPr marL="285750" lvl="0" indent="-285750">
              <a:spcAft>
                <a:spcPts val="1600"/>
              </a:spcAft>
              <a:buClr>
                <a:schemeClr val="dk1"/>
              </a:buClr>
              <a:buSzPts val="1100"/>
              <a:buFont typeface="Wingdings" panose="05000000000000000000" pitchFamily="2" charset="2"/>
              <a:buChar char="q"/>
            </a:pPr>
            <a:r>
              <a:rPr lang="en-MY" dirty="0" err="1">
                <a:latin typeface="Livvic" pitchFamily="2" charset="0"/>
              </a:rPr>
              <a:t>Kepelbagaian</a:t>
            </a:r>
            <a:r>
              <a:rPr lang="en-MY" dirty="0">
                <a:latin typeface="Livvic" pitchFamily="2" charset="0"/>
              </a:rPr>
              <a:t> </a:t>
            </a:r>
            <a:r>
              <a:rPr lang="en-MY" dirty="0" err="1">
                <a:latin typeface="Livvic" pitchFamily="2" charset="0"/>
              </a:rPr>
              <a:t>masyarakat</a:t>
            </a:r>
            <a:r>
              <a:rPr lang="en-MY" dirty="0">
                <a:latin typeface="Livvic" pitchFamily="2" charset="0"/>
              </a:rPr>
              <a:t> yang </a:t>
            </a:r>
            <a:r>
              <a:rPr lang="en-MY" dirty="0" err="1">
                <a:latin typeface="Livvic" pitchFamily="2" charset="0"/>
              </a:rPr>
              <a:t>berbeza</a:t>
            </a:r>
            <a:r>
              <a:rPr lang="en-MY" dirty="0">
                <a:latin typeface="Livvic" pitchFamily="2" charset="0"/>
              </a:rPr>
              <a:t> </a:t>
            </a:r>
            <a:r>
              <a:rPr lang="en-MY" dirty="0" err="1">
                <a:latin typeface="Livvic" pitchFamily="2" charset="0"/>
              </a:rPr>
              <a:t>etnik</a:t>
            </a:r>
            <a:r>
              <a:rPr lang="en-MY" dirty="0">
                <a:latin typeface="Livvic" pitchFamily="2" charset="0"/>
              </a:rPr>
              <a:t>, agama, </a:t>
            </a:r>
            <a:r>
              <a:rPr lang="en-MY" dirty="0" err="1">
                <a:latin typeface="Livvic" pitchFamily="2" charset="0"/>
              </a:rPr>
              <a:t>bahasa</a:t>
            </a:r>
            <a:r>
              <a:rPr lang="en-MY" dirty="0">
                <a:latin typeface="Livvic" pitchFamily="2" charset="0"/>
              </a:rPr>
              <a:t>, </a:t>
            </a:r>
            <a:r>
              <a:rPr lang="en-MY" dirty="0" err="1">
                <a:latin typeface="Livvic" pitchFamily="2" charset="0"/>
              </a:rPr>
              <a:t>budaya</a:t>
            </a:r>
            <a:r>
              <a:rPr lang="en-MY" dirty="0">
                <a:latin typeface="Livvic" pitchFamily="2" charset="0"/>
              </a:rPr>
              <a:t> dan </a:t>
            </a:r>
            <a:r>
              <a:rPr lang="en-MY" dirty="0" err="1">
                <a:latin typeface="Livvic" pitchFamily="2" charset="0"/>
              </a:rPr>
              <a:t>sebagainya</a:t>
            </a:r>
            <a:r>
              <a:rPr lang="en-MY" dirty="0">
                <a:latin typeface="Livvic" pitchFamily="2" charset="0"/>
              </a:rPr>
              <a:t>. </a:t>
            </a:r>
          </a:p>
          <a:p>
            <a:pPr marL="285750" lvl="0" indent="-285750">
              <a:spcAft>
                <a:spcPts val="1600"/>
              </a:spcAft>
              <a:buClr>
                <a:schemeClr val="dk1"/>
              </a:buClr>
              <a:buSzPts val="1100"/>
              <a:buFont typeface="Wingdings" panose="05000000000000000000" pitchFamily="2" charset="2"/>
              <a:buChar char="q"/>
            </a:pPr>
            <a:r>
              <a:rPr lang="en-MY" dirty="0" err="1">
                <a:latin typeface="Livvic" pitchFamily="2" charset="0"/>
              </a:rPr>
              <a:t>Semakin</a:t>
            </a:r>
            <a:r>
              <a:rPr lang="en-MY" dirty="0">
                <a:latin typeface="Livvic" pitchFamily="2" charset="0"/>
              </a:rPr>
              <a:t> </a:t>
            </a:r>
            <a:r>
              <a:rPr lang="en-MY" dirty="0" err="1">
                <a:latin typeface="Livvic" pitchFamily="2" charset="0"/>
              </a:rPr>
              <a:t>nipis</a:t>
            </a:r>
            <a:r>
              <a:rPr lang="en-MY" dirty="0">
                <a:latin typeface="Livvic" pitchFamily="2" charset="0"/>
              </a:rPr>
              <a:t> </a:t>
            </a:r>
            <a:r>
              <a:rPr lang="en-MY" dirty="0" err="1">
                <a:latin typeface="Livvic" pitchFamily="2" charset="0"/>
              </a:rPr>
              <a:t>batas</a:t>
            </a:r>
            <a:r>
              <a:rPr lang="en-MY" dirty="0">
                <a:latin typeface="Livvic" pitchFamily="2" charset="0"/>
              </a:rPr>
              <a:t> </a:t>
            </a:r>
            <a:r>
              <a:rPr lang="en-MY" dirty="0" err="1">
                <a:latin typeface="Livvic" pitchFamily="2" charset="0"/>
              </a:rPr>
              <a:t>etnik</a:t>
            </a:r>
            <a:r>
              <a:rPr lang="en-MY" dirty="0">
                <a:latin typeface="Livvic" pitchFamily="2" charset="0"/>
              </a:rPr>
              <a:t> </a:t>
            </a:r>
            <a:r>
              <a:rPr lang="en-MY" dirty="0" err="1">
                <a:latin typeface="Livvic" pitchFamily="2" charset="0"/>
              </a:rPr>
              <a:t>akan</a:t>
            </a:r>
            <a:r>
              <a:rPr lang="en-MY" dirty="0">
                <a:latin typeface="Livvic" pitchFamily="2" charset="0"/>
              </a:rPr>
              <a:t> </a:t>
            </a:r>
            <a:r>
              <a:rPr lang="en-MY" dirty="0" err="1">
                <a:latin typeface="Livvic" pitchFamily="2" charset="0"/>
              </a:rPr>
              <a:t>semakin</a:t>
            </a:r>
            <a:r>
              <a:rPr lang="en-MY" dirty="0">
                <a:latin typeface="Livvic" pitchFamily="2" charset="0"/>
              </a:rPr>
              <a:t> </a:t>
            </a:r>
            <a:r>
              <a:rPr lang="en-MY" dirty="0" err="1">
                <a:latin typeface="Livvic" pitchFamily="2" charset="0"/>
              </a:rPr>
              <a:t>mudah</a:t>
            </a:r>
            <a:r>
              <a:rPr lang="en-MY" dirty="0">
                <a:latin typeface="Livvic" pitchFamily="2" charset="0"/>
              </a:rPr>
              <a:t> </a:t>
            </a:r>
            <a:r>
              <a:rPr lang="en-MY" dirty="0" err="1">
                <a:latin typeface="Livvic" pitchFamily="2" charset="0"/>
              </a:rPr>
              <a:t>terbentuknya</a:t>
            </a:r>
            <a:r>
              <a:rPr lang="en-MY" dirty="0">
                <a:latin typeface="Livvic" pitchFamily="2" charset="0"/>
              </a:rPr>
              <a:t> </a:t>
            </a:r>
            <a:r>
              <a:rPr lang="en-MY" dirty="0" err="1">
                <a:latin typeface="Livvic" pitchFamily="2" charset="0"/>
              </a:rPr>
              <a:t>interaksi</a:t>
            </a:r>
            <a:r>
              <a:rPr lang="en-MY" dirty="0">
                <a:latin typeface="Livvic" pitchFamily="2" charset="0"/>
              </a:rPr>
              <a:t> </a:t>
            </a:r>
            <a:r>
              <a:rPr lang="en-MY" dirty="0" err="1">
                <a:latin typeface="Livvic" pitchFamily="2" charset="0"/>
              </a:rPr>
              <a:t>antara</a:t>
            </a:r>
            <a:r>
              <a:rPr lang="en-MY" dirty="0">
                <a:latin typeface="Livvic" pitchFamily="2" charset="0"/>
              </a:rPr>
              <a:t> </a:t>
            </a:r>
            <a:r>
              <a:rPr lang="en-MY" dirty="0" err="1">
                <a:latin typeface="Livvic" pitchFamily="2" charset="0"/>
              </a:rPr>
              <a:t>masyarakat</a:t>
            </a:r>
            <a:r>
              <a:rPr lang="en-MY" dirty="0">
                <a:latin typeface="Livvic" pitchFamily="2" charset="0"/>
              </a:rPr>
              <a:t>..</a:t>
            </a:r>
            <a:endParaRPr dirty="0">
              <a:solidFill>
                <a:srgbClr val="000000"/>
              </a:solidFill>
              <a:latin typeface="Livvic" pitchFamily="2" charset="0"/>
              <a:ea typeface="Livvic"/>
              <a:cs typeface="Livvic"/>
              <a:sym typeface="Livvic"/>
            </a:endParaRPr>
          </a:p>
        </p:txBody>
      </p:sp>
      <p:sp>
        <p:nvSpPr>
          <p:cNvPr id="8683" name="Google Shape;8683;p33"/>
          <p:cNvSpPr txBox="1"/>
          <p:nvPr/>
        </p:nvSpPr>
        <p:spPr>
          <a:xfrm>
            <a:off x="3188488" y="2058334"/>
            <a:ext cx="2617800" cy="392345"/>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MY" sz="1800" b="1" dirty="0">
                <a:solidFill>
                  <a:schemeClr val="lt2"/>
                </a:solidFill>
                <a:latin typeface="Merriweather"/>
                <a:ea typeface="Merriweather"/>
                <a:cs typeface="Merriweather"/>
                <a:sym typeface="Merriweather"/>
              </a:rPr>
              <a:t>Batas </a:t>
            </a:r>
            <a:r>
              <a:rPr lang="en-MY" sz="1800" b="1" dirty="0" err="1">
                <a:solidFill>
                  <a:schemeClr val="lt2"/>
                </a:solidFill>
                <a:latin typeface="Merriweather"/>
                <a:ea typeface="Merriweather"/>
                <a:cs typeface="Merriweather"/>
                <a:sym typeface="Merriweather"/>
              </a:rPr>
              <a:t>Etnik</a:t>
            </a:r>
            <a:endParaRPr sz="1100" b="1" dirty="0">
              <a:solidFill>
                <a:schemeClr val="lt2"/>
              </a:solidFill>
              <a:latin typeface="Merriweather"/>
              <a:ea typeface="Merriweather"/>
              <a:cs typeface="Merriweather"/>
              <a:sym typeface="Merriweather"/>
            </a:endParaRPr>
          </a:p>
        </p:txBody>
      </p:sp>
      <p:sp>
        <p:nvSpPr>
          <p:cNvPr id="8684" name="Google Shape;8684;p33"/>
          <p:cNvSpPr txBox="1"/>
          <p:nvPr/>
        </p:nvSpPr>
        <p:spPr>
          <a:xfrm>
            <a:off x="171796" y="2632246"/>
            <a:ext cx="2890186" cy="2066235"/>
          </a:xfrm>
          <a:prstGeom prst="rect">
            <a:avLst/>
          </a:prstGeom>
          <a:noFill/>
          <a:ln>
            <a:noFill/>
          </a:ln>
        </p:spPr>
        <p:txBody>
          <a:bodyPr spcFirstLastPara="1" wrap="square" lIns="91425" tIns="91425" rIns="91425" bIns="91425" anchor="t" anchorCtr="0">
            <a:noAutofit/>
          </a:bodyPr>
          <a:lstStyle/>
          <a:p>
            <a:pPr marL="285750" lvl="0" indent="-285750">
              <a:spcAft>
                <a:spcPts val="1600"/>
              </a:spcAft>
              <a:buClr>
                <a:schemeClr val="dk1"/>
              </a:buClr>
              <a:buSzPts val="1100"/>
              <a:buFont typeface="Wingdings" panose="05000000000000000000" pitchFamily="2" charset="2"/>
              <a:buChar char="q"/>
            </a:pPr>
            <a:r>
              <a:rPr lang="en-MY" dirty="0" err="1">
                <a:latin typeface="Livvic" pitchFamily="2" charset="0"/>
              </a:rPr>
              <a:t>Merupakan</a:t>
            </a:r>
            <a:r>
              <a:rPr lang="en-MY" dirty="0">
                <a:latin typeface="Livvic" pitchFamily="2" charset="0"/>
              </a:rPr>
              <a:t> </a:t>
            </a:r>
            <a:r>
              <a:rPr lang="en-MY" dirty="0" err="1">
                <a:latin typeface="Livvic" pitchFamily="2" charset="0"/>
              </a:rPr>
              <a:t>budaya</a:t>
            </a:r>
            <a:r>
              <a:rPr lang="en-MY" dirty="0">
                <a:latin typeface="Livvic" pitchFamily="2" charset="0"/>
              </a:rPr>
              <a:t> </a:t>
            </a:r>
            <a:r>
              <a:rPr lang="en-MY" dirty="0" err="1">
                <a:latin typeface="Livvic" pitchFamily="2" charset="0"/>
              </a:rPr>
              <a:t>modeniti</a:t>
            </a:r>
            <a:r>
              <a:rPr lang="en-MY" dirty="0">
                <a:latin typeface="Livvic" pitchFamily="2" charset="0"/>
              </a:rPr>
              <a:t> yang </a:t>
            </a:r>
            <a:r>
              <a:rPr lang="en-MY" dirty="0" err="1">
                <a:latin typeface="Livvic" pitchFamily="2" charset="0"/>
              </a:rPr>
              <a:t>mengutamakan</a:t>
            </a:r>
            <a:r>
              <a:rPr lang="en-MY" dirty="0">
                <a:latin typeface="Livvic" pitchFamily="2" charset="0"/>
              </a:rPr>
              <a:t> </a:t>
            </a:r>
            <a:r>
              <a:rPr lang="en-MY" dirty="0" err="1">
                <a:latin typeface="Livvic" pitchFamily="2" charset="0"/>
              </a:rPr>
              <a:t>kestabilan</a:t>
            </a:r>
            <a:r>
              <a:rPr lang="en-MY" dirty="0">
                <a:latin typeface="Livvic" pitchFamily="2" charset="0"/>
              </a:rPr>
              <a:t> dan </a:t>
            </a:r>
            <a:r>
              <a:rPr lang="en-MY" dirty="0" err="1">
                <a:latin typeface="Livvic" pitchFamily="2" charset="0"/>
              </a:rPr>
              <a:t>kemajuan</a:t>
            </a:r>
            <a:r>
              <a:rPr lang="en-MY" dirty="0">
                <a:latin typeface="Livvic" pitchFamily="2" charset="0"/>
              </a:rPr>
              <a:t>.</a:t>
            </a:r>
          </a:p>
          <a:p>
            <a:pPr marL="285750" lvl="0" indent="-285750">
              <a:spcAft>
                <a:spcPts val="1600"/>
              </a:spcAft>
              <a:buClr>
                <a:schemeClr val="dk1"/>
              </a:buClr>
              <a:buSzPts val="1100"/>
              <a:buFont typeface="Wingdings" panose="05000000000000000000" pitchFamily="2" charset="2"/>
              <a:buChar char="q"/>
            </a:pPr>
            <a:r>
              <a:rPr lang="sv-SE" dirty="0">
                <a:solidFill>
                  <a:srgbClr val="000000"/>
                </a:solidFill>
                <a:latin typeface="Livvic" pitchFamily="2" charset="0"/>
                <a:ea typeface="Livvic"/>
                <a:cs typeface="Livvic"/>
                <a:sym typeface="Livvic"/>
              </a:rPr>
              <a:t>Masyarakat perlu terus memupuk sikap dan tindakan toleransi dan penerimaan etnik dalam kalangan masyarakat.</a:t>
            </a:r>
          </a:p>
        </p:txBody>
      </p:sp>
      <p:sp>
        <p:nvSpPr>
          <p:cNvPr id="8685" name="Google Shape;8685;p33"/>
          <p:cNvSpPr/>
          <p:nvPr/>
        </p:nvSpPr>
        <p:spPr>
          <a:xfrm>
            <a:off x="752771" y="1950953"/>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33"/>
          <p:cNvSpPr/>
          <p:nvPr/>
        </p:nvSpPr>
        <p:spPr>
          <a:xfrm>
            <a:off x="1618572" y="167089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33"/>
          <p:cNvSpPr/>
          <p:nvPr/>
        </p:nvSpPr>
        <p:spPr>
          <a:xfrm>
            <a:off x="4476718" y="1637116"/>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33"/>
          <p:cNvSpPr/>
          <p:nvPr/>
        </p:nvSpPr>
        <p:spPr>
          <a:xfrm>
            <a:off x="7425695" y="1625139"/>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89" name="Google Shape;8689;p33"/>
          <p:cNvGrpSpPr/>
          <p:nvPr/>
        </p:nvGrpSpPr>
        <p:grpSpPr>
          <a:xfrm>
            <a:off x="1273052" y="1040797"/>
            <a:ext cx="724264" cy="705611"/>
            <a:chOff x="2581550" y="1973000"/>
            <a:chExt cx="926050" cy="902200"/>
          </a:xfrm>
        </p:grpSpPr>
        <p:sp>
          <p:nvSpPr>
            <p:cNvPr id="8690" name="Google Shape;8690;p3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3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2" name="Google Shape;8692;p33"/>
          <p:cNvGrpSpPr/>
          <p:nvPr/>
        </p:nvGrpSpPr>
        <p:grpSpPr>
          <a:xfrm>
            <a:off x="4108248" y="1027589"/>
            <a:ext cx="724264" cy="705611"/>
            <a:chOff x="2581550" y="1973000"/>
            <a:chExt cx="926050" cy="902200"/>
          </a:xfrm>
        </p:grpSpPr>
        <p:sp>
          <p:nvSpPr>
            <p:cNvPr id="8693" name="Google Shape;8693;p3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3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5" name="Google Shape;8695;p33"/>
          <p:cNvGrpSpPr/>
          <p:nvPr/>
        </p:nvGrpSpPr>
        <p:grpSpPr>
          <a:xfrm>
            <a:off x="7081116" y="1040505"/>
            <a:ext cx="724264" cy="705611"/>
            <a:chOff x="2581550" y="1973000"/>
            <a:chExt cx="926050" cy="902200"/>
          </a:xfrm>
        </p:grpSpPr>
        <p:sp>
          <p:nvSpPr>
            <p:cNvPr id="8696" name="Google Shape;8696;p33"/>
            <p:cNvSpPr/>
            <p:nvPr/>
          </p:nvSpPr>
          <p:spPr>
            <a:xfrm>
              <a:off x="2581550" y="1973000"/>
              <a:ext cx="926050" cy="902200"/>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33"/>
            <p:cNvSpPr/>
            <p:nvPr/>
          </p:nvSpPr>
          <p:spPr>
            <a:xfrm>
              <a:off x="2679200" y="2069425"/>
              <a:ext cx="719450" cy="713500"/>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chemeClr val="dk2"/>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98" name="Google Shape;8698;p33"/>
          <p:cNvSpPr txBox="1">
            <a:spLocks noGrp="1"/>
          </p:cNvSpPr>
          <p:nvPr>
            <p:ph type="title" idx="4294967295"/>
          </p:nvPr>
        </p:nvSpPr>
        <p:spPr>
          <a:xfrm>
            <a:off x="1311281" y="1144186"/>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dirty="0">
                <a:solidFill>
                  <a:schemeClr val="dk2"/>
                </a:solidFill>
              </a:rPr>
              <a:t>01</a:t>
            </a:r>
            <a:endParaRPr sz="2200" dirty="0">
              <a:solidFill>
                <a:schemeClr val="dk2"/>
              </a:solidFill>
            </a:endParaRPr>
          </a:p>
        </p:txBody>
      </p:sp>
      <p:sp>
        <p:nvSpPr>
          <p:cNvPr id="8699" name="Google Shape;8699;p33"/>
          <p:cNvSpPr txBox="1">
            <a:spLocks noGrp="1"/>
          </p:cNvSpPr>
          <p:nvPr>
            <p:ph type="title" idx="4294967295"/>
          </p:nvPr>
        </p:nvSpPr>
        <p:spPr>
          <a:xfrm>
            <a:off x="4158377" y="1098216"/>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02</a:t>
            </a:r>
            <a:endParaRPr sz="2200">
              <a:solidFill>
                <a:schemeClr val="dk2"/>
              </a:solidFill>
            </a:endParaRPr>
          </a:p>
        </p:txBody>
      </p:sp>
      <p:sp>
        <p:nvSpPr>
          <p:cNvPr id="8700" name="Google Shape;8700;p33"/>
          <p:cNvSpPr txBox="1">
            <a:spLocks noGrp="1"/>
          </p:cNvSpPr>
          <p:nvPr>
            <p:ph type="title" idx="4294967295"/>
          </p:nvPr>
        </p:nvSpPr>
        <p:spPr>
          <a:xfrm>
            <a:off x="7113695" y="1131707"/>
            <a:ext cx="624000" cy="523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2200">
                <a:solidFill>
                  <a:schemeClr val="dk2"/>
                </a:solidFill>
              </a:rPr>
              <a:t>03</a:t>
            </a:r>
            <a:endParaRPr sz="2200">
              <a:solidFill>
                <a:schemeClr val="dk2"/>
              </a:solidFill>
            </a:endParaRPr>
          </a:p>
        </p:txBody>
      </p:sp>
      <p:sp>
        <p:nvSpPr>
          <p:cNvPr id="8701" name="Google Shape;8701;p33"/>
          <p:cNvSpPr txBox="1"/>
          <p:nvPr/>
        </p:nvSpPr>
        <p:spPr>
          <a:xfrm>
            <a:off x="6112663" y="1973903"/>
            <a:ext cx="2617800" cy="388229"/>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GB" sz="1600" b="1" dirty="0" err="1">
                <a:solidFill>
                  <a:schemeClr val="lt2"/>
                </a:solidFill>
                <a:latin typeface="Merriweather"/>
                <a:ea typeface="Merriweather"/>
                <a:cs typeface="Merriweather"/>
                <a:sym typeface="Merriweather"/>
              </a:rPr>
              <a:t>Hubungan</a:t>
            </a:r>
            <a:r>
              <a:rPr lang="en-GB" sz="1600" b="1" dirty="0">
                <a:solidFill>
                  <a:schemeClr val="lt2"/>
                </a:solidFill>
                <a:latin typeface="Merriweather"/>
                <a:ea typeface="Merriweather"/>
                <a:cs typeface="Merriweather"/>
                <a:sym typeface="Merriweather"/>
              </a:rPr>
              <a:t> Sosial </a:t>
            </a:r>
            <a:r>
              <a:rPr lang="en-GB" sz="1600" b="1" dirty="0" err="1">
                <a:solidFill>
                  <a:schemeClr val="lt2"/>
                </a:solidFill>
                <a:latin typeface="Merriweather"/>
                <a:ea typeface="Merriweather"/>
                <a:cs typeface="Merriweather"/>
                <a:sym typeface="Merriweather"/>
              </a:rPr>
              <a:t>Rentas</a:t>
            </a:r>
            <a:r>
              <a:rPr lang="en-GB" sz="1600" b="1" dirty="0">
                <a:solidFill>
                  <a:schemeClr val="lt2"/>
                </a:solidFill>
                <a:latin typeface="Merriweather"/>
                <a:ea typeface="Merriweather"/>
                <a:cs typeface="Merriweather"/>
                <a:sym typeface="Merriweather"/>
              </a:rPr>
              <a:t> </a:t>
            </a:r>
            <a:r>
              <a:rPr lang="en-GB" sz="1600" b="1" dirty="0" err="1">
                <a:solidFill>
                  <a:schemeClr val="lt2"/>
                </a:solidFill>
                <a:latin typeface="Merriweather"/>
                <a:ea typeface="Merriweather"/>
                <a:cs typeface="Merriweather"/>
                <a:sym typeface="Merriweather"/>
              </a:rPr>
              <a:t>Etnik</a:t>
            </a:r>
            <a:endParaRPr sz="1600" b="1" dirty="0">
              <a:solidFill>
                <a:schemeClr val="lt2"/>
              </a:solidFill>
              <a:latin typeface="Merriweather"/>
              <a:ea typeface="Merriweather"/>
              <a:cs typeface="Merriweather"/>
              <a:sym typeface="Merriweather"/>
            </a:endParaRPr>
          </a:p>
        </p:txBody>
      </p:sp>
      <p:sp>
        <p:nvSpPr>
          <p:cNvPr id="2" name="Rectangle 1">
            <a:extLst>
              <a:ext uri="{FF2B5EF4-FFF2-40B4-BE49-F238E27FC236}">
                <a16:creationId xmlns:a16="http://schemas.microsoft.com/office/drawing/2014/main" id="{A4E31AAD-4A79-434B-BF62-125749C699A4}"/>
              </a:ext>
            </a:extLst>
          </p:cNvPr>
          <p:cNvSpPr/>
          <p:nvPr/>
        </p:nvSpPr>
        <p:spPr>
          <a:xfrm>
            <a:off x="87434" y="2580246"/>
            <a:ext cx="3051159" cy="225602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6" name="Rectangle 25">
            <a:extLst>
              <a:ext uri="{FF2B5EF4-FFF2-40B4-BE49-F238E27FC236}">
                <a16:creationId xmlns:a16="http://schemas.microsoft.com/office/drawing/2014/main" id="{431F0628-C87E-43E9-9129-36F97E5EAD6D}"/>
              </a:ext>
            </a:extLst>
          </p:cNvPr>
          <p:cNvSpPr/>
          <p:nvPr/>
        </p:nvSpPr>
        <p:spPr>
          <a:xfrm>
            <a:off x="3214729" y="2580247"/>
            <a:ext cx="2663859" cy="224545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7" name="Rectangle 26">
            <a:extLst>
              <a:ext uri="{FF2B5EF4-FFF2-40B4-BE49-F238E27FC236}">
                <a16:creationId xmlns:a16="http://schemas.microsoft.com/office/drawing/2014/main" id="{3DA37B89-A812-4EF4-9387-06DB84DEE01E}"/>
              </a:ext>
            </a:extLst>
          </p:cNvPr>
          <p:cNvSpPr/>
          <p:nvPr/>
        </p:nvSpPr>
        <p:spPr>
          <a:xfrm>
            <a:off x="5954724" y="2580246"/>
            <a:ext cx="3070911" cy="2256029"/>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MY"/>
          </a:p>
        </p:txBody>
      </p:sp>
      <p:sp>
        <p:nvSpPr>
          <p:cNvPr id="29" name="TextBox 28">
            <a:extLst>
              <a:ext uri="{FF2B5EF4-FFF2-40B4-BE49-F238E27FC236}">
                <a16:creationId xmlns:a16="http://schemas.microsoft.com/office/drawing/2014/main" id="{E6C8C860-9C5D-E074-A3EB-40796C8DA80F}"/>
              </a:ext>
            </a:extLst>
          </p:cNvPr>
          <p:cNvSpPr txBox="1"/>
          <p:nvPr/>
        </p:nvSpPr>
        <p:spPr>
          <a:xfrm>
            <a:off x="2906208" y="212582"/>
            <a:ext cx="5656255" cy="738664"/>
          </a:xfrm>
          <a:prstGeom prst="rect">
            <a:avLst/>
          </a:prstGeom>
          <a:noFill/>
        </p:spPr>
        <p:txBody>
          <a:bodyPr wrap="square">
            <a:spAutoFit/>
          </a:bodyPr>
          <a:lstStyle/>
          <a:p>
            <a:pPr lvl="0"/>
            <a:r>
              <a:rPr lang="en-MY" dirty="0" err="1">
                <a:latin typeface="Livvic" pitchFamily="2" charset="0"/>
              </a:rPr>
              <a:t>Didefinisikan</a:t>
            </a:r>
            <a:r>
              <a:rPr lang="en-MY" dirty="0">
                <a:latin typeface="Livvic" pitchFamily="2" charset="0"/>
              </a:rPr>
              <a:t> </a:t>
            </a:r>
            <a:r>
              <a:rPr lang="en-MY" dirty="0" err="1">
                <a:latin typeface="Livvic" pitchFamily="2" charset="0"/>
              </a:rPr>
              <a:t>sebagai</a:t>
            </a:r>
            <a:r>
              <a:rPr lang="en-MY" dirty="0">
                <a:latin typeface="Livvic" pitchFamily="2" charset="0"/>
              </a:rPr>
              <a:t> </a:t>
            </a:r>
            <a:r>
              <a:rPr lang="en-MY" dirty="0" err="1">
                <a:latin typeface="Livvic" pitchFamily="2" charset="0"/>
              </a:rPr>
              <a:t>sekelompok</a:t>
            </a:r>
            <a:r>
              <a:rPr lang="en-MY" dirty="0">
                <a:latin typeface="Livvic" pitchFamily="2" charset="0"/>
              </a:rPr>
              <a:t> </a:t>
            </a:r>
            <a:r>
              <a:rPr lang="en-MY" dirty="0" err="1">
                <a:latin typeface="Livvic" pitchFamily="2" charset="0"/>
              </a:rPr>
              <a:t>manusia</a:t>
            </a:r>
            <a:r>
              <a:rPr lang="en-MY" dirty="0">
                <a:latin typeface="Livvic" pitchFamily="2" charset="0"/>
              </a:rPr>
              <a:t> yang </a:t>
            </a:r>
            <a:r>
              <a:rPr lang="en-MY" dirty="0" err="1">
                <a:latin typeface="Livvic" pitchFamily="2" charset="0"/>
              </a:rPr>
              <a:t>mengamalkan</a:t>
            </a:r>
            <a:r>
              <a:rPr lang="en-MY" dirty="0">
                <a:latin typeface="Livvic" pitchFamily="2" charset="0"/>
              </a:rPr>
              <a:t> </a:t>
            </a:r>
            <a:r>
              <a:rPr lang="en-MY" dirty="0" err="1">
                <a:latin typeface="Livvic" pitchFamily="2" charset="0"/>
              </a:rPr>
              <a:t>budaya</a:t>
            </a:r>
            <a:r>
              <a:rPr lang="en-MY" dirty="0">
                <a:latin typeface="Livvic" pitchFamily="2" charset="0"/>
              </a:rPr>
              <a:t> </a:t>
            </a:r>
            <a:r>
              <a:rPr lang="en-MY" dirty="0" err="1">
                <a:latin typeface="Livvic" pitchFamily="2" charset="0"/>
              </a:rPr>
              <a:t>termasuk</a:t>
            </a:r>
            <a:r>
              <a:rPr lang="en-MY" dirty="0">
                <a:latin typeface="Livvic" pitchFamily="2" charset="0"/>
              </a:rPr>
              <a:t> </a:t>
            </a:r>
            <a:r>
              <a:rPr lang="en-MY" dirty="0" err="1">
                <a:latin typeface="Livvic" pitchFamily="2" charset="0"/>
              </a:rPr>
              <a:t>adat</a:t>
            </a:r>
            <a:r>
              <a:rPr lang="en-MY" dirty="0">
                <a:latin typeface="Livvic" pitchFamily="2" charset="0"/>
              </a:rPr>
              <a:t> </a:t>
            </a:r>
            <a:r>
              <a:rPr lang="en-MY" dirty="0" err="1">
                <a:latin typeface="Livvic" pitchFamily="2" charset="0"/>
              </a:rPr>
              <a:t>resam</a:t>
            </a:r>
            <a:r>
              <a:rPr lang="en-MY" dirty="0">
                <a:latin typeface="Livvic" pitchFamily="2" charset="0"/>
              </a:rPr>
              <a:t>, </a:t>
            </a:r>
            <a:r>
              <a:rPr lang="en-MY" dirty="0" err="1">
                <a:latin typeface="Livvic" pitchFamily="2" charset="0"/>
              </a:rPr>
              <a:t>bahasa</a:t>
            </a:r>
            <a:r>
              <a:rPr lang="en-MY" dirty="0">
                <a:latin typeface="Livvic" pitchFamily="2" charset="0"/>
              </a:rPr>
              <a:t>, agama yang </a:t>
            </a:r>
            <a:r>
              <a:rPr lang="en-MY" dirty="0" err="1">
                <a:latin typeface="Livvic" pitchFamily="2" charset="0"/>
              </a:rPr>
              <a:t>seragam</a:t>
            </a:r>
            <a:r>
              <a:rPr lang="en-MY" dirty="0">
                <a:latin typeface="Livvic" pitchFamily="2" charset="0"/>
              </a:rPr>
              <a:t> dan </a:t>
            </a:r>
            <a:r>
              <a:rPr lang="en-MY" dirty="0" err="1">
                <a:latin typeface="Livvic" pitchFamily="2" charset="0"/>
              </a:rPr>
              <a:t>berasal</a:t>
            </a:r>
            <a:r>
              <a:rPr lang="en-MY" dirty="0">
                <a:latin typeface="Livvic" pitchFamily="2" charset="0"/>
              </a:rPr>
              <a:t> </a:t>
            </a:r>
            <a:r>
              <a:rPr lang="en-MY" dirty="0" err="1">
                <a:latin typeface="Livvic" pitchFamily="2" charset="0"/>
              </a:rPr>
              <a:t>dari</a:t>
            </a:r>
            <a:r>
              <a:rPr lang="en-MY" dirty="0">
                <a:latin typeface="Livvic" pitchFamily="2" charset="0"/>
              </a:rPr>
              <a:t> negara </a:t>
            </a:r>
            <a:r>
              <a:rPr lang="en-MY" dirty="0" err="1">
                <a:latin typeface="Livvic" pitchFamily="2" charset="0"/>
              </a:rPr>
              <a:t>nenek</a:t>
            </a:r>
            <a:r>
              <a:rPr lang="en-MY" dirty="0">
                <a:latin typeface="Livvic" pitchFamily="2" charset="0"/>
              </a:rPr>
              <a:t> </a:t>
            </a:r>
            <a:r>
              <a:rPr lang="en-MY" dirty="0" err="1">
                <a:latin typeface="Livvic" pitchFamily="2" charset="0"/>
              </a:rPr>
              <a:t>moyang</a:t>
            </a:r>
            <a:r>
              <a:rPr lang="en-MY" dirty="0">
                <a:latin typeface="Livvic" pitchFamily="2" charset="0"/>
              </a:rPr>
              <a:t> yang </a:t>
            </a:r>
            <a:r>
              <a:rPr lang="en-MY" dirty="0" err="1">
                <a:latin typeface="Livvic" pitchFamily="2" charset="0"/>
              </a:rPr>
              <a:t>sama</a:t>
            </a:r>
            <a:endParaRPr lang="en-MY" dirty="0">
              <a:solidFill>
                <a:srgbClr val="000000"/>
              </a:solidFill>
              <a:latin typeface="Livvic" pitchFamily="2" charset="0"/>
              <a:ea typeface="Livvic"/>
              <a:cs typeface="Livvic"/>
              <a:sym typeface="Livvic"/>
            </a:endParaRPr>
          </a:p>
        </p:txBody>
      </p:sp>
      <p:sp>
        <p:nvSpPr>
          <p:cNvPr id="4" name="Arrow: Right 3">
            <a:extLst>
              <a:ext uri="{FF2B5EF4-FFF2-40B4-BE49-F238E27FC236}">
                <a16:creationId xmlns:a16="http://schemas.microsoft.com/office/drawing/2014/main" id="{B16933E8-F66B-A864-BB31-07B6CE44EC4E}"/>
              </a:ext>
            </a:extLst>
          </p:cNvPr>
          <p:cNvSpPr/>
          <p:nvPr/>
        </p:nvSpPr>
        <p:spPr>
          <a:xfrm>
            <a:off x="2335876" y="307225"/>
            <a:ext cx="482825" cy="572700"/>
          </a:xfrm>
          <a:prstGeom prst="right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1" name="Google Shape;8682;p33">
            <a:extLst>
              <a:ext uri="{FF2B5EF4-FFF2-40B4-BE49-F238E27FC236}">
                <a16:creationId xmlns:a16="http://schemas.microsoft.com/office/drawing/2014/main" id="{3E929836-2861-9090-C2CD-B81B12A653C3}"/>
              </a:ext>
            </a:extLst>
          </p:cNvPr>
          <p:cNvSpPr txBox="1"/>
          <p:nvPr/>
        </p:nvSpPr>
        <p:spPr>
          <a:xfrm>
            <a:off x="6076918" y="2654614"/>
            <a:ext cx="2895285" cy="2079061"/>
          </a:xfrm>
          <a:prstGeom prst="rect">
            <a:avLst/>
          </a:prstGeom>
          <a:noFill/>
          <a:ln>
            <a:noFill/>
          </a:ln>
        </p:spPr>
        <p:txBody>
          <a:bodyPr spcFirstLastPara="1" wrap="square" lIns="91425" tIns="91425" rIns="91425" bIns="91425" anchor="t" anchorCtr="0">
            <a:noAutofit/>
          </a:bodyPr>
          <a:lstStyle/>
          <a:p>
            <a:pPr marL="285750" lvl="0" indent="-285750">
              <a:spcAft>
                <a:spcPts val="1600"/>
              </a:spcAft>
              <a:buClr>
                <a:schemeClr val="dk1"/>
              </a:buClr>
              <a:buSzPts val="1100"/>
              <a:buFont typeface="Wingdings" panose="05000000000000000000" pitchFamily="2" charset="2"/>
              <a:buChar char="q"/>
            </a:pPr>
            <a:r>
              <a:rPr lang="en-MY" dirty="0" err="1">
                <a:latin typeface="Livvic" pitchFamily="2" charset="0"/>
              </a:rPr>
              <a:t>Pengukuhan</a:t>
            </a:r>
            <a:r>
              <a:rPr lang="en-MY" dirty="0">
                <a:latin typeface="Livvic" pitchFamily="2" charset="0"/>
              </a:rPr>
              <a:t> </a:t>
            </a:r>
            <a:r>
              <a:rPr lang="en-MY" dirty="0" err="1">
                <a:latin typeface="Livvic" pitchFamily="2" charset="0"/>
              </a:rPr>
              <a:t>struktur</a:t>
            </a:r>
            <a:r>
              <a:rPr lang="en-MY" dirty="0">
                <a:latin typeface="Livvic" pitchFamily="2" charset="0"/>
              </a:rPr>
              <a:t> </a:t>
            </a:r>
            <a:r>
              <a:rPr lang="en-MY" dirty="0" err="1">
                <a:latin typeface="Livvic" pitchFamily="2" charset="0"/>
              </a:rPr>
              <a:t>hubungan</a:t>
            </a:r>
            <a:r>
              <a:rPr lang="en-MY" dirty="0">
                <a:latin typeface="Livvic" pitchFamily="2" charset="0"/>
              </a:rPr>
              <a:t> </a:t>
            </a:r>
            <a:r>
              <a:rPr lang="en-MY" dirty="0" err="1">
                <a:latin typeface="Livvic" pitchFamily="2" charset="0"/>
              </a:rPr>
              <a:t>organisasi</a:t>
            </a:r>
            <a:r>
              <a:rPr lang="en-MY" dirty="0">
                <a:latin typeface="Livvic" pitchFamily="2" charset="0"/>
              </a:rPr>
              <a:t> </a:t>
            </a:r>
            <a:r>
              <a:rPr lang="en-MY" dirty="0" err="1">
                <a:latin typeface="Livvic" pitchFamily="2" charset="0"/>
              </a:rPr>
              <a:t>antara</a:t>
            </a:r>
            <a:r>
              <a:rPr lang="en-MY" dirty="0">
                <a:latin typeface="Livvic" pitchFamily="2" charset="0"/>
              </a:rPr>
              <a:t> </a:t>
            </a:r>
            <a:r>
              <a:rPr lang="en-MY" dirty="0" err="1">
                <a:latin typeface="Livvic" pitchFamily="2" charset="0"/>
              </a:rPr>
              <a:t>berbilang</a:t>
            </a:r>
            <a:r>
              <a:rPr lang="en-MY" dirty="0">
                <a:latin typeface="Livvic" pitchFamily="2" charset="0"/>
              </a:rPr>
              <a:t> agama dan </a:t>
            </a:r>
            <a:r>
              <a:rPr lang="en-MY" dirty="0" err="1">
                <a:latin typeface="Livvic" pitchFamily="2" charset="0"/>
              </a:rPr>
              <a:t>etnik</a:t>
            </a:r>
            <a:r>
              <a:rPr lang="en-MY" dirty="0">
                <a:latin typeface="Livvic" pitchFamily="2" charset="0"/>
              </a:rPr>
              <a:t> di </a:t>
            </a:r>
            <a:r>
              <a:rPr lang="en-MY" dirty="0" err="1">
                <a:latin typeface="Livvic" pitchFamily="2" charset="0"/>
              </a:rPr>
              <a:t>setiap</a:t>
            </a:r>
            <a:r>
              <a:rPr lang="en-MY" dirty="0">
                <a:latin typeface="Livvic" pitchFamily="2" charset="0"/>
              </a:rPr>
              <a:t> </a:t>
            </a:r>
            <a:r>
              <a:rPr lang="en-MY" dirty="0" err="1">
                <a:latin typeface="Livvic" pitchFamily="2" charset="0"/>
              </a:rPr>
              <a:t>peringkat</a:t>
            </a:r>
            <a:r>
              <a:rPr lang="en-MY" dirty="0">
                <a:latin typeface="Livvic" pitchFamily="2" charset="0"/>
              </a:rPr>
              <a:t> </a:t>
            </a:r>
            <a:r>
              <a:rPr lang="en-MY" dirty="0" err="1">
                <a:latin typeface="Livvic" pitchFamily="2" charset="0"/>
              </a:rPr>
              <a:t>masyarakat</a:t>
            </a:r>
            <a:r>
              <a:rPr lang="en-MY" dirty="0">
                <a:latin typeface="Livvic" pitchFamily="2" charset="0"/>
              </a:rPr>
              <a:t>. </a:t>
            </a:r>
            <a:endParaRPr dirty="0">
              <a:solidFill>
                <a:srgbClr val="000000"/>
              </a:solidFill>
              <a:latin typeface="Livvic" pitchFamily="2" charset="0"/>
              <a:ea typeface="Livvic"/>
              <a:cs typeface="Livvic"/>
              <a:sym typeface="Livvic"/>
            </a:endParaRPr>
          </a:p>
        </p:txBody>
      </p:sp>
    </p:spTree>
    <p:extLst>
      <p:ext uri="{BB962C8B-B14F-4D97-AF65-F5344CB8AC3E}">
        <p14:creationId xmlns:p14="http://schemas.microsoft.com/office/powerpoint/2010/main" val="16828314"/>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0" y="132881"/>
            <a:ext cx="9143999" cy="572700"/>
          </a:xfrm>
          <a:prstGeom prst="rect">
            <a:avLst/>
          </a:prstGeom>
        </p:spPr>
        <p:txBody>
          <a:bodyPr spcFirstLastPara="1" wrap="square" lIns="91425" tIns="91425" rIns="91425" bIns="91425" anchor="t" anchorCtr="0">
            <a:noAutofit/>
          </a:bodyPr>
          <a:lstStyle/>
          <a:p>
            <a:pPr lvl="0"/>
            <a:r>
              <a:rPr lang="fi-FI" sz="2400" dirty="0"/>
              <a:t>B) ALAT PENYATUPADUAN</a:t>
            </a:r>
            <a:endParaRPr sz="2400" dirty="0"/>
          </a:p>
        </p:txBody>
      </p:sp>
      <p:sp>
        <p:nvSpPr>
          <p:cNvPr id="11402" name="Google Shape;11402;p50"/>
          <p:cNvSpPr txBox="1">
            <a:spLocks noGrp="1"/>
          </p:cNvSpPr>
          <p:nvPr>
            <p:ph type="subTitle" idx="3"/>
          </p:nvPr>
        </p:nvSpPr>
        <p:spPr>
          <a:xfrm>
            <a:off x="651982" y="921744"/>
            <a:ext cx="5873918" cy="857870"/>
          </a:xfrm>
          <a:prstGeom prst="rect">
            <a:avLst/>
          </a:prstGeom>
        </p:spPr>
        <p:txBody>
          <a:bodyPr spcFirstLastPara="1" wrap="square" lIns="91425" tIns="91425" rIns="91425" bIns="91425" anchor="ctr" anchorCtr="0">
            <a:noAutofit/>
          </a:bodyPr>
          <a:lstStyle/>
          <a:p>
            <a:pPr marL="285750" lvl="0" indent="-285750">
              <a:buFont typeface="Wingdings" panose="05000000000000000000" pitchFamily="2" charset="2"/>
              <a:buChar char="ü"/>
            </a:pPr>
            <a:r>
              <a:rPr lang="en-MY" dirty="0" err="1"/>
              <a:t>Kesepaduan</a:t>
            </a:r>
            <a:r>
              <a:rPr lang="en-MY" dirty="0"/>
              <a:t> </a:t>
            </a:r>
            <a:r>
              <a:rPr lang="en-MY" dirty="0" err="1"/>
              <a:t>sudah</a:t>
            </a:r>
            <a:r>
              <a:rPr lang="en-MY" dirty="0"/>
              <a:t> </a:t>
            </a:r>
            <a:r>
              <a:rPr lang="en-MY" dirty="0" err="1"/>
              <a:t>dicapai</a:t>
            </a:r>
            <a:r>
              <a:rPr lang="en-MY" dirty="0"/>
              <a:t> </a:t>
            </a:r>
            <a:r>
              <a:rPr lang="en-MY" dirty="0" err="1"/>
              <a:t>melalui</a:t>
            </a:r>
            <a:r>
              <a:rPr lang="en-MY" dirty="0"/>
              <a:t> </a:t>
            </a:r>
            <a:r>
              <a:rPr lang="en-MY" dirty="0" err="1"/>
              <a:t>pembentukan</a:t>
            </a:r>
            <a:r>
              <a:rPr lang="en-MY" dirty="0"/>
              <a:t> </a:t>
            </a:r>
            <a:r>
              <a:rPr lang="en-MY" dirty="0" err="1"/>
              <a:t>tapak</a:t>
            </a:r>
            <a:r>
              <a:rPr lang="en-MY" dirty="0"/>
              <a:t> </a:t>
            </a:r>
            <a:r>
              <a:rPr lang="en-MY" dirty="0" err="1"/>
              <a:t>integrasi</a:t>
            </a:r>
            <a:r>
              <a:rPr lang="en-MY" dirty="0"/>
              <a:t> yang </a:t>
            </a:r>
            <a:r>
              <a:rPr lang="en-MY" dirty="0" err="1"/>
              <a:t>dibina</a:t>
            </a:r>
            <a:r>
              <a:rPr lang="en-MY" dirty="0"/>
              <a:t> </a:t>
            </a:r>
            <a:r>
              <a:rPr lang="en-MY" dirty="0" err="1"/>
              <a:t>berasaskan</a:t>
            </a:r>
            <a:r>
              <a:rPr lang="en-MY" dirty="0"/>
              <a:t> </a:t>
            </a:r>
            <a:r>
              <a:rPr lang="en-MY" b="1" dirty="0" err="1"/>
              <a:t>prinsip</a:t>
            </a:r>
            <a:r>
              <a:rPr lang="en-MY" b="1" dirty="0"/>
              <a:t> </a:t>
            </a:r>
            <a:r>
              <a:rPr lang="en-MY" b="1" dirty="0" err="1"/>
              <a:t>tawar-menawar</a:t>
            </a:r>
            <a:r>
              <a:rPr lang="en-MY" b="1" dirty="0"/>
              <a:t>, </a:t>
            </a:r>
            <a:r>
              <a:rPr lang="en-MY" b="1" dirty="0" err="1"/>
              <a:t>perundingan</a:t>
            </a:r>
            <a:r>
              <a:rPr lang="en-MY" b="1" dirty="0"/>
              <a:t> dan </a:t>
            </a:r>
            <a:r>
              <a:rPr lang="en-MY" b="1" dirty="0" err="1"/>
              <a:t>pengantaraan</a:t>
            </a:r>
            <a:endParaRPr b="1" dirty="0"/>
          </a:p>
        </p:txBody>
      </p:sp>
      <p:sp>
        <p:nvSpPr>
          <p:cNvPr id="11404" name="Google Shape;11404;p50"/>
          <p:cNvSpPr/>
          <p:nvPr/>
        </p:nvSpPr>
        <p:spPr>
          <a:xfrm>
            <a:off x="563083" y="864701"/>
            <a:ext cx="6087508" cy="1057668"/>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14" name="Google Shape;11714;p50"/>
          <p:cNvGrpSpPr/>
          <p:nvPr/>
        </p:nvGrpSpPr>
        <p:grpSpPr>
          <a:xfrm rot="19688189" flipH="1">
            <a:off x="858045" y="2502211"/>
            <a:ext cx="1097742" cy="4163486"/>
            <a:chOff x="4591050" y="1653000"/>
            <a:chExt cx="560975" cy="2127650"/>
          </a:xfrm>
        </p:grpSpPr>
        <p:sp>
          <p:nvSpPr>
            <p:cNvPr id="11715" name="Google Shape;11715;p50"/>
            <p:cNvSpPr/>
            <p:nvPr/>
          </p:nvSpPr>
          <p:spPr>
            <a:xfrm>
              <a:off x="4638450" y="1715375"/>
              <a:ext cx="334200" cy="2037750"/>
            </a:xfrm>
            <a:custGeom>
              <a:avLst/>
              <a:gdLst/>
              <a:ahLst/>
              <a:cxnLst/>
              <a:rect l="l" t="t" r="r" b="b"/>
              <a:pathLst>
                <a:path w="13368" h="81510" extrusionOk="0">
                  <a:moveTo>
                    <a:pt x="8782" y="0"/>
                  </a:moveTo>
                  <a:cubicBezTo>
                    <a:pt x="8719" y="0"/>
                    <a:pt x="8661" y="48"/>
                    <a:pt x="8689" y="125"/>
                  </a:cubicBezTo>
                  <a:cubicBezTo>
                    <a:pt x="10653" y="7162"/>
                    <a:pt x="12106" y="14318"/>
                    <a:pt x="12618" y="21616"/>
                  </a:cubicBezTo>
                  <a:cubicBezTo>
                    <a:pt x="13034" y="27676"/>
                    <a:pt x="12761" y="33808"/>
                    <a:pt x="12118" y="39833"/>
                  </a:cubicBezTo>
                  <a:cubicBezTo>
                    <a:pt x="10558" y="54430"/>
                    <a:pt x="5391" y="67896"/>
                    <a:pt x="9" y="81445"/>
                  </a:cubicBezTo>
                  <a:cubicBezTo>
                    <a:pt x="1" y="81485"/>
                    <a:pt x="37" y="81509"/>
                    <a:pt x="64" y="81509"/>
                  </a:cubicBezTo>
                  <a:cubicBezTo>
                    <a:pt x="77" y="81509"/>
                    <a:pt x="89" y="81504"/>
                    <a:pt x="92" y="81492"/>
                  </a:cubicBezTo>
                  <a:cubicBezTo>
                    <a:pt x="2997" y="74623"/>
                    <a:pt x="5831" y="67717"/>
                    <a:pt x="8117" y="60621"/>
                  </a:cubicBezTo>
                  <a:cubicBezTo>
                    <a:pt x="10248" y="54013"/>
                    <a:pt x="11665" y="47226"/>
                    <a:pt x="12439" y="40333"/>
                  </a:cubicBezTo>
                  <a:cubicBezTo>
                    <a:pt x="13130" y="34141"/>
                    <a:pt x="13368" y="27843"/>
                    <a:pt x="12951" y="21628"/>
                  </a:cubicBezTo>
                  <a:cubicBezTo>
                    <a:pt x="12475" y="14306"/>
                    <a:pt x="10903" y="7114"/>
                    <a:pt x="8891" y="78"/>
                  </a:cubicBezTo>
                  <a:cubicBezTo>
                    <a:pt x="8871" y="24"/>
                    <a:pt x="8826" y="0"/>
                    <a:pt x="878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0"/>
            <p:cNvSpPr/>
            <p:nvPr/>
          </p:nvSpPr>
          <p:spPr>
            <a:xfrm>
              <a:off x="4591050" y="1717300"/>
              <a:ext cx="352425" cy="2060575"/>
            </a:xfrm>
            <a:custGeom>
              <a:avLst/>
              <a:gdLst/>
              <a:ahLst/>
              <a:cxnLst/>
              <a:rect l="l" t="t" r="r" b="b"/>
              <a:pathLst>
                <a:path w="14097" h="82423" extrusionOk="0">
                  <a:moveTo>
                    <a:pt x="10978" y="1"/>
                  </a:moveTo>
                  <a:cubicBezTo>
                    <a:pt x="10978" y="1"/>
                    <a:pt x="10954" y="1"/>
                    <a:pt x="10954" y="13"/>
                  </a:cubicBezTo>
                  <a:cubicBezTo>
                    <a:pt x="12299" y="6478"/>
                    <a:pt x="13585" y="12990"/>
                    <a:pt x="13776" y="19598"/>
                  </a:cubicBezTo>
                  <a:cubicBezTo>
                    <a:pt x="13954" y="25397"/>
                    <a:pt x="13918" y="31350"/>
                    <a:pt x="13359" y="37124"/>
                  </a:cubicBezTo>
                  <a:cubicBezTo>
                    <a:pt x="11978" y="51626"/>
                    <a:pt x="7263" y="65949"/>
                    <a:pt x="1417" y="79249"/>
                  </a:cubicBezTo>
                  <a:cubicBezTo>
                    <a:pt x="1000" y="80201"/>
                    <a:pt x="524" y="81118"/>
                    <a:pt x="83" y="82070"/>
                  </a:cubicBezTo>
                  <a:cubicBezTo>
                    <a:pt x="1" y="82252"/>
                    <a:pt x="159" y="82422"/>
                    <a:pt x="311" y="82422"/>
                  </a:cubicBezTo>
                  <a:cubicBezTo>
                    <a:pt x="378" y="82422"/>
                    <a:pt x="444" y="82389"/>
                    <a:pt x="488" y="82308"/>
                  </a:cubicBezTo>
                  <a:cubicBezTo>
                    <a:pt x="2560" y="78891"/>
                    <a:pt x="3834" y="74903"/>
                    <a:pt x="5310" y="71212"/>
                  </a:cubicBezTo>
                  <a:cubicBezTo>
                    <a:pt x="6275" y="68795"/>
                    <a:pt x="7108" y="66306"/>
                    <a:pt x="7918" y="63818"/>
                  </a:cubicBezTo>
                  <a:cubicBezTo>
                    <a:pt x="10227" y="56686"/>
                    <a:pt x="12049" y="49412"/>
                    <a:pt x="13145" y="41982"/>
                  </a:cubicBezTo>
                  <a:cubicBezTo>
                    <a:pt x="14097" y="35434"/>
                    <a:pt x="14037" y="28826"/>
                    <a:pt x="14049" y="22218"/>
                  </a:cubicBezTo>
                  <a:cubicBezTo>
                    <a:pt x="14061" y="16800"/>
                    <a:pt x="13383" y="11478"/>
                    <a:pt x="12371" y="6156"/>
                  </a:cubicBezTo>
                  <a:cubicBezTo>
                    <a:pt x="11966" y="4096"/>
                    <a:pt x="11478" y="2037"/>
                    <a:pt x="109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50"/>
            <p:cNvSpPr/>
            <p:nvPr/>
          </p:nvSpPr>
          <p:spPr>
            <a:xfrm>
              <a:off x="4598475" y="3752225"/>
              <a:ext cx="50925" cy="28425"/>
            </a:xfrm>
            <a:custGeom>
              <a:avLst/>
              <a:gdLst/>
              <a:ahLst/>
              <a:cxnLst/>
              <a:rect l="l" t="t" r="r" b="b"/>
              <a:pathLst>
                <a:path w="2037" h="1137" extrusionOk="0">
                  <a:moveTo>
                    <a:pt x="1883" y="0"/>
                  </a:moveTo>
                  <a:cubicBezTo>
                    <a:pt x="1871" y="0"/>
                    <a:pt x="1859" y="2"/>
                    <a:pt x="1846" y="7"/>
                  </a:cubicBezTo>
                  <a:cubicBezTo>
                    <a:pt x="1727" y="54"/>
                    <a:pt x="1632" y="149"/>
                    <a:pt x="1548" y="221"/>
                  </a:cubicBezTo>
                  <a:cubicBezTo>
                    <a:pt x="1394" y="352"/>
                    <a:pt x="1203" y="459"/>
                    <a:pt x="1013" y="542"/>
                  </a:cubicBezTo>
                  <a:cubicBezTo>
                    <a:pt x="858" y="626"/>
                    <a:pt x="715" y="650"/>
                    <a:pt x="560" y="697"/>
                  </a:cubicBezTo>
                  <a:cubicBezTo>
                    <a:pt x="538" y="704"/>
                    <a:pt x="506" y="710"/>
                    <a:pt x="471" y="710"/>
                  </a:cubicBezTo>
                  <a:cubicBezTo>
                    <a:pt x="394" y="710"/>
                    <a:pt x="307" y="684"/>
                    <a:pt x="298" y="602"/>
                  </a:cubicBezTo>
                  <a:cubicBezTo>
                    <a:pt x="298" y="530"/>
                    <a:pt x="346" y="411"/>
                    <a:pt x="370" y="340"/>
                  </a:cubicBezTo>
                  <a:cubicBezTo>
                    <a:pt x="405" y="305"/>
                    <a:pt x="375" y="263"/>
                    <a:pt x="333" y="263"/>
                  </a:cubicBezTo>
                  <a:cubicBezTo>
                    <a:pt x="318" y="263"/>
                    <a:pt x="302" y="268"/>
                    <a:pt x="286" y="280"/>
                  </a:cubicBezTo>
                  <a:cubicBezTo>
                    <a:pt x="84" y="399"/>
                    <a:pt x="1" y="542"/>
                    <a:pt x="48" y="769"/>
                  </a:cubicBezTo>
                  <a:cubicBezTo>
                    <a:pt x="72" y="1007"/>
                    <a:pt x="382" y="1090"/>
                    <a:pt x="584" y="1126"/>
                  </a:cubicBezTo>
                  <a:cubicBezTo>
                    <a:pt x="625" y="1133"/>
                    <a:pt x="666" y="1137"/>
                    <a:pt x="708" y="1137"/>
                  </a:cubicBezTo>
                  <a:cubicBezTo>
                    <a:pt x="992" y="1137"/>
                    <a:pt x="1283" y="971"/>
                    <a:pt x="1501" y="804"/>
                  </a:cubicBezTo>
                  <a:cubicBezTo>
                    <a:pt x="1715" y="638"/>
                    <a:pt x="2037" y="399"/>
                    <a:pt x="1989" y="102"/>
                  </a:cubicBezTo>
                  <a:cubicBezTo>
                    <a:pt x="1979" y="43"/>
                    <a:pt x="1937" y="0"/>
                    <a:pt x="188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50"/>
            <p:cNvSpPr/>
            <p:nvPr/>
          </p:nvSpPr>
          <p:spPr>
            <a:xfrm>
              <a:off x="4688375" y="3192650"/>
              <a:ext cx="48250" cy="121375"/>
            </a:xfrm>
            <a:custGeom>
              <a:avLst/>
              <a:gdLst/>
              <a:ahLst/>
              <a:cxnLst/>
              <a:rect l="l" t="t" r="r" b="b"/>
              <a:pathLst>
                <a:path w="1930" h="4855" extrusionOk="0">
                  <a:moveTo>
                    <a:pt x="84" y="0"/>
                  </a:moveTo>
                  <a:cubicBezTo>
                    <a:pt x="44" y="0"/>
                    <a:pt x="1" y="45"/>
                    <a:pt x="36" y="89"/>
                  </a:cubicBezTo>
                  <a:cubicBezTo>
                    <a:pt x="1000" y="1542"/>
                    <a:pt x="1727" y="3006"/>
                    <a:pt x="1786" y="4792"/>
                  </a:cubicBezTo>
                  <a:cubicBezTo>
                    <a:pt x="1798" y="4834"/>
                    <a:pt x="1834" y="4855"/>
                    <a:pt x="1867" y="4855"/>
                  </a:cubicBezTo>
                  <a:cubicBezTo>
                    <a:pt x="1899" y="4855"/>
                    <a:pt x="1929" y="4834"/>
                    <a:pt x="1929" y="4792"/>
                  </a:cubicBezTo>
                  <a:cubicBezTo>
                    <a:pt x="1893" y="3030"/>
                    <a:pt x="1262" y="1351"/>
                    <a:pt x="119" y="18"/>
                  </a:cubicBezTo>
                  <a:cubicBezTo>
                    <a:pt x="110" y="6"/>
                    <a:pt x="97" y="0"/>
                    <a:pt x="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0"/>
            <p:cNvSpPr/>
            <p:nvPr/>
          </p:nvSpPr>
          <p:spPr>
            <a:xfrm>
              <a:off x="4651950" y="3122550"/>
              <a:ext cx="100150" cy="354600"/>
            </a:xfrm>
            <a:custGeom>
              <a:avLst/>
              <a:gdLst/>
              <a:ahLst/>
              <a:cxnLst/>
              <a:rect l="l" t="t" r="r" b="b"/>
              <a:pathLst>
                <a:path w="4006" h="14184" extrusionOk="0">
                  <a:moveTo>
                    <a:pt x="79" y="1"/>
                  </a:moveTo>
                  <a:cubicBezTo>
                    <a:pt x="38" y="1"/>
                    <a:pt x="1" y="43"/>
                    <a:pt x="29" y="71"/>
                  </a:cubicBezTo>
                  <a:cubicBezTo>
                    <a:pt x="1624" y="2512"/>
                    <a:pt x="2684" y="4858"/>
                    <a:pt x="3053" y="7763"/>
                  </a:cubicBezTo>
                  <a:cubicBezTo>
                    <a:pt x="3267" y="9430"/>
                    <a:pt x="3827" y="12847"/>
                    <a:pt x="2267" y="14026"/>
                  </a:cubicBezTo>
                  <a:cubicBezTo>
                    <a:pt x="2179" y="14084"/>
                    <a:pt x="2212" y="14184"/>
                    <a:pt x="2279" y="14184"/>
                  </a:cubicBezTo>
                  <a:cubicBezTo>
                    <a:pt x="2294" y="14184"/>
                    <a:pt x="2310" y="14179"/>
                    <a:pt x="2327" y="14168"/>
                  </a:cubicBezTo>
                  <a:cubicBezTo>
                    <a:pt x="4005" y="13180"/>
                    <a:pt x="3577" y="9977"/>
                    <a:pt x="3446" y="8382"/>
                  </a:cubicBezTo>
                  <a:cubicBezTo>
                    <a:pt x="3160" y="5346"/>
                    <a:pt x="2315" y="2250"/>
                    <a:pt x="112" y="12"/>
                  </a:cubicBezTo>
                  <a:cubicBezTo>
                    <a:pt x="102" y="4"/>
                    <a:pt x="90" y="1"/>
                    <a:pt x="7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0"/>
            <p:cNvSpPr/>
            <p:nvPr/>
          </p:nvSpPr>
          <p:spPr>
            <a:xfrm>
              <a:off x="4665675" y="3143900"/>
              <a:ext cx="96825" cy="302650"/>
            </a:xfrm>
            <a:custGeom>
              <a:avLst/>
              <a:gdLst/>
              <a:ahLst/>
              <a:cxnLst/>
              <a:rect l="l" t="t" r="r" b="b"/>
              <a:pathLst>
                <a:path w="3873" h="12106" extrusionOk="0">
                  <a:moveTo>
                    <a:pt x="115" y="0"/>
                  </a:moveTo>
                  <a:cubicBezTo>
                    <a:pt x="59" y="0"/>
                    <a:pt x="1" y="64"/>
                    <a:pt x="27" y="134"/>
                  </a:cubicBezTo>
                  <a:cubicBezTo>
                    <a:pt x="1908" y="3635"/>
                    <a:pt x="3706" y="8040"/>
                    <a:pt x="2587" y="12052"/>
                  </a:cubicBezTo>
                  <a:cubicBezTo>
                    <a:pt x="2579" y="12084"/>
                    <a:pt x="2603" y="12105"/>
                    <a:pt x="2627" y="12105"/>
                  </a:cubicBezTo>
                  <a:cubicBezTo>
                    <a:pt x="2639" y="12105"/>
                    <a:pt x="2651" y="12100"/>
                    <a:pt x="2659" y="12088"/>
                  </a:cubicBezTo>
                  <a:cubicBezTo>
                    <a:pt x="3873" y="8314"/>
                    <a:pt x="2623" y="3099"/>
                    <a:pt x="170" y="27"/>
                  </a:cubicBezTo>
                  <a:cubicBezTo>
                    <a:pt x="155" y="8"/>
                    <a:pt x="135"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0"/>
            <p:cNvSpPr/>
            <p:nvPr/>
          </p:nvSpPr>
          <p:spPr>
            <a:xfrm>
              <a:off x="4648525" y="3101725"/>
              <a:ext cx="105050" cy="222350"/>
            </a:xfrm>
            <a:custGeom>
              <a:avLst/>
              <a:gdLst/>
              <a:ahLst/>
              <a:cxnLst/>
              <a:rect l="l" t="t" r="r" b="b"/>
              <a:pathLst>
                <a:path w="4202" h="8894" extrusionOk="0">
                  <a:moveTo>
                    <a:pt x="199" y="1"/>
                  </a:moveTo>
                  <a:cubicBezTo>
                    <a:pt x="104" y="1"/>
                    <a:pt x="0" y="98"/>
                    <a:pt x="35" y="202"/>
                  </a:cubicBezTo>
                  <a:cubicBezTo>
                    <a:pt x="511" y="1488"/>
                    <a:pt x="1416" y="2655"/>
                    <a:pt x="2154" y="3833"/>
                  </a:cubicBezTo>
                  <a:cubicBezTo>
                    <a:pt x="3118" y="5405"/>
                    <a:pt x="3785" y="7072"/>
                    <a:pt x="4166" y="8894"/>
                  </a:cubicBezTo>
                  <a:cubicBezTo>
                    <a:pt x="4190" y="8894"/>
                    <a:pt x="4202" y="8894"/>
                    <a:pt x="4202" y="8870"/>
                  </a:cubicBezTo>
                  <a:cubicBezTo>
                    <a:pt x="3749" y="5774"/>
                    <a:pt x="2333" y="2440"/>
                    <a:pt x="297" y="47"/>
                  </a:cubicBezTo>
                  <a:cubicBezTo>
                    <a:pt x="270" y="15"/>
                    <a:pt x="235" y="1"/>
                    <a:pt x="19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0"/>
            <p:cNvSpPr/>
            <p:nvPr/>
          </p:nvSpPr>
          <p:spPr>
            <a:xfrm>
              <a:off x="4640450" y="2929425"/>
              <a:ext cx="159575" cy="443550"/>
            </a:xfrm>
            <a:custGeom>
              <a:avLst/>
              <a:gdLst/>
              <a:ahLst/>
              <a:cxnLst/>
              <a:rect l="l" t="t" r="r" b="b"/>
              <a:pathLst>
                <a:path w="6383" h="17742" extrusionOk="0">
                  <a:moveTo>
                    <a:pt x="83" y="1"/>
                  </a:moveTo>
                  <a:cubicBezTo>
                    <a:pt x="40" y="1"/>
                    <a:pt x="0" y="30"/>
                    <a:pt x="0" y="93"/>
                  </a:cubicBezTo>
                  <a:cubicBezTo>
                    <a:pt x="12" y="2903"/>
                    <a:pt x="560" y="6058"/>
                    <a:pt x="1989" y="8523"/>
                  </a:cubicBezTo>
                  <a:cubicBezTo>
                    <a:pt x="3501" y="11106"/>
                    <a:pt x="6382" y="14547"/>
                    <a:pt x="4632" y="17667"/>
                  </a:cubicBezTo>
                  <a:cubicBezTo>
                    <a:pt x="4600" y="17707"/>
                    <a:pt x="4627" y="17742"/>
                    <a:pt x="4663" y="17742"/>
                  </a:cubicBezTo>
                  <a:cubicBezTo>
                    <a:pt x="4681" y="17742"/>
                    <a:pt x="4700" y="17734"/>
                    <a:pt x="4715" y="17714"/>
                  </a:cubicBezTo>
                  <a:cubicBezTo>
                    <a:pt x="6311" y="15405"/>
                    <a:pt x="4858" y="12357"/>
                    <a:pt x="3620" y="10225"/>
                  </a:cubicBezTo>
                  <a:cubicBezTo>
                    <a:pt x="2679" y="8618"/>
                    <a:pt x="1667" y="7225"/>
                    <a:pt x="1179" y="5403"/>
                  </a:cubicBezTo>
                  <a:cubicBezTo>
                    <a:pt x="703" y="3653"/>
                    <a:pt x="774" y="1772"/>
                    <a:pt x="179" y="69"/>
                  </a:cubicBezTo>
                  <a:cubicBezTo>
                    <a:pt x="162" y="24"/>
                    <a:pt x="121" y="1"/>
                    <a:pt x="8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0"/>
            <p:cNvSpPr/>
            <p:nvPr/>
          </p:nvSpPr>
          <p:spPr>
            <a:xfrm>
              <a:off x="4665750" y="2897500"/>
              <a:ext cx="113425" cy="332750"/>
            </a:xfrm>
            <a:custGeom>
              <a:avLst/>
              <a:gdLst/>
              <a:ahLst/>
              <a:cxnLst/>
              <a:rect l="l" t="t" r="r" b="b"/>
              <a:pathLst>
                <a:path w="4537" h="13310" extrusionOk="0">
                  <a:moveTo>
                    <a:pt x="108" y="1"/>
                  </a:moveTo>
                  <a:cubicBezTo>
                    <a:pt x="84" y="1"/>
                    <a:pt x="60" y="13"/>
                    <a:pt x="60" y="37"/>
                  </a:cubicBezTo>
                  <a:cubicBezTo>
                    <a:pt x="0" y="4537"/>
                    <a:pt x="1072" y="9895"/>
                    <a:pt x="4322" y="13276"/>
                  </a:cubicBezTo>
                  <a:cubicBezTo>
                    <a:pt x="4343" y="13300"/>
                    <a:pt x="4367" y="13309"/>
                    <a:pt x="4391" y="13309"/>
                  </a:cubicBezTo>
                  <a:cubicBezTo>
                    <a:pt x="4464" y="13309"/>
                    <a:pt x="4537" y="13217"/>
                    <a:pt x="4501" y="13145"/>
                  </a:cubicBezTo>
                  <a:cubicBezTo>
                    <a:pt x="3275" y="11181"/>
                    <a:pt x="2132" y="9395"/>
                    <a:pt x="1370" y="7192"/>
                  </a:cubicBezTo>
                  <a:cubicBezTo>
                    <a:pt x="584" y="4894"/>
                    <a:pt x="239" y="2442"/>
                    <a:pt x="155" y="37"/>
                  </a:cubicBezTo>
                  <a:cubicBezTo>
                    <a:pt x="155" y="13"/>
                    <a:pt x="131"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0"/>
            <p:cNvSpPr/>
            <p:nvPr/>
          </p:nvSpPr>
          <p:spPr>
            <a:xfrm>
              <a:off x="4782725" y="3223525"/>
              <a:ext cx="625" cy="11775"/>
            </a:xfrm>
            <a:custGeom>
              <a:avLst/>
              <a:gdLst/>
              <a:ahLst/>
              <a:cxnLst/>
              <a:rect l="l" t="t" r="r" b="b"/>
              <a:pathLst>
                <a:path w="25" h="471" extrusionOk="0">
                  <a:moveTo>
                    <a:pt x="13" y="0"/>
                  </a:moveTo>
                  <a:cubicBezTo>
                    <a:pt x="7" y="0"/>
                    <a:pt x="1" y="3"/>
                    <a:pt x="1" y="9"/>
                  </a:cubicBezTo>
                  <a:lnTo>
                    <a:pt x="1" y="462"/>
                  </a:lnTo>
                  <a:cubicBezTo>
                    <a:pt x="1" y="468"/>
                    <a:pt x="7" y="470"/>
                    <a:pt x="13" y="470"/>
                  </a:cubicBezTo>
                  <a:cubicBezTo>
                    <a:pt x="18" y="470"/>
                    <a:pt x="24" y="468"/>
                    <a:pt x="24" y="462"/>
                  </a:cubicBezTo>
                  <a:lnTo>
                    <a:pt x="24" y="9"/>
                  </a:lnTo>
                  <a:cubicBezTo>
                    <a:pt x="24" y="3"/>
                    <a:pt x="18" y="0"/>
                    <a:pt x="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0"/>
            <p:cNvSpPr/>
            <p:nvPr/>
          </p:nvSpPr>
          <p:spPr>
            <a:xfrm>
              <a:off x="4669850" y="2929700"/>
              <a:ext cx="150400" cy="336225"/>
            </a:xfrm>
            <a:custGeom>
              <a:avLst/>
              <a:gdLst/>
              <a:ahLst/>
              <a:cxnLst/>
              <a:rect l="l" t="t" r="r" b="b"/>
              <a:pathLst>
                <a:path w="6016" h="13449" extrusionOk="0">
                  <a:moveTo>
                    <a:pt x="96" y="1"/>
                  </a:moveTo>
                  <a:cubicBezTo>
                    <a:pt x="46" y="1"/>
                    <a:pt x="0" y="56"/>
                    <a:pt x="27" y="118"/>
                  </a:cubicBezTo>
                  <a:cubicBezTo>
                    <a:pt x="1253" y="2225"/>
                    <a:pt x="2408" y="4356"/>
                    <a:pt x="3361" y="6619"/>
                  </a:cubicBezTo>
                  <a:cubicBezTo>
                    <a:pt x="4230" y="8690"/>
                    <a:pt x="5230" y="11107"/>
                    <a:pt x="4635" y="13369"/>
                  </a:cubicBezTo>
                  <a:cubicBezTo>
                    <a:pt x="4609" y="13412"/>
                    <a:pt x="4638" y="13448"/>
                    <a:pt x="4674" y="13448"/>
                  </a:cubicBezTo>
                  <a:cubicBezTo>
                    <a:pt x="4689" y="13448"/>
                    <a:pt x="4704" y="13443"/>
                    <a:pt x="4718" y="13429"/>
                  </a:cubicBezTo>
                  <a:cubicBezTo>
                    <a:pt x="6016" y="12024"/>
                    <a:pt x="4528" y="8595"/>
                    <a:pt x="3992" y="7178"/>
                  </a:cubicBezTo>
                  <a:cubicBezTo>
                    <a:pt x="3063" y="4761"/>
                    <a:pt x="1920" y="1963"/>
                    <a:pt x="146" y="23"/>
                  </a:cubicBezTo>
                  <a:cubicBezTo>
                    <a:pt x="131" y="7"/>
                    <a:pt x="113" y="1"/>
                    <a:pt x="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0"/>
            <p:cNvSpPr/>
            <p:nvPr/>
          </p:nvSpPr>
          <p:spPr>
            <a:xfrm>
              <a:off x="4690250" y="2928275"/>
              <a:ext cx="132100" cy="267925"/>
            </a:xfrm>
            <a:custGeom>
              <a:avLst/>
              <a:gdLst/>
              <a:ahLst/>
              <a:cxnLst/>
              <a:rect l="l" t="t" r="r" b="b"/>
              <a:pathLst>
                <a:path w="5284" h="10717" extrusionOk="0">
                  <a:moveTo>
                    <a:pt x="170" y="1"/>
                  </a:moveTo>
                  <a:cubicBezTo>
                    <a:pt x="90" y="1"/>
                    <a:pt x="1" y="109"/>
                    <a:pt x="68" y="187"/>
                  </a:cubicBezTo>
                  <a:cubicBezTo>
                    <a:pt x="2378" y="3282"/>
                    <a:pt x="5093" y="6497"/>
                    <a:pt x="4962" y="10617"/>
                  </a:cubicBezTo>
                  <a:cubicBezTo>
                    <a:pt x="4956" y="10684"/>
                    <a:pt x="4999" y="10716"/>
                    <a:pt x="5045" y="10716"/>
                  </a:cubicBezTo>
                  <a:cubicBezTo>
                    <a:pt x="5089" y="10716"/>
                    <a:pt x="5134" y="10687"/>
                    <a:pt x="5140" y="10628"/>
                  </a:cubicBezTo>
                  <a:cubicBezTo>
                    <a:pt x="5283" y="8628"/>
                    <a:pt x="4688" y="6688"/>
                    <a:pt x="3831" y="4890"/>
                  </a:cubicBezTo>
                  <a:cubicBezTo>
                    <a:pt x="3009" y="3163"/>
                    <a:pt x="1818" y="1151"/>
                    <a:pt x="223" y="20"/>
                  </a:cubicBezTo>
                  <a:cubicBezTo>
                    <a:pt x="207" y="7"/>
                    <a:pt x="189" y="1"/>
                    <a:pt x="1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0"/>
            <p:cNvSpPr/>
            <p:nvPr/>
          </p:nvSpPr>
          <p:spPr>
            <a:xfrm>
              <a:off x="4674975" y="2968025"/>
              <a:ext cx="100925" cy="277850"/>
            </a:xfrm>
            <a:custGeom>
              <a:avLst/>
              <a:gdLst/>
              <a:ahLst/>
              <a:cxnLst/>
              <a:rect l="l" t="t" r="r" b="b"/>
              <a:pathLst>
                <a:path w="4037" h="11114" extrusionOk="0">
                  <a:moveTo>
                    <a:pt x="34" y="0"/>
                  </a:moveTo>
                  <a:cubicBezTo>
                    <a:pt x="18" y="0"/>
                    <a:pt x="1" y="12"/>
                    <a:pt x="1" y="37"/>
                  </a:cubicBezTo>
                  <a:cubicBezTo>
                    <a:pt x="227" y="1883"/>
                    <a:pt x="691" y="3645"/>
                    <a:pt x="1370" y="5371"/>
                  </a:cubicBezTo>
                  <a:cubicBezTo>
                    <a:pt x="2072" y="7157"/>
                    <a:pt x="3775" y="9027"/>
                    <a:pt x="3739" y="10979"/>
                  </a:cubicBezTo>
                  <a:cubicBezTo>
                    <a:pt x="3739" y="11069"/>
                    <a:pt x="3808" y="11113"/>
                    <a:pt x="3878" y="11113"/>
                  </a:cubicBezTo>
                  <a:cubicBezTo>
                    <a:pt x="3947" y="11113"/>
                    <a:pt x="4019" y="11069"/>
                    <a:pt x="4025" y="10979"/>
                  </a:cubicBezTo>
                  <a:cubicBezTo>
                    <a:pt x="4037" y="9360"/>
                    <a:pt x="2894" y="8015"/>
                    <a:pt x="2227" y="6622"/>
                  </a:cubicBezTo>
                  <a:cubicBezTo>
                    <a:pt x="1191" y="4490"/>
                    <a:pt x="417" y="2359"/>
                    <a:pt x="60" y="25"/>
                  </a:cubicBezTo>
                  <a:cubicBezTo>
                    <a:pt x="60" y="9"/>
                    <a:pt x="47" y="0"/>
                    <a:pt x="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0"/>
            <p:cNvSpPr/>
            <p:nvPr/>
          </p:nvSpPr>
          <p:spPr>
            <a:xfrm>
              <a:off x="4699375" y="2974000"/>
              <a:ext cx="65825" cy="217025"/>
            </a:xfrm>
            <a:custGeom>
              <a:avLst/>
              <a:gdLst/>
              <a:ahLst/>
              <a:cxnLst/>
              <a:rect l="l" t="t" r="r" b="b"/>
              <a:pathLst>
                <a:path w="2633" h="8681" extrusionOk="0">
                  <a:moveTo>
                    <a:pt x="403" y="1"/>
                  </a:moveTo>
                  <a:cubicBezTo>
                    <a:pt x="355" y="1"/>
                    <a:pt x="305" y="35"/>
                    <a:pt x="299" y="96"/>
                  </a:cubicBezTo>
                  <a:cubicBezTo>
                    <a:pt x="1" y="2942"/>
                    <a:pt x="1203" y="6252"/>
                    <a:pt x="2596" y="8680"/>
                  </a:cubicBezTo>
                  <a:cubicBezTo>
                    <a:pt x="2596" y="8680"/>
                    <a:pt x="2632" y="8669"/>
                    <a:pt x="2632" y="8657"/>
                  </a:cubicBezTo>
                  <a:cubicBezTo>
                    <a:pt x="2084" y="7299"/>
                    <a:pt x="1644" y="5906"/>
                    <a:pt x="1322" y="4489"/>
                  </a:cubicBezTo>
                  <a:cubicBezTo>
                    <a:pt x="977" y="3025"/>
                    <a:pt x="953" y="1477"/>
                    <a:pt x="489" y="60"/>
                  </a:cubicBezTo>
                  <a:cubicBezTo>
                    <a:pt x="474" y="20"/>
                    <a:pt x="439" y="1"/>
                    <a:pt x="40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0"/>
            <p:cNvSpPr/>
            <p:nvPr/>
          </p:nvSpPr>
          <p:spPr>
            <a:xfrm>
              <a:off x="4698775" y="2862575"/>
              <a:ext cx="155725" cy="360175"/>
            </a:xfrm>
            <a:custGeom>
              <a:avLst/>
              <a:gdLst/>
              <a:ahLst/>
              <a:cxnLst/>
              <a:rect l="l" t="t" r="r" b="b"/>
              <a:pathLst>
                <a:path w="6229" h="14407" extrusionOk="0">
                  <a:moveTo>
                    <a:pt x="123" y="0"/>
                  </a:moveTo>
                  <a:cubicBezTo>
                    <a:pt x="61" y="0"/>
                    <a:pt x="1" y="84"/>
                    <a:pt x="37" y="148"/>
                  </a:cubicBezTo>
                  <a:cubicBezTo>
                    <a:pt x="2144" y="4720"/>
                    <a:pt x="6014" y="8946"/>
                    <a:pt x="5776" y="14304"/>
                  </a:cubicBezTo>
                  <a:cubicBezTo>
                    <a:pt x="5770" y="14374"/>
                    <a:pt x="5818" y="14407"/>
                    <a:pt x="5870" y="14407"/>
                  </a:cubicBezTo>
                  <a:cubicBezTo>
                    <a:pt x="5925" y="14407"/>
                    <a:pt x="5984" y="14371"/>
                    <a:pt x="5990" y="14304"/>
                  </a:cubicBezTo>
                  <a:cubicBezTo>
                    <a:pt x="6228" y="11792"/>
                    <a:pt x="5466" y="9435"/>
                    <a:pt x="4466" y="7161"/>
                  </a:cubicBezTo>
                  <a:cubicBezTo>
                    <a:pt x="3382" y="4672"/>
                    <a:pt x="1942" y="2100"/>
                    <a:pt x="180" y="29"/>
                  </a:cubicBezTo>
                  <a:cubicBezTo>
                    <a:pt x="163" y="9"/>
                    <a:pt x="143"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0"/>
            <p:cNvSpPr/>
            <p:nvPr/>
          </p:nvSpPr>
          <p:spPr>
            <a:xfrm>
              <a:off x="4663850" y="2795550"/>
              <a:ext cx="173375" cy="327350"/>
            </a:xfrm>
            <a:custGeom>
              <a:avLst/>
              <a:gdLst/>
              <a:ahLst/>
              <a:cxnLst/>
              <a:rect l="l" t="t" r="r" b="b"/>
              <a:pathLst>
                <a:path w="6935" h="13094" extrusionOk="0">
                  <a:moveTo>
                    <a:pt x="171" y="1"/>
                  </a:moveTo>
                  <a:cubicBezTo>
                    <a:pt x="65" y="1"/>
                    <a:pt x="0" y="121"/>
                    <a:pt x="88" y="209"/>
                  </a:cubicBezTo>
                  <a:cubicBezTo>
                    <a:pt x="1743" y="2043"/>
                    <a:pt x="3458" y="3567"/>
                    <a:pt x="4708" y="5746"/>
                  </a:cubicBezTo>
                  <a:cubicBezTo>
                    <a:pt x="5970" y="7960"/>
                    <a:pt x="6649" y="10437"/>
                    <a:pt x="6732" y="12985"/>
                  </a:cubicBezTo>
                  <a:cubicBezTo>
                    <a:pt x="6732" y="13058"/>
                    <a:pt x="6785" y="13093"/>
                    <a:pt x="6837" y="13093"/>
                  </a:cubicBezTo>
                  <a:cubicBezTo>
                    <a:pt x="6886" y="13093"/>
                    <a:pt x="6934" y="13061"/>
                    <a:pt x="6934" y="12997"/>
                  </a:cubicBezTo>
                  <a:cubicBezTo>
                    <a:pt x="6934" y="8282"/>
                    <a:pt x="4565" y="2424"/>
                    <a:pt x="243" y="19"/>
                  </a:cubicBezTo>
                  <a:cubicBezTo>
                    <a:pt x="218" y="6"/>
                    <a:pt x="193" y="1"/>
                    <a:pt x="1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50"/>
            <p:cNvSpPr/>
            <p:nvPr/>
          </p:nvSpPr>
          <p:spPr>
            <a:xfrm>
              <a:off x="4673725" y="2752575"/>
              <a:ext cx="162775" cy="236000"/>
            </a:xfrm>
            <a:custGeom>
              <a:avLst/>
              <a:gdLst/>
              <a:ahLst/>
              <a:cxnLst/>
              <a:rect l="l" t="t" r="r" b="b"/>
              <a:pathLst>
                <a:path w="6511" h="9440" extrusionOk="0">
                  <a:moveTo>
                    <a:pt x="89" y="1"/>
                  </a:moveTo>
                  <a:cubicBezTo>
                    <a:pt x="45" y="1"/>
                    <a:pt x="1" y="51"/>
                    <a:pt x="27" y="95"/>
                  </a:cubicBezTo>
                  <a:cubicBezTo>
                    <a:pt x="813" y="1524"/>
                    <a:pt x="2122" y="2678"/>
                    <a:pt x="3241" y="3845"/>
                  </a:cubicBezTo>
                  <a:cubicBezTo>
                    <a:pt x="4754" y="5476"/>
                    <a:pt x="5920" y="7179"/>
                    <a:pt x="6373" y="9382"/>
                  </a:cubicBezTo>
                  <a:cubicBezTo>
                    <a:pt x="6388" y="9423"/>
                    <a:pt x="6417" y="9439"/>
                    <a:pt x="6444" y="9439"/>
                  </a:cubicBezTo>
                  <a:cubicBezTo>
                    <a:pt x="6479" y="9439"/>
                    <a:pt x="6511" y="9410"/>
                    <a:pt x="6504" y="9370"/>
                  </a:cubicBezTo>
                  <a:cubicBezTo>
                    <a:pt x="5813" y="5560"/>
                    <a:pt x="2741" y="2655"/>
                    <a:pt x="134" y="23"/>
                  </a:cubicBezTo>
                  <a:cubicBezTo>
                    <a:pt x="121" y="8"/>
                    <a:pt x="10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50"/>
            <p:cNvSpPr/>
            <p:nvPr/>
          </p:nvSpPr>
          <p:spPr>
            <a:xfrm>
              <a:off x="4846275" y="3012500"/>
              <a:ext cx="12975" cy="70100"/>
            </a:xfrm>
            <a:custGeom>
              <a:avLst/>
              <a:gdLst/>
              <a:ahLst/>
              <a:cxnLst/>
              <a:rect l="l" t="t" r="r" b="b"/>
              <a:pathLst>
                <a:path w="519" h="2804" extrusionOk="0">
                  <a:moveTo>
                    <a:pt x="85" y="0"/>
                  </a:moveTo>
                  <a:cubicBezTo>
                    <a:pt x="44" y="0"/>
                    <a:pt x="0" y="28"/>
                    <a:pt x="7" y="80"/>
                  </a:cubicBezTo>
                  <a:cubicBezTo>
                    <a:pt x="54" y="949"/>
                    <a:pt x="30" y="1890"/>
                    <a:pt x="221" y="2759"/>
                  </a:cubicBezTo>
                  <a:cubicBezTo>
                    <a:pt x="227" y="2789"/>
                    <a:pt x="254" y="2804"/>
                    <a:pt x="280" y="2804"/>
                  </a:cubicBezTo>
                  <a:cubicBezTo>
                    <a:pt x="307" y="2804"/>
                    <a:pt x="334" y="2789"/>
                    <a:pt x="340" y="2759"/>
                  </a:cubicBezTo>
                  <a:cubicBezTo>
                    <a:pt x="519" y="1878"/>
                    <a:pt x="292" y="925"/>
                    <a:pt x="149" y="56"/>
                  </a:cubicBezTo>
                  <a:cubicBezTo>
                    <a:pt x="149" y="19"/>
                    <a:pt x="118" y="0"/>
                    <a:pt x="8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0"/>
            <p:cNvSpPr/>
            <p:nvPr/>
          </p:nvSpPr>
          <p:spPr>
            <a:xfrm>
              <a:off x="4759725" y="2758500"/>
              <a:ext cx="112325" cy="276050"/>
            </a:xfrm>
            <a:custGeom>
              <a:avLst/>
              <a:gdLst/>
              <a:ahLst/>
              <a:cxnLst/>
              <a:rect l="l" t="t" r="r" b="b"/>
              <a:pathLst>
                <a:path w="4493" h="11042" extrusionOk="0">
                  <a:moveTo>
                    <a:pt x="91" y="1"/>
                  </a:moveTo>
                  <a:cubicBezTo>
                    <a:pt x="42" y="1"/>
                    <a:pt x="0" y="80"/>
                    <a:pt x="40" y="120"/>
                  </a:cubicBezTo>
                  <a:cubicBezTo>
                    <a:pt x="1599" y="1703"/>
                    <a:pt x="2195" y="3656"/>
                    <a:pt x="2742" y="5751"/>
                  </a:cubicBezTo>
                  <a:cubicBezTo>
                    <a:pt x="3219" y="7514"/>
                    <a:pt x="3838" y="9216"/>
                    <a:pt x="4195" y="11002"/>
                  </a:cubicBezTo>
                  <a:cubicBezTo>
                    <a:pt x="4209" y="11030"/>
                    <a:pt x="4227" y="11041"/>
                    <a:pt x="4242" y="11041"/>
                  </a:cubicBezTo>
                  <a:cubicBezTo>
                    <a:pt x="4252" y="11041"/>
                    <a:pt x="4261" y="11036"/>
                    <a:pt x="4266" y="11026"/>
                  </a:cubicBezTo>
                  <a:cubicBezTo>
                    <a:pt x="4493" y="10264"/>
                    <a:pt x="4112" y="9299"/>
                    <a:pt x="3921" y="8573"/>
                  </a:cubicBezTo>
                  <a:cubicBezTo>
                    <a:pt x="3635" y="7466"/>
                    <a:pt x="3326" y="6371"/>
                    <a:pt x="3028" y="5263"/>
                  </a:cubicBezTo>
                  <a:cubicBezTo>
                    <a:pt x="2528" y="3406"/>
                    <a:pt x="1790" y="1144"/>
                    <a:pt x="123" y="13"/>
                  </a:cubicBezTo>
                  <a:cubicBezTo>
                    <a:pt x="112" y="4"/>
                    <a:pt x="10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0"/>
            <p:cNvSpPr/>
            <p:nvPr/>
          </p:nvSpPr>
          <p:spPr>
            <a:xfrm>
              <a:off x="4692825" y="2625375"/>
              <a:ext cx="167925" cy="355225"/>
            </a:xfrm>
            <a:custGeom>
              <a:avLst/>
              <a:gdLst/>
              <a:ahLst/>
              <a:cxnLst/>
              <a:rect l="l" t="t" r="r" b="b"/>
              <a:pathLst>
                <a:path w="6717" h="14209" extrusionOk="0">
                  <a:moveTo>
                    <a:pt x="593" y="1"/>
                  </a:moveTo>
                  <a:cubicBezTo>
                    <a:pt x="555" y="1"/>
                    <a:pt x="519" y="21"/>
                    <a:pt x="513" y="63"/>
                  </a:cubicBezTo>
                  <a:cubicBezTo>
                    <a:pt x="1" y="2123"/>
                    <a:pt x="656" y="4587"/>
                    <a:pt x="1763" y="6350"/>
                  </a:cubicBezTo>
                  <a:cubicBezTo>
                    <a:pt x="3275" y="8790"/>
                    <a:pt x="6692" y="10886"/>
                    <a:pt x="6002" y="14172"/>
                  </a:cubicBezTo>
                  <a:cubicBezTo>
                    <a:pt x="5994" y="14195"/>
                    <a:pt x="6016" y="14208"/>
                    <a:pt x="6033" y="14208"/>
                  </a:cubicBezTo>
                  <a:cubicBezTo>
                    <a:pt x="6042" y="14208"/>
                    <a:pt x="6049" y="14204"/>
                    <a:pt x="6049" y="14196"/>
                  </a:cubicBezTo>
                  <a:cubicBezTo>
                    <a:pt x="6716" y="11946"/>
                    <a:pt x="5264" y="9921"/>
                    <a:pt x="3906" y="8255"/>
                  </a:cubicBezTo>
                  <a:cubicBezTo>
                    <a:pt x="2906" y="7016"/>
                    <a:pt x="1882" y="5945"/>
                    <a:pt x="1334" y="4433"/>
                  </a:cubicBezTo>
                  <a:cubicBezTo>
                    <a:pt x="811" y="3016"/>
                    <a:pt x="1049" y="1492"/>
                    <a:pt x="692" y="63"/>
                  </a:cubicBezTo>
                  <a:cubicBezTo>
                    <a:pt x="674" y="21"/>
                    <a:pt x="632" y="1"/>
                    <a:pt x="5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0"/>
            <p:cNvSpPr/>
            <p:nvPr/>
          </p:nvSpPr>
          <p:spPr>
            <a:xfrm>
              <a:off x="4777700" y="2759725"/>
              <a:ext cx="115475" cy="196775"/>
            </a:xfrm>
            <a:custGeom>
              <a:avLst/>
              <a:gdLst/>
              <a:ahLst/>
              <a:cxnLst/>
              <a:rect l="l" t="t" r="r" b="b"/>
              <a:pathLst>
                <a:path w="4619" h="7871" extrusionOk="0">
                  <a:moveTo>
                    <a:pt x="149" y="1"/>
                  </a:moveTo>
                  <a:cubicBezTo>
                    <a:pt x="60" y="1"/>
                    <a:pt x="1" y="127"/>
                    <a:pt x="59" y="214"/>
                  </a:cubicBezTo>
                  <a:cubicBezTo>
                    <a:pt x="904" y="1238"/>
                    <a:pt x="1726" y="2261"/>
                    <a:pt x="2428" y="3393"/>
                  </a:cubicBezTo>
                  <a:cubicBezTo>
                    <a:pt x="3131" y="4512"/>
                    <a:pt x="4452" y="6429"/>
                    <a:pt x="3928" y="7798"/>
                  </a:cubicBezTo>
                  <a:cubicBezTo>
                    <a:pt x="3928" y="7844"/>
                    <a:pt x="3968" y="7870"/>
                    <a:pt x="4003" y="7870"/>
                  </a:cubicBezTo>
                  <a:cubicBezTo>
                    <a:pt x="4022" y="7870"/>
                    <a:pt x="4039" y="7862"/>
                    <a:pt x="4047" y="7846"/>
                  </a:cubicBezTo>
                  <a:cubicBezTo>
                    <a:pt x="4619" y="6643"/>
                    <a:pt x="3857" y="5190"/>
                    <a:pt x="3321" y="4107"/>
                  </a:cubicBezTo>
                  <a:cubicBezTo>
                    <a:pt x="2642" y="2726"/>
                    <a:pt x="1547" y="892"/>
                    <a:pt x="214" y="23"/>
                  </a:cubicBezTo>
                  <a:cubicBezTo>
                    <a:pt x="191" y="7"/>
                    <a:pt x="169"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0"/>
            <p:cNvSpPr/>
            <p:nvPr/>
          </p:nvSpPr>
          <p:spPr>
            <a:xfrm>
              <a:off x="4731225" y="2579650"/>
              <a:ext cx="105025" cy="264225"/>
            </a:xfrm>
            <a:custGeom>
              <a:avLst/>
              <a:gdLst/>
              <a:ahLst/>
              <a:cxnLst/>
              <a:rect l="l" t="t" r="r" b="b"/>
              <a:pathLst>
                <a:path w="4201" h="10569" extrusionOk="0">
                  <a:moveTo>
                    <a:pt x="559" y="0"/>
                  </a:moveTo>
                  <a:cubicBezTo>
                    <a:pt x="498" y="0"/>
                    <a:pt x="436" y="33"/>
                    <a:pt x="429" y="94"/>
                  </a:cubicBezTo>
                  <a:cubicBezTo>
                    <a:pt x="84" y="1856"/>
                    <a:pt x="1" y="3833"/>
                    <a:pt x="680" y="5512"/>
                  </a:cubicBezTo>
                  <a:cubicBezTo>
                    <a:pt x="1442" y="7369"/>
                    <a:pt x="3120" y="8726"/>
                    <a:pt x="4037" y="10524"/>
                  </a:cubicBezTo>
                  <a:cubicBezTo>
                    <a:pt x="4045" y="10555"/>
                    <a:pt x="4067" y="10569"/>
                    <a:pt x="4091" y="10569"/>
                  </a:cubicBezTo>
                  <a:cubicBezTo>
                    <a:pt x="4141" y="10569"/>
                    <a:pt x="4200" y="10513"/>
                    <a:pt x="4168" y="10441"/>
                  </a:cubicBezTo>
                  <a:cubicBezTo>
                    <a:pt x="3418" y="8893"/>
                    <a:pt x="2251" y="7643"/>
                    <a:pt x="1358" y="6202"/>
                  </a:cubicBezTo>
                  <a:cubicBezTo>
                    <a:pt x="60" y="4131"/>
                    <a:pt x="977" y="2249"/>
                    <a:pt x="680" y="94"/>
                  </a:cubicBezTo>
                  <a:cubicBezTo>
                    <a:pt x="674" y="30"/>
                    <a:pt x="617" y="0"/>
                    <a:pt x="5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0"/>
            <p:cNvSpPr/>
            <p:nvPr/>
          </p:nvSpPr>
          <p:spPr>
            <a:xfrm>
              <a:off x="4758025" y="2711025"/>
              <a:ext cx="145575" cy="166750"/>
            </a:xfrm>
            <a:custGeom>
              <a:avLst/>
              <a:gdLst/>
              <a:ahLst/>
              <a:cxnLst/>
              <a:rect l="l" t="t" r="r" b="b"/>
              <a:pathLst>
                <a:path w="5823" h="6670" extrusionOk="0">
                  <a:moveTo>
                    <a:pt x="343" y="0"/>
                  </a:moveTo>
                  <a:cubicBezTo>
                    <a:pt x="294" y="0"/>
                    <a:pt x="246" y="32"/>
                    <a:pt x="239" y="78"/>
                  </a:cubicBezTo>
                  <a:cubicBezTo>
                    <a:pt x="0" y="1066"/>
                    <a:pt x="1405" y="2031"/>
                    <a:pt x="2060" y="2531"/>
                  </a:cubicBezTo>
                  <a:cubicBezTo>
                    <a:pt x="3453" y="3614"/>
                    <a:pt x="5453" y="4602"/>
                    <a:pt x="5513" y="6626"/>
                  </a:cubicBezTo>
                  <a:cubicBezTo>
                    <a:pt x="5519" y="6655"/>
                    <a:pt x="5549" y="6670"/>
                    <a:pt x="5579" y="6670"/>
                  </a:cubicBezTo>
                  <a:cubicBezTo>
                    <a:pt x="5611" y="6670"/>
                    <a:pt x="5644" y="6652"/>
                    <a:pt x="5644" y="6615"/>
                  </a:cubicBezTo>
                  <a:cubicBezTo>
                    <a:pt x="5823" y="5150"/>
                    <a:pt x="4953" y="4186"/>
                    <a:pt x="3906" y="3305"/>
                  </a:cubicBezTo>
                  <a:cubicBezTo>
                    <a:pt x="3263" y="2769"/>
                    <a:pt x="2560" y="2340"/>
                    <a:pt x="1917" y="1816"/>
                  </a:cubicBezTo>
                  <a:cubicBezTo>
                    <a:pt x="1286" y="1292"/>
                    <a:pt x="989" y="566"/>
                    <a:pt x="417" y="30"/>
                  </a:cubicBezTo>
                  <a:cubicBezTo>
                    <a:pt x="396" y="10"/>
                    <a:pt x="369" y="0"/>
                    <a:pt x="3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50"/>
            <p:cNvSpPr/>
            <p:nvPr/>
          </p:nvSpPr>
          <p:spPr>
            <a:xfrm>
              <a:off x="4770825" y="2598275"/>
              <a:ext cx="119875" cy="199500"/>
            </a:xfrm>
            <a:custGeom>
              <a:avLst/>
              <a:gdLst/>
              <a:ahLst/>
              <a:cxnLst/>
              <a:rect l="l" t="t" r="r" b="b"/>
              <a:pathLst>
                <a:path w="4795" h="7980" extrusionOk="0">
                  <a:moveTo>
                    <a:pt x="570" y="1"/>
                  </a:moveTo>
                  <a:cubicBezTo>
                    <a:pt x="478" y="1"/>
                    <a:pt x="376" y="68"/>
                    <a:pt x="369" y="171"/>
                  </a:cubicBezTo>
                  <a:cubicBezTo>
                    <a:pt x="0" y="3409"/>
                    <a:pt x="2632" y="5945"/>
                    <a:pt x="4775" y="7969"/>
                  </a:cubicBezTo>
                  <a:cubicBezTo>
                    <a:pt x="4778" y="7977"/>
                    <a:pt x="4782" y="7980"/>
                    <a:pt x="4785" y="7980"/>
                  </a:cubicBezTo>
                  <a:cubicBezTo>
                    <a:pt x="4792" y="7980"/>
                    <a:pt x="4795" y="7966"/>
                    <a:pt x="4787" y="7957"/>
                  </a:cubicBezTo>
                  <a:cubicBezTo>
                    <a:pt x="3751" y="6850"/>
                    <a:pt x="2703" y="5731"/>
                    <a:pt x="1905" y="4445"/>
                  </a:cubicBezTo>
                  <a:cubicBezTo>
                    <a:pt x="1048" y="3076"/>
                    <a:pt x="965" y="1671"/>
                    <a:pt x="715" y="123"/>
                  </a:cubicBezTo>
                  <a:cubicBezTo>
                    <a:pt x="700" y="37"/>
                    <a:pt x="637" y="1"/>
                    <a:pt x="57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50"/>
            <p:cNvSpPr/>
            <p:nvPr/>
          </p:nvSpPr>
          <p:spPr>
            <a:xfrm>
              <a:off x="4810175" y="2636750"/>
              <a:ext cx="93325" cy="131750"/>
            </a:xfrm>
            <a:custGeom>
              <a:avLst/>
              <a:gdLst/>
              <a:ahLst/>
              <a:cxnLst/>
              <a:rect l="l" t="t" r="r" b="b"/>
              <a:pathLst>
                <a:path w="3733" h="5270" extrusionOk="0">
                  <a:moveTo>
                    <a:pt x="151" y="0"/>
                  </a:moveTo>
                  <a:cubicBezTo>
                    <a:pt x="72" y="0"/>
                    <a:pt x="0" y="77"/>
                    <a:pt x="46" y="168"/>
                  </a:cubicBezTo>
                  <a:cubicBezTo>
                    <a:pt x="1141" y="1918"/>
                    <a:pt x="2582" y="3454"/>
                    <a:pt x="3653" y="5252"/>
                  </a:cubicBezTo>
                  <a:cubicBezTo>
                    <a:pt x="3666" y="5264"/>
                    <a:pt x="3680" y="5269"/>
                    <a:pt x="3692" y="5269"/>
                  </a:cubicBezTo>
                  <a:cubicBezTo>
                    <a:pt x="3715" y="5269"/>
                    <a:pt x="3732" y="5251"/>
                    <a:pt x="3725" y="5228"/>
                  </a:cubicBezTo>
                  <a:cubicBezTo>
                    <a:pt x="2927" y="3394"/>
                    <a:pt x="1843" y="1275"/>
                    <a:pt x="224" y="25"/>
                  </a:cubicBezTo>
                  <a:cubicBezTo>
                    <a:pt x="201" y="8"/>
                    <a:pt x="176"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0"/>
            <p:cNvSpPr/>
            <p:nvPr/>
          </p:nvSpPr>
          <p:spPr>
            <a:xfrm>
              <a:off x="4798500" y="2575600"/>
              <a:ext cx="104200" cy="152050"/>
            </a:xfrm>
            <a:custGeom>
              <a:avLst/>
              <a:gdLst/>
              <a:ahLst/>
              <a:cxnLst/>
              <a:rect l="l" t="t" r="r" b="b"/>
              <a:pathLst>
                <a:path w="4168" h="6082" extrusionOk="0">
                  <a:moveTo>
                    <a:pt x="121" y="1"/>
                  </a:moveTo>
                  <a:cubicBezTo>
                    <a:pt x="59" y="1"/>
                    <a:pt x="1" y="83"/>
                    <a:pt x="48" y="149"/>
                  </a:cubicBezTo>
                  <a:cubicBezTo>
                    <a:pt x="1227" y="2042"/>
                    <a:pt x="3727" y="3638"/>
                    <a:pt x="3906" y="6019"/>
                  </a:cubicBezTo>
                  <a:cubicBezTo>
                    <a:pt x="3906" y="6061"/>
                    <a:pt x="3939" y="6081"/>
                    <a:pt x="3971" y="6081"/>
                  </a:cubicBezTo>
                  <a:cubicBezTo>
                    <a:pt x="4004" y="6081"/>
                    <a:pt x="4037" y="6061"/>
                    <a:pt x="4037" y="6019"/>
                  </a:cubicBezTo>
                  <a:cubicBezTo>
                    <a:pt x="4168" y="3781"/>
                    <a:pt x="1834" y="1256"/>
                    <a:pt x="167" y="18"/>
                  </a:cubicBezTo>
                  <a:cubicBezTo>
                    <a:pt x="153" y="6"/>
                    <a:pt x="137" y="1"/>
                    <a:pt x="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0"/>
            <p:cNvSpPr/>
            <p:nvPr/>
          </p:nvSpPr>
          <p:spPr>
            <a:xfrm>
              <a:off x="4720250" y="2527700"/>
              <a:ext cx="177400" cy="200625"/>
            </a:xfrm>
            <a:custGeom>
              <a:avLst/>
              <a:gdLst/>
              <a:ahLst/>
              <a:cxnLst/>
              <a:rect l="l" t="t" r="r" b="b"/>
              <a:pathLst>
                <a:path w="7096" h="8025" extrusionOk="0">
                  <a:moveTo>
                    <a:pt x="209" y="1"/>
                  </a:moveTo>
                  <a:cubicBezTo>
                    <a:pt x="68" y="1"/>
                    <a:pt x="0" y="169"/>
                    <a:pt x="142" y="267"/>
                  </a:cubicBezTo>
                  <a:cubicBezTo>
                    <a:pt x="2690" y="2065"/>
                    <a:pt x="6619" y="4434"/>
                    <a:pt x="6929" y="7935"/>
                  </a:cubicBezTo>
                  <a:cubicBezTo>
                    <a:pt x="6923" y="7994"/>
                    <a:pt x="6964" y="8024"/>
                    <a:pt x="7008" y="8024"/>
                  </a:cubicBezTo>
                  <a:cubicBezTo>
                    <a:pt x="7051" y="8024"/>
                    <a:pt x="7095" y="7994"/>
                    <a:pt x="7095" y="7935"/>
                  </a:cubicBezTo>
                  <a:cubicBezTo>
                    <a:pt x="7084" y="6149"/>
                    <a:pt x="5976" y="4625"/>
                    <a:pt x="4845" y="3339"/>
                  </a:cubicBezTo>
                  <a:cubicBezTo>
                    <a:pt x="3750" y="2101"/>
                    <a:pt x="1928" y="339"/>
                    <a:pt x="249" y="5"/>
                  </a:cubicBezTo>
                  <a:cubicBezTo>
                    <a:pt x="235" y="2"/>
                    <a:pt x="222" y="1"/>
                    <a:pt x="20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0"/>
            <p:cNvSpPr/>
            <p:nvPr/>
          </p:nvSpPr>
          <p:spPr>
            <a:xfrm>
              <a:off x="4753825" y="2473750"/>
              <a:ext cx="151375" cy="185175"/>
            </a:xfrm>
            <a:custGeom>
              <a:avLst/>
              <a:gdLst/>
              <a:ahLst/>
              <a:cxnLst/>
              <a:rect l="l" t="t" r="r" b="b"/>
              <a:pathLst>
                <a:path w="6055" h="7407" extrusionOk="0">
                  <a:moveTo>
                    <a:pt x="154" y="0"/>
                  </a:moveTo>
                  <a:cubicBezTo>
                    <a:pt x="78" y="0"/>
                    <a:pt x="0" y="82"/>
                    <a:pt x="26" y="175"/>
                  </a:cubicBezTo>
                  <a:cubicBezTo>
                    <a:pt x="883" y="3021"/>
                    <a:pt x="3788" y="5473"/>
                    <a:pt x="5907" y="7402"/>
                  </a:cubicBezTo>
                  <a:cubicBezTo>
                    <a:pt x="5916" y="7405"/>
                    <a:pt x="5925" y="7406"/>
                    <a:pt x="5933" y="7406"/>
                  </a:cubicBezTo>
                  <a:cubicBezTo>
                    <a:pt x="5997" y="7406"/>
                    <a:pt x="6055" y="7335"/>
                    <a:pt x="6002" y="7283"/>
                  </a:cubicBezTo>
                  <a:cubicBezTo>
                    <a:pt x="4919" y="6152"/>
                    <a:pt x="3907" y="4973"/>
                    <a:pt x="2919" y="3747"/>
                  </a:cubicBezTo>
                  <a:cubicBezTo>
                    <a:pt x="1954" y="2556"/>
                    <a:pt x="1240" y="1175"/>
                    <a:pt x="240" y="44"/>
                  </a:cubicBezTo>
                  <a:cubicBezTo>
                    <a:pt x="216" y="13"/>
                    <a:pt x="185" y="0"/>
                    <a:pt x="15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0"/>
            <p:cNvSpPr/>
            <p:nvPr/>
          </p:nvSpPr>
          <p:spPr>
            <a:xfrm>
              <a:off x="4829100" y="2534825"/>
              <a:ext cx="95250" cy="148600"/>
            </a:xfrm>
            <a:custGeom>
              <a:avLst/>
              <a:gdLst/>
              <a:ahLst/>
              <a:cxnLst/>
              <a:rect l="l" t="t" r="r" b="b"/>
              <a:pathLst>
                <a:path w="3810" h="5944" extrusionOk="0">
                  <a:moveTo>
                    <a:pt x="81" y="1"/>
                  </a:moveTo>
                  <a:cubicBezTo>
                    <a:pt x="40" y="1"/>
                    <a:pt x="0" y="45"/>
                    <a:pt x="27" y="89"/>
                  </a:cubicBezTo>
                  <a:cubicBezTo>
                    <a:pt x="1396" y="1983"/>
                    <a:pt x="2634" y="3804"/>
                    <a:pt x="3658" y="5912"/>
                  </a:cubicBezTo>
                  <a:cubicBezTo>
                    <a:pt x="3673" y="5934"/>
                    <a:pt x="3695" y="5944"/>
                    <a:pt x="3716" y="5944"/>
                  </a:cubicBezTo>
                  <a:cubicBezTo>
                    <a:pt x="3762" y="5944"/>
                    <a:pt x="3809" y="5901"/>
                    <a:pt x="3801" y="5852"/>
                  </a:cubicBezTo>
                  <a:cubicBezTo>
                    <a:pt x="3242" y="3709"/>
                    <a:pt x="1682" y="1542"/>
                    <a:pt x="122" y="18"/>
                  </a:cubicBezTo>
                  <a:cubicBezTo>
                    <a:pt x="110" y="6"/>
                    <a:pt x="95" y="1"/>
                    <a:pt x="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0"/>
            <p:cNvSpPr/>
            <p:nvPr/>
          </p:nvSpPr>
          <p:spPr>
            <a:xfrm>
              <a:off x="4781100" y="2482425"/>
              <a:ext cx="144400" cy="167000"/>
            </a:xfrm>
            <a:custGeom>
              <a:avLst/>
              <a:gdLst/>
              <a:ahLst/>
              <a:cxnLst/>
              <a:rect l="l" t="t" r="r" b="b"/>
              <a:pathLst>
                <a:path w="5776" h="6680" extrusionOk="0">
                  <a:moveTo>
                    <a:pt x="124" y="1"/>
                  </a:moveTo>
                  <a:cubicBezTo>
                    <a:pt x="54" y="1"/>
                    <a:pt x="0" y="81"/>
                    <a:pt x="54" y="161"/>
                  </a:cubicBezTo>
                  <a:cubicBezTo>
                    <a:pt x="1804" y="2412"/>
                    <a:pt x="3852" y="4376"/>
                    <a:pt x="5566" y="6650"/>
                  </a:cubicBezTo>
                  <a:cubicBezTo>
                    <a:pt x="5586" y="6670"/>
                    <a:pt x="5613" y="6679"/>
                    <a:pt x="5639" y="6679"/>
                  </a:cubicBezTo>
                  <a:cubicBezTo>
                    <a:pt x="5707" y="6679"/>
                    <a:pt x="5776" y="6620"/>
                    <a:pt x="5733" y="6543"/>
                  </a:cubicBezTo>
                  <a:cubicBezTo>
                    <a:pt x="4423" y="4138"/>
                    <a:pt x="2352" y="1709"/>
                    <a:pt x="197" y="30"/>
                  </a:cubicBezTo>
                  <a:cubicBezTo>
                    <a:pt x="173" y="10"/>
                    <a:pt x="147"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50"/>
            <p:cNvSpPr/>
            <p:nvPr/>
          </p:nvSpPr>
          <p:spPr>
            <a:xfrm>
              <a:off x="4749500" y="2413925"/>
              <a:ext cx="154200" cy="182075"/>
            </a:xfrm>
            <a:custGeom>
              <a:avLst/>
              <a:gdLst/>
              <a:ahLst/>
              <a:cxnLst/>
              <a:rect l="l" t="t" r="r" b="b"/>
              <a:pathLst>
                <a:path w="6168" h="7283" extrusionOk="0">
                  <a:moveTo>
                    <a:pt x="196" y="0"/>
                  </a:moveTo>
                  <a:cubicBezTo>
                    <a:pt x="90" y="0"/>
                    <a:pt x="0" y="137"/>
                    <a:pt x="91" y="246"/>
                  </a:cubicBezTo>
                  <a:cubicBezTo>
                    <a:pt x="2080" y="2604"/>
                    <a:pt x="4199" y="4806"/>
                    <a:pt x="6068" y="7259"/>
                  </a:cubicBezTo>
                  <a:cubicBezTo>
                    <a:pt x="6085" y="7276"/>
                    <a:pt x="6103" y="7282"/>
                    <a:pt x="6118" y="7282"/>
                  </a:cubicBezTo>
                  <a:cubicBezTo>
                    <a:pt x="6147" y="7282"/>
                    <a:pt x="6167" y="7259"/>
                    <a:pt x="6152" y="7235"/>
                  </a:cubicBezTo>
                  <a:cubicBezTo>
                    <a:pt x="4401" y="4711"/>
                    <a:pt x="2532" y="2151"/>
                    <a:pt x="294" y="44"/>
                  </a:cubicBezTo>
                  <a:cubicBezTo>
                    <a:pt x="263" y="13"/>
                    <a:pt x="229" y="0"/>
                    <a:pt x="1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50"/>
            <p:cNvSpPr/>
            <p:nvPr/>
          </p:nvSpPr>
          <p:spPr>
            <a:xfrm>
              <a:off x="4740275" y="2385200"/>
              <a:ext cx="178800" cy="211450"/>
            </a:xfrm>
            <a:custGeom>
              <a:avLst/>
              <a:gdLst/>
              <a:ahLst/>
              <a:cxnLst/>
              <a:rect l="l" t="t" r="r" b="b"/>
              <a:pathLst>
                <a:path w="7152" h="8458" extrusionOk="0">
                  <a:moveTo>
                    <a:pt x="187" y="1"/>
                  </a:moveTo>
                  <a:cubicBezTo>
                    <a:pt x="81" y="1"/>
                    <a:pt x="1" y="126"/>
                    <a:pt x="91" y="217"/>
                  </a:cubicBezTo>
                  <a:cubicBezTo>
                    <a:pt x="1199" y="1455"/>
                    <a:pt x="2651" y="2419"/>
                    <a:pt x="3842" y="3598"/>
                  </a:cubicBezTo>
                  <a:cubicBezTo>
                    <a:pt x="5092" y="4848"/>
                    <a:pt x="6818" y="6551"/>
                    <a:pt x="7021" y="8408"/>
                  </a:cubicBezTo>
                  <a:cubicBezTo>
                    <a:pt x="7027" y="8439"/>
                    <a:pt x="7059" y="8457"/>
                    <a:pt x="7089" y="8457"/>
                  </a:cubicBezTo>
                  <a:cubicBezTo>
                    <a:pt x="7115" y="8457"/>
                    <a:pt x="7140" y="8442"/>
                    <a:pt x="7140" y="8408"/>
                  </a:cubicBezTo>
                  <a:cubicBezTo>
                    <a:pt x="7152" y="6741"/>
                    <a:pt x="5985" y="5324"/>
                    <a:pt x="4973" y="4122"/>
                  </a:cubicBezTo>
                  <a:cubicBezTo>
                    <a:pt x="3747" y="2681"/>
                    <a:pt x="2020" y="800"/>
                    <a:pt x="246" y="14"/>
                  </a:cubicBezTo>
                  <a:cubicBezTo>
                    <a:pt x="226" y="5"/>
                    <a:pt x="206" y="1"/>
                    <a:pt x="1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0"/>
            <p:cNvSpPr/>
            <p:nvPr/>
          </p:nvSpPr>
          <p:spPr>
            <a:xfrm>
              <a:off x="4748050" y="2353125"/>
              <a:ext cx="175800" cy="191525"/>
            </a:xfrm>
            <a:custGeom>
              <a:avLst/>
              <a:gdLst/>
              <a:ahLst/>
              <a:cxnLst/>
              <a:rect l="l" t="t" r="r" b="b"/>
              <a:pathLst>
                <a:path w="7032" h="7661" extrusionOk="0">
                  <a:moveTo>
                    <a:pt x="155" y="1"/>
                  </a:moveTo>
                  <a:cubicBezTo>
                    <a:pt x="64" y="1"/>
                    <a:pt x="1" y="127"/>
                    <a:pt x="78" y="214"/>
                  </a:cubicBezTo>
                  <a:cubicBezTo>
                    <a:pt x="2483" y="2643"/>
                    <a:pt x="5198" y="4619"/>
                    <a:pt x="6924" y="7643"/>
                  </a:cubicBezTo>
                  <a:cubicBezTo>
                    <a:pt x="6932" y="7655"/>
                    <a:pt x="6948" y="7660"/>
                    <a:pt x="6964" y="7660"/>
                  </a:cubicBezTo>
                  <a:cubicBezTo>
                    <a:pt x="6997" y="7660"/>
                    <a:pt x="7031" y="7639"/>
                    <a:pt x="7007" y="7607"/>
                  </a:cubicBezTo>
                  <a:cubicBezTo>
                    <a:pt x="5686" y="4488"/>
                    <a:pt x="3055" y="1845"/>
                    <a:pt x="221" y="23"/>
                  </a:cubicBezTo>
                  <a:cubicBezTo>
                    <a:pt x="198" y="7"/>
                    <a:pt x="176" y="1"/>
                    <a:pt x="1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0"/>
            <p:cNvSpPr/>
            <p:nvPr/>
          </p:nvSpPr>
          <p:spPr>
            <a:xfrm>
              <a:off x="4752225" y="2309725"/>
              <a:ext cx="168275" cy="184700"/>
            </a:xfrm>
            <a:custGeom>
              <a:avLst/>
              <a:gdLst/>
              <a:ahLst/>
              <a:cxnLst/>
              <a:rect l="l" t="t" r="r" b="b"/>
              <a:pathLst>
                <a:path w="6731" h="7388" extrusionOk="0">
                  <a:moveTo>
                    <a:pt x="105" y="1"/>
                  </a:moveTo>
                  <a:cubicBezTo>
                    <a:pt x="53" y="1"/>
                    <a:pt x="1" y="67"/>
                    <a:pt x="18" y="128"/>
                  </a:cubicBezTo>
                  <a:cubicBezTo>
                    <a:pt x="1506" y="3021"/>
                    <a:pt x="4400" y="4974"/>
                    <a:pt x="6531" y="7367"/>
                  </a:cubicBezTo>
                  <a:cubicBezTo>
                    <a:pt x="6547" y="7381"/>
                    <a:pt x="6566" y="7388"/>
                    <a:pt x="6585" y="7388"/>
                  </a:cubicBezTo>
                  <a:cubicBezTo>
                    <a:pt x="6658" y="7388"/>
                    <a:pt x="6731" y="7288"/>
                    <a:pt x="6674" y="7212"/>
                  </a:cubicBezTo>
                  <a:cubicBezTo>
                    <a:pt x="4602" y="4712"/>
                    <a:pt x="2209" y="2545"/>
                    <a:pt x="161" y="33"/>
                  </a:cubicBezTo>
                  <a:cubicBezTo>
                    <a:pt x="145" y="10"/>
                    <a:pt x="125" y="1"/>
                    <a:pt x="1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0"/>
            <p:cNvSpPr/>
            <p:nvPr/>
          </p:nvSpPr>
          <p:spPr>
            <a:xfrm>
              <a:off x="4716175" y="2270575"/>
              <a:ext cx="202300" cy="224725"/>
            </a:xfrm>
            <a:custGeom>
              <a:avLst/>
              <a:gdLst/>
              <a:ahLst/>
              <a:cxnLst/>
              <a:rect l="l" t="t" r="r" b="b"/>
              <a:pathLst>
                <a:path w="8092" h="8989" extrusionOk="0">
                  <a:moveTo>
                    <a:pt x="260" y="1"/>
                  </a:moveTo>
                  <a:cubicBezTo>
                    <a:pt x="125" y="1"/>
                    <a:pt x="1" y="170"/>
                    <a:pt x="139" y="289"/>
                  </a:cubicBezTo>
                  <a:cubicBezTo>
                    <a:pt x="3032" y="2861"/>
                    <a:pt x="7616" y="4552"/>
                    <a:pt x="7997" y="8933"/>
                  </a:cubicBezTo>
                  <a:cubicBezTo>
                    <a:pt x="7997" y="8970"/>
                    <a:pt x="8023" y="8988"/>
                    <a:pt x="8048" y="8988"/>
                  </a:cubicBezTo>
                  <a:cubicBezTo>
                    <a:pt x="8070" y="8988"/>
                    <a:pt x="8092" y="8973"/>
                    <a:pt x="8092" y="8945"/>
                  </a:cubicBezTo>
                  <a:cubicBezTo>
                    <a:pt x="7997" y="4409"/>
                    <a:pt x="3282" y="2670"/>
                    <a:pt x="377" y="51"/>
                  </a:cubicBezTo>
                  <a:cubicBezTo>
                    <a:pt x="341" y="16"/>
                    <a:pt x="300" y="1"/>
                    <a:pt x="26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50"/>
            <p:cNvSpPr/>
            <p:nvPr/>
          </p:nvSpPr>
          <p:spPr>
            <a:xfrm>
              <a:off x="4728075" y="2181425"/>
              <a:ext cx="85325" cy="132750"/>
            </a:xfrm>
            <a:custGeom>
              <a:avLst/>
              <a:gdLst/>
              <a:ahLst/>
              <a:cxnLst/>
              <a:rect l="l" t="t" r="r" b="b"/>
              <a:pathLst>
                <a:path w="3413" h="5310" extrusionOk="0">
                  <a:moveTo>
                    <a:pt x="84" y="1"/>
                  </a:moveTo>
                  <a:cubicBezTo>
                    <a:pt x="44" y="1"/>
                    <a:pt x="0" y="36"/>
                    <a:pt x="8" y="81"/>
                  </a:cubicBezTo>
                  <a:cubicBezTo>
                    <a:pt x="79" y="1152"/>
                    <a:pt x="758" y="2045"/>
                    <a:pt x="1317" y="2926"/>
                  </a:cubicBezTo>
                  <a:cubicBezTo>
                    <a:pt x="1544" y="3284"/>
                    <a:pt x="3175" y="4808"/>
                    <a:pt x="2949" y="5165"/>
                  </a:cubicBezTo>
                  <a:cubicBezTo>
                    <a:pt x="2892" y="5245"/>
                    <a:pt x="2956" y="5309"/>
                    <a:pt x="3025" y="5309"/>
                  </a:cubicBezTo>
                  <a:cubicBezTo>
                    <a:pt x="3058" y="5309"/>
                    <a:pt x="3092" y="5295"/>
                    <a:pt x="3115" y="5260"/>
                  </a:cubicBezTo>
                  <a:cubicBezTo>
                    <a:pt x="3413" y="4843"/>
                    <a:pt x="2496" y="3927"/>
                    <a:pt x="2282" y="3641"/>
                  </a:cubicBezTo>
                  <a:cubicBezTo>
                    <a:pt x="1425" y="2510"/>
                    <a:pt x="722" y="1355"/>
                    <a:pt x="139" y="45"/>
                  </a:cubicBezTo>
                  <a:cubicBezTo>
                    <a:pt x="130" y="14"/>
                    <a:pt x="107" y="1"/>
                    <a:pt x="8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50"/>
            <p:cNvSpPr/>
            <p:nvPr/>
          </p:nvSpPr>
          <p:spPr>
            <a:xfrm>
              <a:off x="4827975" y="2339100"/>
              <a:ext cx="121475" cy="151275"/>
            </a:xfrm>
            <a:custGeom>
              <a:avLst/>
              <a:gdLst/>
              <a:ahLst/>
              <a:cxnLst/>
              <a:rect l="l" t="t" r="r" b="b"/>
              <a:pathLst>
                <a:path w="4859" h="6051" extrusionOk="0">
                  <a:moveTo>
                    <a:pt x="120" y="1"/>
                  </a:moveTo>
                  <a:cubicBezTo>
                    <a:pt x="48" y="1"/>
                    <a:pt x="1" y="85"/>
                    <a:pt x="60" y="144"/>
                  </a:cubicBezTo>
                  <a:cubicBezTo>
                    <a:pt x="881" y="1013"/>
                    <a:pt x="1739" y="1811"/>
                    <a:pt x="2501" y="2727"/>
                  </a:cubicBezTo>
                  <a:cubicBezTo>
                    <a:pt x="3394" y="3775"/>
                    <a:pt x="3846" y="4882"/>
                    <a:pt x="4525" y="6025"/>
                  </a:cubicBezTo>
                  <a:cubicBezTo>
                    <a:pt x="4530" y="6042"/>
                    <a:pt x="4544" y="6051"/>
                    <a:pt x="4557" y="6051"/>
                  </a:cubicBezTo>
                  <a:cubicBezTo>
                    <a:pt x="4573" y="6051"/>
                    <a:pt x="4590" y="6039"/>
                    <a:pt x="4596" y="6013"/>
                  </a:cubicBezTo>
                  <a:cubicBezTo>
                    <a:pt x="4858" y="4954"/>
                    <a:pt x="3882" y="3763"/>
                    <a:pt x="3322" y="2977"/>
                  </a:cubicBezTo>
                  <a:cubicBezTo>
                    <a:pt x="2489" y="1834"/>
                    <a:pt x="1405" y="727"/>
                    <a:pt x="167" y="13"/>
                  </a:cubicBezTo>
                  <a:cubicBezTo>
                    <a:pt x="151" y="5"/>
                    <a:pt x="135"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0"/>
            <p:cNvSpPr/>
            <p:nvPr/>
          </p:nvSpPr>
          <p:spPr>
            <a:xfrm>
              <a:off x="4792750" y="2294325"/>
              <a:ext cx="176925" cy="198800"/>
            </a:xfrm>
            <a:custGeom>
              <a:avLst/>
              <a:gdLst/>
              <a:ahLst/>
              <a:cxnLst/>
              <a:rect l="l" t="t" r="r" b="b"/>
              <a:pathLst>
                <a:path w="7077" h="7952" extrusionOk="0">
                  <a:moveTo>
                    <a:pt x="138" y="0"/>
                  </a:moveTo>
                  <a:cubicBezTo>
                    <a:pt x="50" y="0"/>
                    <a:pt x="0" y="121"/>
                    <a:pt x="64" y="184"/>
                  </a:cubicBezTo>
                  <a:cubicBezTo>
                    <a:pt x="850" y="946"/>
                    <a:pt x="6434" y="7209"/>
                    <a:pt x="4934" y="7852"/>
                  </a:cubicBezTo>
                  <a:cubicBezTo>
                    <a:pt x="4881" y="7873"/>
                    <a:pt x="4922" y="7951"/>
                    <a:pt x="4974" y="7951"/>
                  </a:cubicBezTo>
                  <a:cubicBezTo>
                    <a:pt x="4980" y="7951"/>
                    <a:pt x="4987" y="7950"/>
                    <a:pt x="4993" y="7947"/>
                  </a:cubicBezTo>
                  <a:cubicBezTo>
                    <a:pt x="7077" y="7519"/>
                    <a:pt x="1564" y="435"/>
                    <a:pt x="171" y="6"/>
                  </a:cubicBezTo>
                  <a:cubicBezTo>
                    <a:pt x="160" y="2"/>
                    <a:pt x="148" y="0"/>
                    <a:pt x="1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0"/>
            <p:cNvSpPr/>
            <p:nvPr/>
          </p:nvSpPr>
          <p:spPr>
            <a:xfrm>
              <a:off x="4784600" y="2243825"/>
              <a:ext cx="147275" cy="190875"/>
            </a:xfrm>
            <a:custGeom>
              <a:avLst/>
              <a:gdLst/>
              <a:ahLst/>
              <a:cxnLst/>
              <a:rect l="l" t="t" r="r" b="b"/>
              <a:pathLst>
                <a:path w="5891" h="7635" extrusionOk="0">
                  <a:moveTo>
                    <a:pt x="93" y="1"/>
                  </a:moveTo>
                  <a:cubicBezTo>
                    <a:pt x="39" y="1"/>
                    <a:pt x="0" y="76"/>
                    <a:pt x="45" y="109"/>
                  </a:cubicBezTo>
                  <a:cubicBezTo>
                    <a:pt x="1116" y="954"/>
                    <a:pt x="2152" y="1847"/>
                    <a:pt x="3093" y="2859"/>
                  </a:cubicBezTo>
                  <a:cubicBezTo>
                    <a:pt x="4176" y="4014"/>
                    <a:pt x="5712" y="5824"/>
                    <a:pt x="5426" y="7527"/>
                  </a:cubicBezTo>
                  <a:cubicBezTo>
                    <a:pt x="5419" y="7592"/>
                    <a:pt x="5469" y="7635"/>
                    <a:pt x="5517" y="7635"/>
                  </a:cubicBezTo>
                  <a:cubicBezTo>
                    <a:pt x="5548" y="7635"/>
                    <a:pt x="5579" y="7616"/>
                    <a:pt x="5593" y="7574"/>
                  </a:cubicBezTo>
                  <a:cubicBezTo>
                    <a:pt x="5891" y="6098"/>
                    <a:pt x="4962" y="4574"/>
                    <a:pt x="4093" y="3455"/>
                  </a:cubicBezTo>
                  <a:cubicBezTo>
                    <a:pt x="3045" y="2145"/>
                    <a:pt x="1735" y="597"/>
                    <a:pt x="104" y="2"/>
                  </a:cubicBezTo>
                  <a:cubicBezTo>
                    <a:pt x="100" y="1"/>
                    <a:pt x="96"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0"/>
            <p:cNvSpPr/>
            <p:nvPr/>
          </p:nvSpPr>
          <p:spPr>
            <a:xfrm>
              <a:off x="4841150" y="2252775"/>
              <a:ext cx="89725" cy="158600"/>
            </a:xfrm>
            <a:custGeom>
              <a:avLst/>
              <a:gdLst/>
              <a:ahLst/>
              <a:cxnLst/>
              <a:rect l="l" t="t" r="r" b="b"/>
              <a:pathLst>
                <a:path w="3589" h="6344" extrusionOk="0">
                  <a:moveTo>
                    <a:pt x="107" y="1"/>
                  </a:moveTo>
                  <a:cubicBezTo>
                    <a:pt x="54" y="1"/>
                    <a:pt x="1" y="51"/>
                    <a:pt x="9" y="120"/>
                  </a:cubicBezTo>
                  <a:cubicBezTo>
                    <a:pt x="307" y="1144"/>
                    <a:pt x="1057" y="2037"/>
                    <a:pt x="1628" y="2918"/>
                  </a:cubicBezTo>
                  <a:cubicBezTo>
                    <a:pt x="2343" y="4002"/>
                    <a:pt x="3057" y="5085"/>
                    <a:pt x="3510" y="6311"/>
                  </a:cubicBezTo>
                  <a:cubicBezTo>
                    <a:pt x="3514" y="6334"/>
                    <a:pt x="3528" y="6343"/>
                    <a:pt x="3542" y="6343"/>
                  </a:cubicBezTo>
                  <a:cubicBezTo>
                    <a:pt x="3564" y="6343"/>
                    <a:pt x="3588" y="6321"/>
                    <a:pt x="3581" y="6299"/>
                  </a:cubicBezTo>
                  <a:cubicBezTo>
                    <a:pt x="3355" y="5109"/>
                    <a:pt x="2843" y="4097"/>
                    <a:pt x="2224" y="3049"/>
                  </a:cubicBezTo>
                  <a:cubicBezTo>
                    <a:pt x="1628" y="2037"/>
                    <a:pt x="962" y="894"/>
                    <a:pt x="164" y="25"/>
                  </a:cubicBezTo>
                  <a:cubicBezTo>
                    <a:pt x="147" y="8"/>
                    <a:pt x="127" y="1"/>
                    <a:pt x="1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0"/>
            <p:cNvSpPr/>
            <p:nvPr/>
          </p:nvSpPr>
          <p:spPr>
            <a:xfrm>
              <a:off x="4900800" y="2295500"/>
              <a:ext cx="43575" cy="86475"/>
            </a:xfrm>
            <a:custGeom>
              <a:avLst/>
              <a:gdLst/>
              <a:ahLst/>
              <a:cxnLst/>
              <a:rect l="l" t="t" r="r" b="b"/>
              <a:pathLst>
                <a:path w="1743" h="3459" extrusionOk="0">
                  <a:moveTo>
                    <a:pt x="80" y="0"/>
                  </a:moveTo>
                  <a:cubicBezTo>
                    <a:pt x="41" y="0"/>
                    <a:pt x="1" y="32"/>
                    <a:pt x="16" y="78"/>
                  </a:cubicBezTo>
                  <a:cubicBezTo>
                    <a:pt x="195" y="602"/>
                    <a:pt x="516" y="1090"/>
                    <a:pt x="778" y="1566"/>
                  </a:cubicBezTo>
                  <a:cubicBezTo>
                    <a:pt x="1016" y="1995"/>
                    <a:pt x="1671" y="2888"/>
                    <a:pt x="1505" y="3400"/>
                  </a:cubicBezTo>
                  <a:cubicBezTo>
                    <a:pt x="1498" y="3435"/>
                    <a:pt x="1520" y="3458"/>
                    <a:pt x="1547" y="3458"/>
                  </a:cubicBezTo>
                  <a:cubicBezTo>
                    <a:pt x="1565" y="3458"/>
                    <a:pt x="1585" y="3448"/>
                    <a:pt x="1600" y="3424"/>
                  </a:cubicBezTo>
                  <a:cubicBezTo>
                    <a:pt x="1743" y="3019"/>
                    <a:pt x="1374" y="2412"/>
                    <a:pt x="1207" y="2054"/>
                  </a:cubicBezTo>
                  <a:cubicBezTo>
                    <a:pt x="897" y="1376"/>
                    <a:pt x="552" y="661"/>
                    <a:pt x="135" y="30"/>
                  </a:cubicBezTo>
                  <a:cubicBezTo>
                    <a:pt x="123" y="9"/>
                    <a:pt x="102"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0"/>
            <p:cNvSpPr/>
            <p:nvPr/>
          </p:nvSpPr>
          <p:spPr>
            <a:xfrm>
              <a:off x="4728875" y="2153850"/>
              <a:ext cx="210750" cy="236000"/>
            </a:xfrm>
            <a:custGeom>
              <a:avLst/>
              <a:gdLst/>
              <a:ahLst/>
              <a:cxnLst/>
              <a:rect l="l" t="t" r="r" b="b"/>
              <a:pathLst>
                <a:path w="8430" h="9440" extrusionOk="0">
                  <a:moveTo>
                    <a:pt x="152" y="0"/>
                  </a:moveTo>
                  <a:cubicBezTo>
                    <a:pt x="79" y="0"/>
                    <a:pt x="1" y="62"/>
                    <a:pt x="35" y="148"/>
                  </a:cubicBezTo>
                  <a:cubicBezTo>
                    <a:pt x="583" y="1767"/>
                    <a:pt x="2762" y="2827"/>
                    <a:pt x="4095" y="3672"/>
                  </a:cubicBezTo>
                  <a:cubicBezTo>
                    <a:pt x="6274" y="5041"/>
                    <a:pt x="8132" y="6589"/>
                    <a:pt x="8060" y="9387"/>
                  </a:cubicBezTo>
                  <a:cubicBezTo>
                    <a:pt x="8060" y="9422"/>
                    <a:pt x="8090" y="9439"/>
                    <a:pt x="8123" y="9439"/>
                  </a:cubicBezTo>
                  <a:cubicBezTo>
                    <a:pt x="8159" y="9439"/>
                    <a:pt x="8197" y="9419"/>
                    <a:pt x="8203" y="9375"/>
                  </a:cubicBezTo>
                  <a:cubicBezTo>
                    <a:pt x="8429" y="7220"/>
                    <a:pt x="7548" y="5613"/>
                    <a:pt x="5810" y="4327"/>
                  </a:cubicBezTo>
                  <a:cubicBezTo>
                    <a:pt x="4917" y="3660"/>
                    <a:pt x="3941" y="3125"/>
                    <a:pt x="3000" y="2529"/>
                  </a:cubicBezTo>
                  <a:cubicBezTo>
                    <a:pt x="1881" y="1815"/>
                    <a:pt x="1155" y="934"/>
                    <a:pt x="226" y="29"/>
                  </a:cubicBezTo>
                  <a:cubicBezTo>
                    <a:pt x="206" y="9"/>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0"/>
            <p:cNvSpPr/>
            <p:nvPr/>
          </p:nvSpPr>
          <p:spPr>
            <a:xfrm>
              <a:off x="4827875" y="2210675"/>
              <a:ext cx="118875" cy="134300"/>
            </a:xfrm>
            <a:custGeom>
              <a:avLst/>
              <a:gdLst/>
              <a:ahLst/>
              <a:cxnLst/>
              <a:rect l="l" t="t" r="r" b="b"/>
              <a:pathLst>
                <a:path w="4755" h="5372" extrusionOk="0">
                  <a:moveTo>
                    <a:pt x="117" y="1"/>
                  </a:moveTo>
                  <a:cubicBezTo>
                    <a:pt x="32" y="1"/>
                    <a:pt x="1" y="133"/>
                    <a:pt x="76" y="197"/>
                  </a:cubicBezTo>
                  <a:cubicBezTo>
                    <a:pt x="897" y="816"/>
                    <a:pt x="1671" y="1459"/>
                    <a:pt x="2398" y="2173"/>
                  </a:cubicBezTo>
                  <a:cubicBezTo>
                    <a:pt x="3112" y="2876"/>
                    <a:pt x="4410" y="4197"/>
                    <a:pt x="4231" y="5316"/>
                  </a:cubicBezTo>
                  <a:cubicBezTo>
                    <a:pt x="4224" y="5346"/>
                    <a:pt x="4249" y="5371"/>
                    <a:pt x="4272" y="5371"/>
                  </a:cubicBezTo>
                  <a:cubicBezTo>
                    <a:pt x="4285" y="5371"/>
                    <a:pt x="4298" y="5362"/>
                    <a:pt x="4303" y="5340"/>
                  </a:cubicBezTo>
                  <a:cubicBezTo>
                    <a:pt x="4755" y="4376"/>
                    <a:pt x="3969" y="3316"/>
                    <a:pt x="3386" y="2590"/>
                  </a:cubicBezTo>
                  <a:cubicBezTo>
                    <a:pt x="2612" y="1625"/>
                    <a:pt x="1409" y="328"/>
                    <a:pt x="147" y="6"/>
                  </a:cubicBezTo>
                  <a:cubicBezTo>
                    <a:pt x="136" y="3"/>
                    <a:pt x="126"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0"/>
            <p:cNvSpPr/>
            <p:nvPr/>
          </p:nvSpPr>
          <p:spPr>
            <a:xfrm>
              <a:off x="4727650" y="2082425"/>
              <a:ext cx="210600" cy="200825"/>
            </a:xfrm>
            <a:custGeom>
              <a:avLst/>
              <a:gdLst/>
              <a:ahLst/>
              <a:cxnLst/>
              <a:rect l="l" t="t" r="r" b="b"/>
              <a:pathLst>
                <a:path w="8424" h="8033" extrusionOk="0">
                  <a:moveTo>
                    <a:pt x="490" y="1"/>
                  </a:moveTo>
                  <a:cubicBezTo>
                    <a:pt x="433" y="1"/>
                    <a:pt x="377" y="40"/>
                    <a:pt x="370" y="112"/>
                  </a:cubicBezTo>
                  <a:cubicBezTo>
                    <a:pt x="1" y="4255"/>
                    <a:pt x="6335" y="5398"/>
                    <a:pt x="8347" y="8018"/>
                  </a:cubicBezTo>
                  <a:cubicBezTo>
                    <a:pt x="8354" y="8028"/>
                    <a:pt x="8364" y="8032"/>
                    <a:pt x="8373" y="8032"/>
                  </a:cubicBezTo>
                  <a:cubicBezTo>
                    <a:pt x="8398" y="8032"/>
                    <a:pt x="8424" y="8004"/>
                    <a:pt x="8407" y="7970"/>
                  </a:cubicBezTo>
                  <a:cubicBezTo>
                    <a:pt x="7454" y="6565"/>
                    <a:pt x="6085" y="5696"/>
                    <a:pt x="4644" y="4850"/>
                  </a:cubicBezTo>
                  <a:cubicBezTo>
                    <a:pt x="3751" y="4327"/>
                    <a:pt x="2870" y="3791"/>
                    <a:pt x="2108" y="3088"/>
                  </a:cubicBezTo>
                  <a:cubicBezTo>
                    <a:pt x="1204" y="2243"/>
                    <a:pt x="977" y="1207"/>
                    <a:pt x="608" y="88"/>
                  </a:cubicBezTo>
                  <a:cubicBezTo>
                    <a:pt x="587" y="28"/>
                    <a:pt x="538" y="1"/>
                    <a:pt x="4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0"/>
            <p:cNvSpPr/>
            <p:nvPr/>
          </p:nvSpPr>
          <p:spPr>
            <a:xfrm>
              <a:off x="4828275" y="2183375"/>
              <a:ext cx="123850" cy="101250"/>
            </a:xfrm>
            <a:custGeom>
              <a:avLst/>
              <a:gdLst/>
              <a:ahLst/>
              <a:cxnLst/>
              <a:rect l="l" t="t" r="r" b="b"/>
              <a:pathLst>
                <a:path w="4954" h="4050" extrusionOk="0">
                  <a:moveTo>
                    <a:pt x="430" y="1"/>
                  </a:moveTo>
                  <a:cubicBezTo>
                    <a:pt x="320" y="1"/>
                    <a:pt x="209" y="9"/>
                    <a:pt x="96" y="27"/>
                  </a:cubicBezTo>
                  <a:cubicBezTo>
                    <a:pt x="24" y="39"/>
                    <a:pt x="0" y="146"/>
                    <a:pt x="84" y="181"/>
                  </a:cubicBezTo>
                  <a:cubicBezTo>
                    <a:pt x="572" y="443"/>
                    <a:pt x="1072" y="598"/>
                    <a:pt x="1548" y="896"/>
                  </a:cubicBezTo>
                  <a:cubicBezTo>
                    <a:pt x="2084" y="1229"/>
                    <a:pt x="2536" y="1670"/>
                    <a:pt x="2953" y="2134"/>
                  </a:cubicBezTo>
                  <a:cubicBezTo>
                    <a:pt x="3560" y="2777"/>
                    <a:pt x="4096" y="3503"/>
                    <a:pt x="4810" y="4039"/>
                  </a:cubicBezTo>
                  <a:cubicBezTo>
                    <a:pt x="4822" y="4047"/>
                    <a:pt x="4833" y="4050"/>
                    <a:pt x="4845" y="4050"/>
                  </a:cubicBezTo>
                  <a:cubicBezTo>
                    <a:pt x="4904" y="4050"/>
                    <a:pt x="4954" y="3956"/>
                    <a:pt x="4894" y="3896"/>
                  </a:cubicBezTo>
                  <a:cubicBezTo>
                    <a:pt x="3709" y="2723"/>
                    <a:pt x="2397" y="1"/>
                    <a:pt x="4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0"/>
            <p:cNvSpPr/>
            <p:nvPr/>
          </p:nvSpPr>
          <p:spPr>
            <a:xfrm>
              <a:off x="4766800" y="2105050"/>
              <a:ext cx="162700" cy="139925"/>
            </a:xfrm>
            <a:custGeom>
              <a:avLst/>
              <a:gdLst/>
              <a:ahLst/>
              <a:cxnLst/>
              <a:rect l="l" t="t" r="r" b="b"/>
              <a:pathLst>
                <a:path w="6508" h="5597" extrusionOk="0">
                  <a:moveTo>
                    <a:pt x="95" y="1"/>
                  </a:moveTo>
                  <a:cubicBezTo>
                    <a:pt x="46" y="1"/>
                    <a:pt x="0" y="54"/>
                    <a:pt x="19" y="100"/>
                  </a:cubicBezTo>
                  <a:cubicBezTo>
                    <a:pt x="423" y="1148"/>
                    <a:pt x="1912" y="1850"/>
                    <a:pt x="2793" y="2398"/>
                  </a:cubicBezTo>
                  <a:cubicBezTo>
                    <a:pt x="3948" y="3124"/>
                    <a:pt x="6019" y="4029"/>
                    <a:pt x="6317" y="5517"/>
                  </a:cubicBezTo>
                  <a:cubicBezTo>
                    <a:pt x="6333" y="5572"/>
                    <a:pt x="6375" y="5597"/>
                    <a:pt x="6415" y="5597"/>
                  </a:cubicBezTo>
                  <a:cubicBezTo>
                    <a:pt x="6462" y="5597"/>
                    <a:pt x="6507" y="5563"/>
                    <a:pt x="6507" y="5505"/>
                  </a:cubicBezTo>
                  <a:cubicBezTo>
                    <a:pt x="6436" y="4291"/>
                    <a:pt x="5245" y="3517"/>
                    <a:pt x="4329" y="2886"/>
                  </a:cubicBezTo>
                  <a:cubicBezTo>
                    <a:pt x="2936" y="1921"/>
                    <a:pt x="1531" y="981"/>
                    <a:pt x="138" y="16"/>
                  </a:cubicBezTo>
                  <a:cubicBezTo>
                    <a:pt x="124" y="6"/>
                    <a:pt x="109" y="1"/>
                    <a:pt x="9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0"/>
            <p:cNvSpPr/>
            <p:nvPr/>
          </p:nvSpPr>
          <p:spPr>
            <a:xfrm>
              <a:off x="4772900" y="1952825"/>
              <a:ext cx="162850" cy="281500"/>
            </a:xfrm>
            <a:custGeom>
              <a:avLst/>
              <a:gdLst/>
              <a:ahLst/>
              <a:cxnLst/>
              <a:rect l="l" t="t" r="r" b="b"/>
              <a:pathLst>
                <a:path w="6514" h="11260" extrusionOk="0">
                  <a:moveTo>
                    <a:pt x="263" y="1"/>
                  </a:moveTo>
                  <a:cubicBezTo>
                    <a:pt x="224" y="1"/>
                    <a:pt x="185" y="27"/>
                    <a:pt x="179" y="81"/>
                  </a:cubicBezTo>
                  <a:cubicBezTo>
                    <a:pt x="1" y="2164"/>
                    <a:pt x="394" y="4165"/>
                    <a:pt x="1715" y="5820"/>
                  </a:cubicBezTo>
                  <a:cubicBezTo>
                    <a:pt x="3144" y="7594"/>
                    <a:pt x="6132" y="8713"/>
                    <a:pt x="6418" y="11225"/>
                  </a:cubicBezTo>
                  <a:cubicBezTo>
                    <a:pt x="6418" y="11248"/>
                    <a:pt x="6439" y="11259"/>
                    <a:pt x="6462" y="11259"/>
                  </a:cubicBezTo>
                  <a:cubicBezTo>
                    <a:pt x="6487" y="11259"/>
                    <a:pt x="6513" y="11245"/>
                    <a:pt x="6513" y="11213"/>
                  </a:cubicBezTo>
                  <a:cubicBezTo>
                    <a:pt x="6442" y="9511"/>
                    <a:pt x="4989" y="8332"/>
                    <a:pt x="3811" y="7296"/>
                  </a:cubicBezTo>
                  <a:cubicBezTo>
                    <a:pt x="2942" y="6522"/>
                    <a:pt x="2072" y="5820"/>
                    <a:pt x="1429" y="4843"/>
                  </a:cubicBezTo>
                  <a:cubicBezTo>
                    <a:pt x="501" y="3450"/>
                    <a:pt x="501" y="1652"/>
                    <a:pt x="346" y="81"/>
                  </a:cubicBezTo>
                  <a:cubicBezTo>
                    <a:pt x="340" y="27"/>
                    <a:pt x="301" y="1"/>
                    <a:pt x="2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50"/>
            <p:cNvSpPr/>
            <p:nvPr/>
          </p:nvSpPr>
          <p:spPr>
            <a:xfrm>
              <a:off x="4825225" y="2116850"/>
              <a:ext cx="117500" cy="128475"/>
            </a:xfrm>
            <a:custGeom>
              <a:avLst/>
              <a:gdLst/>
              <a:ahLst/>
              <a:cxnLst/>
              <a:rect l="l" t="t" r="r" b="b"/>
              <a:pathLst>
                <a:path w="4700" h="5139" extrusionOk="0">
                  <a:moveTo>
                    <a:pt x="132" y="0"/>
                  </a:moveTo>
                  <a:cubicBezTo>
                    <a:pt x="47" y="0"/>
                    <a:pt x="0" y="135"/>
                    <a:pt x="63" y="187"/>
                  </a:cubicBezTo>
                  <a:cubicBezTo>
                    <a:pt x="849" y="902"/>
                    <a:pt x="1694" y="1533"/>
                    <a:pt x="2420" y="2319"/>
                  </a:cubicBezTo>
                  <a:cubicBezTo>
                    <a:pt x="3111" y="3061"/>
                    <a:pt x="3658" y="3883"/>
                    <a:pt x="4226" y="4708"/>
                  </a:cubicBezTo>
                  <a:lnTo>
                    <a:pt x="4226" y="4708"/>
                  </a:lnTo>
                  <a:cubicBezTo>
                    <a:pt x="4208" y="4728"/>
                    <a:pt x="4203" y="4757"/>
                    <a:pt x="4230" y="4783"/>
                  </a:cubicBezTo>
                  <a:cubicBezTo>
                    <a:pt x="4321" y="4886"/>
                    <a:pt x="4401" y="4999"/>
                    <a:pt x="4491" y="5092"/>
                  </a:cubicBezTo>
                  <a:lnTo>
                    <a:pt x="4491" y="5092"/>
                  </a:lnTo>
                  <a:cubicBezTo>
                    <a:pt x="4492" y="5092"/>
                    <a:pt x="4492" y="5093"/>
                    <a:pt x="4492" y="5093"/>
                  </a:cubicBezTo>
                  <a:cubicBezTo>
                    <a:pt x="4492" y="5093"/>
                    <a:pt x="4492" y="5093"/>
                    <a:pt x="4492" y="5093"/>
                  </a:cubicBezTo>
                  <a:lnTo>
                    <a:pt x="4492" y="5093"/>
                  </a:lnTo>
                  <a:cubicBezTo>
                    <a:pt x="4496" y="5097"/>
                    <a:pt x="4500" y="5101"/>
                    <a:pt x="4504" y="5105"/>
                  </a:cubicBezTo>
                  <a:cubicBezTo>
                    <a:pt x="4521" y="5129"/>
                    <a:pt x="4545" y="5139"/>
                    <a:pt x="4570" y="5139"/>
                  </a:cubicBezTo>
                  <a:cubicBezTo>
                    <a:pt x="4632" y="5139"/>
                    <a:pt x="4699" y="5077"/>
                    <a:pt x="4682" y="5009"/>
                  </a:cubicBezTo>
                  <a:cubicBezTo>
                    <a:pt x="4051" y="3009"/>
                    <a:pt x="2111" y="795"/>
                    <a:pt x="170" y="9"/>
                  </a:cubicBezTo>
                  <a:cubicBezTo>
                    <a:pt x="157" y="3"/>
                    <a:pt x="144"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50"/>
            <p:cNvSpPr/>
            <p:nvPr/>
          </p:nvSpPr>
          <p:spPr>
            <a:xfrm>
              <a:off x="4813100" y="2050300"/>
              <a:ext cx="135450" cy="164050"/>
            </a:xfrm>
            <a:custGeom>
              <a:avLst/>
              <a:gdLst/>
              <a:ahLst/>
              <a:cxnLst/>
              <a:rect l="l" t="t" r="r" b="b"/>
              <a:pathLst>
                <a:path w="5418" h="6562" extrusionOk="0">
                  <a:moveTo>
                    <a:pt x="133" y="1"/>
                  </a:moveTo>
                  <a:cubicBezTo>
                    <a:pt x="47" y="1"/>
                    <a:pt x="1" y="106"/>
                    <a:pt x="60" y="194"/>
                  </a:cubicBezTo>
                  <a:cubicBezTo>
                    <a:pt x="1715" y="2171"/>
                    <a:pt x="4953" y="3695"/>
                    <a:pt x="5310" y="6516"/>
                  </a:cubicBezTo>
                  <a:cubicBezTo>
                    <a:pt x="5310" y="6546"/>
                    <a:pt x="5334" y="6561"/>
                    <a:pt x="5358" y="6561"/>
                  </a:cubicBezTo>
                  <a:cubicBezTo>
                    <a:pt x="5382" y="6561"/>
                    <a:pt x="5406" y="6546"/>
                    <a:pt x="5406" y="6516"/>
                  </a:cubicBezTo>
                  <a:cubicBezTo>
                    <a:pt x="5417" y="5195"/>
                    <a:pt x="4739" y="4159"/>
                    <a:pt x="3905" y="3171"/>
                  </a:cubicBezTo>
                  <a:cubicBezTo>
                    <a:pt x="2917" y="2016"/>
                    <a:pt x="1596" y="671"/>
                    <a:pt x="191" y="16"/>
                  </a:cubicBezTo>
                  <a:cubicBezTo>
                    <a:pt x="170" y="5"/>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0"/>
            <p:cNvSpPr/>
            <p:nvPr/>
          </p:nvSpPr>
          <p:spPr>
            <a:xfrm>
              <a:off x="4821550" y="2001675"/>
              <a:ext cx="124325" cy="146525"/>
            </a:xfrm>
            <a:custGeom>
              <a:avLst/>
              <a:gdLst/>
              <a:ahLst/>
              <a:cxnLst/>
              <a:rect l="l" t="t" r="r" b="b"/>
              <a:pathLst>
                <a:path w="4973" h="5861" extrusionOk="0">
                  <a:moveTo>
                    <a:pt x="95" y="0"/>
                  </a:moveTo>
                  <a:cubicBezTo>
                    <a:pt x="39" y="0"/>
                    <a:pt x="1" y="77"/>
                    <a:pt x="31" y="127"/>
                  </a:cubicBezTo>
                  <a:cubicBezTo>
                    <a:pt x="1555" y="2068"/>
                    <a:pt x="4258" y="3223"/>
                    <a:pt x="4853" y="5818"/>
                  </a:cubicBezTo>
                  <a:cubicBezTo>
                    <a:pt x="4858" y="5847"/>
                    <a:pt x="4879" y="5861"/>
                    <a:pt x="4901" y="5861"/>
                  </a:cubicBezTo>
                  <a:cubicBezTo>
                    <a:pt x="4934" y="5861"/>
                    <a:pt x="4972" y="5832"/>
                    <a:pt x="4972" y="5783"/>
                  </a:cubicBezTo>
                  <a:cubicBezTo>
                    <a:pt x="4639" y="3389"/>
                    <a:pt x="2031" y="1258"/>
                    <a:pt x="126" y="8"/>
                  </a:cubicBezTo>
                  <a:cubicBezTo>
                    <a:pt x="116" y="3"/>
                    <a:pt x="105"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0"/>
            <p:cNvSpPr/>
            <p:nvPr/>
          </p:nvSpPr>
          <p:spPr>
            <a:xfrm>
              <a:off x="4842925" y="1987150"/>
              <a:ext cx="96025" cy="106800"/>
            </a:xfrm>
            <a:custGeom>
              <a:avLst/>
              <a:gdLst/>
              <a:ahLst/>
              <a:cxnLst/>
              <a:rect l="l" t="t" r="r" b="b"/>
              <a:pathLst>
                <a:path w="3841" h="4272" extrusionOk="0">
                  <a:moveTo>
                    <a:pt x="112" y="0"/>
                  </a:moveTo>
                  <a:cubicBezTo>
                    <a:pt x="56" y="0"/>
                    <a:pt x="1" y="47"/>
                    <a:pt x="45" y="101"/>
                  </a:cubicBezTo>
                  <a:cubicBezTo>
                    <a:pt x="1129" y="1601"/>
                    <a:pt x="2748" y="2589"/>
                    <a:pt x="3701" y="4244"/>
                  </a:cubicBezTo>
                  <a:cubicBezTo>
                    <a:pt x="3716" y="4263"/>
                    <a:pt x="3737" y="4271"/>
                    <a:pt x="3757" y="4271"/>
                  </a:cubicBezTo>
                  <a:cubicBezTo>
                    <a:pt x="3801" y="4271"/>
                    <a:pt x="3840" y="4234"/>
                    <a:pt x="3808" y="4185"/>
                  </a:cubicBezTo>
                  <a:cubicBezTo>
                    <a:pt x="2962" y="2589"/>
                    <a:pt x="1546" y="1149"/>
                    <a:pt x="164" y="18"/>
                  </a:cubicBezTo>
                  <a:cubicBezTo>
                    <a:pt x="150" y="6"/>
                    <a:pt x="131"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0"/>
            <p:cNvSpPr/>
            <p:nvPr/>
          </p:nvSpPr>
          <p:spPr>
            <a:xfrm>
              <a:off x="4820225" y="1925100"/>
              <a:ext cx="111125" cy="146800"/>
            </a:xfrm>
            <a:custGeom>
              <a:avLst/>
              <a:gdLst/>
              <a:ahLst/>
              <a:cxnLst/>
              <a:rect l="l" t="t" r="r" b="b"/>
              <a:pathLst>
                <a:path w="4445" h="5872" extrusionOk="0">
                  <a:moveTo>
                    <a:pt x="135" y="0"/>
                  </a:moveTo>
                  <a:cubicBezTo>
                    <a:pt x="58" y="0"/>
                    <a:pt x="0" y="94"/>
                    <a:pt x="60" y="154"/>
                  </a:cubicBezTo>
                  <a:cubicBezTo>
                    <a:pt x="1787" y="1857"/>
                    <a:pt x="3680" y="3357"/>
                    <a:pt x="4299" y="5833"/>
                  </a:cubicBezTo>
                  <a:cubicBezTo>
                    <a:pt x="4308" y="5860"/>
                    <a:pt x="4331" y="5872"/>
                    <a:pt x="4356" y="5872"/>
                  </a:cubicBezTo>
                  <a:cubicBezTo>
                    <a:pt x="4399" y="5872"/>
                    <a:pt x="4445" y="5838"/>
                    <a:pt x="4430" y="5786"/>
                  </a:cubicBezTo>
                  <a:cubicBezTo>
                    <a:pt x="4025" y="3535"/>
                    <a:pt x="2287" y="976"/>
                    <a:pt x="179" y="11"/>
                  </a:cubicBezTo>
                  <a:cubicBezTo>
                    <a:pt x="164" y="4"/>
                    <a:pt x="149" y="0"/>
                    <a:pt x="13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50"/>
            <p:cNvSpPr/>
            <p:nvPr/>
          </p:nvSpPr>
          <p:spPr>
            <a:xfrm>
              <a:off x="4765575" y="1856950"/>
              <a:ext cx="158425" cy="157875"/>
            </a:xfrm>
            <a:custGeom>
              <a:avLst/>
              <a:gdLst/>
              <a:ahLst/>
              <a:cxnLst/>
              <a:rect l="l" t="t" r="r" b="b"/>
              <a:pathLst>
                <a:path w="6337" h="6315" extrusionOk="0">
                  <a:moveTo>
                    <a:pt x="65" y="1"/>
                  </a:moveTo>
                  <a:cubicBezTo>
                    <a:pt x="33" y="1"/>
                    <a:pt x="1" y="27"/>
                    <a:pt x="8" y="70"/>
                  </a:cubicBezTo>
                  <a:cubicBezTo>
                    <a:pt x="568" y="3011"/>
                    <a:pt x="4509" y="4202"/>
                    <a:pt x="6247" y="6309"/>
                  </a:cubicBezTo>
                  <a:cubicBezTo>
                    <a:pt x="6252" y="6313"/>
                    <a:pt x="6259" y="6314"/>
                    <a:pt x="6265" y="6314"/>
                  </a:cubicBezTo>
                  <a:cubicBezTo>
                    <a:pt x="6299" y="6314"/>
                    <a:pt x="6336" y="6266"/>
                    <a:pt x="6306" y="6226"/>
                  </a:cubicBezTo>
                  <a:cubicBezTo>
                    <a:pt x="4437" y="3892"/>
                    <a:pt x="1306" y="2951"/>
                    <a:pt x="115" y="34"/>
                  </a:cubicBezTo>
                  <a:cubicBezTo>
                    <a:pt x="106" y="11"/>
                    <a:pt x="86" y="1"/>
                    <a:pt x="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50"/>
            <p:cNvSpPr/>
            <p:nvPr/>
          </p:nvSpPr>
          <p:spPr>
            <a:xfrm>
              <a:off x="4811500" y="1868525"/>
              <a:ext cx="117650" cy="121650"/>
            </a:xfrm>
            <a:custGeom>
              <a:avLst/>
              <a:gdLst/>
              <a:ahLst/>
              <a:cxnLst/>
              <a:rect l="l" t="t" r="r" b="b"/>
              <a:pathLst>
                <a:path w="4706" h="4866" extrusionOk="0">
                  <a:moveTo>
                    <a:pt x="91" y="1"/>
                  </a:moveTo>
                  <a:cubicBezTo>
                    <a:pt x="47" y="1"/>
                    <a:pt x="1" y="40"/>
                    <a:pt x="16" y="95"/>
                  </a:cubicBezTo>
                  <a:cubicBezTo>
                    <a:pt x="528" y="2167"/>
                    <a:pt x="3005" y="3631"/>
                    <a:pt x="4588" y="4846"/>
                  </a:cubicBezTo>
                  <a:cubicBezTo>
                    <a:pt x="4602" y="4860"/>
                    <a:pt x="4619" y="4865"/>
                    <a:pt x="4634" y="4865"/>
                  </a:cubicBezTo>
                  <a:cubicBezTo>
                    <a:pt x="4673" y="4865"/>
                    <a:pt x="4706" y="4829"/>
                    <a:pt x="4672" y="4786"/>
                  </a:cubicBezTo>
                  <a:cubicBezTo>
                    <a:pt x="4065" y="3953"/>
                    <a:pt x="3267" y="3346"/>
                    <a:pt x="2493" y="2679"/>
                  </a:cubicBezTo>
                  <a:cubicBezTo>
                    <a:pt x="1564" y="1869"/>
                    <a:pt x="862" y="1024"/>
                    <a:pt x="147" y="36"/>
                  </a:cubicBezTo>
                  <a:cubicBezTo>
                    <a:pt x="135" y="11"/>
                    <a:pt x="113"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0"/>
            <p:cNvSpPr/>
            <p:nvPr/>
          </p:nvSpPr>
          <p:spPr>
            <a:xfrm>
              <a:off x="4816650" y="1809675"/>
              <a:ext cx="113400" cy="161800"/>
            </a:xfrm>
            <a:custGeom>
              <a:avLst/>
              <a:gdLst/>
              <a:ahLst/>
              <a:cxnLst/>
              <a:rect l="l" t="t" r="r" b="b"/>
              <a:pathLst>
                <a:path w="4536" h="6472" extrusionOk="0">
                  <a:moveTo>
                    <a:pt x="98" y="0"/>
                  </a:moveTo>
                  <a:cubicBezTo>
                    <a:pt x="62" y="0"/>
                    <a:pt x="25" y="35"/>
                    <a:pt x="25" y="80"/>
                  </a:cubicBezTo>
                  <a:cubicBezTo>
                    <a:pt x="1" y="2711"/>
                    <a:pt x="3037" y="4473"/>
                    <a:pt x="4347" y="6438"/>
                  </a:cubicBezTo>
                  <a:cubicBezTo>
                    <a:pt x="4367" y="6462"/>
                    <a:pt x="4392" y="6472"/>
                    <a:pt x="4417" y="6472"/>
                  </a:cubicBezTo>
                  <a:cubicBezTo>
                    <a:pt x="4478" y="6472"/>
                    <a:pt x="4536" y="6407"/>
                    <a:pt x="4502" y="6331"/>
                  </a:cubicBezTo>
                  <a:cubicBezTo>
                    <a:pt x="3942" y="5295"/>
                    <a:pt x="3168" y="4414"/>
                    <a:pt x="2382" y="3533"/>
                  </a:cubicBezTo>
                  <a:cubicBezTo>
                    <a:pt x="1430" y="2449"/>
                    <a:pt x="799" y="1318"/>
                    <a:pt x="156" y="44"/>
                  </a:cubicBezTo>
                  <a:cubicBezTo>
                    <a:pt x="142" y="13"/>
                    <a:pt x="120"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50"/>
            <p:cNvSpPr/>
            <p:nvPr/>
          </p:nvSpPr>
          <p:spPr>
            <a:xfrm>
              <a:off x="4814675" y="1793075"/>
              <a:ext cx="111200" cy="164825"/>
            </a:xfrm>
            <a:custGeom>
              <a:avLst/>
              <a:gdLst/>
              <a:ahLst/>
              <a:cxnLst/>
              <a:rect l="l" t="t" r="r" b="b"/>
              <a:pathLst>
                <a:path w="4448" h="6593" extrusionOk="0">
                  <a:moveTo>
                    <a:pt x="71" y="1"/>
                  </a:moveTo>
                  <a:cubicBezTo>
                    <a:pt x="36" y="1"/>
                    <a:pt x="0" y="25"/>
                    <a:pt x="9" y="65"/>
                  </a:cubicBezTo>
                  <a:cubicBezTo>
                    <a:pt x="663" y="2494"/>
                    <a:pt x="2759" y="4709"/>
                    <a:pt x="4390" y="6590"/>
                  </a:cubicBezTo>
                  <a:cubicBezTo>
                    <a:pt x="4392" y="6592"/>
                    <a:pt x="4394" y="6592"/>
                    <a:pt x="4397" y="6592"/>
                  </a:cubicBezTo>
                  <a:cubicBezTo>
                    <a:pt x="4414" y="6592"/>
                    <a:pt x="4448" y="6563"/>
                    <a:pt x="4438" y="6542"/>
                  </a:cubicBezTo>
                  <a:cubicBezTo>
                    <a:pt x="3723" y="5554"/>
                    <a:pt x="2985" y="4578"/>
                    <a:pt x="2306" y="3578"/>
                  </a:cubicBezTo>
                  <a:cubicBezTo>
                    <a:pt x="1521" y="2435"/>
                    <a:pt x="937" y="1137"/>
                    <a:pt x="116" y="18"/>
                  </a:cubicBezTo>
                  <a:cubicBezTo>
                    <a:pt x="104" y="6"/>
                    <a:pt x="88" y="1"/>
                    <a:pt x="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50"/>
            <p:cNvSpPr/>
            <p:nvPr/>
          </p:nvSpPr>
          <p:spPr>
            <a:xfrm>
              <a:off x="4803850" y="1718575"/>
              <a:ext cx="112625" cy="204875"/>
            </a:xfrm>
            <a:custGeom>
              <a:avLst/>
              <a:gdLst/>
              <a:ahLst/>
              <a:cxnLst/>
              <a:rect l="l" t="t" r="r" b="b"/>
              <a:pathLst>
                <a:path w="4505" h="8195" extrusionOk="0">
                  <a:moveTo>
                    <a:pt x="592" y="0"/>
                  </a:moveTo>
                  <a:cubicBezTo>
                    <a:pt x="564" y="0"/>
                    <a:pt x="537" y="15"/>
                    <a:pt x="537" y="45"/>
                  </a:cubicBezTo>
                  <a:cubicBezTo>
                    <a:pt x="1" y="3117"/>
                    <a:pt x="2608" y="5998"/>
                    <a:pt x="4406" y="8177"/>
                  </a:cubicBezTo>
                  <a:cubicBezTo>
                    <a:pt x="4419" y="8189"/>
                    <a:pt x="4432" y="8194"/>
                    <a:pt x="4444" y="8194"/>
                  </a:cubicBezTo>
                  <a:cubicBezTo>
                    <a:pt x="4478" y="8194"/>
                    <a:pt x="4504" y="8153"/>
                    <a:pt x="4478" y="8117"/>
                  </a:cubicBezTo>
                  <a:cubicBezTo>
                    <a:pt x="3704" y="6986"/>
                    <a:pt x="2906" y="5867"/>
                    <a:pt x="2192" y="4712"/>
                  </a:cubicBezTo>
                  <a:cubicBezTo>
                    <a:pt x="1275" y="3224"/>
                    <a:pt x="953" y="1724"/>
                    <a:pt x="656" y="45"/>
                  </a:cubicBezTo>
                  <a:cubicBezTo>
                    <a:pt x="650" y="15"/>
                    <a:pt x="620" y="0"/>
                    <a:pt x="5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0"/>
            <p:cNvSpPr/>
            <p:nvPr/>
          </p:nvSpPr>
          <p:spPr>
            <a:xfrm>
              <a:off x="4832150" y="1723400"/>
              <a:ext cx="82050" cy="168375"/>
            </a:xfrm>
            <a:custGeom>
              <a:avLst/>
              <a:gdLst/>
              <a:ahLst/>
              <a:cxnLst/>
              <a:rect l="l" t="t" r="r" b="b"/>
              <a:pathLst>
                <a:path w="3282" h="6735" extrusionOk="0">
                  <a:moveTo>
                    <a:pt x="655" y="1"/>
                  </a:moveTo>
                  <a:cubicBezTo>
                    <a:pt x="622" y="1"/>
                    <a:pt x="589" y="19"/>
                    <a:pt x="583" y="54"/>
                  </a:cubicBezTo>
                  <a:cubicBezTo>
                    <a:pt x="0" y="2376"/>
                    <a:pt x="2500" y="4626"/>
                    <a:pt x="3155" y="6686"/>
                  </a:cubicBezTo>
                  <a:cubicBezTo>
                    <a:pt x="3165" y="6720"/>
                    <a:pt x="3189" y="6734"/>
                    <a:pt x="3212" y="6734"/>
                  </a:cubicBezTo>
                  <a:cubicBezTo>
                    <a:pt x="3247" y="6734"/>
                    <a:pt x="3281" y="6705"/>
                    <a:pt x="3274" y="6662"/>
                  </a:cubicBezTo>
                  <a:cubicBezTo>
                    <a:pt x="3048" y="5650"/>
                    <a:pt x="2643" y="4769"/>
                    <a:pt x="2155" y="3864"/>
                  </a:cubicBezTo>
                  <a:cubicBezTo>
                    <a:pt x="1488" y="2614"/>
                    <a:pt x="1084" y="1412"/>
                    <a:pt x="726" y="54"/>
                  </a:cubicBezTo>
                  <a:cubicBezTo>
                    <a:pt x="720" y="19"/>
                    <a:pt x="688" y="1"/>
                    <a:pt x="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0"/>
            <p:cNvSpPr/>
            <p:nvPr/>
          </p:nvSpPr>
          <p:spPr>
            <a:xfrm>
              <a:off x="4846050" y="1688850"/>
              <a:ext cx="50000" cy="152750"/>
            </a:xfrm>
            <a:custGeom>
              <a:avLst/>
              <a:gdLst/>
              <a:ahLst/>
              <a:cxnLst/>
              <a:rect l="l" t="t" r="r" b="b"/>
              <a:pathLst>
                <a:path w="2000" h="6110" extrusionOk="0">
                  <a:moveTo>
                    <a:pt x="89" y="0"/>
                  </a:moveTo>
                  <a:cubicBezTo>
                    <a:pt x="44" y="0"/>
                    <a:pt x="0" y="42"/>
                    <a:pt x="16" y="103"/>
                  </a:cubicBezTo>
                  <a:cubicBezTo>
                    <a:pt x="504" y="2139"/>
                    <a:pt x="1421" y="4068"/>
                    <a:pt x="1944" y="6092"/>
                  </a:cubicBezTo>
                  <a:cubicBezTo>
                    <a:pt x="1944" y="6105"/>
                    <a:pt x="1952" y="6110"/>
                    <a:pt x="1962" y="6110"/>
                  </a:cubicBezTo>
                  <a:cubicBezTo>
                    <a:pt x="1978" y="6110"/>
                    <a:pt x="2000" y="6095"/>
                    <a:pt x="1992" y="6080"/>
                  </a:cubicBezTo>
                  <a:cubicBezTo>
                    <a:pt x="1659" y="4068"/>
                    <a:pt x="1230" y="1794"/>
                    <a:pt x="158" y="43"/>
                  </a:cubicBezTo>
                  <a:cubicBezTo>
                    <a:pt x="141" y="13"/>
                    <a:pt x="115"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0"/>
            <p:cNvSpPr/>
            <p:nvPr/>
          </p:nvSpPr>
          <p:spPr>
            <a:xfrm>
              <a:off x="4865275" y="1690375"/>
              <a:ext cx="33850" cy="119300"/>
            </a:xfrm>
            <a:custGeom>
              <a:avLst/>
              <a:gdLst/>
              <a:ahLst/>
              <a:cxnLst/>
              <a:rect l="l" t="t" r="r" b="b"/>
              <a:pathLst>
                <a:path w="1354" h="4772" extrusionOk="0">
                  <a:moveTo>
                    <a:pt x="108" y="1"/>
                  </a:moveTo>
                  <a:cubicBezTo>
                    <a:pt x="54" y="1"/>
                    <a:pt x="1" y="55"/>
                    <a:pt x="9" y="125"/>
                  </a:cubicBezTo>
                  <a:cubicBezTo>
                    <a:pt x="271" y="1709"/>
                    <a:pt x="1128" y="3102"/>
                    <a:pt x="1259" y="4745"/>
                  </a:cubicBezTo>
                  <a:cubicBezTo>
                    <a:pt x="1259" y="4763"/>
                    <a:pt x="1274" y="4772"/>
                    <a:pt x="1288" y="4772"/>
                  </a:cubicBezTo>
                  <a:cubicBezTo>
                    <a:pt x="1303" y="4772"/>
                    <a:pt x="1318" y="4763"/>
                    <a:pt x="1318" y="4745"/>
                  </a:cubicBezTo>
                  <a:cubicBezTo>
                    <a:pt x="1354" y="3161"/>
                    <a:pt x="949" y="1447"/>
                    <a:pt x="187" y="54"/>
                  </a:cubicBezTo>
                  <a:cubicBezTo>
                    <a:pt x="166" y="16"/>
                    <a:pt x="137" y="1"/>
                    <a:pt x="10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0"/>
            <p:cNvSpPr/>
            <p:nvPr/>
          </p:nvSpPr>
          <p:spPr>
            <a:xfrm>
              <a:off x="4875900" y="1686200"/>
              <a:ext cx="9250" cy="54600"/>
            </a:xfrm>
            <a:custGeom>
              <a:avLst/>
              <a:gdLst/>
              <a:ahLst/>
              <a:cxnLst/>
              <a:rect l="l" t="t" r="r" b="b"/>
              <a:pathLst>
                <a:path w="370" h="2184" extrusionOk="0">
                  <a:moveTo>
                    <a:pt x="174" y="1"/>
                  </a:moveTo>
                  <a:cubicBezTo>
                    <a:pt x="143" y="1"/>
                    <a:pt x="113" y="18"/>
                    <a:pt x="107" y="54"/>
                  </a:cubicBezTo>
                  <a:cubicBezTo>
                    <a:pt x="0" y="328"/>
                    <a:pt x="60" y="626"/>
                    <a:pt x="96" y="899"/>
                  </a:cubicBezTo>
                  <a:cubicBezTo>
                    <a:pt x="155" y="1316"/>
                    <a:pt x="215" y="1721"/>
                    <a:pt x="238" y="2138"/>
                  </a:cubicBezTo>
                  <a:cubicBezTo>
                    <a:pt x="238" y="2169"/>
                    <a:pt x="258" y="2184"/>
                    <a:pt x="277" y="2184"/>
                  </a:cubicBezTo>
                  <a:cubicBezTo>
                    <a:pt x="294" y="2184"/>
                    <a:pt x="310" y="2172"/>
                    <a:pt x="310" y="2150"/>
                  </a:cubicBezTo>
                  <a:cubicBezTo>
                    <a:pt x="334" y="1780"/>
                    <a:pt x="334" y="1411"/>
                    <a:pt x="334" y="1042"/>
                  </a:cubicBezTo>
                  <a:cubicBezTo>
                    <a:pt x="334" y="721"/>
                    <a:pt x="369" y="352"/>
                    <a:pt x="250" y="54"/>
                  </a:cubicBezTo>
                  <a:cubicBezTo>
                    <a:pt x="238" y="18"/>
                    <a:pt x="206" y="1"/>
                    <a:pt x="17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50"/>
            <p:cNvSpPr/>
            <p:nvPr/>
          </p:nvSpPr>
          <p:spPr>
            <a:xfrm>
              <a:off x="4868750" y="1653000"/>
              <a:ext cx="21100" cy="95950"/>
            </a:xfrm>
            <a:custGeom>
              <a:avLst/>
              <a:gdLst/>
              <a:ahLst/>
              <a:cxnLst/>
              <a:rect l="l" t="t" r="r" b="b"/>
              <a:pathLst>
                <a:path w="844" h="3838" extrusionOk="0">
                  <a:moveTo>
                    <a:pt x="181" y="1"/>
                  </a:moveTo>
                  <a:cubicBezTo>
                    <a:pt x="126" y="1"/>
                    <a:pt x="72" y="47"/>
                    <a:pt x="72" y="120"/>
                  </a:cubicBezTo>
                  <a:cubicBezTo>
                    <a:pt x="1" y="644"/>
                    <a:pt x="155" y="1203"/>
                    <a:pt x="251" y="1727"/>
                  </a:cubicBezTo>
                  <a:cubicBezTo>
                    <a:pt x="346" y="2430"/>
                    <a:pt x="489" y="3108"/>
                    <a:pt x="703" y="3775"/>
                  </a:cubicBezTo>
                  <a:cubicBezTo>
                    <a:pt x="713" y="3819"/>
                    <a:pt x="741" y="3837"/>
                    <a:pt x="768" y="3837"/>
                  </a:cubicBezTo>
                  <a:cubicBezTo>
                    <a:pt x="806" y="3837"/>
                    <a:pt x="843" y="3801"/>
                    <a:pt x="822" y="3751"/>
                  </a:cubicBezTo>
                  <a:cubicBezTo>
                    <a:pt x="643" y="3061"/>
                    <a:pt x="596" y="2382"/>
                    <a:pt x="584" y="1680"/>
                  </a:cubicBezTo>
                  <a:cubicBezTo>
                    <a:pt x="572" y="1156"/>
                    <a:pt x="560" y="525"/>
                    <a:pt x="274" y="60"/>
                  </a:cubicBezTo>
                  <a:cubicBezTo>
                    <a:pt x="251" y="19"/>
                    <a:pt x="216" y="1"/>
                    <a:pt x="18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50"/>
            <p:cNvSpPr/>
            <p:nvPr/>
          </p:nvSpPr>
          <p:spPr>
            <a:xfrm>
              <a:off x="4803050" y="3195825"/>
              <a:ext cx="128600" cy="101925"/>
            </a:xfrm>
            <a:custGeom>
              <a:avLst/>
              <a:gdLst/>
              <a:ahLst/>
              <a:cxnLst/>
              <a:rect l="l" t="t" r="r" b="b"/>
              <a:pathLst>
                <a:path w="5144" h="4077" extrusionOk="0">
                  <a:moveTo>
                    <a:pt x="5073" y="0"/>
                  </a:moveTo>
                  <a:cubicBezTo>
                    <a:pt x="5064" y="0"/>
                    <a:pt x="5055" y="3"/>
                    <a:pt x="5046" y="10"/>
                  </a:cubicBezTo>
                  <a:cubicBezTo>
                    <a:pt x="3295" y="1141"/>
                    <a:pt x="1331" y="2236"/>
                    <a:pt x="57" y="3939"/>
                  </a:cubicBezTo>
                  <a:cubicBezTo>
                    <a:pt x="1" y="4004"/>
                    <a:pt x="69" y="4077"/>
                    <a:pt x="147" y="4077"/>
                  </a:cubicBezTo>
                  <a:cubicBezTo>
                    <a:pt x="168" y="4077"/>
                    <a:pt x="191" y="4071"/>
                    <a:pt x="212" y="4058"/>
                  </a:cubicBezTo>
                  <a:cubicBezTo>
                    <a:pt x="1759" y="2629"/>
                    <a:pt x="3498" y="1439"/>
                    <a:pt x="5105" y="81"/>
                  </a:cubicBezTo>
                  <a:cubicBezTo>
                    <a:pt x="5144" y="52"/>
                    <a:pt x="5112" y="0"/>
                    <a:pt x="50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0"/>
            <p:cNvSpPr/>
            <p:nvPr/>
          </p:nvSpPr>
          <p:spPr>
            <a:xfrm>
              <a:off x="4801750" y="3080875"/>
              <a:ext cx="246300" cy="215900"/>
            </a:xfrm>
            <a:custGeom>
              <a:avLst/>
              <a:gdLst/>
              <a:ahLst/>
              <a:cxnLst/>
              <a:rect l="l" t="t" r="r" b="b"/>
              <a:pathLst>
                <a:path w="9852" h="8636" extrusionOk="0">
                  <a:moveTo>
                    <a:pt x="9743" y="0"/>
                  </a:moveTo>
                  <a:cubicBezTo>
                    <a:pt x="9715" y="0"/>
                    <a:pt x="9686" y="14"/>
                    <a:pt x="9670" y="48"/>
                  </a:cubicBezTo>
                  <a:cubicBezTo>
                    <a:pt x="7669" y="4310"/>
                    <a:pt x="3133" y="5358"/>
                    <a:pt x="37" y="8537"/>
                  </a:cubicBezTo>
                  <a:cubicBezTo>
                    <a:pt x="1" y="8583"/>
                    <a:pt x="42" y="8636"/>
                    <a:pt x="90" y="8636"/>
                  </a:cubicBezTo>
                  <a:cubicBezTo>
                    <a:pt x="104" y="8636"/>
                    <a:pt x="119" y="8631"/>
                    <a:pt x="133" y="8620"/>
                  </a:cubicBezTo>
                  <a:cubicBezTo>
                    <a:pt x="3359" y="5715"/>
                    <a:pt x="8610" y="4858"/>
                    <a:pt x="9836" y="119"/>
                  </a:cubicBezTo>
                  <a:cubicBezTo>
                    <a:pt x="9852" y="50"/>
                    <a:pt x="9797" y="0"/>
                    <a:pt x="974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0"/>
            <p:cNvSpPr/>
            <p:nvPr/>
          </p:nvSpPr>
          <p:spPr>
            <a:xfrm>
              <a:off x="4842850" y="3069175"/>
              <a:ext cx="173525" cy="172350"/>
            </a:xfrm>
            <a:custGeom>
              <a:avLst/>
              <a:gdLst/>
              <a:ahLst/>
              <a:cxnLst/>
              <a:rect l="l" t="t" r="r" b="b"/>
              <a:pathLst>
                <a:path w="6941" h="6894" extrusionOk="0">
                  <a:moveTo>
                    <a:pt x="6811" y="0"/>
                  </a:moveTo>
                  <a:cubicBezTo>
                    <a:pt x="6791" y="0"/>
                    <a:pt x="6770" y="5"/>
                    <a:pt x="6752" y="16"/>
                  </a:cubicBezTo>
                  <a:cubicBezTo>
                    <a:pt x="4525" y="1944"/>
                    <a:pt x="358" y="3552"/>
                    <a:pt x="1" y="6874"/>
                  </a:cubicBezTo>
                  <a:cubicBezTo>
                    <a:pt x="1" y="6888"/>
                    <a:pt x="13" y="6893"/>
                    <a:pt x="23" y="6893"/>
                  </a:cubicBezTo>
                  <a:cubicBezTo>
                    <a:pt x="30" y="6893"/>
                    <a:pt x="36" y="6891"/>
                    <a:pt x="36" y="6886"/>
                  </a:cubicBezTo>
                  <a:cubicBezTo>
                    <a:pt x="858" y="3492"/>
                    <a:pt x="5156" y="2826"/>
                    <a:pt x="6894" y="111"/>
                  </a:cubicBezTo>
                  <a:cubicBezTo>
                    <a:pt x="6941" y="56"/>
                    <a:pt x="6879" y="0"/>
                    <a:pt x="68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50"/>
            <p:cNvSpPr/>
            <p:nvPr/>
          </p:nvSpPr>
          <p:spPr>
            <a:xfrm>
              <a:off x="4844125" y="2994650"/>
              <a:ext cx="228325" cy="203100"/>
            </a:xfrm>
            <a:custGeom>
              <a:avLst/>
              <a:gdLst/>
              <a:ahLst/>
              <a:cxnLst/>
              <a:rect l="l" t="t" r="r" b="b"/>
              <a:pathLst>
                <a:path w="9133" h="8124" extrusionOk="0">
                  <a:moveTo>
                    <a:pt x="9032" y="0"/>
                  </a:moveTo>
                  <a:cubicBezTo>
                    <a:pt x="9002" y="0"/>
                    <a:pt x="8972" y="11"/>
                    <a:pt x="8951" y="32"/>
                  </a:cubicBezTo>
                  <a:cubicBezTo>
                    <a:pt x="7629" y="1878"/>
                    <a:pt x="6117" y="3199"/>
                    <a:pt x="4248" y="4497"/>
                  </a:cubicBezTo>
                  <a:cubicBezTo>
                    <a:pt x="2748" y="5533"/>
                    <a:pt x="1117" y="6545"/>
                    <a:pt x="9" y="8033"/>
                  </a:cubicBezTo>
                  <a:cubicBezTo>
                    <a:pt x="1" y="8085"/>
                    <a:pt x="35" y="8124"/>
                    <a:pt x="64" y="8124"/>
                  </a:cubicBezTo>
                  <a:cubicBezTo>
                    <a:pt x="76" y="8124"/>
                    <a:pt x="86" y="8118"/>
                    <a:pt x="93" y="8104"/>
                  </a:cubicBezTo>
                  <a:cubicBezTo>
                    <a:pt x="1748" y="6592"/>
                    <a:pt x="3605" y="5390"/>
                    <a:pt x="5427" y="4092"/>
                  </a:cubicBezTo>
                  <a:cubicBezTo>
                    <a:pt x="6867" y="3068"/>
                    <a:pt x="8510" y="1830"/>
                    <a:pt x="9118" y="103"/>
                  </a:cubicBezTo>
                  <a:cubicBezTo>
                    <a:pt x="9133" y="35"/>
                    <a:pt x="9084" y="0"/>
                    <a:pt x="90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50"/>
            <p:cNvSpPr/>
            <p:nvPr/>
          </p:nvSpPr>
          <p:spPr>
            <a:xfrm>
              <a:off x="4838100" y="3057325"/>
              <a:ext cx="144900" cy="142350"/>
            </a:xfrm>
            <a:custGeom>
              <a:avLst/>
              <a:gdLst/>
              <a:ahLst/>
              <a:cxnLst/>
              <a:rect l="l" t="t" r="r" b="b"/>
              <a:pathLst>
                <a:path w="5796" h="5694" extrusionOk="0">
                  <a:moveTo>
                    <a:pt x="5738" y="0"/>
                  </a:moveTo>
                  <a:cubicBezTo>
                    <a:pt x="5734" y="0"/>
                    <a:pt x="5731" y="1"/>
                    <a:pt x="5727" y="2"/>
                  </a:cubicBezTo>
                  <a:cubicBezTo>
                    <a:pt x="4394" y="406"/>
                    <a:pt x="3179" y="1299"/>
                    <a:pt x="2143" y="2192"/>
                  </a:cubicBezTo>
                  <a:cubicBezTo>
                    <a:pt x="1143" y="3061"/>
                    <a:pt x="12" y="4264"/>
                    <a:pt x="0" y="5657"/>
                  </a:cubicBezTo>
                  <a:cubicBezTo>
                    <a:pt x="0" y="5680"/>
                    <a:pt x="10" y="5693"/>
                    <a:pt x="20" y="5693"/>
                  </a:cubicBezTo>
                  <a:cubicBezTo>
                    <a:pt x="26" y="5693"/>
                    <a:pt x="32" y="5689"/>
                    <a:pt x="36" y="5681"/>
                  </a:cubicBezTo>
                  <a:cubicBezTo>
                    <a:pt x="715" y="3038"/>
                    <a:pt x="3405" y="1156"/>
                    <a:pt x="5763" y="85"/>
                  </a:cubicBezTo>
                  <a:cubicBezTo>
                    <a:pt x="5796" y="63"/>
                    <a:pt x="5778" y="0"/>
                    <a:pt x="573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50"/>
            <p:cNvSpPr/>
            <p:nvPr/>
          </p:nvSpPr>
          <p:spPr>
            <a:xfrm>
              <a:off x="4866550" y="3005725"/>
              <a:ext cx="187800" cy="152750"/>
            </a:xfrm>
            <a:custGeom>
              <a:avLst/>
              <a:gdLst/>
              <a:ahLst/>
              <a:cxnLst/>
              <a:rect l="l" t="t" r="r" b="b"/>
              <a:pathLst>
                <a:path w="7512" h="6110" extrusionOk="0">
                  <a:moveTo>
                    <a:pt x="7448" y="0"/>
                  </a:moveTo>
                  <a:cubicBezTo>
                    <a:pt x="7438" y="0"/>
                    <a:pt x="7429" y="5"/>
                    <a:pt x="7423" y="18"/>
                  </a:cubicBezTo>
                  <a:cubicBezTo>
                    <a:pt x="5411" y="2613"/>
                    <a:pt x="1684" y="3161"/>
                    <a:pt x="17" y="6042"/>
                  </a:cubicBezTo>
                  <a:cubicBezTo>
                    <a:pt x="0" y="6076"/>
                    <a:pt x="31" y="6110"/>
                    <a:pt x="59" y="6110"/>
                  </a:cubicBezTo>
                  <a:cubicBezTo>
                    <a:pt x="71" y="6110"/>
                    <a:pt x="82" y="6104"/>
                    <a:pt x="89" y="6090"/>
                  </a:cubicBezTo>
                  <a:cubicBezTo>
                    <a:pt x="1970" y="3399"/>
                    <a:pt x="5958" y="2982"/>
                    <a:pt x="7494" y="77"/>
                  </a:cubicBezTo>
                  <a:cubicBezTo>
                    <a:pt x="7512" y="42"/>
                    <a:pt x="7477" y="0"/>
                    <a:pt x="744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0"/>
            <p:cNvSpPr/>
            <p:nvPr/>
          </p:nvSpPr>
          <p:spPr>
            <a:xfrm>
              <a:off x="4924850" y="2911925"/>
              <a:ext cx="163775" cy="202675"/>
            </a:xfrm>
            <a:custGeom>
              <a:avLst/>
              <a:gdLst/>
              <a:ahLst/>
              <a:cxnLst/>
              <a:rect l="l" t="t" r="r" b="b"/>
              <a:pathLst>
                <a:path w="6551" h="8107" extrusionOk="0">
                  <a:moveTo>
                    <a:pt x="6487" y="1"/>
                  </a:moveTo>
                  <a:cubicBezTo>
                    <a:pt x="6468" y="1"/>
                    <a:pt x="6449" y="10"/>
                    <a:pt x="6436" y="31"/>
                  </a:cubicBezTo>
                  <a:cubicBezTo>
                    <a:pt x="5281" y="2901"/>
                    <a:pt x="3091" y="6770"/>
                    <a:pt x="66" y="7961"/>
                  </a:cubicBezTo>
                  <a:cubicBezTo>
                    <a:pt x="1" y="7993"/>
                    <a:pt x="25" y="8106"/>
                    <a:pt x="94" y="8106"/>
                  </a:cubicBezTo>
                  <a:cubicBezTo>
                    <a:pt x="101" y="8106"/>
                    <a:pt x="107" y="8105"/>
                    <a:pt x="114" y="8104"/>
                  </a:cubicBezTo>
                  <a:cubicBezTo>
                    <a:pt x="1698" y="7520"/>
                    <a:pt x="2912" y="6151"/>
                    <a:pt x="3924" y="4865"/>
                  </a:cubicBezTo>
                  <a:cubicBezTo>
                    <a:pt x="5007" y="3520"/>
                    <a:pt x="6258" y="1817"/>
                    <a:pt x="6543" y="67"/>
                  </a:cubicBezTo>
                  <a:cubicBezTo>
                    <a:pt x="6551" y="29"/>
                    <a:pt x="6520" y="1"/>
                    <a:pt x="648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50"/>
            <p:cNvSpPr/>
            <p:nvPr/>
          </p:nvSpPr>
          <p:spPr>
            <a:xfrm>
              <a:off x="4846300" y="3024300"/>
              <a:ext cx="150675" cy="122100"/>
            </a:xfrm>
            <a:custGeom>
              <a:avLst/>
              <a:gdLst/>
              <a:ahLst/>
              <a:cxnLst/>
              <a:rect l="l" t="t" r="r" b="b"/>
              <a:pathLst>
                <a:path w="6027" h="4884" extrusionOk="0">
                  <a:moveTo>
                    <a:pt x="5877" y="0"/>
                  </a:moveTo>
                  <a:cubicBezTo>
                    <a:pt x="5873" y="0"/>
                    <a:pt x="5868" y="0"/>
                    <a:pt x="5863" y="1"/>
                  </a:cubicBezTo>
                  <a:cubicBezTo>
                    <a:pt x="3506" y="513"/>
                    <a:pt x="1220" y="2799"/>
                    <a:pt x="17" y="4799"/>
                  </a:cubicBezTo>
                  <a:cubicBezTo>
                    <a:pt x="1" y="4841"/>
                    <a:pt x="43" y="4883"/>
                    <a:pt x="87" y="4883"/>
                  </a:cubicBezTo>
                  <a:cubicBezTo>
                    <a:pt x="105" y="4883"/>
                    <a:pt x="123" y="4876"/>
                    <a:pt x="137" y="4859"/>
                  </a:cubicBezTo>
                  <a:cubicBezTo>
                    <a:pt x="803" y="3847"/>
                    <a:pt x="1637" y="3013"/>
                    <a:pt x="2554" y="2216"/>
                  </a:cubicBezTo>
                  <a:cubicBezTo>
                    <a:pt x="3601" y="1346"/>
                    <a:pt x="4780" y="834"/>
                    <a:pt x="5935" y="168"/>
                  </a:cubicBezTo>
                  <a:cubicBezTo>
                    <a:pt x="6026" y="122"/>
                    <a:pt x="5975" y="0"/>
                    <a:pt x="58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50"/>
            <p:cNvSpPr/>
            <p:nvPr/>
          </p:nvSpPr>
          <p:spPr>
            <a:xfrm>
              <a:off x="4844475" y="2982850"/>
              <a:ext cx="153925" cy="165650"/>
            </a:xfrm>
            <a:custGeom>
              <a:avLst/>
              <a:gdLst/>
              <a:ahLst/>
              <a:cxnLst/>
              <a:rect l="l" t="t" r="r" b="b"/>
              <a:pathLst>
                <a:path w="6157" h="6626" extrusionOk="0">
                  <a:moveTo>
                    <a:pt x="6058" y="0"/>
                  </a:moveTo>
                  <a:cubicBezTo>
                    <a:pt x="6049" y="0"/>
                    <a:pt x="6041" y="1"/>
                    <a:pt x="6032" y="4"/>
                  </a:cubicBezTo>
                  <a:cubicBezTo>
                    <a:pt x="4639" y="599"/>
                    <a:pt x="3377" y="1849"/>
                    <a:pt x="2317" y="2909"/>
                  </a:cubicBezTo>
                  <a:cubicBezTo>
                    <a:pt x="1305" y="3921"/>
                    <a:pt x="352" y="5147"/>
                    <a:pt x="7" y="6552"/>
                  </a:cubicBezTo>
                  <a:cubicBezTo>
                    <a:pt x="0" y="6601"/>
                    <a:pt x="26" y="6625"/>
                    <a:pt x="53" y="6625"/>
                  </a:cubicBezTo>
                  <a:cubicBezTo>
                    <a:pt x="72" y="6625"/>
                    <a:pt x="92" y="6613"/>
                    <a:pt x="102" y="6588"/>
                  </a:cubicBezTo>
                  <a:cubicBezTo>
                    <a:pt x="876" y="3659"/>
                    <a:pt x="3805" y="1790"/>
                    <a:pt x="6103" y="111"/>
                  </a:cubicBezTo>
                  <a:cubicBezTo>
                    <a:pt x="6156" y="79"/>
                    <a:pt x="6124" y="0"/>
                    <a:pt x="60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0"/>
            <p:cNvSpPr/>
            <p:nvPr/>
          </p:nvSpPr>
          <p:spPr>
            <a:xfrm>
              <a:off x="4881225" y="2942125"/>
              <a:ext cx="141050" cy="137475"/>
            </a:xfrm>
            <a:custGeom>
              <a:avLst/>
              <a:gdLst/>
              <a:ahLst/>
              <a:cxnLst/>
              <a:rect l="l" t="t" r="r" b="b"/>
              <a:pathLst>
                <a:path w="5642" h="5499" extrusionOk="0">
                  <a:moveTo>
                    <a:pt x="5594" y="0"/>
                  </a:moveTo>
                  <a:cubicBezTo>
                    <a:pt x="5591" y="0"/>
                    <a:pt x="5588" y="1"/>
                    <a:pt x="5586" y="2"/>
                  </a:cubicBezTo>
                  <a:cubicBezTo>
                    <a:pt x="2978" y="454"/>
                    <a:pt x="1311" y="3407"/>
                    <a:pt x="25" y="5431"/>
                  </a:cubicBezTo>
                  <a:cubicBezTo>
                    <a:pt x="0" y="5465"/>
                    <a:pt x="34" y="5498"/>
                    <a:pt x="65" y="5498"/>
                  </a:cubicBezTo>
                  <a:cubicBezTo>
                    <a:pt x="78" y="5498"/>
                    <a:pt x="90" y="5493"/>
                    <a:pt x="97" y="5479"/>
                  </a:cubicBezTo>
                  <a:cubicBezTo>
                    <a:pt x="1573" y="3264"/>
                    <a:pt x="3014" y="1073"/>
                    <a:pt x="5598" y="73"/>
                  </a:cubicBezTo>
                  <a:cubicBezTo>
                    <a:pt x="5642" y="62"/>
                    <a:pt x="5625" y="0"/>
                    <a:pt x="559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0"/>
            <p:cNvSpPr/>
            <p:nvPr/>
          </p:nvSpPr>
          <p:spPr>
            <a:xfrm>
              <a:off x="4881375" y="2940175"/>
              <a:ext cx="191900" cy="129450"/>
            </a:xfrm>
            <a:custGeom>
              <a:avLst/>
              <a:gdLst/>
              <a:ahLst/>
              <a:cxnLst/>
              <a:rect l="l" t="t" r="r" b="b"/>
              <a:pathLst>
                <a:path w="7676" h="5178" extrusionOk="0">
                  <a:moveTo>
                    <a:pt x="7556" y="0"/>
                  </a:moveTo>
                  <a:cubicBezTo>
                    <a:pt x="7537" y="0"/>
                    <a:pt x="7516" y="6"/>
                    <a:pt x="7497" y="20"/>
                  </a:cubicBezTo>
                  <a:cubicBezTo>
                    <a:pt x="6365" y="1056"/>
                    <a:pt x="5199" y="1806"/>
                    <a:pt x="3818" y="2497"/>
                  </a:cubicBezTo>
                  <a:cubicBezTo>
                    <a:pt x="2436" y="3175"/>
                    <a:pt x="1401" y="4366"/>
                    <a:pt x="55" y="5069"/>
                  </a:cubicBezTo>
                  <a:cubicBezTo>
                    <a:pt x="1" y="5123"/>
                    <a:pt x="16" y="5177"/>
                    <a:pt x="55" y="5177"/>
                  </a:cubicBezTo>
                  <a:cubicBezTo>
                    <a:pt x="59" y="5177"/>
                    <a:pt x="63" y="5177"/>
                    <a:pt x="67" y="5176"/>
                  </a:cubicBezTo>
                  <a:cubicBezTo>
                    <a:pt x="1651" y="4604"/>
                    <a:pt x="2901" y="3437"/>
                    <a:pt x="4401" y="2699"/>
                  </a:cubicBezTo>
                  <a:cubicBezTo>
                    <a:pt x="5615" y="2092"/>
                    <a:pt x="7020" y="1437"/>
                    <a:pt x="7639" y="139"/>
                  </a:cubicBezTo>
                  <a:cubicBezTo>
                    <a:pt x="7676" y="66"/>
                    <a:pt x="7621" y="0"/>
                    <a:pt x="75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0"/>
            <p:cNvSpPr/>
            <p:nvPr/>
          </p:nvSpPr>
          <p:spPr>
            <a:xfrm>
              <a:off x="4924825" y="2863925"/>
              <a:ext cx="160825" cy="186625"/>
            </a:xfrm>
            <a:custGeom>
              <a:avLst/>
              <a:gdLst/>
              <a:ahLst/>
              <a:cxnLst/>
              <a:rect l="l" t="t" r="r" b="b"/>
              <a:pathLst>
                <a:path w="6433" h="7465" extrusionOk="0">
                  <a:moveTo>
                    <a:pt x="6307" y="0"/>
                  </a:moveTo>
                  <a:cubicBezTo>
                    <a:pt x="6270" y="0"/>
                    <a:pt x="6236" y="15"/>
                    <a:pt x="6223" y="46"/>
                  </a:cubicBezTo>
                  <a:cubicBezTo>
                    <a:pt x="4818" y="2939"/>
                    <a:pt x="3389" y="6178"/>
                    <a:pt x="91" y="7345"/>
                  </a:cubicBezTo>
                  <a:cubicBezTo>
                    <a:pt x="0" y="7356"/>
                    <a:pt x="29" y="7465"/>
                    <a:pt x="103" y="7465"/>
                  </a:cubicBezTo>
                  <a:cubicBezTo>
                    <a:pt x="107" y="7465"/>
                    <a:pt x="111" y="7464"/>
                    <a:pt x="115" y="7464"/>
                  </a:cubicBezTo>
                  <a:cubicBezTo>
                    <a:pt x="3080" y="6809"/>
                    <a:pt x="6128" y="3118"/>
                    <a:pt x="6425" y="106"/>
                  </a:cubicBezTo>
                  <a:cubicBezTo>
                    <a:pt x="6433" y="39"/>
                    <a:pt x="6367" y="0"/>
                    <a:pt x="63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50"/>
            <p:cNvSpPr/>
            <p:nvPr/>
          </p:nvSpPr>
          <p:spPr>
            <a:xfrm>
              <a:off x="4880000" y="2860575"/>
              <a:ext cx="160125" cy="158625"/>
            </a:xfrm>
            <a:custGeom>
              <a:avLst/>
              <a:gdLst/>
              <a:ahLst/>
              <a:cxnLst/>
              <a:rect l="l" t="t" r="r" b="b"/>
              <a:pathLst>
                <a:path w="6405" h="6345" extrusionOk="0">
                  <a:moveTo>
                    <a:pt x="6197" y="1"/>
                  </a:moveTo>
                  <a:cubicBezTo>
                    <a:pt x="6192" y="1"/>
                    <a:pt x="6187" y="1"/>
                    <a:pt x="6182" y="2"/>
                  </a:cubicBezTo>
                  <a:cubicBezTo>
                    <a:pt x="4718" y="263"/>
                    <a:pt x="3408" y="1418"/>
                    <a:pt x="2372" y="2383"/>
                  </a:cubicBezTo>
                  <a:cubicBezTo>
                    <a:pt x="1206" y="3442"/>
                    <a:pt x="455" y="4728"/>
                    <a:pt x="15" y="6217"/>
                  </a:cubicBezTo>
                  <a:cubicBezTo>
                    <a:pt x="1" y="6296"/>
                    <a:pt x="60" y="6344"/>
                    <a:pt x="114" y="6344"/>
                  </a:cubicBezTo>
                  <a:cubicBezTo>
                    <a:pt x="150" y="6344"/>
                    <a:pt x="184" y="6323"/>
                    <a:pt x="193" y="6276"/>
                  </a:cubicBezTo>
                  <a:cubicBezTo>
                    <a:pt x="1182" y="3454"/>
                    <a:pt x="4027" y="1859"/>
                    <a:pt x="6289" y="240"/>
                  </a:cubicBezTo>
                  <a:cubicBezTo>
                    <a:pt x="6404" y="159"/>
                    <a:pt x="6331" y="1"/>
                    <a:pt x="61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50"/>
            <p:cNvSpPr/>
            <p:nvPr/>
          </p:nvSpPr>
          <p:spPr>
            <a:xfrm>
              <a:off x="4890100" y="2863950"/>
              <a:ext cx="181350" cy="162175"/>
            </a:xfrm>
            <a:custGeom>
              <a:avLst/>
              <a:gdLst/>
              <a:ahLst/>
              <a:cxnLst/>
              <a:rect l="l" t="t" r="r" b="b"/>
              <a:pathLst>
                <a:path w="7254" h="6487" extrusionOk="0">
                  <a:moveTo>
                    <a:pt x="7121" y="1"/>
                  </a:moveTo>
                  <a:cubicBezTo>
                    <a:pt x="7107" y="1"/>
                    <a:pt x="7092" y="4"/>
                    <a:pt x="7076" y="9"/>
                  </a:cubicBezTo>
                  <a:cubicBezTo>
                    <a:pt x="5647" y="450"/>
                    <a:pt x="4492" y="1569"/>
                    <a:pt x="3504" y="2641"/>
                  </a:cubicBezTo>
                  <a:cubicBezTo>
                    <a:pt x="2337" y="3879"/>
                    <a:pt x="1218" y="5141"/>
                    <a:pt x="40" y="6355"/>
                  </a:cubicBezTo>
                  <a:cubicBezTo>
                    <a:pt x="0" y="6405"/>
                    <a:pt x="42" y="6486"/>
                    <a:pt x="105" y="6486"/>
                  </a:cubicBezTo>
                  <a:cubicBezTo>
                    <a:pt x="118" y="6486"/>
                    <a:pt x="132" y="6483"/>
                    <a:pt x="147" y="6474"/>
                  </a:cubicBezTo>
                  <a:cubicBezTo>
                    <a:pt x="1444" y="5855"/>
                    <a:pt x="2421" y="4665"/>
                    <a:pt x="3349" y="3593"/>
                  </a:cubicBezTo>
                  <a:cubicBezTo>
                    <a:pt x="4504" y="2248"/>
                    <a:pt x="5695" y="1200"/>
                    <a:pt x="7159" y="200"/>
                  </a:cubicBezTo>
                  <a:cubicBezTo>
                    <a:pt x="7254" y="137"/>
                    <a:pt x="7219" y="1"/>
                    <a:pt x="71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0"/>
            <p:cNvSpPr/>
            <p:nvPr/>
          </p:nvSpPr>
          <p:spPr>
            <a:xfrm>
              <a:off x="4894450" y="2799900"/>
              <a:ext cx="184400" cy="148625"/>
            </a:xfrm>
            <a:custGeom>
              <a:avLst/>
              <a:gdLst/>
              <a:ahLst/>
              <a:cxnLst/>
              <a:rect l="l" t="t" r="r" b="b"/>
              <a:pathLst>
                <a:path w="7376" h="5945" extrusionOk="0">
                  <a:moveTo>
                    <a:pt x="7222" y="1"/>
                  </a:moveTo>
                  <a:cubicBezTo>
                    <a:pt x="7207" y="1"/>
                    <a:pt x="7191" y="4"/>
                    <a:pt x="7176" y="12"/>
                  </a:cubicBezTo>
                  <a:cubicBezTo>
                    <a:pt x="4426" y="1274"/>
                    <a:pt x="1544" y="3226"/>
                    <a:pt x="8" y="5905"/>
                  </a:cubicBezTo>
                  <a:cubicBezTo>
                    <a:pt x="0" y="5922"/>
                    <a:pt x="15" y="5944"/>
                    <a:pt x="33" y="5944"/>
                  </a:cubicBezTo>
                  <a:cubicBezTo>
                    <a:pt x="40" y="5944"/>
                    <a:pt x="49" y="5940"/>
                    <a:pt x="56" y="5929"/>
                  </a:cubicBezTo>
                  <a:cubicBezTo>
                    <a:pt x="985" y="4441"/>
                    <a:pt x="2211" y="3393"/>
                    <a:pt x="3687" y="2464"/>
                  </a:cubicBezTo>
                  <a:cubicBezTo>
                    <a:pt x="4878" y="1702"/>
                    <a:pt x="6223" y="1107"/>
                    <a:pt x="7295" y="154"/>
                  </a:cubicBezTo>
                  <a:cubicBezTo>
                    <a:pt x="7375" y="94"/>
                    <a:pt x="7304" y="1"/>
                    <a:pt x="72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0"/>
            <p:cNvSpPr/>
            <p:nvPr/>
          </p:nvSpPr>
          <p:spPr>
            <a:xfrm>
              <a:off x="4935650" y="2696875"/>
              <a:ext cx="198900" cy="194275"/>
            </a:xfrm>
            <a:custGeom>
              <a:avLst/>
              <a:gdLst/>
              <a:ahLst/>
              <a:cxnLst/>
              <a:rect l="l" t="t" r="r" b="b"/>
              <a:pathLst>
                <a:path w="7956" h="7771" extrusionOk="0">
                  <a:moveTo>
                    <a:pt x="7850" y="0"/>
                  </a:moveTo>
                  <a:cubicBezTo>
                    <a:pt x="7819" y="0"/>
                    <a:pt x="7788" y="15"/>
                    <a:pt x="7766" y="49"/>
                  </a:cubicBezTo>
                  <a:cubicBezTo>
                    <a:pt x="5695" y="3156"/>
                    <a:pt x="2670" y="5026"/>
                    <a:pt x="75" y="7609"/>
                  </a:cubicBezTo>
                  <a:cubicBezTo>
                    <a:pt x="1" y="7665"/>
                    <a:pt x="78" y="7770"/>
                    <a:pt x="160" y="7770"/>
                  </a:cubicBezTo>
                  <a:cubicBezTo>
                    <a:pt x="184" y="7770"/>
                    <a:pt x="208" y="7761"/>
                    <a:pt x="230" y="7740"/>
                  </a:cubicBezTo>
                  <a:cubicBezTo>
                    <a:pt x="2801" y="5299"/>
                    <a:pt x="6528" y="3537"/>
                    <a:pt x="7933" y="108"/>
                  </a:cubicBezTo>
                  <a:cubicBezTo>
                    <a:pt x="7956" y="47"/>
                    <a:pt x="7905" y="0"/>
                    <a:pt x="78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0"/>
            <p:cNvSpPr/>
            <p:nvPr/>
          </p:nvSpPr>
          <p:spPr>
            <a:xfrm>
              <a:off x="5018950" y="2646550"/>
              <a:ext cx="133075" cy="182300"/>
            </a:xfrm>
            <a:custGeom>
              <a:avLst/>
              <a:gdLst/>
              <a:ahLst/>
              <a:cxnLst/>
              <a:rect l="l" t="t" r="r" b="b"/>
              <a:pathLst>
                <a:path w="5323" h="7292" extrusionOk="0">
                  <a:moveTo>
                    <a:pt x="5200" y="0"/>
                  </a:moveTo>
                  <a:cubicBezTo>
                    <a:pt x="5160" y="0"/>
                    <a:pt x="5120" y="16"/>
                    <a:pt x="5101" y="50"/>
                  </a:cubicBezTo>
                  <a:cubicBezTo>
                    <a:pt x="4395" y="1174"/>
                    <a:pt x="2475" y="7098"/>
                    <a:pt x="559" y="7098"/>
                  </a:cubicBezTo>
                  <a:cubicBezTo>
                    <a:pt x="406" y="7098"/>
                    <a:pt x="253" y="7060"/>
                    <a:pt x="100" y="6979"/>
                  </a:cubicBezTo>
                  <a:cubicBezTo>
                    <a:pt x="93" y="6975"/>
                    <a:pt x="85" y="6974"/>
                    <a:pt x="77" y="6974"/>
                  </a:cubicBezTo>
                  <a:cubicBezTo>
                    <a:pt x="37" y="6974"/>
                    <a:pt x="1" y="7020"/>
                    <a:pt x="41" y="7050"/>
                  </a:cubicBezTo>
                  <a:cubicBezTo>
                    <a:pt x="250" y="7216"/>
                    <a:pt x="470" y="7292"/>
                    <a:pt x="697" y="7292"/>
                  </a:cubicBezTo>
                  <a:cubicBezTo>
                    <a:pt x="2695" y="7292"/>
                    <a:pt x="5187" y="1414"/>
                    <a:pt x="5315" y="109"/>
                  </a:cubicBezTo>
                  <a:cubicBezTo>
                    <a:pt x="5323" y="37"/>
                    <a:pt x="5261" y="0"/>
                    <a:pt x="5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0"/>
            <p:cNvSpPr/>
            <p:nvPr/>
          </p:nvSpPr>
          <p:spPr>
            <a:xfrm>
              <a:off x="4917750" y="2731425"/>
              <a:ext cx="159725" cy="166175"/>
            </a:xfrm>
            <a:custGeom>
              <a:avLst/>
              <a:gdLst/>
              <a:ahLst/>
              <a:cxnLst/>
              <a:rect l="l" t="t" r="r" b="b"/>
              <a:pathLst>
                <a:path w="6389" h="6647" extrusionOk="0">
                  <a:moveTo>
                    <a:pt x="6286" y="0"/>
                  </a:moveTo>
                  <a:cubicBezTo>
                    <a:pt x="6273" y="0"/>
                    <a:pt x="6258" y="4"/>
                    <a:pt x="6244" y="12"/>
                  </a:cubicBezTo>
                  <a:cubicBezTo>
                    <a:pt x="3839" y="1572"/>
                    <a:pt x="1124" y="3858"/>
                    <a:pt x="17" y="6549"/>
                  </a:cubicBezTo>
                  <a:cubicBezTo>
                    <a:pt x="1" y="6606"/>
                    <a:pt x="47" y="6647"/>
                    <a:pt x="84" y="6647"/>
                  </a:cubicBezTo>
                  <a:cubicBezTo>
                    <a:pt x="101" y="6647"/>
                    <a:pt x="117" y="6639"/>
                    <a:pt x="124" y="6620"/>
                  </a:cubicBezTo>
                  <a:cubicBezTo>
                    <a:pt x="1505" y="3715"/>
                    <a:pt x="4279" y="2393"/>
                    <a:pt x="6339" y="131"/>
                  </a:cubicBezTo>
                  <a:cubicBezTo>
                    <a:pt x="6388" y="82"/>
                    <a:pt x="6348" y="0"/>
                    <a:pt x="628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0"/>
            <p:cNvSpPr/>
            <p:nvPr/>
          </p:nvSpPr>
          <p:spPr>
            <a:xfrm>
              <a:off x="4935475" y="2672350"/>
              <a:ext cx="163825" cy="184625"/>
            </a:xfrm>
            <a:custGeom>
              <a:avLst/>
              <a:gdLst/>
              <a:ahLst/>
              <a:cxnLst/>
              <a:rect l="l" t="t" r="r" b="b"/>
              <a:pathLst>
                <a:path w="6553" h="7385" extrusionOk="0">
                  <a:moveTo>
                    <a:pt x="6465" y="0"/>
                  </a:moveTo>
                  <a:cubicBezTo>
                    <a:pt x="6447" y="0"/>
                    <a:pt x="6430" y="9"/>
                    <a:pt x="6416" y="30"/>
                  </a:cubicBezTo>
                  <a:cubicBezTo>
                    <a:pt x="4773" y="2887"/>
                    <a:pt x="1868" y="4494"/>
                    <a:pt x="58" y="7209"/>
                  </a:cubicBezTo>
                  <a:cubicBezTo>
                    <a:pt x="0" y="7300"/>
                    <a:pt x="80" y="7385"/>
                    <a:pt x="166" y="7385"/>
                  </a:cubicBezTo>
                  <a:cubicBezTo>
                    <a:pt x="204" y="7385"/>
                    <a:pt x="243" y="7368"/>
                    <a:pt x="272" y="7328"/>
                  </a:cubicBezTo>
                  <a:cubicBezTo>
                    <a:pt x="2094" y="4673"/>
                    <a:pt x="5213" y="3125"/>
                    <a:pt x="6535" y="113"/>
                  </a:cubicBezTo>
                  <a:cubicBezTo>
                    <a:pt x="6552" y="54"/>
                    <a:pt x="6509" y="0"/>
                    <a:pt x="646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0"/>
            <p:cNvSpPr/>
            <p:nvPr/>
          </p:nvSpPr>
          <p:spPr>
            <a:xfrm>
              <a:off x="4984250" y="2574700"/>
              <a:ext cx="146750" cy="226700"/>
            </a:xfrm>
            <a:custGeom>
              <a:avLst/>
              <a:gdLst/>
              <a:ahLst/>
              <a:cxnLst/>
              <a:rect l="l" t="t" r="r" b="b"/>
              <a:pathLst>
                <a:path w="5870" h="9068" extrusionOk="0">
                  <a:moveTo>
                    <a:pt x="5507" y="1"/>
                  </a:moveTo>
                  <a:cubicBezTo>
                    <a:pt x="5453" y="1"/>
                    <a:pt x="5397" y="32"/>
                    <a:pt x="5370" y="102"/>
                  </a:cubicBezTo>
                  <a:cubicBezTo>
                    <a:pt x="4822" y="1578"/>
                    <a:pt x="4536" y="3126"/>
                    <a:pt x="3941" y="4590"/>
                  </a:cubicBezTo>
                  <a:cubicBezTo>
                    <a:pt x="3354" y="6064"/>
                    <a:pt x="2177" y="8839"/>
                    <a:pt x="271" y="8839"/>
                  </a:cubicBezTo>
                  <a:cubicBezTo>
                    <a:pt x="205" y="8839"/>
                    <a:pt x="139" y="8836"/>
                    <a:pt x="72" y="8829"/>
                  </a:cubicBezTo>
                  <a:cubicBezTo>
                    <a:pt x="0" y="8829"/>
                    <a:pt x="0" y="8960"/>
                    <a:pt x="60" y="8972"/>
                  </a:cubicBezTo>
                  <a:cubicBezTo>
                    <a:pt x="262" y="9037"/>
                    <a:pt x="458" y="9067"/>
                    <a:pt x="647" y="9067"/>
                  </a:cubicBezTo>
                  <a:cubicBezTo>
                    <a:pt x="2074" y="9067"/>
                    <a:pt x="3093" y="7350"/>
                    <a:pt x="3703" y="6245"/>
                  </a:cubicBezTo>
                  <a:cubicBezTo>
                    <a:pt x="4596" y="4626"/>
                    <a:pt x="5870" y="2031"/>
                    <a:pt x="5644" y="126"/>
                  </a:cubicBezTo>
                  <a:cubicBezTo>
                    <a:pt x="5637" y="47"/>
                    <a:pt x="5573" y="1"/>
                    <a:pt x="550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0"/>
            <p:cNvSpPr/>
            <p:nvPr/>
          </p:nvSpPr>
          <p:spPr>
            <a:xfrm>
              <a:off x="4916675" y="2676575"/>
              <a:ext cx="159500" cy="210175"/>
            </a:xfrm>
            <a:custGeom>
              <a:avLst/>
              <a:gdLst/>
              <a:ahLst/>
              <a:cxnLst/>
              <a:rect l="l" t="t" r="r" b="b"/>
              <a:pathLst>
                <a:path w="6380" h="8407" extrusionOk="0">
                  <a:moveTo>
                    <a:pt x="6223" y="0"/>
                  </a:moveTo>
                  <a:cubicBezTo>
                    <a:pt x="6205" y="0"/>
                    <a:pt x="6186" y="5"/>
                    <a:pt x="6168" y="15"/>
                  </a:cubicBezTo>
                  <a:cubicBezTo>
                    <a:pt x="2810" y="1789"/>
                    <a:pt x="1274" y="5040"/>
                    <a:pt x="0" y="8397"/>
                  </a:cubicBezTo>
                  <a:cubicBezTo>
                    <a:pt x="0" y="8403"/>
                    <a:pt x="6" y="8406"/>
                    <a:pt x="14" y="8406"/>
                  </a:cubicBezTo>
                  <a:cubicBezTo>
                    <a:pt x="21" y="8406"/>
                    <a:pt x="30" y="8403"/>
                    <a:pt x="36" y="8397"/>
                  </a:cubicBezTo>
                  <a:cubicBezTo>
                    <a:pt x="929" y="7147"/>
                    <a:pt x="1322" y="5623"/>
                    <a:pt x="2155" y="4349"/>
                  </a:cubicBezTo>
                  <a:cubicBezTo>
                    <a:pt x="3251" y="2647"/>
                    <a:pt x="4953" y="1623"/>
                    <a:pt x="6311" y="194"/>
                  </a:cubicBezTo>
                  <a:cubicBezTo>
                    <a:pt x="6380" y="105"/>
                    <a:pt x="6310" y="0"/>
                    <a:pt x="62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0"/>
            <p:cNvSpPr/>
            <p:nvPr/>
          </p:nvSpPr>
          <p:spPr>
            <a:xfrm>
              <a:off x="4921725" y="2605475"/>
              <a:ext cx="178825" cy="225625"/>
            </a:xfrm>
            <a:custGeom>
              <a:avLst/>
              <a:gdLst/>
              <a:ahLst/>
              <a:cxnLst/>
              <a:rect l="l" t="t" r="r" b="b"/>
              <a:pathLst>
                <a:path w="7153" h="9025" extrusionOk="0">
                  <a:moveTo>
                    <a:pt x="7018" y="1"/>
                  </a:moveTo>
                  <a:cubicBezTo>
                    <a:pt x="7012" y="1"/>
                    <a:pt x="7007" y="1"/>
                    <a:pt x="7002" y="2"/>
                  </a:cubicBezTo>
                  <a:cubicBezTo>
                    <a:pt x="6323" y="109"/>
                    <a:pt x="5740" y="823"/>
                    <a:pt x="5299" y="1276"/>
                  </a:cubicBezTo>
                  <a:cubicBezTo>
                    <a:pt x="4418" y="2205"/>
                    <a:pt x="3620" y="3205"/>
                    <a:pt x="2858" y="4229"/>
                  </a:cubicBezTo>
                  <a:cubicBezTo>
                    <a:pt x="2156" y="5181"/>
                    <a:pt x="1" y="7693"/>
                    <a:pt x="834" y="9003"/>
                  </a:cubicBezTo>
                  <a:cubicBezTo>
                    <a:pt x="853" y="9018"/>
                    <a:pt x="875" y="9025"/>
                    <a:pt x="896" y="9025"/>
                  </a:cubicBezTo>
                  <a:cubicBezTo>
                    <a:pt x="942" y="9025"/>
                    <a:pt x="982" y="8992"/>
                    <a:pt x="965" y="8943"/>
                  </a:cubicBezTo>
                  <a:cubicBezTo>
                    <a:pt x="608" y="7550"/>
                    <a:pt x="2727" y="5193"/>
                    <a:pt x="3489" y="4193"/>
                  </a:cubicBezTo>
                  <a:cubicBezTo>
                    <a:pt x="4573" y="2752"/>
                    <a:pt x="6073" y="1574"/>
                    <a:pt x="7097" y="133"/>
                  </a:cubicBezTo>
                  <a:cubicBezTo>
                    <a:pt x="7152" y="67"/>
                    <a:pt x="7085" y="1"/>
                    <a:pt x="70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0"/>
            <p:cNvSpPr/>
            <p:nvPr/>
          </p:nvSpPr>
          <p:spPr>
            <a:xfrm>
              <a:off x="4946700" y="2523675"/>
              <a:ext cx="193200" cy="214125"/>
            </a:xfrm>
            <a:custGeom>
              <a:avLst/>
              <a:gdLst/>
              <a:ahLst/>
              <a:cxnLst/>
              <a:rect l="l" t="t" r="r" b="b"/>
              <a:pathLst>
                <a:path w="7728" h="8565" extrusionOk="0">
                  <a:moveTo>
                    <a:pt x="7589" y="0"/>
                  </a:moveTo>
                  <a:cubicBezTo>
                    <a:pt x="7568" y="0"/>
                    <a:pt x="7546" y="7"/>
                    <a:pt x="7527" y="23"/>
                  </a:cubicBezTo>
                  <a:cubicBezTo>
                    <a:pt x="5074" y="2833"/>
                    <a:pt x="1990" y="5238"/>
                    <a:pt x="26" y="8441"/>
                  </a:cubicBezTo>
                  <a:cubicBezTo>
                    <a:pt x="1" y="8500"/>
                    <a:pt x="58" y="8564"/>
                    <a:pt x="115" y="8564"/>
                  </a:cubicBezTo>
                  <a:cubicBezTo>
                    <a:pt x="139" y="8564"/>
                    <a:pt x="163" y="8553"/>
                    <a:pt x="181" y="8525"/>
                  </a:cubicBezTo>
                  <a:cubicBezTo>
                    <a:pt x="2312" y="5417"/>
                    <a:pt x="5717" y="3357"/>
                    <a:pt x="7682" y="143"/>
                  </a:cubicBezTo>
                  <a:cubicBezTo>
                    <a:pt x="7727" y="78"/>
                    <a:pt x="7660" y="0"/>
                    <a:pt x="75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0"/>
            <p:cNvSpPr/>
            <p:nvPr/>
          </p:nvSpPr>
          <p:spPr>
            <a:xfrm>
              <a:off x="4952225" y="2480675"/>
              <a:ext cx="149425" cy="204650"/>
            </a:xfrm>
            <a:custGeom>
              <a:avLst/>
              <a:gdLst/>
              <a:ahLst/>
              <a:cxnLst/>
              <a:rect l="l" t="t" r="r" b="b"/>
              <a:pathLst>
                <a:path w="5977" h="8186" extrusionOk="0">
                  <a:moveTo>
                    <a:pt x="5898" y="0"/>
                  </a:moveTo>
                  <a:cubicBezTo>
                    <a:pt x="5882" y="0"/>
                    <a:pt x="5869" y="6"/>
                    <a:pt x="5865" y="17"/>
                  </a:cubicBezTo>
                  <a:cubicBezTo>
                    <a:pt x="4270" y="2982"/>
                    <a:pt x="2031" y="5423"/>
                    <a:pt x="43" y="8101"/>
                  </a:cubicBezTo>
                  <a:cubicBezTo>
                    <a:pt x="1" y="8144"/>
                    <a:pt x="42" y="8186"/>
                    <a:pt x="87" y="8186"/>
                  </a:cubicBezTo>
                  <a:cubicBezTo>
                    <a:pt x="105" y="8186"/>
                    <a:pt x="124" y="8178"/>
                    <a:pt x="138" y="8161"/>
                  </a:cubicBezTo>
                  <a:cubicBezTo>
                    <a:pt x="2150" y="5542"/>
                    <a:pt x="4674" y="3160"/>
                    <a:pt x="5960" y="65"/>
                  </a:cubicBezTo>
                  <a:cubicBezTo>
                    <a:pt x="5976" y="24"/>
                    <a:pt x="5932" y="0"/>
                    <a:pt x="58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50"/>
            <p:cNvSpPr/>
            <p:nvPr/>
          </p:nvSpPr>
          <p:spPr>
            <a:xfrm>
              <a:off x="4943850" y="2444525"/>
              <a:ext cx="164775" cy="212850"/>
            </a:xfrm>
            <a:custGeom>
              <a:avLst/>
              <a:gdLst/>
              <a:ahLst/>
              <a:cxnLst/>
              <a:rect l="l" t="t" r="r" b="b"/>
              <a:pathLst>
                <a:path w="6591" h="8514" extrusionOk="0">
                  <a:moveTo>
                    <a:pt x="6426" y="0"/>
                  </a:moveTo>
                  <a:cubicBezTo>
                    <a:pt x="6410" y="0"/>
                    <a:pt x="6394" y="4"/>
                    <a:pt x="6379" y="11"/>
                  </a:cubicBezTo>
                  <a:cubicBezTo>
                    <a:pt x="4783" y="856"/>
                    <a:pt x="3783" y="2558"/>
                    <a:pt x="2926" y="4071"/>
                  </a:cubicBezTo>
                  <a:cubicBezTo>
                    <a:pt x="2140" y="5452"/>
                    <a:pt x="1545" y="7761"/>
                    <a:pt x="21" y="8464"/>
                  </a:cubicBezTo>
                  <a:cubicBezTo>
                    <a:pt x="0" y="8485"/>
                    <a:pt x="6" y="8514"/>
                    <a:pt x="16" y="8514"/>
                  </a:cubicBezTo>
                  <a:cubicBezTo>
                    <a:pt x="17" y="8514"/>
                    <a:pt x="19" y="8513"/>
                    <a:pt x="21" y="8512"/>
                  </a:cubicBezTo>
                  <a:cubicBezTo>
                    <a:pt x="1330" y="8178"/>
                    <a:pt x="2033" y="6511"/>
                    <a:pt x="2604" y="5440"/>
                  </a:cubicBezTo>
                  <a:cubicBezTo>
                    <a:pt x="3628" y="3451"/>
                    <a:pt x="4938" y="1761"/>
                    <a:pt x="6510" y="189"/>
                  </a:cubicBezTo>
                  <a:cubicBezTo>
                    <a:pt x="6591" y="108"/>
                    <a:pt x="6516" y="0"/>
                    <a:pt x="642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50"/>
            <p:cNvSpPr/>
            <p:nvPr/>
          </p:nvSpPr>
          <p:spPr>
            <a:xfrm>
              <a:off x="4946000" y="2485275"/>
              <a:ext cx="111300" cy="177050"/>
            </a:xfrm>
            <a:custGeom>
              <a:avLst/>
              <a:gdLst/>
              <a:ahLst/>
              <a:cxnLst/>
              <a:rect l="l" t="t" r="r" b="b"/>
              <a:pathLst>
                <a:path w="4452" h="7082" extrusionOk="0">
                  <a:moveTo>
                    <a:pt x="4361" y="1"/>
                  </a:moveTo>
                  <a:cubicBezTo>
                    <a:pt x="4350" y="1"/>
                    <a:pt x="4338" y="4"/>
                    <a:pt x="4328" y="12"/>
                  </a:cubicBezTo>
                  <a:cubicBezTo>
                    <a:pt x="2471" y="2060"/>
                    <a:pt x="1161" y="4560"/>
                    <a:pt x="18" y="7036"/>
                  </a:cubicBezTo>
                  <a:cubicBezTo>
                    <a:pt x="1" y="7062"/>
                    <a:pt x="21" y="7082"/>
                    <a:pt x="38" y="7082"/>
                  </a:cubicBezTo>
                  <a:cubicBezTo>
                    <a:pt x="44" y="7082"/>
                    <a:pt x="50" y="7079"/>
                    <a:pt x="54" y="7072"/>
                  </a:cubicBezTo>
                  <a:cubicBezTo>
                    <a:pt x="1399" y="4631"/>
                    <a:pt x="2816" y="2333"/>
                    <a:pt x="4423" y="95"/>
                  </a:cubicBezTo>
                  <a:cubicBezTo>
                    <a:pt x="4452" y="48"/>
                    <a:pt x="4405" y="1"/>
                    <a:pt x="43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0"/>
            <p:cNvSpPr/>
            <p:nvPr/>
          </p:nvSpPr>
          <p:spPr>
            <a:xfrm>
              <a:off x="4958650" y="2389025"/>
              <a:ext cx="140225" cy="236300"/>
            </a:xfrm>
            <a:custGeom>
              <a:avLst/>
              <a:gdLst/>
              <a:ahLst/>
              <a:cxnLst/>
              <a:rect l="l" t="t" r="r" b="b"/>
              <a:pathLst>
                <a:path w="5609" h="9452" extrusionOk="0">
                  <a:moveTo>
                    <a:pt x="5540" y="1"/>
                  </a:moveTo>
                  <a:cubicBezTo>
                    <a:pt x="5517" y="1"/>
                    <a:pt x="5494" y="13"/>
                    <a:pt x="5489" y="40"/>
                  </a:cubicBezTo>
                  <a:cubicBezTo>
                    <a:pt x="4989" y="2004"/>
                    <a:pt x="3334" y="3159"/>
                    <a:pt x="2155" y="4707"/>
                  </a:cubicBezTo>
                  <a:cubicBezTo>
                    <a:pt x="1215" y="5933"/>
                    <a:pt x="72" y="7838"/>
                    <a:pt x="0" y="9434"/>
                  </a:cubicBezTo>
                  <a:cubicBezTo>
                    <a:pt x="0" y="9446"/>
                    <a:pt x="12" y="9452"/>
                    <a:pt x="24" y="9452"/>
                  </a:cubicBezTo>
                  <a:cubicBezTo>
                    <a:pt x="36" y="9452"/>
                    <a:pt x="48" y="9446"/>
                    <a:pt x="48" y="9434"/>
                  </a:cubicBezTo>
                  <a:cubicBezTo>
                    <a:pt x="822" y="7493"/>
                    <a:pt x="1727" y="5576"/>
                    <a:pt x="3155" y="4028"/>
                  </a:cubicBezTo>
                  <a:cubicBezTo>
                    <a:pt x="4215" y="2885"/>
                    <a:pt x="5608" y="1754"/>
                    <a:pt x="5596" y="52"/>
                  </a:cubicBezTo>
                  <a:cubicBezTo>
                    <a:pt x="5596" y="19"/>
                    <a:pt x="5567" y="1"/>
                    <a:pt x="55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0"/>
            <p:cNvSpPr/>
            <p:nvPr/>
          </p:nvSpPr>
          <p:spPr>
            <a:xfrm>
              <a:off x="4956625" y="2320175"/>
              <a:ext cx="164450" cy="259925"/>
            </a:xfrm>
            <a:custGeom>
              <a:avLst/>
              <a:gdLst/>
              <a:ahLst/>
              <a:cxnLst/>
              <a:rect l="l" t="t" r="r" b="b"/>
              <a:pathLst>
                <a:path w="6578" h="10397" extrusionOk="0">
                  <a:moveTo>
                    <a:pt x="6514" y="1"/>
                  </a:moveTo>
                  <a:cubicBezTo>
                    <a:pt x="6495" y="1"/>
                    <a:pt x="6476" y="10"/>
                    <a:pt x="6463" y="32"/>
                  </a:cubicBezTo>
                  <a:cubicBezTo>
                    <a:pt x="5522" y="1556"/>
                    <a:pt x="4165" y="2734"/>
                    <a:pt x="3058" y="4115"/>
                  </a:cubicBezTo>
                  <a:cubicBezTo>
                    <a:pt x="1629" y="5877"/>
                    <a:pt x="915" y="8211"/>
                    <a:pt x="34" y="10271"/>
                  </a:cubicBezTo>
                  <a:cubicBezTo>
                    <a:pt x="1" y="10336"/>
                    <a:pt x="58" y="10396"/>
                    <a:pt x="109" y="10396"/>
                  </a:cubicBezTo>
                  <a:cubicBezTo>
                    <a:pt x="132" y="10396"/>
                    <a:pt x="153" y="10384"/>
                    <a:pt x="165" y="10354"/>
                  </a:cubicBezTo>
                  <a:cubicBezTo>
                    <a:pt x="1212" y="8104"/>
                    <a:pt x="2070" y="5663"/>
                    <a:pt x="3725" y="3782"/>
                  </a:cubicBezTo>
                  <a:cubicBezTo>
                    <a:pt x="4713" y="2663"/>
                    <a:pt x="6165" y="1579"/>
                    <a:pt x="6570" y="67"/>
                  </a:cubicBezTo>
                  <a:cubicBezTo>
                    <a:pt x="6578" y="29"/>
                    <a:pt x="6547"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0"/>
            <p:cNvSpPr/>
            <p:nvPr/>
          </p:nvSpPr>
          <p:spPr>
            <a:xfrm>
              <a:off x="4956850" y="2283250"/>
              <a:ext cx="151825" cy="256600"/>
            </a:xfrm>
            <a:custGeom>
              <a:avLst/>
              <a:gdLst/>
              <a:ahLst/>
              <a:cxnLst/>
              <a:rect l="l" t="t" r="r" b="b"/>
              <a:pathLst>
                <a:path w="6073" h="10264" extrusionOk="0">
                  <a:moveTo>
                    <a:pt x="6019" y="1"/>
                  </a:moveTo>
                  <a:cubicBezTo>
                    <a:pt x="5993" y="1"/>
                    <a:pt x="5965" y="16"/>
                    <a:pt x="5954" y="44"/>
                  </a:cubicBezTo>
                  <a:cubicBezTo>
                    <a:pt x="5061" y="2223"/>
                    <a:pt x="3573" y="3806"/>
                    <a:pt x="2096" y="5580"/>
                  </a:cubicBezTo>
                  <a:cubicBezTo>
                    <a:pt x="977" y="6926"/>
                    <a:pt x="1" y="8414"/>
                    <a:pt x="37" y="10212"/>
                  </a:cubicBezTo>
                  <a:cubicBezTo>
                    <a:pt x="37" y="10245"/>
                    <a:pt x="65" y="10263"/>
                    <a:pt x="93" y="10263"/>
                  </a:cubicBezTo>
                  <a:cubicBezTo>
                    <a:pt x="116" y="10263"/>
                    <a:pt x="138" y="10251"/>
                    <a:pt x="144" y="10224"/>
                  </a:cubicBezTo>
                  <a:cubicBezTo>
                    <a:pt x="596" y="7878"/>
                    <a:pt x="2049" y="6164"/>
                    <a:pt x="3573" y="4390"/>
                  </a:cubicBezTo>
                  <a:cubicBezTo>
                    <a:pt x="4644" y="3140"/>
                    <a:pt x="5894" y="1759"/>
                    <a:pt x="6073" y="56"/>
                  </a:cubicBezTo>
                  <a:cubicBezTo>
                    <a:pt x="6073" y="19"/>
                    <a:pt x="6047" y="1"/>
                    <a:pt x="60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50"/>
            <p:cNvSpPr/>
            <p:nvPr/>
          </p:nvSpPr>
          <p:spPr>
            <a:xfrm>
              <a:off x="4953650" y="2142200"/>
              <a:ext cx="177950" cy="324850"/>
            </a:xfrm>
            <a:custGeom>
              <a:avLst/>
              <a:gdLst/>
              <a:ahLst/>
              <a:cxnLst/>
              <a:rect l="l" t="t" r="r" b="b"/>
              <a:pathLst>
                <a:path w="7118" h="12994" extrusionOk="0">
                  <a:moveTo>
                    <a:pt x="6514" y="1"/>
                  </a:moveTo>
                  <a:cubicBezTo>
                    <a:pt x="6483" y="1"/>
                    <a:pt x="6456" y="20"/>
                    <a:pt x="6451" y="66"/>
                  </a:cubicBezTo>
                  <a:cubicBezTo>
                    <a:pt x="6082" y="2543"/>
                    <a:pt x="5344" y="4603"/>
                    <a:pt x="3975" y="6710"/>
                  </a:cubicBezTo>
                  <a:cubicBezTo>
                    <a:pt x="2653" y="8770"/>
                    <a:pt x="1141" y="10651"/>
                    <a:pt x="34" y="12866"/>
                  </a:cubicBezTo>
                  <a:cubicBezTo>
                    <a:pt x="0" y="12924"/>
                    <a:pt x="66" y="12994"/>
                    <a:pt x="129" y="12994"/>
                  </a:cubicBezTo>
                  <a:cubicBezTo>
                    <a:pt x="156" y="12994"/>
                    <a:pt x="182" y="12981"/>
                    <a:pt x="200" y="12949"/>
                  </a:cubicBezTo>
                  <a:cubicBezTo>
                    <a:pt x="2510" y="9008"/>
                    <a:pt x="7118" y="5103"/>
                    <a:pt x="6618" y="90"/>
                  </a:cubicBezTo>
                  <a:cubicBezTo>
                    <a:pt x="6604" y="36"/>
                    <a:pt x="6555" y="1"/>
                    <a:pt x="651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50"/>
            <p:cNvSpPr/>
            <p:nvPr/>
          </p:nvSpPr>
          <p:spPr>
            <a:xfrm>
              <a:off x="4960725" y="2198525"/>
              <a:ext cx="134275" cy="256925"/>
            </a:xfrm>
            <a:custGeom>
              <a:avLst/>
              <a:gdLst/>
              <a:ahLst/>
              <a:cxnLst/>
              <a:rect l="l" t="t" r="r" b="b"/>
              <a:pathLst>
                <a:path w="5371" h="10277" extrusionOk="0">
                  <a:moveTo>
                    <a:pt x="5252" y="0"/>
                  </a:moveTo>
                  <a:cubicBezTo>
                    <a:pt x="5223" y="0"/>
                    <a:pt x="5196" y="12"/>
                    <a:pt x="5180" y="40"/>
                  </a:cubicBezTo>
                  <a:cubicBezTo>
                    <a:pt x="3299" y="3171"/>
                    <a:pt x="441" y="6505"/>
                    <a:pt x="1" y="10232"/>
                  </a:cubicBezTo>
                  <a:cubicBezTo>
                    <a:pt x="1" y="10260"/>
                    <a:pt x="22" y="10276"/>
                    <a:pt x="40" y="10276"/>
                  </a:cubicBezTo>
                  <a:cubicBezTo>
                    <a:pt x="51" y="10276"/>
                    <a:pt x="60" y="10269"/>
                    <a:pt x="60" y="10255"/>
                  </a:cubicBezTo>
                  <a:cubicBezTo>
                    <a:pt x="917" y="6350"/>
                    <a:pt x="4037" y="3766"/>
                    <a:pt x="5346" y="111"/>
                  </a:cubicBezTo>
                  <a:cubicBezTo>
                    <a:pt x="5370" y="48"/>
                    <a:pt x="5309" y="0"/>
                    <a:pt x="52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0"/>
            <p:cNvSpPr/>
            <p:nvPr/>
          </p:nvSpPr>
          <p:spPr>
            <a:xfrm>
              <a:off x="4965025" y="2131750"/>
              <a:ext cx="140575" cy="250275"/>
            </a:xfrm>
            <a:custGeom>
              <a:avLst/>
              <a:gdLst/>
              <a:ahLst/>
              <a:cxnLst/>
              <a:rect l="l" t="t" r="r" b="b"/>
              <a:pathLst>
                <a:path w="5623" h="10011" extrusionOk="0">
                  <a:moveTo>
                    <a:pt x="5492" y="0"/>
                  </a:moveTo>
                  <a:cubicBezTo>
                    <a:pt x="5466" y="0"/>
                    <a:pt x="5438" y="10"/>
                    <a:pt x="5413" y="32"/>
                  </a:cubicBezTo>
                  <a:cubicBezTo>
                    <a:pt x="2781" y="2639"/>
                    <a:pt x="1257" y="6533"/>
                    <a:pt x="7" y="9938"/>
                  </a:cubicBezTo>
                  <a:cubicBezTo>
                    <a:pt x="0" y="9986"/>
                    <a:pt x="30" y="10011"/>
                    <a:pt x="60" y="10011"/>
                  </a:cubicBezTo>
                  <a:cubicBezTo>
                    <a:pt x="82" y="10011"/>
                    <a:pt x="104" y="9998"/>
                    <a:pt x="114" y="9974"/>
                  </a:cubicBezTo>
                  <a:cubicBezTo>
                    <a:pt x="841" y="8235"/>
                    <a:pt x="1662" y="6557"/>
                    <a:pt x="2555" y="4902"/>
                  </a:cubicBezTo>
                  <a:cubicBezTo>
                    <a:pt x="3448" y="3235"/>
                    <a:pt x="4615" y="1770"/>
                    <a:pt x="5579" y="151"/>
                  </a:cubicBezTo>
                  <a:cubicBezTo>
                    <a:pt x="5623" y="72"/>
                    <a:pt x="5564" y="0"/>
                    <a:pt x="54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0"/>
            <p:cNvSpPr/>
            <p:nvPr/>
          </p:nvSpPr>
          <p:spPr>
            <a:xfrm>
              <a:off x="4947650" y="2075050"/>
              <a:ext cx="140400" cy="279825"/>
            </a:xfrm>
            <a:custGeom>
              <a:avLst/>
              <a:gdLst/>
              <a:ahLst/>
              <a:cxnLst/>
              <a:rect l="l" t="t" r="r" b="b"/>
              <a:pathLst>
                <a:path w="5616" h="11193" extrusionOk="0">
                  <a:moveTo>
                    <a:pt x="5484" y="0"/>
                  </a:moveTo>
                  <a:cubicBezTo>
                    <a:pt x="5454" y="0"/>
                    <a:pt x="5424" y="15"/>
                    <a:pt x="5405" y="50"/>
                  </a:cubicBezTo>
                  <a:cubicBezTo>
                    <a:pt x="4476" y="1669"/>
                    <a:pt x="4095" y="3657"/>
                    <a:pt x="3441" y="5396"/>
                  </a:cubicBezTo>
                  <a:cubicBezTo>
                    <a:pt x="2691" y="7443"/>
                    <a:pt x="1702" y="9622"/>
                    <a:pt x="47" y="11111"/>
                  </a:cubicBezTo>
                  <a:cubicBezTo>
                    <a:pt x="0" y="11148"/>
                    <a:pt x="27" y="11193"/>
                    <a:pt x="64" y="11193"/>
                  </a:cubicBezTo>
                  <a:cubicBezTo>
                    <a:pt x="74" y="11193"/>
                    <a:pt x="85" y="11190"/>
                    <a:pt x="95" y="11182"/>
                  </a:cubicBezTo>
                  <a:cubicBezTo>
                    <a:pt x="1809" y="10051"/>
                    <a:pt x="2750" y="8170"/>
                    <a:pt x="3524" y="6336"/>
                  </a:cubicBezTo>
                  <a:cubicBezTo>
                    <a:pt x="4357" y="4383"/>
                    <a:pt x="5215" y="2228"/>
                    <a:pt x="5608" y="145"/>
                  </a:cubicBezTo>
                  <a:cubicBezTo>
                    <a:pt x="5616" y="64"/>
                    <a:pt x="5547" y="0"/>
                    <a:pt x="548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0"/>
            <p:cNvSpPr/>
            <p:nvPr/>
          </p:nvSpPr>
          <p:spPr>
            <a:xfrm>
              <a:off x="4965500" y="2023650"/>
              <a:ext cx="96450" cy="276775"/>
            </a:xfrm>
            <a:custGeom>
              <a:avLst/>
              <a:gdLst/>
              <a:ahLst/>
              <a:cxnLst/>
              <a:rect l="l" t="t" r="r" b="b"/>
              <a:pathLst>
                <a:path w="3858" h="11071" extrusionOk="0">
                  <a:moveTo>
                    <a:pt x="3693" y="1"/>
                  </a:moveTo>
                  <a:cubicBezTo>
                    <a:pt x="3661" y="1"/>
                    <a:pt x="3630" y="18"/>
                    <a:pt x="3620" y="58"/>
                  </a:cubicBezTo>
                  <a:cubicBezTo>
                    <a:pt x="3322" y="1891"/>
                    <a:pt x="2953" y="3677"/>
                    <a:pt x="2369" y="5439"/>
                  </a:cubicBezTo>
                  <a:cubicBezTo>
                    <a:pt x="1738" y="7368"/>
                    <a:pt x="786" y="9154"/>
                    <a:pt x="24" y="11023"/>
                  </a:cubicBezTo>
                  <a:cubicBezTo>
                    <a:pt x="0" y="11055"/>
                    <a:pt x="19" y="11071"/>
                    <a:pt x="44" y="11071"/>
                  </a:cubicBezTo>
                  <a:cubicBezTo>
                    <a:pt x="57" y="11071"/>
                    <a:pt x="72" y="11067"/>
                    <a:pt x="83" y="11059"/>
                  </a:cubicBezTo>
                  <a:cubicBezTo>
                    <a:pt x="2227" y="8094"/>
                    <a:pt x="3858" y="3761"/>
                    <a:pt x="3786" y="82"/>
                  </a:cubicBezTo>
                  <a:cubicBezTo>
                    <a:pt x="3786" y="33"/>
                    <a:pt x="3738" y="1"/>
                    <a:pt x="36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0"/>
            <p:cNvSpPr/>
            <p:nvPr/>
          </p:nvSpPr>
          <p:spPr>
            <a:xfrm>
              <a:off x="4947875" y="1953800"/>
              <a:ext cx="113775" cy="301675"/>
            </a:xfrm>
            <a:custGeom>
              <a:avLst/>
              <a:gdLst/>
              <a:ahLst/>
              <a:cxnLst/>
              <a:rect l="l" t="t" r="r" b="b"/>
              <a:pathLst>
                <a:path w="4551" h="12067" extrusionOk="0">
                  <a:moveTo>
                    <a:pt x="3999" y="0"/>
                  </a:moveTo>
                  <a:cubicBezTo>
                    <a:pt x="3947" y="0"/>
                    <a:pt x="3896" y="30"/>
                    <a:pt x="3884" y="90"/>
                  </a:cubicBezTo>
                  <a:cubicBezTo>
                    <a:pt x="3408" y="1983"/>
                    <a:pt x="3408" y="3983"/>
                    <a:pt x="2860" y="5888"/>
                  </a:cubicBezTo>
                  <a:cubicBezTo>
                    <a:pt x="2241" y="8055"/>
                    <a:pt x="1229" y="9995"/>
                    <a:pt x="62" y="11900"/>
                  </a:cubicBezTo>
                  <a:cubicBezTo>
                    <a:pt x="0" y="11980"/>
                    <a:pt x="76" y="12066"/>
                    <a:pt x="159" y="12066"/>
                  </a:cubicBezTo>
                  <a:cubicBezTo>
                    <a:pt x="187" y="12066"/>
                    <a:pt x="216" y="12056"/>
                    <a:pt x="241" y="12031"/>
                  </a:cubicBezTo>
                  <a:cubicBezTo>
                    <a:pt x="1741" y="10543"/>
                    <a:pt x="2562" y="8412"/>
                    <a:pt x="3193" y="6436"/>
                  </a:cubicBezTo>
                  <a:cubicBezTo>
                    <a:pt x="3789" y="4590"/>
                    <a:pt x="4551" y="2030"/>
                    <a:pt x="4122" y="90"/>
                  </a:cubicBezTo>
                  <a:cubicBezTo>
                    <a:pt x="4104" y="30"/>
                    <a:pt x="4051" y="0"/>
                    <a:pt x="39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0"/>
            <p:cNvSpPr/>
            <p:nvPr/>
          </p:nvSpPr>
          <p:spPr>
            <a:xfrm>
              <a:off x="4939400" y="1964225"/>
              <a:ext cx="88925" cy="241275"/>
            </a:xfrm>
            <a:custGeom>
              <a:avLst/>
              <a:gdLst/>
              <a:ahLst/>
              <a:cxnLst/>
              <a:rect l="l" t="t" r="r" b="b"/>
              <a:pathLst>
                <a:path w="3557" h="9651" extrusionOk="0">
                  <a:moveTo>
                    <a:pt x="3437" y="1"/>
                  </a:moveTo>
                  <a:cubicBezTo>
                    <a:pt x="3403" y="1"/>
                    <a:pt x="3369" y="21"/>
                    <a:pt x="3354" y="65"/>
                  </a:cubicBezTo>
                  <a:cubicBezTo>
                    <a:pt x="2949" y="1625"/>
                    <a:pt x="2509" y="3161"/>
                    <a:pt x="1925" y="4685"/>
                  </a:cubicBezTo>
                  <a:cubicBezTo>
                    <a:pt x="1306" y="6316"/>
                    <a:pt x="437" y="7840"/>
                    <a:pt x="8" y="9531"/>
                  </a:cubicBezTo>
                  <a:cubicBezTo>
                    <a:pt x="0" y="9600"/>
                    <a:pt x="53" y="9650"/>
                    <a:pt x="104" y="9650"/>
                  </a:cubicBezTo>
                  <a:cubicBezTo>
                    <a:pt x="131" y="9650"/>
                    <a:pt x="158" y="9636"/>
                    <a:pt x="175" y="9602"/>
                  </a:cubicBezTo>
                  <a:cubicBezTo>
                    <a:pt x="1901" y="6852"/>
                    <a:pt x="3556" y="3399"/>
                    <a:pt x="3532" y="101"/>
                  </a:cubicBezTo>
                  <a:cubicBezTo>
                    <a:pt x="3532" y="39"/>
                    <a:pt x="3484" y="1"/>
                    <a:pt x="34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0"/>
            <p:cNvSpPr/>
            <p:nvPr/>
          </p:nvSpPr>
          <p:spPr>
            <a:xfrm>
              <a:off x="4953100" y="1924625"/>
              <a:ext cx="59750" cy="220175"/>
            </a:xfrm>
            <a:custGeom>
              <a:avLst/>
              <a:gdLst/>
              <a:ahLst/>
              <a:cxnLst/>
              <a:rect l="l" t="t" r="r" b="b"/>
              <a:pathLst>
                <a:path w="2390" h="8807" extrusionOk="0">
                  <a:moveTo>
                    <a:pt x="2029" y="0"/>
                  </a:moveTo>
                  <a:cubicBezTo>
                    <a:pt x="1975" y="0"/>
                    <a:pt x="1919" y="30"/>
                    <a:pt x="1901" y="90"/>
                  </a:cubicBezTo>
                  <a:cubicBezTo>
                    <a:pt x="1603" y="1423"/>
                    <a:pt x="1544" y="2816"/>
                    <a:pt x="1258" y="4162"/>
                  </a:cubicBezTo>
                  <a:cubicBezTo>
                    <a:pt x="949" y="5698"/>
                    <a:pt x="389" y="7138"/>
                    <a:pt x="8" y="8662"/>
                  </a:cubicBezTo>
                  <a:cubicBezTo>
                    <a:pt x="0" y="8747"/>
                    <a:pt x="72" y="8806"/>
                    <a:pt x="142" y="8806"/>
                  </a:cubicBezTo>
                  <a:cubicBezTo>
                    <a:pt x="182" y="8806"/>
                    <a:pt x="221" y="8788"/>
                    <a:pt x="246" y="8746"/>
                  </a:cubicBezTo>
                  <a:cubicBezTo>
                    <a:pt x="1103" y="7436"/>
                    <a:pt x="1484" y="5817"/>
                    <a:pt x="1818" y="4316"/>
                  </a:cubicBezTo>
                  <a:cubicBezTo>
                    <a:pt x="2115" y="2959"/>
                    <a:pt x="2389" y="1459"/>
                    <a:pt x="2139" y="90"/>
                  </a:cubicBezTo>
                  <a:cubicBezTo>
                    <a:pt x="2133" y="30"/>
                    <a:pt x="2083" y="0"/>
                    <a:pt x="20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0"/>
            <p:cNvSpPr/>
            <p:nvPr/>
          </p:nvSpPr>
          <p:spPr>
            <a:xfrm>
              <a:off x="4957750" y="1892175"/>
              <a:ext cx="57475" cy="208950"/>
            </a:xfrm>
            <a:custGeom>
              <a:avLst/>
              <a:gdLst/>
              <a:ahLst/>
              <a:cxnLst/>
              <a:rect l="l" t="t" r="r" b="b"/>
              <a:pathLst>
                <a:path w="2299" h="8358" extrusionOk="0">
                  <a:moveTo>
                    <a:pt x="1541" y="1"/>
                  </a:moveTo>
                  <a:cubicBezTo>
                    <a:pt x="1489" y="1"/>
                    <a:pt x="1435" y="30"/>
                    <a:pt x="1417" y="90"/>
                  </a:cubicBezTo>
                  <a:cubicBezTo>
                    <a:pt x="1132" y="1435"/>
                    <a:pt x="1167" y="2828"/>
                    <a:pt x="941" y="4186"/>
                  </a:cubicBezTo>
                  <a:cubicBezTo>
                    <a:pt x="703" y="5567"/>
                    <a:pt x="298" y="6924"/>
                    <a:pt x="1" y="8293"/>
                  </a:cubicBezTo>
                  <a:cubicBezTo>
                    <a:pt x="1" y="8334"/>
                    <a:pt x="39" y="8358"/>
                    <a:pt x="71" y="8358"/>
                  </a:cubicBezTo>
                  <a:cubicBezTo>
                    <a:pt x="86" y="8358"/>
                    <a:pt x="100" y="8352"/>
                    <a:pt x="108" y="8341"/>
                  </a:cubicBezTo>
                  <a:cubicBezTo>
                    <a:pt x="1334" y="6114"/>
                    <a:pt x="2298" y="2626"/>
                    <a:pt x="1655" y="90"/>
                  </a:cubicBezTo>
                  <a:cubicBezTo>
                    <a:pt x="1644" y="30"/>
                    <a:pt x="1593" y="1"/>
                    <a:pt x="15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0"/>
            <p:cNvSpPr/>
            <p:nvPr/>
          </p:nvSpPr>
          <p:spPr>
            <a:xfrm>
              <a:off x="4948475" y="1873800"/>
              <a:ext cx="31325" cy="189450"/>
            </a:xfrm>
            <a:custGeom>
              <a:avLst/>
              <a:gdLst/>
              <a:ahLst/>
              <a:cxnLst/>
              <a:rect l="l" t="t" r="r" b="b"/>
              <a:pathLst>
                <a:path w="1253" h="7578" extrusionOk="0">
                  <a:moveTo>
                    <a:pt x="909" y="0"/>
                  </a:moveTo>
                  <a:cubicBezTo>
                    <a:pt x="878" y="0"/>
                    <a:pt x="848" y="21"/>
                    <a:pt x="848" y="63"/>
                  </a:cubicBezTo>
                  <a:cubicBezTo>
                    <a:pt x="550" y="2539"/>
                    <a:pt x="526" y="4980"/>
                    <a:pt x="14" y="7433"/>
                  </a:cubicBezTo>
                  <a:cubicBezTo>
                    <a:pt x="0" y="7524"/>
                    <a:pt x="73" y="7578"/>
                    <a:pt x="140" y="7578"/>
                  </a:cubicBezTo>
                  <a:cubicBezTo>
                    <a:pt x="187" y="7578"/>
                    <a:pt x="231" y="7551"/>
                    <a:pt x="241" y="7492"/>
                  </a:cubicBezTo>
                  <a:cubicBezTo>
                    <a:pt x="848" y="5087"/>
                    <a:pt x="1253" y="2551"/>
                    <a:pt x="979" y="63"/>
                  </a:cubicBezTo>
                  <a:cubicBezTo>
                    <a:pt x="973" y="21"/>
                    <a:pt x="940" y="0"/>
                    <a:pt x="9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50"/>
            <p:cNvSpPr/>
            <p:nvPr/>
          </p:nvSpPr>
          <p:spPr>
            <a:xfrm>
              <a:off x="4935250" y="1871625"/>
              <a:ext cx="37600" cy="163200"/>
            </a:xfrm>
            <a:custGeom>
              <a:avLst/>
              <a:gdLst/>
              <a:ahLst/>
              <a:cxnLst/>
              <a:rect l="l" t="t" r="r" b="b"/>
              <a:pathLst>
                <a:path w="1504" h="6528" extrusionOk="0">
                  <a:moveTo>
                    <a:pt x="1442" y="0"/>
                  </a:moveTo>
                  <a:cubicBezTo>
                    <a:pt x="1426" y="0"/>
                    <a:pt x="1409" y="9"/>
                    <a:pt x="1401" y="31"/>
                  </a:cubicBezTo>
                  <a:cubicBezTo>
                    <a:pt x="781" y="2138"/>
                    <a:pt x="543" y="4317"/>
                    <a:pt x="8" y="6436"/>
                  </a:cubicBezTo>
                  <a:cubicBezTo>
                    <a:pt x="0" y="6489"/>
                    <a:pt x="45" y="6528"/>
                    <a:pt x="82" y="6528"/>
                  </a:cubicBezTo>
                  <a:cubicBezTo>
                    <a:pt x="103" y="6528"/>
                    <a:pt x="122" y="6515"/>
                    <a:pt x="127" y="6484"/>
                  </a:cubicBezTo>
                  <a:cubicBezTo>
                    <a:pt x="758" y="4377"/>
                    <a:pt x="1162" y="2222"/>
                    <a:pt x="1496" y="67"/>
                  </a:cubicBezTo>
                  <a:cubicBezTo>
                    <a:pt x="1503" y="29"/>
                    <a:pt x="1472" y="0"/>
                    <a:pt x="14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50"/>
            <p:cNvSpPr/>
            <p:nvPr/>
          </p:nvSpPr>
          <p:spPr>
            <a:xfrm>
              <a:off x="4934225" y="1777900"/>
              <a:ext cx="39325" cy="188800"/>
            </a:xfrm>
            <a:custGeom>
              <a:avLst/>
              <a:gdLst/>
              <a:ahLst/>
              <a:cxnLst/>
              <a:rect l="l" t="t" r="r" b="b"/>
              <a:pathLst>
                <a:path w="1573" h="7552" extrusionOk="0">
                  <a:moveTo>
                    <a:pt x="1501" y="0"/>
                  </a:moveTo>
                  <a:cubicBezTo>
                    <a:pt x="1473" y="0"/>
                    <a:pt x="1447" y="16"/>
                    <a:pt x="1442" y="53"/>
                  </a:cubicBezTo>
                  <a:cubicBezTo>
                    <a:pt x="930" y="2506"/>
                    <a:pt x="572" y="4994"/>
                    <a:pt x="25" y="7435"/>
                  </a:cubicBezTo>
                  <a:cubicBezTo>
                    <a:pt x="1" y="7499"/>
                    <a:pt x="62" y="7551"/>
                    <a:pt x="123" y="7551"/>
                  </a:cubicBezTo>
                  <a:cubicBezTo>
                    <a:pt x="153" y="7551"/>
                    <a:pt x="183" y="7538"/>
                    <a:pt x="203" y="7507"/>
                  </a:cubicBezTo>
                  <a:cubicBezTo>
                    <a:pt x="1334" y="5221"/>
                    <a:pt x="1501" y="2565"/>
                    <a:pt x="1573" y="65"/>
                  </a:cubicBezTo>
                  <a:cubicBezTo>
                    <a:pt x="1573" y="25"/>
                    <a:pt x="1536" y="0"/>
                    <a:pt x="15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0"/>
            <p:cNvSpPr/>
            <p:nvPr/>
          </p:nvSpPr>
          <p:spPr>
            <a:xfrm>
              <a:off x="4931775" y="1740400"/>
              <a:ext cx="40000" cy="191675"/>
            </a:xfrm>
            <a:custGeom>
              <a:avLst/>
              <a:gdLst/>
              <a:ahLst/>
              <a:cxnLst/>
              <a:rect l="l" t="t" r="r" b="b"/>
              <a:pathLst>
                <a:path w="1600" h="7667" extrusionOk="0">
                  <a:moveTo>
                    <a:pt x="322" y="1"/>
                  </a:moveTo>
                  <a:cubicBezTo>
                    <a:pt x="271" y="1"/>
                    <a:pt x="214" y="46"/>
                    <a:pt x="230" y="101"/>
                  </a:cubicBezTo>
                  <a:cubicBezTo>
                    <a:pt x="682" y="2696"/>
                    <a:pt x="528" y="4970"/>
                    <a:pt x="16" y="7542"/>
                  </a:cubicBezTo>
                  <a:cubicBezTo>
                    <a:pt x="1" y="7616"/>
                    <a:pt x="68" y="7666"/>
                    <a:pt x="127" y="7666"/>
                  </a:cubicBezTo>
                  <a:cubicBezTo>
                    <a:pt x="164" y="7666"/>
                    <a:pt x="197" y="7647"/>
                    <a:pt x="206" y="7602"/>
                  </a:cubicBezTo>
                  <a:cubicBezTo>
                    <a:pt x="766" y="5375"/>
                    <a:pt x="1599" y="2184"/>
                    <a:pt x="385" y="41"/>
                  </a:cubicBezTo>
                  <a:cubicBezTo>
                    <a:pt x="373" y="13"/>
                    <a:pt x="348" y="1"/>
                    <a:pt x="3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0"/>
            <p:cNvSpPr/>
            <p:nvPr/>
          </p:nvSpPr>
          <p:spPr>
            <a:xfrm>
              <a:off x="4907750" y="1723125"/>
              <a:ext cx="38125" cy="184850"/>
            </a:xfrm>
            <a:custGeom>
              <a:avLst/>
              <a:gdLst/>
              <a:ahLst/>
              <a:cxnLst/>
              <a:rect l="l" t="t" r="r" b="b"/>
              <a:pathLst>
                <a:path w="1525" h="7394" extrusionOk="0">
                  <a:moveTo>
                    <a:pt x="396" y="1"/>
                  </a:moveTo>
                  <a:cubicBezTo>
                    <a:pt x="354" y="1"/>
                    <a:pt x="310" y="39"/>
                    <a:pt x="310" y="101"/>
                  </a:cubicBezTo>
                  <a:cubicBezTo>
                    <a:pt x="0" y="2518"/>
                    <a:pt x="1203" y="4828"/>
                    <a:pt x="381" y="7257"/>
                  </a:cubicBezTo>
                  <a:cubicBezTo>
                    <a:pt x="339" y="7342"/>
                    <a:pt x="406" y="7393"/>
                    <a:pt x="480" y="7393"/>
                  </a:cubicBezTo>
                  <a:cubicBezTo>
                    <a:pt x="530" y="7393"/>
                    <a:pt x="583" y="7369"/>
                    <a:pt x="607" y="7316"/>
                  </a:cubicBezTo>
                  <a:cubicBezTo>
                    <a:pt x="1524" y="5066"/>
                    <a:pt x="1060" y="2339"/>
                    <a:pt x="465" y="65"/>
                  </a:cubicBezTo>
                  <a:cubicBezTo>
                    <a:pt x="455" y="20"/>
                    <a:pt x="426" y="1"/>
                    <a:pt x="39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0"/>
            <p:cNvSpPr/>
            <p:nvPr/>
          </p:nvSpPr>
          <p:spPr>
            <a:xfrm>
              <a:off x="4883325" y="1713725"/>
              <a:ext cx="35450" cy="130275"/>
            </a:xfrm>
            <a:custGeom>
              <a:avLst/>
              <a:gdLst/>
              <a:ahLst/>
              <a:cxnLst/>
              <a:rect l="l" t="t" r="r" b="b"/>
              <a:pathLst>
                <a:path w="1418" h="5211" extrusionOk="0">
                  <a:moveTo>
                    <a:pt x="87" y="0"/>
                  </a:moveTo>
                  <a:cubicBezTo>
                    <a:pt x="49" y="0"/>
                    <a:pt x="1" y="36"/>
                    <a:pt x="1" y="72"/>
                  </a:cubicBezTo>
                  <a:cubicBezTo>
                    <a:pt x="96" y="775"/>
                    <a:pt x="525" y="1453"/>
                    <a:pt x="680" y="2168"/>
                  </a:cubicBezTo>
                  <a:cubicBezTo>
                    <a:pt x="882" y="3120"/>
                    <a:pt x="989" y="4120"/>
                    <a:pt x="1049" y="5097"/>
                  </a:cubicBezTo>
                  <a:cubicBezTo>
                    <a:pt x="1049" y="5166"/>
                    <a:pt x="1117" y="5211"/>
                    <a:pt x="1181" y="5211"/>
                  </a:cubicBezTo>
                  <a:cubicBezTo>
                    <a:pt x="1228" y="5211"/>
                    <a:pt x="1272" y="5187"/>
                    <a:pt x="1287" y="5132"/>
                  </a:cubicBezTo>
                  <a:cubicBezTo>
                    <a:pt x="1418" y="4192"/>
                    <a:pt x="1311" y="3275"/>
                    <a:pt x="1108" y="2346"/>
                  </a:cubicBezTo>
                  <a:cubicBezTo>
                    <a:pt x="953" y="1692"/>
                    <a:pt x="751" y="394"/>
                    <a:pt x="120" y="13"/>
                  </a:cubicBezTo>
                  <a:cubicBezTo>
                    <a:pt x="111" y="4"/>
                    <a:pt x="100"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0"/>
            <p:cNvSpPr/>
            <p:nvPr/>
          </p:nvSpPr>
          <p:spPr>
            <a:xfrm>
              <a:off x="4877375" y="1720175"/>
              <a:ext cx="23250" cy="68075"/>
            </a:xfrm>
            <a:custGeom>
              <a:avLst/>
              <a:gdLst/>
              <a:ahLst/>
              <a:cxnLst/>
              <a:rect l="l" t="t" r="r" b="b"/>
              <a:pathLst>
                <a:path w="930" h="2723" extrusionOk="0">
                  <a:moveTo>
                    <a:pt x="124" y="1"/>
                  </a:moveTo>
                  <a:cubicBezTo>
                    <a:pt x="64" y="1"/>
                    <a:pt x="1" y="48"/>
                    <a:pt x="1" y="112"/>
                  </a:cubicBezTo>
                  <a:cubicBezTo>
                    <a:pt x="1" y="481"/>
                    <a:pt x="215" y="838"/>
                    <a:pt x="358" y="1183"/>
                  </a:cubicBezTo>
                  <a:cubicBezTo>
                    <a:pt x="560" y="1672"/>
                    <a:pt x="751" y="2148"/>
                    <a:pt x="751" y="2672"/>
                  </a:cubicBezTo>
                  <a:cubicBezTo>
                    <a:pt x="751" y="2704"/>
                    <a:pt x="780" y="2723"/>
                    <a:pt x="810" y="2723"/>
                  </a:cubicBezTo>
                  <a:cubicBezTo>
                    <a:pt x="834" y="2723"/>
                    <a:pt x="859" y="2710"/>
                    <a:pt x="870" y="2684"/>
                  </a:cubicBezTo>
                  <a:cubicBezTo>
                    <a:pt x="930" y="2255"/>
                    <a:pt x="894" y="1850"/>
                    <a:pt x="799" y="1434"/>
                  </a:cubicBezTo>
                  <a:cubicBezTo>
                    <a:pt x="679" y="993"/>
                    <a:pt x="501" y="398"/>
                    <a:pt x="203" y="40"/>
                  </a:cubicBezTo>
                  <a:cubicBezTo>
                    <a:pt x="183" y="13"/>
                    <a:pt x="154"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0"/>
            <p:cNvSpPr/>
            <p:nvPr/>
          </p:nvSpPr>
          <p:spPr>
            <a:xfrm>
              <a:off x="4822025" y="3134675"/>
              <a:ext cx="169850" cy="130100"/>
            </a:xfrm>
            <a:custGeom>
              <a:avLst/>
              <a:gdLst/>
              <a:ahLst/>
              <a:cxnLst/>
              <a:rect l="l" t="t" r="r" b="b"/>
              <a:pathLst>
                <a:path w="6794" h="5204" extrusionOk="0">
                  <a:moveTo>
                    <a:pt x="6655" y="1"/>
                  </a:moveTo>
                  <a:cubicBezTo>
                    <a:pt x="6647" y="1"/>
                    <a:pt x="6640" y="2"/>
                    <a:pt x="6632" y="3"/>
                  </a:cubicBezTo>
                  <a:cubicBezTo>
                    <a:pt x="5239" y="444"/>
                    <a:pt x="4025" y="1289"/>
                    <a:pt x="2882" y="2194"/>
                  </a:cubicBezTo>
                  <a:cubicBezTo>
                    <a:pt x="2203" y="2753"/>
                    <a:pt x="1596" y="3373"/>
                    <a:pt x="1012" y="4016"/>
                  </a:cubicBezTo>
                  <a:cubicBezTo>
                    <a:pt x="891" y="4146"/>
                    <a:pt x="283" y="5002"/>
                    <a:pt x="229" y="5002"/>
                  </a:cubicBezTo>
                  <a:cubicBezTo>
                    <a:pt x="208" y="5002"/>
                    <a:pt x="265" y="4883"/>
                    <a:pt x="453" y="4563"/>
                  </a:cubicBezTo>
                  <a:cubicBezTo>
                    <a:pt x="453" y="4555"/>
                    <a:pt x="435" y="4546"/>
                    <a:pt x="424" y="4546"/>
                  </a:cubicBezTo>
                  <a:cubicBezTo>
                    <a:pt x="420" y="4546"/>
                    <a:pt x="417" y="4548"/>
                    <a:pt x="417" y="4551"/>
                  </a:cubicBezTo>
                  <a:cubicBezTo>
                    <a:pt x="346" y="4694"/>
                    <a:pt x="0" y="5051"/>
                    <a:pt x="250" y="5182"/>
                  </a:cubicBezTo>
                  <a:cubicBezTo>
                    <a:pt x="270" y="5197"/>
                    <a:pt x="294" y="5204"/>
                    <a:pt x="318" y="5204"/>
                  </a:cubicBezTo>
                  <a:cubicBezTo>
                    <a:pt x="351" y="5204"/>
                    <a:pt x="384" y="5191"/>
                    <a:pt x="405" y="5170"/>
                  </a:cubicBezTo>
                  <a:cubicBezTo>
                    <a:pt x="1405" y="4194"/>
                    <a:pt x="2298" y="3182"/>
                    <a:pt x="3429" y="2313"/>
                  </a:cubicBezTo>
                  <a:cubicBezTo>
                    <a:pt x="4465" y="1527"/>
                    <a:pt x="5656" y="979"/>
                    <a:pt x="6715" y="206"/>
                  </a:cubicBezTo>
                  <a:cubicBezTo>
                    <a:pt x="6793" y="150"/>
                    <a:pt x="6757" y="1"/>
                    <a:pt x="665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0"/>
            <p:cNvSpPr/>
            <p:nvPr/>
          </p:nvSpPr>
          <p:spPr>
            <a:xfrm>
              <a:off x="4820725" y="3145775"/>
              <a:ext cx="125800" cy="111150"/>
            </a:xfrm>
            <a:custGeom>
              <a:avLst/>
              <a:gdLst/>
              <a:ahLst/>
              <a:cxnLst/>
              <a:rect l="l" t="t" r="r" b="b"/>
              <a:pathLst>
                <a:path w="5032" h="4446" extrusionOk="0">
                  <a:moveTo>
                    <a:pt x="4918" y="1"/>
                  </a:moveTo>
                  <a:cubicBezTo>
                    <a:pt x="4904" y="1"/>
                    <a:pt x="4890" y="4"/>
                    <a:pt x="4874" y="12"/>
                  </a:cubicBezTo>
                  <a:cubicBezTo>
                    <a:pt x="3112" y="1262"/>
                    <a:pt x="1469" y="2571"/>
                    <a:pt x="64" y="4226"/>
                  </a:cubicBezTo>
                  <a:cubicBezTo>
                    <a:pt x="1" y="4326"/>
                    <a:pt x="75" y="4446"/>
                    <a:pt x="161" y="4446"/>
                  </a:cubicBezTo>
                  <a:cubicBezTo>
                    <a:pt x="188" y="4446"/>
                    <a:pt x="217" y="4434"/>
                    <a:pt x="243" y="4405"/>
                  </a:cubicBezTo>
                  <a:cubicBezTo>
                    <a:pt x="1707" y="2857"/>
                    <a:pt x="3493" y="1667"/>
                    <a:pt x="4981" y="143"/>
                  </a:cubicBezTo>
                  <a:cubicBezTo>
                    <a:pt x="5031" y="93"/>
                    <a:pt x="4989" y="1"/>
                    <a:pt x="49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0"/>
            <p:cNvSpPr/>
            <p:nvPr/>
          </p:nvSpPr>
          <p:spPr>
            <a:xfrm>
              <a:off x="4765175" y="3218250"/>
              <a:ext cx="181325" cy="238150"/>
            </a:xfrm>
            <a:custGeom>
              <a:avLst/>
              <a:gdLst/>
              <a:ahLst/>
              <a:cxnLst/>
              <a:rect l="l" t="t" r="r" b="b"/>
              <a:pathLst>
                <a:path w="7253" h="9526" extrusionOk="0">
                  <a:moveTo>
                    <a:pt x="7069" y="1"/>
                  </a:moveTo>
                  <a:cubicBezTo>
                    <a:pt x="7058" y="1"/>
                    <a:pt x="7048" y="2"/>
                    <a:pt x="7037" y="6"/>
                  </a:cubicBezTo>
                  <a:cubicBezTo>
                    <a:pt x="5239" y="482"/>
                    <a:pt x="3572" y="2363"/>
                    <a:pt x="2500" y="3780"/>
                  </a:cubicBezTo>
                  <a:cubicBezTo>
                    <a:pt x="1274" y="5387"/>
                    <a:pt x="0" y="7388"/>
                    <a:pt x="48" y="9483"/>
                  </a:cubicBezTo>
                  <a:cubicBezTo>
                    <a:pt x="48" y="9510"/>
                    <a:pt x="67" y="9525"/>
                    <a:pt x="83" y="9525"/>
                  </a:cubicBezTo>
                  <a:cubicBezTo>
                    <a:pt x="96" y="9525"/>
                    <a:pt x="107" y="9516"/>
                    <a:pt x="107" y="9495"/>
                  </a:cubicBezTo>
                  <a:cubicBezTo>
                    <a:pt x="417" y="7388"/>
                    <a:pt x="1417" y="5614"/>
                    <a:pt x="2739" y="3971"/>
                  </a:cubicBezTo>
                  <a:cubicBezTo>
                    <a:pt x="4001" y="2411"/>
                    <a:pt x="5596" y="1435"/>
                    <a:pt x="7156" y="208"/>
                  </a:cubicBezTo>
                  <a:cubicBezTo>
                    <a:pt x="7252" y="133"/>
                    <a:pt x="7166" y="1"/>
                    <a:pt x="706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50"/>
            <p:cNvSpPr/>
            <p:nvPr/>
          </p:nvSpPr>
          <p:spPr>
            <a:xfrm>
              <a:off x="4780775" y="3263025"/>
              <a:ext cx="150200" cy="128100"/>
            </a:xfrm>
            <a:custGeom>
              <a:avLst/>
              <a:gdLst/>
              <a:ahLst/>
              <a:cxnLst/>
              <a:rect l="l" t="t" r="r" b="b"/>
              <a:pathLst>
                <a:path w="6008" h="5124" extrusionOk="0">
                  <a:moveTo>
                    <a:pt x="5853" y="1"/>
                  </a:moveTo>
                  <a:cubicBezTo>
                    <a:pt x="3246" y="144"/>
                    <a:pt x="1424" y="3108"/>
                    <a:pt x="43" y="4978"/>
                  </a:cubicBezTo>
                  <a:cubicBezTo>
                    <a:pt x="1" y="5054"/>
                    <a:pt x="73" y="5124"/>
                    <a:pt x="143" y="5124"/>
                  </a:cubicBezTo>
                  <a:cubicBezTo>
                    <a:pt x="172" y="5124"/>
                    <a:pt x="201" y="5112"/>
                    <a:pt x="222" y="5085"/>
                  </a:cubicBezTo>
                  <a:cubicBezTo>
                    <a:pt x="972" y="4108"/>
                    <a:pt x="1710" y="3156"/>
                    <a:pt x="2579" y="2287"/>
                  </a:cubicBezTo>
                  <a:cubicBezTo>
                    <a:pt x="3555" y="1322"/>
                    <a:pt x="4686" y="810"/>
                    <a:pt x="5913" y="203"/>
                  </a:cubicBezTo>
                  <a:cubicBezTo>
                    <a:pt x="6008" y="156"/>
                    <a:pt x="5948" y="1"/>
                    <a:pt x="585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50"/>
            <p:cNvSpPr/>
            <p:nvPr/>
          </p:nvSpPr>
          <p:spPr>
            <a:xfrm>
              <a:off x="4784025" y="3350150"/>
              <a:ext cx="112725" cy="55200"/>
            </a:xfrm>
            <a:custGeom>
              <a:avLst/>
              <a:gdLst/>
              <a:ahLst/>
              <a:cxnLst/>
              <a:rect l="l" t="t" r="r" b="b"/>
              <a:pathLst>
                <a:path w="4509" h="2208" extrusionOk="0">
                  <a:moveTo>
                    <a:pt x="3613" y="0"/>
                  </a:moveTo>
                  <a:cubicBezTo>
                    <a:pt x="2279" y="0"/>
                    <a:pt x="889" y="1266"/>
                    <a:pt x="68" y="2088"/>
                  </a:cubicBezTo>
                  <a:cubicBezTo>
                    <a:pt x="0" y="2136"/>
                    <a:pt x="58" y="2208"/>
                    <a:pt x="114" y="2208"/>
                  </a:cubicBezTo>
                  <a:cubicBezTo>
                    <a:pt x="127" y="2208"/>
                    <a:pt x="140" y="2204"/>
                    <a:pt x="151" y="2195"/>
                  </a:cubicBezTo>
                  <a:cubicBezTo>
                    <a:pt x="746" y="1719"/>
                    <a:pt x="1377" y="1302"/>
                    <a:pt x="2056" y="957"/>
                  </a:cubicBezTo>
                  <a:cubicBezTo>
                    <a:pt x="2818" y="576"/>
                    <a:pt x="3509" y="481"/>
                    <a:pt x="4354" y="385"/>
                  </a:cubicBezTo>
                  <a:cubicBezTo>
                    <a:pt x="4437" y="361"/>
                    <a:pt x="4509" y="230"/>
                    <a:pt x="4413" y="171"/>
                  </a:cubicBezTo>
                  <a:cubicBezTo>
                    <a:pt x="4152" y="52"/>
                    <a:pt x="3884" y="0"/>
                    <a:pt x="361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0"/>
            <p:cNvSpPr/>
            <p:nvPr/>
          </p:nvSpPr>
          <p:spPr>
            <a:xfrm>
              <a:off x="4779225" y="3414550"/>
              <a:ext cx="66925" cy="38475"/>
            </a:xfrm>
            <a:custGeom>
              <a:avLst/>
              <a:gdLst/>
              <a:ahLst/>
              <a:cxnLst/>
              <a:rect l="l" t="t" r="r" b="b"/>
              <a:pathLst>
                <a:path w="2677" h="1539" extrusionOk="0">
                  <a:moveTo>
                    <a:pt x="1136" y="1"/>
                  </a:moveTo>
                  <a:cubicBezTo>
                    <a:pt x="706" y="1"/>
                    <a:pt x="350" y="227"/>
                    <a:pt x="45" y="619"/>
                  </a:cubicBezTo>
                  <a:cubicBezTo>
                    <a:pt x="0" y="664"/>
                    <a:pt x="51" y="723"/>
                    <a:pt x="104" y="723"/>
                  </a:cubicBezTo>
                  <a:cubicBezTo>
                    <a:pt x="121" y="723"/>
                    <a:pt x="138" y="717"/>
                    <a:pt x="153" y="702"/>
                  </a:cubicBezTo>
                  <a:cubicBezTo>
                    <a:pt x="403" y="455"/>
                    <a:pt x="656" y="356"/>
                    <a:pt x="903" y="356"/>
                  </a:cubicBezTo>
                  <a:cubicBezTo>
                    <a:pt x="1524" y="356"/>
                    <a:pt x="2103" y="989"/>
                    <a:pt x="2486" y="1500"/>
                  </a:cubicBezTo>
                  <a:cubicBezTo>
                    <a:pt x="2508" y="1527"/>
                    <a:pt x="2537" y="1538"/>
                    <a:pt x="2565" y="1538"/>
                  </a:cubicBezTo>
                  <a:cubicBezTo>
                    <a:pt x="2612" y="1538"/>
                    <a:pt x="2657" y="1505"/>
                    <a:pt x="2665" y="1453"/>
                  </a:cubicBezTo>
                  <a:cubicBezTo>
                    <a:pt x="2677" y="822"/>
                    <a:pt x="2224" y="310"/>
                    <a:pt x="1641" y="95"/>
                  </a:cubicBezTo>
                  <a:cubicBezTo>
                    <a:pt x="1462" y="31"/>
                    <a:pt x="1294" y="1"/>
                    <a:pt x="1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50"/>
            <p:cNvSpPr/>
            <p:nvPr/>
          </p:nvSpPr>
          <p:spPr>
            <a:xfrm>
              <a:off x="4777950" y="3446325"/>
              <a:ext cx="40525" cy="38375"/>
            </a:xfrm>
            <a:custGeom>
              <a:avLst/>
              <a:gdLst/>
              <a:ahLst/>
              <a:cxnLst/>
              <a:rect l="l" t="t" r="r" b="b"/>
              <a:pathLst>
                <a:path w="1621" h="1535" extrusionOk="0">
                  <a:moveTo>
                    <a:pt x="257" y="0"/>
                  </a:moveTo>
                  <a:cubicBezTo>
                    <a:pt x="76" y="0"/>
                    <a:pt x="0" y="302"/>
                    <a:pt x="204" y="324"/>
                  </a:cubicBezTo>
                  <a:cubicBezTo>
                    <a:pt x="454" y="372"/>
                    <a:pt x="692" y="479"/>
                    <a:pt x="846" y="705"/>
                  </a:cubicBezTo>
                  <a:cubicBezTo>
                    <a:pt x="977" y="908"/>
                    <a:pt x="977" y="1217"/>
                    <a:pt x="1049" y="1479"/>
                  </a:cubicBezTo>
                  <a:cubicBezTo>
                    <a:pt x="1055" y="1517"/>
                    <a:pt x="1084" y="1535"/>
                    <a:pt x="1117" y="1535"/>
                  </a:cubicBezTo>
                  <a:cubicBezTo>
                    <a:pt x="1147" y="1535"/>
                    <a:pt x="1181" y="1520"/>
                    <a:pt x="1204" y="1491"/>
                  </a:cubicBezTo>
                  <a:cubicBezTo>
                    <a:pt x="1620" y="801"/>
                    <a:pt x="966" y="110"/>
                    <a:pt x="287" y="3"/>
                  </a:cubicBezTo>
                  <a:cubicBezTo>
                    <a:pt x="277" y="1"/>
                    <a:pt x="267" y="0"/>
                    <a:pt x="2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50"/>
            <p:cNvSpPr/>
            <p:nvPr/>
          </p:nvSpPr>
          <p:spPr>
            <a:xfrm>
              <a:off x="4766825" y="3464675"/>
              <a:ext cx="30800" cy="30550"/>
            </a:xfrm>
            <a:custGeom>
              <a:avLst/>
              <a:gdLst/>
              <a:ahLst/>
              <a:cxnLst/>
              <a:rect l="l" t="t" r="r" b="b"/>
              <a:pathLst>
                <a:path w="1232" h="1222" extrusionOk="0">
                  <a:moveTo>
                    <a:pt x="293" y="1"/>
                  </a:moveTo>
                  <a:cubicBezTo>
                    <a:pt x="119" y="1"/>
                    <a:pt x="0" y="275"/>
                    <a:pt x="196" y="412"/>
                  </a:cubicBezTo>
                  <a:cubicBezTo>
                    <a:pt x="339" y="507"/>
                    <a:pt x="434" y="626"/>
                    <a:pt x="506" y="769"/>
                  </a:cubicBezTo>
                  <a:cubicBezTo>
                    <a:pt x="553" y="841"/>
                    <a:pt x="577" y="936"/>
                    <a:pt x="589" y="1007"/>
                  </a:cubicBezTo>
                  <a:cubicBezTo>
                    <a:pt x="601" y="1079"/>
                    <a:pt x="660" y="1138"/>
                    <a:pt x="720" y="1186"/>
                  </a:cubicBezTo>
                  <a:cubicBezTo>
                    <a:pt x="744" y="1210"/>
                    <a:pt x="774" y="1222"/>
                    <a:pt x="802" y="1222"/>
                  </a:cubicBezTo>
                  <a:cubicBezTo>
                    <a:pt x="830" y="1222"/>
                    <a:pt x="857" y="1210"/>
                    <a:pt x="875" y="1186"/>
                  </a:cubicBezTo>
                  <a:cubicBezTo>
                    <a:pt x="1232" y="829"/>
                    <a:pt x="708" y="245"/>
                    <a:pt x="410" y="43"/>
                  </a:cubicBezTo>
                  <a:cubicBezTo>
                    <a:pt x="370" y="13"/>
                    <a:pt x="330" y="1"/>
                    <a:pt x="2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0"/>
            <p:cNvSpPr/>
            <p:nvPr/>
          </p:nvSpPr>
          <p:spPr>
            <a:xfrm>
              <a:off x="4690125" y="3372075"/>
              <a:ext cx="37550" cy="110550"/>
            </a:xfrm>
            <a:custGeom>
              <a:avLst/>
              <a:gdLst/>
              <a:ahLst/>
              <a:cxnLst/>
              <a:rect l="l" t="t" r="r" b="b"/>
              <a:pathLst>
                <a:path w="1502" h="4422" extrusionOk="0">
                  <a:moveTo>
                    <a:pt x="131" y="0"/>
                  </a:moveTo>
                  <a:cubicBezTo>
                    <a:pt x="62" y="0"/>
                    <a:pt x="1" y="66"/>
                    <a:pt x="38" y="139"/>
                  </a:cubicBezTo>
                  <a:cubicBezTo>
                    <a:pt x="800" y="1520"/>
                    <a:pt x="1240" y="2735"/>
                    <a:pt x="1216" y="4342"/>
                  </a:cubicBezTo>
                  <a:cubicBezTo>
                    <a:pt x="1205" y="4394"/>
                    <a:pt x="1244" y="4421"/>
                    <a:pt x="1288" y="4421"/>
                  </a:cubicBezTo>
                  <a:cubicBezTo>
                    <a:pt x="1336" y="4421"/>
                    <a:pt x="1389" y="4391"/>
                    <a:pt x="1395" y="4330"/>
                  </a:cubicBezTo>
                  <a:cubicBezTo>
                    <a:pt x="1502" y="2925"/>
                    <a:pt x="1395" y="973"/>
                    <a:pt x="192" y="20"/>
                  </a:cubicBezTo>
                  <a:cubicBezTo>
                    <a:pt x="173" y="6"/>
                    <a:pt x="151" y="0"/>
                    <a:pt x="1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0"/>
            <p:cNvSpPr/>
            <p:nvPr/>
          </p:nvSpPr>
          <p:spPr>
            <a:xfrm>
              <a:off x="4671700" y="3437750"/>
              <a:ext cx="44375" cy="47725"/>
            </a:xfrm>
            <a:custGeom>
              <a:avLst/>
              <a:gdLst/>
              <a:ahLst/>
              <a:cxnLst/>
              <a:rect l="l" t="t" r="r" b="b"/>
              <a:pathLst>
                <a:path w="1775" h="1909" extrusionOk="0">
                  <a:moveTo>
                    <a:pt x="167" y="1"/>
                  </a:moveTo>
                  <a:cubicBezTo>
                    <a:pt x="48" y="1"/>
                    <a:pt x="1" y="167"/>
                    <a:pt x="108" y="215"/>
                  </a:cubicBezTo>
                  <a:cubicBezTo>
                    <a:pt x="655" y="525"/>
                    <a:pt x="1263" y="894"/>
                    <a:pt x="1025" y="1620"/>
                  </a:cubicBezTo>
                  <a:cubicBezTo>
                    <a:pt x="973" y="1796"/>
                    <a:pt x="1115" y="1908"/>
                    <a:pt x="1255" y="1908"/>
                  </a:cubicBezTo>
                  <a:cubicBezTo>
                    <a:pt x="1342" y="1908"/>
                    <a:pt x="1428" y="1864"/>
                    <a:pt x="1465" y="1763"/>
                  </a:cubicBezTo>
                  <a:cubicBezTo>
                    <a:pt x="1775" y="870"/>
                    <a:pt x="1084" y="13"/>
                    <a:pt x="16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0"/>
            <p:cNvSpPr/>
            <p:nvPr/>
          </p:nvSpPr>
          <p:spPr>
            <a:xfrm>
              <a:off x="4681825" y="3477050"/>
              <a:ext cx="31525" cy="25150"/>
            </a:xfrm>
            <a:custGeom>
              <a:avLst/>
              <a:gdLst/>
              <a:ahLst/>
              <a:cxnLst/>
              <a:rect l="l" t="t" r="r" b="b"/>
              <a:pathLst>
                <a:path w="1261" h="1006" extrusionOk="0">
                  <a:moveTo>
                    <a:pt x="658" y="1"/>
                  </a:moveTo>
                  <a:cubicBezTo>
                    <a:pt x="483" y="1"/>
                    <a:pt x="314" y="48"/>
                    <a:pt x="191" y="191"/>
                  </a:cubicBezTo>
                  <a:cubicBezTo>
                    <a:pt x="0" y="405"/>
                    <a:pt x="60" y="822"/>
                    <a:pt x="310" y="989"/>
                  </a:cubicBezTo>
                  <a:cubicBezTo>
                    <a:pt x="325" y="1001"/>
                    <a:pt x="340" y="1006"/>
                    <a:pt x="355" y="1006"/>
                  </a:cubicBezTo>
                  <a:cubicBezTo>
                    <a:pt x="397" y="1006"/>
                    <a:pt x="432" y="961"/>
                    <a:pt x="441" y="917"/>
                  </a:cubicBezTo>
                  <a:cubicBezTo>
                    <a:pt x="453" y="798"/>
                    <a:pt x="429" y="691"/>
                    <a:pt x="405" y="572"/>
                  </a:cubicBezTo>
                  <a:cubicBezTo>
                    <a:pt x="381" y="512"/>
                    <a:pt x="405" y="441"/>
                    <a:pt x="429" y="393"/>
                  </a:cubicBezTo>
                  <a:cubicBezTo>
                    <a:pt x="478" y="330"/>
                    <a:pt x="556" y="308"/>
                    <a:pt x="643" y="308"/>
                  </a:cubicBezTo>
                  <a:cubicBezTo>
                    <a:pt x="768" y="308"/>
                    <a:pt x="909" y="353"/>
                    <a:pt x="1001" y="381"/>
                  </a:cubicBezTo>
                  <a:cubicBezTo>
                    <a:pt x="1015" y="385"/>
                    <a:pt x="1028" y="386"/>
                    <a:pt x="1041" y="386"/>
                  </a:cubicBezTo>
                  <a:cubicBezTo>
                    <a:pt x="1202" y="386"/>
                    <a:pt x="1260" y="127"/>
                    <a:pt x="1084" y="72"/>
                  </a:cubicBezTo>
                  <a:cubicBezTo>
                    <a:pt x="954" y="34"/>
                    <a:pt x="804" y="1"/>
                    <a:pt x="65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50"/>
            <p:cNvSpPr/>
            <p:nvPr/>
          </p:nvSpPr>
          <p:spPr>
            <a:xfrm>
              <a:off x="4676475" y="3482425"/>
              <a:ext cx="42875" cy="34125"/>
            </a:xfrm>
            <a:custGeom>
              <a:avLst/>
              <a:gdLst/>
              <a:ahLst/>
              <a:cxnLst/>
              <a:rect l="l" t="t" r="r" b="b"/>
              <a:pathLst>
                <a:path w="1715" h="1365" extrusionOk="0">
                  <a:moveTo>
                    <a:pt x="1091" y="1"/>
                  </a:moveTo>
                  <a:cubicBezTo>
                    <a:pt x="980" y="1"/>
                    <a:pt x="867" y="21"/>
                    <a:pt x="762" y="59"/>
                  </a:cubicBezTo>
                  <a:cubicBezTo>
                    <a:pt x="274" y="250"/>
                    <a:pt x="0" y="1047"/>
                    <a:pt x="524" y="1357"/>
                  </a:cubicBezTo>
                  <a:cubicBezTo>
                    <a:pt x="534" y="1362"/>
                    <a:pt x="545" y="1365"/>
                    <a:pt x="556" y="1365"/>
                  </a:cubicBezTo>
                  <a:cubicBezTo>
                    <a:pt x="595" y="1365"/>
                    <a:pt x="631" y="1335"/>
                    <a:pt x="631" y="1297"/>
                  </a:cubicBezTo>
                  <a:cubicBezTo>
                    <a:pt x="631" y="1071"/>
                    <a:pt x="512" y="881"/>
                    <a:pt x="536" y="654"/>
                  </a:cubicBezTo>
                  <a:cubicBezTo>
                    <a:pt x="572" y="488"/>
                    <a:pt x="679" y="357"/>
                    <a:pt x="822" y="285"/>
                  </a:cubicBezTo>
                  <a:cubicBezTo>
                    <a:pt x="918" y="227"/>
                    <a:pt x="1032" y="196"/>
                    <a:pt x="1143" y="196"/>
                  </a:cubicBezTo>
                  <a:cubicBezTo>
                    <a:pt x="1346" y="196"/>
                    <a:pt x="1537" y="300"/>
                    <a:pt x="1584" y="524"/>
                  </a:cubicBezTo>
                  <a:cubicBezTo>
                    <a:pt x="1589" y="550"/>
                    <a:pt x="1616" y="563"/>
                    <a:pt x="1644" y="563"/>
                  </a:cubicBezTo>
                  <a:cubicBezTo>
                    <a:pt x="1679" y="563"/>
                    <a:pt x="1715" y="544"/>
                    <a:pt x="1715" y="512"/>
                  </a:cubicBezTo>
                  <a:cubicBezTo>
                    <a:pt x="1680" y="154"/>
                    <a:pt x="1395" y="1"/>
                    <a:pt x="10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50"/>
            <p:cNvSpPr/>
            <p:nvPr/>
          </p:nvSpPr>
          <p:spPr>
            <a:xfrm>
              <a:off x="4695825" y="3483325"/>
              <a:ext cx="17575" cy="14075"/>
            </a:xfrm>
            <a:custGeom>
              <a:avLst/>
              <a:gdLst/>
              <a:ahLst/>
              <a:cxnLst/>
              <a:rect l="l" t="t" r="r" b="b"/>
              <a:pathLst>
                <a:path w="703" h="563" extrusionOk="0">
                  <a:moveTo>
                    <a:pt x="534" y="0"/>
                  </a:moveTo>
                  <a:cubicBezTo>
                    <a:pt x="450" y="0"/>
                    <a:pt x="381" y="92"/>
                    <a:pt x="321" y="142"/>
                  </a:cubicBezTo>
                  <a:cubicBezTo>
                    <a:pt x="325" y="153"/>
                    <a:pt x="330" y="163"/>
                    <a:pt x="335" y="171"/>
                  </a:cubicBezTo>
                  <a:lnTo>
                    <a:pt x="335" y="171"/>
                  </a:lnTo>
                  <a:cubicBezTo>
                    <a:pt x="322" y="180"/>
                    <a:pt x="309" y="190"/>
                    <a:pt x="298" y="202"/>
                  </a:cubicBezTo>
                  <a:cubicBezTo>
                    <a:pt x="214" y="261"/>
                    <a:pt x="0" y="392"/>
                    <a:pt x="107" y="535"/>
                  </a:cubicBezTo>
                  <a:cubicBezTo>
                    <a:pt x="123" y="554"/>
                    <a:pt x="142" y="562"/>
                    <a:pt x="162" y="562"/>
                  </a:cubicBezTo>
                  <a:cubicBezTo>
                    <a:pt x="178" y="562"/>
                    <a:pt x="196" y="557"/>
                    <a:pt x="211" y="547"/>
                  </a:cubicBezTo>
                  <a:lnTo>
                    <a:pt x="211" y="547"/>
                  </a:lnTo>
                  <a:cubicBezTo>
                    <a:pt x="212" y="547"/>
                    <a:pt x="213" y="547"/>
                    <a:pt x="214" y="547"/>
                  </a:cubicBezTo>
                  <a:cubicBezTo>
                    <a:pt x="226" y="547"/>
                    <a:pt x="238" y="547"/>
                    <a:pt x="262" y="535"/>
                  </a:cubicBezTo>
                  <a:cubicBezTo>
                    <a:pt x="298" y="511"/>
                    <a:pt x="357" y="476"/>
                    <a:pt x="393" y="440"/>
                  </a:cubicBezTo>
                  <a:cubicBezTo>
                    <a:pt x="464" y="380"/>
                    <a:pt x="560" y="321"/>
                    <a:pt x="619" y="261"/>
                  </a:cubicBezTo>
                  <a:cubicBezTo>
                    <a:pt x="702" y="190"/>
                    <a:pt x="702" y="59"/>
                    <a:pt x="583" y="11"/>
                  </a:cubicBezTo>
                  <a:cubicBezTo>
                    <a:pt x="566" y="4"/>
                    <a:pt x="550" y="0"/>
                    <a:pt x="5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0"/>
            <p:cNvSpPr/>
            <p:nvPr/>
          </p:nvSpPr>
          <p:spPr>
            <a:xfrm>
              <a:off x="4693575" y="3429275"/>
              <a:ext cx="38875" cy="60325"/>
            </a:xfrm>
            <a:custGeom>
              <a:avLst/>
              <a:gdLst/>
              <a:ahLst/>
              <a:cxnLst/>
              <a:rect l="l" t="t" r="r" b="b"/>
              <a:pathLst>
                <a:path w="1555" h="2413" extrusionOk="0">
                  <a:moveTo>
                    <a:pt x="75" y="1"/>
                  </a:moveTo>
                  <a:cubicBezTo>
                    <a:pt x="36" y="1"/>
                    <a:pt x="1" y="45"/>
                    <a:pt x="19" y="90"/>
                  </a:cubicBezTo>
                  <a:cubicBezTo>
                    <a:pt x="364" y="768"/>
                    <a:pt x="1554" y="1637"/>
                    <a:pt x="423" y="2257"/>
                  </a:cubicBezTo>
                  <a:cubicBezTo>
                    <a:pt x="363" y="2297"/>
                    <a:pt x="404" y="2413"/>
                    <a:pt x="469" y="2413"/>
                  </a:cubicBezTo>
                  <a:cubicBezTo>
                    <a:pt x="481" y="2413"/>
                    <a:pt x="494" y="2409"/>
                    <a:pt x="507" y="2399"/>
                  </a:cubicBezTo>
                  <a:cubicBezTo>
                    <a:pt x="912" y="2173"/>
                    <a:pt x="1150" y="1876"/>
                    <a:pt x="1043" y="1399"/>
                  </a:cubicBezTo>
                  <a:cubicBezTo>
                    <a:pt x="947" y="911"/>
                    <a:pt x="459" y="352"/>
                    <a:pt x="114" y="18"/>
                  </a:cubicBezTo>
                  <a:cubicBezTo>
                    <a:pt x="102" y="6"/>
                    <a:pt x="88" y="1"/>
                    <a:pt x="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0"/>
            <p:cNvSpPr/>
            <p:nvPr/>
          </p:nvSpPr>
          <p:spPr>
            <a:xfrm>
              <a:off x="4690075" y="3349550"/>
              <a:ext cx="39700" cy="101550"/>
            </a:xfrm>
            <a:custGeom>
              <a:avLst/>
              <a:gdLst/>
              <a:ahLst/>
              <a:cxnLst/>
              <a:rect l="l" t="t" r="r" b="b"/>
              <a:pathLst>
                <a:path w="1588" h="4062" extrusionOk="0">
                  <a:moveTo>
                    <a:pt x="123" y="0"/>
                  </a:moveTo>
                  <a:cubicBezTo>
                    <a:pt x="56" y="0"/>
                    <a:pt x="1" y="89"/>
                    <a:pt x="40" y="147"/>
                  </a:cubicBezTo>
                  <a:cubicBezTo>
                    <a:pt x="349" y="707"/>
                    <a:pt x="706" y="1243"/>
                    <a:pt x="921" y="1838"/>
                  </a:cubicBezTo>
                  <a:cubicBezTo>
                    <a:pt x="1159" y="2505"/>
                    <a:pt x="1242" y="3231"/>
                    <a:pt x="1278" y="3945"/>
                  </a:cubicBezTo>
                  <a:cubicBezTo>
                    <a:pt x="1284" y="4023"/>
                    <a:pt x="1343" y="4061"/>
                    <a:pt x="1403" y="4061"/>
                  </a:cubicBezTo>
                  <a:cubicBezTo>
                    <a:pt x="1462" y="4061"/>
                    <a:pt x="1522" y="4023"/>
                    <a:pt x="1528" y="3945"/>
                  </a:cubicBezTo>
                  <a:cubicBezTo>
                    <a:pt x="1587" y="2457"/>
                    <a:pt x="1456" y="969"/>
                    <a:pt x="170" y="16"/>
                  </a:cubicBezTo>
                  <a:cubicBezTo>
                    <a:pt x="155" y="5"/>
                    <a:pt x="138"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0"/>
            <p:cNvSpPr/>
            <p:nvPr/>
          </p:nvSpPr>
          <p:spPr>
            <a:xfrm>
              <a:off x="4684675" y="3277475"/>
              <a:ext cx="58500" cy="167550"/>
            </a:xfrm>
            <a:custGeom>
              <a:avLst/>
              <a:gdLst/>
              <a:ahLst/>
              <a:cxnLst/>
              <a:rect l="l" t="t" r="r" b="b"/>
              <a:pathLst>
                <a:path w="2340" h="6702" extrusionOk="0">
                  <a:moveTo>
                    <a:pt x="130" y="1"/>
                  </a:moveTo>
                  <a:cubicBezTo>
                    <a:pt x="49" y="1"/>
                    <a:pt x="1" y="87"/>
                    <a:pt x="29" y="173"/>
                  </a:cubicBezTo>
                  <a:cubicBezTo>
                    <a:pt x="482" y="1173"/>
                    <a:pt x="1041" y="2018"/>
                    <a:pt x="1315" y="3114"/>
                  </a:cubicBezTo>
                  <a:cubicBezTo>
                    <a:pt x="1601" y="4221"/>
                    <a:pt x="1672" y="5495"/>
                    <a:pt x="1339" y="6602"/>
                  </a:cubicBezTo>
                  <a:cubicBezTo>
                    <a:pt x="1331" y="6657"/>
                    <a:pt x="1380" y="6702"/>
                    <a:pt x="1425" y="6702"/>
                  </a:cubicBezTo>
                  <a:cubicBezTo>
                    <a:pt x="1448" y="6702"/>
                    <a:pt x="1470" y="6690"/>
                    <a:pt x="1482" y="6662"/>
                  </a:cubicBezTo>
                  <a:cubicBezTo>
                    <a:pt x="2339" y="4912"/>
                    <a:pt x="2137" y="1090"/>
                    <a:pt x="196" y="18"/>
                  </a:cubicBezTo>
                  <a:cubicBezTo>
                    <a:pt x="172" y="6"/>
                    <a:pt x="150"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0"/>
            <p:cNvSpPr/>
            <p:nvPr/>
          </p:nvSpPr>
          <p:spPr>
            <a:xfrm>
              <a:off x="4767550" y="3299625"/>
              <a:ext cx="157475" cy="127350"/>
            </a:xfrm>
            <a:custGeom>
              <a:avLst/>
              <a:gdLst/>
              <a:ahLst/>
              <a:cxnLst/>
              <a:rect l="l" t="t" r="r" b="b"/>
              <a:pathLst>
                <a:path w="6299" h="5094" extrusionOk="0">
                  <a:moveTo>
                    <a:pt x="5778" y="1"/>
                  </a:moveTo>
                  <a:cubicBezTo>
                    <a:pt x="5332" y="1"/>
                    <a:pt x="4847" y="258"/>
                    <a:pt x="4489" y="418"/>
                  </a:cubicBezTo>
                  <a:cubicBezTo>
                    <a:pt x="3620" y="799"/>
                    <a:pt x="2822" y="1299"/>
                    <a:pt x="2072" y="1870"/>
                  </a:cubicBezTo>
                  <a:cubicBezTo>
                    <a:pt x="1120" y="2597"/>
                    <a:pt x="0" y="3740"/>
                    <a:pt x="417" y="5049"/>
                  </a:cubicBezTo>
                  <a:cubicBezTo>
                    <a:pt x="427" y="5080"/>
                    <a:pt x="449" y="5093"/>
                    <a:pt x="469" y="5093"/>
                  </a:cubicBezTo>
                  <a:cubicBezTo>
                    <a:pt x="495" y="5093"/>
                    <a:pt x="519" y="5071"/>
                    <a:pt x="512" y="5038"/>
                  </a:cubicBezTo>
                  <a:cubicBezTo>
                    <a:pt x="227" y="3502"/>
                    <a:pt x="2048" y="2323"/>
                    <a:pt x="3156" y="1656"/>
                  </a:cubicBezTo>
                  <a:cubicBezTo>
                    <a:pt x="3775" y="1299"/>
                    <a:pt x="4441" y="1001"/>
                    <a:pt x="5108" y="763"/>
                  </a:cubicBezTo>
                  <a:cubicBezTo>
                    <a:pt x="5465" y="632"/>
                    <a:pt x="5882" y="573"/>
                    <a:pt x="6192" y="335"/>
                  </a:cubicBezTo>
                  <a:cubicBezTo>
                    <a:pt x="6299" y="263"/>
                    <a:pt x="6227" y="108"/>
                    <a:pt x="6120" y="61"/>
                  </a:cubicBezTo>
                  <a:cubicBezTo>
                    <a:pt x="6011" y="19"/>
                    <a:pt x="5896" y="1"/>
                    <a:pt x="57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0"/>
            <p:cNvSpPr/>
            <p:nvPr/>
          </p:nvSpPr>
          <p:spPr>
            <a:xfrm>
              <a:off x="4760125" y="3397700"/>
              <a:ext cx="101800" cy="28175"/>
            </a:xfrm>
            <a:custGeom>
              <a:avLst/>
              <a:gdLst/>
              <a:ahLst/>
              <a:cxnLst/>
              <a:rect l="l" t="t" r="r" b="b"/>
              <a:pathLst>
                <a:path w="4072" h="1127" extrusionOk="0">
                  <a:moveTo>
                    <a:pt x="2441" y="0"/>
                  </a:moveTo>
                  <a:cubicBezTo>
                    <a:pt x="1555" y="0"/>
                    <a:pt x="600" y="300"/>
                    <a:pt x="119" y="781"/>
                  </a:cubicBezTo>
                  <a:cubicBezTo>
                    <a:pt x="0" y="936"/>
                    <a:pt x="126" y="1126"/>
                    <a:pt x="272" y="1126"/>
                  </a:cubicBezTo>
                  <a:cubicBezTo>
                    <a:pt x="317" y="1126"/>
                    <a:pt x="363" y="1109"/>
                    <a:pt x="405" y="1067"/>
                  </a:cubicBezTo>
                  <a:cubicBezTo>
                    <a:pt x="855" y="622"/>
                    <a:pt x="1400" y="504"/>
                    <a:pt x="1970" y="504"/>
                  </a:cubicBezTo>
                  <a:cubicBezTo>
                    <a:pt x="2606" y="504"/>
                    <a:pt x="3274" y="650"/>
                    <a:pt x="3879" y="650"/>
                  </a:cubicBezTo>
                  <a:cubicBezTo>
                    <a:pt x="3892" y="650"/>
                    <a:pt x="3904" y="650"/>
                    <a:pt x="3917" y="650"/>
                  </a:cubicBezTo>
                  <a:cubicBezTo>
                    <a:pt x="4012" y="650"/>
                    <a:pt x="4072" y="531"/>
                    <a:pt x="3988" y="460"/>
                  </a:cubicBezTo>
                  <a:cubicBezTo>
                    <a:pt x="3621" y="141"/>
                    <a:pt x="3047" y="0"/>
                    <a:pt x="244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0"/>
            <p:cNvSpPr/>
            <p:nvPr/>
          </p:nvSpPr>
          <p:spPr>
            <a:xfrm>
              <a:off x="4781925" y="3432850"/>
              <a:ext cx="34475" cy="32050"/>
            </a:xfrm>
            <a:custGeom>
              <a:avLst/>
              <a:gdLst/>
              <a:ahLst/>
              <a:cxnLst/>
              <a:rect l="l" t="t" r="r" b="b"/>
              <a:pathLst>
                <a:path w="1379" h="1282" extrusionOk="0">
                  <a:moveTo>
                    <a:pt x="191" y="0"/>
                  </a:moveTo>
                  <a:cubicBezTo>
                    <a:pt x="46" y="0"/>
                    <a:pt x="0" y="212"/>
                    <a:pt x="164" y="244"/>
                  </a:cubicBezTo>
                  <a:cubicBezTo>
                    <a:pt x="723" y="351"/>
                    <a:pt x="997" y="721"/>
                    <a:pt x="1199" y="1221"/>
                  </a:cubicBezTo>
                  <a:cubicBezTo>
                    <a:pt x="1217" y="1261"/>
                    <a:pt x="1256" y="1282"/>
                    <a:pt x="1292" y="1282"/>
                  </a:cubicBezTo>
                  <a:cubicBezTo>
                    <a:pt x="1331" y="1282"/>
                    <a:pt x="1366" y="1258"/>
                    <a:pt x="1366" y="1209"/>
                  </a:cubicBezTo>
                  <a:cubicBezTo>
                    <a:pt x="1378" y="554"/>
                    <a:pt x="842" y="113"/>
                    <a:pt x="235" y="6"/>
                  </a:cubicBezTo>
                  <a:cubicBezTo>
                    <a:pt x="220" y="2"/>
                    <a:pt x="205" y="0"/>
                    <a:pt x="1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0"/>
            <p:cNvSpPr/>
            <p:nvPr/>
          </p:nvSpPr>
          <p:spPr>
            <a:xfrm>
              <a:off x="4772125" y="3454525"/>
              <a:ext cx="18375" cy="25750"/>
            </a:xfrm>
            <a:custGeom>
              <a:avLst/>
              <a:gdLst/>
              <a:ahLst/>
              <a:cxnLst/>
              <a:rect l="l" t="t" r="r" b="b"/>
              <a:pathLst>
                <a:path w="735" h="1030" extrusionOk="0">
                  <a:moveTo>
                    <a:pt x="190" y="0"/>
                  </a:moveTo>
                  <a:cubicBezTo>
                    <a:pt x="90" y="0"/>
                    <a:pt x="0" y="135"/>
                    <a:pt x="91" y="235"/>
                  </a:cubicBezTo>
                  <a:cubicBezTo>
                    <a:pt x="198" y="342"/>
                    <a:pt x="258" y="473"/>
                    <a:pt x="306" y="616"/>
                  </a:cubicBezTo>
                  <a:cubicBezTo>
                    <a:pt x="341" y="747"/>
                    <a:pt x="329" y="866"/>
                    <a:pt x="401" y="985"/>
                  </a:cubicBezTo>
                  <a:cubicBezTo>
                    <a:pt x="419" y="1014"/>
                    <a:pt x="454" y="1029"/>
                    <a:pt x="489" y="1029"/>
                  </a:cubicBezTo>
                  <a:cubicBezTo>
                    <a:pt x="523" y="1029"/>
                    <a:pt x="556" y="1014"/>
                    <a:pt x="568" y="985"/>
                  </a:cubicBezTo>
                  <a:cubicBezTo>
                    <a:pt x="734" y="687"/>
                    <a:pt x="496" y="270"/>
                    <a:pt x="282" y="44"/>
                  </a:cubicBezTo>
                  <a:cubicBezTo>
                    <a:pt x="254" y="13"/>
                    <a:pt x="221" y="0"/>
                    <a:pt x="19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0"/>
            <p:cNvSpPr/>
            <p:nvPr/>
          </p:nvSpPr>
          <p:spPr>
            <a:xfrm>
              <a:off x="4733900" y="3288600"/>
              <a:ext cx="33375" cy="124250"/>
            </a:xfrm>
            <a:custGeom>
              <a:avLst/>
              <a:gdLst/>
              <a:ahLst/>
              <a:cxnLst/>
              <a:rect l="l" t="t" r="r" b="b"/>
              <a:pathLst>
                <a:path w="1335" h="4970" extrusionOk="0">
                  <a:moveTo>
                    <a:pt x="139" y="1"/>
                  </a:moveTo>
                  <a:cubicBezTo>
                    <a:pt x="87" y="1"/>
                    <a:pt x="39" y="44"/>
                    <a:pt x="61" y="109"/>
                  </a:cubicBezTo>
                  <a:cubicBezTo>
                    <a:pt x="358" y="1538"/>
                    <a:pt x="954" y="3395"/>
                    <a:pt x="84" y="4728"/>
                  </a:cubicBezTo>
                  <a:cubicBezTo>
                    <a:pt x="0" y="4846"/>
                    <a:pt x="124" y="4969"/>
                    <a:pt x="245" y="4969"/>
                  </a:cubicBezTo>
                  <a:cubicBezTo>
                    <a:pt x="296" y="4969"/>
                    <a:pt x="347" y="4948"/>
                    <a:pt x="382" y="4895"/>
                  </a:cubicBezTo>
                  <a:cubicBezTo>
                    <a:pt x="1335" y="3478"/>
                    <a:pt x="823" y="1502"/>
                    <a:pt x="227" y="61"/>
                  </a:cubicBezTo>
                  <a:cubicBezTo>
                    <a:pt x="208" y="19"/>
                    <a:pt x="173" y="1"/>
                    <a:pt x="13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0"/>
            <p:cNvSpPr/>
            <p:nvPr/>
          </p:nvSpPr>
          <p:spPr>
            <a:xfrm>
              <a:off x="4720250" y="3192000"/>
              <a:ext cx="50600" cy="209975"/>
            </a:xfrm>
            <a:custGeom>
              <a:avLst/>
              <a:gdLst/>
              <a:ahLst/>
              <a:cxnLst/>
              <a:rect l="l" t="t" r="r" b="b"/>
              <a:pathLst>
                <a:path w="2024" h="8399" extrusionOk="0">
                  <a:moveTo>
                    <a:pt x="102" y="1"/>
                  </a:moveTo>
                  <a:cubicBezTo>
                    <a:pt x="51" y="1"/>
                    <a:pt x="0" y="42"/>
                    <a:pt x="23" y="103"/>
                  </a:cubicBezTo>
                  <a:cubicBezTo>
                    <a:pt x="916" y="2746"/>
                    <a:pt x="1892" y="5556"/>
                    <a:pt x="964" y="8342"/>
                  </a:cubicBezTo>
                  <a:cubicBezTo>
                    <a:pt x="941" y="8380"/>
                    <a:pt x="966" y="8398"/>
                    <a:pt x="990" y="8398"/>
                  </a:cubicBezTo>
                  <a:cubicBezTo>
                    <a:pt x="1004" y="8398"/>
                    <a:pt x="1019" y="8392"/>
                    <a:pt x="1023" y="8378"/>
                  </a:cubicBezTo>
                  <a:cubicBezTo>
                    <a:pt x="2023" y="5854"/>
                    <a:pt x="1619" y="2330"/>
                    <a:pt x="178" y="44"/>
                  </a:cubicBezTo>
                  <a:cubicBezTo>
                    <a:pt x="161" y="14"/>
                    <a:pt x="131" y="1"/>
                    <a:pt x="10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50"/>
            <p:cNvSpPr/>
            <p:nvPr/>
          </p:nvSpPr>
          <p:spPr>
            <a:xfrm>
              <a:off x="4752375" y="3154975"/>
              <a:ext cx="42575" cy="194000"/>
            </a:xfrm>
            <a:custGeom>
              <a:avLst/>
              <a:gdLst/>
              <a:ahLst/>
              <a:cxnLst/>
              <a:rect l="l" t="t" r="r" b="b"/>
              <a:pathLst>
                <a:path w="1703" h="7760" extrusionOk="0">
                  <a:moveTo>
                    <a:pt x="111" y="1"/>
                  </a:moveTo>
                  <a:cubicBezTo>
                    <a:pt x="58" y="1"/>
                    <a:pt x="1" y="50"/>
                    <a:pt x="24" y="120"/>
                  </a:cubicBezTo>
                  <a:cubicBezTo>
                    <a:pt x="655" y="2596"/>
                    <a:pt x="1453" y="5120"/>
                    <a:pt x="715" y="7668"/>
                  </a:cubicBezTo>
                  <a:cubicBezTo>
                    <a:pt x="692" y="7721"/>
                    <a:pt x="741" y="7760"/>
                    <a:pt x="792" y="7760"/>
                  </a:cubicBezTo>
                  <a:cubicBezTo>
                    <a:pt x="822" y="7760"/>
                    <a:pt x="852" y="7747"/>
                    <a:pt x="869" y="7716"/>
                  </a:cubicBezTo>
                  <a:cubicBezTo>
                    <a:pt x="1703" y="5335"/>
                    <a:pt x="1250" y="2299"/>
                    <a:pt x="179" y="48"/>
                  </a:cubicBezTo>
                  <a:cubicBezTo>
                    <a:pt x="166" y="15"/>
                    <a:pt x="139" y="1"/>
                    <a:pt x="11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50"/>
            <p:cNvSpPr/>
            <p:nvPr/>
          </p:nvSpPr>
          <p:spPr>
            <a:xfrm>
              <a:off x="4742950" y="3113425"/>
              <a:ext cx="60925" cy="181900"/>
            </a:xfrm>
            <a:custGeom>
              <a:avLst/>
              <a:gdLst/>
              <a:ahLst/>
              <a:cxnLst/>
              <a:rect l="l" t="t" r="r" b="b"/>
              <a:pathLst>
                <a:path w="2437" h="7276" extrusionOk="0">
                  <a:moveTo>
                    <a:pt x="94" y="1"/>
                  </a:moveTo>
                  <a:cubicBezTo>
                    <a:pt x="52" y="1"/>
                    <a:pt x="0" y="55"/>
                    <a:pt x="8" y="103"/>
                  </a:cubicBezTo>
                  <a:cubicBezTo>
                    <a:pt x="425" y="2020"/>
                    <a:pt x="2223" y="5330"/>
                    <a:pt x="889" y="7128"/>
                  </a:cubicBezTo>
                  <a:cubicBezTo>
                    <a:pt x="835" y="7191"/>
                    <a:pt x="904" y="7275"/>
                    <a:pt x="972" y="7275"/>
                  </a:cubicBezTo>
                  <a:cubicBezTo>
                    <a:pt x="994" y="7275"/>
                    <a:pt x="1015" y="7267"/>
                    <a:pt x="1032" y="7247"/>
                  </a:cubicBezTo>
                  <a:cubicBezTo>
                    <a:pt x="2437" y="5461"/>
                    <a:pt x="901" y="1829"/>
                    <a:pt x="139" y="44"/>
                  </a:cubicBezTo>
                  <a:cubicBezTo>
                    <a:pt x="131" y="13"/>
                    <a:pt x="114" y="1"/>
                    <a:pt x="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0"/>
            <p:cNvSpPr/>
            <p:nvPr/>
          </p:nvSpPr>
          <p:spPr>
            <a:xfrm>
              <a:off x="4755175" y="3101200"/>
              <a:ext cx="37400" cy="132450"/>
            </a:xfrm>
            <a:custGeom>
              <a:avLst/>
              <a:gdLst/>
              <a:ahLst/>
              <a:cxnLst/>
              <a:rect l="l" t="t" r="r" b="b"/>
              <a:pathLst>
                <a:path w="1496" h="5298" extrusionOk="0">
                  <a:moveTo>
                    <a:pt x="87" y="0"/>
                  </a:moveTo>
                  <a:cubicBezTo>
                    <a:pt x="43" y="0"/>
                    <a:pt x="0" y="36"/>
                    <a:pt x="7" y="92"/>
                  </a:cubicBezTo>
                  <a:cubicBezTo>
                    <a:pt x="412" y="1842"/>
                    <a:pt x="1293" y="3366"/>
                    <a:pt x="1257" y="5200"/>
                  </a:cubicBezTo>
                  <a:cubicBezTo>
                    <a:pt x="1251" y="5265"/>
                    <a:pt x="1302" y="5298"/>
                    <a:pt x="1356" y="5298"/>
                  </a:cubicBezTo>
                  <a:cubicBezTo>
                    <a:pt x="1409" y="5298"/>
                    <a:pt x="1466" y="5265"/>
                    <a:pt x="1472" y="5200"/>
                  </a:cubicBezTo>
                  <a:cubicBezTo>
                    <a:pt x="1496" y="3414"/>
                    <a:pt x="781" y="1687"/>
                    <a:pt x="162" y="56"/>
                  </a:cubicBezTo>
                  <a:cubicBezTo>
                    <a:pt x="147" y="17"/>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0"/>
            <p:cNvSpPr/>
            <p:nvPr/>
          </p:nvSpPr>
          <p:spPr>
            <a:xfrm>
              <a:off x="4766475" y="3127000"/>
              <a:ext cx="26100" cy="91175"/>
            </a:xfrm>
            <a:custGeom>
              <a:avLst/>
              <a:gdLst/>
              <a:ahLst/>
              <a:cxnLst/>
              <a:rect l="l" t="t" r="r" b="b"/>
              <a:pathLst>
                <a:path w="1044" h="3647" extrusionOk="0">
                  <a:moveTo>
                    <a:pt x="124" y="0"/>
                  </a:moveTo>
                  <a:cubicBezTo>
                    <a:pt x="65" y="0"/>
                    <a:pt x="0" y="47"/>
                    <a:pt x="8" y="120"/>
                  </a:cubicBezTo>
                  <a:cubicBezTo>
                    <a:pt x="127" y="1251"/>
                    <a:pt x="710" y="2251"/>
                    <a:pt x="448" y="3430"/>
                  </a:cubicBezTo>
                  <a:cubicBezTo>
                    <a:pt x="413" y="3563"/>
                    <a:pt x="519" y="3647"/>
                    <a:pt x="621" y="3647"/>
                  </a:cubicBezTo>
                  <a:cubicBezTo>
                    <a:pt x="692" y="3647"/>
                    <a:pt x="762" y="3606"/>
                    <a:pt x="782" y="3513"/>
                  </a:cubicBezTo>
                  <a:cubicBezTo>
                    <a:pt x="1044" y="2382"/>
                    <a:pt x="710" y="1096"/>
                    <a:pt x="210" y="60"/>
                  </a:cubicBezTo>
                  <a:cubicBezTo>
                    <a:pt x="196" y="19"/>
                    <a:pt x="16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0"/>
            <p:cNvSpPr/>
            <p:nvPr/>
          </p:nvSpPr>
          <p:spPr>
            <a:xfrm>
              <a:off x="4767500" y="3086325"/>
              <a:ext cx="24175" cy="137525"/>
            </a:xfrm>
            <a:custGeom>
              <a:avLst/>
              <a:gdLst/>
              <a:ahLst/>
              <a:cxnLst/>
              <a:rect l="l" t="t" r="r" b="b"/>
              <a:pathLst>
                <a:path w="967" h="5501" extrusionOk="0">
                  <a:moveTo>
                    <a:pt x="90" y="1"/>
                  </a:moveTo>
                  <a:cubicBezTo>
                    <a:pt x="46" y="1"/>
                    <a:pt x="0" y="39"/>
                    <a:pt x="14" y="104"/>
                  </a:cubicBezTo>
                  <a:cubicBezTo>
                    <a:pt x="276" y="1866"/>
                    <a:pt x="729" y="3592"/>
                    <a:pt x="681" y="5402"/>
                  </a:cubicBezTo>
                  <a:cubicBezTo>
                    <a:pt x="675" y="5467"/>
                    <a:pt x="720" y="5500"/>
                    <a:pt x="767" y="5500"/>
                  </a:cubicBezTo>
                  <a:cubicBezTo>
                    <a:pt x="815" y="5500"/>
                    <a:pt x="866" y="5467"/>
                    <a:pt x="872" y="5402"/>
                  </a:cubicBezTo>
                  <a:cubicBezTo>
                    <a:pt x="967" y="3592"/>
                    <a:pt x="693" y="1770"/>
                    <a:pt x="157" y="56"/>
                  </a:cubicBezTo>
                  <a:cubicBezTo>
                    <a:pt x="148" y="18"/>
                    <a:pt x="119" y="1"/>
                    <a:pt x="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0"/>
            <p:cNvSpPr/>
            <p:nvPr/>
          </p:nvSpPr>
          <p:spPr>
            <a:xfrm>
              <a:off x="4789050" y="3081125"/>
              <a:ext cx="21975" cy="169775"/>
            </a:xfrm>
            <a:custGeom>
              <a:avLst/>
              <a:gdLst/>
              <a:ahLst/>
              <a:cxnLst/>
              <a:rect l="l" t="t" r="r" b="b"/>
              <a:pathLst>
                <a:path w="879" h="6791" extrusionOk="0">
                  <a:moveTo>
                    <a:pt x="214" y="0"/>
                  </a:moveTo>
                  <a:cubicBezTo>
                    <a:pt x="165" y="0"/>
                    <a:pt x="117" y="33"/>
                    <a:pt x="117" y="97"/>
                  </a:cubicBezTo>
                  <a:cubicBezTo>
                    <a:pt x="69" y="2288"/>
                    <a:pt x="545" y="4514"/>
                    <a:pt x="21" y="6681"/>
                  </a:cubicBezTo>
                  <a:cubicBezTo>
                    <a:pt x="1" y="6750"/>
                    <a:pt x="51" y="6791"/>
                    <a:pt x="104" y="6791"/>
                  </a:cubicBezTo>
                  <a:cubicBezTo>
                    <a:pt x="144" y="6791"/>
                    <a:pt x="185" y="6768"/>
                    <a:pt x="200" y="6717"/>
                  </a:cubicBezTo>
                  <a:cubicBezTo>
                    <a:pt x="879" y="4610"/>
                    <a:pt x="783" y="2217"/>
                    <a:pt x="307" y="73"/>
                  </a:cubicBezTo>
                  <a:cubicBezTo>
                    <a:pt x="296" y="24"/>
                    <a:pt x="255" y="0"/>
                    <a:pt x="2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50"/>
            <p:cNvSpPr/>
            <p:nvPr/>
          </p:nvSpPr>
          <p:spPr>
            <a:xfrm>
              <a:off x="4788900" y="3105925"/>
              <a:ext cx="20650" cy="132425"/>
            </a:xfrm>
            <a:custGeom>
              <a:avLst/>
              <a:gdLst/>
              <a:ahLst/>
              <a:cxnLst/>
              <a:rect l="l" t="t" r="r" b="b"/>
              <a:pathLst>
                <a:path w="826" h="5297" extrusionOk="0">
                  <a:moveTo>
                    <a:pt x="306" y="1"/>
                  </a:moveTo>
                  <a:cubicBezTo>
                    <a:pt x="267" y="1"/>
                    <a:pt x="230" y="25"/>
                    <a:pt x="230" y="70"/>
                  </a:cubicBezTo>
                  <a:cubicBezTo>
                    <a:pt x="373" y="1796"/>
                    <a:pt x="480" y="3487"/>
                    <a:pt x="16" y="5177"/>
                  </a:cubicBezTo>
                  <a:cubicBezTo>
                    <a:pt x="1" y="5251"/>
                    <a:pt x="63" y="5297"/>
                    <a:pt x="118" y="5297"/>
                  </a:cubicBezTo>
                  <a:cubicBezTo>
                    <a:pt x="153" y="5297"/>
                    <a:pt x="185" y="5278"/>
                    <a:pt x="194" y="5237"/>
                  </a:cubicBezTo>
                  <a:cubicBezTo>
                    <a:pt x="706" y="3570"/>
                    <a:pt x="825" y="1760"/>
                    <a:pt x="385" y="58"/>
                  </a:cubicBezTo>
                  <a:cubicBezTo>
                    <a:pt x="374" y="19"/>
                    <a:pt x="339" y="1"/>
                    <a:pt x="3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50"/>
            <p:cNvSpPr/>
            <p:nvPr/>
          </p:nvSpPr>
          <p:spPr>
            <a:xfrm>
              <a:off x="4782575" y="3046950"/>
              <a:ext cx="57325" cy="189725"/>
            </a:xfrm>
            <a:custGeom>
              <a:avLst/>
              <a:gdLst/>
              <a:ahLst/>
              <a:cxnLst/>
              <a:rect l="l" t="t" r="r" b="b"/>
              <a:pathLst>
                <a:path w="2293" h="7589" extrusionOk="0">
                  <a:moveTo>
                    <a:pt x="761" y="1"/>
                  </a:moveTo>
                  <a:cubicBezTo>
                    <a:pt x="722" y="1"/>
                    <a:pt x="685" y="25"/>
                    <a:pt x="685" y="71"/>
                  </a:cubicBezTo>
                  <a:cubicBezTo>
                    <a:pt x="804" y="2155"/>
                    <a:pt x="1959" y="5810"/>
                    <a:pt x="90" y="7394"/>
                  </a:cubicBezTo>
                  <a:cubicBezTo>
                    <a:pt x="0" y="7453"/>
                    <a:pt x="86" y="7589"/>
                    <a:pt x="172" y="7589"/>
                  </a:cubicBezTo>
                  <a:cubicBezTo>
                    <a:pt x="189" y="7589"/>
                    <a:pt x="206" y="7584"/>
                    <a:pt x="221" y="7572"/>
                  </a:cubicBezTo>
                  <a:cubicBezTo>
                    <a:pt x="2293" y="6048"/>
                    <a:pt x="1435" y="2119"/>
                    <a:pt x="840" y="47"/>
                  </a:cubicBezTo>
                  <a:cubicBezTo>
                    <a:pt x="824" y="16"/>
                    <a:pt x="792" y="1"/>
                    <a:pt x="76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0"/>
            <p:cNvSpPr/>
            <p:nvPr/>
          </p:nvSpPr>
          <p:spPr>
            <a:xfrm>
              <a:off x="4803325" y="3036650"/>
              <a:ext cx="40450" cy="179600"/>
            </a:xfrm>
            <a:custGeom>
              <a:avLst/>
              <a:gdLst/>
              <a:ahLst/>
              <a:cxnLst/>
              <a:rect l="l" t="t" r="r" b="b"/>
              <a:pathLst>
                <a:path w="1618" h="7184" extrusionOk="0">
                  <a:moveTo>
                    <a:pt x="218" y="1"/>
                  </a:moveTo>
                  <a:cubicBezTo>
                    <a:pt x="159" y="1"/>
                    <a:pt x="106" y="48"/>
                    <a:pt x="129" y="126"/>
                  </a:cubicBezTo>
                  <a:cubicBezTo>
                    <a:pt x="784" y="2305"/>
                    <a:pt x="796" y="4900"/>
                    <a:pt x="22" y="7067"/>
                  </a:cubicBezTo>
                  <a:cubicBezTo>
                    <a:pt x="1" y="7138"/>
                    <a:pt x="56" y="7184"/>
                    <a:pt x="113" y="7184"/>
                  </a:cubicBezTo>
                  <a:cubicBezTo>
                    <a:pt x="153" y="7184"/>
                    <a:pt x="193" y="7163"/>
                    <a:pt x="212" y="7115"/>
                  </a:cubicBezTo>
                  <a:cubicBezTo>
                    <a:pt x="986" y="5210"/>
                    <a:pt x="1617" y="1852"/>
                    <a:pt x="308" y="43"/>
                  </a:cubicBezTo>
                  <a:cubicBezTo>
                    <a:pt x="283" y="14"/>
                    <a:pt x="250" y="1"/>
                    <a:pt x="21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50"/>
            <p:cNvSpPr/>
            <p:nvPr/>
          </p:nvSpPr>
          <p:spPr>
            <a:xfrm>
              <a:off x="4787300" y="2985200"/>
              <a:ext cx="45450" cy="188750"/>
            </a:xfrm>
            <a:custGeom>
              <a:avLst/>
              <a:gdLst/>
              <a:ahLst/>
              <a:cxnLst/>
              <a:rect l="l" t="t" r="r" b="b"/>
              <a:pathLst>
                <a:path w="1818" h="7550" extrusionOk="0">
                  <a:moveTo>
                    <a:pt x="91" y="1"/>
                  </a:moveTo>
                  <a:cubicBezTo>
                    <a:pt x="50" y="1"/>
                    <a:pt x="0" y="45"/>
                    <a:pt x="8" y="100"/>
                  </a:cubicBezTo>
                  <a:cubicBezTo>
                    <a:pt x="853" y="2494"/>
                    <a:pt x="1568" y="4911"/>
                    <a:pt x="889" y="7447"/>
                  </a:cubicBezTo>
                  <a:cubicBezTo>
                    <a:pt x="868" y="7511"/>
                    <a:pt x="915" y="7549"/>
                    <a:pt x="964" y="7549"/>
                  </a:cubicBezTo>
                  <a:cubicBezTo>
                    <a:pt x="996" y="7549"/>
                    <a:pt x="1030" y="7532"/>
                    <a:pt x="1044" y="7494"/>
                  </a:cubicBezTo>
                  <a:cubicBezTo>
                    <a:pt x="1818" y="5018"/>
                    <a:pt x="1342" y="2315"/>
                    <a:pt x="139" y="41"/>
                  </a:cubicBezTo>
                  <a:cubicBezTo>
                    <a:pt x="131" y="13"/>
                    <a:pt x="112" y="1"/>
                    <a:pt x="9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50"/>
            <p:cNvSpPr/>
            <p:nvPr/>
          </p:nvSpPr>
          <p:spPr>
            <a:xfrm>
              <a:off x="4769950" y="2987750"/>
              <a:ext cx="62500" cy="163750"/>
            </a:xfrm>
            <a:custGeom>
              <a:avLst/>
              <a:gdLst/>
              <a:ahLst/>
              <a:cxnLst/>
              <a:rect l="l" t="t" r="r" b="b"/>
              <a:pathLst>
                <a:path w="2500" h="6550" extrusionOk="0">
                  <a:moveTo>
                    <a:pt x="93" y="0"/>
                  </a:moveTo>
                  <a:cubicBezTo>
                    <a:pt x="50" y="0"/>
                    <a:pt x="0" y="56"/>
                    <a:pt x="35" y="118"/>
                  </a:cubicBezTo>
                  <a:cubicBezTo>
                    <a:pt x="1238" y="2118"/>
                    <a:pt x="2274" y="4082"/>
                    <a:pt x="2298" y="6487"/>
                  </a:cubicBezTo>
                  <a:cubicBezTo>
                    <a:pt x="2286" y="6529"/>
                    <a:pt x="2315" y="6550"/>
                    <a:pt x="2348" y="6550"/>
                  </a:cubicBezTo>
                  <a:cubicBezTo>
                    <a:pt x="2381" y="6550"/>
                    <a:pt x="2417" y="6529"/>
                    <a:pt x="2417" y="6487"/>
                  </a:cubicBezTo>
                  <a:cubicBezTo>
                    <a:pt x="2500" y="4082"/>
                    <a:pt x="1678" y="1832"/>
                    <a:pt x="131" y="22"/>
                  </a:cubicBezTo>
                  <a:cubicBezTo>
                    <a:pt x="121" y="7"/>
                    <a:pt x="108"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0"/>
            <p:cNvSpPr/>
            <p:nvPr/>
          </p:nvSpPr>
          <p:spPr>
            <a:xfrm>
              <a:off x="4712800" y="2946025"/>
              <a:ext cx="98525" cy="235000"/>
            </a:xfrm>
            <a:custGeom>
              <a:avLst/>
              <a:gdLst/>
              <a:ahLst/>
              <a:cxnLst/>
              <a:rect l="l" t="t" r="r" b="b"/>
              <a:pathLst>
                <a:path w="3941" h="9400" extrusionOk="0">
                  <a:moveTo>
                    <a:pt x="86" y="1"/>
                  </a:moveTo>
                  <a:cubicBezTo>
                    <a:pt x="22" y="1"/>
                    <a:pt x="0" y="82"/>
                    <a:pt x="59" y="132"/>
                  </a:cubicBezTo>
                  <a:cubicBezTo>
                    <a:pt x="2833" y="2215"/>
                    <a:pt x="3691" y="6025"/>
                    <a:pt x="3691" y="9335"/>
                  </a:cubicBezTo>
                  <a:cubicBezTo>
                    <a:pt x="3691" y="9378"/>
                    <a:pt x="3723" y="9399"/>
                    <a:pt x="3754" y="9399"/>
                  </a:cubicBezTo>
                  <a:cubicBezTo>
                    <a:pt x="3782" y="9399"/>
                    <a:pt x="3810" y="9381"/>
                    <a:pt x="3810" y="9347"/>
                  </a:cubicBezTo>
                  <a:cubicBezTo>
                    <a:pt x="3941" y="6228"/>
                    <a:pt x="3345" y="1525"/>
                    <a:pt x="131" y="13"/>
                  </a:cubicBezTo>
                  <a:cubicBezTo>
                    <a:pt x="114" y="4"/>
                    <a:pt x="99" y="1"/>
                    <a:pt x="8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0"/>
            <p:cNvSpPr/>
            <p:nvPr/>
          </p:nvSpPr>
          <p:spPr>
            <a:xfrm>
              <a:off x="4715450" y="2938375"/>
              <a:ext cx="92900" cy="190975"/>
            </a:xfrm>
            <a:custGeom>
              <a:avLst/>
              <a:gdLst/>
              <a:ahLst/>
              <a:cxnLst/>
              <a:rect l="l" t="t" r="r" b="b"/>
              <a:pathLst>
                <a:path w="3716" h="7639" extrusionOk="0">
                  <a:moveTo>
                    <a:pt x="93" y="1"/>
                  </a:moveTo>
                  <a:cubicBezTo>
                    <a:pt x="40" y="1"/>
                    <a:pt x="0" y="64"/>
                    <a:pt x="37" y="128"/>
                  </a:cubicBezTo>
                  <a:cubicBezTo>
                    <a:pt x="1763" y="2307"/>
                    <a:pt x="3120" y="4807"/>
                    <a:pt x="3561" y="7581"/>
                  </a:cubicBezTo>
                  <a:cubicBezTo>
                    <a:pt x="3572" y="7620"/>
                    <a:pt x="3606" y="7638"/>
                    <a:pt x="3639" y="7638"/>
                  </a:cubicBezTo>
                  <a:cubicBezTo>
                    <a:pt x="3678" y="7638"/>
                    <a:pt x="3716" y="7614"/>
                    <a:pt x="3716" y="7569"/>
                  </a:cubicBezTo>
                  <a:cubicBezTo>
                    <a:pt x="3418" y="4831"/>
                    <a:pt x="2263" y="1866"/>
                    <a:pt x="144" y="21"/>
                  </a:cubicBezTo>
                  <a:cubicBezTo>
                    <a:pt x="127" y="7"/>
                    <a:pt x="109" y="1"/>
                    <a:pt x="9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0"/>
            <p:cNvSpPr/>
            <p:nvPr/>
          </p:nvSpPr>
          <p:spPr>
            <a:xfrm>
              <a:off x="4770225" y="2987900"/>
              <a:ext cx="57875" cy="121675"/>
            </a:xfrm>
            <a:custGeom>
              <a:avLst/>
              <a:gdLst/>
              <a:ahLst/>
              <a:cxnLst/>
              <a:rect l="l" t="t" r="r" b="b"/>
              <a:pathLst>
                <a:path w="2315" h="4867" extrusionOk="0">
                  <a:moveTo>
                    <a:pt x="78" y="1"/>
                  </a:moveTo>
                  <a:cubicBezTo>
                    <a:pt x="41" y="1"/>
                    <a:pt x="0" y="36"/>
                    <a:pt x="24" y="76"/>
                  </a:cubicBezTo>
                  <a:cubicBezTo>
                    <a:pt x="584" y="1731"/>
                    <a:pt x="1465" y="3243"/>
                    <a:pt x="2179" y="4826"/>
                  </a:cubicBezTo>
                  <a:cubicBezTo>
                    <a:pt x="2188" y="4855"/>
                    <a:pt x="2207" y="4867"/>
                    <a:pt x="2227" y="4867"/>
                  </a:cubicBezTo>
                  <a:cubicBezTo>
                    <a:pt x="2268" y="4867"/>
                    <a:pt x="2314" y="4822"/>
                    <a:pt x="2298" y="4767"/>
                  </a:cubicBezTo>
                  <a:cubicBezTo>
                    <a:pt x="1596" y="3171"/>
                    <a:pt x="810" y="1624"/>
                    <a:pt x="120" y="28"/>
                  </a:cubicBezTo>
                  <a:cubicBezTo>
                    <a:pt x="112" y="9"/>
                    <a:pt x="95"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0"/>
            <p:cNvSpPr/>
            <p:nvPr/>
          </p:nvSpPr>
          <p:spPr>
            <a:xfrm>
              <a:off x="4802500" y="2988625"/>
              <a:ext cx="34425" cy="124225"/>
            </a:xfrm>
            <a:custGeom>
              <a:avLst/>
              <a:gdLst/>
              <a:ahLst/>
              <a:cxnLst/>
              <a:rect l="l" t="t" r="r" b="b"/>
              <a:pathLst>
                <a:path w="1377" h="4969" extrusionOk="0">
                  <a:moveTo>
                    <a:pt x="55" y="0"/>
                  </a:moveTo>
                  <a:cubicBezTo>
                    <a:pt x="27" y="0"/>
                    <a:pt x="0" y="23"/>
                    <a:pt x="7" y="59"/>
                  </a:cubicBezTo>
                  <a:cubicBezTo>
                    <a:pt x="472" y="1666"/>
                    <a:pt x="1186" y="3178"/>
                    <a:pt x="1138" y="4881"/>
                  </a:cubicBezTo>
                  <a:cubicBezTo>
                    <a:pt x="1138" y="4939"/>
                    <a:pt x="1184" y="4969"/>
                    <a:pt x="1230" y="4969"/>
                  </a:cubicBezTo>
                  <a:cubicBezTo>
                    <a:pt x="1279" y="4969"/>
                    <a:pt x="1329" y="4936"/>
                    <a:pt x="1329" y="4869"/>
                  </a:cubicBezTo>
                  <a:cubicBezTo>
                    <a:pt x="1377" y="3154"/>
                    <a:pt x="722" y="1583"/>
                    <a:pt x="103" y="35"/>
                  </a:cubicBezTo>
                  <a:cubicBezTo>
                    <a:pt x="93" y="11"/>
                    <a:pt x="74" y="0"/>
                    <a:pt x="5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0"/>
            <p:cNvSpPr/>
            <p:nvPr/>
          </p:nvSpPr>
          <p:spPr>
            <a:xfrm>
              <a:off x="4821850" y="2985175"/>
              <a:ext cx="14475" cy="99325"/>
            </a:xfrm>
            <a:custGeom>
              <a:avLst/>
              <a:gdLst/>
              <a:ahLst/>
              <a:cxnLst/>
              <a:rect l="l" t="t" r="r" b="b"/>
              <a:pathLst>
                <a:path w="579" h="3973" extrusionOk="0">
                  <a:moveTo>
                    <a:pt x="78" y="1"/>
                  </a:moveTo>
                  <a:cubicBezTo>
                    <a:pt x="40" y="1"/>
                    <a:pt x="0" y="35"/>
                    <a:pt x="7" y="78"/>
                  </a:cubicBezTo>
                  <a:cubicBezTo>
                    <a:pt x="257" y="1352"/>
                    <a:pt x="222" y="2638"/>
                    <a:pt x="424" y="3923"/>
                  </a:cubicBezTo>
                  <a:cubicBezTo>
                    <a:pt x="424" y="3957"/>
                    <a:pt x="448" y="3973"/>
                    <a:pt x="473" y="3973"/>
                  </a:cubicBezTo>
                  <a:cubicBezTo>
                    <a:pt x="499" y="3973"/>
                    <a:pt x="525" y="3954"/>
                    <a:pt x="519" y="3923"/>
                  </a:cubicBezTo>
                  <a:cubicBezTo>
                    <a:pt x="376" y="2626"/>
                    <a:pt x="579" y="1316"/>
                    <a:pt x="138" y="54"/>
                  </a:cubicBezTo>
                  <a:cubicBezTo>
                    <a:pt x="129" y="16"/>
                    <a:pt x="104" y="1"/>
                    <a:pt x="7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0"/>
            <p:cNvSpPr/>
            <p:nvPr/>
          </p:nvSpPr>
          <p:spPr>
            <a:xfrm>
              <a:off x="4813400" y="2930425"/>
              <a:ext cx="70250" cy="148725"/>
            </a:xfrm>
            <a:custGeom>
              <a:avLst/>
              <a:gdLst/>
              <a:ahLst/>
              <a:cxnLst/>
              <a:rect l="l" t="t" r="r" b="b"/>
              <a:pathLst>
                <a:path w="2810" h="5949" extrusionOk="0">
                  <a:moveTo>
                    <a:pt x="112" y="0"/>
                  </a:moveTo>
                  <a:cubicBezTo>
                    <a:pt x="53" y="0"/>
                    <a:pt x="1" y="55"/>
                    <a:pt x="24" y="125"/>
                  </a:cubicBezTo>
                  <a:cubicBezTo>
                    <a:pt x="286" y="1256"/>
                    <a:pt x="2405" y="4923"/>
                    <a:pt x="941" y="5709"/>
                  </a:cubicBezTo>
                  <a:cubicBezTo>
                    <a:pt x="817" y="5770"/>
                    <a:pt x="899" y="5949"/>
                    <a:pt x="1008" y="5949"/>
                  </a:cubicBezTo>
                  <a:cubicBezTo>
                    <a:pt x="1025" y="5949"/>
                    <a:pt x="1042" y="5944"/>
                    <a:pt x="1060" y="5935"/>
                  </a:cubicBezTo>
                  <a:cubicBezTo>
                    <a:pt x="2810" y="5066"/>
                    <a:pt x="845" y="1148"/>
                    <a:pt x="202" y="53"/>
                  </a:cubicBezTo>
                  <a:cubicBezTo>
                    <a:pt x="177" y="16"/>
                    <a:pt x="144" y="0"/>
                    <a:pt x="11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50"/>
            <p:cNvSpPr/>
            <p:nvPr/>
          </p:nvSpPr>
          <p:spPr>
            <a:xfrm>
              <a:off x="4825700" y="2952875"/>
              <a:ext cx="35625" cy="80825"/>
            </a:xfrm>
            <a:custGeom>
              <a:avLst/>
              <a:gdLst/>
              <a:ahLst/>
              <a:cxnLst/>
              <a:rect l="l" t="t" r="r" b="b"/>
              <a:pathLst>
                <a:path w="1425" h="3233" extrusionOk="0">
                  <a:moveTo>
                    <a:pt x="114" y="0"/>
                  </a:moveTo>
                  <a:cubicBezTo>
                    <a:pt x="55" y="0"/>
                    <a:pt x="1" y="50"/>
                    <a:pt x="32" y="120"/>
                  </a:cubicBezTo>
                  <a:cubicBezTo>
                    <a:pt x="330" y="1036"/>
                    <a:pt x="1092" y="1965"/>
                    <a:pt x="639" y="2965"/>
                  </a:cubicBezTo>
                  <a:cubicBezTo>
                    <a:pt x="564" y="3115"/>
                    <a:pt x="679" y="3233"/>
                    <a:pt x="800" y="3233"/>
                  </a:cubicBezTo>
                  <a:cubicBezTo>
                    <a:pt x="871" y="3233"/>
                    <a:pt x="945" y="3193"/>
                    <a:pt x="984" y="3096"/>
                  </a:cubicBezTo>
                  <a:cubicBezTo>
                    <a:pt x="1425" y="2025"/>
                    <a:pt x="746" y="941"/>
                    <a:pt x="199" y="48"/>
                  </a:cubicBezTo>
                  <a:cubicBezTo>
                    <a:pt x="178" y="15"/>
                    <a:pt x="145"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50"/>
            <p:cNvSpPr/>
            <p:nvPr/>
          </p:nvSpPr>
          <p:spPr>
            <a:xfrm>
              <a:off x="4788450" y="2950375"/>
              <a:ext cx="94025" cy="169025"/>
            </a:xfrm>
            <a:custGeom>
              <a:avLst/>
              <a:gdLst/>
              <a:ahLst/>
              <a:cxnLst/>
              <a:rect l="l" t="t" r="r" b="b"/>
              <a:pathLst>
                <a:path w="3761" h="6761" extrusionOk="0">
                  <a:moveTo>
                    <a:pt x="140" y="1"/>
                  </a:moveTo>
                  <a:cubicBezTo>
                    <a:pt x="72" y="1"/>
                    <a:pt x="0" y="85"/>
                    <a:pt x="45" y="148"/>
                  </a:cubicBezTo>
                  <a:cubicBezTo>
                    <a:pt x="938" y="1767"/>
                    <a:pt x="3082" y="4649"/>
                    <a:pt x="1974" y="6530"/>
                  </a:cubicBezTo>
                  <a:cubicBezTo>
                    <a:pt x="1904" y="6636"/>
                    <a:pt x="2009" y="6761"/>
                    <a:pt x="2113" y="6761"/>
                  </a:cubicBezTo>
                  <a:cubicBezTo>
                    <a:pt x="2149" y="6761"/>
                    <a:pt x="2185" y="6746"/>
                    <a:pt x="2212" y="6708"/>
                  </a:cubicBezTo>
                  <a:cubicBezTo>
                    <a:pt x="3760" y="4768"/>
                    <a:pt x="1462" y="1529"/>
                    <a:pt x="200" y="29"/>
                  </a:cubicBezTo>
                  <a:cubicBezTo>
                    <a:pt x="183" y="9"/>
                    <a:pt x="162" y="1"/>
                    <a:pt x="14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0"/>
            <p:cNvSpPr/>
            <p:nvPr/>
          </p:nvSpPr>
          <p:spPr>
            <a:xfrm>
              <a:off x="4777700" y="2892650"/>
              <a:ext cx="97925" cy="174500"/>
            </a:xfrm>
            <a:custGeom>
              <a:avLst/>
              <a:gdLst/>
              <a:ahLst/>
              <a:cxnLst/>
              <a:rect l="l" t="t" r="r" b="b"/>
              <a:pathLst>
                <a:path w="3917" h="6980" extrusionOk="0">
                  <a:moveTo>
                    <a:pt x="172" y="0"/>
                  </a:moveTo>
                  <a:cubicBezTo>
                    <a:pt x="77" y="0"/>
                    <a:pt x="0" y="98"/>
                    <a:pt x="59" y="195"/>
                  </a:cubicBezTo>
                  <a:cubicBezTo>
                    <a:pt x="1249" y="2112"/>
                    <a:pt x="3916" y="4219"/>
                    <a:pt x="2904" y="6791"/>
                  </a:cubicBezTo>
                  <a:cubicBezTo>
                    <a:pt x="2857" y="6901"/>
                    <a:pt x="2950" y="6980"/>
                    <a:pt x="3036" y="6980"/>
                  </a:cubicBezTo>
                  <a:cubicBezTo>
                    <a:pt x="3080" y="6980"/>
                    <a:pt x="3122" y="6959"/>
                    <a:pt x="3142" y="6910"/>
                  </a:cubicBezTo>
                  <a:cubicBezTo>
                    <a:pt x="3654" y="5779"/>
                    <a:pt x="3369" y="4529"/>
                    <a:pt x="2857" y="3445"/>
                  </a:cubicBezTo>
                  <a:cubicBezTo>
                    <a:pt x="2321" y="2290"/>
                    <a:pt x="1452" y="612"/>
                    <a:pt x="237" y="16"/>
                  </a:cubicBezTo>
                  <a:cubicBezTo>
                    <a:pt x="216" y="5"/>
                    <a:pt x="193" y="0"/>
                    <a:pt x="17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0"/>
            <p:cNvSpPr/>
            <p:nvPr/>
          </p:nvSpPr>
          <p:spPr>
            <a:xfrm>
              <a:off x="4770475" y="2880325"/>
              <a:ext cx="106050" cy="146625"/>
            </a:xfrm>
            <a:custGeom>
              <a:avLst/>
              <a:gdLst/>
              <a:ahLst/>
              <a:cxnLst/>
              <a:rect l="l" t="t" r="r" b="b"/>
              <a:pathLst>
                <a:path w="4242" h="5865" extrusionOk="0">
                  <a:moveTo>
                    <a:pt x="151" y="1"/>
                  </a:moveTo>
                  <a:cubicBezTo>
                    <a:pt x="56" y="1"/>
                    <a:pt x="1" y="138"/>
                    <a:pt x="74" y="212"/>
                  </a:cubicBezTo>
                  <a:cubicBezTo>
                    <a:pt x="693" y="938"/>
                    <a:pt x="1443" y="1581"/>
                    <a:pt x="2062" y="2307"/>
                  </a:cubicBezTo>
                  <a:cubicBezTo>
                    <a:pt x="2729" y="3081"/>
                    <a:pt x="3955" y="4593"/>
                    <a:pt x="3408" y="5677"/>
                  </a:cubicBezTo>
                  <a:cubicBezTo>
                    <a:pt x="3350" y="5776"/>
                    <a:pt x="3436" y="5864"/>
                    <a:pt x="3518" y="5864"/>
                  </a:cubicBezTo>
                  <a:cubicBezTo>
                    <a:pt x="3554" y="5864"/>
                    <a:pt x="3588" y="5847"/>
                    <a:pt x="3610" y="5808"/>
                  </a:cubicBezTo>
                  <a:cubicBezTo>
                    <a:pt x="4241" y="4796"/>
                    <a:pt x="3491" y="3533"/>
                    <a:pt x="2931" y="2664"/>
                  </a:cubicBezTo>
                  <a:cubicBezTo>
                    <a:pt x="2277" y="1688"/>
                    <a:pt x="1336" y="438"/>
                    <a:pt x="193" y="9"/>
                  </a:cubicBezTo>
                  <a:cubicBezTo>
                    <a:pt x="179" y="3"/>
                    <a:pt x="165" y="1"/>
                    <a:pt x="15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0"/>
            <p:cNvSpPr/>
            <p:nvPr/>
          </p:nvSpPr>
          <p:spPr>
            <a:xfrm>
              <a:off x="4785500" y="2844025"/>
              <a:ext cx="91900" cy="151875"/>
            </a:xfrm>
            <a:custGeom>
              <a:avLst/>
              <a:gdLst/>
              <a:ahLst/>
              <a:cxnLst/>
              <a:rect l="l" t="t" r="r" b="b"/>
              <a:pathLst>
                <a:path w="3676" h="6075" extrusionOk="0">
                  <a:moveTo>
                    <a:pt x="148" y="1"/>
                  </a:moveTo>
                  <a:cubicBezTo>
                    <a:pt x="73" y="1"/>
                    <a:pt x="1" y="76"/>
                    <a:pt x="44" y="163"/>
                  </a:cubicBezTo>
                  <a:cubicBezTo>
                    <a:pt x="1223" y="2080"/>
                    <a:pt x="3295" y="3581"/>
                    <a:pt x="3331" y="6021"/>
                  </a:cubicBezTo>
                  <a:cubicBezTo>
                    <a:pt x="3331" y="6057"/>
                    <a:pt x="3363" y="6075"/>
                    <a:pt x="3398" y="6075"/>
                  </a:cubicBezTo>
                  <a:cubicBezTo>
                    <a:pt x="3432" y="6075"/>
                    <a:pt x="3467" y="6057"/>
                    <a:pt x="3473" y="6021"/>
                  </a:cubicBezTo>
                  <a:cubicBezTo>
                    <a:pt x="3676" y="3735"/>
                    <a:pt x="1926" y="1414"/>
                    <a:pt x="223" y="32"/>
                  </a:cubicBezTo>
                  <a:cubicBezTo>
                    <a:pt x="201" y="11"/>
                    <a:pt x="174"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0"/>
            <p:cNvSpPr/>
            <p:nvPr/>
          </p:nvSpPr>
          <p:spPr>
            <a:xfrm>
              <a:off x="4791750" y="2817700"/>
              <a:ext cx="78975" cy="146925"/>
            </a:xfrm>
            <a:custGeom>
              <a:avLst/>
              <a:gdLst/>
              <a:ahLst/>
              <a:cxnLst/>
              <a:rect l="l" t="t" r="r" b="b"/>
              <a:pathLst>
                <a:path w="3159" h="5877" extrusionOk="0">
                  <a:moveTo>
                    <a:pt x="93" y="0"/>
                  </a:moveTo>
                  <a:cubicBezTo>
                    <a:pt x="48" y="0"/>
                    <a:pt x="1" y="49"/>
                    <a:pt x="9" y="97"/>
                  </a:cubicBezTo>
                  <a:cubicBezTo>
                    <a:pt x="390" y="2228"/>
                    <a:pt x="1759" y="4098"/>
                    <a:pt x="2973" y="5848"/>
                  </a:cubicBezTo>
                  <a:cubicBezTo>
                    <a:pt x="2994" y="5868"/>
                    <a:pt x="3019" y="5877"/>
                    <a:pt x="3043" y="5877"/>
                  </a:cubicBezTo>
                  <a:cubicBezTo>
                    <a:pt x="3104" y="5877"/>
                    <a:pt x="3159" y="5821"/>
                    <a:pt x="3116" y="5753"/>
                  </a:cubicBezTo>
                  <a:cubicBezTo>
                    <a:pt x="1961" y="3907"/>
                    <a:pt x="1033" y="2038"/>
                    <a:pt x="152" y="38"/>
                  </a:cubicBezTo>
                  <a:cubicBezTo>
                    <a:pt x="136" y="11"/>
                    <a:pt x="115"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0"/>
            <p:cNvSpPr/>
            <p:nvPr/>
          </p:nvSpPr>
          <p:spPr>
            <a:xfrm>
              <a:off x="4828075" y="2833800"/>
              <a:ext cx="35050" cy="128475"/>
            </a:xfrm>
            <a:custGeom>
              <a:avLst/>
              <a:gdLst/>
              <a:ahLst/>
              <a:cxnLst/>
              <a:rect l="l" t="t" r="r" b="b"/>
              <a:pathLst>
                <a:path w="1402" h="5139" extrusionOk="0">
                  <a:moveTo>
                    <a:pt x="127" y="1"/>
                  </a:moveTo>
                  <a:cubicBezTo>
                    <a:pt x="65" y="1"/>
                    <a:pt x="1" y="47"/>
                    <a:pt x="8" y="120"/>
                  </a:cubicBezTo>
                  <a:cubicBezTo>
                    <a:pt x="163" y="1823"/>
                    <a:pt x="1116" y="3323"/>
                    <a:pt x="1211" y="5049"/>
                  </a:cubicBezTo>
                  <a:cubicBezTo>
                    <a:pt x="1217" y="5109"/>
                    <a:pt x="1264" y="5138"/>
                    <a:pt x="1311" y="5138"/>
                  </a:cubicBezTo>
                  <a:cubicBezTo>
                    <a:pt x="1357" y="5138"/>
                    <a:pt x="1401" y="5109"/>
                    <a:pt x="1401" y="5049"/>
                  </a:cubicBezTo>
                  <a:cubicBezTo>
                    <a:pt x="1401" y="3394"/>
                    <a:pt x="901" y="1573"/>
                    <a:pt x="223" y="60"/>
                  </a:cubicBezTo>
                  <a:cubicBezTo>
                    <a:pt x="204" y="19"/>
                    <a:pt x="166" y="1"/>
                    <a:pt x="1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0"/>
            <p:cNvSpPr/>
            <p:nvPr/>
          </p:nvSpPr>
          <p:spPr>
            <a:xfrm>
              <a:off x="4853075" y="2863875"/>
              <a:ext cx="17775" cy="98575"/>
            </a:xfrm>
            <a:custGeom>
              <a:avLst/>
              <a:gdLst/>
              <a:ahLst/>
              <a:cxnLst/>
              <a:rect l="l" t="t" r="r" b="b"/>
              <a:pathLst>
                <a:path w="711" h="3943" extrusionOk="0">
                  <a:moveTo>
                    <a:pt x="110" y="0"/>
                  </a:moveTo>
                  <a:cubicBezTo>
                    <a:pt x="58" y="0"/>
                    <a:pt x="0" y="59"/>
                    <a:pt x="8" y="108"/>
                  </a:cubicBezTo>
                  <a:cubicBezTo>
                    <a:pt x="187" y="1358"/>
                    <a:pt x="175" y="2572"/>
                    <a:pt x="187" y="3834"/>
                  </a:cubicBezTo>
                  <a:cubicBezTo>
                    <a:pt x="193" y="3907"/>
                    <a:pt x="249" y="3943"/>
                    <a:pt x="302" y="3943"/>
                  </a:cubicBezTo>
                  <a:cubicBezTo>
                    <a:pt x="353" y="3943"/>
                    <a:pt x="401" y="3910"/>
                    <a:pt x="401" y="3846"/>
                  </a:cubicBezTo>
                  <a:cubicBezTo>
                    <a:pt x="437" y="2608"/>
                    <a:pt x="711" y="1227"/>
                    <a:pt x="175" y="48"/>
                  </a:cubicBezTo>
                  <a:cubicBezTo>
                    <a:pt x="160" y="13"/>
                    <a:pt x="136"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0"/>
            <p:cNvSpPr/>
            <p:nvPr/>
          </p:nvSpPr>
          <p:spPr>
            <a:xfrm>
              <a:off x="4857150" y="2865500"/>
              <a:ext cx="30675" cy="109900"/>
            </a:xfrm>
            <a:custGeom>
              <a:avLst/>
              <a:gdLst/>
              <a:ahLst/>
              <a:cxnLst/>
              <a:rect l="l" t="t" r="r" b="b"/>
              <a:pathLst>
                <a:path w="1227" h="4396" extrusionOk="0">
                  <a:moveTo>
                    <a:pt x="133" y="1"/>
                  </a:moveTo>
                  <a:cubicBezTo>
                    <a:pt x="67" y="1"/>
                    <a:pt x="0" y="46"/>
                    <a:pt x="0" y="138"/>
                  </a:cubicBezTo>
                  <a:cubicBezTo>
                    <a:pt x="119" y="1459"/>
                    <a:pt x="893" y="2924"/>
                    <a:pt x="215" y="4210"/>
                  </a:cubicBezTo>
                  <a:cubicBezTo>
                    <a:pt x="167" y="4314"/>
                    <a:pt x="247" y="4396"/>
                    <a:pt x="331" y="4396"/>
                  </a:cubicBezTo>
                  <a:cubicBezTo>
                    <a:pt x="372" y="4396"/>
                    <a:pt x="413" y="4376"/>
                    <a:pt x="441" y="4329"/>
                  </a:cubicBezTo>
                  <a:cubicBezTo>
                    <a:pt x="1227" y="3198"/>
                    <a:pt x="929" y="1198"/>
                    <a:pt x="250" y="66"/>
                  </a:cubicBezTo>
                  <a:cubicBezTo>
                    <a:pt x="226" y="23"/>
                    <a:pt x="18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0"/>
            <p:cNvSpPr/>
            <p:nvPr/>
          </p:nvSpPr>
          <p:spPr>
            <a:xfrm>
              <a:off x="4752025" y="2760725"/>
              <a:ext cx="160800" cy="205925"/>
            </a:xfrm>
            <a:custGeom>
              <a:avLst/>
              <a:gdLst/>
              <a:ahLst/>
              <a:cxnLst/>
              <a:rect l="l" t="t" r="r" b="b"/>
              <a:pathLst>
                <a:path w="6432" h="8237" extrusionOk="0">
                  <a:moveTo>
                    <a:pt x="122" y="0"/>
                  </a:moveTo>
                  <a:cubicBezTo>
                    <a:pt x="46" y="0"/>
                    <a:pt x="1" y="98"/>
                    <a:pt x="74" y="150"/>
                  </a:cubicBezTo>
                  <a:cubicBezTo>
                    <a:pt x="2276" y="1733"/>
                    <a:pt x="6074" y="4865"/>
                    <a:pt x="4598" y="7972"/>
                  </a:cubicBezTo>
                  <a:cubicBezTo>
                    <a:pt x="4533" y="8118"/>
                    <a:pt x="4651" y="8237"/>
                    <a:pt x="4759" y="8237"/>
                  </a:cubicBezTo>
                  <a:cubicBezTo>
                    <a:pt x="4809" y="8237"/>
                    <a:pt x="4857" y="8211"/>
                    <a:pt x="4884" y="8151"/>
                  </a:cubicBezTo>
                  <a:cubicBezTo>
                    <a:pt x="6432" y="4972"/>
                    <a:pt x="2812" y="1257"/>
                    <a:pt x="157" y="7"/>
                  </a:cubicBezTo>
                  <a:cubicBezTo>
                    <a:pt x="145" y="2"/>
                    <a:pt x="133"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0"/>
            <p:cNvSpPr/>
            <p:nvPr/>
          </p:nvSpPr>
          <p:spPr>
            <a:xfrm>
              <a:off x="4753925" y="2753300"/>
              <a:ext cx="121850" cy="184775"/>
            </a:xfrm>
            <a:custGeom>
              <a:avLst/>
              <a:gdLst/>
              <a:ahLst/>
              <a:cxnLst/>
              <a:rect l="l" t="t" r="r" b="b"/>
              <a:pathLst>
                <a:path w="4874" h="7391" extrusionOk="0">
                  <a:moveTo>
                    <a:pt x="132" y="0"/>
                  </a:moveTo>
                  <a:cubicBezTo>
                    <a:pt x="63" y="0"/>
                    <a:pt x="1" y="78"/>
                    <a:pt x="45" y="149"/>
                  </a:cubicBezTo>
                  <a:cubicBezTo>
                    <a:pt x="1593" y="2471"/>
                    <a:pt x="4189" y="4423"/>
                    <a:pt x="4665" y="7317"/>
                  </a:cubicBezTo>
                  <a:cubicBezTo>
                    <a:pt x="4670" y="7366"/>
                    <a:pt x="4716" y="7390"/>
                    <a:pt x="4763" y="7390"/>
                  </a:cubicBezTo>
                  <a:cubicBezTo>
                    <a:pt x="4818" y="7390"/>
                    <a:pt x="4874" y="7357"/>
                    <a:pt x="4867" y="7293"/>
                  </a:cubicBezTo>
                  <a:cubicBezTo>
                    <a:pt x="4617" y="4352"/>
                    <a:pt x="2165" y="2007"/>
                    <a:pt x="200" y="30"/>
                  </a:cubicBezTo>
                  <a:cubicBezTo>
                    <a:pt x="179" y="9"/>
                    <a:pt x="155" y="0"/>
                    <a:pt x="13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0"/>
            <p:cNvSpPr/>
            <p:nvPr/>
          </p:nvSpPr>
          <p:spPr>
            <a:xfrm>
              <a:off x="4746200" y="2821500"/>
              <a:ext cx="88250" cy="140975"/>
            </a:xfrm>
            <a:custGeom>
              <a:avLst/>
              <a:gdLst/>
              <a:ahLst/>
              <a:cxnLst/>
              <a:rect l="l" t="t" r="r" b="b"/>
              <a:pathLst>
                <a:path w="3530" h="5639" extrusionOk="0">
                  <a:moveTo>
                    <a:pt x="143" y="1"/>
                  </a:moveTo>
                  <a:cubicBezTo>
                    <a:pt x="67" y="1"/>
                    <a:pt x="1" y="93"/>
                    <a:pt x="45" y="171"/>
                  </a:cubicBezTo>
                  <a:cubicBezTo>
                    <a:pt x="973" y="2065"/>
                    <a:pt x="2343" y="3696"/>
                    <a:pt x="3319" y="5589"/>
                  </a:cubicBezTo>
                  <a:cubicBezTo>
                    <a:pt x="3335" y="5624"/>
                    <a:pt x="3364" y="5639"/>
                    <a:pt x="3396" y="5639"/>
                  </a:cubicBezTo>
                  <a:cubicBezTo>
                    <a:pt x="3460" y="5639"/>
                    <a:pt x="3530" y="5577"/>
                    <a:pt x="3498" y="5505"/>
                  </a:cubicBezTo>
                  <a:cubicBezTo>
                    <a:pt x="2688" y="3577"/>
                    <a:pt x="1616" y="1612"/>
                    <a:pt x="223" y="41"/>
                  </a:cubicBezTo>
                  <a:cubicBezTo>
                    <a:pt x="198" y="12"/>
                    <a:pt x="170"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0"/>
            <p:cNvSpPr/>
            <p:nvPr/>
          </p:nvSpPr>
          <p:spPr>
            <a:xfrm>
              <a:off x="4763975" y="2876300"/>
              <a:ext cx="62600" cy="133200"/>
            </a:xfrm>
            <a:custGeom>
              <a:avLst/>
              <a:gdLst/>
              <a:ahLst/>
              <a:cxnLst/>
              <a:rect l="l" t="t" r="r" b="b"/>
              <a:pathLst>
                <a:path w="2504" h="5328" extrusionOk="0">
                  <a:moveTo>
                    <a:pt x="115" y="0"/>
                  </a:moveTo>
                  <a:cubicBezTo>
                    <a:pt x="57" y="0"/>
                    <a:pt x="0" y="51"/>
                    <a:pt x="24" y="123"/>
                  </a:cubicBezTo>
                  <a:cubicBezTo>
                    <a:pt x="655" y="1909"/>
                    <a:pt x="1894" y="3361"/>
                    <a:pt x="2298" y="5254"/>
                  </a:cubicBezTo>
                  <a:cubicBezTo>
                    <a:pt x="2308" y="5305"/>
                    <a:pt x="2343" y="5328"/>
                    <a:pt x="2380" y="5328"/>
                  </a:cubicBezTo>
                  <a:cubicBezTo>
                    <a:pt x="2439" y="5328"/>
                    <a:pt x="2503" y="5274"/>
                    <a:pt x="2489" y="5195"/>
                  </a:cubicBezTo>
                  <a:cubicBezTo>
                    <a:pt x="2156" y="3373"/>
                    <a:pt x="1191" y="1587"/>
                    <a:pt x="191" y="39"/>
                  </a:cubicBezTo>
                  <a:cubicBezTo>
                    <a:pt x="172" y="12"/>
                    <a:pt x="143"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0"/>
            <p:cNvSpPr/>
            <p:nvPr/>
          </p:nvSpPr>
          <p:spPr>
            <a:xfrm>
              <a:off x="4728725" y="2863500"/>
              <a:ext cx="97475" cy="139925"/>
            </a:xfrm>
            <a:custGeom>
              <a:avLst/>
              <a:gdLst/>
              <a:ahLst/>
              <a:cxnLst/>
              <a:rect l="l" t="t" r="r" b="b"/>
              <a:pathLst>
                <a:path w="3899" h="5597" extrusionOk="0">
                  <a:moveTo>
                    <a:pt x="168" y="1"/>
                  </a:moveTo>
                  <a:cubicBezTo>
                    <a:pt x="65" y="1"/>
                    <a:pt x="0" y="118"/>
                    <a:pt x="77" y="206"/>
                  </a:cubicBezTo>
                  <a:cubicBezTo>
                    <a:pt x="1506" y="1635"/>
                    <a:pt x="3506" y="3206"/>
                    <a:pt x="3542" y="5445"/>
                  </a:cubicBezTo>
                  <a:cubicBezTo>
                    <a:pt x="3542" y="5546"/>
                    <a:pt x="3619" y="5597"/>
                    <a:pt x="3698" y="5597"/>
                  </a:cubicBezTo>
                  <a:cubicBezTo>
                    <a:pt x="3777" y="5597"/>
                    <a:pt x="3857" y="5546"/>
                    <a:pt x="3863" y="5445"/>
                  </a:cubicBezTo>
                  <a:cubicBezTo>
                    <a:pt x="3899" y="4314"/>
                    <a:pt x="3316" y="3242"/>
                    <a:pt x="2708" y="2349"/>
                  </a:cubicBezTo>
                  <a:cubicBezTo>
                    <a:pt x="2125" y="1492"/>
                    <a:pt x="1232" y="289"/>
                    <a:pt x="196" y="4"/>
                  </a:cubicBezTo>
                  <a:cubicBezTo>
                    <a:pt x="186" y="2"/>
                    <a:pt x="177" y="1"/>
                    <a:pt x="16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0"/>
            <p:cNvSpPr/>
            <p:nvPr/>
          </p:nvSpPr>
          <p:spPr>
            <a:xfrm>
              <a:off x="4742275" y="2810250"/>
              <a:ext cx="78400" cy="168825"/>
            </a:xfrm>
            <a:custGeom>
              <a:avLst/>
              <a:gdLst/>
              <a:ahLst/>
              <a:cxnLst/>
              <a:rect l="l" t="t" r="r" b="b"/>
              <a:pathLst>
                <a:path w="3136" h="6753" extrusionOk="0">
                  <a:moveTo>
                    <a:pt x="99" y="0"/>
                  </a:moveTo>
                  <a:cubicBezTo>
                    <a:pt x="50" y="0"/>
                    <a:pt x="0" y="37"/>
                    <a:pt x="23" y="98"/>
                  </a:cubicBezTo>
                  <a:cubicBezTo>
                    <a:pt x="869" y="2372"/>
                    <a:pt x="1952" y="4527"/>
                    <a:pt x="3000" y="6717"/>
                  </a:cubicBezTo>
                  <a:cubicBezTo>
                    <a:pt x="3014" y="6742"/>
                    <a:pt x="3032" y="6752"/>
                    <a:pt x="3050" y="6752"/>
                  </a:cubicBezTo>
                  <a:cubicBezTo>
                    <a:pt x="3094" y="6752"/>
                    <a:pt x="3136" y="6696"/>
                    <a:pt x="3119" y="6646"/>
                  </a:cubicBezTo>
                  <a:cubicBezTo>
                    <a:pt x="2166" y="4431"/>
                    <a:pt x="1261" y="2193"/>
                    <a:pt x="166" y="38"/>
                  </a:cubicBezTo>
                  <a:cubicBezTo>
                    <a:pt x="153" y="12"/>
                    <a:pt x="126" y="0"/>
                    <a:pt x="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0"/>
            <p:cNvSpPr/>
            <p:nvPr/>
          </p:nvSpPr>
          <p:spPr>
            <a:xfrm>
              <a:off x="4783225" y="2740100"/>
              <a:ext cx="68650" cy="183650"/>
            </a:xfrm>
            <a:custGeom>
              <a:avLst/>
              <a:gdLst/>
              <a:ahLst/>
              <a:cxnLst/>
              <a:rect l="l" t="t" r="r" b="b"/>
              <a:pathLst>
                <a:path w="2746" h="7346" extrusionOk="0">
                  <a:moveTo>
                    <a:pt x="145" y="1"/>
                  </a:moveTo>
                  <a:cubicBezTo>
                    <a:pt x="74" y="1"/>
                    <a:pt x="1" y="67"/>
                    <a:pt x="16" y="153"/>
                  </a:cubicBezTo>
                  <a:cubicBezTo>
                    <a:pt x="707" y="2558"/>
                    <a:pt x="1826" y="4821"/>
                    <a:pt x="2481" y="7249"/>
                  </a:cubicBezTo>
                  <a:cubicBezTo>
                    <a:pt x="2495" y="7317"/>
                    <a:pt x="2543" y="7345"/>
                    <a:pt x="2592" y="7345"/>
                  </a:cubicBezTo>
                  <a:cubicBezTo>
                    <a:pt x="2666" y="7345"/>
                    <a:pt x="2745" y="7282"/>
                    <a:pt x="2731" y="7190"/>
                  </a:cubicBezTo>
                  <a:cubicBezTo>
                    <a:pt x="2183" y="4797"/>
                    <a:pt x="1505" y="2201"/>
                    <a:pt x="243" y="58"/>
                  </a:cubicBezTo>
                  <a:cubicBezTo>
                    <a:pt x="218" y="18"/>
                    <a:pt x="182" y="1"/>
                    <a:pt x="14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0"/>
            <p:cNvSpPr/>
            <p:nvPr/>
          </p:nvSpPr>
          <p:spPr>
            <a:xfrm>
              <a:off x="4824575" y="2766625"/>
              <a:ext cx="52225" cy="153675"/>
            </a:xfrm>
            <a:custGeom>
              <a:avLst/>
              <a:gdLst/>
              <a:ahLst/>
              <a:cxnLst/>
              <a:rect l="l" t="t" r="r" b="b"/>
              <a:pathLst>
                <a:path w="2089" h="6147" extrusionOk="0">
                  <a:moveTo>
                    <a:pt x="169" y="0"/>
                  </a:moveTo>
                  <a:cubicBezTo>
                    <a:pt x="77" y="0"/>
                    <a:pt x="0" y="106"/>
                    <a:pt x="53" y="211"/>
                  </a:cubicBezTo>
                  <a:cubicBezTo>
                    <a:pt x="494" y="1140"/>
                    <a:pt x="1017" y="2009"/>
                    <a:pt x="1339" y="3009"/>
                  </a:cubicBezTo>
                  <a:cubicBezTo>
                    <a:pt x="1660" y="3986"/>
                    <a:pt x="1803" y="5033"/>
                    <a:pt x="1863" y="6057"/>
                  </a:cubicBezTo>
                  <a:cubicBezTo>
                    <a:pt x="1857" y="6117"/>
                    <a:pt x="1896" y="6147"/>
                    <a:pt x="1937" y="6147"/>
                  </a:cubicBezTo>
                  <a:cubicBezTo>
                    <a:pt x="1979" y="6147"/>
                    <a:pt x="2024" y="6117"/>
                    <a:pt x="2029" y="6057"/>
                  </a:cubicBezTo>
                  <a:cubicBezTo>
                    <a:pt x="2089" y="4045"/>
                    <a:pt x="1815" y="1497"/>
                    <a:pt x="267" y="45"/>
                  </a:cubicBezTo>
                  <a:cubicBezTo>
                    <a:pt x="236" y="14"/>
                    <a:pt x="202" y="0"/>
                    <a:pt x="16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0"/>
            <p:cNvSpPr/>
            <p:nvPr/>
          </p:nvSpPr>
          <p:spPr>
            <a:xfrm>
              <a:off x="4839200" y="2782100"/>
              <a:ext cx="49525" cy="123850"/>
            </a:xfrm>
            <a:custGeom>
              <a:avLst/>
              <a:gdLst/>
              <a:ahLst/>
              <a:cxnLst/>
              <a:rect l="l" t="t" r="r" b="b"/>
              <a:pathLst>
                <a:path w="1981" h="4954" extrusionOk="0">
                  <a:moveTo>
                    <a:pt x="170" y="0"/>
                  </a:moveTo>
                  <a:cubicBezTo>
                    <a:pt x="81" y="0"/>
                    <a:pt x="0" y="97"/>
                    <a:pt x="63" y="188"/>
                  </a:cubicBezTo>
                  <a:cubicBezTo>
                    <a:pt x="1016" y="1617"/>
                    <a:pt x="1647" y="3105"/>
                    <a:pt x="1635" y="4855"/>
                  </a:cubicBezTo>
                  <a:cubicBezTo>
                    <a:pt x="1635" y="4920"/>
                    <a:pt x="1689" y="4953"/>
                    <a:pt x="1744" y="4953"/>
                  </a:cubicBezTo>
                  <a:cubicBezTo>
                    <a:pt x="1799" y="4953"/>
                    <a:pt x="1855" y="4920"/>
                    <a:pt x="1861" y="4855"/>
                  </a:cubicBezTo>
                  <a:cubicBezTo>
                    <a:pt x="1980" y="3141"/>
                    <a:pt x="1587" y="1224"/>
                    <a:pt x="254" y="33"/>
                  </a:cubicBezTo>
                  <a:cubicBezTo>
                    <a:pt x="228" y="10"/>
                    <a:pt x="199" y="0"/>
                    <a:pt x="17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0"/>
            <p:cNvSpPr/>
            <p:nvPr/>
          </p:nvSpPr>
          <p:spPr>
            <a:xfrm>
              <a:off x="4768025" y="2725050"/>
              <a:ext cx="124850" cy="137775"/>
            </a:xfrm>
            <a:custGeom>
              <a:avLst/>
              <a:gdLst/>
              <a:ahLst/>
              <a:cxnLst/>
              <a:rect l="l" t="t" r="r" b="b"/>
              <a:pathLst>
                <a:path w="4994" h="5511" extrusionOk="0">
                  <a:moveTo>
                    <a:pt x="160" y="0"/>
                  </a:moveTo>
                  <a:cubicBezTo>
                    <a:pt x="53" y="0"/>
                    <a:pt x="0" y="145"/>
                    <a:pt x="65" y="231"/>
                  </a:cubicBezTo>
                  <a:cubicBezTo>
                    <a:pt x="732" y="993"/>
                    <a:pt x="1660" y="1541"/>
                    <a:pt x="2398" y="2220"/>
                  </a:cubicBezTo>
                  <a:cubicBezTo>
                    <a:pt x="3125" y="2875"/>
                    <a:pt x="4708" y="4196"/>
                    <a:pt x="4244" y="5315"/>
                  </a:cubicBezTo>
                  <a:cubicBezTo>
                    <a:pt x="4203" y="5421"/>
                    <a:pt x="4318" y="5510"/>
                    <a:pt x="4418" y="5510"/>
                  </a:cubicBezTo>
                  <a:cubicBezTo>
                    <a:pt x="4464" y="5510"/>
                    <a:pt x="4507" y="5491"/>
                    <a:pt x="4530" y="5446"/>
                  </a:cubicBezTo>
                  <a:cubicBezTo>
                    <a:pt x="4994" y="4410"/>
                    <a:pt x="4065" y="3315"/>
                    <a:pt x="3446" y="2601"/>
                  </a:cubicBezTo>
                  <a:cubicBezTo>
                    <a:pt x="2613" y="1648"/>
                    <a:pt x="1422" y="458"/>
                    <a:pt x="196" y="5"/>
                  </a:cubicBezTo>
                  <a:cubicBezTo>
                    <a:pt x="183" y="2"/>
                    <a:pt x="172"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50"/>
            <p:cNvSpPr/>
            <p:nvPr/>
          </p:nvSpPr>
          <p:spPr>
            <a:xfrm>
              <a:off x="4771350" y="2679300"/>
              <a:ext cx="126100" cy="181700"/>
            </a:xfrm>
            <a:custGeom>
              <a:avLst/>
              <a:gdLst/>
              <a:ahLst/>
              <a:cxnLst/>
              <a:rect l="l" t="t" r="r" b="b"/>
              <a:pathLst>
                <a:path w="5044" h="7268" extrusionOk="0">
                  <a:moveTo>
                    <a:pt x="124" y="0"/>
                  </a:moveTo>
                  <a:cubicBezTo>
                    <a:pt x="61" y="0"/>
                    <a:pt x="0" y="73"/>
                    <a:pt x="27" y="145"/>
                  </a:cubicBezTo>
                  <a:cubicBezTo>
                    <a:pt x="1384" y="2526"/>
                    <a:pt x="4123" y="4335"/>
                    <a:pt x="4682" y="7133"/>
                  </a:cubicBezTo>
                  <a:cubicBezTo>
                    <a:pt x="4697" y="7226"/>
                    <a:pt x="4764" y="7267"/>
                    <a:pt x="4834" y="7267"/>
                  </a:cubicBezTo>
                  <a:cubicBezTo>
                    <a:pt x="4935" y="7267"/>
                    <a:pt x="5044" y="7183"/>
                    <a:pt x="5016" y="7050"/>
                  </a:cubicBezTo>
                  <a:cubicBezTo>
                    <a:pt x="4528" y="4335"/>
                    <a:pt x="1908" y="2014"/>
                    <a:pt x="182" y="25"/>
                  </a:cubicBezTo>
                  <a:cubicBezTo>
                    <a:pt x="164" y="8"/>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50"/>
            <p:cNvSpPr/>
            <p:nvPr/>
          </p:nvSpPr>
          <p:spPr>
            <a:xfrm>
              <a:off x="4839750" y="2747625"/>
              <a:ext cx="50325" cy="111150"/>
            </a:xfrm>
            <a:custGeom>
              <a:avLst/>
              <a:gdLst/>
              <a:ahLst/>
              <a:cxnLst/>
              <a:rect l="l" t="t" r="r" b="b"/>
              <a:pathLst>
                <a:path w="2013" h="4446" extrusionOk="0">
                  <a:moveTo>
                    <a:pt x="142" y="1"/>
                  </a:moveTo>
                  <a:cubicBezTo>
                    <a:pt x="70" y="1"/>
                    <a:pt x="0" y="84"/>
                    <a:pt x="18" y="162"/>
                  </a:cubicBezTo>
                  <a:cubicBezTo>
                    <a:pt x="375" y="1662"/>
                    <a:pt x="1601" y="2805"/>
                    <a:pt x="1827" y="4389"/>
                  </a:cubicBezTo>
                  <a:cubicBezTo>
                    <a:pt x="1837" y="4429"/>
                    <a:pt x="1872" y="4445"/>
                    <a:pt x="1909" y="4445"/>
                  </a:cubicBezTo>
                  <a:cubicBezTo>
                    <a:pt x="1960" y="4445"/>
                    <a:pt x="2013" y="4413"/>
                    <a:pt x="2006" y="4365"/>
                  </a:cubicBezTo>
                  <a:cubicBezTo>
                    <a:pt x="1887" y="2876"/>
                    <a:pt x="1125" y="1210"/>
                    <a:pt x="220" y="43"/>
                  </a:cubicBezTo>
                  <a:cubicBezTo>
                    <a:pt x="197" y="13"/>
                    <a:pt x="169" y="1"/>
                    <a:pt x="14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50"/>
            <p:cNvSpPr/>
            <p:nvPr/>
          </p:nvSpPr>
          <p:spPr>
            <a:xfrm>
              <a:off x="4853675" y="2731450"/>
              <a:ext cx="31950" cy="83100"/>
            </a:xfrm>
            <a:custGeom>
              <a:avLst/>
              <a:gdLst/>
              <a:ahLst/>
              <a:cxnLst/>
              <a:rect l="l" t="t" r="r" b="b"/>
              <a:pathLst>
                <a:path w="1278" h="3324" extrusionOk="0">
                  <a:moveTo>
                    <a:pt x="89" y="0"/>
                  </a:moveTo>
                  <a:cubicBezTo>
                    <a:pt x="44" y="0"/>
                    <a:pt x="0" y="40"/>
                    <a:pt x="8" y="94"/>
                  </a:cubicBezTo>
                  <a:cubicBezTo>
                    <a:pt x="246" y="1178"/>
                    <a:pt x="830" y="2166"/>
                    <a:pt x="1068" y="3250"/>
                  </a:cubicBezTo>
                  <a:cubicBezTo>
                    <a:pt x="1082" y="3302"/>
                    <a:pt x="1119" y="3324"/>
                    <a:pt x="1157" y="3324"/>
                  </a:cubicBezTo>
                  <a:cubicBezTo>
                    <a:pt x="1216" y="3324"/>
                    <a:pt x="1277" y="3274"/>
                    <a:pt x="1270" y="3202"/>
                  </a:cubicBezTo>
                  <a:cubicBezTo>
                    <a:pt x="1068" y="2119"/>
                    <a:pt x="735" y="976"/>
                    <a:pt x="151" y="35"/>
                  </a:cubicBezTo>
                  <a:cubicBezTo>
                    <a:pt x="135" y="11"/>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0"/>
            <p:cNvSpPr/>
            <p:nvPr/>
          </p:nvSpPr>
          <p:spPr>
            <a:xfrm>
              <a:off x="4855075" y="2703075"/>
              <a:ext cx="46750" cy="100400"/>
            </a:xfrm>
            <a:custGeom>
              <a:avLst/>
              <a:gdLst/>
              <a:ahLst/>
              <a:cxnLst/>
              <a:rect l="l" t="t" r="r" b="b"/>
              <a:pathLst>
                <a:path w="1870" h="4016" extrusionOk="0">
                  <a:moveTo>
                    <a:pt x="133" y="1"/>
                  </a:moveTo>
                  <a:cubicBezTo>
                    <a:pt x="64" y="1"/>
                    <a:pt x="0" y="96"/>
                    <a:pt x="36" y="158"/>
                  </a:cubicBezTo>
                  <a:cubicBezTo>
                    <a:pt x="595" y="1349"/>
                    <a:pt x="1452" y="2492"/>
                    <a:pt x="1452" y="3849"/>
                  </a:cubicBezTo>
                  <a:cubicBezTo>
                    <a:pt x="1446" y="3962"/>
                    <a:pt x="1518" y="4016"/>
                    <a:pt x="1594" y="4016"/>
                  </a:cubicBezTo>
                  <a:cubicBezTo>
                    <a:pt x="1670" y="4016"/>
                    <a:pt x="1750" y="3962"/>
                    <a:pt x="1762" y="3861"/>
                  </a:cubicBezTo>
                  <a:cubicBezTo>
                    <a:pt x="1869" y="2420"/>
                    <a:pt x="1095" y="1110"/>
                    <a:pt x="202" y="39"/>
                  </a:cubicBezTo>
                  <a:cubicBezTo>
                    <a:pt x="181" y="12"/>
                    <a:pt x="157"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0"/>
            <p:cNvSpPr/>
            <p:nvPr/>
          </p:nvSpPr>
          <p:spPr>
            <a:xfrm>
              <a:off x="4858425" y="2699475"/>
              <a:ext cx="45375" cy="101500"/>
            </a:xfrm>
            <a:custGeom>
              <a:avLst/>
              <a:gdLst/>
              <a:ahLst/>
              <a:cxnLst/>
              <a:rect l="l" t="t" r="r" b="b"/>
              <a:pathLst>
                <a:path w="1815" h="4060" extrusionOk="0">
                  <a:moveTo>
                    <a:pt x="89" y="0"/>
                  </a:moveTo>
                  <a:cubicBezTo>
                    <a:pt x="43" y="0"/>
                    <a:pt x="1" y="48"/>
                    <a:pt x="33" y="111"/>
                  </a:cubicBezTo>
                  <a:cubicBezTo>
                    <a:pt x="628" y="1421"/>
                    <a:pt x="1354" y="2624"/>
                    <a:pt x="1735" y="4029"/>
                  </a:cubicBezTo>
                  <a:cubicBezTo>
                    <a:pt x="1740" y="4051"/>
                    <a:pt x="1752" y="4060"/>
                    <a:pt x="1766" y="4060"/>
                  </a:cubicBezTo>
                  <a:cubicBezTo>
                    <a:pt x="1789" y="4060"/>
                    <a:pt x="1814" y="4035"/>
                    <a:pt x="1807" y="4005"/>
                  </a:cubicBezTo>
                  <a:cubicBezTo>
                    <a:pt x="1497" y="2636"/>
                    <a:pt x="973" y="1183"/>
                    <a:pt x="152" y="40"/>
                  </a:cubicBezTo>
                  <a:cubicBezTo>
                    <a:pt x="136" y="12"/>
                    <a:pt x="112" y="0"/>
                    <a:pt x="8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0"/>
            <p:cNvSpPr/>
            <p:nvPr/>
          </p:nvSpPr>
          <p:spPr>
            <a:xfrm>
              <a:off x="4889300" y="2739625"/>
              <a:ext cx="23825" cy="117325"/>
            </a:xfrm>
            <a:custGeom>
              <a:avLst/>
              <a:gdLst/>
              <a:ahLst/>
              <a:cxnLst/>
              <a:rect l="l" t="t" r="r" b="b"/>
              <a:pathLst>
                <a:path w="953" h="4693" extrusionOk="0">
                  <a:moveTo>
                    <a:pt x="150" y="0"/>
                  </a:moveTo>
                  <a:cubicBezTo>
                    <a:pt x="77" y="0"/>
                    <a:pt x="0" y="51"/>
                    <a:pt x="0" y="125"/>
                  </a:cubicBezTo>
                  <a:cubicBezTo>
                    <a:pt x="119" y="1625"/>
                    <a:pt x="619" y="3030"/>
                    <a:pt x="417" y="4566"/>
                  </a:cubicBezTo>
                  <a:cubicBezTo>
                    <a:pt x="403" y="4646"/>
                    <a:pt x="469" y="4692"/>
                    <a:pt x="533" y="4692"/>
                  </a:cubicBezTo>
                  <a:cubicBezTo>
                    <a:pt x="583" y="4692"/>
                    <a:pt x="633" y="4664"/>
                    <a:pt x="643" y="4601"/>
                  </a:cubicBezTo>
                  <a:cubicBezTo>
                    <a:pt x="953" y="3137"/>
                    <a:pt x="893" y="1446"/>
                    <a:pt x="262" y="65"/>
                  </a:cubicBezTo>
                  <a:cubicBezTo>
                    <a:pt x="239" y="20"/>
                    <a:pt x="196" y="0"/>
                    <a:pt x="1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50"/>
            <p:cNvSpPr/>
            <p:nvPr/>
          </p:nvSpPr>
          <p:spPr>
            <a:xfrm>
              <a:off x="4877500" y="2700875"/>
              <a:ext cx="34150" cy="131625"/>
            </a:xfrm>
            <a:custGeom>
              <a:avLst/>
              <a:gdLst/>
              <a:ahLst/>
              <a:cxnLst/>
              <a:rect l="l" t="t" r="r" b="b"/>
              <a:pathLst>
                <a:path w="1366" h="5265" extrusionOk="0">
                  <a:moveTo>
                    <a:pt x="128" y="0"/>
                  </a:moveTo>
                  <a:cubicBezTo>
                    <a:pt x="64" y="0"/>
                    <a:pt x="1" y="55"/>
                    <a:pt x="32" y="139"/>
                  </a:cubicBezTo>
                  <a:cubicBezTo>
                    <a:pt x="579" y="1806"/>
                    <a:pt x="1008" y="3377"/>
                    <a:pt x="1091" y="5139"/>
                  </a:cubicBezTo>
                  <a:cubicBezTo>
                    <a:pt x="1079" y="5223"/>
                    <a:pt x="1139" y="5264"/>
                    <a:pt x="1203" y="5264"/>
                  </a:cubicBezTo>
                  <a:cubicBezTo>
                    <a:pt x="1267" y="5264"/>
                    <a:pt x="1335" y="5223"/>
                    <a:pt x="1341" y="5139"/>
                  </a:cubicBezTo>
                  <a:cubicBezTo>
                    <a:pt x="1365" y="3401"/>
                    <a:pt x="1175" y="1556"/>
                    <a:pt x="222" y="55"/>
                  </a:cubicBezTo>
                  <a:cubicBezTo>
                    <a:pt x="201" y="17"/>
                    <a:pt x="164"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50"/>
            <p:cNvSpPr/>
            <p:nvPr/>
          </p:nvSpPr>
          <p:spPr>
            <a:xfrm>
              <a:off x="4842500" y="2654550"/>
              <a:ext cx="80150" cy="134575"/>
            </a:xfrm>
            <a:custGeom>
              <a:avLst/>
              <a:gdLst/>
              <a:ahLst/>
              <a:cxnLst/>
              <a:rect l="l" t="t" r="r" b="b"/>
              <a:pathLst>
                <a:path w="3206" h="5383" extrusionOk="0">
                  <a:moveTo>
                    <a:pt x="134" y="1"/>
                  </a:moveTo>
                  <a:cubicBezTo>
                    <a:pt x="56" y="1"/>
                    <a:pt x="0" y="96"/>
                    <a:pt x="74" y="170"/>
                  </a:cubicBezTo>
                  <a:cubicBezTo>
                    <a:pt x="1265" y="1623"/>
                    <a:pt x="2825" y="3218"/>
                    <a:pt x="2741" y="5230"/>
                  </a:cubicBezTo>
                  <a:cubicBezTo>
                    <a:pt x="2735" y="5331"/>
                    <a:pt x="2813" y="5382"/>
                    <a:pt x="2893" y="5382"/>
                  </a:cubicBezTo>
                  <a:cubicBezTo>
                    <a:pt x="2973" y="5382"/>
                    <a:pt x="3057" y="5331"/>
                    <a:pt x="3063" y="5230"/>
                  </a:cubicBezTo>
                  <a:cubicBezTo>
                    <a:pt x="3206" y="3147"/>
                    <a:pt x="1729" y="1301"/>
                    <a:pt x="205" y="27"/>
                  </a:cubicBezTo>
                  <a:cubicBezTo>
                    <a:pt x="181" y="9"/>
                    <a:pt x="157"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0"/>
            <p:cNvSpPr/>
            <p:nvPr/>
          </p:nvSpPr>
          <p:spPr>
            <a:xfrm>
              <a:off x="4774925" y="2601025"/>
              <a:ext cx="131950" cy="217475"/>
            </a:xfrm>
            <a:custGeom>
              <a:avLst/>
              <a:gdLst/>
              <a:ahLst/>
              <a:cxnLst/>
              <a:rect l="l" t="t" r="r" b="b"/>
              <a:pathLst>
                <a:path w="5278" h="8699" extrusionOk="0">
                  <a:moveTo>
                    <a:pt x="77" y="0"/>
                  </a:moveTo>
                  <a:cubicBezTo>
                    <a:pt x="32" y="0"/>
                    <a:pt x="0" y="70"/>
                    <a:pt x="39" y="108"/>
                  </a:cubicBezTo>
                  <a:cubicBezTo>
                    <a:pt x="2361" y="2383"/>
                    <a:pt x="5075" y="5180"/>
                    <a:pt x="5147" y="8645"/>
                  </a:cubicBezTo>
                  <a:cubicBezTo>
                    <a:pt x="5147" y="8681"/>
                    <a:pt x="5176" y="8699"/>
                    <a:pt x="5206" y="8699"/>
                  </a:cubicBezTo>
                  <a:cubicBezTo>
                    <a:pt x="5236" y="8699"/>
                    <a:pt x="5266" y="8681"/>
                    <a:pt x="5266" y="8645"/>
                  </a:cubicBezTo>
                  <a:cubicBezTo>
                    <a:pt x="5278" y="5240"/>
                    <a:pt x="2765" y="1954"/>
                    <a:pt x="110" y="13"/>
                  </a:cubicBezTo>
                  <a:cubicBezTo>
                    <a:pt x="99" y="4"/>
                    <a:pt x="87" y="0"/>
                    <a:pt x="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0"/>
            <p:cNvSpPr/>
            <p:nvPr/>
          </p:nvSpPr>
          <p:spPr>
            <a:xfrm>
              <a:off x="4773025" y="2582925"/>
              <a:ext cx="138025" cy="207600"/>
            </a:xfrm>
            <a:custGeom>
              <a:avLst/>
              <a:gdLst/>
              <a:ahLst/>
              <a:cxnLst/>
              <a:rect l="l" t="t" r="r" b="b"/>
              <a:pathLst>
                <a:path w="5521" h="8304" extrusionOk="0">
                  <a:moveTo>
                    <a:pt x="160" y="0"/>
                  </a:moveTo>
                  <a:cubicBezTo>
                    <a:pt x="71" y="0"/>
                    <a:pt x="1" y="97"/>
                    <a:pt x="91" y="178"/>
                  </a:cubicBezTo>
                  <a:cubicBezTo>
                    <a:pt x="2329" y="2202"/>
                    <a:pt x="5163" y="5119"/>
                    <a:pt x="5461" y="8286"/>
                  </a:cubicBezTo>
                  <a:cubicBezTo>
                    <a:pt x="5461" y="8298"/>
                    <a:pt x="5473" y="8304"/>
                    <a:pt x="5485" y="8304"/>
                  </a:cubicBezTo>
                  <a:cubicBezTo>
                    <a:pt x="5496" y="8304"/>
                    <a:pt x="5508" y="8298"/>
                    <a:pt x="5508" y="8286"/>
                  </a:cubicBezTo>
                  <a:cubicBezTo>
                    <a:pt x="5520" y="6571"/>
                    <a:pt x="4687" y="5012"/>
                    <a:pt x="3782" y="3607"/>
                  </a:cubicBezTo>
                  <a:cubicBezTo>
                    <a:pt x="2901" y="2237"/>
                    <a:pt x="1722" y="713"/>
                    <a:pt x="210" y="11"/>
                  </a:cubicBezTo>
                  <a:cubicBezTo>
                    <a:pt x="193" y="3"/>
                    <a:pt x="176"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0"/>
            <p:cNvSpPr/>
            <p:nvPr/>
          </p:nvSpPr>
          <p:spPr>
            <a:xfrm>
              <a:off x="4857800" y="2634875"/>
              <a:ext cx="59075" cy="112350"/>
            </a:xfrm>
            <a:custGeom>
              <a:avLst/>
              <a:gdLst/>
              <a:ahLst/>
              <a:cxnLst/>
              <a:rect l="l" t="t" r="r" b="b"/>
              <a:pathLst>
                <a:path w="2363" h="4494" extrusionOk="0">
                  <a:moveTo>
                    <a:pt x="130" y="0"/>
                  </a:moveTo>
                  <a:cubicBezTo>
                    <a:pt x="65" y="0"/>
                    <a:pt x="0" y="84"/>
                    <a:pt x="46" y="147"/>
                  </a:cubicBezTo>
                  <a:cubicBezTo>
                    <a:pt x="784" y="1588"/>
                    <a:pt x="1713" y="2886"/>
                    <a:pt x="2236" y="4446"/>
                  </a:cubicBezTo>
                  <a:cubicBezTo>
                    <a:pt x="2241" y="4480"/>
                    <a:pt x="2264" y="4494"/>
                    <a:pt x="2288" y="4494"/>
                  </a:cubicBezTo>
                  <a:cubicBezTo>
                    <a:pt x="2324" y="4494"/>
                    <a:pt x="2362" y="4464"/>
                    <a:pt x="2355" y="4422"/>
                  </a:cubicBezTo>
                  <a:cubicBezTo>
                    <a:pt x="2022" y="2826"/>
                    <a:pt x="1308" y="1231"/>
                    <a:pt x="189" y="28"/>
                  </a:cubicBezTo>
                  <a:cubicBezTo>
                    <a:pt x="171" y="8"/>
                    <a:pt x="151"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0"/>
            <p:cNvSpPr/>
            <p:nvPr/>
          </p:nvSpPr>
          <p:spPr>
            <a:xfrm>
              <a:off x="4810450" y="2573750"/>
              <a:ext cx="106550" cy="163500"/>
            </a:xfrm>
            <a:custGeom>
              <a:avLst/>
              <a:gdLst/>
              <a:ahLst/>
              <a:cxnLst/>
              <a:rect l="l" t="t" r="r" b="b"/>
              <a:pathLst>
                <a:path w="4262" h="6540" extrusionOk="0">
                  <a:moveTo>
                    <a:pt x="138" y="1"/>
                  </a:moveTo>
                  <a:cubicBezTo>
                    <a:pt x="67" y="1"/>
                    <a:pt x="1" y="67"/>
                    <a:pt x="47" y="140"/>
                  </a:cubicBezTo>
                  <a:cubicBezTo>
                    <a:pt x="1428" y="1973"/>
                    <a:pt x="3857" y="3902"/>
                    <a:pt x="3809" y="6402"/>
                  </a:cubicBezTo>
                  <a:cubicBezTo>
                    <a:pt x="3809" y="6495"/>
                    <a:pt x="3882" y="6540"/>
                    <a:pt x="3959" y="6540"/>
                  </a:cubicBezTo>
                  <a:cubicBezTo>
                    <a:pt x="4042" y="6540"/>
                    <a:pt x="4130" y="6489"/>
                    <a:pt x="4142" y="6391"/>
                  </a:cubicBezTo>
                  <a:cubicBezTo>
                    <a:pt x="4261" y="3878"/>
                    <a:pt x="1952" y="1533"/>
                    <a:pt x="201" y="21"/>
                  </a:cubicBezTo>
                  <a:cubicBezTo>
                    <a:pt x="182" y="7"/>
                    <a:pt x="160" y="1"/>
                    <a:pt x="13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50"/>
            <p:cNvSpPr/>
            <p:nvPr/>
          </p:nvSpPr>
          <p:spPr>
            <a:xfrm>
              <a:off x="4743850" y="2498950"/>
              <a:ext cx="237725" cy="217075"/>
            </a:xfrm>
            <a:custGeom>
              <a:avLst/>
              <a:gdLst/>
              <a:ahLst/>
              <a:cxnLst/>
              <a:rect l="l" t="t" r="r" b="b"/>
              <a:pathLst>
                <a:path w="9509" h="8683" extrusionOk="0">
                  <a:moveTo>
                    <a:pt x="124" y="0"/>
                  </a:moveTo>
                  <a:cubicBezTo>
                    <a:pt x="48" y="0"/>
                    <a:pt x="1" y="112"/>
                    <a:pt x="67" y="179"/>
                  </a:cubicBezTo>
                  <a:cubicBezTo>
                    <a:pt x="1056" y="1298"/>
                    <a:pt x="8497" y="6870"/>
                    <a:pt x="6699" y="8335"/>
                  </a:cubicBezTo>
                  <a:cubicBezTo>
                    <a:pt x="6530" y="8476"/>
                    <a:pt x="6672" y="8683"/>
                    <a:pt x="6844" y="8683"/>
                  </a:cubicBezTo>
                  <a:cubicBezTo>
                    <a:pt x="6891" y="8683"/>
                    <a:pt x="6939" y="8668"/>
                    <a:pt x="6985" y="8632"/>
                  </a:cubicBezTo>
                  <a:cubicBezTo>
                    <a:pt x="9509" y="6668"/>
                    <a:pt x="1556" y="989"/>
                    <a:pt x="186" y="24"/>
                  </a:cubicBezTo>
                  <a:cubicBezTo>
                    <a:pt x="165" y="7"/>
                    <a:pt x="144"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50"/>
            <p:cNvSpPr/>
            <p:nvPr/>
          </p:nvSpPr>
          <p:spPr>
            <a:xfrm>
              <a:off x="4832475" y="2553450"/>
              <a:ext cx="99750" cy="135375"/>
            </a:xfrm>
            <a:custGeom>
              <a:avLst/>
              <a:gdLst/>
              <a:ahLst/>
              <a:cxnLst/>
              <a:rect l="l" t="t" r="r" b="b"/>
              <a:pathLst>
                <a:path w="3990" h="5415" extrusionOk="0">
                  <a:moveTo>
                    <a:pt x="140" y="0"/>
                  </a:moveTo>
                  <a:cubicBezTo>
                    <a:pt x="57" y="0"/>
                    <a:pt x="0" y="96"/>
                    <a:pt x="70" y="166"/>
                  </a:cubicBezTo>
                  <a:cubicBezTo>
                    <a:pt x="1571" y="1678"/>
                    <a:pt x="3202" y="3214"/>
                    <a:pt x="3797" y="5345"/>
                  </a:cubicBezTo>
                  <a:cubicBezTo>
                    <a:pt x="3807" y="5393"/>
                    <a:pt x="3842" y="5414"/>
                    <a:pt x="3878" y="5414"/>
                  </a:cubicBezTo>
                  <a:cubicBezTo>
                    <a:pt x="3932" y="5414"/>
                    <a:pt x="3990" y="5369"/>
                    <a:pt x="3976" y="5298"/>
                  </a:cubicBezTo>
                  <a:cubicBezTo>
                    <a:pt x="3535" y="3381"/>
                    <a:pt x="2035" y="880"/>
                    <a:pt x="189" y="11"/>
                  </a:cubicBezTo>
                  <a:cubicBezTo>
                    <a:pt x="173" y="4"/>
                    <a:pt x="156" y="0"/>
                    <a:pt x="14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0"/>
            <p:cNvSpPr/>
            <p:nvPr/>
          </p:nvSpPr>
          <p:spPr>
            <a:xfrm>
              <a:off x="4865250" y="2556150"/>
              <a:ext cx="45500" cy="79300"/>
            </a:xfrm>
            <a:custGeom>
              <a:avLst/>
              <a:gdLst/>
              <a:ahLst/>
              <a:cxnLst/>
              <a:rect l="l" t="t" r="r" b="b"/>
              <a:pathLst>
                <a:path w="1820" h="3172" extrusionOk="0">
                  <a:moveTo>
                    <a:pt x="116" y="0"/>
                  </a:moveTo>
                  <a:cubicBezTo>
                    <a:pt x="56" y="0"/>
                    <a:pt x="1" y="58"/>
                    <a:pt x="45" y="129"/>
                  </a:cubicBezTo>
                  <a:cubicBezTo>
                    <a:pt x="641" y="1046"/>
                    <a:pt x="1486" y="1880"/>
                    <a:pt x="1557" y="3046"/>
                  </a:cubicBezTo>
                  <a:cubicBezTo>
                    <a:pt x="1569" y="3130"/>
                    <a:pt x="1635" y="3171"/>
                    <a:pt x="1697" y="3171"/>
                  </a:cubicBezTo>
                  <a:cubicBezTo>
                    <a:pt x="1760" y="3171"/>
                    <a:pt x="1819" y="3130"/>
                    <a:pt x="1819" y="3046"/>
                  </a:cubicBezTo>
                  <a:cubicBezTo>
                    <a:pt x="1784" y="1856"/>
                    <a:pt x="1034" y="772"/>
                    <a:pt x="176" y="22"/>
                  </a:cubicBezTo>
                  <a:cubicBezTo>
                    <a:pt x="158" y="7"/>
                    <a:pt x="137" y="0"/>
                    <a:pt x="11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0"/>
            <p:cNvSpPr/>
            <p:nvPr/>
          </p:nvSpPr>
          <p:spPr>
            <a:xfrm>
              <a:off x="4822425" y="2466425"/>
              <a:ext cx="98450" cy="153275"/>
            </a:xfrm>
            <a:custGeom>
              <a:avLst/>
              <a:gdLst/>
              <a:ahLst/>
              <a:cxnLst/>
              <a:rect l="l" t="t" r="r" b="b"/>
              <a:pathLst>
                <a:path w="3938" h="6131" extrusionOk="0">
                  <a:moveTo>
                    <a:pt x="146" y="0"/>
                  </a:moveTo>
                  <a:cubicBezTo>
                    <a:pt x="64" y="0"/>
                    <a:pt x="1" y="130"/>
                    <a:pt x="68" y="206"/>
                  </a:cubicBezTo>
                  <a:cubicBezTo>
                    <a:pt x="1520" y="1885"/>
                    <a:pt x="3449" y="3552"/>
                    <a:pt x="3413" y="5933"/>
                  </a:cubicBezTo>
                  <a:cubicBezTo>
                    <a:pt x="3401" y="6068"/>
                    <a:pt x="3491" y="6131"/>
                    <a:pt x="3587" y="6131"/>
                  </a:cubicBezTo>
                  <a:cubicBezTo>
                    <a:pt x="3685" y="6131"/>
                    <a:pt x="3788" y="6065"/>
                    <a:pt x="3794" y="5945"/>
                  </a:cubicBezTo>
                  <a:cubicBezTo>
                    <a:pt x="3937" y="3421"/>
                    <a:pt x="2080" y="1456"/>
                    <a:pt x="210" y="27"/>
                  </a:cubicBezTo>
                  <a:cubicBezTo>
                    <a:pt x="189" y="8"/>
                    <a:pt x="167" y="0"/>
                    <a:pt x="14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0"/>
            <p:cNvSpPr/>
            <p:nvPr/>
          </p:nvSpPr>
          <p:spPr>
            <a:xfrm>
              <a:off x="4792800" y="2400825"/>
              <a:ext cx="162900" cy="190900"/>
            </a:xfrm>
            <a:custGeom>
              <a:avLst/>
              <a:gdLst/>
              <a:ahLst/>
              <a:cxnLst/>
              <a:rect l="l" t="t" r="r" b="b"/>
              <a:pathLst>
                <a:path w="6516" h="7636" extrusionOk="0">
                  <a:moveTo>
                    <a:pt x="141" y="1"/>
                  </a:moveTo>
                  <a:cubicBezTo>
                    <a:pt x="61" y="1"/>
                    <a:pt x="1" y="102"/>
                    <a:pt x="74" y="175"/>
                  </a:cubicBezTo>
                  <a:cubicBezTo>
                    <a:pt x="919" y="1187"/>
                    <a:pt x="1872" y="2128"/>
                    <a:pt x="2765" y="3092"/>
                  </a:cubicBezTo>
                  <a:cubicBezTo>
                    <a:pt x="3289" y="3664"/>
                    <a:pt x="6289" y="6509"/>
                    <a:pt x="5563" y="7402"/>
                  </a:cubicBezTo>
                  <a:cubicBezTo>
                    <a:pt x="5480" y="7494"/>
                    <a:pt x="5574" y="7635"/>
                    <a:pt x="5676" y="7635"/>
                  </a:cubicBezTo>
                  <a:cubicBezTo>
                    <a:pt x="5707" y="7635"/>
                    <a:pt x="5738" y="7623"/>
                    <a:pt x="5765" y="7593"/>
                  </a:cubicBezTo>
                  <a:cubicBezTo>
                    <a:pt x="6515" y="6747"/>
                    <a:pt x="4955" y="5033"/>
                    <a:pt x="4479" y="4437"/>
                  </a:cubicBezTo>
                  <a:cubicBezTo>
                    <a:pt x="3205" y="2842"/>
                    <a:pt x="1776" y="1342"/>
                    <a:pt x="217" y="32"/>
                  </a:cubicBezTo>
                  <a:cubicBezTo>
                    <a:pt x="192" y="10"/>
                    <a:pt x="166"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0"/>
            <p:cNvSpPr/>
            <p:nvPr/>
          </p:nvSpPr>
          <p:spPr>
            <a:xfrm>
              <a:off x="4742450" y="2356975"/>
              <a:ext cx="199500" cy="228050"/>
            </a:xfrm>
            <a:custGeom>
              <a:avLst/>
              <a:gdLst/>
              <a:ahLst/>
              <a:cxnLst/>
              <a:rect l="l" t="t" r="r" b="b"/>
              <a:pathLst>
                <a:path w="7980" h="9122" extrusionOk="0">
                  <a:moveTo>
                    <a:pt x="103" y="0"/>
                  </a:moveTo>
                  <a:cubicBezTo>
                    <a:pt x="51" y="0"/>
                    <a:pt x="1" y="80"/>
                    <a:pt x="40" y="119"/>
                  </a:cubicBezTo>
                  <a:cubicBezTo>
                    <a:pt x="1469" y="1596"/>
                    <a:pt x="3052" y="2929"/>
                    <a:pt x="4433" y="4453"/>
                  </a:cubicBezTo>
                  <a:cubicBezTo>
                    <a:pt x="5636" y="5775"/>
                    <a:pt x="7362" y="7275"/>
                    <a:pt x="7803" y="9061"/>
                  </a:cubicBezTo>
                  <a:cubicBezTo>
                    <a:pt x="7812" y="9103"/>
                    <a:pt x="7844" y="9121"/>
                    <a:pt x="7876" y="9121"/>
                  </a:cubicBezTo>
                  <a:cubicBezTo>
                    <a:pt x="7927" y="9121"/>
                    <a:pt x="7979" y="9078"/>
                    <a:pt x="7958" y="9013"/>
                  </a:cubicBezTo>
                  <a:cubicBezTo>
                    <a:pt x="7660" y="7334"/>
                    <a:pt x="6338" y="6060"/>
                    <a:pt x="5267" y="4810"/>
                  </a:cubicBezTo>
                  <a:cubicBezTo>
                    <a:pt x="3719" y="3001"/>
                    <a:pt x="2040" y="1441"/>
                    <a:pt x="135" y="12"/>
                  </a:cubicBezTo>
                  <a:cubicBezTo>
                    <a:pt x="125" y="4"/>
                    <a:pt x="114" y="0"/>
                    <a:pt x="10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0"/>
            <p:cNvSpPr/>
            <p:nvPr/>
          </p:nvSpPr>
          <p:spPr>
            <a:xfrm>
              <a:off x="4782650" y="2394725"/>
              <a:ext cx="141075" cy="174050"/>
            </a:xfrm>
            <a:custGeom>
              <a:avLst/>
              <a:gdLst/>
              <a:ahLst/>
              <a:cxnLst/>
              <a:rect l="l" t="t" r="r" b="b"/>
              <a:pathLst>
                <a:path w="5643" h="6962" extrusionOk="0">
                  <a:moveTo>
                    <a:pt x="173" y="0"/>
                  </a:moveTo>
                  <a:cubicBezTo>
                    <a:pt x="77" y="0"/>
                    <a:pt x="0" y="140"/>
                    <a:pt x="87" y="217"/>
                  </a:cubicBezTo>
                  <a:cubicBezTo>
                    <a:pt x="2063" y="2312"/>
                    <a:pt x="4230" y="4193"/>
                    <a:pt x="5397" y="6896"/>
                  </a:cubicBezTo>
                  <a:cubicBezTo>
                    <a:pt x="5410" y="6942"/>
                    <a:pt x="5446" y="6962"/>
                    <a:pt x="5486" y="6962"/>
                  </a:cubicBezTo>
                  <a:cubicBezTo>
                    <a:pt x="5559" y="6962"/>
                    <a:pt x="5642" y="6897"/>
                    <a:pt x="5611" y="6813"/>
                  </a:cubicBezTo>
                  <a:cubicBezTo>
                    <a:pt x="4564" y="4134"/>
                    <a:pt x="2575" y="1693"/>
                    <a:pt x="242" y="26"/>
                  </a:cubicBezTo>
                  <a:cubicBezTo>
                    <a:pt x="219" y="8"/>
                    <a:pt x="195" y="0"/>
                    <a:pt x="17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0"/>
            <p:cNvSpPr/>
            <p:nvPr/>
          </p:nvSpPr>
          <p:spPr>
            <a:xfrm>
              <a:off x="4815525" y="2390900"/>
              <a:ext cx="109375" cy="145075"/>
            </a:xfrm>
            <a:custGeom>
              <a:avLst/>
              <a:gdLst/>
              <a:ahLst/>
              <a:cxnLst/>
              <a:rect l="l" t="t" r="r" b="b"/>
              <a:pathLst>
                <a:path w="4375" h="5803" extrusionOk="0">
                  <a:moveTo>
                    <a:pt x="122" y="1"/>
                  </a:moveTo>
                  <a:cubicBezTo>
                    <a:pt x="54" y="1"/>
                    <a:pt x="1" y="84"/>
                    <a:pt x="70" y="143"/>
                  </a:cubicBezTo>
                  <a:cubicBezTo>
                    <a:pt x="1641" y="1822"/>
                    <a:pt x="3796" y="3287"/>
                    <a:pt x="4177" y="5727"/>
                  </a:cubicBezTo>
                  <a:cubicBezTo>
                    <a:pt x="4183" y="5780"/>
                    <a:pt x="4224" y="5803"/>
                    <a:pt x="4266" y="5803"/>
                  </a:cubicBezTo>
                  <a:cubicBezTo>
                    <a:pt x="4319" y="5803"/>
                    <a:pt x="4375" y="5768"/>
                    <a:pt x="4368" y="5715"/>
                  </a:cubicBezTo>
                  <a:cubicBezTo>
                    <a:pt x="4106" y="3418"/>
                    <a:pt x="2177" y="1084"/>
                    <a:pt x="165" y="12"/>
                  </a:cubicBezTo>
                  <a:cubicBezTo>
                    <a:pt x="151" y="4"/>
                    <a:pt x="136" y="1"/>
                    <a:pt x="12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0"/>
            <p:cNvSpPr/>
            <p:nvPr/>
          </p:nvSpPr>
          <p:spPr>
            <a:xfrm>
              <a:off x="4877175" y="2432500"/>
              <a:ext cx="58275" cy="92025"/>
            </a:xfrm>
            <a:custGeom>
              <a:avLst/>
              <a:gdLst/>
              <a:ahLst/>
              <a:cxnLst/>
              <a:rect l="l" t="t" r="r" b="b"/>
              <a:pathLst>
                <a:path w="2331" h="3681" extrusionOk="0">
                  <a:moveTo>
                    <a:pt x="134" y="1"/>
                  </a:moveTo>
                  <a:cubicBezTo>
                    <a:pt x="61" y="1"/>
                    <a:pt x="0" y="67"/>
                    <a:pt x="45" y="146"/>
                  </a:cubicBezTo>
                  <a:cubicBezTo>
                    <a:pt x="354" y="682"/>
                    <a:pt x="759" y="1146"/>
                    <a:pt x="1116" y="1670"/>
                  </a:cubicBezTo>
                  <a:cubicBezTo>
                    <a:pt x="1378" y="2051"/>
                    <a:pt x="2116" y="2992"/>
                    <a:pt x="1795" y="3480"/>
                  </a:cubicBezTo>
                  <a:cubicBezTo>
                    <a:pt x="1730" y="3586"/>
                    <a:pt x="1809" y="3680"/>
                    <a:pt x="1900" y="3680"/>
                  </a:cubicBezTo>
                  <a:cubicBezTo>
                    <a:pt x="1942" y="3680"/>
                    <a:pt x="1987" y="3660"/>
                    <a:pt x="2021" y="3611"/>
                  </a:cubicBezTo>
                  <a:cubicBezTo>
                    <a:pt x="2331" y="3159"/>
                    <a:pt x="1950" y="2480"/>
                    <a:pt x="1723" y="2063"/>
                  </a:cubicBezTo>
                  <a:cubicBezTo>
                    <a:pt x="1342" y="1337"/>
                    <a:pt x="830" y="563"/>
                    <a:pt x="211" y="27"/>
                  </a:cubicBezTo>
                  <a:cubicBezTo>
                    <a:pt x="187" y="9"/>
                    <a:pt x="159" y="1"/>
                    <a:pt x="1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0"/>
            <p:cNvSpPr/>
            <p:nvPr/>
          </p:nvSpPr>
          <p:spPr>
            <a:xfrm>
              <a:off x="4895950" y="2571825"/>
              <a:ext cx="32050" cy="69550"/>
            </a:xfrm>
            <a:custGeom>
              <a:avLst/>
              <a:gdLst/>
              <a:ahLst/>
              <a:cxnLst/>
              <a:rect l="l" t="t" r="r" b="b"/>
              <a:pathLst>
                <a:path w="1282" h="2782" extrusionOk="0">
                  <a:moveTo>
                    <a:pt x="146" y="1"/>
                  </a:moveTo>
                  <a:cubicBezTo>
                    <a:pt x="74" y="1"/>
                    <a:pt x="1" y="71"/>
                    <a:pt x="20" y="157"/>
                  </a:cubicBezTo>
                  <a:cubicBezTo>
                    <a:pt x="127" y="526"/>
                    <a:pt x="329" y="836"/>
                    <a:pt x="508" y="1181"/>
                  </a:cubicBezTo>
                  <a:cubicBezTo>
                    <a:pt x="734" y="1622"/>
                    <a:pt x="865" y="2134"/>
                    <a:pt x="889" y="2622"/>
                  </a:cubicBezTo>
                  <a:cubicBezTo>
                    <a:pt x="889" y="2731"/>
                    <a:pt x="956" y="2781"/>
                    <a:pt x="1024" y="2781"/>
                  </a:cubicBezTo>
                  <a:cubicBezTo>
                    <a:pt x="1090" y="2781"/>
                    <a:pt x="1157" y="2734"/>
                    <a:pt x="1163" y="2646"/>
                  </a:cubicBezTo>
                  <a:cubicBezTo>
                    <a:pt x="1282" y="1765"/>
                    <a:pt x="1008" y="526"/>
                    <a:pt x="198" y="14"/>
                  </a:cubicBezTo>
                  <a:cubicBezTo>
                    <a:pt x="182" y="5"/>
                    <a:pt x="164" y="1"/>
                    <a:pt x="14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0"/>
            <p:cNvSpPr/>
            <p:nvPr/>
          </p:nvSpPr>
          <p:spPr>
            <a:xfrm>
              <a:off x="4899825" y="2560700"/>
              <a:ext cx="29075" cy="60850"/>
            </a:xfrm>
            <a:custGeom>
              <a:avLst/>
              <a:gdLst/>
              <a:ahLst/>
              <a:cxnLst/>
              <a:rect l="l" t="t" r="r" b="b"/>
              <a:pathLst>
                <a:path w="1163" h="2434" extrusionOk="0">
                  <a:moveTo>
                    <a:pt x="143" y="1"/>
                  </a:moveTo>
                  <a:cubicBezTo>
                    <a:pt x="64" y="1"/>
                    <a:pt x="1" y="80"/>
                    <a:pt x="20" y="174"/>
                  </a:cubicBezTo>
                  <a:cubicBezTo>
                    <a:pt x="55" y="483"/>
                    <a:pt x="329" y="745"/>
                    <a:pt x="472" y="1031"/>
                  </a:cubicBezTo>
                  <a:cubicBezTo>
                    <a:pt x="686" y="1388"/>
                    <a:pt x="817" y="1817"/>
                    <a:pt x="734" y="2233"/>
                  </a:cubicBezTo>
                  <a:cubicBezTo>
                    <a:pt x="684" y="2355"/>
                    <a:pt x="779" y="2433"/>
                    <a:pt x="879" y="2433"/>
                  </a:cubicBezTo>
                  <a:cubicBezTo>
                    <a:pt x="946" y="2433"/>
                    <a:pt x="1015" y="2398"/>
                    <a:pt x="1044" y="2317"/>
                  </a:cubicBezTo>
                  <a:cubicBezTo>
                    <a:pt x="1163" y="1912"/>
                    <a:pt x="1091" y="1507"/>
                    <a:pt x="948" y="1126"/>
                  </a:cubicBezTo>
                  <a:cubicBezTo>
                    <a:pt x="817" y="745"/>
                    <a:pt x="591" y="197"/>
                    <a:pt x="210" y="19"/>
                  </a:cubicBezTo>
                  <a:cubicBezTo>
                    <a:pt x="187" y="6"/>
                    <a:pt x="165" y="1"/>
                    <a:pt x="14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50"/>
            <p:cNvSpPr/>
            <p:nvPr/>
          </p:nvSpPr>
          <p:spPr>
            <a:xfrm>
              <a:off x="4897625" y="2543375"/>
              <a:ext cx="26800" cy="65200"/>
            </a:xfrm>
            <a:custGeom>
              <a:avLst/>
              <a:gdLst/>
              <a:ahLst/>
              <a:cxnLst/>
              <a:rect l="l" t="t" r="r" b="b"/>
              <a:pathLst>
                <a:path w="1072" h="2608" extrusionOk="0">
                  <a:moveTo>
                    <a:pt x="141" y="1"/>
                  </a:moveTo>
                  <a:cubicBezTo>
                    <a:pt x="70" y="1"/>
                    <a:pt x="0" y="48"/>
                    <a:pt x="0" y="140"/>
                  </a:cubicBezTo>
                  <a:cubicBezTo>
                    <a:pt x="24" y="438"/>
                    <a:pt x="179" y="700"/>
                    <a:pt x="298" y="986"/>
                  </a:cubicBezTo>
                  <a:cubicBezTo>
                    <a:pt x="524" y="1450"/>
                    <a:pt x="679" y="1914"/>
                    <a:pt x="715" y="2438"/>
                  </a:cubicBezTo>
                  <a:cubicBezTo>
                    <a:pt x="721" y="2551"/>
                    <a:pt x="807" y="2608"/>
                    <a:pt x="892" y="2608"/>
                  </a:cubicBezTo>
                  <a:cubicBezTo>
                    <a:pt x="977" y="2608"/>
                    <a:pt x="1060" y="2551"/>
                    <a:pt x="1060" y="2438"/>
                  </a:cubicBezTo>
                  <a:cubicBezTo>
                    <a:pt x="1072" y="1700"/>
                    <a:pt x="882" y="533"/>
                    <a:pt x="250" y="45"/>
                  </a:cubicBezTo>
                  <a:cubicBezTo>
                    <a:pt x="221" y="15"/>
                    <a:pt x="180" y="1"/>
                    <a:pt x="14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50"/>
            <p:cNvSpPr/>
            <p:nvPr/>
          </p:nvSpPr>
          <p:spPr>
            <a:xfrm>
              <a:off x="4899275" y="2533100"/>
              <a:ext cx="30975" cy="70675"/>
            </a:xfrm>
            <a:custGeom>
              <a:avLst/>
              <a:gdLst/>
              <a:ahLst/>
              <a:cxnLst/>
              <a:rect l="l" t="t" r="r" b="b"/>
              <a:pathLst>
                <a:path w="1239" h="2827" extrusionOk="0">
                  <a:moveTo>
                    <a:pt x="149" y="1"/>
                  </a:moveTo>
                  <a:cubicBezTo>
                    <a:pt x="69" y="1"/>
                    <a:pt x="1" y="76"/>
                    <a:pt x="18" y="170"/>
                  </a:cubicBezTo>
                  <a:cubicBezTo>
                    <a:pt x="101" y="539"/>
                    <a:pt x="304" y="861"/>
                    <a:pt x="470" y="1194"/>
                  </a:cubicBezTo>
                  <a:cubicBezTo>
                    <a:pt x="696" y="1659"/>
                    <a:pt x="827" y="2147"/>
                    <a:pt x="839" y="2659"/>
                  </a:cubicBezTo>
                  <a:cubicBezTo>
                    <a:pt x="851" y="2770"/>
                    <a:pt x="950" y="2827"/>
                    <a:pt x="1045" y="2827"/>
                  </a:cubicBezTo>
                  <a:cubicBezTo>
                    <a:pt x="1144" y="2827"/>
                    <a:pt x="1238" y="2767"/>
                    <a:pt x="1232" y="2647"/>
                  </a:cubicBezTo>
                  <a:cubicBezTo>
                    <a:pt x="1208" y="1790"/>
                    <a:pt x="911" y="599"/>
                    <a:pt x="244" y="39"/>
                  </a:cubicBezTo>
                  <a:cubicBezTo>
                    <a:pt x="214" y="12"/>
                    <a:pt x="181" y="1"/>
                    <a:pt x="1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50"/>
            <p:cNvSpPr/>
            <p:nvPr/>
          </p:nvSpPr>
          <p:spPr>
            <a:xfrm>
              <a:off x="4901850" y="2531425"/>
              <a:ext cx="24075" cy="55100"/>
            </a:xfrm>
            <a:custGeom>
              <a:avLst/>
              <a:gdLst/>
              <a:ahLst/>
              <a:cxnLst/>
              <a:rect l="l" t="t" r="r" b="b"/>
              <a:pathLst>
                <a:path w="963" h="2204" extrusionOk="0">
                  <a:moveTo>
                    <a:pt x="134" y="0"/>
                  </a:moveTo>
                  <a:cubicBezTo>
                    <a:pt x="74" y="0"/>
                    <a:pt x="1" y="50"/>
                    <a:pt x="10" y="106"/>
                  </a:cubicBezTo>
                  <a:cubicBezTo>
                    <a:pt x="34" y="368"/>
                    <a:pt x="153" y="583"/>
                    <a:pt x="272" y="821"/>
                  </a:cubicBezTo>
                  <a:cubicBezTo>
                    <a:pt x="474" y="1190"/>
                    <a:pt x="593" y="1607"/>
                    <a:pt x="605" y="2023"/>
                  </a:cubicBezTo>
                  <a:cubicBezTo>
                    <a:pt x="617" y="2144"/>
                    <a:pt x="709" y="2203"/>
                    <a:pt x="796" y="2203"/>
                  </a:cubicBezTo>
                  <a:cubicBezTo>
                    <a:pt x="881" y="2203"/>
                    <a:pt x="963" y="2147"/>
                    <a:pt x="963" y="2035"/>
                  </a:cubicBezTo>
                  <a:cubicBezTo>
                    <a:pt x="963" y="1368"/>
                    <a:pt x="772" y="416"/>
                    <a:pt x="177" y="11"/>
                  </a:cubicBezTo>
                  <a:cubicBezTo>
                    <a:pt x="164" y="4"/>
                    <a:pt x="150"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0"/>
            <p:cNvSpPr/>
            <p:nvPr/>
          </p:nvSpPr>
          <p:spPr>
            <a:xfrm>
              <a:off x="4904825" y="2527150"/>
              <a:ext cx="30025" cy="57400"/>
            </a:xfrm>
            <a:custGeom>
              <a:avLst/>
              <a:gdLst/>
              <a:ahLst/>
              <a:cxnLst/>
              <a:rect l="l" t="t" r="r" b="b"/>
              <a:pathLst>
                <a:path w="1201" h="2296" extrusionOk="0">
                  <a:moveTo>
                    <a:pt x="158" y="0"/>
                  </a:moveTo>
                  <a:cubicBezTo>
                    <a:pt x="66" y="0"/>
                    <a:pt x="0" y="95"/>
                    <a:pt x="22" y="170"/>
                  </a:cubicBezTo>
                  <a:cubicBezTo>
                    <a:pt x="117" y="468"/>
                    <a:pt x="355" y="718"/>
                    <a:pt x="498" y="992"/>
                  </a:cubicBezTo>
                  <a:cubicBezTo>
                    <a:pt x="713" y="1337"/>
                    <a:pt x="844" y="1730"/>
                    <a:pt x="867" y="2135"/>
                  </a:cubicBezTo>
                  <a:cubicBezTo>
                    <a:pt x="885" y="2242"/>
                    <a:pt x="969" y="2295"/>
                    <a:pt x="1047" y="2295"/>
                  </a:cubicBezTo>
                  <a:cubicBezTo>
                    <a:pt x="1126" y="2295"/>
                    <a:pt x="1201" y="2242"/>
                    <a:pt x="1201" y="2135"/>
                  </a:cubicBezTo>
                  <a:cubicBezTo>
                    <a:pt x="1201" y="1492"/>
                    <a:pt x="891" y="242"/>
                    <a:pt x="189" y="4"/>
                  </a:cubicBezTo>
                  <a:cubicBezTo>
                    <a:pt x="178" y="1"/>
                    <a:pt x="168" y="0"/>
                    <a:pt x="15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50"/>
            <p:cNvSpPr/>
            <p:nvPr/>
          </p:nvSpPr>
          <p:spPr>
            <a:xfrm>
              <a:off x="4905900" y="2530200"/>
              <a:ext cx="21950" cy="45350"/>
            </a:xfrm>
            <a:custGeom>
              <a:avLst/>
              <a:gdLst/>
              <a:ahLst/>
              <a:cxnLst/>
              <a:rect l="l" t="t" r="r" b="b"/>
              <a:pathLst>
                <a:path w="878" h="1814" extrusionOk="0">
                  <a:moveTo>
                    <a:pt x="110" y="0"/>
                  </a:moveTo>
                  <a:cubicBezTo>
                    <a:pt x="55" y="0"/>
                    <a:pt x="1" y="48"/>
                    <a:pt x="27" y="108"/>
                  </a:cubicBezTo>
                  <a:cubicBezTo>
                    <a:pt x="193" y="632"/>
                    <a:pt x="515" y="1072"/>
                    <a:pt x="527" y="1644"/>
                  </a:cubicBezTo>
                  <a:cubicBezTo>
                    <a:pt x="539" y="1757"/>
                    <a:pt x="628" y="1813"/>
                    <a:pt x="713" y="1813"/>
                  </a:cubicBezTo>
                  <a:cubicBezTo>
                    <a:pt x="798" y="1813"/>
                    <a:pt x="878" y="1757"/>
                    <a:pt x="872" y="1644"/>
                  </a:cubicBezTo>
                  <a:cubicBezTo>
                    <a:pt x="860" y="1060"/>
                    <a:pt x="622" y="405"/>
                    <a:pt x="170" y="24"/>
                  </a:cubicBezTo>
                  <a:cubicBezTo>
                    <a:pt x="153" y="8"/>
                    <a:pt x="131"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50"/>
            <p:cNvSpPr/>
            <p:nvPr/>
          </p:nvSpPr>
          <p:spPr>
            <a:xfrm>
              <a:off x="4907925" y="2576500"/>
              <a:ext cx="23650" cy="61625"/>
            </a:xfrm>
            <a:custGeom>
              <a:avLst/>
              <a:gdLst/>
              <a:ahLst/>
              <a:cxnLst/>
              <a:rect l="l" t="t" r="r" b="b"/>
              <a:pathLst>
                <a:path w="946" h="2465" extrusionOk="0">
                  <a:moveTo>
                    <a:pt x="110" y="0"/>
                  </a:moveTo>
                  <a:cubicBezTo>
                    <a:pt x="56" y="0"/>
                    <a:pt x="0" y="54"/>
                    <a:pt x="17" y="113"/>
                  </a:cubicBezTo>
                  <a:cubicBezTo>
                    <a:pt x="243" y="863"/>
                    <a:pt x="589" y="1518"/>
                    <a:pt x="600" y="2304"/>
                  </a:cubicBezTo>
                  <a:cubicBezTo>
                    <a:pt x="606" y="2411"/>
                    <a:pt x="693" y="2465"/>
                    <a:pt x="778" y="2465"/>
                  </a:cubicBezTo>
                  <a:cubicBezTo>
                    <a:pt x="862" y="2465"/>
                    <a:pt x="946" y="2411"/>
                    <a:pt x="946" y="2304"/>
                  </a:cubicBezTo>
                  <a:cubicBezTo>
                    <a:pt x="922" y="1506"/>
                    <a:pt x="684" y="637"/>
                    <a:pt x="172" y="30"/>
                  </a:cubicBezTo>
                  <a:cubicBezTo>
                    <a:pt x="155" y="9"/>
                    <a:pt x="133" y="0"/>
                    <a:pt x="11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0"/>
            <p:cNvSpPr/>
            <p:nvPr/>
          </p:nvSpPr>
          <p:spPr>
            <a:xfrm>
              <a:off x="4898250" y="2576400"/>
              <a:ext cx="33775" cy="71175"/>
            </a:xfrm>
            <a:custGeom>
              <a:avLst/>
              <a:gdLst/>
              <a:ahLst/>
              <a:cxnLst/>
              <a:rect l="l" t="t" r="r" b="b"/>
              <a:pathLst>
                <a:path w="1351" h="2847" extrusionOk="0">
                  <a:moveTo>
                    <a:pt x="114" y="0"/>
                  </a:moveTo>
                  <a:cubicBezTo>
                    <a:pt x="54" y="0"/>
                    <a:pt x="1" y="42"/>
                    <a:pt x="23" y="117"/>
                  </a:cubicBezTo>
                  <a:cubicBezTo>
                    <a:pt x="214" y="1034"/>
                    <a:pt x="857" y="1748"/>
                    <a:pt x="976" y="2677"/>
                  </a:cubicBezTo>
                  <a:cubicBezTo>
                    <a:pt x="993" y="2790"/>
                    <a:pt x="1089" y="2847"/>
                    <a:pt x="1178" y="2847"/>
                  </a:cubicBezTo>
                  <a:cubicBezTo>
                    <a:pt x="1267" y="2847"/>
                    <a:pt x="1351" y="2790"/>
                    <a:pt x="1345" y="2677"/>
                  </a:cubicBezTo>
                  <a:cubicBezTo>
                    <a:pt x="1238" y="1748"/>
                    <a:pt x="797" y="772"/>
                    <a:pt x="214" y="46"/>
                  </a:cubicBezTo>
                  <a:cubicBezTo>
                    <a:pt x="187" y="15"/>
                    <a:pt x="149" y="0"/>
                    <a:pt x="11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0"/>
            <p:cNvSpPr/>
            <p:nvPr/>
          </p:nvSpPr>
          <p:spPr>
            <a:xfrm>
              <a:off x="4894525" y="2590875"/>
              <a:ext cx="31400" cy="67600"/>
            </a:xfrm>
            <a:custGeom>
              <a:avLst/>
              <a:gdLst/>
              <a:ahLst/>
              <a:cxnLst/>
              <a:rect l="l" t="t" r="r" b="b"/>
              <a:pathLst>
                <a:path w="1256" h="2704" extrusionOk="0">
                  <a:moveTo>
                    <a:pt x="122" y="0"/>
                  </a:moveTo>
                  <a:cubicBezTo>
                    <a:pt x="58" y="0"/>
                    <a:pt x="1" y="59"/>
                    <a:pt x="17" y="157"/>
                  </a:cubicBezTo>
                  <a:cubicBezTo>
                    <a:pt x="244" y="1003"/>
                    <a:pt x="863" y="1657"/>
                    <a:pt x="922" y="2562"/>
                  </a:cubicBezTo>
                  <a:cubicBezTo>
                    <a:pt x="922" y="2656"/>
                    <a:pt x="1003" y="2704"/>
                    <a:pt x="1085" y="2704"/>
                  </a:cubicBezTo>
                  <a:cubicBezTo>
                    <a:pt x="1170" y="2704"/>
                    <a:pt x="1256" y="2653"/>
                    <a:pt x="1256" y="2550"/>
                  </a:cubicBezTo>
                  <a:cubicBezTo>
                    <a:pt x="1256" y="1681"/>
                    <a:pt x="898" y="586"/>
                    <a:pt x="208" y="38"/>
                  </a:cubicBezTo>
                  <a:cubicBezTo>
                    <a:pt x="182" y="12"/>
                    <a:pt x="151" y="0"/>
                    <a:pt x="12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0"/>
            <p:cNvSpPr/>
            <p:nvPr/>
          </p:nvSpPr>
          <p:spPr>
            <a:xfrm>
              <a:off x="4882650" y="2589625"/>
              <a:ext cx="43625" cy="78175"/>
            </a:xfrm>
            <a:custGeom>
              <a:avLst/>
              <a:gdLst/>
              <a:ahLst/>
              <a:cxnLst/>
              <a:rect l="l" t="t" r="r" b="b"/>
              <a:pathLst>
                <a:path w="1745" h="3127" extrusionOk="0">
                  <a:moveTo>
                    <a:pt x="164" y="1"/>
                  </a:moveTo>
                  <a:cubicBezTo>
                    <a:pt x="78" y="1"/>
                    <a:pt x="1" y="92"/>
                    <a:pt x="28" y="183"/>
                  </a:cubicBezTo>
                  <a:cubicBezTo>
                    <a:pt x="421" y="1172"/>
                    <a:pt x="1159" y="1946"/>
                    <a:pt x="1421" y="3005"/>
                  </a:cubicBezTo>
                  <a:cubicBezTo>
                    <a:pt x="1430" y="3090"/>
                    <a:pt x="1484" y="3126"/>
                    <a:pt x="1544" y="3126"/>
                  </a:cubicBezTo>
                  <a:cubicBezTo>
                    <a:pt x="1637" y="3126"/>
                    <a:pt x="1745" y="3040"/>
                    <a:pt x="1731" y="2910"/>
                  </a:cubicBezTo>
                  <a:cubicBezTo>
                    <a:pt x="1576" y="1934"/>
                    <a:pt x="1076" y="624"/>
                    <a:pt x="242" y="29"/>
                  </a:cubicBezTo>
                  <a:cubicBezTo>
                    <a:pt x="217" y="9"/>
                    <a:pt x="190" y="1"/>
                    <a:pt x="1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0"/>
            <p:cNvSpPr/>
            <p:nvPr/>
          </p:nvSpPr>
          <p:spPr>
            <a:xfrm>
              <a:off x="4883425" y="2652050"/>
              <a:ext cx="37750" cy="81100"/>
            </a:xfrm>
            <a:custGeom>
              <a:avLst/>
              <a:gdLst/>
              <a:ahLst/>
              <a:cxnLst/>
              <a:rect l="l" t="t" r="r" b="b"/>
              <a:pathLst>
                <a:path w="1510" h="3244" extrusionOk="0">
                  <a:moveTo>
                    <a:pt x="127" y="0"/>
                  </a:moveTo>
                  <a:cubicBezTo>
                    <a:pt x="60" y="0"/>
                    <a:pt x="1" y="72"/>
                    <a:pt x="45" y="151"/>
                  </a:cubicBezTo>
                  <a:cubicBezTo>
                    <a:pt x="580" y="1104"/>
                    <a:pt x="1128" y="2020"/>
                    <a:pt x="1271" y="3128"/>
                  </a:cubicBezTo>
                  <a:cubicBezTo>
                    <a:pt x="1271" y="3205"/>
                    <a:pt x="1333" y="3244"/>
                    <a:pt x="1393" y="3244"/>
                  </a:cubicBezTo>
                  <a:cubicBezTo>
                    <a:pt x="1452" y="3244"/>
                    <a:pt x="1509" y="3205"/>
                    <a:pt x="1497" y="3128"/>
                  </a:cubicBezTo>
                  <a:cubicBezTo>
                    <a:pt x="1414" y="2032"/>
                    <a:pt x="985" y="806"/>
                    <a:pt x="199" y="32"/>
                  </a:cubicBezTo>
                  <a:cubicBezTo>
                    <a:pt x="177" y="10"/>
                    <a:pt x="152" y="0"/>
                    <a:pt x="12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0"/>
            <p:cNvSpPr/>
            <p:nvPr/>
          </p:nvSpPr>
          <p:spPr>
            <a:xfrm>
              <a:off x="4874425" y="2658150"/>
              <a:ext cx="45350" cy="90175"/>
            </a:xfrm>
            <a:custGeom>
              <a:avLst/>
              <a:gdLst/>
              <a:ahLst/>
              <a:cxnLst/>
              <a:rect l="l" t="t" r="r" b="b"/>
              <a:pathLst>
                <a:path w="1814" h="3607" extrusionOk="0">
                  <a:moveTo>
                    <a:pt x="107" y="0"/>
                  </a:moveTo>
                  <a:cubicBezTo>
                    <a:pt x="55" y="0"/>
                    <a:pt x="1" y="37"/>
                    <a:pt x="24" y="98"/>
                  </a:cubicBezTo>
                  <a:cubicBezTo>
                    <a:pt x="452" y="1276"/>
                    <a:pt x="1250" y="2264"/>
                    <a:pt x="1524" y="3503"/>
                  </a:cubicBezTo>
                  <a:cubicBezTo>
                    <a:pt x="1548" y="3576"/>
                    <a:pt x="1604" y="3607"/>
                    <a:pt x="1659" y="3607"/>
                  </a:cubicBezTo>
                  <a:cubicBezTo>
                    <a:pt x="1738" y="3607"/>
                    <a:pt x="1814" y="3542"/>
                    <a:pt x="1786" y="3443"/>
                  </a:cubicBezTo>
                  <a:cubicBezTo>
                    <a:pt x="1524" y="2229"/>
                    <a:pt x="833" y="1098"/>
                    <a:pt x="178" y="38"/>
                  </a:cubicBezTo>
                  <a:cubicBezTo>
                    <a:pt x="165" y="12"/>
                    <a:pt x="137" y="0"/>
                    <a:pt x="10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50"/>
            <p:cNvSpPr/>
            <p:nvPr/>
          </p:nvSpPr>
          <p:spPr>
            <a:xfrm>
              <a:off x="4878700" y="2681950"/>
              <a:ext cx="33225" cy="110375"/>
            </a:xfrm>
            <a:custGeom>
              <a:avLst/>
              <a:gdLst/>
              <a:ahLst/>
              <a:cxnLst/>
              <a:rect l="l" t="t" r="r" b="b"/>
              <a:pathLst>
                <a:path w="1329" h="4415" extrusionOk="0">
                  <a:moveTo>
                    <a:pt x="87" y="0"/>
                  </a:moveTo>
                  <a:cubicBezTo>
                    <a:pt x="43" y="0"/>
                    <a:pt x="0" y="35"/>
                    <a:pt x="7" y="98"/>
                  </a:cubicBezTo>
                  <a:cubicBezTo>
                    <a:pt x="293" y="1527"/>
                    <a:pt x="960" y="2825"/>
                    <a:pt x="1067" y="4289"/>
                  </a:cubicBezTo>
                  <a:cubicBezTo>
                    <a:pt x="1079" y="4372"/>
                    <a:pt x="1147" y="4414"/>
                    <a:pt x="1210" y="4414"/>
                  </a:cubicBezTo>
                  <a:cubicBezTo>
                    <a:pt x="1272" y="4414"/>
                    <a:pt x="1329" y="4372"/>
                    <a:pt x="1317" y="4289"/>
                  </a:cubicBezTo>
                  <a:cubicBezTo>
                    <a:pt x="1198" y="2836"/>
                    <a:pt x="686" y="1408"/>
                    <a:pt x="162" y="50"/>
                  </a:cubicBezTo>
                  <a:cubicBezTo>
                    <a:pt x="148" y="16"/>
                    <a:pt x="117" y="0"/>
                    <a:pt x="8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50"/>
            <p:cNvSpPr/>
            <p:nvPr/>
          </p:nvSpPr>
          <p:spPr>
            <a:xfrm>
              <a:off x="4869975" y="2623650"/>
              <a:ext cx="47625" cy="120525"/>
            </a:xfrm>
            <a:custGeom>
              <a:avLst/>
              <a:gdLst/>
              <a:ahLst/>
              <a:cxnLst/>
              <a:rect l="l" t="t" r="r" b="b"/>
              <a:pathLst>
                <a:path w="1905" h="4821" extrusionOk="0">
                  <a:moveTo>
                    <a:pt x="152" y="0"/>
                  </a:moveTo>
                  <a:cubicBezTo>
                    <a:pt x="79" y="0"/>
                    <a:pt x="0" y="78"/>
                    <a:pt x="35" y="156"/>
                  </a:cubicBezTo>
                  <a:cubicBezTo>
                    <a:pt x="642" y="1620"/>
                    <a:pt x="1523" y="2966"/>
                    <a:pt x="1511" y="4633"/>
                  </a:cubicBezTo>
                  <a:cubicBezTo>
                    <a:pt x="1499" y="4758"/>
                    <a:pt x="1595" y="4820"/>
                    <a:pt x="1693" y="4820"/>
                  </a:cubicBezTo>
                  <a:cubicBezTo>
                    <a:pt x="1791" y="4820"/>
                    <a:pt x="1892" y="4758"/>
                    <a:pt x="1892" y="4633"/>
                  </a:cubicBezTo>
                  <a:cubicBezTo>
                    <a:pt x="1904" y="3037"/>
                    <a:pt x="1190" y="1287"/>
                    <a:pt x="225" y="37"/>
                  </a:cubicBezTo>
                  <a:cubicBezTo>
                    <a:pt x="206" y="11"/>
                    <a:pt x="179" y="0"/>
                    <a:pt x="15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0"/>
            <p:cNvSpPr/>
            <p:nvPr/>
          </p:nvSpPr>
          <p:spPr>
            <a:xfrm>
              <a:off x="4811050" y="2511750"/>
              <a:ext cx="100900" cy="186325"/>
            </a:xfrm>
            <a:custGeom>
              <a:avLst/>
              <a:gdLst/>
              <a:ahLst/>
              <a:cxnLst/>
              <a:rect l="l" t="t" r="r" b="b"/>
              <a:pathLst>
                <a:path w="4036" h="7453" extrusionOk="0">
                  <a:moveTo>
                    <a:pt x="144" y="1"/>
                  </a:moveTo>
                  <a:cubicBezTo>
                    <a:pt x="75" y="1"/>
                    <a:pt x="1" y="79"/>
                    <a:pt x="46" y="143"/>
                  </a:cubicBezTo>
                  <a:cubicBezTo>
                    <a:pt x="1582" y="2275"/>
                    <a:pt x="3463" y="4668"/>
                    <a:pt x="3785" y="7347"/>
                  </a:cubicBezTo>
                  <a:cubicBezTo>
                    <a:pt x="3791" y="7417"/>
                    <a:pt x="3854" y="7452"/>
                    <a:pt x="3914" y="7452"/>
                  </a:cubicBezTo>
                  <a:cubicBezTo>
                    <a:pt x="3976" y="7452"/>
                    <a:pt x="4035" y="7414"/>
                    <a:pt x="4023" y="7335"/>
                  </a:cubicBezTo>
                  <a:cubicBezTo>
                    <a:pt x="3797" y="4632"/>
                    <a:pt x="2201" y="1846"/>
                    <a:pt x="201" y="24"/>
                  </a:cubicBezTo>
                  <a:cubicBezTo>
                    <a:pt x="185" y="8"/>
                    <a:pt x="164"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50"/>
            <p:cNvSpPr/>
            <p:nvPr/>
          </p:nvSpPr>
          <p:spPr>
            <a:xfrm>
              <a:off x="4747550" y="2438175"/>
              <a:ext cx="156050" cy="227850"/>
            </a:xfrm>
            <a:custGeom>
              <a:avLst/>
              <a:gdLst/>
              <a:ahLst/>
              <a:cxnLst/>
              <a:rect l="l" t="t" r="r" b="b"/>
              <a:pathLst>
                <a:path w="6242" h="9114" extrusionOk="0">
                  <a:moveTo>
                    <a:pt x="80" y="0"/>
                  </a:moveTo>
                  <a:cubicBezTo>
                    <a:pt x="30" y="0"/>
                    <a:pt x="1" y="63"/>
                    <a:pt x="38" y="110"/>
                  </a:cubicBezTo>
                  <a:cubicBezTo>
                    <a:pt x="2479" y="2812"/>
                    <a:pt x="5908" y="5110"/>
                    <a:pt x="6206" y="9087"/>
                  </a:cubicBezTo>
                  <a:cubicBezTo>
                    <a:pt x="6206" y="9105"/>
                    <a:pt x="6215" y="9114"/>
                    <a:pt x="6224" y="9114"/>
                  </a:cubicBezTo>
                  <a:cubicBezTo>
                    <a:pt x="6233" y="9114"/>
                    <a:pt x="6242" y="9105"/>
                    <a:pt x="6242" y="9087"/>
                  </a:cubicBezTo>
                  <a:cubicBezTo>
                    <a:pt x="6206" y="5503"/>
                    <a:pt x="3110" y="1717"/>
                    <a:pt x="122" y="14"/>
                  </a:cubicBezTo>
                  <a:cubicBezTo>
                    <a:pt x="107" y="5"/>
                    <a:pt x="93" y="0"/>
                    <a:pt x="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50"/>
            <p:cNvSpPr/>
            <p:nvPr/>
          </p:nvSpPr>
          <p:spPr>
            <a:xfrm>
              <a:off x="4881350" y="2411675"/>
              <a:ext cx="46600" cy="85775"/>
            </a:xfrm>
            <a:custGeom>
              <a:avLst/>
              <a:gdLst/>
              <a:ahLst/>
              <a:cxnLst/>
              <a:rect l="l" t="t" r="r" b="b"/>
              <a:pathLst>
                <a:path w="1864" h="3431" extrusionOk="0">
                  <a:moveTo>
                    <a:pt x="129" y="0"/>
                  </a:moveTo>
                  <a:cubicBezTo>
                    <a:pt x="61" y="0"/>
                    <a:pt x="0" y="66"/>
                    <a:pt x="44" y="146"/>
                  </a:cubicBezTo>
                  <a:cubicBezTo>
                    <a:pt x="294" y="646"/>
                    <a:pt x="651" y="1086"/>
                    <a:pt x="913" y="1586"/>
                  </a:cubicBezTo>
                  <a:cubicBezTo>
                    <a:pt x="1199" y="2134"/>
                    <a:pt x="1390" y="2718"/>
                    <a:pt x="1533" y="3313"/>
                  </a:cubicBezTo>
                  <a:cubicBezTo>
                    <a:pt x="1547" y="3395"/>
                    <a:pt x="1607" y="3430"/>
                    <a:pt x="1670" y="3430"/>
                  </a:cubicBezTo>
                  <a:cubicBezTo>
                    <a:pt x="1763" y="3430"/>
                    <a:pt x="1863" y="3355"/>
                    <a:pt x="1842" y="3241"/>
                  </a:cubicBezTo>
                  <a:cubicBezTo>
                    <a:pt x="1604" y="2170"/>
                    <a:pt x="1092" y="741"/>
                    <a:pt x="199" y="27"/>
                  </a:cubicBezTo>
                  <a:cubicBezTo>
                    <a:pt x="177" y="8"/>
                    <a:pt x="153" y="0"/>
                    <a:pt x="12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50"/>
            <p:cNvSpPr/>
            <p:nvPr/>
          </p:nvSpPr>
          <p:spPr>
            <a:xfrm>
              <a:off x="4857750" y="2363725"/>
              <a:ext cx="76800" cy="111950"/>
            </a:xfrm>
            <a:custGeom>
              <a:avLst/>
              <a:gdLst/>
              <a:ahLst/>
              <a:cxnLst/>
              <a:rect l="l" t="t" r="r" b="b"/>
              <a:pathLst>
                <a:path w="3072" h="4478" extrusionOk="0">
                  <a:moveTo>
                    <a:pt x="125" y="1"/>
                  </a:moveTo>
                  <a:cubicBezTo>
                    <a:pt x="47" y="1"/>
                    <a:pt x="1" y="100"/>
                    <a:pt x="60" y="159"/>
                  </a:cubicBezTo>
                  <a:cubicBezTo>
                    <a:pt x="1048" y="1302"/>
                    <a:pt x="2655" y="2588"/>
                    <a:pt x="2417" y="4266"/>
                  </a:cubicBezTo>
                  <a:cubicBezTo>
                    <a:pt x="2388" y="4396"/>
                    <a:pt x="2489" y="4477"/>
                    <a:pt x="2585" y="4477"/>
                  </a:cubicBezTo>
                  <a:cubicBezTo>
                    <a:pt x="2647" y="4477"/>
                    <a:pt x="2708" y="4442"/>
                    <a:pt x="2727" y="4362"/>
                  </a:cubicBezTo>
                  <a:cubicBezTo>
                    <a:pt x="3072" y="2528"/>
                    <a:pt x="1584" y="933"/>
                    <a:pt x="179" y="16"/>
                  </a:cubicBezTo>
                  <a:cubicBezTo>
                    <a:pt x="160" y="5"/>
                    <a:pt x="141" y="1"/>
                    <a:pt x="12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0"/>
            <p:cNvSpPr/>
            <p:nvPr/>
          </p:nvSpPr>
          <p:spPr>
            <a:xfrm>
              <a:off x="4857150" y="2328325"/>
              <a:ext cx="78825" cy="98125"/>
            </a:xfrm>
            <a:custGeom>
              <a:avLst/>
              <a:gdLst/>
              <a:ahLst/>
              <a:cxnLst/>
              <a:rect l="l" t="t" r="r" b="b"/>
              <a:pathLst>
                <a:path w="3153" h="3925" extrusionOk="0">
                  <a:moveTo>
                    <a:pt x="123" y="0"/>
                  </a:moveTo>
                  <a:cubicBezTo>
                    <a:pt x="55" y="0"/>
                    <a:pt x="1" y="99"/>
                    <a:pt x="60" y="158"/>
                  </a:cubicBezTo>
                  <a:cubicBezTo>
                    <a:pt x="1143" y="1277"/>
                    <a:pt x="2548" y="2206"/>
                    <a:pt x="2882" y="3825"/>
                  </a:cubicBezTo>
                  <a:cubicBezTo>
                    <a:pt x="2906" y="3894"/>
                    <a:pt x="2959" y="3924"/>
                    <a:pt x="3011" y="3924"/>
                  </a:cubicBezTo>
                  <a:cubicBezTo>
                    <a:pt x="3083" y="3924"/>
                    <a:pt x="3152" y="3863"/>
                    <a:pt x="3132" y="3766"/>
                  </a:cubicBezTo>
                  <a:cubicBezTo>
                    <a:pt x="2846" y="2206"/>
                    <a:pt x="1488" y="837"/>
                    <a:pt x="167" y="15"/>
                  </a:cubicBezTo>
                  <a:cubicBezTo>
                    <a:pt x="152" y="5"/>
                    <a:pt x="137" y="0"/>
                    <a:pt x="12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0"/>
            <p:cNvSpPr/>
            <p:nvPr/>
          </p:nvSpPr>
          <p:spPr>
            <a:xfrm>
              <a:off x="4837150" y="2285775"/>
              <a:ext cx="99550" cy="113425"/>
            </a:xfrm>
            <a:custGeom>
              <a:avLst/>
              <a:gdLst/>
              <a:ahLst/>
              <a:cxnLst/>
              <a:rect l="l" t="t" r="r" b="b"/>
              <a:pathLst>
                <a:path w="3982" h="4537" extrusionOk="0">
                  <a:moveTo>
                    <a:pt x="128" y="0"/>
                  </a:moveTo>
                  <a:cubicBezTo>
                    <a:pt x="59" y="0"/>
                    <a:pt x="0" y="110"/>
                    <a:pt x="50" y="169"/>
                  </a:cubicBezTo>
                  <a:cubicBezTo>
                    <a:pt x="1253" y="1443"/>
                    <a:pt x="3301" y="2610"/>
                    <a:pt x="3670" y="4420"/>
                  </a:cubicBezTo>
                  <a:cubicBezTo>
                    <a:pt x="3694" y="4502"/>
                    <a:pt x="3751" y="4537"/>
                    <a:pt x="3809" y="4537"/>
                  </a:cubicBezTo>
                  <a:cubicBezTo>
                    <a:pt x="3895" y="4537"/>
                    <a:pt x="3981" y="4462"/>
                    <a:pt x="3967" y="4348"/>
                  </a:cubicBezTo>
                  <a:cubicBezTo>
                    <a:pt x="3634" y="2479"/>
                    <a:pt x="1646" y="1015"/>
                    <a:pt x="169" y="15"/>
                  </a:cubicBezTo>
                  <a:cubicBezTo>
                    <a:pt x="155" y="5"/>
                    <a:pt x="141" y="0"/>
                    <a:pt x="12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0"/>
            <p:cNvSpPr/>
            <p:nvPr/>
          </p:nvSpPr>
          <p:spPr>
            <a:xfrm>
              <a:off x="4852050" y="2282475"/>
              <a:ext cx="89100" cy="104500"/>
            </a:xfrm>
            <a:custGeom>
              <a:avLst/>
              <a:gdLst/>
              <a:ahLst/>
              <a:cxnLst/>
              <a:rect l="l" t="t" r="r" b="b"/>
              <a:pathLst>
                <a:path w="3564" h="4180" extrusionOk="0">
                  <a:moveTo>
                    <a:pt x="124" y="1"/>
                  </a:moveTo>
                  <a:cubicBezTo>
                    <a:pt x="56" y="1"/>
                    <a:pt x="0" y="102"/>
                    <a:pt x="49" y="170"/>
                  </a:cubicBezTo>
                  <a:cubicBezTo>
                    <a:pt x="1192" y="1492"/>
                    <a:pt x="2597" y="2516"/>
                    <a:pt x="3359" y="4135"/>
                  </a:cubicBezTo>
                  <a:cubicBezTo>
                    <a:pt x="3377" y="4167"/>
                    <a:pt x="3403" y="4180"/>
                    <a:pt x="3430" y="4180"/>
                  </a:cubicBezTo>
                  <a:cubicBezTo>
                    <a:pt x="3494" y="4180"/>
                    <a:pt x="3563" y="4107"/>
                    <a:pt x="3538" y="4040"/>
                  </a:cubicBezTo>
                  <a:cubicBezTo>
                    <a:pt x="2859" y="2504"/>
                    <a:pt x="1550" y="944"/>
                    <a:pt x="168" y="16"/>
                  </a:cubicBezTo>
                  <a:cubicBezTo>
                    <a:pt x="154" y="5"/>
                    <a:pt x="139" y="1"/>
                    <a:pt x="12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0"/>
            <p:cNvSpPr/>
            <p:nvPr/>
          </p:nvSpPr>
          <p:spPr>
            <a:xfrm>
              <a:off x="4837475" y="2255150"/>
              <a:ext cx="84875" cy="100200"/>
            </a:xfrm>
            <a:custGeom>
              <a:avLst/>
              <a:gdLst/>
              <a:ahLst/>
              <a:cxnLst/>
              <a:rect l="l" t="t" r="r" b="b"/>
              <a:pathLst>
                <a:path w="3395" h="4008" extrusionOk="0">
                  <a:moveTo>
                    <a:pt x="111" y="0"/>
                  </a:moveTo>
                  <a:cubicBezTo>
                    <a:pt x="47" y="0"/>
                    <a:pt x="1" y="76"/>
                    <a:pt x="49" y="144"/>
                  </a:cubicBezTo>
                  <a:cubicBezTo>
                    <a:pt x="1002" y="1347"/>
                    <a:pt x="2847" y="2168"/>
                    <a:pt x="3061" y="3847"/>
                  </a:cubicBezTo>
                  <a:cubicBezTo>
                    <a:pt x="3067" y="3954"/>
                    <a:pt x="3154" y="4008"/>
                    <a:pt x="3235" y="4008"/>
                  </a:cubicBezTo>
                  <a:cubicBezTo>
                    <a:pt x="3317" y="4008"/>
                    <a:pt x="3395" y="3954"/>
                    <a:pt x="3383" y="3847"/>
                  </a:cubicBezTo>
                  <a:cubicBezTo>
                    <a:pt x="3240" y="2192"/>
                    <a:pt x="1525" y="751"/>
                    <a:pt x="156" y="13"/>
                  </a:cubicBezTo>
                  <a:cubicBezTo>
                    <a:pt x="141" y="4"/>
                    <a:pt x="125" y="0"/>
                    <a:pt x="11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0"/>
            <p:cNvSpPr/>
            <p:nvPr/>
          </p:nvSpPr>
          <p:spPr>
            <a:xfrm>
              <a:off x="4859175" y="2247225"/>
              <a:ext cx="80175" cy="93175"/>
            </a:xfrm>
            <a:custGeom>
              <a:avLst/>
              <a:gdLst/>
              <a:ahLst/>
              <a:cxnLst/>
              <a:rect l="l" t="t" r="r" b="b"/>
              <a:pathLst>
                <a:path w="3207" h="3727" extrusionOk="0">
                  <a:moveTo>
                    <a:pt x="151" y="0"/>
                  </a:moveTo>
                  <a:cubicBezTo>
                    <a:pt x="76" y="0"/>
                    <a:pt x="0" y="73"/>
                    <a:pt x="50" y="163"/>
                  </a:cubicBezTo>
                  <a:cubicBezTo>
                    <a:pt x="407" y="664"/>
                    <a:pt x="955" y="1056"/>
                    <a:pt x="1396" y="1485"/>
                  </a:cubicBezTo>
                  <a:cubicBezTo>
                    <a:pt x="2027" y="2092"/>
                    <a:pt x="2610" y="2783"/>
                    <a:pt x="2872" y="3628"/>
                  </a:cubicBezTo>
                  <a:cubicBezTo>
                    <a:pt x="2895" y="3696"/>
                    <a:pt x="2952" y="3726"/>
                    <a:pt x="3010" y="3726"/>
                  </a:cubicBezTo>
                  <a:cubicBezTo>
                    <a:pt x="3106" y="3726"/>
                    <a:pt x="3206" y="3646"/>
                    <a:pt x="3170" y="3521"/>
                  </a:cubicBezTo>
                  <a:cubicBezTo>
                    <a:pt x="2967" y="2830"/>
                    <a:pt x="2562" y="2259"/>
                    <a:pt x="2098" y="1711"/>
                  </a:cubicBezTo>
                  <a:cubicBezTo>
                    <a:pt x="1574" y="1104"/>
                    <a:pt x="919" y="366"/>
                    <a:pt x="193" y="9"/>
                  </a:cubicBezTo>
                  <a:cubicBezTo>
                    <a:pt x="180" y="3"/>
                    <a:pt x="165" y="0"/>
                    <a:pt x="15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0"/>
            <p:cNvSpPr/>
            <p:nvPr/>
          </p:nvSpPr>
          <p:spPr>
            <a:xfrm>
              <a:off x="4861200" y="2227025"/>
              <a:ext cx="84675" cy="93800"/>
            </a:xfrm>
            <a:custGeom>
              <a:avLst/>
              <a:gdLst/>
              <a:ahLst/>
              <a:cxnLst/>
              <a:rect l="l" t="t" r="r" b="b"/>
              <a:pathLst>
                <a:path w="3387" h="3752" extrusionOk="0">
                  <a:moveTo>
                    <a:pt x="117" y="1"/>
                  </a:moveTo>
                  <a:cubicBezTo>
                    <a:pt x="48" y="1"/>
                    <a:pt x="1" y="98"/>
                    <a:pt x="53" y="150"/>
                  </a:cubicBezTo>
                  <a:cubicBezTo>
                    <a:pt x="624" y="579"/>
                    <a:pt x="1172" y="1055"/>
                    <a:pt x="1696" y="1531"/>
                  </a:cubicBezTo>
                  <a:cubicBezTo>
                    <a:pt x="2231" y="2031"/>
                    <a:pt x="2958" y="2769"/>
                    <a:pt x="2874" y="3555"/>
                  </a:cubicBezTo>
                  <a:cubicBezTo>
                    <a:pt x="2862" y="3686"/>
                    <a:pt x="2958" y="3752"/>
                    <a:pt x="3059" y="3752"/>
                  </a:cubicBezTo>
                  <a:cubicBezTo>
                    <a:pt x="3160" y="3752"/>
                    <a:pt x="3267" y="3686"/>
                    <a:pt x="3279" y="3555"/>
                  </a:cubicBezTo>
                  <a:cubicBezTo>
                    <a:pt x="3386" y="2757"/>
                    <a:pt x="2779" y="2043"/>
                    <a:pt x="2255" y="1495"/>
                  </a:cubicBezTo>
                  <a:cubicBezTo>
                    <a:pt x="1660" y="852"/>
                    <a:pt x="957" y="305"/>
                    <a:pt x="148" y="7"/>
                  </a:cubicBezTo>
                  <a:cubicBezTo>
                    <a:pt x="137" y="3"/>
                    <a:pt x="127" y="1"/>
                    <a:pt x="11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0"/>
            <p:cNvSpPr/>
            <p:nvPr/>
          </p:nvSpPr>
          <p:spPr>
            <a:xfrm>
              <a:off x="4829400" y="2178175"/>
              <a:ext cx="116800" cy="107400"/>
            </a:xfrm>
            <a:custGeom>
              <a:avLst/>
              <a:gdLst/>
              <a:ahLst/>
              <a:cxnLst/>
              <a:rect l="l" t="t" r="r" b="b"/>
              <a:pathLst>
                <a:path w="4672" h="4296" extrusionOk="0">
                  <a:moveTo>
                    <a:pt x="124" y="0"/>
                  </a:moveTo>
                  <a:cubicBezTo>
                    <a:pt x="20" y="0"/>
                    <a:pt x="1" y="146"/>
                    <a:pt x="74" y="199"/>
                  </a:cubicBezTo>
                  <a:cubicBezTo>
                    <a:pt x="1622" y="1366"/>
                    <a:pt x="3527" y="2199"/>
                    <a:pt x="4230" y="4140"/>
                  </a:cubicBezTo>
                  <a:cubicBezTo>
                    <a:pt x="4269" y="4249"/>
                    <a:pt x="4358" y="4296"/>
                    <a:pt x="4443" y="4296"/>
                  </a:cubicBezTo>
                  <a:cubicBezTo>
                    <a:pt x="4561" y="4296"/>
                    <a:pt x="4671" y="4203"/>
                    <a:pt x="4623" y="4057"/>
                  </a:cubicBezTo>
                  <a:cubicBezTo>
                    <a:pt x="3944" y="2140"/>
                    <a:pt x="2015" y="687"/>
                    <a:pt x="170" y="8"/>
                  </a:cubicBezTo>
                  <a:cubicBezTo>
                    <a:pt x="153" y="3"/>
                    <a:pt x="138"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0"/>
            <p:cNvSpPr/>
            <p:nvPr/>
          </p:nvSpPr>
          <p:spPr>
            <a:xfrm>
              <a:off x="4769000" y="2176650"/>
              <a:ext cx="157925" cy="153150"/>
            </a:xfrm>
            <a:custGeom>
              <a:avLst/>
              <a:gdLst/>
              <a:ahLst/>
              <a:cxnLst/>
              <a:rect l="l" t="t" r="r" b="b"/>
              <a:pathLst>
                <a:path w="6317" h="6126" extrusionOk="0">
                  <a:moveTo>
                    <a:pt x="106" y="1"/>
                  </a:moveTo>
                  <a:cubicBezTo>
                    <a:pt x="27" y="1"/>
                    <a:pt x="1" y="125"/>
                    <a:pt x="73" y="177"/>
                  </a:cubicBezTo>
                  <a:cubicBezTo>
                    <a:pt x="2228" y="1843"/>
                    <a:pt x="5014" y="3367"/>
                    <a:pt x="6062" y="6034"/>
                  </a:cubicBezTo>
                  <a:cubicBezTo>
                    <a:pt x="6087" y="6098"/>
                    <a:pt x="6138" y="6126"/>
                    <a:pt x="6186" y="6126"/>
                  </a:cubicBezTo>
                  <a:cubicBezTo>
                    <a:pt x="6254" y="6126"/>
                    <a:pt x="6316" y="6071"/>
                    <a:pt x="6288" y="5987"/>
                  </a:cubicBezTo>
                  <a:cubicBezTo>
                    <a:pt x="5455" y="3308"/>
                    <a:pt x="2657" y="1070"/>
                    <a:pt x="145" y="10"/>
                  </a:cubicBezTo>
                  <a:cubicBezTo>
                    <a:pt x="131" y="4"/>
                    <a:pt x="118"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0"/>
            <p:cNvSpPr/>
            <p:nvPr/>
          </p:nvSpPr>
          <p:spPr>
            <a:xfrm>
              <a:off x="4771400" y="2202625"/>
              <a:ext cx="139100" cy="116525"/>
            </a:xfrm>
            <a:custGeom>
              <a:avLst/>
              <a:gdLst/>
              <a:ahLst/>
              <a:cxnLst/>
              <a:rect l="l" t="t" r="r" b="b"/>
              <a:pathLst>
                <a:path w="5564" h="4661" extrusionOk="0">
                  <a:moveTo>
                    <a:pt x="190" y="1"/>
                  </a:moveTo>
                  <a:cubicBezTo>
                    <a:pt x="93" y="1"/>
                    <a:pt x="0" y="112"/>
                    <a:pt x="85" y="185"/>
                  </a:cubicBezTo>
                  <a:cubicBezTo>
                    <a:pt x="1847" y="1709"/>
                    <a:pt x="3775" y="2888"/>
                    <a:pt x="5347" y="4626"/>
                  </a:cubicBezTo>
                  <a:cubicBezTo>
                    <a:pt x="5366" y="4651"/>
                    <a:pt x="5389" y="4661"/>
                    <a:pt x="5411" y="4661"/>
                  </a:cubicBezTo>
                  <a:cubicBezTo>
                    <a:pt x="5488" y="4661"/>
                    <a:pt x="5564" y="4543"/>
                    <a:pt x="5490" y="4460"/>
                  </a:cubicBezTo>
                  <a:cubicBezTo>
                    <a:pt x="4085" y="2721"/>
                    <a:pt x="2263" y="1007"/>
                    <a:pt x="227" y="7"/>
                  </a:cubicBezTo>
                  <a:cubicBezTo>
                    <a:pt x="215" y="3"/>
                    <a:pt x="202" y="1"/>
                    <a:pt x="19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0"/>
            <p:cNvSpPr/>
            <p:nvPr/>
          </p:nvSpPr>
          <p:spPr>
            <a:xfrm>
              <a:off x="4814900" y="2264025"/>
              <a:ext cx="99000" cy="100850"/>
            </a:xfrm>
            <a:custGeom>
              <a:avLst/>
              <a:gdLst/>
              <a:ahLst/>
              <a:cxnLst/>
              <a:rect l="l" t="t" r="r" b="b"/>
              <a:pathLst>
                <a:path w="3960" h="4034" extrusionOk="0">
                  <a:moveTo>
                    <a:pt x="124" y="0"/>
                  </a:moveTo>
                  <a:cubicBezTo>
                    <a:pt x="46" y="0"/>
                    <a:pt x="0" y="99"/>
                    <a:pt x="59" y="158"/>
                  </a:cubicBezTo>
                  <a:cubicBezTo>
                    <a:pt x="1285" y="1468"/>
                    <a:pt x="2893" y="2349"/>
                    <a:pt x="3738" y="3980"/>
                  </a:cubicBezTo>
                  <a:cubicBezTo>
                    <a:pt x="3755" y="4017"/>
                    <a:pt x="3789" y="4033"/>
                    <a:pt x="3824" y="4033"/>
                  </a:cubicBezTo>
                  <a:cubicBezTo>
                    <a:pt x="3890" y="4033"/>
                    <a:pt x="3960" y="3978"/>
                    <a:pt x="3929" y="3909"/>
                  </a:cubicBezTo>
                  <a:cubicBezTo>
                    <a:pt x="3250" y="2254"/>
                    <a:pt x="1750" y="861"/>
                    <a:pt x="178" y="15"/>
                  </a:cubicBezTo>
                  <a:cubicBezTo>
                    <a:pt x="159" y="5"/>
                    <a:pt x="141" y="0"/>
                    <a:pt x="12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0"/>
            <p:cNvSpPr/>
            <p:nvPr/>
          </p:nvSpPr>
          <p:spPr>
            <a:xfrm>
              <a:off x="4824925" y="2310625"/>
              <a:ext cx="89025" cy="83625"/>
            </a:xfrm>
            <a:custGeom>
              <a:avLst/>
              <a:gdLst/>
              <a:ahLst/>
              <a:cxnLst/>
              <a:rect l="l" t="t" r="r" b="b"/>
              <a:pathLst>
                <a:path w="3561" h="3345" extrusionOk="0">
                  <a:moveTo>
                    <a:pt x="106" y="1"/>
                  </a:moveTo>
                  <a:cubicBezTo>
                    <a:pt x="53" y="1"/>
                    <a:pt x="0" y="75"/>
                    <a:pt x="51" y="116"/>
                  </a:cubicBezTo>
                  <a:cubicBezTo>
                    <a:pt x="1182" y="1045"/>
                    <a:pt x="2504" y="1926"/>
                    <a:pt x="3206" y="3247"/>
                  </a:cubicBezTo>
                  <a:cubicBezTo>
                    <a:pt x="3241" y="3317"/>
                    <a:pt x="3293" y="3345"/>
                    <a:pt x="3345" y="3345"/>
                  </a:cubicBezTo>
                  <a:cubicBezTo>
                    <a:pt x="3453" y="3345"/>
                    <a:pt x="3560" y="3221"/>
                    <a:pt x="3504" y="3092"/>
                  </a:cubicBezTo>
                  <a:cubicBezTo>
                    <a:pt x="2789" y="1747"/>
                    <a:pt x="1456" y="711"/>
                    <a:pt x="134" y="9"/>
                  </a:cubicBezTo>
                  <a:cubicBezTo>
                    <a:pt x="125" y="3"/>
                    <a:pt x="116" y="1"/>
                    <a:pt x="10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0"/>
            <p:cNvSpPr/>
            <p:nvPr/>
          </p:nvSpPr>
          <p:spPr>
            <a:xfrm>
              <a:off x="4823075" y="2332450"/>
              <a:ext cx="87725" cy="95900"/>
            </a:xfrm>
            <a:custGeom>
              <a:avLst/>
              <a:gdLst/>
              <a:ahLst/>
              <a:cxnLst/>
              <a:rect l="l" t="t" r="r" b="b"/>
              <a:pathLst>
                <a:path w="3509" h="3836" extrusionOk="0">
                  <a:moveTo>
                    <a:pt x="97" y="1"/>
                  </a:moveTo>
                  <a:cubicBezTo>
                    <a:pt x="42" y="1"/>
                    <a:pt x="1" y="90"/>
                    <a:pt x="30" y="148"/>
                  </a:cubicBezTo>
                  <a:cubicBezTo>
                    <a:pt x="1101" y="1350"/>
                    <a:pt x="2399" y="2374"/>
                    <a:pt x="3232" y="3779"/>
                  </a:cubicBezTo>
                  <a:cubicBezTo>
                    <a:pt x="3258" y="3819"/>
                    <a:pt x="3295" y="3836"/>
                    <a:pt x="3333" y="3836"/>
                  </a:cubicBezTo>
                  <a:cubicBezTo>
                    <a:pt x="3420" y="3836"/>
                    <a:pt x="3508" y="3748"/>
                    <a:pt x="3459" y="3648"/>
                  </a:cubicBezTo>
                  <a:cubicBezTo>
                    <a:pt x="2649" y="2196"/>
                    <a:pt x="1447" y="1005"/>
                    <a:pt x="137" y="17"/>
                  </a:cubicBezTo>
                  <a:cubicBezTo>
                    <a:pt x="123" y="6"/>
                    <a:pt x="110" y="1"/>
                    <a:pt x="9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0"/>
            <p:cNvSpPr/>
            <p:nvPr/>
          </p:nvSpPr>
          <p:spPr>
            <a:xfrm>
              <a:off x="4747075" y="2226550"/>
              <a:ext cx="169000" cy="163900"/>
            </a:xfrm>
            <a:custGeom>
              <a:avLst/>
              <a:gdLst/>
              <a:ahLst/>
              <a:cxnLst/>
              <a:rect l="l" t="t" r="r" b="b"/>
              <a:pathLst>
                <a:path w="6760" h="6556" extrusionOk="0">
                  <a:moveTo>
                    <a:pt x="27" y="1"/>
                  </a:moveTo>
                  <a:cubicBezTo>
                    <a:pt x="8" y="1"/>
                    <a:pt x="0" y="51"/>
                    <a:pt x="22" y="62"/>
                  </a:cubicBezTo>
                  <a:cubicBezTo>
                    <a:pt x="2629" y="1360"/>
                    <a:pt x="5260" y="3693"/>
                    <a:pt x="6380" y="6444"/>
                  </a:cubicBezTo>
                  <a:cubicBezTo>
                    <a:pt x="6407" y="6522"/>
                    <a:pt x="6476" y="6556"/>
                    <a:pt x="6545" y="6556"/>
                  </a:cubicBezTo>
                  <a:cubicBezTo>
                    <a:pt x="6653" y="6556"/>
                    <a:pt x="6759" y="6472"/>
                    <a:pt x="6701" y="6348"/>
                  </a:cubicBezTo>
                  <a:cubicBezTo>
                    <a:pt x="5618" y="3562"/>
                    <a:pt x="2974" y="812"/>
                    <a:pt x="34" y="2"/>
                  </a:cubicBezTo>
                  <a:cubicBezTo>
                    <a:pt x="31" y="1"/>
                    <a:pt x="29" y="1"/>
                    <a:pt x="2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0"/>
            <p:cNvSpPr/>
            <p:nvPr/>
          </p:nvSpPr>
          <p:spPr>
            <a:xfrm>
              <a:off x="4821150" y="2257000"/>
              <a:ext cx="100125" cy="135850"/>
            </a:xfrm>
            <a:custGeom>
              <a:avLst/>
              <a:gdLst/>
              <a:ahLst/>
              <a:cxnLst/>
              <a:rect l="l" t="t" r="r" b="b"/>
              <a:pathLst>
                <a:path w="4005" h="5434" extrusionOk="0">
                  <a:moveTo>
                    <a:pt x="96" y="0"/>
                  </a:moveTo>
                  <a:cubicBezTo>
                    <a:pt x="49" y="0"/>
                    <a:pt x="0" y="50"/>
                    <a:pt x="35" y="94"/>
                  </a:cubicBezTo>
                  <a:cubicBezTo>
                    <a:pt x="1309" y="1808"/>
                    <a:pt x="3024" y="3297"/>
                    <a:pt x="3762" y="5356"/>
                  </a:cubicBezTo>
                  <a:cubicBezTo>
                    <a:pt x="3786" y="5410"/>
                    <a:pt x="3834" y="5433"/>
                    <a:pt x="3878" y="5433"/>
                  </a:cubicBezTo>
                  <a:cubicBezTo>
                    <a:pt x="3944" y="5433"/>
                    <a:pt x="4005" y="5382"/>
                    <a:pt x="3976" y="5297"/>
                  </a:cubicBezTo>
                  <a:cubicBezTo>
                    <a:pt x="3286" y="3178"/>
                    <a:pt x="1595" y="1630"/>
                    <a:pt x="142" y="23"/>
                  </a:cubicBezTo>
                  <a:cubicBezTo>
                    <a:pt x="130" y="7"/>
                    <a:pt x="113" y="0"/>
                    <a:pt x="9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0"/>
            <p:cNvSpPr/>
            <p:nvPr/>
          </p:nvSpPr>
          <p:spPr>
            <a:xfrm>
              <a:off x="4806925" y="2239050"/>
              <a:ext cx="112850" cy="124525"/>
            </a:xfrm>
            <a:custGeom>
              <a:avLst/>
              <a:gdLst/>
              <a:ahLst/>
              <a:cxnLst/>
              <a:rect l="l" t="t" r="r" b="b"/>
              <a:pathLst>
                <a:path w="4514" h="4981" extrusionOk="0">
                  <a:moveTo>
                    <a:pt x="166" y="0"/>
                  </a:moveTo>
                  <a:cubicBezTo>
                    <a:pt x="71" y="0"/>
                    <a:pt x="1" y="113"/>
                    <a:pt x="80" y="193"/>
                  </a:cubicBezTo>
                  <a:cubicBezTo>
                    <a:pt x="1569" y="1741"/>
                    <a:pt x="3212" y="3003"/>
                    <a:pt x="4283" y="4908"/>
                  </a:cubicBezTo>
                  <a:cubicBezTo>
                    <a:pt x="4303" y="4959"/>
                    <a:pt x="4337" y="4980"/>
                    <a:pt x="4371" y="4980"/>
                  </a:cubicBezTo>
                  <a:cubicBezTo>
                    <a:pt x="4441" y="4980"/>
                    <a:pt x="4514" y="4892"/>
                    <a:pt x="4474" y="4789"/>
                  </a:cubicBezTo>
                  <a:cubicBezTo>
                    <a:pt x="3569" y="2943"/>
                    <a:pt x="2033" y="1038"/>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0"/>
            <p:cNvSpPr/>
            <p:nvPr/>
          </p:nvSpPr>
          <p:spPr>
            <a:xfrm>
              <a:off x="4817600" y="2316600"/>
              <a:ext cx="100825" cy="119100"/>
            </a:xfrm>
            <a:custGeom>
              <a:avLst/>
              <a:gdLst/>
              <a:ahLst/>
              <a:cxnLst/>
              <a:rect l="l" t="t" r="r" b="b"/>
              <a:pathLst>
                <a:path w="4033" h="4764" extrusionOk="0">
                  <a:moveTo>
                    <a:pt x="168" y="0"/>
                  </a:moveTo>
                  <a:cubicBezTo>
                    <a:pt x="83" y="0"/>
                    <a:pt x="0" y="109"/>
                    <a:pt x="58" y="186"/>
                  </a:cubicBezTo>
                  <a:cubicBezTo>
                    <a:pt x="1225" y="1758"/>
                    <a:pt x="2689" y="3032"/>
                    <a:pt x="3749" y="4699"/>
                  </a:cubicBezTo>
                  <a:cubicBezTo>
                    <a:pt x="3776" y="4744"/>
                    <a:pt x="3817" y="4763"/>
                    <a:pt x="3858" y="4763"/>
                  </a:cubicBezTo>
                  <a:cubicBezTo>
                    <a:pt x="3945" y="4763"/>
                    <a:pt x="4032" y="4677"/>
                    <a:pt x="3975" y="4580"/>
                  </a:cubicBezTo>
                  <a:cubicBezTo>
                    <a:pt x="3023" y="2937"/>
                    <a:pt x="1749" y="1163"/>
                    <a:pt x="225" y="20"/>
                  </a:cubicBezTo>
                  <a:cubicBezTo>
                    <a:pt x="207" y="6"/>
                    <a:pt x="187" y="0"/>
                    <a:pt x="16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0"/>
            <p:cNvSpPr/>
            <p:nvPr/>
          </p:nvSpPr>
          <p:spPr>
            <a:xfrm>
              <a:off x="4834000" y="2364325"/>
              <a:ext cx="84000" cy="115700"/>
            </a:xfrm>
            <a:custGeom>
              <a:avLst/>
              <a:gdLst/>
              <a:ahLst/>
              <a:cxnLst/>
              <a:rect l="l" t="t" r="r" b="b"/>
              <a:pathLst>
                <a:path w="3360" h="4628" extrusionOk="0">
                  <a:moveTo>
                    <a:pt x="189" y="1"/>
                  </a:moveTo>
                  <a:cubicBezTo>
                    <a:pt x="94" y="1"/>
                    <a:pt x="0" y="106"/>
                    <a:pt x="69" y="194"/>
                  </a:cubicBezTo>
                  <a:cubicBezTo>
                    <a:pt x="1129" y="1659"/>
                    <a:pt x="2510" y="2742"/>
                    <a:pt x="3093" y="4528"/>
                  </a:cubicBezTo>
                  <a:cubicBezTo>
                    <a:pt x="3113" y="4597"/>
                    <a:pt x="3165" y="4627"/>
                    <a:pt x="3216" y="4627"/>
                  </a:cubicBezTo>
                  <a:cubicBezTo>
                    <a:pt x="3289" y="4627"/>
                    <a:pt x="3359" y="4566"/>
                    <a:pt x="3331" y="4469"/>
                  </a:cubicBezTo>
                  <a:cubicBezTo>
                    <a:pt x="2855" y="2873"/>
                    <a:pt x="1736" y="861"/>
                    <a:pt x="248" y="16"/>
                  </a:cubicBezTo>
                  <a:cubicBezTo>
                    <a:pt x="229" y="5"/>
                    <a:pt x="209" y="1"/>
                    <a:pt x="1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50"/>
            <p:cNvSpPr/>
            <p:nvPr/>
          </p:nvSpPr>
          <p:spPr>
            <a:xfrm>
              <a:off x="4753425" y="2289625"/>
              <a:ext cx="166550" cy="207125"/>
            </a:xfrm>
            <a:custGeom>
              <a:avLst/>
              <a:gdLst/>
              <a:ahLst/>
              <a:cxnLst/>
              <a:rect l="l" t="t" r="r" b="b"/>
              <a:pathLst>
                <a:path w="6662" h="8285" extrusionOk="0">
                  <a:moveTo>
                    <a:pt x="148" y="1"/>
                  </a:moveTo>
                  <a:cubicBezTo>
                    <a:pt x="65" y="1"/>
                    <a:pt x="0" y="99"/>
                    <a:pt x="65" y="182"/>
                  </a:cubicBezTo>
                  <a:cubicBezTo>
                    <a:pt x="2208" y="2813"/>
                    <a:pt x="5197" y="4885"/>
                    <a:pt x="6376" y="8195"/>
                  </a:cubicBezTo>
                  <a:cubicBezTo>
                    <a:pt x="6400" y="8257"/>
                    <a:pt x="6454" y="8285"/>
                    <a:pt x="6507" y="8285"/>
                  </a:cubicBezTo>
                  <a:cubicBezTo>
                    <a:pt x="6586" y="8285"/>
                    <a:pt x="6661" y="8223"/>
                    <a:pt x="6626" y="8123"/>
                  </a:cubicBezTo>
                  <a:cubicBezTo>
                    <a:pt x="5673" y="4778"/>
                    <a:pt x="2851" y="2147"/>
                    <a:pt x="220" y="27"/>
                  </a:cubicBezTo>
                  <a:cubicBezTo>
                    <a:pt x="196" y="9"/>
                    <a:pt x="171"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50"/>
            <p:cNvSpPr/>
            <p:nvPr/>
          </p:nvSpPr>
          <p:spPr>
            <a:xfrm>
              <a:off x="4832525" y="2185475"/>
              <a:ext cx="84450" cy="95450"/>
            </a:xfrm>
            <a:custGeom>
              <a:avLst/>
              <a:gdLst/>
              <a:ahLst/>
              <a:cxnLst/>
              <a:rect l="l" t="t" r="r" b="b"/>
              <a:pathLst>
                <a:path w="3378" h="3818" extrusionOk="0">
                  <a:moveTo>
                    <a:pt x="166" y="0"/>
                  </a:moveTo>
                  <a:cubicBezTo>
                    <a:pt x="71" y="0"/>
                    <a:pt x="1" y="113"/>
                    <a:pt x="80" y="193"/>
                  </a:cubicBezTo>
                  <a:cubicBezTo>
                    <a:pt x="1211" y="1229"/>
                    <a:pt x="2497" y="2205"/>
                    <a:pt x="3045" y="3705"/>
                  </a:cubicBezTo>
                  <a:cubicBezTo>
                    <a:pt x="3079" y="3783"/>
                    <a:pt x="3145" y="3817"/>
                    <a:pt x="3207" y="3817"/>
                  </a:cubicBezTo>
                  <a:cubicBezTo>
                    <a:pt x="3297" y="3817"/>
                    <a:pt x="3378" y="3746"/>
                    <a:pt x="3343" y="3634"/>
                  </a:cubicBezTo>
                  <a:cubicBezTo>
                    <a:pt x="2854" y="2110"/>
                    <a:pt x="1640" y="740"/>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50"/>
            <p:cNvSpPr/>
            <p:nvPr/>
          </p:nvSpPr>
          <p:spPr>
            <a:xfrm>
              <a:off x="4852075" y="2151300"/>
              <a:ext cx="107500" cy="111150"/>
            </a:xfrm>
            <a:custGeom>
              <a:avLst/>
              <a:gdLst/>
              <a:ahLst/>
              <a:cxnLst/>
              <a:rect l="l" t="t" r="r" b="b"/>
              <a:pathLst>
                <a:path w="4300" h="4446" extrusionOk="0">
                  <a:moveTo>
                    <a:pt x="135" y="1"/>
                  </a:moveTo>
                  <a:cubicBezTo>
                    <a:pt x="58" y="1"/>
                    <a:pt x="0" y="95"/>
                    <a:pt x="60" y="155"/>
                  </a:cubicBezTo>
                  <a:cubicBezTo>
                    <a:pt x="1418" y="1572"/>
                    <a:pt x="3311" y="2357"/>
                    <a:pt x="3989" y="4346"/>
                  </a:cubicBezTo>
                  <a:cubicBezTo>
                    <a:pt x="4008" y="4415"/>
                    <a:pt x="4062" y="4445"/>
                    <a:pt x="4119" y="4445"/>
                  </a:cubicBezTo>
                  <a:cubicBezTo>
                    <a:pt x="4207" y="4445"/>
                    <a:pt x="4300" y="4372"/>
                    <a:pt x="4263" y="4262"/>
                  </a:cubicBezTo>
                  <a:cubicBezTo>
                    <a:pt x="3966" y="3393"/>
                    <a:pt x="3394" y="2679"/>
                    <a:pt x="2763" y="2024"/>
                  </a:cubicBezTo>
                  <a:cubicBezTo>
                    <a:pt x="2025" y="1286"/>
                    <a:pt x="1120" y="476"/>
                    <a:pt x="179" y="12"/>
                  </a:cubicBezTo>
                  <a:cubicBezTo>
                    <a:pt x="164" y="4"/>
                    <a:pt x="149" y="1"/>
                    <a:pt x="13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0"/>
            <p:cNvSpPr/>
            <p:nvPr/>
          </p:nvSpPr>
          <p:spPr>
            <a:xfrm>
              <a:off x="4858425" y="2128625"/>
              <a:ext cx="84025" cy="97300"/>
            </a:xfrm>
            <a:custGeom>
              <a:avLst/>
              <a:gdLst/>
              <a:ahLst/>
              <a:cxnLst/>
              <a:rect l="l" t="t" r="r" b="b"/>
              <a:pathLst>
                <a:path w="3361" h="3892" extrusionOk="0">
                  <a:moveTo>
                    <a:pt x="166" y="0"/>
                  </a:moveTo>
                  <a:cubicBezTo>
                    <a:pt x="71" y="0"/>
                    <a:pt x="0" y="115"/>
                    <a:pt x="80" y="205"/>
                  </a:cubicBezTo>
                  <a:cubicBezTo>
                    <a:pt x="1045" y="1300"/>
                    <a:pt x="2902" y="2098"/>
                    <a:pt x="3045" y="3741"/>
                  </a:cubicBezTo>
                  <a:cubicBezTo>
                    <a:pt x="3051" y="3840"/>
                    <a:pt x="3129" y="3891"/>
                    <a:pt x="3205" y="3891"/>
                  </a:cubicBezTo>
                  <a:cubicBezTo>
                    <a:pt x="3284" y="3891"/>
                    <a:pt x="3360" y="3837"/>
                    <a:pt x="3354" y="3729"/>
                  </a:cubicBezTo>
                  <a:cubicBezTo>
                    <a:pt x="3307" y="2098"/>
                    <a:pt x="1557" y="681"/>
                    <a:pt x="223" y="14"/>
                  </a:cubicBezTo>
                  <a:cubicBezTo>
                    <a:pt x="204" y="4"/>
                    <a:pt x="184" y="0"/>
                    <a:pt x="1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50"/>
            <p:cNvSpPr/>
            <p:nvPr/>
          </p:nvSpPr>
          <p:spPr>
            <a:xfrm>
              <a:off x="4841725" y="2072500"/>
              <a:ext cx="101750" cy="111700"/>
            </a:xfrm>
            <a:custGeom>
              <a:avLst/>
              <a:gdLst/>
              <a:ahLst/>
              <a:cxnLst/>
              <a:rect l="l" t="t" r="r" b="b"/>
              <a:pathLst>
                <a:path w="4070" h="4468" extrusionOk="0">
                  <a:moveTo>
                    <a:pt x="101" y="0"/>
                  </a:moveTo>
                  <a:cubicBezTo>
                    <a:pt x="45" y="0"/>
                    <a:pt x="0" y="64"/>
                    <a:pt x="46" y="128"/>
                  </a:cubicBezTo>
                  <a:cubicBezTo>
                    <a:pt x="1105" y="1390"/>
                    <a:pt x="3487" y="2485"/>
                    <a:pt x="3665" y="4295"/>
                  </a:cubicBezTo>
                  <a:cubicBezTo>
                    <a:pt x="3677" y="4408"/>
                    <a:pt x="3781" y="4468"/>
                    <a:pt x="3880" y="4468"/>
                  </a:cubicBezTo>
                  <a:cubicBezTo>
                    <a:pt x="3978" y="4468"/>
                    <a:pt x="4070" y="4408"/>
                    <a:pt x="4058" y="4283"/>
                  </a:cubicBezTo>
                  <a:cubicBezTo>
                    <a:pt x="3856" y="2330"/>
                    <a:pt x="1534" y="1092"/>
                    <a:pt x="153" y="21"/>
                  </a:cubicBezTo>
                  <a:cubicBezTo>
                    <a:pt x="136" y="7"/>
                    <a:pt x="118" y="0"/>
                    <a:pt x="10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50"/>
            <p:cNvSpPr/>
            <p:nvPr/>
          </p:nvSpPr>
          <p:spPr>
            <a:xfrm>
              <a:off x="4879750" y="2056575"/>
              <a:ext cx="55475" cy="80600"/>
            </a:xfrm>
            <a:custGeom>
              <a:avLst/>
              <a:gdLst/>
              <a:ahLst/>
              <a:cxnLst/>
              <a:rect l="l" t="t" r="r" b="b"/>
              <a:pathLst>
                <a:path w="2219" h="3224" extrusionOk="0">
                  <a:moveTo>
                    <a:pt x="129" y="1"/>
                  </a:moveTo>
                  <a:cubicBezTo>
                    <a:pt x="49" y="1"/>
                    <a:pt x="1" y="112"/>
                    <a:pt x="61" y="181"/>
                  </a:cubicBezTo>
                  <a:cubicBezTo>
                    <a:pt x="823" y="1122"/>
                    <a:pt x="1680" y="1848"/>
                    <a:pt x="1906" y="3110"/>
                  </a:cubicBezTo>
                  <a:cubicBezTo>
                    <a:pt x="1911" y="3190"/>
                    <a:pt x="1961" y="3223"/>
                    <a:pt x="2019" y="3223"/>
                  </a:cubicBezTo>
                  <a:cubicBezTo>
                    <a:pt x="2110" y="3223"/>
                    <a:pt x="2218" y="3143"/>
                    <a:pt x="2204" y="3027"/>
                  </a:cubicBezTo>
                  <a:cubicBezTo>
                    <a:pt x="2025" y="1836"/>
                    <a:pt x="1216" y="634"/>
                    <a:pt x="180" y="15"/>
                  </a:cubicBezTo>
                  <a:cubicBezTo>
                    <a:pt x="162" y="5"/>
                    <a:pt x="145" y="1"/>
                    <a:pt x="12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0"/>
            <p:cNvSpPr/>
            <p:nvPr/>
          </p:nvSpPr>
          <p:spPr>
            <a:xfrm>
              <a:off x="4850250" y="1990175"/>
              <a:ext cx="82225" cy="107550"/>
            </a:xfrm>
            <a:custGeom>
              <a:avLst/>
              <a:gdLst/>
              <a:ahLst/>
              <a:cxnLst/>
              <a:rect l="l" t="t" r="r" b="b"/>
              <a:pathLst>
                <a:path w="3289" h="4302" extrusionOk="0">
                  <a:moveTo>
                    <a:pt x="120" y="1"/>
                  </a:moveTo>
                  <a:cubicBezTo>
                    <a:pt x="49" y="1"/>
                    <a:pt x="1" y="100"/>
                    <a:pt x="50" y="158"/>
                  </a:cubicBezTo>
                  <a:cubicBezTo>
                    <a:pt x="1050" y="1230"/>
                    <a:pt x="2848" y="2480"/>
                    <a:pt x="2860" y="4088"/>
                  </a:cubicBezTo>
                  <a:cubicBezTo>
                    <a:pt x="2860" y="4230"/>
                    <a:pt x="2967" y="4302"/>
                    <a:pt x="3074" y="4302"/>
                  </a:cubicBezTo>
                  <a:cubicBezTo>
                    <a:pt x="3181" y="4302"/>
                    <a:pt x="3288" y="4230"/>
                    <a:pt x="3288" y="4088"/>
                  </a:cubicBezTo>
                  <a:cubicBezTo>
                    <a:pt x="3288" y="2397"/>
                    <a:pt x="1526" y="790"/>
                    <a:pt x="169" y="16"/>
                  </a:cubicBezTo>
                  <a:cubicBezTo>
                    <a:pt x="152" y="5"/>
                    <a:pt x="13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0"/>
            <p:cNvSpPr/>
            <p:nvPr/>
          </p:nvSpPr>
          <p:spPr>
            <a:xfrm>
              <a:off x="4863900" y="1962875"/>
              <a:ext cx="50475" cy="60875"/>
            </a:xfrm>
            <a:custGeom>
              <a:avLst/>
              <a:gdLst/>
              <a:ahLst/>
              <a:cxnLst/>
              <a:rect l="l" t="t" r="r" b="b"/>
              <a:pathLst>
                <a:path w="2019" h="2435" extrusionOk="0">
                  <a:moveTo>
                    <a:pt x="91" y="0"/>
                  </a:moveTo>
                  <a:cubicBezTo>
                    <a:pt x="42" y="0"/>
                    <a:pt x="0" y="80"/>
                    <a:pt x="40" y="119"/>
                  </a:cubicBezTo>
                  <a:cubicBezTo>
                    <a:pt x="659" y="774"/>
                    <a:pt x="1540" y="1381"/>
                    <a:pt x="1730" y="2322"/>
                  </a:cubicBezTo>
                  <a:cubicBezTo>
                    <a:pt x="1745" y="2401"/>
                    <a:pt x="1799" y="2435"/>
                    <a:pt x="1855" y="2435"/>
                  </a:cubicBezTo>
                  <a:cubicBezTo>
                    <a:pt x="1934" y="2435"/>
                    <a:pt x="2018" y="2367"/>
                    <a:pt x="2004" y="2263"/>
                  </a:cubicBezTo>
                  <a:cubicBezTo>
                    <a:pt x="1790" y="1262"/>
                    <a:pt x="897" y="596"/>
                    <a:pt x="123" y="12"/>
                  </a:cubicBezTo>
                  <a:cubicBezTo>
                    <a:pt x="113" y="4"/>
                    <a:pt x="102" y="0"/>
                    <a:pt x="9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0"/>
            <p:cNvSpPr/>
            <p:nvPr/>
          </p:nvSpPr>
          <p:spPr>
            <a:xfrm>
              <a:off x="4711075" y="2709300"/>
              <a:ext cx="137750" cy="216225"/>
            </a:xfrm>
            <a:custGeom>
              <a:avLst/>
              <a:gdLst/>
              <a:ahLst/>
              <a:cxnLst/>
              <a:rect l="l" t="t" r="r" b="b"/>
              <a:pathLst>
                <a:path w="5510" h="8649" extrusionOk="0">
                  <a:moveTo>
                    <a:pt x="133" y="1"/>
                  </a:moveTo>
                  <a:cubicBezTo>
                    <a:pt x="52" y="1"/>
                    <a:pt x="0" y="100"/>
                    <a:pt x="69" y="159"/>
                  </a:cubicBezTo>
                  <a:cubicBezTo>
                    <a:pt x="1271" y="1564"/>
                    <a:pt x="2093" y="3100"/>
                    <a:pt x="2998" y="4671"/>
                  </a:cubicBezTo>
                  <a:cubicBezTo>
                    <a:pt x="3664" y="5814"/>
                    <a:pt x="5022" y="7041"/>
                    <a:pt x="4962" y="8446"/>
                  </a:cubicBezTo>
                  <a:cubicBezTo>
                    <a:pt x="4962" y="8583"/>
                    <a:pt x="5057" y="8648"/>
                    <a:pt x="5157" y="8648"/>
                  </a:cubicBezTo>
                  <a:cubicBezTo>
                    <a:pt x="5257" y="8648"/>
                    <a:pt x="5361" y="8583"/>
                    <a:pt x="5379" y="8458"/>
                  </a:cubicBezTo>
                  <a:cubicBezTo>
                    <a:pt x="5510" y="7017"/>
                    <a:pt x="4367" y="5755"/>
                    <a:pt x="3617" y="4624"/>
                  </a:cubicBezTo>
                  <a:cubicBezTo>
                    <a:pt x="2581" y="3016"/>
                    <a:pt x="1878" y="1064"/>
                    <a:pt x="188" y="16"/>
                  </a:cubicBezTo>
                  <a:cubicBezTo>
                    <a:pt x="169" y="6"/>
                    <a:pt x="150"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50"/>
            <p:cNvSpPr/>
            <p:nvPr/>
          </p:nvSpPr>
          <p:spPr>
            <a:xfrm>
              <a:off x="4744350" y="2711100"/>
              <a:ext cx="59700" cy="126875"/>
            </a:xfrm>
            <a:custGeom>
              <a:avLst/>
              <a:gdLst/>
              <a:ahLst/>
              <a:cxnLst/>
              <a:rect l="l" t="t" r="r" b="b"/>
              <a:pathLst>
                <a:path w="2388" h="5075" extrusionOk="0">
                  <a:moveTo>
                    <a:pt x="120" y="1"/>
                  </a:moveTo>
                  <a:cubicBezTo>
                    <a:pt x="59" y="1"/>
                    <a:pt x="1" y="47"/>
                    <a:pt x="24" y="123"/>
                  </a:cubicBezTo>
                  <a:cubicBezTo>
                    <a:pt x="619" y="1837"/>
                    <a:pt x="1738" y="3325"/>
                    <a:pt x="2321" y="5052"/>
                  </a:cubicBezTo>
                  <a:cubicBezTo>
                    <a:pt x="2332" y="5068"/>
                    <a:pt x="2348" y="5074"/>
                    <a:pt x="2361" y="5074"/>
                  </a:cubicBezTo>
                  <a:cubicBezTo>
                    <a:pt x="2376" y="5074"/>
                    <a:pt x="2388" y="5065"/>
                    <a:pt x="2381" y="5052"/>
                  </a:cubicBezTo>
                  <a:cubicBezTo>
                    <a:pt x="2107" y="3266"/>
                    <a:pt x="1309" y="1504"/>
                    <a:pt x="214" y="51"/>
                  </a:cubicBezTo>
                  <a:cubicBezTo>
                    <a:pt x="192" y="16"/>
                    <a:pt x="156" y="1"/>
                    <a:pt x="12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50"/>
            <p:cNvSpPr/>
            <p:nvPr/>
          </p:nvSpPr>
          <p:spPr>
            <a:xfrm>
              <a:off x="4740700" y="2664275"/>
              <a:ext cx="32525" cy="117250"/>
            </a:xfrm>
            <a:custGeom>
              <a:avLst/>
              <a:gdLst/>
              <a:ahLst/>
              <a:cxnLst/>
              <a:rect l="l" t="t" r="r" b="b"/>
              <a:pathLst>
                <a:path w="1301" h="4690" extrusionOk="0">
                  <a:moveTo>
                    <a:pt x="139" y="0"/>
                  </a:moveTo>
                  <a:cubicBezTo>
                    <a:pt x="70" y="0"/>
                    <a:pt x="0" y="42"/>
                    <a:pt x="15" y="114"/>
                  </a:cubicBezTo>
                  <a:cubicBezTo>
                    <a:pt x="193" y="1662"/>
                    <a:pt x="991" y="3079"/>
                    <a:pt x="1182" y="4627"/>
                  </a:cubicBezTo>
                  <a:cubicBezTo>
                    <a:pt x="1194" y="4665"/>
                    <a:pt x="1228" y="4690"/>
                    <a:pt x="1256" y="4690"/>
                  </a:cubicBezTo>
                  <a:cubicBezTo>
                    <a:pt x="1280" y="4690"/>
                    <a:pt x="1301" y="4671"/>
                    <a:pt x="1301" y="4627"/>
                  </a:cubicBezTo>
                  <a:cubicBezTo>
                    <a:pt x="1277" y="3127"/>
                    <a:pt x="979" y="1388"/>
                    <a:pt x="253" y="55"/>
                  </a:cubicBezTo>
                  <a:cubicBezTo>
                    <a:pt x="230" y="18"/>
                    <a:pt x="184" y="0"/>
                    <a:pt x="13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0"/>
            <p:cNvSpPr/>
            <p:nvPr/>
          </p:nvSpPr>
          <p:spPr>
            <a:xfrm>
              <a:off x="4798625" y="2748525"/>
              <a:ext cx="51400" cy="118350"/>
            </a:xfrm>
            <a:custGeom>
              <a:avLst/>
              <a:gdLst/>
              <a:ahLst/>
              <a:cxnLst/>
              <a:rect l="l" t="t" r="r" b="b"/>
              <a:pathLst>
                <a:path w="2056" h="4734" extrusionOk="0">
                  <a:moveTo>
                    <a:pt x="108" y="0"/>
                  </a:moveTo>
                  <a:cubicBezTo>
                    <a:pt x="50" y="0"/>
                    <a:pt x="1" y="44"/>
                    <a:pt x="31" y="114"/>
                  </a:cubicBezTo>
                  <a:cubicBezTo>
                    <a:pt x="639" y="1578"/>
                    <a:pt x="1746" y="2924"/>
                    <a:pt x="1746" y="4591"/>
                  </a:cubicBezTo>
                  <a:cubicBezTo>
                    <a:pt x="1746" y="4686"/>
                    <a:pt x="1820" y="4734"/>
                    <a:pt x="1895" y="4734"/>
                  </a:cubicBezTo>
                  <a:cubicBezTo>
                    <a:pt x="1969" y="4734"/>
                    <a:pt x="2044" y="4686"/>
                    <a:pt x="2044" y="4591"/>
                  </a:cubicBezTo>
                  <a:cubicBezTo>
                    <a:pt x="2055" y="2995"/>
                    <a:pt x="1115" y="1281"/>
                    <a:pt x="198" y="42"/>
                  </a:cubicBezTo>
                  <a:cubicBezTo>
                    <a:pt x="173" y="13"/>
                    <a:pt x="139"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0"/>
            <p:cNvSpPr/>
            <p:nvPr/>
          </p:nvSpPr>
          <p:spPr>
            <a:xfrm>
              <a:off x="4789800" y="2656075"/>
              <a:ext cx="80525" cy="187075"/>
            </a:xfrm>
            <a:custGeom>
              <a:avLst/>
              <a:gdLst/>
              <a:ahLst/>
              <a:cxnLst/>
              <a:rect l="l" t="t" r="r" b="b"/>
              <a:pathLst>
                <a:path w="3221" h="7483" extrusionOk="0">
                  <a:moveTo>
                    <a:pt x="98" y="0"/>
                  </a:moveTo>
                  <a:cubicBezTo>
                    <a:pt x="47" y="0"/>
                    <a:pt x="0" y="67"/>
                    <a:pt x="27" y="121"/>
                  </a:cubicBezTo>
                  <a:cubicBezTo>
                    <a:pt x="1265" y="2490"/>
                    <a:pt x="2599" y="4753"/>
                    <a:pt x="3051" y="7431"/>
                  </a:cubicBezTo>
                  <a:cubicBezTo>
                    <a:pt x="3056" y="7466"/>
                    <a:pt x="3088" y="7482"/>
                    <a:pt x="3122" y="7482"/>
                  </a:cubicBezTo>
                  <a:cubicBezTo>
                    <a:pt x="3169" y="7482"/>
                    <a:pt x="3220" y="7451"/>
                    <a:pt x="3206" y="7396"/>
                  </a:cubicBezTo>
                  <a:cubicBezTo>
                    <a:pt x="2885" y="4788"/>
                    <a:pt x="1825" y="2074"/>
                    <a:pt x="146" y="26"/>
                  </a:cubicBezTo>
                  <a:cubicBezTo>
                    <a:pt x="131" y="8"/>
                    <a:pt x="114"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0"/>
            <p:cNvSpPr/>
            <p:nvPr/>
          </p:nvSpPr>
          <p:spPr>
            <a:xfrm>
              <a:off x="4810100" y="2704525"/>
              <a:ext cx="73400" cy="126175"/>
            </a:xfrm>
            <a:custGeom>
              <a:avLst/>
              <a:gdLst/>
              <a:ahLst/>
              <a:cxnLst/>
              <a:rect l="l" t="t" r="r" b="b"/>
              <a:pathLst>
                <a:path w="2936" h="5047" extrusionOk="0">
                  <a:moveTo>
                    <a:pt x="92" y="0"/>
                  </a:moveTo>
                  <a:cubicBezTo>
                    <a:pt x="38" y="0"/>
                    <a:pt x="0" y="87"/>
                    <a:pt x="49" y="136"/>
                  </a:cubicBezTo>
                  <a:cubicBezTo>
                    <a:pt x="1263" y="1457"/>
                    <a:pt x="2561" y="3088"/>
                    <a:pt x="2739" y="4958"/>
                  </a:cubicBezTo>
                  <a:cubicBezTo>
                    <a:pt x="2745" y="5017"/>
                    <a:pt x="2796" y="5047"/>
                    <a:pt x="2844" y="5047"/>
                  </a:cubicBezTo>
                  <a:cubicBezTo>
                    <a:pt x="2891" y="5047"/>
                    <a:pt x="2936" y="5017"/>
                    <a:pt x="2930" y="4958"/>
                  </a:cubicBezTo>
                  <a:cubicBezTo>
                    <a:pt x="2799" y="3112"/>
                    <a:pt x="1596" y="1124"/>
                    <a:pt x="132" y="17"/>
                  </a:cubicBezTo>
                  <a:cubicBezTo>
                    <a:pt x="118" y="5"/>
                    <a:pt x="105" y="0"/>
                    <a:pt x="9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0"/>
            <p:cNvSpPr/>
            <p:nvPr/>
          </p:nvSpPr>
          <p:spPr>
            <a:xfrm>
              <a:off x="4690175" y="2883575"/>
              <a:ext cx="113425" cy="225600"/>
            </a:xfrm>
            <a:custGeom>
              <a:avLst/>
              <a:gdLst/>
              <a:ahLst/>
              <a:cxnLst/>
              <a:rect l="l" t="t" r="r" b="b"/>
              <a:pathLst>
                <a:path w="4537" h="9024" extrusionOk="0">
                  <a:moveTo>
                    <a:pt x="93" y="0"/>
                  </a:moveTo>
                  <a:cubicBezTo>
                    <a:pt x="44" y="0"/>
                    <a:pt x="0" y="55"/>
                    <a:pt x="36" y="117"/>
                  </a:cubicBezTo>
                  <a:cubicBezTo>
                    <a:pt x="1905" y="2713"/>
                    <a:pt x="3953" y="5570"/>
                    <a:pt x="4238" y="8880"/>
                  </a:cubicBezTo>
                  <a:cubicBezTo>
                    <a:pt x="4244" y="8976"/>
                    <a:pt x="4319" y="9023"/>
                    <a:pt x="4392" y="9023"/>
                  </a:cubicBezTo>
                  <a:cubicBezTo>
                    <a:pt x="4465" y="9023"/>
                    <a:pt x="4536" y="8976"/>
                    <a:pt x="4536" y="8880"/>
                  </a:cubicBezTo>
                  <a:cubicBezTo>
                    <a:pt x="4441" y="5380"/>
                    <a:pt x="2488" y="2475"/>
                    <a:pt x="143" y="22"/>
                  </a:cubicBezTo>
                  <a:cubicBezTo>
                    <a:pt x="127" y="7"/>
                    <a:pt x="110" y="0"/>
                    <a:pt x="93"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50"/>
            <p:cNvSpPr/>
            <p:nvPr/>
          </p:nvSpPr>
          <p:spPr>
            <a:xfrm>
              <a:off x="4744850" y="3102575"/>
              <a:ext cx="34325" cy="119125"/>
            </a:xfrm>
            <a:custGeom>
              <a:avLst/>
              <a:gdLst/>
              <a:ahLst/>
              <a:cxnLst/>
              <a:rect l="l" t="t" r="r" b="b"/>
              <a:pathLst>
                <a:path w="1373" h="4765" extrusionOk="0">
                  <a:moveTo>
                    <a:pt x="130" y="0"/>
                  </a:moveTo>
                  <a:cubicBezTo>
                    <a:pt x="64" y="0"/>
                    <a:pt x="0" y="60"/>
                    <a:pt x="15" y="144"/>
                  </a:cubicBezTo>
                  <a:cubicBezTo>
                    <a:pt x="408" y="1692"/>
                    <a:pt x="1016" y="3121"/>
                    <a:pt x="1242" y="4716"/>
                  </a:cubicBezTo>
                  <a:cubicBezTo>
                    <a:pt x="1242" y="4749"/>
                    <a:pt x="1269" y="4764"/>
                    <a:pt x="1299" y="4764"/>
                  </a:cubicBezTo>
                  <a:cubicBezTo>
                    <a:pt x="1334" y="4764"/>
                    <a:pt x="1373" y="4743"/>
                    <a:pt x="1373" y="4704"/>
                  </a:cubicBezTo>
                  <a:cubicBezTo>
                    <a:pt x="1278" y="3145"/>
                    <a:pt x="1016" y="1430"/>
                    <a:pt x="230" y="61"/>
                  </a:cubicBezTo>
                  <a:cubicBezTo>
                    <a:pt x="204" y="18"/>
                    <a:pt x="167" y="0"/>
                    <a:pt x="13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50"/>
            <p:cNvSpPr/>
            <p:nvPr/>
          </p:nvSpPr>
          <p:spPr>
            <a:xfrm>
              <a:off x="4764150" y="3218150"/>
              <a:ext cx="14725" cy="73675"/>
            </a:xfrm>
            <a:custGeom>
              <a:avLst/>
              <a:gdLst/>
              <a:ahLst/>
              <a:cxnLst/>
              <a:rect l="l" t="t" r="r" b="b"/>
              <a:pathLst>
                <a:path w="589" h="2947" extrusionOk="0">
                  <a:moveTo>
                    <a:pt x="375" y="1"/>
                  </a:moveTo>
                  <a:cubicBezTo>
                    <a:pt x="336" y="1"/>
                    <a:pt x="297" y="28"/>
                    <a:pt x="291" y="81"/>
                  </a:cubicBezTo>
                  <a:cubicBezTo>
                    <a:pt x="208" y="986"/>
                    <a:pt x="303" y="1891"/>
                    <a:pt x="29" y="2772"/>
                  </a:cubicBezTo>
                  <a:cubicBezTo>
                    <a:pt x="1" y="2879"/>
                    <a:pt x="83" y="2947"/>
                    <a:pt x="163" y="2947"/>
                  </a:cubicBezTo>
                  <a:cubicBezTo>
                    <a:pt x="218" y="2947"/>
                    <a:pt x="272" y="2916"/>
                    <a:pt x="291" y="2843"/>
                  </a:cubicBezTo>
                  <a:cubicBezTo>
                    <a:pt x="589" y="1951"/>
                    <a:pt x="565" y="998"/>
                    <a:pt x="458" y="81"/>
                  </a:cubicBezTo>
                  <a:cubicBezTo>
                    <a:pt x="452" y="28"/>
                    <a:pt x="413" y="1"/>
                    <a:pt x="37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0"/>
            <p:cNvSpPr/>
            <p:nvPr/>
          </p:nvSpPr>
          <p:spPr>
            <a:xfrm>
              <a:off x="4760500" y="3223750"/>
              <a:ext cx="37125" cy="79400"/>
            </a:xfrm>
            <a:custGeom>
              <a:avLst/>
              <a:gdLst/>
              <a:ahLst/>
              <a:cxnLst/>
              <a:rect l="l" t="t" r="r" b="b"/>
              <a:pathLst>
                <a:path w="1485" h="3176" extrusionOk="0">
                  <a:moveTo>
                    <a:pt x="966" y="0"/>
                  </a:moveTo>
                  <a:cubicBezTo>
                    <a:pt x="905" y="0"/>
                    <a:pt x="848" y="36"/>
                    <a:pt x="830" y="107"/>
                  </a:cubicBezTo>
                  <a:cubicBezTo>
                    <a:pt x="485" y="1012"/>
                    <a:pt x="652" y="1965"/>
                    <a:pt x="116" y="2846"/>
                  </a:cubicBezTo>
                  <a:cubicBezTo>
                    <a:pt x="0" y="3019"/>
                    <a:pt x="148" y="3175"/>
                    <a:pt x="309" y="3175"/>
                  </a:cubicBezTo>
                  <a:cubicBezTo>
                    <a:pt x="380" y="3175"/>
                    <a:pt x="454" y="3145"/>
                    <a:pt x="509" y="3072"/>
                  </a:cubicBezTo>
                  <a:cubicBezTo>
                    <a:pt x="1104" y="2286"/>
                    <a:pt x="1485" y="1072"/>
                    <a:pt x="1128" y="107"/>
                  </a:cubicBezTo>
                  <a:cubicBezTo>
                    <a:pt x="1092" y="36"/>
                    <a:pt x="1027" y="0"/>
                    <a:pt x="96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0"/>
            <p:cNvSpPr/>
            <p:nvPr/>
          </p:nvSpPr>
          <p:spPr>
            <a:xfrm>
              <a:off x="4770975" y="3213025"/>
              <a:ext cx="31125" cy="88500"/>
            </a:xfrm>
            <a:custGeom>
              <a:avLst/>
              <a:gdLst/>
              <a:ahLst/>
              <a:cxnLst/>
              <a:rect l="l" t="t" r="r" b="b"/>
              <a:pathLst>
                <a:path w="1245" h="3540" extrusionOk="0">
                  <a:moveTo>
                    <a:pt x="776" y="0"/>
                  </a:moveTo>
                  <a:cubicBezTo>
                    <a:pt x="721" y="0"/>
                    <a:pt x="667" y="36"/>
                    <a:pt x="649" y="108"/>
                  </a:cubicBezTo>
                  <a:cubicBezTo>
                    <a:pt x="328" y="1155"/>
                    <a:pt x="566" y="2275"/>
                    <a:pt x="66" y="3322"/>
                  </a:cubicBezTo>
                  <a:cubicBezTo>
                    <a:pt x="1" y="3437"/>
                    <a:pt x="92" y="3540"/>
                    <a:pt x="190" y="3540"/>
                  </a:cubicBezTo>
                  <a:cubicBezTo>
                    <a:pt x="235" y="3540"/>
                    <a:pt x="282" y="3518"/>
                    <a:pt x="316" y="3465"/>
                  </a:cubicBezTo>
                  <a:cubicBezTo>
                    <a:pt x="923" y="2548"/>
                    <a:pt x="1245" y="1179"/>
                    <a:pt x="911" y="108"/>
                  </a:cubicBezTo>
                  <a:cubicBezTo>
                    <a:pt x="887" y="36"/>
                    <a:pt x="831" y="0"/>
                    <a:pt x="77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0"/>
            <p:cNvSpPr/>
            <p:nvPr/>
          </p:nvSpPr>
          <p:spPr>
            <a:xfrm>
              <a:off x="4770650" y="3160050"/>
              <a:ext cx="46925" cy="150675"/>
            </a:xfrm>
            <a:custGeom>
              <a:avLst/>
              <a:gdLst/>
              <a:ahLst/>
              <a:cxnLst/>
              <a:rect l="l" t="t" r="r" b="b"/>
              <a:pathLst>
                <a:path w="1877" h="6027" extrusionOk="0">
                  <a:moveTo>
                    <a:pt x="1517" y="0"/>
                  </a:moveTo>
                  <a:cubicBezTo>
                    <a:pt x="1472" y="0"/>
                    <a:pt x="1428" y="26"/>
                    <a:pt x="1412" y="84"/>
                  </a:cubicBezTo>
                  <a:cubicBezTo>
                    <a:pt x="1031" y="2036"/>
                    <a:pt x="1031" y="3989"/>
                    <a:pt x="67" y="5810"/>
                  </a:cubicBezTo>
                  <a:cubicBezTo>
                    <a:pt x="0" y="5927"/>
                    <a:pt x="103" y="6026"/>
                    <a:pt x="207" y="6026"/>
                  </a:cubicBezTo>
                  <a:cubicBezTo>
                    <a:pt x="252" y="6026"/>
                    <a:pt x="297" y="6008"/>
                    <a:pt x="329" y="5965"/>
                  </a:cubicBezTo>
                  <a:cubicBezTo>
                    <a:pt x="1508" y="4251"/>
                    <a:pt x="1877" y="2167"/>
                    <a:pt x="1639" y="107"/>
                  </a:cubicBezTo>
                  <a:cubicBezTo>
                    <a:pt x="1632" y="41"/>
                    <a:pt x="1573" y="0"/>
                    <a:pt x="151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50"/>
            <p:cNvSpPr/>
            <p:nvPr/>
          </p:nvSpPr>
          <p:spPr>
            <a:xfrm>
              <a:off x="4787975" y="3136300"/>
              <a:ext cx="39425" cy="135600"/>
            </a:xfrm>
            <a:custGeom>
              <a:avLst/>
              <a:gdLst/>
              <a:ahLst/>
              <a:cxnLst/>
              <a:rect l="l" t="t" r="r" b="b"/>
              <a:pathLst>
                <a:path w="1577" h="5424" extrusionOk="0">
                  <a:moveTo>
                    <a:pt x="1148" y="1"/>
                  </a:moveTo>
                  <a:cubicBezTo>
                    <a:pt x="1103" y="1"/>
                    <a:pt x="1059" y="27"/>
                    <a:pt x="1053" y="81"/>
                  </a:cubicBezTo>
                  <a:cubicBezTo>
                    <a:pt x="696" y="1831"/>
                    <a:pt x="743" y="3653"/>
                    <a:pt x="41" y="5332"/>
                  </a:cubicBezTo>
                  <a:cubicBezTo>
                    <a:pt x="0" y="5380"/>
                    <a:pt x="53" y="5423"/>
                    <a:pt x="107" y="5423"/>
                  </a:cubicBezTo>
                  <a:cubicBezTo>
                    <a:pt x="132" y="5423"/>
                    <a:pt x="156" y="5414"/>
                    <a:pt x="172" y="5391"/>
                  </a:cubicBezTo>
                  <a:cubicBezTo>
                    <a:pt x="1005" y="3820"/>
                    <a:pt x="1577" y="1867"/>
                    <a:pt x="1243" y="81"/>
                  </a:cubicBezTo>
                  <a:cubicBezTo>
                    <a:pt x="1237" y="27"/>
                    <a:pt x="1193" y="1"/>
                    <a:pt x="1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50"/>
            <p:cNvSpPr/>
            <p:nvPr/>
          </p:nvSpPr>
          <p:spPr>
            <a:xfrm>
              <a:off x="4792450" y="3097600"/>
              <a:ext cx="29600" cy="132500"/>
            </a:xfrm>
            <a:custGeom>
              <a:avLst/>
              <a:gdLst/>
              <a:ahLst/>
              <a:cxnLst/>
              <a:rect l="l" t="t" r="r" b="b"/>
              <a:pathLst>
                <a:path w="1184" h="5300" extrusionOk="0">
                  <a:moveTo>
                    <a:pt x="659" y="1"/>
                  </a:moveTo>
                  <a:cubicBezTo>
                    <a:pt x="615" y="1"/>
                    <a:pt x="570" y="28"/>
                    <a:pt x="564" y="81"/>
                  </a:cubicBezTo>
                  <a:cubicBezTo>
                    <a:pt x="290" y="1772"/>
                    <a:pt x="719" y="3546"/>
                    <a:pt x="40" y="5177"/>
                  </a:cubicBezTo>
                  <a:cubicBezTo>
                    <a:pt x="0" y="5249"/>
                    <a:pt x="73" y="5300"/>
                    <a:pt x="144" y="5300"/>
                  </a:cubicBezTo>
                  <a:cubicBezTo>
                    <a:pt x="178" y="5300"/>
                    <a:pt x="211" y="5288"/>
                    <a:pt x="231" y="5260"/>
                  </a:cubicBezTo>
                  <a:cubicBezTo>
                    <a:pt x="1183" y="3736"/>
                    <a:pt x="1052" y="1760"/>
                    <a:pt x="755" y="81"/>
                  </a:cubicBezTo>
                  <a:cubicBezTo>
                    <a:pt x="749" y="28"/>
                    <a:pt x="704" y="1"/>
                    <a:pt x="65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0"/>
            <p:cNvSpPr/>
            <p:nvPr/>
          </p:nvSpPr>
          <p:spPr>
            <a:xfrm>
              <a:off x="4803575" y="3055150"/>
              <a:ext cx="20250" cy="139550"/>
            </a:xfrm>
            <a:custGeom>
              <a:avLst/>
              <a:gdLst/>
              <a:ahLst/>
              <a:cxnLst/>
              <a:rect l="l" t="t" r="r" b="b"/>
              <a:pathLst>
                <a:path w="810" h="5582" extrusionOk="0">
                  <a:moveTo>
                    <a:pt x="215" y="0"/>
                  </a:moveTo>
                  <a:cubicBezTo>
                    <a:pt x="167" y="0"/>
                    <a:pt x="119" y="38"/>
                    <a:pt x="119" y="100"/>
                  </a:cubicBezTo>
                  <a:cubicBezTo>
                    <a:pt x="0" y="1886"/>
                    <a:pt x="95" y="3696"/>
                    <a:pt x="36" y="5494"/>
                  </a:cubicBezTo>
                  <a:cubicBezTo>
                    <a:pt x="36" y="5552"/>
                    <a:pt x="78" y="5582"/>
                    <a:pt x="123" y="5582"/>
                  </a:cubicBezTo>
                  <a:cubicBezTo>
                    <a:pt x="170" y="5582"/>
                    <a:pt x="220" y="5549"/>
                    <a:pt x="226" y="5482"/>
                  </a:cubicBezTo>
                  <a:cubicBezTo>
                    <a:pt x="464" y="3708"/>
                    <a:pt x="810" y="1803"/>
                    <a:pt x="298" y="65"/>
                  </a:cubicBezTo>
                  <a:cubicBezTo>
                    <a:pt x="283" y="20"/>
                    <a:pt x="249" y="0"/>
                    <a:pt x="2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50"/>
            <p:cNvSpPr/>
            <p:nvPr/>
          </p:nvSpPr>
          <p:spPr>
            <a:xfrm>
              <a:off x="4802500" y="3047050"/>
              <a:ext cx="41050" cy="143700"/>
            </a:xfrm>
            <a:custGeom>
              <a:avLst/>
              <a:gdLst/>
              <a:ahLst/>
              <a:cxnLst/>
              <a:rect l="l" t="t" r="r" b="b"/>
              <a:pathLst>
                <a:path w="1642" h="5748" extrusionOk="0">
                  <a:moveTo>
                    <a:pt x="1571" y="1"/>
                  </a:moveTo>
                  <a:cubicBezTo>
                    <a:pt x="1552" y="1"/>
                    <a:pt x="1536" y="10"/>
                    <a:pt x="1531" y="32"/>
                  </a:cubicBezTo>
                  <a:cubicBezTo>
                    <a:pt x="1019" y="1913"/>
                    <a:pt x="650" y="3818"/>
                    <a:pt x="7" y="5639"/>
                  </a:cubicBezTo>
                  <a:cubicBezTo>
                    <a:pt x="0" y="5704"/>
                    <a:pt x="59" y="5747"/>
                    <a:pt x="111" y="5747"/>
                  </a:cubicBezTo>
                  <a:cubicBezTo>
                    <a:pt x="145" y="5747"/>
                    <a:pt x="177" y="5729"/>
                    <a:pt x="186" y="5687"/>
                  </a:cubicBezTo>
                  <a:cubicBezTo>
                    <a:pt x="865" y="3877"/>
                    <a:pt x="1365" y="1984"/>
                    <a:pt x="1627" y="67"/>
                  </a:cubicBezTo>
                  <a:cubicBezTo>
                    <a:pt x="1642" y="29"/>
                    <a:pt x="1604" y="1"/>
                    <a:pt x="157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50"/>
            <p:cNvSpPr/>
            <p:nvPr/>
          </p:nvSpPr>
          <p:spPr>
            <a:xfrm>
              <a:off x="4828100" y="2979300"/>
              <a:ext cx="28475" cy="148975"/>
            </a:xfrm>
            <a:custGeom>
              <a:avLst/>
              <a:gdLst/>
              <a:ahLst/>
              <a:cxnLst/>
              <a:rect l="l" t="t" r="r" b="b"/>
              <a:pathLst>
                <a:path w="1139" h="5959" extrusionOk="0">
                  <a:moveTo>
                    <a:pt x="781" y="0"/>
                  </a:moveTo>
                  <a:cubicBezTo>
                    <a:pt x="737" y="0"/>
                    <a:pt x="692" y="21"/>
                    <a:pt x="686" y="63"/>
                  </a:cubicBezTo>
                  <a:cubicBezTo>
                    <a:pt x="388" y="1980"/>
                    <a:pt x="329" y="3920"/>
                    <a:pt x="7" y="5825"/>
                  </a:cubicBezTo>
                  <a:cubicBezTo>
                    <a:pt x="0" y="5905"/>
                    <a:pt x="68" y="5958"/>
                    <a:pt x="130" y="5958"/>
                  </a:cubicBezTo>
                  <a:cubicBezTo>
                    <a:pt x="170" y="5958"/>
                    <a:pt x="208" y="5936"/>
                    <a:pt x="222" y="5885"/>
                  </a:cubicBezTo>
                  <a:cubicBezTo>
                    <a:pt x="757" y="3992"/>
                    <a:pt x="1138" y="2027"/>
                    <a:pt x="876" y="63"/>
                  </a:cubicBezTo>
                  <a:cubicBezTo>
                    <a:pt x="870" y="21"/>
                    <a:pt x="826" y="0"/>
                    <a:pt x="78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50"/>
            <p:cNvSpPr/>
            <p:nvPr/>
          </p:nvSpPr>
          <p:spPr>
            <a:xfrm>
              <a:off x="4827375" y="2942900"/>
              <a:ext cx="28875" cy="172525"/>
            </a:xfrm>
            <a:custGeom>
              <a:avLst/>
              <a:gdLst/>
              <a:ahLst/>
              <a:cxnLst/>
              <a:rect l="l" t="t" r="r" b="b"/>
              <a:pathLst>
                <a:path w="1155" h="6901" extrusionOk="0">
                  <a:moveTo>
                    <a:pt x="721" y="1"/>
                  </a:moveTo>
                  <a:cubicBezTo>
                    <a:pt x="681" y="1"/>
                    <a:pt x="643" y="22"/>
                    <a:pt x="620" y="78"/>
                  </a:cubicBezTo>
                  <a:cubicBezTo>
                    <a:pt x="251" y="935"/>
                    <a:pt x="382" y="2114"/>
                    <a:pt x="322" y="3019"/>
                  </a:cubicBezTo>
                  <a:cubicBezTo>
                    <a:pt x="310" y="3305"/>
                    <a:pt x="274" y="6662"/>
                    <a:pt x="120" y="6698"/>
                  </a:cubicBezTo>
                  <a:cubicBezTo>
                    <a:pt x="1" y="6734"/>
                    <a:pt x="36" y="6888"/>
                    <a:pt x="143" y="6900"/>
                  </a:cubicBezTo>
                  <a:cubicBezTo>
                    <a:pt x="146" y="6900"/>
                    <a:pt x="148" y="6900"/>
                    <a:pt x="150" y="6900"/>
                  </a:cubicBezTo>
                  <a:cubicBezTo>
                    <a:pt x="931" y="6900"/>
                    <a:pt x="1155" y="814"/>
                    <a:pt x="870" y="102"/>
                  </a:cubicBezTo>
                  <a:cubicBezTo>
                    <a:pt x="848" y="51"/>
                    <a:pt x="783" y="1"/>
                    <a:pt x="721"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50"/>
            <p:cNvSpPr/>
            <p:nvPr/>
          </p:nvSpPr>
          <p:spPr>
            <a:xfrm>
              <a:off x="4819650" y="3052375"/>
              <a:ext cx="4475" cy="20025"/>
            </a:xfrm>
            <a:custGeom>
              <a:avLst/>
              <a:gdLst/>
              <a:ahLst/>
              <a:cxnLst/>
              <a:rect l="l" t="t" r="r" b="b"/>
              <a:pathLst>
                <a:path w="179" h="801" extrusionOk="0">
                  <a:moveTo>
                    <a:pt x="95" y="0"/>
                  </a:moveTo>
                  <a:cubicBezTo>
                    <a:pt x="71" y="0"/>
                    <a:pt x="48" y="15"/>
                    <a:pt x="48" y="45"/>
                  </a:cubicBezTo>
                  <a:cubicBezTo>
                    <a:pt x="24" y="271"/>
                    <a:pt x="24" y="485"/>
                    <a:pt x="12" y="712"/>
                  </a:cubicBezTo>
                  <a:cubicBezTo>
                    <a:pt x="0" y="771"/>
                    <a:pt x="42" y="801"/>
                    <a:pt x="86" y="801"/>
                  </a:cubicBezTo>
                  <a:cubicBezTo>
                    <a:pt x="131" y="801"/>
                    <a:pt x="179" y="771"/>
                    <a:pt x="179" y="712"/>
                  </a:cubicBezTo>
                  <a:cubicBezTo>
                    <a:pt x="167" y="485"/>
                    <a:pt x="167" y="271"/>
                    <a:pt x="143" y="45"/>
                  </a:cubicBezTo>
                  <a:cubicBezTo>
                    <a:pt x="143" y="15"/>
                    <a:pt x="119" y="0"/>
                    <a:pt x="9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0"/>
            <p:cNvSpPr/>
            <p:nvPr/>
          </p:nvSpPr>
          <p:spPr>
            <a:xfrm>
              <a:off x="4737850" y="3042325"/>
              <a:ext cx="75825" cy="133950"/>
            </a:xfrm>
            <a:custGeom>
              <a:avLst/>
              <a:gdLst/>
              <a:ahLst/>
              <a:cxnLst/>
              <a:rect l="l" t="t" r="r" b="b"/>
              <a:pathLst>
                <a:path w="3033" h="5358" extrusionOk="0">
                  <a:moveTo>
                    <a:pt x="108" y="0"/>
                  </a:moveTo>
                  <a:cubicBezTo>
                    <a:pt x="53" y="0"/>
                    <a:pt x="1" y="63"/>
                    <a:pt x="34" y="137"/>
                  </a:cubicBezTo>
                  <a:cubicBezTo>
                    <a:pt x="843" y="1947"/>
                    <a:pt x="2343" y="3316"/>
                    <a:pt x="2820" y="5293"/>
                  </a:cubicBezTo>
                  <a:cubicBezTo>
                    <a:pt x="2829" y="5338"/>
                    <a:pt x="2864" y="5357"/>
                    <a:pt x="2902" y="5357"/>
                  </a:cubicBezTo>
                  <a:cubicBezTo>
                    <a:pt x="2963" y="5357"/>
                    <a:pt x="3032" y="5307"/>
                    <a:pt x="3010" y="5233"/>
                  </a:cubicBezTo>
                  <a:cubicBezTo>
                    <a:pt x="2605" y="3280"/>
                    <a:pt x="1343" y="1625"/>
                    <a:pt x="176" y="42"/>
                  </a:cubicBezTo>
                  <a:cubicBezTo>
                    <a:pt x="158" y="13"/>
                    <a:pt x="133" y="0"/>
                    <a:pt x="10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0"/>
            <p:cNvSpPr/>
            <p:nvPr/>
          </p:nvSpPr>
          <p:spPr>
            <a:xfrm>
              <a:off x="4725200" y="3000275"/>
              <a:ext cx="81675" cy="225475"/>
            </a:xfrm>
            <a:custGeom>
              <a:avLst/>
              <a:gdLst/>
              <a:ahLst/>
              <a:cxnLst/>
              <a:rect l="l" t="t" r="r" b="b"/>
              <a:pathLst>
                <a:path w="3267" h="9019" extrusionOk="0">
                  <a:moveTo>
                    <a:pt x="88" y="1"/>
                  </a:moveTo>
                  <a:cubicBezTo>
                    <a:pt x="43" y="1"/>
                    <a:pt x="1" y="32"/>
                    <a:pt x="16" y="93"/>
                  </a:cubicBezTo>
                  <a:cubicBezTo>
                    <a:pt x="1099" y="2962"/>
                    <a:pt x="2933" y="5713"/>
                    <a:pt x="2456" y="8915"/>
                  </a:cubicBezTo>
                  <a:cubicBezTo>
                    <a:pt x="2449" y="8980"/>
                    <a:pt x="2502" y="9018"/>
                    <a:pt x="2548" y="9018"/>
                  </a:cubicBezTo>
                  <a:cubicBezTo>
                    <a:pt x="2579" y="9018"/>
                    <a:pt x="2606" y="9001"/>
                    <a:pt x="2611" y="8963"/>
                  </a:cubicBezTo>
                  <a:cubicBezTo>
                    <a:pt x="3266" y="5772"/>
                    <a:pt x="1956" y="2617"/>
                    <a:pt x="159" y="33"/>
                  </a:cubicBezTo>
                  <a:cubicBezTo>
                    <a:pt x="141" y="11"/>
                    <a:pt x="114" y="1"/>
                    <a:pt x="8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0"/>
            <p:cNvSpPr/>
            <p:nvPr/>
          </p:nvSpPr>
          <p:spPr>
            <a:xfrm>
              <a:off x="4738300" y="3205275"/>
              <a:ext cx="40275" cy="117975"/>
            </a:xfrm>
            <a:custGeom>
              <a:avLst/>
              <a:gdLst/>
              <a:ahLst/>
              <a:cxnLst/>
              <a:rect l="l" t="t" r="r" b="b"/>
              <a:pathLst>
                <a:path w="1611" h="4719" extrusionOk="0">
                  <a:moveTo>
                    <a:pt x="98" y="0"/>
                  </a:moveTo>
                  <a:cubicBezTo>
                    <a:pt x="49" y="0"/>
                    <a:pt x="0" y="47"/>
                    <a:pt x="16" y="108"/>
                  </a:cubicBezTo>
                  <a:cubicBezTo>
                    <a:pt x="468" y="1489"/>
                    <a:pt x="1373" y="3049"/>
                    <a:pt x="1075" y="4549"/>
                  </a:cubicBezTo>
                  <a:cubicBezTo>
                    <a:pt x="1053" y="4652"/>
                    <a:pt x="1144" y="4718"/>
                    <a:pt x="1222" y="4718"/>
                  </a:cubicBezTo>
                  <a:cubicBezTo>
                    <a:pt x="1272" y="4718"/>
                    <a:pt x="1316" y="4692"/>
                    <a:pt x="1325" y="4632"/>
                  </a:cubicBezTo>
                  <a:cubicBezTo>
                    <a:pt x="1611" y="3120"/>
                    <a:pt x="825" y="1370"/>
                    <a:pt x="170" y="49"/>
                  </a:cubicBezTo>
                  <a:cubicBezTo>
                    <a:pt x="153" y="15"/>
                    <a:pt x="12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0"/>
            <p:cNvSpPr/>
            <p:nvPr/>
          </p:nvSpPr>
          <p:spPr>
            <a:xfrm>
              <a:off x="4744625" y="3252775"/>
              <a:ext cx="16400" cy="93475"/>
            </a:xfrm>
            <a:custGeom>
              <a:avLst/>
              <a:gdLst/>
              <a:ahLst/>
              <a:cxnLst/>
              <a:rect l="l" t="t" r="r" b="b"/>
              <a:pathLst>
                <a:path w="656" h="3739" extrusionOk="0">
                  <a:moveTo>
                    <a:pt x="123" y="1"/>
                  </a:moveTo>
                  <a:cubicBezTo>
                    <a:pt x="70" y="1"/>
                    <a:pt x="19" y="37"/>
                    <a:pt x="13" y="113"/>
                  </a:cubicBezTo>
                  <a:cubicBezTo>
                    <a:pt x="1" y="1280"/>
                    <a:pt x="346" y="2471"/>
                    <a:pt x="405" y="3649"/>
                  </a:cubicBezTo>
                  <a:cubicBezTo>
                    <a:pt x="405" y="3709"/>
                    <a:pt x="453" y="3739"/>
                    <a:pt x="501" y="3739"/>
                  </a:cubicBezTo>
                  <a:cubicBezTo>
                    <a:pt x="548" y="3739"/>
                    <a:pt x="596" y="3709"/>
                    <a:pt x="596" y="3649"/>
                  </a:cubicBezTo>
                  <a:cubicBezTo>
                    <a:pt x="632" y="2506"/>
                    <a:pt x="655" y="1149"/>
                    <a:pt x="239" y="77"/>
                  </a:cubicBezTo>
                  <a:cubicBezTo>
                    <a:pt x="217" y="28"/>
                    <a:pt x="169" y="1"/>
                    <a:pt x="12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0"/>
            <p:cNvSpPr/>
            <p:nvPr/>
          </p:nvSpPr>
          <p:spPr>
            <a:xfrm>
              <a:off x="4743450" y="3272150"/>
              <a:ext cx="21750" cy="94400"/>
            </a:xfrm>
            <a:custGeom>
              <a:avLst/>
              <a:gdLst/>
              <a:ahLst/>
              <a:cxnLst/>
              <a:rect l="l" t="t" r="r" b="b"/>
              <a:pathLst>
                <a:path w="870" h="3776" extrusionOk="0">
                  <a:moveTo>
                    <a:pt x="175" y="0"/>
                  </a:moveTo>
                  <a:cubicBezTo>
                    <a:pt x="105" y="0"/>
                    <a:pt x="36" y="54"/>
                    <a:pt x="36" y="136"/>
                  </a:cubicBezTo>
                  <a:cubicBezTo>
                    <a:pt x="0" y="1291"/>
                    <a:pt x="417" y="2386"/>
                    <a:pt x="226" y="3577"/>
                  </a:cubicBezTo>
                  <a:cubicBezTo>
                    <a:pt x="219" y="3691"/>
                    <a:pt x="324" y="3776"/>
                    <a:pt x="416" y="3776"/>
                  </a:cubicBezTo>
                  <a:cubicBezTo>
                    <a:pt x="477" y="3776"/>
                    <a:pt x="533" y="3738"/>
                    <a:pt x="548" y="3648"/>
                  </a:cubicBezTo>
                  <a:cubicBezTo>
                    <a:pt x="786" y="2553"/>
                    <a:pt x="869" y="1064"/>
                    <a:pt x="286" y="64"/>
                  </a:cubicBezTo>
                  <a:cubicBezTo>
                    <a:pt x="259" y="20"/>
                    <a:pt x="217" y="0"/>
                    <a:pt x="17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0"/>
            <p:cNvSpPr/>
            <p:nvPr/>
          </p:nvSpPr>
          <p:spPr>
            <a:xfrm>
              <a:off x="4742800" y="3270500"/>
              <a:ext cx="27450" cy="114875"/>
            </a:xfrm>
            <a:custGeom>
              <a:avLst/>
              <a:gdLst/>
              <a:ahLst/>
              <a:cxnLst/>
              <a:rect l="l" t="t" r="r" b="b"/>
              <a:pathLst>
                <a:path w="1098" h="4595" extrusionOk="0">
                  <a:moveTo>
                    <a:pt x="565" y="1"/>
                  </a:moveTo>
                  <a:cubicBezTo>
                    <a:pt x="512" y="1"/>
                    <a:pt x="460" y="31"/>
                    <a:pt x="443" y="95"/>
                  </a:cubicBezTo>
                  <a:cubicBezTo>
                    <a:pt x="50" y="1511"/>
                    <a:pt x="681" y="3059"/>
                    <a:pt x="50" y="4440"/>
                  </a:cubicBezTo>
                  <a:cubicBezTo>
                    <a:pt x="0" y="4523"/>
                    <a:pt x="65" y="4594"/>
                    <a:pt x="138" y="4594"/>
                  </a:cubicBezTo>
                  <a:cubicBezTo>
                    <a:pt x="170" y="4594"/>
                    <a:pt x="203" y="4580"/>
                    <a:pt x="228" y="4548"/>
                  </a:cubicBezTo>
                  <a:cubicBezTo>
                    <a:pt x="1002" y="3405"/>
                    <a:pt x="1098" y="1392"/>
                    <a:pt x="705" y="95"/>
                  </a:cubicBezTo>
                  <a:cubicBezTo>
                    <a:pt x="680" y="34"/>
                    <a:pt x="622" y="1"/>
                    <a:pt x="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0"/>
            <p:cNvSpPr/>
            <p:nvPr/>
          </p:nvSpPr>
          <p:spPr>
            <a:xfrm>
              <a:off x="4748200" y="3262950"/>
              <a:ext cx="25025" cy="104250"/>
            </a:xfrm>
            <a:custGeom>
              <a:avLst/>
              <a:gdLst/>
              <a:ahLst/>
              <a:cxnLst/>
              <a:rect l="l" t="t" r="r" b="b"/>
              <a:pathLst>
                <a:path w="1001" h="4170" extrusionOk="0">
                  <a:moveTo>
                    <a:pt x="505" y="1"/>
                  </a:moveTo>
                  <a:cubicBezTo>
                    <a:pt x="444" y="1"/>
                    <a:pt x="382" y="34"/>
                    <a:pt x="358" y="99"/>
                  </a:cubicBezTo>
                  <a:cubicBezTo>
                    <a:pt x="1" y="1349"/>
                    <a:pt x="393" y="2754"/>
                    <a:pt x="96" y="4028"/>
                  </a:cubicBezTo>
                  <a:cubicBezTo>
                    <a:pt x="74" y="4114"/>
                    <a:pt x="143" y="4169"/>
                    <a:pt x="211" y="4169"/>
                  </a:cubicBezTo>
                  <a:cubicBezTo>
                    <a:pt x="257" y="4169"/>
                    <a:pt x="303" y="4145"/>
                    <a:pt x="322" y="4088"/>
                  </a:cubicBezTo>
                  <a:cubicBezTo>
                    <a:pt x="727" y="2897"/>
                    <a:pt x="1001" y="1337"/>
                    <a:pt x="643" y="99"/>
                  </a:cubicBezTo>
                  <a:cubicBezTo>
                    <a:pt x="626" y="34"/>
                    <a:pt x="566" y="1"/>
                    <a:pt x="50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0"/>
            <p:cNvSpPr/>
            <p:nvPr/>
          </p:nvSpPr>
          <p:spPr>
            <a:xfrm>
              <a:off x="4751875" y="3256525"/>
              <a:ext cx="29400" cy="116375"/>
            </a:xfrm>
            <a:custGeom>
              <a:avLst/>
              <a:gdLst/>
              <a:ahLst/>
              <a:cxnLst/>
              <a:rect l="l" t="t" r="r" b="b"/>
              <a:pathLst>
                <a:path w="1176" h="4655" extrusionOk="0">
                  <a:moveTo>
                    <a:pt x="357" y="0"/>
                  </a:moveTo>
                  <a:cubicBezTo>
                    <a:pt x="301" y="0"/>
                    <a:pt x="239" y="39"/>
                    <a:pt x="246" y="106"/>
                  </a:cubicBezTo>
                  <a:cubicBezTo>
                    <a:pt x="365" y="1582"/>
                    <a:pt x="282" y="3059"/>
                    <a:pt x="8" y="4511"/>
                  </a:cubicBezTo>
                  <a:cubicBezTo>
                    <a:pt x="1" y="4592"/>
                    <a:pt x="79" y="4655"/>
                    <a:pt x="149" y="4655"/>
                  </a:cubicBezTo>
                  <a:cubicBezTo>
                    <a:pt x="193" y="4655"/>
                    <a:pt x="233" y="4630"/>
                    <a:pt x="246" y="4571"/>
                  </a:cubicBezTo>
                  <a:cubicBezTo>
                    <a:pt x="604" y="3071"/>
                    <a:pt x="1175" y="1523"/>
                    <a:pt x="437" y="46"/>
                  </a:cubicBezTo>
                  <a:cubicBezTo>
                    <a:pt x="423" y="15"/>
                    <a:pt x="391" y="0"/>
                    <a:pt x="35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0"/>
            <p:cNvSpPr/>
            <p:nvPr/>
          </p:nvSpPr>
          <p:spPr>
            <a:xfrm>
              <a:off x="4754100" y="3188275"/>
              <a:ext cx="46500" cy="163250"/>
            </a:xfrm>
            <a:custGeom>
              <a:avLst/>
              <a:gdLst/>
              <a:ahLst/>
              <a:cxnLst/>
              <a:rect l="l" t="t" r="r" b="b"/>
              <a:pathLst>
                <a:path w="1860" h="6530" extrusionOk="0">
                  <a:moveTo>
                    <a:pt x="334" y="0"/>
                  </a:moveTo>
                  <a:cubicBezTo>
                    <a:pt x="281" y="0"/>
                    <a:pt x="229" y="33"/>
                    <a:pt x="229" y="98"/>
                  </a:cubicBezTo>
                  <a:cubicBezTo>
                    <a:pt x="324" y="2062"/>
                    <a:pt x="1348" y="4670"/>
                    <a:pt x="38" y="6420"/>
                  </a:cubicBezTo>
                  <a:cubicBezTo>
                    <a:pt x="1" y="6467"/>
                    <a:pt x="68" y="6529"/>
                    <a:pt x="127" y="6529"/>
                  </a:cubicBezTo>
                  <a:cubicBezTo>
                    <a:pt x="142" y="6529"/>
                    <a:pt x="157" y="6525"/>
                    <a:pt x="169" y="6515"/>
                  </a:cubicBezTo>
                  <a:cubicBezTo>
                    <a:pt x="1860" y="5027"/>
                    <a:pt x="1050" y="1895"/>
                    <a:pt x="443" y="74"/>
                  </a:cubicBezTo>
                  <a:cubicBezTo>
                    <a:pt x="427" y="24"/>
                    <a:pt x="380" y="0"/>
                    <a:pt x="3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0"/>
            <p:cNvSpPr/>
            <p:nvPr/>
          </p:nvSpPr>
          <p:spPr>
            <a:xfrm>
              <a:off x="4704300" y="3043675"/>
              <a:ext cx="74275" cy="227050"/>
            </a:xfrm>
            <a:custGeom>
              <a:avLst/>
              <a:gdLst/>
              <a:ahLst/>
              <a:cxnLst/>
              <a:rect l="l" t="t" r="r" b="b"/>
              <a:pathLst>
                <a:path w="2971" h="9082" extrusionOk="0">
                  <a:moveTo>
                    <a:pt x="113" y="1"/>
                  </a:moveTo>
                  <a:cubicBezTo>
                    <a:pt x="55" y="1"/>
                    <a:pt x="1" y="84"/>
                    <a:pt x="18" y="155"/>
                  </a:cubicBezTo>
                  <a:cubicBezTo>
                    <a:pt x="1304" y="2953"/>
                    <a:pt x="2638" y="5810"/>
                    <a:pt x="2280" y="8977"/>
                  </a:cubicBezTo>
                  <a:cubicBezTo>
                    <a:pt x="2280" y="9044"/>
                    <a:pt x="2349" y="9081"/>
                    <a:pt x="2411" y="9081"/>
                  </a:cubicBezTo>
                  <a:cubicBezTo>
                    <a:pt x="2458" y="9081"/>
                    <a:pt x="2501" y="9059"/>
                    <a:pt x="2507" y="9013"/>
                  </a:cubicBezTo>
                  <a:cubicBezTo>
                    <a:pt x="2971" y="6120"/>
                    <a:pt x="2102" y="2298"/>
                    <a:pt x="173" y="36"/>
                  </a:cubicBezTo>
                  <a:cubicBezTo>
                    <a:pt x="154" y="11"/>
                    <a:pt x="133" y="1"/>
                    <a:pt x="11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0"/>
            <p:cNvSpPr/>
            <p:nvPr/>
          </p:nvSpPr>
          <p:spPr>
            <a:xfrm>
              <a:off x="4734425" y="3079625"/>
              <a:ext cx="45950" cy="155450"/>
            </a:xfrm>
            <a:custGeom>
              <a:avLst/>
              <a:gdLst/>
              <a:ahLst/>
              <a:cxnLst/>
              <a:rect l="l" t="t" r="r" b="b"/>
              <a:pathLst>
                <a:path w="1838" h="6218" extrusionOk="0">
                  <a:moveTo>
                    <a:pt x="89" y="1"/>
                  </a:moveTo>
                  <a:cubicBezTo>
                    <a:pt x="43" y="1"/>
                    <a:pt x="1" y="37"/>
                    <a:pt x="16" y="98"/>
                  </a:cubicBezTo>
                  <a:cubicBezTo>
                    <a:pt x="659" y="2122"/>
                    <a:pt x="1623" y="3967"/>
                    <a:pt x="1623" y="6146"/>
                  </a:cubicBezTo>
                  <a:cubicBezTo>
                    <a:pt x="1629" y="6194"/>
                    <a:pt x="1674" y="6218"/>
                    <a:pt x="1717" y="6218"/>
                  </a:cubicBezTo>
                  <a:cubicBezTo>
                    <a:pt x="1760" y="6218"/>
                    <a:pt x="1802" y="6194"/>
                    <a:pt x="1802" y="6146"/>
                  </a:cubicBezTo>
                  <a:cubicBezTo>
                    <a:pt x="1837" y="4039"/>
                    <a:pt x="1123" y="1884"/>
                    <a:pt x="159" y="38"/>
                  </a:cubicBezTo>
                  <a:cubicBezTo>
                    <a:pt x="141" y="12"/>
                    <a:pt x="115" y="1"/>
                    <a:pt x="8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0"/>
            <p:cNvSpPr/>
            <p:nvPr/>
          </p:nvSpPr>
          <p:spPr>
            <a:xfrm>
              <a:off x="4722550" y="3041900"/>
              <a:ext cx="56025" cy="158650"/>
            </a:xfrm>
            <a:custGeom>
              <a:avLst/>
              <a:gdLst/>
              <a:ahLst/>
              <a:cxnLst/>
              <a:rect l="l" t="t" r="r" b="b"/>
              <a:pathLst>
                <a:path w="2241" h="6346" extrusionOk="0">
                  <a:moveTo>
                    <a:pt x="136" y="1"/>
                  </a:moveTo>
                  <a:cubicBezTo>
                    <a:pt x="72" y="1"/>
                    <a:pt x="1" y="63"/>
                    <a:pt x="26" y="130"/>
                  </a:cubicBezTo>
                  <a:cubicBezTo>
                    <a:pt x="812" y="2059"/>
                    <a:pt x="1943" y="4059"/>
                    <a:pt x="1574" y="6226"/>
                  </a:cubicBezTo>
                  <a:cubicBezTo>
                    <a:pt x="1560" y="6296"/>
                    <a:pt x="1624" y="6346"/>
                    <a:pt x="1684" y="6346"/>
                  </a:cubicBezTo>
                  <a:cubicBezTo>
                    <a:pt x="1726" y="6346"/>
                    <a:pt x="1767" y="6321"/>
                    <a:pt x="1777" y="6262"/>
                  </a:cubicBezTo>
                  <a:cubicBezTo>
                    <a:pt x="2241" y="4274"/>
                    <a:pt x="1550" y="1559"/>
                    <a:pt x="205" y="35"/>
                  </a:cubicBezTo>
                  <a:cubicBezTo>
                    <a:pt x="188" y="11"/>
                    <a:pt x="163" y="1"/>
                    <a:pt x="136"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0"/>
            <p:cNvSpPr/>
            <p:nvPr/>
          </p:nvSpPr>
          <p:spPr>
            <a:xfrm>
              <a:off x="4844375" y="2866850"/>
              <a:ext cx="37200" cy="156175"/>
            </a:xfrm>
            <a:custGeom>
              <a:avLst/>
              <a:gdLst/>
              <a:ahLst/>
              <a:cxnLst/>
              <a:rect l="l" t="t" r="r" b="b"/>
              <a:pathLst>
                <a:path w="1488" h="6247" extrusionOk="0">
                  <a:moveTo>
                    <a:pt x="934" y="1"/>
                  </a:moveTo>
                  <a:cubicBezTo>
                    <a:pt x="868" y="1"/>
                    <a:pt x="803" y="36"/>
                    <a:pt x="785" y="108"/>
                  </a:cubicBezTo>
                  <a:cubicBezTo>
                    <a:pt x="345" y="1894"/>
                    <a:pt x="1488" y="4584"/>
                    <a:pt x="59" y="6061"/>
                  </a:cubicBezTo>
                  <a:cubicBezTo>
                    <a:pt x="1" y="6138"/>
                    <a:pt x="53" y="6247"/>
                    <a:pt x="125" y="6247"/>
                  </a:cubicBezTo>
                  <a:cubicBezTo>
                    <a:pt x="142" y="6247"/>
                    <a:pt x="160" y="6241"/>
                    <a:pt x="178" y="6228"/>
                  </a:cubicBezTo>
                  <a:cubicBezTo>
                    <a:pt x="999" y="5680"/>
                    <a:pt x="1130" y="4668"/>
                    <a:pt x="1237" y="3739"/>
                  </a:cubicBezTo>
                  <a:cubicBezTo>
                    <a:pt x="1368" y="2620"/>
                    <a:pt x="1380" y="1191"/>
                    <a:pt x="1083" y="108"/>
                  </a:cubicBezTo>
                  <a:cubicBezTo>
                    <a:pt x="1065" y="36"/>
                    <a:pt x="999" y="1"/>
                    <a:pt x="93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0"/>
            <p:cNvSpPr/>
            <p:nvPr/>
          </p:nvSpPr>
          <p:spPr>
            <a:xfrm>
              <a:off x="4857500" y="2755075"/>
              <a:ext cx="50875" cy="253450"/>
            </a:xfrm>
            <a:custGeom>
              <a:avLst/>
              <a:gdLst/>
              <a:ahLst/>
              <a:cxnLst/>
              <a:rect l="l" t="t" r="r" b="b"/>
              <a:pathLst>
                <a:path w="2035" h="10138" extrusionOk="0">
                  <a:moveTo>
                    <a:pt x="1677" y="1"/>
                  </a:moveTo>
                  <a:cubicBezTo>
                    <a:pt x="1620" y="1"/>
                    <a:pt x="1564" y="31"/>
                    <a:pt x="1558" y="90"/>
                  </a:cubicBezTo>
                  <a:cubicBezTo>
                    <a:pt x="1201" y="1757"/>
                    <a:pt x="951" y="3471"/>
                    <a:pt x="653" y="5150"/>
                  </a:cubicBezTo>
                  <a:cubicBezTo>
                    <a:pt x="355" y="6758"/>
                    <a:pt x="367" y="8413"/>
                    <a:pt x="22" y="9996"/>
                  </a:cubicBezTo>
                  <a:cubicBezTo>
                    <a:pt x="0" y="10082"/>
                    <a:pt x="65" y="10137"/>
                    <a:pt x="130" y="10137"/>
                  </a:cubicBezTo>
                  <a:cubicBezTo>
                    <a:pt x="173" y="10137"/>
                    <a:pt x="217" y="10113"/>
                    <a:pt x="236" y="10056"/>
                  </a:cubicBezTo>
                  <a:cubicBezTo>
                    <a:pt x="903" y="8353"/>
                    <a:pt x="1010" y="6579"/>
                    <a:pt x="1320" y="4793"/>
                  </a:cubicBezTo>
                  <a:cubicBezTo>
                    <a:pt x="1605" y="3245"/>
                    <a:pt x="2034" y="1650"/>
                    <a:pt x="1796" y="90"/>
                  </a:cubicBezTo>
                  <a:cubicBezTo>
                    <a:pt x="1790" y="31"/>
                    <a:pt x="1733" y="1"/>
                    <a:pt x="167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0"/>
            <p:cNvSpPr/>
            <p:nvPr/>
          </p:nvSpPr>
          <p:spPr>
            <a:xfrm>
              <a:off x="4861400" y="2685450"/>
              <a:ext cx="52325" cy="294850"/>
            </a:xfrm>
            <a:custGeom>
              <a:avLst/>
              <a:gdLst/>
              <a:ahLst/>
              <a:cxnLst/>
              <a:rect l="l" t="t" r="r" b="b"/>
              <a:pathLst>
                <a:path w="2093" h="11794" extrusionOk="0">
                  <a:moveTo>
                    <a:pt x="1894" y="1"/>
                  </a:moveTo>
                  <a:cubicBezTo>
                    <a:pt x="1856" y="1"/>
                    <a:pt x="1817" y="22"/>
                    <a:pt x="1807" y="65"/>
                  </a:cubicBezTo>
                  <a:cubicBezTo>
                    <a:pt x="1271" y="1851"/>
                    <a:pt x="1283" y="3804"/>
                    <a:pt x="1104" y="5649"/>
                  </a:cubicBezTo>
                  <a:cubicBezTo>
                    <a:pt x="985" y="6923"/>
                    <a:pt x="866" y="8185"/>
                    <a:pt x="676" y="9435"/>
                  </a:cubicBezTo>
                  <a:cubicBezTo>
                    <a:pt x="592" y="9876"/>
                    <a:pt x="556" y="11352"/>
                    <a:pt x="80" y="11602"/>
                  </a:cubicBezTo>
                  <a:cubicBezTo>
                    <a:pt x="0" y="11671"/>
                    <a:pt x="30" y="11794"/>
                    <a:pt x="116" y="11794"/>
                  </a:cubicBezTo>
                  <a:cubicBezTo>
                    <a:pt x="120" y="11794"/>
                    <a:pt x="124" y="11793"/>
                    <a:pt x="128" y="11793"/>
                  </a:cubicBezTo>
                  <a:cubicBezTo>
                    <a:pt x="1283" y="11638"/>
                    <a:pt x="1402" y="8078"/>
                    <a:pt x="1509" y="7304"/>
                  </a:cubicBezTo>
                  <a:cubicBezTo>
                    <a:pt x="1830" y="4947"/>
                    <a:pt x="2092" y="2482"/>
                    <a:pt x="1985" y="89"/>
                  </a:cubicBezTo>
                  <a:cubicBezTo>
                    <a:pt x="1985" y="31"/>
                    <a:pt x="1939" y="1"/>
                    <a:pt x="18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0"/>
            <p:cNvSpPr/>
            <p:nvPr/>
          </p:nvSpPr>
          <p:spPr>
            <a:xfrm>
              <a:off x="4876700" y="2632000"/>
              <a:ext cx="52500" cy="297400"/>
            </a:xfrm>
            <a:custGeom>
              <a:avLst/>
              <a:gdLst/>
              <a:ahLst/>
              <a:cxnLst/>
              <a:rect l="l" t="t" r="r" b="b"/>
              <a:pathLst>
                <a:path w="2100" h="11896" extrusionOk="0">
                  <a:moveTo>
                    <a:pt x="1565" y="1"/>
                  </a:moveTo>
                  <a:cubicBezTo>
                    <a:pt x="1525" y="1"/>
                    <a:pt x="1486" y="24"/>
                    <a:pt x="1480" y="72"/>
                  </a:cubicBezTo>
                  <a:cubicBezTo>
                    <a:pt x="1040" y="2179"/>
                    <a:pt x="1064" y="4442"/>
                    <a:pt x="909" y="6608"/>
                  </a:cubicBezTo>
                  <a:cubicBezTo>
                    <a:pt x="790" y="8252"/>
                    <a:pt x="1087" y="10311"/>
                    <a:pt x="64" y="11728"/>
                  </a:cubicBezTo>
                  <a:cubicBezTo>
                    <a:pt x="0" y="11791"/>
                    <a:pt x="95" y="11896"/>
                    <a:pt x="180" y="11896"/>
                  </a:cubicBezTo>
                  <a:cubicBezTo>
                    <a:pt x="207" y="11896"/>
                    <a:pt x="234" y="11885"/>
                    <a:pt x="254" y="11859"/>
                  </a:cubicBezTo>
                  <a:cubicBezTo>
                    <a:pt x="1278" y="10669"/>
                    <a:pt x="1361" y="9073"/>
                    <a:pt x="1445" y="7573"/>
                  </a:cubicBezTo>
                  <a:cubicBezTo>
                    <a:pt x="1599" y="5144"/>
                    <a:pt x="2100" y="2477"/>
                    <a:pt x="1659" y="72"/>
                  </a:cubicBezTo>
                  <a:cubicBezTo>
                    <a:pt x="1647" y="24"/>
                    <a:pt x="1605" y="1"/>
                    <a:pt x="156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50"/>
            <p:cNvSpPr/>
            <p:nvPr/>
          </p:nvSpPr>
          <p:spPr>
            <a:xfrm>
              <a:off x="4882150" y="2568425"/>
              <a:ext cx="35150" cy="216125"/>
            </a:xfrm>
            <a:custGeom>
              <a:avLst/>
              <a:gdLst/>
              <a:ahLst/>
              <a:cxnLst/>
              <a:rect l="l" t="t" r="r" b="b"/>
              <a:pathLst>
                <a:path w="1406" h="8645" extrusionOk="0">
                  <a:moveTo>
                    <a:pt x="332" y="1"/>
                  </a:moveTo>
                  <a:cubicBezTo>
                    <a:pt x="275" y="1"/>
                    <a:pt x="215" y="46"/>
                    <a:pt x="215" y="115"/>
                  </a:cubicBezTo>
                  <a:cubicBezTo>
                    <a:pt x="0" y="2925"/>
                    <a:pt x="1024" y="5723"/>
                    <a:pt x="143" y="8509"/>
                  </a:cubicBezTo>
                  <a:cubicBezTo>
                    <a:pt x="115" y="8594"/>
                    <a:pt x="179" y="8645"/>
                    <a:pt x="244" y="8645"/>
                  </a:cubicBezTo>
                  <a:cubicBezTo>
                    <a:pt x="287" y="8645"/>
                    <a:pt x="331" y="8621"/>
                    <a:pt x="346" y="8568"/>
                  </a:cubicBezTo>
                  <a:cubicBezTo>
                    <a:pt x="1405" y="5984"/>
                    <a:pt x="1000" y="2734"/>
                    <a:pt x="429" y="79"/>
                  </a:cubicBezTo>
                  <a:cubicBezTo>
                    <a:pt x="414" y="24"/>
                    <a:pt x="374" y="1"/>
                    <a:pt x="33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50"/>
            <p:cNvSpPr/>
            <p:nvPr/>
          </p:nvSpPr>
          <p:spPr>
            <a:xfrm>
              <a:off x="4899525" y="2465150"/>
              <a:ext cx="33550" cy="201625"/>
            </a:xfrm>
            <a:custGeom>
              <a:avLst/>
              <a:gdLst/>
              <a:ahLst/>
              <a:cxnLst/>
              <a:rect l="l" t="t" r="r" b="b"/>
              <a:pathLst>
                <a:path w="1342" h="8065" extrusionOk="0">
                  <a:moveTo>
                    <a:pt x="349" y="1"/>
                  </a:moveTo>
                  <a:cubicBezTo>
                    <a:pt x="295" y="1"/>
                    <a:pt x="246" y="34"/>
                    <a:pt x="246" y="102"/>
                  </a:cubicBezTo>
                  <a:cubicBezTo>
                    <a:pt x="448" y="2745"/>
                    <a:pt x="544" y="5305"/>
                    <a:pt x="8" y="7901"/>
                  </a:cubicBezTo>
                  <a:cubicBezTo>
                    <a:pt x="1" y="8003"/>
                    <a:pt x="87" y="8065"/>
                    <a:pt x="160" y="8065"/>
                  </a:cubicBezTo>
                  <a:cubicBezTo>
                    <a:pt x="207" y="8065"/>
                    <a:pt x="249" y="8040"/>
                    <a:pt x="258" y="7984"/>
                  </a:cubicBezTo>
                  <a:cubicBezTo>
                    <a:pt x="841" y="5520"/>
                    <a:pt x="1341" y="2519"/>
                    <a:pt x="472" y="78"/>
                  </a:cubicBezTo>
                  <a:cubicBezTo>
                    <a:pt x="450" y="28"/>
                    <a:pt x="397" y="1"/>
                    <a:pt x="34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0"/>
            <p:cNvSpPr/>
            <p:nvPr/>
          </p:nvSpPr>
          <p:spPr>
            <a:xfrm>
              <a:off x="4923725" y="2385875"/>
              <a:ext cx="29275" cy="207275"/>
            </a:xfrm>
            <a:custGeom>
              <a:avLst/>
              <a:gdLst/>
              <a:ahLst/>
              <a:cxnLst/>
              <a:rect l="l" t="t" r="r" b="b"/>
              <a:pathLst>
                <a:path w="1171" h="8291" extrusionOk="0">
                  <a:moveTo>
                    <a:pt x="206" y="0"/>
                  </a:moveTo>
                  <a:cubicBezTo>
                    <a:pt x="151" y="0"/>
                    <a:pt x="99" y="36"/>
                    <a:pt x="99" y="106"/>
                  </a:cubicBezTo>
                  <a:cubicBezTo>
                    <a:pt x="171" y="2833"/>
                    <a:pt x="909" y="5535"/>
                    <a:pt x="16" y="8238"/>
                  </a:cubicBezTo>
                  <a:cubicBezTo>
                    <a:pt x="0" y="8262"/>
                    <a:pt x="36" y="8290"/>
                    <a:pt x="69" y="8290"/>
                  </a:cubicBezTo>
                  <a:cubicBezTo>
                    <a:pt x="87" y="8290"/>
                    <a:pt x="103" y="8282"/>
                    <a:pt x="111" y="8262"/>
                  </a:cubicBezTo>
                  <a:cubicBezTo>
                    <a:pt x="1171" y="5797"/>
                    <a:pt x="1171" y="2618"/>
                    <a:pt x="326" y="82"/>
                  </a:cubicBezTo>
                  <a:cubicBezTo>
                    <a:pt x="304" y="27"/>
                    <a:pt x="253" y="0"/>
                    <a:pt x="2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0"/>
            <p:cNvSpPr/>
            <p:nvPr/>
          </p:nvSpPr>
          <p:spPr>
            <a:xfrm>
              <a:off x="4914600" y="2472750"/>
              <a:ext cx="19350" cy="104725"/>
            </a:xfrm>
            <a:custGeom>
              <a:avLst/>
              <a:gdLst/>
              <a:ahLst/>
              <a:cxnLst/>
              <a:rect l="l" t="t" r="r" b="b"/>
              <a:pathLst>
                <a:path w="774" h="4189" extrusionOk="0">
                  <a:moveTo>
                    <a:pt x="347" y="1"/>
                  </a:moveTo>
                  <a:cubicBezTo>
                    <a:pt x="307" y="1"/>
                    <a:pt x="268" y="25"/>
                    <a:pt x="262" y="72"/>
                  </a:cubicBezTo>
                  <a:cubicBezTo>
                    <a:pt x="0" y="1394"/>
                    <a:pt x="298" y="2751"/>
                    <a:pt x="167" y="4085"/>
                  </a:cubicBezTo>
                  <a:cubicBezTo>
                    <a:pt x="167" y="4152"/>
                    <a:pt x="224" y="4189"/>
                    <a:pt x="280" y="4189"/>
                  </a:cubicBezTo>
                  <a:cubicBezTo>
                    <a:pt x="323" y="4189"/>
                    <a:pt x="366" y="4167"/>
                    <a:pt x="381" y="4120"/>
                  </a:cubicBezTo>
                  <a:cubicBezTo>
                    <a:pt x="774" y="2834"/>
                    <a:pt x="714" y="1382"/>
                    <a:pt x="441" y="72"/>
                  </a:cubicBezTo>
                  <a:cubicBezTo>
                    <a:pt x="429" y="25"/>
                    <a:pt x="387" y="1"/>
                    <a:pt x="34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0"/>
            <p:cNvSpPr/>
            <p:nvPr/>
          </p:nvSpPr>
          <p:spPr>
            <a:xfrm>
              <a:off x="4915475" y="2367850"/>
              <a:ext cx="23850" cy="191975"/>
            </a:xfrm>
            <a:custGeom>
              <a:avLst/>
              <a:gdLst/>
              <a:ahLst/>
              <a:cxnLst/>
              <a:rect l="l" t="t" r="r" b="b"/>
              <a:pathLst>
                <a:path w="954" h="7679" extrusionOk="0">
                  <a:moveTo>
                    <a:pt x="331" y="0"/>
                  </a:moveTo>
                  <a:cubicBezTo>
                    <a:pt x="291" y="0"/>
                    <a:pt x="251" y="25"/>
                    <a:pt x="251" y="65"/>
                  </a:cubicBezTo>
                  <a:cubicBezTo>
                    <a:pt x="191" y="2566"/>
                    <a:pt x="1" y="5113"/>
                    <a:pt x="37" y="7614"/>
                  </a:cubicBezTo>
                  <a:cubicBezTo>
                    <a:pt x="43" y="7654"/>
                    <a:pt x="72" y="7679"/>
                    <a:pt x="102" y="7679"/>
                  </a:cubicBezTo>
                  <a:cubicBezTo>
                    <a:pt x="126" y="7679"/>
                    <a:pt x="152" y="7663"/>
                    <a:pt x="168" y="7626"/>
                  </a:cubicBezTo>
                  <a:cubicBezTo>
                    <a:pt x="763" y="5244"/>
                    <a:pt x="953" y="2446"/>
                    <a:pt x="406" y="53"/>
                  </a:cubicBezTo>
                  <a:cubicBezTo>
                    <a:pt x="395" y="16"/>
                    <a:pt x="363" y="0"/>
                    <a:pt x="331"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0"/>
            <p:cNvSpPr/>
            <p:nvPr/>
          </p:nvSpPr>
          <p:spPr>
            <a:xfrm>
              <a:off x="4910125" y="2293275"/>
              <a:ext cx="20575" cy="285075"/>
            </a:xfrm>
            <a:custGeom>
              <a:avLst/>
              <a:gdLst/>
              <a:ahLst/>
              <a:cxnLst/>
              <a:rect l="l" t="t" r="r" b="b"/>
              <a:pathLst>
                <a:path w="823" h="11403" extrusionOk="0">
                  <a:moveTo>
                    <a:pt x="399" y="0"/>
                  </a:moveTo>
                  <a:cubicBezTo>
                    <a:pt x="355" y="0"/>
                    <a:pt x="310" y="24"/>
                    <a:pt x="298" y="72"/>
                  </a:cubicBezTo>
                  <a:cubicBezTo>
                    <a:pt x="1" y="1739"/>
                    <a:pt x="155" y="3489"/>
                    <a:pt x="143" y="5168"/>
                  </a:cubicBezTo>
                  <a:cubicBezTo>
                    <a:pt x="120" y="7215"/>
                    <a:pt x="36" y="9299"/>
                    <a:pt x="203" y="11347"/>
                  </a:cubicBezTo>
                  <a:cubicBezTo>
                    <a:pt x="189" y="11381"/>
                    <a:pt x="218" y="11403"/>
                    <a:pt x="247" y="11403"/>
                  </a:cubicBezTo>
                  <a:cubicBezTo>
                    <a:pt x="270" y="11403"/>
                    <a:pt x="293" y="11390"/>
                    <a:pt x="298" y="11359"/>
                  </a:cubicBezTo>
                  <a:cubicBezTo>
                    <a:pt x="596" y="9501"/>
                    <a:pt x="620" y="7596"/>
                    <a:pt x="632" y="5715"/>
                  </a:cubicBezTo>
                  <a:cubicBezTo>
                    <a:pt x="643" y="3858"/>
                    <a:pt x="822" y="1905"/>
                    <a:pt x="501" y="72"/>
                  </a:cubicBezTo>
                  <a:cubicBezTo>
                    <a:pt x="489" y="24"/>
                    <a:pt x="444" y="0"/>
                    <a:pt x="39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0"/>
            <p:cNvSpPr/>
            <p:nvPr/>
          </p:nvSpPr>
          <p:spPr>
            <a:xfrm>
              <a:off x="4924700" y="2281125"/>
              <a:ext cx="21775" cy="147725"/>
            </a:xfrm>
            <a:custGeom>
              <a:avLst/>
              <a:gdLst/>
              <a:ahLst/>
              <a:cxnLst/>
              <a:rect l="l" t="t" r="r" b="b"/>
              <a:pathLst>
                <a:path w="871" h="5909" extrusionOk="0">
                  <a:moveTo>
                    <a:pt x="248" y="1"/>
                  </a:moveTo>
                  <a:cubicBezTo>
                    <a:pt x="210" y="1"/>
                    <a:pt x="174" y="18"/>
                    <a:pt x="168" y="58"/>
                  </a:cubicBezTo>
                  <a:cubicBezTo>
                    <a:pt x="1" y="915"/>
                    <a:pt x="287" y="1891"/>
                    <a:pt x="370" y="2760"/>
                  </a:cubicBezTo>
                  <a:cubicBezTo>
                    <a:pt x="477" y="3772"/>
                    <a:pt x="513" y="4832"/>
                    <a:pt x="406" y="5844"/>
                  </a:cubicBezTo>
                  <a:cubicBezTo>
                    <a:pt x="399" y="5884"/>
                    <a:pt x="437" y="5909"/>
                    <a:pt x="473" y="5909"/>
                  </a:cubicBezTo>
                  <a:cubicBezTo>
                    <a:pt x="503" y="5909"/>
                    <a:pt x="531" y="5893"/>
                    <a:pt x="537" y="5856"/>
                  </a:cubicBezTo>
                  <a:cubicBezTo>
                    <a:pt x="811" y="4820"/>
                    <a:pt x="870" y="3832"/>
                    <a:pt x="822" y="2760"/>
                  </a:cubicBezTo>
                  <a:cubicBezTo>
                    <a:pt x="775" y="1903"/>
                    <a:pt x="763" y="796"/>
                    <a:pt x="334" y="34"/>
                  </a:cubicBezTo>
                  <a:cubicBezTo>
                    <a:pt x="313" y="12"/>
                    <a:pt x="279" y="1"/>
                    <a:pt x="2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50"/>
            <p:cNvSpPr/>
            <p:nvPr/>
          </p:nvSpPr>
          <p:spPr>
            <a:xfrm>
              <a:off x="4785250" y="2153300"/>
              <a:ext cx="123075" cy="91175"/>
            </a:xfrm>
            <a:custGeom>
              <a:avLst/>
              <a:gdLst/>
              <a:ahLst/>
              <a:cxnLst/>
              <a:rect l="l" t="t" r="r" b="b"/>
              <a:pathLst>
                <a:path w="4923" h="3647" extrusionOk="0">
                  <a:moveTo>
                    <a:pt x="115" y="0"/>
                  </a:moveTo>
                  <a:cubicBezTo>
                    <a:pt x="35" y="0"/>
                    <a:pt x="1" y="114"/>
                    <a:pt x="66" y="158"/>
                  </a:cubicBezTo>
                  <a:cubicBezTo>
                    <a:pt x="1781" y="1182"/>
                    <a:pt x="3424" y="2135"/>
                    <a:pt x="4793" y="3623"/>
                  </a:cubicBezTo>
                  <a:cubicBezTo>
                    <a:pt x="4801" y="3639"/>
                    <a:pt x="4814" y="3646"/>
                    <a:pt x="4827" y="3646"/>
                  </a:cubicBezTo>
                  <a:cubicBezTo>
                    <a:pt x="4870" y="3646"/>
                    <a:pt x="4922" y="3571"/>
                    <a:pt x="4876" y="3516"/>
                  </a:cubicBezTo>
                  <a:cubicBezTo>
                    <a:pt x="3626" y="2004"/>
                    <a:pt x="2019" y="611"/>
                    <a:pt x="138" y="3"/>
                  </a:cubicBezTo>
                  <a:cubicBezTo>
                    <a:pt x="130" y="1"/>
                    <a:pt x="122" y="0"/>
                    <a:pt x="115"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50"/>
            <p:cNvSpPr/>
            <p:nvPr/>
          </p:nvSpPr>
          <p:spPr>
            <a:xfrm>
              <a:off x="4764625" y="2124425"/>
              <a:ext cx="152450" cy="131675"/>
            </a:xfrm>
            <a:custGeom>
              <a:avLst/>
              <a:gdLst/>
              <a:ahLst/>
              <a:cxnLst/>
              <a:rect l="l" t="t" r="r" b="b"/>
              <a:pathLst>
                <a:path w="6098" h="5267" extrusionOk="0">
                  <a:moveTo>
                    <a:pt x="142" y="0"/>
                  </a:moveTo>
                  <a:cubicBezTo>
                    <a:pt x="54" y="0"/>
                    <a:pt x="1" y="105"/>
                    <a:pt x="70" y="194"/>
                  </a:cubicBezTo>
                  <a:cubicBezTo>
                    <a:pt x="1772" y="2158"/>
                    <a:pt x="4797" y="2635"/>
                    <a:pt x="5916" y="5218"/>
                  </a:cubicBezTo>
                  <a:cubicBezTo>
                    <a:pt x="5928" y="5252"/>
                    <a:pt x="5955" y="5266"/>
                    <a:pt x="5984" y="5266"/>
                  </a:cubicBezTo>
                  <a:cubicBezTo>
                    <a:pt x="6038" y="5266"/>
                    <a:pt x="6098" y="5217"/>
                    <a:pt x="6082" y="5147"/>
                  </a:cubicBezTo>
                  <a:cubicBezTo>
                    <a:pt x="5261" y="2694"/>
                    <a:pt x="2356" y="1135"/>
                    <a:pt x="201" y="15"/>
                  </a:cubicBezTo>
                  <a:cubicBezTo>
                    <a:pt x="180" y="5"/>
                    <a:pt x="160" y="0"/>
                    <a:pt x="142"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50"/>
            <p:cNvSpPr/>
            <p:nvPr/>
          </p:nvSpPr>
          <p:spPr>
            <a:xfrm>
              <a:off x="4837800" y="2114175"/>
              <a:ext cx="92375" cy="83800"/>
            </a:xfrm>
            <a:custGeom>
              <a:avLst/>
              <a:gdLst/>
              <a:ahLst/>
              <a:cxnLst/>
              <a:rect l="l" t="t" r="r" b="b"/>
              <a:pathLst>
                <a:path w="3695" h="3352" extrusionOk="0">
                  <a:moveTo>
                    <a:pt x="133" y="1"/>
                  </a:moveTo>
                  <a:cubicBezTo>
                    <a:pt x="68" y="1"/>
                    <a:pt x="1" y="79"/>
                    <a:pt x="72" y="140"/>
                  </a:cubicBezTo>
                  <a:cubicBezTo>
                    <a:pt x="1239" y="1164"/>
                    <a:pt x="2489" y="1973"/>
                    <a:pt x="3382" y="3295"/>
                  </a:cubicBezTo>
                  <a:cubicBezTo>
                    <a:pt x="3414" y="3334"/>
                    <a:pt x="3459" y="3351"/>
                    <a:pt x="3502" y="3351"/>
                  </a:cubicBezTo>
                  <a:cubicBezTo>
                    <a:pt x="3602" y="3351"/>
                    <a:pt x="3694" y="3263"/>
                    <a:pt x="3620" y="3164"/>
                  </a:cubicBezTo>
                  <a:cubicBezTo>
                    <a:pt x="2810" y="1902"/>
                    <a:pt x="1560" y="652"/>
                    <a:pt x="167" y="9"/>
                  </a:cubicBezTo>
                  <a:cubicBezTo>
                    <a:pt x="156" y="3"/>
                    <a:pt x="145"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50"/>
            <p:cNvSpPr/>
            <p:nvPr/>
          </p:nvSpPr>
          <p:spPr>
            <a:xfrm>
              <a:off x="4804600" y="2077400"/>
              <a:ext cx="137300" cy="113700"/>
            </a:xfrm>
            <a:custGeom>
              <a:avLst/>
              <a:gdLst/>
              <a:ahLst/>
              <a:cxnLst/>
              <a:rect l="l" t="t" r="r" b="b"/>
              <a:pathLst>
                <a:path w="5492" h="4548" extrusionOk="0">
                  <a:moveTo>
                    <a:pt x="106" y="0"/>
                  </a:moveTo>
                  <a:cubicBezTo>
                    <a:pt x="35" y="0"/>
                    <a:pt x="1" y="114"/>
                    <a:pt x="66" y="158"/>
                  </a:cubicBezTo>
                  <a:cubicBezTo>
                    <a:pt x="900" y="730"/>
                    <a:pt x="1793" y="1206"/>
                    <a:pt x="2662" y="1765"/>
                  </a:cubicBezTo>
                  <a:cubicBezTo>
                    <a:pt x="3602" y="2361"/>
                    <a:pt x="4936" y="3206"/>
                    <a:pt x="5103" y="4409"/>
                  </a:cubicBezTo>
                  <a:cubicBezTo>
                    <a:pt x="5124" y="4504"/>
                    <a:pt x="5206" y="4547"/>
                    <a:pt x="5288" y="4547"/>
                  </a:cubicBezTo>
                  <a:cubicBezTo>
                    <a:pt x="5390" y="4547"/>
                    <a:pt x="5491" y="4480"/>
                    <a:pt x="5472" y="4361"/>
                  </a:cubicBezTo>
                  <a:cubicBezTo>
                    <a:pt x="5341" y="3349"/>
                    <a:pt x="4507" y="2611"/>
                    <a:pt x="3733" y="2027"/>
                  </a:cubicBezTo>
                  <a:cubicBezTo>
                    <a:pt x="2614" y="1194"/>
                    <a:pt x="1424" y="527"/>
                    <a:pt x="126" y="3"/>
                  </a:cubicBezTo>
                  <a:cubicBezTo>
                    <a:pt x="119" y="1"/>
                    <a:pt x="112" y="0"/>
                    <a:pt x="10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50"/>
            <p:cNvSpPr/>
            <p:nvPr/>
          </p:nvSpPr>
          <p:spPr>
            <a:xfrm>
              <a:off x="4823650" y="2054175"/>
              <a:ext cx="115725" cy="117350"/>
            </a:xfrm>
            <a:custGeom>
              <a:avLst/>
              <a:gdLst/>
              <a:ahLst/>
              <a:cxnLst/>
              <a:rect l="l" t="t" r="r" b="b"/>
              <a:pathLst>
                <a:path w="4629" h="4694" extrusionOk="0">
                  <a:moveTo>
                    <a:pt x="148" y="1"/>
                  </a:moveTo>
                  <a:cubicBezTo>
                    <a:pt x="56" y="1"/>
                    <a:pt x="1" y="117"/>
                    <a:pt x="66" y="182"/>
                  </a:cubicBezTo>
                  <a:cubicBezTo>
                    <a:pt x="721" y="861"/>
                    <a:pt x="1590" y="1325"/>
                    <a:pt x="2305" y="1932"/>
                  </a:cubicBezTo>
                  <a:cubicBezTo>
                    <a:pt x="3162" y="2671"/>
                    <a:pt x="4079" y="3516"/>
                    <a:pt x="4460" y="4623"/>
                  </a:cubicBezTo>
                  <a:cubicBezTo>
                    <a:pt x="4470" y="4673"/>
                    <a:pt x="4503" y="4694"/>
                    <a:pt x="4536" y="4694"/>
                  </a:cubicBezTo>
                  <a:cubicBezTo>
                    <a:pt x="4582" y="4694"/>
                    <a:pt x="4628" y="4655"/>
                    <a:pt x="4614" y="4599"/>
                  </a:cubicBezTo>
                  <a:cubicBezTo>
                    <a:pt x="4329" y="3587"/>
                    <a:pt x="3638" y="2778"/>
                    <a:pt x="2948" y="2040"/>
                  </a:cubicBezTo>
                  <a:cubicBezTo>
                    <a:pt x="2233" y="1289"/>
                    <a:pt x="1174" y="349"/>
                    <a:pt x="173" y="4"/>
                  </a:cubicBezTo>
                  <a:cubicBezTo>
                    <a:pt x="165" y="2"/>
                    <a:pt x="156" y="1"/>
                    <a:pt x="148"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50"/>
            <p:cNvSpPr/>
            <p:nvPr/>
          </p:nvSpPr>
          <p:spPr>
            <a:xfrm>
              <a:off x="4835400" y="2043475"/>
              <a:ext cx="104950" cy="103600"/>
            </a:xfrm>
            <a:custGeom>
              <a:avLst/>
              <a:gdLst/>
              <a:ahLst/>
              <a:cxnLst/>
              <a:rect l="l" t="t" r="r" b="b"/>
              <a:pathLst>
                <a:path w="4198" h="4144" extrusionOk="0">
                  <a:moveTo>
                    <a:pt x="137" y="1"/>
                  </a:moveTo>
                  <a:cubicBezTo>
                    <a:pt x="66" y="1"/>
                    <a:pt x="1" y="110"/>
                    <a:pt x="61" y="170"/>
                  </a:cubicBezTo>
                  <a:cubicBezTo>
                    <a:pt x="1406" y="1455"/>
                    <a:pt x="3120" y="2360"/>
                    <a:pt x="3978" y="4087"/>
                  </a:cubicBezTo>
                  <a:cubicBezTo>
                    <a:pt x="3996" y="4127"/>
                    <a:pt x="4026" y="4144"/>
                    <a:pt x="4057" y="4144"/>
                  </a:cubicBezTo>
                  <a:cubicBezTo>
                    <a:pt x="4125" y="4144"/>
                    <a:pt x="4197" y="4062"/>
                    <a:pt x="4156" y="3980"/>
                  </a:cubicBezTo>
                  <a:cubicBezTo>
                    <a:pt x="3406" y="2289"/>
                    <a:pt x="1739" y="908"/>
                    <a:pt x="180" y="15"/>
                  </a:cubicBezTo>
                  <a:cubicBezTo>
                    <a:pt x="166" y="5"/>
                    <a:pt x="151" y="1"/>
                    <a:pt x="137"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50"/>
            <p:cNvSpPr/>
            <p:nvPr/>
          </p:nvSpPr>
          <p:spPr>
            <a:xfrm>
              <a:off x="4860725" y="2043825"/>
              <a:ext cx="83525" cy="81050"/>
            </a:xfrm>
            <a:custGeom>
              <a:avLst/>
              <a:gdLst/>
              <a:ahLst/>
              <a:cxnLst/>
              <a:rect l="l" t="t" r="r" b="b"/>
              <a:pathLst>
                <a:path w="3341" h="3242" extrusionOk="0">
                  <a:moveTo>
                    <a:pt x="119" y="1"/>
                  </a:moveTo>
                  <a:cubicBezTo>
                    <a:pt x="47" y="1"/>
                    <a:pt x="0" y="85"/>
                    <a:pt x="60" y="144"/>
                  </a:cubicBezTo>
                  <a:cubicBezTo>
                    <a:pt x="1107" y="1144"/>
                    <a:pt x="2250" y="1942"/>
                    <a:pt x="3036" y="3180"/>
                  </a:cubicBezTo>
                  <a:cubicBezTo>
                    <a:pt x="3069" y="3223"/>
                    <a:pt x="3113" y="3242"/>
                    <a:pt x="3155" y="3242"/>
                  </a:cubicBezTo>
                  <a:cubicBezTo>
                    <a:pt x="3252" y="3242"/>
                    <a:pt x="3340" y="3148"/>
                    <a:pt x="3274" y="3049"/>
                  </a:cubicBezTo>
                  <a:cubicBezTo>
                    <a:pt x="2548" y="1834"/>
                    <a:pt x="1429" y="632"/>
                    <a:pt x="167" y="13"/>
                  </a:cubicBezTo>
                  <a:cubicBezTo>
                    <a:pt x="150" y="5"/>
                    <a:pt x="134" y="1"/>
                    <a:pt x="119"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50"/>
            <p:cNvSpPr/>
            <p:nvPr/>
          </p:nvSpPr>
          <p:spPr>
            <a:xfrm>
              <a:off x="4863925" y="2024000"/>
              <a:ext cx="63200" cy="70275"/>
            </a:xfrm>
            <a:custGeom>
              <a:avLst/>
              <a:gdLst/>
              <a:ahLst/>
              <a:cxnLst/>
              <a:rect l="l" t="t" r="r" b="b"/>
              <a:pathLst>
                <a:path w="2528" h="2811" extrusionOk="0">
                  <a:moveTo>
                    <a:pt x="109" y="0"/>
                  </a:moveTo>
                  <a:cubicBezTo>
                    <a:pt x="44" y="0"/>
                    <a:pt x="0" y="77"/>
                    <a:pt x="51" y="127"/>
                  </a:cubicBezTo>
                  <a:cubicBezTo>
                    <a:pt x="872" y="925"/>
                    <a:pt x="1837" y="1556"/>
                    <a:pt x="2230" y="2711"/>
                  </a:cubicBezTo>
                  <a:cubicBezTo>
                    <a:pt x="2248" y="2780"/>
                    <a:pt x="2301" y="2810"/>
                    <a:pt x="2355" y="2810"/>
                  </a:cubicBezTo>
                  <a:cubicBezTo>
                    <a:pt x="2440" y="2810"/>
                    <a:pt x="2528" y="2737"/>
                    <a:pt x="2491" y="2627"/>
                  </a:cubicBezTo>
                  <a:cubicBezTo>
                    <a:pt x="2122" y="1484"/>
                    <a:pt x="1170" y="603"/>
                    <a:pt x="146" y="8"/>
                  </a:cubicBezTo>
                  <a:cubicBezTo>
                    <a:pt x="133" y="3"/>
                    <a:pt x="121" y="0"/>
                    <a:pt x="10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50"/>
            <p:cNvSpPr/>
            <p:nvPr/>
          </p:nvSpPr>
          <p:spPr>
            <a:xfrm>
              <a:off x="4838025" y="1978775"/>
              <a:ext cx="87450" cy="79950"/>
            </a:xfrm>
            <a:custGeom>
              <a:avLst/>
              <a:gdLst/>
              <a:ahLst/>
              <a:cxnLst/>
              <a:rect l="l" t="t" r="r" b="b"/>
              <a:pathLst>
                <a:path w="3498" h="3198" extrusionOk="0">
                  <a:moveTo>
                    <a:pt x="115" y="1"/>
                  </a:moveTo>
                  <a:cubicBezTo>
                    <a:pt x="47" y="1"/>
                    <a:pt x="0" y="98"/>
                    <a:pt x="63" y="150"/>
                  </a:cubicBezTo>
                  <a:cubicBezTo>
                    <a:pt x="1087" y="1079"/>
                    <a:pt x="2634" y="1638"/>
                    <a:pt x="3099" y="3055"/>
                  </a:cubicBezTo>
                  <a:cubicBezTo>
                    <a:pt x="3128" y="3154"/>
                    <a:pt x="3207" y="3198"/>
                    <a:pt x="3284" y="3198"/>
                  </a:cubicBezTo>
                  <a:cubicBezTo>
                    <a:pt x="3393" y="3198"/>
                    <a:pt x="3498" y="3111"/>
                    <a:pt x="3456" y="2972"/>
                  </a:cubicBezTo>
                  <a:cubicBezTo>
                    <a:pt x="3015" y="1603"/>
                    <a:pt x="1444" y="484"/>
                    <a:pt x="146" y="7"/>
                  </a:cubicBezTo>
                  <a:cubicBezTo>
                    <a:pt x="136" y="3"/>
                    <a:pt x="125" y="1"/>
                    <a:pt x="115"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50"/>
            <p:cNvSpPr/>
            <p:nvPr/>
          </p:nvSpPr>
          <p:spPr>
            <a:xfrm>
              <a:off x="4814900" y="1939025"/>
              <a:ext cx="102700" cy="83475"/>
            </a:xfrm>
            <a:custGeom>
              <a:avLst/>
              <a:gdLst/>
              <a:ahLst/>
              <a:cxnLst/>
              <a:rect l="l" t="t" r="r" b="b"/>
              <a:pathLst>
                <a:path w="4108" h="3339" extrusionOk="0">
                  <a:moveTo>
                    <a:pt x="160" y="0"/>
                  </a:moveTo>
                  <a:cubicBezTo>
                    <a:pt x="66" y="0"/>
                    <a:pt x="1" y="122"/>
                    <a:pt x="71" y="192"/>
                  </a:cubicBezTo>
                  <a:cubicBezTo>
                    <a:pt x="1154" y="1371"/>
                    <a:pt x="2869" y="1824"/>
                    <a:pt x="3714" y="3252"/>
                  </a:cubicBezTo>
                  <a:cubicBezTo>
                    <a:pt x="3750" y="3313"/>
                    <a:pt x="3803" y="3338"/>
                    <a:pt x="3856" y="3338"/>
                  </a:cubicBezTo>
                  <a:cubicBezTo>
                    <a:pt x="3980" y="3338"/>
                    <a:pt x="4107" y="3200"/>
                    <a:pt x="4024" y="3050"/>
                  </a:cubicBezTo>
                  <a:cubicBezTo>
                    <a:pt x="3274" y="1585"/>
                    <a:pt x="1595" y="752"/>
                    <a:pt x="214" y="14"/>
                  </a:cubicBezTo>
                  <a:cubicBezTo>
                    <a:pt x="195" y="5"/>
                    <a:pt x="177" y="0"/>
                    <a:pt x="16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50"/>
            <p:cNvSpPr/>
            <p:nvPr/>
          </p:nvSpPr>
          <p:spPr>
            <a:xfrm>
              <a:off x="4833475" y="1883325"/>
              <a:ext cx="102600" cy="115975"/>
            </a:xfrm>
            <a:custGeom>
              <a:avLst/>
              <a:gdLst/>
              <a:ahLst/>
              <a:cxnLst/>
              <a:rect l="l" t="t" r="r" b="b"/>
              <a:pathLst>
                <a:path w="4104" h="4639" extrusionOk="0">
                  <a:moveTo>
                    <a:pt x="98" y="0"/>
                  </a:moveTo>
                  <a:cubicBezTo>
                    <a:pt x="48" y="0"/>
                    <a:pt x="1" y="64"/>
                    <a:pt x="19" y="134"/>
                  </a:cubicBezTo>
                  <a:cubicBezTo>
                    <a:pt x="864" y="1920"/>
                    <a:pt x="2555" y="3337"/>
                    <a:pt x="3995" y="4623"/>
                  </a:cubicBezTo>
                  <a:cubicBezTo>
                    <a:pt x="4006" y="4634"/>
                    <a:pt x="4019" y="4639"/>
                    <a:pt x="4030" y="4639"/>
                  </a:cubicBezTo>
                  <a:cubicBezTo>
                    <a:pt x="4070" y="4639"/>
                    <a:pt x="4103" y="4588"/>
                    <a:pt x="4067" y="4552"/>
                  </a:cubicBezTo>
                  <a:cubicBezTo>
                    <a:pt x="2614" y="3135"/>
                    <a:pt x="1400" y="1623"/>
                    <a:pt x="149" y="27"/>
                  </a:cubicBezTo>
                  <a:cubicBezTo>
                    <a:pt x="134" y="8"/>
                    <a:pt x="116" y="0"/>
                    <a:pt x="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50"/>
            <p:cNvSpPr/>
            <p:nvPr/>
          </p:nvSpPr>
          <p:spPr>
            <a:xfrm>
              <a:off x="4798350" y="1964500"/>
              <a:ext cx="95950" cy="101950"/>
            </a:xfrm>
            <a:custGeom>
              <a:avLst/>
              <a:gdLst/>
              <a:ahLst/>
              <a:cxnLst/>
              <a:rect l="l" t="t" r="r" b="b"/>
              <a:pathLst>
                <a:path w="3838" h="4078" extrusionOk="0">
                  <a:moveTo>
                    <a:pt x="144" y="1"/>
                  </a:moveTo>
                  <a:cubicBezTo>
                    <a:pt x="67" y="1"/>
                    <a:pt x="1" y="78"/>
                    <a:pt x="54" y="150"/>
                  </a:cubicBezTo>
                  <a:cubicBezTo>
                    <a:pt x="1066" y="1555"/>
                    <a:pt x="2543" y="2543"/>
                    <a:pt x="3495" y="3995"/>
                  </a:cubicBezTo>
                  <a:cubicBezTo>
                    <a:pt x="3534" y="4053"/>
                    <a:pt x="3588" y="4077"/>
                    <a:pt x="3638" y="4077"/>
                  </a:cubicBezTo>
                  <a:cubicBezTo>
                    <a:pt x="3744" y="4077"/>
                    <a:pt x="3838" y="3973"/>
                    <a:pt x="3757" y="3852"/>
                  </a:cubicBezTo>
                  <a:cubicBezTo>
                    <a:pt x="2852" y="2376"/>
                    <a:pt x="1531" y="1138"/>
                    <a:pt x="221" y="31"/>
                  </a:cubicBezTo>
                  <a:cubicBezTo>
                    <a:pt x="197" y="10"/>
                    <a:pt x="170" y="1"/>
                    <a:pt x="14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50"/>
            <p:cNvSpPr/>
            <p:nvPr/>
          </p:nvSpPr>
          <p:spPr>
            <a:xfrm>
              <a:off x="4812675" y="1978275"/>
              <a:ext cx="51025" cy="78125"/>
            </a:xfrm>
            <a:custGeom>
              <a:avLst/>
              <a:gdLst/>
              <a:ahLst/>
              <a:cxnLst/>
              <a:rect l="l" t="t" r="r" b="b"/>
              <a:pathLst>
                <a:path w="2041" h="3125" extrusionOk="0">
                  <a:moveTo>
                    <a:pt x="134" y="0"/>
                  </a:moveTo>
                  <a:cubicBezTo>
                    <a:pt x="68" y="0"/>
                    <a:pt x="0" y="73"/>
                    <a:pt x="17" y="158"/>
                  </a:cubicBezTo>
                  <a:cubicBezTo>
                    <a:pt x="327" y="1218"/>
                    <a:pt x="1184" y="2254"/>
                    <a:pt x="1863" y="3111"/>
                  </a:cubicBezTo>
                  <a:cubicBezTo>
                    <a:pt x="1877" y="3121"/>
                    <a:pt x="1894" y="3125"/>
                    <a:pt x="1910" y="3125"/>
                  </a:cubicBezTo>
                  <a:cubicBezTo>
                    <a:pt x="1975" y="3125"/>
                    <a:pt x="2041" y="3061"/>
                    <a:pt x="1994" y="3004"/>
                  </a:cubicBezTo>
                  <a:cubicBezTo>
                    <a:pt x="1684" y="2528"/>
                    <a:pt x="1386" y="2051"/>
                    <a:pt x="1124" y="1539"/>
                  </a:cubicBezTo>
                  <a:cubicBezTo>
                    <a:pt x="839" y="1039"/>
                    <a:pt x="600" y="468"/>
                    <a:pt x="208" y="39"/>
                  </a:cubicBezTo>
                  <a:cubicBezTo>
                    <a:pt x="187" y="12"/>
                    <a:pt x="161" y="0"/>
                    <a:pt x="1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50"/>
            <p:cNvSpPr/>
            <p:nvPr/>
          </p:nvSpPr>
          <p:spPr>
            <a:xfrm>
              <a:off x="4818525" y="2040775"/>
              <a:ext cx="66800" cy="93025"/>
            </a:xfrm>
            <a:custGeom>
              <a:avLst/>
              <a:gdLst/>
              <a:ahLst/>
              <a:cxnLst/>
              <a:rect l="l" t="t" r="r" b="b"/>
              <a:pathLst>
                <a:path w="2672" h="3721" extrusionOk="0">
                  <a:moveTo>
                    <a:pt x="130" y="1"/>
                  </a:moveTo>
                  <a:cubicBezTo>
                    <a:pt x="61" y="1"/>
                    <a:pt x="1" y="67"/>
                    <a:pt x="45" y="147"/>
                  </a:cubicBezTo>
                  <a:cubicBezTo>
                    <a:pt x="712" y="1385"/>
                    <a:pt x="1652" y="2456"/>
                    <a:pt x="2367" y="3659"/>
                  </a:cubicBezTo>
                  <a:cubicBezTo>
                    <a:pt x="2395" y="3702"/>
                    <a:pt x="2437" y="3720"/>
                    <a:pt x="2478" y="3720"/>
                  </a:cubicBezTo>
                  <a:cubicBezTo>
                    <a:pt x="2575" y="3720"/>
                    <a:pt x="2672" y="3621"/>
                    <a:pt x="2605" y="3504"/>
                  </a:cubicBezTo>
                  <a:cubicBezTo>
                    <a:pt x="1974" y="2278"/>
                    <a:pt x="1236" y="956"/>
                    <a:pt x="200" y="28"/>
                  </a:cubicBezTo>
                  <a:cubicBezTo>
                    <a:pt x="178" y="9"/>
                    <a:pt x="153" y="1"/>
                    <a:pt x="13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50"/>
            <p:cNvSpPr/>
            <p:nvPr/>
          </p:nvSpPr>
          <p:spPr>
            <a:xfrm>
              <a:off x="4823525" y="2057525"/>
              <a:ext cx="39775" cy="51375"/>
            </a:xfrm>
            <a:custGeom>
              <a:avLst/>
              <a:gdLst/>
              <a:ahLst/>
              <a:cxnLst/>
              <a:rect l="l" t="t" r="r" b="b"/>
              <a:pathLst>
                <a:path w="1591" h="2055" extrusionOk="0">
                  <a:moveTo>
                    <a:pt x="163" y="1"/>
                  </a:moveTo>
                  <a:cubicBezTo>
                    <a:pt x="80" y="1"/>
                    <a:pt x="0" y="86"/>
                    <a:pt x="59" y="155"/>
                  </a:cubicBezTo>
                  <a:cubicBezTo>
                    <a:pt x="274" y="441"/>
                    <a:pt x="524" y="679"/>
                    <a:pt x="714" y="953"/>
                  </a:cubicBezTo>
                  <a:cubicBezTo>
                    <a:pt x="940" y="1251"/>
                    <a:pt x="1107" y="1584"/>
                    <a:pt x="1226" y="1941"/>
                  </a:cubicBezTo>
                  <a:cubicBezTo>
                    <a:pt x="1254" y="2021"/>
                    <a:pt x="1321" y="2054"/>
                    <a:pt x="1387" y="2054"/>
                  </a:cubicBezTo>
                  <a:cubicBezTo>
                    <a:pt x="1489" y="2054"/>
                    <a:pt x="1591" y="1974"/>
                    <a:pt x="1548" y="1858"/>
                  </a:cubicBezTo>
                  <a:cubicBezTo>
                    <a:pt x="1309" y="1167"/>
                    <a:pt x="881" y="334"/>
                    <a:pt x="214" y="12"/>
                  </a:cubicBezTo>
                  <a:cubicBezTo>
                    <a:pt x="198" y="4"/>
                    <a:pt x="181" y="1"/>
                    <a:pt x="16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12002" name="Google Shape;12002;p50"/>
            <p:cNvSpPr/>
            <p:nvPr/>
          </p:nvSpPr>
          <p:spPr>
            <a:xfrm>
              <a:off x="4939700" y="2684725"/>
              <a:ext cx="115400" cy="165900"/>
            </a:xfrm>
            <a:custGeom>
              <a:avLst/>
              <a:gdLst/>
              <a:ahLst/>
              <a:cxnLst/>
              <a:rect l="l" t="t" r="r" b="b"/>
              <a:pathLst>
                <a:path w="4616" h="6636" extrusionOk="0">
                  <a:moveTo>
                    <a:pt x="4459" y="0"/>
                  </a:moveTo>
                  <a:cubicBezTo>
                    <a:pt x="4433" y="0"/>
                    <a:pt x="4405" y="10"/>
                    <a:pt x="4378" y="35"/>
                  </a:cubicBezTo>
                  <a:cubicBezTo>
                    <a:pt x="2497" y="1702"/>
                    <a:pt x="484" y="3988"/>
                    <a:pt x="8" y="6535"/>
                  </a:cubicBezTo>
                  <a:cubicBezTo>
                    <a:pt x="0" y="6590"/>
                    <a:pt x="50" y="6635"/>
                    <a:pt x="98" y="6635"/>
                  </a:cubicBezTo>
                  <a:cubicBezTo>
                    <a:pt x="122" y="6635"/>
                    <a:pt x="147" y="6623"/>
                    <a:pt x="163" y="6595"/>
                  </a:cubicBezTo>
                  <a:cubicBezTo>
                    <a:pt x="1401" y="4214"/>
                    <a:pt x="2687" y="2178"/>
                    <a:pt x="4533" y="213"/>
                  </a:cubicBezTo>
                  <a:cubicBezTo>
                    <a:pt x="4616" y="121"/>
                    <a:pt x="4549" y="0"/>
                    <a:pt x="445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50"/>
            <p:cNvSpPr/>
            <p:nvPr/>
          </p:nvSpPr>
          <p:spPr>
            <a:xfrm>
              <a:off x="4931050" y="2703450"/>
              <a:ext cx="55350" cy="66500"/>
            </a:xfrm>
            <a:custGeom>
              <a:avLst/>
              <a:gdLst/>
              <a:ahLst/>
              <a:cxnLst/>
              <a:rect l="l" t="t" r="r" b="b"/>
              <a:pathLst>
                <a:path w="2214" h="2660" extrusionOk="0">
                  <a:moveTo>
                    <a:pt x="2050" y="1"/>
                  </a:moveTo>
                  <a:cubicBezTo>
                    <a:pt x="2024" y="1"/>
                    <a:pt x="1998" y="8"/>
                    <a:pt x="1973" y="24"/>
                  </a:cubicBezTo>
                  <a:cubicBezTo>
                    <a:pt x="1545" y="393"/>
                    <a:pt x="1152" y="810"/>
                    <a:pt x="759" y="1250"/>
                  </a:cubicBezTo>
                  <a:cubicBezTo>
                    <a:pt x="414" y="1619"/>
                    <a:pt x="80" y="2048"/>
                    <a:pt x="9" y="2548"/>
                  </a:cubicBezTo>
                  <a:cubicBezTo>
                    <a:pt x="1" y="2620"/>
                    <a:pt x="58" y="2660"/>
                    <a:pt x="121" y="2660"/>
                  </a:cubicBezTo>
                  <a:cubicBezTo>
                    <a:pt x="152" y="2660"/>
                    <a:pt x="184" y="2651"/>
                    <a:pt x="211" y="2631"/>
                  </a:cubicBezTo>
                  <a:cubicBezTo>
                    <a:pt x="568" y="2274"/>
                    <a:pt x="830" y="1810"/>
                    <a:pt x="1140" y="1417"/>
                  </a:cubicBezTo>
                  <a:cubicBezTo>
                    <a:pt x="1485" y="1000"/>
                    <a:pt x="1854" y="631"/>
                    <a:pt x="2140" y="167"/>
                  </a:cubicBezTo>
                  <a:cubicBezTo>
                    <a:pt x="2214" y="84"/>
                    <a:pt x="2138" y="1"/>
                    <a:pt x="2050"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50"/>
            <p:cNvSpPr/>
            <p:nvPr/>
          </p:nvSpPr>
          <p:spPr>
            <a:xfrm>
              <a:off x="4936725" y="2703025"/>
              <a:ext cx="36100" cy="104125"/>
            </a:xfrm>
            <a:custGeom>
              <a:avLst/>
              <a:gdLst/>
              <a:ahLst/>
              <a:cxnLst/>
              <a:rect l="l" t="t" r="r" b="b"/>
              <a:pathLst>
                <a:path w="1444" h="4165" extrusionOk="0">
                  <a:moveTo>
                    <a:pt x="1394" y="1"/>
                  </a:moveTo>
                  <a:cubicBezTo>
                    <a:pt x="1371" y="1"/>
                    <a:pt x="1347" y="13"/>
                    <a:pt x="1342" y="41"/>
                  </a:cubicBezTo>
                  <a:cubicBezTo>
                    <a:pt x="1115" y="1458"/>
                    <a:pt x="413" y="2732"/>
                    <a:pt x="8" y="4101"/>
                  </a:cubicBezTo>
                  <a:cubicBezTo>
                    <a:pt x="0" y="4133"/>
                    <a:pt x="29" y="4164"/>
                    <a:pt x="60" y="4164"/>
                  </a:cubicBezTo>
                  <a:cubicBezTo>
                    <a:pt x="76" y="4164"/>
                    <a:pt x="91" y="4156"/>
                    <a:pt x="103" y="4137"/>
                  </a:cubicBezTo>
                  <a:cubicBezTo>
                    <a:pt x="663" y="2827"/>
                    <a:pt x="1258" y="1470"/>
                    <a:pt x="1437" y="41"/>
                  </a:cubicBezTo>
                  <a:cubicBezTo>
                    <a:pt x="1443" y="16"/>
                    <a:pt x="1420" y="1"/>
                    <a:pt x="139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50"/>
            <p:cNvSpPr/>
            <p:nvPr/>
          </p:nvSpPr>
          <p:spPr>
            <a:xfrm>
              <a:off x="4885725" y="2890100"/>
              <a:ext cx="87100" cy="175975"/>
            </a:xfrm>
            <a:custGeom>
              <a:avLst/>
              <a:gdLst/>
              <a:ahLst/>
              <a:cxnLst/>
              <a:rect l="l" t="t" r="r" b="b"/>
              <a:pathLst>
                <a:path w="3484" h="7039" extrusionOk="0">
                  <a:moveTo>
                    <a:pt x="3434" y="0"/>
                  </a:moveTo>
                  <a:cubicBezTo>
                    <a:pt x="3425" y="0"/>
                    <a:pt x="3416" y="3"/>
                    <a:pt x="3405" y="11"/>
                  </a:cubicBezTo>
                  <a:cubicBezTo>
                    <a:pt x="1572" y="1726"/>
                    <a:pt x="0" y="4452"/>
                    <a:pt x="357" y="7012"/>
                  </a:cubicBezTo>
                  <a:cubicBezTo>
                    <a:pt x="362" y="7031"/>
                    <a:pt x="376" y="7039"/>
                    <a:pt x="392" y="7039"/>
                  </a:cubicBezTo>
                  <a:cubicBezTo>
                    <a:pt x="415" y="7039"/>
                    <a:pt x="441" y="7022"/>
                    <a:pt x="441" y="7000"/>
                  </a:cubicBezTo>
                  <a:cubicBezTo>
                    <a:pt x="703" y="4405"/>
                    <a:pt x="1893" y="2083"/>
                    <a:pt x="3465" y="71"/>
                  </a:cubicBezTo>
                  <a:cubicBezTo>
                    <a:pt x="3484" y="43"/>
                    <a:pt x="3466" y="0"/>
                    <a:pt x="3434"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50"/>
            <p:cNvSpPr/>
            <p:nvPr/>
          </p:nvSpPr>
          <p:spPr>
            <a:xfrm>
              <a:off x="4908350" y="2920850"/>
              <a:ext cx="48300" cy="62275"/>
            </a:xfrm>
            <a:custGeom>
              <a:avLst/>
              <a:gdLst/>
              <a:ahLst/>
              <a:cxnLst/>
              <a:rect l="l" t="t" r="r" b="b"/>
              <a:pathLst>
                <a:path w="1932" h="2491" extrusionOk="0">
                  <a:moveTo>
                    <a:pt x="1779" y="0"/>
                  </a:moveTo>
                  <a:cubicBezTo>
                    <a:pt x="1759" y="0"/>
                    <a:pt x="1737" y="6"/>
                    <a:pt x="1715" y="19"/>
                  </a:cubicBezTo>
                  <a:cubicBezTo>
                    <a:pt x="953" y="579"/>
                    <a:pt x="429" y="1448"/>
                    <a:pt x="36" y="2282"/>
                  </a:cubicBezTo>
                  <a:cubicBezTo>
                    <a:pt x="0" y="2380"/>
                    <a:pt x="84" y="2491"/>
                    <a:pt x="169" y="2491"/>
                  </a:cubicBezTo>
                  <a:cubicBezTo>
                    <a:pt x="198" y="2491"/>
                    <a:pt x="226" y="2478"/>
                    <a:pt x="250" y="2448"/>
                  </a:cubicBezTo>
                  <a:cubicBezTo>
                    <a:pt x="881" y="1793"/>
                    <a:pt x="1536" y="1031"/>
                    <a:pt x="1893" y="198"/>
                  </a:cubicBezTo>
                  <a:cubicBezTo>
                    <a:pt x="1932" y="111"/>
                    <a:pt x="1868" y="0"/>
                    <a:pt x="1779"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50"/>
            <p:cNvSpPr/>
            <p:nvPr/>
          </p:nvSpPr>
          <p:spPr>
            <a:xfrm>
              <a:off x="4897925" y="3009225"/>
              <a:ext cx="52150" cy="54425"/>
            </a:xfrm>
            <a:custGeom>
              <a:avLst/>
              <a:gdLst/>
              <a:ahLst/>
              <a:cxnLst/>
              <a:rect l="l" t="t" r="r" b="b"/>
              <a:pathLst>
                <a:path w="2086" h="2177" extrusionOk="0">
                  <a:moveTo>
                    <a:pt x="1988" y="0"/>
                  </a:moveTo>
                  <a:cubicBezTo>
                    <a:pt x="1977" y="0"/>
                    <a:pt x="1965" y="3"/>
                    <a:pt x="1953" y="9"/>
                  </a:cubicBezTo>
                  <a:cubicBezTo>
                    <a:pt x="1429" y="294"/>
                    <a:pt x="1048" y="783"/>
                    <a:pt x="691" y="1247"/>
                  </a:cubicBezTo>
                  <a:cubicBezTo>
                    <a:pt x="631" y="1330"/>
                    <a:pt x="0" y="2045"/>
                    <a:pt x="191" y="2164"/>
                  </a:cubicBezTo>
                  <a:cubicBezTo>
                    <a:pt x="200" y="2173"/>
                    <a:pt x="208" y="2177"/>
                    <a:pt x="216" y="2177"/>
                  </a:cubicBezTo>
                  <a:cubicBezTo>
                    <a:pt x="236" y="2177"/>
                    <a:pt x="247" y="2146"/>
                    <a:pt x="238" y="2128"/>
                  </a:cubicBezTo>
                  <a:lnTo>
                    <a:pt x="238" y="2128"/>
                  </a:lnTo>
                  <a:cubicBezTo>
                    <a:pt x="239" y="2129"/>
                    <a:pt x="240" y="2129"/>
                    <a:pt x="242" y="2129"/>
                  </a:cubicBezTo>
                  <a:cubicBezTo>
                    <a:pt x="304" y="2129"/>
                    <a:pt x="967" y="1364"/>
                    <a:pt x="1048" y="1295"/>
                  </a:cubicBezTo>
                  <a:cubicBezTo>
                    <a:pt x="1370" y="925"/>
                    <a:pt x="1655" y="461"/>
                    <a:pt x="2036" y="116"/>
                  </a:cubicBezTo>
                  <a:cubicBezTo>
                    <a:pt x="2086" y="66"/>
                    <a:pt x="2045" y="0"/>
                    <a:pt x="198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50"/>
            <p:cNvSpPr/>
            <p:nvPr/>
          </p:nvSpPr>
          <p:spPr>
            <a:xfrm>
              <a:off x="4866150" y="3052275"/>
              <a:ext cx="54325" cy="37100"/>
            </a:xfrm>
            <a:custGeom>
              <a:avLst/>
              <a:gdLst/>
              <a:ahLst/>
              <a:cxnLst/>
              <a:rect l="l" t="t" r="r" b="b"/>
              <a:pathLst>
                <a:path w="2173" h="1484" extrusionOk="0">
                  <a:moveTo>
                    <a:pt x="2056" y="0"/>
                  </a:moveTo>
                  <a:cubicBezTo>
                    <a:pt x="2053" y="0"/>
                    <a:pt x="2049" y="1"/>
                    <a:pt x="2045" y="1"/>
                  </a:cubicBezTo>
                  <a:cubicBezTo>
                    <a:pt x="1224" y="156"/>
                    <a:pt x="593" y="585"/>
                    <a:pt x="81" y="1239"/>
                  </a:cubicBezTo>
                  <a:cubicBezTo>
                    <a:pt x="0" y="1338"/>
                    <a:pt x="129" y="1484"/>
                    <a:pt x="238" y="1484"/>
                  </a:cubicBezTo>
                  <a:cubicBezTo>
                    <a:pt x="274" y="1484"/>
                    <a:pt x="307" y="1468"/>
                    <a:pt x="331" y="1430"/>
                  </a:cubicBezTo>
                  <a:cubicBezTo>
                    <a:pt x="795" y="846"/>
                    <a:pt x="1438" y="430"/>
                    <a:pt x="2105" y="120"/>
                  </a:cubicBezTo>
                  <a:cubicBezTo>
                    <a:pt x="2172" y="98"/>
                    <a:pt x="2123" y="0"/>
                    <a:pt x="2056"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50"/>
            <p:cNvSpPr/>
            <p:nvPr/>
          </p:nvSpPr>
          <p:spPr>
            <a:xfrm>
              <a:off x="4842300" y="3099975"/>
              <a:ext cx="66975" cy="62775"/>
            </a:xfrm>
            <a:custGeom>
              <a:avLst/>
              <a:gdLst/>
              <a:ahLst/>
              <a:cxnLst/>
              <a:rect l="l" t="t" r="r" b="b"/>
              <a:pathLst>
                <a:path w="2679" h="2511" extrusionOk="0">
                  <a:moveTo>
                    <a:pt x="2564" y="1"/>
                  </a:moveTo>
                  <a:cubicBezTo>
                    <a:pt x="2550" y="1"/>
                    <a:pt x="2536" y="3"/>
                    <a:pt x="2523" y="10"/>
                  </a:cubicBezTo>
                  <a:cubicBezTo>
                    <a:pt x="1654" y="689"/>
                    <a:pt x="856" y="1463"/>
                    <a:pt x="94" y="2248"/>
                  </a:cubicBezTo>
                  <a:cubicBezTo>
                    <a:pt x="0" y="2361"/>
                    <a:pt x="99" y="2511"/>
                    <a:pt x="220" y="2511"/>
                  </a:cubicBezTo>
                  <a:cubicBezTo>
                    <a:pt x="253" y="2511"/>
                    <a:pt x="288" y="2500"/>
                    <a:pt x="320" y="2475"/>
                  </a:cubicBezTo>
                  <a:cubicBezTo>
                    <a:pt x="1166" y="1784"/>
                    <a:pt x="1880" y="927"/>
                    <a:pt x="2630" y="117"/>
                  </a:cubicBezTo>
                  <a:cubicBezTo>
                    <a:pt x="2679" y="59"/>
                    <a:pt x="2624" y="1"/>
                    <a:pt x="2564"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50"/>
            <p:cNvSpPr/>
            <p:nvPr/>
          </p:nvSpPr>
          <p:spPr>
            <a:xfrm>
              <a:off x="4849725" y="3140975"/>
              <a:ext cx="39300" cy="38950"/>
            </a:xfrm>
            <a:custGeom>
              <a:avLst/>
              <a:gdLst/>
              <a:ahLst/>
              <a:cxnLst/>
              <a:rect l="l" t="t" r="r" b="b"/>
              <a:pathLst>
                <a:path w="1572" h="1558" extrusionOk="0">
                  <a:moveTo>
                    <a:pt x="1480" y="0"/>
                  </a:moveTo>
                  <a:cubicBezTo>
                    <a:pt x="1467" y="0"/>
                    <a:pt x="1454" y="4"/>
                    <a:pt x="1440" y="13"/>
                  </a:cubicBezTo>
                  <a:cubicBezTo>
                    <a:pt x="857" y="323"/>
                    <a:pt x="428" y="882"/>
                    <a:pt x="59" y="1418"/>
                  </a:cubicBezTo>
                  <a:cubicBezTo>
                    <a:pt x="0" y="1485"/>
                    <a:pt x="71" y="1558"/>
                    <a:pt x="148" y="1558"/>
                  </a:cubicBezTo>
                  <a:cubicBezTo>
                    <a:pt x="180" y="1558"/>
                    <a:pt x="213" y="1545"/>
                    <a:pt x="238" y="1513"/>
                  </a:cubicBezTo>
                  <a:cubicBezTo>
                    <a:pt x="619" y="989"/>
                    <a:pt x="1059" y="561"/>
                    <a:pt x="1524" y="120"/>
                  </a:cubicBezTo>
                  <a:cubicBezTo>
                    <a:pt x="1572" y="72"/>
                    <a:pt x="1534" y="0"/>
                    <a:pt x="148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50"/>
            <p:cNvSpPr/>
            <p:nvPr/>
          </p:nvSpPr>
          <p:spPr>
            <a:xfrm>
              <a:off x="4824400" y="3188425"/>
              <a:ext cx="64700" cy="72625"/>
            </a:xfrm>
            <a:custGeom>
              <a:avLst/>
              <a:gdLst/>
              <a:ahLst/>
              <a:cxnLst/>
              <a:rect l="l" t="t" r="r" b="b"/>
              <a:pathLst>
                <a:path w="2588" h="2905" extrusionOk="0">
                  <a:moveTo>
                    <a:pt x="2477" y="0"/>
                  </a:moveTo>
                  <a:cubicBezTo>
                    <a:pt x="2466" y="0"/>
                    <a:pt x="2454" y="3"/>
                    <a:pt x="2441" y="8"/>
                  </a:cubicBezTo>
                  <a:cubicBezTo>
                    <a:pt x="1334" y="508"/>
                    <a:pt x="477" y="1687"/>
                    <a:pt x="24" y="2782"/>
                  </a:cubicBezTo>
                  <a:cubicBezTo>
                    <a:pt x="0" y="2854"/>
                    <a:pt x="62" y="2905"/>
                    <a:pt x="120" y="2905"/>
                  </a:cubicBezTo>
                  <a:cubicBezTo>
                    <a:pt x="148" y="2905"/>
                    <a:pt x="175" y="2893"/>
                    <a:pt x="191" y="2866"/>
                  </a:cubicBezTo>
                  <a:cubicBezTo>
                    <a:pt x="774" y="1746"/>
                    <a:pt x="1786" y="1092"/>
                    <a:pt x="2537" y="139"/>
                  </a:cubicBezTo>
                  <a:cubicBezTo>
                    <a:pt x="2587" y="78"/>
                    <a:pt x="2543" y="0"/>
                    <a:pt x="2477"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50"/>
            <p:cNvSpPr/>
            <p:nvPr/>
          </p:nvSpPr>
          <p:spPr>
            <a:xfrm>
              <a:off x="4818025" y="3212725"/>
              <a:ext cx="88000" cy="95250"/>
            </a:xfrm>
            <a:custGeom>
              <a:avLst/>
              <a:gdLst/>
              <a:ahLst/>
              <a:cxnLst/>
              <a:rect l="l" t="t" r="r" b="b"/>
              <a:pathLst>
                <a:path w="3520" h="3810" extrusionOk="0">
                  <a:moveTo>
                    <a:pt x="3412" y="1"/>
                  </a:moveTo>
                  <a:cubicBezTo>
                    <a:pt x="3400" y="1"/>
                    <a:pt x="3387" y="4"/>
                    <a:pt x="3375" y="12"/>
                  </a:cubicBezTo>
                  <a:cubicBezTo>
                    <a:pt x="1958" y="870"/>
                    <a:pt x="970" y="2287"/>
                    <a:pt x="53" y="3644"/>
                  </a:cubicBezTo>
                  <a:cubicBezTo>
                    <a:pt x="0" y="3723"/>
                    <a:pt x="78" y="3810"/>
                    <a:pt x="156" y="3810"/>
                  </a:cubicBezTo>
                  <a:cubicBezTo>
                    <a:pt x="183" y="3810"/>
                    <a:pt x="210" y="3799"/>
                    <a:pt x="232" y="3775"/>
                  </a:cubicBezTo>
                  <a:cubicBezTo>
                    <a:pt x="1387" y="2632"/>
                    <a:pt x="2399" y="1358"/>
                    <a:pt x="3470" y="132"/>
                  </a:cubicBezTo>
                  <a:cubicBezTo>
                    <a:pt x="3519" y="82"/>
                    <a:pt x="3471" y="1"/>
                    <a:pt x="3412"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50"/>
            <p:cNvSpPr/>
            <p:nvPr/>
          </p:nvSpPr>
          <p:spPr>
            <a:xfrm>
              <a:off x="4817250" y="3234600"/>
              <a:ext cx="96850" cy="77950"/>
            </a:xfrm>
            <a:custGeom>
              <a:avLst/>
              <a:gdLst/>
              <a:ahLst/>
              <a:cxnLst/>
              <a:rect l="l" t="t" r="r" b="b"/>
              <a:pathLst>
                <a:path w="3874" h="3118" extrusionOk="0">
                  <a:moveTo>
                    <a:pt x="3750" y="0"/>
                  </a:moveTo>
                  <a:cubicBezTo>
                    <a:pt x="3739" y="0"/>
                    <a:pt x="3728" y="2"/>
                    <a:pt x="3716" y="7"/>
                  </a:cubicBezTo>
                  <a:cubicBezTo>
                    <a:pt x="2858" y="245"/>
                    <a:pt x="2108" y="840"/>
                    <a:pt x="1430" y="1388"/>
                  </a:cubicBezTo>
                  <a:cubicBezTo>
                    <a:pt x="1072" y="1674"/>
                    <a:pt x="1" y="2507"/>
                    <a:pt x="203" y="3067"/>
                  </a:cubicBezTo>
                  <a:cubicBezTo>
                    <a:pt x="203" y="3096"/>
                    <a:pt x="227" y="3117"/>
                    <a:pt x="256" y="3117"/>
                  </a:cubicBezTo>
                  <a:cubicBezTo>
                    <a:pt x="262" y="3117"/>
                    <a:pt x="268" y="3116"/>
                    <a:pt x="275" y="3114"/>
                  </a:cubicBezTo>
                  <a:cubicBezTo>
                    <a:pt x="513" y="3055"/>
                    <a:pt x="668" y="2781"/>
                    <a:pt x="834" y="2602"/>
                  </a:cubicBezTo>
                  <a:cubicBezTo>
                    <a:pt x="1120" y="2293"/>
                    <a:pt x="1453" y="2007"/>
                    <a:pt x="1787" y="1733"/>
                  </a:cubicBezTo>
                  <a:cubicBezTo>
                    <a:pt x="2430" y="1162"/>
                    <a:pt x="3180" y="733"/>
                    <a:pt x="3811" y="150"/>
                  </a:cubicBezTo>
                  <a:cubicBezTo>
                    <a:pt x="3873" y="98"/>
                    <a:pt x="3827" y="0"/>
                    <a:pt x="375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50"/>
            <p:cNvSpPr/>
            <p:nvPr/>
          </p:nvSpPr>
          <p:spPr>
            <a:xfrm>
              <a:off x="4749825" y="2641125"/>
              <a:ext cx="125675" cy="185625"/>
            </a:xfrm>
            <a:custGeom>
              <a:avLst/>
              <a:gdLst/>
              <a:ahLst/>
              <a:cxnLst/>
              <a:rect l="l" t="t" r="r" b="b"/>
              <a:pathLst>
                <a:path w="5027" h="7425" extrusionOk="0">
                  <a:moveTo>
                    <a:pt x="198" y="0"/>
                  </a:moveTo>
                  <a:cubicBezTo>
                    <a:pt x="79" y="0"/>
                    <a:pt x="0" y="143"/>
                    <a:pt x="90" y="243"/>
                  </a:cubicBezTo>
                  <a:cubicBezTo>
                    <a:pt x="2043" y="2350"/>
                    <a:pt x="4329" y="4362"/>
                    <a:pt x="4841" y="7351"/>
                  </a:cubicBezTo>
                  <a:cubicBezTo>
                    <a:pt x="4846" y="7402"/>
                    <a:pt x="4881" y="7424"/>
                    <a:pt x="4919" y="7424"/>
                  </a:cubicBezTo>
                  <a:cubicBezTo>
                    <a:pt x="4970" y="7424"/>
                    <a:pt x="5026" y="7383"/>
                    <a:pt x="5019" y="7315"/>
                  </a:cubicBezTo>
                  <a:cubicBezTo>
                    <a:pt x="4650" y="4577"/>
                    <a:pt x="2722" y="1386"/>
                    <a:pt x="269" y="17"/>
                  </a:cubicBezTo>
                  <a:cubicBezTo>
                    <a:pt x="244" y="5"/>
                    <a:pt x="220" y="0"/>
                    <a:pt x="198"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50"/>
            <p:cNvSpPr/>
            <p:nvPr/>
          </p:nvSpPr>
          <p:spPr>
            <a:xfrm>
              <a:off x="4783700" y="2647775"/>
              <a:ext cx="103225" cy="154625"/>
            </a:xfrm>
            <a:custGeom>
              <a:avLst/>
              <a:gdLst/>
              <a:ahLst/>
              <a:cxnLst/>
              <a:rect l="l" t="t" r="r" b="b"/>
              <a:pathLst>
                <a:path w="4129" h="6185" extrusionOk="0">
                  <a:moveTo>
                    <a:pt x="200" y="0"/>
                  </a:moveTo>
                  <a:cubicBezTo>
                    <a:pt x="76" y="0"/>
                    <a:pt x="1" y="182"/>
                    <a:pt x="105" y="263"/>
                  </a:cubicBezTo>
                  <a:cubicBezTo>
                    <a:pt x="1724" y="1584"/>
                    <a:pt x="3950" y="3739"/>
                    <a:pt x="3653" y="6061"/>
                  </a:cubicBezTo>
                  <a:cubicBezTo>
                    <a:pt x="3653" y="6142"/>
                    <a:pt x="3718" y="6185"/>
                    <a:pt x="3776" y="6185"/>
                  </a:cubicBezTo>
                  <a:cubicBezTo>
                    <a:pt x="3821" y="6185"/>
                    <a:pt x="3862" y="6160"/>
                    <a:pt x="3867" y="6108"/>
                  </a:cubicBezTo>
                  <a:cubicBezTo>
                    <a:pt x="4129" y="4811"/>
                    <a:pt x="3545" y="3501"/>
                    <a:pt x="2902" y="2418"/>
                  </a:cubicBezTo>
                  <a:cubicBezTo>
                    <a:pt x="2355" y="1477"/>
                    <a:pt x="1402" y="120"/>
                    <a:pt x="212" y="1"/>
                  </a:cubicBezTo>
                  <a:cubicBezTo>
                    <a:pt x="208" y="0"/>
                    <a:pt x="204" y="0"/>
                    <a:pt x="200" y="0"/>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50"/>
            <p:cNvSpPr/>
            <p:nvPr/>
          </p:nvSpPr>
          <p:spPr>
            <a:xfrm>
              <a:off x="4741675" y="2592925"/>
              <a:ext cx="123825" cy="162300"/>
            </a:xfrm>
            <a:custGeom>
              <a:avLst/>
              <a:gdLst/>
              <a:ahLst/>
              <a:cxnLst/>
              <a:rect l="l" t="t" r="r" b="b"/>
              <a:pathLst>
                <a:path w="4953" h="6492" extrusionOk="0">
                  <a:moveTo>
                    <a:pt x="133" y="1"/>
                  </a:moveTo>
                  <a:cubicBezTo>
                    <a:pt x="63" y="1"/>
                    <a:pt x="0" y="100"/>
                    <a:pt x="59" y="159"/>
                  </a:cubicBezTo>
                  <a:cubicBezTo>
                    <a:pt x="1893" y="2123"/>
                    <a:pt x="4286" y="3552"/>
                    <a:pt x="4774" y="6421"/>
                  </a:cubicBezTo>
                  <a:cubicBezTo>
                    <a:pt x="4779" y="6470"/>
                    <a:pt x="4817" y="6492"/>
                    <a:pt x="4856" y="6492"/>
                  </a:cubicBezTo>
                  <a:cubicBezTo>
                    <a:pt x="4903" y="6492"/>
                    <a:pt x="4953" y="6461"/>
                    <a:pt x="4953" y="6409"/>
                  </a:cubicBezTo>
                  <a:cubicBezTo>
                    <a:pt x="4643" y="3564"/>
                    <a:pt x="2452" y="1516"/>
                    <a:pt x="178" y="16"/>
                  </a:cubicBezTo>
                  <a:cubicBezTo>
                    <a:pt x="163" y="5"/>
                    <a:pt x="148" y="1"/>
                    <a:pt x="133" y="1"/>
                  </a:cubicBezTo>
                  <a:close/>
                </a:path>
              </a:pathLst>
            </a:custGeom>
            <a:no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3" name="Google Shape;11402;p50">
            <a:extLst>
              <a:ext uri="{FF2B5EF4-FFF2-40B4-BE49-F238E27FC236}">
                <a16:creationId xmlns:a16="http://schemas.microsoft.com/office/drawing/2014/main" id="{2F77C0C2-7F01-C2BC-5446-18A301041E38}"/>
              </a:ext>
            </a:extLst>
          </p:cNvPr>
          <p:cNvSpPr txBox="1">
            <a:spLocks/>
          </p:cNvSpPr>
          <p:nvPr/>
        </p:nvSpPr>
        <p:spPr>
          <a:xfrm>
            <a:off x="1249322" y="2126534"/>
            <a:ext cx="6024534" cy="599486"/>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err="1"/>
              <a:t>Prinsip</a:t>
            </a:r>
            <a:r>
              <a:rPr lang="en-MY" dirty="0"/>
              <a:t> </a:t>
            </a:r>
            <a:r>
              <a:rPr lang="en-MY" dirty="0" err="1"/>
              <a:t>ini</a:t>
            </a:r>
            <a:r>
              <a:rPr lang="en-MY" dirty="0"/>
              <a:t> </a:t>
            </a:r>
            <a:r>
              <a:rPr lang="en-MY" dirty="0" err="1"/>
              <a:t>dilaksanakan</a:t>
            </a:r>
            <a:r>
              <a:rPr lang="en-MY" dirty="0"/>
              <a:t> </a:t>
            </a:r>
            <a:r>
              <a:rPr lang="en-MY" dirty="0" err="1"/>
              <a:t>dengan</a:t>
            </a:r>
            <a:r>
              <a:rPr lang="en-MY" dirty="0"/>
              <a:t> </a:t>
            </a:r>
            <a:r>
              <a:rPr lang="en-MY" b="1" dirty="0" err="1"/>
              <a:t>kerjasama</a:t>
            </a:r>
            <a:r>
              <a:rPr lang="en-MY" b="1" dirty="0"/>
              <a:t> yang </a:t>
            </a:r>
            <a:r>
              <a:rPr lang="en-MY" b="1" dirty="0" err="1"/>
              <a:t>baik</a:t>
            </a:r>
            <a:r>
              <a:rPr lang="en-MY" b="1" dirty="0"/>
              <a:t> </a:t>
            </a:r>
            <a:r>
              <a:rPr lang="en-MY" b="1" dirty="0" err="1"/>
              <a:t>antara</a:t>
            </a:r>
            <a:r>
              <a:rPr lang="en-MY" b="1" dirty="0"/>
              <a:t> </a:t>
            </a:r>
            <a:r>
              <a:rPr lang="en-MY" b="1" dirty="0" err="1"/>
              <a:t>pemimpin</a:t>
            </a:r>
            <a:r>
              <a:rPr lang="en-MY" b="1" dirty="0"/>
              <a:t> dan </a:t>
            </a:r>
            <a:r>
              <a:rPr lang="en-MY" b="1" dirty="0" err="1"/>
              <a:t>masyarakat</a:t>
            </a:r>
            <a:r>
              <a:rPr lang="en-MY" b="1" dirty="0"/>
              <a:t>.</a:t>
            </a:r>
          </a:p>
        </p:txBody>
      </p:sp>
      <p:sp>
        <p:nvSpPr>
          <p:cNvPr id="324" name="Google Shape;11404;p50">
            <a:extLst>
              <a:ext uri="{FF2B5EF4-FFF2-40B4-BE49-F238E27FC236}">
                <a16:creationId xmlns:a16="http://schemas.microsoft.com/office/drawing/2014/main" id="{0C11693C-DE41-2208-D274-539CF57B8F68}"/>
              </a:ext>
            </a:extLst>
          </p:cNvPr>
          <p:cNvSpPr/>
          <p:nvPr/>
        </p:nvSpPr>
        <p:spPr>
          <a:xfrm>
            <a:off x="1186348" y="2023254"/>
            <a:ext cx="6087508" cy="786805"/>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11402;p50">
            <a:extLst>
              <a:ext uri="{FF2B5EF4-FFF2-40B4-BE49-F238E27FC236}">
                <a16:creationId xmlns:a16="http://schemas.microsoft.com/office/drawing/2014/main" id="{29D735C1-0140-F7DD-3549-800E12D99D1E}"/>
              </a:ext>
            </a:extLst>
          </p:cNvPr>
          <p:cNvSpPr txBox="1">
            <a:spLocks/>
          </p:cNvSpPr>
          <p:nvPr/>
        </p:nvSpPr>
        <p:spPr>
          <a:xfrm>
            <a:off x="1946372" y="3009052"/>
            <a:ext cx="5878045" cy="6353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b="1" dirty="0" err="1"/>
              <a:t>Perlembagaan</a:t>
            </a:r>
            <a:r>
              <a:rPr lang="en-MY" b="1" dirty="0"/>
              <a:t> Persekutuan </a:t>
            </a:r>
            <a:r>
              <a:rPr lang="en-MY" dirty="0" err="1"/>
              <a:t>ialah</a:t>
            </a:r>
            <a:r>
              <a:rPr lang="en-MY" dirty="0"/>
              <a:t> </a:t>
            </a:r>
            <a:r>
              <a:rPr lang="en-MY" dirty="0" err="1"/>
              <a:t>mercu</a:t>
            </a:r>
            <a:r>
              <a:rPr lang="en-MY" dirty="0"/>
              <a:t> </a:t>
            </a:r>
            <a:r>
              <a:rPr lang="en-MY" dirty="0" err="1"/>
              <a:t>tanda</a:t>
            </a:r>
            <a:r>
              <a:rPr lang="en-MY" dirty="0"/>
              <a:t> </a:t>
            </a:r>
            <a:r>
              <a:rPr lang="en-MY" dirty="0" err="1"/>
              <a:t>tapak</a:t>
            </a:r>
            <a:r>
              <a:rPr lang="en-MY" dirty="0"/>
              <a:t> </a:t>
            </a:r>
            <a:r>
              <a:rPr lang="en-MY" dirty="0" err="1"/>
              <a:t>integrasi</a:t>
            </a:r>
            <a:r>
              <a:rPr lang="en-MY" dirty="0"/>
              <a:t> yang </a:t>
            </a:r>
            <a:r>
              <a:rPr lang="en-MY" dirty="0" err="1"/>
              <a:t>menjadi</a:t>
            </a:r>
            <a:r>
              <a:rPr lang="en-MY" dirty="0"/>
              <a:t> </a:t>
            </a:r>
            <a:r>
              <a:rPr lang="en-MY" b="1" dirty="0" err="1"/>
              <a:t>asas</a:t>
            </a:r>
            <a:r>
              <a:rPr lang="en-MY" b="1" dirty="0"/>
              <a:t> dan teras </a:t>
            </a:r>
            <a:r>
              <a:rPr lang="en-MY" b="1" dirty="0" err="1"/>
              <a:t>kesepaduan</a:t>
            </a:r>
            <a:r>
              <a:rPr lang="en-MY" b="1" dirty="0"/>
              <a:t> </a:t>
            </a:r>
            <a:r>
              <a:rPr lang="en-MY" b="1" dirty="0" err="1"/>
              <a:t>rakyat</a:t>
            </a:r>
            <a:r>
              <a:rPr lang="en-MY" b="1" dirty="0"/>
              <a:t> Malaysia.</a:t>
            </a:r>
          </a:p>
        </p:txBody>
      </p:sp>
      <p:sp>
        <p:nvSpPr>
          <p:cNvPr id="335" name="Google Shape;8674;p32">
            <a:extLst>
              <a:ext uri="{FF2B5EF4-FFF2-40B4-BE49-F238E27FC236}">
                <a16:creationId xmlns:a16="http://schemas.microsoft.com/office/drawing/2014/main" id="{0134B59D-0AD2-AC1F-00B8-C51CA845A773}"/>
              </a:ext>
            </a:extLst>
          </p:cNvPr>
          <p:cNvSpPr/>
          <p:nvPr/>
        </p:nvSpPr>
        <p:spPr>
          <a:xfrm>
            <a:off x="7048536" y="462639"/>
            <a:ext cx="2072567" cy="1700494"/>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320" name="Google Shape;11404;p50">
            <a:extLst>
              <a:ext uri="{FF2B5EF4-FFF2-40B4-BE49-F238E27FC236}">
                <a16:creationId xmlns:a16="http://schemas.microsoft.com/office/drawing/2014/main" id="{0531EF57-57FB-427B-BA99-4C98969BA787}"/>
              </a:ext>
            </a:extLst>
          </p:cNvPr>
          <p:cNvSpPr/>
          <p:nvPr/>
        </p:nvSpPr>
        <p:spPr>
          <a:xfrm>
            <a:off x="1848556" y="2933586"/>
            <a:ext cx="6087508" cy="764940"/>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Arrow: Down 1">
            <a:extLst>
              <a:ext uri="{FF2B5EF4-FFF2-40B4-BE49-F238E27FC236}">
                <a16:creationId xmlns:a16="http://schemas.microsoft.com/office/drawing/2014/main" id="{C2C8D6DE-9395-417A-9C79-6B672C6E6869}"/>
              </a:ext>
            </a:extLst>
          </p:cNvPr>
          <p:cNvSpPr/>
          <p:nvPr/>
        </p:nvSpPr>
        <p:spPr>
          <a:xfrm>
            <a:off x="7622546" y="3260192"/>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22" name="Arrow: Down 321">
            <a:extLst>
              <a:ext uri="{FF2B5EF4-FFF2-40B4-BE49-F238E27FC236}">
                <a16:creationId xmlns:a16="http://schemas.microsoft.com/office/drawing/2014/main" id="{13150BC8-D2C8-4CEC-9247-78EE936281D6}"/>
              </a:ext>
            </a:extLst>
          </p:cNvPr>
          <p:cNvSpPr/>
          <p:nvPr/>
        </p:nvSpPr>
        <p:spPr>
          <a:xfrm>
            <a:off x="6367976" y="1459134"/>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
        <p:nvSpPr>
          <p:cNvPr id="315" name="Google Shape;11402;p50">
            <a:extLst>
              <a:ext uri="{FF2B5EF4-FFF2-40B4-BE49-F238E27FC236}">
                <a16:creationId xmlns:a16="http://schemas.microsoft.com/office/drawing/2014/main" id="{91326DA4-68CD-72C0-5A9B-D6778535228C}"/>
              </a:ext>
            </a:extLst>
          </p:cNvPr>
          <p:cNvSpPr txBox="1">
            <a:spLocks/>
          </p:cNvSpPr>
          <p:nvPr/>
        </p:nvSpPr>
        <p:spPr>
          <a:xfrm>
            <a:off x="2571860" y="3893526"/>
            <a:ext cx="5878045" cy="85522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None/>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None/>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ü"/>
            </a:pPr>
            <a:r>
              <a:rPr lang="en-MY" dirty="0" err="1"/>
              <a:t>Penyatupaduan</a:t>
            </a:r>
            <a:r>
              <a:rPr lang="en-MY" dirty="0"/>
              <a:t> pula </a:t>
            </a:r>
            <a:r>
              <a:rPr lang="en-MY" dirty="0" err="1"/>
              <a:t>terjelma</a:t>
            </a:r>
            <a:r>
              <a:rPr lang="en-MY" dirty="0"/>
              <a:t> </a:t>
            </a:r>
            <a:r>
              <a:rPr lang="en-MY" dirty="0" err="1"/>
              <a:t>dalam</a:t>
            </a:r>
            <a:r>
              <a:rPr lang="en-MY" dirty="0"/>
              <a:t> </a:t>
            </a:r>
            <a:r>
              <a:rPr lang="en-MY" dirty="0" err="1"/>
              <a:t>pelbagai</a:t>
            </a:r>
            <a:r>
              <a:rPr lang="en-MY" dirty="0"/>
              <a:t> </a:t>
            </a:r>
            <a:r>
              <a:rPr lang="en-MY" dirty="0" err="1"/>
              <a:t>bentuk</a:t>
            </a:r>
            <a:r>
              <a:rPr lang="en-MY" dirty="0"/>
              <a:t> </a:t>
            </a:r>
            <a:r>
              <a:rPr lang="en-MY" b="1" dirty="0" err="1"/>
              <a:t>usaha</a:t>
            </a:r>
            <a:r>
              <a:rPr lang="en-MY" b="1" dirty="0"/>
              <a:t> </a:t>
            </a:r>
            <a:r>
              <a:rPr lang="en-MY" b="1" dirty="0" err="1"/>
              <a:t>berterusan</a:t>
            </a:r>
            <a:r>
              <a:rPr lang="en-MY" b="1" dirty="0"/>
              <a:t> </a:t>
            </a:r>
            <a:r>
              <a:rPr lang="en-MY" dirty="0" err="1"/>
              <a:t>untuk</a:t>
            </a:r>
            <a:r>
              <a:rPr lang="en-MY" dirty="0"/>
              <a:t> </a:t>
            </a:r>
            <a:r>
              <a:rPr lang="en-MY" b="1" dirty="0" err="1"/>
              <a:t>mencari</a:t>
            </a:r>
            <a:r>
              <a:rPr lang="en-MY" b="1" dirty="0"/>
              <a:t> </a:t>
            </a:r>
            <a:r>
              <a:rPr lang="en-MY" b="1" dirty="0" err="1"/>
              <a:t>penyelesaian</a:t>
            </a:r>
            <a:r>
              <a:rPr lang="en-MY" b="1" dirty="0"/>
              <a:t> </a:t>
            </a:r>
            <a:r>
              <a:rPr lang="en-MY" b="1" dirty="0" err="1"/>
              <a:t>defisit</a:t>
            </a:r>
            <a:r>
              <a:rPr lang="en-MY" b="1" dirty="0"/>
              <a:t> </a:t>
            </a:r>
            <a:r>
              <a:rPr lang="en-MY" b="1" dirty="0" err="1"/>
              <a:t>sosial</a:t>
            </a:r>
            <a:r>
              <a:rPr lang="en-MY" b="1" dirty="0"/>
              <a:t> </a:t>
            </a:r>
            <a:r>
              <a:rPr lang="en-MY" dirty="0" err="1"/>
              <a:t>dengan</a:t>
            </a:r>
            <a:r>
              <a:rPr lang="en-MY" dirty="0"/>
              <a:t> </a:t>
            </a:r>
            <a:r>
              <a:rPr lang="en-MY" b="1" dirty="0" err="1"/>
              <a:t>membina</a:t>
            </a:r>
            <a:r>
              <a:rPr lang="en-MY" b="1" dirty="0"/>
              <a:t> </a:t>
            </a:r>
            <a:r>
              <a:rPr lang="en-MY" b="1" dirty="0" err="1"/>
              <a:t>tapak</a:t>
            </a:r>
            <a:r>
              <a:rPr lang="en-MY" b="1" dirty="0"/>
              <a:t> </a:t>
            </a:r>
            <a:r>
              <a:rPr lang="en-MY" b="1" dirty="0" err="1"/>
              <a:t>integrasi</a:t>
            </a:r>
            <a:r>
              <a:rPr lang="en-MY" b="1" dirty="0"/>
              <a:t> di </a:t>
            </a:r>
            <a:r>
              <a:rPr lang="en-MY" b="1" dirty="0" err="1"/>
              <a:t>semua</a:t>
            </a:r>
            <a:r>
              <a:rPr lang="en-MY" b="1" dirty="0"/>
              <a:t> </a:t>
            </a:r>
            <a:r>
              <a:rPr lang="en-MY" b="1" dirty="0" err="1"/>
              <a:t>lapisan</a:t>
            </a:r>
            <a:r>
              <a:rPr lang="en-MY" b="1" dirty="0"/>
              <a:t> </a:t>
            </a:r>
            <a:r>
              <a:rPr lang="en-MY" b="1" dirty="0" err="1"/>
              <a:t>masyarakat</a:t>
            </a:r>
            <a:r>
              <a:rPr lang="en-MY" b="1" dirty="0"/>
              <a:t>.</a:t>
            </a:r>
          </a:p>
        </p:txBody>
      </p:sp>
      <p:sp>
        <p:nvSpPr>
          <p:cNvPr id="316" name="Google Shape;11404;p50">
            <a:extLst>
              <a:ext uri="{FF2B5EF4-FFF2-40B4-BE49-F238E27FC236}">
                <a16:creationId xmlns:a16="http://schemas.microsoft.com/office/drawing/2014/main" id="{291752AF-260C-8643-A551-898303D9FC4A}"/>
              </a:ext>
            </a:extLst>
          </p:cNvPr>
          <p:cNvSpPr/>
          <p:nvPr/>
        </p:nvSpPr>
        <p:spPr>
          <a:xfrm>
            <a:off x="2474044" y="3818060"/>
            <a:ext cx="6087508" cy="1029586"/>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Arrow: Down 316">
            <a:extLst>
              <a:ext uri="{FF2B5EF4-FFF2-40B4-BE49-F238E27FC236}">
                <a16:creationId xmlns:a16="http://schemas.microsoft.com/office/drawing/2014/main" id="{6DFF5284-B509-C001-F734-FEE3C0F8B8D9}"/>
              </a:ext>
            </a:extLst>
          </p:cNvPr>
          <p:cNvSpPr/>
          <p:nvPr/>
        </p:nvSpPr>
        <p:spPr>
          <a:xfrm>
            <a:off x="7016161" y="2368852"/>
            <a:ext cx="515389" cy="545710"/>
          </a:xfrm>
          <a:prstGeom prst="downArrow">
            <a:avLst/>
          </a:prstGeom>
        </p:spPr>
        <p:style>
          <a:lnRef idx="3">
            <a:schemeClr val="lt1"/>
          </a:lnRef>
          <a:fillRef idx="1">
            <a:schemeClr val="accent2"/>
          </a:fillRef>
          <a:effectRef idx="1">
            <a:schemeClr val="accent2"/>
          </a:effectRef>
          <a:fontRef idx="minor">
            <a:schemeClr val="lt1"/>
          </a:fontRef>
        </p:style>
        <p:txBody>
          <a:bodyPr rtlCol="0" anchor="ctr"/>
          <a:lstStyle/>
          <a:p>
            <a:pPr algn="ctr"/>
            <a:endParaRPr lang="en-MY"/>
          </a:p>
        </p:txBody>
      </p:sp>
    </p:spTree>
    <p:extLst>
      <p:ext uri="{BB962C8B-B14F-4D97-AF65-F5344CB8AC3E}">
        <p14:creationId xmlns:p14="http://schemas.microsoft.com/office/powerpoint/2010/main" val="274776978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1983662" y="929488"/>
            <a:ext cx="5156836" cy="572700"/>
          </a:xfrm>
          <a:prstGeom prst="rect">
            <a:avLst/>
          </a:prstGeom>
        </p:spPr>
        <p:txBody>
          <a:bodyPr spcFirstLastPara="1" wrap="square" lIns="91425" tIns="91425" rIns="91425" bIns="91425" anchor="t" anchorCtr="0">
            <a:noAutofit/>
          </a:bodyPr>
          <a:lstStyle/>
          <a:p>
            <a:pPr lvl="0"/>
            <a:r>
              <a:rPr lang="en-US" sz="2400" dirty="0" err="1"/>
              <a:t>Tayangan</a:t>
            </a:r>
            <a:r>
              <a:rPr lang="en-US" sz="2400" dirty="0"/>
              <a:t> Video</a:t>
            </a:r>
            <a:br>
              <a:rPr lang="en-US" sz="2400" dirty="0"/>
            </a:br>
            <a:br>
              <a:rPr lang="en-US" sz="2400" dirty="0"/>
            </a:br>
            <a:r>
              <a:rPr lang="en-US" sz="2400" dirty="0"/>
              <a:t>PEMANTAPAN KESEPADUAN NASIONAL MALAYSIA </a:t>
            </a:r>
            <a:endParaRPr sz="2400" dirty="0"/>
          </a:p>
        </p:txBody>
      </p:sp>
      <p:sp>
        <p:nvSpPr>
          <p:cNvPr id="4" name="Rectangle 3">
            <a:extLst>
              <a:ext uri="{FF2B5EF4-FFF2-40B4-BE49-F238E27FC236}">
                <a16:creationId xmlns:a16="http://schemas.microsoft.com/office/drawing/2014/main" id="{2556BDE4-7162-4214-9A58-7BF65580EE73}"/>
              </a:ext>
            </a:extLst>
          </p:cNvPr>
          <p:cNvSpPr/>
          <p:nvPr/>
        </p:nvSpPr>
        <p:spPr>
          <a:xfrm>
            <a:off x="1807253" y="2571750"/>
            <a:ext cx="5509653" cy="954107"/>
          </a:xfrm>
          <a:prstGeom prst="rect">
            <a:avLst/>
          </a:prstGeom>
        </p:spPr>
        <p:txBody>
          <a:bodyPr wrap="square">
            <a:spAutoFit/>
          </a:bodyPr>
          <a:lstStyle/>
          <a:p>
            <a:pPr algn="ctr"/>
            <a:r>
              <a:rPr lang="en-MY" dirty="0"/>
              <a:t>Link :   </a:t>
            </a:r>
          </a:p>
          <a:p>
            <a:pPr algn="ctr"/>
            <a:r>
              <a:rPr lang="en-MY" dirty="0">
                <a:hlinkClick r:id="rId3"/>
              </a:rPr>
              <a:t>https://www.youtube.com/watch?v=i9u_7q1WLgs&amp;list=PLVxnYQWvP8-Wurf0jklmZUeAcLqQaK30f&amp;index=5</a:t>
            </a:r>
            <a:endParaRPr lang="en-MY" dirty="0"/>
          </a:p>
          <a:p>
            <a:pPr algn="ctr"/>
            <a:endParaRPr lang="en-MY" dirty="0"/>
          </a:p>
        </p:txBody>
      </p:sp>
      <p:grpSp>
        <p:nvGrpSpPr>
          <p:cNvPr id="1232" name="Google Shape;9347;p34">
            <a:extLst>
              <a:ext uri="{FF2B5EF4-FFF2-40B4-BE49-F238E27FC236}">
                <a16:creationId xmlns:a16="http://schemas.microsoft.com/office/drawing/2014/main" id="{34E31273-0A9E-4FF8-AE21-A20D653B134D}"/>
              </a:ext>
            </a:extLst>
          </p:cNvPr>
          <p:cNvGrpSpPr/>
          <p:nvPr/>
        </p:nvGrpSpPr>
        <p:grpSpPr>
          <a:xfrm>
            <a:off x="678256" y="260306"/>
            <a:ext cx="7767649" cy="4883194"/>
            <a:chOff x="6744575" y="2445600"/>
            <a:chExt cx="1772550" cy="1464575"/>
          </a:xfrm>
        </p:grpSpPr>
        <p:sp>
          <p:nvSpPr>
            <p:cNvPr id="1233" name="Google Shape;9348;p34">
              <a:extLst>
                <a:ext uri="{FF2B5EF4-FFF2-40B4-BE49-F238E27FC236}">
                  <a16:creationId xmlns:a16="http://schemas.microsoft.com/office/drawing/2014/main" id="{3BA2F218-5FD6-42EF-8008-0133B77C0777}"/>
                </a:ext>
              </a:extLst>
            </p:cNvPr>
            <p:cNvSpPr/>
            <p:nvPr/>
          </p:nvSpPr>
          <p:spPr>
            <a:xfrm>
              <a:off x="6888050" y="2574575"/>
              <a:ext cx="1485925" cy="848125"/>
            </a:xfrm>
            <a:custGeom>
              <a:avLst/>
              <a:gdLst/>
              <a:ahLst/>
              <a:cxnLst/>
              <a:rect l="l" t="t" r="r" b="b"/>
              <a:pathLst>
                <a:path w="59437" h="33925" extrusionOk="0">
                  <a:moveTo>
                    <a:pt x="1310" y="1151"/>
                  </a:moveTo>
                  <a:lnTo>
                    <a:pt x="1310" y="1151"/>
                  </a:lnTo>
                  <a:cubicBezTo>
                    <a:pt x="3464" y="1286"/>
                    <a:pt x="5632" y="1323"/>
                    <a:pt x="7802" y="1323"/>
                  </a:cubicBezTo>
                  <a:cubicBezTo>
                    <a:pt x="10407" y="1323"/>
                    <a:pt x="13013" y="1270"/>
                    <a:pt x="15597" y="1270"/>
                  </a:cubicBezTo>
                  <a:lnTo>
                    <a:pt x="44410" y="1270"/>
                  </a:lnTo>
                  <a:cubicBezTo>
                    <a:pt x="47252" y="1270"/>
                    <a:pt x="50192" y="1431"/>
                    <a:pt x="53104" y="1431"/>
                  </a:cubicBezTo>
                  <a:cubicBezTo>
                    <a:pt x="54816" y="1431"/>
                    <a:pt x="56519" y="1375"/>
                    <a:pt x="58186" y="1199"/>
                  </a:cubicBezTo>
                  <a:lnTo>
                    <a:pt x="58186" y="1199"/>
                  </a:lnTo>
                  <a:cubicBezTo>
                    <a:pt x="57710" y="3485"/>
                    <a:pt x="57888" y="5902"/>
                    <a:pt x="57888" y="8235"/>
                  </a:cubicBezTo>
                  <a:lnTo>
                    <a:pt x="57888" y="16534"/>
                  </a:lnTo>
                  <a:cubicBezTo>
                    <a:pt x="57888" y="19141"/>
                    <a:pt x="57888" y="21749"/>
                    <a:pt x="57900" y="24356"/>
                  </a:cubicBezTo>
                  <a:cubicBezTo>
                    <a:pt x="57912" y="27107"/>
                    <a:pt x="57626" y="30071"/>
                    <a:pt x="58126" y="32810"/>
                  </a:cubicBezTo>
                  <a:cubicBezTo>
                    <a:pt x="55972" y="32674"/>
                    <a:pt x="53804" y="32638"/>
                    <a:pt x="51634" y="32638"/>
                  </a:cubicBezTo>
                  <a:cubicBezTo>
                    <a:pt x="49030" y="32638"/>
                    <a:pt x="46424" y="32691"/>
                    <a:pt x="43839" y="32691"/>
                  </a:cubicBezTo>
                  <a:lnTo>
                    <a:pt x="15026" y="32691"/>
                  </a:lnTo>
                  <a:cubicBezTo>
                    <a:pt x="12185" y="32691"/>
                    <a:pt x="9244" y="32530"/>
                    <a:pt x="6333" y="32530"/>
                  </a:cubicBezTo>
                  <a:cubicBezTo>
                    <a:pt x="4620" y="32530"/>
                    <a:pt x="2917" y="32586"/>
                    <a:pt x="1250" y="32762"/>
                  </a:cubicBezTo>
                  <a:cubicBezTo>
                    <a:pt x="1715" y="30452"/>
                    <a:pt x="1536" y="28047"/>
                    <a:pt x="1548" y="25726"/>
                  </a:cubicBezTo>
                  <a:lnTo>
                    <a:pt x="1548" y="17415"/>
                  </a:lnTo>
                  <a:cubicBezTo>
                    <a:pt x="1548" y="14819"/>
                    <a:pt x="1548" y="12212"/>
                    <a:pt x="1536" y="9605"/>
                  </a:cubicBezTo>
                  <a:cubicBezTo>
                    <a:pt x="1524" y="6854"/>
                    <a:pt x="1810" y="3890"/>
                    <a:pt x="1310" y="1151"/>
                  </a:cubicBezTo>
                  <a:close/>
                  <a:moveTo>
                    <a:pt x="11950" y="0"/>
                  </a:moveTo>
                  <a:cubicBezTo>
                    <a:pt x="8239" y="0"/>
                    <a:pt x="4537" y="78"/>
                    <a:pt x="869" y="330"/>
                  </a:cubicBezTo>
                  <a:cubicBezTo>
                    <a:pt x="583" y="342"/>
                    <a:pt x="453" y="639"/>
                    <a:pt x="512" y="865"/>
                  </a:cubicBezTo>
                  <a:cubicBezTo>
                    <a:pt x="48" y="3282"/>
                    <a:pt x="250" y="5818"/>
                    <a:pt x="238" y="8259"/>
                  </a:cubicBezTo>
                  <a:cubicBezTo>
                    <a:pt x="226" y="11176"/>
                    <a:pt x="226" y="14117"/>
                    <a:pt x="226" y="17034"/>
                  </a:cubicBezTo>
                  <a:lnTo>
                    <a:pt x="226" y="25285"/>
                  </a:lnTo>
                  <a:cubicBezTo>
                    <a:pt x="226" y="27833"/>
                    <a:pt x="0" y="30512"/>
                    <a:pt x="572" y="33024"/>
                  </a:cubicBezTo>
                  <a:cubicBezTo>
                    <a:pt x="488" y="33274"/>
                    <a:pt x="667" y="33596"/>
                    <a:pt x="1000" y="33643"/>
                  </a:cubicBezTo>
                  <a:cubicBezTo>
                    <a:pt x="2678" y="33842"/>
                    <a:pt x="4401" y="33905"/>
                    <a:pt x="6137" y="33905"/>
                  </a:cubicBezTo>
                  <a:cubicBezTo>
                    <a:pt x="9069" y="33905"/>
                    <a:pt x="12038" y="33727"/>
                    <a:pt x="14895" y="33727"/>
                  </a:cubicBezTo>
                  <a:lnTo>
                    <a:pt x="29694" y="33727"/>
                  </a:lnTo>
                  <a:cubicBezTo>
                    <a:pt x="35585" y="33727"/>
                    <a:pt x="41548" y="33925"/>
                    <a:pt x="47486" y="33925"/>
                  </a:cubicBezTo>
                  <a:cubicBezTo>
                    <a:pt x="51197" y="33925"/>
                    <a:pt x="54899" y="33847"/>
                    <a:pt x="58567" y="33596"/>
                  </a:cubicBezTo>
                  <a:cubicBezTo>
                    <a:pt x="58865" y="33584"/>
                    <a:pt x="58984" y="33286"/>
                    <a:pt x="58924" y="33060"/>
                  </a:cubicBezTo>
                  <a:cubicBezTo>
                    <a:pt x="59388" y="30643"/>
                    <a:pt x="59174" y="28107"/>
                    <a:pt x="59198" y="25666"/>
                  </a:cubicBezTo>
                  <a:cubicBezTo>
                    <a:pt x="59210" y="22749"/>
                    <a:pt x="59210" y="19808"/>
                    <a:pt x="59210" y="16891"/>
                  </a:cubicBezTo>
                  <a:lnTo>
                    <a:pt x="59210" y="8640"/>
                  </a:lnTo>
                  <a:cubicBezTo>
                    <a:pt x="59210" y="6080"/>
                    <a:pt x="59436" y="3401"/>
                    <a:pt x="58865" y="901"/>
                  </a:cubicBezTo>
                  <a:cubicBezTo>
                    <a:pt x="58936" y="663"/>
                    <a:pt x="58757" y="330"/>
                    <a:pt x="58436" y="294"/>
                  </a:cubicBezTo>
                  <a:cubicBezTo>
                    <a:pt x="56735" y="87"/>
                    <a:pt x="54987" y="23"/>
                    <a:pt x="53226" y="23"/>
                  </a:cubicBezTo>
                  <a:cubicBezTo>
                    <a:pt x="50317" y="23"/>
                    <a:pt x="47370" y="199"/>
                    <a:pt x="44529" y="199"/>
                  </a:cubicBezTo>
                  <a:lnTo>
                    <a:pt x="29742" y="199"/>
                  </a:lnTo>
                  <a:cubicBezTo>
                    <a:pt x="23851" y="199"/>
                    <a:pt x="17888" y="0"/>
                    <a:pt x="119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9349;p34">
              <a:extLst>
                <a:ext uri="{FF2B5EF4-FFF2-40B4-BE49-F238E27FC236}">
                  <a16:creationId xmlns:a16="http://schemas.microsoft.com/office/drawing/2014/main" id="{19ED2FC5-BA00-4E88-A99E-CE5E18CBC201}"/>
                </a:ext>
              </a:extLst>
            </p:cNvPr>
            <p:cNvSpPr/>
            <p:nvPr/>
          </p:nvSpPr>
          <p:spPr>
            <a:xfrm>
              <a:off x="6744575" y="2445600"/>
              <a:ext cx="1772550" cy="1464575"/>
            </a:xfrm>
            <a:custGeom>
              <a:avLst/>
              <a:gdLst/>
              <a:ahLst/>
              <a:cxnLst/>
              <a:rect l="l" t="t" r="r" b="b"/>
              <a:pathLst>
                <a:path w="70902" h="58583" extrusionOk="0">
                  <a:moveTo>
                    <a:pt x="1560" y="1440"/>
                  </a:moveTo>
                  <a:lnTo>
                    <a:pt x="1560" y="1440"/>
                  </a:lnTo>
                  <a:cubicBezTo>
                    <a:pt x="4117" y="1618"/>
                    <a:pt x="6688" y="1667"/>
                    <a:pt x="9260" y="1667"/>
                  </a:cubicBezTo>
                  <a:cubicBezTo>
                    <a:pt x="12379" y="1667"/>
                    <a:pt x="15499" y="1595"/>
                    <a:pt x="18598" y="1595"/>
                  </a:cubicBezTo>
                  <a:lnTo>
                    <a:pt x="36148" y="1595"/>
                  </a:lnTo>
                  <a:cubicBezTo>
                    <a:pt x="41755" y="1595"/>
                    <a:pt x="47375" y="1595"/>
                    <a:pt x="52983" y="1607"/>
                  </a:cubicBezTo>
                  <a:cubicBezTo>
                    <a:pt x="56386" y="1607"/>
                    <a:pt x="59924" y="1822"/>
                    <a:pt x="63422" y="1822"/>
                  </a:cubicBezTo>
                  <a:cubicBezTo>
                    <a:pt x="65443" y="1822"/>
                    <a:pt x="67452" y="1751"/>
                    <a:pt x="69414" y="1524"/>
                  </a:cubicBezTo>
                  <a:lnTo>
                    <a:pt x="69414" y="1524"/>
                  </a:lnTo>
                  <a:cubicBezTo>
                    <a:pt x="68866" y="4536"/>
                    <a:pt x="69068" y="7691"/>
                    <a:pt x="69068" y="10727"/>
                  </a:cubicBezTo>
                  <a:lnTo>
                    <a:pt x="69068" y="21586"/>
                  </a:lnTo>
                  <a:cubicBezTo>
                    <a:pt x="69068" y="24991"/>
                    <a:pt x="69068" y="28384"/>
                    <a:pt x="69080" y="31789"/>
                  </a:cubicBezTo>
                  <a:cubicBezTo>
                    <a:pt x="69092" y="35397"/>
                    <a:pt x="68771" y="39267"/>
                    <a:pt x="69354" y="42838"/>
                  </a:cubicBezTo>
                  <a:cubicBezTo>
                    <a:pt x="66798" y="42661"/>
                    <a:pt x="64226" y="42612"/>
                    <a:pt x="61654" y="42612"/>
                  </a:cubicBezTo>
                  <a:cubicBezTo>
                    <a:pt x="58536" y="42612"/>
                    <a:pt x="55415" y="42684"/>
                    <a:pt x="52316" y="42684"/>
                  </a:cubicBezTo>
                  <a:lnTo>
                    <a:pt x="34767" y="42684"/>
                  </a:lnTo>
                  <a:cubicBezTo>
                    <a:pt x="29147" y="42684"/>
                    <a:pt x="23539" y="42684"/>
                    <a:pt x="17931" y="42672"/>
                  </a:cubicBezTo>
                  <a:cubicBezTo>
                    <a:pt x="14528" y="42672"/>
                    <a:pt x="10990" y="42457"/>
                    <a:pt x="7492" y="42457"/>
                  </a:cubicBezTo>
                  <a:cubicBezTo>
                    <a:pt x="5471" y="42457"/>
                    <a:pt x="3462" y="42528"/>
                    <a:pt x="1500" y="42755"/>
                  </a:cubicBezTo>
                  <a:cubicBezTo>
                    <a:pt x="2048" y="39755"/>
                    <a:pt x="1846" y="36588"/>
                    <a:pt x="1846" y="33552"/>
                  </a:cubicBezTo>
                  <a:lnTo>
                    <a:pt x="1846" y="22693"/>
                  </a:lnTo>
                  <a:cubicBezTo>
                    <a:pt x="1846" y="19288"/>
                    <a:pt x="1846" y="15895"/>
                    <a:pt x="1822" y="12489"/>
                  </a:cubicBezTo>
                  <a:cubicBezTo>
                    <a:pt x="1810" y="8882"/>
                    <a:pt x="2143" y="5012"/>
                    <a:pt x="1560" y="1440"/>
                  </a:cubicBezTo>
                  <a:close/>
                  <a:moveTo>
                    <a:pt x="35433" y="44053"/>
                  </a:moveTo>
                  <a:cubicBezTo>
                    <a:pt x="37505" y="44053"/>
                    <a:pt x="39577" y="44065"/>
                    <a:pt x="41660" y="44112"/>
                  </a:cubicBezTo>
                  <a:cubicBezTo>
                    <a:pt x="41505" y="45232"/>
                    <a:pt x="41505" y="46363"/>
                    <a:pt x="41505" y="47494"/>
                  </a:cubicBezTo>
                  <a:cubicBezTo>
                    <a:pt x="41494" y="48875"/>
                    <a:pt x="41446" y="51494"/>
                    <a:pt x="41696" y="51768"/>
                  </a:cubicBezTo>
                  <a:cubicBezTo>
                    <a:pt x="43053" y="53256"/>
                    <a:pt x="49352" y="54340"/>
                    <a:pt x="51923" y="56888"/>
                  </a:cubicBezTo>
                  <a:cubicBezTo>
                    <a:pt x="51456" y="57039"/>
                    <a:pt x="50944" y="57086"/>
                    <a:pt x="50425" y="57086"/>
                  </a:cubicBezTo>
                  <a:cubicBezTo>
                    <a:pt x="49675" y="57086"/>
                    <a:pt x="48908" y="56987"/>
                    <a:pt x="48232" y="56959"/>
                  </a:cubicBezTo>
                  <a:cubicBezTo>
                    <a:pt x="47609" y="56933"/>
                    <a:pt x="46982" y="56928"/>
                    <a:pt x="46355" y="56928"/>
                  </a:cubicBezTo>
                  <a:cubicBezTo>
                    <a:pt x="45886" y="56928"/>
                    <a:pt x="45416" y="56931"/>
                    <a:pt x="44945" y="56931"/>
                  </a:cubicBezTo>
                  <a:cubicBezTo>
                    <a:pt x="44604" y="56931"/>
                    <a:pt x="44263" y="56929"/>
                    <a:pt x="43922" y="56923"/>
                  </a:cubicBezTo>
                  <a:cubicBezTo>
                    <a:pt x="41017" y="56923"/>
                    <a:pt x="38124" y="56745"/>
                    <a:pt x="35219" y="56721"/>
                  </a:cubicBezTo>
                  <a:cubicBezTo>
                    <a:pt x="35014" y="56718"/>
                    <a:pt x="34809" y="56717"/>
                    <a:pt x="34603" y="56717"/>
                  </a:cubicBezTo>
                  <a:cubicBezTo>
                    <a:pt x="31999" y="56717"/>
                    <a:pt x="29393" y="56912"/>
                    <a:pt x="26777" y="56923"/>
                  </a:cubicBezTo>
                  <a:cubicBezTo>
                    <a:pt x="26132" y="56923"/>
                    <a:pt x="25489" y="56919"/>
                    <a:pt x="24848" y="56919"/>
                  </a:cubicBezTo>
                  <a:cubicBezTo>
                    <a:pt x="24047" y="56919"/>
                    <a:pt x="23249" y="56926"/>
                    <a:pt x="22455" y="56959"/>
                  </a:cubicBezTo>
                  <a:cubicBezTo>
                    <a:pt x="21770" y="56987"/>
                    <a:pt x="21000" y="57091"/>
                    <a:pt x="20249" y="57091"/>
                  </a:cubicBezTo>
                  <a:cubicBezTo>
                    <a:pt x="19735" y="57091"/>
                    <a:pt x="19229" y="57043"/>
                    <a:pt x="18765" y="56888"/>
                  </a:cubicBezTo>
                  <a:cubicBezTo>
                    <a:pt x="21336" y="54340"/>
                    <a:pt x="27635" y="53233"/>
                    <a:pt x="29004" y="51744"/>
                  </a:cubicBezTo>
                  <a:cubicBezTo>
                    <a:pt x="29242" y="51482"/>
                    <a:pt x="29194" y="48863"/>
                    <a:pt x="29194" y="47482"/>
                  </a:cubicBezTo>
                  <a:cubicBezTo>
                    <a:pt x="29182" y="46327"/>
                    <a:pt x="29194" y="45184"/>
                    <a:pt x="29040" y="44053"/>
                  </a:cubicBezTo>
                  <a:close/>
                  <a:moveTo>
                    <a:pt x="14354" y="0"/>
                  </a:moveTo>
                  <a:cubicBezTo>
                    <a:pt x="9886" y="0"/>
                    <a:pt x="5428" y="100"/>
                    <a:pt x="1012" y="428"/>
                  </a:cubicBezTo>
                  <a:cubicBezTo>
                    <a:pt x="667" y="464"/>
                    <a:pt x="500" y="845"/>
                    <a:pt x="572" y="1131"/>
                  </a:cubicBezTo>
                  <a:cubicBezTo>
                    <a:pt x="24" y="4286"/>
                    <a:pt x="262" y="7608"/>
                    <a:pt x="262" y="10811"/>
                  </a:cubicBezTo>
                  <a:cubicBezTo>
                    <a:pt x="250" y="14621"/>
                    <a:pt x="250" y="18443"/>
                    <a:pt x="250" y="22253"/>
                  </a:cubicBezTo>
                  <a:lnTo>
                    <a:pt x="250" y="33040"/>
                  </a:lnTo>
                  <a:cubicBezTo>
                    <a:pt x="250" y="36373"/>
                    <a:pt x="0" y="39874"/>
                    <a:pt x="667" y="43148"/>
                  </a:cubicBezTo>
                  <a:cubicBezTo>
                    <a:pt x="572" y="43458"/>
                    <a:pt x="798" y="43886"/>
                    <a:pt x="1191" y="43946"/>
                  </a:cubicBezTo>
                  <a:cubicBezTo>
                    <a:pt x="3209" y="44210"/>
                    <a:pt x="5286" y="44292"/>
                    <a:pt x="7379" y="44292"/>
                  </a:cubicBezTo>
                  <a:cubicBezTo>
                    <a:pt x="10858" y="44292"/>
                    <a:pt x="14383" y="44065"/>
                    <a:pt x="17764" y="44065"/>
                  </a:cubicBezTo>
                  <a:lnTo>
                    <a:pt x="28290" y="44065"/>
                  </a:lnTo>
                  <a:cubicBezTo>
                    <a:pt x="28123" y="45220"/>
                    <a:pt x="28135" y="46375"/>
                    <a:pt x="28123" y="47541"/>
                  </a:cubicBezTo>
                  <a:cubicBezTo>
                    <a:pt x="28111" y="48792"/>
                    <a:pt x="27920" y="50161"/>
                    <a:pt x="28194" y="51375"/>
                  </a:cubicBezTo>
                  <a:cubicBezTo>
                    <a:pt x="24480" y="52733"/>
                    <a:pt x="19669" y="53494"/>
                    <a:pt x="17110" y="56745"/>
                  </a:cubicBezTo>
                  <a:cubicBezTo>
                    <a:pt x="16883" y="57031"/>
                    <a:pt x="17002" y="57495"/>
                    <a:pt x="17288" y="57685"/>
                  </a:cubicBezTo>
                  <a:cubicBezTo>
                    <a:pt x="18319" y="58388"/>
                    <a:pt x="19706" y="58573"/>
                    <a:pt x="21147" y="58573"/>
                  </a:cubicBezTo>
                  <a:cubicBezTo>
                    <a:pt x="22764" y="58573"/>
                    <a:pt x="24450" y="58340"/>
                    <a:pt x="25784" y="58340"/>
                  </a:cubicBezTo>
                  <a:cubicBezTo>
                    <a:pt x="25802" y="58340"/>
                    <a:pt x="25819" y="58340"/>
                    <a:pt x="25837" y="58340"/>
                  </a:cubicBezTo>
                  <a:cubicBezTo>
                    <a:pt x="29052" y="58340"/>
                    <a:pt x="32266" y="58221"/>
                    <a:pt x="35481" y="58174"/>
                  </a:cubicBezTo>
                  <a:cubicBezTo>
                    <a:pt x="35793" y="58169"/>
                    <a:pt x="36105" y="58167"/>
                    <a:pt x="36417" y="58167"/>
                  </a:cubicBezTo>
                  <a:cubicBezTo>
                    <a:pt x="39224" y="58167"/>
                    <a:pt x="42032" y="58340"/>
                    <a:pt x="44839" y="58340"/>
                  </a:cubicBezTo>
                  <a:cubicBezTo>
                    <a:pt x="46174" y="58340"/>
                    <a:pt x="47882" y="58582"/>
                    <a:pt x="49520" y="58582"/>
                  </a:cubicBezTo>
                  <a:cubicBezTo>
                    <a:pt x="50965" y="58582"/>
                    <a:pt x="52356" y="58394"/>
                    <a:pt x="53388" y="57685"/>
                  </a:cubicBezTo>
                  <a:cubicBezTo>
                    <a:pt x="53662" y="57495"/>
                    <a:pt x="53781" y="57031"/>
                    <a:pt x="53566" y="56745"/>
                  </a:cubicBezTo>
                  <a:cubicBezTo>
                    <a:pt x="51007" y="53494"/>
                    <a:pt x="46185" y="52744"/>
                    <a:pt x="42470" y="51375"/>
                  </a:cubicBezTo>
                  <a:cubicBezTo>
                    <a:pt x="42756" y="50149"/>
                    <a:pt x="42565" y="48792"/>
                    <a:pt x="42553" y="47541"/>
                  </a:cubicBezTo>
                  <a:cubicBezTo>
                    <a:pt x="42529" y="46386"/>
                    <a:pt x="42553" y="45255"/>
                    <a:pt x="42398" y="44124"/>
                  </a:cubicBezTo>
                  <a:lnTo>
                    <a:pt x="42398" y="44124"/>
                  </a:lnTo>
                  <a:cubicBezTo>
                    <a:pt x="47078" y="44203"/>
                    <a:pt x="51776" y="44316"/>
                    <a:pt x="56463" y="44316"/>
                  </a:cubicBezTo>
                  <a:cubicBezTo>
                    <a:pt x="60958" y="44316"/>
                    <a:pt x="65442" y="44212"/>
                    <a:pt x="69890" y="43874"/>
                  </a:cubicBezTo>
                  <a:cubicBezTo>
                    <a:pt x="70235" y="43839"/>
                    <a:pt x="70390" y="43458"/>
                    <a:pt x="70319" y="43172"/>
                  </a:cubicBezTo>
                  <a:cubicBezTo>
                    <a:pt x="70866" y="40017"/>
                    <a:pt x="70628" y="36707"/>
                    <a:pt x="70628" y="33504"/>
                  </a:cubicBezTo>
                  <a:cubicBezTo>
                    <a:pt x="70652" y="29694"/>
                    <a:pt x="70652" y="25872"/>
                    <a:pt x="70652" y="22062"/>
                  </a:cubicBezTo>
                  <a:lnTo>
                    <a:pt x="70652" y="11263"/>
                  </a:lnTo>
                  <a:cubicBezTo>
                    <a:pt x="70652" y="7929"/>
                    <a:pt x="70902" y="4441"/>
                    <a:pt x="70235" y="1167"/>
                  </a:cubicBezTo>
                  <a:cubicBezTo>
                    <a:pt x="70319" y="845"/>
                    <a:pt x="70092" y="417"/>
                    <a:pt x="69711" y="357"/>
                  </a:cubicBezTo>
                  <a:cubicBezTo>
                    <a:pt x="67693" y="93"/>
                    <a:pt x="65615" y="11"/>
                    <a:pt x="63519" y="11"/>
                  </a:cubicBezTo>
                  <a:cubicBezTo>
                    <a:pt x="60037" y="11"/>
                    <a:pt x="56507" y="238"/>
                    <a:pt x="53126" y="238"/>
                  </a:cubicBezTo>
                  <a:cubicBezTo>
                    <a:pt x="47232" y="238"/>
                    <a:pt x="41363" y="238"/>
                    <a:pt x="35457" y="250"/>
                  </a:cubicBezTo>
                  <a:cubicBezTo>
                    <a:pt x="28476" y="250"/>
                    <a:pt x="21402" y="0"/>
                    <a:pt x="143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311573993"/>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1398"/>
        <p:cNvGrpSpPr/>
        <p:nvPr/>
      </p:nvGrpSpPr>
      <p:grpSpPr>
        <a:xfrm>
          <a:off x="0" y="0"/>
          <a:ext cx="0" cy="0"/>
          <a:chOff x="0" y="0"/>
          <a:chExt cx="0" cy="0"/>
        </a:xfrm>
      </p:grpSpPr>
      <p:sp>
        <p:nvSpPr>
          <p:cNvPr id="11399" name="Google Shape;11399;p50"/>
          <p:cNvSpPr txBox="1">
            <a:spLocks noGrp="1"/>
          </p:cNvSpPr>
          <p:nvPr>
            <p:ph type="title"/>
          </p:nvPr>
        </p:nvSpPr>
        <p:spPr>
          <a:xfrm>
            <a:off x="1774643" y="526036"/>
            <a:ext cx="3943846"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KESIMPULAN</a:t>
            </a:r>
            <a:endParaRPr sz="2400" dirty="0"/>
          </a:p>
        </p:txBody>
      </p:sp>
      <p:sp>
        <p:nvSpPr>
          <p:cNvPr id="11402" name="Google Shape;11402;p50"/>
          <p:cNvSpPr txBox="1">
            <a:spLocks noGrp="1"/>
          </p:cNvSpPr>
          <p:nvPr>
            <p:ph type="subTitle" idx="3"/>
          </p:nvPr>
        </p:nvSpPr>
        <p:spPr>
          <a:xfrm>
            <a:off x="523325" y="1572080"/>
            <a:ext cx="6521529" cy="2689819"/>
          </a:xfrm>
          <a:prstGeom prst="rect">
            <a:avLst/>
          </a:prstGeom>
        </p:spPr>
        <p:txBody>
          <a:bodyPr spcFirstLastPara="1" wrap="square" lIns="91425" tIns="91425" rIns="91425" bIns="91425" anchor="ctr" anchorCtr="0">
            <a:noAutofit/>
          </a:bodyPr>
          <a:lstStyle/>
          <a:p>
            <a:pPr marL="285750" lvl="0" indent="-285750" algn="just">
              <a:buFont typeface="Wingdings" panose="05000000000000000000" pitchFamily="2" charset="2"/>
              <a:buChar char="q"/>
            </a:pPr>
            <a:r>
              <a:rPr lang="en-MY" sz="1800" dirty="0" err="1"/>
              <a:t>Dalam</a:t>
            </a:r>
            <a:r>
              <a:rPr lang="en-MY" sz="1800" dirty="0"/>
              <a:t> </a:t>
            </a:r>
            <a:r>
              <a:rPr lang="en-MY" sz="1800" dirty="0" err="1"/>
              <a:t>konteks</a:t>
            </a:r>
            <a:r>
              <a:rPr lang="en-MY" sz="1800" dirty="0"/>
              <a:t> </a:t>
            </a:r>
            <a:r>
              <a:rPr lang="en-MY" sz="1800" dirty="0" err="1"/>
              <a:t>masyarakat</a:t>
            </a:r>
            <a:r>
              <a:rPr lang="en-MY" sz="1800" dirty="0"/>
              <a:t> </a:t>
            </a:r>
            <a:r>
              <a:rPr lang="en-MY" sz="1800" dirty="0" err="1"/>
              <a:t>berbilang</a:t>
            </a:r>
            <a:r>
              <a:rPr lang="en-MY" sz="1800" dirty="0"/>
              <a:t> </a:t>
            </a:r>
            <a:r>
              <a:rPr lang="en-MY" sz="1800" dirty="0" err="1"/>
              <a:t>etnik</a:t>
            </a:r>
            <a:r>
              <a:rPr lang="en-MY" sz="1800" dirty="0"/>
              <a:t> </a:t>
            </a:r>
            <a:r>
              <a:rPr lang="en-MY" sz="1800" dirty="0" err="1"/>
              <a:t>seperti</a:t>
            </a:r>
            <a:r>
              <a:rPr lang="en-MY" sz="1800" dirty="0"/>
              <a:t> Malaysia, </a:t>
            </a:r>
            <a:r>
              <a:rPr lang="en-MY" sz="1800" dirty="0" err="1"/>
              <a:t>usaha</a:t>
            </a:r>
            <a:r>
              <a:rPr lang="en-MY" sz="1800" dirty="0"/>
              <a:t> </a:t>
            </a:r>
            <a:r>
              <a:rPr lang="en-MY" sz="1800" dirty="0" err="1"/>
              <a:t>ke</a:t>
            </a:r>
            <a:r>
              <a:rPr lang="en-MY" sz="1800" dirty="0"/>
              <a:t> </a:t>
            </a:r>
            <a:r>
              <a:rPr lang="en-MY" sz="1800" dirty="0" err="1"/>
              <a:t>arah</a:t>
            </a:r>
            <a:r>
              <a:rPr lang="en-MY" sz="1800" dirty="0"/>
              <a:t> </a:t>
            </a:r>
            <a:r>
              <a:rPr lang="en-MY" sz="1800" dirty="0" err="1"/>
              <a:t>mencapai</a:t>
            </a:r>
            <a:r>
              <a:rPr lang="en-MY" sz="1800" dirty="0"/>
              <a:t> </a:t>
            </a:r>
            <a:r>
              <a:rPr lang="en-MY" sz="1800" dirty="0" err="1"/>
              <a:t>perpaduan</a:t>
            </a:r>
            <a:r>
              <a:rPr lang="en-MY" sz="1800" dirty="0"/>
              <a:t> </a:t>
            </a:r>
            <a:r>
              <a:rPr lang="en-MY" sz="1800" dirty="0" err="1"/>
              <a:t>berterusan</a:t>
            </a:r>
            <a:r>
              <a:rPr lang="en-MY" sz="1800" dirty="0"/>
              <a:t> </a:t>
            </a:r>
            <a:r>
              <a:rPr lang="en-MY" sz="1800" dirty="0" err="1"/>
              <a:t>dilaksanakan</a:t>
            </a:r>
            <a:r>
              <a:rPr lang="en-MY" sz="1800" dirty="0"/>
              <a:t> </a:t>
            </a:r>
            <a:r>
              <a:rPr lang="en-MY" sz="1800" dirty="0" err="1"/>
              <a:t>walaupun</a:t>
            </a:r>
            <a:r>
              <a:rPr lang="en-MY" sz="1800" dirty="0"/>
              <a:t> </a:t>
            </a:r>
            <a:r>
              <a:rPr lang="en-MY" sz="1800" dirty="0" err="1"/>
              <a:t>sukar</a:t>
            </a:r>
            <a:r>
              <a:rPr lang="en-MY" sz="1800" dirty="0"/>
              <a:t> </a:t>
            </a:r>
            <a:r>
              <a:rPr lang="en-MY" sz="1800" dirty="0" err="1"/>
              <a:t>dicapai</a:t>
            </a:r>
            <a:r>
              <a:rPr lang="en-MY" sz="1800" dirty="0"/>
              <a:t>. </a:t>
            </a:r>
          </a:p>
          <a:p>
            <a:pPr marL="285750" lvl="0" indent="-285750" algn="just">
              <a:buFont typeface="Wingdings" panose="05000000000000000000" pitchFamily="2" charset="2"/>
              <a:buChar char="q"/>
            </a:pPr>
            <a:r>
              <a:rPr lang="en-MY" sz="1800" dirty="0" err="1"/>
              <a:t>Kesepaduan</a:t>
            </a:r>
            <a:r>
              <a:rPr lang="en-MY" sz="1800" dirty="0"/>
              <a:t> </a:t>
            </a:r>
            <a:r>
              <a:rPr lang="en-MY" sz="1800" dirty="0" err="1"/>
              <a:t>sosial</a:t>
            </a:r>
            <a:r>
              <a:rPr lang="en-MY" sz="1800" dirty="0"/>
              <a:t> yang </a:t>
            </a:r>
            <a:r>
              <a:rPr lang="en-MY" sz="1800" dirty="0" err="1"/>
              <a:t>dikecapi</a:t>
            </a:r>
            <a:r>
              <a:rPr lang="en-MY" sz="1800" dirty="0"/>
              <a:t> </a:t>
            </a:r>
            <a:r>
              <a:rPr lang="en-MY" sz="1800" dirty="0" err="1"/>
              <a:t>ini</a:t>
            </a:r>
            <a:r>
              <a:rPr lang="en-MY" sz="1800" dirty="0"/>
              <a:t> </a:t>
            </a:r>
            <a:r>
              <a:rPr lang="en-MY" sz="1800" dirty="0" err="1"/>
              <a:t>adalah</a:t>
            </a:r>
            <a:r>
              <a:rPr lang="en-MY" sz="1800" dirty="0"/>
              <a:t> </a:t>
            </a:r>
            <a:r>
              <a:rPr lang="en-MY" sz="1800" dirty="0" err="1"/>
              <a:t>hasil</a:t>
            </a:r>
            <a:r>
              <a:rPr lang="en-MY" sz="1800" dirty="0"/>
              <a:t> </a:t>
            </a:r>
            <a:r>
              <a:rPr lang="en-MY" sz="1800" dirty="0" err="1"/>
              <a:t>usaha</a:t>
            </a:r>
            <a:r>
              <a:rPr lang="en-MY" sz="1800" dirty="0"/>
              <a:t> </a:t>
            </a:r>
            <a:r>
              <a:rPr lang="en-MY" sz="1800" dirty="0" err="1"/>
              <a:t>pelbagai</a:t>
            </a:r>
            <a:r>
              <a:rPr lang="en-MY" sz="1800" dirty="0"/>
              <a:t> </a:t>
            </a:r>
            <a:r>
              <a:rPr lang="en-MY" sz="1800" dirty="0" err="1"/>
              <a:t>pihak</a:t>
            </a:r>
            <a:r>
              <a:rPr lang="en-MY" sz="1800" dirty="0"/>
              <a:t> yang </a:t>
            </a:r>
            <a:r>
              <a:rPr lang="en-MY" sz="1800" dirty="0" err="1"/>
              <a:t>cinta</a:t>
            </a:r>
            <a:r>
              <a:rPr lang="en-MY" sz="1800" dirty="0"/>
              <a:t> </a:t>
            </a:r>
            <a:r>
              <a:rPr lang="en-MY" sz="1800" dirty="0" err="1"/>
              <a:t>akan</a:t>
            </a:r>
            <a:r>
              <a:rPr lang="en-MY" sz="1800" dirty="0"/>
              <a:t> </a:t>
            </a:r>
            <a:r>
              <a:rPr lang="en-MY" sz="1800" dirty="0" err="1"/>
              <a:t>keamanan</a:t>
            </a:r>
            <a:r>
              <a:rPr lang="en-MY" sz="1800" dirty="0"/>
              <a:t> dan </a:t>
            </a:r>
            <a:r>
              <a:rPr lang="en-MY" sz="1800" dirty="0" err="1"/>
              <a:t>keharmonian</a:t>
            </a:r>
            <a:r>
              <a:rPr lang="en-MY" sz="1800" dirty="0"/>
              <a:t>. </a:t>
            </a:r>
          </a:p>
          <a:p>
            <a:pPr marL="285750" lvl="0" indent="-285750" algn="just">
              <a:buFont typeface="Wingdings" panose="05000000000000000000" pitchFamily="2" charset="2"/>
              <a:buChar char="q"/>
            </a:pPr>
            <a:r>
              <a:rPr lang="en-MY" sz="1800" dirty="0"/>
              <a:t>Usaha yang </a:t>
            </a:r>
            <a:r>
              <a:rPr lang="en-MY" sz="1800" dirty="0" err="1"/>
              <a:t>berterusan</a:t>
            </a:r>
            <a:r>
              <a:rPr lang="en-MY" sz="1800" dirty="0"/>
              <a:t> </a:t>
            </a:r>
            <a:r>
              <a:rPr lang="en-MY" sz="1800" dirty="0" err="1"/>
              <a:t>ini</a:t>
            </a:r>
            <a:r>
              <a:rPr lang="en-MY" sz="1800" dirty="0"/>
              <a:t> </a:t>
            </a:r>
            <a:r>
              <a:rPr lang="en-MY" sz="1800" dirty="0" err="1"/>
              <a:t>telah</a:t>
            </a:r>
            <a:r>
              <a:rPr lang="en-MY" sz="1800" dirty="0"/>
              <a:t> </a:t>
            </a:r>
            <a:r>
              <a:rPr lang="en-MY" sz="1800" dirty="0" err="1"/>
              <a:t>menjadi</a:t>
            </a:r>
            <a:r>
              <a:rPr lang="en-MY" sz="1800" dirty="0"/>
              <a:t> </a:t>
            </a:r>
            <a:r>
              <a:rPr lang="en-MY" sz="1800" dirty="0" err="1"/>
              <a:t>alat</a:t>
            </a:r>
            <a:r>
              <a:rPr lang="en-MY" sz="1800" dirty="0"/>
              <a:t> </a:t>
            </a:r>
            <a:r>
              <a:rPr lang="en-MY" sz="1800" dirty="0" err="1"/>
              <a:t>penyatuan</a:t>
            </a:r>
            <a:r>
              <a:rPr lang="en-MY" sz="1800" dirty="0"/>
              <a:t> </a:t>
            </a:r>
            <a:r>
              <a:rPr lang="en-MY" sz="1800" dirty="0" err="1"/>
              <a:t>masyarakat</a:t>
            </a:r>
            <a:r>
              <a:rPr lang="en-MY" sz="1800" dirty="0"/>
              <a:t> yang </a:t>
            </a:r>
            <a:r>
              <a:rPr lang="en-MY" sz="1800" dirty="0" err="1"/>
              <a:t>pelbagai</a:t>
            </a:r>
            <a:r>
              <a:rPr lang="en-MY" sz="1800" dirty="0"/>
              <a:t> </a:t>
            </a:r>
            <a:r>
              <a:rPr lang="en-MY" sz="1800" dirty="0" err="1"/>
              <a:t>sehingga</a:t>
            </a:r>
            <a:r>
              <a:rPr lang="en-MY" sz="1800" dirty="0"/>
              <a:t> negara </a:t>
            </a:r>
            <a:r>
              <a:rPr lang="en-MY" sz="1800" dirty="0" err="1"/>
              <a:t>kita</a:t>
            </a:r>
            <a:r>
              <a:rPr lang="en-MY" sz="1800" dirty="0"/>
              <a:t> </a:t>
            </a:r>
            <a:r>
              <a:rPr lang="en-MY" sz="1800" dirty="0" err="1"/>
              <a:t>mencapai</a:t>
            </a:r>
            <a:r>
              <a:rPr lang="en-MY" sz="1800" dirty="0"/>
              <a:t> </a:t>
            </a:r>
            <a:r>
              <a:rPr lang="en-MY" sz="1800" dirty="0" err="1"/>
              <a:t>keharmonian</a:t>
            </a:r>
            <a:r>
              <a:rPr lang="en-MY" sz="1800" dirty="0"/>
              <a:t> dan </a:t>
            </a:r>
            <a:r>
              <a:rPr lang="en-MY" sz="1800" dirty="0" err="1"/>
              <a:t>kesejahteraan</a:t>
            </a:r>
            <a:r>
              <a:rPr lang="en-MY" sz="1800" dirty="0"/>
              <a:t>. </a:t>
            </a:r>
            <a:endParaRPr lang="en-MY" b="1" dirty="0"/>
          </a:p>
        </p:txBody>
      </p:sp>
      <p:sp>
        <p:nvSpPr>
          <p:cNvPr id="4097" name="Google Shape;11404;p50">
            <a:extLst>
              <a:ext uri="{FF2B5EF4-FFF2-40B4-BE49-F238E27FC236}">
                <a16:creationId xmlns:a16="http://schemas.microsoft.com/office/drawing/2014/main" id="{360CD28A-EE12-F136-8C8E-375797EDDF8C}"/>
              </a:ext>
            </a:extLst>
          </p:cNvPr>
          <p:cNvSpPr/>
          <p:nvPr/>
        </p:nvSpPr>
        <p:spPr>
          <a:xfrm>
            <a:off x="327191" y="1367624"/>
            <a:ext cx="6908495" cy="3163163"/>
          </a:xfrm>
          <a:custGeom>
            <a:avLst/>
            <a:gdLst/>
            <a:ahLst/>
            <a:cxnLst/>
            <a:rect l="l" t="t" r="r" b="b"/>
            <a:pathLst>
              <a:path w="34280" h="12281" extrusionOk="0">
                <a:moveTo>
                  <a:pt x="31358" y="1"/>
                </a:moveTo>
                <a:lnTo>
                  <a:pt x="28289" y="9"/>
                </a:lnTo>
                <a:lnTo>
                  <a:pt x="26680" y="9"/>
                </a:lnTo>
                <a:lnTo>
                  <a:pt x="24994" y="13"/>
                </a:lnTo>
                <a:cubicBezTo>
                  <a:pt x="23874" y="21"/>
                  <a:pt x="22758" y="30"/>
                  <a:pt x="21654" y="30"/>
                </a:cubicBezTo>
                <a:lnTo>
                  <a:pt x="18154" y="13"/>
                </a:lnTo>
                <a:cubicBezTo>
                  <a:pt x="17752" y="13"/>
                  <a:pt x="17331" y="11"/>
                  <a:pt x="16905" y="11"/>
                </a:cubicBezTo>
                <a:cubicBezTo>
                  <a:pt x="16692" y="11"/>
                  <a:pt x="16477" y="12"/>
                  <a:pt x="16262" y="13"/>
                </a:cubicBezTo>
                <a:lnTo>
                  <a:pt x="14403" y="30"/>
                </a:lnTo>
                <a:cubicBezTo>
                  <a:pt x="13800" y="38"/>
                  <a:pt x="13209" y="46"/>
                  <a:pt x="12635" y="46"/>
                </a:cubicBezTo>
                <a:lnTo>
                  <a:pt x="10817" y="46"/>
                </a:lnTo>
                <a:lnTo>
                  <a:pt x="7079" y="34"/>
                </a:lnTo>
                <a:lnTo>
                  <a:pt x="325" y="5"/>
                </a:lnTo>
                <a:lnTo>
                  <a:pt x="83" y="5"/>
                </a:lnTo>
                <a:lnTo>
                  <a:pt x="66" y="3070"/>
                </a:lnTo>
                <a:cubicBezTo>
                  <a:pt x="58" y="4137"/>
                  <a:pt x="50" y="5216"/>
                  <a:pt x="38" y="6316"/>
                </a:cubicBezTo>
                <a:cubicBezTo>
                  <a:pt x="25" y="8376"/>
                  <a:pt x="13" y="10226"/>
                  <a:pt x="1" y="12146"/>
                </a:cubicBezTo>
                <a:lnTo>
                  <a:pt x="666" y="12151"/>
                </a:lnTo>
                <a:cubicBezTo>
                  <a:pt x="1761" y="12151"/>
                  <a:pt x="2762" y="12142"/>
                  <a:pt x="3686" y="12142"/>
                </a:cubicBezTo>
                <a:cubicBezTo>
                  <a:pt x="3992" y="12142"/>
                  <a:pt x="4289" y="12141"/>
                  <a:pt x="4577" y="12141"/>
                </a:cubicBezTo>
                <a:cubicBezTo>
                  <a:pt x="4721" y="12141"/>
                  <a:pt x="4863" y="12141"/>
                  <a:pt x="5003" y="12142"/>
                </a:cubicBezTo>
                <a:lnTo>
                  <a:pt x="6381" y="12151"/>
                </a:lnTo>
                <a:lnTo>
                  <a:pt x="9016" y="12163"/>
                </a:lnTo>
                <a:cubicBezTo>
                  <a:pt x="9910" y="12167"/>
                  <a:pt x="10575" y="12175"/>
                  <a:pt x="11326" y="12188"/>
                </a:cubicBezTo>
                <a:lnTo>
                  <a:pt x="13566" y="12220"/>
                </a:lnTo>
                <a:cubicBezTo>
                  <a:pt x="14305" y="12233"/>
                  <a:pt x="15105" y="12237"/>
                  <a:pt x="15798" y="12237"/>
                </a:cubicBezTo>
                <a:lnTo>
                  <a:pt x="19003" y="12216"/>
                </a:lnTo>
                <a:cubicBezTo>
                  <a:pt x="19144" y="12215"/>
                  <a:pt x="19278" y="12215"/>
                  <a:pt x="19407" y="12215"/>
                </a:cubicBezTo>
                <a:cubicBezTo>
                  <a:pt x="19979" y="12215"/>
                  <a:pt x="20434" y="12222"/>
                  <a:pt x="20796" y="12229"/>
                </a:cubicBezTo>
                <a:cubicBezTo>
                  <a:pt x="21695" y="12241"/>
                  <a:pt x="22643" y="12261"/>
                  <a:pt x="23632" y="12270"/>
                </a:cubicBezTo>
                <a:lnTo>
                  <a:pt x="24378" y="12274"/>
                </a:lnTo>
                <a:lnTo>
                  <a:pt x="25043" y="12274"/>
                </a:lnTo>
                <a:lnTo>
                  <a:pt x="26290" y="12278"/>
                </a:lnTo>
                <a:cubicBezTo>
                  <a:pt x="26962" y="12279"/>
                  <a:pt x="27599" y="12280"/>
                  <a:pt x="28198" y="12280"/>
                </a:cubicBezTo>
                <a:cubicBezTo>
                  <a:pt x="29047" y="12280"/>
                  <a:pt x="29820" y="12279"/>
                  <a:pt x="30513" y="12274"/>
                </a:cubicBezTo>
                <a:cubicBezTo>
                  <a:pt x="31694" y="12265"/>
                  <a:pt x="32630" y="12257"/>
                  <a:pt x="33274" y="12241"/>
                </a:cubicBezTo>
                <a:cubicBezTo>
                  <a:pt x="33914" y="12224"/>
                  <a:pt x="34263" y="12208"/>
                  <a:pt x="34271" y="12192"/>
                </a:cubicBezTo>
                <a:cubicBezTo>
                  <a:pt x="34279" y="12171"/>
                  <a:pt x="33939" y="12151"/>
                  <a:pt x="33311" y="12130"/>
                </a:cubicBezTo>
                <a:cubicBezTo>
                  <a:pt x="32683" y="12110"/>
                  <a:pt x="31760" y="12089"/>
                  <a:pt x="30595" y="12073"/>
                </a:cubicBezTo>
                <a:lnTo>
                  <a:pt x="26409" y="12015"/>
                </a:lnTo>
                <a:lnTo>
                  <a:pt x="25166" y="12003"/>
                </a:lnTo>
                <a:lnTo>
                  <a:pt x="24530" y="11999"/>
                </a:lnTo>
                <a:lnTo>
                  <a:pt x="23952" y="11991"/>
                </a:lnTo>
                <a:lnTo>
                  <a:pt x="21219" y="11945"/>
                </a:lnTo>
                <a:cubicBezTo>
                  <a:pt x="20739" y="11937"/>
                  <a:pt x="19943" y="11929"/>
                  <a:pt x="18921" y="11929"/>
                </a:cubicBezTo>
                <a:cubicBezTo>
                  <a:pt x="17924" y="11933"/>
                  <a:pt x="16795" y="11954"/>
                  <a:pt x="15655" y="11958"/>
                </a:cubicBezTo>
                <a:cubicBezTo>
                  <a:pt x="15489" y="11959"/>
                  <a:pt x="15319" y="11960"/>
                  <a:pt x="15143" y="11960"/>
                </a:cubicBezTo>
                <a:cubicBezTo>
                  <a:pt x="14170" y="11960"/>
                  <a:pt x="13035" y="11942"/>
                  <a:pt x="11638" y="11921"/>
                </a:cubicBezTo>
                <a:lnTo>
                  <a:pt x="10337" y="11909"/>
                </a:lnTo>
                <a:lnTo>
                  <a:pt x="9044" y="11904"/>
                </a:lnTo>
                <a:lnTo>
                  <a:pt x="6377" y="11896"/>
                </a:lnTo>
                <a:lnTo>
                  <a:pt x="4962" y="11892"/>
                </a:lnTo>
                <a:cubicBezTo>
                  <a:pt x="4441" y="11892"/>
                  <a:pt x="3932" y="11896"/>
                  <a:pt x="3431" y="11896"/>
                </a:cubicBezTo>
                <a:cubicBezTo>
                  <a:pt x="2430" y="11904"/>
                  <a:pt x="1462" y="11917"/>
                  <a:pt x="530" y="11917"/>
                </a:cubicBezTo>
                <a:lnTo>
                  <a:pt x="231" y="11917"/>
                </a:lnTo>
                <a:lnTo>
                  <a:pt x="251" y="6254"/>
                </a:lnTo>
                <a:cubicBezTo>
                  <a:pt x="259" y="5191"/>
                  <a:pt x="263" y="4088"/>
                  <a:pt x="268" y="2947"/>
                </a:cubicBezTo>
                <a:lnTo>
                  <a:pt x="272" y="194"/>
                </a:lnTo>
                <a:lnTo>
                  <a:pt x="514" y="194"/>
                </a:lnTo>
                <a:lnTo>
                  <a:pt x="7292" y="198"/>
                </a:lnTo>
                <a:lnTo>
                  <a:pt x="12926" y="198"/>
                </a:lnTo>
                <a:lnTo>
                  <a:pt x="14801" y="181"/>
                </a:lnTo>
                <a:cubicBezTo>
                  <a:pt x="15404" y="173"/>
                  <a:pt x="15991" y="169"/>
                  <a:pt x="16562" y="165"/>
                </a:cubicBezTo>
                <a:cubicBezTo>
                  <a:pt x="17116" y="165"/>
                  <a:pt x="17702" y="169"/>
                  <a:pt x="18285" y="169"/>
                </a:cubicBezTo>
                <a:cubicBezTo>
                  <a:pt x="19446" y="177"/>
                  <a:pt x="20624" y="190"/>
                  <a:pt x="21814" y="194"/>
                </a:cubicBezTo>
                <a:cubicBezTo>
                  <a:pt x="22051" y="194"/>
                  <a:pt x="22286" y="195"/>
                  <a:pt x="22520" y="195"/>
                </a:cubicBezTo>
                <a:cubicBezTo>
                  <a:pt x="23455" y="195"/>
                  <a:pt x="24362" y="190"/>
                  <a:pt x="25232" y="190"/>
                </a:cubicBezTo>
                <a:lnTo>
                  <a:pt x="26828" y="190"/>
                </a:lnTo>
                <a:lnTo>
                  <a:pt x="28416" y="194"/>
                </a:lnTo>
                <a:lnTo>
                  <a:pt x="31456" y="198"/>
                </a:lnTo>
                <a:lnTo>
                  <a:pt x="32852" y="206"/>
                </a:lnTo>
                <a:lnTo>
                  <a:pt x="33537" y="210"/>
                </a:lnTo>
                <a:lnTo>
                  <a:pt x="33877" y="214"/>
                </a:lnTo>
                <a:lnTo>
                  <a:pt x="34062" y="214"/>
                </a:lnTo>
                <a:cubicBezTo>
                  <a:pt x="34058" y="255"/>
                  <a:pt x="34058" y="296"/>
                  <a:pt x="34058" y="337"/>
                </a:cubicBezTo>
                <a:cubicBezTo>
                  <a:pt x="34058" y="448"/>
                  <a:pt x="34058" y="559"/>
                  <a:pt x="34058" y="666"/>
                </a:cubicBezTo>
                <a:cubicBezTo>
                  <a:pt x="34054" y="887"/>
                  <a:pt x="34054" y="1109"/>
                  <a:pt x="34054" y="1326"/>
                </a:cubicBezTo>
                <a:cubicBezTo>
                  <a:pt x="34050" y="1765"/>
                  <a:pt x="34050" y="2200"/>
                  <a:pt x="34050" y="2627"/>
                </a:cubicBezTo>
                <a:cubicBezTo>
                  <a:pt x="34050" y="3493"/>
                  <a:pt x="34058" y="4285"/>
                  <a:pt x="34062" y="5015"/>
                </a:cubicBezTo>
                <a:cubicBezTo>
                  <a:pt x="34066" y="5741"/>
                  <a:pt x="34070" y="6402"/>
                  <a:pt x="34074" y="7005"/>
                </a:cubicBezTo>
                <a:cubicBezTo>
                  <a:pt x="34078" y="7621"/>
                  <a:pt x="34078" y="8216"/>
                  <a:pt x="34083" y="8737"/>
                </a:cubicBezTo>
                <a:cubicBezTo>
                  <a:pt x="34091" y="9787"/>
                  <a:pt x="34099" y="10612"/>
                  <a:pt x="34115" y="11178"/>
                </a:cubicBezTo>
                <a:cubicBezTo>
                  <a:pt x="34132" y="11744"/>
                  <a:pt x="34148" y="12048"/>
                  <a:pt x="34177" y="12056"/>
                </a:cubicBezTo>
                <a:cubicBezTo>
                  <a:pt x="34177" y="12056"/>
                  <a:pt x="34178" y="12057"/>
                  <a:pt x="34178" y="12057"/>
                </a:cubicBezTo>
                <a:cubicBezTo>
                  <a:pt x="34202" y="12057"/>
                  <a:pt x="34218" y="11766"/>
                  <a:pt x="34230" y="11215"/>
                </a:cubicBezTo>
                <a:cubicBezTo>
                  <a:pt x="34247" y="10653"/>
                  <a:pt x="34255" y="9828"/>
                  <a:pt x="34263" y="8770"/>
                </a:cubicBezTo>
                <a:cubicBezTo>
                  <a:pt x="34267" y="8232"/>
                  <a:pt x="34267" y="7666"/>
                  <a:pt x="34271" y="7001"/>
                </a:cubicBezTo>
                <a:cubicBezTo>
                  <a:pt x="34275" y="6320"/>
                  <a:pt x="34271" y="5602"/>
                  <a:pt x="34267" y="4855"/>
                </a:cubicBezTo>
                <a:cubicBezTo>
                  <a:pt x="34263" y="4112"/>
                  <a:pt x="34259" y="3345"/>
                  <a:pt x="34255" y="2561"/>
                </a:cubicBezTo>
                <a:cubicBezTo>
                  <a:pt x="34255" y="1790"/>
                  <a:pt x="34259" y="949"/>
                  <a:pt x="34263" y="38"/>
                </a:cubicBezTo>
                <a:lnTo>
                  <a:pt x="34263" y="13"/>
                </a:lnTo>
                <a:cubicBezTo>
                  <a:pt x="33377" y="5"/>
                  <a:pt x="32359" y="1"/>
                  <a:pt x="31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98" name="Google Shape;14945;p58">
            <a:extLst>
              <a:ext uri="{FF2B5EF4-FFF2-40B4-BE49-F238E27FC236}">
                <a16:creationId xmlns:a16="http://schemas.microsoft.com/office/drawing/2014/main" id="{A4DC7BFC-01AC-1EC5-B20C-1D676A16F0DB}"/>
              </a:ext>
            </a:extLst>
          </p:cNvPr>
          <p:cNvGrpSpPr/>
          <p:nvPr/>
        </p:nvGrpSpPr>
        <p:grpSpPr>
          <a:xfrm>
            <a:off x="7369357" y="495481"/>
            <a:ext cx="3105237" cy="4271523"/>
            <a:chOff x="3119125" y="1476475"/>
            <a:chExt cx="2063975" cy="2114100"/>
          </a:xfrm>
        </p:grpSpPr>
        <p:sp>
          <p:nvSpPr>
            <p:cNvPr id="4099" name="Google Shape;14946;p58">
              <a:extLst>
                <a:ext uri="{FF2B5EF4-FFF2-40B4-BE49-F238E27FC236}">
                  <a16:creationId xmlns:a16="http://schemas.microsoft.com/office/drawing/2014/main" id="{22791B2B-CF9B-9BDF-D5AA-C085B11D945D}"/>
                </a:ext>
              </a:extLst>
            </p:cNvPr>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14947;p58">
              <a:extLst>
                <a:ext uri="{FF2B5EF4-FFF2-40B4-BE49-F238E27FC236}">
                  <a16:creationId xmlns:a16="http://schemas.microsoft.com/office/drawing/2014/main" id="{EB23D061-0328-E117-99B0-D538DE266E83}"/>
                </a:ext>
              </a:extLst>
            </p:cNvPr>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14948;p58">
              <a:extLst>
                <a:ext uri="{FF2B5EF4-FFF2-40B4-BE49-F238E27FC236}">
                  <a16:creationId xmlns:a16="http://schemas.microsoft.com/office/drawing/2014/main" id="{7456ACCA-AEAC-F463-1E7B-46C738489224}"/>
                </a:ext>
              </a:extLst>
            </p:cNvPr>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14949;p58">
              <a:extLst>
                <a:ext uri="{FF2B5EF4-FFF2-40B4-BE49-F238E27FC236}">
                  <a16:creationId xmlns:a16="http://schemas.microsoft.com/office/drawing/2014/main" id="{D93AFC61-F8B6-BA6E-D043-0C911BF3E872}"/>
                </a:ext>
              </a:extLst>
            </p:cNvPr>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14950;p58">
              <a:extLst>
                <a:ext uri="{FF2B5EF4-FFF2-40B4-BE49-F238E27FC236}">
                  <a16:creationId xmlns:a16="http://schemas.microsoft.com/office/drawing/2014/main" id="{19A69F4F-DE36-6383-ADEB-4C3DBDBCF7B5}"/>
                </a:ext>
              </a:extLst>
            </p:cNvPr>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14951;p58">
              <a:extLst>
                <a:ext uri="{FF2B5EF4-FFF2-40B4-BE49-F238E27FC236}">
                  <a16:creationId xmlns:a16="http://schemas.microsoft.com/office/drawing/2014/main" id="{04F7777F-9D44-0205-BE60-8E51CD646921}"/>
                </a:ext>
              </a:extLst>
            </p:cNvPr>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14952;p58">
              <a:extLst>
                <a:ext uri="{FF2B5EF4-FFF2-40B4-BE49-F238E27FC236}">
                  <a16:creationId xmlns:a16="http://schemas.microsoft.com/office/drawing/2014/main" id="{0673E98F-AAD1-4975-6F34-6295522B5933}"/>
                </a:ext>
              </a:extLst>
            </p:cNvPr>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14953;p58">
              <a:extLst>
                <a:ext uri="{FF2B5EF4-FFF2-40B4-BE49-F238E27FC236}">
                  <a16:creationId xmlns:a16="http://schemas.microsoft.com/office/drawing/2014/main" id="{CA776DC4-104E-84FE-10CC-A8431D7CE1C4}"/>
                </a:ext>
              </a:extLst>
            </p:cNvPr>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14954;p58">
              <a:extLst>
                <a:ext uri="{FF2B5EF4-FFF2-40B4-BE49-F238E27FC236}">
                  <a16:creationId xmlns:a16="http://schemas.microsoft.com/office/drawing/2014/main" id="{0F25A3C6-9E2D-BCBE-E97A-F2AD1FDAFE81}"/>
                </a:ext>
              </a:extLst>
            </p:cNvPr>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14955;p58">
              <a:extLst>
                <a:ext uri="{FF2B5EF4-FFF2-40B4-BE49-F238E27FC236}">
                  <a16:creationId xmlns:a16="http://schemas.microsoft.com/office/drawing/2014/main" id="{4A0A7534-80F4-7E23-5998-7BBBF50D8717}"/>
                </a:ext>
              </a:extLst>
            </p:cNvPr>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14956;p58">
              <a:extLst>
                <a:ext uri="{FF2B5EF4-FFF2-40B4-BE49-F238E27FC236}">
                  <a16:creationId xmlns:a16="http://schemas.microsoft.com/office/drawing/2014/main" id="{2FD47600-6015-D4B6-5C46-DD5D8ED0F3BE}"/>
                </a:ext>
              </a:extLst>
            </p:cNvPr>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14957;p58">
              <a:extLst>
                <a:ext uri="{FF2B5EF4-FFF2-40B4-BE49-F238E27FC236}">
                  <a16:creationId xmlns:a16="http://schemas.microsoft.com/office/drawing/2014/main" id="{D17E654D-7A49-D6F7-7295-CA8A2CD7CE81}"/>
                </a:ext>
              </a:extLst>
            </p:cNvPr>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14958;p58">
              <a:extLst>
                <a:ext uri="{FF2B5EF4-FFF2-40B4-BE49-F238E27FC236}">
                  <a16:creationId xmlns:a16="http://schemas.microsoft.com/office/drawing/2014/main" id="{A0718F08-2764-0FFC-A0F8-9689A076106C}"/>
                </a:ext>
              </a:extLst>
            </p:cNvPr>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14959;p58">
              <a:extLst>
                <a:ext uri="{FF2B5EF4-FFF2-40B4-BE49-F238E27FC236}">
                  <a16:creationId xmlns:a16="http://schemas.microsoft.com/office/drawing/2014/main" id="{177ACEAB-73A9-2D89-6BAE-0F502D8F72DD}"/>
                </a:ext>
              </a:extLst>
            </p:cNvPr>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14960;p58">
              <a:extLst>
                <a:ext uri="{FF2B5EF4-FFF2-40B4-BE49-F238E27FC236}">
                  <a16:creationId xmlns:a16="http://schemas.microsoft.com/office/drawing/2014/main" id="{9B70E8E4-E4F8-F901-B722-F0A300786FCE}"/>
                </a:ext>
              </a:extLst>
            </p:cNvPr>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14961;p58">
              <a:extLst>
                <a:ext uri="{FF2B5EF4-FFF2-40B4-BE49-F238E27FC236}">
                  <a16:creationId xmlns:a16="http://schemas.microsoft.com/office/drawing/2014/main" id="{D32B088E-D12B-FB14-37C1-665F78EB9B72}"/>
                </a:ext>
              </a:extLst>
            </p:cNvPr>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14962;p58">
              <a:extLst>
                <a:ext uri="{FF2B5EF4-FFF2-40B4-BE49-F238E27FC236}">
                  <a16:creationId xmlns:a16="http://schemas.microsoft.com/office/drawing/2014/main" id="{97162137-D70C-6C2F-367B-5F1F31DF21E6}"/>
                </a:ext>
              </a:extLst>
            </p:cNvPr>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14963;p58">
              <a:extLst>
                <a:ext uri="{FF2B5EF4-FFF2-40B4-BE49-F238E27FC236}">
                  <a16:creationId xmlns:a16="http://schemas.microsoft.com/office/drawing/2014/main" id="{22A01C68-433E-78B3-8962-C3C7F519241A}"/>
                </a:ext>
              </a:extLst>
            </p:cNvPr>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14964;p58">
              <a:extLst>
                <a:ext uri="{FF2B5EF4-FFF2-40B4-BE49-F238E27FC236}">
                  <a16:creationId xmlns:a16="http://schemas.microsoft.com/office/drawing/2014/main" id="{C154283A-59EB-FF33-CE3F-D4A166EB4F7B}"/>
                </a:ext>
              </a:extLst>
            </p:cNvPr>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14965;p58">
              <a:extLst>
                <a:ext uri="{FF2B5EF4-FFF2-40B4-BE49-F238E27FC236}">
                  <a16:creationId xmlns:a16="http://schemas.microsoft.com/office/drawing/2014/main" id="{0F0D2710-BD78-EC4C-CE7A-409D23BFB104}"/>
                </a:ext>
              </a:extLst>
            </p:cNvPr>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14966;p58">
              <a:extLst>
                <a:ext uri="{FF2B5EF4-FFF2-40B4-BE49-F238E27FC236}">
                  <a16:creationId xmlns:a16="http://schemas.microsoft.com/office/drawing/2014/main" id="{65C2B21C-E02B-A7B7-1BAD-10B0D9B469DF}"/>
                </a:ext>
              </a:extLst>
            </p:cNvPr>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14967;p58">
              <a:extLst>
                <a:ext uri="{FF2B5EF4-FFF2-40B4-BE49-F238E27FC236}">
                  <a16:creationId xmlns:a16="http://schemas.microsoft.com/office/drawing/2014/main" id="{89309A9C-50A3-EB62-1958-84E3B4EF473F}"/>
                </a:ext>
              </a:extLst>
            </p:cNvPr>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14968;p58">
              <a:extLst>
                <a:ext uri="{FF2B5EF4-FFF2-40B4-BE49-F238E27FC236}">
                  <a16:creationId xmlns:a16="http://schemas.microsoft.com/office/drawing/2014/main" id="{00B7155B-B37A-334A-8037-A95C559A3CFF}"/>
                </a:ext>
              </a:extLst>
            </p:cNvPr>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14969;p58">
              <a:extLst>
                <a:ext uri="{FF2B5EF4-FFF2-40B4-BE49-F238E27FC236}">
                  <a16:creationId xmlns:a16="http://schemas.microsoft.com/office/drawing/2014/main" id="{2CE698BC-F3D0-BE2E-2A6F-02F98BD25084}"/>
                </a:ext>
              </a:extLst>
            </p:cNvPr>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14970;p58">
              <a:extLst>
                <a:ext uri="{FF2B5EF4-FFF2-40B4-BE49-F238E27FC236}">
                  <a16:creationId xmlns:a16="http://schemas.microsoft.com/office/drawing/2014/main" id="{F4F8771D-EC00-7033-AF9B-4871DA96578E}"/>
                </a:ext>
              </a:extLst>
            </p:cNvPr>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14971;p58">
              <a:extLst>
                <a:ext uri="{FF2B5EF4-FFF2-40B4-BE49-F238E27FC236}">
                  <a16:creationId xmlns:a16="http://schemas.microsoft.com/office/drawing/2014/main" id="{C64378AA-7A0D-3FF3-C2C8-7EDB0C389DCF}"/>
                </a:ext>
              </a:extLst>
            </p:cNvPr>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14972;p58">
              <a:extLst>
                <a:ext uri="{FF2B5EF4-FFF2-40B4-BE49-F238E27FC236}">
                  <a16:creationId xmlns:a16="http://schemas.microsoft.com/office/drawing/2014/main" id="{255EB733-BD72-4F56-E845-C7D9B2E6E54F}"/>
                </a:ext>
              </a:extLst>
            </p:cNvPr>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14973;p58">
              <a:extLst>
                <a:ext uri="{FF2B5EF4-FFF2-40B4-BE49-F238E27FC236}">
                  <a16:creationId xmlns:a16="http://schemas.microsoft.com/office/drawing/2014/main" id="{B6262811-A52F-E56D-FF10-3D29C9F57761}"/>
                </a:ext>
              </a:extLst>
            </p:cNvPr>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14974;p58">
              <a:extLst>
                <a:ext uri="{FF2B5EF4-FFF2-40B4-BE49-F238E27FC236}">
                  <a16:creationId xmlns:a16="http://schemas.microsoft.com/office/drawing/2014/main" id="{12FB71E3-4B57-E3E5-2467-6A8CEC7871E7}"/>
                </a:ext>
              </a:extLst>
            </p:cNvPr>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14975;p58">
              <a:extLst>
                <a:ext uri="{FF2B5EF4-FFF2-40B4-BE49-F238E27FC236}">
                  <a16:creationId xmlns:a16="http://schemas.microsoft.com/office/drawing/2014/main" id="{FEA84D0B-BED8-0779-813A-F1367D15352F}"/>
                </a:ext>
              </a:extLst>
            </p:cNvPr>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14976;p58">
              <a:extLst>
                <a:ext uri="{FF2B5EF4-FFF2-40B4-BE49-F238E27FC236}">
                  <a16:creationId xmlns:a16="http://schemas.microsoft.com/office/drawing/2014/main" id="{BF3D420D-BA28-6522-9A21-DD6714F2DEF2}"/>
                </a:ext>
              </a:extLst>
            </p:cNvPr>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14977;p58">
              <a:extLst>
                <a:ext uri="{FF2B5EF4-FFF2-40B4-BE49-F238E27FC236}">
                  <a16:creationId xmlns:a16="http://schemas.microsoft.com/office/drawing/2014/main" id="{83BF3D28-E905-701C-7ECA-3BFADA6D4DFF}"/>
                </a:ext>
              </a:extLst>
            </p:cNvPr>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14978;p58">
              <a:extLst>
                <a:ext uri="{FF2B5EF4-FFF2-40B4-BE49-F238E27FC236}">
                  <a16:creationId xmlns:a16="http://schemas.microsoft.com/office/drawing/2014/main" id="{3CD9CFBD-4F45-F447-40E3-801A342FD9EF}"/>
                </a:ext>
              </a:extLst>
            </p:cNvPr>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14979;p58">
              <a:extLst>
                <a:ext uri="{FF2B5EF4-FFF2-40B4-BE49-F238E27FC236}">
                  <a16:creationId xmlns:a16="http://schemas.microsoft.com/office/drawing/2014/main" id="{CF195B1D-CA08-FF88-10BB-D19588A40F31}"/>
                </a:ext>
              </a:extLst>
            </p:cNvPr>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14980;p58">
              <a:extLst>
                <a:ext uri="{FF2B5EF4-FFF2-40B4-BE49-F238E27FC236}">
                  <a16:creationId xmlns:a16="http://schemas.microsoft.com/office/drawing/2014/main" id="{48FD2529-8472-01D8-64F9-E0355634CACB}"/>
                </a:ext>
              </a:extLst>
            </p:cNvPr>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14981;p58">
              <a:extLst>
                <a:ext uri="{FF2B5EF4-FFF2-40B4-BE49-F238E27FC236}">
                  <a16:creationId xmlns:a16="http://schemas.microsoft.com/office/drawing/2014/main" id="{899D7CDB-9132-E4B6-7649-5EA22C37B780}"/>
                </a:ext>
              </a:extLst>
            </p:cNvPr>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14982;p58">
              <a:extLst>
                <a:ext uri="{FF2B5EF4-FFF2-40B4-BE49-F238E27FC236}">
                  <a16:creationId xmlns:a16="http://schemas.microsoft.com/office/drawing/2014/main" id="{82B304CC-9705-E0F4-8C7D-F2BE0533FE9F}"/>
                </a:ext>
              </a:extLst>
            </p:cNvPr>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14983;p58">
              <a:extLst>
                <a:ext uri="{FF2B5EF4-FFF2-40B4-BE49-F238E27FC236}">
                  <a16:creationId xmlns:a16="http://schemas.microsoft.com/office/drawing/2014/main" id="{20FA8383-C968-D820-C6B6-9D80F402AA31}"/>
                </a:ext>
              </a:extLst>
            </p:cNvPr>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14984;p58">
              <a:extLst>
                <a:ext uri="{FF2B5EF4-FFF2-40B4-BE49-F238E27FC236}">
                  <a16:creationId xmlns:a16="http://schemas.microsoft.com/office/drawing/2014/main" id="{161F5AE3-6B7F-D6C1-D5C5-15A1C7644C99}"/>
                </a:ext>
              </a:extLst>
            </p:cNvPr>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14985;p58">
              <a:extLst>
                <a:ext uri="{FF2B5EF4-FFF2-40B4-BE49-F238E27FC236}">
                  <a16:creationId xmlns:a16="http://schemas.microsoft.com/office/drawing/2014/main" id="{EE3338B6-D8AB-102B-2646-0DE1C2DE8522}"/>
                </a:ext>
              </a:extLst>
            </p:cNvPr>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14986;p58">
              <a:extLst>
                <a:ext uri="{FF2B5EF4-FFF2-40B4-BE49-F238E27FC236}">
                  <a16:creationId xmlns:a16="http://schemas.microsoft.com/office/drawing/2014/main" id="{27E9586B-9DA9-5C8B-3978-E24F049F4AFE}"/>
                </a:ext>
              </a:extLst>
            </p:cNvPr>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14987;p58">
              <a:extLst>
                <a:ext uri="{FF2B5EF4-FFF2-40B4-BE49-F238E27FC236}">
                  <a16:creationId xmlns:a16="http://schemas.microsoft.com/office/drawing/2014/main" id="{F8ABCC83-2B58-5ABF-D0CE-18D915C0D05D}"/>
                </a:ext>
              </a:extLst>
            </p:cNvPr>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14988;p58">
              <a:extLst>
                <a:ext uri="{FF2B5EF4-FFF2-40B4-BE49-F238E27FC236}">
                  <a16:creationId xmlns:a16="http://schemas.microsoft.com/office/drawing/2014/main" id="{132E2A06-545D-2B6B-750F-0904E04A20FC}"/>
                </a:ext>
              </a:extLst>
            </p:cNvPr>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14989;p58">
              <a:extLst>
                <a:ext uri="{FF2B5EF4-FFF2-40B4-BE49-F238E27FC236}">
                  <a16:creationId xmlns:a16="http://schemas.microsoft.com/office/drawing/2014/main" id="{4FE0CA08-2998-F09B-C982-D09CF7F817D7}"/>
                </a:ext>
              </a:extLst>
            </p:cNvPr>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14990;p58">
              <a:extLst>
                <a:ext uri="{FF2B5EF4-FFF2-40B4-BE49-F238E27FC236}">
                  <a16:creationId xmlns:a16="http://schemas.microsoft.com/office/drawing/2014/main" id="{90DB0670-D637-6FE5-3E0D-BF192BA53F8D}"/>
                </a:ext>
              </a:extLst>
            </p:cNvPr>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14991;p58">
              <a:extLst>
                <a:ext uri="{FF2B5EF4-FFF2-40B4-BE49-F238E27FC236}">
                  <a16:creationId xmlns:a16="http://schemas.microsoft.com/office/drawing/2014/main" id="{7E75951B-2DF9-DF45-033A-D1016480ACC1}"/>
                </a:ext>
              </a:extLst>
            </p:cNvPr>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14992;p58">
              <a:extLst>
                <a:ext uri="{FF2B5EF4-FFF2-40B4-BE49-F238E27FC236}">
                  <a16:creationId xmlns:a16="http://schemas.microsoft.com/office/drawing/2014/main" id="{D816F37C-F8C2-8CB9-303E-EF98F36AA146}"/>
                </a:ext>
              </a:extLst>
            </p:cNvPr>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14993;p58">
              <a:extLst>
                <a:ext uri="{FF2B5EF4-FFF2-40B4-BE49-F238E27FC236}">
                  <a16:creationId xmlns:a16="http://schemas.microsoft.com/office/drawing/2014/main" id="{9B4ECC6C-2808-BD76-788B-A05F7E852600}"/>
                </a:ext>
              </a:extLst>
            </p:cNvPr>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14994;p58">
              <a:extLst>
                <a:ext uri="{FF2B5EF4-FFF2-40B4-BE49-F238E27FC236}">
                  <a16:creationId xmlns:a16="http://schemas.microsoft.com/office/drawing/2014/main" id="{10C87959-7655-EE37-CC32-C1DAB4C0DA5D}"/>
                </a:ext>
              </a:extLst>
            </p:cNvPr>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14995;p58">
              <a:extLst>
                <a:ext uri="{FF2B5EF4-FFF2-40B4-BE49-F238E27FC236}">
                  <a16:creationId xmlns:a16="http://schemas.microsoft.com/office/drawing/2014/main" id="{7ED45175-230E-292D-FCD8-37C182534F13}"/>
                </a:ext>
              </a:extLst>
            </p:cNvPr>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14996;p58">
              <a:extLst>
                <a:ext uri="{FF2B5EF4-FFF2-40B4-BE49-F238E27FC236}">
                  <a16:creationId xmlns:a16="http://schemas.microsoft.com/office/drawing/2014/main" id="{7CC564E8-0620-B659-EBB2-235D3964532A}"/>
                </a:ext>
              </a:extLst>
            </p:cNvPr>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14997;p58">
              <a:extLst>
                <a:ext uri="{FF2B5EF4-FFF2-40B4-BE49-F238E27FC236}">
                  <a16:creationId xmlns:a16="http://schemas.microsoft.com/office/drawing/2014/main" id="{AD7C6D09-091C-F569-DB82-AC66564624D6}"/>
                </a:ext>
              </a:extLst>
            </p:cNvPr>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14998;p58">
              <a:extLst>
                <a:ext uri="{FF2B5EF4-FFF2-40B4-BE49-F238E27FC236}">
                  <a16:creationId xmlns:a16="http://schemas.microsoft.com/office/drawing/2014/main" id="{6CD5993D-9E02-C8B6-D5F6-DB0BB617FAC8}"/>
                </a:ext>
              </a:extLst>
            </p:cNvPr>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14999;p58">
              <a:extLst>
                <a:ext uri="{FF2B5EF4-FFF2-40B4-BE49-F238E27FC236}">
                  <a16:creationId xmlns:a16="http://schemas.microsoft.com/office/drawing/2014/main" id="{45A54806-D67C-02CD-678F-8CB9E8FCE999}"/>
                </a:ext>
              </a:extLst>
            </p:cNvPr>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15000;p58">
              <a:extLst>
                <a:ext uri="{FF2B5EF4-FFF2-40B4-BE49-F238E27FC236}">
                  <a16:creationId xmlns:a16="http://schemas.microsoft.com/office/drawing/2014/main" id="{2D4FE377-259A-DD05-B00A-A1FCE4F1B63C}"/>
                </a:ext>
              </a:extLst>
            </p:cNvPr>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15001;p58">
              <a:extLst>
                <a:ext uri="{FF2B5EF4-FFF2-40B4-BE49-F238E27FC236}">
                  <a16:creationId xmlns:a16="http://schemas.microsoft.com/office/drawing/2014/main" id="{2B5D78E2-8C6F-CF70-B0FB-17C65B776916}"/>
                </a:ext>
              </a:extLst>
            </p:cNvPr>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15002;p58">
              <a:extLst>
                <a:ext uri="{FF2B5EF4-FFF2-40B4-BE49-F238E27FC236}">
                  <a16:creationId xmlns:a16="http://schemas.microsoft.com/office/drawing/2014/main" id="{295C3850-4D11-D3C3-8B25-63C25B7168CB}"/>
                </a:ext>
              </a:extLst>
            </p:cNvPr>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15003;p58">
              <a:extLst>
                <a:ext uri="{FF2B5EF4-FFF2-40B4-BE49-F238E27FC236}">
                  <a16:creationId xmlns:a16="http://schemas.microsoft.com/office/drawing/2014/main" id="{F6A8B2CB-4827-667A-F309-66A7AAD6C145}"/>
                </a:ext>
              </a:extLst>
            </p:cNvPr>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15004;p58">
              <a:extLst>
                <a:ext uri="{FF2B5EF4-FFF2-40B4-BE49-F238E27FC236}">
                  <a16:creationId xmlns:a16="http://schemas.microsoft.com/office/drawing/2014/main" id="{C7A72B85-DE9B-C3B4-AC6F-2C3BF25E0290}"/>
                </a:ext>
              </a:extLst>
            </p:cNvPr>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15005;p58">
              <a:extLst>
                <a:ext uri="{FF2B5EF4-FFF2-40B4-BE49-F238E27FC236}">
                  <a16:creationId xmlns:a16="http://schemas.microsoft.com/office/drawing/2014/main" id="{D58CE90D-BB83-0A2B-7524-84945267AD9C}"/>
                </a:ext>
              </a:extLst>
            </p:cNvPr>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15006;p58">
              <a:extLst>
                <a:ext uri="{FF2B5EF4-FFF2-40B4-BE49-F238E27FC236}">
                  <a16:creationId xmlns:a16="http://schemas.microsoft.com/office/drawing/2014/main" id="{82FD3380-06A4-2F65-3D0A-5F47E84F6229}"/>
                </a:ext>
              </a:extLst>
            </p:cNvPr>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15007;p58">
              <a:extLst>
                <a:ext uri="{FF2B5EF4-FFF2-40B4-BE49-F238E27FC236}">
                  <a16:creationId xmlns:a16="http://schemas.microsoft.com/office/drawing/2014/main" id="{B808F96E-52CF-9711-2C7B-2690D27D9BE9}"/>
                </a:ext>
              </a:extLst>
            </p:cNvPr>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15008;p58">
              <a:extLst>
                <a:ext uri="{FF2B5EF4-FFF2-40B4-BE49-F238E27FC236}">
                  <a16:creationId xmlns:a16="http://schemas.microsoft.com/office/drawing/2014/main" id="{85A7534B-0448-F9E4-4FA1-EF1B7247CF9F}"/>
                </a:ext>
              </a:extLst>
            </p:cNvPr>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15009;p58">
              <a:extLst>
                <a:ext uri="{FF2B5EF4-FFF2-40B4-BE49-F238E27FC236}">
                  <a16:creationId xmlns:a16="http://schemas.microsoft.com/office/drawing/2014/main" id="{4C2BA066-8843-3ED3-3578-4B2C7527E265}"/>
                </a:ext>
              </a:extLst>
            </p:cNvPr>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15010;p58">
              <a:extLst>
                <a:ext uri="{FF2B5EF4-FFF2-40B4-BE49-F238E27FC236}">
                  <a16:creationId xmlns:a16="http://schemas.microsoft.com/office/drawing/2014/main" id="{EB01943C-67BF-656E-AFCA-EA88907A35C7}"/>
                </a:ext>
              </a:extLst>
            </p:cNvPr>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15011;p58">
              <a:extLst>
                <a:ext uri="{FF2B5EF4-FFF2-40B4-BE49-F238E27FC236}">
                  <a16:creationId xmlns:a16="http://schemas.microsoft.com/office/drawing/2014/main" id="{EE8F439E-8432-E635-673A-CCEC624ABC37}"/>
                </a:ext>
              </a:extLst>
            </p:cNvPr>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15012;p58">
              <a:extLst>
                <a:ext uri="{FF2B5EF4-FFF2-40B4-BE49-F238E27FC236}">
                  <a16:creationId xmlns:a16="http://schemas.microsoft.com/office/drawing/2014/main" id="{0F17D71A-48E3-1F6E-BDA8-3058D1DE084D}"/>
                </a:ext>
              </a:extLst>
            </p:cNvPr>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15013;p58">
              <a:extLst>
                <a:ext uri="{FF2B5EF4-FFF2-40B4-BE49-F238E27FC236}">
                  <a16:creationId xmlns:a16="http://schemas.microsoft.com/office/drawing/2014/main" id="{0021CD76-2FEA-E110-C436-25AF28529952}"/>
                </a:ext>
              </a:extLst>
            </p:cNvPr>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15014;p58">
              <a:extLst>
                <a:ext uri="{FF2B5EF4-FFF2-40B4-BE49-F238E27FC236}">
                  <a16:creationId xmlns:a16="http://schemas.microsoft.com/office/drawing/2014/main" id="{2BA40B9C-9EDE-81BD-E38E-5EFE406A0078}"/>
                </a:ext>
              </a:extLst>
            </p:cNvPr>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15015;p58">
              <a:extLst>
                <a:ext uri="{FF2B5EF4-FFF2-40B4-BE49-F238E27FC236}">
                  <a16:creationId xmlns:a16="http://schemas.microsoft.com/office/drawing/2014/main" id="{F571671F-116C-5511-83C5-2C2C6ACEE087}"/>
                </a:ext>
              </a:extLst>
            </p:cNvPr>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15016;p58">
              <a:extLst>
                <a:ext uri="{FF2B5EF4-FFF2-40B4-BE49-F238E27FC236}">
                  <a16:creationId xmlns:a16="http://schemas.microsoft.com/office/drawing/2014/main" id="{6342742A-F0F3-ED45-EBBC-6E120FAD4B93}"/>
                </a:ext>
              </a:extLst>
            </p:cNvPr>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15017;p58">
              <a:extLst>
                <a:ext uri="{FF2B5EF4-FFF2-40B4-BE49-F238E27FC236}">
                  <a16:creationId xmlns:a16="http://schemas.microsoft.com/office/drawing/2014/main" id="{18803BF4-BB50-1BDF-BEE2-A2B14E98F52C}"/>
                </a:ext>
              </a:extLst>
            </p:cNvPr>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15018;p58">
              <a:extLst>
                <a:ext uri="{FF2B5EF4-FFF2-40B4-BE49-F238E27FC236}">
                  <a16:creationId xmlns:a16="http://schemas.microsoft.com/office/drawing/2014/main" id="{4CFB6F9A-24CE-D32C-A503-6834382BAB24}"/>
                </a:ext>
              </a:extLst>
            </p:cNvPr>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15019;p58">
              <a:extLst>
                <a:ext uri="{FF2B5EF4-FFF2-40B4-BE49-F238E27FC236}">
                  <a16:creationId xmlns:a16="http://schemas.microsoft.com/office/drawing/2014/main" id="{B0D7A897-2E46-E99C-C521-8601DEFA6012}"/>
                </a:ext>
              </a:extLst>
            </p:cNvPr>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15020;p58">
              <a:extLst>
                <a:ext uri="{FF2B5EF4-FFF2-40B4-BE49-F238E27FC236}">
                  <a16:creationId xmlns:a16="http://schemas.microsoft.com/office/drawing/2014/main" id="{3716975C-3725-CA6A-6533-A073EA20B7A7}"/>
                </a:ext>
              </a:extLst>
            </p:cNvPr>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15021;p58">
              <a:extLst>
                <a:ext uri="{FF2B5EF4-FFF2-40B4-BE49-F238E27FC236}">
                  <a16:creationId xmlns:a16="http://schemas.microsoft.com/office/drawing/2014/main" id="{20D5F1E4-2467-2443-7B93-3F63E32205DF}"/>
                </a:ext>
              </a:extLst>
            </p:cNvPr>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15022;p58">
              <a:extLst>
                <a:ext uri="{FF2B5EF4-FFF2-40B4-BE49-F238E27FC236}">
                  <a16:creationId xmlns:a16="http://schemas.microsoft.com/office/drawing/2014/main" id="{DC221CAF-6F05-11C6-E294-D81889AB66AF}"/>
                </a:ext>
              </a:extLst>
            </p:cNvPr>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15023;p58">
              <a:extLst>
                <a:ext uri="{FF2B5EF4-FFF2-40B4-BE49-F238E27FC236}">
                  <a16:creationId xmlns:a16="http://schemas.microsoft.com/office/drawing/2014/main" id="{1A47A2A1-C3BC-D769-0109-6B7B7F379461}"/>
                </a:ext>
              </a:extLst>
            </p:cNvPr>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15024;p58">
              <a:extLst>
                <a:ext uri="{FF2B5EF4-FFF2-40B4-BE49-F238E27FC236}">
                  <a16:creationId xmlns:a16="http://schemas.microsoft.com/office/drawing/2014/main" id="{E6254F8B-EA6F-2B0A-77EB-BF7AF8B34B7F}"/>
                </a:ext>
              </a:extLst>
            </p:cNvPr>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15025;p58">
              <a:extLst>
                <a:ext uri="{FF2B5EF4-FFF2-40B4-BE49-F238E27FC236}">
                  <a16:creationId xmlns:a16="http://schemas.microsoft.com/office/drawing/2014/main" id="{2CDC4AE8-6010-4BAC-B555-87401E7C741D}"/>
                </a:ext>
              </a:extLst>
            </p:cNvPr>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15026;p58">
              <a:extLst>
                <a:ext uri="{FF2B5EF4-FFF2-40B4-BE49-F238E27FC236}">
                  <a16:creationId xmlns:a16="http://schemas.microsoft.com/office/drawing/2014/main" id="{A0AB0B49-1F52-C1E7-9CCF-D0673B6EB58A}"/>
                </a:ext>
              </a:extLst>
            </p:cNvPr>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15027;p58">
              <a:extLst>
                <a:ext uri="{FF2B5EF4-FFF2-40B4-BE49-F238E27FC236}">
                  <a16:creationId xmlns:a16="http://schemas.microsoft.com/office/drawing/2014/main" id="{F1DF7C8B-A2ED-DD56-D54F-E2CDA3760DAA}"/>
                </a:ext>
              </a:extLst>
            </p:cNvPr>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15028;p58">
              <a:extLst>
                <a:ext uri="{FF2B5EF4-FFF2-40B4-BE49-F238E27FC236}">
                  <a16:creationId xmlns:a16="http://schemas.microsoft.com/office/drawing/2014/main" id="{0E2B1C81-5FD1-4DFE-36EC-E5AD303EDDF3}"/>
                </a:ext>
              </a:extLst>
            </p:cNvPr>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15029;p58">
              <a:extLst>
                <a:ext uri="{FF2B5EF4-FFF2-40B4-BE49-F238E27FC236}">
                  <a16:creationId xmlns:a16="http://schemas.microsoft.com/office/drawing/2014/main" id="{468F3CB4-045F-E2C4-E4D4-34CC1C3E94DB}"/>
                </a:ext>
              </a:extLst>
            </p:cNvPr>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15030;p58">
              <a:extLst>
                <a:ext uri="{FF2B5EF4-FFF2-40B4-BE49-F238E27FC236}">
                  <a16:creationId xmlns:a16="http://schemas.microsoft.com/office/drawing/2014/main" id="{F3934AFC-1117-B583-4BBD-8137E6181AA7}"/>
                </a:ext>
              </a:extLst>
            </p:cNvPr>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15031;p58">
              <a:extLst>
                <a:ext uri="{FF2B5EF4-FFF2-40B4-BE49-F238E27FC236}">
                  <a16:creationId xmlns:a16="http://schemas.microsoft.com/office/drawing/2014/main" id="{59450371-A1EB-E0E8-7499-E29706868A99}"/>
                </a:ext>
              </a:extLst>
            </p:cNvPr>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15032;p58">
              <a:extLst>
                <a:ext uri="{FF2B5EF4-FFF2-40B4-BE49-F238E27FC236}">
                  <a16:creationId xmlns:a16="http://schemas.microsoft.com/office/drawing/2014/main" id="{AC58DF72-00A7-2DAB-E3EE-9FD4960387CC}"/>
                </a:ext>
              </a:extLst>
            </p:cNvPr>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15033;p58">
              <a:extLst>
                <a:ext uri="{FF2B5EF4-FFF2-40B4-BE49-F238E27FC236}">
                  <a16:creationId xmlns:a16="http://schemas.microsoft.com/office/drawing/2014/main" id="{E10A0109-E648-C0B7-D8A4-F8D77B8EAB12}"/>
                </a:ext>
              </a:extLst>
            </p:cNvPr>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15034;p58">
              <a:extLst>
                <a:ext uri="{FF2B5EF4-FFF2-40B4-BE49-F238E27FC236}">
                  <a16:creationId xmlns:a16="http://schemas.microsoft.com/office/drawing/2014/main" id="{2C11C6D8-4A64-DE08-0503-313283314E81}"/>
                </a:ext>
              </a:extLst>
            </p:cNvPr>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15035;p58">
              <a:extLst>
                <a:ext uri="{FF2B5EF4-FFF2-40B4-BE49-F238E27FC236}">
                  <a16:creationId xmlns:a16="http://schemas.microsoft.com/office/drawing/2014/main" id="{82587BA6-1418-E036-DE97-721979A189B8}"/>
                </a:ext>
              </a:extLst>
            </p:cNvPr>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15036;p58">
              <a:extLst>
                <a:ext uri="{FF2B5EF4-FFF2-40B4-BE49-F238E27FC236}">
                  <a16:creationId xmlns:a16="http://schemas.microsoft.com/office/drawing/2014/main" id="{014773AF-800A-C6B0-29F3-14EF73C48424}"/>
                </a:ext>
              </a:extLst>
            </p:cNvPr>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15037;p58">
              <a:extLst>
                <a:ext uri="{FF2B5EF4-FFF2-40B4-BE49-F238E27FC236}">
                  <a16:creationId xmlns:a16="http://schemas.microsoft.com/office/drawing/2014/main" id="{DBCACA2D-2E14-B512-9872-1380E3828391}"/>
                </a:ext>
              </a:extLst>
            </p:cNvPr>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15038;p58">
              <a:extLst>
                <a:ext uri="{FF2B5EF4-FFF2-40B4-BE49-F238E27FC236}">
                  <a16:creationId xmlns:a16="http://schemas.microsoft.com/office/drawing/2014/main" id="{65452521-AA19-D1DE-EACF-EDAAE48EB314}"/>
                </a:ext>
              </a:extLst>
            </p:cNvPr>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15039;p58">
              <a:extLst>
                <a:ext uri="{FF2B5EF4-FFF2-40B4-BE49-F238E27FC236}">
                  <a16:creationId xmlns:a16="http://schemas.microsoft.com/office/drawing/2014/main" id="{9F87AE56-A33C-198C-AE44-548B04D87E54}"/>
                </a:ext>
              </a:extLst>
            </p:cNvPr>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15040;p58">
              <a:extLst>
                <a:ext uri="{FF2B5EF4-FFF2-40B4-BE49-F238E27FC236}">
                  <a16:creationId xmlns:a16="http://schemas.microsoft.com/office/drawing/2014/main" id="{1E9D21B7-4048-341B-AFD2-B7AF3EF43EA9}"/>
                </a:ext>
              </a:extLst>
            </p:cNvPr>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15041;p58">
              <a:extLst>
                <a:ext uri="{FF2B5EF4-FFF2-40B4-BE49-F238E27FC236}">
                  <a16:creationId xmlns:a16="http://schemas.microsoft.com/office/drawing/2014/main" id="{61127933-11A0-12DA-D8E0-DA16F25A12FD}"/>
                </a:ext>
              </a:extLst>
            </p:cNvPr>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15042;p58">
              <a:extLst>
                <a:ext uri="{FF2B5EF4-FFF2-40B4-BE49-F238E27FC236}">
                  <a16:creationId xmlns:a16="http://schemas.microsoft.com/office/drawing/2014/main" id="{75628155-F9EB-43FE-4B3D-E6AE69B7C9C7}"/>
                </a:ext>
              </a:extLst>
            </p:cNvPr>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15043;p58">
              <a:extLst>
                <a:ext uri="{FF2B5EF4-FFF2-40B4-BE49-F238E27FC236}">
                  <a16:creationId xmlns:a16="http://schemas.microsoft.com/office/drawing/2014/main" id="{482C4E57-451C-44C8-AAC4-D722EC149E18}"/>
                </a:ext>
              </a:extLst>
            </p:cNvPr>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15044;p58">
              <a:extLst>
                <a:ext uri="{FF2B5EF4-FFF2-40B4-BE49-F238E27FC236}">
                  <a16:creationId xmlns:a16="http://schemas.microsoft.com/office/drawing/2014/main" id="{5BC4589D-DDBB-9494-4410-8D1ECAF20769}"/>
                </a:ext>
              </a:extLst>
            </p:cNvPr>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15045;p58">
              <a:extLst>
                <a:ext uri="{FF2B5EF4-FFF2-40B4-BE49-F238E27FC236}">
                  <a16:creationId xmlns:a16="http://schemas.microsoft.com/office/drawing/2014/main" id="{C8635236-D854-F731-3C4B-20CAB688D73B}"/>
                </a:ext>
              </a:extLst>
            </p:cNvPr>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15046;p58">
              <a:extLst>
                <a:ext uri="{FF2B5EF4-FFF2-40B4-BE49-F238E27FC236}">
                  <a16:creationId xmlns:a16="http://schemas.microsoft.com/office/drawing/2014/main" id="{E28366C4-5BDC-0726-27D7-A8A51F69E517}"/>
                </a:ext>
              </a:extLst>
            </p:cNvPr>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15047;p58">
              <a:extLst>
                <a:ext uri="{FF2B5EF4-FFF2-40B4-BE49-F238E27FC236}">
                  <a16:creationId xmlns:a16="http://schemas.microsoft.com/office/drawing/2014/main" id="{AF89DB9F-09C6-D7E1-690A-23222349F3FA}"/>
                </a:ext>
              </a:extLst>
            </p:cNvPr>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15048;p58">
              <a:extLst>
                <a:ext uri="{FF2B5EF4-FFF2-40B4-BE49-F238E27FC236}">
                  <a16:creationId xmlns:a16="http://schemas.microsoft.com/office/drawing/2014/main" id="{0C417433-37B4-75F6-FFE9-BD49CEDB8D3C}"/>
                </a:ext>
              </a:extLst>
            </p:cNvPr>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15049;p58">
              <a:extLst>
                <a:ext uri="{FF2B5EF4-FFF2-40B4-BE49-F238E27FC236}">
                  <a16:creationId xmlns:a16="http://schemas.microsoft.com/office/drawing/2014/main" id="{0C7B39F7-7FDC-659D-E807-2CAC83622FFA}"/>
                </a:ext>
              </a:extLst>
            </p:cNvPr>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15050;p58">
              <a:extLst>
                <a:ext uri="{FF2B5EF4-FFF2-40B4-BE49-F238E27FC236}">
                  <a16:creationId xmlns:a16="http://schemas.microsoft.com/office/drawing/2014/main" id="{82CEBDC8-4E49-1DC8-9FFC-56E9E9DA6C9F}"/>
                </a:ext>
              </a:extLst>
            </p:cNvPr>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15051;p58">
              <a:extLst>
                <a:ext uri="{FF2B5EF4-FFF2-40B4-BE49-F238E27FC236}">
                  <a16:creationId xmlns:a16="http://schemas.microsoft.com/office/drawing/2014/main" id="{AA422640-A7DD-4EAE-C64C-0CACD28FBBEA}"/>
                </a:ext>
              </a:extLst>
            </p:cNvPr>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15052;p58">
              <a:extLst>
                <a:ext uri="{FF2B5EF4-FFF2-40B4-BE49-F238E27FC236}">
                  <a16:creationId xmlns:a16="http://schemas.microsoft.com/office/drawing/2014/main" id="{F1C522AA-B82F-DB28-3DF4-2C8B2934D688}"/>
                </a:ext>
              </a:extLst>
            </p:cNvPr>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15053;p58">
              <a:extLst>
                <a:ext uri="{FF2B5EF4-FFF2-40B4-BE49-F238E27FC236}">
                  <a16:creationId xmlns:a16="http://schemas.microsoft.com/office/drawing/2014/main" id="{30CAD6D3-3030-4A01-151A-13163BD9D229}"/>
                </a:ext>
              </a:extLst>
            </p:cNvPr>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15054;p58">
              <a:extLst>
                <a:ext uri="{FF2B5EF4-FFF2-40B4-BE49-F238E27FC236}">
                  <a16:creationId xmlns:a16="http://schemas.microsoft.com/office/drawing/2014/main" id="{2045FA85-538E-19A9-1AA2-79699D9DE5EB}"/>
                </a:ext>
              </a:extLst>
            </p:cNvPr>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15055;p58">
              <a:extLst>
                <a:ext uri="{FF2B5EF4-FFF2-40B4-BE49-F238E27FC236}">
                  <a16:creationId xmlns:a16="http://schemas.microsoft.com/office/drawing/2014/main" id="{73DE13E0-2407-90B2-94D8-6590CB804052}"/>
                </a:ext>
              </a:extLst>
            </p:cNvPr>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15056;p58">
              <a:extLst>
                <a:ext uri="{FF2B5EF4-FFF2-40B4-BE49-F238E27FC236}">
                  <a16:creationId xmlns:a16="http://schemas.microsoft.com/office/drawing/2014/main" id="{8CFEA808-1CB3-24E3-C350-3336AC0152B6}"/>
                </a:ext>
              </a:extLst>
            </p:cNvPr>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15057;p58">
              <a:extLst>
                <a:ext uri="{FF2B5EF4-FFF2-40B4-BE49-F238E27FC236}">
                  <a16:creationId xmlns:a16="http://schemas.microsoft.com/office/drawing/2014/main" id="{9C2DBAEC-A351-6C36-4642-383965C7C0E1}"/>
                </a:ext>
              </a:extLst>
            </p:cNvPr>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15058;p58">
              <a:extLst>
                <a:ext uri="{FF2B5EF4-FFF2-40B4-BE49-F238E27FC236}">
                  <a16:creationId xmlns:a16="http://schemas.microsoft.com/office/drawing/2014/main" id="{C237CCEC-7967-9B1A-5370-43F4E068CC03}"/>
                </a:ext>
              </a:extLst>
            </p:cNvPr>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15059;p58">
              <a:extLst>
                <a:ext uri="{FF2B5EF4-FFF2-40B4-BE49-F238E27FC236}">
                  <a16:creationId xmlns:a16="http://schemas.microsoft.com/office/drawing/2014/main" id="{72C11460-3DDC-E20C-0437-92633EBA3224}"/>
                </a:ext>
              </a:extLst>
            </p:cNvPr>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15060;p58">
              <a:extLst>
                <a:ext uri="{FF2B5EF4-FFF2-40B4-BE49-F238E27FC236}">
                  <a16:creationId xmlns:a16="http://schemas.microsoft.com/office/drawing/2014/main" id="{D605DC5D-9EBD-C7A5-E490-8D295DF27C47}"/>
                </a:ext>
              </a:extLst>
            </p:cNvPr>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15061;p58">
              <a:extLst>
                <a:ext uri="{FF2B5EF4-FFF2-40B4-BE49-F238E27FC236}">
                  <a16:creationId xmlns:a16="http://schemas.microsoft.com/office/drawing/2014/main" id="{09EEBB91-9639-29CF-B999-DDBD22FE8FF4}"/>
                </a:ext>
              </a:extLst>
            </p:cNvPr>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15062;p58">
              <a:extLst>
                <a:ext uri="{FF2B5EF4-FFF2-40B4-BE49-F238E27FC236}">
                  <a16:creationId xmlns:a16="http://schemas.microsoft.com/office/drawing/2014/main" id="{5F2BB5D6-E2BB-60B2-8D4A-62FD26F6B2E6}"/>
                </a:ext>
              </a:extLst>
            </p:cNvPr>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15063;p58">
              <a:extLst>
                <a:ext uri="{FF2B5EF4-FFF2-40B4-BE49-F238E27FC236}">
                  <a16:creationId xmlns:a16="http://schemas.microsoft.com/office/drawing/2014/main" id="{DD870281-D0EA-587D-C1F6-52A9A4570678}"/>
                </a:ext>
              </a:extLst>
            </p:cNvPr>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15064;p58">
              <a:extLst>
                <a:ext uri="{FF2B5EF4-FFF2-40B4-BE49-F238E27FC236}">
                  <a16:creationId xmlns:a16="http://schemas.microsoft.com/office/drawing/2014/main" id="{8F91BB14-A786-3B3C-1E82-90C87D32E437}"/>
                </a:ext>
              </a:extLst>
            </p:cNvPr>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15065;p58">
              <a:extLst>
                <a:ext uri="{FF2B5EF4-FFF2-40B4-BE49-F238E27FC236}">
                  <a16:creationId xmlns:a16="http://schemas.microsoft.com/office/drawing/2014/main" id="{399F6724-E815-E834-2A23-F87F72942A74}"/>
                </a:ext>
              </a:extLst>
            </p:cNvPr>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15066;p58">
              <a:extLst>
                <a:ext uri="{FF2B5EF4-FFF2-40B4-BE49-F238E27FC236}">
                  <a16:creationId xmlns:a16="http://schemas.microsoft.com/office/drawing/2014/main" id="{D103C562-3D92-CD00-8ADB-A1926F09E5A2}"/>
                </a:ext>
              </a:extLst>
            </p:cNvPr>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15067;p58">
              <a:extLst>
                <a:ext uri="{FF2B5EF4-FFF2-40B4-BE49-F238E27FC236}">
                  <a16:creationId xmlns:a16="http://schemas.microsoft.com/office/drawing/2014/main" id="{9287670B-2BB0-1297-2A37-FA10C16515D3}"/>
                </a:ext>
              </a:extLst>
            </p:cNvPr>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15068;p58">
              <a:extLst>
                <a:ext uri="{FF2B5EF4-FFF2-40B4-BE49-F238E27FC236}">
                  <a16:creationId xmlns:a16="http://schemas.microsoft.com/office/drawing/2014/main" id="{36DF3D8C-7E28-E2EA-226B-3FEDCC791F8E}"/>
                </a:ext>
              </a:extLst>
            </p:cNvPr>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15069;p58">
              <a:extLst>
                <a:ext uri="{FF2B5EF4-FFF2-40B4-BE49-F238E27FC236}">
                  <a16:creationId xmlns:a16="http://schemas.microsoft.com/office/drawing/2014/main" id="{4F3F583D-4B0E-F8B5-6FD3-C4EAE143086A}"/>
                </a:ext>
              </a:extLst>
            </p:cNvPr>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15070;p58">
              <a:extLst>
                <a:ext uri="{FF2B5EF4-FFF2-40B4-BE49-F238E27FC236}">
                  <a16:creationId xmlns:a16="http://schemas.microsoft.com/office/drawing/2014/main" id="{1F2128CA-2610-345C-5412-3D80775F1723}"/>
                </a:ext>
              </a:extLst>
            </p:cNvPr>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15071;p58">
              <a:extLst>
                <a:ext uri="{FF2B5EF4-FFF2-40B4-BE49-F238E27FC236}">
                  <a16:creationId xmlns:a16="http://schemas.microsoft.com/office/drawing/2014/main" id="{5A2EF8DC-EBA5-0529-CA86-5FA45E4421EB}"/>
                </a:ext>
              </a:extLst>
            </p:cNvPr>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15072;p58">
              <a:extLst>
                <a:ext uri="{FF2B5EF4-FFF2-40B4-BE49-F238E27FC236}">
                  <a16:creationId xmlns:a16="http://schemas.microsoft.com/office/drawing/2014/main" id="{D34F380D-5378-8091-89DB-1E5EE78062E2}"/>
                </a:ext>
              </a:extLst>
            </p:cNvPr>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15073;p58">
              <a:extLst>
                <a:ext uri="{FF2B5EF4-FFF2-40B4-BE49-F238E27FC236}">
                  <a16:creationId xmlns:a16="http://schemas.microsoft.com/office/drawing/2014/main" id="{DFE4226A-50DE-EB1D-A6F2-11F5D87631F1}"/>
                </a:ext>
              </a:extLst>
            </p:cNvPr>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15074;p58">
              <a:extLst>
                <a:ext uri="{FF2B5EF4-FFF2-40B4-BE49-F238E27FC236}">
                  <a16:creationId xmlns:a16="http://schemas.microsoft.com/office/drawing/2014/main" id="{84F507BF-293B-E988-AD22-4229C89A419E}"/>
                </a:ext>
              </a:extLst>
            </p:cNvPr>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15075;p58">
              <a:extLst>
                <a:ext uri="{FF2B5EF4-FFF2-40B4-BE49-F238E27FC236}">
                  <a16:creationId xmlns:a16="http://schemas.microsoft.com/office/drawing/2014/main" id="{57FE2E44-BF32-A873-2786-800F75F47C5B}"/>
                </a:ext>
              </a:extLst>
            </p:cNvPr>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15076;p58">
              <a:extLst>
                <a:ext uri="{FF2B5EF4-FFF2-40B4-BE49-F238E27FC236}">
                  <a16:creationId xmlns:a16="http://schemas.microsoft.com/office/drawing/2014/main" id="{2391AF00-BEDC-9109-7C7B-1A029D1B12D2}"/>
                </a:ext>
              </a:extLst>
            </p:cNvPr>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15077;p58">
              <a:extLst>
                <a:ext uri="{FF2B5EF4-FFF2-40B4-BE49-F238E27FC236}">
                  <a16:creationId xmlns:a16="http://schemas.microsoft.com/office/drawing/2014/main" id="{FEF6E82D-9781-7B44-C936-5F67B3BE0517}"/>
                </a:ext>
              </a:extLst>
            </p:cNvPr>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15078;p58">
              <a:extLst>
                <a:ext uri="{FF2B5EF4-FFF2-40B4-BE49-F238E27FC236}">
                  <a16:creationId xmlns:a16="http://schemas.microsoft.com/office/drawing/2014/main" id="{148719CE-91E2-1C80-A636-CAB8EAA3E78E}"/>
                </a:ext>
              </a:extLst>
            </p:cNvPr>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15079;p58">
              <a:extLst>
                <a:ext uri="{FF2B5EF4-FFF2-40B4-BE49-F238E27FC236}">
                  <a16:creationId xmlns:a16="http://schemas.microsoft.com/office/drawing/2014/main" id="{199B1981-EF1F-1188-92E9-136C5B7B750D}"/>
                </a:ext>
              </a:extLst>
            </p:cNvPr>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15080;p58">
              <a:extLst>
                <a:ext uri="{FF2B5EF4-FFF2-40B4-BE49-F238E27FC236}">
                  <a16:creationId xmlns:a16="http://schemas.microsoft.com/office/drawing/2014/main" id="{F497CDFC-D823-3742-E80D-8AFBF08DE56E}"/>
                </a:ext>
              </a:extLst>
            </p:cNvPr>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15081;p58">
              <a:extLst>
                <a:ext uri="{FF2B5EF4-FFF2-40B4-BE49-F238E27FC236}">
                  <a16:creationId xmlns:a16="http://schemas.microsoft.com/office/drawing/2014/main" id="{76025ED6-B33B-54B1-60BB-19D5D72730B7}"/>
                </a:ext>
              </a:extLst>
            </p:cNvPr>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15082;p58">
              <a:extLst>
                <a:ext uri="{FF2B5EF4-FFF2-40B4-BE49-F238E27FC236}">
                  <a16:creationId xmlns:a16="http://schemas.microsoft.com/office/drawing/2014/main" id="{2E3C735C-DE9D-0876-D8D1-0F1F06E7303E}"/>
                </a:ext>
              </a:extLst>
            </p:cNvPr>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15083;p58">
              <a:extLst>
                <a:ext uri="{FF2B5EF4-FFF2-40B4-BE49-F238E27FC236}">
                  <a16:creationId xmlns:a16="http://schemas.microsoft.com/office/drawing/2014/main" id="{59928013-E3A8-6028-0E44-79807AEC99A1}"/>
                </a:ext>
              </a:extLst>
            </p:cNvPr>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15084;p58">
              <a:extLst>
                <a:ext uri="{FF2B5EF4-FFF2-40B4-BE49-F238E27FC236}">
                  <a16:creationId xmlns:a16="http://schemas.microsoft.com/office/drawing/2014/main" id="{F2551218-D9FC-19AD-1135-4861DE549E61}"/>
                </a:ext>
              </a:extLst>
            </p:cNvPr>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15085;p58">
              <a:extLst>
                <a:ext uri="{FF2B5EF4-FFF2-40B4-BE49-F238E27FC236}">
                  <a16:creationId xmlns:a16="http://schemas.microsoft.com/office/drawing/2014/main" id="{5672A996-7A1C-E31D-CA66-959D77B9E44E}"/>
                </a:ext>
              </a:extLst>
            </p:cNvPr>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15086;p58">
              <a:extLst>
                <a:ext uri="{FF2B5EF4-FFF2-40B4-BE49-F238E27FC236}">
                  <a16:creationId xmlns:a16="http://schemas.microsoft.com/office/drawing/2014/main" id="{2B551AFF-1F7D-91E7-810A-67FD23EC35FF}"/>
                </a:ext>
              </a:extLst>
            </p:cNvPr>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15087;p58">
              <a:extLst>
                <a:ext uri="{FF2B5EF4-FFF2-40B4-BE49-F238E27FC236}">
                  <a16:creationId xmlns:a16="http://schemas.microsoft.com/office/drawing/2014/main" id="{5B549ED9-8D39-BBDD-ACB0-406E35F7D609}"/>
                </a:ext>
              </a:extLst>
            </p:cNvPr>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15088;p58">
              <a:extLst>
                <a:ext uri="{FF2B5EF4-FFF2-40B4-BE49-F238E27FC236}">
                  <a16:creationId xmlns:a16="http://schemas.microsoft.com/office/drawing/2014/main" id="{20C31660-0E26-39ED-75D2-AB2410AF9A0A}"/>
                </a:ext>
              </a:extLst>
            </p:cNvPr>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15089;p58">
              <a:extLst>
                <a:ext uri="{FF2B5EF4-FFF2-40B4-BE49-F238E27FC236}">
                  <a16:creationId xmlns:a16="http://schemas.microsoft.com/office/drawing/2014/main" id="{7F15290F-D613-60C3-DCB1-E1866444804B}"/>
                </a:ext>
              </a:extLst>
            </p:cNvPr>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15090;p58">
              <a:extLst>
                <a:ext uri="{FF2B5EF4-FFF2-40B4-BE49-F238E27FC236}">
                  <a16:creationId xmlns:a16="http://schemas.microsoft.com/office/drawing/2014/main" id="{6867F33B-A654-1F61-72B7-06AE31550C37}"/>
                </a:ext>
              </a:extLst>
            </p:cNvPr>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15091;p58">
              <a:extLst>
                <a:ext uri="{FF2B5EF4-FFF2-40B4-BE49-F238E27FC236}">
                  <a16:creationId xmlns:a16="http://schemas.microsoft.com/office/drawing/2014/main" id="{E861BBF0-8D6D-2FC2-CAB8-92CACC2AEACF}"/>
                </a:ext>
              </a:extLst>
            </p:cNvPr>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15092;p58">
              <a:extLst>
                <a:ext uri="{FF2B5EF4-FFF2-40B4-BE49-F238E27FC236}">
                  <a16:creationId xmlns:a16="http://schemas.microsoft.com/office/drawing/2014/main" id="{65CBF3A4-1207-E5D9-84FF-25C8C4A3E6F3}"/>
                </a:ext>
              </a:extLst>
            </p:cNvPr>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15093;p58">
              <a:extLst>
                <a:ext uri="{FF2B5EF4-FFF2-40B4-BE49-F238E27FC236}">
                  <a16:creationId xmlns:a16="http://schemas.microsoft.com/office/drawing/2014/main" id="{1BB04EA1-B98E-5E0C-036D-F27F55EE03B5}"/>
                </a:ext>
              </a:extLst>
            </p:cNvPr>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15094;p58">
              <a:extLst>
                <a:ext uri="{FF2B5EF4-FFF2-40B4-BE49-F238E27FC236}">
                  <a16:creationId xmlns:a16="http://schemas.microsoft.com/office/drawing/2014/main" id="{F57B384D-312C-0CFE-16D3-128C2B73F919}"/>
                </a:ext>
              </a:extLst>
            </p:cNvPr>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15095;p58">
              <a:extLst>
                <a:ext uri="{FF2B5EF4-FFF2-40B4-BE49-F238E27FC236}">
                  <a16:creationId xmlns:a16="http://schemas.microsoft.com/office/drawing/2014/main" id="{E0CF3026-96C2-3561-8E3D-27C862C52D11}"/>
                </a:ext>
              </a:extLst>
            </p:cNvPr>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15096;p58">
              <a:extLst>
                <a:ext uri="{FF2B5EF4-FFF2-40B4-BE49-F238E27FC236}">
                  <a16:creationId xmlns:a16="http://schemas.microsoft.com/office/drawing/2014/main" id="{99EDAA48-317C-9316-BA11-A0CCCDBAF163}"/>
                </a:ext>
              </a:extLst>
            </p:cNvPr>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15097;p58">
              <a:extLst>
                <a:ext uri="{FF2B5EF4-FFF2-40B4-BE49-F238E27FC236}">
                  <a16:creationId xmlns:a16="http://schemas.microsoft.com/office/drawing/2014/main" id="{D5F93C94-1F31-D246-D60E-A541ACCAF74E}"/>
                </a:ext>
              </a:extLst>
            </p:cNvPr>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15098;p58">
              <a:extLst>
                <a:ext uri="{FF2B5EF4-FFF2-40B4-BE49-F238E27FC236}">
                  <a16:creationId xmlns:a16="http://schemas.microsoft.com/office/drawing/2014/main" id="{B99B559D-CA99-5C6D-F18C-74B29C81DDE5}"/>
                </a:ext>
              </a:extLst>
            </p:cNvPr>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15099;p58">
              <a:extLst>
                <a:ext uri="{FF2B5EF4-FFF2-40B4-BE49-F238E27FC236}">
                  <a16:creationId xmlns:a16="http://schemas.microsoft.com/office/drawing/2014/main" id="{3103D772-580D-EB8E-D830-F9E07FA6D957}"/>
                </a:ext>
              </a:extLst>
            </p:cNvPr>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15100;p58">
              <a:extLst>
                <a:ext uri="{FF2B5EF4-FFF2-40B4-BE49-F238E27FC236}">
                  <a16:creationId xmlns:a16="http://schemas.microsoft.com/office/drawing/2014/main" id="{10EBC7EF-AAB7-D821-1D31-2F81A2952BB9}"/>
                </a:ext>
              </a:extLst>
            </p:cNvPr>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15101;p58">
              <a:extLst>
                <a:ext uri="{FF2B5EF4-FFF2-40B4-BE49-F238E27FC236}">
                  <a16:creationId xmlns:a16="http://schemas.microsoft.com/office/drawing/2014/main" id="{8269A747-5309-BDD3-C0EC-8A187A3B066D}"/>
                </a:ext>
              </a:extLst>
            </p:cNvPr>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15102;p58">
              <a:extLst>
                <a:ext uri="{FF2B5EF4-FFF2-40B4-BE49-F238E27FC236}">
                  <a16:creationId xmlns:a16="http://schemas.microsoft.com/office/drawing/2014/main" id="{30D450CE-BD50-7C42-92A0-5C1996DB6716}"/>
                </a:ext>
              </a:extLst>
            </p:cNvPr>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15103;p58">
              <a:extLst>
                <a:ext uri="{FF2B5EF4-FFF2-40B4-BE49-F238E27FC236}">
                  <a16:creationId xmlns:a16="http://schemas.microsoft.com/office/drawing/2014/main" id="{94A346C5-CBAF-8054-9455-2C7901674919}"/>
                </a:ext>
              </a:extLst>
            </p:cNvPr>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15104;p58">
              <a:extLst>
                <a:ext uri="{FF2B5EF4-FFF2-40B4-BE49-F238E27FC236}">
                  <a16:creationId xmlns:a16="http://schemas.microsoft.com/office/drawing/2014/main" id="{A5D87002-E702-789A-1621-5A32A3B07B65}"/>
                </a:ext>
              </a:extLst>
            </p:cNvPr>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15105;p58">
              <a:extLst>
                <a:ext uri="{FF2B5EF4-FFF2-40B4-BE49-F238E27FC236}">
                  <a16:creationId xmlns:a16="http://schemas.microsoft.com/office/drawing/2014/main" id="{D155F13A-06C6-B31D-9B21-919CF7AB4BD5}"/>
                </a:ext>
              </a:extLst>
            </p:cNvPr>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15106;p58">
              <a:extLst>
                <a:ext uri="{FF2B5EF4-FFF2-40B4-BE49-F238E27FC236}">
                  <a16:creationId xmlns:a16="http://schemas.microsoft.com/office/drawing/2014/main" id="{C8DE66E3-8AE2-97F7-5300-BDA01D9D71D7}"/>
                </a:ext>
              </a:extLst>
            </p:cNvPr>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15107;p58">
              <a:extLst>
                <a:ext uri="{FF2B5EF4-FFF2-40B4-BE49-F238E27FC236}">
                  <a16:creationId xmlns:a16="http://schemas.microsoft.com/office/drawing/2014/main" id="{1BED7FFF-3240-CF45-2E23-3BDCB9195E70}"/>
                </a:ext>
              </a:extLst>
            </p:cNvPr>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15108;p58">
              <a:extLst>
                <a:ext uri="{FF2B5EF4-FFF2-40B4-BE49-F238E27FC236}">
                  <a16:creationId xmlns:a16="http://schemas.microsoft.com/office/drawing/2014/main" id="{CC1103C2-16B5-B483-F99A-8A47DF14C6D5}"/>
                </a:ext>
              </a:extLst>
            </p:cNvPr>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15109;p58">
              <a:extLst>
                <a:ext uri="{FF2B5EF4-FFF2-40B4-BE49-F238E27FC236}">
                  <a16:creationId xmlns:a16="http://schemas.microsoft.com/office/drawing/2014/main" id="{33D20E9F-8A0E-3752-D6C3-124BE535BD4A}"/>
                </a:ext>
              </a:extLst>
            </p:cNvPr>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15110;p58">
              <a:extLst>
                <a:ext uri="{FF2B5EF4-FFF2-40B4-BE49-F238E27FC236}">
                  <a16:creationId xmlns:a16="http://schemas.microsoft.com/office/drawing/2014/main" id="{0BB8CD8B-40A7-CEDC-7535-D111439805A1}"/>
                </a:ext>
              </a:extLst>
            </p:cNvPr>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15111;p58">
              <a:extLst>
                <a:ext uri="{FF2B5EF4-FFF2-40B4-BE49-F238E27FC236}">
                  <a16:creationId xmlns:a16="http://schemas.microsoft.com/office/drawing/2014/main" id="{9502F2D2-BA1B-ADF2-F32A-1E6495D97C2A}"/>
                </a:ext>
              </a:extLst>
            </p:cNvPr>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15112;p58">
              <a:extLst>
                <a:ext uri="{FF2B5EF4-FFF2-40B4-BE49-F238E27FC236}">
                  <a16:creationId xmlns:a16="http://schemas.microsoft.com/office/drawing/2014/main" id="{A3C9D4CC-97D1-77E3-5C4C-8FD04A3A72F9}"/>
                </a:ext>
              </a:extLst>
            </p:cNvPr>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15113;p58">
              <a:extLst>
                <a:ext uri="{FF2B5EF4-FFF2-40B4-BE49-F238E27FC236}">
                  <a16:creationId xmlns:a16="http://schemas.microsoft.com/office/drawing/2014/main" id="{61B2BF4F-5935-F057-C951-421550064AE4}"/>
                </a:ext>
              </a:extLst>
            </p:cNvPr>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15114;p58">
              <a:extLst>
                <a:ext uri="{FF2B5EF4-FFF2-40B4-BE49-F238E27FC236}">
                  <a16:creationId xmlns:a16="http://schemas.microsoft.com/office/drawing/2014/main" id="{E350467C-52E5-454C-CE38-C1887469210D}"/>
                </a:ext>
              </a:extLst>
            </p:cNvPr>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15115;p58">
              <a:extLst>
                <a:ext uri="{FF2B5EF4-FFF2-40B4-BE49-F238E27FC236}">
                  <a16:creationId xmlns:a16="http://schemas.microsoft.com/office/drawing/2014/main" id="{187CDC2A-7D88-4B95-5DBF-4F94375DC451}"/>
                </a:ext>
              </a:extLst>
            </p:cNvPr>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15116;p58">
              <a:extLst>
                <a:ext uri="{FF2B5EF4-FFF2-40B4-BE49-F238E27FC236}">
                  <a16:creationId xmlns:a16="http://schemas.microsoft.com/office/drawing/2014/main" id="{1EE5F80D-37F5-3EEE-0E71-3BA99FD30420}"/>
                </a:ext>
              </a:extLst>
            </p:cNvPr>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15117;p58">
              <a:extLst>
                <a:ext uri="{FF2B5EF4-FFF2-40B4-BE49-F238E27FC236}">
                  <a16:creationId xmlns:a16="http://schemas.microsoft.com/office/drawing/2014/main" id="{0195E63C-805C-3A63-034D-45A56BFD1538}"/>
                </a:ext>
              </a:extLst>
            </p:cNvPr>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15118;p58">
              <a:extLst>
                <a:ext uri="{FF2B5EF4-FFF2-40B4-BE49-F238E27FC236}">
                  <a16:creationId xmlns:a16="http://schemas.microsoft.com/office/drawing/2014/main" id="{70C4530D-608B-0596-27A0-8FEB958D163F}"/>
                </a:ext>
              </a:extLst>
            </p:cNvPr>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15119;p58">
              <a:extLst>
                <a:ext uri="{FF2B5EF4-FFF2-40B4-BE49-F238E27FC236}">
                  <a16:creationId xmlns:a16="http://schemas.microsoft.com/office/drawing/2014/main" id="{162DA221-482C-C701-4298-4F39286106CD}"/>
                </a:ext>
              </a:extLst>
            </p:cNvPr>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15120;p58">
              <a:extLst>
                <a:ext uri="{FF2B5EF4-FFF2-40B4-BE49-F238E27FC236}">
                  <a16:creationId xmlns:a16="http://schemas.microsoft.com/office/drawing/2014/main" id="{A2BCC97E-8296-F571-E983-A1155CA03BB7}"/>
                </a:ext>
              </a:extLst>
            </p:cNvPr>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15121;p58">
              <a:extLst>
                <a:ext uri="{FF2B5EF4-FFF2-40B4-BE49-F238E27FC236}">
                  <a16:creationId xmlns:a16="http://schemas.microsoft.com/office/drawing/2014/main" id="{60D21BE7-E32A-5315-C37A-8FB972262500}"/>
                </a:ext>
              </a:extLst>
            </p:cNvPr>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15122;p58">
              <a:extLst>
                <a:ext uri="{FF2B5EF4-FFF2-40B4-BE49-F238E27FC236}">
                  <a16:creationId xmlns:a16="http://schemas.microsoft.com/office/drawing/2014/main" id="{17D8762A-D8E6-3125-ADFE-83C073C8C811}"/>
                </a:ext>
              </a:extLst>
            </p:cNvPr>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15123;p58">
              <a:extLst>
                <a:ext uri="{FF2B5EF4-FFF2-40B4-BE49-F238E27FC236}">
                  <a16:creationId xmlns:a16="http://schemas.microsoft.com/office/drawing/2014/main" id="{088E1F65-7890-DAA4-50F9-4BC2B9106E9F}"/>
                </a:ext>
              </a:extLst>
            </p:cNvPr>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15124;p58">
              <a:extLst>
                <a:ext uri="{FF2B5EF4-FFF2-40B4-BE49-F238E27FC236}">
                  <a16:creationId xmlns:a16="http://schemas.microsoft.com/office/drawing/2014/main" id="{9D1985A7-44A0-31DA-4868-D1FB48E88579}"/>
                </a:ext>
              </a:extLst>
            </p:cNvPr>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15125;p58">
              <a:extLst>
                <a:ext uri="{FF2B5EF4-FFF2-40B4-BE49-F238E27FC236}">
                  <a16:creationId xmlns:a16="http://schemas.microsoft.com/office/drawing/2014/main" id="{BFD97230-37AD-FA6C-674A-83EA3C9BD2FE}"/>
                </a:ext>
              </a:extLst>
            </p:cNvPr>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15126;p58">
              <a:extLst>
                <a:ext uri="{FF2B5EF4-FFF2-40B4-BE49-F238E27FC236}">
                  <a16:creationId xmlns:a16="http://schemas.microsoft.com/office/drawing/2014/main" id="{910EAF0F-8E93-7407-B6C4-89F1CCCD3F53}"/>
                </a:ext>
              </a:extLst>
            </p:cNvPr>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15127;p58">
              <a:extLst>
                <a:ext uri="{FF2B5EF4-FFF2-40B4-BE49-F238E27FC236}">
                  <a16:creationId xmlns:a16="http://schemas.microsoft.com/office/drawing/2014/main" id="{8A5BA6B3-79C6-B3B2-3705-E7700C5F23F0}"/>
                </a:ext>
              </a:extLst>
            </p:cNvPr>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15128;p58">
              <a:extLst>
                <a:ext uri="{FF2B5EF4-FFF2-40B4-BE49-F238E27FC236}">
                  <a16:creationId xmlns:a16="http://schemas.microsoft.com/office/drawing/2014/main" id="{6F6C24BF-4A3B-6BF7-63C8-FBBF14C6AD86}"/>
                </a:ext>
              </a:extLst>
            </p:cNvPr>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15129;p58">
              <a:extLst>
                <a:ext uri="{FF2B5EF4-FFF2-40B4-BE49-F238E27FC236}">
                  <a16:creationId xmlns:a16="http://schemas.microsoft.com/office/drawing/2014/main" id="{1DE65934-0BCA-91FA-3044-163177C9BCAB}"/>
                </a:ext>
              </a:extLst>
            </p:cNvPr>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15130;p58">
              <a:extLst>
                <a:ext uri="{FF2B5EF4-FFF2-40B4-BE49-F238E27FC236}">
                  <a16:creationId xmlns:a16="http://schemas.microsoft.com/office/drawing/2014/main" id="{FC5237B5-59AD-D975-9571-D3B6340DAC8C}"/>
                </a:ext>
              </a:extLst>
            </p:cNvPr>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15131;p58">
              <a:extLst>
                <a:ext uri="{FF2B5EF4-FFF2-40B4-BE49-F238E27FC236}">
                  <a16:creationId xmlns:a16="http://schemas.microsoft.com/office/drawing/2014/main" id="{D4B0C41E-6242-9A1C-F58F-ED088C420959}"/>
                </a:ext>
              </a:extLst>
            </p:cNvPr>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15132;p58">
              <a:extLst>
                <a:ext uri="{FF2B5EF4-FFF2-40B4-BE49-F238E27FC236}">
                  <a16:creationId xmlns:a16="http://schemas.microsoft.com/office/drawing/2014/main" id="{46D68120-78F9-B339-6DC9-EB5608A102DC}"/>
                </a:ext>
              </a:extLst>
            </p:cNvPr>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15133;p58">
              <a:extLst>
                <a:ext uri="{FF2B5EF4-FFF2-40B4-BE49-F238E27FC236}">
                  <a16:creationId xmlns:a16="http://schemas.microsoft.com/office/drawing/2014/main" id="{377040E4-080B-699E-70F0-8724F8B8A6B4}"/>
                </a:ext>
              </a:extLst>
            </p:cNvPr>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15134;p58">
              <a:extLst>
                <a:ext uri="{FF2B5EF4-FFF2-40B4-BE49-F238E27FC236}">
                  <a16:creationId xmlns:a16="http://schemas.microsoft.com/office/drawing/2014/main" id="{54AECC43-2B70-DCD0-C90F-AB23B5A3DAEA}"/>
                </a:ext>
              </a:extLst>
            </p:cNvPr>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15135;p58">
              <a:extLst>
                <a:ext uri="{FF2B5EF4-FFF2-40B4-BE49-F238E27FC236}">
                  <a16:creationId xmlns:a16="http://schemas.microsoft.com/office/drawing/2014/main" id="{F6808EB4-44AF-AF88-4AC7-2248CEDD316B}"/>
                </a:ext>
              </a:extLst>
            </p:cNvPr>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15136;p58">
              <a:extLst>
                <a:ext uri="{FF2B5EF4-FFF2-40B4-BE49-F238E27FC236}">
                  <a16:creationId xmlns:a16="http://schemas.microsoft.com/office/drawing/2014/main" id="{C90F3B90-A18C-E11E-3DBE-1AB7C2E2B5A1}"/>
                </a:ext>
              </a:extLst>
            </p:cNvPr>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15137;p58">
              <a:extLst>
                <a:ext uri="{FF2B5EF4-FFF2-40B4-BE49-F238E27FC236}">
                  <a16:creationId xmlns:a16="http://schemas.microsoft.com/office/drawing/2014/main" id="{4374A84C-C583-27CA-E70C-E7FC120947A5}"/>
                </a:ext>
              </a:extLst>
            </p:cNvPr>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15138;p58">
              <a:extLst>
                <a:ext uri="{FF2B5EF4-FFF2-40B4-BE49-F238E27FC236}">
                  <a16:creationId xmlns:a16="http://schemas.microsoft.com/office/drawing/2014/main" id="{5B2F8A0C-3EE3-B57C-004D-9B1108906DD4}"/>
                </a:ext>
              </a:extLst>
            </p:cNvPr>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15139;p58">
              <a:extLst>
                <a:ext uri="{FF2B5EF4-FFF2-40B4-BE49-F238E27FC236}">
                  <a16:creationId xmlns:a16="http://schemas.microsoft.com/office/drawing/2014/main" id="{20EBBBB7-BB61-0F32-B5E5-973E0AC269EA}"/>
                </a:ext>
              </a:extLst>
            </p:cNvPr>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15140;p58">
              <a:extLst>
                <a:ext uri="{FF2B5EF4-FFF2-40B4-BE49-F238E27FC236}">
                  <a16:creationId xmlns:a16="http://schemas.microsoft.com/office/drawing/2014/main" id="{B93EBD62-FE59-8F64-000D-BC5B7AA77E07}"/>
                </a:ext>
              </a:extLst>
            </p:cNvPr>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15141;p58">
              <a:extLst>
                <a:ext uri="{FF2B5EF4-FFF2-40B4-BE49-F238E27FC236}">
                  <a16:creationId xmlns:a16="http://schemas.microsoft.com/office/drawing/2014/main" id="{55229E9E-6709-80E5-7042-4F17B9541264}"/>
                </a:ext>
              </a:extLst>
            </p:cNvPr>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15142;p58">
              <a:extLst>
                <a:ext uri="{FF2B5EF4-FFF2-40B4-BE49-F238E27FC236}">
                  <a16:creationId xmlns:a16="http://schemas.microsoft.com/office/drawing/2014/main" id="{DE5F4F6E-A618-ECFC-9ED5-F811F8D33A9D}"/>
                </a:ext>
              </a:extLst>
            </p:cNvPr>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15143;p58">
              <a:extLst>
                <a:ext uri="{FF2B5EF4-FFF2-40B4-BE49-F238E27FC236}">
                  <a16:creationId xmlns:a16="http://schemas.microsoft.com/office/drawing/2014/main" id="{AAFE128E-1764-0EF1-586F-8B993D8BAB20}"/>
                </a:ext>
              </a:extLst>
            </p:cNvPr>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15144;p58">
              <a:extLst>
                <a:ext uri="{FF2B5EF4-FFF2-40B4-BE49-F238E27FC236}">
                  <a16:creationId xmlns:a16="http://schemas.microsoft.com/office/drawing/2014/main" id="{47426C27-84BE-0D14-D790-C5AE787EDD9F}"/>
                </a:ext>
              </a:extLst>
            </p:cNvPr>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15145;p58">
              <a:extLst>
                <a:ext uri="{FF2B5EF4-FFF2-40B4-BE49-F238E27FC236}">
                  <a16:creationId xmlns:a16="http://schemas.microsoft.com/office/drawing/2014/main" id="{E9FB7601-B4FB-4916-9AA4-9FF401E47662}"/>
                </a:ext>
              </a:extLst>
            </p:cNvPr>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15146;p58">
              <a:extLst>
                <a:ext uri="{FF2B5EF4-FFF2-40B4-BE49-F238E27FC236}">
                  <a16:creationId xmlns:a16="http://schemas.microsoft.com/office/drawing/2014/main" id="{DEC5DD52-0546-F6C3-D349-F092E2F5ECC9}"/>
                </a:ext>
              </a:extLst>
            </p:cNvPr>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4300" name="Google Shape;15147;p58">
              <a:extLst>
                <a:ext uri="{FF2B5EF4-FFF2-40B4-BE49-F238E27FC236}">
                  <a16:creationId xmlns:a16="http://schemas.microsoft.com/office/drawing/2014/main" id="{1D479203-DD6B-4FE6-B0E5-07EA9F4C21F0}"/>
                </a:ext>
              </a:extLst>
            </p:cNvPr>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15148;p58">
              <a:extLst>
                <a:ext uri="{FF2B5EF4-FFF2-40B4-BE49-F238E27FC236}">
                  <a16:creationId xmlns:a16="http://schemas.microsoft.com/office/drawing/2014/main" id="{F6A3DBA4-4972-0C8B-0143-547E14F64C49}"/>
                </a:ext>
              </a:extLst>
            </p:cNvPr>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15149;p58">
              <a:extLst>
                <a:ext uri="{FF2B5EF4-FFF2-40B4-BE49-F238E27FC236}">
                  <a16:creationId xmlns:a16="http://schemas.microsoft.com/office/drawing/2014/main" id="{B352F215-1ED7-991B-F0AA-29AF314312C0}"/>
                </a:ext>
              </a:extLst>
            </p:cNvPr>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15150;p58">
              <a:extLst>
                <a:ext uri="{FF2B5EF4-FFF2-40B4-BE49-F238E27FC236}">
                  <a16:creationId xmlns:a16="http://schemas.microsoft.com/office/drawing/2014/main" id="{E7925806-F338-F382-44CC-D2ED0FA57C96}"/>
                </a:ext>
              </a:extLst>
            </p:cNvPr>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15151;p58">
              <a:extLst>
                <a:ext uri="{FF2B5EF4-FFF2-40B4-BE49-F238E27FC236}">
                  <a16:creationId xmlns:a16="http://schemas.microsoft.com/office/drawing/2014/main" id="{7F82B01E-E5A7-C3A7-3305-40D95C97D1B4}"/>
                </a:ext>
              </a:extLst>
            </p:cNvPr>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15152;p58">
              <a:extLst>
                <a:ext uri="{FF2B5EF4-FFF2-40B4-BE49-F238E27FC236}">
                  <a16:creationId xmlns:a16="http://schemas.microsoft.com/office/drawing/2014/main" id="{F76E5DF0-A5C9-F558-1CC3-C7695C7DDC3B}"/>
                </a:ext>
              </a:extLst>
            </p:cNvPr>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15153;p58">
              <a:extLst>
                <a:ext uri="{FF2B5EF4-FFF2-40B4-BE49-F238E27FC236}">
                  <a16:creationId xmlns:a16="http://schemas.microsoft.com/office/drawing/2014/main" id="{676ED62C-3BF3-573C-90B3-134BB219D800}"/>
                </a:ext>
              </a:extLst>
            </p:cNvPr>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15154;p58">
              <a:extLst>
                <a:ext uri="{FF2B5EF4-FFF2-40B4-BE49-F238E27FC236}">
                  <a16:creationId xmlns:a16="http://schemas.microsoft.com/office/drawing/2014/main" id="{B61BA218-F93E-C8CA-5469-8C92A0F6A606}"/>
                </a:ext>
              </a:extLst>
            </p:cNvPr>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15155;p58">
              <a:extLst>
                <a:ext uri="{FF2B5EF4-FFF2-40B4-BE49-F238E27FC236}">
                  <a16:creationId xmlns:a16="http://schemas.microsoft.com/office/drawing/2014/main" id="{0FDCBBEB-F57B-D79E-0FDF-5DF7762CB10A}"/>
                </a:ext>
              </a:extLst>
            </p:cNvPr>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15156;p58">
              <a:extLst>
                <a:ext uri="{FF2B5EF4-FFF2-40B4-BE49-F238E27FC236}">
                  <a16:creationId xmlns:a16="http://schemas.microsoft.com/office/drawing/2014/main" id="{52869FD0-AC6D-AFBC-7428-8E5B6F55FDA3}"/>
                </a:ext>
              </a:extLst>
            </p:cNvPr>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15157;p58">
              <a:extLst>
                <a:ext uri="{FF2B5EF4-FFF2-40B4-BE49-F238E27FC236}">
                  <a16:creationId xmlns:a16="http://schemas.microsoft.com/office/drawing/2014/main" id="{3FE5ABD0-26E3-3EA4-B6BA-EA92337CBB1D}"/>
                </a:ext>
              </a:extLst>
            </p:cNvPr>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15158;p58">
              <a:extLst>
                <a:ext uri="{FF2B5EF4-FFF2-40B4-BE49-F238E27FC236}">
                  <a16:creationId xmlns:a16="http://schemas.microsoft.com/office/drawing/2014/main" id="{6D502D3D-FE3A-98D8-E861-5555ACEFC1AC}"/>
                </a:ext>
              </a:extLst>
            </p:cNvPr>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15159;p58">
              <a:extLst>
                <a:ext uri="{FF2B5EF4-FFF2-40B4-BE49-F238E27FC236}">
                  <a16:creationId xmlns:a16="http://schemas.microsoft.com/office/drawing/2014/main" id="{202A24F5-7ED9-2A1A-E949-34BF83A9039E}"/>
                </a:ext>
              </a:extLst>
            </p:cNvPr>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15160;p58">
              <a:extLst>
                <a:ext uri="{FF2B5EF4-FFF2-40B4-BE49-F238E27FC236}">
                  <a16:creationId xmlns:a16="http://schemas.microsoft.com/office/drawing/2014/main" id="{EC198186-494A-F3D3-C8E7-560FBFA16C92}"/>
                </a:ext>
              </a:extLst>
            </p:cNvPr>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15161;p58">
              <a:extLst>
                <a:ext uri="{FF2B5EF4-FFF2-40B4-BE49-F238E27FC236}">
                  <a16:creationId xmlns:a16="http://schemas.microsoft.com/office/drawing/2014/main" id="{6CC8FF70-3925-956E-3E71-A4890B71E48A}"/>
                </a:ext>
              </a:extLst>
            </p:cNvPr>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15162;p58">
              <a:extLst>
                <a:ext uri="{FF2B5EF4-FFF2-40B4-BE49-F238E27FC236}">
                  <a16:creationId xmlns:a16="http://schemas.microsoft.com/office/drawing/2014/main" id="{D7B5B57A-E534-0C70-D373-288B7BE6CB2C}"/>
                </a:ext>
              </a:extLst>
            </p:cNvPr>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15163;p58">
              <a:extLst>
                <a:ext uri="{FF2B5EF4-FFF2-40B4-BE49-F238E27FC236}">
                  <a16:creationId xmlns:a16="http://schemas.microsoft.com/office/drawing/2014/main" id="{ECA36CBA-A6B7-1ADF-400B-C718227F56A8}"/>
                </a:ext>
              </a:extLst>
            </p:cNvPr>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15164;p58">
              <a:extLst>
                <a:ext uri="{FF2B5EF4-FFF2-40B4-BE49-F238E27FC236}">
                  <a16:creationId xmlns:a16="http://schemas.microsoft.com/office/drawing/2014/main" id="{B13D29C4-32D7-7DB2-56DA-A56FEBFBB844}"/>
                </a:ext>
              </a:extLst>
            </p:cNvPr>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15165;p58">
              <a:extLst>
                <a:ext uri="{FF2B5EF4-FFF2-40B4-BE49-F238E27FC236}">
                  <a16:creationId xmlns:a16="http://schemas.microsoft.com/office/drawing/2014/main" id="{96B08CEE-C159-A10C-05A1-DC08C5B3A5DC}"/>
                </a:ext>
              </a:extLst>
            </p:cNvPr>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15166;p58">
              <a:extLst>
                <a:ext uri="{FF2B5EF4-FFF2-40B4-BE49-F238E27FC236}">
                  <a16:creationId xmlns:a16="http://schemas.microsoft.com/office/drawing/2014/main" id="{AF29CE5A-44B5-6D41-007D-99C136384BB0}"/>
                </a:ext>
              </a:extLst>
            </p:cNvPr>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15167;p58">
              <a:extLst>
                <a:ext uri="{FF2B5EF4-FFF2-40B4-BE49-F238E27FC236}">
                  <a16:creationId xmlns:a16="http://schemas.microsoft.com/office/drawing/2014/main" id="{139DB204-309D-30B6-0E02-F14E0BD8B5C8}"/>
                </a:ext>
              </a:extLst>
            </p:cNvPr>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15168;p58">
              <a:extLst>
                <a:ext uri="{FF2B5EF4-FFF2-40B4-BE49-F238E27FC236}">
                  <a16:creationId xmlns:a16="http://schemas.microsoft.com/office/drawing/2014/main" id="{A694FC0D-CD46-4B14-11C3-4A3721E43083}"/>
                </a:ext>
              </a:extLst>
            </p:cNvPr>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15169;p58">
              <a:extLst>
                <a:ext uri="{FF2B5EF4-FFF2-40B4-BE49-F238E27FC236}">
                  <a16:creationId xmlns:a16="http://schemas.microsoft.com/office/drawing/2014/main" id="{F424105E-DCF9-741E-6DBE-0B4BC2D8C7BE}"/>
                </a:ext>
              </a:extLst>
            </p:cNvPr>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15170;p58">
              <a:extLst>
                <a:ext uri="{FF2B5EF4-FFF2-40B4-BE49-F238E27FC236}">
                  <a16:creationId xmlns:a16="http://schemas.microsoft.com/office/drawing/2014/main" id="{2FC2D988-8183-99D9-0E6E-0F883417686F}"/>
                </a:ext>
              </a:extLst>
            </p:cNvPr>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15171;p58">
              <a:extLst>
                <a:ext uri="{FF2B5EF4-FFF2-40B4-BE49-F238E27FC236}">
                  <a16:creationId xmlns:a16="http://schemas.microsoft.com/office/drawing/2014/main" id="{E1A937A9-866C-C746-4E9F-E6A1C67069F1}"/>
                </a:ext>
              </a:extLst>
            </p:cNvPr>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15172;p58">
              <a:extLst>
                <a:ext uri="{FF2B5EF4-FFF2-40B4-BE49-F238E27FC236}">
                  <a16:creationId xmlns:a16="http://schemas.microsoft.com/office/drawing/2014/main" id="{6682FD5D-D307-BAF3-D683-8B2FB711C4FF}"/>
                </a:ext>
              </a:extLst>
            </p:cNvPr>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15173;p58">
              <a:extLst>
                <a:ext uri="{FF2B5EF4-FFF2-40B4-BE49-F238E27FC236}">
                  <a16:creationId xmlns:a16="http://schemas.microsoft.com/office/drawing/2014/main" id="{EDF75D66-4371-E157-1427-9570AFE5D381}"/>
                </a:ext>
              </a:extLst>
            </p:cNvPr>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15174;p58">
              <a:extLst>
                <a:ext uri="{FF2B5EF4-FFF2-40B4-BE49-F238E27FC236}">
                  <a16:creationId xmlns:a16="http://schemas.microsoft.com/office/drawing/2014/main" id="{1E300387-673D-7050-03CA-121430F53884}"/>
                </a:ext>
              </a:extLst>
            </p:cNvPr>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15175;p58">
              <a:extLst>
                <a:ext uri="{FF2B5EF4-FFF2-40B4-BE49-F238E27FC236}">
                  <a16:creationId xmlns:a16="http://schemas.microsoft.com/office/drawing/2014/main" id="{A96DC404-4B45-B737-D388-08D173A35A75}"/>
                </a:ext>
              </a:extLst>
            </p:cNvPr>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15176;p58">
              <a:extLst>
                <a:ext uri="{FF2B5EF4-FFF2-40B4-BE49-F238E27FC236}">
                  <a16:creationId xmlns:a16="http://schemas.microsoft.com/office/drawing/2014/main" id="{7392279C-0036-F7CD-971C-C0C0C53CCB1D}"/>
                </a:ext>
              </a:extLst>
            </p:cNvPr>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15177;p58">
              <a:extLst>
                <a:ext uri="{FF2B5EF4-FFF2-40B4-BE49-F238E27FC236}">
                  <a16:creationId xmlns:a16="http://schemas.microsoft.com/office/drawing/2014/main" id="{A4650D6B-758C-DB38-94AA-7D431AE21DDB}"/>
                </a:ext>
              </a:extLst>
            </p:cNvPr>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15178;p58">
              <a:extLst>
                <a:ext uri="{FF2B5EF4-FFF2-40B4-BE49-F238E27FC236}">
                  <a16:creationId xmlns:a16="http://schemas.microsoft.com/office/drawing/2014/main" id="{F4BAC950-C6D8-1CEA-F7D0-F5C0647F61D3}"/>
                </a:ext>
              </a:extLst>
            </p:cNvPr>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15179;p58">
              <a:extLst>
                <a:ext uri="{FF2B5EF4-FFF2-40B4-BE49-F238E27FC236}">
                  <a16:creationId xmlns:a16="http://schemas.microsoft.com/office/drawing/2014/main" id="{E5AEE0F5-002D-8DDF-E247-D520E9E617F1}"/>
                </a:ext>
              </a:extLst>
            </p:cNvPr>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15180;p58">
              <a:extLst>
                <a:ext uri="{FF2B5EF4-FFF2-40B4-BE49-F238E27FC236}">
                  <a16:creationId xmlns:a16="http://schemas.microsoft.com/office/drawing/2014/main" id="{6174C7EE-FD8F-B7BD-B624-E27962507ACA}"/>
                </a:ext>
              </a:extLst>
            </p:cNvPr>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15181;p58">
              <a:extLst>
                <a:ext uri="{FF2B5EF4-FFF2-40B4-BE49-F238E27FC236}">
                  <a16:creationId xmlns:a16="http://schemas.microsoft.com/office/drawing/2014/main" id="{918ACEE2-6E1A-F083-B1B0-338CCFC9133A}"/>
                </a:ext>
              </a:extLst>
            </p:cNvPr>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15182;p58">
              <a:extLst>
                <a:ext uri="{FF2B5EF4-FFF2-40B4-BE49-F238E27FC236}">
                  <a16:creationId xmlns:a16="http://schemas.microsoft.com/office/drawing/2014/main" id="{EAD3A9A6-9761-C1E7-59FF-FE92993B9D26}"/>
                </a:ext>
              </a:extLst>
            </p:cNvPr>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15183;p58">
              <a:extLst>
                <a:ext uri="{FF2B5EF4-FFF2-40B4-BE49-F238E27FC236}">
                  <a16:creationId xmlns:a16="http://schemas.microsoft.com/office/drawing/2014/main" id="{6172F923-E09B-6F80-CA3B-2008596007A1}"/>
                </a:ext>
              </a:extLst>
            </p:cNvPr>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15184;p58">
              <a:extLst>
                <a:ext uri="{FF2B5EF4-FFF2-40B4-BE49-F238E27FC236}">
                  <a16:creationId xmlns:a16="http://schemas.microsoft.com/office/drawing/2014/main" id="{21378549-E112-89F3-C891-D6B11EED26D9}"/>
                </a:ext>
              </a:extLst>
            </p:cNvPr>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15185;p58">
              <a:extLst>
                <a:ext uri="{FF2B5EF4-FFF2-40B4-BE49-F238E27FC236}">
                  <a16:creationId xmlns:a16="http://schemas.microsoft.com/office/drawing/2014/main" id="{540426A0-95FA-D548-32D6-D0F5AB758235}"/>
                </a:ext>
              </a:extLst>
            </p:cNvPr>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15186;p58">
              <a:extLst>
                <a:ext uri="{FF2B5EF4-FFF2-40B4-BE49-F238E27FC236}">
                  <a16:creationId xmlns:a16="http://schemas.microsoft.com/office/drawing/2014/main" id="{E8244895-B3BB-F803-C5BF-A94D0A6B0661}"/>
                </a:ext>
              </a:extLst>
            </p:cNvPr>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15187;p58">
              <a:extLst>
                <a:ext uri="{FF2B5EF4-FFF2-40B4-BE49-F238E27FC236}">
                  <a16:creationId xmlns:a16="http://schemas.microsoft.com/office/drawing/2014/main" id="{50AB1960-291C-C360-07E9-1F98718FA2F6}"/>
                </a:ext>
              </a:extLst>
            </p:cNvPr>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15188;p58">
              <a:extLst>
                <a:ext uri="{FF2B5EF4-FFF2-40B4-BE49-F238E27FC236}">
                  <a16:creationId xmlns:a16="http://schemas.microsoft.com/office/drawing/2014/main" id="{14B10F26-80E4-6308-215A-6623DEA4D9F5}"/>
                </a:ext>
              </a:extLst>
            </p:cNvPr>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15189;p58">
              <a:extLst>
                <a:ext uri="{FF2B5EF4-FFF2-40B4-BE49-F238E27FC236}">
                  <a16:creationId xmlns:a16="http://schemas.microsoft.com/office/drawing/2014/main" id="{ED88CF11-62C5-A41F-2359-BA430625948D}"/>
                </a:ext>
              </a:extLst>
            </p:cNvPr>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15190;p58">
              <a:extLst>
                <a:ext uri="{FF2B5EF4-FFF2-40B4-BE49-F238E27FC236}">
                  <a16:creationId xmlns:a16="http://schemas.microsoft.com/office/drawing/2014/main" id="{FE739FEF-B436-D55C-3755-EDF70A31B92E}"/>
                </a:ext>
              </a:extLst>
            </p:cNvPr>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15191;p58">
              <a:extLst>
                <a:ext uri="{FF2B5EF4-FFF2-40B4-BE49-F238E27FC236}">
                  <a16:creationId xmlns:a16="http://schemas.microsoft.com/office/drawing/2014/main" id="{4A0E45CF-0094-407B-F895-6EFF8318DDD5}"/>
                </a:ext>
              </a:extLst>
            </p:cNvPr>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15192;p58">
              <a:extLst>
                <a:ext uri="{FF2B5EF4-FFF2-40B4-BE49-F238E27FC236}">
                  <a16:creationId xmlns:a16="http://schemas.microsoft.com/office/drawing/2014/main" id="{C2EDB26C-5473-5E3D-B802-DD8DBB1DF86A}"/>
                </a:ext>
              </a:extLst>
            </p:cNvPr>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15193;p58">
              <a:extLst>
                <a:ext uri="{FF2B5EF4-FFF2-40B4-BE49-F238E27FC236}">
                  <a16:creationId xmlns:a16="http://schemas.microsoft.com/office/drawing/2014/main" id="{EDEC5842-D82B-AF1F-8598-7223F9176FF2}"/>
                </a:ext>
              </a:extLst>
            </p:cNvPr>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15194;p58">
              <a:extLst>
                <a:ext uri="{FF2B5EF4-FFF2-40B4-BE49-F238E27FC236}">
                  <a16:creationId xmlns:a16="http://schemas.microsoft.com/office/drawing/2014/main" id="{37EBEA65-DF30-B6A1-B88F-18355CBC066E}"/>
                </a:ext>
              </a:extLst>
            </p:cNvPr>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15195;p58">
              <a:extLst>
                <a:ext uri="{FF2B5EF4-FFF2-40B4-BE49-F238E27FC236}">
                  <a16:creationId xmlns:a16="http://schemas.microsoft.com/office/drawing/2014/main" id="{C9DB03E3-C34A-B652-D533-2BBF9049BD67}"/>
                </a:ext>
              </a:extLst>
            </p:cNvPr>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15196;p58">
              <a:extLst>
                <a:ext uri="{FF2B5EF4-FFF2-40B4-BE49-F238E27FC236}">
                  <a16:creationId xmlns:a16="http://schemas.microsoft.com/office/drawing/2014/main" id="{7F875ECA-2008-0789-210A-1BFC2F5208D6}"/>
                </a:ext>
              </a:extLst>
            </p:cNvPr>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15197;p58">
              <a:extLst>
                <a:ext uri="{FF2B5EF4-FFF2-40B4-BE49-F238E27FC236}">
                  <a16:creationId xmlns:a16="http://schemas.microsoft.com/office/drawing/2014/main" id="{2CB2AD06-2471-C515-0087-B0533B6D22BD}"/>
                </a:ext>
              </a:extLst>
            </p:cNvPr>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15198;p58">
              <a:extLst>
                <a:ext uri="{FF2B5EF4-FFF2-40B4-BE49-F238E27FC236}">
                  <a16:creationId xmlns:a16="http://schemas.microsoft.com/office/drawing/2014/main" id="{351C62C7-ED79-9CC2-D0CB-7E5637F366A0}"/>
                </a:ext>
              </a:extLst>
            </p:cNvPr>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15199;p58">
              <a:extLst>
                <a:ext uri="{FF2B5EF4-FFF2-40B4-BE49-F238E27FC236}">
                  <a16:creationId xmlns:a16="http://schemas.microsoft.com/office/drawing/2014/main" id="{79D1A3D3-E1E9-4C46-8DEB-E8104DDE492A}"/>
                </a:ext>
              </a:extLst>
            </p:cNvPr>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15200;p58">
              <a:extLst>
                <a:ext uri="{FF2B5EF4-FFF2-40B4-BE49-F238E27FC236}">
                  <a16:creationId xmlns:a16="http://schemas.microsoft.com/office/drawing/2014/main" id="{DB318EA8-DEEC-9679-B42E-5EC140CE200E}"/>
                </a:ext>
              </a:extLst>
            </p:cNvPr>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15201;p58">
              <a:extLst>
                <a:ext uri="{FF2B5EF4-FFF2-40B4-BE49-F238E27FC236}">
                  <a16:creationId xmlns:a16="http://schemas.microsoft.com/office/drawing/2014/main" id="{23DE2E08-8980-7451-0E58-807238EBECD4}"/>
                </a:ext>
              </a:extLst>
            </p:cNvPr>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15202;p58">
              <a:extLst>
                <a:ext uri="{FF2B5EF4-FFF2-40B4-BE49-F238E27FC236}">
                  <a16:creationId xmlns:a16="http://schemas.microsoft.com/office/drawing/2014/main" id="{EF9B88C7-DC9F-7FC8-28B6-8E454690C204}"/>
                </a:ext>
              </a:extLst>
            </p:cNvPr>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15203;p58">
              <a:extLst>
                <a:ext uri="{FF2B5EF4-FFF2-40B4-BE49-F238E27FC236}">
                  <a16:creationId xmlns:a16="http://schemas.microsoft.com/office/drawing/2014/main" id="{AB9FB900-88EC-1452-91E3-3222D396EFD7}"/>
                </a:ext>
              </a:extLst>
            </p:cNvPr>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15204;p58">
              <a:extLst>
                <a:ext uri="{FF2B5EF4-FFF2-40B4-BE49-F238E27FC236}">
                  <a16:creationId xmlns:a16="http://schemas.microsoft.com/office/drawing/2014/main" id="{537C6BEE-D0E4-B12E-AE6B-6F5DCB670200}"/>
                </a:ext>
              </a:extLst>
            </p:cNvPr>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15205;p58">
              <a:extLst>
                <a:ext uri="{FF2B5EF4-FFF2-40B4-BE49-F238E27FC236}">
                  <a16:creationId xmlns:a16="http://schemas.microsoft.com/office/drawing/2014/main" id="{7B6096E2-55FA-2500-6A96-D343DAE40E7C}"/>
                </a:ext>
              </a:extLst>
            </p:cNvPr>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15206;p58">
              <a:extLst>
                <a:ext uri="{FF2B5EF4-FFF2-40B4-BE49-F238E27FC236}">
                  <a16:creationId xmlns:a16="http://schemas.microsoft.com/office/drawing/2014/main" id="{39A2B4A8-1D6C-CE47-1E44-E1C80ECF943D}"/>
                </a:ext>
              </a:extLst>
            </p:cNvPr>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15207;p58">
              <a:extLst>
                <a:ext uri="{FF2B5EF4-FFF2-40B4-BE49-F238E27FC236}">
                  <a16:creationId xmlns:a16="http://schemas.microsoft.com/office/drawing/2014/main" id="{92A1701F-2078-82F0-1165-CABC19409878}"/>
                </a:ext>
              </a:extLst>
            </p:cNvPr>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15208;p58">
              <a:extLst>
                <a:ext uri="{FF2B5EF4-FFF2-40B4-BE49-F238E27FC236}">
                  <a16:creationId xmlns:a16="http://schemas.microsoft.com/office/drawing/2014/main" id="{8147B65E-64C0-B80C-B631-700911F85F45}"/>
                </a:ext>
              </a:extLst>
            </p:cNvPr>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15209;p58">
              <a:extLst>
                <a:ext uri="{FF2B5EF4-FFF2-40B4-BE49-F238E27FC236}">
                  <a16:creationId xmlns:a16="http://schemas.microsoft.com/office/drawing/2014/main" id="{7167854E-E044-DFED-4525-8452F68B4147}"/>
                </a:ext>
              </a:extLst>
            </p:cNvPr>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15210;p58">
              <a:extLst>
                <a:ext uri="{FF2B5EF4-FFF2-40B4-BE49-F238E27FC236}">
                  <a16:creationId xmlns:a16="http://schemas.microsoft.com/office/drawing/2014/main" id="{9F47C055-360A-86DA-C2C3-7AD720F722F1}"/>
                </a:ext>
              </a:extLst>
            </p:cNvPr>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15211;p58">
              <a:extLst>
                <a:ext uri="{FF2B5EF4-FFF2-40B4-BE49-F238E27FC236}">
                  <a16:creationId xmlns:a16="http://schemas.microsoft.com/office/drawing/2014/main" id="{DD702B99-56B1-66D5-C82D-448268F0311E}"/>
                </a:ext>
              </a:extLst>
            </p:cNvPr>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15212;p58">
              <a:extLst>
                <a:ext uri="{FF2B5EF4-FFF2-40B4-BE49-F238E27FC236}">
                  <a16:creationId xmlns:a16="http://schemas.microsoft.com/office/drawing/2014/main" id="{9E5AFE30-4DC6-7FE0-919C-0D80FD669221}"/>
                </a:ext>
              </a:extLst>
            </p:cNvPr>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15213;p58">
              <a:extLst>
                <a:ext uri="{FF2B5EF4-FFF2-40B4-BE49-F238E27FC236}">
                  <a16:creationId xmlns:a16="http://schemas.microsoft.com/office/drawing/2014/main" id="{FE9ABE4C-C004-4645-ABDB-0FEAFE1E500B}"/>
                </a:ext>
              </a:extLst>
            </p:cNvPr>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15214;p58">
              <a:extLst>
                <a:ext uri="{FF2B5EF4-FFF2-40B4-BE49-F238E27FC236}">
                  <a16:creationId xmlns:a16="http://schemas.microsoft.com/office/drawing/2014/main" id="{FDBB2F19-D3EA-005B-60C9-71F7A546E05E}"/>
                </a:ext>
              </a:extLst>
            </p:cNvPr>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15215;p58">
              <a:extLst>
                <a:ext uri="{FF2B5EF4-FFF2-40B4-BE49-F238E27FC236}">
                  <a16:creationId xmlns:a16="http://schemas.microsoft.com/office/drawing/2014/main" id="{6FB56CBC-637C-BB4F-2738-607606D91CE0}"/>
                </a:ext>
              </a:extLst>
            </p:cNvPr>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15216;p58">
              <a:extLst>
                <a:ext uri="{FF2B5EF4-FFF2-40B4-BE49-F238E27FC236}">
                  <a16:creationId xmlns:a16="http://schemas.microsoft.com/office/drawing/2014/main" id="{49B0321B-897A-13F9-C947-461444143CBA}"/>
                </a:ext>
              </a:extLst>
            </p:cNvPr>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15217;p58">
              <a:extLst>
                <a:ext uri="{FF2B5EF4-FFF2-40B4-BE49-F238E27FC236}">
                  <a16:creationId xmlns:a16="http://schemas.microsoft.com/office/drawing/2014/main" id="{1712C8C3-BB92-5DD1-0B11-1B37685DD9BC}"/>
                </a:ext>
              </a:extLst>
            </p:cNvPr>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15218;p58">
              <a:extLst>
                <a:ext uri="{FF2B5EF4-FFF2-40B4-BE49-F238E27FC236}">
                  <a16:creationId xmlns:a16="http://schemas.microsoft.com/office/drawing/2014/main" id="{149E68F1-5508-3841-9543-5F460ACB70AE}"/>
                </a:ext>
              </a:extLst>
            </p:cNvPr>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15219;p58">
              <a:extLst>
                <a:ext uri="{FF2B5EF4-FFF2-40B4-BE49-F238E27FC236}">
                  <a16:creationId xmlns:a16="http://schemas.microsoft.com/office/drawing/2014/main" id="{444F4209-F4CC-ADE1-D1E0-BADD6300C4A6}"/>
                </a:ext>
              </a:extLst>
            </p:cNvPr>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15220;p58">
              <a:extLst>
                <a:ext uri="{FF2B5EF4-FFF2-40B4-BE49-F238E27FC236}">
                  <a16:creationId xmlns:a16="http://schemas.microsoft.com/office/drawing/2014/main" id="{07B8A855-B2FD-6515-D0A6-76395FA07778}"/>
                </a:ext>
              </a:extLst>
            </p:cNvPr>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15221;p58">
              <a:extLst>
                <a:ext uri="{FF2B5EF4-FFF2-40B4-BE49-F238E27FC236}">
                  <a16:creationId xmlns:a16="http://schemas.microsoft.com/office/drawing/2014/main" id="{AB376ACE-764C-F6FB-8718-B43617D12038}"/>
                </a:ext>
              </a:extLst>
            </p:cNvPr>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15222;p58">
              <a:extLst>
                <a:ext uri="{FF2B5EF4-FFF2-40B4-BE49-F238E27FC236}">
                  <a16:creationId xmlns:a16="http://schemas.microsoft.com/office/drawing/2014/main" id="{7E171909-2F7E-04FE-F8DB-9236F0E1BB72}"/>
                </a:ext>
              </a:extLst>
            </p:cNvPr>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15223;p58">
              <a:extLst>
                <a:ext uri="{FF2B5EF4-FFF2-40B4-BE49-F238E27FC236}">
                  <a16:creationId xmlns:a16="http://schemas.microsoft.com/office/drawing/2014/main" id="{2FE17244-4F78-89E4-71EE-01DE90D6FD24}"/>
                </a:ext>
              </a:extLst>
            </p:cNvPr>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15224;p58">
              <a:extLst>
                <a:ext uri="{FF2B5EF4-FFF2-40B4-BE49-F238E27FC236}">
                  <a16:creationId xmlns:a16="http://schemas.microsoft.com/office/drawing/2014/main" id="{B6A5D717-1922-190B-E8FA-54367B3223F3}"/>
                </a:ext>
              </a:extLst>
            </p:cNvPr>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15225;p58">
              <a:extLst>
                <a:ext uri="{FF2B5EF4-FFF2-40B4-BE49-F238E27FC236}">
                  <a16:creationId xmlns:a16="http://schemas.microsoft.com/office/drawing/2014/main" id="{E245E26B-A536-F05A-6A5A-0AAC1659807E}"/>
                </a:ext>
              </a:extLst>
            </p:cNvPr>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15226;p58">
              <a:extLst>
                <a:ext uri="{FF2B5EF4-FFF2-40B4-BE49-F238E27FC236}">
                  <a16:creationId xmlns:a16="http://schemas.microsoft.com/office/drawing/2014/main" id="{0201D331-13BE-6F28-D713-403BD05D36DE}"/>
                </a:ext>
              </a:extLst>
            </p:cNvPr>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15227;p58">
              <a:extLst>
                <a:ext uri="{FF2B5EF4-FFF2-40B4-BE49-F238E27FC236}">
                  <a16:creationId xmlns:a16="http://schemas.microsoft.com/office/drawing/2014/main" id="{FBB17C8D-B224-BDC0-C43B-8D628792CB08}"/>
                </a:ext>
              </a:extLst>
            </p:cNvPr>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15228;p58">
              <a:extLst>
                <a:ext uri="{FF2B5EF4-FFF2-40B4-BE49-F238E27FC236}">
                  <a16:creationId xmlns:a16="http://schemas.microsoft.com/office/drawing/2014/main" id="{BCF7D14F-5E80-A688-FEE4-D80A51DB3FC4}"/>
                </a:ext>
              </a:extLst>
            </p:cNvPr>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15229;p58">
              <a:extLst>
                <a:ext uri="{FF2B5EF4-FFF2-40B4-BE49-F238E27FC236}">
                  <a16:creationId xmlns:a16="http://schemas.microsoft.com/office/drawing/2014/main" id="{296ED786-56FA-125D-C149-CBE4A6794289}"/>
                </a:ext>
              </a:extLst>
            </p:cNvPr>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15230;p58">
              <a:extLst>
                <a:ext uri="{FF2B5EF4-FFF2-40B4-BE49-F238E27FC236}">
                  <a16:creationId xmlns:a16="http://schemas.microsoft.com/office/drawing/2014/main" id="{3A9E9F58-3C46-9FAC-8C76-9DD244B967A4}"/>
                </a:ext>
              </a:extLst>
            </p:cNvPr>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15231;p58">
              <a:extLst>
                <a:ext uri="{FF2B5EF4-FFF2-40B4-BE49-F238E27FC236}">
                  <a16:creationId xmlns:a16="http://schemas.microsoft.com/office/drawing/2014/main" id="{4FBF9525-1719-9A17-7F3E-3A7F69991495}"/>
                </a:ext>
              </a:extLst>
            </p:cNvPr>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15232;p58">
              <a:extLst>
                <a:ext uri="{FF2B5EF4-FFF2-40B4-BE49-F238E27FC236}">
                  <a16:creationId xmlns:a16="http://schemas.microsoft.com/office/drawing/2014/main" id="{41CBC334-F8DE-E9DC-193B-3579691E06E5}"/>
                </a:ext>
              </a:extLst>
            </p:cNvPr>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15233;p58">
              <a:extLst>
                <a:ext uri="{FF2B5EF4-FFF2-40B4-BE49-F238E27FC236}">
                  <a16:creationId xmlns:a16="http://schemas.microsoft.com/office/drawing/2014/main" id="{F322C643-3EFF-CE8C-3AE7-2282D7E004DA}"/>
                </a:ext>
              </a:extLst>
            </p:cNvPr>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15234;p58">
              <a:extLst>
                <a:ext uri="{FF2B5EF4-FFF2-40B4-BE49-F238E27FC236}">
                  <a16:creationId xmlns:a16="http://schemas.microsoft.com/office/drawing/2014/main" id="{8C642D8A-B0CF-116E-75ED-CCF6794BA714}"/>
                </a:ext>
              </a:extLst>
            </p:cNvPr>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15235;p58">
              <a:extLst>
                <a:ext uri="{FF2B5EF4-FFF2-40B4-BE49-F238E27FC236}">
                  <a16:creationId xmlns:a16="http://schemas.microsoft.com/office/drawing/2014/main" id="{9F57AEF4-874D-5D55-259C-E0D9FB759A06}"/>
                </a:ext>
              </a:extLst>
            </p:cNvPr>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15236;p58">
              <a:extLst>
                <a:ext uri="{FF2B5EF4-FFF2-40B4-BE49-F238E27FC236}">
                  <a16:creationId xmlns:a16="http://schemas.microsoft.com/office/drawing/2014/main" id="{2469E632-D531-E692-3C94-000B07D8491A}"/>
                </a:ext>
              </a:extLst>
            </p:cNvPr>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15237;p58">
              <a:extLst>
                <a:ext uri="{FF2B5EF4-FFF2-40B4-BE49-F238E27FC236}">
                  <a16:creationId xmlns:a16="http://schemas.microsoft.com/office/drawing/2014/main" id="{586322FE-348F-43C7-5C39-1532D21FC8DD}"/>
                </a:ext>
              </a:extLst>
            </p:cNvPr>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15238;p58">
              <a:extLst>
                <a:ext uri="{FF2B5EF4-FFF2-40B4-BE49-F238E27FC236}">
                  <a16:creationId xmlns:a16="http://schemas.microsoft.com/office/drawing/2014/main" id="{109D3D2D-DEEC-AAA1-33E7-2B118BF3C891}"/>
                </a:ext>
              </a:extLst>
            </p:cNvPr>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15239;p58">
              <a:extLst>
                <a:ext uri="{FF2B5EF4-FFF2-40B4-BE49-F238E27FC236}">
                  <a16:creationId xmlns:a16="http://schemas.microsoft.com/office/drawing/2014/main" id="{0CD35420-8738-6A33-4F3B-5E8594CBCA58}"/>
                </a:ext>
              </a:extLst>
            </p:cNvPr>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15240;p58">
              <a:extLst>
                <a:ext uri="{FF2B5EF4-FFF2-40B4-BE49-F238E27FC236}">
                  <a16:creationId xmlns:a16="http://schemas.microsoft.com/office/drawing/2014/main" id="{389CA077-B489-9D70-8D96-C98810E02645}"/>
                </a:ext>
              </a:extLst>
            </p:cNvPr>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15241;p58">
              <a:extLst>
                <a:ext uri="{FF2B5EF4-FFF2-40B4-BE49-F238E27FC236}">
                  <a16:creationId xmlns:a16="http://schemas.microsoft.com/office/drawing/2014/main" id="{8B8A35D8-B2EF-4249-59ED-5D35482A3DE2}"/>
                </a:ext>
              </a:extLst>
            </p:cNvPr>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15242;p58">
              <a:extLst>
                <a:ext uri="{FF2B5EF4-FFF2-40B4-BE49-F238E27FC236}">
                  <a16:creationId xmlns:a16="http://schemas.microsoft.com/office/drawing/2014/main" id="{5EA699A0-DC90-360D-14FC-085435B006F1}"/>
                </a:ext>
              </a:extLst>
            </p:cNvPr>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15243;p58">
              <a:extLst>
                <a:ext uri="{FF2B5EF4-FFF2-40B4-BE49-F238E27FC236}">
                  <a16:creationId xmlns:a16="http://schemas.microsoft.com/office/drawing/2014/main" id="{0E095E43-BBAB-9105-4F32-18D1488F0045}"/>
                </a:ext>
              </a:extLst>
            </p:cNvPr>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15244;p58">
              <a:extLst>
                <a:ext uri="{FF2B5EF4-FFF2-40B4-BE49-F238E27FC236}">
                  <a16:creationId xmlns:a16="http://schemas.microsoft.com/office/drawing/2014/main" id="{AFECD1BF-6E16-7855-DB9E-47EB968BF181}"/>
                </a:ext>
              </a:extLst>
            </p:cNvPr>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15245;p58">
              <a:extLst>
                <a:ext uri="{FF2B5EF4-FFF2-40B4-BE49-F238E27FC236}">
                  <a16:creationId xmlns:a16="http://schemas.microsoft.com/office/drawing/2014/main" id="{A77322D0-D70C-7F78-59FD-614FEBF1E536}"/>
                </a:ext>
              </a:extLst>
            </p:cNvPr>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15246;p58">
              <a:extLst>
                <a:ext uri="{FF2B5EF4-FFF2-40B4-BE49-F238E27FC236}">
                  <a16:creationId xmlns:a16="http://schemas.microsoft.com/office/drawing/2014/main" id="{E4BDAC55-1438-EB6E-4B25-52625A0F4978}"/>
                </a:ext>
              </a:extLst>
            </p:cNvPr>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15247;p58">
              <a:extLst>
                <a:ext uri="{FF2B5EF4-FFF2-40B4-BE49-F238E27FC236}">
                  <a16:creationId xmlns:a16="http://schemas.microsoft.com/office/drawing/2014/main" id="{E3E963C0-6BAC-866A-9B5C-71677AE95DD3}"/>
                </a:ext>
              </a:extLst>
            </p:cNvPr>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15248;p58">
              <a:extLst>
                <a:ext uri="{FF2B5EF4-FFF2-40B4-BE49-F238E27FC236}">
                  <a16:creationId xmlns:a16="http://schemas.microsoft.com/office/drawing/2014/main" id="{DD5D3AAE-9F12-3635-9CA6-39B88D491B5D}"/>
                </a:ext>
              </a:extLst>
            </p:cNvPr>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15249;p58">
              <a:extLst>
                <a:ext uri="{FF2B5EF4-FFF2-40B4-BE49-F238E27FC236}">
                  <a16:creationId xmlns:a16="http://schemas.microsoft.com/office/drawing/2014/main" id="{F65A988F-2A7A-6A41-59A7-516407CEF61E}"/>
                </a:ext>
              </a:extLst>
            </p:cNvPr>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15250;p58">
              <a:extLst>
                <a:ext uri="{FF2B5EF4-FFF2-40B4-BE49-F238E27FC236}">
                  <a16:creationId xmlns:a16="http://schemas.microsoft.com/office/drawing/2014/main" id="{C751D565-92C1-1625-C347-A8C177579FB1}"/>
                </a:ext>
              </a:extLst>
            </p:cNvPr>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15251;p58">
              <a:extLst>
                <a:ext uri="{FF2B5EF4-FFF2-40B4-BE49-F238E27FC236}">
                  <a16:creationId xmlns:a16="http://schemas.microsoft.com/office/drawing/2014/main" id="{9155FBC9-E6B5-86F2-7035-FD8AF034FFDD}"/>
                </a:ext>
              </a:extLst>
            </p:cNvPr>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15252;p58">
              <a:extLst>
                <a:ext uri="{FF2B5EF4-FFF2-40B4-BE49-F238E27FC236}">
                  <a16:creationId xmlns:a16="http://schemas.microsoft.com/office/drawing/2014/main" id="{6D1777D9-4773-F64F-F8F7-4AB268B2A125}"/>
                </a:ext>
              </a:extLst>
            </p:cNvPr>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15253;p58">
              <a:extLst>
                <a:ext uri="{FF2B5EF4-FFF2-40B4-BE49-F238E27FC236}">
                  <a16:creationId xmlns:a16="http://schemas.microsoft.com/office/drawing/2014/main" id="{B48E4601-C4D9-0B48-5B80-1152161D14BE}"/>
                </a:ext>
              </a:extLst>
            </p:cNvPr>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15254;p58">
              <a:extLst>
                <a:ext uri="{FF2B5EF4-FFF2-40B4-BE49-F238E27FC236}">
                  <a16:creationId xmlns:a16="http://schemas.microsoft.com/office/drawing/2014/main" id="{84660EF8-6F51-9592-6C26-C3A5E35AB514}"/>
                </a:ext>
              </a:extLst>
            </p:cNvPr>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15255;p58">
              <a:extLst>
                <a:ext uri="{FF2B5EF4-FFF2-40B4-BE49-F238E27FC236}">
                  <a16:creationId xmlns:a16="http://schemas.microsoft.com/office/drawing/2014/main" id="{96A54439-1A37-5F15-EC7A-A45186DBCD7A}"/>
                </a:ext>
              </a:extLst>
            </p:cNvPr>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15256;p58">
              <a:extLst>
                <a:ext uri="{FF2B5EF4-FFF2-40B4-BE49-F238E27FC236}">
                  <a16:creationId xmlns:a16="http://schemas.microsoft.com/office/drawing/2014/main" id="{DFB2378D-AA1E-D0B9-B379-E54787584A8C}"/>
                </a:ext>
              </a:extLst>
            </p:cNvPr>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15257;p58">
              <a:extLst>
                <a:ext uri="{FF2B5EF4-FFF2-40B4-BE49-F238E27FC236}">
                  <a16:creationId xmlns:a16="http://schemas.microsoft.com/office/drawing/2014/main" id="{01807F3D-7AA8-0544-0706-F546CED6F82C}"/>
                </a:ext>
              </a:extLst>
            </p:cNvPr>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15258;p58">
              <a:extLst>
                <a:ext uri="{FF2B5EF4-FFF2-40B4-BE49-F238E27FC236}">
                  <a16:creationId xmlns:a16="http://schemas.microsoft.com/office/drawing/2014/main" id="{3EC7C5DA-5B84-3862-2086-F40EA2752B31}"/>
                </a:ext>
              </a:extLst>
            </p:cNvPr>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15259;p58">
              <a:extLst>
                <a:ext uri="{FF2B5EF4-FFF2-40B4-BE49-F238E27FC236}">
                  <a16:creationId xmlns:a16="http://schemas.microsoft.com/office/drawing/2014/main" id="{5928E907-95B5-6CE5-ACC4-1376FDE3EA92}"/>
                </a:ext>
              </a:extLst>
            </p:cNvPr>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15260;p58">
              <a:extLst>
                <a:ext uri="{FF2B5EF4-FFF2-40B4-BE49-F238E27FC236}">
                  <a16:creationId xmlns:a16="http://schemas.microsoft.com/office/drawing/2014/main" id="{2D55D3B9-DD13-8DE6-4EA4-ADEAE5DE9731}"/>
                </a:ext>
              </a:extLst>
            </p:cNvPr>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15261;p58">
              <a:extLst>
                <a:ext uri="{FF2B5EF4-FFF2-40B4-BE49-F238E27FC236}">
                  <a16:creationId xmlns:a16="http://schemas.microsoft.com/office/drawing/2014/main" id="{501CD340-168E-CE55-4265-4086D70AE329}"/>
                </a:ext>
              </a:extLst>
            </p:cNvPr>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15262;p58">
              <a:extLst>
                <a:ext uri="{FF2B5EF4-FFF2-40B4-BE49-F238E27FC236}">
                  <a16:creationId xmlns:a16="http://schemas.microsoft.com/office/drawing/2014/main" id="{C21A53B6-315C-C93A-A558-DDD83C8231FE}"/>
                </a:ext>
              </a:extLst>
            </p:cNvPr>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15263;p58">
              <a:extLst>
                <a:ext uri="{FF2B5EF4-FFF2-40B4-BE49-F238E27FC236}">
                  <a16:creationId xmlns:a16="http://schemas.microsoft.com/office/drawing/2014/main" id="{9C13495C-FDF0-D63E-3798-C72674152962}"/>
                </a:ext>
              </a:extLst>
            </p:cNvPr>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15264;p58">
              <a:extLst>
                <a:ext uri="{FF2B5EF4-FFF2-40B4-BE49-F238E27FC236}">
                  <a16:creationId xmlns:a16="http://schemas.microsoft.com/office/drawing/2014/main" id="{A3D47149-7451-DFCC-4C96-DB2022DB1093}"/>
                </a:ext>
              </a:extLst>
            </p:cNvPr>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15265;p58">
              <a:extLst>
                <a:ext uri="{FF2B5EF4-FFF2-40B4-BE49-F238E27FC236}">
                  <a16:creationId xmlns:a16="http://schemas.microsoft.com/office/drawing/2014/main" id="{5D4DB725-26B6-6487-0A02-0D950B44744E}"/>
                </a:ext>
              </a:extLst>
            </p:cNvPr>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15266;p58">
              <a:extLst>
                <a:ext uri="{FF2B5EF4-FFF2-40B4-BE49-F238E27FC236}">
                  <a16:creationId xmlns:a16="http://schemas.microsoft.com/office/drawing/2014/main" id="{5B6D2925-E375-8EB2-33DF-9F97DABA18C6}"/>
                </a:ext>
              </a:extLst>
            </p:cNvPr>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15267;p58">
              <a:extLst>
                <a:ext uri="{FF2B5EF4-FFF2-40B4-BE49-F238E27FC236}">
                  <a16:creationId xmlns:a16="http://schemas.microsoft.com/office/drawing/2014/main" id="{D7BB6BE5-924F-36AE-7C7D-B88304F688C5}"/>
                </a:ext>
              </a:extLst>
            </p:cNvPr>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15268;p58">
              <a:extLst>
                <a:ext uri="{FF2B5EF4-FFF2-40B4-BE49-F238E27FC236}">
                  <a16:creationId xmlns:a16="http://schemas.microsoft.com/office/drawing/2014/main" id="{95655334-14E4-0187-EF3C-F50C9E350718}"/>
                </a:ext>
              </a:extLst>
            </p:cNvPr>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15269;p58">
              <a:extLst>
                <a:ext uri="{FF2B5EF4-FFF2-40B4-BE49-F238E27FC236}">
                  <a16:creationId xmlns:a16="http://schemas.microsoft.com/office/drawing/2014/main" id="{F56E19A0-FEDB-4232-91CF-36033EF7298D}"/>
                </a:ext>
              </a:extLst>
            </p:cNvPr>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15270;p58">
              <a:extLst>
                <a:ext uri="{FF2B5EF4-FFF2-40B4-BE49-F238E27FC236}">
                  <a16:creationId xmlns:a16="http://schemas.microsoft.com/office/drawing/2014/main" id="{DD0D2FA9-157F-657C-2DDD-A86C7A79D7F1}"/>
                </a:ext>
              </a:extLst>
            </p:cNvPr>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15271;p58">
              <a:extLst>
                <a:ext uri="{FF2B5EF4-FFF2-40B4-BE49-F238E27FC236}">
                  <a16:creationId xmlns:a16="http://schemas.microsoft.com/office/drawing/2014/main" id="{47DD43E4-2F57-ED06-34ED-AD9F61EE1B49}"/>
                </a:ext>
              </a:extLst>
            </p:cNvPr>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15272;p58">
              <a:extLst>
                <a:ext uri="{FF2B5EF4-FFF2-40B4-BE49-F238E27FC236}">
                  <a16:creationId xmlns:a16="http://schemas.microsoft.com/office/drawing/2014/main" id="{CB4ACD36-EB01-6231-B6A2-05E9B81AAEBC}"/>
                </a:ext>
              </a:extLst>
            </p:cNvPr>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15273;p58">
              <a:extLst>
                <a:ext uri="{FF2B5EF4-FFF2-40B4-BE49-F238E27FC236}">
                  <a16:creationId xmlns:a16="http://schemas.microsoft.com/office/drawing/2014/main" id="{902803D9-DD2E-70AB-D25B-B4FAE098A0C6}"/>
                </a:ext>
              </a:extLst>
            </p:cNvPr>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15274;p58">
              <a:extLst>
                <a:ext uri="{FF2B5EF4-FFF2-40B4-BE49-F238E27FC236}">
                  <a16:creationId xmlns:a16="http://schemas.microsoft.com/office/drawing/2014/main" id="{FF006F24-FDFC-823E-9304-97DECA795205}"/>
                </a:ext>
              </a:extLst>
            </p:cNvPr>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15275;p58">
              <a:extLst>
                <a:ext uri="{FF2B5EF4-FFF2-40B4-BE49-F238E27FC236}">
                  <a16:creationId xmlns:a16="http://schemas.microsoft.com/office/drawing/2014/main" id="{27FE330E-08E2-D4B3-B1F0-3484F78A13A1}"/>
                </a:ext>
              </a:extLst>
            </p:cNvPr>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15276;p58">
              <a:extLst>
                <a:ext uri="{FF2B5EF4-FFF2-40B4-BE49-F238E27FC236}">
                  <a16:creationId xmlns:a16="http://schemas.microsoft.com/office/drawing/2014/main" id="{7BAD2859-E2DE-0EE0-9234-3B22544B3643}"/>
                </a:ext>
              </a:extLst>
            </p:cNvPr>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15277;p58">
              <a:extLst>
                <a:ext uri="{FF2B5EF4-FFF2-40B4-BE49-F238E27FC236}">
                  <a16:creationId xmlns:a16="http://schemas.microsoft.com/office/drawing/2014/main" id="{9F0290DB-952C-E0F4-F55D-AFE16BC77FF4}"/>
                </a:ext>
              </a:extLst>
            </p:cNvPr>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15278;p58">
              <a:extLst>
                <a:ext uri="{FF2B5EF4-FFF2-40B4-BE49-F238E27FC236}">
                  <a16:creationId xmlns:a16="http://schemas.microsoft.com/office/drawing/2014/main" id="{7031177A-ECBD-D4D8-4315-301EE4AF2A0C}"/>
                </a:ext>
              </a:extLst>
            </p:cNvPr>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15279;p58">
              <a:extLst>
                <a:ext uri="{FF2B5EF4-FFF2-40B4-BE49-F238E27FC236}">
                  <a16:creationId xmlns:a16="http://schemas.microsoft.com/office/drawing/2014/main" id="{819A762A-6AC2-3EEE-73D0-10CBF2767BC3}"/>
                </a:ext>
              </a:extLst>
            </p:cNvPr>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15280;p58">
              <a:extLst>
                <a:ext uri="{FF2B5EF4-FFF2-40B4-BE49-F238E27FC236}">
                  <a16:creationId xmlns:a16="http://schemas.microsoft.com/office/drawing/2014/main" id="{FF4E163B-A69D-E895-5F63-63CAC58CBD37}"/>
                </a:ext>
              </a:extLst>
            </p:cNvPr>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15281;p58">
              <a:extLst>
                <a:ext uri="{FF2B5EF4-FFF2-40B4-BE49-F238E27FC236}">
                  <a16:creationId xmlns:a16="http://schemas.microsoft.com/office/drawing/2014/main" id="{16A1CE54-6473-2288-DCA1-62E0187A79DC}"/>
                </a:ext>
              </a:extLst>
            </p:cNvPr>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15282;p58">
              <a:extLst>
                <a:ext uri="{FF2B5EF4-FFF2-40B4-BE49-F238E27FC236}">
                  <a16:creationId xmlns:a16="http://schemas.microsoft.com/office/drawing/2014/main" id="{A8C89D8F-4E75-BBBE-CAD7-5508F6AFD2F3}"/>
                </a:ext>
              </a:extLst>
            </p:cNvPr>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15283;p58">
              <a:extLst>
                <a:ext uri="{FF2B5EF4-FFF2-40B4-BE49-F238E27FC236}">
                  <a16:creationId xmlns:a16="http://schemas.microsoft.com/office/drawing/2014/main" id="{E557668B-E841-0C80-BE3D-412DD4D25D82}"/>
                </a:ext>
              </a:extLst>
            </p:cNvPr>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15284;p58">
              <a:extLst>
                <a:ext uri="{FF2B5EF4-FFF2-40B4-BE49-F238E27FC236}">
                  <a16:creationId xmlns:a16="http://schemas.microsoft.com/office/drawing/2014/main" id="{7D1959D5-AADC-67BF-9F0E-F03DE5BA91A1}"/>
                </a:ext>
              </a:extLst>
            </p:cNvPr>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15285;p58">
              <a:extLst>
                <a:ext uri="{FF2B5EF4-FFF2-40B4-BE49-F238E27FC236}">
                  <a16:creationId xmlns:a16="http://schemas.microsoft.com/office/drawing/2014/main" id="{E916DA71-E2BE-70AF-610C-E64C79CD4098}"/>
                </a:ext>
              </a:extLst>
            </p:cNvPr>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15286;p58">
              <a:extLst>
                <a:ext uri="{FF2B5EF4-FFF2-40B4-BE49-F238E27FC236}">
                  <a16:creationId xmlns:a16="http://schemas.microsoft.com/office/drawing/2014/main" id="{C14EDA86-2117-533D-B9DD-D03A8A279911}"/>
                </a:ext>
              </a:extLst>
            </p:cNvPr>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15287;p58">
              <a:extLst>
                <a:ext uri="{FF2B5EF4-FFF2-40B4-BE49-F238E27FC236}">
                  <a16:creationId xmlns:a16="http://schemas.microsoft.com/office/drawing/2014/main" id="{D2D46C10-2B83-672C-966D-757492CD90F3}"/>
                </a:ext>
              </a:extLst>
            </p:cNvPr>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15288;p58">
              <a:extLst>
                <a:ext uri="{FF2B5EF4-FFF2-40B4-BE49-F238E27FC236}">
                  <a16:creationId xmlns:a16="http://schemas.microsoft.com/office/drawing/2014/main" id="{94E21771-031F-75D4-4DFB-2808D4F8376D}"/>
                </a:ext>
              </a:extLst>
            </p:cNvPr>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15289;p58">
              <a:extLst>
                <a:ext uri="{FF2B5EF4-FFF2-40B4-BE49-F238E27FC236}">
                  <a16:creationId xmlns:a16="http://schemas.microsoft.com/office/drawing/2014/main" id="{34A2092F-B171-1349-B8D2-9235A9203F16}"/>
                </a:ext>
              </a:extLst>
            </p:cNvPr>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15290;p58">
              <a:extLst>
                <a:ext uri="{FF2B5EF4-FFF2-40B4-BE49-F238E27FC236}">
                  <a16:creationId xmlns:a16="http://schemas.microsoft.com/office/drawing/2014/main" id="{8F89326C-5A75-23A2-C270-536894EB7351}"/>
                </a:ext>
              </a:extLst>
            </p:cNvPr>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15291;p58">
              <a:extLst>
                <a:ext uri="{FF2B5EF4-FFF2-40B4-BE49-F238E27FC236}">
                  <a16:creationId xmlns:a16="http://schemas.microsoft.com/office/drawing/2014/main" id="{6B49C80C-A278-C5AB-7BCF-774AB489E716}"/>
                </a:ext>
              </a:extLst>
            </p:cNvPr>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15292;p58">
              <a:extLst>
                <a:ext uri="{FF2B5EF4-FFF2-40B4-BE49-F238E27FC236}">
                  <a16:creationId xmlns:a16="http://schemas.microsoft.com/office/drawing/2014/main" id="{5D0102E0-A7B6-1A07-B82D-19097882FBE4}"/>
                </a:ext>
              </a:extLst>
            </p:cNvPr>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15293;p58">
              <a:extLst>
                <a:ext uri="{FF2B5EF4-FFF2-40B4-BE49-F238E27FC236}">
                  <a16:creationId xmlns:a16="http://schemas.microsoft.com/office/drawing/2014/main" id="{EA4F211C-9631-C1E6-7D4D-641B9951E7B6}"/>
                </a:ext>
              </a:extLst>
            </p:cNvPr>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15294;p58">
              <a:extLst>
                <a:ext uri="{FF2B5EF4-FFF2-40B4-BE49-F238E27FC236}">
                  <a16:creationId xmlns:a16="http://schemas.microsoft.com/office/drawing/2014/main" id="{F3982738-EA1E-7FF1-B3B2-11AA234ED537}"/>
                </a:ext>
              </a:extLst>
            </p:cNvPr>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15295;p58">
              <a:extLst>
                <a:ext uri="{FF2B5EF4-FFF2-40B4-BE49-F238E27FC236}">
                  <a16:creationId xmlns:a16="http://schemas.microsoft.com/office/drawing/2014/main" id="{84C59438-41FF-A7AA-CF43-C2195DE15768}"/>
                </a:ext>
              </a:extLst>
            </p:cNvPr>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15296;p58">
              <a:extLst>
                <a:ext uri="{FF2B5EF4-FFF2-40B4-BE49-F238E27FC236}">
                  <a16:creationId xmlns:a16="http://schemas.microsoft.com/office/drawing/2014/main" id="{3A87BD3F-EA7C-89B2-04D9-7F555577925C}"/>
                </a:ext>
              </a:extLst>
            </p:cNvPr>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15297;p58">
              <a:extLst>
                <a:ext uri="{FF2B5EF4-FFF2-40B4-BE49-F238E27FC236}">
                  <a16:creationId xmlns:a16="http://schemas.microsoft.com/office/drawing/2014/main" id="{F3D31F30-BD34-7BE8-797B-15EB27847C28}"/>
                </a:ext>
              </a:extLst>
            </p:cNvPr>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15298;p58">
              <a:extLst>
                <a:ext uri="{FF2B5EF4-FFF2-40B4-BE49-F238E27FC236}">
                  <a16:creationId xmlns:a16="http://schemas.microsoft.com/office/drawing/2014/main" id="{D9F2E4F0-EDFC-C69C-6A7F-9B1CF10DB57A}"/>
                </a:ext>
              </a:extLst>
            </p:cNvPr>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15299;p58">
              <a:extLst>
                <a:ext uri="{FF2B5EF4-FFF2-40B4-BE49-F238E27FC236}">
                  <a16:creationId xmlns:a16="http://schemas.microsoft.com/office/drawing/2014/main" id="{D5703FD8-B29E-D916-1F8E-34327C63DD38}"/>
                </a:ext>
              </a:extLst>
            </p:cNvPr>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15300;p58">
              <a:extLst>
                <a:ext uri="{FF2B5EF4-FFF2-40B4-BE49-F238E27FC236}">
                  <a16:creationId xmlns:a16="http://schemas.microsoft.com/office/drawing/2014/main" id="{B30A3DB1-4CCD-F3D5-6ABD-43F1B179379E}"/>
                </a:ext>
              </a:extLst>
            </p:cNvPr>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15301;p58">
              <a:extLst>
                <a:ext uri="{FF2B5EF4-FFF2-40B4-BE49-F238E27FC236}">
                  <a16:creationId xmlns:a16="http://schemas.microsoft.com/office/drawing/2014/main" id="{D4427BBE-A3A9-4C90-21D4-15A143C7D0B2}"/>
                </a:ext>
              </a:extLst>
            </p:cNvPr>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15302;p58">
              <a:extLst>
                <a:ext uri="{FF2B5EF4-FFF2-40B4-BE49-F238E27FC236}">
                  <a16:creationId xmlns:a16="http://schemas.microsoft.com/office/drawing/2014/main" id="{00EA4CB2-D497-5064-FF48-3C14752075C0}"/>
                </a:ext>
              </a:extLst>
            </p:cNvPr>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15303;p58">
              <a:extLst>
                <a:ext uri="{FF2B5EF4-FFF2-40B4-BE49-F238E27FC236}">
                  <a16:creationId xmlns:a16="http://schemas.microsoft.com/office/drawing/2014/main" id="{7A47F3C5-A4A2-5682-18A7-0B6F75F26750}"/>
                </a:ext>
              </a:extLst>
            </p:cNvPr>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15304;p58">
              <a:extLst>
                <a:ext uri="{FF2B5EF4-FFF2-40B4-BE49-F238E27FC236}">
                  <a16:creationId xmlns:a16="http://schemas.microsoft.com/office/drawing/2014/main" id="{E6CFD899-D0E7-A7C8-6965-0D800162DAFF}"/>
                </a:ext>
              </a:extLst>
            </p:cNvPr>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15305;p58">
              <a:extLst>
                <a:ext uri="{FF2B5EF4-FFF2-40B4-BE49-F238E27FC236}">
                  <a16:creationId xmlns:a16="http://schemas.microsoft.com/office/drawing/2014/main" id="{62D06BD3-0505-3288-A6CF-01D958BA0ED3}"/>
                </a:ext>
              </a:extLst>
            </p:cNvPr>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15306;p58">
              <a:extLst>
                <a:ext uri="{FF2B5EF4-FFF2-40B4-BE49-F238E27FC236}">
                  <a16:creationId xmlns:a16="http://schemas.microsoft.com/office/drawing/2014/main" id="{1C667C4D-7C02-483A-60EC-1B2DF5179497}"/>
                </a:ext>
              </a:extLst>
            </p:cNvPr>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15307;p58">
              <a:extLst>
                <a:ext uri="{FF2B5EF4-FFF2-40B4-BE49-F238E27FC236}">
                  <a16:creationId xmlns:a16="http://schemas.microsoft.com/office/drawing/2014/main" id="{5971D5BE-9C37-DB75-BA6B-42E4A5568ED9}"/>
                </a:ext>
              </a:extLst>
            </p:cNvPr>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15308;p58">
              <a:extLst>
                <a:ext uri="{FF2B5EF4-FFF2-40B4-BE49-F238E27FC236}">
                  <a16:creationId xmlns:a16="http://schemas.microsoft.com/office/drawing/2014/main" id="{9D15B725-A4C2-F033-045D-CE94BE4B41DD}"/>
                </a:ext>
              </a:extLst>
            </p:cNvPr>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15309;p58">
              <a:extLst>
                <a:ext uri="{FF2B5EF4-FFF2-40B4-BE49-F238E27FC236}">
                  <a16:creationId xmlns:a16="http://schemas.microsoft.com/office/drawing/2014/main" id="{CC05D0EC-1145-DE91-D0CF-A877A7D7B5C7}"/>
                </a:ext>
              </a:extLst>
            </p:cNvPr>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15310;p58">
              <a:extLst>
                <a:ext uri="{FF2B5EF4-FFF2-40B4-BE49-F238E27FC236}">
                  <a16:creationId xmlns:a16="http://schemas.microsoft.com/office/drawing/2014/main" id="{3938B1A2-ED7C-854D-2FDF-30F8F8E6B15B}"/>
                </a:ext>
              </a:extLst>
            </p:cNvPr>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15311;p58">
              <a:extLst>
                <a:ext uri="{FF2B5EF4-FFF2-40B4-BE49-F238E27FC236}">
                  <a16:creationId xmlns:a16="http://schemas.microsoft.com/office/drawing/2014/main" id="{1ABEF2EE-73BA-FBA1-4FCB-4DC196F22A60}"/>
                </a:ext>
              </a:extLst>
            </p:cNvPr>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15312;p58">
              <a:extLst>
                <a:ext uri="{FF2B5EF4-FFF2-40B4-BE49-F238E27FC236}">
                  <a16:creationId xmlns:a16="http://schemas.microsoft.com/office/drawing/2014/main" id="{933BB75C-5685-CEB5-902D-04E2CA870109}"/>
                </a:ext>
              </a:extLst>
            </p:cNvPr>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15313;p58">
              <a:extLst>
                <a:ext uri="{FF2B5EF4-FFF2-40B4-BE49-F238E27FC236}">
                  <a16:creationId xmlns:a16="http://schemas.microsoft.com/office/drawing/2014/main" id="{E2A17D2E-C275-004A-93E1-37990744833A}"/>
                </a:ext>
              </a:extLst>
            </p:cNvPr>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15314;p58">
              <a:extLst>
                <a:ext uri="{FF2B5EF4-FFF2-40B4-BE49-F238E27FC236}">
                  <a16:creationId xmlns:a16="http://schemas.microsoft.com/office/drawing/2014/main" id="{A5D8BE7F-54BB-14B1-1887-A2B856A40189}"/>
                </a:ext>
              </a:extLst>
            </p:cNvPr>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15315;p58">
              <a:extLst>
                <a:ext uri="{FF2B5EF4-FFF2-40B4-BE49-F238E27FC236}">
                  <a16:creationId xmlns:a16="http://schemas.microsoft.com/office/drawing/2014/main" id="{B99162D8-58E0-6AC3-090D-DB60E5329430}"/>
                </a:ext>
              </a:extLst>
            </p:cNvPr>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15316;p58">
              <a:extLst>
                <a:ext uri="{FF2B5EF4-FFF2-40B4-BE49-F238E27FC236}">
                  <a16:creationId xmlns:a16="http://schemas.microsoft.com/office/drawing/2014/main" id="{50E23C4A-ED5F-B14F-1F6B-BC8246E51FF4}"/>
                </a:ext>
              </a:extLst>
            </p:cNvPr>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15317;p58">
              <a:extLst>
                <a:ext uri="{FF2B5EF4-FFF2-40B4-BE49-F238E27FC236}">
                  <a16:creationId xmlns:a16="http://schemas.microsoft.com/office/drawing/2014/main" id="{1B1D5BE9-5667-7793-8916-B6DD586D705D}"/>
                </a:ext>
              </a:extLst>
            </p:cNvPr>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15318;p58">
              <a:extLst>
                <a:ext uri="{FF2B5EF4-FFF2-40B4-BE49-F238E27FC236}">
                  <a16:creationId xmlns:a16="http://schemas.microsoft.com/office/drawing/2014/main" id="{9A8A1CB0-11D0-8F08-6374-EC2785E7E30B}"/>
                </a:ext>
              </a:extLst>
            </p:cNvPr>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15319;p58">
              <a:extLst>
                <a:ext uri="{FF2B5EF4-FFF2-40B4-BE49-F238E27FC236}">
                  <a16:creationId xmlns:a16="http://schemas.microsoft.com/office/drawing/2014/main" id="{115255F8-1891-F6BC-15AE-F89D7EC471AD}"/>
                </a:ext>
              </a:extLst>
            </p:cNvPr>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15320;p58">
              <a:extLst>
                <a:ext uri="{FF2B5EF4-FFF2-40B4-BE49-F238E27FC236}">
                  <a16:creationId xmlns:a16="http://schemas.microsoft.com/office/drawing/2014/main" id="{97D18E1D-F8FA-F877-C5D7-D2971CBD02E5}"/>
                </a:ext>
              </a:extLst>
            </p:cNvPr>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15321;p58">
              <a:extLst>
                <a:ext uri="{FF2B5EF4-FFF2-40B4-BE49-F238E27FC236}">
                  <a16:creationId xmlns:a16="http://schemas.microsoft.com/office/drawing/2014/main" id="{92840D45-46A3-E253-BE11-58B1D482DC51}"/>
                </a:ext>
              </a:extLst>
            </p:cNvPr>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15322;p58">
              <a:extLst>
                <a:ext uri="{FF2B5EF4-FFF2-40B4-BE49-F238E27FC236}">
                  <a16:creationId xmlns:a16="http://schemas.microsoft.com/office/drawing/2014/main" id="{0EEB5A49-205F-3057-428C-385D5A17F233}"/>
                </a:ext>
              </a:extLst>
            </p:cNvPr>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15323;p58">
              <a:extLst>
                <a:ext uri="{FF2B5EF4-FFF2-40B4-BE49-F238E27FC236}">
                  <a16:creationId xmlns:a16="http://schemas.microsoft.com/office/drawing/2014/main" id="{FE46B238-145F-A037-3D47-0706CC6E1887}"/>
                </a:ext>
              </a:extLst>
            </p:cNvPr>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15324;p58">
              <a:extLst>
                <a:ext uri="{FF2B5EF4-FFF2-40B4-BE49-F238E27FC236}">
                  <a16:creationId xmlns:a16="http://schemas.microsoft.com/office/drawing/2014/main" id="{3B665599-CC36-13FB-FB55-2B74C49C46B6}"/>
                </a:ext>
              </a:extLst>
            </p:cNvPr>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15325;p58">
              <a:extLst>
                <a:ext uri="{FF2B5EF4-FFF2-40B4-BE49-F238E27FC236}">
                  <a16:creationId xmlns:a16="http://schemas.microsoft.com/office/drawing/2014/main" id="{5E0E5B9A-072D-2A6F-4A77-3B6577D1EADA}"/>
                </a:ext>
              </a:extLst>
            </p:cNvPr>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15326;p58">
              <a:extLst>
                <a:ext uri="{FF2B5EF4-FFF2-40B4-BE49-F238E27FC236}">
                  <a16:creationId xmlns:a16="http://schemas.microsoft.com/office/drawing/2014/main" id="{3FC71D60-38C7-202D-8787-F10C90912CB1}"/>
                </a:ext>
              </a:extLst>
            </p:cNvPr>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15327;p58">
              <a:extLst>
                <a:ext uri="{FF2B5EF4-FFF2-40B4-BE49-F238E27FC236}">
                  <a16:creationId xmlns:a16="http://schemas.microsoft.com/office/drawing/2014/main" id="{949923AF-8B59-C725-339D-E79B60BF3C5D}"/>
                </a:ext>
              </a:extLst>
            </p:cNvPr>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15328;p58">
              <a:extLst>
                <a:ext uri="{FF2B5EF4-FFF2-40B4-BE49-F238E27FC236}">
                  <a16:creationId xmlns:a16="http://schemas.microsoft.com/office/drawing/2014/main" id="{2F059D2E-E1CA-5368-85A3-5FD2540AB32C}"/>
                </a:ext>
              </a:extLst>
            </p:cNvPr>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15329;p58">
              <a:extLst>
                <a:ext uri="{FF2B5EF4-FFF2-40B4-BE49-F238E27FC236}">
                  <a16:creationId xmlns:a16="http://schemas.microsoft.com/office/drawing/2014/main" id="{92B8E9FE-0B72-4652-2AE6-591F7BD9CFA2}"/>
                </a:ext>
              </a:extLst>
            </p:cNvPr>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15330;p58">
              <a:extLst>
                <a:ext uri="{FF2B5EF4-FFF2-40B4-BE49-F238E27FC236}">
                  <a16:creationId xmlns:a16="http://schemas.microsoft.com/office/drawing/2014/main" id="{99DC1CE0-4C43-284F-0C10-1A4BAAA99723}"/>
                </a:ext>
              </a:extLst>
            </p:cNvPr>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15331;p58">
              <a:extLst>
                <a:ext uri="{FF2B5EF4-FFF2-40B4-BE49-F238E27FC236}">
                  <a16:creationId xmlns:a16="http://schemas.microsoft.com/office/drawing/2014/main" id="{8CE0A4FC-767D-AD6E-8C75-BC1BD4978D0F}"/>
                </a:ext>
              </a:extLst>
            </p:cNvPr>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15332;p58">
              <a:extLst>
                <a:ext uri="{FF2B5EF4-FFF2-40B4-BE49-F238E27FC236}">
                  <a16:creationId xmlns:a16="http://schemas.microsoft.com/office/drawing/2014/main" id="{45B50C35-3744-B208-B969-B62573EEACCA}"/>
                </a:ext>
              </a:extLst>
            </p:cNvPr>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15333;p58">
              <a:extLst>
                <a:ext uri="{FF2B5EF4-FFF2-40B4-BE49-F238E27FC236}">
                  <a16:creationId xmlns:a16="http://schemas.microsoft.com/office/drawing/2014/main" id="{E52A2DB2-A6EC-4F7D-B399-057A201BF3FE}"/>
                </a:ext>
              </a:extLst>
            </p:cNvPr>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15334;p58">
              <a:extLst>
                <a:ext uri="{FF2B5EF4-FFF2-40B4-BE49-F238E27FC236}">
                  <a16:creationId xmlns:a16="http://schemas.microsoft.com/office/drawing/2014/main" id="{697E3CFE-2566-25F7-4C0D-9228D6772647}"/>
                </a:ext>
              </a:extLst>
            </p:cNvPr>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15335;p58">
              <a:extLst>
                <a:ext uri="{FF2B5EF4-FFF2-40B4-BE49-F238E27FC236}">
                  <a16:creationId xmlns:a16="http://schemas.microsoft.com/office/drawing/2014/main" id="{746458DD-8BB3-5C3B-AC75-955203D7C9EB}"/>
                </a:ext>
              </a:extLst>
            </p:cNvPr>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15336;p58">
              <a:extLst>
                <a:ext uri="{FF2B5EF4-FFF2-40B4-BE49-F238E27FC236}">
                  <a16:creationId xmlns:a16="http://schemas.microsoft.com/office/drawing/2014/main" id="{0835A930-EDC8-15F2-89D0-1E6154307C51}"/>
                </a:ext>
              </a:extLst>
            </p:cNvPr>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15337;p58">
              <a:extLst>
                <a:ext uri="{FF2B5EF4-FFF2-40B4-BE49-F238E27FC236}">
                  <a16:creationId xmlns:a16="http://schemas.microsoft.com/office/drawing/2014/main" id="{527788EB-9DD7-611B-A15D-FF9467FCF235}"/>
                </a:ext>
              </a:extLst>
            </p:cNvPr>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15338;p58">
              <a:extLst>
                <a:ext uri="{FF2B5EF4-FFF2-40B4-BE49-F238E27FC236}">
                  <a16:creationId xmlns:a16="http://schemas.microsoft.com/office/drawing/2014/main" id="{A446D9E0-C0B4-780A-7DD8-B3334C541F27}"/>
                </a:ext>
              </a:extLst>
            </p:cNvPr>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15339;p58">
              <a:extLst>
                <a:ext uri="{FF2B5EF4-FFF2-40B4-BE49-F238E27FC236}">
                  <a16:creationId xmlns:a16="http://schemas.microsoft.com/office/drawing/2014/main" id="{2BE0FF9C-CC75-8FC7-FC0C-E469BECADB65}"/>
                </a:ext>
              </a:extLst>
            </p:cNvPr>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15340;p58">
              <a:extLst>
                <a:ext uri="{FF2B5EF4-FFF2-40B4-BE49-F238E27FC236}">
                  <a16:creationId xmlns:a16="http://schemas.microsoft.com/office/drawing/2014/main" id="{C59899BF-D9B0-EE9A-85BF-4490ECF8778F}"/>
                </a:ext>
              </a:extLst>
            </p:cNvPr>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15341;p58">
              <a:extLst>
                <a:ext uri="{FF2B5EF4-FFF2-40B4-BE49-F238E27FC236}">
                  <a16:creationId xmlns:a16="http://schemas.microsoft.com/office/drawing/2014/main" id="{3A2F2632-636B-D6D8-3183-8CBB66DECC20}"/>
                </a:ext>
              </a:extLst>
            </p:cNvPr>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15342;p58">
              <a:extLst>
                <a:ext uri="{FF2B5EF4-FFF2-40B4-BE49-F238E27FC236}">
                  <a16:creationId xmlns:a16="http://schemas.microsoft.com/office/drawing/2014/main" id="{7CDE6E15-60B0-FE67-07C5-6E18AC8E23C5}"/>
                </a:ext>
              </a:extLst>
            </p:cNvPr>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15343;p58">
              <a:extLst>
                <a:ext uri="{FF2B5EF4-FFF2-40B4-BE49-F238E27FC236}">
                  <a16:creationId xmlns:a16="http://schemas.microsoft.com/office/drawing/2014/main" id="{65F7B144-5C00-F6C2-B036-A6E9B78B1678}"/>
                </a:ext>
              </a:extLst>
            </p:cNvPr>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15344;p58">
              <a:extLst>
                <a:ext uri="{FF2B5EF4-FFF2-40B4-BE49-F238E27FC236}">
                  <a16:creationId xmlns:a16="http://schemas.microsoft.com/office/drawing/2014/main" id="{DB740EAE-1209-CE96-5262-35D33D490FFD}"/>
                </a:ext>
              </a:extLst>
            </p:cNvPr>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15345;p58">
              <a:extLst>
                <a:ext uri="{FF2B5EF4-FFF2-40B4-BE49-F238E27FC236}">
                  <a16:creationId xmlns:a16="http://schemas.microsoft.com/office/drawing/2014/main" id="{88C68428-69B3-DB40-1EB2-0753F80397B6}"/>
                </a:ext>
              </a:extLst>
            </p:cNvPr>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15346;p58">
              <a:extLst>
                <a:ext uri="{FF2B5EF4-FFF2-40B4-BE49-F238E27FC236}">
                  <a16:creationId xmlns:a16="http://schemas.microsoft.com/office/drawing/2014/main" id="{E104983B-5279-08FC-5D49-5AFB119BF876}"/>
                </a:ext>
              </a:extLst>
            </p:cNvPr>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15347;p58">
              <a:extLst>
                <a:ext uri="{FF2B5EF4-FFF2-40B4-BE49-F238E27FC236}">
                  <a16:creationId xmlns:a16="http://schemas.microsoft.com/office/drawing/2014/main" id="{6B5BA7A1-CAE9-0D1E-723B-754DF36A8B9A}"/>
                </a:ext>
              </a:extLst>
            </p:cNvPr>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15348;p58">
              <a:extLst>
                <a:ext uri="{FF2B5EF4-FFF2-40B4-BE49-F238E27FC236}">
                  <a16:creationId xmlns:a16="http://schemas.microsoft.com/office/drawing/2014/main" id="{66E272DF-7445-21B8-F8D3-D387675822DA}"/>
                </a:ext>
              </a:extLst>
            </p:cNvPr>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15349;p58">
              <a:extLst>
                <a:ext uri="{FF2B5EF4-FFF2-40B4-BE49-F238E27FC236}">
                  <a16:creationId xmlns:a16="http://schemas.microsoft.com/office/drawing/2014/main" id="{BC0368F5-40FB-7D22-AB4A-F8FEBD6B0D7E}"/>
                </a:ext>
              </a:extLst>
            </p:cNvPr>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15350;p58">
              <a:extLst>
                <a:ext uri="{FF2B5EF4-FFF2-40B4-BE49-F238E27FC236}">
                  <a16:creationId xmlns:a16="http://schemas.microsoft.com/office/drawing/2014/main" id="{05F14EA2-8D81-D958-A1F8-7DF4D6B7AE5E}"/>
                </a:ext>
              </a:extLst>
            </p:cNvPr>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15351;p58">
              <a:extLst>
                <a:ext uri="{FF2B5EF4-FFF2-40B4-BE49-F238E27FC236}">
                  <a16:creationId xmlns:a16="http://schemas.microsoft.com/office/drawing/2014/main" id="{B5E60811-FCC9-03EF-5AC3-FDFAC03DD977}"/>
                </a:ext>
              </a:extLst>
            </p:cNvPr>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15352;p58">
              <a:extLst>
                <a:ext uri="{FF2B5EF4-FFF2-40B4-BE49-F238E27FC236}">
                  <a16:creationId xmlns:a16="http://schemas.microsoft.com/office/drawing/2014/main" id="{22716620-239B-DA0C-33A3-D90DB170DDA5}"/>
                </a:ext>
              </a:extLst>
            </p:cNvPr>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15353;p58">
              <a:extLst>
                <a:ext uri="{FF2B5EF4-FFF2-40B4-BE49-F238E27FC236}">
                  <a16:creationId xmlns:a16="http://schemas.microsoft.com/office/drawing/2014/main" id="{04666FFB-9DE3-F6AD-C995-5E5069921EF5}"/>
                </a:ext>
              </a:extLst>
            </p:cNvPr>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15354;p58">
              <a:extLst>
                <a:ext uri="{FF2B5EF4-FFF2-40B4-BE49-F238E27FC236}">
                  <a16:creationId xmlns:a16="http://schemas.microsoft.com/office/drawing/2014/main" id="{AB9F55A5-3D66-1466-9E79-E1767496AEC8}"/>
                </a:ext>
              </a:extLst>
            </p:cNvPr>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15355;p58">
              <a:extLst>
                <a:ext uri="{FF2B5EF4-FFF2-40B4-BE49-F238E27FC236}">
                  <a16:creationId xmlns:a16="http://schemas.microsoft.com/office/drawing/2014/main" id="{0B7AAD2F-42DC-2010-506E-46F6BAD245D0}"/>
                </a:ext>
              </a:extLst>
            </p:cNvPr>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15356;p58">
              <a:extLst>
                <a:ext uri="{FF2B5EF4-FFF2-40B4-BE49-F238E27FC236}">
                  <a16:creationId xmlns:a16="http://schemas.microsoft.com/office/drawing/2014/main" id="{81807EB8-F6DF-6324-2E66-4166D48C7998}"/>
                </a:ext>
              </a:extLst>
            </p:cNvPr>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15357;p58">
              <a:extLst>
                <a:ext uri="{FF2B5EF4-FFF2-40B4-BE49-F238E27FC236}">
                  <a16:creationId xmlns:a16="http://schemas.microsoft.com/office/drawing/2014/main" id="{696AAB5B-20CD-E5F0-D896-A7F0C2A8485A}"/>
                </a:ext>
              </a:extLst>
            </p:cNvPr>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15358;p58">
              <a:extLst>
                <a:ext uri="{FF2B5EF4-FFF2-40B4-BE49-F238E27FC236}">
                  <a16:creationId xmlns:a16="http://schemas.microsoft.com/office/drawing/2014/main" id="{D487BF05-12B8-4288-877A-EF550C42CC74}"/>
                </a:ext>
              </a:extLst>
            </p:cNvPr>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15359;p58">
              <a:extLst>
                <a:ext uri="{FF2B5EF4-FFF2-40B4-BE49-F238E27FC236}">
                  <a16:creationId xmlns:a16="http://schemas.microsoft.com/office/drawing/2014/main" id="{977203EC-7E33-5250-AF66-213847DEFD6C}"/>
                </a:ext>
              </a:extLst>
            </p:cNvPr>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15360;p58">
              <a:extLst>
                <a:ext uri="{FF2B5EF4-FFF2-40B4-BE49-F238E27FC236}">
                  <a16:creationId xmlns:a16="http://schemas.microsoft.com/office/drawing/2014/main" id="{1FD57C79-F5A4-A0CB-4F71-368A6B5C3C6E}"/>
                </a:ext>
              </a:extLst>
            </p:cNvPr>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15361;p58">
              <a:extLst>
                <a:ext uri="{FF2B5EF4-FFF2-40B4-BE49-F238E27FC236}">
                  <a16:creationId xmlns:a16="http://schemas.microsoft.com/office/drawing/2014/main" id="{3CFBC552-0A54-CA07-D51F-497528744DDA}"/>
                </a:ext>
              </a:extLst>
            </p:cNvPr>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15362;p58">
              <a:extLst>
                <a:ext uri="{FF2B5EF4-FFF2-40B4-BE49-F238E27FC236}">
                  <a16:creationId xmlns:a16="http://schemas.microsoft.com/office/drawing/2014/main" id="{A4B3E277-8F0B-8A40-252B-5FCDCD29C7F8}"/>
                </a:ext>
              </a:extLst>
            </p:cNvPr>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15363;p58">
              <a:extLst>
                <a:ext uri="{FF2B5EF4-FFF2-40B4-BE49-F238E27FC236}">
                  <a16:creationId xmlns:a16="http://schemas.microsoft.com/office/drawing/2014/main" id="{77799BD2-A49F-D296-5E71-2838001E256D}"/>
                </a:ext>
              </a:extLst>
            </p:cNvPr>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15364;p58">
              <a:extLst>
                <a:ext uri="{FF2B5EF4-FFF2-40B4-BE49-F238E27FC236}">
                  <a16:creationId xmlns:a16="http://schemas.microsoft.com/office/drawing/2014/main" id="{51F748B0-4298-6BD4-E879-3330BA7F9B6B}"/>
                </a:ext>
              </a:extLst>
            </p:cNvPr>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15365;p58">
              <a:extLst>
                <a:ext uri="{FF2B5EF4-FFF2-40B4-BE49-F238E27FC236}">
                  <a16:creationId xmlns:a16="http://schemas.microsoft.com/office/drawing/2014/main" id="{AC664BEC-D4BA-0D44-6B64-1164C00E802B}"/>
                </a:ext>
              </a:extLst>
            </p:cNvPr>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15366;p58">
              <a:extLst>
                <a:ext uri="{FF2B5EF4-FFF2-40B4-BE49-F238E27FC236}">
                  <a16:creationId xmlns:a16="http://schemas.microsoft.com/office/drawing/2014/main" id="{759FFEAB-2BBA-6BEF-1ADD-C7B63C3B9DA8}"/>
                </a:ext>
              </a:extLst>
            </p:cNvPr>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15367;p58">
              <a:extLst>
                <a:ext uri="{FF2B5EF4-FFF2-40B4-BE49-F238E27FC236}">
                  <a16:creationId xmlns:a16="http://schemas.microsoft.com/office/drawing/2014/main" id="{EB6A565B-8C1F-8158-5877-716E1CF5997D}"/>
                </a:ext>
              </a:extLst>
            </p:cNvPr>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15368;p58">
              <a:extLst>
                <a:ext uri="{FF2B5EF4-FFF2-40B4-BE49-F238E27FC236}">
                  <a16:creationId xmlns:a16="http://schemas.microsoft.com/office/drawing/2014/main" id="{D0E18E25-7F4C-577C-538D-0D848494F5AB}"/>
                </a:ext>
              </a:extLst>
            </p:cNvPr>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15369;p58">
              <a:extLst>
                <a:ext uri="{FF2B5EF4-FFF2-40B4-BE49-F238E27FC236}">
                  <a16:creationId xmlns:a16="http://schemas.microsoft.com/office/drawing/2014/main" id="{7CBC743E-715C-A4EB-1F4D-0E87CB84D990}"/>
                </a:ext>
              </a:extLst>
            </p:cNvPr>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15370;p58">
              <a:extLst>
                <a:ext uri="{FF2B5EF4-FFF2-40B4-BE49-F238E27FC236}">
                  <a16:creationId xmlns:a16="http://schemas.microsoft.com/office/drawing/2014/main" id="{45C1C08A-08C7-AD3A-26CD-B9408684B006}"/>
                </a:ext>
              </a:extLst>
            </p:cNvPr>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15371;p58">
              <a:extLst>
                <a:ext uri="{FF2B5EF4-FFF2-40B4-BE49-F238E27FC236}">
                  <a16:creationId xmlns:a16="http://schemas.microsoft.com/office/drawing/2014/main" id="{6FFBF5B4-DCC6-23AB-8BE8-CDEDA3E39B66}"/>
                </a:ext>
              </a:extLst>
            </p:cNvPr>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15372;p58">
              <a:extLst>
                <a:ext uri="{FF2B5EF4-FFF2-40B4-BE49-F238E27FC236}">
                  <a16:creationId xmlns:a16="http://schemas.microsoft.com/office/drawing/2014/main" id="{6630828D-56B1-211E-2306-8530D6E358F6}"/>
                </a:ext>
              </a:extLst>
            </p:cNvPr>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15373;p58">
              <a:extLst>
                <a:ext uri="{FF2B5EF4-FFF2-40B4-BE49-F238E27FC236}">
                  <a16:creationId xmlns:a16="http://schemas.microsoft.com/office/drawing/2014/main" id="{97309F64-1DF4-CF0F-4AC8-61ECB2BB85D8}"/>
                </a:ext>
              </a:extLst>
            </p:cNvPr>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15374;p58">
              <a:extLst>
                <a:ext uri="{FF2B5EF4-FFF2-40B4-BE49-F238E27FC236}">
                  <a16:creationId xmlns:a16="http://schemas.microsoft.com/office/drawing/2014/main" id="{B112F2D2-7E62-70F3-4484-DA6762AD98AD}"/>
                </a:ext>
              </a:extLst>
            </p:cNvPr>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15375;p58">
              <a:extLst>
                <a:ext uri="{FF2B5EF4-FFF2-40B4-BE49-F238E27FC236}">
                  <a16:creationId xmlns:a16="http://schemas.microsoft.com/office/drawing/2014/main" id="{E7121237-4411-20F8-F809-200739C57BDB}"/>
                </a:ext>
              </a:extLst>
            </p:cNvPr>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15376;p58">
              <a:extLst>
                <a:ext uri="{FF2B5EF4-FFF2-40B4-BE49-F238E27FC236}">
                  <a16:creationId xmlns:a16="http://schemas.microsoft.com/office/drawing/2014/main" id="{CF53D0B3-30C6-4507-C789-78592AF285BB}"/>
                </a:ext>
              </a:extLst>
            </p:cNvPr>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15377;p58">
              <a:extLst>
                <a:ext uri="{FF2B5EF4-FFF2-40B4-BE49-F238E27FC236}">
                  <a16:creationId xmlns:a16="http://schemas.microsoft.com/office/drawing/2014/main" id="{2D0EF2B8-5670-A127-1AA8-697900B2E135}"/>
                </a:ext>
              </a:extLst>
            </p:cNvPr>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15378;p58">
              <a:extLst>
                <a:ext uri="{FF2B5EF4-FFF2-40B4-BE49-F238E27FC236}">
                  <a16:creationId xmlns:a16="http://schemas.microsoft.com/office/drawing/2014/main" id="{F1B37888-4D6D-0887-472D-25023A25C012}"/>
                </a:ext>
              </a:extLst>
            </p:cNvPr>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15379;p58">
              <a:extLst>
                <a:ext uri="{FF2B5EF4-FFF2-40B4-BE49-F238E27FC236}">
                  <a16:creationId xmlns:a16="http://schemas.microsoft.com/office/drawing/2014/main" id="{A07DAD84-8BBE-ADB1-2340-502B6FFEBEE7}"/>
                </a:ext>
              </a:extLst>
            </p:cNvPr>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15380;p58">
              <a:extLst>
                <a:ext uri="{FF2B5EF4-FFF2-40B4-BE49-F238E27FC236}">
                  <a16:creationId xmlns:a16="http://schemas.microsoft.com/office/drawing/2014/main" id="{24FA2FE1-AD44-DA56-3212-43889486EA1B}"/>
                </a:ext>
              </a:extLst>
            </p:cNvPr>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15381;p58">
              <a:extLst>
                <a:ext uri="{FF2B5EF4-FFF2-40B4-BE49-F238E27FC236}">
                  <a16:creationId xmlns:a16="http://schemas.microsoft.com/office/drawing/2014/main" id="{365A1604-3968-54E4-2EEA-2E73B3D7159E}"/>
                </a:ext>
              </a:extLst>
            </p:cNvPr>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15382;p58">
              <a:extLst>
                <a:ext uri="{FF2B5EF4-FFF2-40B4-BE49-F238E27FC236}">
                  <a16:creationId xmlns:a16="http://schemas.microsoft.com/office/drawing/2014/main" id="{D2D85769-D72E-5B78-B863-8390B7592458}"/>
                </a:ext>
              </a:extLst>
            </p:cNvPr>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15383;p58">
              <a:extLst>
                <a:ext uri="{FF2B5EF4-FFF2-40B4-BE49-F238E27FC236}">
                  <a16:creationId xmlns:a16="http://schemas.microsoft.com/office/drawing/2014/main" id="{CAECEE4E-0322-6E97-2B39-5E7D9BD9D399}"/>
                </a:ext>
              </a:extLst>
            </p:cNvPr>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15384;p58">
              <a:extLst>
                <a:ext uri="{FF2B5EF4-FFF2-40B4-BE49-F238E27FC236}">
                  <a16:creationId xmlns:a16="http://schemas.microsoft.com/office/drawing/2014/main" id="{D47598D3-CF67-EAAF-6648-F5141903E2FD}"/>
                </a:ext>
              </a:extLst>
            </p:cNvPr>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15385;p58">
              <a:extLst>
                <a:ext uri="{FF2B5EF4-FFF2-40B4-BE49-F238E27FC236}">
                  <a16:creationId xmlns:a16="http://schemas.microsoft.com/office/drawing/2014/main" id="{6B9FA088-6AC4-199C-9D69-A0E40A910E60}"/>
                </a:ext>
              </a:extLst>
            </p:cNvPr>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15386;p58">
              <a:extLst>
                <a:ext uri="{FF2B5EF4-FFF2-40B4-BE49-F238E27FC236}">
                  <a16:creationId xmlns:a16="http://schemas.microsoft.com/office/drawing/2014/main" id="{86DF38DC-28E5-9973-DEDA-DF86977346E6}"/>
                </a:ext>
              </a:extLst>
            </p:cNvPr>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15387;p58">
              <a:extLst>
                <a:ext uri="{FF2B5EF4-FFF2-40B4-BE49-F238E27FC236}">
                  <a16:creationId xmlns:a16="http://schemas.microsoft.com/office/drawing/2014/main" id="{849D05D7-0FE5-E787-2A82-0D9D49EED395}"/>
                </a:ext>
              </a:extLst>
            </p:cNvPr>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15388;p58">
              <a:extLst>
                <a:ext uri="{FF2B5EF4-FFF2-40B4-BE49-F238E27FC236}">
                  <a16:creationId xmlns:a16="http://schemas.microsoft.com/office/drawing/2014/main" id="{B77E0EC0-3D59-2BB2-FBD1-7BE2CA1CE575}"/>
                </a:ext>
              </a:extLst>
            </p:cNvPr>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15389;p58">
              <a:extLst>
                <a:ext uri="{FF2B5EF4-FFF2-40B4-BE49-F238E27FC236}">
                  <a16:creationId xmlns:a16="http://schemas.microsoft.com/office/drawing/2014/main" id="{E86A1D91-59C7-C887-04A4-60D61925F7D5}"/>
                </a:ext>
              </a:extLst>
            </p:cNvPr>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15390;p58">
              <a:extLst>
                <a:ext uri="{FF2B5EF4-FFF2-40B4-BE49-F238E27FC236}">
                  <a16:creationId xmlns:a16="http://schemas.microsoft.com/office/drawing/2014/main" id="{1E36B40C-F2DA-4700-BC60-57301D695D88}"/>
                </a:ext>
              </a:extLst>
            </p:cNvPr>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15391;p58">
              <a:extLst>
                <a:ext uri="{FF2B5EF4-FFF2-40B4-BE49-F238E27FC236}">
                  <a16:creationId xmlns:a16="http://schemas.microsoft.com/office/drawing/2014/main" id="{B77709E7-7132-36CA-BCAC-44EF6408B544}"/>
                </a:ext>
              </a:extLst>
            </p:cNvPr>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15392;p58">
              <a:extLst>
                <a:ext uri="{FF2B5EF4-FFF2-40B4-BE49-F238E27FC236}">
                  <a16:creationId xmlns:a16="http://schemas.microsoft.com/office/drawing/2014/main" id="{4370DBE8-012E-195F-E824-5D13751720B4}"/>
                </a:ext>
              </a:extLst>
            </p:cNvPr>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15393;p58">
              <a:extLst>
                <a:ext uri="{FF2B5EF4-FFF2-40B4-BE49-F238E27FC236}">
                  <a16:creationId xmlns:a16="http://schemas.microsoft.com/office/drawing/2014/main" id="{F37F574C-538C-1951-4D91-0C2C61D53635}"/>
                </a:ext>
              </a:extLst>
            </p:cNvPr>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15394;p58">
              <a:extLst>
                <a:ext uri="{FF2B5EF4-FFF2-40B4-BE49-F238E27FC236}">
                  <a16:creationId xmlns:a16="http://schemas.microsoft.com/office/drawing/2014/main" id="{6DDA55EE-58A8-2C00-A33B-954F1C3824B8}"/>
                </a:ext>
              </a:extLst>
            </p:cNvPr>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15395;p58">
              <a:extLst>
                <a:ext uri="{FF2B5EF4-FFF2-40B4-BE49-F238E27FC236}">
                  <a16:creationId xmlns:a16="http://schemas.microsoft.com/office/drawing/2014/main" id="{41BEE7DA-0436-4497-A3C2-8B8030601F10}"/>
                </a:ext>
              </a:extLst>
            </p:cNvPr>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15396;p58">
              <a:extLst>
                <a:ext uri="{FF2B5EF4-FFF2-40B4-BE49-F238E27FC236}">
                  <a16:creationId xmlns:a16="http://schemas.microsoft.com/office/drawing/2014/main" id="{4BBEA537-DD51-0F80-45A8-284563CBFF4B}"/>
                </a:ext>
              </a:extLst>
            </p:cNvPr>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15397;p58">
              <a:extLst>
                <a:ext uri="{FF2B5EF4-FFF2-40B4-BE49-F238E27FC236}">
                  <a16:creationId xmlns:a16="http://schemas.microsoft.com/office/drawing/2014/main" id="{7C063FFB-21CF-080D-0CF0-7CF7F3972555}"/>
                </a:ext>
              </a:extLst>
            </p:cNvPr>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15398;p58">
              <a:extLst>
                <a:ext uri="{FF2B5EF4-FFF2-40B4-BE49-F238E27FC236}">
                  <a16:creationId xmlns:a16="http://schemas.microsoft.com/office/drawing/2014/main" id="{FD4C8814-7F87-189A-8358-EC6829C244EA}"/>
                </a:ext>
              </a:extLst>
            </p:cNvPr>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15399;p58">
              <a:extLst>
                <a:ext uri="{FF2B5EF4-FFF2-40B4-BE49-F238E27FC236}">
                  <a16:creationId xmlns:a16="http://schemas.microsoft.com/office/drawing/2014/main" id="{96161848-B1FD-BD88-FF8F-04B6F9472493}"/>
                </a:ext>
              </a:extLst>
            </p:cNvPr>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15400;p58">
              <a:extLst>
                <a:ext uri="{FF2B5EF4-FFF2-40B4-BE49-F238E27FC236}">
                  <a16:creationId xmlns:a16="http://schemas.microsoft.com/office/drawing/2014/main" id="{E7455144-6B53-A0CC-ECEC-B3ADDF9DEC12}"/>
                </a:ext>
              </a:extLst>
            </p:cNvPr>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15401;p58">
              <a:extLst>
                <a:ext uri="{FF2B5EF4-FFF2-40B4-BE49-F238E27FC236}">
                  <a16:creationId xmlns:a16="http://schemas.microsoft.com/office/drawing/2014/main" id="{280A8EBE-BF98-C04A-1EE1-F2DD5A4A9E0A}"/>
                </a:ext>
              </a:extLst>
            </p:cNvPr>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15402;p58">
              <a:extLst>
                <a:ext uri="{FF2B5EF4-FFF2-40B4-BE49-F238E27FC236}">
                  <a16:creationId xmlns:a16="http://schemas.microsoft.com/office/drawing/2014/main" id="{1589F967-9FBB-4938-9059-102BEF09F918}"/>
                </a:ext>
              </a:extLst>
            </p:cNvPr>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15403;p58">
              <a:extLst>
                <a:ext uri="{FF2B5EF4-FFF2-40B4-BE49-F238E27FC236}">
                  <a16:creationId xmlns:a16="http://schemas.microsoft.com/office/drawing/2014/main" id="{B53CCB62-56A5-3E9C-BBFE-FFCDC0BDFE14}"/>
                </a:ext>
              </a:extLst>
            </p:cNvPr>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15404;p58">
              <a:extLst>
                <a:ext uri="{FF2B5EF4-FFF2-40B4-BE49-F238E27FC236}">
                  <a16:creationId xmlns:a16="http://schemas.microsoft.com/office/drawing/2014/main" id="{D1DEFBD2-A574-7F49-2487-9876D1484C9F}"/>
                </a:ext>
              </a:extLst>
            </p:cNvPr>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15405;p58">
              <a:extLst>
                <a:ext uri="{FF2B5EF4-FFF2-40B4-BE49-F238E27FC236}">
                  <a16:creationId xmlns:a16="http://schemas.microsoft.com/office/drawing/2014/main" id="{D8F8CEAC-0F94-B1CD-862A-80F6C2DFACEF}"/>
                </a:ext>
              </a:extLst>
            </p:cNvPr>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15406;p58">
              <a:extLst>
                <a:ext uri="{FF2B5EF4-FFF2-40B4-BE49-F238E27FC236}">
                  <a16:creationId xmlns:a16="http://schemas.microsoft.com/office/drawing/2014/main" id="{DA877E94-A36E-F92A-38D9-74C1F6EF4975}"/>
                </a:ext>
              </a:extLst>
            </p:cNvPr>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15407;p58">
              <a:extLst>
                <a:ext uri="{FF2B5EF4-FFF2-40B4-BE49-F238E27FC236}">
                  <a16:creationId xmlns:a16="http://schemas.microsoft.com/office/drawing/2014/main" id="{BEE245B3-BAC7-0877-C02A-52DB2F4A1CEA}"/>
                </a:ext>
              </a:extLst>
            </p:cNvPr>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15408;p58">
              <a:extLst>
                <a:ext uri="{FF2B5EF4-FFF2-40B4-BE49-F238E27FC236}">
                  <a16:creationId xmlns:a16="http://schemas.microsoft.com/office/drawing/2014/main" id="{F38DC69F-7CAC-B781-5D1E-172245A64979}"/>
                </a:ext>
              </a:extLst>
            </p:cNvPr>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15409;p58">
              <a:extLst>
                <a:ext uri="{FF2B5EF4-FFF2-40B4-BE49-F238E27FC236}">
                  <a16:creationId xmlns:a16="http://schemas.microsoft.com/office/drawing/2014/main" id="{40541A95-7AF5-1EAE-8A57-1F63156ABBB4}"/>
                </a:ext>
              </a:extLst>
            </p:cNvPr>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15410;p58">
              <a:extLst>
                <a:ext uri="{FF2B5EF4-FFF2-40B4-BE49-F238E27FC236}">
                  <a16:creationId xmlns:a16="http://schemas.microsoft.com/office/drawing/2014/main" id="{3987232A-011F-8F6D-ECCF-5BEFD6D26809}"/>
                </a:ext>
              </a:extLst>
            </p:cNvPr>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15411;p58">
              <a:extLst>
                <a:ext uri="{FF2B5EF4-FFF2-40B4-BE49-F238E27FC236}">
                  <a16:creationId xmlns:a16="http://schemas.microsoft.com/office/drawing/2014/main" id="{EF0C374E-FF95-8AC5-155E-025CD7AEEA78}"/>
                </a:ext>
              </a:extLst>
            </p:cNvPr>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15412;p58">
              <a:extLst>
                <a:ext uri="{FF2B5EF4-FFF2-40B4-BE49-F238E27FC236}">
                  <a16:creationId xmlns:a16="http://schemas.microsoft.com/office/drawing/2014/main" id="{294A89AA-C318-ED4E-8B54-ACEB429974BF}"/>
                </a:ext>
              </a:extLst>
            </p:cNvPr>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15413;p58">
              <a:extLst>
                <a:ext uri="{FF2B5EF4-FFF2-40B4-BE49-F238E27FC236}">
                  <a16:creationId xmlns:a16="http://schemas.microsoft.com/office/drawing/2014/main" id="{EAB074EC-9072-EF2C-314E-24E1C7533932}"/>
                </a:ext>
              </a:extLst>
            </p:cNvPr>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15414;p58">
              <a:extLst>
                <a:ext uri="{FF2B5EF4-FFF2-40B4-BE49-F238E27FC236}">
                  <a16:creationId xmlns:a16="http://schemas.microsoft.com/office/drawing/2014/main" id="{6A0FBFC4-F9AB-5BCB-7C4C-C468C5C4319C}"/>
                </a:ext>
              </a:extLst>
            </p:cNvPr>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15415;p58">
              <a:extLst>
                <a:ext uri="{FF2B5EF4-FFF2-40B4-BE49-F238E27FC236}">
                  <a16:creationId xmlns:a16="http://schemas.microsoft.com/office/drawing/2014/main" id="{91B17B43-B4F3-32C4-8EE0-F180C6FEECCA}"/>
                </a:ext>
              </a:extLst>
            </p:cNvPr>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15416;p58">
              <a:extLst>
                <a:ext uri="{FF2B5EF4-FFF2-40B4-BE49-F238E27FC236}">
                  <a16:creationId xmlns:a16="http://schemas.microsoft.com/office/drawing/2014/main" id="{51FFCFA4-367D-F566-FB29-84B6970A3564}"/>
                </a:ext>
              </a:extLst>
            </p:cNvPr>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15417;p58">
              <a:extLst>
                <a:ext uri="{FF2B5EF4-FFF2-40B4-BE49-F238E27FC236}">
                  <a16:creationId xmlns:a16="http://schemas.microsoft.com/office/drawing/2014/main" id="{A5E5FB45-5994-73EC-8AE6-A47D13A2784E}"/>
                </a:ext>
              </a:extLst>
            </p:cNvPr>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15418;p58">
              <a:extLst>
                <a:ext uri="{FF2B5EF4-FFF2-40B4-BE49-F238E27FC236}">
                  <a16:creationId xmlns:a16="http://schemas.microsoft.com/office/drawing/2014/main" id="{A6D8BAA1-3601-10D6-F29D-1FAD42048EE9}"/>
                </a:ext>
              </a:extLst>
            </p:cNvPr>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15419;p58">
              <a:extLst>
                <a:ext uri="{FF2B5EF4-FFF2-40B4-BE49-F238E27FC236}">
                  <a16:creationId xmlns:a16="http://schemas.microsoft.com/office/drawing/2014/main" id="{37BB24A3-93FC-8300-EDF2-51A30C9F1631}"/>
                </a:ext>
              </a:extLst>
            </p:cNvPr>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15420;p58">
              <a:extLst>
                <a:ext uri="{FF2B5EF4-FFF2-40B4-BE49-F238E27FC236}">
                  <a16:creationId xmlns:a16="http://schemas.microsoft.com/office/drawing/2014/main" id="{AD89B7AA-0F4A-B602-E471-A7B3D17B9383}"/>
                </a:ext>
              </a:extLst>
            </p:cNvPr>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15421;p58">
              <a:extLst>
                <a:ext uri="{FF2B5EF4-FFF2-40B4-BE49-F238E27FC236}">
                  <a16:creationId xmlns:a16="http://schemas.microsoft.com/office/drawing/2014/main" id="{8DDEC536-659F-E833-0A0F-0C4BEC8C774F}"/>
                </a:ext>
              </a:extLst>
            </p:cNvPr>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15422;p58">
              <a:extLst>
                <a:ext uri="{FF2B5EF4-FFF2-40B4-BE49-F238E27FC236}">
                  <a16:creationId xmlns:a16="http://schemas.microsoft.com/office/drawing/2014/main" id="{82B273B2-0A1E-EBD8-7944-C7561AF930C4}"/>
                </a:ext>
              </a:extLst>
            </p:cNvPr>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15423;p58">
              <a:extLst>
                <a:ext uri="{FF2B5EF4-FFF2-40B4-BE49-F238E27FC236}">
                  <a16:creationId xmlns:a16="http://schemas.microsoft.com/office/drawing/2014/main" id="{1C97ADAD-FB3A-AD5E-A388-97A1536CF79D}"/>
                </a:ext>
              </a:extLst>
            </p:cNvPr>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15424;p58">
              <a:extLst>
                <a:ext uri="{FF2B5EF4-FFF2-40B4-BE49-F238E27FC236}">
                  <a16:creationId xmlns:a16="http://schemas.microsoft.com/office/drawing/2014/main" id="{C3155F62-CC4D-A15A-841E-9BDFDC1405C5}"/>
                </a:ext>
              </a:extLst>
            </p:cNvPr>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15425;p58">
              <a:extLst>
                <a:ext uri="{FF2B5EF4-FFF2-40B4-BE49-F238E27FC236}">
                  <a16:creationId xmlns:a16="http://schemas.microsoft.com/office/drawing/2014/main" id="{A83385FA-48CA-2B12-C11D-300E8C816B4C}"/>
                </a:ext>
              </a:extLst>
            </p:cNvPr>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15426;p58">
              <a:extLst>
                <a:ext uri="{FF2B5EF4-FFF2-40B4-BE49-F238E27FC236}">
                  <a16:creationId xmlns:a16="http://schemas.microsoft.com/office/drawing/2014/main" id="{98723F34-2090-5FA3-CA05-9E9DF3A880ED}"/>
                </a:ext>
              </a:extLst>
            </p:cNvPr>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15427;p58">
              <a:extLst>
                <a:ext uri="{FF2B5EF4-FFF2-40B4-BE49-F238E27FC236}">
                  <a16:creationId xmlns:a16="http://schemas.microsoft.com/office/drawing/2014/main" id="{DE63F1C4-D876-8E2A-7EB0-991ED8C7E620}"/>
                </a:ext>
              </a:extLst>
            </p:cNvPr>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15428;p58">
              <a:extLst>
                <a:ext uri="{FF2B5EF4-FFF2-40B4-BE49-F238E27FC236}">
                  <a16:creationId xmlns:a16="http://schemas.microsoft.com/office/drawing/2014/main" id="{FA9B446A-B635-2067-098C-C5B20EEFD9DD}"/>
                </a:ext>
              </a:extLst>
            </p:cNvPr>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15429;p58">
              <a:extLst>
                <a:ext uri="{FF2B5EF4-FFF2-40B4-BE49-F238E27FC236}">
                  <a16:creationId xmlns:a16="http://schemas.microsoft.com/office/drawing/2014/main" id="{0BCB1153-88E6-DB1C-5947-620F615E96CC}"/>
                </a:ext>
              </a:extLst>
            </p:cNvPr>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15430;p58">
              <a:extLst>
                <a:ext uri="{FF2B5EF4-FFF2-40B4-BE49-F238E27FC236}">
                  <a16:creationId xmlns:a16="http://schemas.microsoft.com/office/drawing/2014/main" id="{8641CEB7-5802-3A40-00C7-808A68FE4B5B}"/>
                </a:ext>
              </a:extLst>
            </p:cNvPr>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15431;p58">
              <a:extLst>
                <a:ext uri="{FF2B5EF4-FFF2-40B4-BE49-F238E27FC236}">
                  <a16:creationId xmlns:a16="http://schemas.microsoft.com/office/drawing/2014/main" id="{B4CA9E56-8397-A104-16A2-118044A4D8DC}"/>
                </a:ext>
              </a:extLst>
            </p:cNvPr>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15432;p58">
              <a:extLst>
                <a:ext uri="{FF2B5EF4-FFF2-40B4-BE49-F238E27FC236}">
                  <a16:creationId xmlns:a16="http://schemas.microsoft.com/office/drawing/2014/main" id="{709EBD2A-340C-66A3-8AEF-FF19BAB35AE0}"/>
                </a:ext>
              </a:extLst>
            </p:cNvPr>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15433;p58">
              <a:extLst>
                <a:ext uri="{FF2B5EF4-FFF2-40B4-BE49-F238E27FC236}">
                  <a16:creationId xmlns:a16="http://schemas.microsoft.com/office/drawing/2014/main" id="{67BDC2EE-DB02-D319-E938-0006D4FAB68A}"/>
                </a:ext>
              </a:extLst>
            </p:cNvPr>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15434;p58">
              <a:extLst>
                <a:ext uri="{FF2B5EF4-FFF2-40B4-BE49-F238E27FC236}">
                  <a16:creationId xmlns:a16="http://schemas.microsoft.com/office/drawing/2014/main" id="{880CE24C-458B-DA0B-9D6A-115652034458}"/>
                </a:ext>
              </a:extLst>
            </p:cNvPr>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15435;p58">
              <a:extLst>
                <a:ext uri="{FF2B5EF4-FFF2-40B4-BE49-F238E27FC236}">
                  <a16:creationId xmlns:a16="http://schemas.microsoft.com/office/drawing/2014/main" id="{2290E665-8120-F794-1D01-5B6E284AEDC6}"/>
                </a:ext>
              </a:extLst>
            </p:cNvPr>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15436;p58">
              <a:extLst>
                <a:ext uri="{FF2B5EF4-FFF2-40B4-BE49-F238E27FC236}">
                  <a16:creationId xmlns:a16="http://schemas.microsoft.com/office/drawing/2014/main" id="{DCAD6F09-ED92-4BA0-9534-CC53372D2D85}"/>
                </a:ext>
              </a:extLst>
            </p:cNvPr>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15437;p58">
              <a:extLst>
                <a:ext uri="{FF2B5EF4-FFF2-40B4-BE49-F238E27FC236}">
                  <a16:creationId xmlns:a16="http://schemas.microsoft.com/office/drawing/2014/main" id="{BD1D3814-0CA9-3B48-0D5F-6AF12C269E80}"/>
                </a:ext>
              </a:extLst>
            </p:cNvPr>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15438;p58">
              <a:extLst>
                <a:ext uri="{FF2B5EF4-FFF2-40B4-BE49-F238E27FC236}">
                  <a16:creationId xmlns:a16="http://schemas.microsoft.com/office/drawing/2014/main" id="{DAC1C491-9F5E-351B-BF66-FB8C6B780FDD}"/>
                </a:ext>
              </a:extLst>
            </p:cNvPr>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15439;p58">
              <a:extLst>
                <a:ext uri="{FF2B5EF4-FFF2-40B4-BE49-F238E27FC236}">
                  <a16:creationId xmlns:a16="http://schemas.microsoft.com/office/drawing/2014/main" id="{4D1997FD-38BB-06EF-60E0-109E9FC2D51A}"/>
                </a:ext>
              </a:extLst>
            </p:cNvPr>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15440;p58">
              <a:extLst>
                <a:ext uri="{FF2B5EF4-FFF2-40B4-BE49-F238E27FC236}">
                  <a16:creationId xmlns:a16="http://schemas.microsoft.com/office/drawing/2014/main" id="{F310D71E-E9E5-FB0D-858F-93886F07014D}"/>
                </a:ext>
              </a:extLst>
            </p:cNvPr>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15441;p58">
              <a:extLst>
                <a:ext uri="{FF2B5EF4-FFF2-40B4-BE49-F238E27FC236}">
                  <a16:creationId xmlns:a16="http://schemas.microsoft.com/office/drawing/2014/main" id="{0435DA69-3094-D1EB-19B6-DABDBE7257A2}"/>
                </a:ext>
              </a:extLst>
            </p:cNvPr>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15442;p58">
              <a:extLst>
                <a:ext uri="{FF2B5EF4-FFF2-40B4-BE49-F238E27FC236}">
                  <a16:creationId xmlns:a16="http://schemas.microsoft.com/office/drawing/2014/main" id="{EAF858DF-CC09-D3ED-4DEB-82EDB090AE57}"/>
                </a:ext>
              </a:extLst>
            </p:cNvPr>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15443;p58">
              <a:extLst>
                <a:ext uri="{FF2B5EF4-FFF2-40B4-BE49-F238E27FC236}">
                  <a16:creationId xmlns:a16="http://schemas.microsoft.com/office/drawing/2014/main" id="{8DE44880-8F73-F6C5-731D-B70FAB7F4637}"/>
                </a:ext>
              </a:extLst>
            </p:cNvPr>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15444;p58">
              <a:extLst>
                <a:ext uri="{FF2B5EF4-FFF2-40B4-BE49-F238E27FC236}">
                  <a16:creationId xmlns:a16="http://schemas.microsoft.com/office/drawing/2014/main" id="{EF2994C9-8C48-8D2B-991B-A2A2BB799446}"/>
                </a:ext>
              </a:extLst>
            </p:cNvPr>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15445;p58">
              <a:extLst>
                <a:ext uri="{FF2B5EF4-FFF2-40B4-BE49-F238E27FC236}">
                  <a16:creationId xmlns:a16="http://schemas.microsoft.com/office/drawing/2014/main" id="{211F5548-0741-3436-736A-9E5C1EE0838B}"/>
                </a:ext>
              </a:extLst>
            </p:cNvPr>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15446;p58">
              <a:extLst>
                <a:ext uri="{FF2B5EF4-FFF2-40B4-BE49-F238E27FC236}">
                  <a16:creationId xmlns:a16="http://schemas.microsoft.com/office/drawing/2014/main" id="{6D88757B-8B97-FE5E-F19A-474B8A41A968}"/>
                </a:ext>
              </a:extLst>
            </p:cNvPr>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15447;p58">
              <a:extLst>
                <a:ext uri="{FF2B5EF4-FFF2-40B4-BE49-F238E27FC236}">
                  <a16:creationId xmlns:a16="http://schemas.microsoft.com/office/drawing/2014/main" id="{C5EB0BE7-ACB4-B709-0C32-C4B7CAE4D8DC}"/>
                </a:ext>
              </a:extLst>
            </p:cNvPr>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15448;p58">
              <a:extLst>
                <a:ext uri="{FF2B5EF4-FFF2-40B4-BE49-F238E27FC236}">
                  <a16:creationId xmlns:a16="http://schemas.microsoft.com/office/drawing/2014/main" id="{4CD4168B-5D70-3B77-6699-616F1BF2B8F9}"/>
                </a:ext>
              </a:extLst>
            </p:cNvPr>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15449;p58">
              <a:extLst>
                <a:ext uri="{FF2B5EF4-FFF2-40B4-BE49-F238E27FC236}">
                  <a16:creationId xmlns:a16="http://schemas.microsoft.com/office/drawing/2014/main" id="{A348083E-EC4F-B5C7-13C0-79F964BD1DA4}"/>
                </a:ext>
              </a:extLst>
            </p:cNvPr>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15450;p58">
              <a:extLst>
                <a:ext uri="{FF2B5EF4-FFF2-40B4-BE49-F238E27FC236}">
                  <a16:creationId xmlns:a16="http://schemas.microsoft.com/office/drawing/2014/main" id="{E36F031E-62EF-D2A5-A6FD-7B6806710BF5}"/>
                </a:ext>
              </a:extLst>
            </p:cNvPr>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15451;p58">
              <a:extLst>
                <a:ext uri="{FF2B5EF4-FFF2-40B4-BE49-F238E27FC236}">
                  <a16:creationId xmlns:a16="http://schemas.microsoft.com/office/drawing/2014/main" id="{598A08EA-EF9A-D38E-DD64-EE16E88D997E}"/>
                </a:ext>
              </a:extLst>
            </p:cNvPr>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15452;p58">
              <a:extLst>
                <a:ext uri="{FF2B5EF4-FFF2-40B4-BE49-F238E27FC236}">
                  <a16:creationId xmlns:a16="http://schemas.microsoft.com/office/drawing/2014/main" id="{86D73F6E-00CE-D2CA-D46B-6EAB961DC356}"/>
                </a:ext>
              </a:extLst>
            </p:cNvPr>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15453;p58">
              <a:extLst>
                <a:ext uri="{FF2B5EF4-FFF2-40B4-BE49-F238E27FC236}">
                  <a16:creationId xmlns:a16="http://schemas.microsoft.com/office/drawing/2014/main" id="{521354CD-CCB0-B528-E408-2F72C4D815BF}"/>
                </a:ext>
              </a:extLst>
            </p:cNvPr>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15454;p58">
              <a:extLst>
                <a:ext uri="{FF2B5EF4-FFF2-40B4-BE49-F238E27FC236}">
                  <a16:creationId xmlns:a16="http://schemas.microsoft.com/office/drawing/2014/main" id="{194CD5FA-880F-138D-44B6-36994A4A6CFD}"/>
                </a:ext>
              </a:extLst>
            </p:cNvPr>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15455;p58">
              <a:extLst>
                <a:ext uri="{FF2B5EF4-FFF2-40B4-BE49-F238E27FC236}">
                  <a16:creationId xmlns:a16="http://schemas.microsoft.com/office/drawing/2014/main" id="{F7DFF016-DC6B-7D34-063D-C8EF09BCC1DD}"/>
                </a:ext>
              </a:extLst>
            </p:cNvPr>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15456;p58">
              <a:extLst>
                <a:ext uri="{FF2B5EF4-FFF2-40B4-BE49-F238E27FC236}">
                  <a16:creationId xmlns:a16="http://schemas.microsoft.com/office/drawing/2014/main" id="{9E110872-F810-1FB1-1190-B25DDA2D9578}"/>
                </a:ext>
              </a:extLst>
            </p:cNvPr>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15457;p58">
              <a:extLst>
                <a:ext uri="{FF2B5EF4-FFF2-40B4-BE49-F238E27FC236}">
                  <a16:creationId xmlns:a16="http://schemas.microsoft.com/office/drawing/2014/main" id="{D0D008DC-EE58-5914-4A63-2080FB0EE3C9}"/>
                </a:ext>
              </a:extLst>
            </p:cNvPr>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15458;p58">
              <a:extLst>
                <a:ext uri="{FF2B5EF4-FFF2-40B4-BE49-F238E27FC236}">
                  <a16:creationId xmlns:a16="http://schemas.microsoft.com/office/drawing/2014/main" id="{E8AAEF20-D3ED-5AA7-335D-3AE674076F68}"/>
                </a:ext>
              </a:extLst>
            </p:cNvPr>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15459;p58">
              <a:extLst>
                <a:ext uri="{FF2B5EF4-FFF2-40B4-BE49-F238E27FC236}">
                  <a16:creationId xmlns:a16="http://schemas.microsoft.com/office/drawing/2014/main" id="{4A5A9A0F-4CEC-EF23-D274-03CF42CFC31E}"/>
                </a:ext>
              </a:extLst>
            </p:cNvPr>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15460;p58">
              <a:extLst>
                <a:ext uri="{FF2B5EF4-FFF2-40B4-BE49-F238E27FC236}">
                  <a16:creationId xmlns:a16="http://schemas.microsoft.com/office/drawing/2014/main" id="{69A0BEE0-3794-BD2C-40EC-A0D125E8F58D}"/>
                </a:ext>
              </a:extLst>
            </p:cNvPr>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15461;p58">
              <a:extLst>
                <a:ext uri="{FF2B5EF4-FFF2-40B4-BE49-F238E27FC236}">
                  <a16:creationId xmlns:a16="http://schemas.microsoft.com/office/drawing/2014/main" id="{B7A364DA-685C-EBD6-EE08-A22C861659F2}"/>
                </a:ext>
              </a:extLst>
            </p:cNvPr>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15462;p58">
              <a:extLst>
                <a:ext uri="{FF2B5EF4-FFF2-40B4-BE49-F238E27FC236}">
                  <a16:creationId xmlns:a16="http://schemas.microsoft.com/office/drawing/2014/main" id="{D9F28ED8-2AFF-37CE-0E3B-6556DB0A2973}"/>
                </a:ext>
              </a:extLst>
            </p:cNvPr>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15463;p58">
              <a:extLst>
                <a:ext uri="{FF2B5EF4-FFF2-40B4-BE49-F238E27FC236}">
                  <a16:creationId xmlns:a16="http://schemas.microsoft.com/office/drawing/2014/main" id="{5F3596C5-766D-EBA4-92ED-1CDF34B8C74F}"/>
                </a:ext>
              </a:extLst>
            </p:cNvPr>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15464;p58">
              <a:extLst>
                <a:ext uri="{FF2B5EF4-FFF2-40B4-BE49-F238E27FC236}">
                  <a16:creationId xmlns:a16="http://schemas.microsoft.com/office/drawing/2014/main" id="{8873D584-270A-43A9-B973-FD680D81EE80}"/>
                </a:ext>
              </a:extLst>
            </p:cNvPr>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15465;p58">
              <a:extLst>
                <a:ext uri="{FF2B5EF4-FFF2-40B4-BE49-F238E27FC236}">
                  <a16:creationId xmlns:a16="http://schemas.microsoft.com/office/drawing/2014/main" id="{5E85BFB5-2E2B-6663-B0C5-616DEE3DE329}"/>
                </a:ext>
              </a:extLst>
            </p:cNvPr>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15466;p58">
              <a:extLst>
                <a:ext uri="{FF2B5EF4-FFF2-40B4-BE49-F238E27FC236}">
                  <a16:creationId xmlns:a16="http://schemas.microsoft.com/office/drawing/2014/main" id="{B0E79CCF-F10A-94BB-0285-335F45A59840}"/>
                </a:ext>
              </a:extLst>
            </p:cNvPr>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15467;p58">
              <a:extLst>
                <a:ext uri="{FF2B5EF4-FFF2-40B4-BE49-F238E27FC236}">
                  <a16:creationId xmlns:a16="http://schemas.microsoft.com/office/drawing/2014/main" id="{0B74D63E-BF65-BDFE-483A-B62FA0ECDA4C}"/>
                </a:ext>
              </a:extLst>
            </p:cNvPr>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15468;p58">
              <a:extLst>
                <a:ext uri="{FF2B5EF4-FFF2-40B4-BE49-F238E27FC236}">
                  <a16:creationId xmlns:a16="http://schemas.microsoft.com/office/drawing/2014/main" id="{701D90AF-C297-16A7-D508-180EB4DAC835}"/>
                </a:ext>
              </a:extLst>
            </p:cNvPr>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15469;p58">
              <a:extLst>
                <a:ext uri="{FF2B5EF4-FFF2-40B4-BE49-F238E27FC236}">
                  <a16:creationId xmlns:a16="http://schemas.microsoft.com/office/drawing/2014/main" id="{E1EC407B-7592-24C3-6105-5C4B38D383B5}"/>
                </a:ext>
              </a:extLst>
            </p:cNvPr>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15470;p58">
              <a:extLst>
                <a:ext uri="{FF2B5EF4-FFF2-40B4-BE49-F238E27FC236}">
                  <a16:creationId xmlns:a16="http://schemas.microsoft.com/office/drawing/2014/main" id="{BAD8A340-2FDB-ACF7-6216-2A7FB0093477}"/>
                </a:ext>
              </a:extLst>
            </p:cNvPr>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15471;p58">
              <a:extLst>
                <a:ext uri="{FF2B5EF4-FFF2-40B4-BE49-F238E27FC236}">
                  <a16:creationId xmlns:a16="http://schemas.microsoft.com/office/drawing/2014/main" id="{46962C25-8D90-FFAB-D52D-51918010C213}"/>
                </a:ext>
              </a:extLst>
            </p:cNvPr>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15472;p58">
              <a:extLst>
                <a:ext uri="{FF2B5EF4-FFF2-40B4-BE49-F238E27FC236}">
                  <a16:creationId xmlns:a16="http://schemas.microsoft.com/office/drawing/2014/main" id="{F414856F-BB5D-4C97-B107-7C10055F5047}"/>
                </a:ext>
              </a:extLst>
            </p:cNvPr>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15473;p58">
              <a:extLst>
                <a:ext uri="{FF2B5EF4-FFF2-40B4-BE49-F238E27FC236}">
                  <a16:creationId xmlns:a16="http://schemas.microsoft.com/office/drawing/2014/main" id="{4E771B56-0D85-30B7-7E64-4108262C9AC8}"/>
                </a:ext>
              </a:extLst>
            </p:cNvPr>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15474;p58">
              <a:extLst>
                <a:ext uri="{FF2B5EF4-FFF2-40B4-BE49-F238E27FC236}">
                  <a16:creationId xmlns:a16="http://schemas.microsoft.com/office/drawing/2014/main" id="{723EE883-ACF5-0C83-5F1A-3E22210B0C85}"/>
                </a:ext>
              </a:extLst>
            </p:cNvPr>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15475;p58">
              <a:extLst>
                <a:ext uri="{FF2B5EF4-FFF2-40B4-BE49-F238E27FC236}">
                  <a16:creationId xmlns:a16="http://schemas.microsoft.com/office/drawing/2014/main" id="{881BDBA6-2BC4-EC81-0079-E446D1023A36}"/>
                </a:ext>
              </a:extLst>
            </p:cNvPr>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15476;p58">
              <a:extLst>
                <a:ext uri="{FF2B5EF4-FFF2-40B4-BE49-F238E27FC236}">
                  <a16:creationId xmlns:a16="http://schemas.microsoft.com/office/drawing/2014/main" id="{EFC8A982-756F-9806-2B96-1ED62C4DAB13}"/>
                </a:ext>
              </a:extLst>
            </p:cNvPr>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15477;p58">
              <a:extLst>
                <a:ext uri="{FF2B5EF4-FFF2-40B4-BE49-F238E27FC236}">
                  <a16:creationId xmlns:a16="http://schemas.microsoft.com/office/drawing/2014/main" id="{8FC979B3-B346-D9B6-6201-E5D37C0F1372}"/>
                </a:ext>
              </a:extLst>
            </p:cNvPr>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15478;p58">
              <a:extLst>
                <a:ext uri="{FF2B5EF4-FFF2-40B4-BE49-F238E27FC236}">
                  <a16:creationId xmlns:a16="http://schemas.microsoft.com/office/drawing/2014/main" id="{49F19E55-AD32-712B-CD7B-603DBFE35D39}"/>
                </a:ext>
              </a:extLst>
            </p:cNvPr>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15479;p58">
              <a:extLst>
                <a:ext uri="{FF2B5EF4-FFF2-40B4-BE49-F238E27FC236}">
                  <a16:creationId xmlns:a16="http://schemas.microsoft.com/office/drawing/2014/main" id="{C3683A2F-4E67-AE2C-7D06-35F67BE16D6D}"/>
                </a:ext>
              </a:extLst>
            </p:cNvPr>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15480;p58">
              <a:extLst>
                <a:ext uri="{FF2B5EF4-FFF2-40B4-BE49-F238E27FC236}">
                  <a16:creationId xmlns:a16="http://schemas.microsoft.com/office/drawing/2014/main" id="{89D9BC21-3FC8-B29F-63B2-547BD14C6473}"/>
                </a:ext>
              </a:extLst>
            </p:cNvPr>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15481;p58">
              <a:extLst>
                <a:ext uri="{FF2B5EF4-FFF2-40B4-BE49-F238E27FC236}">
                  <a16:creationId xmlns:a16="http://schemas.microsoft.com/office/drawing/2014/main" id="{902B4E9F-405A-D733-F8ED-9819C3E6110C}"/>
                </a:ext>
              </a:extLst>
            </p:cNvPr>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15482;p58">
              <a:extLst>
                <a:ext uri="{FF2B5EF4-FFF2-40B4-BE49-F238E27FC236}">
                  <a16:creationId xmlns:a16="http://schemas.microsoft.com/office/drawing/2014/main" id="{D5E1CD2D-BED6-2F5C-0BD8-41F892B33DAB}"/>
                </a:ext>
              </a:extLst>
            </p:cNvPr>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15483;p58">
              <a:extLst>
                <a:ext uri="{FF2B5EF4-FFF2-40B4-BE49-F238E27FC236}">
                  <a16:creationId xmlns:a16="http://schemas.microsoft.com/office/drawing/2014/main" id="{3B4B52B9-64A3-578C-C07D-6679E21D3225}"/>
                </a:ext>
              </a:extLst>
            </p:cNvPr>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15484;p58">
              <a:extLst>
                <a:ext uri="{FF2B5EF4-FFF2-40B4-BE49-F238E27FC236}">
                  <a16:creationId xmlns:a16="http://schemas.microsoft.com/office/drawing/2014/main" id="{C6D1D4BD-0C49-278D-5953-124DE1C0D24D}"/>
                </a:ext>
              </a:extLst>
            </p:cNvPr>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15485;p58">
              <a:extLst>
                <a:ext uri="{FF2B5EF4-FFF2-40B4-BE49-F238E27FC236}">
                  <a16:creationId xmlns:a16="http://schemas.microsoft.com/office/drawing/2014/main" id="{98B0B1BE-1F5C-69BC-B353-3AA918660A7E}"/>
                </a:ext>
              </a:extLst>
            </p:cNvPr>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15486;p58">
              <a:extLst>
                <a:ext uri="{FF2B5EF4-FFF2-40B4-BE49-F238E27FC236}">
                  <a16:creationId xmlns:a16="http://schemas.microsoft.com/office/drawing/2014/main" id="{F00AD3DD-BBEC-E810-7489-B1528F718B05}"/>
                </a:ext>
              </a:extLst>
            </p:cNvPr>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15487;p58">
              <a:extLst>
                <a:ext uri="{FF2B5EF4-FFF2-40B4-BE49-F238E27FC236}">
                  <a16:creationId xmlns:a16="http://schemas.microsoft.com/office/drawing/2014/main" id="{07E3BAB6-8218-B7EB-10AB-28165CC1B9E9}"/>
                </a:ext>
              </a:extLst>
            </p:cNvPr>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15488;p58">
              <a:extLst>
                <a:ext uri="{FF2B5EF4-FFF2-40B4-BE49-F238E27FC236}">
                  <a16:creationId xmlns:a16="http://schemas.microsoft.com/office/drawing/2014/main" id="{3B93D7FB-7D4F-8BA1-D708-63307B0FAD47}"/>
                </a:ext>
              </a:extLst>
            </p:cNvPr>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15489;p58">
              <a:extLst>
                <a:ext uri="{FF2B5EF4-FFF2-40B4-BE49-F238E27FC236}">
                  <a16:creationId xmlns:a16="http://schemas.microsoft.com/office/drawing/2014/main" id="{3DFEA400-1420-7BF2-C373-F5F022DF2AE4}"/>
                </a:ext>
              </a:extLst>
            </p:cNvPr>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15490;p58">
              <a:extLst>
                <a:ext uri="{FF2B5EF4-FFF2-40B4-BE49-F238E27FC236}">
                  <a16:creationId xmlns:a16="http://schemas.microsoft.com/office/drawing/2014/main" id="{6230F139-A66E-6EDC-C147-F377EFAD348B}"/>
                </a:ext>
              </a:extLst>
            </p:cNvPr>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15491;p58">
              <a:extLst>
                <a:ext uri="{FF2B5EF4-FFF2-40B4-BE49-F238E27FC236}">
                  <a16:creationId xmlns:a16="http://schemas.microsoft.com/office/drawing/2014/main" id="{04625962-3201-0BB1-0561-79ABAC0130B5}"/>
                </a:ext>
              </a:extLst>
            </p:cNvPr>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15492;p58">
              <a:extLst>
                <a:ext uri="{FF2B5EF4-FFF2-40B4-BE49-F238E27FC236}">
                  <a16:creationId xmlns:a16="http://schemas.microsoft.com/office/drawing/2014/main" id="{367B664D-1AA0-2187-C85B-EDADEA68A498}"/>
                </a:ext>
              </a:extLst>
            </p:cNvPr>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15493;p58">
              <a:extLst>
                <a:ext uri="{FF2B5EF4-FFF2-40B4-BE49-F238E27FC236}">
                  <a16:creationId xmlns:a16="http://schemas.microsoft.com/office/drawing/2014/main" id="{CC4C5AC9-6460-45C6-D0FA-4CDDDC411027}"/>
                </a:ext>
              </a:extLst>
            </p:cNvPr>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15494;p58">
              <a:extLst>
                <a:ext uri="{FF2B5EF4-FFF2-40B4-BE49-F238E27FC236}">
                  <a16:creationId xmlns:a16="http://schemas.microsoft.com/office/drawing/2014/main" id="{E0870F0A-F2AD-EEF5-0577-ED684E1BAF41}"/>
                </a:ext>
              </a:extLst>
            </p:cNvPr>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15495;p58">
              <a:extLst>
                <a:ext uri="{FF2B5EF4-FFF2-40B4-BE49-F238E27FC236}">
                  <a16:creationId xmlns:a16="http://schemas.microsoft.com/office/drawing/2014/main" id="{5B0EF8E1-978A-C841-5C7A-54D94AAD00ED}"/>
                </a:ext>
              </a:extLst>
            </p:cNvPr>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15496;p58">
              <a:extLst>
                <a:ext uri="{FF2B5EF4-FFF2-40B4-BE49-F238E27FC236}">
                  <a16:creationId xmlns:a16="http://schemas.microsoft.com/office/drawing/2014/main" id="{BDECD5A0-132E-A679-F26A-444F44596CB8}"/>
                </a:ext>
              </a:extLst>
            </p:cNvPr>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15497;p58">
              <a:extLst>
                <a:ext uri="{FF2B5EF4-FFF2-40B4-BE49-F238E27FC236}">
                  <a16:creationId xmlns:a16="http://schemas.microsoft.com/office/drawing/2014/main" id="{837FDD62-6F2C-A159-5516-F7CA6BC50190}"/>
                </a:ext>
              </a:extLst>
            </p:cNvPr>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15498;p58">
              <a:extLst>
                <a:ext uri="{FF2B5EF4-FFF2-40B4-BE49-F238E27FC236}">
                  <a16:creationId xmlns:a16="http://schemas.microsoft.com/office/drawing/2014/main" id="{70524692-C48C-78B7-E8E7-1A653788C97D}"/>
                </a:ext>
              </a:extLst>
            </p:cNvPr>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15499;p58">
              <a:extLst>
                <a:ext uri="{FF2B5EF4-FFF2-40B4-BE49-F238E27FC236}">
                  <a16:creationId xmlns:a16="http://schemas.microsoft.com/office/drawing/2014/main" id="{98154CBC-5986-A924-D06F-52C99DA84B9F}"/>
                </a:ext>
              </a:extLst>
            </p:cNvPr>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15500;p58">
              <a:extLst>
                <a:ext uri="{FF2B5EF4-FFF2-40B4-BE49-F238E27FC236}">
                  <a16:creationId xmlns:a16="http://schemas.microsoft.com/office/drawing/2014/main" id="{F5436352-2189-4DFE-E6DA-96A1A2E49DD0}"/>
                </a:ext>
              </a:extLst>
            </p:cNvPr>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15501;p58">
              <a:extLst>
                <a:ext uri="{FF2B5EF4-FFF2-40B4-BE49-F238E27FC236}">
                  <a16:creationId xmlns:a16="http://schemas.microsoft.com/office/drawing/2014/main" id="{4C7FAFEE-0BD0-7637-8FF9-C2BA56D2D691}"/>
                </a:ext>
              </a:extLst>
            </p:cNvPr>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15502;p58">
              <a:extLst>
                <a:ext uri="{FF2B5EF4-FFF2-40B4-BE49-F238E27FC236}">
                  <a16:creationId xmlns:a16="http://schemas.microsoft.com/office/drawing/2014/main" id="{8E894100-0265-9BE0-F742-854C3437A886}"/>
                </a:ext>
              </a:extLst>
            </p:cNvPr>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15503;p58">
              <a:extLst>
                <a:ext uri="{FF2B5EF4-FFF2-40B4-BE49-F238E27FC236}">
                  <a16:creationId xmlns:a16="http://schemas.microsoft.com/office/drawing/2014/main" id="{B9802ACF-BDA4-5AD8-C444-F5B220636D66}"/>
                </a:ext>
              </a:extLst>
            </p:cNvPr>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15504;p58">
              <a:extLst>
                <a:ext uri="{FF2B5EF4-FFF2-40B4-BE49-F238E27FC236}">
                  <a16:creationId xmlns:a16="http://schemas.microsoft.com/office/drawing/2014/main" id="{D496BA01-2385-4982-F56F-E858B07C152B}"/>
                </a:ext>
              </a:extLst>
            </p:cNvPr>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15505;p58">
              <a:extLst>
                <a:ext uri="{FF2B5EF4-FFF2-40B4-BE49-F238E27FC236}">
                  <a16:creationId xmlns:a16="http://schemas.microsoft.com/office/drawing/2014/main" id="{02E4CD53-23C8-FC5F-120F-C2AE16463F35}"/>
                </a:ext>
              </a:extLst>
            </p:cNvPr>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15506;p58">
              <a:extLst>
                <a:ext uri="{FF2B5EF4-FFF2-40B4-BE49-F238E27FC236}">
                  <a16:creationId xmlns:a16="http://schemas.microsoft.com/office/drawing/2014/main" id="{33E52AD9-72A5-0CED-199F-5BC0677D6106}"/>
                </a:ext>
              </a:extLst>
            </p:cNvPr>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15507;p58">
              <a:extLst>
                <a:ext uri="{FF2B5EF4-FFF2-40B4-BE49-F238E27FC236}">
                  <a16:creationId xmlns:a16="http://schemas.microsoft.com/office/drawing/2014/main" id="{D60726E1-5E46-B1F7-9661-C0AE466A817E}"/>
                </a:ext>
              </a:extLst>
            </p:cNvPr>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15508;p58">
              <a:extLst>
                <a:ext uri="{FF2B5EF4-FFF2-40B4-BE49-F238E27FC236}">
                  <a16:creationId xmlns:a16="http://schemas.microsoft.com/office/drawing/2014/main" id="{CCAD9C54-B05E-1B58-4F40-98E561E09133}"/>
                </a:ext>
              </a:extLst>
            </p:cNvPr>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15509;p58">
              <a:extLst>
                <a:ext uri="{FF2B5EF4-FFF2-40B4-BE49-F238E27FC236}">
                  <a16:creationId xmlns:a16="http://schemas.microsoft.com/office/drawing/2014/main" id="{717EE66D-63E0-FE49-A168-417B6FA566E4}"/>
                </a:ext>
              </a:extLst>
            </p:cNvPr>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15510;p58">
              <a:extLst>
                <a:ext uri="{FF2B5EF4-FFF2-40B4-BE49-F238E27FC236}">
                  <a16:creationId xmlns:a16="http://schemas.microsoft.com/office/drawing/2014/main" id="{03E97B63-BEC2-FD2A-9910-C63EC75DE627}"/>
                </a:ext>
              </a:extLst>
            </p:cNvPr>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15511;p58">
              <a:extLst>
                <a:ext uri="{FF2B5EF4-FFF2-40B4-BE49-F238E27FC236}">
                  <a16:creationId xmlns:a16="http://schemas.microsoft.com/office/drawing/2014/main" id="{9F9A877F-FD0E-EC35-7B51-E98445DFD9EE}"/>
                </a:ext>
              </a:extLst>
            </p:cNvPr>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15512;p58">
              <a:extLst>
                <a:ext uri="{FF2B5EF4-FFF2-40B4-BE49-F238E27FC236}">
                  <a16:creationId xmlns:a16="http://schemas.microsoft.com/office/drawing/2014/main" id="{BC7BB9C8-BEA2-BF8F-11C4-27163A8AA1FB}"/>
                </a:ext>
              </a:extLst>
            </p:cNvPr>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15513;p58">
              <a:extLst>
                <a:ext uri="{FF2B5EF4-FFF2-40B4-BE49-F238E27FC236}">
                  <a16:creationId xmlns:a16="http://schemas.microsoft.com/office/drawing/2014/main" id="{5B8338F2-3BC5-9BA6-18F0-CBBC14C0AB5E}"/>
                </a:ext>
              </a:extLst>
            </p:cNvPr>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15514;p58">
              <a:extLst>
                <a:ext uri="{FF2B5EF4-FFF2-40B4-BE49-F238E27FC236}">
                  <a16:creationId xmlns:a16="http://schemas.microsoft.com/office/drawing/2014/main" id="{EB215409-3159-14FB-F6C6-3B890B107784}"/>
                </a:ext>
              </a:extLst>
            </p:cNvPr>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15515;p58">
              <a:extLst>
                <a:ext uri="{FF2B5EF4-FFF2-40B4-BE49-F238E27FC236}">
                  <a16:creationId xmlns:a16="http://schemas.microsoft.com/office/drawing/2014/main" id="{8FFF8C05-F091-D694-A14F-0BF39E202615}"/>
                </a:ext>
              </a:extLst>
            </p:cNvPr>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15516;p58">
              <a:extLst>
                <a:ext uri="{FF2B5EF4-FFF2-40B4-BE49-F238E27FC236}">
                  <a16:creationId xmlns:a16="http://schemas.microsoft.com/office/drawing/2014/main" id="{A16A097C-8DB5-18B4-5DD4-44D659CAD53B}"/>
                </a:ext>
              </a:extLst>
            </p:cNvPr>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15517;p58">
              <a:extLst>
                <a:ext uri="{FF2B5EF4-FFF2-40B4-BE49-F238E27FC236}">
                  <a16:creationId xmlns:a16="http://schemas.microsoft.com/office/drawing/2014/main" id="{6DE19D0C-94DF-943F-C0B9-C9EEB98A60F4}"/>
                </a:ext>
              </a:extLst>
            </p:cNvPr>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15518;p58">
              <a:extLst>
                <a:ext uri="{FF2B5EF4-FFF2-40B4-BE49-F238E27FC236}">
                  <a16:creationId xmlns:a16="http://schemas.microsoft.com/office/drawing/2014/main" id="{5CC6C270-E6AD-D8AF-D9DA-4C96C2908CFF}"/>
                </a:ext>
              </a:extLst>
            </p:cNvPr>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15519;p58">
              <a:extLst>
                <a:ext uri="{FF2B5EF4-FFF2-40B4-BE49-F238E27FC236}">
                  <a16:creationId xmlns:a16="http://schemas.microsoft.com/office/drawing/2014/main" id="{AAAB8E52-BFE3-0995-987D-4EDD068ACE33}"/>
                </a:ext>
              </a:extLst>
            </p:cNvPr>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15520;p58">
              <a:extLst>
                <a:ext uri="{FF2B5EF4-FFF2-40B4-BE49-F238E27FC236}">
                  <a16:creationId xmlns:a16="http://schemas.microsoft.com/office/drawing/2014/main" id="{3E8E0F00-46AF-69B7-051A-A0DC81C74266}"/>
                </a:ext>
              </a:extLst>
            </p:cNvPr>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15521;p58">
              <a:extLst>
                <a:ext uri="{FF2B5EF4-FFF2-40B4-BE49-F238E27FC236}">
                  <a16:creationId xmlns:a16="http://schemas.microsoft.com/office/drawing/2014/main" id="{0E25143F-3FF0-F869-B581-EC505EDAADF0}"/>
                </a:ext>
              </a:extLst>
            </p:cNvPr>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15522;p58">
              <a:extLst>
                <a:ext uri="{FF2B5EF4-FFF2-40B4-BE49-F238E27FC236}">
                  <a16:creationId xmlns:a16="http://schemas.microsoft.com/office/drawing/2014/main" id="{FD3171A8-7DDB-C07E-9972-81CAE5BDE070}"/>
                </a:ext>
              </a:extLst>
            </p:cNvPr>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15523;p58">
              <a:extLst>
                <a:ext uri="{FF2B5EF4-FFF2-40B4-BE49-F238E27FC236}">
                  <a16:creationId xmlns:a16="http://schemas.microsoft.com/office/drawing/2014/main" id="{96D13FEC-53B8-B4C0-D559-203EBF4AC694}"/>
                </a:ext>
              </a:extLst>
            </p:cNvPr>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15524;p58">
              <a:extLst>
                <a:ext uri="{FF2B5EF4-FFF2-40B4-BE49-F238E27FC236}">
                  <a16:creationId xmlns:a16="http://schemas.microsoft.com/office/drawing/2014/main" id="{0DE099FB-ED8E-B69B-151D-3DA99AF67E7B}"/>
                </a:ext>
              </a:extLst>
            </p:cNvPr>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15525;p58">
              <a:extLst>
                <a:ext uri="{FF2B5EF4-FFF2-40B4-BE49-F238E27FC236}">
                  <a16:creationId xmlns:a16="http://schemas.microsoft.com/office/drawing/2014/main" id="{0CEFFA09-9676-277A-5F09-74CD251E6A8D}"/>
                </a:ext>
              </a:extLst>
            </p:cNvPr>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15526;p58">
              <a:extLst>
                <a:ext uri="{FF2B5EF4-FFF2-40B4-BE49-F238E27FC236}">
                  <a16:creationId xmlns:a16="http://schemas.microsoft.com/office/drawing/2014/main" id="{D3D485B7-2110-48A9-4B4C-B0CC38AA52E7}"/>
                </a:ext>
              </a:extLst>
            </p:cNvPr>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15527;p58">
              <a:extLst>
                <a:ext uri="{FF2B5EF4-FFF2-40B4-BE49-F238E27FC236}">
                  <a16:creationId xmlns:a16="http://schemas.microsoft.com/office/drawing/2014/main" id="{A89C6583-5E25-481C-73F2-E93890144C1F}"/>
                </a:ext>
              </a:extLst>
            </p:cNvPr>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15528;p58">
              <a:extLst>
                <a:ext uri="{FF2B5EF4-FFF2-40B4-BE49-F238E27FC236}">
                  <a16:creationId xmlns:a16="http://schemas.microsoft.com/office/drawing/2014/main" id="{199113F2-DEB3-AF5C-C207-9017F00B27C6}"/>
                </a:ext>
              </a:extLst>
            </p:cNvPr>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15529;p58">
              <a:extLst>
                <a:ext uri="{FF2B5EF4-FFF2-40B4-BE49-F238E27FC236}">
                  <a16:creationId xmlns:a16="http://schemas.microsoft.com/office/drawing/2014/main" id="{87744B50-92E6-D85C-39E7-1EB0D4565003}"/>
                </a:ext>
              </a:extLst>
            </p:cNvPr>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15530;p58">
              <a:extLst>
                <a:ext uri="{FF2B5EF4-FFF2-40B4-BE49-F238E27FC236}">
                  <a16:creationId xmlns:a16="http://schemas.microsoft.com/office/drawing/2014/main" id="{20E8AA9B-BB96-49CB-FF65-185ECE8E26DC}"/>
                </a:ext>
              </a:extLst>
            </p:cNvPr>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15531;p58">
              <a:extLst>
                <a:ext uri="{FF2B5EF4-FFF2-40B4-BE49-F238E27FC236}">
                  <a16:creationId xmlns:a16="http://schemas.microsoft.com/office/drawing/2014/main" id="{EE77EE33-48FF-55DB-FE96-8C8BF6D4C142}"/>
                </a:ext>
              </a:extLst>
            </p:cNvPr>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15532;p58">
              <a:extLst>
                <a:ext uri="{FF2B5EF4-FFF2-40B4-BE49-F238E27FC236}">
                  <a16:creationId xmlns:a16="http://schemas.microsoft.com/office/drawing/2014/main" id="{3EF0FB93-BCD5-C06C-0AE9-442AC086E4A2}"/>
                </a:ext>
              </a:extLst>
            </p:cNvPr>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15533;p58">
              <a:extLst>
                <a:ext uri="{FF2B5EF4-FFF2-40B4-BE49-F238E27FC236}">
                  <a16:creationId xmlns:a16="http://schemas.microsoft.com/office/drawing/2014/main" id="{3E4554DE-79F5-DD5F-6230-46AE261EB5AF}"/>
                </a:ext>
              </a:extLst>
            </p:cNvPr>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15534;p58">
              <a:extLst>
                <a:ext uri="{FF2B5EF4-FFF2-40B4-BE49-F238E27FC236}">
                  <a16:creationId xmlns:a16="http://schemas.microsoft.com/office/drawing/2014/main" id="{F34BBB89-6C9B-86B4-370B-81558AA8247D}"/>
                </a:ext>
              </a:extLst>
            </p:cNvPr>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15535;p58">
              <a:extLst>
                <a:ext uri="{FF2B5EF4-FFF2-40B4-BE49-F238E27FC236}">
                  <a16:creationId xmlns:a16="http://schemas.microsoft.com/office/drawing/2014/main" id="{54B31AE2-5BD8-94E0-C466-AAB3ADF1F17C}"/>
                </a:ext>
              </a:extLst>
            </p:cNvPr>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15536;p58">
              <a:extLst>
                <a:ext uri="{FF2B5EF4-FFF2-40B4-BE49-F238E27FC236}">
                  <a16:creationId xmlns:a16="http://schemas.microsoft.com/office/drawing/2014/main" id="{CF00568D-69FB-8950-B31C-5AA202C45179}"/>
                </a:ext>
              </a:extLst>
            </p:cNvPr>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15537;p58">
              <a:extLst>
                <a:ext uri="{FF2B5EF4-FFF2-40B4-BE49-F238E27FC236}">
                  <a16:creationId xmlns:a16="http://schemas.microsoft.com/office/drawing/2014/main" id="{B1F5A02D-5880-E423-7075-7DC845E7ED01}"/>
                </a:ext>
              </a:extLst>
            </p:cNvPr>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15538;p58">
              <a:extLst>
                <a:ext uri="{FF2B5EF4-FFF2-40B4-BE49-F238E27FC236}">
                  <a16:creationId xmlns:a16="http://schemas.microsoft.com/office/drawing/2014/main" id="{D5B4239F-B495-145C-5208-7E7A317108E3}"/>
                </a:ext>
              </a:extLst>
            </p:cNvPr>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15539;p58">
              <a:extLst>
                <a:ext uri="{FF2B5EF4-FFF2-40B4-BE49-F238E27FC236}">
                  <a16:creationId xmlns:a16="http://schemas.microsoft.com/office/drawing/2014/main" id="{D767EBC7-BEA9-6A73-AB74-4594A2C01D13}"/>
                </a:ext>
              </a:extLst>
            </p:cNvPr>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15540;p58">
              <a:extLst>
                <a:ext uri="{FF2B5EF4-FFF2-40B4-BE49-F238E27FC236}">
                  <a16:creationId xmlns:a16="http://schemas.microsoft.com/office/drawing/2014/main" id="{F8A9AB3D-89E3-2259-F26F-B7AF14224F9E}"/>
                </a:ext>
              </a:extLst>
            </p:cNvPr>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15541;p58">
              <a:extLst>
                <a:ext uri="{FF2B5EF4-FFF2-40B4-BE49-F238E27FC236}">
                  <a16:creationId xmlns:a16="http://schemas.microsoft.com/office/drawing/2014/main" id="{6B019427-9317-F18E-A602-B903FBECDF02}"/>
                </a:ext>
              </a:extLst>
            </p:cNvPr>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15542;p58">
              <a:extLst>
                <a:ext uri="{FF2B5EF4-FFF2-40B4-BE49-F238E27FC236}">
                  <a16:creationId xmlns:a16="http://schemas.microsoft.com/office/drawing/2014/main" id="{B4AC8DB7-8831-42CC-8931-FBE03829D073}"/>
                </a:ext>
              </a:extLst>
            </p:cNvPr>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15543;p58">
              <a:extLst>
                <a:ext uri="{FF2B5EF4-FFF2-40B4-BE49-F238E27FC236}">
                  <a16:creationId xmlns:a16="http://schemas.microsoft.com/office/drawing/2014/main" id="{749FA1D5-0D13-2602-E771-BCC6405F5F01}"/>
                </a:ext>
              </a:extLst>
            </p:cNvPr>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15544;p58">
              <a:extLst>
                <a:ext uri="{FF2B5EF4-FFF2-40B4-BE49-F238E27FC236}">
                  <a16:creationId xmlns:a16="http://schemas.microsoft.com/office/drawing/2014/main" id="{F041716A-E00B-044F-4169-4EA11AC145F7}"/>
                </a:ext>
              </a:extLst>
            </p:cNvPr>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15545;p58">
              <a:extLst>
                <a:ext uri="{FF2B5EF4-FFF2-40B4-BE49-F238E27FC236}">
                  <a16:creationId xmlns:a16="http://schemas.microsoft.com/office/drawing/2014/main" id="{6411FEC1-41B0-B123-12FF-629BF80A8B99}"/>
                </a:ext>
              </a:extLst>
            </p:cNvPr>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15546;p58">
              <a:extLst>
                <a:ext uri="{FF2B5EF4-FFF2-40B4-BE49-F238E27FC236}">
                  <a16:creationId xmlns:a16="http://schemas.microsoft.com/office/drawing/2014/main" id="{305F9CC9-7DC9-8014-483A-F49D23FF481C}"/>
                </a:ext>
              </a:extLst>
            </p:cNvPr>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15547;p58">
              <a:extLst>
                <a:ext uri="{FF2B5EF4-FFF2-40B4-BE49-F238E27FC236}">
                  <a16:creationId xmlns:a16="http://schemas.microsoft.com/office/drawing/2014/main" id="{EDBB48DE-8F95-7D08-0721-8C00F2B40B2A}"/>
                </a:ext>
              </a:extLst>
            </p:cNvPr>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15548;p58">
              <a:extLst>
                <a:ext uri="{FF2B5EF4-FFF2-40B4-BE49-F238E27FC236}">
                  <a16:creationId xmlns:a16="http://schemas.microsoft.com/office/drawing/2014/main" id="{03A7B15A-CB5E-165B-DEC7-22F427213675}"/>
                </a:ext>
              </a:extLst>
            </p:cNvPr>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15549;p58">
              <a:extLst>
                <a:ext uri="{FF2B5EF4-FFF2-40B4-BE49-F238E27FC236}">
                  <a16:creationId xmlns:a16="http://schemas.microsoft.com/office/drawing/2014/main" id="{3751568C-21C3-328E-1F4C-E9042EDD937C}"/>
                </a:ext>
              </a:extLst>
            </p:cNvPr>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15550;p58">
              <a:extLst>
                <a:ext uri="{FF2B5EF4-FFF2-40B4-BE49-F238E27FC236}">
                  <a16:creationId xmlns:a16="http://schemas.microsoft.com/office/drawing/2014/main" id="{A6B0166D-04B6-F4F5-DB11-21AB6527D59D}"/>
                </a:ext>
              </a:extLst>
            </p:cNvPr>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15551;p58">
              <a:extLst>
                <a:ext uri="{FF2B5EF4-FFF2-40B4-BE49-F238E27FC236}">
                  <a16:creationId xmlns:a16="http://schemas.microsoft.com/office/drawing/2014/main" id="{96F9C260-6A5E-A844-8DCF-6881A1E91C67}"/>
                </a:ext>
              </a:extLst>
            </p:cNvPr>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15552;p58">
              <a:extLst>
                <a:ext uri="{FF2B5EF4-FFF2-40B4-BE49-F238E27FC236}">
                  <a16:creationId xmlns:a16="http://schemas.microsoft.com/office/drawing/2014/main" id="{F3D08CBF-177E-4F6F-B85A-0EFBA511287F}"/>
                </a:ext>
              </a:extLst>
            </p:cNvPr>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15553;p58">
              <a:extLst>
                <a:ext uri="{FF2B5EF4-FFF2-40B4-BE49-F238E27FC236}">
                  <a16:creationId xmlns:a16="http://schemas.microsoft.com/office/drawing/2014/main" id="{A09B7E97-CEFD-DF25-7745-FA762E8D6E51}"/>
                </a:ext>
              </a:extLst>
            </p:cNvPr>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15554;p58">
              <a:extLst>
                <a:ext uri="{FF2B5EF4-FFF2-40B4-BE49-F238E27FC236}">
                  <a16:creationId xmlns:a16="http://schemas.microsoft.com/office/drawing/2014/main" id="{A5641F4E-8B5A-1BC1-DB1C-EECF86993447}"/>
                </a:ext>
              </a:extLst>
            </p:cNvPr>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15555;p58">
              <a:extLst>
                <a:ext uri="{FF2B5EF4-FFF2-40B4-BE49-F238E27FC236}">
                  <a16:creationId xmlns:a16="http://schemas.microsoft.com/office/drawing/2014/main" id="{784679BC-2F01-24B0-4794-722BA65DA78B}"/>
                </a:ext>
              </a:extLst>
            </p:cNvPr>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15556;p58">
              <a:extLst>
                <a:ext uri="{FF2B5EF4-FFF2-40B4-BE49-F238E27FC236}">
                  <a16:creationId xmlns:a16="http://schemas.microsoft.com/office/drawing/2014/main" id="{2A282AEE-5612-3F14-A2BC-79EACA7C88C1}"/>
                </a:ext>
              </a:extLst>
            </p:cNvPr>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15557;p58">
              <a:extLst>
                <a:ext uri="{FF2B5EF4-FFF2-40B4-BE49-F238E27FC236}">
                  <a16:creationId xmlns:a16="http://schemas.microsoft.com/office/drawing/2014/main" id="{F4D9D73C-C5A2-7971-6951-BA997A937232}"/>
                </a:ext>
              </a:extLst>
            </p:cNvPr>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15558;p58">
              <a:extLst>
                <a:ext uri="{FF2B5EF4-FFF2-40B4-BE49-F238E27FC236}">
                  <a16:creationId xmlns:a16="http://schemas.microsoft.com/office/drawing/2014/main" id="{F4AB9BDF-3FC9-E5E9-61F3-D8CD3548873B}"/>
                </a:ext>
              </a:extLst>
            </p:cNvPr>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15559;p58">
              <a:extLst>
                <a:ext uri="{FF2B5EF4-FFF2-40B4-BE49-F238E27FC236}">
                  <a16:creationId xmlns:a16="http://schemas.microsoft.com/office/drawing/2014/main" id="{6A366AD1-37D0-A583-0E5A-5657B0BAED24}"/>
                </a:ext>
              </a:extLst>
            </p:cNvPr>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15560;p58">
              <a:extLst>
                <a:ext uri="{FF2B5EF4-FFF2-40B4-BE49-F238E27FC236}">
                  <a16:creationId xmlns:a16="http://schemas.microsoft.com/office/drawing/2014/main" id="{7B2B5A2B-179B-337B-4EEE-4B0D54F717A7}"/>
                </a:ext>
              </a:extLst>
            </p:cNvPr>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15561;p58">
              <a:extLst>
                <a:ext uri="{FF2B5EF4-FFF2-40B4-BE49-F238E27FC236}">
                  <a16:creationId xmlns:a16="http://schemas.microsoft.com/office/drawing/2014/main" id="{AFE18A45-0C1B-0122-6C7F-FDE56B3DBBBE}"/>
                </a:ext>
              </a:extLst>
            </p:cNvPr>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15562;p58">
              <a:extLst>
                <a:ext uri="{FF2B5EF4-FFF2-40B4-BE49-F238E27FC236}">
                  <a16:creationId xmlns:a16="http://schemas.microsoft.com/office/drawing/2014/main" id="{64F3BB29-43A4-3249-421B-C605720D3685}"/>
                </a:ext>
              </a:extLst>
            </p:cNvPr>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15563;p58">
              <a:extLst>
                <a:ext uri="{FF2B5EF4-FFF2-40B4-BE49-F238E27FC236}">
                  <a16:creationId xmlns:a16="http://schemas.microsoft.com/office/drawing/2014/main" id="{8DB50ACA-40B0-9D61-CE9F-F3FF41BD51D1}"/>
                </a:ext>
              </a:extLst>
            </p:cNvPr>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15564;p58">
              <a:extLst>
                <a:ext uri="{FF2B5EF4-FFF2-40B4-BE49-F238E27FC236}">
                  <a16:creationId xmlns:a16="http://schemas.microsoft.com/office/drawing/2014/main" id="{9137EA23-25CC-C66A-B90E-B646938EF3AF}"/>
                </a:ext>
              </a:extLst>
            </p:cNvPr>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15565;p58">
              <a:extLst>
                <a:ext uri="{FF2B5EF4-FFF2-40B4-BE49-F238E27FC236}">
                  <a16:creationId xmlns:a16="http://schemas.microsoft.com/office/drawing/2014/main" id="{C5AE0286-293B-DB53-ABFE-6B1E1864849D}"/>
                </a:ext>
              </a:extLst>
            </p:cNvPr>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15566;p58">
              <a:extLst>
                <a:ext uri="{FF2B5EF4-FFF2-40B4-BE49-F238E27FC236}">
                  <a16:creationId xmlns:a16="http://schemas.microsoft.com/office/drawing/2014/main" id="{87014CA7-E705-CC00-7E02-8800162FB89B}"/>
                </a:ext>
              </a:extLst>
            </p:cNvPr>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15567;p58">
              <a:extLst>
                <a:ext uri="{FF2B5EF4-FFF2-40B4-BE49-F238E27FC236}">
                  <a16:creationId xmlns:a16="http://schemas.microsoft.com/office/drawing/2014/main" id="{797E5F7A-DDD8-E3D4-E1D9-4E7063710523}"/>
                </a:ext>
              </a:extLst>
            </p:cNvPr>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15568;p58">
              <a:extLst>
                <a:ext uri="{FF2B5EF4-FFF2-40B4-BE49-F238E27FC236}">
                  <a16:creationId xmlns:a16="http://schemas.microsoft.com/office/drawing/2014/main" id="{0090C42F-0699-4E6A-B9BF-E2AB9CA81B61}"/>
                </a:ext>
              </a:extLst>
            </p:cNvPr>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15569;p58">
              <a:extLst>
                <a:ext uri="{FF2B5EF4-FFF2-40B4-BE49-F238E27FC236}">
                  <a16:creationId xmlns:a16="http://schemas.microsoft.com/office/drawing/2014/main" id="{EC1FF6BA-F8B2-783A-958C-1E39CAB243E3}"/>
                </a:ext>
              </a:extLst>
            </p:cNvPr>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15570;p58">
              <a:extLst>
                <a:ext uri="{FF2B5EF4-FFF2-40B4-BE49-F238E27FC236}">
                  <a16:creationId xmlns:a16="http://schemas.microsoft.com/office/drawing/2014/main" id="{E1020BCA-A3AC-0403-FE12-E966C7ECE7F0}"/>
                </a:ext>
              </a:extLst>
            </p:cNvPr>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15571;p58">
              <a:extLst>
                <a:ext uri="{FF2B5EF4-FFF2-40B4-BE49-F238E27FC236}">
                  <a16:creationId xmlns:a16="http://schemas.microsoft.com/office/drawing/2014/main" id="{4B155B7A-C3E4-3E1C-C0C1-7C4531A4D69D}"/>
                </a:ext>
              </a:extLst>
            </p:cNvPr>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15572;p58">
              <a:extLst>
                <a:ext uri="{FF2B5EF4-FFF2-40B4-BE49-F238E27FC236}">
                  <a16:creationId xmlns:a16="http://schemas.microsoft.com/office/drawing/2014/main" id="{1EC014B2-528A-C359-5A06-E327114F2C49}"/>
                </a:ext>
              </a:extLst>
            </p:cNvPr>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15573;p58">
              <a:extLst>
                <a:ext uri="{FF2B5EF4-FFF2-40B4-BE49-F238E27FC236}">
                  <a16:creationId xmlns:a16="http://schemas.microsoft.com/office/drawing/2014/main" id="{8F635277-41B9-2414-0023-8E9007B16A8D}"/>
                </a:ext>
              </a:extLst>
            </p:cNvPr>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15574;p58">
              <a:extLst>
                <a:ext uri="{FF2B5EF4-FFF2-40B4-BE49-F238E27FC236}">
                  <a16:creationId xmlns:a16="http://schemas.microsoft.com/office/drawing/2014/main" id="{E719257F-0F59-5978-5B30-4BA44F340C1D}"/>
                </a:ext>
              </a:extLst>
            </p:cNvPr>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15575;p58">
              <a:extLst>
                <a:ext uri="{FF2B5EF4-FFF2-40B4-BE49-F238E27FC236}">
                  <a16:creationId xmlns:a16="http://schemas.microsoft.com/office/drawing/2014/main" id="{ACF1C7CD-9FFD-FB8C-DDDC-5C6385037DF4}"/>
                </a:ext>
              </a:extLst>
            </p:cNvPr>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15576;p58">
              <a:extLst>
                <a:ext uri="{FF2B5EF4-FFF2-40B4-BE49-F238E27FC236}">
                  <a16:creationId xmlns:a16="http://schemas.microsoft.com/office/drawing/2014/main" id="{289D316C-9AB6-AF73-ACE5-55230A6FF1FE}"/>
                </a:ext>
              </a:extLst>
            </p:cNvPr>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15577;p58">
              <a:extLst>
                <a:ext uri="{FF2B5EF4-FFF2-40B4-BE49-F238E27FC236}">
                  <a16:creationId xmlns:a16="http://schemas.microsoft.com/office/drawing/2014/main" id="{802087EA-0BA0-59A4-62C8-C3C09692403F}"/>
                </a:ext>
              </a:extLst>
            </p:cNvPr>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15578;p58">
              <a:extLst>
                <a:ext uri="{FF2B5EF4-FFF2-40B4-BE49-F238E27FC236}">
                  <a16:creationId xmlns:a16="http://schemas.microsoft.com/office/drawing/2014/main" id="{CB7CEF6F-D319-CAF5-975E-F16072EACD9B}"/>
                </a:ext>
              </a:extLst>
            </p:cNvPr>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15579;p58">
              <a:extLst>
                <a:ext uri="{FF2B5EF4-FFF2-40B4-BE49-F238E27FC236}">
                  <a16:creationId xmlns:a16="http://schemas.microsoft.com/office/drawing/2014/main" id="{81447D2A-ED3E-AD55-E86A-73615567EA26}"/>
                </a:ext>
              </a:extLst>
            </p:cNvPr>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15580;p58">
              <a:extLst>
                <a:ext uri="{FF2B5EF4-FFF2-40B4-BE49-F238E27FC236}">
                  <a16:creationId xmlns:a16="http://schemas.microsoft.com/office/drawing/2014/main" id="{0B2D2CF0-E10F-18B8-81CF-961AD4B5DA23}"/>
                </a:ext>
              </a:extLst>
            </p:cNvPr>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15581;p58">
              <a:extLst>
                <a:ext uri="{FF2B5EF4-FFF2-40B4-BE49-F238E27FC236}">
                  <a16:creationId xmlns:a16="http://schemas.microsoft.com/office/drawing/2014/main" id="{81A22B24-EFAC-D102-2B82-0D2B068EC22E}"/>
                </a:ext>
              </a:extLst>
            </p:cNvPr>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15582;p58">
              <a:extLst>
                <a:ext uri="{FF2B5EF4-FFF2-40B4-BE49-F238E27FC236}">
                  <a16:creationId xmlns:a16="http://schemas.microsoft.com/office/drawing/2014/main" id="{606C80E1-47D4-E251-C2E2-B4A8F246295A}"/>
                </a:ext>
              </a:extLst>
            </p:cNvPr>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15583;p58">
              <a:extLst>
                <a:ext uri="{FF2B5EF4-FFF2-40B4-BE49-F238E27FC236}">
                  <a16:creationId xmlns:a16="http://schemas.microsoft.com/office/drawing/2014/main" id="{288625AE-0A41-9491-517B-D6A1B39B4ABA}"/>
                </a:ext>
              </a:extLst>
            </p:cNvPr>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15584;p58">
              <a:extLst>
                <a:ext uri="{FF2B5EF4-FFF2-40B4-BE49-F238E27FC236}">
                  <a16:creationId xmlns:a16="http://schemas.microsoft.com/office/drawing/2014/main" id="{2F73D267-545C-72DF-3778-71DE34BC4E85}"/>
                </a:ext>
              </a:extLst>
            </p:cNvPr>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15585;p58">
              <a:extLst>
                <a:ext uri="{FF2B5EF4-FFF2-40B4-BE49-F238E27FC236}">
                  <a16:creationId xmlns:a16="http://schemas.microsoft.com/office/drawing/2014/main" id="{5F088435-4EDB-7592-A529-4A525D029724}"/>
                </a:ext>
              </a:extLst>
            </p:cNvPr>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15586;p58">
              <a:extLst>
                <a:ext uri="{FF2B5EF4-FFF2-40B4-BE49-F238E27FC236}">
                  <a16:creationId xmlns:a16="http://schemas.microsoft.com/office/drawing/2014/main" id="{D4CD1A56-44DD-651A-96C7-3BA75D3E9FBF}"/>
                </a:ext>
              </a:extLst>
            </p:cNvPr>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15587;p58">
              <a:extLst>
                <a:ext uri="{FF2B5EF4-FFF2-40B4-BE49-F238E27FC236}">
                  <a16:creationId xmlns:a16="http://schemas.microsoft.com/office/drawing/2014/main" id="{250E35CC-4EA5-3DC0-00E4-BEAB2390FCD3}"/>
                </a:ext>
              </a:extLst>
            </p:cNvPr>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15588;p58">
              <a:extLst>
                <a:ext uri="{FF2B5EF4-FFF2-40B4-BE49-F238E27FC236}">
                  <a16:creationId xmlns:a16="http://schemas.microsoft.com/office/drawing/2014/main" id="{F132F2AE-1647-6A9D-3702-963E9A15A94A}"/>
                </a:ext>
              </a:extLst>
            </p:cNvPr>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15589;p58">
              <a:extLst>
                <a:ext uri="{FF2B5EF4-FFF2-40B4-BE49-F238E27FC236}">
                  <a16:creationId xmlns:a16="http://schemas.microsoft.com/office/drawing/2014/main" id="{1F749AF9-3AF6-2AE3-78DB-45F8F0BB776F}"/>
                </a:ext>
              </a:extLst>
            </p:cNvPr>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15590;p58">
              <a:extLst>
                <a:ext uri="{FF2B5EF4-FFF2-40B4-BE49-F238E27FC236}">
                  <a16:creationId xmlns:a16="http://schemas.microsoft.com/office/drawing/2014/main" id="{B6A2F13F-002D-DCFC-7AB3-013E65BB7ECF}"/>
                </a:ext>
              </a:extLst>
            </p:cNvPr>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15591;p58">
              <a:extLst>
                <a:ext uri="{FF2B5EF4-FFF2-40B4-BE49-F238E27FC236}">
                  <a16:creationId xmlns:a16="http://schemas.microsoft.com/office/drawing/2014/main" id="{229DCC9C-9B3F-0187-BF42-AB1218624234}"/>
                </a:ext>
              </a:extLst>
            </p:cNvPr>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15592;p58">
              <a:extLst>
                <a:ext uri="{FF2B5EF4-FFF2-40B4-BE49-F238E27FC236}">
                  <a16:creationId xmlns:a16="http://schemas.microsoft.com/office/drawing/2014/main" id="{2B579969-5426-C878-906C-79D60F0BE4B7}"/>
                </a:ext>
              </a:extLst>
            </p:cNvPr>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15593;p58">
              <a:extLst>
                <a:ext uri="{FF2B5EF4-FFF2-40B4-BE49-F238E27FC236}">
                  <a16:creationId xmlns:a16="http://schemas.microsoft.com/office/drawing/2014/main" id="{3A712E39-F161-5E3A-AD82-55987D6B251B}"/>
                </a:ext>
              </a:extLst>
            </p:cNvPr>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15594;p58">
              <a:extLst>
                <a:ext uri="{FF2B5EF4-FFF2-40B4-BE49-F238E27FC236}">
                  <a16:creationId xmlns:a16="http://schemas.microsoft.com/office/drawing/2014/main" id="{090B8B26-2B8D-B9CA-FBE2-FC151A7D8890}"/>
                </a:ext>
              </a:extLst>
            </p:cNvPr>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15595;p58">
              <a:extLst>
                <a:ext uri="{FF2B5EF4-FFF2-40B4-BE49-F238E27FC236}">
                  <a16:creationId xmlns:a16="http://schemas.microsoft.com/office/drawing/2014/main" id="{CAA1F0CC-FB38-0711-DC55-4A398D049AF5}"/>
                </a:ext>
              </a:extLst>
            </p:cNvPr>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15596;p58">
              <a:extLst>
                <a:ext uri="{FF2B5EF4-FFF2-40B4-BE49-F238E27FC236}">
                  <a16:creationId xmlns:a16="http://schemas.microsoft.com/office/drawing/2014/main" id="{3FADBE26-B922-3200-836E-B5E8C6F320E7}"/>
                </a:ext>
              </a:extLst>
            </p:cNvPr>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15597;p58">
              <a:extLst>
                <a:ext uri="{FF2B5EF4-FFF2-40B4-BE49-F238E27FC236}">
                  <a16:creationId xmlns:a16="http://schemas.microsoft.com/office/drawing/2014/main" id="{CEFB64B9-945D-3DFC-C318-C864DDA755CE}"/>
                </a:ext>
              </a:extLst>
            </p:cNvPr>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15598;p58">
              <a:extLst>
                <a:ext uri="{FF2B5EF4-FFF2-40B4-BE49-F238E27FC236}">
                  <a16:creationId xmlns:a16="http://schemas.microsoft.com/office/drawing/2014/main" id="{BD41AF9A-41D9-AD8F-1F8F-8C19C192EC41}"/>
                </a:ext>
              </a:extLst>
            </p:cNvPr>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15599;p58">
              <a:extLst>
                <a:ext uri="{FF2B5EF4-FFF2-40B4-BE49-F238E27FC236}">
                  <a16:creationId xmlns:a16="http://schemas.microsoft.com/office/drawing/2014/main" id="{43E292D9-2817-87C0-6133-CDBEC9B0974E}"/>
                </a:ext>
              </a:extLst>
            </p:cNvPr>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15600;p58">
              <a:extLst>
                <a:ext uri="{FF2B5EF4-FFF2-40B4-BE49-F238E27FC236}">
                  <a16:creationId xmlns:a16="http://schemas.microsoft.com/office/drawing/2014/main" id="{C7FF4727-F2B1-9836-E0A8-6CEA36909CA9}"/>
                </a:ext>
              </a:extLst>
            </p:cNvPr>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15601;p58">
              <a:extLst>
                <a:ext uri="{FF2B5EF4-FFF2-40B4-BE49-F238E27FC236}">
                  <a16:creationId xmlns:a16="http://schemas.microsoft.com/office/drawing/2014/main" id="{50756055-4FB9-0B2C-EDB3-BE1309C76A6C}"/>
                </a:ext>
              </a:extLst>
            </p:cNvPr>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15602;p58">
              <a:extLst>
                <a:ext uri="{FF2B5EF4-FFF2-40B4-BE49-F238E27FC236}">
                  <a16:creationId xmlns:a16="http://schemas.microsoft.com/office/drawing/2014/main" id="{C09D143E-C047-2609-351D-3A45FB89A6C8}"/>
                </a:ext>
              </a:extLst>
            </p:cNvPr>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15603;p58">
              <a:extLst>
                <a:ext uri="{FF2B5EF4-FFF2-40B4-BE49-F238E27FC236}">
                  <a16:creationId xmlns:a16="http://schemas.microsoft.com/office/drawing/2014/main" id="{90CCD960-841A-6CF0-C93A-E6DEACDDFDD8}"/>
                </a:ext>
              </a:extLst>
            </p:cNvPr>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15604;p58">
              <a:extLst>
                <a:ext uri="{FF2B5EF4-FFF2-40B4-BE49-F238E27FC236}">
                  <a16:creationId xmlns:a16="http://schemas.microsoft.com/office/drawing/2014/main" id="{8E2CE7B2-820A-04AC-FAD1-7C931D909891}"/>
                </a:ext>
              </a:extLst>
            </p:cNvPr>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15605;p58">
              <a:extLst>
                <a:ext uri="{FF2B5EF4-FFF2-40B4-BE49-F238E27FC236}">
                  <a16:creationId xmlns:a16="http://schemas.microsoft.com/office/drawing/2014/main" id="{DDBF1318-C4F5-31FC-1A34-D83BF5837E74}"/>
                </a:ext>
              </a:extLst>
            </p:cNvPr>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15606;p58">
              <a:extLst>
                <a:ext uri="{FF2B5EF4-FFF2-40B4-BE49-F238E27FC236}">
                  <a16:creationId xmlns:a16="http://schemas.microsoft.com/office/drawing/2014/main" id="{F1FF91E9-21F3-4B97-0106-79DA91F49F4D}"/>
                </a:ext>
              </a:extLst>
            </p:cNvPr>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15607;p58">
              <a:extLst>
                <a:ext uri="{FF2B5EF4-FFF2-40B4-BE49-F238E27FC236}">
                  <a16:creationId xmlns:a16="http://schemas.microsoft.com/office/drawing/2014/main" id="{9D7341EE-14F7-C67B-F0DD-CFE5BDC421C7}"/>
                </a:ext>
              </a:extLst>
            </p:cNvPr>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15608;p58">
              <a:extLst>
                <a:ext uri="{FF2B5EF4-FFF2-40B4-BE49-F238E27FC236}">
                  <a16:creationId xmlns:a16="http://schemas.microsoft.com/office/drawing/2014/main" id="{DA6A32D8-9ACE-AC5E-D7E9-9F0D5F3E7236}"/>
                </a:ext>
              </a:extLst>
            </p:cNvPr>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15609;p58">
              <a:extLst>
                <a:ext uri="{FF2B5EF4-FFF2-40B4-BE49-F238E27FC236}">
                  <a16:creationId xmlns:a16="http://schemas.microsoft.com/office/drawing/2014/main" id="{0335B969-75F5-FD5C-F4F1-16785FD8CB9F}"/>
                </a:ext>
              </a:extLst>
            </p:cNvPr>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15610;p58">
              <a:extLst>
                <a:ext uri="{FF2B5EF4-FFF2-40B4-BE49-F238E27FC236}">
                  <a16:creationId xmlns:a16="http://schemas.microsoft.com/office/drawing/2014/main" id="{3D3197D4-5A90-B162-DC6F-13A55E53DBD3}"/>
                </a:ext>
              </a:extLst>
            </p:cNvPr>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15611;p58">
              <a:extLst>
                <a:ext uri="{FF2B5EF4-FFF2-40B4-BE49-F238E27FC236}">
                  <a16:creationId xmlns:a16="http://schemas.microsoft.com/office/drawing/2014/main" id="{19C837BA-4648-AAB5-4EA1-25CDDBE1A955}"/>
                </a:ext>
              </a:extLst>
            </p:cNvPr>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15612;p58">
              <a:extLst>
                <a:ext uri="{FF2B5EF4-FFF2-40B4-BE49-F238E27FC236}">
                  <a16:creationId xmlns:a16="http://schemas.microsoft.com/office/drawing/2014/main" id="{6891E293-447E-857D-4D4D-2693A2042F4E}"/>
                </a:ext>
              </a:extLst>
            </p:cNvPr>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15613;p58">
              <a:extLst>
                <a:ext uri="{FF2B5EF4-FFF2-40B4-BE49-F238E27FC236}">
                  <a16:creationId xmlns:a16="http://schemas.microsoft.com/office/drawing/2014/main" id="{D20EC82E-EE73-026C-0DD7-A3D82FE145B4}"/>
                </a:ext>
              </a:extLst>
            </p:cNvPr>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15614;p58">
              <a:extLst>
                <a:ext uri="{FF2B5EF4-FFF2-40B4-BE49-F238E27FC236}">
                  <a16:creationId xmlns:a16="http://schemas.microsoft.com/office/drawing/2014/main" id="{42FE3E4A-5EBC-6318-9194-5E9572CA9D95}"/>
                </a:ext>
              </a:extLst>
            </p:cNvPr>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15615;p58">
              <a:extLst>
                <a:ext uri="{FF2B5EF4-FFF2-40B4-BE49-F238E27FC236}">
                  <a16:creationId xmlns:a16="http://schemas.microsoft.com/office/drawing/2014/main" id="{B9299A38-0E11-8C9F-8BF5-F5E6D777974B}"/>
                </a:ext>
              </a:extLst>
            </p:cNvPr>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15616;p58">
              <a:extLst>
                <a:ext uri="{FF2B5EF4-FFF2-40B4-BE49-F238E27FC236}">
                  <a16:creationId xmlns:a16="http://schemas.microsoft.com/office/drawing/2014/main" id="{875F733D-4F95-14AB-04B3-EC9E5489D8D3}"/>
                </a:ext>
              </a:extLst>
            </p:cNvPr>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15617;p58">
              <a:extLst>
                <a:ext uri="{FF2B5EF4-FFF2-40B4-BE49-F238E27FC236}">
                  <a16:creationId xmlns:a16="http://schemas.microsoft.com/office/drawing/2014/main" id="{58EC9CA8-8575-B556-3EAF-DAE392C72448}"/>
                </a:ext>
              </a:extLst>
            </p:cNvPr>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15618;p58">
              <a:extLst>
                <a:ext uri="{FF2B5EF4-FFF2-40B4-BE49-F238E27FC236}">
                  <a16:creationId xmlns:a16="http://schemas.microsoft.com/office/drawing/2014/main" id="{40CCC8F1-5C66-19BE-720E-D150BEA59855}"/>
                </a:ext>
              </a:extLst>
            </p:cNvPr>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15619;p58">
              <a:extLst>
                <a:ext uri="{FF2B5EF4-FFF2-40B4-BE49-F238E27FC236}">
                  <a16:creationId xmlns:a16="http://schemas.microsoft.com/office/drawing/2014/main" id="{2DBCEED1-DB83-9574-1D5D-3409FB9A206B}"/>
                </a:ext>
              </a:extLst>
            </p:cNvPr>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15620;p58">
              <a:extLst>
                <a:ext uri="{FF2B5EF4-FFF2-40B4-BE49-F238E27FC236}">
                  <a16:creationId xmlns:a16="http://schemas.microsoft.com/office/drawing/2014/main" id="{61DB404C-A7AA-3185-46E7-DBD9CCEDCDB2}"/>
                </a:ext>
              </a:extLst>
            </p:cNvPr>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15621;p58">
              <a:extLst>
                <a:ext uri="{FF2B5EF4-FFF2-40B4-BE49-F238E27FC236}">
                  <a16:creationId xmlns:a16="http://schemas.microsoft.com/office/drawing/2014/main" id="{9BCE96B3-B72A-AB99-CDCE-7CD8A3101C77}"/>
                </a:ext>
              </a:extLst>
            </p:cNvPr>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15622;p58">
              <a:extLst>
                <a:ext uri="{FF2B5EF4-FFF2-40B4-BE49-F238E27FC236}">
                  <a16:creationId xmlns:a16="http://schemas.microsoft.com/office/drawing/2014/main" id="{5CB0F31A-5E48-D2BB-9F41-57935E018A6C}"/>
                </a:ext>
              </a:extLst>
            </p:cNvPr>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15623;p58">
              <a:extLst>
                <a:ext uri="{FF2B5EF4-FFF2-40B4-BE49-F238E27FC236}">
                  <a16:creationId xmlns:a16="http://schemas.microsoft.com/office/drawing/2014/main" id="{380020E6-42A9-2520-4118-670709BB7D3D}"/>
                </a:ext>
              </a:extLst>
            </p:cNvPr>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15624;p58">
              <a:extLst>
                <a:ext uri="{FF2B5EF4-FFF2-40B4-BE49-F238E27FC236}">
                  <a16:creationId xmlns:a16="http://schemas.microsoft.com/office/drawing/2014/main" id="{6F3F74F9-AF84-AEA3-270B-F7AD89BDAE7E}"/>
                </a:ext>
              </a:extLst>
            </p:cNvPr>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15625;p58">
              <a:extLst>
                <a:ext uri="{FF2B5EF4-FFF2-40B4-BE49-F238E27FC236}">
                  <a16:creationId xmlns:a16="http://schemas.microsoft.com/office/drawing/2014/main" id="{C964B833-B1C3-3071-2829-05CBB7C52390}"/>
                </a:ext>
              </a:extLst>
            </p:cNvPr>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15626;p58">
              <a:extLst>
                <a:ext uri="{FF2B5EF4-FFF2-40B4-BE49-F238E27FC236}">
                  <a16:creationId xmlns:a16="http://schemas.microsoft.com/office/drawing/2014/main" id="{590C9474-2239-6D61-3BC8-0175556DE6A4}"/>
                </a:ext>
              </a:extLst>
            </p:cNvPr>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15627;p58">
              <a:extLst>
                <a:ext uri="{FF2B5EF4-FFF2-40B4-BE49-F238E27FC236}">
                  <a16:creationId xmlns:a16="http://schemas.microsoft.com/office/drawing/2014/main" id="{3EA003D2-47B5-BCDB-CD13-AFABC8F2BF07}"/>
                </a:ext>
              </a:extLst>
            </p:cNvPr>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15628;p58">
              <a:extLst>
                <a:ext uri="{FF2B5EF4-FFF2-40B4-BE49-F238E27FC236}">
                  <a16:creationId xmlns:a16="http://schemas.microsoft.com/office/drawing/2014/main" id="{E74550C1-7AEA-4E68-C0FC-73F6EF1D032B}"/>
                </a:ext>
              </a:extLst>
            </p:cNvPr>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15629;p58">
              <a:extLst>
                <a:ext uri="{FF2B5EF4-FFF2-40B4-BE49-F238E27FC236}">
                  <a16:creationId xmlns:a16="http://schemas.microsoft.com/office/drawing/2014/main" id="{BC4F5AF6-8594-389F-1B36-E5C340009F38}"/>
                </a:ext>
              </a:extLst>
            </p:cNvPr>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15630;p58">
              <a:extLst>
                <a:ext uri="{FF2B5EF4-FFF2-40B4-BE49-F238E27FC236}">
                  <a16:creationId xmlns:a16="http://schemas.microsoft.com/office/drawing/2014/main" id="{109099BA-1B8D-0130-80EE-6FDA3F83DE6A}"/>
                </a:ext>
              </a:extLst>
            </p:cNvPr>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15631;p58">
              <a:extLst>
                <a:ext uri="{FF2B5EF4-FFF2-40B4-BE49-F238E27FC236}">
                  <a16:creationId xmlns:a16="http://schemas.microsoft.com/office/drawing/2014/main" id="{A6D9E3C6-464E-F4E5-D790-4AE38B297AD8}"/>
                </a:ext>
              </a:extLst>
            </p:cNvPr>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15632;p58">
              <a:extLst>
                <a:ext uri="{FF2B5EF4-FFF2-40B4-BE49-F238E27FC236}">
                  <a16:creationId xmlns:a16="http://schemas.microsoft.com/office/drawing/2014/main" id="{158EF2E1-15D8-09BB-F9F7-0726DA326FEA}"/>
                </a:ext>
              </a:extLst>
            </p:cNvPr>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15633;p58">
              <a:extLst>
                <a:ext uri="{FF2B5EF4-FFF2-40B4-BE49-F238E27FC236}">
                  <a16:creationId xmlns:a16="http://schemas.microsoft.com/office/drawing/2014/main" id="{012F2C62-82E1-5C1C-E8D8-8A3114E73F43}"/>
                </a:ext>
              </a:extLst>
            </p:cNvPr>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15634;p58">
              <a:extLst>
                <a:ext uri="{FF2B5EF4-FFF2-40B4-BE49-F238E27FC236}">
                  <a16:creationId xmlns:a16="http://schemas.microsoft.com/office/drawing/2014/main" id="{BE68D939-9898-13C1-A8A7-C9B8E5F50EFB}"/>
                </a:ext>
              </a:extLst>
            </p:cNvPr>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15635;p58">
              <a:extLst>
                <a:ext uri="{FF2B5EF4-FFF2-40B4-BE49-F238E27FC236}">
                  <a16:creationId xmlns:a16="http://schemas.microsoft.com/office/drawing/2014/main" id="{577223E0-1850-247C-C12F-FACB634D8B85}"/>
                </a:ext>
              </a:extLst>
            </p:cNvPr>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15636;p58">
              <a:extLst>
                <a:ext uri="{FF2B5EF4-FFF2-40B4-BE49-F238E27FC236}">
                  <a16:creationId xmlns:a16="http://schemas.microsoft.com/office/drawing/2014/main" id="{57077759-81CB-87BF-3DA3-6CA7A6FD234C}"/>
                </a:ext>
              </a:extLst>
            </p:cNvPr>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15637;p58">
              <a:extLst>
                <a:ext uri="{FF2B5EF4-FFF2-40B4-BE49-F238E27FC236}">
                  <a16:creationId xmlns:a16="http://schemas.microsoft.com/office/drawing/2014/main" id="{F4AD1998-B368-2A97-CCE1-CB18BF46F347}"/>
                </a:ext>
              </a:extLst>
            </p:cNvPr>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15638;p58">
              <a:extLst>
                <a:ext uri="{FF2B5EF4-FFF2-40B4-BE49-F238E27FC236}">
                  <a16:creationId xmlns:a16="http://schemas.microsoft.com/office/drawing/2014/main" id="{C0175B57-3FF9-4DCA-C452-FE88F94B9285}"/>
                </a:ext>
              </a:extLst>
            </p:cNvPr>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15639;p58">
              <a:extLst>
                <a:ext uri="{FF2B5EF4-FFF2-40B4-BE49-F238E27FC236}">
                  <a16:creationId xmlns:a16="http://schemas.microsoft.com/office/drawing/2014/main" id="{BB66120B-3282-2347-4212-38CCDAC32B96}"/>
                </a:ext>
              </a:extLst>
            </p:cNvPr>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15640;p58">
              <a:extLst>
                <a:ext uri="{FF2B5EF4-FFF2-40B4-BE49-F238E27FC236}">
                  <a16:creationId xmlns:a16="http://schemas.microsoft.com/office/drawing/2014/main" id="{EA08EC88-D2D8-F8ED-FD48-86DAB022492B}"/>
                </a:ext>
              </a:extLst>
            </p:cNvPr>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15641;p58">
              <a:extLst>
                <a:ext uri="{FF2B5EF4-FFF2-40B4-BE49-F238E27FC236}">
                  <a16:creationId xmlns:a16="http://schemas.microsoft.com/office/drawing/2014/main" id="{1910135C-139C-B4C5-1BF3-5F45532725A4}"/>
                </a:ext>
              </a:extLst>
            </p:cNvPr>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15642;p58">
              <a:extLst>
                <a:ext uri="{FF2B5EF4-FFF2-40B4-BE49-F238E27FC236}">
                  <a16:creationId xmlns:a16="http://schemas.microsoft.com/office/drawing/2014/main" id="{0F35C398-800A-AB62-D748-679F63FCD955}"/>
                </a:ext>
              </a:extLst>
            </p:cNvPr>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15643;p58">
              <a:extLst>
                <a:ext uri="{FF2B5EF4-FFF2-40B4-BE49-F238E27FC236}">
                  <a16:creationId xmlns:a16="http://schemas.microsoft.com/office/drawing/2014/main" id="{15A65423-10DD-025F-CF25-29B5ECB17B7A}"/>
                </a:ext>
              </a:extLst>
            </p:cNvPr>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15644;p58">
              <a:extLst>
                <a:ext uri="{FF2B5EF4-FFF2-40B4-BE49-F238E27FC236}">
                  <a16:creationId xmlns:a16="http://schemas.microsoft.com/office/drawing/2014/main" id="{1CC97E5A-CAB8-4675-EC72-7067FBA29FC7}"/>
                </a:ext>
              </a:extLst>
            </p:cNvPr>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15645;p58">
              <a:extLst>
                <a:ext uri="{FF2B5EF4-FFF2-40B4-BE49-F238E27FC236}">
                  <a16:creationId xmlns:a16="http://schemas.microsoft.com/office/drawing/2014/main" id="{A4AF3BF4-2D03-8C1A-F315-192A63112F6F}"/>
                </a:ext>
              </a:extLst>
            </p:cNvPr>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15646;p58">
              <a:extLst>
                <a:ext uri="{FF2B5EF4-FFF2-40B4-BE49-F238E27FC236}">
                  <a16:creationId xmlns:a16="http://schemas.microsoft.com/office/drawing/2014/main" id="{00CA00CF-97CD-98B4-3E3E-9DFAC355BBB2}"/>
                </a:ext>
              </a:extLst>
            </p:cNvPr>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15647;p58">
              <a:extLst>
                <a:ext uri="{FF2B5EF4-FFF2-40B4-BE49-F238E27FC236}">
                  <a16:creationId xmlns:a16="http://schemas.microsoft.com/office/drawing/2014/main" id="{D130AF2E-A150-A1CF-C5D6-ACC2209C4F88}"/>
                </a:ext>
              </a:extLst>
            </p:cNvPr>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15648;p58">
              <a:extLst>
                <a:ext uri="{FF2B5EF4-FFF2-40B4-BE49-F238E27FC236}">
                  <a16:creationId xmlns:a16="http://schemas.microsoft.com/office/drawing/2014/main" id="{3A3BB28A-9D1F-90B3-47DF-B75861576D5D}"/>
                </a:ext>
              </a:extLst>
            </p:cNvPr>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15649;p58">
              <a:extLst>
                <a:ext uri="{FF2B5EF4-FFF2-40B4-BE49-F238E27FC236}">
                  <a16:creationId xmlns:a16="http://schemas.microsoft.com/office/drawing/2014/main" id="{3C097F6A-55EA-DF19-D5BE-E17EFD3644F3}"/>
                </a:ext>
              </a:extLst>
            </p:cNvPr>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15650;p58">
              <a:extLst>
                <a:ext uri="{FF2B5EF4-FFF2-40B4-BE49-F238E27FC236}">
                  <a16:creationId xmlns:a16="http://schemas.microsoft.com/office/drawing/2014/main" id="{4772C953-AF5B-AFA7-DE6D-A97C701CAEA7}"/>
                </a:ext>
              </a:extLst>
            </p:cNvPr>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15651;p58">
              <a:extLst>
                <a:ext uri="{FF2B5EF4-FFF2-40B4-BE49-F238E27FC236}">
                  <a16:creationId xmlns:a16="http://schemas.microsoft.com/office/drawing/2014/main" id="{6D897BC5-4865-4916-CEE7-FF6A3BFF0B8E}"/>
                </a:ext>
              </a:extLst>
            </p:cNvPr>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15652;p58">
              <a:extLst>
                <a:ext uri="{FF2B5EF4-FFF2-40B4-BE49-F238E27FC236}">
                  <a16:creationId xmlns:a16="http://schemas.microsoft.com/office/drawing/2014/main" id="{49F3A542-15A6-BD1C-BBCE-4B149A8952F0}"/>
                </a:ext>
              </a:extLst>
            </p:cNvPr>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15653;p58">
              <a:extLst>
                <a:ext uri="{FF2B5EF4-FFF2-40B4-BE49-F238E27FC236}">
                  <a16:creationId xmlns:a16="http://schemas.microsoft.com/office/drawing/2014/main" id="{E77014C8-8211-A6B1-8E67-4F4E6162150B}"/>
                </a:ext>
              </a:extLst>
            </p:cNvPr>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15654;p58">
              <a:extLst>
                <a:ext uri="{FF2B5EF4-FFF2-40B4-BE49-F238E27FC236}">
                  <a16:creationId xmlns:a16="http://schemas.microsoft.com/office/drawing/2014/main" id="{A13738FC-87AF-C76E-F629-828BB71AC294}"/>
                </a:ext>
              </a:extLst>
            </p:cNvPr>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15655;p58">
              <a:extLst>
                <a:ext uri="{FF2B5EF4-FFF2-40B4-BE49-F238E27FC236}">
                  <a16:creationId xmlns:a16="http://schemas.microsoft.com/office/drawing/2014/main" id="{6353E3BB-278A-656C-C5ED-9063F263A0B9}"/>
                </a:ext>
              </a:extLst>
            </p:cNvPr>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15656;p58">
              <a:extLst>
                <a:ext uri="{FF2B5EF4-FFF2-40B4-BE49-F238E27FC236}">
                  <a16:creationId xmlns:a16="http://schemas.microsoft.com/office/drawing/2014/main" id="{F59FEED7-B312-F66E-E502-66BD27BB9E50}"/>
                </a:ext>
              </a:extLst>
            </p:cNvPr>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15657;p58">
              <a:extLst>
                <a:ext uri="{FF2B5EF4-FFF2-40B4-BE49-F238E27FC236}">
                  <a16:creationId xmlns:a16="http://schemas.microsoft.com/office/drawing/2014/main" id="{E6CD3EF6-026D-E1BF-F305-27E91A4C5144}"/>
                </a:ext>
              </a:extLst>
            </p:cNvPr>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15658;p58">
              <a:extLst>
                <a:ext uri="{FF2B5EF4-FFF2-40B4-BE49-F238E27FC236}">
                  <a16:creationId xmlns:a16="http://schemas.microsoft.com/office/drawing/2014/main" id="{D69A7BCB-DE06-70F8-1D7B-D7E9ABBF652D}"/>
                </a:ext>
              </a:extLst>
            </p:cNvPr>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15659;p58">
              <a:extLst>
                <a:ext uri="{FF2B5EF4-FFF2-40B4-BE49-F238E27FC236}">
                  <a16:creationId xmlns:a16="http://schemas.microsoft.com/office/drawing/2014/main" id="{F2D349CC-2C16-33AA-E5B7-0C8160B85863}"/>
                </a:ext>
              </a:extLst>
            </p:cNvPr>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15660;p58">
              <a:extLst>
                <a:ext uri="{FF2B5EF4-FFF2-40B4-BE49-F238E27FC236}">
                  <a16:creationId xmlns:a16="http://schemas.microsoft.com/office/drawing/2014/main" id="{47DCB7A8-70E1-A82E-2C53-29C0B26693D2}"/>
                </a:ext>
              </a:extLst>
            </p:cNvPr>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15661;p58">
              <a:extLst>
                <a:ext uri="{FF2B5EF4-FFF2-40B4-BE49-F238E27FC236}">
                  <a16:creationId xmlns:a16="http://schemas.microsoft.com/office/drawing/2014/main" id="{ED28F67A-F819-59B5-41DC-D11B6BB87618}"/>
                </a:ext>
              </a:extLst>
            </p:cNvPr>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15662;p58">
              <a:extLst>
                <a:ext uri="{FF2B5EF4-FFF2-40B4-BE49-F238E27FC236}">
                  <a16:creationId xmlns:a16="http://schemas.microsoft.com/office/drawing/2014/main" id="{E4CEA07F-A3B0-CDF1-E6C9-76C8B29C1C81}"/>
                </a:ext>
              </a:extLst>
            </p:cNvPr>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15663;p58">
              <a:extLst>
                <a:ext uri="{FF2B5EF4-FFF2-40B4-BE49-F238E27FC236}">
                  <a16:creationId xmlns:a16="http://schemas.microsoft.com/office/drawing/2014/main" id="{F6CFBDD8-B0BD-EFA4-3CE2-CF02B088B987}"/>
                </a:ext>
              </a:extLst>
            </p:cNvPr>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15664;p58">
              <a:extLst>
                <a:ext uri="{FF2B5EF4-FFF2-40B4-BE49-F238E27FC236}">
                  <a16:creationId xmlns:a16="http://schemas.microsoft.com/office/drawing/2014/main" id="{E219039D-9ED9-A6C1-8097-18EB641EDCA9}"/>
                </a:ext>
              </a:extLst>
            </p:cNvPr>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15665;p58">
              <a:extLst>
                <a:ext uri="{FF2B5EF4-FFF2-40B4-BE49-F238E27FC236}">
                  <a16:creationId xmlns:a16="http://schemas.microsoft.com/office/drawing/2014/main" id="{44A02F13-6E23-357F-90DC-5FA61CA23BC0}"/>
                </a:ext>
              </a:extLst>
            </p:cNvPr>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15666;p58">
              <a:extLst>
                <a:ext uri="{FF2B5EF4-FFF2-40B4-BE49-F238E27FC236}">
                  <a16:creationId xmlns:a16="http://schemas.microsoft.com/office/drawing/2014/main" id="{2A1508D1-8A34-81DA-FBB6-CC71BAABB61D}"/>
                </a:ext>
              </a:extLst>
            </p:cNvPr>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15667;p58">
              <a:extLst>
                <a:ext uri="{FF2B5EF4-FFF2-40B4-BE49-F238E27FC236}">
                  <a16:creationId xmlns:a16="http://schemas.microsoft.com/office/drawing/2014/main" id="{AF0FA54C-BBBC-0CAF-24D3-5279E7614B25}"/>
                </a:ext>
              </a:extLst>
            </p:cNvPr>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15668;p58">
              <a:extLst>
                <a:ext uri="{FF2B5EF4-FFF2-40B4-BE49-F238E27FC236}">
                  <a16:creationId xmlns:a16="http://schemas.microsoft.com/office/drawing/2014/main" id="{DB561396-47B1-EB40-F218-BE6E21512E96}"/>
                </a:ext>
              </a:extLst>
            </p:cNvPr>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15669;p58">
              <a:extLst>
                <a:ext uri="{FF2B5EF4-FFF2-40B4-BE49-F238E27FC236}">
                  <a16:creationId xmlns:a16="http://schemas.microsoft.com/office/drawing/2014/main" id="{3F95207C-49EF-ECF2-9032-FAAF4D1D6CBB}"/>
                </a:ext>
              </a:extLst>
            </p:cNvPr>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15670;p58">
              <a:extLst>
                <a:ext uri="{FF2B5EF4-FFF2-40B4-BE49-F238E27FC236}">
                  <a16:creationId xmlns:a16="http://schemas.microsoft.com/office/drawing/2014/main" id="{726B8A8A-631E-470C-AE03-EF9D309B3962}"/>
                </a:ext>
              </a:extLst>
            </p:cNvPr>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15671;p58">
              <a:extLst>
                <a:ext uri="{FF2B5EF4-FFF2-40B4-BE49-F238E27FC236}">
                  <a16:creationId xmlns:a16="http://schemas.microsoft.com/office/drawing/2014/main" id="{8DE35911-F4E4-DBE3-F0D5-838DFB439362}"/>
                </a:ext>
              </a:extLst>
            </p:cNvPr>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15672;p58">
              <a:extLst>
                <a:ext uri="{FF2B5EF4-FFF2-40B4-BE49-F238E27FC236}">
                  <a16:creationId xmlns:a16="http://schemas.microsoft.com/office/drawing/2014/main" id="{4F6310E5-22CA-DA42-72DB-4AC8B3998AF6}"/>
                </a:ext>
              </a:extLst>
            </p:cNvPr>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15673;p58">
              <a:extLst>
                <a:ext uri="{FF2B5EF4-FFF2-40B4-BE49-F238E27FC236}">
                  <a16:creationId xmlns:a16="http://schemas.microsoft.com/office/drawing/2014/main" id="{15DD3AEE-53F9-4A20-4815-6A69EF6EB294}"/>
                </a:ext>
              </a:extLst>
            </p:cNvPr>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15674;p58">
              <a:extLst>
                <a:ext uri="{FF2B5EF4-FFF2-40B4-BE49-F238E27FC236}">
                  <a16:creationId xmlns:a16="http://schemas.microsoft.com/office/drawing/2014/main" id="{8FDE46E5-E87B-FDC5-0B68-B939AA3980B4}"/>
                </a:ext>
              </a:extLst>
            </p:cNvPr>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15675;p58">
              <a:extLst>
                <a:ext uri="{FF2B5EF4-FFF2-40B4-BE49-F238E27FC236}">
                  <a16:creationId xmlns:a16="http://schemas.microsoft.com/office/drawing/2014/main" id="{982EA33E-743B-BE4F-59AF-58B49BCD94B1}"/>
                </a:ext>
              </a:extLst>
            </p:cNvPr>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15676;p58">
              <a:extLst>
                <a:ext uri="{FF2B5EF4-FFF2-40B4-BE49-F238E27FC236}">
                  <a16:creationId xmlns:a16="http://schemas.microsoft.com/office/drawing/2014/main" id="{BE559B68-A01C-D63D-EAF7-E6EA4DC786BC}"/>
                </a:ext>
              </a:extLst>
            </p:cNvPr>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15677;p58">
              <a:extLst>
                <a:ext uri="{FF2B5EF4-FFF2-40B4-BE49-F238E27FC236}">
                  <a16:creationId xmlns:a16="http://schemas.microsoft.com/office/drawing/2014/main" id="{18E52F5F-CAD5-0210-0228-1ACAF69CD08F}"/>
                </a:ext>
              </a:extLst>
            </p:cNvPr>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15678;p58">
              <a:extLst>
                <a:ext uri="{FF2B5EF4-FFF2-40B4-BE49-F238E27FC236}">
                  <a16:creationId xmlns:a16="http://schemas.microsoft.com/office/drawing/2014/main" id="{BEAD70DB-5F6E-B389-ED81-BF5EEBD52916}"/>
                </a:ext>
              </a:extLst>
            </p:cNvPr>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15679;p58">
              <a:extLst>
                <a:ext uri="{FF2B5EF4-FFF2-40B4-BE49-F238E27FC236}">
                  <a16:creationId xmlns:a16="http://schemas.microsoft.com/office/drawing/2014/main" id="{650C22FF-BBB4-0290-35F1-B1EE9A61284D}"/>
                </a:ext>
              </a:extLst>
            </p:cNvPr>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15680;p58">
              <a:extLst>
                <a:ext uri="{FF2B5EF4-FFF2-40B4-BE49-F238E27FC236}">
                  <a16:creationId xmlns:a16="http://schemas.microsoft.com/office/drawing/2014/main" id="{9E2AE37C-AD1D-9678-203F-0E34260C32DF}"/>
                </a:ext>
              </a:extLst>
            </p:cNvPr>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15681;p58">
              <a:extLst>
                <a:ext uri="{FF2B5EF4-FFF2-40B4-BE49-F238E27FC236}">
                  <a16:creationId xmlns:a16="http://schemas.microsoft.com/office/drawing/2014/main" id="{9E17179C-F983-194D-50D4-495886A34D34}"/>
                </a:ext>
              </a:extLst>
            </p:cNvPr>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15682;p58">
              <a:extLst>
                <a:ext uri="{FF2B5EF4-FFF2-40B4-BE49-F238E27FC236}">
                  <a16:creationId xmlns:a16="http://schemas.microsoft.com/office/drawing/2014/main" id="{477E462C-4EFC-488C-FD84-9B6D215A14D6}"/>
                </a:ext>
              </a:extLst>
            </p:cNvPr>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15683;p58">
              <a:extLst>
                <a:ext uri="{FF2B5EF4-FFF2-40B4-BE49-F238E27FC236}">
                  <a16:creationId xmlns:a16="http://schemas.microsoft.com/office/drawing/2014/main" id="{FA5D3123-6FDA-C9AC-A49E-0E60EB838485}"/>
                </a:ext>
              </a:extLst>
            </p:cNvPr>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15684;p58">
              <a:extLst>
                <a:ext uri="{FF2B5EF4-FFF2-40B4-BE49-F238E27FC236}">
                  <a16:creationId xmlns:a16="http://schemas.microsoft.com/office/drawing/2014/main" id="{A8740BD1-AC9A-2E37-4741-5AE84FCD571E}"/>
                </a:ext>
              </a:extLst>
            </p:cNvPr>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15685;p58">
              <a:extLst>
                <a:ext uri="{FF2B5EF4-FFF2-40B4-BE49-F238E27FC236}">
                  <a16:creationId xmlns:a16="http://schemas.microsoft.com/office/drawing/2014/main" id="{C9417DD5-8D5C-620E-29B6-8DD8A9D1E1BF}"/>
                </a:ext>
              </a:extLst>
            </p:cNvPr>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15686;p58">
              <a:extLst>
                <a:ext uri="{FF2B5EF4-FFF2-40B4-BE49-F238E27FC236}">
                  <a16:creationId xmlns:a16="http://schemas.microsoft.com/office/drawing/2014/main" id="{8E091E1C-B9E5-6B28-F9A1-067A4AF7FDAE}"/>
                </a:ext>
              </a:extLst>
            </p:cNvPr>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15687;p58">
              <a:extLst>
                <a:ext uri="{FF2B5EF4-FFF2-40B4-BE49-F238E27FC236}">
                  <a16:creationId xmlns:a16="http://schemas.microsoft.com/office/drawing/2014/main" id="{2FB81D50-4AD5-CBFE-0FBD-E04B29C8BF11}"/>
                </a:ext>
              </a:extLst>
            </p:cNvPr>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15688;p58">
              <a:extLst>
                <a:ext uri="{FF2B5EF4-FFF2-40B4-BE49-F238E27FC236}">
                  <a16:creationId xmlns:a16="http://schemas.microsoft.com/office/drawing/2014/main" id="{FD29052A-9522-39AE-402A-C3AB7C1FE1CD}"/>
                </a:ext>
              </a:extLst>
            </p:cNvPr>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15689;p58">
              <a:extLst>
                <a:ext uri="{FF2B5EF4-FFF2-40B4-BE49-F238E27FC236}">
                  <a16:creationId xmlns:a16="http://schemas.microsoft.com/office/drawing/2014/main" id="{3F7E38BC-E41D-1F1D-51D2-267F4B535084}"/>
                </a:ext>
              </a:extLst>
            </p:cNvPr>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15690;p58">
              <a:extLst>
                <a:ext uri="{FF2B5EF4-FFF2-40B4-BE49-F238E27FC236}">
                  <a16:creationId xmlns:a16="http://schemas.microsoft.com/office/drawing/2014/main" id="{81F74D06-C5DE-C5A7-818F-C51F2E23D12D}"/>
                </a:ext>
              </a:extLst>
            </p:cNvPr>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15691;p58">
              <a:extLst>
                <a:ext uri="{FF2B5EF4-FFF2-40B4-BE49-F238E27FC236}">
                  <a16:creationId xmlns:a16="http://schemas.microsoft.com/office/drawing/2014/main" id="{FF5A7C11-BBF7-0E47-20DB-CDDCE9FFE364}"/>
                </a:ext>
              </a:extLst>
            </p:cNvPr>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15692;p58">
              <a:extLst>
                <a:ext uri="{FF2B5EF4-FFF2-40B4-BE49-F238E27FC236}">
                  <a16:creationId xmlns:a16="http://schemas.microsoft.com/office/drawing/2014/main" id="{0035C9A3-EFA9-383B-357C-41A8D11D0907}"/>
                </a:ext>
              </a:extLst>
            </p:cNvPr>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15693;p58">
              <a:extLst>
                <a:ext uri="{FF2B5EF4-FFF2-40B4-BE49-F238E27FC236}">
                  <a16:creationId xmlns:a16="http://schemas.microsoft.com/office/drawing/2014/main" id="{B16EC3C8-7826-ED29-C60B-B821602F21A0}"/>
                </a:ext>
              </a:extLst>
            </p:cNvPr>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15694;p58">
              <a:extLst>
                <a:ext uri="{FF2B5EF4-FFF2-40B4-BE49-F238E27FC236}">
                  <a16:creationId xmlns:a16="http://schemas.microsoft.com/office/drawing/2014/main" id="{A1A9BB84-23B1-32CD-E9A7-A62884BE7C6D}"/>
                </a:ext>
              </a:extLst>
            </p:cNvPr>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15695;p58">
              <a:extLst>
                <a:ext uri="{FF2B5EF4-FFF2-40B4-BE49-F238E27FC236}">
                  <a16:creationId xmlns:a16="http://schemas.microsoft.com/office/drawing/2014/main" id="{309D6626-44BD-7453-2418-16FB24F59C49}"/>
                </a:ext>
              </a:extLst>
            </p:cNvPr>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15696;p58">
              <a:extLst>
                <a:ext uri="{FF2B5EF4-FFF2-40B4-BE49-F238E27FC236}">
                  <a16:creationId xmlns:a16="http://schemas.microsoft.com/office/drawing/2014/main" id="{9ACF92C8-37E4-DFDF-C451-98722594864A}"/>
                </a:ext>
              </a:extLst>
            </p:cNvPr>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15697;p58">
              <a:extLst>
                <a:ext uri="{FF2B5EF4-FFF2-40B4-BE49-F238E27FC236}">
                  <a16:creationId xmlns:a16="http://schemas.microsoft.com/office/drawing/2014/main" id="{E6A836ED-28D6-9F92-5783-6F7E7A1627DB}"/>
                </a:ext>
              </a:extLst>
            </p:cNvPr>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15698;p58">
              <a:extLst>
                <a:ext uri="{FF2B5EF4-FFF2-40B4-BE49-F238E27FC236}">
                  <a16:creationId xmlns:a16="http://schemas.microsoft.com/office/drawing/2014/main" id="{3F362AB9-C402-0F3E-AAA4-548DBB0117AC}"/>
                </a:ext>
              </a:extLst>
            </p:cNvPr>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15699;p58">
              <a:extLst>
                <a:ext uri="{FF2B5EF4-FFF2-40B4-BE49-F238E27FC236}">
                  <a16:creationId xmlns:a16="http://schemas.microsoft.com/office/drawing/2014/main" id="{A90C8343-7290-6A3C-43D3-00DD4E0D1E33}"/>
                </a:ext>
              </a:extLst>
            </p:cNvPr>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15700;p58">
              <a:extLst>
                <a:ext uri="{FF2B5EF4-FFF2-40B4-BE49-F238E27FC236}">
                  <a16:creationId xmlns:a16="http://schemas.microsoft.com/office/drawing/2014/main" id="{9ECA5C40-3905-1F15-60FA-FE261D4A6E55}"/>
                </a:ext>
              </a:extLst>
            </p:cNvPr>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15701;p58">
              <a:extLst>
                <a:ext uri="{FF2B5EF4-FFF2-40B4-BE49-F238E27FC236}">
                  <a16:creationId xmlns:a16="http://schemas.microsoft.com/office/drawing/2014/main" id="{538FE085-702F-F1B1-E96A-7205BE668A5D}"/>
                </a:ext>
              </a:extLst>
            </p:cNvPr>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15702;p58">
              <a:extLst>
                <a:ext uri="{FF2B5EF4-FFF2-40B4-BE49-F238E27FC236}">
                  <a16:creationId xmlns:a16="http://schemas.microsoft.com/office/drawing/2014/main" id="{D8F612F9-AC63-E170-F547-8C528C2CF008}"/>
                </a:ext>
              </a:extLst>
            </p:cNvPr>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15703;p58">
              <a:extLst>
                <a:ext uri="{FF2B5EF4-FFF2-40B4-BE49-F238E27FC236}">
                  <a16:creationId xmlns:a16="http://schemas.microsoft.com/office/drawing/2014/main" id="{E891B049-93D6-9969-D1D6-E60A772FCEC4}"/>
                </a:ext>
              </a:extLst>
            </p:cNvPr>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15704;p58">
              <a:extLst>
                <a:ext uri="{FF2B5EF4-FFF2-40B4-BE49-F238E27FC236}">
                  <a16:creationId xmlns:a16="http://schemas.microsoft.com/office/drawing/2014/main" id="{6A9FAF79-BC58-333F-E270-D19DAC4F1D07}"/>
                </a:ext>
              </a:extLst>
            </p:cNvPr>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15705;p58">
              <a:extLst>
                <a:ext uri="{FF2B5EF4-FFF2-40B4-BE49-F238E27FC236}">
                  <a16:creationId xmlns:a16="http://schemas.microsoft.com/office/drawing/2014/main" id="{E0D10001-7B71-154A-A73F-437262EBCD36}"/>
                </a:ext>
              </a:extLst>
            </p:cNvPr>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15706;p58">
              <a:extLst>
                <a:ext uri="{FF2B5EF4-FFF2-40B4-BE49-F238E27FC236}">
                  <a16:creationId xmlns:a16="http://schemas.microsoft.com/office/drawing/2014/main" id="{01CFE3DF-6F35-CDEE-CA86-EFD51A123BEB}"/>
                </a:ext>
              </a:extLst>
            </p:cNvPr>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15707;p58">
              <a:extLst>
                <a:ext uri="{FF2B5EF4-FFF2-40B4-BE49-F238E27FC236}">
                  <a16:creationId xmlns:a16="http://schemas.microsoft.com/office/drawing/2014/main" id="{2E0B07B2-DBA7-70B6-418E-6BCC3A1C14FD}"/>
                </a:ext>
              </a:extLst>
            </p:cNvPr>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15708;p58">
              <a:extLst>
                <a:ext uri="{FF2B5EF4-FFF2-40B4-BE49-F238E27FC236}">
                  <a16:creationId xmlns:a16="http://schemas.microsoft.com/office/drawing/2014/main" id="{8B7A0837-53DA-C19B-D05C-487DDFBE10D3}"/>
                </a:ext>
              </a:extLst>
            </p:cNvPr>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15709;p58">
              <a:extLst>
                <a:ext uri="{FF2B5EF4-FFF2-40B4-BE49-F238E27FC236}">
                  <a16:creationId xmlns:a16="http://schemas.microsoft.com/office/drawing/2014/main" id="{61B9901D-CC44-0518-04C0-12BC52319CFB}"/>
                </a:ext>
              </a:extLst>
            </p:cNvPr>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15710;p58">
              <a:extLst>
                <a:ext uri="{FF2B5EF4-FFF2-40B4-BE49-F238E27FC236}">
                  <a16:creationId xmlns:a16="http://schemas.microsoft.com/office/drawing/2014/main" id="{4AA181CC-89BA-C33B-A555-4E2E79BAAA8D}"/>
                </a:ext>
              </a:extLst>
            </p:cNvPr>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15711;p58">
              <a:extLst>
                <a:ext uri="{FF2B5EF4-FFF2-40B4-BE49-F238E27FC236}">
                  <a16:creationId xmlns:a16="http://schemas.microsoft.com/office/drawing/2014/main" id="{DF3CAF6D-4051-FD67-8953-06741333E3FB}"/>
                </a:ext>
              </a:extLst>
            </p:cNvPr>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15712;p58">
              <a:extLst>
                <a:ext uri="{FF2B5EF4-FFF2-40B4-BE49-F238E27FC236}">
                  <a16:creationId xmlns:a16="http://schemas.microsoft.com/office/drawing/2014/main" id="{8B146ABD-95CC-4D9E-027B-640F667F658D}"/>
                </a:ext>
              </a:extLst>
            </p:cNvPr>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15713;p58">
              <a:extLst>
                <a:ext uri="{FF2B5EF4-FFF2-40B4-BE49-F238E27FC236}">
                  <a16:creationId xmlns:a16="http://schemas.microsoft.com/office/drawing/2014/main" id="{2A9B5F57-7DB3-BDE3-FE5C-0AF85D28F20C}"/>
                </a:ext>
              </a:extLst>
            </p:cNvPr>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15714;p58">
              <a:extLst>
                <a:ext uri="{FF2B5EF4-FFF2-40B4-BE49-F238E27FC236}">
                  <a16:creationId xmlns:a16="http://schemas.microsoft.com/office/drawing/2014/main" id="{B02576F1-B315-03EC-E13B-62915F588334}"/>
                </a:ext>
              </a:extLst>
            </p:cNvPr>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15715;p58">
              <a:extLst>
                <a:ext uri="{FF2B5EF4-FFF2-40B4-BE49-F238E27FC236}">
                  <a16:creationId xmlns:a16="http://schemas.microsoft.com/office/drawing/2014/main" id="{5B97A829-E046-A595-3464-AC85EEE2AA23}"/>
                </a:ext>
              </a:extLst>
            </p:cNvPr>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15716;p58">
              <a:extLst>
                <a:ext uri="{FF2B5EF4-FFF2-40B4-BE49-F238E27FC236}">
                  <a16:creationId xmlns:a16="http://schemas.microsoft.com/office/drawing/2014/main" id="{0E1B398B-5840-D0AA-F9EB-4D83F3084FC2}"/>
                </a:ext>
              </a:extLst>
            </p:cNvPr>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15717;p58">
              <a:extLst>
                <a:ext uri="{FF2B5EF4-FFF2-40B4-BE49-F238E27FC236}">
                  <a16:creationId xmlns:a16="http://schemas.microsoft.com/office/drawing/2014/main" id="{522106E5-EA6D-0A5F-7E25-996B0C1C60FB}"/>
                </a:ext>
              </a:extLst>
            </p:cNvPr>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15718;p58">
              <a:extLst>
                <a:ext uri="{FF2B5EF4-FFF2-40B4-BE49-F238E27FC236}">
                  <a16:creationId xmlns:a16="http://schemas.microsoft.com/office/drawing/2014/main" id="{92C1C5C2-3F07-B513-2A4A-7836ED161F6D}"/>
                </a:ext>
              </a:extLst>
            </p:cNvPr>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15719;p58">
              <a:extLst>
                <a:ext uri="{FF2B5EF4-FFF2-40B4-BE49-F238E27FC236}">
                  <a16:creationId xmlns:a16="http://schemas.microsoft.com/office/drawing/2014/main" id="{CFA94C60-EFBA-7164-997B-EA3C9A6CF161}"/>
                </a:ext>
              </a:extLst>
            </p:cNvPr>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15720;p58">
              <a:extLst>
                <a:ext uri="{FF2B5EF4-FFF2-40B4-BE49-F238E27FC236}">
                  <a16:creationId xmlns:a16="http://schemas.microsoft.com/office/drawing/2014/main" id="{A39939F6-D5C9-FA01-885A-D6738725AF70}"/>
                </a:ext>
              </a:extLst>
            </p:cNvPr>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15721;p58">
              <a:extLst>
                <a:ext uri="{FF2B5EF4-FFF2-40B4-BE49-F238E27FC236}">
                  <a16:creationId xmlns:a16="http://schemas.microsoft.com/office/drawing/2014/main" id="{3DC9F6D2-CF36-AC9C-9017-7E89B4362125}"/>
                </a:ext>
              </a:extLst>
            </p:cNvPr>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15722;p58">
              <a:extLst>
                <a:ext uri="{FF2B5EF4-FFF2-40B4-BE49-F238E27FC236}">
                  <a16:creationId xmlns:a16="http://schemas.microsoft.com/office/drawing/2014/main" id="{82C75C02-DD4E-01D1-363A-007621553F9E}"/>
                </a:ext>
              </a:extLst>
            </p:cNvPr>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15723;p58">
              <a:extLst>
                <a:ext uri="{FF2B5EF4-FFF2-40B4-BE49-F238E27FC236}">
                  <a16:creationId xmlns:a16="http://schemas.microsoft.com/office/drawing/2014/main" id="{2D9BF29A-A85B-0B07-1492-59F8E6E980C5}"/>
                </a:ext>
              </a:extLst>
            </p:cNvPr>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15724;p58">
              <a:extLst>
                <a:ext uri="{FF2B5EF4-FFF2-40B4-BE49-F238E27FC236}">
                  <a16:creationId xmlns:a16="http://schemas.microsoft.com/office/drawing/2014/main" id="{7DE154A9-CC27-6C1C-BCCD-CDC62F06B5F6}"/>
                </a:ext>
              </a:extLst>
            </p:cNvPr>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15725;p58">
              <a:extLst>
                <a:ext uri="{FF2B5EF4-FFF2-40B4-BE49-F238E27FC236}">
                  <a16:creationId xmlns:a16="http://schemas.microsoft.com/office/drawing/2014/main" id="{9DDD510F-C6BC-2F41-4D3B-298BFE3938AE}"/>
                </a:ext>
              </a:extLst>
            </p:cNvPr>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15726;p58">
              <a:extLst>
                <a:ext uri="{FF2B5EF4-FFF2-40B4-BE49-F238E27FC236}">
                  <a16:creationId xmlns:a16="http://schemas.microsoft.com/office/drawing/2014/main" id="{13F43D95-40F2-115F-F9C0-F2435AC485B0}"/>
                </a:ext>
              </a:extLst>
            </p:cNvPr>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15727;p58">
              <a:extLst>
                <a:ext uri="{FF2B5EF4-FFF2-40B4-BE49-F238E27FC236}">
                  <a16:creationId xmlns:a16="http://schemas.microsoft.com/office/drawing/2014/main" id="{C20C8570-BA6F-79CB-14A0-71F0A1A0A2B3}"/>
                </a:ext>
              </a:extLst>
            </p:cNvPr>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15728;p58">
              <a:extLst>
                <a:ext uri="{FF2B5EF4-FFF2-40B4-BE49-F238E27FC236}">
                  <a16:creationId xmlns:a16="http://schemas.microsoft.com/office/drawing/2014/main" id="{D8AA777F-A798-8DA8-86C4-69C533269968}"/>
                </a:ext>
              </a:extLst>
            </p:cNvPr>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15729;p58">
              <a:extLst>
                <a:ext uri="{FF2B5EF4-FFF2-40B4-BE49-F238E27FC236}">
                  <a16:creationId xmlns:a16="http://schemas.microsoft.com/office/drawing/2014/main" id="{79E71895-007A-89D8-9609-700B2A84E4FA}"/>
                </a:ext>
              </a:extLst>
            </p:cNvPr>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15730;p58">
              <a:extLst>
                <a:ext uri="{FF2B5EF4-FFF2-40B4-BE49-F238E27FC236}">
                  <a16:creationId xmlns:a16="http://schemas.microsoft.com/office/drawing/2014/main" id="{81860818-175A-0316-DCFA-D1C61FC8925C}"/>
                </a:ext>
              </a:extLst>
            </p:cNvPr>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15731;p58">
              <a:extLst>
                <a:ext uri="{FF2B5EF4-FFF2-40B4-BE49-F238E27FC236}">
                  <a16:creationId xmlns:a16="http://schemas.microsoft.com/office/drawing/2014/main" id="{F1FCC25F-AD21-7E2A-2E6A-D624F2E84996}"/>
                </a:ext>
              </a:extLst>
            </p:cNvPr>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15732;p58">
              <a:extLst>
                <a:ext uri="{FF2B5EF4-FFF2-40B4-BE49-F238E27FC236}">
                  <a16:creationId xmlns:a16="http://schemas.microsoft.com/office/drawing/2014/main" id="{39FFEE66-8A72-1DF5-1EB5-CC8254E5C398}"/>
                </a:ext>
              </a:extLst>
            </p:cNvPr>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15733;p58">
              <a:extLst>
                <a:ext uri="{FF2B5EF4-FFF2-40B4-BE49-F238E27FC236}">
                  <a16:creationId xmlns:a16="http://schemas.microsoft.com/office/drawing/2014/main" id="{3DA251F6-B52C-C515-E8A8-37D0AD53B8F2}"/>
                </a:ext>
              </a:extLst>
            </p:cNvPr>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15734;p58">
              <a:extLst>
                <a:ext uri="{FF2B5EF4-FFF2-40B4-BE49-F238E27FC236}">
                  <a16:creationId xmlns:a16="http://schemas.microsoft.com/office/drawing/2014/main" id="{1682F257-97B0-431A-4EBD-96AC4EAF61B9}"/>
                </a:ext>
              </a:extLst>
            </p:cNvPr>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15735;p58">
              <a:extLst>
                <a:ext uri="{FF2B5EF4-FFF2-40B4-BE49-F238E27FC236}">
                  <a16:creationId xmlns:a16="http://schemas.microsoft.com/office/drawing/2014/main" id="{5D2EA486-6B58-E84F-7C8C-4FC14CFC2E80}"/>
                </a:ext>
              </a:extLst>
            </p:cNvPr>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15736;p58">
              <a:extLst>
                <a:ext uri="{FF2B5EF4-FFF2-40B4-BE49-F238E27FC236}">
                  <a16:creationId xmlns:a16="http://schemas.microsoft.com/office/drawing/2014/main" id="{0F6E1384-832B-2E19-707A-74731AF44657}"/>
                </a:ext>
              </a:extLst>
            </p:cNvPr>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15737;p58">
              <a:extLst>
                <a:ext uri="{FF2B5EF4-FFF2-40B4-BE49-F238E27FC236}">
                  <a16:creationId xmlns:a16="http://schemas.microsoft.com/office/drawing/2014/main" id="{0D371C1E-13E4-900C-9BB8-612A1B6E04E7}"/>
                </a:ext>
              </a:extLst>
            </p:cNvPr>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15738;p58">
              <a:extLst>
                <a:ext uri="{FF2B5EF4-FFF2-40B4-BE49-F238E27FC236}">
                  <a16:creationId xmlns:a16="http://schemas.microsoft.com/office/drawing/2014/main" id="{9418CBEF-88E6-DE2A-CA35-97688C987139}"/>
                </a:ext>
              </a:extLst>
            </p:cNvPr>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15739;p58">
              <a:extLst>
                <a:ext uri="{FF2B5EF4-FFF2-40B4-BE49-F238E27FC236}">
                  <a16:creationId xmlns:a16="http://schemas.microsoft.com/office/drawing/2014/main" id="{D65F99A7-6896-076D-CBEC-9B68AE14A2C4}"/>
                </a:ext>
              </a:extLst>
            </p:cNvPr>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15740;p58">
              <a:extLst>
                <a:ext uri="{FF2B5EF4-FFF2-40B4-BE49-F238E27FC236}">
                  <a16:creationId xmlns:a16="http://schemas.microsoft.com/office/drawing/2014/main" id="{01FF4344-89D8-29B1-7518-C87C0D1581C6}"/>
                </a:ext>
              </a:extLst>
            </p:cNvPr>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15741;p58">
              <a:extLst>
                <a:ext uri="{FF2B5EF4-FFF2-40B4-BE49-F238E27FC236}">
                  <a16:creationId xmlns:a16="http://schemas.microsoft.com/office/drawing/2014/main" id="{AACEEAF5-79BF-CF06-9E70-EF24886CC1BF}"/>
                </a:ext>
              </a:extLst>
            </p:cNvPr>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15742;p58">
              <a:extLst>
                <a:ext uri="{FF2B5EF4-FFF2-40B4-BE49-F238E27FC236}">
                  <a16:creationId xmlns:a16="http://schemas.microsoft.com/office/drawing/2014/main" id="{C830D68C-1F1B-941C-FCDF-B0F1A0903C53}"/>
                </a:ext>
              </a:extLst>
            </p:cNvPr>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15743;p58">
              <a:extLst>
                <a:ext uri="{FF2B5EF4-FFF2-40B4-BE49-F238E27FC236}">
                  <a16:creationId xmlns:a16="http://schemas.microsoft.com/office/drawing/2014/main" id="{83DD930C-403B-34B8-4D74-51B730CA16BD}"/>
                </a:ext>
              </a:extLst>
            </p:cNvPr>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15744;p58">
              <a:extLst>
                <a:ext uri="{FF2B5EF4-FFF2-40B4-BE49-F238E27FC236}">
                  <a16:creationId xmlns:a16="http://schemas.microsoft.com/office/drawing/2014/main" id="{B69CC283-7164-BC67-DA0F-22B5021DEF5D}"/>
                </a:ext>
              </a:extLst>
            </p:cNvPr>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15745;p58">
              <a:extLst>
                <a:ext uri="{FF2B5EF4-FFF2-40B4-BE49-F238E27FC236}">
                  <a16:creationId xmlns:a16="http://schemas.microsoft.com/office/drawing/2014/main" id="{17BB0C19-1F0A-E9B9-D914-4836A0B2EC6D}"/>
                </a:ext>
              </a:extLst>
            </p:cNvPr>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15746;p58">
              <a:extLst>
                <a:ext uri="{FF2B5EF4-FFF2-40B4-BE49-F238E27FC236}">
                  <a16:creationId xmlns:a16="http://schemas.microsoft.com/office/drawing/2014/main" id="{8D721780-9258-20F5-E630-387751CD8E2D}"/>
                </a:ext>
              </a:extLst>
            </p:cNvPr>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15747;p58">
              <a:extLst>
                <a:ext uri="{FF2B5EF4-FFF2-40B4-BE49-F238E27FC236}">
                  <a16:creationId xmlns:a16="http://schemas.microsoft.com/office/drawing/2014/main" id="{B9003EA7-763D-240E-E414-EE6813A1A24D}"/>
                </a:ext>
              </a:extLst>
            </p:cNvPr>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15748;p58">
              <a:extLst>
                <a:ext uri="{FF2B5EF4-FFF2-40B4-BE49-F238E27FC236}">
                  <a16:creationId xmlns:a16="http://schemas.microsoft.com/office/drawing/2014/main" id="{28A05C06-3482-F303-4D00-28EA0FA1456B}"/>
                </a:ext>
              </a:extLst>
            </p:cNvPr>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15749;p58">
              <a:extLst>
                <a:ext uri="{FF2B5EF4-FFF2-40B4-BE49-F238E27FC236}">
                  <a16:creationId xmlns:a16="http://schemas.microsoft.com/office/drawing/2014/main" id="{3882554C-3A5D-A262-60FA-775DA8AE42EE}"/>
                </a:ext>
              </a:extLst>
            </p:cNvPr>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15750;p58">
              <a:extLst>
                <a:ext uri="{FF2B5EF4-FFF2-40B4-BE49-F238E27FC236}">
                  <a16:creationId xmlns:a16="http://schemas.microsoft.com/office/drawing/2014/main" id="{3B32DF1B-C42B-D5DD-8412-94DDC0F1AA09}"/>
                </a:ext>
              </a:extLst>
            </p:cNvPr>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15751;p58">
              <a:extLst>
                <a:ext uri="{FF2B5EF4-FFF2-40B4-BE49-F238E27FC236}">
                  <a16:creationId xmlns:a16="http://schemas.microsoft.com/office/drawing/2014/main" id="{C1FCADA3-17DA-22D0-10BB-D6E8243ABBBF}"/>
                </a:ext>
              </a:extLst>
            </p:cNvPr>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15752;p58">
              <a:extLst>
                <a:ext uri="{FF2B5EF4-FFF2-40B4-BE49-F238E27FC236}">
                  <a16:creationId xmlns:a16="http://schemas.microsoft.com/office/drawing/2014/main" id="{621936EF-B6D4-EC7A-B728-04D055340DB4}"/>
                </a:ext>
              </a:extLst>
            </p:cNvPr>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15753;p58">
              <a:extLst>
                <a:ext uri="{FF2B5EF4-FFF2-40B4-BE49-F238E27FC236}">
                  <a16:creationId xmlns:a16="http://schemas.microsoft.com/office/drawing/2014/main" id="{6A592D88-A571-C001-A3D8-2B54E03783CE}"/>
                </a:ext>
              </a:extLst>
            </p:cNvPr>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15754;p58">
              <a:extLst>
                <a:ext uri="{FF2B5EF4-FFF2-40B4-BE49-F238E27FC236}">
                  <a16:creationId xmlns:a16="http://schemas.microsoft.com/office/drawing/2014/main" id="{9228BDA9-C80A-B99D-9F79-D42A7FEA0A97}"/>
                </a:ext>
              </a:extLst>
            </p:cNvPr>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15755;p58">
              <a:extLst>
                <a:ext uri="{FF2B5EF4-FFF2-40B4-BE49-F238E27FC236}">
                  <a16:creationId xmlns:a16="http://schemas.microsoft.com/office/drawing/2014/main" id="{299262AA-3036-016A-BFC3-018DB950D8E7}"/>
                </a:ext>
              </a:extLst>
            </p:cNvPr>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15756;p58">
              <a:extLst>
                <a:ext uri="{FF2B5EF4-FFF2-40B4-BE49-F238E27FC236}">
                  <a16:creationId xmlns:a16="http://schemas.microsoft.com/office/drawing/2014/main" id="{321F132F-E9F6-4BEE-B5AB-2C6933540887}"/>
                </a:ext>
              </a:extLst>
            </p:cNvPr>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15757;p58">
              <a:extLst>
                <a:ext uri="{FF2B5EF4-FFF2-40B4-BE49-F238E27FC236}">
                  <a16:creationId xmlns:a16="http://schemas.microsoft.com/office/drawing/2014/main" id="{3EFF458A-C315-B263-E3CB-0049A833A8C8}"/>
                </a:ext>
              </a:extLst>
            </p:cNvPr>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15758;p58">
              <a:extLst>
                <a:ext uri="{FF2B5EF4-FFF2-40B4-BE49-F238E27FC236}">
                  <a16:creationId xmlns:a16="http://schemas.microsoft.com/office/drawing/2014/main" id="{E786B45C-7BD0-3F5F-6D89-497B3E42185D}"/>
                </a:ext>
              </a:extLst>
            </p:cNvPr>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15759;p58">
              <a:extLst>
                <a:ext uri="{FF2B5EF4-FFF2-40B4-BE49-F238E27FC236}">
                  <a16:creationId xmlns:a16="http://schemas.microsoft.com/office/drawing/2014/main" id="{28CF6B2D-199D-2F9B-9374-D74CEF233CFD}"/>
                </a:ext>
              </a:extLst>
            </p:cNvPr>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15760;p58">
              <a:extLst>
                <a:ext uri="{FF2B5EF4-FFF2-40B4-BE49-F238E27FC236}">
                  <a16:creationId xmlns:a16="http://schemas.microsoft.com/office/drawing/2014/main" id="{D164C96B-1DEC-2410-E5F7-87A1B509DAAC}"/>
                </a:ext>
              </a:extLst>
            </p:cNvPr>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15761;p58">
              <a:extLst>
                <a:ext uri="{FF2B5EF4-FFF2-40B4-BE49-F238E27FC236}">
                  <a16:creationId xmlns:a16="http://schemas.microsoft.com/office/drawing/2014/main" id="{D2525A64-DA45-3904-630C-9EA09A09909E}"/>
                </a:ext>
              </a:extLst>
            </p:cNvPr>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15762;p58">
              <a:extLst>
                <a:ext uri="{FF2B5EF4-FFF2-40B4-BE49-F238E27FC236}">
                  <a16:creationId xmlns:a16="http://schemas.microsoft.com/office/drawing/2014/main" id="{38DFC7C1-A360-0FE5-6DC3-AE63D95E373D}"/>
                </a:ext>
              </a:extLst>
            </p:cNvPr>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15763;p58">
              <a:extLst>
                <a:ext uri="{FF2B5EF4-FFF2-40B4-BE49-F238E27FC236}">
                  <a16:creationId xmlns:a16="http://schemas.microsoft.com/office/drawing/2014/main" id="{D874DEDE-8CBB-89D6-2A8F-291C4C926C50}"/>
                </a:ext>
              </a:extLst>
            </p:cNvPr>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15764;p58">
              <a:extLst>
                <a:ext uri="{FF2B5EF4-FFF2-40B4-BE49-F238E27FC236}">
                  <a16:creationId xmlns:a16="http://schemas.microsoft.com/office/drawing/2014/main" id="{0CE5791B-CEE2-8B05-9EBB-56159ADFAA14}"/>
                </a:ext>
              </a:extLst>
            </p:cNvPr>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15765;p58">
              <a:extLst>
                <a:ext uri="{FF2B5EF4-FFF2-40B4-BE49-F238E27FC236}">
                  <a16:creationId xmlns:a16="http://schemas.microsoft.com/office/drawing/2014/main" id="{1AD174B0-66BC-3A4D-0AB2-CC0A97CB6774}"/>
                </a:ext>
              </a:extLst>
            </p:cNvPr>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15766;p58">
              <a:extLst>
                <a:ext uri="{FF2B5EF4-FFF2-40B4-BE49-F238E27FC236}">
                  <a16:creationId xmlns:a16="http://schemas.microsoft.com/office/drawing/2014/main" id="{505959FE-8C35-60A6-FDAB-51499E71CDD6}"/>
                </a:ext>
              </a:extLst>
            </p:cNvPr>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15767;p58">
              <a:extLst>
                <a:ext uri="{FF2B5EF4-FFF2-40B4-BE49-F238E27FC236}">
                  <a16:creationId xmlns:a16="http://schemas.microsoft.com/office/drawing/2014/main" id="{5055D89C-A230-7661-76F0-EE8859212D62}"/>
                </a:ext>
              </a:extLst>
            </p:cNvPr>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15768;p58">
              <a:extLst>
                <a:ext uri="{FF2B5EF4-FFF2-40B4-BE49-F238E27FC236}">
                  <a16:creationId xmlns:a16="http://schemas.microsoft.com/office/drawing/2014/main" id="{08310119-5FD5-2263-9108-23397759E26C}"/>
                </a:ext>
              </a:extLst>
            </p:cNvPr>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15769;p58">
              <a:extLst>
                <a:ext uri="{FF2B5EF4-FFF2-40B4-BE49-F238E27FC236}">
                  <a16:creationId xmlns:a16="http://schemas.microsoft.com/office/drawing/2014/main" id="{235FEB2F-CD34-FC78-A346-4B9715399DB2}"/>
                </a:ext>
              </a:extLst>
            </p:cNvPr>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15770;p58">
              <a:extLst>
                <a:ext uri="{FF2B5EF4-FFF2-40B4-BE49-F238E27FC236}">
                  <a16:creationId xmlns:a16="http://schemas.microsoft.com/office/drawing/2014/main" id="{90E918F0-9B1C-31BE-B169-5243092DE762}"/>
                </a:ext>
              </a:extLst>
            </p:cNvPr>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15771;p58">
              <a:extLst>
                <a:ext uri="{FF2B5EF4-FFF2-40B4-BE49-F238E27FC236}">
                  <a16:creationId xmlns:a16="http://schemas.microsoft.com/office/drawing/2014/main" id="{922FF6A1-FD9B-B678-A17D-FBC3D32F4D30}"/>
                </a:ext>
              </a:extLst>
            </p:cNvPr>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15772;p58">
              <a:extLst>
                <a:ext uri="{FF2B5EF4-FFF2-40B4-BE49-F238E27FC236}">
                  <a16:creationId xmlns:a16="http://schemas.microsoft.com/office/drawing/2014/main" id="{53A61EF7-3A0F-3203-9A83-AE22FF1BA15E}"/>
                </a:ext>
              </a:extLst>
            </p:cNvPr>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15773;p58">
              <a:extLst>
                <a:ext uri="{FF2B5EF4-FFF2-40B4-BE49-F238E27FC236}">
                  <a16:creationId xmlns:a16="http://schemas.microsoft.com/office/drawing/2014/main" id="{D21B8CC1-7C69-4B6A-F127-D76E0CA42987}"/>
                </a:ext>
              </a:extLst>
            </p:cNvPr>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15774;p58">
              <a:extLst>
                <a:ext uri="{FF2B5EF4-FFF2-40B4-BE49-F238E27FC236}">
                  <a16:creationId xmlns:a16="http://schemas.microsoft.com/office/drawing/2014/main" id="{DA42021A-E82A-7C7D-6389-821F3302ED22}"/>
                </a:ext>
              </a:extLst>
            </p:cNvPr>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15775;p58">
              <a:extLst>
                <a:ext uri="{FF2B5EF4-FFF2-40B4-BE49-F238E27FC236}">
                  <a16:creationId xmlns:a16="http://schemas.microsoft.com/office/drawing/2014/main" id="{DF05EE78-0055-FDDF-AA7B-D0C2B1ACAA52}"/>
                </a:ext>
              </a:extLst>
            </p:cNvPr>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15776;p58">
              <a:extLst>
                <a:ext uri="{FF2B5EF4-FFF2-40B4-BE49-F238E27FC236}">
                  <a16:creationId xmlns:a16="http://schemas.microsoft.com/office/drawing/2014/main" id="{EBA831FC-526D-F639-4F40-FE80F8007952}"/>
                </a:ext>
              </a:extLst>
            </p:cNvPr>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15777;p58">
              <a:extLst>
                <a:ext uri="{FF2B5EF4-FFF2-40B4-BE49-F238E27FC236}">
                  <a16:creationId xmlns:a16="http://schemas.microsoft.com/office/drawing/2014/main" id="{5BB021F2-49C9-22B4-3A21-0450B97CAF05}"/>
                </a:ext>
              </a:extLst>
            </p:cNvPr>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15778;p58">
              <a:extLst>
                <a:ext uri="{FF2B5EF4-FFF2-40B4-BE49-F238E27FC236}">
                  <a16:creationId xmlns:a16="http://schemas.microsoft.com/office/drawing/2014/main" id="{D9239778-5416-8F9B-1174-7B74908ABAA1}"/>
                </a:ext>
              </a:extLst>
            </p:cNvPr>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15779;p58">
              <a:extLst>
                <a:ext uri="{FF2B5EF4-FFF2-40B4-BE49-F238E27FC236}">
                  <a16:creationId xmlns:a16="http://schemas.microsoft.com/office/drawing/2014/main" id="{3736850B-876C-B2C0-BE3A-EB26C0806DCF}"/>
                </a:ext>
              </a:extLst>
            </p:cNvPr>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15780;p58">
              <a:extLst>
                <a:ext uri="{FF2B5EF4-FFF2-40B4-BE49-F238E27FC236}">
                  <a16:creationId xmlns:a16="http://schemas.microsoft.com/office/drawing/2014/main" id="{F5E96A6C-BAFF-0904-5D1B-32877EFF8EBE}"/>
                </a:ext>
              </a:extLst>
            </p:cNvPr>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15781;p58">
              <a:extLst>
                <a:ext uri="{FF2B5EF4-FFF2-40B4-BE49-F238E27FC236}">
                  <a16:creationId xmlns:a16="http://schemas.microsoft.com/office/drawing/2014/main" id="{1492FDB7-E630-28DD-A096-8AB9CE106778}"/>
                </a:ext>
              </a:extLst>
            </p:cNvPr>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15782;p58">
              <a:extLst>
                <a:ext uri="{FF2B5EF4-FFF2-40B4-BE49-F238E27FC236}">
                  <a16:creationId xmlns:a16="http://schemas.microsoft.com/office/drawing/2014/main" id="{E8219D7A-EA66-E42F-0B9F-641C4B35D27A}"/>
                </a:ext>
              </a:extLst>
            </p:cNvPr>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15783;p58">
              <a:extLst>
                <a:ext uri="{FF2B5EF4-FFF2-40B4-BE49-F238E27FC236}">
                  <a16:creationId xmlns:a16="http://schemas.microsoft.com/office/drawing/2014/main" id="{C5AB6C34-34C0-07D0-03F1-8D094D83DF0A}"/>
                </a:ext>
              </a:extLst>
            </p:cNvPr>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15784;p58">
              <a:extLst>
                <a:ext uri="{FF2B5EF4-FFF2-40B4-BE49-F238E27FC236}">
                  <a16:creationId xmlns:a16="http://schemas.microsoft.com/office/drawing/2014/main" id="{27EE5300-AFC5-A81B-B202-8D22A44D51B1}"/>
                </a:ext>
              </a:extLst>
            </p:cNvPr>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15785;p58">
              <a:extLst>
                <a:ext uri="{FF2B5EF4-FFF2-40B4-BE49-F238E27FC236}">
                  <a16:creationId xmlns:a16="http://schemas.microsoft.com/office/drawing/2014/main" id="{7E4DA3B4-60F2-D31E-A436-ACC1E54F3E2F}"/>
                </a:ext>
              </a:extLst>
            </p:cNvPr>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15786;p58">
              <a:extLst>
                <a:ext uri="{FF2B5EF4-FFF2-40B4-BE49-F238E27FC236}">
                  <a16:creationId xmlns:a16="http://schemas.microsoft.com/office/drawing/2014/main" id="{10DE4CCF-A2A0-F4B7-0006-71BF6E2E3D17}"/>
                </a:ext>
              </a:extLst>
            </p:cNvPr>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15787;p58">
              <a:extLst>
                <a:ext uri="{FF2B5EF4-FFF2-40B4-BE49-F238E27FC236}">
                  <a16:creationId xmlns:a16="http://schemas.microsoft.com/office/drawing/2014/main" id="{D20DFC83-292E-8C80-71FD-285E6F738157}"/>
                </a:ext>
              </a:extLst>
            </p:cNvPr>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15788;p58">
              <a:extLst>
                <a:ext uri="{FF2B5EF4-FFF2-40B4-BE49-F238E27FC236}">
                  <a16:creationId xmlns:a16="http://schemas.microsoft.com/office/drawing/2014/main" id="{77F939D4-3922-608A-DCD9-186E79B8DBD3}"/>
                </a:ext>
              </a:extLst>
            </p:cNvPr>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15789;p58">
              <a:extLst>
                <a:ext uri="{FF2B5EF4-FFF2-40B4-BE49-F238E27FC236}">
                  <a16:creationId xmlns:a16="http://schemas.microsoft.com/office/drawing/2014/main" id="{7A5D47BF-E682-9FD9-39CD-219EA0BD70B3}"/>
                </a:ext>
              </a:extLst>
            </p:cNvPr>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15790;p58">
              <a:extLst>
                <a:ext uri="{FF2B5EF4-FFF2-40B4-BE49-F238E27FC236}">
                  <a16:creationId xmlns:a16="http://schemas.microsoft.com/office/drawing/2014/main" id="{4A27E2F3-CF6F-E303-03C7-AD69694C86CF}"/>
                </a:ext>
              </a:extLst>
            </p:cNvPr>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15791;p58">
              <a:extLst>
                <a:ext uri="{FF2B5EF4-FFF2-40B4-BE49-F238E27FC236}">
                  <a16:creationId xmlns:a16="http://schemas.microsoft.com/office/drawing/2014/main" id="{CF622992-E941-D355-9D4D-A7A3CAAC9737}"/>
                </a:ext>
              </a:extLst>
            </p:cNvPr>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15792;p58">
              <a:extLst>
                <a:ext uri="{FF2B5EF4-FFF2-40B4-BE49-F238E27FC236}">
                  <a16:creationId xmlns:a16="http://schemas.microsoft.com/office/drawing/2014/main" id="{24528459-C46B-E1BA-D98A-8500168B7B91}"/>
                </a:ext>
              </a:extLst>
            </p:cNvPr>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15793;p58">
              <a:extLst>
                <a:ext uri="{FF2B5EF4-FFF2-40B4-BE49-F238E27FC236}">
                  <a16:creationId xmlns:a16="http://schemas.microsoft.com/office/drawing/2014/main" id="{A2AE9120-D0A3-F7DE-0BF8-F22E9077EDCD}"/>
                </a:ext>
              </a:extLst>
            </p:cNvPr>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15794;p58">
              <a:extLst>
                <a:ext uri="{FF2B5EF4-FFF2-40B4-BE49-F238E27FC236}">
                  <a16:creationId xmlns:a16="http://schemas.microsoft.com/office/drawing/2014/main" id="{3E0A8B28-71D6-A8A1-7FDD-126CB54DEDA5}"/>
                </a:ext>
              </a:extLst>
            </p:cNvPr>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15795;p58">
              <a:extLst>
                <a:ext uri="{FF2B5EF4-FFF2-40B4-BE49-F238E27FC236}">
                  <a16:creationId xmlns:a16="http://schemas.microsoft.com/office/drawing/2014/main" id="{989E095B-6949-0547-005B-A88CB28A7812}"/>
                </a:ext>
              </a:extLst>
            </p:cNvPr>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15796;p58">
              <a:extLst>
                <a:ext uri="{FF2B5EF4-FFF2-40B4-BE49-F238E27FC236}">
                  <a16:creationId xmlns:a16="http://schemas.microsoft.com/office/drawing/2014/main" id="{B1382124-96D8-155F-4679-61597D83537C}"/>
                </a:ext>
              </a:extLst>
            </p:cNvPr>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15797;p58">
              <a:extLst>
                <a:ext uri="{FF2B5EF4-FFF2-40B4-BE49-F238E27FC236}">
                  <a16:creationId xmlns:a16="http://schemas.microsoft.com/office/drawing/2014/main" id="{E4B3F9D3-BC40-C5FD-E178-16A01A88FDF1}"/>
                </a:ext>
              </a:extLst>
            </p:cNvPr>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15798;p58">
              <a:extLst>
                <a:ext uri="{FF2B5EF4-FFF2-40B4-BE49-F238E27FC236}">
                  <a16:creationId xmlns:a16="http://schemas.microsoft.com/office/drawing/2014/main" id="{34E16E5C-01BE-1742-0AD4-29D1280312C4}"/>
                </a:ext>
              </a:extLst>
            </p:cNvPr>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15799;p58">
              <a:extLst>
                <a:ext uri="{FF2B5EF4-FFF2-40B4-BE49-F238E27FC236}">
                  <a16:creationId xmlns:a16="http://schemas.microsoft.com/office/drawing/2014/main" id="{07B6D62C-03D6-6D17-E0B8-4E0D57358F31}"/>
                </a:ext>
              </a:extLst>
            </p:cNvPr>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15800;p58">
              <a:extLst>
                <a:ext uri="{FF2B5EF4-FFF2-40B4-BE49-F238E27FC236}">
                  <a16:creationId xmlns:a16="http://schemas.microsoft.com/office/drawing/2014/main" id="{FB11A2CF-23D3-E6D5-0788-C9914879575E}"/>
                </a:ext>
              </a:extLst>
            </p:cNvPr>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15801;p58">
              <a:extLst>
                <a:ext uri="{FF2B5EF4-FFF2-40B4-BE49-F238E27FC236}">
                  <a16:creationId xmlns:a16="http://schemas.microsoft.com/office/drawing/2014/main" id="{3A0DB05F-4F0C-8132-C923-D94C101A40E4}"/>
                </a:ext>
              </a:extLst>
            </p:cNvPr>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15802;p58">
              <a:extLst>
                <a:ext uri="{FF2B5EF4-FFF2-40B4-BE49-F238E27FC236}">
                  <a16:creationId xmlns:a16="http://schemas.microsoft.com/office/drawing/2014/main" id="{3FC0A509-FAFA-539E-F8A3-E4696F3E5522}"/>
                </a:ext>
              </a:extLst>
            </p:cNvPr>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15803;p58">
              <a:extLst>
                <a:ext uri="{FF2B5EF4-FFF2-40B4-BE49-F238E27FC236}">
                  <a16:creationId xmlns:a16="http://schemas.microsoft.com/office/drawing/2014/main" id="{9010EB49-1CD5-3ED3-4918-403DDAAE694E}"/>
                </a:ext>
              </a:extLst>
            </p:cNvPr>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15804;p58">
              <a:extLst>
                <a:ext uri="{FF2B5EF4-FFF2-40B4-BE49-F238E27FC236}">
                  <a16:creationId xmlns:a16="http://schemas.microsoft.com/office/drawing/2014/main" id="{E26662BA-F5E3-8E02-3680-DF65C3C84396}"/>
                </a:ext>
              </a:extLst>
            </p:cNvPr>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15805;p58">
              <a:extLst>
                <a:ext uri="{FF2B5EF4-FFF2-40B4-BE49-F238E27FC236}">
                  <a16:creationId xmlns:a16="http://schemas.microsoft.com/office/drawing/2014/main" id="{F6B7105B-1A81-608C-7FCE-661EDF4B5442}"/>
                </a:ext>
              </a:extLst>
            </p:cNvPr>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15806;p58">
              <a:extLst>
                <a:ext uri="{FF2B5EF4-FFF2-40B4-BE49-F238E27FC236}">
                  <a16:creationId xmlns:a16="http://schemas.microsoft.com/office/drawing/2014/main" id="{EDE9D8B1-F98D-FFE3-46FA-B77288D0118B}"/>
                </a:ext>
              </a:extLst>
            </p:cNvPr>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15807;p58">
              <a:extLst>
                <a:ext uri="{FF2B5EF4-FFF2-40B4-BE49-F238E27FC236}">
                  <a16:creationId xmlns:a16="http://schemas.microsoft.com/office/drawing/2014/main" id="{5610E593-D5E7-DFDD-001F-77265483BB69}"/>
                </a:ext>
              </a:extLst>
            </p:cNvPr>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15808;p58">
              <a:extLst>
                <a:ext uri="{FF2B5EF4-FFF2-40B4-BE49-F238E27FC236}">
                  <a16:creationId xmlns:a16="http://schemas.microsoft.com/office/drawing/2014/main" id="{D77DB3F1-3735-8D44-0880-DCEDECC9E9FA}"/>
                </a:ext>
              </a:extLst>
            </p:cNvPr>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15809;p58">
              <a:extLst>
                <a:ext uri="{FF2B5EF4-FFF2-40B4-BE49-F238E27FC236}">
                  <a16:creationId xmlns:a16="http://schemas.microsoft.com/office/drawing/2014/main" id="{A5F23BF2-4009-8162-0716-33B1041540DC}"/>
                </a:ext>
              </a:extLst>
            </p:cNvPr>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15810;p58">
              <a:extLst>
                <a:ext uri="{FF2B5EF4-FFF2-40B4-BE49-F238E27FC236}">
                  <a16:creationId xmlns:a16="http://schemas.microsoft.com/office/drawing/2014/main" id="{2333E2FA-15EA-A5E8-BDAD-E050F8ABBC4A}"/>
                </a:ext>
              </a:extLst>
            </p:cNvPr>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15811;p58">
              <a:extLst>
                <a:ext uri="{FF2B5EF4-FFF2-40B4-BE49-F238E27FC236}">
                  <a16:creationId xmlns:a16="http://schemas.microsoft.com/office/drawing/2014/main" id="{65C69EDD-F1E7-DC2E-53E0-D057192DCDEE}"/>
                </a:ext>
              </a:extLst>
            </p:cNvPr>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15812;p58">
              <a:extLst>
                <a:ext uri="{FF2B5EF4-FFF2-40B4-BE49-F238E27FC236}">
                  <a16:creationId xmlns:a16="http://schemas.microsoft.com/office/drawing/2014/main" id="{30517206-0E93-BD12-E351-CECE7162E128}"/>
                </a:ext>
              </a:extLst>
            </p:cNvPr>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15813;p58">
              <a:extLst>
                <a:ext uri="{FF2B5EF4-FFF2-40B4-BE49-F238E27FC236}">
                  <a16:creationId xmlns:a16="http://schemas.microsoft.com/office/drawing/2014/main" id="{1567B85B-9640-9D6C-8651-B44EABB1BE77}"/>
                </a:ext>
              </a:extLst>
            </p:cNvPr>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15814;p58">
              <a:extLst>
                <a:ext uri="{FF2B5EF4-FFF2-40B4-BE49-F238E27FC236}">
                  <a16:creationId xmlns:a16="http://schemas.microsoft.com/office/drawing/2014/main" id="{06691334-A1AE-41E6-AAC3-0E62911E0AA0}"/>
                </a:ext>
              </a:extLst>
            </p:cNvPr>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15815;p58">
              <a:extLst>
                <a:ext uri="{FF2B5EF4-FFF2-40B4-BE49-F238E27FC236}">
                  <a16:creationId xmlns:a16="http://schemas.microsoft.com/office/drawing/2014/main" id="{C789E314-614F-1FD4-09D7-E6BEEB965570}"/>
                </a:ext>
              </a:extLst>
            </p:cNvPr>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15816;p58">
              <a:extLst>
                <a:ext uri="{FF2B5EF4-FFF2-40B4-BE49-F238E27FC236}">
                  <a16:creationId xmlns:a16="http://schemas.microsoft.com/office/drawing/2014/main" id="{5C29D4D9-ACA9-7A2C-81AD-EE9A1E14F719}"/>
                </a:ext>
              </a:extLst>
            </p:cNvPr>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15817;p58">
              <a:extLst>
                <a:ext uri="{FF2B5EF4-FFF2-40B4-BE49-F238E27FC236}">
                  <a16:creationId xmlns:a16="http://schemas.microsoft.com/office/drawing/2014/main" id="{43D1B729-86EB-A308-F3A1-5356C0CAEDE2}"/>
                </a:ext>
              </a:extLst>
            </p:cNvPr>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15818;p58">
              <a:extLst>
                <a:ext uri="{FF2B5EF4-FFF2-40B4-BE49-F238E27FC236}">
                  <a16:creationId xmlns:a16="http://schemas.microsoft.com/office/drawing/2014/main" id="{89C8F8AE-C301-7BCC-AA67-5D8B9340447F}"/>
                </a:ext>
              </a:extLst>
            </p:cNvPr>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15819;p58">
              <a:extLst>
                <a:ext uri="{FF2B5EF4-FFF2-40B4-BE49-F238E27FC236}">
                  <a16:creationId xmlns:a16="http://schemas.microsoft.com/office/drawing/2014/main" id="{130632F4-89D2-F121-AC60-1FFDC8B9DCDF}"/>
                </a:ext>
              </a:extLst>
            </p:cNvPr>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15820;p58">
              <a:extLst>
                <a:ext uri="{FF2B5EF4-FFF2-40B4-BE49-F238E27FC236}">
                  <a16:creationId xmlns:a16="http://schemas.microsoft.com/office/drawing/2014/main" id="{2A0E5879-9AA0-6D81-0168-529226E0BCF4}"/>
                </a:ext>
              </a:extLst>
            </p:cNvPr>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15821;p58">
              <a:extLst>
                <a:ext uri="{FF2B5EF4-FFF2-40B4-BE49-F238E27FC236}">
                  <a16:creationId xmlns:a16="http://schemas.microsoft.com/office/drawing/2014/main" id="{D15B41B5-397B-E03B-BA85-1F39B897CC7A}"/>
                </a:ext>
              </a:extLst>
            </p:cNvPr>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15822;p58">
              <a:extLst>
                <a:ext uri="{FF2B5EF4-FFF2-40B4-BE49-F238E27FC236}">
                  <a16:creationId xmlns:a16="http://schemas.microsoft.com/office/drawing/2014/main" id="{B4F2E53B-72F2-2928-421A-7CB82DC93DC6}"/>
                </a:ext>
              </a:extLst>
            </p:cNvPr>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15823;p58">
              <a:extLst>
                <a:ext uri="{FF2B5EF4-FFF2-40B4-BE49-F238E27FC236}">
                  <a16:creationId xmlns:a16="http://schemas.microsoft.com/office/drawing/2014/main" id="{19E5D5C1-70B2-6886-8B5C-7CC4114F3B16}"/>
                </a:ext>
              </a:extLst>
            </p:cNvPr>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15824;p58">
              <a:extLst>
                <a:ext uri="{FF2B5EF4-FFF2-40B4-BE49-F238E27FC236}">
                  <a16:creationId xmlns:a16="http://schemas.microsoft.com/office/drawing/2014/main" id="{BD980CB1-029D-A7A3-0CE0-9D232BB29907}"/>
                </a:ext>
              </a:extLst>
            </p:cNvPr>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15825;p58">
              <a:extLst>
                <a:ext uri="{FF2B5EF4-FFF2-40B4-BE49-F238E27FC236}">
                  <a16:creationId xmlns:a16="http://schemas.microsoft.com/office/drawing/2014/main" id="{96C03996-E7A2-CBAD-B71B-55A4DA07AA3D}"/>
                </a:ext>
              </a:extLst>
            </p:cNvPr>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15826;p58">
              <a:extLst>
                <a:ext uri="{FF2B5EF4-FFF2-40B4-BE49-F238E27FC236}">
                  <a16:creationId xmlns:a16="http://schemas.microsoft.com/office/drawing/2014/main" id="{50399F43-07C3-A83B-C83F-B158A8F43835}"/>
                </a:ext>
              </a:extLst>
            </p:cNvPr>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15827;p58">
              <a:extLst>
                <a:ext uri="{FF2B5EF4-FFF2-40B4-BE49-F238E27FC236}">
                  <a16:creationId xmlns:a16="http://schemas.microsoft.com/office/drawing/2014/main" id="{62B8BAEC-C479-FB59-C962-38C7BFAC5139}"/>
                </a:ext>
              </a:extLst>
            </p:cNvPr>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15828;p58">
              <a:extLst>
                <a:ext uri="{FF2B5EF4-FFF2-40B4-BE49-F238E27FC236}">
                  <a16:creationId xmlns:a16="http://schemas.microsoft.com/office/drawing/2014/main" id="{FD730236-2CD3-3DE4-D17D-C9FA64890B81}"/>
                </a:ext>
              </a:extLst>
            </p:cNvPr>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15829;p58">
              <a:extLst>
                <a:ext uri="{FF2B5EF4-FFF2-40B4-BE49-F238E27FC236}">
                  <a16:creationId xmlns:a16="http://schemas.microsoft.com/office/drawing/2014/main" id="{3F95DC89-0F9C-2AA4-A2B8-4ED11B53CE6F}"/>
                </a:ext>
              </a:extLst>
            </p:cNvPr>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15830;p58">
              <a:extLst>
                <a:ext uri="{FF2B5EF4-FFF2-40B4-BE49-F238E27FC236}">
                  <a16:creationId xmlns:a16="http://schemas.microsoft.com/office/drawing/2014/main" id="{06755B23-165D-9255-B11B-2F30AC4EA460}"/>
                </a:ext>
              </a:extLst>
            </p:cNvPr>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15831;p58">
              <a:extLst>
                <a:ext uri="{FF2B5EF4-FFF2-40B4-BE49-F238E27FC236}">
                  <a16:creationId xmlns:a16="http://schemas.microsoft.com/office/drawing/2014/main" id="{559A2C83-E418-F5D8-4715-4D6BA7293F15}"/>
                </a:ext>
              </a:extLst>
            </p:cNvPr>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15832;p58">
              <a:extLst>
                <a:ext uri="{FF2B5EF4-FFF2-40B4-BE49-F238E27FC236}">
                  <a16:creationId xmlns:a16="http://schemas.microsoft.com/office/drawing/2014/main" id="{6F63D83A-7DC7-322E-8FA7-8FFD03DBFDEA}"/>
                </a:ext>
              </a:extLst>
            </p:cNvPr>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15833;p58">
              <a:extLst>
                <a:ext uri="{FF2B5EF4-FFF2-40B4-BE49-F238E27FC236}">
                  <a16:creationId xmlns:a16="http://schemas.microsoft.com/office/drawing/2014/main" id="{F47E41D5-4ED4-B8E6-EFC6-942CF1BE3EB6}"/>
                </a:ext>
              </a:extLst>
            </p:cNvPr>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15834;p58">
              <a:extLst>
                <a:ext uri="{FF2B5EF4-FFF2-40B4-BE49-F238E27FC236}">
                  <a16:creationId xmlns:a16="http://schemas.microsoft.com/office/drawing/2014/main" id="{5A4D4D39-D5B2-5CBB-4AFC-B0F4F211E36B}"/>
                </a:ext>
              </a:extLst>
            </p:cNvPr>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15835;p58">
              <a:extLst>
                <a:ext uri="{FF2B5EF4-FFF2-40B4-BE49-F238E27FC236}">
                  <a16:creationId xmlns:a16="http://schemas.microsoft.com/office/drawing/2014/main" id="{0215F44C-59B4-47A3-C687-6C15411D974B}"/>
                </a:ext>
              </a:extLst>
            </p:cNvPr>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15836;p58">
              <a:extLst>
                <a:ext uri="{FF2B5EF4-FFF2-40B4-BE49-F238E27FC236}">
                  <a16:creationId xmlns:a16="http://schemas.microsoft.com/office/drawing/2014/main" id="{78E20954-9A11-8F8E-43A0-D37039FC150F}"/>
                </a:ext>
              </a:extLst>
            </p:cNvPr>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15837;p58">
              <a:extLst>
                <a:ext uri="{FF2B5EF4-FFF2-40B4-BE49-F238E27FC236}">
                  <a16:creationId xmlns:a16="http://schemas.microsoft.com/office/drawing/2014/main" id="{D6543C59-DA1B-53C3-013C-A0B606E61824}"/>
                </a:ext>
              </a:extLst>
            </p:cNvPr>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15838;p58">
              <a:extLst>
                <a:ext uri="{FF2B5EF4-FFF2-40B4-BE49-F238E27FC236}">
                  <a16:creationId xmlns:a16="http://schemas.microsoft.com/office/drawing/2014/main" id="{00F56BF7-679C-E554-6CB2-E76BF76EE416}"/>
                </a:ext>
              </a:extLst>
            </p:cNvPr>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15839;p58">
              <a:extLst>
                <a:ext uri="{FF2B5EF4-FFF2-40B4-BE49-F238E27FC236}">
                  <a16:creationId xmlns:a16="http://schemas.microsoft.com/office/drawing/2014/main" id="{02BDB951-B6DD-3C77-82A8-4E328DFFC3DC}"/>
                </a:ext>
              </a:extLst>
            </p:cNvPr>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15840;p58">
              <a:extLst>
                <a:ext uri="{FF2B5EF4-FFF2-40B4-BE49-F238E27FC236}">
                  <a16:creationId xmlns:a16="http://schemas.microsoft.com/office/drawing/2014/main" id="{0C12BDFA-9122-F10C-1BDE-8A60779A2FBE}"/>
                </a:ext>
              </a:extLst>
            </p:cNvPr>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15841;p58">
              <a:extLst>
                <a:ext uri="{FF2B5EF4-FFF2-40B4-BE49-F238E27FC236}">
                  <a16:creationId xmlns:a16="http://schemas.microsoft.com/office/drawing/2014/main" id="{40D9526D-3647-C71B-35E2-FA3E634A630B}"/>
                </a:ext>
              </a:extLst>
            </p:cNvPr>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15842;p58">
              <a:extLst>
                <a:ext uri="{FF2B5EF4-FFF2-40B4-BE49-F238E27FC236}">
                  <a16:creationId xmlns:a16="http://schemas.microsoft.com/office/drawing/2014/main" id="{1CA60BF0-B8B4-0861-3551-464CFADE8580}"/>
                </a:ext>
              </a:extLst>
            </p:cNvPr>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15843;p58">
              <a:extLst>
                <a:ext uri="{FF2B5EF4-FFF2-40B4-BE49-F238E27FC236}">
                  <a16:creationId xmlns:a16="http://schemas.microsoft.com/office/drawing/2014/main" id="{65C42804-33D8-F0CB-54CC-6E421FCC3502}"/>
                </a:ext>
              </a:extLst>
            </p:cNvPr>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15844;p58">
              <a:extLst>
                <a:ext uri="{FF2B5EF4-FFF2-40B4-BE49-F238E27FC236}">
                  <a16:creationId xmlns:a16="http://schemas.microsoft.com/office/drawing/2014/main" id="{05CF0ACE-9F63-AD86-0017-252C728C24D1}"/>
                </a:ext>
              </a:extLst>
            </p:cNvPr>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15845;p58">
              <a:extLst>
                <a:ext uri="{FF2B5EF4-FFF2-40B4-BE49-F238E27FC236}">
                  <a16:creationId xmlns:a16="http://schemas.microsoft.com/office/drawing/2014/main" id="{4A8B496B-9CA1-90C2-CED8-564E25481181}"/>
                </a:ext>
              </a:extLst>
            </p:cNvPr>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15846;p58">
              <a:extLst>
                <a:ext uri="{FF2B5EF4-FFF2-40B4-BE49-F238E27FC236}">
                  <a16:creationId xmlns:a16="http://schemas.microsoft.com/office/drawing/2014/main" id="{E38D8FEE-2B50-C6D3-7D71-1756A3F3DB7E}"/>
                </a:ext>
              </a:extLst>
            </p:cNvPr>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15847;p58">
              <a:extLst>
                <a:ext uri="{FF2B5EF4-FFF2-40B4-BE49-F238E27FC236}">
                  <a16:creationId xmlns:a16="http://schemas.microsoft.com/office/drawing/2014/main" id="{79C59384-4C4B-DA69-A787-D24BC32002BA}"/>
                </a:ext>
              </a:extLst>
            </p:cNvPr>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15848;p58">
              <a:extLst>
                <a:ext uri="{FF2B5EF4-FFF2-40B4-BE49-F238E27FC236}">
                  <a16:creationId xmlns:a16="http://schemas.microsoft.com/office/drawing/2014/main" id="{551D236B-0A66-9AB2-4AC9-0B7549EC05E9}"/>
                </a:ext>
              </a:extLst>
            </p:cNvPr>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15849;p58">
              <a:extLst>
                <a:ext uri="{FF2B5EF4-FFF2-40B4-BE49-F238E27FC236}">
                  <a16:creationId xmlns:a16="http://schemas.microsoft.com/office/drawing/2014/main" id="{AB47FEE6-DAAE-8ECE-7724-BF1980B34EB3}"/>
                </a:ext>
              </a:extLst>
            </p:cNvPr>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15850;p58">
              <a:extLst>
                <a:ext uri="{FF2B5EF4-FFF2-40B4-BE49-F238E27FC236}">
                  <a16:creationId xmlns:a16="http://schemas.microsoft.com/office/drawing/2014/main" id="{E33F96CA-D22A-E3F1-0859-36B9E2B4F312}"/>
                </a:ext>
              </a:extLst>
            </p:cNvPr>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15851;p58">
              <a:extLst>
                <a:ext uri="{FF2B5EF4-FFF2-40B4-BE49-F238E27FC236}">
                  <a16:creationId xmlns:a16="http://schemas.microsoft.com/office/drawing/2014/main" id="{B2F66DB4-D66C-2841-1740-1DF6B8C6888F}"/>
                </a:ext>
              </a:extLst>
            </p:cNvPr>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15852;p58">
              <a:extLst>
                <a:ext uri="{FF2B5EF4-FFF2-40B4-BE49-F238E27FC236}">
                  <a16:creationId xmlns:a16="http://schemas.microsoft.com/office/drawing/2014/main" id="{55569499-3431-FB55-1300-EF65EBA3C385}"/>
                </a:ext>
              </a:extLst>
            </p:cNvPr>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15853;p58">
              <a:extLst>
                <a:ext uri="{FF2B5EF4-FFF2-40B4-BE49-F238E27FC236}">
                  <a16:creationId xmlns:a16="http://schemas.microsoft.com/office/drawing/2014/main" id="{41E6062A-8132-CF09-8F2E-E9880E78CC4D}"/>
                </a:ext>
              </a:extLst>
            </p:cNvPr>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15854;p58">
              <a:extLst>
                <a:ext uri="{FF2B5EF4-FFF2-40B4-BE49-F238E27FC236}">
                  <a16:creationId xmlns:a16="http://schemas.microsoft.com/office/drawing/2014/main" id="{055663B3-5072-3B89-AF77-9780D1986B23}"/>
                </a:ext>
              </a:extLst>
            </p:cNvPr>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15855;p58">
              <a:extLst>
                <a:ext uri="{FF2B5EF4-FFF2-40B4-BE49-F238E27FC236}">
                  <a16:creationId xmlns:a16="http://schemas.microsoft.com/office/drawing/2014/main" id="{5449B2B3-CA87-45DA-F986-FBB988616038}"/>
                </a:ext>
              </a:extLst>
            </p:cNvPr>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15856;p58">
              <a:extLst>
                <a:ext uri="{FF2B5EF4-FFF2-40B4-BE49-F238E27FC236}">
                  <a16:creationId xmlns:a16="http://schemas.microsoft.com/office/drawing/2014/main" id="{FFF3DBBC-2355-C25F-845D-C4D74D130F09}"/>
                </a:ext>
              </a:extLst>
            </p:cNvPr>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15857;p58">
              <a:extLst>
                <a:ext uri="{FF2B5EF4-FFF2-40B4-BE49-F238E27FC236}">
                  <a16:creationId xmlns:a16="http://schemas.microsoft.com/office/drawing/2014/main" id="{54E62529-831B-82AC-F410-CC3945C1D258}"/>
                </a:ext>
              </a:extLst>
            </p:cNvPr>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15858;p58">
              <a:extLst>
                <a:ext uri="{FF2B5EF4-FFF2-40B4-BE49-F238E27FC236}">
                  <a16:creationId xmlns:a16="http://schemas.microsoft.com/office/drawing/2014/main" id="{1B97C90D-915B-690E-2917-4BC69AEDABC2}"/>
                </a:ext>
              </a:extLst>
            </p:cNvPr>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15859;p58">
              <a:extLst>
                <a:ext uri="{FF2B5EF4-FFF2-40B4-BE49-F238E27FC236}">
                  <a16:creationId xmlns:a16="http://schemas.microsoft.com/office/drawing/2014/main" id="{A1215983-7BB8-278A-864D-1F93F827738F}"/>
                </a:ext>
              </a:extLst>
            </p:cNvPr>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15860;p58">
              <a:extLst>
                <a:ext uri="{FF2B5EF4-FFF2-40B4-BE49-F238E27FC236}">
                  <a16:creationId xmlns:a16="http://schemas.microsoft.com/office/drawing/2014/main" id="{9984E116-6811-40E2-A7C3-4312E7341329}"/>
                </a:ext>
              </a:extLst>
            </p:cNvPr>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15861;p58">
              <a:extLst>
                <a:ext uri="{FF2B5EF4-FFF2-40B4-BE49-F238E27FC236}">
                  <a16:creationId xmlns:a16="http://schemas.microsoft.com/office/drawing/2014/main" id="{518AA0B4-6B71-6239-BA0E-4655C25D4966}"/>
                </a:ext>
              </a:extLst>
            </p:cNvPr>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15862;p58">
              <a:extLst>
                <a:ext uri="{FF2B5EF4-FFF2-40B4-BE49-F238E27FC236}">
                  <a16:creationId xmlns:a16="http://schemas.microsoft.com/office/drawing/2014/main" id="{6B511AB9-B594-2C06-399D-670466C65FDD}"/>
                </a:ext>
              </a:extLst>
            </p:cNvPr>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15863;p58">
              <a:extLst>
                <a:ext uri="{FF2B5EF4-FFF2-40B4-BE49-F238E27FC236}">
                  <a16:creationId xmlns:a16="http://schemas.microsoft.com/office/drawing/2014/main" id="{E7F58F71-39D0-8790-E097-90469B3C7F11}"/>
                </a:ext>
              </a:extLst>
            </p:cNvPr>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15864;p58">
              <a:extLst>
                <a:ext uri="{FF2B5EF4-FFF2-40B4-BE49-F238E27FC236}">
                  <a16:creationId xmlns:a16="http://schemas.microsoft.com/office/drawing/2014/main" id="{889DE264-BF51-3D99-4481-DDE24CDB19EF}"/>
                </a:ext>
              </a:extLst>
            </p:cNvPr>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15865;p58">
              <a:extLst>
                <a:ext uri="{FF2B5EF4-FFF2-40B4-BE49-F238E27FC236}">
                  <a16:creationId xmlns:a16="http://schemas.microsoft.com/office/drawing/2014/main" id="{C5E02FA5-3E42-819B-206D-767F09A512C8}"/>
                </a:ext>
              </a:extLst>
            </p:cNvPr>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15866;p58">
              <a:extLst>
                <a:ext uri="{FF2B5EF4-FFF2-40B4-BE49-F238E27FC236}">
                  <a16:creationId xmlns:a16="http://schemas.microsoft.com/office/drawing/2014/main" id="{CD0248DF-949A-90EE-502D-C08624B71D8C}"/>
                </a:ext>
              </a:extLst>
            </p:cNvPr>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15867;p58">
              <a:extLst>
                <a:ext uri="{FF2B5EF4-FFF2-40B4-BE49-F238E27FC236}">
                  <a16:creationId xmlns:a16="http://schemas.microsoft.com/office/drawing/2014/main" id="{24C4A3C2-1AB7-483E-2530-34D49BCBD24A}"/>
                </a:ext>
              </a:extLst>
            </p:cNvPr>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15868;p58">
              <a:extLst>
                <a:ext uri="{FF2B5EF4-FFF2-40B4-BE49-F238E27FC236}">
                  <a16:creationId xmlns:a16="http://schemas.microsoft.com/office/drawing/2014/main" id="{745F65CF-86F3-03E0-F029-1FC490F71F92}"/>
                </a:ext>
              </a:extLst>
            </p:cNvPr>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15869;p58">
              <a:extLst>
                <a:ext uri="{FF2B5EF4-FFF2-40B4-BE49-F238E27FC236}">
                  <a16:creationId xmlns:a16="http://schemas.microsoft.com/office/drawing/2014/main" id="{3F4D4E6A-1702-C629-671A-5E2AC39941EB}"/>
                </a:ext>
              </a:extLst>
            </p:cNvPr>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15870;p58">
              <a:extLst>
                <a:ext uri="{FF2B5EF4-FFF2-40B4-BE49-F238E27FC236}">
                  <a16:creationId xmlns:a16="http://schemas.microsoft.com/office/drawing/2014/main" id="{5984FBE5-53C7-A0A8-623A-044F5E50F9B2}"/>
                </a:ext>
              </a:extLst>
            </p:cNvPr>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15871;p58">
              <a:extLst>
                <a:ext uri="{FF2B5EF4-FFF2-40B4-BE49-F238E27FC236}">
                  <a16:creationId xmlns:a16="http://schemas.microsoft.com/office/drawing/2014/main" id="{BFA788F4-9AB7-12C9-FAFF-E65BF4244D17}"/>
                </a:ext>
              </a:extLst>
            </p:cNvPr>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15872;p58">
              <a:extLst>
                <a:ext uri="{FF2B5EF4-FFF2-40B4-BE49-F238E27FC236}">
                  <a16:creationId xmlns:a16="http://schemas.microsoft.com/office/drawing/2014/main" id="{41C02052-BEC9-F62E-A124-DBD6992CCE3B}"/>
                </a:ext>
              </a:extLst>
            </p:cNvPr>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15873;p58">
              <a:extLst>
                <a:ext uri="{FF2B5EF4-FFF2-40B4-BE49-F238E27FC236}">
                  <a16:creationId xmlns:a16="http://schemas.microsoft.com/office/drawing/2014/main" id="{7D906759-8D85-4D05-D5AA-7D3CCF87360D}"/>
                </a:ext>
              </a:extLst>
            </p:cNvPr>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15874;p58">
              <a:extLst>
                <a:ext uri="{FF2B5EF4-FFF2-40B4-BE49-F238E27FC236}">
                  <a16:creationId xmlns:a16="http://schemas.microsoft.com/office/drawing/2014/main" id="{59797B01-6CE3-BBE1-54C1-2287E1BCD3F0}"/>
                </a:ext>
              </a:extLst>
            </p:cNvPr>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15875;p58">
              <a:extLst>
                <a:ext uri="{FF2B5EF4-FFF2-40B4-BE49-F238E27FC236}">
                  <a16:creationId xmlns:a16="http://schemas.microsoft.com/office/drawing/2014/main" id="{BF83211F-1BF8-40FD-0DF2-C27B6A58DBAF}"/>
                </a:ext>
              </a:extLst>
            </p:cNvPr>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15876;p58">
              <a:extLst>
                <a:ext uri="{FF2B5EF4-FFF2-40B4-BE49-F238E27FC236}">
                  <a16:creationId xmlns:a16="http://schemas.microsoft.com/office/drawing/2014/main" id="{DC989C0B-F677-1866-BA49-532A1FE1C24E}"/>
                </a:ext>
              </a:extLst>
            </p:cNvPr>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15877;p58">
              <a:extLst>
                <a:ext uri="{FF2B5EF4-FFF2-40B4-BE49-F238E27FC236}">
                  <a16:creationId xmlns:a16="http://schemas.microsoft.com/office/drawing/2014/main" id="{FABCFF5B-01A3-53E4-4EC8-00FAC42204D2}"/>
                </a:ext>
              </a:extLst>
            </p:cNvPr>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15878;p58">
              <a:extLst>
                <a:ext uri="{FF2B5EF4-FFF2-40B4-BE49-F238E27FC236}">
                  <a16:creationId xmlns:a16="http://schemas.microsoft.com/office/drawing/2014/main" id="{B751235F-1703-5D3C-53C0-3B4CC88547F1}"/>
                </a:ext>
              </a:extLst>
            </p:cNvPr>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15879;p58">
              <a:extLst>
                <a:ext uri="{FF2B5EF4-FFF2-40B4-BE49-F238E27FC236}">
                  <a16:creationId xmlns:a16="http://schemas.microsoft.com/office/drawing/2014/main" id="{81AB5327-E2ED-1B34-CA95-65196BB9FD19}"/>
                </a:ext>
              </a:extLst>
            </p:cNvPr>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15880;p58">
              <a:extLst>
                <a:ext uri="{FF2B5EF4-FFF2-40B4-BE49-F238E27FC236}">
                  <a16:creationId xmlns:a16="http://schemas.microsoft.com/office/drawing/2014/main" id="{FFE8FCDA-6688-8950-50B8-6064F70F8E0F}"/>
                </a:ext>
              </a:extLst>
            </p:cNvPr>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15881;p58">
              <a:extLst>
                <a:ext uri="{FF2B5EF4-FFF2-40B4-BE49-F238E27FC236}">
                  <a16:creationId xmlns:a16="http://schemas.microsoft.com/office/drawing/2014/main" id="{7BB4F4A0-2E57-AF14-8D99-B0B53C132CDF}"/>
                </a:ext>
              </a:extLst>
            </p:cNvPr>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15882;p58">
              <a:extLst>
                <a:ext uri="{FF2B5EF4-FFF2-40B4-BE49-F238E27FC236}">
                  <a16:creationId xmlns:a16="http://schemas.microsoft.com/office/drawing/2014/main" id="{E6CBAFA2-0D5A-C300-2031-E2C1720C8FBF}"/>
                </a:ext>
              </a:extLst>
            </p:cNvPr>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15883;p58">
              <a:extLst>
                <a:ext uri="{FF2B5EF4-FFF2-40B4-BE49-F238E27FC236}">
                  <a16:creationId xmlns:a16="http://schemas.microsoft.com/office/drawing/2014/main" id="{4E3E7D34-DD99-50BE-147A-B2FDFED6C591}"/>
                </a:ext>
              </a:extLst>
            </p:cNvPr>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15884;p58">
              <a:extLst>
                <a:ext uri="{FF2B5EF4-FFF2-40B4-BE49-F238E27FC236}">
                  <a16:creationId xmlns:a16="http://schemas.microsoft.com/office/drawing/2014/main" id="{9C2029B6-236D-5F5D-3E1F-FB551F8CE1A4}"/>
                </a:ext>
              </a:extLst>
            </p:cNvPr>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15885;p58">
              <a:extLst>
                <a:ext uri="{FF2B5EF4-FFF2-40B4-BE49-F238E27FC236}">
                  <a16:creationId xmlns:a16="http://schemas.microsoft.com/office/drawing/2014/main" id="{D03C52A8-9D67-F999-9487-AD75E24576E1}"/>
                </a:ext>
              </a:extLst>
            </p:cNvPr>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15886;p58">
              <a:extLst>
                <a:ext uri="{FF2B5EF4-FFF2-40B4-BE49-F238E27FC236}">
                  <a16:creationId xmlns:a16="http://schemas.microsoft.com/office/drawing/2014/main" id="{D227FACD-C2B3-460B-77C3-EA3BED700BD8}"/>
                </a:ext>
              </a:extLst>
            </p:cNvPr>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15887;p58">
              <a:extLst>
                <a:ext uri="{FF2B5EF4-FFF2-40B4-BE49-F238E27FC236}">
                  <a16:creationId xmlns:a16="http://schemas.microsoft.com/office/drawing/2014/main" id="{3832F22E-067D-A64F-172A-C2CA06042406}"/>
                </a:ext>
              </a:extLst>
            </p:cNvPr>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15888;p58">
              <a:extLst>
                <a:ext uri="{FF2B5EF4-FFF2-40B4-BE49-F238E27FC236}">
                  <a16:creationId xmlns:a16="http://schemas.microsoft.com/office/drawing/2014/main" id="{64B1BC8F-0716-B588-711F-5E9D7F3C785C}"/>
                </a:ext>
              </a:extLst>
            </p:cNvPr>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15889;p58">
              <a:extLst>
                <a:ext uri="{FF2B5EF4-FFF2-40B4-BE49-F238E27FC236}">
                  <a16:creationId xmlns:a16="http://schemas.microsoft.com/office/drawing/2014/main" id="{792910BB-7890-84DC-0FF6-C93992D02BD2}"/>
                </a:ext>
              </a:extLst>
            </p:cNvPr>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15890;p58">
              <a:extLst>
                <a:ext uri="{FF2B5EF4-FFF2-40B4-BE49-F238E27FC236}">
                  <a16:creationId xmlns:a16="http://schemas.microsoft.com/office/drawing/2014/main" id="{5AB2035C-BE9B-30B4-55CF-7562991E5135}"/>
                </a:ext>
              </a:extLst>
            </p:cNvPr>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15891;p58">
              <a:extLst>
                <a:ext uri="{FF2B5EF4-FFF2-40B4-BE49-F238E27FC236}">
                  <a16:creationId xmlns:a16="http://schemas.microsoft.com/office/drawing/2014/main" id="{B2B66982-8B19-D363-1D51-10B810E726CA}"/>
                </a:ext>
              </a:extLst>
            </p:cNvPr>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15892;p58">
              <a:extLst>
                <a:ext uri="{FF2B5EF4-FFF2-40B4-BE49-F238E27FC236}">
                  <a16:creationId xmlns:a16="http://schemas.microsoft.com/office/drawing/2014/main" id="{AF7AC4EB-6F56-92AC-01C3-96B7A918E6A6}"/>
                </a:ext>
              </a:extLst>
            </p:cNvPr>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15893;p58">
              <a:extLst>
                <a:ext uri="{FF2B5EF4-FFF2-40B4-BE49-F238E27FC236}">
                  <a16:creationId xmlns:a16="http://schemas.microsoft.com/office/drawing/2014/main" id="{785CA7D0-5F69-D22F-8222-037754521B5C}"/>
                </a:ext>
              </a:extLst>
            </p:cNvPr>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15894;p58">
              <a:extLst>
                <a:ext uri="{FF2B5EF4-FFF2-40B4-BE49-F238E27FC236}">
                  <a16:creationId xmlns:a16="http://schemas.microsoft.com/office/drawing/2014/main" id="{3E8DB673-E028-6C36-DE2D-7D2EA8C1D2FD}"/>
                </a:ext>
              </a:extLst>
            </p:cNvPr>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15895;p58">
              <a:extLst>
                <a:ext uri="{FF2B5EF4-FFF2-40B4-BE49-F238E27FC236}">
                  <a16:creationId xmlns:a16="http://schemas.microsoft.com/office/drawing/2014/main" id="{FD9B806E-34E0-338A-7604-C222ADEFD9D7}"/>
                </a:ext>
              </a:extLst>
            </p:cNvPr>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15896;p58">
              <a:extLst>
                <a:ext uri="{FF2B5EF4-FFF2-40B4-BE49-F238E27FC236}">
                  <a16:creationId xmlns:a16="http://schemas.microsoft.com/office/drawing/2014/main" id="{C8732159-7476-C97A-7A2E-9874469FDDF2}"/>
                </a:ext>
              </a:extLst>
            </p:cNvPr>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15897;p58">
              <a:extLst>
                <a:ext uri="{FF2B5EF4-FFF2-40B4-BE49-F238E27FC236}">
                  <a16:creationId xmlns:a16="http://schemas.microsoft.com/office/drawing/2014/main" id="{D4A53153-586E-6A3C-A7F0-E752B6A7C46C}"/>
                </a:ext>
              </a:extLst>
            </p:cNvPr>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15898;p58">
              <a:extLst>
                <a:ext uri="{FF2B5EF4-FFF2-40B4-BE49-F238E27FC236}">
                  <a16:creationId xmlns:a16="http://schemas.microsoft.com/office/drawing/2014/main" id="{24EDFABB-8D7D-3E6E-56E2-35D78D5D81B6}"/>
                </a:ext>
              </a:extLst>
            </p:cNvPr>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15899;p58">
              <a:extLst>
                <a:ext uri="{FF2B5EF4-FFF2-40B4-BE49-F238E27FC236}">
                  <a16:creationId xmlns:a16="http://schemas.microsoft.com/office/drawing/2014/main" id="{CC733643-0CA3-6389-AB95-3579560B4EB3}"/>
                </a:ext>
              </a:extLst>
            </p:cNvPr>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15900;p58">
              <a:extLst>
                <a:ext uri="{FF2B5EF4-FFF2-40B4-BE49-F238E27FC236}">
                  <a16:creationId xmlns:a16="http://schemas.microsoft.com/office/drawing/2014/main" id="{3723D4FF-7FD5-4833-D679-82EBF690017E}"/>
                </a:ext>
              </a:extLst>
            </p:cNvPr>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15901;p58">
              <a:extLst>
                <a:ext uri="{FF2B5EF4-FFF2-40B4-BE49-F238E27FC236}">
                  <a16:creationId xmlns:a16="http://schemas.microsoft.com/office/drawing/2014/main" id="{35980214-249E-E058-486A-75213189369D}"/>
                </a:ext>
              </a:extLst>
            </p:cNvPr>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15902;p58">
              <a:extLst>
                <a:ext uri="{FF2B5EF4-FFF2-40B4-BE49-F238E27FC236}">
                  <a16:creationId xmlns:a16="http://schemas.microsoft.com/office/drawing/2014/main" id="{7EEFB4AF-6FB4-E3AB-04DA-D22E2DFB0DD4}"/>
                </a:ext>
              </a:extLst>
            </p:cNvPr>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15903;p58">
              <a:extLst>
                <a:ext uri="{FF2B5EF4-FFF2-40B4-BE49-F238E27FC236}">
                  <a16:creationId xmlns:a16="http://schemas.microsoft.com/office/drawing/2014/main" id="{3E2F208D-220A-F3B3-744E-18510AF9E476}"/>
                </a:ext>
              </a:extLst>
            </p:cNvPr>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15904;p58">
              <a:extLst>
                <a:ext uri="{FF2B5EF4-FFF2-40B4-BE49-F238E27FC236}">
                  <a16:creationId xmlns:a16="http://schemas.microsoft.com/office/drawing/2014/main" id="{F958DA99-4EBB-5F31-CBAE-31F87A26FB33}"/>
                </a:ext>
              </a:extLst>
            </p:cNvPr>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15905;p58">
              <a:extLst>
                <a:ext uri="{FF2B5EF4-FFF2-40B4-BE49-F238E27FC236}">
                  <a16:creationId xmlns:a16="http://schemas.microsoft.com/office/drawing/2014/main" id="{14F4AF33-599E-B4D4-735B-C4C69D965239}"/>
                </a:ext>
              </a:extLst>
            </p:cNvPr>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15906;p58">
              <a:extLst>
                <a:ext uri="{FF2B5EF4-FFF2-40B4-BE49-F238E27FC236}">
                  <a16:creationId xmlns:a16="http://schemas.microsoft.com/office/drawing/2014/main" id="{D2D6F0AD-9E3E-A0A0-03E2-C6D1FD8EBBC6}"/>
                </a:ext>
              </a:extLst>
            </p:cNvPr>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15907;p58">
              <a:extLst>
                <a:ext uri="{FF2B5EF4-FFF2-40B4-BE49-F238E27FC236}">
                  <a16:creationId xmlns:a16="http://schemas.microsoft.com/office/drawing/2014/main" id="{DBCC0123-4E60-D429-AF61-DB36A7756894}"/>
                </a:ext>
              </a:extLst>
            </p:cNvPr>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15908;p58">
              <a:extLst>
                <a:ext uri="{FF2B5EF4-FFF2-40B4-BE49-F238E27FC236}">
                  <a16:creationId xmlns:a16="http://schemas.microsoft.com/office/drawing/2014/main" id="{955DB62F-18C9-98A4-C1A2-343EF9D2ED7B}"/>
                </a:ext>
              </a:extLst>
            </p:cNvPr>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15909;p58">
              <a:extLst>
                <a:ext uri="{FF2B5EF4-FFF2-40B4-BE49-F238E27FC236}">
                  <a16:creationId xmlns:a16="http://schemas.microsoft.com/office/drawing/2014/main" id="{7EB9871B-174B-CD4E-3EBC-D583A15DCD3E}"/>
                </a:ext>
              </a:extLst>
            </p:cNvPr>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15910;p58">
              <a:extLst>
                <a:ext uri="{FF2B5EF4-FFF2-40B4-BE49-F238E27FC236}">
                  <a16:creationId xmlns:a16="http://schemas.microsoft.com/office/drawing/2014/main" id="{8DD0F180-1316-8435-D265-7FD8C358669B}"/>
                </a:ext>
              </a:extLst>
            </p:cNvPr>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15911;p58">
              <a:extLst>
                <a:ext uri="{FF2B5EF4-FFF2-40B4-BE49-F238E27FC236}">
                  <a16:creationId xmlns:a16="http://schemas.microsoft.com/office/drawing/2014/main" id="{C647F483-4CEE-8026-FEEA-5B8D7D7F9DA9}"/>
                </a:ext>
              </a:extLst>
            </p:cNvPr>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15912;p58">
              <a:extLst>
                <a:ext uri="{FF2B5EF4-FFF2-40B4-BE49-F238E27FC236}">
                  <a16:creationId xmlns:a16="http://schemas.microsoft.com/office/drawing/2014/main" id="{9E1F707A-F763-1FF6-901F-417B864C525F}"/>
                </a:ext>
              </a:extLst>
            </p:cNvPr>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15913;p58">
              <a:extLst>
                <a:ext uri="{FF2B5EF4-FFF2-40B4-BE49-F238E27FC236}">
                  <a16:creationId xmlns:a16="http://schemas.microsoft.com/office/drawing/2014/main" id="{56802FD2-219B-0181-24B0-AE9678183D0B}"/>
                </a:ext>
              </a:extLst>
            </p:cNvPr>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15914;p58">
              <a:extLst>
                <a:ext uri="{FF2B5EF4-FFF2-40B4-BE49-F238E27FC236}">
                  <a16:creationId xmlns:a16="http://schemas.microsoft.com/office/drawing/2014/main" id="{7219F0D9-7B6E-2D35-3063-560F301BD75D}"/>
                </a:ext>
              </a:extLst>
            </p:cNvPr>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15915;p58">
              <a:extLst>
                <a:ext uri="{FF2B5EF4-FFF2-40B4-BE49-F238E27FC236}">
                  <a16:creationId xmlns:a16="http://schemas.microsoft.com/office/drawing/2014/main" id="{43C444BA-204C-5089-EF93-031D123EF603}"/>
                </a:ext>
              </a:extLst>
            </p:cNvPr>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15916;p58">
              <a:extLst>
                <a:ext uri="{FF2B5EF4-FFF2-40B4-BE49-F238E27FC236}">
                  <a16:creationId xmlns:a16="http://schemas.microsoft.com/office/drawing/2014/main" id="{71DC0723-E7FA-722D-7107-FD48E628246D}"/>
                </a:ext>
              </a:extLst>
            </p:cNvPr>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15917;p58">
              <a:extLst>
                <a:ext uri="{FF2B5EF4-FFF2-40B4-BE49-F238E27FC236}">
                  <a16:creationId xmlns:a16="http://schemas.microsoft.com/office/drawing/2014/main" id="{617768B2-7008-B2F3-7C43-A74387369F6B}"/>
                </a:ext>
              </a:extLst>
            </p:cNvPr>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15918;p58">
              <a:extLst>
                <a:ext uri="{FF2B5EF4-FFF2-40B4-BE49-F238E27FC236}">
                  <a16:creationId xmlns:a16="http://schemas.microsoft.com/office/drawing/2014/main" id="{3B66C28A-0DBE-3E93-6C20-E9591AD8E991}"/>
                </a:ext>
              </a:extLst>
            </p:cNvPr>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15919;p58">
              <a:extLst>
                <a:ext uri="{FF2B5EF4-FFF2-40B4-BE49-F238E27FC236}">
                  <a16:creationId xmlns:a16="http://schemas.microsoft.com/office/drawing/2014/main" id="{5D479769-D212-6F33-D35F-8715293C6896}"/>
                </a:ext>
              </a:extLst>
            </p:cNvPr>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15920;p58">
              <a:extLst>
                <a:ext uri="{FF2B5EF4-FFF2-40B4-BE49-F238E27FC236}">
                  <a16:creationId xmlns:a16="http://schemas.microsoft.com/office/drawing/2014/main" id="{8715C790-A99D-6DEB-E2CC-CD97ABCD32AE}"/>
                </a:ext>
              </a:extLst>
            </p:cNvPr>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15921;p58">
              <a:extLst>
                <a:ext uri="{FF2B5EF4-FFF2-40B4-BE49-F238E27FC236}">
                  <a16:creationId xmlns:a16="http://schemas.microsoft.com/office/drawing/2014/main" id="{7AF5AD56-6FA0-C238-6A8A-CBBBE7098649}"/>
                </a:ext>
              </a:extLst>
            </p:cNvPr>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15922;p58">
              <a:extLst>
                <a:ext uri="{FF2B5EF4-FFF2-40B4-BE49-F238E27FC236}">
                  <a16:creationId xmlns:a16="http://schemas.microsoft.com/office/drawing/2014/main" id="{785BC4F6-BF32-DDAB-2778-9FB58679C198}"/>
                </a:ext>
              </a:extLst>
            </p:cNvPr>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15923;p58">
              <a:extLst>
                <a:ext uri="{FF2B5EF4-FFF2-40B4-BE49-F238E27FC236}">
                  <a16:creationId xmlns:a16="http://schemas.microsoft.com/office/drawing/2014/main" id="{98FA1BDC-3F36-83F5-654E-C7CDB79C1452}"/>
                </a:ext>
              </a:extLst>
            </p:cNvPr>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15924;p58">
              <a:extLst>
                <a:ext uri="{FF2B5EF4-FFF2-40B4-BE49-F238E27FC236}">
                  <a16:creationId xmlns:a16="http://schemas.microsoft.com/office/drawing/2014/main" id="{57B71CDC-11EF-DC85-2E1A-A28EA5FD02B0}"/>
                </a:ext>
              </a:extLst>
            </p:cNvPr>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15925;p58">
              <a:extLst>
                <a:ext uri="{FF2B5EF4-FFF2-40B4-BE49-F238E27FC236}">
                  <a16:creationId xmlns:a16="http://schemas.microsoft.com/office/drawing/2014/main" id="{89485F20-C557-68C0-7220-24DFA1959378}"/>
                </a:ext>
              </a:extLst>
            </p:cNvPr>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15926;p58">
              <a:extLst>
                <a:ext uri="{FF2B5EF4-FFF2-40B4-BE49-F238E27FC236}">
                  <a16:creationId xmlns:a16="http://schemas.microsoft.com/office/drawing/2014/main" id="{1385AF8B-B217-D7AA-17F4-39736D20676C}"/>
                </a:ext>
              </a:extLst>
            </p:cNvPr>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15927;p58">
              <a:extLst>
                <a:ext uri="{FF2B5EF4-FFF2-40B4-BE49-F238E27FC236}">
                  <a16:creationId xmlns:a16="http://schemas.microsoft.com/office/drawing/2014/main" id="{129ECAF7-D157-B025-ED79-24B058FEB4AC}"/>
                </a:ext>
              </a:extLst>
            </p:cNvPr>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15928;p58">
              <a:extLst>
                <a:ext uri="{FF2B5EF4-FFF2-40B4-BE49-F238E27FC236}">
                  <a16:creationId xmlns:a16="http://schemas.microsoft.com/office/drawing/2014/main" id="{FCF4EB0A-9FE0-B214-B6A1-7DF9ECA8AB38}"/>
                </a:ext>
              </a:extLst>
            </p:cNvPr>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15929;p58">
              <a:extLst>
                <a:ext uri="{FF2B5EF4-FFF2-40B4-BE49-F238E27FC236}">
                  <a16:creationId xmlns:a16="http://schemas.microsoft.com/office/drawing/2014/main" id="{4A9988D4-67C6-A3A0-FDB4-51C0C93C9047}"/>
                </a:ext>
              </a:extLst>
            </p:cNvPr>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15930;p58">
              <a:extLst>
                <a:ext uri="{FF2B5EF4-FFF2-40B4-BE49-F238E27FC236}">
                  <a16:creationId xmlns:a16="http://schemas.microsoft.com/office/drawing/2014/main" id="{151BDD20-8DC6-6328-7193-0FC4E19BCBF4}"/>
                </a:ext>
              </a:extLst>
            </p:cNvPr>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15931;p58">
              <a:extLst>
                <a:ext uri="{FF2B5EF4-FFF2-40B4-BE49-F238E27FC236}">
                  <a16:creationId xmlns:a16="http://schemas.microsoft.com/office/drawing/2014/main" id="{DAC03B9F-0F69-9921-31C6-72B8CD731E50}"/>
                </a:ext>
              </a:extLst>
            </p:cNvPr>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15932;p58">
              <a:extLst>
                <a:ext uri="{FF2B5EF4-FFF2-40B4-BE49-F238E27FC236}">
                  <a16:creationId xmlns:a16="http://schemas.microsoft.com/office/drawing/2014/main" id="{F0395D76-E007-6EEF-028D-FE111075437A}"/>
                </a:ext>
              </a:extLst>
            </p:cNvPr>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15933;p58">
              <a:extLst>
                <a:ext uri="{FF2B5EF4-FFF2-40B4-BE49-F238E27FC236}">
                  <a16:creationId xmlns:a16="http://schemas.microsoft.com/office/drawing/2014/main" id="{180FFC3A-A5C7-B318-A04D-300430BAC547}"/>
                </a:ext>
              </a:extLst>
            </p:cNvPr>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15934;p58">
              <a:extLst>
                <a:ext uri="{FF2B5EF4-FFF2-40B4-BE49-F238E27FC236}">
                  <a16:creationId xmlns:a16="http://schemas.microsoft.com/office/drawing/2014/main" id="{33FE514E-73BB-B6B5-6EFD-4E6595724BD2}"/>
                </a:ext>
              </a:extLst>
            </p:cNvPr>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15935;p58">
              <a:extLst>
                <a:ext uri="{FF2B5EF4-FFF2-40B4-BE49-F238E27FC236}">
                  <a16:creationId xmlns:a16="http://schemas.microsoft.com/office/drawing/2014/main" id="{CC1D6B36-9479-CB26-08E1-418ED2F596C5}"/>
                </a:ext>
              </a:extLst>
            </p:cNvPr>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15936;p58">
              <a:extLst>
                <a:ext uri="{FF2B5EF4-FFF2-40B4-BE49-F238E27FC236}">
                  <a16:creationId xmlns:a16="http://schemas.microsoft.com/office/drawing/2014/main" id="{1634041C-62B1-F003-4D34-1A6C49E5F32F}"/>
                </a:ext>
              </a:extLst>
            </p:cNvPr>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15937;p58">
              <a:extLst>
                <a:ext uri="{FF2B5EF4-FFF2-40B4-BE49-F238E27FC236}">
                  <a16:creationId xmlns:a16="http://schemas.microsoft.com/office/drawing/2014/main" id="{1E00473B-719B-FA7E-A91C-44E6EC2BEF02}"/>
                </a:ext>
              </a:extLst>
            </p:cNvPr>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15938;p58">
              <a:extLst>
                <a:ext uri="{FF2B5EF4-FFF2-40B4-BE49-F238E27FC236}">
                  <a16:creationId xmlns:a16="http://schemas.microsoft.com/office/drawing/2014/main" id="{2E6BD4DA-8E6D-3FAE-9BB1-ED76EEFFB624}"/>
                </a:ext>
              </a:extLst>
            </p:cNvPr>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15939;p58">
              <a:extLst>
                <a:ext uri="{FF2B5EF4-FFF2-40B4-BE49-F238E27FC236}">
                  <a16:creationId xmlns:a16="http://schemas.microsoft.com/office/drawing/2014/main" id="{D64BAA05-F429-1B7A-0995-0900536D45E3}"/>
                </a:ext>
              </a:extLst>
            </p:cNvPr>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15940;p58">
              <a:extLst>
                <a:ext uri="{FF2B5EF4-FFF2-40B4-BE49-F238E27FC236}">
                  <a16:creationId xmlns:a16="http://schemas.microsoft.com/office/drawing/2014/main" id="{13293740-50C0-94E7-50B4-956FC2CCEF97}"/>
                </a:ext>
              </a:extLst>
            </p:cNvPr>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15941;p58">
              <a:extLst>
                <a:ext uri="{FF2B5EF4-FFF2-40B4-BE49-F238E27FC236}">
                  <a16:creationId xmlns:a16="http://schemas.microsoft.com/office/drawing/2014/main" id="{17C3E633-1622-295F-102A-B28FD6B1E421}"/>
                </a:ext>
              </a:extLst>
            </p:cNvPr>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15942;p58">
              <a:extLst>
                <a:ext uri="{FF2B5EF4-FFF2-40B4-BE49-F238E27FC236}">
                  <a16:creationId xmlns:a16="http://schemas.microsoft.com/office/drawing/2014/main" id="{62364E30-B606-D3A8-08BD-AF81C2DEBA79}"/>
                </a:ext>
              </a:extLst>
            </p:cNvPr>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15943;p58">
              <a:extLst>
                <a:ext uri="{FF2B5EF4-FFF2-40B4-BE49-F238E27FC236}">
                  <a16:creationId xmlns:a16="http://schemas.microsoft.com/office/drawing/2014/main" id="{D6C0B2F9-6A5F-491A-B95D-060BD3E04E55}"/>
                </a:ext>
              </a:extLst>
            </p:cNvPr>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15944;p58">
              <a:extLst>
                <a:ext uri="{FF2B5EF4-FFF2-40B4-BE49-F238E27FC236}">
                  <a16:creationId xmlns:a16="http://schemas.microsoft.com/office/drawing/2014/main" id="{C97B677F-3D4C-EB58-3087-C29D779DD847}"/>
                </a:ext>
              </a:extLst>
            </p:cNvPr>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15945;p58">
              <a:extLst>
                <a:ext uri="{FF2B5EF4-FFF2-40B4-BE49-F238E27FC236}">
                  <a16:creationId xmlns:a16="http://schemas.microsoft.com/office/drawing/2014/main" id="{D8190F0A-90FC-D2F2-80D7-1778187DA4AB}"/>
                </a:ext>
              </a:extLst>
            </p:cNvPr>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15946;p58">
              <a:extLst>
                <a:ext uri="{FF2B5EF4-FFF2-40B4-BE49-F238E27FC236}">
                  <a16:creationId xmlns:a16="http://schemas.microsoft.com/office/drawing/2014/main" id="{467264A9-E880-878C-C627-3AAE503B282D}"/>
                </a:ext>
              </a:extLst>
            </p:cNvPr>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15947;p58">
              <a:extLst>
                <a:ext uri="{FF2B5EF4-FFF2-40B4-BE49-F238E27FC236}">
                  <a16:creationId xmlns:a16="http://schemas.microsoft.com/office/drawing/2014/main" id="{89C82D93-067A-EE75-E2FC-9D38C400F127}"/>
                </a:ext>
              </a:extLst>
            </p:cNvPr>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15948;p58">
              <a:extLst>
                <a:ext uri="{FF2B5EF4-FFF2-40B4-BE49-F238E27FC236}">
                  <a16:creationId xmlns:a16="http://schemas.microsoft.com/office/drawing/2014/main" id="{4BE5B24D-1A26-5061-9316-C4727A5FDDE6}"/>
                </a:ext>
              </a:extLst>
            </p:cNvPr>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15949;p58">
              <a:extLst>
                <a:ext uri="{FF2B5EF4-FFF2-40B4-BE49-F238E27FC236}">
                  <a16:creationId xmlns:a16="http://schemas.microsoft.com/office/drawing/2014/main" id="{6826FD19-8DBE-2B87-05B2-EFFDA29DD4F6}"/>
                </a:ext>
              </a:extLst>
            </p:cNvPr>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15950;p58">
              <a:extLst>
                <a:ext uri="{FF2B5EF4-FFF2-40B4-BE49-F238E27FC236}">
                  <a16:creationId xmlns:a16="http://schemas.microsoft.com/office/drawing/2014/main" id="{126337F3-B037-AF95-8EC5-84BA4890C9D2}"/>
                </a:ext>
              </a:extLst>
            </p:cNvPr>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15951;p58">
              <a:extLst>
                <a:ext uri="{FF2B5EF4-FFF2-40B4-BE49-F238E27FC236}">
                  <a16:creationId xmlns:a16="http://schemas.microsoft.com/office/drawing/2014/main" id="{72EBFA94-997E-3B21-7C27-FC3798B86E40}"/>
                </a:ext>
              </a:extLst>
            </p:cNvPr>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15952;p58">
              <a:extLst>
                <a:ext uri="{FF2B5EF4-FFF2-40B4-BE49-F238E27FC236}">
                  <a16:creationId xmlns:a16="http://schemas.microsoft.com/office/drawing/2014/main" id="{546F3237-12C2-F413-AFDD-65D2D0E7FA0C}"/>
                </a:ext>
              </a:extLst>
            </p:cNvPr>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15953;p58">
              <a:extLst>
                <a:ext uri="{FF2B5EF4-FFF2-40B4-BE49-F238E27FC236}">
                  <a16:creationId xmlns:a16="http://schemas.microsoft.com/office/drawing/2014/main" id="{BB54905F-C410-4BE7-15CE-80BBB24E0C72}"/>
                </a:ext>
              </a:extLst>
            </p:cNvPr>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15954;p58">
              <a:extLst>
                <a:ext uri="{FF2B5EF4-FFF2-40B4-BE49-F238E27FC236}">
                  <a16:creationId xmlns:a16="http://schemas.microsoft.com/office/drawing/2014/main" id="{9D12BD06-E740-1A28-6A3C-4D7FB46A4DAB}"/>
                </a:ext>
              </a:extLst>
            </p:cNvPr>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15955;p58">
              <a:extLst>
                <a:ext uri="{FF2B5EF4-FFF2-40B4-BE49-F238E27FC236}">
                  <a16:creationId xmlns:a16="http://schemas.microsoft.com/office/drawing/2014/main" id="{E9E720AA-052A-1E4B-B85E-D5FCCEB05707}"/>
                </a:ext>
              </a:extLst>
            </p:cNvPr>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15956;p58">
              <a:extLst>
                <a:ext uri="{FF2B5EF4-FFF2-40B4-BE49-F238E27FC236}">
                  <a16:creationId xmlns:a16="http://schemas.microsoft.com/office/drawing/2014/main" id="{7632B756-3510-83D0-6CBD-A6316F3D26BA}"/>
                </a:ext>
              </a:extLst>
            </p:cNvPr>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15957;p58">
              <a:extLst>
                <a:ext uri="{FF2B5EF4-FFF2-40B4-BE49-F238E27FC236}">
                  <a16:creationId xmlns:a16="http://schemas.microsoft.com/office/drawing/2014/main" id="{0EB6B156-0DD5-8095-D954-2DE57E2BF9BA}"/>
                </a:ext>
              </a:extLst>
            </p:cNvPr>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15958;p58">
              <a:extLst>
                <a:ext uri="{FF2B5EF4-FFF2-40B4-BE49-F238E27FC236}">
                  <a16:creationId xmlns:a16="http://schemas.microsoft.com/office/drawing/2014/main" id="{1887A97B-FF0E-0EBF-AA4E-00E16A748605}"/>
                </a:ext>
              </a:extLst>
            </p:cNvPr>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15959;p58">
              <a:extLst>
                <a:ext uri="{FF2B5EF4-FFF2-40B4-BE49-F238E27FC236}">
                  <a16:creationId xmlns:a16="http://schemas.microsoft.com/office/drawing/2014/main" id="{102F142C-C860-907D-622A-F1283280BA02}"/>
                </a:ext>
              </a:extLst>
            </p:cNvPr>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15960;p58">
              <a:extLst>
                <a:ext uri="{FF2B5EF4-FFF2-40B4-BE49-F238E27FC236}">
                  <a16:creationId xmlns:a16="http://schemas.microsoft.com/office/drawing/2014/main" id="{62A204C5-FC99-2010-CCE9-D207DE519330}"/>
                </a:ext>
              </a:extLst>
            </p:cNvPr>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15961;p58">
              <a:extLst>
                <a:ext uri="{FF2B5EF4-FFF2-40B4-BE49-F238E27FC236}">
                  <a16:creationId xmlns:a16="http://schemas.microsoft.com/office/drawing/2014/main" id="{758D6207-0646-861F-188B-E0F7D01FA7B9}"/>
                </a:ext>
              </a:extLst>
            </p:cNvPr>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15962;p58">
              <a:extLst>
                <a:ext uri="{FF2B5EF4-FFF2-40B4-BE49-F238E27FC236}">
                  <a16:creationId xmlns:a16="http://schemas.microsoft.com/office/drawing/2014/main" id="{4FF13310-D0FB-9FF4-165B-6DE7B1BCA8EA}"/>
                </a:ext>
              </a:extLst>
            </p:cNvPr>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15963;p58">
              <a:extLst>
                <a:ext uri="{FF2B5EF4-FFF2-40B4-BE49-F238E27FC236}">
                  <a16:creationId xmlns:a16="http://schemas.microsoft.com/office/drawing/2014/main" id="{E7532414-41E8-2786-8073-375297D34D7B}"/>
                </a:ext>
              </a:extLst>
            </p:cNvPr>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15964;p58">
              <a:extLst>
                <a:ext uri="{FF2B5EF4-FFF2-40B4-BE49-F238E27FC236}">
                  <a16:creationId xmlns:a16="http://schemas.microsoft.com/office/drawing/2014/main" id="{10AA50F5-9EB3-283C-05A7-2A7889F44301}"/>
                </a:ext>
              </a:extLst>
            </p:cNvPr>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15965;p58">
              <a:extLst>
                <a:ext uri="{FF2B5EF4-FFF2-40B4-BE49-F238E27FC236}">
                  <a16:creationId xmlns:a16="http://schemas.microsoft.com/office/drawing/2014/main" id="{27A995A1-BA6F-38BD-4B15-59938ADEBA84}"/>
                </a:ext>
              </a:extLst>
            </p:cNvPr>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15966;p58">
              <a:extLst>
                <a:ext uri="{FF2B5EF4-FFF2-40B4-BE49-F238E27FC236}">
                  <a16:creationId xmlns:a16="http://schemas.microsoft.com/office/drawing/2014/main" id="{ADCE4A92-BA22-C6B3-B78D-58CA41B5D5F8}"/>
                </a:ext>
              </a:extLst>
            </p:cNvPr>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15967;p58">
              <a:extLst>
                <a:ext uri="{FF2B5EF4-FFF2-40B4-BE49-F238E27FC236}">
                  <a16:creationId xmlns:a16="http://schemas.microsoft.com/office/drawing/2014/main" id="{BEBBAE4A-4315-7FC8-C5BE-A96E6FD03682}"/>
                </a:ext>
              </a:extLst>
            </p:cNvPr>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15968;p58">
              <a:extLst>
                <a:ext uri="{FF2B5EF4-FFF2-40B4-BE49-F238E27FC236}">
                  <a16:creationId xmlns:a16="http://schemas.microsoft.com/office/drawing/2014/main" id="{6B283443-3DF8-FAB4-51F7-22742C8F662D}"/>
                </a:ext>
              </a:extLst>
            </p:cNvPr>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15969;p58">
              <a:extLst>
                <a:ext uri="{FF2B5EF4-FFF2-40B4-BE49-F238E27FC236}">
                  <a16:creationId xmlns:a16="http://schemas.microsoft.com/office/drawing/2014/main" id="{A22F62CA-4E78-317B-9695-386EDB716248}"/>
                </a:ext>
              </a:extLst>
            </p:cNvPr>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15970;p58">
              <a:extLst>
                <a:ext uri="{FF2B5EF4-FFF2-40B4-BE49-F238E27FC236}">
                  <a16:creationId xmlns:a16="http://schemas.microsoft.com/office/drawing/2014/main" id="{5FAA7008-2CE4-F008-68CE-A07AEE0EA9D2}"/>
                </a:ext>
              </a:extLst>
            </p:cNvPr>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15971;p58">
              <a:extLst>
                <a:ext uri="{FF2B5EF4-FFF2-40B4-BE49-F238E27FC236}">
                  <a16:creationId xmlns:a16="http://schemas.microsoft.com/office/drawing/2014/main" id="{692919C7-18FB-908A-B6B8-0FBBCB690960}"/>
                </a:ext>
              </a:extLst>
            </p:cNvPr>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15972;p58">
              <a:extLst>
                <a:ext uri="{FF2B5EF4-FFF2-40B4-BE49-F238E27FC236}">
                  <a16:creationId xmlns:a16="http://schemas.microsoft.com/office/drawing/2014/main" id="{F6375DCD-5F2B-9660-5CC9-5EC1C53E2747}"/>
                </a:ext>
              </a:extLst>
            </p:cNvPr>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15973;p58">
              <a:extLst>
                <a:ext uri="{FF2B5EF4-FFF2-40B4-BE49-F238E27FC236}">
                  <a16:creationId xmlns:a16="http://schemas.microsoft.com/office/drawing/2014/main" id="{D4390D28-689B-03D1-9D21-51B352A453BB}"/>
                </a:ext>
              </a:extLst>
            </p:cNvPr>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15974;p58">
              <a:extLst>
                <a:ext uri="{FF2B5EF4-FFF2-40B4-BE49-F238E27FC236}">
                  <a16:creationId xmlns:a16="http://schemas.microsoft.com/office/drawing/2014/main" id="{58616C92-2D9B-E1F7-CB04-57C3F1BAE1E6}"/>
                </a:ext>
              </a:extLst>
            </p:cNvPr>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15975;p58">
              <a:extLst>
                <a:ext uri="{FF2B5EF4-FFF2-40B4-BE49-F238E27FC236}">
                  <a16:creationId xmlns:a16="http://schemas.microsoft.com/office/drawing/2014/main" id="{3641CE9C-60A9-F1DA-23CD-0A22375AA85A}"/>
                </a:ext>
              </a:extLst>
            </p:cNvPr>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15976;p58">
              <a:extLst>
                <a:ext uri="{FF2B5EF4-FFF2-40B4-BE49-F238E27FC236}">
                  <a16:creationId xmlns:a16="http://schemas.microsoft.com/office/drawing/2014/main" id="{D5A0F1C8-6D71-F955-D8E2-6485F10AECD8}"/>
                </a:ext>
              </a:extLst>
            </p:cNvPr>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15977;p58">
              <a:extLst>
                <a:ext uri="{FF2B5EF4-FFF2-40B4-BE49-F238E27FC236}">
                  <a16:creationId xmlns:a16="http://schemas.microsoft.com/office/drawing/2014/main" id="{AD536BE0-B13B-A0EF-5530-60A2B79F25D6}"/>
                </a:ext>
              </a:extLst>
            </p:cNvPr>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15978;p58">
              <a:extLst>
                <a:ext uri="{FF2B5EF4-FFF2-40B4-BE49-F238E27FC236}">
                  <a16:creationId xmlns:a16="http://schemas.microsoft.com/office/drawing/2014/main" id="{E97040C6-18B6-99EB-A3C5-32EA0B96626C}"/>
                </a:ext>
              </a:extLst>
            </p:cNvPr>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15979;p58">
              <a:extLst>
                <a:ext uri="{FF2B5EF4-FFF2-40B4-BE49-F238E27FC236}">
                  <a16:creationId xmlns:a16="http://schemas.microsoft.com/office/drawing/2014/main" id="{D43672D0-10A7-2A25-0553-C65B3EE32B0D}"/>
                </a:ext>
              </a:extLst>
            </p:cNvPr>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15980;p58">
              <a:extLst>
                <a:ext uri="{FF2B5EF4-FFF2-40B4-BE49-F238E27FC236}">
                  <a16:creationId xmlns:a16="http://schemas.microsoft.com/office/drawing/2014/main" id="{B4B49121-E923-34A9-10EA-875525E0D4BD}"/>
                </a:ext>
              </a:extLst>
            </p:cNvPr>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15981;p58">
              <a:extLst>
                <a:ext uri="{FF2B5EF4-FFF2-40B4-BE49-F238E27FC236}">
                  <a16:creationId xmlns:a16="http://schemas.microsoft.com/office/drawing/2014/main" id="{F8982371-A927-D7CE-F008-F5213C0C5393}"/>
                </a:ext>
              </a:extLst>
            </p:cNvPr>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15982;p58">
              <a:extLst>
                <a:ext uri="{FF2B5EF4-FFF2-40B4-BE49-F238E27FC236}">
                  <a16:creationId xmlns:a16="http://schemas.microsoft.com/office/drawing/2014/main" id="{BFE8A59B-8070-0EBC-4D51-33A804297099}"/>
                </a:ext>
              </a:extLst>
            </p:cNvPr>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15983;p58">
              <a:extLst>
                <a:ext uri="{FF2B5EF4-FFF2-40B4-BE49-F238E27FC236}">
                  <a16:creationId xmlns:a16="http://schemas.microsoft.com/office/drawing/2014/main" id="{94D6D1B7-9002-F382-B3ED-E8B514D709D3}"/>
                </a:ext>
              </a:extLst>
            </p:cNvPr>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15984;p58">
              <a:extLst>
                <a:ext uri="{FF2B5EF4-FFF2-40B4-BE49-F238E27FC236}">
                  <a16:creationId xmlns:a16="http://schemas.microsoft.com/office/drawing/2014/main" id="{6695FC7C-5147-8AA4-B106-D463B237E63B}"/>
                </a:ext>
              </a:extLst>
            </p:cNvPr>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15985;p58">
              <a:extLst>
                <a:ext uri="{FF2B5EF4-FFF2-40B4-BE49-F238E27FC236}">
                  <a16:creationId xmlns:a16="http://schemas.microsoft.com/office/drawing/2014/main" id="{A2C75E18-E59B-D8E3-D9FB-88C200F8FFC4}"/>
                </a:ext>
              </a:extLst>
            </p:cNvPr>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15986;p58">
              <a:extLst>
                <a:ext uri="{FF2B5EF4-FFF2-40B4-BE49-F238E27FC236}">
                  <a16:creationId xmlns:a16="http://schemas.microsoft.com/office/drawing/2014/main" id="{CE44688B-6262-12F4-937E-2FA943280269}"/>
                </a:ext>
              </a:extLst>
            </p:cNvPr>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15987;p58">
              <a:extLst>
                <a:ext uri="{FF2B5EF4-FFF2-40B4-BE49-F238E27FC236}">
                  <a16:creationId xmlns:a16="http://schemas.microsoft.com/office/drawing/2014/main" id="{0790BBCD-859A-AA22-23D2-EF2B57869809}"/>
                </a:ext>
              </a:extLst>
            </p:cNvPr>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15988;p58">
              <a:extLst>
                <a:ext uri="{FF2B5EF4-FFF2-40B4-BE49-F238E27FC236}">
                  <a16:creationId xmlns:a16="http://schemas.microsoft.com/office/drawing/2014/main" id="{E255B767-9921-6AA4-C925-6BEF8370270E}"/>
                </a:ext>
              </a:extLst>
            </p:cNvPr>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15989;p58">
              <a:extLst>
                <a:ext uri="{FF2B5EF4-FFF2-40B4-BE49-F238E27FC236}">
                  <a16:creationId xmlns:a16="http://schemas.microsoft.com/office/drawing/2014/main" id="{395A861F-C96A-70B5-9625-4A6988637497}"/>
                </a:ext>
              </a:extLst>
            </p:cNvPr>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15990;p58">
              <a:extLst>
                <a:ext uri="{FF2B5EF4-FFF2-40B4-BE49-F238E27FC236}">
                  <a16:creationId xmlns:a16="http://schemas.microsoft.com/office/drawing/2014/main" id="{45501EE4-C151-6E3E-5EA5-0D27F83B4911}"/>
                </a:ext>
              </a:extLst>
            </p:cNvPr>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15991;p58">
              <a:extLst>
                <a:ext uri="{FF2B5EF4-FFF2-40B4-BE49-F238E27FC236}">
                  <a16:creationId xmlns:a16="http://schemas.microsoft.com/office/drawing/2014/main" id="{B20BE614-760A-CD33-4CA1-71D82745EB7F}"/>
                </a:ext>
              </a:extLst>
            </p:cNvPr>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15992;p58">
              <a:extLst>
                <a:ext uri="{FF2B5EF4-FFF2-40B4-BE49-F238E27FC236}">
                  <a16:creationId xmlns:a16="http://schemas.microsoft.com/office/drawing/2014/main" id="{C8BD7832-7F77-5096-2A17-2BFE1D56D5C3}"/>
                </a:ext>
              </a:extLst>
            </p:cNvPr>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15993;p58">
              <a:extLst>
                <a:ext uri="{FF2B5EF4-FFF2-40B4-BE49-F238E27FC236}">
                  <a16:creationId xmlns:a16="http://schemas.microsoft.com/office/drawing/2014/main" id="{6D5CFE81-EED2-7A27-93B3-1408C10F541F}"/>
                </a:ext>
              </a:extLst>
            </p:cNvPr>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15994;p58">
              <a:extLst>
                <a:ext uri="{FF2B5EF4-FFF2-40B4-BE49-F238E27FC236}">
                  <a16:creationId xmlns:a16="http://schemas.microsoft.com/office/drawing/2014/main" id="{59B8FAD9-17AF-956C-550A-238502F8D5B8}"/>
                </a:ext>
              </a:extLst>
            </p:cNvPr>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15995;p58">
              <a:extLst>
                <a:ext uri="{FF2B5EF4-FFF2-40B4-BE49-F238E27FC236}">
                  <a16:creationId xmlns:a16="http://schemas.microsoft.com/office/drawing/2014/main" id="{6035C447-E209-89DE-E59B-54EB84468109}"/>
                </a:ext>
              </a:extLst>
            </p:cNvPr>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15996;p58">
              <a:extLst>
                <a:ext uri="{FF2B5EF4-FFF2-40B4-BE49-F238E27FC236}">
                  <a16:creationId xmlns:a16="http://schemas.microsoft.com/office/drawing/2014/main" id="{710837AA-03C3-69F1-F69F-1D234658FAFF}"/>
                </a:ext>
              </a:extLst>
            </p:cNvPr>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15997;p58">
              <a:extLst>
                <a:ext uri="{FF2B5EF4-FFF2-40B4-BE49-F238E27FC236}">
                  <a16:creationId xmlns:a16="http://schemas.microsoft.com/office/drawing/2014/main" id="{D20BCC8E-4777-BF2F-D28C-9E0A97A8575C}"/>
                </a:ext>
              </a:extLst>
            </p:cNvPr>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15998;p58">
              <a:extLst>
                <a:ext uri="{FF2B5EF4-FFF2-40B4-BE49-F238E27FC236}">
                  <a16:creationId xmlns:a16="http://schemas.microsoft.com/office/drawing/2014/main" id="{72094853-C6CF-504A-2017-9AD9B68708AF}"/>
                </a:ext>
              </a:extLst>
            </p:cNvPr>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15999;p58">
              <a:extLst>
                <a:ext uri="{FF2B5EF4-FFF2-40B4-BE49-F238E27FC236}">
                  <a16:creationId xmlns:a16="http://schemas.microsoft.com/office/drawing/2014/main" id="{2FB4A4B2-5F40-2EA3-7EBB-55EB266CB5BE}"/>
                </a:ext>
              </a:extLst>
            </p:cNvPr>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16000;p58">
              <a:extLst>
                <a:ext uri="{FF2B5EF4-FFF2-40B4-BE49-F238E27FC236}">
                  <a16:creationId xmlns:a16="http://schemas.microsoft.com/office/drawing/2014/main" id="{83C04051-EBD5-A8D1-4061-06397649BD11}"/>
                </a:ext>
              </a:extLst>
            </p:cNvPr>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16001;p58">
              <a:extLst>
                <a:ext uri="{FF2B5EF4-FFF2-40B4-BE49-F238E27FC236}">
                  <a16:creationId xmlns:a16="http://schemas.microsoft.com/office/drawing/2014/main" id="{A66F925B-AFD0-4DD1-72E1-D7D19C631516}"/>
                </a:ext>
              </a:extLst>
            </p:cNvPr>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16002;p58">
              <a:extLst>
                <a:ext uri="{FF2B5EF4-FFF2-40B4-BE49-F238E27FC236}">
                  <a16:creationId xmlns:a16="http://schemas.microsoft.com/office/drawing/2014/main" id="{0577833C-A47D-768A-2096-873BB25FD687}"/>
                </a:ext>
              </a:extLst>
            </p:cNvPr>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16003;p58">
              <a:extLst>
                <a:ext uri="{FF2B5EF4-FFF2-40B4-BE49-F238E27FC236}">
                  <a16:creationId xmlns:a16="http://schemas.microsoft.com/office/drawing/2014/main" id="{575C3B6E-D513-25BF-419A-9B61F76CA291}"/>
                </a:ext>
              </a:extLst>
            </p:cNvPr>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16004;p58">
              <a:extLst>
                <a:ext uri="{FF2B5EF4-FFF2-40B4-BE49-F238E27FC236}">
                  <a16:creationId xmlns:a16="http://schemas.microsoft.com/office/drawing/2014/main" id="{30C68626-0170-7BB4-174C-4CDEFB84340E}"/>
                </a:ext>
              </a:extLst>
            </p:cNvPr>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16005;p58">
              <a:extLst>
                <a:ext uri="{FF2B5EF4-FFF2-40B4-BE49-F238E27FC236}">
                  <a16:creationId xmlns:a16="http://schemas.microsoft.com/office/drawing/2014/main" id="{60E6E977-8407-7B26-DAC1-F4D6B3CCFE23}"/>
                </a:ext>
              </a:extLst>
            </p:cNvPr>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16006;p58">
              <a:extLst>
                <a:ext uri="{FF2B5EF4-FFF2-40B4-BE49-F238E27FC236}">
                  <a16:creationId xmlns:a16="http://schemas.microsoft.com/office/drawing/2014/main" id="{E63EE825-724F-0791-1FCD-5459DCF79CB6}"/>
                </a:ext>
              </a:extLst>
            </p:cNvPr>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16007;p58">
              <a:extLst>
                <a:ext uri="{FF2B5EF4-FFF2-40B4-BE49-F238E27FC236}">
                  <a16:creationId xmlns:a16="http://schemas.microsoft.com/office/drawing/2014/main" id="{875D7652-2AF3-B136-FFD1-953CDAFC0E95}"/>
                </a:ext>
              </a:extLst>
            </p:cNvPr>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16008;p58">
              <a:extLst>
                <a:ext uri="{FF2B5EF4-FFF2-40B4-BE49-F238E27FC236}">
                  <a16:creationId xmlns:a16="http://schemas.microsoft.com/office/drawing/2014/main" id="{28B3BFF1-FA86-3EA0-3502-320CB62D0E90}"/>
                </a:ext>
              </a:extLst>
            </p:cNvPr>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16009;p58">
              <a:extLst>
                <a:ext uri="{FF2B5EF4-FFF2-40B4-BE49-F238E27FC236}">
                  <a16:creationId xmlns:a16="http://schemas.microsoft.com/office/drawing/2014/main" id="{6365BC91-6B16-7864-3443-2D9809A7295D}"/>
                </a:ext>
              </a:extLst>
            </p:cNvPr>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16010;p58">
              <a:extLst>
                <a:ext uri="{FF2B5EF4-FFF2-40B4-BE49-F238E27FC236}">
                  <a16:creationId xmlns:a16="http://schemas.microsoft.com/office/drawing/2014/main" id="{BE1FDC14-F431-DDD4-990C-F0597AF366C0}"/>
                </a:ext>
              </a:extLst>
            </p:cNvPr>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16011;p58">
              <a:extLst>
                <a:ext uri="{FF2B5EF4-FFF2-40B4-BE49-F238E27FC236}">
                  <a16:creationId xmlns:a16="http://schemas.microsoft.com/office/drawing/2014/main" id="{EBDE6753-C203-BF43-B144-6AD677EA255B}"/>
                </a:ext>
              </a:extLst>
            </p:cNvPr>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16012;p58">
              <a:extLst>
                <a:ext uri="{FF2B5EF4-FFF2-40B4-BE49-F238E27FC236}">
                  <a16:creationId xmlns:a16="http://schemas.microsoft.com/office/drawing/2014/main" id="{9AA935CB-6BB2-E247-A794-DB7B96E39CB0}"/>
                </a:ext>
              </a:extLst>
            </p:cNvPr>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16013;p58">
              <a:extLst>
                <a:ext uri="{FF2B5EF4-FFF2-40B4-BE49-F238E27FC236}">
                  <a16:creationId xmlns:a16="http://schemas.microsoft.com/office/drawing/2014/main" id="{ED1BD05C-B295-F43E-8D25-6DBFF13EFCE2}"/>
                </a:ext>
              </a:extLst>
            </p:cNvPr>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16014;p58">
              <a:extLst>
                <a:ext uri="{FF2B5EF4-FFF2-40B4-BE49-F238E27FC236}">
                  <a16:creationId xmlns:a16="http://schemas.microsoft.com/office/drawing/2014/main" id="{086FDD92-BCEA-A34B-0360-9C6CCCD086AA}"/>
                </a:ext>
              </a:extLst>
            </p:cNvPr>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16015;p58">
              <a:extLst>
                <a:ext uri="{FF2B5EF4-FFF2-40B4-BE49-F238E27FC236}">
                  <a16:creationId xmlns:a16="http://schemas.microsoft.com/office/drawing/2014/main" id="{F6398007-1E78-8054-2BEF-CB8FDB38345B}"/>
                </a:ext>
              </a:extLst>
            </p:cNvPr>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16016;p58">
              <a:extLst>
                <a:ext uri="{FF2B5EF4-FFF2-40B4-BE49-F238E27FC236}">
                  <a16:creationId xmlns:a16="http://schemas.microsoft.com/office/drawing/2014/main" id="{6E1ED317-385A-F9B4-A0B8-19C07347DD20}"/>
                </a:ext>
              </a:extLst>
            </p:cNvPr>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16017;p58">
              <a:extLst>
                <a:ext uri="{FF2B5EF4-FFF2-40B4-BE49-F238E27FC236}">
                  <a16:creationId xmlns:a16="http://schemas.microsoft.com/office/drawing/2014/main" id="{145FB8F3-5EE0-2691-B262-F1D7055451A6}"/>
                </a:ext>
              </a:extLst>
            </p:cNvPr>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16018;p58">
              <a:extLst>
                <a:ext uri="{FF2B5EF4-FFF2-40B4-BE49-F238E27FC236}">
                  <a16:creationId xmlns:a16="http://schemas.microsoft.com/office/drawing/2014/main" id="{5E2DC932-A398-B57F-31C9-39AB29B1FE43}"/>
                </a:ext>
              </a:extLst>
            </p:cNvPr>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16019;p58">
              <a:extLst>
                <a:ext uri="{FF2B5EF4-FFF2-40B4-BE49-F238E27FC236}">
                  <a16:creationId xmlns:a16="http://schemas.microsoft.com/office/drawing/2014/main" id="{1CD58459-6574-EC1A-809A-704AC5FBE19F}"/>
                </a:ext>
              </a:extLst>
            </p:cNvPr>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16020;p58">
              <a:extLst>
                <a:ext uri="{FF2B5EF4-FFF2-40B4-BE49-F238E27FC236}">
                  <a16:creationId xmlns:a16="http://schemas.microsoft.com/office/drawing/2014/main" id="{9E3E9045-FC6E-6E17-F165-D748112DA42A}"/>
                </a:ext>
              </a:extLst>
            </p:cNvPr>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16021;p58">
              <a:extLst>
                <a:ext uri="{FF2B5EF4-FFF2-40B4-BE49-F238E27FC236}">
                  <a16:creationId xmlns:a16="http://schemas.microsoft.com/office/drawing/2014/main" id="{24C6E6AB-6C52-EBCE-14A1-A5CA4773C43A}"/>
                </a:ext>
              </a:extLst>
            </p:cNvPr>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16022;p58">
              <a:extLst>
                <a:ext uri="{FF2B5EF4-FFF2-40B4-BE49-F238E27FC236}">
                  <a16:creationId xmlns:a16="http://schemas.microsoft.com/office/drawing/2014/main" id="{DE1C79CB-9F48-A4C7-9A5C-88DDD8E76E73}"/>
                </a:ext>
              </a:extLst>
            </p:cNvPr>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16023;p58">
              <a:extLst>
                <a:ext uri="{FF2B5EF4-FFF2-40B4-BE49-F238E27FC236}">
                  <a16:creationId xmlns:a16="http://schemas.microsoft.com/office/drawing/2014/main" id="{31B48198-56A4-BE89-DB77-AF7B3275A8EB}"/>
                </a:ext>
              </a:extLst>
            </p:cNvPr>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16024;p58">
              <a:extLst>
                <a:ext uri="{FF2B5EF4-FFF2-40B4-BE49-F238E27FC236}">
                  <a16:creationId xmlns:a16="http://schemas.microsoft.com/office/drawing/2014/main" id="{B4E006C0-A37F-73BA-F092-C52C751E96D0}"/>
                </a:ext>
              </a:extLst>
            </p:cNvPr>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16025;p58">
              <a:extLst>
                <a:ext uri="{FF2B5EF4-FFF2-40B4-BE49-F238E27FC236}">
                  <a16:creationId xmlns:a16="http://schemas.microsoft.com/office/drawing/2014/main" id="{606914D6-5DCF-B114-D50C-47FD501C11E7}"/>
                </a:ext>
              </a:extLst>
            </p:cNvPr>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16026;p58">
              <a:extLst>
                <a:ext uri="{FF2B5EF4-FFF2-40B4-BE49-F238E27FC236}">
                  <a16:creationId xmlns:a16="http://schemas.microsoft.com/office/drawing/2014/main" id="{18BA3190-4986-ED1A-306D-27B53EE2B775}"/>
                </a:ext>
              </a:extLst>
            </p:cNvPr>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16027;p58">
              <a:extLst>
                <a:ext uri="{FF2B5EF4-FFF2-40B4-BE49-F238E27FC236}">
                  <a16:creationId xmlns:a16="http://schemas.microsoft.com/office/drawing/2014/main" id="{A3B15D42-E96E-DDF1-DF99-4508AD664FC3}"/>
                </a:ext>
              </a:extLst>
            </p:cNvPr>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16028;p58">
              <a:extLst>
                <a:ext uri="{FF2B5EF4-FFF2-40B4-BE49-F238E27FC236}">
                  <a16:creationId xmlns:a16="http://schemas.microsoft.com/office/drawing/2014/main" id="{7A51BD35-ACD7-1087-A650-7EB382F14AD4}"/>
                </a:ext>
              </a:extLst>
            </p:cNvPr>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16029;p58">
              <a:extLst>
                <a:ext uri="{FF2B5EF4-FFF2-40B4-BE49-F238E27FC236}">
                  <a16:creationId xmlns:a16="http://schemas.microsoft.com/office/drawing/2014/main" id="{05DDFCD6-359D-C965-BA9F-E8F8F3BCE884}"/>
                </a:ext>
              </a:extLst>
            </p:cNvPr>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16030;p58">
              <a:extLst>
                <a:ext uri="{FF2B5EF4-FFF2-40B4-BE49-F238E27FC236}">
                  <a16:creationId xmlns:a16="http://schemas.microsoft.com/office/drawing/2014/main" id="{78C8D259-4D67-0D7A-8C2B-7B03D147AA3B}"/>
                </a:ext>
              </a:extLst>
            </p:cNvPr>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16031;p58">
              <a:extLst>
                <a:ext uri="{FF2B5EF4-FFF2-40B4-BE49-F238E27FC236}">
                  <a16:creationId xmlns:a16="http://schemas.microsoft.com/office/drawing/2014/main" id="{35E6BF2E-02B0-1FD4-420C-2F328B433487}"/>
                </a:ext>
              </a:extLst>
            </p:cNvPr>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16032;p58">
              <a:extLst>
                <a:ext uri="{FF2B5EF4-FFF2-40B4-BE49-F238E27FC236}">
                  <a16:creationId xmlns:a16="http://schemas.microsoft.com/office/drawing/2014/main" id="{6F99DB86-1212-10E0-5125-8FF9CFCEA37E}"/>
                </a:ext>
              </a:extLst>
            </p:cNvPr>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16033;p58">
              <a:extLst>
                <a:ext uri="{FF2B5EF4-FFF2-40B4-BE49-F238E27FC236}">
                  <a16:creationId xmlns:a16="http://schemas.microsoft.com/office/drawing/2014/main" id="{25120C57-A524-47D8-F194-00F5C562700E}"/>
                </a:ext>
              </a:extLst>
            </p:cNvPr>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16034;p58">
              <a:extLst>
                <a:ext uri="{FF2B5EF4-FFF2-40B4-BE49-F238E27FC236}">
                  <a16:creationId xmlns:a16="http://schemas.microsoft.com/office/drawing/2014/main" id="{92092D46-EA73-2196-DA93-69A5B3FCC4A3}"/>
                </a:ext>
              </a:extLst>
            </p:cNvPr>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16035;p58">
              <a:extLst>
                <a:ext uri="{FF2B5EF4-FFF2-40B4-BE49-F238E27FC236}">
                  <a16:creationId xmlns:a16="http://schemas.microsoft.com/office/drawing/2014/main" id="{B222692A-F7BF-9DAB-2EB8-361BC388F67C}"/>
                </a:ext>
              </a:extLst>
            </p:cNvPr>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16036;p58">
              <a:extLst>
                <a:ext uri="{FF2B5EF4-FFF2-40B4-BE49-F238E27FC236}">
                  <a16:creationId xmlns:a16="http://schemas.microsoft.com/office/drawing/2014/main" id="{D1127ABA-DCDC-223E-3A0D-33A83888E8CF}"/>
                </a:ext>
              </a:extLst>
            </p:cNvPr>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16037;p58">
              <a:extLst>
                <a:ext uri="{FF2B5EF4-FFF2-40B4-BE49-F238E27FC236}">
                  <a16:creationId xmlns:a16="http://schemas.microsoft.com/office/drawing/2014/main" id="{73F6EEB0-02D7-2069-7E95-8E487D08EE50}"/>
                </a:ext>
              </a:extLst>
            </p:cNvPr>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16038;p58">
              <a:extLst>
                <a:ext uri="{FF2B5EF4-FFF2-40B4-BE49-F238E27FC236}">
                  <a16:creationId xmlns:a16="http://schemas.microsoft.com/office/drawing/2014/main" id="{B2825553-D62F-F965-738F-B79C55FB5B9D}"/>
                </a:ext>
              </a:extLst>
            </p:cNvPr>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16039;p58">
              <a:extLst>
                <a:ext uri="{FF2B5EF4-FFF2-40B4-BE49-F238E27FC236}">
                  <a16:creationId xmlns:a16="http://schemas.microsoft.com/office/drawing/2014/main" id="{57DA6CFC-F4EB-9A2F-2981-E8B672BA67DB}"/>
                </a:ext>
              </a:extLst>
            </p:cNvPr>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16040;p58">
              <a:extLst>
                <a:ext uri="{FF2B5EF4-FFF2-40B4-BE49-F238E27FC236}">
                  <a16:creationId xmlns:a16="http://schemas.microsoft.com/office/drawing/2014/main" id="{742117A2-912C-753A-0E05-EA984DF50A10}"/>
                </a:ext>
              </a:extLst>
            </p:cNvPr>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16041;p58">
              <a:extLst>
                <a:ext uri="{FF2B5EF4-FFF2-40B4-BE49-F238E27FC236}">
                  <a16:creationId xmlns:a16="http://schemas.microsoft.com/office/drawing/2014/main" id="{F88EAB4A-0DAC-F114-A850-4E0CB46DFF3B}"/>
                </a:ext>
              </a:extLst>
            </p:cNvPr>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16042;p58">
              <a:extLst>
                <a:ext uri="{FF2B5EF4-FFF2-40B4-BE49-F238E27FC236}">
                  <a16:creationId xmlns:a16="http://schemas.microsoft.com/office/drawing/2014/main" id="{6AC60EC9-2FBC-BEC4-691A-17185BDBBD56}"/>
                </a:ext>
              </a:extLst>
            </p:cNvPr>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16043;p58">
              <a:extLst>
                <a:ext uri="{FF2B5EF4-FFF2-40B4-BE49-F238E27FC236}">
                  <a16:creationId xmlns:a16="http://schemas.microsoft.com/office/drawing/2014/main" id="{50606DBB-C4AD-2601-0738-D265DDE48EF8}"/>
                </a:ext>
              </a:extLst>
            </p:cNvPr>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16044;p58">
              <a:extLst>
                <a:ext uri="{FF2B5EF4-FFF2-40B4-BE49-F238E27FC236}">
                  <a16:creationId xmlns:a16="http://schemas.microsoft.com/office/drawing/2014/main" id="{4270FE49-6D53-29C7-1E04-9817EC8A7680}"/>
                </a:ext>
              </a:extLst>
            </p:cNvPr>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16045;p58">
              <a:extLst>
                <a:ext uri="{FF2B5EF4-FFF2-40B4-BE49-F238E27FC236}">
                  <a16:creationId xmlns:a16="http://schemas.microsoft.com/office/drawing/2014/main" id="{8C52C8F9-B83E-1013-6588-192AFF271AAC}"/>
                </a:ext>
              </a:extLst>
            </p:cNvPr>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16046;p58">
              <a:extLst>
                <a:ext uri="{FF2B5EF4-FFF2-40B4-BE49-F238E27FC236}">
                  <a16:creationId xmlns:a16="http://schemas.microsoft.com/office/drawing/2014/main" id="{9F676C0F-E54C-E8B1-BF3F-718722BD0DEF}"/>
                </a:ext>
              </a:extLst>
            </p:cNvPr>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16047;p58">
              <a:extLst>
                <a:ext uri="{FF2B5EF4-FFF2-40B4-BE49-F238E27FC236}">
                  <a16:creationId xmlns:a16="http://schemas.microsoft.com/office/drawing/2014/main" id="{DA8D2B98-ADA4-864B-F0A8-80B24CAE168F}"/>
                </a:ext>
              </a:extLst>
            </p:cNvPr>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16048;p58">
              <a:extLst>
                <a:ext uri="{FF2B5EF4-FFF2-40B4-BE49-F238E27FC236}">
                  <a16:creationId xmlns:a16="http://schemas.microsoft.com/office/drawing/2014/main" id="{5C7869AE-276D-0C20-13B8-E4F7D873E079}"/>
                </a:ext>
              </a:extLst>
            </p:cNvPr>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16049;p58">
              <a:extLst>
                <a:ext uri="{FF2B5EF4-FFF2-40B4-BE49-F238E27FC236}">
                  <a16:creationId xmlns:a16="http://schemas.microsoft.com/office/drawing/2014/main" id="{E2989BA8-8A48-9DA7-1F4D-DBF3DF0C360B}"/>
                </a:ext>
              </a:extLst>
            </p:cNvPr>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16050;p58">
              <a:extLst>
                <a:ext uri="{FF2B5EF4-FFF2-40B4-BE49-F238E27FC236}">
                  <a16:creationId xmlns:a16="http://schemas.microsoft.com/office/drawing/2014/main" id="{880CCE91-EFB2-B4A3-8372-4F220F3AA1EA}"/>
                </a:ext>
              </a:extLst>
            </p:cNvPr>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16051;p58">
              <a:extLst>
                <a:ext uri="{FF2B5EF4-FFF2-40B4-BE49-F238E27FC236}">
                  <a16:creationId xmlns:a16="http://schemas.microsoft.com/office/drawing/2014/main" id="{7A55EBC2-954A-D7EA-D7C1-3F67408FAFF2}"/>
                </a:ext>
              </a:extLst>
            </p:cNvPr>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16052;p58">
              <a:extLst>
                <a:ext uri="{FF2B5EF4-FFF2-40B4-BE49-F238E27FC236}">
                  <a16:creationId xmlns:a16="http://schemas.microsoft.com/office/drawing/2014/main" id="{F5DDDDB7-FB78-D232-AC4B-CB9A5E24F74B}"/>
                </a:ext>
              </a:extLst>
            </p:cNvPr>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16053;p58">
              <a:extLst>
                <a:ext uri="{FF2B5EF4-FFF2-40B4-BE49-F238E27FC236}">
                  <a16:creationId xmlns:a16="http://schemas.microsoft.com/office/drawing/2014/main" id="{B8165172-B623-7135-031A-C27879D205B2}"/>
                </a:ext>
              </a:extLst>
            </p:cNvPr>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16054;p58">
              <a:extLst>
                <a:ext uri="{FF2B5EF4-FFF2-40B4-BE49-F238E27FC236}">
                  <a16:creationId xmlns:a16="http://schemas.microsoft.com/office/drawing/2014/main" id="{387E01A4-8828-8AFA-3E5F-4C3176ED67A3}"/>
                </a:ext>
              </a:extLst>
            </p:cNvPr>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16055;p58">
              <a:extLst>
                <a:ext uri="{FF2B5EF4-FFF2-40B4-BE49-F238E27FC236}">
                  <a16:creationId xmlns:a16="http://schemas.microsoft.com/office/drawing/2014/main" id="{73D20413-DDA3-4888-40CC-956AB9127644}"/>
                </a:ext>
              </a:extLst>
            </p:cNvPr>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16056;p58">
              <a:extLst>
                <a:ext uri="{FF2B5EF4-FFF2-40B4-BE49-F238E27FC236}">
                  <a16:creationId xmlns:a16="http://schemas.microsoft.com/office/drawing/2014/main" id="{B853081B-8BF0-A6D5-547E-478629993491}"/>
                </a:ext>
              </a:extLst>
            </p:cNvPr>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16057;p58">
              <a:extLst>
                <a:ext uri="{FF2B5EF4-FFF2-40B4-BE49-F238E27FC236}">
                  <a16:creationId xmlns:a16="http://schemas.microsoft.com/office/drawing/2014/main" id="{912BA92D-71B6-017A-FA27-C052D5DF7A2C}"/>
                </a:ext>
              </a:extLst>
            </p:cNvPr>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16058;p58">
              <a:extLst>
                <a:ext uri="{FF2B5EF4-FFF2-40B4-BE49-F238E27FC236}">
                  <a16:creationId xmlns:a16="http://schemas.microsoft.com/office/drawing/2014/main" id="{BCB5EF57-9922-249F-9E8E-D4EA4432D5C4}"/>
                </a:ext>
              </a:extLst>
            </p:cNvPr>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16059;p58">
              <a:extLst>
                <a:ext uri="{FF2B5EF4-FFF2-40B4-BE49-F238E27FC236}">
                  <a16:creationId xmlns:a16="http://schemas.microsoft.com/office/drawing/2014/main" id="{E33CF6C2-EE6C-B586-5AD7-FCA352B1C8B6}"/>
                </a:ext>
              </a:extLst>
            </p:cNvPr>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16060;p58">
              <a:extLst>
                <a:ext uri="{FF2B5EF4-FFF2-40B4-BE49-F238E27FC236}">
                  <a16:creationId xmlns:a16="http://schemas.microsoft.com/office/drawing/2014/main" id="{D1489B84-9D2C-55EC-B579-CC7DABDD2EE3}"/>
                </a:ext>
              </a:extLst>
            </p:cNvPr>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16061;p58">
              <a:extLst>
                <a:ext uri="{FF2B5EF4-FFF2-40B4-BE49-F238E27FC236}">
                  <a16:creationId xmlns:a16="http://schemas.microsoft.com/office/drawing/2014/main" id="{D6F2E5A4-43E8-17BA-E109-7B3FB6C53C4E}"/>
                </a:ext>
              </a:extLst>
            </p:cNvPr>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16062;p58">
              <a:extLst>
                <a:ext uri="{FF2B5EF4-FFF2-40B4-BE49-F238E27FC236}">
                  <a16:creationId xmlns:a16="http://schemas.microsoft.com/office/drawing/2014/main" id="{004FFC13-1402-8152-942A-BE1ECCEF700F}"/>
                </a:ext>
              </a:extLst>
            </p:cNvPr>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16063;p58">
              <a:extLst>
                <a:ext uri="{FF2B5EF4-FFF2-40B4-BE49-F238E27FC236}">
                  <a16:creationId xmlns:a16="http://schemas.microsoft.com/office/drawing/2014/main" id="{8B83CA7C-C64E-9202-5448-5A7A184CE8AB}"/>
                </a:ext>
              </a:extLst>
            </p:cNvPr>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16064;p58">
              <a:extLst>
                <a:ext uri="{FF2B5EF4-FFF2-40B4-BE49-F238E27FC236}">
                  <a16:creationId xmlns:a16="http://schemas.microsoft.com/office/drawing/2014/main" id="{9EFB9C6C-F2BD-2D44-F02E-1AB6A9078DBE}"/>
                </a:ext>
              </a:extLst>
            </p:cNvPr>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16065;p58">
              <a:extLst>
                <a:ext uri="{FF2B5EF4-FFF2-40B4-BE49-F238E27FC236}">
                  <a16:creationId xmlns:a16="http://schemas.microsoft.com/office/drawing/2014/main" id="{3EEECD85-CDAB-5ADA-81C5-DA396171725A}"/>
                </a:ext>
              </a:extLst>
            </p:cNvPr>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16066;p58">
              <a:extLst>
                <a:ext uri="{FF2B5EF4-FFF2-40B4-BE49-F238E27FC236}">
                  <a16:creationId xmlns:a16="http://schemas.microsoft.com/office/drawing/2014/main" id="{C5DC5741-BECE-C752-46C0-279B3691BD2F}"/>
                </a:ext>
              </a:extLst>
            </p:cNvPr>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16067;p58">
              <a:extLst>
                <a:ext uri="{FF2B5EF4-FFF2-40B4-BE49-F238E27FC236}">
                  <a16:creationId xmlns:a16="http://schemas.microsoft.com/office/drawing/2014/main" id="{44AE166D-0C38-8795-28D7-A5267AC62C17}"/>
                </a:ext>
              </a:extLst>
            </p:cNvPr>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16068;p58">
              <a:extLst>
                <a:ext uri="{FF2B5EF4-FFF2-40B4-BE49-F238E27FC236}">
                  <a16:creationId xmlns:a16="http://schemas.microsoft.com/office/drawing/2014/main" id="{D586E974-DBEA-8C8B-E59B-70B84E5F8C0F}"/>
                </a:ext>
              </a:extLst>
            </p:cNvPr>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16069;p58">
              <a:extLst>
                <a:ext uri="{FF2B5EF4-FFF2-40B4-BE49-F238E27FC236}">
                  <a16:creationId xmlns:a16="http://schemas.microsoft.com/office/drawing/2014/main" id="{FD6BEE20-D301-6DAD-FC8A-D83A3E2B1A34}"/>
                </a:ext>
              </a:extLst>
            </p:cNvPr>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16070;p58">
              <a:extLst>
                <a:ext uri="{FF2B5EF4-FFF2-40B4-BE49-F238E27FC236}">
                  <a16:creationId xmlns:a16="http://schemas.microsoft.com/office/drawing/2014/main" id="{CF5ECB18-4697-422B-53E4-A149CDF6092A}"/>
                </a:ext>
              </a:extLst>
            </p:cNvPr>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16071;p58">
              <a:extLst>
                <a:ext uri="{FF2B5EF4-FFF2-40B4-BE49-F238E27FC236}">
                  <a16:creationId xmlns:a16="http://schemas.microsoft.com/office/drawing/2014/main" id="{06B478AA-A61E-1D7B-ED38-8980419A2C42}"/>
                </a:ext>
              </a:extLst>
            </p:cNvPr>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16072;p58">
              <a:extLst>
                <a:ext uri="{FF2B5EF4-FFF2-40B4-BE49-F238E27FC236}">
                  <a16:creationId xmlns:a16="http://schemas.microsoft.com/office/drawing/2014/main" id="{72E1E287-3510-8712-E28E-341F3D8A1BA5}"/>
                </a:ext>
              </a:extLst>
            </p:cNvPr>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16073;p58">
              <a:extLst>
                <a:ext uri="{FF2B5EF4-FFF2-40B4-BE49-F238E27FC236}">
                  <a16:creationId xmlns:a16="http://schemas.microsoft.com/office/drawing/2014/main" id="{8CBDE37A-0689-88C7-42DF-C061CE8B37CA}"/>
                </a:ext>
              </a:extLst>
            </p:cNvPr>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16074;p58">
              <a:extLst>
                <a:ext uri="{FF2B5EF4-FFF2-40B4-BE49-F238E27FC236}">
                  <a16:creationId xmlns:a16="http://schemas.microsoft.com/office/drawing/2014/main" id="{8BB78B34-84B5-6F7D-801C-D1ADFA2D05DF}"/>
                </a:ext>
              </a:extLst>
            </p:cNvPr>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16075;p58">
              <a:extLst>
                <a:ext uri="{FF2B5EF4-FFF2-40B4-BE49-F238E27FC236}">
                  <a16:creationId xmlns:a16="http://schemas.microsoft.com/office/drawing/2014/main" id="{CB2F456A-72CC-EEFD-27E6-766F3D43334F}"/>
                </a:ext>
              </a:extLst>
            </p:cNvPr>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16076;p58">
              <a:extLst>
                <a:ext uri="{FF2B5EF4-FFF2-40B4-BE49-F238E27FC236}">
                  <a16:creationId xmlns:a16="http://schemas.microsoft.com/office/drawing/2014/main" id="{0A701E0C-95CC-F893-207C-A7AE06C35E09}"/>
                </a:ext>
              </a:extLst>
            </p:cNvPr>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16077;p58">
              <a:extLst>
                <a:ext uri="{FF2B5EF4-FFF2-40B4-BE49-F238E27FC236}">
                  <a16:creationId xmlns:a16="http://schemas.microsoft.com/office/drawing/2014/main" id="{47BA6489-40D9-0208-BF29-6601C1A1783A}"/>
                </a:ext>
              </a:extLst>
            </p:cNvPr>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16078;p58">
              <a:extLst>
                <a:ext uri="{FF2B5EF4-FFF2-40B4-BE49-F238E27FC236}">
                  <a16:creationId xmlns:a16="http://schemas.microsoft.com/office/drawing/2014/main" id="{6BE6D280-17BF-CEF8-7695-8A72F9403083}"/>
                </a:ext>
              </a:extLst>
            </p:cNvPr>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16079;p58">
              <a:extLst>
                <a:ext uri="{FF2B5EF4-FFF2-40B4-BE49-F238E27FC236}">
                  <a16:creationId xmlns:a16="http://schemas.microsoft.com/office/drawing/2014/main" id="{ED0F60E4-8998-8E51-1A77-818F919CC3E5}"/>
                </a:ext>
              </a:extLst>
            </p:cNvPr>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16080;p58">
              <a:extLst>
                <a:ext uri="{FF2B5EF4-FFF2-40B4-BE49-F238E27FC236}">
                  <a16:creationId xmlns:a16="http://schemas.microsoft.com/office/drawing/2014/main" id="{BF6435AB-3C88-AA1C-83D1-727A9CCD62D3}"/>
                </a:ext>
              </a:extLst>
            </p:cNvPr>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16081;p58">
              <a:extLst>
                <a:ext uri="{FF2B5EF4-FFF2-40B4-BE49-F238E27FC236}">
                  <a16:creationId xmlns:a16="http://schemas.microsoft.com/office/drawing/2014/main" id="{1C2515AD-E6CC-B2B6-ED91-CDD3333F874A}"/>
                </a:ext>
              </a:extLst>
            </p:cNvPr>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16082;p58">
              <a:extLst>
                <a:ext uri="{FF2B5EF4-FFF2-40B4-BE49-F238E27FC236}">
                  <a16:creationId xmlns:a16="http://schemas.microsoft.com/office/drawing/2014/main" id="{408FE4FB-FD60-645D-0828-AAF09AE2A01B}"/>
                </a:ext>
              </a:extLst>
            </p:cNvPr>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16083;p58">
              <a:extLst>
                <a:ext uri="{FF2B5EF4-FFF2-40B4-BE49-F238E27FC236}">
                  <a16:creationId xmlns:a16="http://schemas.microsoft.com/office/drawing/2014/main" id="{9F97B5DA-1809-7548-7E33-21621B1678FD}"/>
                </a:ext>
              </a:extLst>
            </p:cNvPr>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16084;p58">
              <a:extLst>
                <a:ext uri="{FF2B5EF4-FFF2-40B4-BE49-F238E27FC236}">
                  <a16:creationId xmlns:a16="http://schemas.microsoft.com/office/drawing/2014/main" id="{EC50D79A-BEE1-3F80-F5C7-67DCA400F7D6}"/>
                </a:ext>
              </a:extLst>
            </p:cNvPr>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16085;p58">
              <a:extLst>
                <a:ext uri="{FF2B5EF4-FFF2-40B4-BE49-F238E27FC236}">
                  <a16:creationId xmlns:a16="http://schemas.microsoft.com/office/drawing/2014/main" id="{501C7593-8772-D81B-BE2B-6A7B1D47587B}"/>
                </a:ext>
              </a:extLst>
            </p:cNvPr>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16086;p58">
              <a:extLst>
                <a:ext uri="{FF2B5EF4-FFF2-40B4-BE49-F238E27FC236}">
                  <a16:creationId xmlns:a16="http://schemas.microsoft.com/office/drawing/2014/main" id="{3A015937-083A-0272-91C4-B6D4DC951011}"/>
                </a:ext>
              </a:extLst>
            </p:cNvPr>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16087;p58">
              <a:extLst>
                <a:ext uri="{FF2B5EF4-FFF2-40B4-BE49-F238E27FC236}">
                  <a16:creationId xmlns:a16="http://schemas.microsoft.com/office/drawing/2014/main" id="{1FAA44C4-5B35-D6F2-6A0E-75C54EC8B429}"/>
                </a:ext>
              </a:extLst>
            </p:cNvPr>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16088;p58">
              <a:extLst>
                <a:ext uri="{FF2B5EF4-FFF2-40B4-BE49-F238E27FC236}">
                  <a16:creationId xmlns:a16="http://schemas.microsoft.com/office/drawing/2014/main" id="{8BA3DB1E-856A-5007-3DC4-1FB5114DCE77}"/>
                </a:ext>
              </a:extLst>
            </p:cNvPr>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16089;p58">
              <a:extLst>
                <a:ext uri="{FF2B5EF4-FFF2-40B4-BE49-F238E27FC236}">
                  <a16:creationId xmlns:a16="http://schemas.microsoft.com/office/drawing/2014/main" id="{6F05556D-CF3F-BF3F-5A7C-C6B3564393A7}"/>
                </a:ext>
              </a:extLst>
            </p:cNvPr>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16090;p58">
              <a:extLst>
                <a:ext uri="{FF2B5EF4-FFF2-40B4-BE49-F238E27FC236}">
                  <a16:creationId xmlns:a16="http://schemas.microsoft.com/office/drawing/2014/main" id="{EC484B97-BB92-B765-0353-75F1D340AC2C}"/>
                </a:ext>
              </a:extLst>
            </p:cNvPr>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16091;p58">
              <a:extLst>
                <a:ext uri="{FF2B5EF4-FFF2-40B4-BE49-F238E27FC236}">
                  <a16:creationId xmlns:a16="http://schemas.microsoft.com/office/drawing/2014/main" id="{74BD2CA5-3B5A-856E-FC1A-0BF040EC3861}"/>
                </a:ext>
              </a:extLst>
            </p:cNvPr>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16092;p58">
              <a:extLst>
                <a:ext uri="{FF2B5EF4-FFF2-40B4-BE49-F238E27FC236}">
                  <a16:creationId xmlns:a16="http://schemas.microsoft.com/office/drawing/2014/main" id="{624DD9C8-CFB5-4C75-E79E-FB7B61265D36}"/>
                </a:ext>
              </a:extLst>
            </p:cNvPr>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16093;p58">
              <a:extLst>
                <a:ext uri="{FF2B5EF4-FFF2-40B4-BE49-F238E27FC236}">
                  <a16:creationId xmlns:a16="http://schemas.microsoft.com/office/drawing/2014/main" id="{D7860DD1-7C32-343A-644D-7CE374C0A43D}"/>
                </a:ext>
              </a:extLst>
            </p:cNvPr>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16094;p58">
              <a:extLst>
                <a:ext uri="{FF2B5EF4-FFF2-40B4-BE49-F238E27FC236}">
                  <a16:creationId xmlns:a16="http://schemas.microsoft.com/office/drawing/2014/main" id="{1B53BAEE-588F-F0CD-A09B-64ACB8A48A42}"/>
                </a:ext>
              </a:extLst>
            </p:cNvPr>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16095;p58">
              <a:extLst>
                <a:ext uri="{FF2B5EF4-FFF2-40B4-BE49-F238E27FC236}">
                  <a16:creationId xmlns:a16="http://schemas.microsoft.com/office/drawing/2014/main" id="{076AA757-55AE-148A-EABD-898426C9DFF3}"/>
                </a:ext>
              </a:extLst>
            </p:cNvPr>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16096;p58">
              <a:extLst>
                <a:ext uri="{FF2B5EF4-FFF2-40B4-BE49-F238E27FC236}">
                  <a16:creationId xmlns:a16="http://schemas.microsoft.com/office/drawing/2014/main" id="{CC53DAB2-BAB5-3574-03E3-8AC91734BCCC}"/>
                </a:ext>
              </a:extLst>
            </p:cNvPr>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16097;p58">
              <a:extLst>
                <a:ext uri="{FF2B5EF4-FFF2-40B4-BE49-F238E27FC236}">
                  <a16:creationId xmlns:a16="http://schemas.microsoft.com/office/drawing/2014/main" id="{3C021B9B-A986-B8C8-BA34-8E8DCC3F5787}"/>
                </a:ext>
              </a:extLst>
            </p:cNvPr>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16098;p58">
              <a:extLst>
                <a:ext uri="{FF2B5EF4-FFF2-40B4-BE49-F238E27FC236}">
                  <a16:creationId xmlns:a16="http://schemas.microsoft.com/office/drawing/2014/main" id="{1B6BC186-964F-C843-094A-E4FFDA6EFD98}"/>
                </a:ext>
              </a:extLst>
            </p:cNvPr>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16099;p58">
              <a:extLst>
                <a:ext uri="{FF2B5EF4-FFF2-40B4-BE49-F238E27FC236}">
                  <a16:creationId xmlns:a16="http://schemas.microsoft.com/office/drawing/2014/main" id="{FADFF552-2487-FE81-D72F-DA9A79A1CEA7}"/>
                </a:ext>
              </a:extLst>
            </p:cNvPr>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16100;p58">
              <a:extLst>
                <a:ext uri="{FF2B5EF4-FFF2-40B4-BE49-F238E27FC236}">
                  <a16:creationId xmlns:a16="http://schemas.microsoft.com/office/drawing/2014/main" id="{BAD8C444-0716-DD0F-2567-848550B91E36}"/>
                </a:ext>
              </a:extLst>
            </p:cNvPr>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16101;p58">
              <a:extLst>
                <a:ext uri="{FF2B5EF4-FFF2-40B4-BE49-F238E27FC236}">
                  <a16:creationId xmlns:a16="http://schemas.microsoft.com/office/drawing/2014/main" id="{46914046-5A2E-0537-35AD-FC256B1D0F0A}"/>
                </a:ext>
              </a:extLst>
            </p:cNvPr>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16102;p58">
              <a:extLst>
                <a:ext uri="{FF2B5EF4-FFF2-40B4-BE49-F238E27FC236}">
                  <a16:creationId xmlns:a16="http://schemas.microsoft.com/office/drawing/2014/main" id="{A85E352F-B1D7-34E5-64A2-C3D1CDECE0ED}"/>
                </a:ext>
              </a:extLst>
            </p:cNvPr>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16103;p58">
              <a:extLst>
                <a:ext uri="{FF2B5EF4-FFF2-40B4-BE49-F238E27FC236}">
                  <a16:creationId xmlns:a16="http://schemas.microsoft.com/office/drawing/2014/main" id="{FBEEFAD6-F981-1820-D25F-98DFA7065CBF}"/>
                </a:ext>
              </a:extLst>
            </p:cNvPr>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16104;p58">
              <a:extLst>
                <a:ext uri="{FF2B5EF4-FFF2-40B4-BE49-F238E27FC236}">
                  <a16:creationId xmlns:a16="http://schemas.microsoft.com/office/drawing/2014/main" id="{405D7FC2-42D5-323E-E21E-3E5C22D4C1DD}"/>
                </a:ext>
              </a:extLst>
            </p:cNvPr>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16105;p58">
              <a:extLst>
                <a:ext uri="{FF2B5EF4-FFF2-40B4-BE49-F238E27FC236}">
                  <a16:creationId xmlns:a16="http://schemas.microsoft.com/office/drawing/2014/main" id="{35FFCE85-1F75-4081-C120-68D4376345BF}"/>
                </a:ext>
              </a:extLst>
            </p:cNvPr>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16106;p58">
              <a:extLst>
                <a:ext uri="{FF2B5EF4-FFF2-40B4-BE49-F238E27FC236}">
                  <a16:creationId xmlns:a16="http://schemas.microsoft.com/office/drawing/2014/main" id="{AC5395D5-27D5-0048-BFA9-49E5DA20AA0B}"/>
                </a:ext>
              </a:extLst>
            </p:cNvPr>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16107;p58">
              <a:extLst>
                <a:ext uri="{FF2B5EF4-FFF2-40B4-BE49-F238E27FC236}">
                  <a16:creationId xmlns:a16="http://schemas.microsoft.com/office/drawing/2014/main" id="{AAB9F2CB-089F-165E-0FAB-803F66AC7F0C}"/>
                </a:ext>
              </a:extLst>
            </p:cNvPr>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16108;p58">
              <a:extLst>
                <a:ext uri="{FF2B5EF4-FFF2-40B4-BE49-F238E27FC236}">
                  <a16:creationId xmlns:a16="http://schemas.microsoft.com/office/drawing/2014/main" id="{EC68EF19-8F8A-4BE3-94C4-C1795BEE4274}"/>
                </a:ext>
              </a:extLst>
            </p:cNvPr>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16109;p58">
              <a:extLst>
                <a:ext uri="{FF2B5EF4-FFF2-40B4-BE49-F238E27FC236}">
                  <a16:creationId xmlns:a16="http://schemas.microsoft.com/office/drawing/2014/main" id="{02866B89-939E-E96D-F7D9-220C8892B8A0}"/>
                </a:ext>
              </a:extLst>
            </p:cNvPr>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16110;p58">
              <a:extLst>
                <a:ext uri="{FF2B5EF4-FFF2-40B4-BE49-F238E27FC236}">
                  <a16:creationId xmlns:a16="http://schemas.microsoft.com/office/drawing/2014/main" id="{7B962F93-8A0A-1B03-93E9-B46280D75307}"/>
                </a:ext>
              </a:extLst>
            </p:cNvPr>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16111;p58">
              <a:extLst>
                <a:ext uri="{FF2B5EF4-FFF2-40B4-BE49-F238E27FC236}">
                  <a16:creationId xmlns:a16="http://schemas.microsoft.com/office/drawing/2014/main" id="{51869502-004E-C00A-E10C-D6B6BA7AD382}"/>
                </a:ext>
              </a:extLst>
            </p:cNvPr>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16112;p58">
              <a:extLst>
                <a:ext uri="{FF2B5EF4-FFF2-40B4-BE49-F238E27FC236}">
                  <a16:creationId xmlns:a16="http://schemas.microsoft.com/office/drawing/2014/main" id="{905D7AB6-6F40-E48D-94F8-C744E239D7B1}"/>
                </a:ext>
              </a:extLst>
            </p:cNvPr>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16113;p58">
              <a:extLst>
                <a:ext uri="{FF2B5EF4-FFF2-40B4-BE49-F238E27FC236}">
                  <a16:creationId xmlns:a16="http://schemas.microsoft.com/office/drawing/2014/main" id="{5D006EB3-4B12-C806-EA43-7822C7A0E8C8}"/>
                </a:ext>
              </a:extLst>
            </p:cNvPr>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16114;p58">
              <a:extLst>
                <a:ext uri="{FF2B5EF4-FFF2-40B4-BE49-F238E27FC236}">
                  <a16:creationId xmlns:a16="http://schemas.microsoft.com/office/drawing/2014/main" id="{1F435709-657D-A38A-6A7D-0FDD308F6ECD}"/>
                </a:ext>
              </a:extLst>
            </p:cNvPr>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16115;p58">
              <a:extLst>
                <a:ext uri="{FF2B5EF4-FFF2-40B4-BE49-F238E27FC236}">
                  <a16:creationId xmlns:a16="http://schemas.microsoft.com/office/drawing/2014/main" id="{110AB42B-AE34-B912-4AF1-5E3950BA8A03}"/>
                </a:ext>
              </a:extLst>
            </p:cNvPr>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16116;p58">
              <a:extLst>
                <a:ext uri="{FF2B5EF4-FFF2-40B4-BE49-F238E27FC236}">
                  <a16:creationId xmlns:a16="http://schemas.microsoft.com/office/drawing/2014/main" id="{E1F3EA69-9304-F2CE-6395-CB4550EB840C}"/>
                </a:ext>
              </a:extLst>
            </p:cNvPr>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16117;p58">
              <a:extLst>
                <a:ext uri="{FF2B5EF4-FFF2-40B4-BE49-F238E27FC236}">
                  <a16:creationId xmlns:a16="http://schemas.microsoft.com/office/drawing/2014/main" id="{BFF210A4-6362-5120-FA03-D3C28CD12620}"/>
                </a:ext>
              </a:extLst>
            </p:cNvPr>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16118;p58">
              <a:extLst>
                <a:ext uri="{FF2B5EF4-FFF2-40B4-BE49-F238E27FC236}">
                  <a16:creationId xmlns:a16="http://schemas.microsoft.com/office/drawing/2014/main" id="{90E2049B-3BF6-C266-8E11-6C9C56976642}"/>
                </a:ext>
              </a:extLst>
            </p:cNvPr>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16119;p58">
              <a:extLst>
                <a:ext uri="{FF2B5EF4-FFF2-40B4-BE49-F238E27FC236}">
                  <a16:creationId xmlns:a16="http://schemas.microsoft.com/office/drawing/2014/main" id="{44D4390D-30AC-C299-009E-489566FD8219}"/>
                </a:ext>
              </a:extLst>
            </p:cNvPr>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16120;p58">
              <a:extLst>
                <a:ext uri="{FF2B5EF4-FFF2-40B4-BE49-F238E27FC236}">
                  <a16:creationId xmlns:a16="http://schemas.microsoft.com/office/drawing/2014/main" id="{9E466DCE-3A25-F0B3-9BC9-8DBECB7F29D8}"/>
                </a:ext>
              </a:extLst>
            </p:cNvPr>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16121;p58">
              <a:extLst>
                <a:ext uri="{FF2B5EF4-FFF2-40B4-BE49-F238E27FC236}">
                  <a16:creationId xmlns:a16="http://schemas.microsoft.com/office/drawing/2014/main" id="{98665F31-BBC7-DE82-9CDE-14992EFF28C6}"/>
                </a:ext>
              </a:extLst>
            </p:cNvPr>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16122;p58">
              <a:extLst>
                <a:ext uri="{FF2B5EF4-FFF2-40B4-BE49-F238E27FC236}">
                  <a16:creationId xmlns:a16="http://schemas.microsoft.com/office/drawing/2014/main" id="{524EF50B-548A-B917-7E87-22B0855B1663}"/>
                </a:ext>
              </a:extLst>
            </p:cNvPr>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16123;p58">
              <a:extLst>
                <a:ext uri="{FF2B5EF4-FFF2-40B4-BE49-F238E27FC236}">
                  <a16:creationId xmlns:a16="http://schemas.microsoft.com/office/drawing/2014/main" id="{3C0C361B-0603-D505-5082-951E8AC47F98}"/>
                </a:ext>
              </a:extLst>
            </p:cNvPr>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16124;p58">
              <a:extLst>
                <a:ext uri="{FF2B5EF4-FFF2-40B4-BE49-F238E27FC236}">
                  <a16:creationId xmlns:a16="http://schemas.microsoft.com/office/drawing/2014/main" id="{D59F1A65-DDAD-C704-1D95-06A4EE4D32B8}"/>
                </a:ext>
              </a:extLst>
            </p:cNvPr>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16125;p58">
              <a:extLst>
                <a:ext uri="{FF2B5EF4-FFF2-40B4-BE49-F238E27FC236}">
                  <a16:creationId xmlns:a16="http://schemas.microsoft.com/office/drawing/2014/main" id="{AC3B233A-E627-A78C-60DC-D50B48B4D93C}"/>
                </a:ext>
              </a:extLst>
            </p:cNvPr>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16126;p58">
              <a:extLst>
                <a:ext uri="{FF2B5EF4-FFF2-40B4-BE49-F238E27FC236}">
                  <a16:creationId xmlns:a16="http://schemas.microsoft.com/office/drawing/2014/main" id="{0ADFBF0F-9A57-2138-43D9-27DCA04DB870}"/>
                </a:ext>
              </a:extLst>
            </p:cNvPr>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16127;p58">
              <a:extLst>
                <a:ext uri="{FF2B5EF4-FFF2-40B4-BE49-F238E27FC236}">
                  <a16:creationId xmlns:a16="http://schemas.microsoft.com/office/drawing/2014/main" id="{1FBCF5DF-33C2-8219-E4AC-D1C86FEFB47C}"/>
                </a:ext>
              </a:extLst>
            </p:cNvPr>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16128;p58">
              <a:extLst>
                <a:ext uri="{FF2B5EF4-FFF2-40B4-BE49-F238E27FC236}">
                  <a16:creationId xmlns:a16="http://schemas.microsoft.com/office/drawing/2014/main" id="{BB619492-A93B-BBB8-06E4-D0818C8207CB}"/>
                </a:ext>
              </a:extLst>
            </p:cNvPr>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16129;p58">
              <a:extLst>
                <a:ext uri="{FF2B5EF4-FFF2-40B4-BE49-F238E27FC236}">
                  <a16:creationId xmlns:a16="http://schemas.microsoft.com/office/drawing/2014/main" id="{AEE088F4-4D8A-E1D8-8ECD-0CEDD1DA93F3}"/>
                </a:ext>
              </a:extLst>
            </p:cNvPr>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16130;p58">
              <a:extLst>
                <a:ext uri="{FF2B5EF4-FFF2-40B4-BE49-F238E27FC236}">
                  <a16:creationId xmlns:a16="http://schemas.microsoft.com/office/drawing/2014/main" id="{C296994F-7215-85FE-20C6-48473402113C}"/>
                </a:ext>
              </a:extLst>
            </p:cNvPr>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16131;p58">
              <a:extLst>
                <a:ext uri="{FF2B5EF4-FFF2-40B4-BE49-F238E27FC236}">
                  <a16:creationId xmlns:a16="http://schemas.microsoft.com/office/drawing/2014/main" id="{9BD3DC12-18EC-F149-E09A-67E110F33BFA}"/>
                </a:ext>
              </a:extLst>
            </p:cNvPr>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16132;p58">
              <a:extLst>
                <a:ext uri="{FF2B5EF4-FFF2-40B4-BE49-F238E27FC236}">
                  <a16:creationId xmlns:a16="http://schemas.microsoft.com/office/drawing/2014/main" id="{9D182346-587F-381E-E2B8-9C6ECD0EDD57}"/>
                </a:ext>
              </a:extLst>
            </p:cNvPr>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16133;p58">
              <a:extLst>
                <a:ext uri="{FF2B5EF4-FFF2-40B4-BE49-F238E27FC236}">
                  <a16:creationId xmlns:a16="http://schemas.microsoft.com/office/drawing/2014/main" id="{A967BDAE-FAA1-2AB7-57B0-83925D4E2389}"/>
                </a:ext>
              </a:extLst>
            </p:cNvPr>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16134;p58">
              <a:extLst>
                <a:ext uri="{FF2B5EF4-FFF2-40B4-BE49-F238E27FC236}">
                  <a16:creationId xmlns:a16="http://schemas.microsoft.com/office/drawing/2014/main" id="{56E6909A-92F8-1A27-D6C1-46E3CA2E8E9A}"/>
                </a:ext>
              </a:extLst>
            </p:cNvPr>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16135;p58">
              <a:extLst>
                <a:ext uri="{FF2B5EF4-FFF2-40B4-BE49-F238E27FC236}">
                  <a16:creationId xmlns:a16="http://schemas.microsoft.com/office/drawing/2014/main" id="{9D362978-DE6D-E567-C5F9-F0F5438BE12E}"/>
                </a:ext>
              </a:extLst>
            </p:cNvPr>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16136;p58">
              <a:extLst>
                <a:ext uri="{FF2B5EF4-FFF2-40B4-BE49-F238E27FC236}">
                  <a16:creationId xmlns:a16="http://schemas.microsoft.com/office/drawing/2014/main" id="{0112A9BB-33A2-679F-2E2C-91098B1B2901}"/>
                </a:ext>
              </a:extLst>
            </p:cNvPr>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16137;p58">
              <a:extLst>
                <a:ext uri="{FF2B5EF4-FFF2-40B4-BE49-F238E27FC236}">
                  <a16:creationId xmlns:a16="http://schemas.microsoft.com/office/drawing/2014/main" id="{026ECDF4-53B0-0876-2B26-496F01D5B1E7}"/>
                </a:ext>
              </a:extLst>
            </p:cNvPr>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16138;p58">
              <a:extLst>
                <a:ext uri="{FF2B5EF4-FFF2-40B4-BE49-F238E27FC236}">
                  <a16:creationId xmlns:a16="http://schemas.microsoft.com/office/drawing/2014/main" id="{3C793B50-7599-78A5-F24E-B0D3488A731C}"/>
                </a:ext>
              </a:extLst>
            </p:cNvPr>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16139;p58">
              <a:extLst>
                <a:ext uri="{FF2B5EF4-FFF2-40B4-BE49-F238E27FC236}">
                  <a16:creationId xmlns:a16="http://schemas.microsoft.com/office/drawing/2014/main" id="{926A4BF1-DAD7-7B5D-0B19-9AF697286CCF}"/>
                </a:ext>
              </a:extLst>
            </p:cNvPr>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16140;p58">
              <a:extLst>
                <a:ext uri="{FF2B5EF4-FFF2-40B4-BE49-F238E27FC236}">
                  <a16:creationId xmlns:a16="http://schemas.microsoft.com/office/drawing/2014/main" id="{65BCE624-A5FE-E563-AEE5-C6EF238FFB71}"/>
                </a:ext>
              </a:extLst>
            </p:cNvPr>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16141;p58">
              <a:extLst>
                <a:ext uri="{FF2B5EF4-FFF2-40B4-BE49-F238E27FC236}">
                  <a16:creationId xmlns:a16="http://schemas.microsoft.com/office/drawing/2014/main" id="{88C4F6E7-C5F3-74F1-6ED8-3AEF98743C10}"/>
                </a:ext>
              </a:extLst>
            </p:cNvPr>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16142;p58">
              <a:extLst>
                <a:ext uri="{FF2B5EF4-FFF2-40B4-BE49-F238E27FC236}">
                  <a16:creationId xmlns:a16="http://schemas.microsoft.com/office/drawing/2014/main" id="{EF971D17-B3F3-B745-2A50-5A52671F337B}"/>
                </a:ext>
              </a:extLst>
            </p:cNvPr>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16143;p58">
              <a:extLst>
                <a:ext uri="{FF2B5EF4-FFF2-40B4-BE49-F238E27FC236}">
                  <a16:creationId xmlns:a16="http://schemas.microsoft.com/office/drawing/2014/main" id="{6C98AAB1-8646-6689-CF35-6813A873D994}"/>
                </a:ext>
              </a:extLst>
            </p:cNvPr>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16144;p58">
              <a:extLst>
                <a:ext uri="{FF2B5EF4-FFF2-40B4-BE49-F238E27FC236}">
                  <a16:creationId xmlns:a16="http://schemas.microsoft.com/office/drawing/2014/main" id="{AF1CE886-9180-4FF8-5FB8-4B7E00037A78}"/>
                </a:ext>
              </a:extLst>
            </p:cNvPr>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16145;p58">
              <a:extLst>
                <a:ext uri="{FF2B5EF4-FFF2-40B4-BE49-F238E27FC236}">
                  <a16:creationId xmlns:a16="http://schemas.microsoft.com/office/drawing/2014/main" id="{FF3A9366-EB67-7B67-FD7C-89FC2B661099}"/>
                </a:ext>
              </a:extLst>
            </p:cNvPr>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16146;p58">
              <a:extLst>
                <a:ext uri="{FF2B5EF4-FFF2-40B4-BE49-F238E27FC236}">
                  <a16:creationId xmlns:a16="http://schemas.microsoft.com/office/drawing/2014/main" id="{F237D9E6-13F9-40BC-27C4-4480BFA20B63}"/>
                </a:ext>
              </a:extLst>
            </p:cNvPr>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16147;p58">
              <a:extLst>
                <a:ext uri="{FF2B5EF4-FFF2-40B4-BE49-F238E27FC236}">
                  <a16:creationId xmlns:a16="http://schemas.microsoft.com/office/drawing/2014/main" id="{6472033C-E766-D9D9-801C-96EC4D744254}"/>
                </a:ext>
              </a:extLst>
            </p:cNvPr>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16148;p58">
              <a:extLst>
                <a:ext uri="{FF2B5EF4-FFF2-40B4-BE49-F238E27FC236}">
                  <a16:creationId xmlns:a16="http://schemas.microsoft.com/office/drawing/2014/main" id="{775AF6B4-828F-13D8-F32D-1FB2B72EE14D}"/>
                </a:ext>
              </a:extLst>
            </p:cNvPr>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16149;p58">
              <a:extLst>
                <a:ext uri="{FF2B5EF4-FFF2-40B4-BE49-F238E27FC236}">
                  <a16:creationId xmlns:a16="http://schemas.microsoft.com/office/drawing/2014/main" id="{7B5C343B-B858-014A-E1AC-E8C4B5C4CD1A}"/>
                </a:ext>
              </a:extLst>
            </p:cNvPr>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16150;p58">
              <a:extLst>
                <a:ext uri="{FF2B5EF4-FFF2-40B4-BE49-F238E27FC236}">
                  <a16:creationId xmlns:a16="http://schemas.microsoft.com/office/drawing/2014/main" id="{84984510-9699-F589-AF24-9F0CBBB20000}"/>
                </a:ext>
              </a:extLst>
            </p:cNvPr>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16151;p58">
              <a:extLst>
                <a:ext uri="{FF2B5EF4-FFF2-40B4-BE49-F238E27FC236}">
                  <a16:creationId xmlns:a16="http://schemas.microsoft.com/office/drawing/2014/main" id="{F8803884-A8FC-12B9-4EAB-DA4A2E922FC4}"/>
                </a:ext>
              </a:extLst>
            </p:cNvPr>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16152;p58">
              <a:extLst>
                <a:ext uri="{FF2B5EF4-FFF2-40B4-BE49-F238E27FC236}">
                  <a16:creationId xmlns:a16="http://schemas.microsoft.com/office/drawing/2014/main" id="{CE6B92D0-B555-C101-9E3E-08AA5CE862A1}"/>
                </a:ext>
              </a:extLst>
            </p:cNvPr>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16153;p58">
              <a:extLst>
                <a:ext uri="{FF2B5EF4-FFF2-40B4-BE49-F238E27FC236}">
                  <a16:creationId xmlns:a16="http://schemas.microsoft.com/office/drawing/2014/main" id="{6DDBC2A2-C28F-BBE6-0C24-6D0ED5416280}"/>
                </a:ext>
              </a:extLst>
            </p:cNvPr>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16154;p58">
              <a:extLst>
                <a:ext uri="{FF2B5EF4-FFF2-40B4-BE49-F238E27FC236}">
                  <a16:creationId xmlns:a16="http://schemas.microsoft.com/office/drawing/2014/main" id="{B672C951-4FDE-92ED-B604-FD3B4ABF6F6C}"/>
                </a:ext>
              </a:extLst>
            </p:cNvPr>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16155;p58">
              <a:extLst>
                <a:ext uri="{FF2B5EF4-FFF2-40B4-BE49-F238E27FC236}">
                  <a16:creationId xmlns:a16="http://schemas.microsoft.com/office/drawing/2014/main" id="{6BEA6698-D444-E448-D9E6-E2606C1FA80D}"/>
                </a:ext>
              </a:extLst>
            </p:cNvPr>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16156;p58">
              <a:extLst>
                <a:ext uri="{FF2B5EF4-FFF2-40B4-BE49-F238E27FC236}">
                  <a16:creationId xmlns:a16="http://schemas.microsoft.com/office/drawing/2014/main" id="{61D2D6D7-079E-FD59-C152-EE47FDCDA782}"/>
                </a:ext>
              </a:extLst>
            </p:cNvPr>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16157;p58">
              <a:extLst>
                <a:ext uri="{FF2B5EF4-FFF2-40B4-BE49-F238E27FC236}">
                  <a16:creationId xmlns:a16="http://schemas.microsoft.com/office/drawing/2014/main" id="{D3296AF2-703F-7D42-740D-C6B53693DAD3}"/>
                </a:ext>
              </a:extLst>
            </p:cNvPr>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16158;p58">
              <a:extLst>
                <a:ext uri="{FF2B5EF4-FFF2-40B4-BE49-F238E27FC236}">
                  <a16:creationId xmlns:a16="http://schemas.microsoft.com/office/drawing/2014/main" id="{C76EEE2E-16C9-E1B3-B052-85822EB20F86}"/>
                </a:ext>
              </a:extLst>
            </p:cNvPr>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16159;p58">
              <a:extLst>
                <a:ext uri="{FF2B5EF4-FFF2-40B4-BE49-F238E27FC236}">
                  <a16:creationId xmlns:a16="http://schemas.microsoft.com/office/drawing/2014/main" id="{2F90A8E8-D0F6-8AF4-6E98-1A884E0A2CB1}"/>
                </a:ext>
              </a:extLst>
            </p:cNvPr>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16160;p58">
              <a:extLst>
                <a:ext uri="{FF2B5EF4-FFF2-40B4-BE49-F238E27FC236}">
                  <a16:creationId xmlns:a16="http://schemas.microsoft.com/office/drawing/2014/main" id="{49F4C6E1-74DE-CAAE-7103-B17F338B8CE4}"/>
                </a:ext>
              </a:extLst>
            </p:cNvPr>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16161;p58">
              <a:extLst>
                <a:ext uri="{FF2B5EF4-FFF2-40B4-BE49-F238E27FC236}">
                  <a16:creationId xmlns:a16="http://schemas.microsoft.com/office/drawing/2014/main" id="{514DF738-1304-1321-E74D-781C52FFAC97}"/>
                </a:ext>
              </a:extLst>
            </p:cNvPr>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16162;p58">
              <a:extLst>
                <a:ext uri="{FF2B5EF4-FFF2-40B4-BE49-F238E27FC236}">
                  <a16:creationId xmlns:a16="http://schemas.microsoft.com/office/drawing/2014/main" id="{F5561D70-69CA-5D82-2715-BD6D6BDCB5FC}"/>
                </a:ext>
              </a:extLst>
            </p:cNvPr>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16163;p58">
              <a:extLst>
                <a:ext uri="{FF2B5EF4-FFF2-40B4-BE49-F238E27FC236}">
                  <a16:creationId xmlns:a16="http://schemas.microsoft.com/office/drawing/2014/main" id="{EA5A80CD-A3A6-3BE9-0A1D-235C1CA71711}"/>
                </a:ext>
              </a:extLst>
            </p:cNvPr>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16164;p58">
              <a:extLst>
                <a:ext uri="{FF2B5EF4-FFF2-40B4-BE49-F238E27FC236}">
                  <a16:creationId xmlns:a16="http://schemas.microsoft.com/office/drawing/2014/main" id="{8E99FDCE-3E44-BD48-FDD0-77273F9F10D6}"/>
                </a:ext>
              </a:extLst>
            </p:cNvPr>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16165;p58">
              <a:extLst>
                <a:ext uri="{FF2B5EF4-FFF2-40B4-BE49-F238E27FC236}">
                  <a16:creationId xmlns:a16="http://schemas.microsoft.com/office/drawing/2014/main" id="{1D6ED2E4-014F-5C4E-7DF5-55E232B15319}"/>
                </a:ext>
              </a:extLst>
            </p:cNvPr>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16166;p58">
              <a:extLst>
                <a:ext uri="{FF2B5EF4-FFF2-40B4-BE49-F238E27FC236}">
                  <a16:creationId xmlns:a16="http://schemas.microsoft.com/office/drawing/2014/main" id="{DDD98ACA-FFB9-623C-B39E-03D8FA7B94CB}"/>
                </a:ext>
              </a:extLst>
            </p:cNvPr>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763295416"/>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13483"/>
        <p:cNvGrpSpPr/>
        <p:nvPr/>
      </p:nvGrpSpPr>
      <p:grpSpPr>
        <a:xfrm>
          <a:off x="0" y="0"/>
          <a:ext cx="0" cy="0"/>
          <a:chOff x="0" y="0"/>
          <a:chExt cx="0" cy="0"/>
        </a:xfrm>
      </p:grpSpPr>
      <p:sp>
        <p:nvSpPr>
          <p:cNvPr id="13484" name="Google Shape;13484;p56"/>
          <p:cNvSpPr txBox="1">
            <a:spLocks noGrp="1"/>
          </p:cNvSpPr>
          <p:nvPr>
            <p:ph type="title"/>
          </p:nvPr>
        </p:nvSpPr>
        <p:spPr>
          <a:xfrm>
            <a:off x="713225" y="4450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RUJUKAN</a:t>
            </a:r>
            <a:endParaRPr/>
          </a:p>
        </p:txBody>
      </p:sp>
      <p:sp>
        <p:nvSpPr>
          <p:cNvPr id="13485" name="Google Shape;13485;p56"/>
          <p:cNvSpPr txBox="1">
            <a:spLocks noGrp="1"/>
          </p:cNvSpPr>
          <p:nvPr>
            <p:ph type="body" idx="1"/>
          </p:nvPr>
        </p:nvSpPr>
        <p:spPr>
          <a:xfrm>
            <a:off x="713225" y="1163275"/>
            <a:ext cx="3858900" cy="1426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a:solidFill>
                  <a:schemeClr val="dk2"/>
                </a:solidFill>
                <a:latin typeface="Merriweather"/>
                <a:ea typeface="Merriweather"/>
                <a:cs typeface="Merriweather"/>
                <a:sym typeface="Merriweather"/>
              </a:rPr>
              <a:t>Modul JPT &amp; KITA</a:t>
            </a:r>
            <a:endParaRPr sz="1800" b="1">
              <a:solidFill>
                <a:schemeClr val="dk2"/>
              </a:solidFill>
              <a:latin typeface="Merriweather"/>
              <a:ea typeface="Merriweather"/>
              <a:cs typeface="Merriweather"/>
              <a:sym typeface="Merriweather"/>
            </a:endParaRPr>
          </a:p>
          <a:p>
            <a:pPr marL="241300" lvl="0" indent="-215900" algn="l" rtl="0">
              <a:spcBef>
                <a:spcPts val="1600"/>
              </a:spcBef>
              <a:spcAft>
                <a:spcPts val="0"/>
              </a:spcAft>
              <a:buClr>
                <a:schemeClr val="dk1"/>
              </a:buClr>
              <a:buSzPts val="1400"/>
              <a:buFont typeface="Livvic"/>
              <a:buChar char="●"/>
            </a:pPr>
            <a:r>
              <a:rPr lang="en"/>
              <a:t>Modul Slaid (Nota)</a:t>
            </a:r>
            <a:endParaRPr/>
          </a:p>
          <a:p>
            <a:pPr marL="241300" lvl="0" indent="-215900" algn="l" rtl="0">
              <a:spcBef>
                <a:spcPts val="300"/>
              </a:spcBef>
              <a:spcAft>
                <a:spcPts val="0"/>
              </a:spcAft>
              <a:buClr>
                <a:schemeClr val="dk1"/>
              </a:buClr>
              <a:buSzPts val="1400"/>
              <a:buChar char="●"/>
            </a:pPr>
            <a:r>
              <a:rPr lang="en"/>
              <a:t>Modul Digital (Video)</a:t>
            </a:r>
            <a:endParaRPr/>
          </a:p>
          <a:p>
            <a:pPr marL="0" lvl="0" indent="0" algn="l" rtl="0">
              <a:spcBef>
                <a:spcPts val="300"/>
              </a:spcBef>
              <a:spcAft>
                <a:spcPts val="0"/>
              </a:spcAft>
              <a:buNone/>
            </a:pPr>
            <a:endParaRPr b="1">
              <a:solidFill>
                <a:schemeClr val="dk2"/>
              </a:solidFill>
              <a:latin typeface="Berkshire Swash"/>
              <a:ea typeface="Berkshire Swash"/>
              <a:cs typeface="Berkshire Swash"/>
              <a:sym typeface="Berkshire Swash"/>
            </a:endParaRPr>
          </a:p>
          <a:p>
            <a:pPr marL="0" lvl="0" indent="0" algn="l" rtl="0">
              <a:spcBef>
                <a:spcPts val="0"/>
              </a:spcBef>
              <a:spcAft>
                <a:spcPts val="1600"/>
              </a:spcAft>
              <a:buNone/>
            </a:pPr>
            <a:endParaRPr/>
          </a:p>
        </p:txBody>
      </p:sp>
      <p:sp>
        <p:nvSpPr>
          <p:cNvPr id="13486" name="Google Shape;13486;p56"/>
          <p:cNvSpPr txBox="1">
            <a:spLocks noGrp="1"/>
          </p:cNvSpPr>
          <p:nvPr>
            <p:ph type="body" idx="2"/>
          </p:nvPr>
        </p:nvSpPr>
        <p:spPr>
          <a:xfrm>
            <a:off x="713225" y="2405545"/>
            <a:ext cx="7904100" cy="2139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800" b="1" dirty="0">
                <a:solidFill>
                  <a:schemeClr val="dk2"/>
                </a:solidFill>
                <a:latin typeface="Merriweather"/>
                <a:ea typeface="Merriweather"/>
                <a:cs typeface="Merriweather"/>
                <a:sym typeface="Merriweather"/>
              </a:rPr>
              <a:t>Link</a:t>
            </a:r>
            <a:endParaRPr sz="1800" b="1" dirty="0">
              <a:solidFill>
                <a:schemeClr val="dk2"/>
              </a:solidFill>
              <a:latin typeface="Merriweather"/>
              <a:ea typeface="Merriweather"/>
              <a:cs typeface="Merriweather"/>
              <a:sym typeface="Merriweather"/>
            </a:endParaRPr>
          </a:p>
          <a:p>
            <a:pPr marL="457200" lvl="0" indent="-317500" algn="l" rtl="0">
              <a:spcBef>
                <a:spcPts val="1600"/>
              </a:spcBef>
              <a:spcAft>
                <a:spcPts val="0"/>
              </a:spcAft>
              <a:buClr>
                <a:schemeClr val="dk1"/>
              </a:buClr>
              <a:buSzPts val="1400"/>
              <a:buChar char="●"/>
            </a:pPr>
            <a:r>
              <a:rPr lang="en" dirty="0">
                <a:hlinkClick r:id="rId3"/>
              </a:rPr>
              <a:t>http://prpm.dbp.gov.my</a:t>
            </a:r>
            <a:endParaRPr dirty="0"/>
          </a:p>
          <a:p>
            <a:pPr marL="0" lvl="0" indent="0" algn="l" rtl="0">
              <a:spcBef>
                <a:spcPts val="1600"/>
              </a:spcBef>
              <a:spcAft>
                <a:spcPts val="0"/>
              </a:spcAft>
              <a:buNone/>
            </a:pPr>
            <a:r>
              <a:rPr lang="en" sz="1800" b="1" dirty="0">
                <a:solidFill>
                  <a:schemeClr val="dk2"/>
                </a:solidFill>
                <a:latin typeface="Merriweather"/>
                <a:ea typeface="Merriweather"/>
                <a:cs typeface="Merriweather"/>
                <a:sym typeface="Merriweather"/>
              </a:rPr>
              <a:t>Dokumen:</a:t>
            </a:r>
            <a:endParaRPr sz="1800" b="1" dirty="0">
              <a:solidFill>
                <a:schemeClr val="dk2"/>
              </a:solidFill>
              <a:latin typeface="Merriweather"/>
              <a:ea typeface="Merriweather"/>
              <a:cs typeface="Merriweather"/>
              <a:sym typeface="Merriweather"/>
            </a:endParaRPr>
          </a:p>
          <a:p>
            <a:pPr marL="457200" lvl="0" indent="-317500" algn="l" rtl="0">
              <a:spcBef>
                <a:spcPts val="1600"/>
              </a:spcBef>
              <a:spcAft>
                <a:spcPts val="0"/>
              </a:spcAft>
              <a:buClr>
                <a:schemeClr val="dk1"/>
              </a:buClr>
              <a:buSzPts val="1400"/>
              <a:buChar char="●"/>
            </a:pPr>
            <a:r>
              <a:rPr lang="en" dirty="0"/>
              <a:t>Dokumen Kurikulum Versi 081221_1_Efektif : Sesi _II_2021/2022</a:t>
            </a:r>
            <a:endParaRPr dirty="0"/>
          </a:p>
          <a:p>
            <a:pPr marL="457200" lvl="0" indent="-317500" algn="l" rtl="0">
              <a:spcBef>
                <a:spcPts val="0"/>
              </a:spcBef>
              <a:spcAft>
                <a:spcPts val="0"/>
              </a:spcAft>
              <a:buClr>
                <a:schemeClr val="dk1"/>
              </a:buClr>
              <a:buSzPts val="1400"/>
              <a:buChar char="●"/>
            </a:pPr>
            <a:r>
              <a:rPr lang="en" dirty="0">
                <a:solidFill>
                  <a:schemeClr val="dk1"/>
                </a:solidFill>
              </a:rPr>
              <a:t>Kompilasi rujukan pembangunan hasil pembelajaran dan taksonomi pembelajaran</a:t>
            </a:r>
            <a:endParaRPr dirty="0">
              <a:solidFill>
                <a:schemeClr val="dk1"/>
              </a:solidFill>
            </a:endParaRPr>
          </a:p>
          <a:p>
            <a:pPr marL="0" lvl="0" indent="0" algn="l" rtl="0">
              <a:spcBef>
                <a:spcPts val="1600"/>
              </a:spcBef>
              <a:spcAft>
                <a:spcPts val="0"/>
              </a:spcAft>
              <a:buNone/>
            </a:pPr>
            <a:endParaRPr b="1" dirty="0">
              <a:solidFill>
                <a:schemeClr val="dk2"/>
              </a:solidFill>
              <a:latin typeface="Berkshire Swash"/>
              <a:ea typeface="Berkshire Swash"/>
              <a:cs typeface="Berkshire Swash"/>
              <a:sym typeface="Berkshire Swash"/>
            </a:endParaRPr>
          </a:p>
          <a:p>
            <a:pPr marL="0" lvl="0" indent="0" algn="l" rtl="0">
              <a:spcBef>
                <a:spcPts val="0"/>
              </a:spcBef>
              <a:spcAft>
                <a:spcPts val="1600"/>
              </a:spcAft>
              <a:buNone/>
            </a:pPr>
            <a:endParaRPr dirty="0"/>
          </a:p>
        </p:txBody>
      </p:sp>
      <p:grpSp>
        <p:nvGrpSpPr>
          <p:cNvPr id="13487" name="Google Shape;13487;p56"/>
          <p:cNvGrpSpPr/>
          <p:nvPr/>
        </p:nvGrpSpPr>
        <p:grpSpPr>
          <a:xfrm>
            <a:off x="2054223" y="4675750"/>
            <a:ext cx="5035502" cy="1842426"/>
            <a:chOff x="2048150" y="1951500"/>
            <a:chExt cx="3702575" cy="1354725"/>
          </a:xfrm>
        </p:grpSpPr>
        <p:sp>
          <p:nvSpPr>
            <p:cNvPr id="13488" name="Google Shape;13488;p56"/>
            <p:cNvSpPr/>
            <p:nvPr/>
          </p:nvSpPr>
          <p:spPr>
            <a:xfrm>
              <a:off x="2486300" y="2263500"/>
              <a:ext cx="2933425" cy="909675"/>
            </a:xfrm>
            <a:custGeom>
              <a:avLst/>
              <a:gdLst/>
              <a:ahLst/>
              <a:cxnLst/>
              <a:rect l="l" t="t" r="r" b="b"/>
              <a:pathLst>
                <a:path w="117337" h="36387" extrusionOk="0">
                  <a:moveTo>
                    <a:pt x="18849" y="1"/>
                  </a:moveTo>
                  <a:cubicBezTo>
                    <a:pt x="17991" y="1"/>
                    <a:pt x="17205" y="477"/>
                    <a:pt x="16789" y="1239"/>
                  </a:cubicBezTo>
                  <a:lnTo>
                    <a:pt x="430" y="31445"/>
                  </a:lnTo>
                  <a:cubicBezTo>
                    <a:pt x="1" y="32267"/>
                    <a:pt x="13" y="33231"/>
                    <a:pt x="489" y="34029"/>
                  </a:cubicBezTo>
                  <a:cubicBezTo>
                    <a:pt x="965" y="34814"/>
                    <a:pt x="1799" y="35291"/>
                    <a:pt x="2716" y="35291"/>
                  </a:cubicBezTo>
                  <a:lnTo>
                    <a:pt x="48519" y="35291"/>
                  </a:lnTo>
                  <a:lnTo>
                    <a:pt x="49388" y="36267"/>
                  </a:lnTo>
                  <a:cubicBezTo>
                    <a:pt x="49448" y="36350"/>
                    <a:pt x="49543" y="36386"/>
                    <a:pt x="49650" y="36386"/>
                  </a:cubicBezTo>
                  <a:lnTo>
                    <a:pt x="68343" y="36386"/>
                  </a:lnTo>
                  <a:cubicBezTo>
                    <a:pt x="68426" y="36386"/>
                    <a:pt x="68498" y="36362"/>
                    <a:pt x="68557" y="36303"/>
                  </a:cubicBezTo>
                  <a:lnTo>
                    <a:pt x="69772" y="35267"/>
                  </a:lnTo>
                  <a:lnTo>
                    <a:pt x="114884" y="35267"/>
                  </a:lnTo>
                  <a:cubicBezTo>
                    <a:pt x="115718" y="35267"/>
                    <a:pt x="116480" y="34838"/>
                    <a:pt x="116896" y="34124"/>
                  </a:cubicBezTo>
                  <a:cubicBezTo>
                    <a:pt x="117337" y="33409"/>
                    <a:pt x="117337" y="32552"/>
                    <a:pt x="116932" y="31814"/>
                  </a:cubicBezTo>
                  <a:lnTo>
                    <a:pt x="99668" y="846"/>
                  </a:lnTo>
                  <a:cubicBezTo>
                    <a:pt x="99382" y="322"/>
                    <a:pt x="98811" y="1"/>
                    <a:pt x="98216" y="1"/>
                  </a:cubicBezTo>
                  <a:lnTo>
                    <a:pt x="95894" y="1"/>
                  </a:lnTo>
                  <a:cubicBezTo>
                    <a:pt x="95703" y="1"/>
                    <a:pt x="95560" y="144"/>
                    <a:pt x="95560" y="346"/>
                  </a:cubicBezTo>
                  <a:cubicBezTo>
                    <a:pt x="95560" y="536"/>
                    <a:pt x="95703" y="679"/>
                    <a:pt x="95894" y="679"/>
                  </a:cubicBezTo>
                  <a:lnTo>
                    <a:pt x="98216" y="679"/>
                  </a:lnTo>
                  <a:cubicBezTo>
                    <a:pt x="98573" y="679"/>
                    <a:pt x="98894" y="882"/>
                    <a:pt x="99073" y="1191"/>
                  </a:cubicBezTo>
                  <a:lnTo>
                    <a:pt x="116337" y="32159"/>
                  </a:lnTo>
                  <a:cubicBezTo>
                    <a:pt x="116635" y="32683"/>
                    <a:pt x="116623" y="33290"/>
                    <a:pt x="116325" y="33802"/>
                  </a:cubicBezTo>
                  <a:cubicBezTo>
                    <a:pt x="116027" y="34314"/>
                    <a:pt x="115503" y="34612"/>
                    <a:pt x="114908" y="34612"/>
                  </a:cubicBezTo>
                  <a:lnTo>
                    <a:pt x="69664" y="34612"/>
                  </a:lnTo>
                  <a:cubicBezTo>
                    <a:pt x="69569" y="34612"/>
                    <a:pt x="69498" y="34636"/>
                    <a:pt x="69438" y="34695"/>
                  </a:cubicBezTo>
                  <a:lnTo>
                    <a:pt x="68236" y="35719"/>
                  </a:lnTo>
                  <a:lnTo>
                    <a:pt x="49805" y="35719"/>
                  </a:lnTo>
                  <a:lnTo>
                    <a:pt x="48936" y="34731"/>
                  </a:lnTo>
                  <a:cubicBezTo>
                    <a:pt x="48864" y="34660"/>
                    <a:pt x="48781" y="34612"/>
                    <a:pt x="48674" y="34612"/>
                  </a:cubicBezTo>
                  <a:lnTo>
                    <a:pt x="2739" y="34612"/>
                  </a:lnTo>
                  <a:cubicBezTo>
                    <a:pt x="2049" y="34612"/>
                    <a:pt x="1442" y="34255"/>
                    <a:pt x="1084" y="33683"/>
                  </a:cubicBezTo>
                  <a:cubicBezTo>
                    <a:pt x="727" y="33088"/>
                    <a:pt x="715" y="32374"/>
                    <a:pt x="1037" y="31778"/>
                  </a:cubicBezTo>
                  <a:lnTo>
                    <a:pt x="17396" y="1560"/>
                  </a:lnTo>
                  <a:cubicBezTo>
                    <a:pt x="17694" y="1025"/>
                    <a:pt x="18253" y="691"/>
                    <a:pt x="18872" y="691"/>
                  </a:cubicBezTo>
                  <a:lnTo>
                    <a:pt x="19646" y="691"/>
                  </a:lnTo>
                  <a:cubicBezTo>
                    <a:pt x="19837" y="691"/>
                    <a:pt x="19980" y="536"/>
                    <a:pt x="19980" y="346"/>
                  </a:cubicBezTo>
                  <a:cubicBezTo>
                    <a:pt x="19980" y="155"/>
                    <a:pt x="19837" y="1"/>
                    <a:pt x="196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56"/>
            <p:cNvSpPr/>
            <p:nvPr/>
          </p:nvSpPr>
          <p:spPr>
            <a:xfrm>
              <a:off x="2559525" y="2126950"/>
              <a:ext cx="2800975" cy="980425"/>
            </a:xfrm>
            <a:custGeom>
              <a:avLst/>
              <a:gdLst/>
              <a:ahLst/>
              <a:cxnLst/>
              <a:rect l="l" t="t" r="r" b="b"/>
              <a:pathLst>
                <a:path w="112039" h="39217" extrusionOk="0">
                  <a:moveTo>
                    <a:pt x="22639" y="0"/>
                  </a:moveTo>
                  <a:cubicBezTo>
                    <a:pt x="22555" y="0"/>
                    <a:pt x="22471" y="30"/>
                    <a:pt x="22408" y="93"/>
                  </a:cubicBezTo>
                  <a:lnTo>
                    <a:pt x="15717" y="6272"/>
                  </a:lnTo>
                  <a:cubicBezTo>
                    <a:pt x="15681" y="6296"/>
                    <a:pt x="15658" y="6332"/>
                    <a:pt x="15634" y="6368"/>
                  </a:cubicBezTo>
                  <a:lnTo>
                    <a:pt x="37" y="37895"/>
                  </a:lnTo>
                  <a:cubicBezTo>
                    <a:pt x="1" y="38002"/>
                    <a:pt x="1" y="38121"/>
                    <a:pt x="37" y="38205"/>
                  </a:cubicBezTo>
                  <a:cubicBezTo>
                    <a:pt x="96" y="38300"/>
                    <a:pt x="191" y="38371"/>
                    <a:pt x="299" y="38383"/>
                  </a:cubicBezTo>
                  <a:cubicBezTo>
                    <a:pt x="2672" y="38751"/>
                    <a:pt x="5148" y="38899"/>
                    <a:pt x="7682" y="38899"/>
                  </a:cubicBezTo>
                  <a:cubicBezTo>
                    <a:pt x="12941" y="38899"/>
                    <a:pt x="18454" y="38264"/>
                    <a:pt x="23837" y="37645"/>
                  </a:cubicBezTo>
                  <a:cubicBezTo>
                    <a:pt x="27016" y="37264"/>
                    <a:pt x="30005" y="36931"/>
                    <a:pt x="32874" y="36716"/>
                  </a:cubicBezTo>
                  <a:cubicBezTo>
                    <a:pt x="33891" y="36642"/>
                    <a:pt x="34859" y="36608"/>
                    <a:pt x="35776" y="36608"/>
                  </a:cubicBezTo>
                  <a:cubicBezTo>
                    <a:pt x="43751" y="36608"/>
                    <a:pt x="47940" y="39148"/>
                    <a:pt x="47983" y="39169"/>
                  </a:cubicBezTo>
                  <a:cubicBezTo>
                    <a:pt x="48043" y="39205"/>
                    <a:pt x="48102" y="39217"/>
                    <a:pt x="48162" y="39217"/>
                  </a:cubicBezTo>
                  <a:cubicBezTo>
                    <a:pt x="48233" y="39217"/>
                    <a:pt x="48328" y="39193"/>
                    <a:pt x="48376" y="39110"/>
                  </a:cubicBezTo>
                  <a:cubicBezTo>
                    <a:pt x="48416" y="39069"/>
                    <a:pt x="51350" y="36576"/>
                    <a:pt x="56270" y="36576"/>
                  </a:cubicBezTo>
                  <a:cubicBezTo>
                    <a:pt x="58581" y="36576"/>
                    <a:pt x="61331" y="37127"/>
                    <a:pt x="64426" y="38741"/>
                  </a:cubicBezTo>
                  <a:cubicBezTo>
                    <a:pt x="64472" y="38766"/>
                    <a:pt x="64525" y="38779"/>
                    <a:pt x="64579" y="38779"/>
                  </a:cubicBezTo>
                  <a:cubicBezTo>
                    <a:pt x="64650" y="38779"/>
                    <a:pt x="64722" y="38757"/>
                    <a:pt x="64783" y="38717"/>
                  </a:cubicBezTo>
                  <a:cubicBezTo>
                    <a:pt x="64795" y="38717"/>
                    <a:pt x="66223" y="37657"/>
                    <a:pt x="68998" y="36836"/>
                  </a:cubicBezTo>
                  <a:cubicBezTo>
                    <a:pt x="70682" y="36329"/>
                    <a:pt x="73129" y="35844"/>
                    <a:pt x="76270" y="35844"/>
                  </a:cubicBezTo>
                  <a:cubicBezTo>
                    <a:pt x="77858" y="35844"/>
                    <a:pt x="79624" y="35968"/>
                    <a:pt x="81559" y="36276"/>
                  </a:cubicBezTo>
                  <a:cubicBezTo>
                    <a:pt x="88379" y="37346"/>
                    <a:pt x="96490" y="38435"/>
                    <a:pt x="103670" y="38435"/>
                  </a:cubicBezTo>
                  <a:cubicBezTo>
                    <a:pt x="106555" y="38435"/>
                    <a:pt x="109289" y="38259"/>
                    <a:pt x="111729" y="37836"/>
                  </a:cubicBezTo>
                  <a:cubicBezTo>
                    <a:pt x="111848" y="37824"/>
                    <a:pt x="111932" y="37764"/>
                    <a:pt x="111979" y="37657"/>
                  </a:cubicBezTo>
                  <a:cubicBezTo>
                    <a:pt x="112039" y="37550"/>
                    <a:pt x="112027" y="37431"/>
                    <a:pt x="111979" y="37348"/>
                  </a:cubicBezTo>
                  <a:lnTo>
                    <a:pt x="95537" y="6356"/>
                  </a:lnTo>
                  <a:cubicBezTo>
                    <a:pt x="95477" y="6248"/>
                    <a:pt x="95358" y="6177"/>
                    <a:pt x="95239" y="6177"/>
                  </a:cubicBezTo>
                  <a:lnTo>
                    <a:pt x="93155" y="6177"/>
                  </a:lnTo>
                  <a:cubicBezTo>
                    <a:pt x="92953" y="6177"/>
                    <a:pt x="92810" y="6320"/>
                    <a:pt x="92810" y="6522"/>
                  </a:cubicBezTo>
                  <a:cubicBezTo>
                    <a:pt x="92810" y="6713"/>
                    <a:pt x="92953" y="6856"/>
                    <a:pt x="93155" y="6856"/>
                  </a:cubicBezTo>
                  <a:lnTo>
                    <a:pt x="95025" y="6856"/>
                  </a:lnTo>
                  <a:lnTo>
                    <a:pt x="111146" y="37252"/>
                  </a:lnTo>
                  <a:cubicBezTo>
                    <a:pt x="108869" y="37611"/>
                    <a:pt x="106345" y="37762"/>
                    <a:pt x="103690" y="37762"/>
                  </a:cubicBezTo>
                  <a:cubicBezTo>
                    <a:pt x="96558" y="37762"/>
                    <a:pt x="88477" y="36673"/>
                    <a:pt x="81666" y="35597"/>
                  </a:cubicBezTo>
                  <a:cubicBezTo>
                    <a:pt x="79693" y="35289"/>
                    <a:pt x="77890" y="35161"/>
                    <a:pt x="76256" y="35161"/>
                  </a:cubicBezTo>
                  <a:cubicBezTo>
                    <a:pt x="69311" y="35161"/>
                    <a:pt x="65424" y="37472"/>
                    <a:pt x="64557" y="38050"/>
                  </a:cubicBezTo>
                  <a:cubicBezTo>
                    <a:pt x="61442" y="36458"/>
                    <a:pt x="58658" y="35909"/>
                    <a:pt x="56299" y="35909"/>
                  </a:cubicBezTo>
                  <a:cubicBezTo>
                    <a:pt x="51831" y="35909"/>
                    <a:pt x="48890" y="37878"/>
                    <a:pt x="48126" y="38455"/>
                  </a:cubicBezTo>
                  <a:cubicBezTo>
                    <a:pt x="47166" y="37927"/>
                    <a:pt x="43040" y="35906"/>
                    <a:pt x="35788" y="35906"/>
                  </a:cubicBezTo>
                  <a:cubicBezTo>
                    <a:pt x="34853" y="35906"/>
                    <a:pt x="33866" y="35939"/>
                    <a:pt x="32826" y="36014"/>
                  </a:cubicBezTo>
                  <a:cubicBezTo>
                    <a:pt x="29945" y="36228"/>
                    <a:pt x="26957" y="36562"/>
                    <a:pt x="23766" y="36943"/>
                  </a:cubicBezTo>
                  <a:cubicBezTo>
                    <a:pt x="18406" y="37559"/>
                    <a:pt x="12915" y="38193"/>
                    <a:pt x="7690" y="38193"/>
                  </a:cubicBezTo>
                  <a:cubicBezTo>
                    <a:pt x="5347" y="38193"/>
                    <a:pt x="3058" y="38066"/>
                    <a:pt x="858" y="37752"/>
                  </a:cubicBezTo>
                  <a:lnTo>
                    <a:pt x="16241" y="6713"/>
                  </a:lnTo>
                  <a:lnTo>
                    <a:pt x="22873" y="581"/>
                  </a:lnTo>
                  <a:cubicBezTo>
                    <a:pt x="23004" y="462"/>
                    <a:pt x="23016" y="236"/>
                    <a:pt x="22885" y="105"/>
                  </a:cubicBezTo>
                  <a:cubicBezTo>
                    <a:pt x="22822" y="36"/>
                    <a:pt x="22731" y="0"/>
                    <a:pt x="2263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56"/>
            <p:cNvSpPr/>
            <p:nvPr/>
          </p:nvSpPr>
          <p:spPr>
            <a:xfrm>
              <a:off x="2941125" y="1951500"/>
              <a:ext cx="1021875" cy="1061525"/>
            </a:xfrm>
            <a:custGeom>
              <a:avLst/>
              <a:gdLst/>
              <a:ahLst/>
              <a:cxnLst/>
              <a:rect l="l" t="t" r="r" b="b"/>
              <a:pathLst>
                <a:path w="40875" h="42461" extrusionOk="0">
                  <a:moveTo>
                    <a:pt x="12026" y="920"/>
                  </a:moveTo>
                  <a:cubicBezTo>
                    <a:pt x="13972" y="2497"/>
                    <a:pt x="16162" y="2926"/>
                    <a:pt x="18689" y="2926"/>
                  </a:cubicBezTo>
                  <a:cubicBezTo>
                    <a:pt x="20073" y="2926"/>
                    <a:pt x="21557" y="2797"/>
                    <a:pt x="23158" y="2658"/>
                  </a:cubicBezTo>
                  <a:cubicBezTo>
                    <a:pt x="24934" y="2503"/>
                    <a:pt x="26899" y="2332"/>
                    <a:pt x="29003" y="2332"/>
                  </a:cubicBezTo>
                  <a:cubicBezTo>
                    <a:pt x="29481" y="2332"/>
                    <a:pt x="29966" y="2341"/>
                    <a:pt x="30457" y="2360"/>
                  </a:cubicBezTo>
                  <a:cubicBezTo>
                    <a:pt x="34576" y="2515"/>
                    <a:pt x="36993" y="4075"/>
                    <a:pt x="38279" y="5337"/>
                  </a:cubicBezTo>
                  <a:cubicBezTo>
                    <a:pt x="39553" y="6575"/>
                    <a:pt x="40041" y="7790"/>
                    <a:pt x="40125" y="8052"/>
                  </a:cubicBezTo>
                  <a:lnTo>
                    <a:pt x="40172" y="40698"/>
                  </a:lnTo>
                  <a:cubicBezTo>
                    <a:pt x="36517" y="34436"/>
                    <a:pt x="28326" y="33709"/>
                    <a:pt x="21253" y="33709"/>
                  </a:cubicBezTo>
                  <a:cubicBezTo>
                    <a:pt x="20146" y="33709"/>
                    <a:pt x="19051" y="33721"/>
                    <a:pt x="18003" y="33745"/>
                  </a:cubicBezTo>
                  <a:cubicBezTo>
                    <a:pt x="17074" y="33764"/>
                    <a:pt x="16175" y="33780"/>
                    <a:pt x="15337" y="33780"/>
                  </a:cubicBezTo>
                  <a:cubicBezTo>
                    <a:pt x="14585" y="33780"/>
                    <a:pt x="13883" y="33767"/>
                    <a:pt x="13252" y="33733"/>
                  </a:cubicBezTo>
                  <a:cubicBezTo>
                    <a:pt x="7002" y="33364"/>
                    <a:pt x="1906" y="30340"/>
                    <a:pt x="798" y="29638"/>
                  </a:cubicBezTo>
                  <a:lnTo>
                    <a:pt x="12026" y="920"/>
                  </a:lnTo>
                  <a:close/>
                  <a:moveTo>
                    <a:pt x="11911" y="1"/>
                  </a:moveTo>
                  <a:cubicBezTo>
                    <a:pt x="11882" y="1"/>
                    <a:pt x="11852" y="5"/>
                    <a:pt x="11824" y="15"/>
                  </a:cubicBezTo>
                  <a:cubicBezTo>
                    <a:pt x="11716" y="39"/>
                    <a:pt x="11633" y="110"/>
                    <a:pt x="11585" y="217"/>
                  </a:cubicBezTo>
                  <a:lnTo>
                    <a:pt x="60" y="29638"/>
                  </a:lnTo>
                  <a:cubicBezTo>
                    <a:pt x="1" y="29792"/>
                    <a:pt x="48" y="29959"/>
                    <a:pt x="179" y="30042"/>
                  </a:cubicBezTo>
                  <a:cubicBezTo>
                    <a:pt x="239" y="30078"/>
                    <a:pt x="5978" y="33971"/>
                    <a:pt x="13217" y="34388"/>
                  </a:cubicBezTo>
                  <a:cubicBezTo>
                    <a:pt x="13864" y="34422"/>
                    <a:pt x="14578" y="34434"/>
                    <a:pt x="15338" y="34434"/>
                  </a:cubicBezTo>
                  <a:cubicBezTo>
                    <a:pt x="16186" y="34434"/>
                    <a:pt x="17091" y="34419"/>
                    <a:pt x="18027" y="34400"/>
                  </a:cubicBezTo>
                  <a:cubicBezTo>
                    <a:pt x="19021" y="34385"/>
                    <a:pt x="20061" y="34369"/>
                    <a:pt x="21128" y="34369"/>
                  </a:cubicBezTo>
                  <a:cubicBezTo>
                    <a:pt x="28493" y="34369"/>
                    <a:pt x="37098" y="35133"/>
                    <a:pt x="40208" y="42246"/>
                  </a:cubicBezTo>
                  <a:cubicBezTo>
                    <a:pt x="40268" y="42377"/>
                    <a:pt x="40387" y="42461"/>
                    <a:pt x="40518" y="42461"/>
                  </a:cubicBezTo>
                  <a:lnTo>
                    <a:pt x="40601" y="42461"/>
                  </a:lnTo>
                  <a:cubicBezTo>
                    <a:pt x="40756" y="42425"/>
                    <a:pt x="40875" y="42294"/>
                    <a:pt x="40875" y="42127"/>
                  </a:cubicBezTo>
                  <a:lnTo>
                    <a:pt x="40827" y="7992"/>
                  </a:lnTo>
                  <a:cubicBezTo>
                    <a:pt x="40827" y="7956"/>
                    <a:pt x="40827" y="7909"/>
                    <a:pt x="40815" y="7885"/>
                  </a:cubicBezTo>
                  <a:cubicBezTo>
                    <a:pt x="40780" y="7825"/>
                    <a:pt x="40327" y="6361"/>
                    <a:pt x="38803" y="4873"/>
                  </a:cubicBezTo>
                  <a:cubicBezTo>
                    <a:pt x="37422" y="3503"/>
                    <a:pt x="34850" y="1836"/>
                    <a:pt x="30504" y="1682"/>
                  </a:cubicBezTo>
                  <a:cubicBezTo>
                    <a:pt x="29987" y="1661"/>
                    <a:pt x="29477" y="1652"/>
                    <a:pt x="28976" y="1652"/>
                  </a:cubicBezTo>
                  <a:cubicBezTo>
                    <a:pt x="26856" y="1652"/>
                    <a:pt x="24884" y="1816"/>
                    <a:pt x="23123" y="1979"/>
                  </a:cubicBezTo>
                  <a:cubicBezTo>
                    <a:pt x="21563" y="2110"/>
                    <a:pt x="20116" y="2232"/>
                    <a:pt x="18773" y="2232"/>
                  </a:cubicBezTo>
                  <a:cubicBezTo>
                    <a:pt x="16201" y="2232"/>
                    <a:pt x="14010" y="1784"/>
                    <a:pt x="12133" y="86"/>
                  </a:cubicBezTo>
                  <a:cubicBezTo>
                    <a:pt x="12072" y="34"/>
                    <a:pt x="11992" y="1"/>
                    <a:pt x="1191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56"/>
            <p:cNvSpPr/>
            <p:nvPr/>
          </p:nvSpPr>
          <p:spPr>
            <a:xfrm>
              <a:off x="2797950" y="1979225"/>
              <a:ext cx="2263400" cy="1033800"/>
            </a:xfrm>
            <a:custGeom>
              <a:avLst/>
              <a:gdLst/>
              <a:ahLst/>
              <a:cxnLst/>
              <a:rect l="l" t="t" r="r" b="b"/>
              <a:pathLst>
                <a:path w="90536" h="41352" extrusionOk="0">
                  <a:moveTo>
                    <a:pt x="57256" y="0"/>
                  </a:moveTo>
                  <a:cubicBezTo>
                    <a:pt x="52615" y="0"/>
                    <a:pt x="48389" y="1624"/>
                    <a:pt x="45864" y="6681"/>
                  </a:cubicBezTo>
                  <a:cubicBezTo>
                    <a:pt x="45780" y="6859"/>
                    <a:pt x="45852" y="7050"/>
                    <a:pt x="46018" y="7145"/>
                  </a:cubicBezTo>
                  <a:cubicBezTo>
                    <a:pt x="46071" y="7173"/>
                    <a:pt x="46124" y="7185"/>
                    <a:pt x="46175" y="7185"/>
                  </a:cubicBezTo>
                  <a:cubicBezTo>
                    <a:pt x="46300" y="7185"/>
                    <a:pt x="46415" y="7112"/>
                    <a:pt x="46483" y="7002"/>
                  </a:cubicBezTo>
                  <a:cubicBezTo>
                    <a:pt x="48855" y="2237"/>
                    <a:pt x="52878" y="701"/>
                    <a:pt x="57317" y="701"/>
                  </a:cubicBezTo>
                  <a:cubicBezTo>
                    <a:pt x="60742" y="701"/>
                    <a:pt x="64416" y="1615"/>
                    <a:pt x="67771" y="2668"/>
                  </a:cubicBezTo>
                  <a:cubicBezTo>
                    <a:pt x="71386" y="3803"/>
                    <a:pt x="73615" y="4096"/>
                    <a:pt x="74949" y="4096"/>
                  </a:cubicBezTo>
                  <a:cubicBezTo>
                    <a:pt x="75658" y="4096"/>
                    <a:pt x="76114" y="4013"/>
                    <a:pt x="76391" y="3930"/>
                  </a:cubicBezTo>
                  <a:lnTo>
                    <a:pt x="89679" y="31326"/>
                  </a:lnTo>
                  <a:cubicBezTo>
                    <a:pt x="87702" y="31753"/>
                    <a:pt x="85948" y="31924"/>
                    <a:pt x="84331" y="31924"/>
                  </a:cubicBezTo>
                  <a:cubicBezTo>
                    <a:pt x="81117" y="31924"/>
                    <a:pt x="78450" y="31246"/>
                    <a:pt x="75677" y="30541"/>
                  </a:cubicBezTo>
                  <a:cubicBezTo>
                    <a:pt x="72625" y="29759"/>
                    <a:pt x="69483" y="28964"/>
                    <a:pt x="65378" y="28964"/>
                  </a:cubicBezTo>
                  <a:cubicBezTo>
                    <a:pt x="64103" y="28964"/>
                    <a:pt x="62734" y="29041"/>
                    <a:pt x="61247" y="29219"/>
                  </a:cubicBezTo>
                  <a:cubicBezTo>
                    <a:pt x="50281" y="30529"/>
                    <a:pt x="46923" y="37815"/>
                    <a:pt x="46126" y="40185"/>
                  </a:cubicBezTo>
                  <a:cubicBezTo>
                    <a:pt x="44959" y="38577"/>
                    <a:pt x="41113" y="34529"/>
                    <a:pt x="31481" y="33755"/>
                  </a:cubicBezTo>
                  <a:cubicBezTo>
                    <a:pt x="30239" y="33656"/>
                    <a:pt x="28811" y="33613"/>
                    <a:pt x="27262" y="33613"/>
                  </a:cubicBezTo>
                  <a:cubicBezTo>
                    <a:pt x="17819" y="33613"/>
                    <a:pt x="3921" y="35219"/>
                    <a:pt x="894" y="35577"/>
                  </a:cubicBezTo>
                  <a:lnTo>
                    <a:pt x="14086" y="5371"/>
                  </a:lnTo>
                  <a:lnTo>
                    <a:pt x="15348" y="5371"/>
                  </a:lnTo>
                  <a:cubicBezTo>
                    <a:pt x="15538" y="5371"/>
                    <a:pt x="15693" y="5228"/>
                    <a:pt x="15693" y="5038"/>
                  </a:cubicBezTo>
                  <a:cubicBezTo>
                    <a:pt x="15693" y="4835"/>
                    <a:pt x="15538" y="4692"/>
                    <a:pt x="15348" y="4692"/>
                  </a:cubicBezTo>
                  <a:lnTo>
                    <a:pt x="13860" y="4692"/>
                  </a:lnTo>
                  <a:cubicBezTo>
                    <a:pt x="13729" y="4692"/>
                    <a:pt x="13610" y="4776"/>
                    <a:pt x="13550" y="4895"/>
                  </a:cubicBezTo>
                  <a:lnTo>
                    <a:pt x="48" y="35839"/>
                  </a:lnTo>
                  <a:cubicBezTo>
                    <a:pt x="1" y="35958"/>
                    <a:pt x="13" y="36077"/>
                    <a:pt x="96" y="36184"/>
                  </a:cubicBezTo>
                  <a:cubicBezTo>
                    <a:pt x="159" y="36278"/>
                    <a:pt x="258" y="36317"/>
                    <a:pt x="362" y="36317"/>
                  </a:cubicBezTo>
                  <a:cubicBezTo>
                    <a:pt x="377" y="36317"/>
                    <a:pt x="391" y="36317"/>
                    <a:pt x="406" y="36315"/>
                  </a:cubicBezTo>
                  <a:cubicBezTo>
                    <a:pt x="582" y="36294"/>
                    <a:pt x="16715" y="34280"/>
                    <a:pt x="27241" y="34280"/>
                  </a:cubicBezTo>
                  <a:cubicBezTo>
                    <a:pt x="28781" y="34280"/>
                    <a:pt x="30201" y="34323"/>
                    <a:pt x="31433" y="34422"/>
                  </a:cubicBezTo>
                  <a:cubicBezTo>
                    <a:pt x="42851" y="35339"/>
                    <a:pt x="45911" y="41090"/>
                    <a:pt x="45947" y="41149"/>
                  </a:cubicBezTo>
                  <a:cubicBezTo>
                    <a:pt x="45995" y="41268"/>
                    <a:pt x="46114" y="41352"/>
                    <a:pt x="46245" y="41352"/>
                  </a:cubicBezTo>
                  <a:cubicBezTo>
                    <a:pt x="46257" y="41352"/>
                    <a:pt x="46268" y="41352"/>
                    <a:pt x="46292" y="41304"/>
                  </a:cubicBezTo>
                  <a:cubicBezTo>
                    <a:pt x="46423" y="41280"/>
                    <a:pt x="46542" y="41161"/>
                    <a:pt x="46566" y="41030"/>
                  </a:cubicBezTo>
                  <a:cubicBezTo>
                    <a:pt x="46590" y="40947"/>
                    <a:pt x="48745" y="31374"/>
                    <a:pt x="61318" y="29874"/>
                  </a:cubicBezTo>
                  <a:cubicBezTo>
                    <a:pt x="62756" y="29704"/>
                    <a:pt x="64081" y="29630"/>
                    <a:pt x="65317" y="29630"/>
                  </a:cubicBezTo>
                  <a:cubicBezTo>
                    <a:pt x="69366" y="29630"/>
                    <a:pt x="72470" y="30418"/>
                    <a:pt x="75498" y="31184"/>
                  </a:cubicBezTo>
                  <a:cubicBezTo>
                    <a:pt x="78326" y="31896"/>
                    <a:pt x="81048" y="32589"/>
                    <a:pt x="84343" y="32589"/>
                  </a:cubicBezTo>
                  <a:cubicBezTo>
                    <a:pt x="86112" y="32589"/>
                    <a:pt x="88046" y="32389"/>
                    <a:pt x="90250" y="31886"/>
                  </a:cubicBezTo>
                  <a:cubicBezTo>
                    <a:pt x="90357" y="31862"/>
                    <a:pt x="90441" y="31791"/>
                    <a:pt x="90488" y="31707"/>
                  </a:cubicBezTo>
                  <a:cubicBezTo>
                    <a:pt x="90536" y="31612"/>
                    <a:pt x="90536" y="31493"/>
                    <a:pt x="90488" y="31410"/>
                  </a:cubicBezTo>
                  <a:lnTo>
                    <a:pt x="76868" y="3335"/>
                  </a:lnTo>
                  <a:cubicBezTo>
                    <a:pt x="76820" y="3252"/>
                    <a:pt x="76748" y="3180"/>
                    <a:pt x="76665" y="3156"/>
                  </a:cubicBezTo>
                  <a:cubicBezTo>
                    <a:pt x="76632" y="3144"/>
                    <a:pt x="76600" y="3139"/>
                    <a:pt x="76569" y="3139"/>
                  </a:cubicBezTo>
                  <a:cubicBezTo>
                    <a:pt x="76510" y="3139"/>
                    <a:pt x="76453" y="3157"/>
                    <a:pt x="76391" y="3180"/>
                  </a:cubicBezTo>
                  <a:cubicBezTo>
                    <a:pt x="76380" y="3191"/>
                    <a:pt x="75995" y="3391"/>
                    <a:pt x="74918" y="3391"/>
                  </a:cubicBezTo>
                  <a:cubicBezTo>
                    <a:pt x="73679" y="3391"/>
                    <a:pt x="71526" y="3127"/>
                    <a:pt x="67974" y="2013"/>
                  </a:cubicBezTo>
                  <a:cubicBezTo>
                    <a:pt x="64537" y="935"/>
                    <a:pt x="60777" y="0"/>
                    <a:pt x="5725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56"/>
            <p:cNvSpPr/>
            <p:nvPr/>
          </p:nvSpPr>
          <p:spPr>
            <a:xfrm>
              <a:off x="4127000" y="2162600"/>
              <a:ext cx="1021275" cy="706050"/>
            </a:xfrm>
            <a:custGeom>
              <a:avLst/>
              <a:gdLst/>
              <a:ahLst/>
              <a:cxnLst/>
              <a:rect l="l" t="t" r="r" b="b"/>
              <a:pathLst>
                <a:path w="40851" h="28242" extrusionOk="0">
                  <a:moveTo>
                    <a:pt x="25432" y="0"/>
                  </a:moveTo>
                  <a:cubicBezTo>
                    <a:pt x="25241" y="0"/>
                    <a:pt x="25099" y="155"/>
                    <a:pt x="25099" y="346"/>
                  </a:cubicBezTo>
                  <a:cubicBezTo>
                    <a:pt x="25099" y="536"/>
                    <a:pt x="25241" y="691"/>
                    <a:pt x="25432" y="691"/>
                  </a:cubicBezTo>
                  <a:lnTo>
                    <a:pt x="26551" y="691"/>
                  </a:lnTo>
                  <a:lnTo>
                    <a:pt x="39874" y="27444"/>
                  </a:lnTo>
                  <a:cubicBezTo>
                    <a:pt x="37493" y="27004"/>
                    <a:pt x="29278" y="25468"/>
                    <a:pt x="23360" y="24325"/>
                  </a:cubicBezTo>
                  <a:lnTo>
                    <a:pt x="22908" y="24230"/>
                  </a:lnTo>
                  <a:cubicBezTo>
                    <a:pt x="20016" y="23666"/>
                    <a:pt x="15930" y="22873"/>
                    <a:pt x="11603" y="22873"/>
                  </a:cubicBezTo>
                  <a:cubicBezTo>
                    <a:pt x="7698" y="22873"/>
                    <a:pt x="3598" y="23519"/>
                    <a:pt x="0" y="25563"/>
                  </a:cubicBezTo>
                  <a:cubicBezTo>
                    <a:pt x="107" y="25527"/>
                    <a:pt x="203" y="25515"/>
                    <a:pt x="310" y="25480"/>
                  </a:cubicBezTo>
                  <a:cubicBezTo>
                    <a:pt x="1536" y="25063"/>
                    <a:pt x="2798" y="24765"/>
                    <a:pt x="4048" y="24575"/>
                  </a:cubicBezTo>
                  <a:cubicBezTo>
                    <a:pt x="6513" y="23827"/>
                    <a:pt x="9094" y="23555"/>
                    <a:pt x="11598" y="23555"/>
                  </a:cubicBezTo>
                  <a:cubicBezTo>
                    <a:pt x="15868" y="23555"/>
                    <a:pt x="19913" y="24345"/>
                    <a:pt x="22765" y="24908"/>
                  </a:cubicBezTo>
                  <a:lnTo>
                    <a:pt x="23229" y="24992"/>
                  </a:lnTo>
                  <a:cubicBezTo>
                    <a:pt x="30171" y="26337"/>
                    <a:pt x="40303" y="28218"/>
                    <a:pt x="40410" y="28242"/>
                  </a:cubicBezTo>
                  <a:lnTo>
                    <a:pt x="40470" y="28242"/>
                  </a:lnTo>
                  <a:cubicBezTo>
                    <a:pt x="40565" y="28242"/>
                    <a:pt x="40672" y="28194"/>
                    <a:pt x="40731" y="28099"/>
                  </a:cubicBezTo>
                  <a:cubicBezTo>
                    <a:pt x="40839" y="28016"/>
                    <a:pt x="40851" y="27885"/>
                    <a:pt x="40791" y="27766"/>
                  </a:cubicBezTo>
                  <a:lnTo>
                    <a:pt x="27075" y="203"/>
                  </a:lnTo>
                  <a:cubicBezTo>
                    <a:pt x="27015" y="84"/>
                    <a:pt x="26896" y="0"/>
                    <a:pt x="2676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56"/>
            <p:cNvSpPr/>
            <p:nvPr/>
          </p:nvSpPr>
          <p:spPr>
            <a:xfrm>
              <a:off x="4095150" y="2218250"/>
              <a:ext cx="1139450" cy="753400"/>
            </a:xfrm>
            <a:custGeom>
              <a:avLst/>
              <a:gdLst/>
              <a:ahLst/>
              <a:cxnLst/>
              <a:rect l="l" t="t" r="r" b="b"/>
              <a:pathLst>
                <a:path w="45578" h="30136" extrusionOk="0">
                  <a:moveTo>
                    <a:pt x="29147" y="1"/>
                  </a:moveTo>
                  <a:cubicBezTo>
                    <a:pt x="28956" y="1"/>
                    <a:pt x="28813" y="144"/>
                    <a:pt x="28813" y="334"/>
                  </a:cubicBezTo>
                  <a:cubicBezTo>
                    <a:pt x="28813" y="537"/>
                    <a:pt x="28956" y="680"/>
                    <a:pt x="29147" y="680"/>
                  </a:cubicBezTo>
                  <a:lnTo>
                    <a:pt x="30254" y="680"/>
                  </a:lnTo>
                  <a:lnTo>
                    <a:pt x="44684" y="29362"/>
                  </a:lnTo>
                  <a:cubicBezTo>
                    <a:pt x="44523" y="29369"/>
                    <a:pt x="44357" y="29372"/>
                    <a:pt x="44185" y="29372"/>
                  </a:cubicBezTo>
                  <a:cubicBezTo>
                    <a:pt x="42307" y="29372"/>
                    <a:pt x="39697" y="28959"/>
                    <a:pt x="34909" y="28207"/>
                  </a:cubicBezTo>
                  <a:cubicBezTo>
                    <a:pt x="31528" y="27671"/>
                    <a:pt x="26908" y="26945"/>
                    <a:pt x="20681" y="26087"/>
                  </a:cubicBezTo>
                  <a:cubicBezTo>
                    <a:pt x="18588" y="25794"/>
                    <a:pt x="16667" y="25666"/>
                    <a:pt x="14906" y="25666"/>
                  </a:cubicBezTo>
                  <a:cubicBezTo>
                    <a:pt x="7012" y="25666"/>
                    <a:pt x="2356" y="28247"/>
                    <a:pt x="0" y="30136"/>
                  </a:cubicBezTo>
                  <a:cubicBezTo>
                    <a:pt x="1215" y="29505"/>
                    <a:pt x="2501" y="29016"/>
                    <a:pt x="3822" y="28612"/>
                  </a:cubicBezTo>
                  <a:cubicBezTo>
                    <a:pt x="6405" y="27382"/>
                    <a:pt x="10054" y="26349"/>
                    <a:pt x="14987" y="26349"/>
                  </a:cubicBezTo>
                  <a:cubicBezTo>
                    <a:pt x="16693" y="26349"/>
                    <a:pt x="18552" y="26473"/>
                    <a:pt x="20574" y="26754"/>
                  </a:cubicBezTo>
                  <a:cubicBezTo>
                    <a:pt x="26801" y="27611"/>
                    <a:pt x="31433" y="28350"/>
                    <a:pt x="34790" y="28885"/>
                  </a:cubicBezTo>
                  <a:cubicBezTo>
                    <a:pt x="39555" y="29634"/>
                    <a:pt x="42179" y="30048"/>
                    <a:pt x="44116" y="30048"/>
                  </a:cubicBezTo>
                  <a:cubicBezTo>
                    <a:pt x="44521" y="30048"/>
                    <a:pt x="44897" y="30030"/>
                    <a:pt x="45256" y="29993"/>
                  </a:cubicBezTo>
                  <a:cubicBezTo>
                    <a:pt x="45375" y="29981"/>
                    <a:pt x="45458" y="29921"/>
                    <a:pt x="45518" y="29814"/>
                  </a:cubicBezTo>
                  <a:cubicBezTo>
                    <a:pt x="45565" y="29731"/>
                    <a:pt x="45577" y="29612"/>
                    <a:pt x="45518" y="29505"/>
                  </a:cubicBezTo>
                  <a:lnTo>
                    <a:pt x="30754" y="191"/>
                  </a:lnTo>
                  <a:cubicBezTo>
                    <a:pt x="30695" y="72"/>
                    <a:pt x="30575" y="1"/>
                    <a:pt x="304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56"/>
            <p:cNvSpPr/>
            <p:nvPr/>
          </p:nvSpPr>
          <p:spPr>
            <a:xfrm>
              <a:off x="3949300" y="2994550"/>
              <a:ext cx="12525" cy="33950"/>
            </a:xfrm>
            <a:custGeom>
              <a:avLst/>
              <a:gdLst/>
              <a:ahLst/>
              <a:cxnLst/>
              <a:rect l="l" t="t" r="r" b="b"/>
              <a:pathLst>
                <a:path w="501" h="1358" extrusionOk="0">
                  <a:moveTo>
                    <a:pt x="155" y="0"/>
                  </a:moveTo>
                  <a:cubicBezTo>
                    <a:pt x="155" y="0"/>
                    <a:pt x="0" y="334"/>
                    <a:pt x="12" y="691"/>
                  </a:cubicBezTo>
                  <a:cubicBezTo>
                    <a:pt x="36" y="1048"/>
                    <a:pt x="250" y="1358"/>
                    <a:pt x="250" y="1358"/>
                  </a:cubicBezTo>
                  <a:cubicBezTo>
                    <a:pt x="250" y="1358"/>
                    <a:pt x="500" y="1060"/>
                    <a:pt x="453" y="667"/>
                  </a:cubicBezTo>
                  <a:cubicBezTo>
                    <a:pt x="441" y="274"/>
                    <a:pt x="155" y="0"/>
                    <a:pt x="15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56"/>
            <p:cNvSpPr/>
            <p:nvPr/>
          </p:nvSpPr>
          <p:spPr>
            <a:xfrm>
              <a:off x="3959125" y="2793625"/>
              <a:ext cx="388150" cy="234575"/>
            </a:xfrm>
            <a:custGeom>
              <a:avLst/>
              <a:gdLst/>
              <a:ahLst/>
              <a:cxnLst/>
              <a:rect l="l" t="t" r="r" b="b"/>
              <a:pathLst>
                <a:path w="15526" h="9383" extrusionOk="0">
                  <a:moveTo>
                    <a:pt x="15526" y="1"/>
                  </a:moveTo>
                  <a:cubicBezTo>
                    <a:pt x="15526" y="1"/>
                    <a:pt x="15252" y="36"/>
                    <a:pt x="14811" y="108"/>
                  </a:cubicBezTo>
                  <a:cubicBezTo>
                    <a:pt x="14335" y="179"/>
                    <a:pt x="13657" y="286"/>
                    <a:pt x="12823" y="465"/>
                  </a:cubicBezTo>
                  <a:cubicBezTo>
                    <a:pt x="11156" y="822"/>
                    <a:pt x="8811" y="1417"/>
                    <a:pt x="6477" y="2644"/>
                  </a:cubicBezTo>
                  <a:cubicBezTo>
                    <a:pt x="4143" y="3870"/>
                    <a:pt x="2357" y="5561"/>
                    <a:pt x="1357" y="6954"/>
                  </a:cubicBezTo>
                  <a:cubicBezTo>
                    <a:pt x="857" y="7656"/>
                    <a:pt x="512" y="8264"/>
                    <a:pt x="298" y="8692"/>
                  </a:cubicBezTo>
                  <a:cubicBezTo>
                    <a:pt x="202" y="8918"/>
                    <a:pt x="143" y="9085"/>
                    <a:pt x="83" y="9204"/>
                  </a:cubicBezTo>
                  <a:cubicBezTo>
                    <a:pt x="36" y="9323"/>
                    <a:pt x="0" y="9383"/>
                    <a:pt x="0" y="9383"/>
                  </a:cubicBezTo>
                  <a:cubicBezTo>
                    <a:pt x="0" y="9383"/>
                    <a:pt x="36" y="9323"/>
                    <a:pt x="95" y="9216"/>
                  </a:cubicBezTo>
                  <a:cubicBezTo>
                    <a:pt x="155" y="9109"/>
                    <a:pt x="226" y="8930"/>
                    <a:pt x="357" y="8740"/>
                  </a:cubicBezTo>
                  <a:cubicBezTo>
                    <a:pt x="619" y="8323"/>
                    <a:pt x="1000" y="7763"/>
                    <a:pt x="1536" y="7109"/>
                  </a:cubicBezTo>
                  <a:cubicBezTo>
                    <a:pt x="2608" y="5787"/>
                    <a:pt x="4405" y="4239"/>
                    <a:pt x="6691" y="3049"/>
                  </a:cubicBezTo>
                  <a:cubicBezTo>
                    <a:pt x="8965" y="1858"/>
                    <a:pt x="11228" y="1167"/>
                    <a:pt x="12859" y="703"/>
                  </a:cubicBezTo>
                  <a:cubicBezTo>
                    <a:pt x="13680" y="465"/>
                    <a:pt x="14347" y="298"/>
                    <a:pt x="14811" y="179"/>
                  </a:cubicBezTo>
                  <a:cubicBezTo>
                    <a:pt x="15276" y="60"/>
                    <a:pt x="15526" y="1"/>
                    <a:pt x="1552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56"/>
            <p:cNvSpPr/>
            <p:nvPr/>
          </p:nvSpPr>
          <p:spPr>
            <a:xfrm>
              <a:off x="3967150" y="2821900"/>
              <a:ext cx="398000" cy="204525"/>
            </a:xfrm>
            <a:custGeom>
              <a:avLst/>
              <a:gdLst/>
              <a:ahLst/>
              <a:cxnLst/>
              <a:rect l="l" t="t" r="r" b="b"/>
              <a:pathLst>
                <a:path w="15920" h="8181" extrusionOk="0">
                  <a:moveTo>
                    <a:pt x="15919" y="1"/>
                  </a:moveTo>
                  <a:cubicBezTo>
                    <a:pt x="15919" y="1"/>
                    <a:pt x="15669" y="25"/>
                    <a:pt x="15193" y="48"/>
                  </a:cubicBezTo>
                  <a:cubicBezTo>
                    <a:pt x="14955" y="60"/>
                    <a:pt x="14669" y="84"/>
                    <a:pt x="14348" y="120"/>
                  </a:cubicBezTo>
                  <a:cubicBezTo>
                    <a:pt x="14014" y="167"/>
                    <a:pt x="13633" y="215"/>
                    <a:pt x="13228" y="286"/>
                  </a:cubicBezTo>
                  <a:cubicBezTo>
                    <a:pt x="12812" y="346"/>
                    <a:pt x="12359" y="441"/>
                    <a:pt x="11883" y="560"/>
                  </a:cubicBezTo>
                  <a:cubicBezTo>
                    <a:pt x="11395" y="656"/>
                    <a:pt x="10907" y="810"/>
                    <a:pt x="10371" y="977"/>
                  </a:cubicBezTo>
                  <a:cubicBezTo>
                    <a:pt x="9323" y="1310"/>
                    <a:pt x="8192" y="1763"/>
                    <a:pt x="7049" y="2346"/>
                  </a:cubicBezTo>
                  <a:cubicBezTo>
                    <a:pt x="5918" y="2918"/>
                    <a:pt x="4894" y="3596"/>
                    <a:pt x="4001" y="4251"/>
                  </a:cubicBezTo>
                  <a:cubicBezTo>
                    <a:pt x="3572" y="4573"/>
                    <a:pt x="3132" y="4906"/>
                    <a:pt x="2775" y="5228"/>
                  </a:cubicBezTo>
                  <a:cubicBezTo>
                    <a:pt x="2406" y="5537"/>
                    <a:pt x="2084" y="5859"/>
                    <a:pt x="1786" y="6156"/>
                  </a:cubicBezTo>
                  <a:cubicBezTo>
                    <a:pt x="1489" y="6454"/>
                    <a:pt x="1227" y="6728"/>
                    <a:pt x="1013" y="6966"/>
                  </a:cubicBezTo>
                  <a:cubicBezTo>
                    <a:pt x="786" y="7204"/>
                    <a:pt x="608" y="7430"/>
                    <a:pt x="453" y="7609"/>
                  </a:cubicBezTo>
                  <a:cubicBezTo>
                    <a:pt x="155" y="7978"/>
                    <a:pt x="1" y="8180"/>
                    <a:pt x="1" y="8180"/>
                  </a:cubicBezTo>
                  <a:lnTo>
                    <a:pt x="501" y="7668"/>
                  </a:lnTo>
                  <a:cubicBezTo>
                    <a:pt x="667" y="7502"/>
                    <a:pt x="870" y="7311"/>
                    <a:pt x="1108" y="7085"/>
                  </a:cubicBezTo>
                  <a:cubicBezTo>
                    <a:pt x="1370" y="6871"/>
                    <a:pt x="1620" y="6609"/>
                    <a:pt x="1941" y="6347"/>
                  </a:cubicBezTo>
                  <a:cubicBezTo>
                    <a:pt x="2263" y="6073"/>
                    <a:pt x="2596" y="5799"/>
                    <a:pt x="2989" y="5501"/>
                  </a:cubicBezTo>
                  <a:cubicBezTo>
                    <a:pt x="3370" y="5180"/>
                    <a:pt x="3787" y="4882"/>
                    <a:pt x="4239" y="4573"/>
                  </a:cubicBezTo>
                  <a:cubicBezTo>
                    <a:pt x="5144" y="3965"/>
                    <a:pt x="6156" y="3334"/>
                    <a:pt x="7275" y="2763"/>
                  </a:cubicBezTo>
                  <a:cubicBezTo>
                    <a:pt x="8394" y="2180"/>
                    <a:pt x="9490" y="1715"/>
                    <a:pt x="10514" y="1346"/>
                  </a:cubicBezTo>
                  <a:cubicBezTo>
                    <a:pt x="11038" y="1168"/>
                    <a:pt x="11526" y="1001"/>
                    <a:pt x="11990" y="870"/>
                  </a:cubicBezTo>
                  <a:cubicBezTo>
                    <a:pt x="12454" y="715"/>
                    <a:pt x="12883" y="620"/>
                    <a:pt x="13288" y="513"/>
                  </a:cubicBezTo>
                  <a:cubicBezTo>
                    <a:pt x="13693" y="406"/>
                    <a:pt x="14050" y="346"/>
                    <a:pt x="14371" y="275"/>
                  </a:cubicBezTo>
                  <a:cubicBezTo>
                    <a:pt x="14705" y="191"/>
                    <a:pt x="14979" y="155"/>
                    <a:pt x="15205" y="120"/>
                  </a:cubicBezTo>
                  <a:cubicBezTo>
                    <a:pt x="15669" y="48"/>
                    <a:pt x="15919" y="1"/>
                    <a:pt x="1591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56"/>
            <p:cNvSpPr/>
            <p:nvPr/>
          </p:nvSpPr>
          <p:spPr>
            <a:xfrm>
              <a:off x="3994525" y="2964775"/>
              <a:ext cx="104225" cy="68800"/>
            </a:xfrm>
            <a:custGeom>
              <a:avLst/>
              <a:gdLst/>
              <a:ahLst/>
              <a:cxnLst/>
              <a:rect l="l" t="t" r="r" b="b"/>
              <a:pathLst>
                <a:path w="4169" h="2752" extrusionOk="0">
                  <a:moveTo>
                    <a:pt x="4168" y="1"/>
                  </a:moveTo>
                  <a:cubicBezTo>
                    <a:pt x="4168" y="1"/>
                    <a:pt x="3882" y="1"/>
                    <a:pt x="3406" y="120"/>
                  </a:cubicBezTo>
                  <a:cubicBezTo>
                    <a:pt x="2966" y="227"/>
                    <a:pt x="2335" y="453"/>
                    <a:pt x="1727" y="858"/>
                  </a:cubicBezTo>
                  <a:cubicBezTo>
                    <a:pt x="1132" y="1251"/>
                    <a:pt x="668" y="1727"/>
                    <a:pt x="406" y="2120"/>
                  </a:cubicBezTo>
                  <a:cubicBezTo>
                    <a:pt x="120" y="2489"/>
                    <a:pt x="1" y="2751"/>
                    <a:pt x="1" y="2751"/>
                  </a:cubicBezTo>
                  <a:cubicBezTo>
                    <a:pt x="1" y="2751"/>
                    <a:pt x="203" y="2561"/>
                    <a:pt x="560" y="2263"/>
                  </a:cubicBezTo>
                  <a:cubicBezTo>
                    <a:pt x="918" y="1989"/>
                    <a:pt x="1418" y="1596"/>
                    <a:pt x="1977" y="1227"/>
                  </a:cubicBezTo>
                  <a:cubicBezTo>
                    <a:pt x="2549" y="858"/>
                    <a:pt x="3097" y="536"/>
                    <a:pt x="3501" y="334"/>
                  </a:cubicBezTo>
                  <a:cubicBezTo>
                    <a:pt x="3906" y="120"/>
                    <a:pt x="4168" y="1"/>
                    <a:pt x="41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56"/>
            <p:cNvSpPr/>
            <p:nvPr/>
          </p:nvSpPr>
          <p:spPr>
            <a:xfrm>
              <a:off x="4028775" y="2989475"/>
              <a:ext cx="75325" cy="42000"/>
            </a:xfrm>
            <a:custGeom>
              <a:avLst/>
              <a:gdLst/>
              <a:ahLst/>
              <a:cxnLst/>
              <a:rect l="l" t="t" r="r" b="b"/>
              <a:pathLst>
                <a:path w="3013" h="1680" extrusionOk="0">
                  <a:moveTo>
                    <a:pt x="3012" y="1"/>
                  </a:moveTo>
                  <a:cubicBezTo>
                    <a:pt x="3012" y="1"/>
                    <a:pt x="2810" y="13"/>
                    <a:pt x="2512" y="72"/>
                  </a:cubicBezTo>
                  <a:cubicBezTo>
                    <a:pt x="2191" y="132"/>
                    <a:pt x="1750" y="263"/>
                    <a:pt x="1322" y="501"/>
                  </a:cubicBezTo>
                  <a:cubicBezTo>
                    <a:pt x="893" y="739"/>
                    <a:pt x="548" y="1037"/>
                    <a:pt x="322" y="1275"/>
                  </a:cubicBezTo>
                  <a:cubicBezTo>
                    <a:pt x="107" y="1513"/>
                    <a:pt x="0" y="1680"/>
                    <a:pt x="0" y="1680"/>
                  </a:cubicBezTo>
                  <a:cubicBezTo>
                    <a:pt x="0" y="1680"/>
                    <a:pt x="179" y="1584"/>
                    <a:pt x="464" y="1453"/>
                  </a:cubicBezTo>
                  <a:cubicBezTo>
                    <a:pt x="750" y="1311"/>
                    <a:pt x="1131" y="1120"/>
                    <a:pt x="1536" y="894"/>
                  </a:cubicBezTo>
                  <a:cubicBezTo>
                    <a:pt x="1941" y="668"/>
                    <a:pt x="2310" y="441"/>
                    <a:pt x="2572" y="275"/>
                  </a:cubicBezTo>
                  <a:cubicBezTo>
                    <a:pt x="2846" y="120"/>
                    <a:pt x="3012" y="1"/>
                    <a:pt x="301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56"/>
            <p:cNvSpPr/>
            <p:nvPr/>
          </p:nvSpPr>
          <p:spPr>
            <a:xfrm>
              <a:off x="4084125" y="2918350"/>
              <a:ext cx="545625" cy="124750"/>
            </a:xfrm>
            <a:custGeom>
              <a:avLst/>
              <a:gdLst/>
              <a:ahLst/>
              <a:cxnLst/>
              <a:rect l="l" t="t" r="r" b="b"/>
              <a:pathLst>
                <a:path w="21825" h="4990" extrusionOk="0">
                  <a:moveTo>
                    <a:pt x="14943" y="0"/>
                  </a:moveTo>
                  <a:cubicBezTo>
                    <a:pt x="13562" y="0"/>
                    <a:pt x="12038" y="107"/>
                    <a:pt x="10466" y="369"/>
                  </a:cubicBezTo>
                  <a:cubicBezTo>
                    <a:pt x="8883" y="655"/>
                    <a:pt x="7430" y="1084"/>
                    <a:pt x="6132" y="1560"/>
                  </a:cubicBezTo>
                  <a:cubicBezTo>
                    <a:pt x="5489" y="1834"/>
                    <a:pt x="4882" y="2048"/>
                    <a:pt x="4335" y="2334"/>
                  </a:cubicBezTo>
                  <a:cubicBezTo>
                    <a:pt x="4049" y="2465"/>
                    <a:pt x="3787" y="2584"/>
                    <a:pt x="3525" y="2727"/>
                  </a:cubicBezTo>
                  <a:cubicBezTo>
                    <a:pt x="3275" y="2870"/>
                    <a:pt x="3037" y="3013"/>
                    <a:pt x="2811" y="3120"/>
                  </a:cubicBezTo>
                  <a:cubicBezTo>
                    <a:pt x="2358" y="3370"/>
                    <a:pt x="1965" y="3632"/>
                    <a:pt x="1608" y="3858"/>
                  </a:cubicBezTo>
                  <a:cubicBezTo>
                    <a:pt x="1251" y="4060"/>
                    <a:pt x="965" y="4275"/>
                    <a:pt x="727" y="4453"/>
                  </a:cubicBezTo>
                  <a:cubicBezTo>
                    <a:pt x="251" y="4799"/>
                    <a:pt x="1" y="4989"/>
                    <a:pt x="1" y="4989"/>
                  </a:cubicBezTo>
                  <a:cubicBezTo>
                    <a:pt x="1" y="4989"/>
                    <a:pt x="275" y="4810"/>
                    <a:pt x="763" y="4513"/>
                  </a:cubicBezTo>
                  <a:cubicBezTo>
                    <a:pt x="1001" y="4346"/>
                    <a:pt x="1310" y="4168"/>
                    <a:pt x="1668" y="3977"/>
                  </a:cubicBezTo>
                  <a:cubicBezTo>
                    <a:pt x="2025" y="3775"/>
                    <a:pt x="2430" y="3525"/>
                    <a:pt x="2906" y="3322"/>
                  </a:cubicBezTo>
                  <a:cubicBezTo>
                    <a:pt x="3144" y="3203"/>
                    <a:pt x="3382" y="3084"/>
                    <a:pt x="3632" y="2965"/>
                  </a:cubicBezTo>
                  <a:cubicBezTo>
                    <a:pt x="3882" y="2846"/>
                    <a:pt x="4156" y="2739"/>
                    <a:pt x="4442" y="2620"/>
                  </a:cubicBezTo>
                  <a:cubicBezTo>
                    <a:pt x="4989" y="2382"/>
                    <a:pt x="5597" y="2179"/>
                    <a:pt x="6240" y="1929"/>
                  </a:cubicBezTo>
                  <a:cubicBezTo>
                    <a:pt x="7514" y="1501"/>
                    <a:pt x="8966" y="1120"/>
                    <a:pt x="10514" y="834"/>
                  </a:cubicBezTo>
                  <a:cubicBezTo>
                    <a:pt x="12038" y="572"/>
                    <a:pt x="13550" y="441"/>
                    <a:pt x="14895" y="405"/>
                  </a:cubicBezTo>
                  <a:cubicBezTo>
                    <a:pt x="15172" y="405"/>
                    <a:pt x="15440" y="403"/>
                    <a:pt x="15702" y="403"/>
                  </a:cubicBezTo>
                  <a:cubicBezTo>
                    <a:pt x="16095" y="403"/>
                    <a:pt x="16472" y="408"/>
                    <a:pt x="16836" y="429"/>
                  </a:cubicBezTo>
                  <a:cubicBezTo>
                    <a:pt x="17134" y="441"/>
                    <a:pt x="17431" y="441"/>
                    <a:pt x="17717" y="477"/>
                  </a:cubicBezTo>
                  <a:cubicBezTo>
                    <a:pt x="17991" y="488"/>
                    <a:pt x="18265" y="524"/>
                    <a:pt x="18515" y="548"/>
                  </a:cubicBezTo>
                  <a:cubicBezTo>
                    <a:pt x="19039" y="596"/>
                    <a:pt x="19503" y="691"/>
                    <a:pt x="19896" y="739"/>
                  </a:cubicBezTo>
                  <a:cubicBezTo>
                    <a:pt x="20313" y="798"/>
                    <a:pt x="20658" y="881"/>
                    <a:pt x="20944" y="941"/>
                  </a:cubicBezTo>
                  <a:cubicBezTo>
                    <a:pt x="21515" y="1060"/>
                    <a:pt x="21825" y="1120"/>
                    <a:pt x="21825" y="1120"/>
                  </a:cubicBezTo>
                  <a:cubicBezTo>
                    <a:pt x="21825" y="1120"/>
                    <a:pt x="21515" y="1024"/>
                    <a:pt x="20991" y="834"/>
                  </a:cubicBezTo>
                  <a:cubicBezTo>
                    <a:pt x="20706" y="762"/>
                    <a:pt x="20360" y="655"/>
                    <a:pt x="19956" y="584"/>
                  </a:cubicBezTo>
                  <a:cubicBezTo>
                    <a:pt x="19539" y="488"/>
                    <a:pt x="19098" y="381"/>
                    <a:pt x="18574" y="310"/>
                  </a:cubicBezTo>
                  <a:cubicBezTo>
                    <a:pt x="18324" y="286"/>
                    <a:pt x="18051" y="238"/>
                    <a:pt x="17777" y="191"/>
                  </a:cubicBezTo>
                  <a:cubicBezTo>
                    <a:pt x="17491" y="143"/>
                    <a:pt x="17193" y="131"/>
                    <a:pt x="16896" y="107"/>
                  </a:cubicBezTo>
                  <a:cubicBezTo>
                    <a:pt x="16288" y="24"/>
                    <a:pt x="15634" y="12"/>
                    <a:pt x="1494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56"/>
            <p:cNvSpPr/>
            <p:nvPr/>
          </p:nvSpPr>
          <p:spPr>
            <a:xfrm>
              <a:off x="4123125" y="2961400"/>
              <a:ext cx="359900" cy="95675"/>
            </a:xfrm>
            <a:custGeom>
              <a:avLst/>
              <a:gdLst/>
              <a:ahLst/>
              <a:cxnLst/>
              <a:rect l="l" t="t" r="r" b="b"/>
              <a:pathLst>
                <a:path w="14396" h="3827" extrusionOk="0">
                  <a:moveTo>
                    <a:pt x="10580" y="0"/>
                  </a:moveTo>
                  <a:cubicBezTo>
                    <a:pt x="10315" y="0"/>
                    <a:pt x="10039" y="6"/>
                    <a:pt x="9752" y="17"/>
                  </a:cubicBezTo>
                  <a:cubicBezTo>
                    <a:pt x="8835" y="64"/>
                    <a:pt x="7823" y="195"/>
                    <a:pt x="6787" y="433"/>
                  </a:cubicBezTo>
                  <a:cubicBezTo>
                    <a:pt x="5763" y="695"/>
                    <a:pt x="4811" y="1029"/>
                    <a:pt x="3965" y="1386"/>
                  </a:cubicBezTo>
                  <a:cubicBezTo>
                    <a:pt x="3120" y="1767"/>
                    <a:pt x="2382" y="2148"/>
                    <a:pt x="1810" y="2517"/>
                  </a:cubicBezTo>
                  <a:cubicBezTo>
                    <a:pt x="1512" y="2696"/>
                    <a:pt x="1251" y="2898"/>
                    <a:pt x="1036" y="3041"/>
                  </a:cubicBezTo>
                  <a:cubicBezTo>
                    <a:pt x="810" y="3196"/>
                    <a:pt x="620" y="3338"/>
                    <a:pt x="465" y="3458"/>
                  </a:cubicBezTo>
                  <a:cubicBezTo>
                    <a:pt x="167" y="3696"/>
                    <a:pt x="0" y="3827"/>
                    <a:pt x="0" y="3827"/>
                  </a:cubicBezTo>
                  <a:cubicBezTo>
                    <a:pt x="0" y="3827"/>
                    <a:pt x="179" y="3731"/>
                    <a:pt x="512" y="3517"/>
                  </a:cubicBezTo>
                  <a:cubicBezTo>
                    <a:pt x="679" y="3410"/>
                    <a:pt x="870" y="3291"/>
                    <a:pt x="1108" y="3160"/>
                  </a:cubicBezTo>
                  <a:cubicBezTo>
                    <a:pt x="1346" y="3029"/>
                    <a:pt x="1596" y="2862"/>
                    <a:pt x="1917" y="2719"/>
                  </a:cubicBezTo>
                  <a:cubicBezTo>
                    <a:pt x="2525" y="2386"/>
                    <a:pt x="3263" y="2065"/>
                    <a:pt x="4096" y="1731"/>
                  </a:cubicBezTo>
                  <a:cubicBezTo>
                    <a:pt x="4953" y="1422"/>
                    <a:pt x="5882" y="1112"/>
                    <a:pt x="6894" y="874"/>
                  </a:cubicBezTo>
                  <a:cubicBezTo>
                    <a:pt x="7906" y="648"/>
                    <a:pt x="8894" y="481"/>
                    <a:pt x="9787" y="398"/>
                  </a:cubicBezTo>
                  <a:cubicBezTo>
                    <a:pt x="10542" y="317"/>
                    <a:pt x="11246" y="288"/>
                    <a:pt x="11856" y="288"/>
                  </a:cubicBezTo>
                  <a:cubicBezTo>
                    <a:pt x="11967" y="288"/>
                    <a:pt x="12075" y="289"/>
                    <a:pt x="12180" y="290"/>
                  </a:cubicBezTo>
                  <a:cubicBezTo>
                    <a:pt x="12246" y="288"/>
                    <a:pt x="12311" y="287"/>
                    <a:pt x="12374" y="287"/>
                  </a:cubicBezTo>
                  <a:cubicBezTo>
                    <a:pt x="12643" y="287"/>
                    <a:pt x="12888" y="305"/>
                    <a:pt x="13109" y="314"/>
                  </a:cubicBezTo>
                  <a:cubicBezTo>
                    <a:pt x="13371" y="314"/>
                    <a:pt x="13609" y="350"/>
                    <a:pt x="13800" y="362"/>
                  </a:cubicBezTo>
                  <a:cubicBezTo>
                    <a:pt x="14193" y="410"/>
                    <a:pt x="14395" y="421"/>
                    <a:pt x="14395" y="421"/>
                  </a:cubicBezTo>
                  <a:cubicBezTo>
                    <a:pt x="14395" y="421"/>
                    <a:pt x="14193" y="374"/>
                    <a:pt x="13788" y="314"/>
                  </a:cubicBezTo>
                  <a:cubicBezTo>
                    <a:pt x="13609" y="279"/>
                    <a:pt x="13371" y="231"/>
                    <a:pt x="13097" y="195"/>
                  </a:cubicBezTo>
                  <a:cubicBezTo>
                    <a:pt x="12835" y="160"/>
                    <a:pt x="12526" y="112"/>
                    <a:pt x="12180" y="76"/>
                  </a:cubicBezTo>
                  <a:cubicBezTo>
                    <a:pt x="11704" y="27"/>
                    <a:pt x="11170" y="0"/>
                    <a:pt x="1058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56"/>
            <p:cNvSpPr/>
            <p:nvPr/>
          </p:nvSpPr>
          <p:spPr>
            <a:xfrm>
              <a:off x="4615450" y="2986200"/>
              <a:ext cx="654575" cy="48625"/>
            </a:xfrm>
            <a:custGeom>
              <a:avLst/>
              <a:gdLst/>
              <a:ahLst/>
              <a:cxnLst/>
              <a:rect l="l" t="t" r="r" b="b"/>
              <a:pathLst>
                <a:path w="26183" h="1945" extrusionOk="0">
                  <a:moveTo>
                    <a:pt x="26182" y="1144"/>
                  </a:moveTo>
                  <a:cubicBezTo>
                    <a:pt x="26182" y="1144"/>
                    <a:pt x="26109" y="1152"/>
                    <a:pt x="26003" y="1195"/>
                  </a:cubicBezTo>
                  <a:lnTo>
                    <a:pt x="26003" y="1195"/>
                  </a:lnTo>
                  <a:cubicBezTo>
                    <a:pt x="26123" y="1161"/>
                    <a:pt x="26182" y="1144"/>
                    <a:pt x="26182" y="1144"/>
                  </a:cubicBezTo>
                  <a:close/>
                  <a:moveTo>
                    <a:pt x="26003" y="1195"/>
                  </a:moveTo>
                  <a:cubicBezTo>
                    <a:pt x="25982" y="1201"/>
                    <a:pt x="25958" y="1208"/>
                    <a:pt x="25932" y="1215"/>
                  </a:cubicBezTo>
                  <a:cubicBezTo>
                    <a:pt x="25887" y="1228"/>
                    <a:pt x="25837" y="1243"/>
                    <a:pt x="25780" y="1261"/>
                  </a:cubicBezTo>
                  <a:lnTo>
                    <a:pt x="25780" y="1261"/>
                  </a:lnTo>
                  <a:cubicBezTo>
                    <a:pt x="25837" y="1248"/>
                    <a:pt x="25887" y="1237"/>
                    <a:pt x="25932" y="1227"/>
                  </a:cubicBezTo>
                  <a:cubicBezTo>
                    <a:pt x="25957" y="1215"/>
                    <a:pt x="25981" y="1204"/>
                    <a:pt x="26003" y="1195"/>
                  </a:cubicBezTo>
                  <a:close/>
                  <a:moveTo>
                    <a:pt x="0" y="1"/>
                  </a:moveTo>
                  <a:cubicBezTo>
                    <a:pt x="0" y="1"/>
                    <a:pt x="1477" y="144"/>
                    <a:pt x="3846" y="382"/>
                  </a:cubicBezTo>
                  <a:cubicBezTo>
                    <a:pt x="6215" y="620"/>
                    <a:pt x="9466" y="965"/>
                    <a:pt x="13085" y="1346"/>
                  </a:cubicBezTo>
                  <a:cubicBezTo>
                    <a:pt x="14883" y="1549"/>
                    <a:pt x="16610" y="1751"/>
                    <a:pt x="18193" y="1858"/>
                  </a:cubicBezTo>
                  <a:cubicBezTo>
                    <a:pt x="19022" y="1915"/>
                    <a:pt x="19812" y="1945"/>
                    <a:pt x="20548" y="1945"/>
                  </a:cubicBezTo>
                  <a:cubicBezTo>
                    <a:pt x="21206" y="1945"/>
                    <a:pt x="21822" y="1921"/>
                    <a:pt x="22384" y="1870"/>
                  </a:cubicBezTo>
                  <a:cubicBezTo>
                    <a:pt x="23599" y="1787"/>
                    <a:pt x="24551" y="1584"/>
                    <a:pt x="25182" y="1430"/>
                  </a:cubicBezTo>
                  <a:cubicBezTo>
                    <a:pt x="25426" y="1369"/>
                    <a:pt x="25625" y="1308"/>
                    <a:pt x="25780" y="1261"/>
                  </a:cubicBezTo>
                  <a:lnTo>
                    <a:pt x="25780" y="1261"/>
                  </a:lnTo>
                  <a:cubicBezTo>
                    <a:pt x="25625" y="1295"/>
                    <a:pt x="25426" y="1338"/>
                    <a:pt x="25182" y="1382"/>
                  </a:cubicBezTo>
                  <a:cubicBezTo>
                    <a:pt x="24527" y="1501"/>
                    <a:pt x="23575" y="1632"/>
                    <a:pt x="22384" y="1668"/>
                  </a:cubicBezTo>
                  <a:cubicBezTo>
                    <a:pt x="22184" y="1674"/>
                    <a:pt x="21976" y="1677"/>
                    <a:pt x="21762" y="1677"/>
                  </a:cubicBezTo>
                  <a:cubicBezTo>
                    <a:pt x="20727" y="1677"/>
                    <a:pt x="19533" y="1608"/>
                    <a:pt x="18241" y="1489"/>
                  </a:cubicBezTo>
                  <a:cubicBezTo>
                    <a:pt x="16669" y="1334"/>
                    <a:pt x="14966" y="1096"/>
                    <a:pt x="13145" y="906"/>
                  </a:cubicBezTo>
                  <a:cubicBezTo>
                    <a:pt x="9525" y="513"/>
                    <a:pt x="6239" y="299"/>
                    <a:pt x="3858" y="156"/>
                  </a:cubicBezTo>
                  <a:cubicBezTo>
                    <a:pt x="1477" y="25"/>
                    <a:pt x="1"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56"/>
            <p:cNvSpPr/>
            <p:nvPr/>
          </p:nvSpPr>
          <p:spPr>
            <a:xfrm>
              <a:off x="4455900" y="2820725"/>
              <a:ext cx="672725" cy="91700"/>
            </a:xfrm>
            <a:custGeom>
              <a:avLst/>
              <a:gdLst/>
              <a:ahLst/>
              <a:cxnLst/>
              <a:rect l="l" t="t" r="r" b="b"/>
              <a:pathLst>
                <a:path w="26909" h="3668" extrusionOk="0">
                  <a:moveTo>
                    <a:pt x="3567" y="1"/>
                  </a:moveTo>
                  <a:cubicBezTo>
                    <a:pt x="3109" y="1"/>
                    <a:pt x="2688" y="38"/>
                    <a:pt x="2310" y="48"/>
                  </a:cubicBezTo>
                  <a:cubicBezTo>
                    <a:pt x="2060" y="72"/>
                    <a:pt x="1834" y="83"/>
                    <a:pt x="1620" y="95"/>
                  </a:cubicBezTo>
                  <a:cubicBezTo>
                    <a:pt x="1417" y="131"/>
                    <a:pt x="1239" y="143"/>
                    <a:pt x="1060" y="167"/>
                  </a:cubicBezTo>
                  <a:cubicBezTo>
                    <a:pt x="370" y="274"/>
                    <a:pt x="1" y="322"/>
                    <a:pt x="1" y="322"/>
                  </a:cubicBezTo>
                  <a:cubicBezTo>
                    <a:pt x="1" y="322"/>
                    <a:pt x="393" y="286"/>
                    <a:pt x="1072" y="250"/>
                  </a:cubicBezTo>
                  <a:cubicBezTo>
                    <a:pt x="1239" y="226"/>
                    <a:pt x="1429" y="214"/>
                    <a:pt x="1644" y="202"/>
                  </a:cubicBezTo>
                  <a:lnTo>
                    <a:pt x="2322" y="202"/>
                  </a:lnTo>
                  <a:cubicBezTo>
                    <a:pt x="2462" y="202"/>
                    <a:pt x="2607" y="202"/>
                    <a:pt x="2758" y="202"/>
                  </a:cubicBezTo>
                  <a:cubicBezTo>
                    <a:pt x="3134" y="202"/>
                    <a:pt x="3544" y="208"/>
                    <a:pt x="3977" y="250"/>
                  </a:cubicBezTo>
                  <a:cubicBezTo>
                    <a:pt x="4287" y="262"/>
                    <a:pt x="4608" y="286"/>
                    <a:pt x="4942" y="310"/>
                  </a:cubicBezTo>
                  <a:cubicBezTo>
                    <a:pt x="5287" y="333"/>
                    <a:pt x="5620" y="381"/>
                    <a:pt x="5989" y="429"/>
                  </a:cubicBezTo>
                  <a:cubicBezTo>
                    <a:pt x="6692" y="500"/>
                    <a:pt x="7454" y="631"/>
                    <a:pt x="8264" y="762"/>
                  </a:cubicBezTo>
                  <a:cubicBezTo>
                    <a:pt x="9859" y="1060"/>
                    <a:pt x="11597" y="1453"/>
                    <a:pt x="13431" y="1881"/>
                  </a:cubicBezTo>
                  <a:cubicBezTo>
                    <a:pt x="15252" y="2310"/>
                    <a:pt x="17003" y="2715"/>
                    <a:pt x="18598" y="3012"/>
                  </a:cubicBezTo>
                  <a:cubicBezTo>
                    <a:pt x="19408" y="3143"/>
                    <a:pt x="20170" y="3286"/>
                    <a:pt x="20896" y="3370"/>
                  </a:cubicBezTo>
                  <a:cubicBezTo>
                    <a:pt x="21253" y="3417"/>
                    <a:pt x="21599" y="3477"/>
                    <a:pt x="21944" y="3501"/>
                  </a:cubicBezTo>
                  <a:cubicBezTo>
                    <a:pt x="22277" y="3536"/>
                    <a:pt x="22599" y="3548"/>
                    <a:pt x="22908" y="3584"/>
                  </a:cubicBezTo>
                  <a:cubicBezTo>
                    <a:pt x="23515" y="3655"/>
                    <a:pt x="24087" y="3643"/>
                    <a:pt x="24575" y="3655"/>
                  </a:cubicBezTo>
                  <a:cubicBezTo>
                    <a:pt x="24825" y="3667"/>
                    <a:pt x="25051" y="3667"/>
                    <a:pt x="25254" y="3667"/>
                  </a:cubicBezTo>
                  <a:cubicBezTo>
                    <a:pt x="25480" y="3655"/>
                    <a:pt x="25659" y="3655"/>
                    <a:pt x="25837" y="3643"/>
                  </a:cubicBezTo>
                  <a:cubicBezTo>
                    <a:pt x="26528" y="3596"/>
                    <a:pt x="26909" y="3584"/>
                    <a:pt x="26909" y="3584"/>
                  </a:cubicBezTo>
                  <a:cubicBezTo>
                    <a:pt x="26909" y="3584"/>
                    <a:pt x="26528" y="3584"/>
                    <a:pt x="25801" y="3536"/>
                  </a:cubicBezTo>
                  <a:lnTo>
                    <a:pt x="25242" y="3536"/>
                  </a:lnTo>
                  <a:cubicBezTo>
                    <a:pt x="25039" y="3536"/>
                    <a:pt x="24789" y="3501"/>
                    <a:pt x="24551" y="3489"/>
                  </a:cubicBezTo>
                  <a:cubicBezTo>
                    <a:pt x="24063" y="3441"/>
                    <a:pt x="23515" y="3429"/>
                    <a:pt x="22908" y="3346"/>
                  </a:cubicBezTo>
                  <a:cubicBezTo>
                    <a:pt x="22611" y="3298"/>
                    <a:pt x="22277" y="3262"/>
                    <a:pt x="21956" y="3227"/>
                  </a:cubicBezTo>
                  <a:cubicBezTo>
                    <a:pt x="21622" y="3179"/>
                    <a:pt x="21277" y="3120"/>
                    <a:pt x="20920" y="3060"/>
                  </a:cubicBezTo>
                  <a:cubicBezTo>
                    <a:pt x="20205" y="2953"/>
                    <a:pt x="19455" y="2786"/>
                    <a:pt x="18658" y="2631"/>
                  </a:cubicBezTo>
                  <a:cubicBezTo>
                    <a:pt x="17086" y="2286"/>
                    <a:pt x="15348" y="1869"/>
                    <a:pt x="13514" y="1441"/>
                  </a:cubicBezTo>
                  <a:cubicBezTo>
                    <a:pt x="11681" y="1000"/>
                    <a:pt x="9907" y="631"/>
                    <a:pt x="8299" y="381"/>
                  </a:cubicBezTo>
                  <a:cubicBezTo>
                    <a:pt x="7490" y="262"/>
                    <a:pt x="6728" y="143"/>
                    <a:pt x="6001" y="95"/>
                  </a:cubicBezTo>
                  <a:cubicBezTo>
                    <a:pt x="5620" y="83"/>
                    <a:pt x="5287" y="36"/>
                    <a:pt x="4942" y="24"/>
                  </a:cubicBezTo>
                  <a:cubicBezTo>
                    <a:pt x="4608" y="24"/>
                    <a:pt x="4287" y="12"/>
                    <a:pt x="3977" y="12"/>
                  </a:cubicBezTo>
                  <a:cubicBezTo>
                    <a:pt x="3838" y="4"/>
                    <a:pt x="3701" y="1"/>
                    <a:pt x="35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56"/>
            <p:cNvSpPr/>
            <p:nvPr/>
          </p:nvSpPr>
          <p:spPr>
            <a:xfrm>
              <a:off x="4495800" y="2796300"/>
              <a:ext cx="401850" cy="70875"/>
            </a:xfrm>
            <a:custGeom>
              <a:avLst/>
              <a:gdLst/>
              <a:ahLst/>
              <a:cxnLst/>
              <a:rect l="l" t="t" r="r" b="b"/>
              <a:pathLst>
                <a:path w="16074" h="2835" extrusionOk="0">
                  <a:moveTo>
                    <a:pt x="0" y="1"/>
                  </a:moveTo>
                  <a:cubicBezTo>
                    <a:pt x="0" y="1"/>
                    <a:pt x="214" y="13"/>
                    <a:pt x="631" y="60"/>
                  </a:cubicBezTo>
                  <a:cubicBezTo>
                    <a:pt x="1048" y="108"/>
                    <a:pt x="1643" y="167"/>
                    <a:pt x="2381" y="251"/>
                  </a:cubicBezTo>
                  <a:cubicBezTo>
                    <a:pt x="3846" y="417"/>
                    <a:pt x="5870" y="703"/>
                    <a:pt x="8096" y="1084"/>
                  </a:cubicBezTo>
                  <a:cubicBezTo>
                    <a:pt x="10311" y="1477"/>
                    <a:pt x="12299" y="1906"/>
                    <a:pt x="13752" y="2251"/>
                  </a:cubicBezTo>
                  <a:cubicBezTo>
                    <a:pt x="14466" y="2406"/>
                    <a:pt x="15038" y="2561"/>
                    <a:pt x="15442" y="2668"/>
                  </a:cubicBezTo>
                  <a:cubicBezTo>
                    <a:pt x="15847" y="2775"/>
                    <a:pt x="16073" y="2834"/>
                    <a:pt x="16073" y="2834"/>
                  </a:cubicBezTo>
                  <a:lnTo>
                    <a:pt x="15478" y="2596"/>
                  </a:lnTo>
                  <a:cubicBezTo>
                    <a:pt x="15085" y="2442"/>
                    <a:pt x="14526" y="2251"/>
                    <a:pt x="13811" y="2025"/>
                  </a:cubicBezTo>
                  <a:cubicBezTo>
                    <a:pt x="12394" y="1584"/>
                    <a:pt x="10394" y="1025"/>
                    <a:pt x="8168" y="644"/>
                  </a:cubicBezTo>
                  <a:cubicBezTo>
                    <a:pt x="5929" y="251"/>
                    <a:pt x="3881" y="96"/>
                    <a:pt x="2393" y="36"/>
                  </a:cubicBezTo>
                  <a:cubicBezTo>
                    <a:pt x="1643" y="1"/>
                    <a:pt x="1048" y="1"/>
                    <a:pt x="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56"/>
            <p:cNvSpPr/>
            <p:nvPr/>
          </p:nvSpPr>
          <p:spPr>
            <a:xfrm>
              <a:off x="2594350" y="2880150"/>
              <a:ext cx="218225" cy="179900"/>
            </a:xfrm>
            <a:custGeom>
              <a:avLst/>
              <a:gdLst/>
              <a:ahLst/>
              <a:cxnLst/>
              <a:rect l="l" t="t" r="r" b="b"/>
              <a:pathLst>
                <a:path w="8729" h="7196" extrusionOk="0">
                  <a:moveTo>
                    <a:pt x="8180" y="1"/>
                  </a:moveTo>
                  <a:cubicBezTo>
                    <a:pt x="8037" y="1"/>
                    <a:pt x="7864" y="33"/>
                    <a:pt x="7716" y="171"/>
                  </a:cubicBezTo>
                  <a:cubicBezTo>
                    <a:pt x="7621" y="242"/>
                    <a:pt x="7538" y="362"/>
                    <a:pt x="7514" y="516"/>
                  </a:cubicBezTo>
                  <a:cubicBezTo>
                    <a:pt x="7514" y="659"/>
                    <a:pt x="7549" y="778"/>
                    <a:pt x="7502" y="838"/>
                  </a:cubicBezTo>
                  <a:cubicBezTo>
                    <a:pt x="7454" y="921"/>
                    <a:pt x="7359" y="945"/>
                    <a:pt x="7216" y="981"/>
                  </a:cubicBezTo>
                  <a:cubicBezTo>
                    <a:pt x="7085" y="1004"/>
                    <a:pt x="6942" y="1028"/>
                    <a:pt x="6764" y="1076"/>
                  </a:cubicBezTo>
                  <a:cubicBezTo>
                    <a:pt x="6668" y="1112"/>
                    <a:pt x="6561" y="1171"/>
                    <a:pt x="6490" y="1278"/>
                  </a:cubicBezTo>
                  <a:cubicBezTo>
                    <a:pt x="6418" y="1374"/>
                    <a:pt x="6406" y="1528"/>
                    <a:pt x="6406" y="1600"/>
                  </a:cubicBezTo>
                  <a:cubicBezTo>
                    <a:pt x="6406" y="1755"/>
                    <a:pt x="6359" y="1874"/>
                    <a:pt x="6264" y="1993"/>
                  </a:cubicBezTo>
                  <a:cubicBezTo>
                    <a:pt x="6097" y="2231"/>
                    <a:pt x="5799" y="2409"/>
                    <a:pt x="5466" y="2624"/>
                  </a:cubicBezTo>
                  <a:cubicBezTo>
                    <a:pt x="5132" y="2838"/>
                    <a:pt x="4811" y="3076"/>
                    <a:pt x="4478" y="3314"/>
                  </a:cubicBezTo>
                  <a:cubicBezTo>
                    <a:pt x="3144" y="4267"/>
                    <a:pt x="2025" y="5243"/>
                    <a:pt x="1239" y="5981"/>
                  </a:cubicBezTo>
                  <a:cubicBezTo>
                    <a:pt x="453" y="6708"/>
                    <a:pt x="1" y="7196"/>
                    <a:pt x="1" y="7196"/>
                  </a:cubicBezTo>
                  <a:cubicBezTo>
                    <a:pt x="1" y="7196"/>
                    <a:pt x="537" y="6803"/>
                    <a:pt x="1370" y="6124"/>
                  </a:cubicBezTo>
                  <a:cubicBezTo>
                    <a:pt x="2239" y="5481"/>
                    <a:pt x="3418" y="4612"/>
                    <a:pt x="4740" y="3660"/>
                  </a:cubicBezTo>
                  <a:cubicBezTo>
                    <a:pt x="5061" y="3421"/>
                    <a:pt x="5394" y="3183"/>
                    <a:pt x="5704" y="2957"/>
                  </a:cubicBezTo>
                  <a:cubicBezTo>
                    <a:pt x="6002" y="2731"/>
                    <a:pt x="6359" y="2528"/>
                    <a:pt x="6585" y="2171"/>
                  </a:cubicBezTo>
                  <a:cubicBezTo>
                    <a:pt x="6704" y="1993"/>
                    <a:pt x="6764" y="1766"/>
                    <a:pt x="6740" y="1576"/>
                  </a:cubicBezTo>
                  <a:cubicBezTo>
                    <a:pt x="6728" y="1481"/>
                    <a:pt x="6740" y="1457"/>
                    <a:pt x="6764" y="1421"/>
                  </a:cubicBezTo>
                  <a:cubicBezTo>
                    <a:pt x="6787" y="1397"/>
                    <a:pt x="6823" y="1362"/>
                    <a:pt x="6883" y="1338"/>
                  </a:cubicBezTo>
                  <a:cubicBezTo>
                    <a:pt x="7002" y="1290"/>
                    <a:pt x="7145" y="1254"/>
                    <a:pt x="7299" y="1219"/>
                  </a:cubicBezTo>
                  <a:cubicBezTo>
                    <a:pt x="7430" y="1171"/>
                    <a:pt x="7621" y="1112"/>
                    <a:pt x="7716" y="933"/>
                  </a:cubicBezTo>
                  <a:cubicBezTo>
                    <a:pt x="7752" y="838"/>
                    <a:pt x="7752" y="754"/>
                    <a:pt x="7740" y="683"/>
                  </a:cubicBezTo>
                  <a:cubicBezTo>
                    <a:pt x="7728" y="623"/>
                    <a:pt x="7716" y="564"/>
                    <a:pt x="7716" y="516"/>
                  </a:cubicBezTo>
                  <a:cubicBezTo>
                    <a:pt x="7716" y="421"/>
                    <a:pt x="7752" y="338"/>
                    <a:pt x="7811" y="266"/>
                  </a:cubicBezTo>
                  <a:cubicBezTo>
                    <a:pt x="7930" y="111"/>
                    <a:pt x="8109" y="88"/>
                    <a:pt x="8264" y="64"/>
                  </a:cubicBezTo>
                  <a:cubicBezTo>
                    <a:pt x="8302" y="61"/>
                    <a:pt x="8339" y="59"/>
                    <a:pt x="8373" y="59"/>
                  </a:cubicBezTo>
                  <a:cubicBezTo>
                    <a:pt x="8468" y="59"/>
                    <a:pt x="8548" y="70"/>
                    <a:pt x="8609" y="88"/>
                  </a:cubicBezTo>
                  <a:cubicBezTo>
                    <a:pt x="8681" y="100"/>
                    <a:pt x="8728" y="100"/>
                    <a:pt x="8728" y="100"/>
                  </a:cubicBezTo>
                  <a:cubicBezTo>
                    <a:pt x="8728" y="100"/>
                    <a:pt x="8681" y="88"/>
                    <a:pt x="8609" y="64"/>
                  </a:cubicBezTo>
                  <a:cubicBezTo>
                    <a:pt x="8526" y="52"/>
                    <a:pt x="8407" y="28"/>
                    <a:pt x="8264" y="4"/>
                  </a:cubicBezTo>
                  <a:cubicBezTo>
                    <a:pt x="8237" y="2"/>
                    <a:pt x="8209" y="1"/>
                    <a:pt x="818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56"/>
            <p:cNvSpPr/>
            <p:nvPr/>
          </p:nvSpPr>
          <p:spPr>
            <a:xfrm>
              <a:off x="2647050" y="2995725"/>
              <a:ext cx="509300" cy="34925"/>
            </a:xfrm>
            <a:custGeom>
              <a:avLst/>
              <a:gdLst/>
              <a:ahLst/>
              <a:cxnLst/>
              <a:rect l="l" t="t" r="r" b="b"/>
              <a:pathLst>
                <a:path w="20372" h="1397" extrusionOk="0">
                  <a:moveTo>
                    <a:pt x="20372" y="1"/>
                  </a:moveTo>
                  <a:cubicBezTo>
                    <a:pt x="20372" y="1"/>
                    <a:pt x="20086" y="49"/>
                    <a:pt x="19586" y="108"/>
                  </a:cubicBezTo>
                  <a:cubicBezTo>
                    <a:pt x="19074" y="180"/>
                    <a:pt x="18336" y="287"/>
                    <a:pt x="17407" y="394"/>
                  </a:cubicBezTo>
                  <a:cubicBezTo>
                    <a:pt x="15562" y="596"/>
                    <a:pt x="13014" y="822"/>
                    <a:pt x="10204" y="906"/>
                  </a:cubicBezTo>
                  <a:cubicBezTo>
                    <a:pt x="9220" y="939"/>
                    <a:pt x="8267" y="954"/>
                    <a:pt x="7364" y="954"/>
                  </a:cubicBezTo>
                  <a:cubicBezTo>
                    <a:pt x="5689" y="954"/>
                    <a:pt x="4188" y="904"/>
                    <a:pt x="2989" y="834"/>
                  </a:cubicBezTo>
                  <a:cubicBezTo>
                    <a:pt x="2060" y="787"/>
                    <a:pt x="1322" y="751"/>
                    <a:pt x="798" y="703"/>
                  </a:cubicBezTo>
                  <a:cubicBezTo>
                    <a:pt x="274" y="656"/>
                    <a:pt x="0" y="644"/>
                    <a:pt x="0" y="644"/>
                  </a:cubicBezTo>
                  <a:lnTo>
                    <a:pt x="0" y="644"/>
                  </a:lnTo>
                  <a:cubicBezTo>
                    <a:pt x="0" y="644"/>
                    <a:pt x="274" y="692"/>
                    <a:pt x="786" y="775"/>
                  </a:cubicBezTo>
                  <a:cubicBezTo>
                    <a:pt x="1286" y="870"/>
                    <a:pt x="2036" y="965"/>
                    <a:pt x="2953" y="1073"/>
                  </a:cubicBezTo>
                  <a:cubicBezTo>
                    <a:pt x="4449" y="1246"/>
                    <a:pt x="6414" y="1396"/>
                    <a:pt x="8620" y="1396"/>
                  </a:cubicBezTo>
                  <a:cubicBezTo>
                    <a:pt x="9136" y="1396"/>
                    <a:pt x="9665" y="1388"/>
                    <a:pt x="10204" y="1370"/>
                  </a:cubicBezTo>
                  <a:cubicBezTo>
                    <a:pt x="13050" y="1287"/>
                    <a:pt x="15597" y="942"/>
                    <a:pt x="17419" y="608"/>
                  </a:cubicBezTo>
                  <a:cubicBezTo>
                    <a:pt x="18348" y="453"/>
                    <a:pt x="19074" y="299"/>
                    <a:pt x="19586" y="180"/>
                  </a:cubicBezTo>
                  <a:cubicBezTo>
                    <a:pt x="20086" y="61"/>
                    <a:pt x="20372" y="1"/>
                    <a:pt x="203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56"/>
            <p:cNvSpPr/>
            <p:nvPr/>
          </p:nvSpPr>
          <p:spPr>
            <a:xfrm>
              <a:off x="2698550" y="2967150"/>
              <a:ext cx="191400" cy="17800"/>
            </a:xfrm>
            <a:custGeom>
              <a:avLst/>
              <a:gdLst/>
              <a:ahLst/>
              <a:cxnLst/>
              <a:rect l="l" t="t" r="r" b="b"/>
              <a:pathLst>
                <a:path w="7656" h="712" extrusionOk="0">
                  <a:moveTo>
                    <a:pt x="7656" y="1"/>
                  </a:moveTo>
                  <a:lnTo>
                    <a:pt x="7656" y="1"/>
                  </a:lnTo>
                  <a:cubicBezTo>
                    <a:pt x="7656" y="1"/>
                    <a:pt x="7227" y="25"/>
                    <a:pt x="6525" y="108"/>
                  </a:cubicBezTo>
                  <a:cubicBezTo>
                    <a:pt x="5834" y="144"/>
                    <a:pt x="4882" y="203"/>
                    <a:pt x="3834" y="251"/>
                  </a:cubicBezTo>
                  <a:cubicBezTo>
                    <a:pt x="2786" y="299"/>
                    <a:pt x="1834" y="311"/>
                    <a:pt x="1131" y="311"/>
                  </a:cubicBezTo>
                  <a:lnTo>
                    <a:pt x="0" y="311"/>
                  </a:lnTo>
                  <a:cubicBezTo>
                    <a:pt x="0" y="311"/>
                    <a:pt x="417" y="418"/>
                    <a:pt x="1119" y="537"/>
                  </a:cubicBezTo>
                  <a:cubicBezTo>
                    <a:pt x="1719" y="628"/>
                    <a:pt x="2510" y="711"/>
                    <a:pt x="3395" y="711"/>
                  </a:cubicBezTo>
                  <a:cubicBezTo>
                    <a:pt x="3547" y="711"/>
                    <a:pt x="3701" y="709"/>
                    <a:pt x="3858" y="703"/>
                  </a:cubicBezTo>
                  <a:cubicBezTo>
                    <a:pt x="4929" y="656"/>
                    <a:pt x="5882" y="477"/>
                    <a:pt x="6572" y="311"/>
                  </a:cubicBezTo>
                  <a:cubicBezTo>
                    <a:pt x="7251" y="144"/>
                    <a:pt x="7656" y="1"/>
                    <a:pt x="765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56"/>
            <p:cNvSpPr/>
            <p:nvPr/>
          </p:nvSpPr>
          <p:spPr>
            <a:xfrm>
              <a:off x="2862550" y="2897875"/>
              <a:ext cx="950150" cy="82400"/>
            </a:xfrm>
            <a:custGeom>
              <a:avLst/>
              <a:gdLst/>
              <a:ahLst/>
              <a:cxnLst/>
              <a:rect l="l" t="t" r="r" b="b"/>
              <a:pathLst>
                <a:path w="38006" h="3296" extrusionOk="0">
                  <a:moveTo>
                    <a:pt x="22933" y="1"/>
                  </a:moveTo>
                  <a:cubicBezTo>
                    <a:pt x="21699" y="1"/>
                    <a:pt x="20427" y="66"/>
                    <a:pt x="19134" y="188"/>
                  </a:cubicBezTo>
                  <a:cubicBezTo>
                    <a:pt x="16479" y="450"/>
                    <a:pt x="13978" y="819"/>
                    <a:pt x="11704" y="1046"/>
                  </a:cubicBezTo>
                  <a:cubicBezTo>
                    <a:pt x="9430" y="1260"/>
                    <a:pt x="7358" y="1319"/>
                    <a:pt x="5620" y="1319"/>
                  </a:cubicBezTo>
                  <a:cubicBezTo>
                    <a:pt x="3894" y="1319"/>
                    <a:pt x="2477" y="1260"/>
                    <a:pt x="1513" y="1224"/>
                  </a:cubicBezTo>
                  <a:cubicBezTo>
                    <a:pt x="536" y="1177"/>
                    <a:pt x="1" y="1141"/>
                    <a:pt x="0" y="1141"/>
                  </a:cubicBezTo>
                  <a:lnTo>
                    <a:pt x="0" y="1141"/>
                  </a:lnTo>
                  <a:cubicBezTo>
                    <a:pt x="1" y="1141"/>
                    <a:pt x="536" y="1200"/>
                    <a:pt x="1513" y="1296"/>
                  </a:cubicBezTo>
                  <a:cubicBezTo>
                    <a:pt x="2489" y="1379"/>
                    <a:pt x="3894" y="1486"/>
                    <a:pt x="5632" y="1546"/>
                  </a:cubicBezTo>
                  <a:cubicBezTo>
                    <a:pt x="6255" y="1567"/>
                    <a:pt x="6922" y="1581"/>
                    <a:pt x="7626" y="1581"/>
                  </a:cubicBezTo>
                  <a:cubicBezTo>
                    <a:pt x="8887" y="1581"/>
                    <a:pt x="10270" y="1537"/>
                    <a:pt x="11752" y="1415"/>
                  </a:cubicBezTo>
                  <a:cubicBezTo>
                    <a:pt x="14062" y="1236"/>
                    <a:pt x="16550" y="891"/>
                    <a:pt x="19193" y="641"/>
                  </a:cubicBezTo>
                  <a:cubicBezTo>
                    <a:pt x="20633" y="504"/>
                    <a:pt x="22037" y="428"/>
                    <a:pt x="23388" y="428"/>
                  </a:cubicBezTo>
                  <a:cubicBezTo>
                    <a:pt x="24506" y="428"/>
                    <a:pt x="25588" y="480"/>
                    <a:pt x="26623" y="593"/>
                  </a:cubicBezTo>
                  <a:cubicBezTo>
                    <a:pt x="28897" y="831"/>
                    <a:pt x="30921" y="1260"/>
                    <a:pt x="32600" y="1700"/>
                  </a:cubicBezTo>
                  <a:cubicBezTo>
                    <a:pt x="34279" y="2129"/>
                    <a:pt x="35636" y="2546"/>
                    <a:pt x="36565" y="2831"/>
                  </a:cubicBezTo>
                  <a:cubicBezTo>
                    <a:pt x="37493" y="3129"/>
                    <a:pt x="38005" y="3296"/>
                    <a:pt x="38005" y="3296"/>
                  </a:cubicBezTo>
                  <a:cubicBezTo>
                    <a:pt x="38005" y="3296"/>
                    <a:pt x="37493" y="3093"/>
                    <a:pt x="36576" y="2772"/>
                  </a:cubicBezTo>
                  <a:cubicBezTo>
                    <a:pt x="35648" y="2439"/>
                    <a:pt x="34326" y="1962"/>
                    <a:pt x="32647" y="1486"/>
                  </a:cubicBezTo>
                  <a:cubicBezTo>
                    <a:pt x="30957" y="1010"/>
                    <a:pt x="28933" y="510"/>
                    <a:pt x="26647" y="224"/>
                  </a:cubicBezTo>
                  <a:cubicBezTo>
                    <a:pt x="25467" y="72"/>
                    <a:pt x="24221" y="1"/>
                    <a:pt x="229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56"/>
            <p:cNvSpPr/>
            <p:nvPr/>
          </p:nvSpPr>
          <p:spPr>
            <a:xfrm>
              <a:off x="3315875" y="2930175"/>
              <a:ext cx="382525" cy="50100"/>
            </a:xfrm>
            <a:custGeom>
              <a:avLst/>
              <a:gdLst/>
              <a:ahLst/>
              <a:cxnLst/>
              <a:rect l="l" t="t" r="r" b="b"/>
              <a:pathLst>
                <a:path w="15301" h="2004" extrusionOk="0">
                  <a:moveTo>
                    <a:pt x="5642" y="1"/>
                  </a:moveTo>
                  <a:cubicBezTo>
                    <a:pt x="4334" y="1"/>
                    <a:pt x="3168" y="108"/>
                    <a:pt x="2251" y="242"/>
                  </a:cubicBezTo>
                  <a:cubicBezTo>
                    <a:pt x="1548" y="349"/>
                    <a:pt x="989" y="456"/>
                    <a:pt x="596" y="539"/>
                  </a:cubicBezTo>
                  <a:cubicBezTo>
                    <a:pt x="203" y="635"/>
                    <a:pt x="1" y="670"/>
                    <a:pt x="1" y="670"/>
                  </a:cubicBezTo>
                  <a:cubicBezTo>
                    <a:pt x="1" y="670"/>
                    <a:pt x="227" y="658"/>
                    <a:pt x="608" y="611"/>
                  </a:cubicBezTo>
                  <a:cubicBezTo>
                    <a:pt x="1001" y="575"/>
                    <a:pt x="1560" y="527"/>
                    <a:pt x="2263" y="480"/>
                  </a:cubicBezTo>
                  <a:cubicBezTo>
                    <a:pt x="2900" y="442"/>
                    <a:pt x="3642" y="416"/>
                    <a:pt x="4462" y="416"/>
                  </a:cubicBezTo>
                  <a:cubicBezTo>
                    <a:pt x="5450" y="416"/>
                    <a:pt x="6551" y="454"/>
                    <a:pt x="7716" y="551"/>
                  </a:cubicBezTo>
                  <a:cubicBezTo>
                    <a:pt x="9835" y="754"/>
                    <a:pt x="11728" y="1087"/>
                    <a:pt x="13098" y="1420"/>
                  </a:cubicBezTo>
                  <a:cubicBezTo>
                    <a:pt x="13788" y="1575"/>
                    <a:pt x="14336" y="1730"/>
                    <a:pt x="14705" y="1837"/>
                  </a:cubicBezTo>
                  <a:cubicBezTo>
                    <a:pt x="15098" y="1944"/>
                    <a:pt x="15300" y="2004"/>
                    <a:pt x="15300" y="2004"/>
                  </a:cubicBezTo>
                  <a:cubicBezTo>
                    <a:pt x="15300" y="2004"/>
                    <a:pt x="15098" y="1909"/>
                    <a:pt x="14752" y="1742"/>
                  </a:cubicBezTo>
                  <a:cubicBezTo>
                    <a:pt x="14383" y="1599"/>
                    <a:pt x="13848" y="1409"/>
                    <a:pt x="13169" y="1182"/>
                  </a:cubicBezTo>
                  <a:cubicBezTo>
                    <a:pt x="11835" y="754"/>
                    <a:pt x="9930" y="289"/>
                    <a:pt x="7775" y="99"/>
                  </a:cubicBezTo>
                  <a:cubicBezTo>
                    <a:pt x="7036" y="30"/>
                    <a:pt x="6320" y="1"/>
                    <a:pt x="56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56"/>
            <p:cNvSpPr/>
            <p:nvPr/>
          </p:nvSpPr>
          <p:spPr>
            <a:xfrm>
              <a:off x="3478100" y="2965425"/>
              <a:ext cx="132475" cy="15200"/>
            </a:xfrm>
            <a:custGeom>
              <a:avLst/>
              <a:gdLst/>
              <a:ahLst/>
              <a:cxnLst/>
              <a:rect l="l" t="t" r="r" b="b"/>
              <a:pathLst>
                <a:path w="5299" h="608" extrusionOk="0">
                  <a:moveTo>
                    <a:pt x="1616" y="0"/>
                  </a:moveTo>
                  <a:cubicBezTo>
                    <a:pt x="667" y="0"/>
                    <a:pt x="1" y="106"/>
                    <a:pt x="1" y="106"/>
                  </a:cubicBezTo>
                  <a:cubicBezTo>
                    <a:pt x="1" y="106"/>
                    <a:pt x="1179" y="368"/>
                    <a:pt x="2632" y="499"/>
                  </a:cubicBezTo>
                  <a:cubicBezTo>
                    <a:pt x="3706" y="595"/>
                    <a:pt x="4639" y="607"/>
                    <a:pt x="5060" y="607"/>
                  </a:cubicBezTo>
                  <a:cubicBezTo>
                    <a:pt x="5213" y="607"/>
                    <a:pt x="5299" y="606"/>
                    <a:pt x="5299" y="606"/>
                  </a:cubicBezTo>
                  <a:cubicBezTo>
                    <a:pt x="5299" y="606"/>
                    <a:pt x="4156" y="177"/>
                    <a:pt x="2679" y="46"/>
                  </a:cubicBezTo>
                  <a:cubicBezTo>
                    <a:pt x="2302" y="13"/>
                    <a:pt x="1942" y="0"/>
                    <a:pt x="16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56"/>
            <p:cNvSpPr/>
            <p:nvPr/>
          </p:nvSpPr>
          <p:spPr>
            <a:xfrm>
              <a:off x="3505200" y="2876350"/>
              <a:ext cx="306000" cy="62250"/>
            </a:xfrm>
            <a:custGeom>
              <a:avLst/>
              <a:gdLst/>
              <a:ahLst/>
              <a:cxnLst/>
              <a:rect l="l" t="t" r="r" b="b"/>
              <a:pathLst>
                <a:path w="12240" h="2490" extrusionOk="0">
                  <a:moveTo>
                    <a:pt x="702" y="1"/>
                  </a:moveTo>
                  <a:cubicBezTo>
                    <a:pt x="253" y="1"/>
                    <a:pt x="0" y="13"/>
                    <a:pt x="0" y="13"/>
                  </a:cubicBezTo>
                  <a:cubicBezTo>
                    <a:pt x="0" y="13"/>
                    <a:pt x="691" y="97"/>
                    <a:pt x="1822" y="252"/>
                  </a:cubicBezTo>
                  <a:cubicBezTo>
                    <a:pt x="2941" y="418"/>
                    <a:pt x="4489" y="668"/>
                    <a:pt x="6167" y="1014"/>
                  </a:cubicBezTo>
                  <a:cubicBezTo>
                    <a:pt x="7846" y="1359"/>
                    <a:pt x="9370" y="1728"/>
                    <a:pt x="10466" y="2014"/>
                  </a:cubicBezTo>
                  <a:cubicBezTo>
                    <a:pt x="11549" y="2311"/>
                    <a:pt x="12240" y="2490"/>
                    <a:pt x="12240" y="2490"/>
                  </a:cubicBezTo>
                  <a:cubicBezTo>
                    <a:pt x="12240" y="2490"/>
                    <a:pt x="11597" y="2192"/>
                    <a:pt x="10549" y="1787"/>
                  </a:cubicBezTo>
                  <a:cubicBezTo>
                    <a:pt x="9489" y="1383"/>
                    <a:pt x="7977" y="906"/>
                    <a:pt x="6275" y="561"/>
                  </a:cubicBezTo>
                  <a:cubicBezTo>
                    <a:pt x="4560" y="216"/>
                    <a:pt x="2977" y="73"/>
                    <a:pt x="1845" y="25"/>
                  </a:cubicBezTo>
                  <a:cubicBezTo>
                    <a:pt x="1388" y="6"/>
                    <a:pt x="1002" y="1"/>
                    <a:pt x="7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56"/>
            <p:cNvSpPr/>
            <p:nvPr/>
          </p:nvSpPr>
          <p:spPr>
            <a:xfrm>
              <a:off x="3798075" y="2921325"/>
              <a:ext cx="146175" cy="109850"/>
            </a:xfrm>
            <a:custGeom>
              <a:avLst/>
              <a:gdLst/>
              <a:ahLst/>
              <a:cxnLst/>
              <a:rect l="l" t="t" r="r" b="b"/>
              <a:pathLst>
                <a:path w="5847" h="4394" extrusionOk="0">
                  <a:moveTo>
                    <a:pt x="1" y="0"/>
                  </a:moveTo>
                  <a:lnTo>
                    <a:pt x="1" y="0"/>
                  </a:lnTo>
                  <a:cubicBezTo>
                    <a:pt x="1" y="0"/>
                    <a:pt x="406" y="179"/>
                    <a:pt x="1001" y="465"/>
                  </a:cubicBezTo>
                  <a:cubicBezTo>
                    <a:pt x="1596" y="774"/>
                    <a:pt x="2394" y="1239"/>
                    <a:pt x="3239" y="1810"/>
                  </a:cubicBezTo>
                  <a:cubicBezTo>
                    <a:pt x="4097" y="2382"/>
                    <a:pt x="4787" y="2977"/>
                    <a:pt x="5228" y="3501"/>
                  </a:cubicBezTo>
                  <a:cubicBezTo>
                    <a:pt x="5442" y="3751"/>
                    <a:pt x="5597" y="3977"/>
                    <a:pt x="5704" y="4132"/>
                  </a:cubicBezTo>
                  <a:cubicBezTo>
                    <a:pt x="5787" y="4299"/>
                    <a:pt x="5847" y="4394"/>
                    <a:pt x="5847" y="4394"/>
                  </a:cubicBezTo>
                  <a:cubicBezTo>
                    <a:pt x="5847" y="4394"/>
                    <a:pt x="5823" y="4287"/>
                    <a:pt x="5763" y="4108"/>
                  </a:cubicBezTo>
                  <a:cubicBezTo>
                    <a:pt x="5704" y="3929"/>
                    <a:pt x="5585" y="3656"/>
                    <a:pt x="5406" y="3358"/>
                  </a:cubicBezTo>
                  <a:cubicBezTo>
                    <a:pt x="5049" y="2763"/>
                    <a:pt x="4382" y="2036"/>
                    <a:pt x="3501" y="1441"/>
                  </a:cubicBezTo>
                  <a:cubicBezTo>
                    <a:pt x="2620" y="846"/>
                    <a:pt x="1727" y="477"/>
                    <a:pt x="1072" y="274"/>
                  </a:cubicBezTo>
                  <a:cubicBezTo>
                    <a:pt x="418" y="6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56"/>
            <p:cNvSpPr/>
            <p:nvPr/>
          </p:nvSpPr>
          <p:spPr>
            <a:xfrm>
              <a:off x="3826650" y="2973700"/>
              <a:ext cx="92900" cy="57175"/>
            </a:xfrm>
            <a:custGeom>
              <a:avLst/>
              <a:gdLst/>
              <a:ahLst/>
              <a:cxnLst/>
              <a:rect l="l" t="t" r="r" b="b"/>
              <a:pathLst>
                <a:path w="3716" h="2287" extrusionOk="0">
                  <a:moveTo>
                    <a:pt x="1" y="1"/>
                  </a:moveTo>
                  <a:cubicBezTo>
                    <a:pt x="1" y="1"/>
                    <a:pt x="215" y="120"/>
                    <a:pt x="560" y="346"/>
                  </a:cubicBezTo>
                  <a:cubicBezTo>
                    <a:pt x="894" y="537"/>
                    <a:pt x="1358" y="822"/>
                    <a:pt x="1858" y="1132"/>
                  </a:cubicBezTo>
                  <a:cubicBezTo>
                    <a:pt x="2370" y="1453"/>
                    <a:pt x="2834" y="1727"/>
                    <a:pt x="3156" y="1942"/>
                  </a:cubicBezTo>
                  <a:cubicBezTo>
                    <a:pt x="3501" y="2144"/>
                    <a:pt x="3716" y="2287"/>
                    <a:pt x="3716" y="2287"/>
                  </a:cubicBezTo>
                  <a:cubicBezTo>
                    <a:pt x="3716" y="2287"/>
                    <a:pt x="3573" y="2073"/>
                    <a:pt x="3311" y="1763"/>
                  </a:cubicBezTo>
                  <a:cubicBezTo>
                    <a:pt x="3037" y="1453"/>
                    <a:pt x="2644" y="1061"/>
                    <a:pt x="2096" y="739"/>
                  </a:cubicBezTo>
                  <a:cubicBezTo>
                    <a:pt x="1572" y="406"/>
                    <a:pt x="1037" y="227"/>
                    <a:pt x="644" y="120"/>
                  </a:cubicBezTo>
                  <a:cubicBezTo>
                    <a:pt x="263" y="25"/>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56"/>
            <p:cNvSpPr/>
            <p:nvPr/>
          </p:nvSpPr>
          <p:spPr>
            <a:xfrm>
              <a:off x="3798075" y="2993050"/>
              <a:ext cx="73550" cy="48550"/>
            </a:xfrm>
            <a:custGeom>
              <a:avLst/>
              <a:gdLst/>
              <a:ahLst/>
              <a:cxnLst/>
              <a:rect l="l" t="t" r="r" b="b"/>
              <a:pathLst>
                <a:path w="2942" h="1942" extrusionOk="0">
                  <a:moveTo>
                    <a:pt x="1" y="1"/>
                  </a:moveTo>
                  <a:lnTo>
                    <a:pt x="1" y="1"/>
                  </a:lnTo>
                  <a:cubicBezTo>
                    <a:pt x="1" y="1"/>
                    <a:pt x="167" y="120"/>
                    <a:pt x="417" y="346"/>
                  </a:cubicBezTo>
                  <a:cubicBezTo>
                    <a:pt x="679" y="525"/>
                    <a:pt x="1025" y="787"/>
                    <a:pt x="1430" y="1049"/>
                  </a:cubicBezTo>
                  <a:cubicBezTo>
                    <a:pt x="1834" y="1299"/>
                    <a:pt x="2203" y="1525"/>
                    <a:pt x="2489" y="1680"/>
                  </a:cubicBezTo>
                  <a:cubicBezTo>
                    <a:pt x="2763" y="1846"/>
                    <a:pt x="2942" y="1942"/>
                    <a:pt x="2942" y="1942"/>
                  </a:cubicBezTo>
                  <a:cubicBezTo>
                    <a:pt x="2942" y="1942"/>
                    <a:pt x="2846" y="1763"/>
                    <a:pt x="2632" y="1513"/>
                  </a:cubicBezTo>
                  <a:cubicBezTo>
                    <a:pt x="2430" y="1251"/>
                    <a:pt x="2096" y="929"/>
                    <a:pt x="1680" y="656"/>
                  </a:cubicBezTo>
                  <a:cubicBezTo>
                    <a:pt x="1263" y="382"/>
                    <a:pt x="834" y="215"/>
                    <a:pt x="525" y="120"/>
                  </a:cubicBezTo>
                  <a:cubicBezTo>
                    <a:pt x="215"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56"/>
            <p:cNvSpPr/>
            <p:nvPr/>
          </p:nvSpPr>
          <p:spPr>
            <a:xfrm>
              <a:off x="3646275" y="3014500"/>
              <a:ext cx="141425" cy="65800"/>
            </a:xfrm>
            <a:custGeom>
              <a:avLst/>
              <a:gdLst/>
              <a:ahLst/>
              <a:cxnLst/>
              <a:rect l="l" t="t" r="r" b="b"/>
              <a:pathLst>
                <a:path w="5657" h="2632" extrusionOk="0">
                  <a:moveTo>
                    <a:pt x="1" y="0"/>
                  </a:moveTo>
                  <a:cubicBezTo>
                    <a:pt x="1" y="0"/>
                    <a:pt x="346" y="119"/>
                    <a:pt x="882" y="286"/>
                  </a:cubicBezTo>
                  <a:cubicBezTo>
                    <a:pt x="1417" y="488"/>
                    <a:pt x="2132" y="786"/>
                    <a:pt x="2906" y="1143"/>
                  </a:cubicBezTo>
                  <a:cubicBezTo>
                    <a:pt x="3680" y="1512"/>
                    <a:pt x="4358" y="1869"/>
                    <a:pt x="4858" y="2155"/>
                  </a:cubicBezTo>
                  <a:cubicBezTo>
                    <a:pt x="5346" y="2453"/>
                    <a:pt x="5656" y="2631"/>
                    <a:pt x="5656" y="2631"/>
                  </a:cubicBezTo>
                  <a:cubicBezTo>
                    <a:pt x="5656" y="2631"/>
                    <a:pt x="5418" y="2357"/>
                    <a:pt x="4989" y="1976"/>
                  </a:cubicBezTo>
                  <a:cubicBezTo>
                    <a:pt x="4549" y="1584"/>
                    <a:pt x="3906" y="1107"/>
                    <a:pt x="3096" y="738"/>
                  </a:cubicBezTo>
                  <a:cubicBezTo>
                    <a:pt x="2298" y="369"/>
                    <a:pt x="1501" y="179"/>
                    <a:pt x="941" y="83"/>
                  </a:cubicBezTo>
                  <a:cubicBezTo>
                    <a:pt x="358" y="0"/>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56"/>
            <p:cNvSpPr/>
            <p:nvPr/>
          </p:nvSpPr>
          <p:spPr>
            <a:xfrm>
              <a:off x="2907500" y="2169450"/>
              <a:ext cx="176225" cy="400375"/>
            </a:xfrm>
            <a:custGeom>
              <a:avLst/>
              <a:gdLst/>
              <a:ahLst/>
              <a:cxnLst/>
              <a:rect l="l" t="t" r="r" b="b"/>
              <a:pathLst>
                <a:path w="7049" h="16015" extrusionOk="0">
                  <a:moveTo>
                    <a:pt x="7049" y="0"/>
                  </a:moveTo>
                  <a:cubicBezTo>
                    <a:pt x="7048" y="1"/>
                    <a:pt x="5263" y="3501"/>
                    <a:pt x="3310" y="7918"/>
                  </a:cubicBezTo>
                  <a:cubicBezTo>
                    <a:pt x="1369" y="12335"/>
                    <a:pt x="0" y="16014"/>
                    <a:pt x="0" y="16014"/>
                  </a:cubicBezTo>
                  <a:cubicBezTo>
                    <a:pt x="0" y="16014"/>
                    <a:pt x="1798" y="12514"/>
                    <a:pt x="3727" y="8096"/>
                  </a:cubicBezTo>
                  <a:cubicBezTo>
                    <a:pt x="5679" y="3680"/>
                    <a:pt x="7049" y="1"/>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56"/>
            <p:cNvSpPr/>
            <p:nvPr/>
          </p:nvSpPr>
          <p:spPr>
            <a:xfrm>
              <a:off x="2784850" y="2298325"/>
              <a:ext cx="212275" cy="456325"/>
            </a:xfrm>
            <a:custGeom>
              <a:avLst/>
              <a:gdLst/>
              <a:ahLst/>
              <a:cxnLst/>
              <a:rect l="l" t="t" r="r" b="b"/>
              <a:pathLst>
                <a:path w="8491" h="18253" extrusionOk="0">
                  <a:moveTo>
                    <a:pt x="8490" y="1"/>
                  </a:moveTo>
                  <a:cubicBezTo>
                    <a:pt x="8490" y="1"/>
                    <a:pt x="6287" y="3942"/>
                    <a:pt x="3930" y="8978"/>
                  </a:cubicBezTo>
                  <a:cubicBezTo>
                    <a:pt x="1596" y="14026"/>
                    <a:pt x="1" y="18253"/>
                    <a:pt x="1" y="18253"/>
                  </a:cubicBezTo>
                  <a:cubicBezTo>
                    <a:pt x="1" y="18253"/>
                    <a:pt x="2013" y="14205"/>
                    <a:pt x="4347" y="9168"/>
                  </a:cubicBezTo>
                  <a:cubicBezTo>
                    <a:pt x="6692" y="4144"/>
                    <a:pt x="8490" y="1"/>
                    <a:pt x="849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56"/>
            <p:cNvSpPr/>
            <p:nvPr/>
          </p:nvSpPr>
          <p:spPr>
            <a:xfrm>
              <a:off x="2934875" y="2266475"/>
              <a:ext cx="56875" cy="120275"/>
            </a:xfrm>
            <a:custGeom>
              <a:avLst/>
              <a:gdLst/>
              <a:ahLst/>
              <a:cxnLst/>
              <a:rect l="l" t="t" r="r" b="b"/>
              <a:pathLst>
                <a:path w="2275" h="4811" extrusionOk="0">
                  <a:moveTo>
                    <a:pt x="2275" y="1"/>
                  </a:moveTo>
                  <a:cubicBezTo>
                    <a:pt x="2275" y="1"/>
                    <a:pt x="1560" y="989"/>
                    <a:pt x="941" y="2311"/>
                  </a:cubicBezTo>
                  <a:cubicBezTo>
                    <a:pt x="298" y="3632"/>
                    <a:pt x="1" y="4811"/>
                    <a:pt x="1" y="4811"/>
                  </a:cubicBezTo>
                  <a:cubicBezTo>
                    <a:pt x="1" y="4811"/>
                    <a:pt x="715" y="3846"/>
                    <a:pt x="1346" y="2501"/>
                  </a:cubicBezTo>
                  <a:cubicBezTo>
                    <a:pt x="1977" y="1180"/>
                    <a:pt x="2275" y="1"/>
                    <a:pt x="22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56"/>
            <p:cNvSpPr/>
            <p:nvPr/>
          </p:nvSpPr>
          <p:spPr>
            <a:xfrm>
              <a:off x="2625625" y="2781125"/>
              <a:ext cx="121750" cy="253325"/>
            </a:xfrm>
            <a:custGeom>
              <a:avLst/>
              <a:gdLst/>
              <a:ahLst/>
              <a:cxnLst/>
              <a:rect l="l" t="t" r="r" b="b"/>
              <a:pathLst>
                <a:path w="4870" h="10133" extrusionOk="0">
                  <a:moveTo>
                    <a:pt x="4870" y="1"/>
                  </a:moveTo>
                  <a:cubicBezTo>
                    <a:pt x="4870" y="1"/>
                    <a:pt x="4584" y="572"/>
                    <a:pt x="4155" y="1501"/>
                  </a:cubicBezTo>
                  <a:cubicBezTo>
                    <a:pt x="3739" y="2441"/>
                    <a:pt x="3179" y="3715"/>
                    <a:pt x="2536" y="5132"/>
                  </a:cubicBezTo>
                  <a:cubicBezTo>
                    <a:pt x="1893" y="6525"/>
                    <a:pt x="1286" y="7799"/>
                    <a:pt x="810" y="8692"/>
                  </a:cubicBezTo>
                  <a:cubicBezTo>
                    <a:pt x="572" y="9133"/>
                    <a:pt x="381" y="9490"/>
                    <a:pt x="226" y="9752"/>
                  </a:cubicBezTo>
                  <a:cubicBezTo>
                    <a:pt x="83" y="10002"/>
                    <a:pt x="0" y="10133"/>
                    <a:pt x="0" y="10133"/>
                  </a:cubicBezTo>
                  <a:cubicBezTo>
                    <a:pt x="0" y="10133"/>
                    <a:pt x="107" y="10014"/>
                    <a:pt x="286" y="9787"/>
                  </a:cubicBezTo>
                  <a:cubicBezTo>
                    <a:pt x="464" y="9573"/>
                    <a:pt x="703" y="9228"/>
                    <a:pt x="1000" y="8811"/>
                  </a:cubicBezTo>
                  <a:cubicBezTo>
                    <a:pt x="1584" y="7966"/>
                    <a:pt x="2310" y="6739"/>
                    <a:pt x="2953" y="5311"/>
                  </a:cubicBezTo>
                  <a:cubicBezTo>
                    <a:pt x="3608" y="3882"/>
                    <a:pt x="4072" y="2548"/>
                    <a:pt x="4382" y="1572"/>
                  </a:cubicBezTo>
                  <a:cubicBezTo>
                    <a:pt x="4703" y="608"/>
                    <a:pt x="4870" y="1"/>
                    <a:pt x="4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56"/>
            <p:cNvSpPr/>
            <p:nvPr/>
          </p:nvSpPr>
          <p:spPr>
            <a:xfrm>
              <a:off x="2705375" y="2802850"/>
              <a:ext cx="58675" cy="146175"/>
            </a:xfrm>
            <a:custGeom>
              <a:avLst/>
              <a:gdLst/>
              <a:ahLst/>
              <a:cxnLst/>
              <a:rect l="l" t="t" r="r" b="b"/>
              <a:pathLst>
                <a:path w="2347" h="5847" extrusionOk="0">
                  <a:moveTo>
                    <a:pt x="2346" y="1"/>
                  </a:moveTo>
                  <a:cubicBezTo>
                    <a:pt x="2346" y="1"/>
                    <a:pt x="2204" y="334"/>
                    <a:pt x="1965" y="858"/>
                  </a:cubicBezTo>
                  <a:cubicBezTo>
                    <a:pt x="1751" y="1394"/>
                    <a:pt x="1453" y="2108"/>
                    <a:pt x="1132" y="2906"/>
                  </a:cubicBezTo>
                  <a:cubicBezTo>
                    <a:pt x="822" y="3727"/>
                    <a:pt x="537" y="4442"/>
                    <a:pt x="322" y="4978"/>
                  </a:cubicBezTo>
                  <a:cubicBezTo>
                    <a:pt x="120" y="5513"/>
                    <a:pt x="1" y="5847"/>
                    <a:pt x="1" y="5847"/>
                  </a:cubicBezTo>
                  <a:cubicBezTo>
                    <a:pt x="1" y="5847"/>
                    <a:pt x="227" y="5573"/>
                    <a:pt x="537" y="5085"/>
                  </a:cubicBezTo>
                  <a:cubicBezTo>
                    <a:pt x="846" y="4608"/>
                    <a:pt x="1239" y="3906"/>
                    <a:pt x="1561" y="3084"/>
                  </a:cubicBezTo>
                  <a:cubicBezTo>
                    <a:pt x="1894" y="2275"/>
                    <a:pt x="2096" y="1489"/>
                    <a:pt x="2204" y="929"/>
                  </a:cubicBezTo>
                  <a:cubicBezTo>
                    <a:pt x="2323" y="358"/>
                    <a:pt x="2346" y="1"/>
                    <a:pt x="23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56"/>
            <p:cNvSpPr/>
            <p:nvPr/>
          </p:nvSpPr>
          <p:spPr>
            <a:xfrm>
              <a:off x="2766100" y="2592425"/>
              <a:ext cx="130400" cy="279500"/>
            </a:xfrm>
            <a:custGeom>
              <a:avLst/>
              <a:gdLst/>
              <a:ahLst/>
              <a:cxnLst/>
              <a:rect l="l" t="t" r="r" b="b"/>
              <a:pathLst>
                <a:path w="5216" h="11180" extrusionOk="0">
                  <a:moveTo>
                    <a:pt x="5216" y="0"/>
                  </a:moveTo>
                  <a:lnTo>
                    <a:pt x="5216" y="0"/>
                  </a:lnTo>
                  <a:cubicBezTo>
                    <a:pt x="5215" y="0"/>
                    <a:pt x="3846" y="2393"/>
                    <a:pt x="2406" y="5489"/>
                  </a:cubicBezTo>
                  <a:cubicBezTo>
                    <a:pt x="965" y="8572"/>
                    <a:pt x="1" y="11180"/>
                    <a:pt x="1" y="11180"/>
                  </a:cubicBezTo>
                  <a:cubicBezTo>
                    <a:pt x="1" y="11180"/>
                    <a:pt x="1370" y="8763"/>
                    <a:pt x="2811" y="5691"/>
                  </a:cubicBezTo>
                  <a:cubicBezTo>
                    <a:pt x="4251" y="2608"/>
                    <a:pt x="5216" y="0"/>
                    <a:pt x="521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56"/>
            <p:cNvSpPr/>
            <p:nvPr/>
          </p:nvSpPr>
          <p:spPr>
            <a:xfrm>
              <a:off x="2966425" y="2863275"/>
              <a:ext cx="463475" cy="37925"/>
            </a:xfrm>
            <a:custGeom>
              <a:avLst/>
              <a:gdLst/>
              <a:ahLst/>
              <a:cxnLst/>
              <a:rect l="l" t="t" r="r" b="b"/>
              <a:pathLst>
                <a:path w="18539" h="1517" extrusionOk="0">
                  <a:moveTo>
                    <a:pt x="18539" y="1"/>
                  </a:moveTo>
                  <a:lnTo>
                    <a:pt x="18539" y="1"/>
                  </a:lnTo>
                  <a:cubicBezTo>
                    <a:pt x="18538" y="1"/>
                    <a:pt x="14371" y="132"/>
                    <a:pt x="9240" y="584"/>
                  </a:cubicBezTo>
                  <a:cubicBezTo>
                    <a:pt x="6680" y="810"/>
                    <a:pt x="4358" y="1060"/>
                    <a:pt x="2692" y="1263"/>
                  </a:cubicBezTo>
                  <a:cubicBezTo>
                    <a:pt x="2075" y="1343"/>
                    <a:pt x="1533" y="1383"/>
                    <a:pt x="1104" y="1383"/>
                  </a:cubicBezTo>
                  <a:cubicBezTo>
                    <a:pt x="961" y="1383"/>
                    <a:pt x="831" y="1379"/>
                    <a:pt x="715" y="1370"/>
                  </a:cubicBezTo>
                  <a:cubicBezTo>
                    <a:pt x="263" y="1346"/>
                    <a:pt x="1" y="1263"/>
                    <a:pt x="1" y="1263"/>
                  </a:cubicBezTo>
                  <a:lnTo>
                    <a:pt x="1" y="1263"/>
                  </a:lnTo>
                  <a:cubicBezTo>
                    <a:pt x="1" y="1263"/>
                    <a:pt x="239" y="1370"/>
                    <a:pt x="715" y="1441"/>
                  </a:cubicBezTo>
                  <a:cubicBezTo>
                    <a:pt x="1008" y="1493"/>
                    <a:pt x="1382" y="1517"/>
                    <a:pt x="1823" y="1517"/>
                  </a:cubicBezTo>
                  <a:cubicBezTo>
                    <a:pt x="2099" y="1517"/>
                    <a:pt x="2402" y="1507"/>
                    <a:pt x="2727" y="1489"/>
                  </a:cubicBezTo>
                  <a:cubicBezTo>
                    <a:pt x="4406" y="1406"/>
                    <a:pt x="6728" y="1251"/>
                    <a:pt x="9288" y="1025"/>
                  </a:cubicBezTo>
                  <a:cubicBezTo>
                    <a:pt x="14407" y="584"/>
                    <a:pt x="18539" y="1"/>
                    <a:pt x="185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56"/>
            <p:cNvSpPr/>
            <p:nvPr/>
          </p:nvSpPr>
          <p:spPr>
            <a:xfrm>
              <a:off x="3469475" y="2849575"/>
              <a:ext cx="89325" cy="11050"/>
            </a:xfrm>
            <a:custGeom>
              <a:avLst/>
              <a:gdLst/>
              <a:ahLst/>
              <a:cxnLst/>
              <a:rect l="l" t="t" r="r" b="b"/>
              <a:pathLst>
                <a:path w="3573" h="442" extrusionOk="0">
                  <a:moveTo>
                    <a:pt x="1786" y="1"/>
                  </a:moveTo>
                  <a:cubicBezTo>
                    <a:pt x="810" y="1"/>
                    <a:pt x="0" y="215"/>
                    <a:pt x="0" y="215"/>
                  </a:cubicBezTo>
                  <a:cubicBezTo>
                    <a:pt x="0" y="215"/>
                    <a:pt x="810" y="442"/>
                    <a:pt x="1786" y="442"/>
                  </a:cubicBezTo>
                  <a:cubicBezTo>
                    <a:pt x="2774" y="442"/>
                    <a:pt x="3572" y="215"/>
                    <a:pt x="3572" y="215"/>
                  </a:cubicBezTo>
                  <a:cubicBezTo>
                    <a:pt x="3572" y="215"/>
                    <a:pt x="2774" y="1"/>
                    <a:pt x="1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56"/>
            <p:cNvSpPr/>
            <p:nvPr/>
          </p:nvSpPr>
          <p:spPr>
            <a:xfrm>
              <a:off x="3572750" y="2855225"/>
              <a:ext cx="87850" cy="12250"/>
            </a:xfrm>
            <a:custGeom>
              <a:avLst/>
              <a:gdLst/>
              <a:ahLst/>
              <a:cxnLst/>
              <a:rect l="l" t="t" r="r" b="b"/>
              <a:pathLst>
                <a:path w="3514" h="490" extrusionOk="0">
                  <a:moveTo>
                    <a:pt x="1362" y="1"/>
                  </a:moveTo>
                  <a:cubicBezTo>
                    <a:pt x="587" y="1"/>
                    <a:pt x="1" y="132"/>
                    <a:pt x="1" y="132"/>
                  </a:cubicBezTo>
                  <a:cubicBezTo>
                    <a:pt x="1" y="132"/>
                    <a:pt x="775" y="418"/>
                    <a:pt x="1739" y="477"/>
                  </a:cubicBezTo>
                  <a:cubicBezTo>
                    <a:pt x="1877" y="486"/>
                    <a:pt x="2011" y="490"/>
                    <a:pt x="2141" y="490"/>
                  </a:cubicBezTo>
                  <a:cubicBezTo>
                    <a:pt x="2918" y="490"/>
                    <a:pt x="3513" y="358"/>
                    <a:pt x="3513" y="358"/>
                  </a:cubicBezTo>
                  <a:cubicBezTo>
                    <a:pt x="3513" y="358"/>
                    <a:pt x="2751" y="85"/>
                    <a:pt x="1763" y="13"/>
                  </a:cubicBezTo>
                  <a:cubicBezTo>
                    <a:pt x="1625" y="5"/>
                    <a:pt x="1491" y="1"/>
                    <a:pt x="136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56"/>
            <p:cNvSpPr/>
            <p:nvPr/>
          </p:nvSpPr>
          <p:spPr>
            <a:xfrm>
              <a:off x="4790775" y="2957350"/>
              <a:ext cx="477150" cy="47650"/>
            </a:xfrm>
            <a:custGeom>
              <a:avLst/>
              <a:gdLst/>
              <a:ahLst/>
              <a:cxnLst/>
              <a:rect l="l" t="t" r="r" b="b"/>
              <a:pathLst>
                <a:path w="19086" h="1906" extrusionOk="0">
                  <a:moveTo>
                    <a:pt x="0" y="0"/>
                  </a:moveTo>
                  <a:cubicBezTo>
                    <a:pt x="0" y="0"/>
                    <a:pt x="1072" y="155"/>
                    <a:pt x="2786" y="476"/>
                  </a:cubicBezTo>
                  <a:cubicBezTo>
                    <a:pt x="4501" y="798"/>
                    <a:pt x="6846" y="1345"/>
                    <a:pt x="9513" y="1691"/>
                  </a:cubicBezTo>
                  <a:cubicBezTo>
                    <a:pt x="10677" y="1838"/>
                    <a:pt x="11808" y="1906"/>
                    <a:pt x="12858" y="1906"/>
                  </a:cubicBezTo>
                  <a:cubicBezTo>
                    <a:pt x="14192" y="1906"/>
                    <a:pt x="15393" y="1795"/>
                    <a:pt x="16359" y="1595"/>
                  </a:cubicBezTo>
                  <a:cubicBezTo>
                    <a:pt x="17217" y="1429"/>
                    <a:pt x="17907" y="1226"/>
                    <a:pt x="18371" y="1060"/>
                  </a:cubicBezTo>
                  <a:cubicBezTo>
                    <a:pt x="18824" y="893"/>
                    <a:pt x="19086" y="798"/>
                    <a:pt x="19086" y="798"/>
                  </a:cubicBezTo>
                  <a:lnTo>
                    <a:pt x="19086" y="798"/>
                  </a:lnTo>
                  <a:cubicBezTo>
                    <a:pt x="19086" y="798"/>
                    <a:pt x="18812" y="881"/>
                    <a:pt x="18371" y="988"/>
                  </a:cubicBezTo>
                  <a:cubicBezTo>
                    <a:pt x="17895" y="1119"/>
                    <a:pt x="17205" y="1262"/>
                    <a:pt x="16347" y="1369"/>
                  </a:cubicBezTo>
                  <a:cubicBezTo>
                    <a:pt x="15599" y="1472"/>
                    <a:pt x="14724" y="1526"/>
                    <a:pt x="13758" y="1526"/>
                  </a:cubicBezTo>
                  <a:cubicBezTo>
                    <a:pt x="12495" y="1526"/>
                    <a:pt x="11076" y="1434"/>
                    <a:pt x="9585" y="1238"/>
                  </a:cubicBezTo>
                  <a:cubicBezTo>
                    <a:pt x="6953" y="893"/>
                    <a:pt x="4572" y="464"/>
                    <a:pt x="2822" y="262"/>
                  </a:cubicBezTo>
                  <a:cubicBezTo>
                    <a:pt x="1084" y="48"/>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56"/>
            <p:cNvSpPr/>
            <p:nvPr/>
          </p:nvSpPr>
          <p:spPr>
            <a:xfrm>
              <a:off x="5201525" y="2869525"/>
              <a:ext cx="64925" cy="107175"/>
            </a:xfrm>
            <a:custGeom>
              <a:avLst/>
              <a:gdLst/>
              <a:ahLst/>
              <a:cxnLst/>
              <a:rect l="l" t="t" r="r" b="b"/>
              <a:pathLst>
                <a:path w="2597" h="4287" extrusionOk="0">
                  <a:moveTo>
                    <a:pt x="1" y="1"/>
                  </a:moveTo>
                  <a:cubicBezTo>
                    <a:pt x="1" y="1"/>
                    <a:pt x="477" y="1049"/>
                    <a:pt x="1179" y="2227"/>
                  </a:cubicBezTo>
                  <a:cubicBezTo>
                    <a:pt x="1894" y="3394"/>
                    <a:pt x="2596" y="4287"/>
                    <a:pt x="2596" y="4287"/>
                  </a:cubicBezTo>
                  <a:cubicBezTo>
                    <a:pt x="2596" y="4287"/>
                    <a:pt x="2275" y="3180"/>
                    <a:pt x="1560" y="1989"/>
                  </a:cubicBezTo>
                  <a:cubicBezTo>
                    <a:pt x="834" y="799"/>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56"/>
            <p:cNvSpPr/>
            <p:nvPr/>
          </p:nvSpPr>
          <p:spPr>
            <a:xfrm>
              <a:off x="5239025" y="2963875"/>
              <a:ext cx="83075" cy="80400"/>
            </a:xfrm>
            <a:custGeom>
              <a:avLst/>
              <a:gdLst/>
              <a:ahLst/>
              <a:cxnLst/>
              <a:rect l="l" t="t" r="r" b="b"/>
              <a:pathLst>
                <a:path w="3323" h="3216" extrusionOk="0">
                  <a:moveTo>
                    <a:pt x="1632" y="1454"/>
                  </a:moveTo>
                  <a:lnTo>
                    <a:pt x="1632" y="1454"/>
                  </a:lnTo>
                  <a:cubicBezTo>
                    <a:pt x="1632" y="1454"/>
                    <a:pt x="1624" y="1462"/>
                    <a:pt x="1614" y="1471"/>
                  </a:cubicBezTo>
                  <a:lnTo>
                    <a:pt x="1614" y="1471"/>
                  </a:lnTo>
                  <a:cubicBezTo>
                    <a:pt x="1621" y="1459"/>
                    <a:pt x="1632" y="1454"/>
                    <a:pt x="1632" y="1454"/>
                  </a:cubicBezTo>
                  <a:close/>
                  <a:moveTo>
                    <a:pt x="25" y="1"/>
                  </a:moveTo>
                  <a:cubicBezTo>
                    <a:pt x="25" y="1"/>
                    <a:pt x="1" y="25"/>
                    <a:pt x="49" y="156"/>
                  </a:cubicBezTo>
                  <a:cubicBezTo>
                    <a:pt x="84" y="215"/>
                    <a:pt x="144" y="311"/>
                    <a:pt x="239" y="382"/>
                  </a:cubicBezTo>
                  <a:cubicBezTo>
                    <a:pt x="299" y="430"/>
                    <a:pt x="358" y="453"/>
                    <a:pt x="453" y="477"/>
                  </a:cubicBezTo>
                  <a:cubicBezTo>
                    <a:pt x="501" y="489"/>
                    <a:pt x="537" y="489"/>
                    <a:pt x="584" y="489"/>
                  </a:cubicBezTo>
                  <a:cubicBezTo>
                    <a:pt x="620" y="477"/>
                    <a:pt x="656" y="477"/>
                    <a:pt x="691" y="453"/>
                  </a:cubicBezTo>
                  <a:lnTo>
                    <a:pt x="691" y="453"/>
                  </a:lnTo>
                  <a:cubicBezTo>
                    <a:pt x="656" y="501"/>
                    <a:pt x="691" y="453"/>
                    <a:pt x="703" y="549"/>
                  </a:cubicBezTo>
                  <a:lnTo>
                    <a:pt x="703" y="692"/>
                  </a:lnTo>
                  <a:cubicBezTo>
                    <a:pt x="703" y="727"/>
                    <a:pt x="691" y="787"/>
                    <a:pt x="680" y="834"/>
                  </a:cubicBezTo>
                  <a:cubicBezTo>
                    <a:pt x="656" y="870"/>
                    <a:pt x="632" y="918"/>
                    <a:pt x="620" y="965"/>
                  </a:cubicBezTo>
                  <a:cubicBezTo>
                    <a:pt x="584" y="1025"/>
                    <a:pt x="584" y="1084"/>
                    <a:pt x="584" y="1144"/>
                  </a:cubicBezTo>
                  <a:cubicBezTo>
                    <a:pt x="582" y="1142"/>
                    <a:pt x="581" y="1141"/>
                    <a:pt x="579" y="1141"/>
                  </a:cubicBezTo>
                  <a:cubicBezTo>
                    <a:pt x="570" y="1141"/>
                    <a:pt x="564" y="1171"/>
                    <a:pt x="584" y="1251"/>
                  </a:cubicBezTo>
                  <a:cubicBezTo>
                    <a:pt x="620" y="1334"/>
                    <a:pt x="715" y="1442"/>
                    <a:pt x="918" y="1442"/>
                  </a:cubicBezTo>
                  <a:cubicBezTo>
                    <a:pt x="953" y="1442"/>
                    <a:pt x="1001" y="1442"/>
                    <a:pt x="1061" y="1430"/>
                  </a:cubicBezTo>
                  <a:cubicBezTo>
                    <a:pt x="1096" y="1406"/>
                    <a:pt x="1120" y="1406"/>
                    <a:pt x="1156" y="1394"/>
                  </a:cubicBezTo>
                  <a:lnTo>
                    <a:pt x="1192" y="1382"/>
                  </a:lnTo>
                  <a:lnTo>
                    <a:pt x="1192" y="1382"/>
                  </a:lnTo>
                  <a:lnTo>
                    <a:pt x="1168" y="1394"/>
                  </a:lnTo>
                  <a:lnTo>
                    <a:pt x="1168" y="1406"/>
                  </a:lnTo>
                  <a:lnTo>
                    <a:pt x="1168" y="1442"/>
                  </a:lnTo>
                  <a:lnTo>
                    <a:pt x="1168" y="1489"/>
                  </a:lnTo>
                  <a:cubicBezTo>
                    <a:pt x="1168" y="1513"/>
                    <a:pt x="1168" y="1561"/>
                    <a:pt x="1180" y="1608"/>
                  </a:cubicBezTo>
                  <a:cubicBezTo>
                    <a:pt x="1239" y="1763"/>
                    <a:pt x="1346" y="1846"/>
                    <a:pt x="1453" y="1882"/>
                  </a:cubicBezTo>
                  <a:cubicBezTo>
                    <a:pt x="1486" y="1898"/>
                    <a:pt x="1525" y="1906"/>
                    <a:pt x="1564" y="1907"/>
                  </a:cubicBezTo>
                  <a:lnTo>
                    <a:pt x="1564" y="1907"/>
                  </a:lnTo>
                  <a:cubicBezTo>
                    <a:pt x="1966" y="2499"/>
                    <a:pt x="2457" y="2766"/>
                    <a:pt x="2775" y="2942"/>
                  </a:cubicBezTo>
                  <a:cubicBezTo>
                    <a:pt x="3132" y="3132"/>
                    <a:pt x="3323" y="3216"/>
                    <a:pt x="3323" y="3216"/>
                  </a:cubicBezTo>
                  <a:cubicBezTo>
                    <a:pt x="3323" y="3216"/>
                    <a:pt x="3156" y="3073"/>
                    <a:pt x="2942" y="2775"/>
                  </a:cubicBezTo>
                  <a:cubicBezTo>
                    <a:pt x="2656" y="2513"/>
                    <a:pt x="2192" y="2144"/>
                    <a:pt x="1894" y="1525"/>
                  </a:cubicBezTo>
                  <a:lnTo>
                    <a:pt x="1608" y="1549"/>
                  </a:lnTo>
                  <a:lnTo>
                    <a:pt x="1608" y="1561"/>
                  </a:lnTo>
                  <a:cubicBezTo>
                    <a:pt x="1608" y="1563"/>
                    <a:pt x="1608" y="1564"/>
                    <a:pt x="1607" y="1564"/>
                  </a:cubicBezTo>
                  <a:cubicBezTo>
                    <a:pt x="1605" y="1564"/>
                    <a:pt x="1599" y="1540"/>
                    <a:pt x="1608" y="1493"/>
                  </a:cubicBezTo>
                  <a:lnTo>
                    <a:pt x="1608" y="1493"/>
                  </a:lnTo>
                  <a:cubicBezTo>
                    <a:pt x="1620" y="1492"/>
                    <a:pt x="1636" y="1491"/>
                    <a:pt x="1656" y="1489"/>
                  </a:cubicBezTo>
                  <a:lnTo>
                    <a:pt x="1656" y="1465"/>
                  </a:lnTo>
                  <a:lnTo>
                    <a:pt x="1656" y="1454"/>
                  </a:lnTo>
                  <a:cubicBezTo>
                    <a:pt x="1704" y="1382"/>
                    <a:pt x="1775" y="1299"/>
                    <a:pt x="1846" y="1215"/>
                  </a:cubicBezTo>
                  <a:lnTo>
                    <a:pt x="1787" y="1096"/>
                  </a:lnTo>
                  <a:lnTo>
                    <a:pt x="1775" y="1061"/>
                  </a:lnTo>
                  <a:cubicBezTo>
                    <a:pt x="1763" y="1037"/>
                    <a:pt x="1751" y="1001"/>
                    <a:pt x="1727" y="989"/>
                  </a:cubicBezTo>
                  <a:cubicBezTo>
                    <a:pt x="1656" y="906"/>
                    <a:pt x="1549" y="858"/>
                    <a:pt x="1453" y="858"/>
                  </a:cubicBezTo>
                  <a:cubicBezTo>
                    <a:pt x="1346" y="858"/>
                    <a:pt x="1215" y="894"/>
                    <a:pt x="1108" y="953"/>
                  </a:cubicBezTo>
                  <a:lnTo>
                    <a:pt x="1049" y="977"/>
                  </a:lnTo>
                  <a:lnTo>
                    <a:pt x="1037" y="989"/>
                  </a:lnTo>
                  <a:cubicBezTo>
                    <a:pt x="1023" y="1003"/>
                    <a:pt x="1007" y="1006"/>
                    <a:pt x="993" y="1006"/>
                  </a:cubicBezTo>
                  <a:cubicBezTo>
                    <a:pt x="981" y="1006"/>
                    <a:pt x="969" y="1004"/>
                    <a:pt x="960" y="1004"/>
                  </a:cubicBezTo>
                  <a:cubicBezTo>
                    <a:pt x="952" y="1004"/>
                    <a:pt x="945" y="1006"/>
                    <a:pt x="942" y="1013"/>
                  </a:cubicBezTo>
                  <a:cubicBezTo>
                    <a:pt x="930" y="989"/>
                    <a:pt x="942" y="977"/>
                    <a:pt x="942" y="965"/>
                  </a:cubicBezTo>
                  <a:cubicBezTo>
                    <a:pt x="942" y="953"/>
                    <a:pt x="953" y="918"/>
                    <a:pt x="953" y="906"/>
                  </a:cubicBezTo>
                  <a:cubicBezTo>
                    <a:pt x="977" y="811"/>
                    <a:pt x="977" y="739"/>
                    <a:pt x="977" y="680"/>
                  </a:cubicBezTo>
                  <a:cubicBezTo>
                    <a:pt x="977" y="549"/>
                    <a:pt x="918" y="430"/>
                    <a:pt x="882" y="370"/>
                  </a:cubicBezTo>
                  <a:cubicBezTo>
                    <a:pt x="850" y="301"/>
                    <a:pt x="820" y="282"/>
                    <a:pt x="798" y="282"/>
                  </a:cubicBezTo>
                  <a:cubicBezTo>
                    <a:pt x="772" y="282"/>
                    <a:pt x="756" y="311"/>
                    <a:pt x="763" y="311"/>
                  </a:cubicBezTo>
                  <a:cubicBezTo>
                    <a:pt x="703" y="358"/>
                    <a:pt x="632" y="370"/>
                    <a:pt x="584" y="382"/>
                  </a:cubicBezTo>
                  <a:lnTo>
                    <a:pt x="465" y="382"/>
                  </a:lnTo>
                  <a:cubicBezTo>
                    <a:pt x="394" y="370"/>
                    <a:pt x="322" y="358"/>
                    <a:pt x="275" y="322"/>
                  </a:cubicBezTo>
                  <a:cubicBezTo>
                    <a:pt x="168" y="263"/>
                    <a:pt x="108" y="203"/>
                    <a:pt x="84" y="144"/>
                  </a:cubicBezTo>
                  <a:cubicBezTo>
                    <a:pt x="25" y="37"/>
                    <a:pt x="25" y="1"/>
                    <a:pt x="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56"/>
            <p:cNvSpPr/>
            <p:nvPr/>
          </p:nvSpPr>
          <p:spPr>
            <a:xfrm>
              <a:off x="4916975" y="2278100"/>
              <a:ext cx="94975" cy="186650"/>
            </a:xfrm>
            <a:custGeom>
              <a:avLst/>
              <a:gdLst/>
              <a:ahLst/>
              <a:cxnLst/>
              <a:rect l="l" t="t" r="r" b="b"/>
              <a:pathLst>
                <a:path w="3799" h="7466" extrusionOk="0">
                  <a:moveTo>
                    <a:pt x="0" y="0"/>
                  </a:moveTo>
                  <a:cubicBezTo>
                    <a:pt x="0" y="0"/>
                    <a:pt x="655" y="1774"/>
                    <a:pt x="1691" y="3834"/>
                  </a:cubicBezTo>
                  <a:cubicBezTo>
                    <a:pt x="2739" y="5906"/>
                    <a:pt x="3798" y="7465"/>
                    <a:pt x="3798" y="7465"/>
                  </a:cubicBezTo>
                  <a:cubicBezTo>
                    <a:pt x="3798" y="7465"/>
                    <a:pt x="3156" y="5679"/>
                    <a:pt x="2096" y="3631"/>
                  </a:cubicBezTo>
                  <a:cubicBezTo>
                    <a:pt x="1048" y="1572"/>
                    <a:pt x="1"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56"/>
            <p:cNvSpPr/>
            <p:nvPr/>
          </p:nvSpPr>
          <p:spPr>
            <a:xfrm>
              <a:off x="5015500" y="2480800"/>
              <a:ext cx="23525" cy="41975"/>
            </a:xfrm>
            <a:custGeom>
              <a:avLst/>
              <a:gdLst/>
              <a:ahLst/>
              <a:cxnLst/>
              <a:rect l="l" t="t" r="r" b="b"/>
              <a:pathLst>
                <a:path w="941" h="1679" extrusionOk="0">
                  <a:moveTo>
                    <a:pt x="0" y="0"/>
                  </a:moveTo>
                  <a:lnTo>
                    <a:pt x="0" y="0"/>
                  </a:lnTo>
                  <a:cubicBezTo>
                    <a:pt x="0" y="0"/>
                    <a:pt x="12" y="488"/>
                    <a:pt x="274" y="953"/>
                  </a:cubicBezTo>
                  <a:cubicBezTo>
                    <a:pt x="524" y="1417"/>
                    <a:pt x="941" y="1679"/>
                    <a:pt x="941" y="1679"/>
                  </a:cubicBezTo>
                  <a:cubicBezTo>
                    <a:pt x="941" y="1679"/>
                    <a:pt x="929" y="1191"/>
                    <a:pt x="667" y="726"/>
                  </a:cubicBezTo>
                  <a:cubicBezTo>
                    <a:pt x="417" y="274"/>
                    <a:pt x="0" y="0"/>
                    <a:pt x="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56"/>
            <p:cNvSpPr/>
            <p:nvPr/>
          </p:nvSpPr>
          <p:spPr>
            <a:xfrm>
              <a:off x="5043475" y="2540625"/>
              <a:ext cx="18175" cy="25025"/>
            </a:xfrm>
            <a:custGeom>
              <a:avLst/>
              <a:gdLst/>
              <a:ahLst/>
              <a:cxnLst/>
              <a:rect l="l" t="t" r="r" b="b"/>
              <a:pathLst>
                <a:path w="727" h="1001" extrusionOk="0">
                  <a:moveTo>
                    <a:pt x="36" y="0"/>
                  </a:moveTo>
                  <a:cubicBezTo>
                    <a:pt x="36" y="0"/>
                    <a:pt x="1" y="346"/>
                    <a:pt x="179" y="631"/>
                  </a:cubicBezTo>
                  <a:cubicBezTo>
                    <a:pt x="346" y="893"/>
                    <a:pt x="679" y="1000"/>
                    <a:pt x="679" y="1000"/>
                  </a:cubicBezTo>
                  <a:cubicBezTo>
                    <a:pt x="679" y="1000"/>
                    <a:pt x="727" y="643"/>
                    <a:pt x="548" y="381"/>
                  </a:cubicBezTo>
                  <a:cubicBezTo>
                    <a:pt x="382" y="108"/>
                    <a:pt x="36" y="0"/>
                    <a:pt x="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56"/>
            <p:cNvSpPr/>
            <p:nvPr/>
          </p:nvSpPr>
          <p:spPr>
            <a:xfrm>
              <a:off x="3961800" y="2745100"/>
              <a:ext cx="180100" cy="208700"/>
            </a:xfrm>
            <a:custGeom>
              <a:avLst/>
              <a:gdLst/>
              <a:ahLst/>
              <a:cxnLst/>
              <a:rect l="l" t="t" r="r" b="b"/>
              <a:pathLst>
                <a:path w="7204" h="8348" extrusionOk="0">
                  <a:moveTo>
                    <a:pt x="7203" y="1"/>
                  </a:moveTo>
                  <a:cubicBezTo>
                    <a:pt x="7203" y="1"/>
                    <a:pt x="6620" y="263"/>
                    <a:pt x="5715" y="751"/>
                  </a:cubicBezTo>
                  <a:cubicBezTo>
                    <a:pt x="4810" y="1263"/>
                    <a:pt x="3524" y="2001"/>
                    <a:pt x="2370" y="3132"/>
                  </a:cubicBezTo>
                  <a:cubicBezTo>
                    <a:pt x="1203" y="4287"/>
                    <a:pt x="488" y="5621"/>
                    <a:pt x="226" y="6645"/>
                  </a:cubicBezTo>
                  <a:cubicBezTo>
                    <a:pt x="95" y="7168"/>
                    <a:pt x="36" y="7585"/>
                    <a:pt x="12" y="7883"/>
                  </a:cubicBezTo>
                  <a:cubicBezTo>
                    <a:pt x="0" y="8180"/>
                    <a:pt x="0" y="8347"/>
                    <a:pt x="0" y="8347"/>
                  </a:cubicBezTo>
                  <a:cubicBezTo>
                    <a:pt x="0" y="8347"/>
                    <a:pt x="12" y="8180"/>
                    <a:pt x="72" y="7895"/>
                  </a:cubicBezTo>
                  <a:cubicBezTo>
                    <a:pt x="131" y="7621"/>
                    <a:pt x="238" y="7216"/>
                    <a:pt x="429" y="6740"/>
                  </a:cubicBezTo>
                  <a:cubicBezTo>
                    <a:pt x="786" y="5787"/>
                    <a:pt x="1560" y="4561"/>
                    <a:pt x="2679" y="3478"/>
                  </a:cubicBezTo>
                  <a:cubicBezTo>
                    <a:pt x="3798" y="2382"/>
                    <a:pt x="4977" y="1561"/>
                    <a:pt x="5822" y="965"/>
                  </a:cubicBezTo>
                  <a:cubicBezTo>
                    <a:pt x="6668" y="370"/>
                    <a:pt x="7203" y="1"/>
                    <a:pt x="720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56"/>
            <p:cNvSpPr/>
            <p:nvPr/>
          </p:nvSpPr>
          <p:spPr>
            <a:xfrm>
              <a:off x="3951675" y="2765350"/>
              <a:ext cx="96750" cy="141400"/>
            </a:xfrm>
            <a:custGeom>
              <a:avLst/>
              <a:gdLst/>
              <a:ahLst/>
              <a:cxnLst/>
              <a:rect l="l" t="t" r="r" b="b"/>
              <a:pathLst>
                <a:path w="3870" h="5656" extrusionOk="0">
                  <a:moveTo>
                    <a:pt x="3870" y="1"/>
                  </a:moveTo>
                  <a:cubicBezTo>
                    <a:pt x="3870" y="1"/>
                    <a:pt x="3548" y="227"/>
                    <a:pt x="3036" y="620"/>
                  </a:cubicBezTo>
                  <a:cubicBezTo>
                    <a:pt x="2560" y="1036"/>
                    <a:pt x="1941" y="1655"/>
                    <a:pt x="1382" y="2465"/>
                  </a:cubicBezTo>
                  <a:cubicBezTo>
                    <a:pt x="846" y="3263"/>
                    <a:pt x="489" y="4084"/>
                    <a:pt x="286" y="4680"/>
                  </a:cubicBezTo>
                  <a:cubicBezTo>
                    <a:pt x="72" y="5275"/>
                    <a:pt x="0" y="5656"/>
                    <a:pt x="0" y="5656"/>
                  </a:cubicBezTo>
                  <a:cubicBezTo>
                    <a:pt x="0" y="5656"/>
                    <a:pt x="191" y="5323"/>
                    <a:pt x="489" y="4763"/>
                  </a:cubicBezTo>
                  <a:cubicBezTo>
                    <a:pt x="810" y="4215"/>
                    <a:pt x="1251" y="3489"/>
                    <a:pt x="1774" y="2715"/>
                  </a:cubicBezTo>
                  <a:cubicBezTo>
                    <a:pt x="2310" y="1941"/>
                    <a:pt x="2834" y="1251"/>
                    <a:pt x="3215" y="774"/>
                  </a:cubicBezTo>
                  <a:cubicBezTo>
                    <a:pt x="3620" y="298"/>
                    <a:pt x="3870" y="1"/>
                    <a:pt x="38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56"/>
            <p:cNvSpPr/>
            <p:nvPr/>
          </p:nvSpPr>
          <p:spPr>
            <a:xfrm>
              <a:off x="3953750" y="2776950"/>
              <a:ext cx="50625" cy="74450"/>
            </a:xfrm>
            <a:custGeom>
              <a:avLst/>
              <a:gdLst/>
              <a:ahLst/>
              <a:cxnLst/>
              <a:rect l="l" t="t" r="r" b="b"/>
              <a:pathLst>
                <a:path w="2025" h="2978" extrusionOk="0">
                  <a:moveTo>
                    <a:pt x="2025" y="1"/>
                  </a:moveTo>
                  <a:cubicBezTo>
                    <a:pt x="2025" y="1"/>
                    <a:pt x="1822" y="96"/>
                    <a:pt x="1549" y="287"/>
                  </a:cubicBezTo>
                  <a:cubicBezTo>
                    <a:pt x="1263" y="489"/>
                    <a:pt x="918" y="799"/>
                    <a:pt x="620" y="1239"/>
                  </a:cubicBezTo>
                  <a:cubicBezTo>
                    <a:pt x="334" y="1668"/>
                    <a:pt x="179" y="2108"/>
                    <a:pt x="84" y="2442"/>
                  </a:cubicBezTo>
                  <a:cubicBezTo>
                    <a:pt x="13" y="2775"/>
                    <a:pt x="1" y="2977"/>
                    <a:pt x="1" y="2977"/>
                  </a:cubicBezTo>
                  <a:cubicBezTo>
                    <a:pt x="1" y="2977"/>
                    <a:pt x="441" y="2311"/>
                    <a:pt x="1013" y="1489"/>
                  </a:cubicBezTo>
                  <a:cubicBezTo>
                    <a:pt x="1560" y="668"/>
                    <a:pt x="2025" y="1"/>
                    <a:pt x="202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56"/>
            <p:cNvSpPr/>
            <p:nvPr/>
          </p:nvSpPr>
          <p:spPr>
            <a:xfrm>
              <a:off x="3960300" y="2769225"/>
              <a:ext cx="20875" cy="33650"/>
            </a:xfrm>
            <a:custGeom>
              <a:avLst/>
              <a:gdLst/>
              <a:ahLst/>
              <a:cxnLst/>
              <a:rect l="l" t="t" r="r" b="b"/>
              <a:pathLst>
                <a:path w="835" h="1346" extrusionOk="0">
                  <a:moveTo>
                    <a:pt x="810" y="0"/>
                  </a:moveTo>
                  <a:lnTo>
                    <a:pt x="810" y="0"/>
                  </a:lnTo>
                  <a:cubicBezTo>
                    <a:pt x="810" y="0"/>
                    <a:pt x="429" y="191"/>
                    <a:pt x="227" y="560"/>
                  </a:cubicBezTo>
                  <a:cubicBezTo>
                    <a:pt x="1" y="941"/>
                    <a:pt x="36" y="1346"/>
                    <a:pt x="36" y="1346"/>
                  </a:cubicBezTo>
                  <a:cubicBezTo>
                    <a:pt x="36" y="1346"/>
                    <a:pt x="405" y="1155"/>
                    <a:pt x="608" y="786"/>
                  </a:cubicBezTo>
                  <a:cubicBezTo>
                    <a:pt x="834" y="417"/>
                    <a:pt x="810" y="0"/>
                    <a:pt x="81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56"/>
            <p:cNvSpPr/>
            <p:nvPr/>
          </p:nvSpPr>
          <p:spPr>
            <a:xfrm>
              <a:off x="3959125" y="2012575"/>
              <a:ext cx="207475" cy="176550"/>
            </a:xfrm>
            <a:custGeom>
              <a:avLst/>
              <a:gdLst/>
              <a:ahLst/>
              <a:cxnLst/>
              <a:rect l="l" t="t" r="r" b="b"/>
              <a:pathLst>
                <a:path w="8299" h="7062" extrusionOk="0">
                  <a:moveTo>
                    <a:pt x="8299" y="1"/>
                  </a:moveTo>
                  <a:cubicBezTo>
                    <a:pt x="8299" y="1"/>
                    <a:pt x="8144" y="36"/>
                    <a:pt x="7846" y="108"/>
                  </a:cubicBezTo>
                  <a:cubicBezTo>
                    <a:pt x="7561" y="167"/>
                    <a:pt x="7168" y="275"/>
                    <a:pt x="6691" y="453"/>
                  </a:cubicBezTo>
                  <a:cubicBezTo>
                    <a:pt x="6215" y="620"/>
                    <a:pt x="5644" y="870"/>
                    <a:pt x="5048" y="1191"/>
                  </a:cubicBezTo>
                  <a:cubicBezTo>
                    <a:pt x="4465" y="1537"/>
                    <a:pt x="3846" y="1953"/>
                    <a:pt x="3239" y="2465"/>
                  </a:cubicBezTo>
                  <a:cubicBezTo>
                    <a:pt x="2643" y="2965"/>
                    <a:pt x="2131" y="3513"/>
                    <a:pt x="1703" y="4061"/>
                  </a:cubicBezTo>
                  <a:cubicBezTo>
                    <a:pt x="1286" y="4596"/>
                    <a:pt x="953" y="5108"/>
                    <a:pt x="703" y="5561"/>
                  </a:cubicBezTo>
                  <a:cubicBezTo>
                    <a:pt x="452" y="6001"/>
                    <a:pt x="274" y="6382"/>
                    <a:pt x="167" y="6644"/>
                  </a:cubicBezTo>
                  <a:cubicBezTo>
                    <a:pt x="60" y="6918"/>
                    <a:pt x="0" y="7061"/>
                    <a:pt x="0" y="7061"/>
                  </a:cubicBezTo>
                  <a:cubicBezTo>
                    <a:pt x="0" y="7061"/>
                    <a:pt x="83" y="6930"/>
                    <a:pt x="226" y="6692"/>
                  </a:cubicBezTo>
                  <a:cubicBezTo>
                    <a:pt x="357" y="6454"/>
                    <a:pt x="583" y="6109"/>
                    <a:pt x="881" y="5692"/>
                  </a:cubicBezTo>
                  <a:cubicBezTo>
                    <a:pt x="1167" y="5287"/>
                    <a:pt x="1536" y="4811"/>
                    <a:pt x="1988" y="4323"/>
                  </a:cubicBezTo>
                  <a:cubicBezTo>
                    <a:pt x="2441" y="3834"/>
                    <a:pt x="2953" y="3311"/>
                    <a:pt x="3536" y="2822"/>
                  </a:cubicBezTo>
                  <a:cubicBezTo>
                    <a:pt x="4108" y="2334"/>
                    <a:pt x="4703" y="1894"/>
                    <a:pt x="5263" y="1537"/>
                  </a:cubicBezTo>
                  <a:cubicBezTo>
                    <a:pt x="5822" y="1179"/>
                    <a:pt x="6346" y="882"/>
                    <a:pt x="6787" y="667"/>
                  </a:cubicBezTo>
                  <a:cubicBezTo>
                    <a:pt x="7239" y="441"/>
                    <a:pt x="7608" y="275"/>
                    <a:pt x="7882" y="167"/>
                  </a:cubicBezTo>
                  <a:cubicBezTo>
                    <a:pt x="8144" y="60"/>
                    <a:pt x="8299" y="1"/>
                    <a:pt x="8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56"/>
            <p:cNvSpPr/>
            <p:nvPr/>
          </p:nvSpPr>
          <p:spPr>
            <a:xfrm>
              <a:off x="3962100" y="2081925"/>
              <a:ext cx="147650" cy="145000"/>
            </a:xfrm>
            <a:custGeom>
              <a:avLst/>
              <a:gdLst/>
              <a:ahLst/>
              <a:cxnLst/>
              <a:rect l="l" t="t" r="r" b="b"/>
              <a:pathLst>
                <a:path w="5906" h="5800" extrusionOk="0">
                  <a:moveTo>
                    <a:pt x="5906" y="1"/>
                  </a:moveTo>
                  <a:lnTo>
                    <a:pt x="5906" y="1"/>
                  </a:lnTo>
                  <a:cubicBezTo>
                    <a:pt x="5906" y="1"/>
                    <a:pt x="5798" y="48"/>
                    <a:pt x="5596" y="132"/>
                  </a:cubicBezTo>
                  <a:cubicBezTo>
                    <a:pt x="5406" y="215"/>
                    <a:pt x="5108" y="322"/>
                    <a:pt x="4763" y="489"/>
                  </a:cubicBezTo>
                  <a:cubicBezTo>
                    <a:pt x="4084" y="834"/>
                    <a:pt x="3155" y="1394"/>
                    <a:pt x="2322" y="2263"/>
                  </a:cubicBezTo>
                  <a:cubicBezTo>
                    <a:pt x="1476" y="3108"/>
                    <a:pt x="941" y="4061"/>
                    <a:pt x="607" y="4751"/>
                  </a:cubicBezTo>
                  <a:cubicBezTo>
                    <a:pt x="453" y="5085"/>
                    <a:pt x="310" y="5359"/>
                    <a:pt x="203" y="5537"/>
                  </a:cubicBezTo>
                  <a:cubicBezTo>
                    <a:pt x="83" y="5716"/>
                    <a:pt x="0" y="5799"/>
                    <a:pt x="0" y="5799"/>
                  </a:cubicBezTo>
                  <a:cubicBezTo>
                    <a:pt x="0" y="5799"/>
                    <a:pt x="95" y="5752"/>
                    <a:pt x="238" y="5585"/>
                  </a:cubicBezTo>
                  <a:cubicBezTo>
                    <a:pt x="405" y="5418"/>
                    <a:pt x="595" y="5168"/>
                    <a:pt x="810" y="4859"/>
                  </a:cubicBezTo>
                  <a:cubicBezTo>
                    <a:pt x="1226" y="4216"/>
                    <a:pt x="1834" y="3382"/>
                    <a:pt x="2631" y="2561"/>
                  </a:cubicBezTo>
                  <a:cubicBezTo>
                    <a:pt x="3429" y="1739"/>
                    <a:pt x="4239" y="1108"/>
                    <a:pt x="4870" y="668"/>
                  </a:cubicBezTo>
                  <a:cubicBezTo>
                    <a:pt x="5179" y="465"/>
                    <a:pt x="5453" y="287"/>
                    <a:pt x="5632" y="179"/>
                  </a:cubicBezTo>
                  <a:cubicBezTo>
                    <a:pt x="5810" y="60"/>
                    <a:pt x="5906" y="1"/>
                    <a:pt x="59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56"/>
            <p:cNvSpPr/>
            <p:nvPr/>
          </p:nvSpPr>
          <p:spPr>
            <a:xfrm>
              <a:off x="3957025" y="2150100"/>
              <a:ext cx="96475" cy="110450"/>
            </a:xfrm>
            <a:custGeom>
              <a:avLst/>
              <a:gdLst/>
              <a:ahLst/>
              <a:cxnLst/>
              <a:rect l="l" t="t" r="r" b="b"/>
              <a:pathLst>
                <a:path w="3859" h="4418" extrusionOk="0">
                  <a:moveTo>
                    <a:pt x="3858" y="0"/>
                  </a:moveTo>
                  <a:cubicBezTo>
                    <a:pt x="3858" y="0"/>
                    <a:pt x="3561" y="131"/>
                    <a:pt x="3096" y="417"/>
                  </a:cubicBezTo>
                  <a:cubicBezTo>
                    <a:pt x="2632" y="715"/>
                    <a:pt x="2037" y="1191"/>
                    <a:pt x="1489" y="1810"/>
                  </a:cubicBezTo>
                  <a:cubicBezTo>
                    <a:pt x="941" y="2453"/>
                    <a:pt x="548" y="3108"/>
                    <a:pt x="322" y="3596"/>
                  </a:cubicBezTo>
                  <a:cubicBezTo>
                    <a:pt x="84" y="4096"/>
                    <a:pt x="1" y="4418"/>
                    <a:pt x="1" y="4418"/>
                  </a:cubicBezTo>
                  <a:cubicBezTo>
                    <a:pt x="1" y="4418"/>
                    <a:pt x="191" y="4156"/>
                    <a:pt x="525" y="3715"/>
                  </a:cubicBezTo>
                  <a:cubicBezTo>
                    <a:pt x="846" y="3298"/>
                    <a:pt x="1310" y="2739"/>
                    <a:pt x="1834" y="2132"/>
                  </a:cubicBezTo>
                  <a:cubicBezTo>
                    <a:pt x="2346" y="1512"/>
                    <a:pt x="2858" y="977"/>
                    <a:pt x="3227" y="608"/>
                  </a:cubicBezTo>
                  <a:cubicBezTo>
                    <a:pt x="3620" y="239"/>
                    <a:pt x="3858" y="0"/>
                    <a:pt x="38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56"/>
            <p:cNvSpPr/>
            <p:nvPr/>
          </p:nvSpPr>
          <p:spPr>
            <a:xfrm>
              <a:off x="3958525" y="2201000"/>
              <a:ext cx="77700" cy="87225"/>
            </a:xfrm>
            <a:custGeom>
              <a:avLst/>
              <a:gdLst/>
              <a:ahLst/>
              <a:cxnLst/>
              <a:rect l="l" t="t" r="r" b="b"/>
              <a:pathLst>
                <a:path w="3108" h="3489" extrusionOk="0">
                  <a:moveTo>
                    <a:pt x="3108" y="0"/>
                  </a:moveTo>
                  <a:cubicBezTo>
                    <a:pt x="3108" y="0"/>
                    <a:pt x="2870" y="119"/>
                    <a:pt x="2501" y="358"/>
                  </a:cubicBezTo>
                  <a:cubicBezTo>
                    <a:pt x="2143" y="584"/>
                    <a:pt x="1667" y="953"/>
                    <a:pt x="1215" y="1441"/>
                  </a:cubicBezTo>
                  <a:cubicBezTo>
                    <a:pt x="786" y="1929"/>
                    <a:pt x="476" y="2453"/>
                    <a:pt x="286" y="2846"/>
                  </a:cubicBezTo>
                  <a:cubicBezTo>
                    <a:pt x="84" y="3227"/>
                    <a:pt x="0" y="3489"/>
                    <a:pt x="0" y="3489"/>
                  </a:cubicBezTo>
                  <a:cubicBezTo>
                    <a:pt x="0" y="3489"/>
                    <a:pt x="703" y="2691"/>
                    <a:pt x="1560" y="1739"/>
                  </a:cubicBezTo>
                  <a:cubicBezTo>
                    <a:pt x="2405" y="774"/>
                    <a:pt x="3108" y="0"/>
                    <a:pt x="310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56"/>
            <p:cNvSpPr/>
            <p:nvPr/>
          </p:nvSpPr>
          <p:spPr>
            <a:xfrm>
              <a:off x="3969225" y="2252800"/>
              <a:ext cx="44075" cy="52700"/>
            </a:xfrm>
            <a:custGeom>
              <a:avLst/>
              <a:gdLst/>
              <a:ahLst/>
              <a:cxnLst/>
              <a:rect l="l" t="t" r="r" b="b"/>
              <a:pathLst>
                <a:path w="1763" h="2108" extrusionOk="0">
                  <a:moveTo>
                    <a:pt x="1763" y="0"/>
                  </a:moveTo>
                  <a:cubicBezTo>
                    <a:pt x="1763" y="0"/>
                    <a:pt x="1596" y="60"/>
                    <a:pt x="1382" y="191"/>
                  </a:cubicBezTo>
                  <a:cubicBezTo>
                    <a:pt x="1168" y="321"/>
                    <a:pt x="882" y="548"/>
                    <a:pt x="632" y="845"/>
                  </a:cubicBezTo>
                  <a:cubicBezTo>
                    <a:pt x="370" y="1143"/>
                    <a:pt x="215" y="1464"/>
                    <a:pt x="120" y="1703"/>
                  </a:cubicBezTo>
                  <a:cubicBezTo>
                    <a:pt x="37" y="1941"/>
                    <a:pt x="1" y="2107"/>
                    <a:pt x="1" y="2107"/>
                  </a:cubicBezTo>
                  <a:cubicBezTo>
                    <a:pt x="1" y="2107"/>
                    <a:pt x="132" y="2000"/>
                    <a:pt x="310" y="1822"/>
                  </a:cubicBezTo>
                  <a:cubicBezTo>
                    <a:pt x="513" y="1643"/>
                    <a:pt x="751" y="1405"/>
                    <a:pt x="989" y="1131"/>
                  </a:cubicBezTo>
                  <a:cubicBezTo>
                    <a:pt x="1227" y="845"/>
                    <a:pt x="1418" y="560"/>
                    <a:pt x="1549" y="357"/>
                  </a:cubicBezTo>
                  <a:cubicBezTo>
                    <a:pt x="1680" y="143"/>
                    <a:pt x="1763" y="0"/>
                    <a:pt x="176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56"/>
            <p:cNvSpPr/>
            <p:nvPr/>
          </p:nvSpPr>
          <p:spPr>
            <a:xfrm>
              <a:off x="4234450" y="2011325"/>
              <a:ext cx="372675" cy="76300"/>
            </a:xfrm>
            <a:custGeom>
              <a:avLst/>
              <a:gdLst/>
              <a:ahLst/>
              <a:cxnLst/>
              <a:rect l="l" t="t" r="r" b="b"/>
              <a:pathLst>
                <a:path w="14907" h="3052" extrusionOk="0">
                  <a:moveTo>
                    <a:pt x="2439" y="1"/>
                  </a:moveTo>
                  <a:cubicBezTo>
                    <a:pt x="2371" y="1"/>
                    <a:pt x="2304" y="1"/>
                    <a:pt x="2239" y="3"/>
                  </a:cubicBezTo>
                  <a:cubicBezTo>
                    <a:pt x="1536" y="3"/>
                    <a:pt x="989" y="51"/>
                    <a:pt x="596" y="134"/>
                  </a:cubicBezTo>
                  <a:cubicBezTo>
                    <a:pt x="215" y="194"/>
                    <a:pt x="0" y="253"/>
                    <a:pt x="0" y="253"/>
                  </a:cubicBezTo>
                  <a:cubicBezTo>
                    <a:pt x="0" y="253"/>
                    <a:pt x="215" y="217"/>
                    <a:pt x="596" y="194"/>
                  </a:cubicBezTo>
                  <a:cubicBezTo>
                    <a:pt x="778" y="177"/>
                    <a:pt x="994" y="168"/>
                    <a:pt x="1242" y="168"/>
                  </a:cubicBezTo>
                  <a:cubicBezTo>
                    <a:pt x="1528" y="168"/>
                    <a:pt x="1857" y="180"/>
                    <a:pt x="2227" y="205"/>
                  </a:cubicBezTo>
                  <a:cubicBezTo>
                    <a:pt x="3608" y="301"/>
                    <a:pt x="5453" y="741"/>
                    <a:pt x="7442" y="1384"/>
                  </a:cubicBezTo>
                  <a:cubicBezTo>
                    <a:pt x="9454" y="2039"/>
                    <a:pt x="11287" y="2599"/>
                    <a:pt x="12669" y="2825"/>
                  </a:cubicBezTo>
                  <a:cubicBezTo>
                    <a:pt x="13359" y="2944"/>
                    <a:pt x="13919" y="3003"/>
                    <a:pt x="14312" y="3015"/>
                  </a:cubicBezTo>
                  <a:cubicBezTo>
                    <a:pt x="14693" y="3051"/>
                    <a:pt x="14907" y="3051"/>
                    <a:pt x="14907" y="3051"/>
                  </a:cubicBezTo>
                  <a:cubicBezTo>
                    <a:pt x="14907" y="3051"/>
                    <a:pt x="14681" y="3003"/>
                    <a:pt x="14312" y="2980"/>
                  </a:cubicBezTo>
                  <a:cubicBezTo>
                    <a:pt x="13931" y="2896"/>
                    <a:pt x="13383" y="2801"/>
                    <a:pt x="12716" y="2622"/>
                  </a:cubicBezTo>
                  <a:cubicBezTo>
                    <a:pt x="11371" y="2289"/>
                    <a:pt x="9585" y="1622"/>
                    <a:pt x="7585" y="967"/>
                  </a:cubicBezTo>
                  <a:cubicBezTo>
                    <a:pt x="5667" y="343"/>
                    <a:pt x="3815" y="1"/>
                    <a:pt x="243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56"/>
            <p:cNvSpPr/>
            <p:nvPr/>
          </p:nvSpPr>
          <p:spPr>
            <a:xfrm>
              <a:off x="4323750" y="2032700"/>
              <a:ext cx="186650" cy="45975"/>
            </a:xfrm>
            <a:custGeom>
              <a:avLst/>
              <a:gdLst/>
              <a:ahLst/>
              <a:cxnLst/>
              <a:rect l="l" t="t" r="r" b="b"/>
              <a:pathLst>
                <a:path w="7466" h="1839" extrusionOk="0">
                  <a:moveTo>
                    <a:pt x="489" y="0"/>
                  </a:moveTo>
                  <a:cubicBezTo>
                    <a:pt x="418" y="0"/>
                    <a:pt x="354" y="2"/>
                    <a:pt x="298" y="5"/>
                  </a:cubicBezTo>
                  <a:cubicBezTo>
                    <a:pt x="107" y="17"/>
                    <a:pt x="0" y="17"/>
                    <a:pt x="0" y="17"/>
                  </a:cubicBezTo>
                  <a:cubicBezTo>
                    <a:pt x="0" y="17"/>
                    <a:pt x="107" y="41"/>
                    <a:pt x="298" y="77"/>
                  </a:cubicBezTo>
                  <a:cubicBezTo>
                    <a:pt x="500" y="124"/>
                    <a:pt x="762" y="184"/>
                    <a:pt x="1107" y="255"/>
                  </a:cubicBezTo>
                  <a:cubicBezTo>
                    <a:pt x="1786" y="410"/>
                    <a:pt x="2703" y="672"/>
                    <a:pt x="3715" y="970"/>
                  </a:cubicBezTo>
                  <a:cubicBezTo>
                    <a:pt x="4727" y="1267"/>
                    <a:pt x="5656" y="1505"/>
                    <a:pt x="6346" y="1648"/>
                  </a:cubicBezTo>
                  <a:cubicBezTo>
                    <a:pt x="7025" y="1791"/>
                    <a:pt x="7465" y="1839"/>
                    <a:pt x="7465" y="1839"/>
                  </a:cubicBezTo>
                  <a:cubicBezTo>
                    <a:pt x="7465" y="1839"/>
                    <a:pt x="7061" y="1672"/>
                    <a:pt x="6406" y="1422"/>
                  </a:cubicBezTo>
                  <a:cubicBezTo>
                    <a:pt x="5751" y="1172"/>
                    <a:pt x="4858" y="827"/>
                    <a:pt x="3822" y="529"/>
                  </a:cubicBezTo>
                  <a:cubicBezTo>
                    <a:pt x="2798" y="232"/>
                    <a:pt x="1834" y="65"/>
                    <a:pt x="1131" y="17"/>
                  </a:cubicBezTo>
                  <a:cubicBezTo>
                    <a:pt x="879" y="9"/>
                    <a:pt x="662" y="0"/>
                    <a:pt x="48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56"/>
            <p:cNvSpPr/>
            <p:nvPr/>
          </p:nvSpPr>
          <p:spPr>
            <a:xfrm>
              <a:off x="4432975" y="2078975"/>
              <a:ext cx="53900" cy="15825"/>
            </a:xfrm>
            <a:custGeom>
              <a:avLst/>
              <a:gdLst/>
              <a:ahLst/>
              <a:cxnLst/>
              <a:rect l="l" t="t" r="r" b="b"/>
              <a:pathLst>
                <a:path w="2156" h="633" extrusionOk="0">
                  <a:moveTo>
                    <a:pt x="264" y="0"/>
                  </a:moveTo>
                  <a:cubicBezTo>
                    <a:pt x="102" y="0"/>
                    <a:pt x="1" y="12"/>
                    <a:pt x="1" y="12"/>
                  </a:cubicBezTo>
                  <a:cubicBezTo>
                    <a:pt x="1" y="12"/>
                    <a:pt x="394" y="393"/>
                    <a:pt x="1013" y="547"/>
                  </a:cubicBezTo>
                  <a:cubicBezTo>
                    <a:pt x="1249" y="612"/>
                    <a:pt x="1474" y="632"/>
                    <a:pt x="1662" y="632"/>
                  </a:cubicBezTo>
                  <a:cubicBezTo>
                    <a:pt x="1956" y="632"/>
                    <a:pt x="2156" y="583"/>
                    <a:pt x="2156" y="583"/>
                  </a:cubicBezTo>
                  <a:cubicBezTo>
                    <a:pt x="2156" y="583"/>
                    <a:pt x="1703" y="274"/>
                    <a:pt x="1108" y="107"/>
                  </a:cubicBezTo>
                  <a:cubicBezTo>
                    <a:pt x="785" y="19"/>
                    <a:pt x="473" y="0"/>
                    <a:pt x="26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56"/>
            <p:cNvSpPr/>
            <p:nvPr/>
          </p:nvSpPr>
          <p:spPr>
            <a:xfrm>
              <a:off x="4279100" y="2676175"/>
              <a:ext cx="474475" cy="52000"/>
            </a:xfrm>
            <a:custGeom>
              <a:avLst/>
              <a:gdLst/>
              <a:ahLst/>
              <a:cxnLst/>
              <a:rect l="l" t="t" r="r" b="b"/>
              <a:pathLst>
                <a:path w="18979" h="2080" extrusionOk="0">
                  <a:moveTo>
                    <a:pt x="6526" y="0"/>
                  </a:moveTo>
                  <a:cubicBezTo>
                    <a:pt x="5097" y="0"/>
                    <a:pt x="3820" y="74"/>
                    <a:pt x="2786" y="174"/>
                  </a:cubicBezTo>
                  <a:cubicBezTo>
                    <a:pt x="1929" y="270"/>
                    <a:pt x="1227" y="353"/>
                    <a:pt x="750" y="436"/>
                  </a:cubicBezTo>
                  <a:cubicBezTo>
                    <a:pt x="274" y="508"/>
                    <a:pt x="0" y="555"/>
                    <a:pt x="0" y="555"/>
                  </a:cubicBezTo>
                  <a:cubicBezTo>
                    <a:pt x="0" y="555"/>
                    <a:pt x="274" y="531"/>
                    <a:pt x="762" y="508"/>
                  </a:cubicBezTo>
                  <a:cubicBezTo>
                    <a:pt x="1250" y="472"/>
                    <a:pt x="1953" y="448"/>
                    <a:pt x="2810" y="412"/>
                  </a:cubicBezTo>
                  <a:cubicBezTo>
                    <a:pt x="3287" y="399"/>
                    <a:pt x="3815" y="392"/>
                    <a:pt x="4386" y="392"/>
                  </a:cubicBezTo>
                  <a:cubicBezTo>
                    <a:pt x="5881" y="392"/>
                    <a:pt x="7665" y="444"/>
                    <a:pt x="9561" y="591"/>
                  </a:cubicBezTo>
                  <a:cubicBezTo>
                    <a:pt x="12180" y="817"/>
                    <a:pt x="14538" y="1174"/>
                    <a:pt x="16240" y="1496"/>
                  </a:cubicBezTo>
                  <a:cubicBezTo>
                    <a:pt x="17086" y="1663"/>
                    <a:pt x="17776" y="1817"/>
                    <a:pt x="18253" y="1924"/>
                  </a:cubicBezTo>
                  <a:cubicBezTo>
                    <a:pt x="18717" y="2020"/>
                    <a:pt x="18979" y="2079"/>
                    <a:pt x="18979" y="2079"/>
                  </a:cubicBezTo>
                  <a:cubicBezTo>
                    <a:pt x="18979" y="2079"/>
                    <a:pt x="18729" y="2008"/>
                    <a:pt x="18253" y="1817"/>
                  </a:cubicBezTo>
                  <a:cubicBezTo>
                    <a:pt x="17788" y="1663"/>
                    <a:pt x="17121" y="1472"/>
                    <a:pt x="16264" y="1246"/>
                  </a:cubicBezTo>
                  <a:cubicBezTo>
                    <a:pt x="14585" y="817"/>
                    <a:pt x="12216" y="329"/>
                    <a:pt x="9573" y="115"/>
                  </a:cubicBezTo>
                  <a:cubicBezTo>
                    <a:pt x="8508" y="34"/>
                    <a:pt x="7483" y="0"/>
                    <a:pt x="65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56"/>
            <p:cNvSpPr/>
            <p:nvPr/>
          </p:nvSpPr>
          <p:spPr>
            <a:xfrm>
              <a:off x="4762200" y="2729025"/>
              <a:ext cx="98250" cy="20475"/>
            </a:xfrm>
            <a:custGeom>
              <a:avLst/>
              <a:gdLst/>
              <a:ahLst/>
              <a:cxnLst/>
              <a:rect l="l" t="t" r="r" b="b"/>
              <a:pathLst>
                <a:path w="3930" h="819" extrusionOk="0">
                  <a:moveTo>
                    <a:pt x="0" y="1"/>
                  </a:moveTo>
                  <a:lnTo>
                    <a:pt x="0" y="1"/>
                  </a:lnTo>
                  <a:cubicBezTo>
                    <a:pt x="0" y="1"/>
                    <a:pt x="191" y="132"/>
                    <a:pt x="512" y="299"/>
                  </a:cubicBezTo>
                  <a:cubicBezTo>
                    <a:pt x="845" y="465"/>
                    <a:pt x="1322" y="644"/>
                    <a:pt x="1881" y="739"/>
                  </a:cubicBezTo>
                  <a:cubicBezTo>
                    <a:pt x="2209" y="795"/>
                    <a:pt x="2525" y="818"/>
                    <a:pt x="2804" y="818"/>
                  </a:cubicBezTo>
                  <a:cubicBezTo>
                    <a:pt x="3002" y="818"/>
                    <a:pt x="3181" y="807"/>
                    <a:pt x="3334" y="787"/>
                  </a:cubicBezTo>
                  <a:cubicBezTo>
                    <a:pt x="3703" y="739"/>
                    <a:pt x="3929" y="680"/>
                    <a:pt x="3929" y="680"/>
                  </a:cubicBezTo>
                  <a:cubicBezTo>
                    <a:pt x="3929" y="680"/>
                    <a:pt x="3703" y="620"/>
                    <a:pt x="3358" y="561"/>
                  </a:cubicBezTo>
                  <a:cubicBezTo>
                    <a:pt x="3000" y="489"/>
                    <a:pt x="2512" y="382"/>
                    <a:pt x="1977" y="299"/>
                  </a:cubicBezTo>
                  <a:cubicBezTo>
                    <a:pt x="1441" y="191"/>
                    <a:pt x="953" y="132"/>
                    <a:pt x="595" y="72"/>
                  </a:cubicBezTo>
                  <a:lnTo>
                    <a:pt x="0" y="1"/>
                  </a:ln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56"/>
            <p:cNvSpPr/>
            <p:nvPr/>
          </p:nvSpPr>
          <p:spPr>
            <a:xfrm>
              <a:off x="4370175" y="2643900"/>
              <a:ext cx="264650" cy="42000"/>
            </a:xfrm>
            <a:custGeom>
              <a:avLst/>
              <a:gdLst/>
              <a:ahLst/>
              <a:cxnLst/>
              <a:rect l="l" t="t" r="r" b="b"/>
              <a:pathLst>
                <a:path w="10586" h="1680" extrusionOk="0">
                  <a:moveTo>
                    <a:pt x="3299" y="1"/>
                  </a:moveTo>
                  <a:cubicBezTo>
                    <a:pt x="2644" y="1"/>
                    <a:pt x="2060" y="25"/>
                    <a:pt x="1572" y="84"/>
                  </a:cubicBezTo>
                  <a:cubicBezTo>
                    <a:pt x="1084" y="144"/>
                    <a:pt x="691" y="215"/>
                    <a:pt x="417" y="298"/>
                  </a:cubicBezTo>
                  <a:cubicBezTo>
                    <a:pt x="155" y="370"/>
                    <a:pt x="1" y="394"/>
                    <a:pt x="1" y="394"/>
                  </a:cubicBezTo>
                  <a:cubicBezTo>
                    <a:pt x="1" y="394"/>
                    <a:pt x="155" y="382"/>
                    <a:pt x="417" y="370"/>
                  </a:cubicBezTo>
                  <a:cubicBezTo>
                    <a:pt x="691" y="334"/>
                    <a:pt x="1096" y="322"/>
                    <a:pt x="1572" y="322"/>
                  </a:cubicBezTo>
                  <a:cubicBezTo>
                    <a:pt x="2060" y="322"/>
                    <a:pt x="2632" y="358"/>
                    <a:pt x="3263" y="394"/>
                  </a:cubicBezTo>
                  <a:cubicBezTo>
                    <a:pt x="3894" y="453"/>
                    <a:pt x="4584" y="537"/>
                    <a:pt x="5323" y="656"/>
                  </a:cubicBezTo>
                  <a:cubicBezTo>
                    <a:pt x="6775" y="894"/>
                    <a:pt x="8085" y="1168"/>
                    <a:pt x="9037" y="1370"/>
                  </a:cubicBezTo>
                  <a:cubicBezTo>
                    <a:pt x="9990" y="1572"/>
                    <a:pt x="10585" y="1680"/>
                    <a:pt x="10585" y="1680"/>
                  </a:cubicBezTo>
                  <a:cubicBezTo>
                    <a:pt x="10585" y="1680"/>
                    <a:pt x="10026" y="1453"/>
                    <a:pt x="9121" y="1132"/>
                  </a:cubicBezTo>
                  <a:cubicBezTo>
                    <a:pt x="8192" y="834"/>
                    <a:pt x="6894" y="429"/>
                    <a:pt x="5406" y="191"/>
                  </a:cubicBezTo>
                  <a:cubicBezTo>
                    <a:pt x="4668" y="72"/>
                    <a:pt x="3953" y="13"/>
                    <a:pt x="32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56"/>
            <p:cNvSpPr/>
            <p:nvPr/>
          </p:nvSpPr>
          <p:spPr>
            <a:xfrm>
              <a:off x="4420475" y="2612175"/>
              <a:ext cx="151825" cy="18650"/>
            </a:xfrm>
            <a:custGeom>
              <a:avLst/>
              <a:gdLst/>
              <a:ahLst/>
              <a:cxnLst/>
              <a:rect l="l" t="t" r="r" b="b"/>
              <a:pathLst>
                <a:path w="6073" h="746" extrusionOk="0">
                  <a:moveTo>
                    <a:pt x="1926" y="0"/>
                  </a:moveTo>
                  <a:cubicBezTo>
                    <a:pt x="1537" y="0"/>
                    <a:pt x="1186" y="19"/>
                    <a:pt x="894" y="43"/>
                  </a:cubicBezTo>
                  <a:cubicBezTo>
                    <a:pt x="346" y="91"/>
                    <a:pt x="1" y="151"/>
                    <a:pt x="1" y="151"/>
                  </a:cubicBezTo>
                  <a:cubicBezTo>
                    <a:pt x="1" y="151"/>
                    <a:pt x="346" y="198"/>
                    <a:pt x="894" y="270"/>
                  </a:cubicBezTo>
                  <a:cubicBezTo>
                    <a:pt x="1453" y="329"/>
                    <a:pt x="2203" y="436"/>
                    <a:pt x="3037" y="508"/>
                  </a:cubicBezTo>
                  <a:cubicBezTo>
                    <a:pt x="3870" y="591"/>
                    <a:pt x="4632" y="639"/>
                    <a:pt x="5180" y="686"/>
                  </a:cubicBezTo>
                  <a:cubicBezTo>
                    <a:pt x="5740" y="734"/>
                    <a:pt x="6073" y="746"/>
                    <a:pt x="6073" y="746"/>
                  </a:cubicBezTo>
                  <a:cubicBezTo>
                    <a:pt x="6073" y="746"/>
                    <a:pt x="5751" y="615"/>
                    <a:pt x="5216" y="460"/>
                  </a:cubicBezTo>
                  <a:cubicBezTo>
                    <a:pt x="4680" y="317"/>
                    <a:pt x="3918" y="151"/>
                    <a:pt x="3073" y="55"/>
                  </a:cubicBezTo>
                  <a:cubicBezTo>
                    <a:pt x="2669" y="16"/>
                    <a:pt x="2281" y="0"/>
                    <a:pt x="192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56"/>
            <p:cNvSpPr/>
            <p:nvPr/>
          </p:nvSpPr>
          <p:spPr>
            <a:xfrm>
              <a:off x="4445475" y="2584150"/>
              <a:ext cx="108975" cy="19600"/>
            </a:xfrm>
            <a:custGeom>
              <a:avLst/>
              <a:gdLst/>
              <a:ahLst/>
              <a:cxnLst/>
              <a:rect l="l" t="t" r="r" b="b"/>
              <a:pathLst>
                <a:path w="4359" h="784" extrusionOk="0">
                  <a:moveTo>
                    <a:pt x="1158" y="0"/>
                  </a:moveTo>
                  <a:cubicBezTo>
                    <a:pt x="973" y="0"/>
                    <a:pt x="804" y="8"/>
                    <a:pt x="656" y="21"/>
                  </a:cubicBezTo>
                  <a:cubicBezTo>
                    <a:pt x="251" y="45"/>
                    <a:pt x="1" y="93"/>
                    <a:pt x="1" y="93"/>
                  </a:cubicBezTo>
                  <a:cubicBezTo>
                    <a:pt x="1" y="93"/>
                    <a:pt x="965" y="343"/>
                    <a:pt x="2156" y="545"/>
                  </a:cubicBezTo>
                  <a:cubicBezTo>
                    <a:pt x="3347" y="736"/>
                    <a:pt x="4359" y="783"/>
                    <a:pt x="4359" y="783"/>
                  </a:cubicBezTo>
                  <a:cubicBezTo>
                    <a:pt x="4359" y="783"/>
                    <a:pt x="4132" y="664"/>
                    <a:pt x="3751" y="510"/>
                  </a:cubicBezTo>
                  <a:cubicBezTo>
                    <a:pt x="3382" y="367"/>
                    <a:pt x="2846" y="188"/>
                    <a:pt x="2239" y="93"/>
                  </a:cubicBezTo>
                  <a:cubicBezTo>
                    <a:pt x="1847" y="25"/>
                    <a:pt x="1478" y="0"/>
                    <a:pt x="11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56"/>
            <p:cNvSpPr/>
            <p:nvPr/>
          </p:nvSpPr>
          <p:spPr>
            <a:xfrm>
              <a:off x="4450850" y="2560800"/>
              <a:ext cx="92875" cy="13175"/>
            </a:xfrm>
            <a:custGeom>
              <a:avLst/>
              <a:gdLst/>
              <a:ahLst/>
              <a:cxnLst/>
              <a:rect l="l" t="t" r="r" b="b"/>
              <a:pathLst>
                <a:path w="3715" h="527" extrusionOk="0">
                  <a:moveTo>
                    <a:pt x="1288" y="0"/>
                  </a:moveTo>
                  <a:cubicBezTo>
                    <a:pt x="541" y="0"/>
                    <a:pt x="0" y="122"/>
                    <a:pt x="0" y="122"/>
                  </a:cubicBezTo>
                  <a:cubicBezTo>
                    <a:pt x="0" y="122"/>
                    <a:pt x="834" y="372"/>
                    <a:pt x="1846" y="479"/>
                  </a:cubicBezTo>
                  <a:cubicBezTo>
                    <a:pt x="2183" y="515"/>
                    <a:pt x="2503" y="527"/>
                    <a:pt x="2780" y="527"/>
                  </a:cubicBezTo>
                  <a:cubicBezTo>
                    <a:pt x="3334" y="527"/>
                    <a:pt x="3715" y="479"/>
                    <a:pt x="3715" y="479"/>
                  </a:cubicBezTo>
                  <a:cubicBezTo>
                    <a:pt x="3715" y="479"/>
                    <a:pt x="2929" y="122"/>
                    <a:pt x="1881" y="27"/>
                  </a:cubicBezTo>
                  <a:cubicBezTo>
                    <a:pt x="1674" y="8"/>
                    <a:pt x="1475" y="0"/>
                    <a:pt x="128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56"/>
            <p:cNvSpPr/>
            <p:nvPr/>
          </p:nvSpPr>
          <p:spPr>
            <a:xfrm>
              <a:off x="4136525" y="2379650"/>
              <a:ext cx="511100" cy="68125"/>
            </a:xfrm>
            <a:custGeom>
              <a:avLst/>
              <a:gdLst/>
              <a:ahLst/>
              <a:cxnLst/>
              <a:rect l="l" t="t" r="r" b="b"/>
              <a:pathLst>
                <a:path w="20444" h="2725" extrusionOk="0">
                  <a:moveTo>
                    <a:pt x="8596" y="1"/>
                  </a:moveTo>
                  <a:cubicBezTo>
                    <a:pt x="6305" y="1"/>
                    <a:pt x="4247" y="409"/>
                    <a:pt x="2786" y="951"/>
                  </a:cubicBezTo>
                  <a:cubicBezTo>
                    <a:pt x="1881" y="1284"/>
                    <a:pt x="1179" y="1617"/>
                    <a:pt x="715" y="1891"/>
                  </a:cubicBezTo>
                  <a:cubicBezTo>
                    <a:pt x="476" y="2010"/>
                    <a:pt x="298" y="2129"/>
                    <a:pt x="179" y="2201"/>
                  </a:cubicBezTo>
                  <a:cubicBezTo>
                    <a:pt x="60" y="2272"/>
                    <a:pt x="0" y="2320"/>
                    <a:pt x="0" y="2320"/>
                  </a:cubicBezTo>
                  <a:cubicBezTo>
                    <a:pt x="0" y="2320"/>
                    <a:pt x="84" y="2296"/>
                    <a:pt x="203" y="2236"/>
                  </a:cubicBezTo>
                  <a:cubicBezTo>
                    <a:pt x="322" y="2177"/>
                    <a:pt x="512" y="2070"/>
                    <a:pt x="750" y="1963"/>
                  </a:cubicBezTo>
                  <a:cubicBezTo>
                    <a:pt x="1238" y="1724"/>
                    <a:pt x="1953" y="1439"/>
                    <a:pt x="2858" y="1177"/>
                  </a:cubicBezTo>
                  <a:cubicBezTo>
                    <a:pt x="4271" y="752"/>
                    <a:pt x="6172" y="456"/>
                    <a:pt x="8294" y="456"/>
                  </a:cubicBezTo>
                  <a:cubicBezTo>
                    <a:pt x="8906" y="456"/>
                    <a:pt x="9537" y="480"/>
                    <a:pt x="10180" y="534"/>
                  </a:cubicBezTo>
                  <a:cubicBezTo>
                    <a:pt x="13061" y="772"/>
                    <a:pt x="15621" y="1427"/>
                    <a:pt x="17467" y="1903"/>
                  </a:cubicBezTo>
                  <a:cubicBezTo>
                    <a:pt x="18372" y="2153"/>
                    <a:pt x="19110" y="2367"/>
                    <a:pt x="19634" y="2498"/>
                  </a:cubicBezTo>
                  <a:cubicBezTo>
                    <a:pt x="20157" y="2653"/>
                    <a:pt x="20443" y="2725"/>
                    <a:pt x="20443" y="2725"/>
                  </a:cubicBezTo>
                  <a:cubicBezTo>
                    <a:pt x="20443" y="2725"/>
                    <a:pt x="20157" y="2617"/>
                    <a:pt x="19669" y="2415"/>
                  </a:cubicBezTo>
                  <a:cubicBezTo>
                    <a:pt x="19157" y="2236"/>
                    <a:pt x="18431" y="1963"/>
                    <a:pt x="17526" y="1665"/>
                  </a:cubicBezTo>
                  <a:cubicBezTo>
                    <a:pt x="15705" y="1082"/>
                    <a:pt x="13145" y="308"/>
                    <a:pt x="10216" y="69"/>
                  </a:cubicBezTo>
                  <a:cubicBezTo>
                    <a:pt x="9666" y="23"/>
                    <a:pt x="9125" y="1"/>
                    <a:pt x="859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56"/>
            <p:cNvSpPr/>
            <p:nvPr/>
          </p:nvSpPr>
          <p:spPr>
            <a:xfrm>
              <a:off x="4200800" y="2346525"/>
              <a:ext cx="294725" cy="22675"/>
            </a:xfrm>
            <a:custGeom>
              <a:avLst/>
              <a:gdLst/>
              <a:ahLst/>
              <a:cxnLst/>
              <a:rect l="l" t="t" r="r" b="b"/>
              <a:pathLst>
                <a:path w="11789" h="907" extrusionOk="0">
                  <a:moveTo>
                    <a:pt x="6033" y="1"/>
                  </a:moveTo>
                  <a:cubicBezTo>
                    <a:pt x="5987" y="1"/>
                    <a:pt x="5941" y="1"/>
                    <a:pt x="5895" y="1"/>
                  </a:cubicBezTo>
                  <a:cubicBezTo>
                    <a:pt x="4240" y="13"/>
                    <a:pt x="2751" y="240"/>
                    <a:pt x="1692" y="466"/>
                  </a:cubicBezTo>
                  <a:cubicBezTo>
                    <a:pt x="1156" y="585"/>
                    <a:pt x="727" y="680"/>
                    <a:pt x="441" y="775"/>
                  </a:cubicBezTo>
                  <a:cubicBezTo>
                    <a:pt x="156" y="859"/>
                    <a:pt x="1" y="906"/>
                    <a:pt x="1" y="906"/>
                  </a:cubicBezTo>
                  <a:cubicBezTo>
                    <a:pt x="1" y="906"/>
                    <a:pt x="156" y="894"/>
                    <a:pt x="453" y="847"/>
                  </a:cubicBezTo>
                  <a:cubicBezTo>
                    <a:pt x="751" y="799"/>
                    <a:pt x="1192" y="763"/>
                    <a:pt x="1727" y="704"/>
                  </a:cubicBezTo>
                  <a:cubicBezTo>
                    <a:pt x="2775" y="597"/>
                    <a:pt x="4263" y="490"/>
                    <a:pt x="5895" y="478"/>
                  </a:cubicBezTo>
                  <a:cubicBezTo>
                    <a:pt x="7514" y="478"/>
                    <a:pt x="8990" y="549"/>
                    <a:pt x="10062" y="656"/>
                  </a:cubicBezTo>
                  <a:cubicBezTo>
                    <a:pt x="10597" y="704"/>
                    <a:pt x="11026" y="740"/>
                    <a:pt x="11324" y="787"/>
                  </a:cubicBezTo>
                  <a:cubicBezTo>
                    <a:pt x="11621" y="835"/>
                    <a:pt x="11788" y="847"/>
                    <a:pt x="11788" y="847"/>
                  </a:cubicBezTo>
                  <a:cubicBezTo>
                    <a:pt x="11788" y="847"/>
                    <a:pt x="11621" y="799"/>
                    <a:pt x="11348" y="704"/>
                  </a:cubicBezTo>
                  <a:cubicBezTo>
                    <a:pt x="11050" y="609"/>
                    <a:pt x="10633" y="502"/>
                    <a:pt x="10097" y="406"/>
                  </a:cubicBezTo>
                  <a:cubicBezTo>
                    <a:pt x="9079" y="198"/>
                    <a:pt x="7622" y="1"/>
                    <a:pt x="60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56"/>
            <p:cNvSpPr/>
            <p:nvPr/>
          </p:nvSpPr>
          <p:spPr>
            <a:xfrm>
              <a:off x="4289500" y="2309725"/>
              <a:ext cx="125350" cy="12300"/>
            </a:xfrm>
            <a:custGeom>
              <a:avLst/>
              <a:gdLst/>
              <a:ahLst/>
              <a:cxnLst/>
              <a:rect l="l" t="t" r="r" b="b"/>
              <a:pathLst>
                <a:path w="5014" h="492" extrusionOk="0">
                  <a:moveTo>
                    <a:pt x="2121" y="1"/>
                  </a:moveTo>
                  <a:cubicBezTo>
                    <a:pt x="911" y="1"/>
                    <a:pt x="1" y="223"/>
                    <a:pt x="1" y="223"/>
                  </a:cubicBezTo>
                  <a:cubicBezTo>
                    <a:pt x="1" y="223"/>
                    <a:pt x="1132" y="414"/>
                    <a:pt x="2501" y="473"/>
                  </a:cubicBezTo>
                  <a:cubicBezTo>
                    <a:pt x="2804" y="486"/>
                    <a:pt x="3094" y="491"/>
                    <a:pt x="3362" y="491"/>
                  </a:cubicBezTo>
                  <a:cubicBezTo>
                    <a:pt x="4328" y="491"/>
                    <a:pt x="5014" y="426"/>
                    <a:pt x="5014" y="426"/>
                  </a:cubicBezTo>
                  <a:cubicBezTo>
                    <a:pt x="5014" y="426"/>
                    <a:pt x="3930" y="69"/>
                    <a:pt x="2525" y="9"/>
                  </a:cubicBezTo>
                  <a:cubicBezTo>
                    <a:pt x="2387" y="3"/>
                    <a:pt x="2252" y="1"/>
                    <a:pt x="212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56"/>
            <p:cNvSpPr/>
            <p:nvPr/>
          </p:nvSpPr>
          <p:spPr>
            <a:xfrm>
              <a:off x="4305875" y="2279300"/>
              <a:ext cx="73550" cy="12400"/>
            </a:xfrm>
            <a:custGeom>
              <a:avLst/>
              <a:gdLst/>
              <a:ahLst/>
              <a:cxnLst/>
              <a:rect l="l" t="t" r="r" b="b"/>
              <a:pathLst>
                <a:path w="2942" h="496" extrusionOk="0">
                  <a:moveTo>
                    <a:pt x="1234" y="1"/>
                  </a:moveTo>
                  <a:cubicBezTo>
                    <a:pt x="922" y="1"/>
                    <a:pt x="648" y="48"/>
                    <a:pt x="441" y="95"/>
                  </a:cubicBezTo>
                  <a:cubicBezTo>
                    <a:pt x="168" y="154"/>
                    <a:pt x="1" y="238"/>
                    <a:pt x="1" y="238"/>
                  </a:cubicBezTo>
                  <a:cubicBezTo>
                    <a:pt x="1" y="238"/>
                    <a:pt x="679" y="416"/>
                    <a:pt x="1465" y="476"/>
                  </a:cubicBezTo>
                  <a:cubicBezTo>
                    <a:pt x="1652" y="490"/>
                    <a:pt x="1834" y="495"/>
                    <a:pt x="2002" y="495"/>
                  </a:cubicBezTo>
                  <a:cubicBezTo>
                    <a:pt x="2541" y="495"/>
                    <a:pt x="2942" y="440"/>
                    <a:pt x="2942" y="440"/>
                  </a:cubicBezTo>
                  <a:cubicBezTo>
                    <a:pt x="2942" y="440"/>
                    <a:pt x="2787" y="357"/>
                    <a:pt x="2537" y="250"/>
                  </a:cubicBezTo>
                  <a:cubicBezTo>
                    <a:pt x="2263" y="143"/>
                    <a:pt x="1906" y="35"/>
                    <a:pt x="1489" y="12"/>
                  </a:cubicBezTo>
                  <a:cubicBezTo>
                    <a:pt x="1402" y="4"/>
                    <a:pt x="1317" y="1"/>
                    <a:pt x="123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56"/>
            <p:cNvSpPr/>
            <p:nvPr/>
          </p:nvSpPr>
          <p:spPr>
            <a:xfrm>
              <a:off x="4321950" y="2252750"/>
              <a:ext cx="82175" cy="14300"/>
            </a:xfrm>
            <a:custGeom>
              <a:avLst/>
              <a:gdLst/>
              <a:ahLst/>
              <a:cxnLst/>
              <a:rect l="l" t="t" r="r" b="b"/>
              <a:pathLst>
                <a:path w="3287" h="572" extrusionOk="0">
                  <a:moveTo>
                    <a:pt x="1030" y="1"/>
                  </a:moveTo>
                  <a:cubicBezTo>
                    <a:pt x="429" y="1"/>
                    <a:pt x="1" y="121"/>
                    <a:pt x="1" y="121"/>
                  </a:cubicBezTo>
                  <a:cubicBezTo>
                    <a:pt x="1" y="121"/>
                    <a:pt x="727" y="371"/>
                    <a:pt x="1620" y="490"/>
                  </a:cubicBezTo>
                  <a:cubicBezTo>
                    <a:pt x="2116" y="556"/>
                    <a:pt x="2575" y="571"/>
                    <a:pt x="2886" y="571"/>
                  </a:cubicBezTo>
                  <a:cubicBezTo>
                    <a:pt x="3134" y="571"/>
                    <a:pt x="3287" y="562"/>
                    <a:pt x="3287" y="562"/>
                  </a:cubicBezTo>
                  <a:cubicBezTo>
                    <a:pt x="3287" y="562"/>
                    <a:pt x="2620" y="181"/>
                    <a:pt x="1680" y="50"/>
                  </a:cubicBezTo>
                  <a:cubicBezTo>
                    <a:pt x="1450" y="14"/>
                    <a:pt x="1231" y="1"/>
                    <a:pt x="103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56"/>
            <p:cNvSpPr/>
            <p:nvPr/>
          </p:nvSpPr>
          <p:spPr>
            <a:xfrm>
              <a:off x="3583775" y="2767900"/>
              <a:ext cx="367325" cy="163875"/>
            </a:xfrm>
            <a:custGeom>
              <a:avLst/>
              <a:gdLst/>
              <a:ahLst/>
              <a:cxnLst/>
              <a:rect l="l" t="t" r="r" b="b"/>
              <a:pathLst>
                <a:path w="14693" h="6555" extrusionOk="0">
                  <a:moveTo>
                    <a:pt x="1172" y="1"/>
                  </a:moveTo>
                  <a:cubicBezTo>
                    <a:pt x="976" y="1"/>
                    <a:pt x="807" y="9"/>
                    <a:pt x="655" y="18"/>
                  </a:cubicBezTo>
                  <a:cubicBezTo>
                    <a:pt x="238" y="53"/>
                    <a:pt x="0" y="65"/>
                    <a:pt x="0" y="65"/>
                  </a:cubicBezTo>
                  <a:cubicBezTo>
                    <a:pt x="0" y="65"/>
                    <a:pt x="238" y="77"/>
                    <a:pt x="667" y="125"/>
                  </a:cubicBezTo>
                  <a:cubicBezTo>
                    <a:pt x="881" y="125"/>
                    <a:pt x="1131" y="137"/>
                    <a:pt x="1429" y="172"/>
                  </a:cubicBezTo>
                  <a:cubicBezTo>
                    <a:pt x="1727" y="208"/>
                    <a:pt x="2048" y="232"/>
                    <a:pt x="2429" y="291"/>
                  </a:cubicBezTo>
                  <a:cubicBezTo>
                    <a:pt x="2798" y="351"/>
                    <a:pt x="3203" y="410"/>
                    <a:pt x="3632" y="494"/>
                  </a:cubicBezTo>
                  <a:cubicBezTo>
                    <a:pt x="4060" y="565"/>
                    <a:pt x="4513" y="684"/>
                    <a:pt x="4989" y="803"/>
                  </a:cubicBezTo>
                  <a:cubicBezTo>
                    <a:pt x="5918" y="1065"/>
                    <a:pt x="6954" y="1423"/>
                    <a:pt x="7989" y="1863"/>
                  </a:cubicBezTo>
                  <a:cubicBezTo>
                    <a:pt x="9013" y="2327"/>
                    <a:pt x="9966" y="2851"/>
                    <a:pt x="10799" y="3363"/>
                  </a:cubicBezTo>
                  <a:cubicBezTo>
                    <a:pt x="11204" y="3637"/>
                    <a:pt x="11609" y="3887"/>
                    <a:pt x="11954" y="4161"/>
                  </a:cubicBezTo>
                  <a:cubicBezTo>
                    <a:pt x="12323" y="4411"/>
                    <a:pt x="12633" y="4661"/>
                    <a:pt x="12919" y="4899"/>
                  </a:cubicBezTo>
                  <a:cubicBezTo>
                    <a:pt x="13216" y="5137"/>
                    <a:pt x="13454" y="5375"/>
                    <a:pt x="13681" y="5566"/>
                  </a:cubicBezTo>
                  <a:cubicBezTo>
                    <a:pt x="13895" y="5768"/>
                    <a:pt x="14085" y="5947"/>
                    <a:pt x="14228" y="6090"/>
                  </a:cubicBezTo>
                  <a:lnTo>
                    <a:pt x="14693" y="6554"/>
                  </a:lnTo>
                  <a:cubicBezTo>
                    <a:pt x="14693" y="6554"/>
                    <a:pt x="14550" y="6376"/>
                    <a:pt x="14288" y="6042"/>
                  </a:cubicBezTo>
                  <a:cubicBezTo>
                    <a:pt x="14157" y="5887"/>
                    <a:pt x="13990" y="5685"/>
                    <a:pt x="13788" y="5471"/>
                  </a:cubicBezTo>
                  <a:cubicBezTo>
                    <a:pt x="13573" y="5256"/>
                    <a:pt x="13347" y="4994"/>
                    <a:pt x="13073" y="4732"/>
                  </a:cubicBezTo>
                  <a:cubicBezTo>
                    <a:pt x="12799" y="4471"/>
                    <a:pt x="12490" y="4185"/>
                    <a:pt x="12145" y="3899"/>
                  </a:cubicBezTo>
                  <a:cubicBezTo>
                    <a:pt x="11799" y="3601"/>
                    <a:pt x="11418" y="3339"/>
                    <a:pt x="11014" y="3042"/>
                  </a:cubicBezTo>
                  <a:cubicBezTo>
                    <a:pt x="10180" y="2482"/>
                    <a:pt x="9228" y="1911"/>
                    <a:pt x="8168" y="1434"/>
                  </a:cubicBezTo>
                  <a:cubicBezTo>
                    <a:pt x="7120" y="958"/>
                    <a:pt x="6061" y="637"/>
                    <a:pt x="5072" y="410"/>
                  </a:cubicBezTo>
                  <a:cubicBezTo>
                    <a:pt x="4584" y="303"/>
                    <a:pt x="4120" y="196"/>
                    <a:pt x="3679" y="160"/>
                  </a:cubicBezTo>
                  <a:cubicBezTo>
                    <a:pt x="3227" y="101"/>
                    <a:pt x="2810" y="65"/>
                    <a:pt x="2441" y="41"/>
                  </a:cubicBezTo>
                  <a:cubicBezTo>
                    <a:pt x="2072" y="6"/>
                    <a:pt x="1727" y="6"/>
                    <a:pt x="1429" y="6"/>
                  </a:cubicBezTo>
                  <a:cubicBezTo>
                    <a:pt x="1338" y="2"/>
                    <a:pt x="1253" y="1"/>
                    <a:pt x="117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56"/>
            <p:cNvSpPr/>
            <p:nvPr/>
          </p:nvSpPr>
          <p:spPr>
            <a:xfrm>
              <a:off x="3687350" y="2738550"/>
              <a:ext cx="259575" cy="143500"/>
            </a:xfrm>
            <a:custGeom>
              <a:avLst/>
              <a:gdLst/>
              <a:ahLst/>
              <a:cxnLst/>
              <a:rect l="l" t="t" r="r" b="b"/>
              <a:pathLst>
                <a:path w="10383" h="5740" extrusionOk="0">
                  <a:moveTo>
                    <a:pt x="1" y="1"/>
                  </a:moveTo>
                  <a:lnTo>
                    <a:pt x="1" y="1"/>
                  </a:lnTo>
                  <a:cubicBezTo>
                    <a:pt x="1" y="1"/>
                    <a:pt x="179" y="37"/>
                    <a:pt x="477" y="96"/>
                  </a:cubicBezTo>
                  <a:cubicBezTo>
                    <a:pt x="620" y="120"/>
                    <a:pt x="810" y="156"/>
                    <a:pt x="1025" y="203"/>
                  </a:cubicBezTo>
                  <a:cubicBezTo>
                    <a:pt x="1251" y="239"/>
                    <a:pt x="1489" y="287"/>
                    <a:pt x="1751" y="358"/>
                  </a:cubicBezTo>
                  <a:cubicBezTo>
                    <a:pt x="2287" y="501"/>
                    <a:pt x="2906" y="692"/>
                    <a:pt x="3584" y="942"/>
                  </a:cubicBezTo>
                  <a:cubicBezTo>
                    <a:pt x="4251" y="1215"/>
                    <a:pt x="4977" y="1537"/>
                    <a:pt x="5704" y="1942"/>
                  </a:cubicBezTo>
                  <a:cubicBezTo>
                    <a:pt x="6430" y="2346"/>
                    <a:pt x="7097" y="2775"/>
                    <a:pt x="7668" y="3204"/>
                  </a:cubicBezTo>
                  <a:cubicBezTo>
                    <a:pt x="8252" y="3632"/>
                    <a:pt x="8740" y="4049"/>
                    <a:pt x="9145" y="4442"/>
                  </a:cubicBezTo>
                  <a:cubicBezTo>
                    <a:pt x="9335" y="4621"/>
                    <a:pt x="9514" y="4811"/>
                    <a:pt x="9669" y="4966"/>
                  </a:cubicBezTo>
                  <a:cubicBezTo>
                    <a:pt x="9835" y="5121"/>
                    <a:pt x="9954" y="5264"/>
                    <a:pt x="10050" y="5383"/>
                  </a:cubicBezTo>
                  <a:cubicBezTo>
                    <a:pt x="10264" y="5597"/>
                    <a:pt x="10383" y="5740"/>
                    <a:pt x="10383" y="5740"/>
                  </a:cubicBezTo>
                  <a:cubicBezTo>
                    <a:pt x="10383" y="5740"/>
                    <a:pt x="10276" y="5585"/>
                    <a:pt x="10121" y="5335"/>
                  </a:cubicBezTo>
                  <a:cubicBezTo>
                    <a:pt x="10026" y="5204"/>
                    <a:pt x="9919" y="5049"/>
                    <a:pt x="9788" y="4871"/>
                  </a:cubicBezTo>
                  <a:cubicBezTo>
                    <a:pt x="9657" y="4704"/>
                    <a:pt x="9502" y="4502"/>
                    <a:pt x="9311" y="4287"/>
                  </a:cubicBezTo>
                  <a:cubicBezTo>
                    <a:pt x="8954" y="3859"/>
                    <a:pt x="8478" y="3382"/>
                    <a:pt x="7918" y="2906"/>
                  </a:cubicBezTo>
                  <a:cubicBezTo>
                    <a:pt x="7335" y="2430"/>
                    <a:pt x="6668" y="1954"/>
                    <a:pt x="5918" y="1537"/>
                  </a:cubicBezTo>
                  <a:cubicBezTo>
                    <a:pt x="5156" y="1120"/>
                    <a:pt x="4406" y="822"/>
                    <a:pt x="3703" y="584"/>
                  </a:cubicBezTo>
                  <a:cubicBezTo>
                    <a:pt x="2989" y="358"/>
                    <a:pt x="2334" y="215"/>
                    <a:pt x="1787" y="144"/>
                  </a:cubicBezTo>
                  <a:cubicBezTo>
                    <a:pt x="1513" y="84"/>
                    <a:pt x="1263" y="60"/>
                    <a:pt x="1036" y="49"/>
                  </a:cubicBezTo>
                  <a:cubicBezTo>
                    <a:pt x="810" y="37"/>
                    <a:pt x="620" y="25"/>
                    <a:pt x="477" y="25"/>
                  </a:cubicBezTo>
                  <a:cubicBezTo>
                    <a:pt x="179" y="1"/>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56"/>
            <p:cNvSpPr/>
            <p:nvPr/>
          </p:nvSpPr>
          <p:spPr>
            <a:xfrm>
              <a:off x="3817725" y="2742725"/>
              <a:ext cx="131600" cy="98550"/>
            </a:xfrm>
            <a:custGeom>
              <a:avLst/>
              <a:gdLst/>
              <a:ahLst/>
              <a:cxnLst/>
              <a:rect l="l" t="t" r="r" b="b"/>
              <a:pathLst>
                <a:path w="5264" h="3942" extrusionOk="0">
                  <a:moveTo>
                    <a:pt x="1" y="1"/>
                  </a:moveTo>
                  <a:cubicBezTo>
                    <a:pt x="1" y="1"/>
                    <a:pt x="96" y="36"/>
                    <a:pt x="239" y="96"/>
                  </a:cubicBezTo>
                  <a:cubicBezTo>
                    <a:pt x="405" y="155"/>
                    <a:pt x="632" y="251"/>
                    <a:pt x="917" y="370"/>
                  </a:cubicBezTo>
                  <a:cubicBezTo>
                    <a:pt x="1465" y="632"/>
                    <a:pt x="2191" y="1025"/>
                    <a:pt x="2918" y="1584"/>
                  </a:cubicBezTo>
                  <a:cubicBezTo>
                    <a:pt x="3644" y="2132"/>
                    <a:pt x="4227" y="2715"/>
                    <a:pt x="4632" y="3168"/>
                  </a:cubicBezTo>
                  <a:cubicBezTo>
                    <a:pt x="4835" y="3406"/>
                    <a:pt x="4989" y="3608"/>
                    <a:pt x="5096" y="3739"/>
                  </a:cubicBezTo>
                  <a:cubicBezTo>
                    <a:pt x="5204" y="3870"/>
                    <a:pt x="5263" y="3942"/>
                    <a:pt x="5263" y="3942"/>
                  </a:cubicBezTo>
                  <a:cubicBezTo>
                    <a:pt x="5263" y="3942"/>
                    <a:pt x="5216" y="3858"/>
                    <a:pt x="5156" y="3692"/>
                  </a:cubicBezTo>
                  <a:cubicBezTo>
                    <a:pt x="5096" y="3525"/>
                    <a:pt x="4989" y="3299"/>
                    <a:pt x="4823" y="3037"/>
                  </a:cubicBezTo>
                  <a:cubicBezTo>
                    <a:pt x="4525" y="2501"/>
                    <a:pt x="3977" y="1798"/>
                    <a:pt x="3203" y="1215"/>
                  </a:cubicBezTo>
                  <a:cubicBezTo>
                    <a:pt x="2429" y="644"/>
                    <a:pt x="1608" y="310"/>
                    <a:pt x="1001" y="167"/>
                  </a:cubicBezTo>
                  <a:cubicBezTo>
                    <a:pt x="691" y="96"/>
                    <a:pt x="453" y="48"/>
                    <a:pt x="274" y="36"/>
                  </a:cubicBezTo>
                  <a:cubicBezTo>
                    <a:pt x="96" y="13"/>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56"/>
            <p:cNvSpPr/>
            <p:nvPr/>
          </p:nvSpPr>
          <p:spPr>
            <a:xfrm>
              <a:off x="3859100" y="2723375"/>
              <a:ext cx="94675" cy="71475"/>
            </a:xfrm>
            <a:custGeom>
              <a:avLst/>
              <a:gdLst/>
              <a:ahLst/>
              <a:cxnLst/>
              <a:rect l="l" t="t" r="r" b="b"/>
              <a:pathLst>
                <a:path w="3787" h="2859" extrusionOk="0">
                  <a:moveTo>
                    <a:pt x="1" y="1"/>
                  </a:moveTo>
                  <a:cubicBezTo>
                    <a:pt x="1" y="1"/>
                    <a:pt x="239" y="120"/>
                    <a:pt x="608" y="358"/>
                  </a:cubicBezTo>
                  <a:cubicBezTo>
                    <a:pt x="989" y="584"/>
                    <a:pt x="1477" y="906"/>
                    <a:pt x="2001" y="1299"/>
                  </a:cubicBezTo>
                  <a:cubicBezTo>
                    <a:pt x="2513" y="1680"/>
                    <a:pt x="2965" y="2072"/>
                    <a:pt x="3275" y="2370"/>
                  </a:cubicBezTo>
                  <a:cubicBezTo>
                    <a:pt x="3584" y="2668"/>
                    <a:pt x="3787" y="2858"/>
                    <a:pt x="3787" y="2858"/>
                  </a:cubicBezTo>
                  <a:cubicBezTo>
                    <a:pt x="3787" y="2858"/>
                    <a:pt x="3680" y="2584"/>
                    <a:pt x="3441" y="2215"/>
                  </a:cubicBezTo>
                  <a:cubicBezTo>
                    <a:pt x="3203" y="1846"/>
                    <a:pt x="2810" y="1358"/>
                    <a:pt x="2263" y="941"/>
                  </a:cubicBezTo>
                  <a:cubicBezTo>
                    <a:pt x="1715" y="525"/>
                    <a:pt x="1132" y="275"/>
                    <a:pt x="703" y="156"/>
                  </a:cubicBezTo>
                  <a:cubicBezTo>
                    <a:pt x="286" y="36"/>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56"/>
            <p:cNvSpPr/>
            <p:nvPr/>
          </p:nvSpPr>
          <p:spPr>
            <a:xfrm>
              <a:off x="3880825" y="2702850"/>
              <a:ext cx="72350" cy="46550"/>
            </a:xfrm>
            <a:custGeom>
              <a:avLst/>
              <a:gdLst/>
              <a:ahLst/>
              <a:cxnLst/>
              <a:rect l="l" t="t" r="r" b="b"/>
              <a:pathLst>
                <a:path w="2894" h="1862" extrusionOk="0">
                  <a:moveTo>
                    <a:pt x="1" y="0"/>
                  </a:moveTo>
                  <a:cubicBezTo>
                    <a:pt x="1" y="0"/>
                    <a:pt x="513" y="631"/>
                    <a:pt x="1310" y="1155"/>
                  </a:cubicBezTo>
                  <a:cubicBezTo>
                    <a:pt x="1703" y="1405"/>
                    <a:pt x="2096" y="1596"/>
                    <a:pt x="2394" y="1727"/>
                  </a:cubicBezTo>
                  <a:cubicBezTo>
                    <a:pt x="2537" y="1786"/>
                    <a:pt x="2656" y="1858"/>
                    <a:pt x="2763" y="1858"/>
                  </a:cubicBezTo>
                  <a:cubicBezTo>
                    <a:pt x="2776" y="1861"/>
                    <a:pt x="2788" y="1862"/>
                    <a:pt x="2799" y="1862"/>
                  </a:cubicBezTo>
                  <a:cubicBezTo>
                    <a:pt x="2876" y="1862"/>
                    <a:pt x="2894" y="1798"/>
                    <a:pt x="2894" y="1798"/>
                  </a:cubicBezTo>
                  <a:lnTo>
                    <a:pt x="2894" y="1798"/>
                  </a:lnTo>
                  <a:cubicBezTo>
                    <a:pt x="2894" y="1798"/>
                    <a:pt x="2878" y="1819"/>
                    <a:pt x="2843" y="1819"/>
                  </a:cubicBezTo>
                  <a:cubicBezTo>
                    <a:pt x="2825" y="1819"/>
                    <a:pt x="2803" y="1814"/>
                    <a:pt x="2775" y="1798"/>
                  </a:cubicBezTo>
                  <a:cubicBezTo>
                    <a:pt x="2703" y="1762"/>
                    <a:pt x="2632" y="1655"/>
                    <a:pt x="2513" y="1548"/>
                  </a:cubicBezTo>
                  <a:cubicBezTo>
                    <a:pt x="2287" y="1322"/>
                    <a:pt x="1965" y="1048"/>
                    <a:pt x="1560" y="774"/>
                  </a:cubicBezTo>
                  <a:cubicBezTo>
                    <a:pt x="775" y="238"/>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56"/>
            <p:cNvSpPr/>
            <p:nvPr/>
          </p:nvSpPr>
          <p:spPr>
            <a:xfrm>
              <a:off x="3900475" y="2684975"/>
              <a:ext cx="44375" cy="26225"/>
            </a:xfrm>
            <a:custGeom>
              <a:avLst/>
              <a:gdLst/>
              <a:ahLst/>
              <a:cxnLst/>
              <a:rect l="l" t="t" r="r" b="b"/>
              <a:pathLst>
                <a:path w="1775" h="1049" extrusionOk="0">
                  <a:moveTo>
                    <a:pt x="1" y="1"/>
                  </a:moveTo>
                  <a:lnTo>
                    <a:pt x="1" y="1"/>
                  </a:lnTo>
                  <a:cubicBezTo>
                    <a:pt x="1" y="1"/>
                    <a:pt x="286" y="441"/>
                    <a:pt x="774" y="715"/>
                  </a:cubicBezTo>
                  <a:cubicBezTo>
                    <a:pt x="1263" y="1013"/>
                    <a:pt x="1775" y="1049"/>
                    <a:pt x="1775" y="1049"/>
                  </a:cubicBezTo>
                  <a:cubicBezTo>
                    <a:pt x="1775" y="1049"/>
                    <a:pt x="1489" y="620"/>
                    <a:pt x="1001" y="334"/>
                  </a:cubicBezTo>
                  <a:cubicBezTo>
                    <a:pt x="501" y="37"/>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56"/>
            <p:cNvSpPr/>
            <p:nvPr/>
          </p:nvSpPr>
          <p:spPr>
            <a:xfrm>
              <a:off x="3894825" y="2666600"/>
              <a:ext cx="46150" cy="19300"/>
            </a:xfrm>
            <a:custGeom>
              <a:avLst/>
              <a:gdLst/>
              <a:ahLst/>
              <a:cxnLst/>
              <a:rect l="l" t="t" r="r" b="b"/>
              <a:pathLst>
                <a:path w="1846" h="772" extrusionOk="0">
                  <a:moveTo>
                    <a:pt x="287" y="0"/>
                  </a:moveTo>
                  <a:cubicBezTo>
                    <a:pt x="114" y="0"/>
                    <a:pt x="0" y="21"/>
                    <a:pt x="0" y="21"/>
                  </a:cubicBezTo>
                  <a:cubicBezTo>
                    <a:pt x="0" y="21"/>
                    <a:pt x="369" y="355"/>
                    <a:pt x="858" y="557"/>
                  </a:cubicBezTo>
                  <a:cubicBezTo>
                    <a:pt x="1358" y="760"/>
                    <a:pt x="1846" y="772"/>
                    <a:pt x="1846" y="772"/>
                  </a:cubicBezTo>
                  <a:cubicBezTo>
                    <a:pt x="1846" y="772"/>
                    <a:pt x="1548" y="355"/>
                    <a:pt x="1024" y="141"/>
                  </a:cubicBezTo>
                  <a:cubicBezTo>
                    <a:pt x="753" y="27"/>
                    <a:pt x="482" y="0"/>
                    <a:pt x="2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56"/>
            <p:cNvSpPr/>
            <p:nvPr/>
          </p:nvSpPr>
          <p:spPr>
            <a:xfrm>
              <a:off x="3632575" y="2067200"/>
              <a:ext cx="242925" cy="79650"/>
            </a:xfrm>
            <a:custGeom>
              <a:avLst/>
              <a:gdLst/>
              <a:ahLst/>
              <a:cxnLst/>
              <a:rect l="l" t="t" r="r" b="b"/>
              <a:pathLst>
                <a:path w="9717" h="3186" extrusionOk="0">
                  <a:moveTo>
                    <a:pt x="2445" y="1"/>
                  </a:moveTo>
                  <a:cubicBezTo>
                    <a:pt x="2104" y="1"/>
                    <a:pt x="1790" y="19"/>
                    <a:pt x="1513" y="54"/>
                  </a:cubicBezTo>
                  <a:cubicBezTo>
                    <a:pt x="1275" y="66"/>
                    <a:pt x="1072" y="114"/>
                    <a:pt x="882" y="149"/>
                  </a:cubicBezTo>
                  <a:cubicBezTo>
                    <a:pt x="680" y="173"/>
                    <a:pt x="537" y="221"/>
                    <a:pt x="406" y="245"/>
                  </a:cubicBezTo>
                  <a:cubicBezTo>
                    <a:pt x="144" y="328"/>
                    <a:pt x="1" y="352"/>
                    <a:pt x="1" y="352"/>
                  </a:cubicBezTo>
                  <a:cubicBezTo>
                    <a:pt x="1" y="352"/>
                    <a:pt x="144" y="340"/>
                    <a:pt x="418" y="328"/>
                  </a:cubicBezTo>
                  <a:cubicBezTo>
                    <a:pt x="537" y="304"/>
                    <a:pt x="703" y="292"/>
                    <a:pt x="894" y="292"/>
                  </a:cubicBezTo>
                  <a:cubicBezTo>
                    <a:pt x="1021" y="292"/>
                    <a:pt x="1153" y="287"/>
                    <a:pt x="1298" y="287"/>
                  </a:cubicBezTo>
                  <a:cubicBezTo>
                    <a:pt x="1370" y="287"/>
                    <a:pt x="1446" y="288"/>
                    <a:pt x="1525" y="292"/>
                  </a:cubicBezTo>
                  <a:cubicBezTo>
                    <a:pt x="1989" y="292"/>
                    <a:pt x="2561" y="340"/>
                    <a:pt x="3168" y="411"/>
                  </a:cubicBezTo>
                  <a:cubicBezTo>
                    <a:pt x="3775" y="506"/>
                    <a:pt x="4454" y="637"/>
                    <a:pt x="5132" y="828"/>
                  </a:cubicBezTo>
                  <a:cubicBezTo>
                    <a:pt x="5799" y="1042"/>
                    <a:pt x="6442" y="1280"/>
                    <a:pt x="7014" y="1530"/>
                  </a:cubicBezTo>
                  <a:cubicBezTo>
                    <a:pt x="7573" y="1780"/>
                    <a:pt x="8061" y="2054"/>
                    <a:pt x="8466" y="2304"/>
                  </a:cubicBezTo>
                  <a:cubicBezTo>
                    <a:pt x="8669" y="2411"/>
                    <a:pt x="8835" y="2542"/>
                    <a:pt x="9002" y="2650"/>
                  </a:cubicBezTo>
                  <a:cubicBezTo>
                    <a:pt x="9157" y="2745"/>
                    <a:pt x="9288" y="2852"/>
                    <a:pt x="9395" y="2923"/>
                  </a:cubicBezTo>
                  <a:cubicBezTo>
                    <a:pt x="9597" y="3090"/>
                    <a:pt x="9716" y="3185"/>
                    <a:pt x="9716" y="3185"/>
                  </a:cubicBezTo>
                  <a:cubicBezTo>
                    <a:pt x="9716" y="3185"/>
                    <a:pt x="9609" y="3078"/>
                    <a:pt x="9443" y="2864"/>
                  </a:cubicBezTo>
                  <a:cubicBezTo>
                    <a:pt x="9347" y="2769"/>
                    <a:pt x="9240" y="2650"/>
                    <a:pt x="9085" y="2531"/>
                  </a:cubicBezTo>
                  <a:cubicBezTo>
                    <a:pt x="8954" y="2411"/>
                    <a:pt x="8788" y="2257"/>
                    <a:pt x="8597" y="2114"/>
                  </a:cubicBezTo>
                  <a:cubicBezTo>
                    <a:pt x="8228" y="1792"/>
                    <a:pt x="7752" y="1483"/>
                    <a:pt x="7180" y="1173"/>
                  </a:cubicBezTo>
                  <a:cubicBezTo>
                    <a:pt x="6621" y="876"/>
                    <a:pt x="5978" y="590"/>
                    <a:pt x="5263" y="387"/>
                  </a:cubicBezTo>
                  <a:cubicBezTo>
                    <a:pt x="4549" y="185"/>
                    <a:pt x="3859" y="66"/>
                    <a:pt x="3216" y="30"/>
                  </a:cubicBezTo>
                  <a:cubicBezTo>
                    <a:pt x="2947" y="10"/>
                    <a:pt x="2689" y="1"/>
                    <a:pt x="244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56"/>
            <p:cNvSpPr/>
            <p:nvPr/>
          </p:nvSpPr>
          <p:spPr>
            <a:xfrm>
              <a:off x="3648075" y="2114950"/>
              <a:ext cx="232775" cy="71475"/>
            </a:xfrm>
            <a:custGeom>
              <a:avLst/>
              <a:gdLst/>
              <a:ahLst/>
              <a:cxnLst/>
              <a:rect l="l" t="t" r="r" b="b"/>
              <a:pathLst>
                <a:path w="9311" h="2859" extrusionOk="0">
                  <a:moveTo>
                    <a:pt x="2469" y="1"/>
                  </a:moveTo>
                  <a:cubicBezTo>
                    <a:pt x="2080" y="1"/>
                    <a:pt x="1724" y="32"/>
                    <a:pt x="1417" y="85"/>
                  </a:cubicBezTo>
                  <a:cubicBezTo>
                    <a:pt x="976" y="156"/>
                    <a:pt x="619" y="240"/>
                    <a:pt x="381" y="335"/>
                  </a:cubicBezTo>
                  <a:cubicBezTo>
                    <a:pt x="143" y="406"/>
                    <a:pt x="0" y="466"/>
                    <a:pt x="0" y="466"/>
                  </a:cubicBezTo>
                  <a:cubicBezTo>
                    <a:pt x="0" y="466"/>
                    <a:pt x="143" y="442"/>
                    <a:pt x="393" y="394"/>
                  </a:cubicBezTo>
                  <a:cubicBezTo>
                    <a:pt x="643" y="359"/>
                    <a:pt x="1000" y="323"/>
                    <a:pt x="1453" y="299"/>
                  </a:cubicBezTo>
                  <a:cubicBezTo>
                    <a:pt x="1515" y="297"/>
                    <a:pt x="1579" y="297"/>
                    <a:pt x="1645" y="297"/>
                  </a:cubicBezTo>
                  <a:cubicBezTo>
                    <a:pt x="2516" y="297"/>
                    <a:pt x="3650" y="446"/>
                    <a:pt x="4846" y="823"/>
                  </a:cubicBezTo>
                  <a:cubicBezTo>
                    <a:pt x="6120" y="1228"/>
                    <a:pt x="7227" y="1764"/>
                    <a:pt x="8025" y="2180"/>
                  </a:cubicBezTo>
                  <a:cubicBezTo>
                    <a:pt x="8811" y="2597"/>
                    <a:pt x="9311" y="2859"/>
                    <a:pt x="9311" y="2859"/>
                  </a:cubicBezTo>
                  <a:cubicBezTo>
                    <a:pt x="9311" y="2859"/>
                    <a:pt x="8870" y="2490"/>
                    <a:pt x="8132" y="1990"/>
                  </a:cubicBezTo>
                  <a:cubicBezTo>
                    <a:pt x="7382" y="1478"/>
                    <a:pt x="6298" y="811"/>
                    <a:pt x="4965" y="394"/>
                  </a:cubicBezTo>
                  <a:cubicBezTo>
                    <a:pt x="4082" y="113"/>
                    <a:pt x="3214" y="1"/>
                    <a:pt x="246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56"/>
            <p:cNvSpPr/>
            <p:nvPr/>
          </p:nvSpPr>
          <p:spPr>
            <a:xfrm>
              <a:off x="3719500" y="2151850"/>
              <a:ext cx="113125" cy="39650"/>
            </a:xfrm>
            <a:custGeom>
              <a:avLst/>
              <a:gdLst/>
              <a:ahLst/>
              <a:cxnLst/>
              <a:rect l="l" t="t" r="r" b="b"/>
              <a:pathLst>
                <a:path w="4525" h="1586" extrusionOk="0">
                  <a:moveTo>
                    <a:pt x="825" y="0"/>
                  </a:moveTo>
                  <a:cubicBezTo>
                    <a:pt x="788" y="0"/>
                    <a:pt x="751" y="1"/>
                    <a:pt x="715" y="2"/>
                  </a:cubicBezTo>
                  <a:cubicBezTo>
                    <a:pt x="274" y="2"/>
                    <a:pt x="1" y="61"/>
                    <a:pt x="1" y="61"/>
                  </a:cubicBezTo>
                  <a:cubicBezTo>
                    <a:pt x="1" y="61"/>
                    <a:pt x="274" y="121"/>
                    <a:pt x="703" y="228"/>
                  </a:cubicBezTo>
                  <a:cubicBezTo>
                    <a:pt x="1120" y="335"/>
                    <a:pt x="1703" y="490"/>
                    <a:pt x="2310" y="704"/>
                  </a:cubicBezTo>
                  <a:cubicBezTo>
                    <a:pt x="2918" y="907"/>
                    <a:pt x="3477" y="1121"/>
                    <a:pt x="3870" y="1300"/>
                  </a:cubicBezTo>
                  <a:cubicBezTo>
                    <a:pt x="4275" y="1478"/>
                    <a:pt x="4525" y="1585"/>
                    <a:pt x="4525" y="1585"/>
                  </a:cubicBezTo>
                  <a:cubicBezTo>
                    <a:pt x="4525" y="1585"/>
                    <a:pt x="4346" y="1371"/>
                    <a:pt x="3977" y="1109"/>
                  </a:cubicBezTo>
                  <a:cubicBezTo>
                    <a:pt x="3632" y="823"/>
                    <a:pt x="3096" y="490"/>
                    <a:pt x="2441" y="276"/>
                  </a:cubicBezTo>
                  <a:cubicBezTo>
                    <a:pt x="1838" y="67"/>
                    <a:pt x="1266" y="0"/>
                    <a:pt x="82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56"/>
            <p:cNvSpPr/>
            <p:nvPr/>
          </p:nvSpPr>
          <p:spPr>
            <a:xfrm>
              <a:off x="3756400" y="2206375"/>
              <a:ext cx="75925" cy="33650"/>
            </a:xfrm>
            <a:custGeom>
              <a:avLst/>
              <a:gdLst/>
              <a:ahLst/>
              <a:cxnLst/>
              <a:rect l="l" t="t" r="r" b="b"/>
              <a:pathLst>
                <a:path w="3037" h="1346" extrusionOk="0">
                  <a:moveTo>
                    <a:pt x="671" y="0"/>
                  </a:moveTo>
                  <a:cubicBezTo>
                    <a:pt x="597" y="0"/>
                    <a:pt x="528" y="4"/>
                    <a:pt x="465" y="12"/>
                  </a:cubicBezTo>
                  <a:cubicBezTo>
                    <a:pt x="370" y="23"/>
                    <a:pt x="310" y="23"/>
                    <a:pt x="239" y="35"/>
                  </a:cubicBezTo>
                  <a:cubicBezTo>
                    <a:pt x="168" y="59"/>
                    <a:pt x="120" y="95"/>
                    <a:pt x="72" y="131"/>
                  </a:cubicBezTo>
                  <a:cubicBezTo>
                    <a:pt x="1" y="214"/>
                    <a:pt x="49" y="273"/>
                    <a:pt x="49" y="273"/>
                  </a:cubicBezTo>
                  <a:cubicBezTo>
                    <a:pt x="49" y="273"/>
                    <a:pt x="49" y="214"/>
                    <a:pt x="120" y="190"/>
                  </a:cubicBezTo>
                  <a:cubicBezTo>
                    <a:pt x="132" y="188"/>
                    <a:pt x="146" y="187"/>
                    <a:pt x="160" y="187"/>
                  </a:cubicBezTo>
                  <a:cubicBezTo>
                    <a:pt x="230" y="187"/>
                    <a:pt x="325" y="210"/>
                    <a:pt x="453" y="250"/>
                  </a:cubicBezTo>
                  <a:cubicBezTo>
                    <a:pt x="727" y="321"/>
                    <a:pt x="1120" y="476"/>
                    <a:pt x="1537" y="631"/>
                  </a:cubicBezTo>
                  <a:cubicBezTo>
                    <a:pt x="1954" y="797"/>
                    <a:pt x="2323" y="964"/>
                    <a:pt x="2596" y="1107"/>
                  </a:cubicBezTo>
                  <a:cubicBezTo>
                    <a:pt x="2870" y="1262"/>
                    <a:pt x="3037" y="1345"/>
                    <a:pt x="3037" y="1345"/>
                  </a:cubicBezTo>
                  <a:cubicBezTo>
                    <a:pt x="3037" y="1345"/>
                    <a:pt x="2954" y="1166"/>
                    <a:pt x="2727" y="928"/>
                  </a:cubicBezTo>
                  <a:cubicBezTo>
                    <a:pt x="2513" y="678"/>
                    <a:pt x="2156" y="393"/>
                    <a:pt x="1703" y="202"/>
                  </a:cubicBezTo>
                  <a:cubicBezTo>
                    <a:pt x="1333" y="60"/>
                    <a:pt x="963" y="0"/>
                    <a:pt x="67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56"/>
            <p:cNvSpPr/>
            <p:nvPr/>
          </p:nvSpPr>
          <p:spPr>
            <a:xfrm>
              <a:off x="3764150" y="2249050"/>
              <a:ext cx="51825" cy="17750"/>
            </a:xfrm>
            <a:custGeom>
              <a:avLst/>
              <a:gdLst/>
              <a:ahLst/>
              <a:cxnLst/>
              <a:rect l="l" t="t" r="r" b="b"/>
              <a:pathLst>
                <a:path w="2073" h="710" extrusionOk="0">
                  <a:moveTo>
                    <a:pt x="561" y="1"/>
                  </a:moveTo>
                  <a:cubicBezTo>
                    <a:pt x="478" y="1"/>
                    <a:pt x="401" y="7"/>
                    <a:pt x="334" y="19"/>
                  </a:cubicBezTo>
                  <a:cubicBezTo>
                    <a:pt x="131" y="43"/>
                    <a:pt x="0" y="90"/>
                    <a:pt x="0" y="90"/>
                  </a:cubicBezTo>
                  <a:cubicBezTo>
                    <a:pt x="0" y="90"/>
                    <a:pt x="120" y="162"/>
                    <a:pt x="298" y="257"/>
                  </a:cubicBezTo>
                  <a:cubicBezTo>
                    <a:pt x="477" y="341"/>
                    <a:pt x="715" y="448"/>
                    <a:pt x="1001" y="531"/>
                  </a:cubicBezTo>
                  <a:cubicBezTo>
                    <a:pt x="1286" y="614"/>
                    <a:pt x="1548" y="650"/>
                    <a:pt x="1751" y="686"/>
                  </a:cubicBezTo>
                  <a:cubicBezTo>
                    <a:pt x="1941" y="710"/>
                    <a:pt x="2072" y="710"/>
                    <a:pt x="2072" y="710"/>
                  </a:cubicBezTo>
                  <a:cubicBezTo>
                    <a:pt x="2072" y="710"/>
                    <a:pt x="2001" y="614"/>
                    <a:pt x="1822" y="471"/>
                  </a:cubicBezTo>
                  <a:cubicBezTo>
                    <a:pt x="1655" y="341"/>
                    <a:pt x="1417" y="174"/>
                    <a:pt x="1120" y="90"/>
                  </a:cubicBezTo>
                  <a:cubicBezTo>
                    <a:pt x="921" y="27"/>
                    <a:pt x="728" y="1"/>
                    <a:pt x="56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56"/>
            <p:cNvSpPr/>
            <p:nvPr/>
          </p:nvSpPr>
          <p:spPr>
            <a:xfrm>
              <a:off x="3493875" y="2528200"/>
              <a:ext cx="383100" cy="74650"/>
            </a:xfrm>
            <a:custGeom>
              <a:avLst/>
              <a:gdLst/>
              <a:ahLst/>
              <a:cxnLst/>
              <a:rect l="l" t="t" r="r" b="b"/>
              <a:pathLst>
                <a:path w="15324" h="2986" extrusionOk="0">
                  <a:moveTo>
                    <a:pt x="4082" y="0"/>
                  </a:moveTo>
                  <a:cubicBezTo>
                    <a:pt x="3418" y="0"/>
                    <a:pt x="2816" y="25"/>
                    <a:pt x="2287" y="69"/>
                  </a:cubicBezTo>
                  <a:cubicBezTo>
                    <a:pt x="1572" y="128"/>
                    <a:pt x="989" y="188"/>
                    <a:pt x="608" y="259"/>
                  </a:cubicBezTo>
                  <a:cubicBezTo>
                    <a:pt x="215" y="343"/>
                    <a:pt x="1" y="366"/>
                    <a:pt x="1" y="366"/>
                  </a:cubicBezTo>
                  <a:cubicBezTo>
                    <a:pt x="1" y="366"/>
                    <a:pt x="215" y="354"/>
                    <a:pt x="620" y="343"/>
                  </a:cubicBezTo>
                  <a:cubicBezTo>
                    <a:pt x="1013" y="307"/>
                    <a:pt x="1584" y="295"/>
                    <a:pt x="2298" y="295"/>
                  </a:cubicBezTo>
                  <a:cubicBezTo>
                    <a:pt x="3013" y="295"/>
                    <a:pt x="3846" y="319"/>
                    <a:pt x="4787" y="402"/>
                  </a:cubicBezTo>
                  <a:cubicBezTo>
                    <a:pt x="5727" y="474"/>
                    <a:pt x="6740" y="593"/>
                    <a:pt x="7811" y="771"/>
                  </a:cubicBezTo>
                  <a:cubicBezTo>
                    <a:pt x="8883" y="962"/>
                    <a:pt x="9883" y="1188"/>
                    <a:pt x="10788" y="1426"/>
                  </a:cubicBezTo>
                  <a:cubicBezTo>
                    <a:pt x="11693" y="1664"/>
                    <a:pt x="12502" y="1914"/>
                    <a:pt x="13169" y="2152"/>
                  </a:cubicBezTo>
                  <a:cubicBezTo>
                    <a:pt x="13836" y="2390"/>
                    <a:pt x="14371" y="2605"/>
                    <a:pt x="14741" y="2748"/>
                  </a:cubicBezTo>
                  <a:cubicBezTo>
                    <a:pt x="15122" y="2902"/>
                    <a:pt x="15324" y="2986"/>
                    <a:pt x="15324" y="2986"/>
                  </a:cubicBezTo>
                  <a:cubicBezTo>
                    <a:pt x="15324" y="2986"/>
                    <a:pt x="15133" y="2879"/>
                    <a:pt x="14764" y="2688"/>
                  </a:cubicBezTo>
                  <a:cubicBezTo>
                    <a:pt x="14419" y="2498"/>
                    <a:pt x="13895" y="2248"/>
                    <a:pt x="13240" y="1950"/>
                  </a:cubicBezTo>
                  <a:cubicBezTo>
                    <a:pt x="12585" y="1652"/>
                    <a:pt x="11800" y="1355"/>
                    <a:pt x="10895" y="1057"/>
                  </a:cubicBezTo>
                  <a:cubicBezTo>
                    <a:pt x="9978" y="771"/>
                    <a:pt x="8966" y="521"/>
                    <a:pt x="7883" y="319"/>
                  </a:cubicBezTo>
                  <a:cubicBezTo>
                    <a:pt x="6799" y="140"/>
                    <a:pt x="5751" y="45"/>
                    <a:pt x="4799" y="9"/>
                  </a:cubicBezTo>
                  <a:cubicBezTo>
                    <a:pt x="4553" y="3"/>
                    <a:pt x="4314" y="0"/>
                    <a:pt x="408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56"/>
            <p:cNvSpPr/>
            <p:nvPr/>
          </p:nvSpPr>
          <p:spPr>
            <a:xfrm>
              <a:off x="3660850" y="2501325"/>
              <a:ext cx="133975" cy="30400"/>
            </a:xfrm>
            <a:custGeom>
              <a:avLst/>
              <a:gdLst/>
              <a:ahLst/>
              <a:cxnLst/>
              <a:rect l="l" t="t" r="r" b="b"/>
              <a:pathLst>
                <a:path w="5359" h="1216" extrusionOk="0">
                  <a:moveTo>
                    <a:pt x="823" y="1"/>
                  </a:moveTo>
                  <a:cubicBezTo>
                    <a:pt x="311" y="1"/>
                    <a:pt x="1" y="48"/>
                    <a:pt x="1" y="48"/>
                  </a:cubicBezTo>
                  <a:lnTo>
                    <a:pt x="2680" y="644"/>
                  </a:lnTo>
                  <a:cubicBezTo>
                    <a:pt x="4156" y="953"/>
                    <a:pt x="5359" y="1215"/>
                    <a:pt x="5359" y="1215"/>
                  </a:cubicBezTo>
                  <a:cubicBezTo>
                    <a:pt x="5359" y="1215"/>
                    <a:pt x="5085" y="1037"/>
                    <a:pt x="4644" y="834"/>
                  </a:cubicBezTo>
                  <a:cubicBezTo>
                    <a:pt x="4192" y="608"/>
                    <a:pt x="3537" y="358"/>
                    <a:pt x="2787" y="191"/>
                  </a:cubicBezTo>
                  <a:cubicBezTo>
                    <a:pt x="2025" y="25"/>
                    <a:pt x="1323" y="1"/>
                    <a:pt x="82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56"/>
            <p:cNvSpPr/>
            <p:nvPr/>
          </p:nvSpPr>
          <p:spPr>
            <a:xfrm>
              <a:off x="3723375" y="2480900"/>
              <a:ext cx="66100" cy="18850"/>
            </a:xfrm>
            <a:custGeom>
              <a:avLst/>
              <a:gdLst/>
              <a:ahLst/>
              <a:cxnLst/>
              <a:rect l="l" t="t" r="r" b="b"/>
              <a:pathLst>
                <a:path w="2644" h="754" extrusionOk="0">
                  <a:moveTo>
                    <a:pt x="224" y="0"/>
                  </a:moveTo>
                  <a:cubicBezTo>
                    <a:pt x="84" y="0"/>
                    <a:pt x="0" y="8"/>
                    <a:pt x="0" y="8"/>
                  </a:cubicBezTo>
                  <a:cubicBezTo>
                    <a:pt x="0" y="8"/>
                    <a:pt x="536" y="401"/>
                    <a:pt x="1262" y="591"/>
                  </a:cubicBezTo>
                  <a:cubicBezTo>
                    <a:pt x="1729" y="729"/>
                    <a:pt x="2167" y="754"/>
                    <a:pt x="2419" y="754"/>
                  </a:cubicBezTo>
                  <a:cubicBezTo>
                    <a:pt x="2560" y="754"/>
                    <a:pt x="2643" y="746"/>
                    <a:pt x="2643" y="746"/>
                  </a:cubicBezTo>
                  <a:cubicBezTo>
                    <a:pt x="2643" y="746"/>
                    <a:pt x="2108" y="353"/>
                    <a:pt x="1381" y="163"/>
                  </a:cubicBezTo>
                  <a:cubicBezTo>
                    <a:pt x="915" y="25"/>
                    <a:pt x="477" y="0"/>
                    <a:pt x="22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56"/>
            <p:cNvSpPr/>
            <p:nvPr/>
          </p:nvSpPr>
          <p:spPr>
            <a:xfrm>
              <a:off x="3730225" y="2454850"/>
              <a:ext cx="58950" cy="13650"/>
            </a:xfrm>
            <a:custGeom>
              <a:avLst/>
              <a:gdLst/>
              <a:ahLst/>
              <a:cxnLst/>
              <a:rect l="l" t="t" r="r" b="b"/>
              <a:pathLst>
                <a:path w="2358" h="546" extrusionOk="0">
                  <a:moveTo>
                    <a:pt x="794" y="1"/>
                  </a:moveTo>
                  <a:cubicBezTo>
                    <a:pt x="334" y="1"/>
                    <a:pt x="0" y="121"/>
                    <a:pt x="0" y="121"/>
                  </a:cubicBezTo>
                  <a:cubicBezTo>
                    <a:pt x="0" y="121"/>
                    <a:pt x="512" y="383"/>
                    <a:pt x="1155" y="490"/>
                  </a:cubicBezTo>
                  <a:cubicBezTo>
                    <a:pt x="1407" y="532"/>
                    <a:pt x="1645" y="545"/>
                    <a:pt x="1843" y="545"/>
                  </a:cubicBezTo>
                  <a:cubicBezTo>
                    <a:pt x="2150" y="545"/>
                    <a:pt x="2358" y="514"/>
                    <a:pt x="2358" y="514"/>
                  </a:cubicBezTo>
                  <a:cubicBezTo>
                    <a:pt x="2358" y="514"/>
                    <a:pt x="1893" y="157"/>
                    <a:pt x="1226" y="38"/>
                  </a:cubicBezTo>
                  <a:cubicBezTo>
                    <a:pt x="1075" y="11"/>
                    <a:pt x="929" y="1"/>
                    <a:pt x="79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56"/>
            <p:cNvSpPr/>
            <p:nvPr/>
          </p:nvSpPr>
          <p:spPr>
            <a:xfrm>
              <a:off x="3750150" y="2434850"/>
              <a:ext cx="37550" cy="11625"/>
            </a:xfrm>
            <a:custGeom>
              <a:avLst/>
              <a:gdLst/>
              <a:ahLst/>
              <a:cxnLst/>
              <a:rect l="l" t="t" r="r" b="b"/>
              <a:pathLst>
                <a:path w="1502" h="465" extrusionOk="0">
                  <a:moveTo>
                    <a:pt x="669" y="0"/>
                  </a:moveTo>
                  <a:cubicBezTo>
                    <a:pt x="299" y="0"/>
                    <a:pt x="1" y="159"/>
                    <a:pt x="1" y="159"/>
                  </a:cubicBezTo>
                  <a:cubicBezTo>
                    <a:pt x="1" y="159"/>
                    <a:pt x="310" y="409"/>
                    <a:pt x="727" y="457"/>
                  </a:cubicBezTo>
                  <a:cubicBezTo>
                    <a:pt x="771" y="462"/>
                    <a:pt x="814" y="464"/>
                    <a:pt x="856" y="464"/>
                  </a:cubicBezTo>
                  <a:cubicBezTo>
                    <a:pt x="1215" y="464"/>
                    <a:pt x="1501" y="302"/>
                    <a:pt x="1501" y="302"/>
                  </a:cubicBezTo>
                  <a:cubicBezTo>
                    <a:pt x="1501" y="302"/>
                    <a:pt x="1180" y="52"/>
                    <a:pt x="775" y="5"/>
                  </a:cubicBezTo>
                  <a:cubicBezTo>
                    <a:pt x="739" y="2"/>
                    <a:pt x="704" y="0"/>
                    <a:pt x="66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56"/>
            <p:cNvSpPr/>
            <p:nvPr/>
          </p:nvSpPr>
          <p:spPr>
            <a:xfrm>
              <a:off x="3751650" y="2409650"/>
              <a:ext cx="39300" cy="11350"/>
            </a:xfrm>
            <a:custGeom>
              <a:avLst/>
              <a:gdLst/>
              <a:ahLst/>
              <a:cxnLst/>
              <a:rect l="l" t="t" r="r" b="b"/>
              <a:pathLst>
                <a:path w="1572" h="454" extrusionOk="0">
                  <a:moveTo>
                    <a:pt x="786" y="1"/>
                  </a:moveTo>
                  <a:cubicBezTo>
                    <a:pt x="358" y="1"/>
                    <a:pt x="0" y="227"/>
                    <a:pt x="0" y="227"/>
                  </a:cubicBezTo>
                  <a:cubicBezTo>
                    <a:pt x="0" y="227"/>
                    <a:pt x="358" y="453"/>
                    <a:pt x="786" y="453"/>
                  </a:cubicBezTo>
                  <a:cubicBezTo>
                    <a:pt x="1215"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56"/>
            <p:cNvSpPr/>
            <p:nvPr/>
          </p:nvSpPr>
          <p:spPr>
            <a:xfrm>
              <a:off x="3755225" y="2382375"/>
              <a:ext cx="41400" cy="11650"/>
            </a:xfrm>
            <a:custGeom>
              <a:avLst/>
              <a:gdLst/>
              <a:ahLst/>
              <a:cxnLst/>
              <a:rect l="l" t="t" r="r" b="b"/>
              <a:pathLst>
                <a:path w="1656" h="466" extrusionOk="0">
                  <a:moveTo>
                    <a:pt x="714" y="1"/>
                  </a:moveTo>
                  <a:cubicBezTo>
                    <a:pt x="315" y="1"/>
                    <a:pt x="0" y="163"/>
                    <a:pt x="0" y="163"/>
                  </a:cubicBezTo>
                  <a:cubicBezTo>
                    <a:pt x="0" y="163"/>
                    <a:pt x="346" y="413"/>
                    <a:pt x="810" y="461"/>
                  </a:cubicBezTo>
                  <a:cubicBezTo>
                    <a:pt x="850" y="464"/>
                    <a:pt x="889" y="465"/>
                    <a:pt x="927" y="465"/>
                  </a:cubicBezTo>
                  <a:cubicBezTo>
                    <a:pt x="1337" y="465"/>
                    <a:pt x="1655" y="306"/>
                    <a:pt x="1655" y="306"/>
                  </a:cubicBezTo>
                  <a:cubicBezTo>
                    <a:pt x="1655" y="306"/>
                    <a:pt x="1298" y="56"/>
                    <a:pt x="858" y="8"/>
                  </a:cubicBezTo>
                  <a:cubicBezTo>
                    <a:pt x="809" y="3"/>
                    <a:pt x="761" y="1"/>
                    <a:pt x="71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56"/>
            <p:cNvSpPr/>
            <p:nvPr/>
          </p:nvSpPr>
          <p:spPr>
            <a:xfrm>
              <a:off x="3771600" y="2357625"/>
              <a:ext cx="25025" cy="12075"/>
            </a:xfrm>
            <a:custGeom>
              <a:avLst/>
              <a:gdLst/>
              <a:ahLst/>
              <a:cxnLst/>
              <a:rect l="l" t="t" r="r" b="b"/>
              <a:pathLst>
                <a:path w="1001" h="483" extrusionOk="0">
                  <a:moveTo>
                    <a:pt x="383" y="0"/>
                  </a:moveTo>
                  <a:cubicBezTo>
                    <a:pt x="311" y="0"/>
                    <a:pt x="241" y="13"/>
                    <a:pt x="179" y="34"/>
                  </a:cubicBezTo>
                  <a:cubicBezTo>
                    <a:pt x="83" y="58"/>
                    <a:pt x="0" y="93"/>
                    <a:pt x="0" y="93"/>
                  </a:cubicBezTo>
                  <a:cubicBezTo>
                    <a:pt x="0" y="93"/>
                    <a:pt x="36" y="165"/>
                    <a:pt x="107" y="260"/>
                  </a:cubicBezTo>
                  <a:cubicBezTo>
                    <a:pt x="179" y="343"/>
                    <a:pt x="298" y="439"/>
                    <a:pt x="453" y="462"/>
                  </a:cubicBezTo>
                  <a:cubicBezTo>
                    <a:pt x="494" y="476"/>
                    <a:pt x="535" y="482"/>
                    <a:pt x="575" y="482"/>
                  </a:cubicBezTo>
                  <a:cubicBezTo>
                    <a:pt x="670" y="482"/>
                    <a:pt x="758" y="448"/>
                    <a:pt x="834" y="415"/>
                  </a:cubicBezTo>
                  <a:cubicBezTo>
                    <a:pt x="941" y="379"/>
                    <a:pt x="1000" y="319"/>
                    <a:pt x="1000" y="319"/>
                  </a:cubicBezTo>
                  <a:cubicBezTo>
                    <a:pt x="1000" y="319"/>
                    <a:pt x="941" y="236"/>
                    <a:pt x="869" y="177"/>
                  </a:cubicBezTo>
                  <a:cubicBezTo>
                    <a:pt x="774" y="117"/>
                    <a:pt x="679" y="46"/>
                    <a:pt x="536" y="22"/>
                  </a:cubicBezTo>
                  <a:cubicBezTo>
                    <a:pt x="486" y="7"/>
                    <a:pt x="434" y="0"/>
                    <a:pt x="38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56"/>
            <p:cNvSpPr/>
            <p:nvPr/>
          </p:nvSpPr>
          <p:spPr>
            <a:xfrm>
              <a:off x="3217350" y="1987875"/>
              <a:ext cx="155400" cy="66700"/>
            </a:xfrm>
            <a:custGeom>
              <a:avLst/>
              <a:gdLst/>
              <a:ahLst/>
              <a:cxnLst/>
              <a:rect l="l" t="t" r="r" b="b"/>
              <a:pathLst>
                <a:path w="6216" h="2668" extrusionOk="0">
                  <a:moveTo>
                    <a:pt x="1" y="0"/>
                  </a:moveTo>
                  <a:cubicBezTo>
                    <a:pt x="1" y="1"/>
                    <a:pt x="275" y="251"/>
                    <a:pt x="786" y="620"/>
                  </a:cubicBezTo>
                  <a:cubicBezTo>
                    <a:pt x="1298" y="1001"/>
                    <a:pt x="2025" y="1453"/>
                    <a:pt x="2906" y="1834"/>
                  </a:cubicBezTo>
                  <a:cubicBezTo>
                    <a:pt x="3775" y="2203"/>
                    <a:pt x="4608" y="2406"/>
                    <a:pt x="5228" y="2525"/>
                  </a:cubicBezTo>
                  <a:cubicBezTo>
                    <a:pt x="5835" y="2632"/>
                    <a:pt x="6216" y="2667"/>
                    <a:pt x="6216" y="2667"/>
                  </a:cubicBezTo>
                  <a:cubicBezTo>
                    <a:pt x="6216" y="2667"/>
                    <a:pt x="5859" y="2525"/>
                    <a:pt x="5287" y="2322"/>
                  </a:cubicBezTo>
                  <a:cubicBezTo>
                    <a:pt x="4716" y="2096"/>
                    <a:pt x="3930" y="1786"/>
                    <a:pt x="3084" y="1417"/>
                  </a:cubicBezTo>
                  <a:cubicBezTo>
                    <a:pt x="2227" y="1036"/>
                    <a:pt x="1453" y="703"/>
                    <a:pt x="906" y="429"/>
                  </a:cubicBezTo>
                  <a:cubicBezTo>
                    <a:pt x="334" y="167"/>
                    <a:pt x="1" y="1"/>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56"/>
            <p:cNvSpPr/>
            <p:nvPr/>
          </p:nvSpPr>
          <p:spPr>
            <a:xfrm>
              <a:off x="3218850" y="2012575"/>
              <a:ext cx="69975" cy="42000"/>
            </a:xfrm>
            <a:custGeom>
              <a:avLst/>
              <a:gdLst/>
              <a:ahLst/>
              <a:cxnLst/>
              <a:rect l="l" t="t" r="r" b="b"/>
              <a:pathLst>
                <a:path w="2799" h="1680" extrusionOk="0">
                  <a:moveTo>
                    <a:pt x="0" y="1"/>
                  </a:moveTo>
                  <a:lnTo>
                    <a:pt x="0" y="1"/>
                  </a:lnTo>
                  <a:cubicBezTo>
                    <a:pt x="0" y="1"/>
                    <a:pt x="107" y="167"/>
                    <a:pt x="310" y="394"/>
                  </a:cubicBezTo>
                  <a:cubicBezTo>
                    <a:pt x="524" y="620"/>
                    <a:pt x="834" y="894"/>
                    <a:pt x="1215" y="1144"/>
                  </a:cubicBezTo>
                  <a:cubicBezTo>
                    <a:pt x="1619" y="1382"/>
                    <a:pt x="2012" y="1513"/>
                    <a:pt x="2310" y="1584"/>
                  </a:cubicBezTo>
                  <a:cubicBezTo>
                    <a:pt x="2608" y="1656"/>
                    <a:pt x="2798" y="1679"/>
                    <a:pt x="2798" y="1679"/>
                  </a:cubicBezTo>
                  <a:cubicBezTo>
                    <a:pt x="2798" y="1679"/>
                    <a:pt x="2643" y="1560"/>
                    <a:pt x="2393" y="1370"/>
                  </a:cubicBezTo>
                  <a:cubicBezTo>
                    <a:pt x="2143" y="1215"/>
                    <a:pt x="1810" y="977"/>
                    <a:pt x="1441" y="751"/>
                  </a:cubicBezTo>
                  <a:cubicBezTo>
                    <a:pt x="1072" y="525"/>
                    <a:pt x="715" y="346"/>
                    <a:pt x="441" y="215"/>
                  </a:cubicBezTo>
                  <a:cubicBezTo>
                    <a:pt x="179" y="84"/>
                    <a:pt x="0" y="1"/>
                    <a:pt x="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56"/>
            <p:cNvSpPr/>
            <p:nvPr/>
          </p:nvSpPr>
          <p:spPr>
            <a:xfrm>
              <a:off x="3172700" y="2106925"/>
              <a:ext cx="73250" cy="22950"/>
            </a:xfrm>
            <a:custGeom>
              <a:avLst/>
              <a:gdLst/>
              <a:ahLst/>
              <a:cxnLst/>
              <a:rect l="l" t="t" r="r" b="b"/>
              <a:pathLst>
                <a:path w="2930" h="918" extrusionOk="0">
                  <a:moveTo>
                    <a:pt x="1" y="1"/>
                  </a:moveTo>
                  <a:cubicBezTo>
                    <a:pt x="1" y="1"/>
                    <a:pt x="132" y="120"/>
                    <a:pt x="370" y="287"/>
                  </a:cubicBezTo>
                  <a:cubicBezTo>
                    <a:pt x="608" y="441"/>
                    <a:pt x="953" y="620"/>
                    <a:pt x="1370" y="751"/>
                  </a:cubicBezTo>
                  <a:cubicBezTo>
                    <a:pt x="1787" y="882"/>
                    <a:pt x="2191" y="918"/>
                    <a:pt x="2465" y="918"/>
                  </a:cubicBezTo>
                  <a:cubicBezTo>
                    <a:pt x="2751" y="918"/>
                    <a:pt x="2930" y="894"/>
                    <a:pt x="2930" y="894"/>
                  </a:cubicBezTo>
                  <a:cubicBezTo>
                    <a:pt x="2930" y="894"/>
                    <a:pt x="2287" y="549"/>
                    <a:pt x="1501" y="322"/>
                  </a:cubicBezTo>
                  <a:cubicBezTo>
                    <a:pt x="715" y="72"/>
                    <a:pt x="1" y="1"/>
                    <a:pt x="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56"/>
            <p:cNvSpPr/>
            <p:nvPr/>
          </p:nvSpPr>
          <p:spPr>
            <a:xfrm>
              <a:off x="2975950" y="2639750"/>
              <a:ext cx="235775" cy="52800"/>
            </a:xfrm>
            <a:custGeom>
              <a:avLst/>
              <a:gdLst/>
              <a:ahLst/>
              <a:cxnLst/>
              <a:rect l="l" t="t" r="r" b="b"/>
              <a:pathLst>
                <a:path w="9431" h="2112" extrusionOk="0">
                  <a:moveTo>
                    <a:pt x="1" y="0"/>
                  </a:moveTo>
                  <a:cubicBezTo>
                    <a:pt x="1" y="0"/>
                    <a:pt x="477" y="250"/>
                    <a:pt x="1287" y="595"/>
                  </a:cubicBezTo>
                  <a:cubicBezTo>
                    <a:pt x="2108" y="953"/>
                    <a:pt x="3251" y="1357"/>
                    <a:pt x="4585" y="1655"/>
                  </a:cubicBezTo>
                  <a:cubicBezTo>
                    <a:pt x="5906" y="1953"/>
                    <a:pt x="7121" y="2072"/>
                    <a:pt x="8002" y="2096"/>
                  </a:cubicBezTo>
                  <a:cubicBezTo>
                    <a:pt x="8295" y="2108"/>
                    <a:pt x="8552" y="2111"/>
                    <a:pt x="8764" y="2111"/>
                  </a:cubicBezTo>
                  <a:cubicBezTo>
                    <a:pt x="9187" y="2111"/>
                    <a:pt x="9430" y="2096"/>
                    <a:pt x="9430" y="2096"/>
                  </a:cubicBezTo>
                  <a:cubicBezTo>
                    <a:pt x="9430" y="2096"/>
                    <a:pt x="8895" y="2012"/>
                    <a:pt x="8014" y="1857"/>
                  </a:cubicBezTo>
                  <a:cubicBezTo>
                    <a:pt x="7156" y="1715"/>
                    <a:pt x="5966" y="1488"/>
                    <a:pt x="4668" y="1203"/>
                  </a:cubicBezTo>
                  <a:cubicBezTo>
                    <a:pt x="3370" y="917"/>
                    <a:pt x="2215" y="619"/>
                    <a:pt x="1370" y="381"/>
                  </a:cubicBezTo>
                  <a:cubicBezTo>
                    <a:pt x="513" y="143"/>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56"/>
            <p:cNvSpPr/>
            <p:nvPr/>
          </p:nvSpPr>
          <p:spPr>
            <a:xfrm>
              <a:off x="2991725" y="2597975"/>
              <a:ext cx="61050" cy="16575"/>
            </a:xfrm>
            <a:custGeom>
              <a:avLst/>
              <a:gdLst/>
              <a:ahLst/>
              <a:cxnLst/>
              <a:rect l="l" t="t" r="r" b="b"/>
              <a:pathLst>
                <a:path w="2442" h="663" extrusionOk="0">
                  <a:moveTo>
                    <a:pt x="332" y="1"/>
                  </a:moveTo>
                  <a:cubicBezTo>
                    <a:pt x="128" y="1"/>
                    <a:pt x="1" y="16"/>
                    <a:pt x="1" y="16"/>
                  </a:cubicBezTo>
                  <a:cubicBezTo>
                    <a:pt x="1" y="16"/>
                    <a:pt x="501" y="373"/>
                    <a:pt x="1168" y="552"/>
                  </a:cubicBezTo>
                  <a:cubicBezTo>
                    <a:pt x="1533" y="642"/>
                    <a:pt x="1874" y="662"/>
                    <a:pt x="2111" y="662"/>
                  </a:cubicBezTo>
                  <a:cubicBezTo>
                    <a:pt x="2315" y="662"/>
                    <a:pt x="2442" y="647"/>
                    <a:pt x="2442" y="647"/>
                  </a:cubicBezTo>
                  <a:cubicBezTo>
                    <a:pt x="2442" y="647"/>
                    <a:pt x="1953" y="290"/>
                    <a:pt x="1287" y="111"/>
                  </a:cubicBezTo>
                  <a:cubicBezTo>
                    <a:pt x="915" y="22"/>
                    <a:pt x="571" y="1"/>
                    <a:pt x="3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56"/>
            <p:cNvSpPr/>
            <p:nvPr/>
          </p:nvSpPr>
          <p:spPr>
            <a:xfrm>
              <a:off x="3004525" y="2565800"/>
              <a:ext cx="58675" cy="13975"/>
            </a:xfrm>
            <a:custGeom>
              <a:avLst/>
              <a:gdLst/>
              <a:ahLst/>
              <a:cxnLst/>
              <a:rect l="l" t="t" r="r" b="b"/>
              <a:pathLst>
                <a:path w="2347" h="559" extrusionOk="0">
                  <a:moveTo>
                    <a:pt x="609" y="0"/>
                  </a:moveTo>
                  <a:cubicBezTo>
                    <a:pt x="249" y="0"/>
                    <a:pt x="1" y="53"/>
                    <a:pt x="1" y="53"/>
                  </a:cubicBezTo>
                  <a:cubicBezTo>
                    <a:pt x="1" y="53"/>
                    <a:pt x="477" y="386"/>
                    <a:pt x="1132" y="505"/>
                  </a:cubicBezTo>
                  <a:cubicBezTo>
                    <a:pt x="1350" y="545"/>
                    <a:pt x="1558" y="558"/>
                    <a:pt x="1738" y="558"/>
                  </a:cubicBezTo>
                  <a:cubicBezTo>
                    <a:pt x="2098" y="558"/>
                    <a:pt x="2346" y="505"/>
                    <a:pt x="2346" y="505"/>
                  </a:cubicBezTo>
                  <a:cubicBezTo>
                    <a:pt x="2346" y="505"/>
                    <a:pt x="1870" y="184"/>
                    <a:pt x="1215" y="53"/>
                  </a:cubicBezTo>
                  <a:cubicBezTo>
                    <a:pt x="997" y="13"/>
                    <a:pt x="789" y="0"/>
                    <a:pt x="6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56"/>
            <p:cNvSpPr/>
            <p:nvPr/>
          </p:nvSpPr>
          <p:spPr>
            <a:xfrm>
              <a:off x="3017025" y="2533350"/>
              <a:ext cx="35750" cy="13675"/>
            </a:xfrm>
            <a:custGeom>
              <a:avLst/>
              <a:gdLst/>
              <a:ahLst/>
              <a:cxnLst/>
              <a:rect l="l" t="t" r="r" b="b"/>
              <a:pathLst>
                <a:path w="1430" h="547" extrusionOk="0">
                  <a:moveTo>
                    <a:pt x="405" y="0"/>
                  </a:moveTo>
                  <a:cubicBezTo>
                    <a:pt x="175" y="0"/>
                    <a:pt x="1" y="53"/>
                    <a:pt x="1" y="53"/>
                  </a:cubicBezTo>
                  <a:cubicBezTo>
                    <a:pt x="1" y="53"/>
                    <a:pt x="251" y="375"/>
                    <a:pt x="656" y="494"/>
                  </a:cubicBezTo>
                  <a:cubicBezTo>
                    <a:pt x="787" y="533"/>
                    <a:pt x="916" y="547"/>
                    <a:pt x="1031" y="547"/>
                  </a:cubicBezTo>
                  <a:cubicBezTo>
                    <a:pt x="1260" y="547"/>
                    <a:pt x="1430" y="494"/>
                    <a:pt x="1430" y="494"/>
                  </a:cubicBezTo>
                  <a:cubicBezTo>
                    <a:pt x="1430" y="494"/>
                    <a:pt x="1179" y="172"/>
                    <a:pt x="775" y="53"/>
                  </a:cubicBezTo>
                  <a:cubicBezTo>
                    <a:pt x="648" y="14"/>
                    <a:pt x="519" y="0"/>
                    <a:pt x="40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56"/>
            <p:cNvSpPr/>
            <p:nvPr/>
          </p:nvSpPr>
          <p:spPr>
            <a:xfrm>
              <a:off x="3025950" y="2504300"/>
              <a:ext cx="30400" cy="11650"/>
            </a:xfrm>
            <a:custGeom>
              <a:avLst/>
              <a:gdLst/>
              <a:ahLst/>
              <a:cxnLst/>
              <a:rect l="l" t="t" r="r" b="b"/>
              <a:pathLst>
                <a:path w="1216" h="466" extrusionOk="0">
                  <a:moveTo>
                    <a:pt x="632" y="1"/>
                  </a:moveTo>
                  <a:cubicBezTo>
                    <a:pt x="453" y="1"/>
                    <a:pt x="287" y="60"/>
                    <a:pt x="180" y="120"/>
                  </a:cubicBezTo>
                  <a:cubicBezTo>
                    <a:pt x="60" y="191"/>
                    <a:pt x="1" y="251"/>
                    <a:pt x="1" y="251"/>
                  </a:cubicBezTo>
                  <a:cubicBezTo>
                    <a:pt x="1" y="251"/>
                    <a:pt x="84" y="310"/>
                    <a:pt x="180" y="358"/>
                  </a:cubicBezTo>
                  <a:cubicBezTo>
                    <a:pt x="299" y="406"/>
                    <a:pt x="441" y="465"/>
                    <a:pt x="596" y="465"/>
                  </a:cubicBezTo>
                  <a:cubicBezTo>
                    <a:pt x="751" y="465"/>
                    <a:pt x="894" y="429"/>
                    <a:pt x="1013" y="382"/>
                  </a:cubicBezTo>
                  <a:cubicBezTo>
                    <a:pt x="1132" y="346"/>
                    <a:pt x="1215" y="298"/>
                    <a:pt x="1215" y="298"/>
                  </a:cubicBezTo>
                  <a:cubicBezTo>
                    <a:pt x="1215" y="298"/>
                    <a:pt x="1168" y="227"/>
                    <a:pt x="1061" y="167"/>
                  </a:cubicBezTo>
                  <a:cubicBezTo>
                    <a:pt x="953" y="84"/>
                    <a:pt x="811" y="13"/>
                    <a:pt x="6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56"/>
            <p:cNvSpPr/>
            <p:nvPr/>
          </p:nvSpPr>
          <p:spPr>
            <a:xfrm>
              <a:off x="2825925" y="2812075"/>
              <a:ext cx="125050" cy="19025"/>
            </a:xfrm>
            <a:custGeom>
              <a:avLst/>
              <a:gdLst/>
              <a:ahLst/>
              <a:cxnLst/>
              <a:rect l="l" t="t" r="r" b="b"/>
              <a:pathLst>
                <a:path w="5002" h="761" extrusionOk="0">
                  <a:moveTo>
                    <a:pt x="5002" y="1"/>
                  </a:moveTo>
                  <a:cubicBezTo>
                    <a:pt x="5001" y="1"/>
                    <a:pt x="3858" y="60"/>
                    <a:pt x="2489" y="227"/>
                  </a:cubicBezTo>
                  <a:cubicBezTo>
                    <a:pt x="1120" y="406"/>
                    <a:pt x="1" y="644"/>
                    <a:pt x="1" y="644"/>
                  </a:cubicBezTo>
                  <a:cubicBezTo>
                    <a:pt x="1" y="644"/>
                    <a:pt x="287" y="703"/>
                    <a:pt x="739" y="739"/>
                  </a:cubicBezTo>
                  <a:cubicBezTo>
                    <a:pt x="915" y="753"/>
                    <a:pt x="1118" y="761"/>
                    <a:pt x="1339" y="761"/>
                  </a:cubicBezTo>
                  <a:cubicBezTo>
                    <a:pt x="1700" y="761"/>
                    <a:pt x="2113" y="739"/>
                    <a:pt x="2549" y="679"/>
                  </a:cubicBezTo>
                  <a:cubicBezTo>
                    <a:pt x="3239" y="596"/>
                    <a:pt x="3870" y="418"/>
                    <a:pt x="4299" y="263"/>
                  </a:cubicBezTo>
                  <a:cubicBezTo>
                    <a:pt x="4728" y="120"/>
                    <a:pt x="5002" y="1"/>
                    <a:pt x="500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56"/>
            <p:cNvSpPr/>
            <p:nvPr/>
          </p:nvSpPr>
          <p:spPr>
            <a:xfrm>
              <a:off x="2836650" y="2794625"/>
              <a:ext cx="56875" cy="12400"/>
            </a:xfrm>
            <a:custGeom>
              <a:avLst/>
              <a:gdLst/>
              <a:ahLst/>
              <a:cxnLst/>
              <a:rect l="l" t="t" r="r" b="b"/>
              <a:pathLst>
                <a:path w="2275" h="496" extrusionOk="0">
                  <a:moveTo>
                    <a:pt x="1427" y="0"/>
                  </a:moveTo>
                  <a:cubicBezTo>
                    <a:pt x="1329" y="0"/>
                    <a:pt x="1225" y="6"/>
                    <a:pt x="1120" y="20"/>
                  </a:cubicBezTo>
                  <a:cubicBezTo>
                    <a:pt x="465" y="103"/>
                    <a:pt x="1" y="425"/>
                    <a:pt x="1" y="425"/>
                  </a:cubicBezTo>
                  <a:cubicBezTo>
                    <a:pt x="1" y="425"/>
                    <a:pt x="318" y="495"/>
                    <a:pt x="751" y="495"/>
                  </a:cubicBezTo>
                  <a:cubicBezTo>
                    <a:pt x="881" y="495"/>
                    <a:pt x="1022" y="489"/>
                    <a:pt x="1167" y="473"/>
                  </a:cubicBezTo>
                  <a:cubicBezTo>
                    <a:pt x="1775" y="401"/>
                    <a:pt x="2275" y="139"/>
                    <a:pt x="2275" y="139"/>
                  </a:cubicBezTo>
                  <a:cubicBezTo>
                    <a:pt x="2275" y="139"/>
                    <a:pt x="1906" y="0"/>
                    <a:pt x="14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56"/>
            <p:cNvSpPr/>
            <p:nvPr/>
          </p:nvSpPr>
          <p:spPr>
            <a:xfrm>
              <a:off x="2850350" y="2757150"/>
              <a:ext cx="38125" cy="11325"/>
            </a:xfrm>
            <a:custGeom>
              <a:avLst/>
              <a:gdLst/>
              <a:ahLst/>
              <a:cxnLst/>
              <a:rect l="l" t="t" r="r" b="b"/>
              <a:pathLst>
                <a:path w="1525" h="453" extrusionOk="0">
                  <a:moveTo>
                    <a:pt x="847" y="1"/>
                  </a:moveTo>
                  <a:cubicBezTo>
                    <a:pt x="808" y="1"/>
                    <a:pt x="768" y="3"/>
                    <a:pt x="727" y="7"/>
                  </a:cubicBezTo>
                  <a:cubicBezTo>
                    <a:pt x="298" y="31"/>
                    <a:pt x="0" y="317"/>
                    <a:pt x="0" y="317"/>
                  </a:cubicBezTo>
                  <a:cubicBezTo>
                    <a:pt x="0" y="317"/>
                    <a:pt x="301" y="453"/>
                    <a:pt x="658" y="453"/>
                  </a:cubicBezTo>
                  <a:cubicBezTo>
                    <a:pt x="696" y="453"/>
                    <a:pt x="735" y="451"/>
                    <a:pt x="774" y="448"/>
                  </a:cubicBezTo>
                  <a:cubicBezTo>
                    <a:pt x="1179" y="424"/>
                    <a:pt x="1524" y="198"/>
                    <a:pt x="1524" y="198"/>
                  </a:cubicBezTo>
                  <a:cubicBezTo>
                    <a:pt x="1524" y="198"/>
                    <a:pt x="1239" y="1"/>
                    <a:pt x="8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56"/>
            <p:cNvSpPr/>
            <p:nvPr/>
          </p:nvSpPr>
          <p:spPr>
            <a:xfrm>
              <a:off x="2920300" y="2601275"/>
              <a:ext cx="43175" cy="11450"/>
            </a:xfrm>
            <a:custGeom>
              <a:avLst/>
              <a:gdLst/>
              <a:ahLst/>
              <a:cxnLst/>
              <a:rect l="l" t="t" r="r" b="b"/>
              <a:pathLst>
                <a:path w="1727" h="458" extrusionOk="0">
                  <a:moveTo>
                    <a:pt x="976" y="0"/>
                  </a:moveTo>
                  <a:cubicBezTo>
                    <a:pt x="937" y="0"/>
                    <a:pt x="897" y="1"/>
                    <a:pt x="857" y="3"/>
                  </a:cubicBezTo>
                  <a:cubicBezTo>
                    <a:pt x="619" y="15"/>
                    <a:pt x="417" y="75"/>
                    <a:pt x="262" y="122"/>
                  </a:cubicBezTo>
                  <a:cubicBezTo>
                    <a:pt x="107" y="170"/>
                    <a:pt x="0" y="218"/>
                    <a:pt x="0" y="218"/>
                  </a:cubicBezTo>
                  <a:cubicBezTo>
                    <a:pt x="0" y="218"/>
                    <a:pt x="95" y="289"/>
                    <a:pt x="262" y="348"/>
                  </a:cubicBezTo>
                  <a:cubicBezTo>
                    <a:pt x="403" y="403"/>
                    <a:pt x="604" y="457"/>
                    <a:pt x="828" y="457"/>
                  </a:cubicBezTo>
                  <a:cubicBezTo>
                    <a:pt x="850" y="457"/>
                    <a:pt x="871" y="457"/>
                    <a:pt x="893" y="456"/>
                  </a:cubicBezTo>
                  <a:cubicBezTo>
                    <a:pt x="1155" y="432"/>
                    <a:pt x="1358" y="348"/>
                    <a:pt x="1512" y="253"/>
                  </a:cubicBezTo>
                  <a:cubicBezTo>
                    <a:pt x="1655" y="170"/>
                    <a:pt x="1727" y="98"/>
                    <a:pt x="1727" y="98"/>
                  </a:cubicBezTo>
                  <a:cubicBezTo>
                    <a:pt x="1727" y="98"/>
                    <a:pt x="1608" y="63"/>
                    <a:pt x="1453" y="39"/>
                  </a:cubicBezTo>
                  <a:cubicBezTo>
                    <a:pt x="1326" y="19"/>
                    <a:pt x="1152" y="0"/>
                    <a:pt x="97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56"/>
            <p:cNvSpPr/>
            <p:nvPr/>
          </p:nvSpPr>
          <p:spPr>
            <a:xfrm>
              <a:off x="2931300" y="2574250"/>
              <a:ext cx="30400" cy="11050"/>
            </a:xfrm>
            <a:custGeom>
              <a:avLst/>
              <a:gdLst/>
              <a:ahLst/>
              <a:cxnLst/>
              <a:rect l="l" t="t" r="r" b="b"/>
              <a:pathLst>
                <a:path w="1216" h="442" extrusionOk="0">
                  <a:moveTo>
                    <a:pt x="608" y="1"/>
                  </a:moveTo>
                  <a:cubicBezTo>
                    <a:pt x="263" y="1"/>
                    <a:pt x="1" y="227"/>
                    <a:pt x="1" y="227"/>
                  </a:cubicBezTo>
                  <a:cubicBezTo>
                    <a:pt x="1" y="227"/>
                    <a:pt x="263" y="441"/>
                    <a:pt x="608" y="441"/>
                  </a:cubicBezTo>
                  <a:cubicBezTo>
                    <a:pt x="953" y="441"/>
                    <a:pt x="1215" y="227"/>
                    <a:pt x="1215" y="227"/>
                  </a:cubicBezTo>
                  <a:cubicBezTo>
                    <a:pt x="1215" y="227"/>
                    <a:pt x="929" y="1"/>
                    <a:pt x="60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56"/>
            <p:cNvSpPr/>
            <p:nvPr/>
          </p:nvSpPr>
          <p:spPr>
            <a:xfrm>
              <a:off x="2954225" y="2542100"/>
              <a:ext cx="26825" cy="11350"/>
            </a:xfrm>
            <a:custGeom>
              <a:avLst/>
              <a:gdLst/>
              <a:ahLst/>
              <a:cxnLst/>
              <a:rect l="l" t="t" r="r" b="b"/>
              <a:pathLst>
                <a:path w="1073" h="454" extrusionOk="0">
                  <a:moveTo>
                    <a:pt x="558" y="0"/>
                  </a:moveTo>
                  <a:cubicBezTo>
                    <a:pt x="551" y="0"/>
                    <a:pt x="544" y="1"/>
                    <a:pt x="536" y="1"/>
                  </a:cubicBezTo>
                  <a:cubicBezTo>
                    <a:pt x="239" y="1"/>
                    <a:pt x="1" y="227"/>
                    <a:pt x="1" y="227"/>
                  </a:cubicBezTo>
                  <a:cubicBezTo>
                    <a:pt x="1" y="227"/>
                    <a:pt x="239" y="453"/>
                    <a:pt x="536" y="453"/>
                  </a:cubicBezTo>
                  <a:cubicBezTo>
                    <a:pt x="834" y="453"/>
                    <a:pt x="1072" y="227"/>
                    <a:pt x="1072" y="227"/>
                  </a:cubicBezTo>
                  <a:cubicBezTo>
                    <a:pt x="1072" y="227"/>
                    <a:pt x="845" y="0"/>
                    <a:pt x="558"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56"/>
            <p:cNvSpPr/>
            <p:nvPr/>
          </p:nvSpPr>
          <p:spPr>
            <a:xfrm>
              <a:off x="3016725" y="2803450"/>
              <a:ext cx="430750" cy="31575"/>
            </a:xfrm>
            <a:custGeom>
              <a:avLst/>
              <a:gdLst/>
              <a:ahLst/>
              <a:cxnLst/>
              <a:rect l="l" t="t" r="r" b="b"/>
              <a:pathLst>
                <a:path w="17230" h="1263" extrusionOk="0">
                  <a:moveTo>
                    <a:pt x="17229" y="1"/>
                  </a:moveTo>
                  <a:cubicBezTo>
                    <a:pt x="17229" y="1"/>
                    <a:pt x="13359" y="48"/>
                    <a:pt x="8597" y="405"/>
                  </a:cubicBezTo>
                  <a:cubicBezTo>
                    <a:pt x="3835" y="763"/>
                    <a:pt x="1" y="1263"/>
                    <a:pt x="1" y="1263"/>
                  </a:cubicBezTo>
                  <a:cubicBezTo>
                    <a:pt x="1" y="1263"/>
                    <a:pt x="3882" y="1203"/>
                    <a:pt x="8633" y="858"/>
                  </a:cubicBezTo>
                  <a:cubicBezTo>
                    <a:pt x="13395" y="501"/>
                    <a:pt x="17229" y="1"/>
                    <a:pt x="1722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56"/>
            <p:cNvSpPr/>
            <p:nvPr/>
          </p:nvSpPr>
          <p:spPr>
            <a:xfrm>
              <a:off x="3045900" y="2792250"/>
              <a:ext cx="214650" cy="13900"/>
            </a:xfrm>
            <a:custGeom>
              <a:avLst/>
              <a:gdLst/>
              <a:ahLst/>
              <a:cxnLst/>
              <a:rect l="l" t="t" r="r" b="b"/>
              <a:pathLst>
                <a:path w="8586" h="556" extrusionOk="0">
                  <a:moveTo>
                    <a:pt x="5255" y="1"/>
                  </a:moveTo>
                  <a:cubicBezTo>
                    <a:pt x="4943" y="1"/>
                    <a:pt x="4619" y="7"/>
                    <a:pt x="4287" y="20"/>
                  </a:cubicBezTo>
                  <a:cubicBezTo>
                    <a:pt x="3096" y="56"/>
                    <a:pt x="2025" y="198"/>
                    <a:pt x="1251" y="318"/>
                  </a:cubicBezTo>
                  <a:cubicBezTo>
                    <a:pt x="477" y="449"/>
                    <a:pt x="1" y="556"/>
                    <a:pt x="1" y="556"/>
                  </a:cubicBezTo>
                  <a:cubicBezTo>
                    <a:pt x="1" y="556"/>
                    <a:pt x="1929" y="556"/>
                    <a:pt x="4299" y="460"/>
                  </a:cubicBezTo>
                  <a:cubicBezTo>
                    <a:pt x="6644" y="377"/>
                    <a:pt x="8585" y="222"/>
                    <a:pt x="8585" y="222"/>
                  </a:cubicBezTo>
                  <a:cubicBezTo>
                    <a:pt x="8585" y="222"/>
                    <a:pt x="8109" y="151"/>
                    <a:pt x="7335" y="91"/>
                  </a:cubicBezTo>
                  <a:cubicBezTo>
                    <a:pt x="6777" y="40"/>
                    <a:pt x="6058" y="1"/>
                    <a:pt x="525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56"/>
            <p:cNvSpPr/>
            <p:nvPr/>
          </p:nvSpPr>
          <p:spPr>
            <a:xfrm>
              <a:off x="3036375" y="2778700"/>
              <a:ext cx="103900" cy="11425"/>
            </a:xfrm>
            <a:custGeom>
              <a:avLst/>
              <a:gdLst/>
              <a:ahLst/>
              <a:cxnLst/>
              <a:rect l="l" t="t" r="r" b="b"/>
              <a:pathLst>
                <a:path w="4156" h="457" extrusionOk="0">
                  <a:moveTo>
                    <a:pt x="2261" y="0"/>
                  </a:moveTo>
                  <a:cubicBezTo>
                    <a:pt x="2199" y="0"/>
                    <a:pt x="2136" y="1"/>
                    <a:pt x="2072" y="2"/>
                  </a:cubicBezTo>
                  <a:cubicBezTo>
                    <a:pt x="929" y="26"/>
                    <a:pt x="1" y="276"/>
                    <a:pt x="1" y="276"/>
                  </a:cubicBezTo>
                  <a:cubicBezTo>
                    <a:pt x="1" y="276"/>
                    <a:pt x="840" y="457"/>
                    <a:pt x="1896" y="457"/>
                  </a:cubicBezTo>
                  <a:cubicBezTo>
                    <a:pt x="1958" y="457"/>
                    <a:pt x="2021" y="456"/>
                    <a:pt x="2084" y="455"/>
                  </a:cubicBezTo>
                  <a:cubicBezTo>
                    <a:pt x="3239" y="443"/>
                    <a:pt x="4156" y="181"/>
                    <a:pt x="4156" y="181"/>
                  </a:cubicBezTo>
                  <a:cubicBezTo>
                    <a:pt x="4156" y="181"/>
                    <a:pt x="3317" y="0"/>
                    <a:pt x="226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56"/>
            <p:cNvSpPr/>
            <p:nvPr/>
          </p:nvSpPr>
          <p:spPr>
            <a:xfrm>
              <a:off x="3034900" y="2753425"/>
              <a:ext cx="57175" cy="11675"/>
            </a:xfrm>
            <a:custGeom>
              <a:avLst/>
              <a:gdLst/>
              <a:ahLst/>
              <a:cxnLst/>
              <a:rect l="l" t="t" r="r" b="b"/>
              <a:pathLst>
                <a:path w="2287" h="467" extrusionOk="0">
                  <a:moveTo>
                    <a:pt x="1185" y="1"/>
                  </a:moveTo>
                  <a:cubicBezTo>
                    <a:pt x="1167" y="1"/>
                    <a:pt x="1149" y="1"/>
                    <a:pt x="1131" y="1"/>
                  </a:cubicBezTo>
                  <a:cubicBezTo>
                    <a:pt x="512" y="37"/>
                    <a:pt x="0" y="275"/>
                    <a:pt x="0" y="275"/>
                  </a:cubicBezTo>
                  <a:cubicBezTo>
                    <a:pt x="0" y="275"/>
                    <a:pt x="494" y="466"/>
                    <a:pt x="1101" y="466"/>
                  </a:cubicBezTo>
                  <a:cubicBezTo>
                    <a:pt x="1119" y="466"/>
                    <a:pt x="1137" y="466"/>
                    <a:pt x="1155" y="466"/>
                  </a:cubicBezTo>
                  <a:cubicBezTo>
                    <a:pt x="1774" y="442"/>
                    <a:pt x="2286" y="192"/>
                    <a:pt x="2286" y="192"/>
                  </a:cubicBezTo>
                  <a:cubicBezTo>
                    <a:pt x="2286" y="192"/>
                    <a:pt x="1792" y="1"/>
                    <a:pt x="11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56"/>
            <p:cNvSpPr/>
            <p:nvPr/>
          </p:nvSpPr>
          <p:spPr>
            <a:xfrm>
              <a:off x="2993825" y="2730825"/>
              <a:ext cx="30375" cy="11625"/>
            </a:xfrm>
            <a:custGeom>
              <a:avLst/>
              <a:gdLst/>
              <a:ahLst/>
              <a:cxnLst/>
              <a:rect l="l" t="t" r="r" b="b"/>
              <a:pathLst>
                <a:path w="1215" h="465" extrusionOk="0">
                  <a:moveTo>
                    <a:pt x="619" y="0"/>
                  </a:moveTo>
                  <a:cubicBezTo>
                    <a:pt x="441" y="0"/>
                    <a:pt x="262" y="60"/>
                    <a:pt x="155" y="131"/>
                  </a:cubicBezTo>
                  <a:cubicBezTo>
                    <a:pt x="60" y="191"/>
                    <a:pt x="0" y="274"/>
                    <a:pt x="0" y="274"/>
                  </a:cubicBezTo>
                  <a:lnTo>
                    <a:pt x="179" y="358"/>
                  </a:lnTo>
                  <a:cubicBezTo>
                    <a:pt x="298" y="405"/>
                    <a:pt x="441" y="453"/>
                    <a:pt x="595" y="465"/>
                  </a:cubicBezTo>
                  <a:cubicBezTo>
                    <a:pt x="738" y="465"/>
                    <a:pt x="893" y="429"/>
                    <a:pt x="1012" y="405"/>
                  </a:cubicBezTo>
                  <a:cubicBezTo>
                    <a:pt x="1131" y="369"/>
                    <a:pt x="1215" y="346"/>
                    <a:pt x="1215" y="346"/>
                  </a:cubicBezTo>
                  <a:cubicBezTo>
                    <a:pt x="1215" y="346"/>
                    <a:pt x="1167" y="274"/>
                    <a:pt x="1072" y="179"/>
                  </a:cubicBezTo>
                  <a:cubicBezTo>
                    <a:pt x="964" y="96"/>
                    <a:pt x="810" y="12"/>
                    <a:pt x="61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56"/>
            <p:cNvSpPr/>
            <p:nvPr/>
          </p:nvSpPr>
          <p:spPr>
            <a:xfrm>
              <a:off x="3764150" y="3101350"/>
              <a:ext cx="434600" cy="11425"/>
            </a:xfrm>
            <a:custGeom>
              <a:avLst/>
              <a:gdLst/>
              <a:ahLst/>
              <a:cxnLst/>
              <a:rect l="l" t="t" r="r" b="b"/>
              <a:pathLst>
                <a:path w="17384" h="457" extrusionOk="0">
                  <a:moveTo>
                    <a:pt x="7901" y="1"/>
                  </a:moveTo>
                  <a:cubicBezTo>
                    <a:pt x="3473" y="1"/>
                    <a:pt x="0" y="181"/>
                    <a:pt x="0" y="181"/>
                  </a:cubicBezTo>
                  <a:cubicBezTo>
                    <a:pt x="0" y="181"/>
                    <a:pt x="3906" y="419"/>
                    <a:pt x="8692" y="455"/>
                  </a:cubicBezTo>
                  <a:cubicBezTo>
                    <a:pt x="8945" y="456"/>
                    <a:pt x="9196" y="457"/>
                    <a:pt x="9443" y="457"/>
                  </a:cubicBezTo>
                  <a:cubicBezTo>
                    <a:pt x="13900" y="457"/>
                    <a:pt x="17384" y="265"/>
                    <a:pt x="17384" y="265"/>
                  </a:cubicBezTo>
                  <a:cubicBezTo>
                    <a:pt x="17384" y="265"/>
                    <a:pt x="13502" y="15"/>
                    <a:pt x="8692" y="3"/>
                  </a:cubicBezTo>
                  <a:cubicBezTo>
                    <a:pt x="8425" y="1"/>
                    <a:pt x="8162" y="1"/>
                    <a:pt x="790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56"/>
            <p:cNvSpPr/>
            <p:nvPr/>
          </p:nvSpPr>
          <p:spPr>
            <a:xfrm>
              <a:off x="3764750" y="3085325"/>
              <a:ext cx="192600" cy="11350"/>
            </a:xfrm>
            <a:custGeom>
              <a:avLst/>
              <a:gdLst/>
              <a:ahLst/>
              <a:cxnLst/>
              <a:rect l="l" t="t" r="r" b="b"/>
              <a:pathLst>
                <a:path w="7704" h="454" extrusionOk="0">
                  <a:moveTo>
                    <a:pt x="3846" y="1"/>
                  </a:moveTo>
                  <a:cubicBezTo>
                    <a:pt x="1727" y="1"/>
                    <a:pt x="0" y="227"/>
                    <a:pt x="0" y="227"/>
                  </a:cubicBezTo>
                  <a:cubicBezTo>
                    <a:pt x="0" y="227"/>
                    <a:pt x="1727" y="453"/>
                    <a:pt x="3846" y="453"/>
                  </a:cubicBezTo>
                  <a:cubicBezTo>
                    <a:pt x="5977" y="453"/>
                    <a:pt x="7704" y="227"/>
                    <a:pt x="7704" y="227"/>
                  </a:cubicBezTo>
                  <a:cubicBezTo>
                    <a:pt x="7704" y="227"/>
                    <a:pt x="5977" y="1"/>
                    <a:pt x="3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56"/>
            <p:cNvSpPr/>
            <p:nvPr/>
          </p:nvSpPr>
          <p:spPr>
            <a:xfrm>
              <a:off x="3792425" y="3067475"/>
              <a:ext cx="154200" cy="11325"/>
            </a:xfrm>
            <a:custGeom>
              <a:avLst/>
              <a:gdLst/>
              <a:ahLst/>
              <a:cxnLst/>
              <a:rect l="l" t="t" r="r" b="b"/>
              <a:pathLst>
                <a:path w="6168" h="453" extrusionOk="0">
                  <a:moveTo>
                    <a:pt x="3084" y="0"/>
                  </a:moveTo>
                  <a:cubicBezTo>
                    <a:pt x="1382" y="0"/>
                    <a:pt x="1" y="227"/>
                    <a:pt x="1" y="227"/>
                  </a:cubicBezTo>
                  <a:cubicBezTo>
                    <a:pt x="1" y="227"/>
                    <a:pt x="1382" y="453"/>
                    <a:pt x="3084" y="453"/>
                  </a:cubicBezTo>
                  <a:cubicBezTo>
                    <a:pt x="4787" y="453"/>
                    <a:pt x="6168" y="227"/>
                    <a:pt x="6168" y="227"/>
                  </a:cubicBezTo>
                  <a:cubicBezTo>
                    <a:pt x="6168" y="227"/>
                    <a:pt x="4787" y="0"/>
                    <a:pt x="30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56"/>
            <p:cNvSpPr/>
            <p:nvPr/>
          </p:nvSpPr>
          <p:spPr>
            <a:xfrm>
              <a:off x="3859100" y="3048125"/>
              <a:ext cx="160750" cy="11325"/>
            </a:xfrm>
            <a:custGeom>
              <a:avLst/>
              <a:gdLst/>
              <a:ahLst/>
              <a:cxnLst/>
              <a:rect l="l" t="t" r="r" b="b"/>
              <a:pathLst>
                <a:path w="6430" h="453" extrusionOk="0">
                  <a:moveTo>
                    <a:pt x="3345" y="0"/>
                  </a:moveTo>
                  <a:cubicBezTo>
                    <a:pt x="3302" y="0"/>
                    <a:pt x="3259" y="0"/>
                    <a:pt x="3215" y="0"/>
                  </a:cubicBezTo>
                  <a:cubicBezTo>
                    <a:pt x="1441" y="0"/>
                    <a:pt x="1" y="227"/>
                    <a:pt x="1" y="227"/>
                  </a:cubicBezTo>
                  <a:cubicBezTo>
                    <a:pt x="1" y="227"/>
                    <a:pt x="1441" y="453"/>
                    <a:pt x="3215" y="453"/>
                  </a:cubicBezTo>
                  <a:cubicBezTo>
                    <a:pt x="4989" y="453"/>
                    <a:pt x="6430" y="227"/>
                    <a:pt x="6430" y="227"/>
                  </a:cubicBezTo>
                  <a:cubicBezTo>
                    <a:pt x="6430" y="227"/>
                    <a:pt x="5070" y="0"/>
                    <a:pt x="334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56"/>
            <p:cNvSpPr/>
            <p:nvPr/>
          </p:nvSpPr>
          <p:spPr>
            <a:xfrm>
              <a:off x="4972050" y="2710275"/>
              <a:ext cx="27400" cy="64925"/>
            </a:xfrm>
            <a:custGeom>
              <a:avLst/>
              <a:gdLst/>
              <a:ahLst/>
              <a:cxnLst/>
              <a:rect l="l" t="t" r="r" b="b"/>
              <a:pathLst>
                <a:path w="1096" h="2597" extrusionOk="0">
                  <a:moveTo>
                    <a:pt x="167" y="1"/>
                  </a:moveTo>
                  <a:cubicBezTo>
                    <a:pt x="167" y="1"/>
                    <a:pt x="83" y="168"/>
                    <a:pt x="24" y="418"/>
                  </a:cubicBezTo>
                  <a:cubicBezTo>
                    <a:pt x="0" y="691"/>
                    <a:pt x="0" y="1072"/>
                    <a:pt x="143" y="1465"/>
                  </a:cubicBezTo>
                  <a:cubicBezTo>
                    <a:pt x="298" y="1870"/>
                    <a:pt x="548" y="2168"/>
                    <a:pt x="738" y="2346"/>
                  </a:cubicBezTo>
                  <a:cubicBezTo>
                    <a:pt x="953" y="2525"/>
                    <a:pt x="1095" y="2596"/>
                    <a:pt x="1095" y="2596"/>
                  </a:cubicBezTo>
                  <a:cubicBezTo>
                    <a:pt x="1095" y="2596"/>
                    <a:pt x="1036" y="2442"/>
                    <a:pt x="929" y="2204"/>
                  </a:cubicBezTo>
                  <a:cubicBezTo>
                    <a:pt x="845" y="1965"/>
                    <a:pt x="726" y="1656"/>
                    <a:pt x="595" y="1311"/>
                  </a:cubicBezTo>
                  <a:cubicBezTo>
                    <a:pt x="476" y="977"/>
                    <a:pt x="357" y="644"/>
                    <a:pt x="286" y="406"/>
                  </a:cubicBezTo>
                  <a:cubicBezTo>
                    <a:pt x="202" y="156"/>
                    <a:pt x="167" y="1"/>
                    <a:pt x="16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56"/>
            <p:cNvSpPr/>
            <p:nvPr/>
          </p:nvSpPr>
          <p:spPr>
            <a:xfrm>
              <a:off x="4954775" y="2749875"/>
              <a:ext cx="18175" cy="31275"/>
            </a:xfrm>
            <a:custGeom>
              <a:avLst/>
              <a:gdLst/>
              <a:ahLst/>
              <a:cxnLst/>
              <a:rect l="l" t="t" r="r" b="b"/>
              <a:pathLst>
                <a:path w="727" h="1251" extrusionOk="0">
                  <a:moveTo>
                    <a:pt x="84" y="0"/>
                  </a:moveTo>
                  <a:cubicBezTo>
                    <a:pt x="84" y="0"/>
                    <a:pt x="0" y="370"/>
                    <a:pt x="155" y="715"/>
                  </a:cubicBezTo>
                  <a:cubicBezTo>
                    <a:pt x="322" y="1060"/>
                    <a:pt x="643" y="1251"/>
                    <a:pt x="643" y="1251"/>
                  </a:cubicBezTo>
                  <a:cubicBezTo>
                    <a:pt x="643" y="1251"/>
                    <a:pt x="727" y="881"/>
                    <a:pt x="572" y="536"/>
                  </a:cubicBezTo>
                  <a:cubicBezTo>
                    <a:pt x="405" y="191"/>
                    <a:pt x="84" y="0"/>
                    <a:pt x="8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56"/>
            <p:cNvSpPr/>
            <p:nvPr/>
          </p:nvSpPr>
          <p:spPr>
            <a:xfrm>
              <a:off x="4199625" y="1988475"/>
              <a:ext cx="16975" cy="54800"/>
            </a:xfrm>
            <a:custGeom>
              <a:avLst/>
              <a:gdLst/>
              <a:ahLst/>
              <a:cxnLst/>
              <a:rect l="l" t="t" r="r" b="b"/>
              <a:pathLst>
                <a:path w="679" h="2192" extrusionOk="0">
                  <a:moveTo>
                    <a:pt x="131" y="0"/>
                  </a:moveTo>
                  <a:cubicBezTo>
                    <a:pt x="131" y="0"/>
                    <a:pt x="0" y="524"/>
                    <a:pt x="119" y="1131"/>
                  </a:cubicBezTo>
                  <a:cubicBezTo>
                    <a:pt x="238" y="1750"/>
                    <a:pt x="548" y="2191"/>
                    <a:pt x="548" y="2191"/>
                  </a:cubicBezTo>
                  <a:cubicBezTo>
                    <a:pt x="548" y="2191"/>
                    <a:pt x="679" y="1667"/>
                    <a:pt x="560" y="1060"/>
                  </a:cubicBezTo>
                  <a:cubicBezTo>
                    <a:pt x="441" y="453"/>
                    <a:pt x="131" y="0"/>
                    <a:pt x="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56"/>
            <p:cNvSpPr/>
            <p:nvPr/>
          </p:nvSpPr>
          <p:spPr>
            <a:xfrm>
              <a:off x="4658600" y="2070925"/>
              <a:ext cx="19075" cy="57175"/>
            </a:xfrm>
            <a:custGeom>
              <a:avLst/>
              <a:gdLst/>
              <a:ahLst/>
              <a:cxnLst/>
              <a:rect l="l" t="t" r="r" b="b"/>
              <a:pathLst>
                <a:path w="763" h="2287" extrusionOk="0">
                  <a:moveTo>
                    <a:pt x="1" y="0"/>
                  </a:moveTo>
                  <a:cubicBezTo>
                    <a:pt x="1" y="0"/>
                    <a:pt x="25" y="560"/>
                    <a:pt x="215" y="1191"/>
                  </a:cubicBezTo>
                  <a:cubicBezTo>
                    <a:pt x="406" y="1798"/>
                    <a:pt x="715" y="2286"/>
                    <a:pt x="715" y="2286"/>
                  </a:cubicBezTo>
                  <a:cubicBezTo>
                    <a:pt x="715" y="2286"/>
                    <a:pt x="751" y="2143"/>
                    <a:pt x="763" y="1917"/>
                  </a:cubicBezTo>
                  <a:cubicBezTo>
                    <a:pt x="763" y="1691"/>
                    <a:pt x="751" y="1381"/>
                    <a:pt x="644" y="1048"/>
                  </a:cubicBezTo>
                  <a:cubicBezTo>
                    <a:pt x="537" y="727"/>
                    <a:pt x="370" y="453"/>
                    <a:pt x="239" y="274"/>
                  </a:cubicBezTo>
                  <a:cubicBezTo>
                    <a:pt x="108" y="96"/>
                    <a:pt x="1" y="0"/>
                    <a:pt x="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56"/>
            <p:cNvSpPr/>
            <p:nvPr/>
          </p:nvSpPr>
          <p:spPr>
            <a:xfrm>
              <a:off x="4621700" y="2066750"/>
              <a:ext cx="17275" cy="33075"/>
            </a:xfrm>
            <a:custGeom>
              <a:avLst/>
              <a:gdLst/>
              <a:ahLst/>
              <a:cxnLst/>
              <a:rect l="l" t="t" r="r" b="b"/>
              <a:pathLst>
                <a:path w="691" h="1323" extrusionOk="0">
                  <a:moveTo>
                    <a:pt x="143" y="1"/>
                  </a:moveTo>
                  <a:cubicBezTo>
                    <a:pt x="143" y="1"/>
                    <a:pt x="0" y="370"/>
                    <a:pt x="143" y="739"/>
                  </a:cubicBezTo>
                  <a:cubicBezTo>
                    <a:pt x="274" y="1132"/>
                    <a:pt x="619" y="1322"/>
                    <a:pt x="619" y="1322"/>
                  </a:cubicBezTo>
                  <a:cubicBezTo>
                    <a:pt x="619" y="1322"/>
                    <a:pt x="691" y="953"/>
                    <a:pt x="572" y="596"/>
                  </a:cubicBezTo>
                  <a:cubicBezTo>
                    <a:pt x="441" y="239"/>
                    <a:pt x="143" y="1"/>
                    <a:pt x="1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56"/>
            <p:cNvSpPr/>
            <p:nvPr/>
          </p:nvSpPr>
          <p:spPr>
            <a:xfrm>
              <a:off x="3442075" y="2701050"/>
              <a:ext cx="20875" cy="98550"/>
            </a:xfrm>
            <a:custGeom>
              <a:avLst/>
              <a:gdLst/>
              <a:ahLst/>
              <a:cxnLst/>
              <a:rect l="l" t="t" r="r" b="b"/>
              <a:pathLst>
                <a:path w="835" h="3942" extrusionOk="0">
                  <a:moveTo>
                    <a:pt x="775" y="1"/>
                  </a:moveTo>
                  <a:cubicBezTo>
                    <a:pt x="775" y="1"/>
                    <a:pt x="382" y="846"/>
                    <a:pt x="191" y="1941"/>
                  </a:cubicBezTo>
                  <a:cubicBezTo>
                    <a:pt x="1" y="3025"/>
                    <a:pt x="60" y="3942"/>
                    <a:pt x="60" y="3942"/>
                  </a:cubicBezTo>
                  <a:cubicBezTo>
                    <a:pt x="60" y="3942"/>
                    <a:pt x="441" y="3096"/>
                    <a:pt x="644" y="2013"/>
                  </a:cubicBezTo>
                  <a:cubicBezTo>
                    <a:pt x="834" y="930"/>
                    <a:pt x="775" y="1"/>
                    <a:pt x="77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56"/>
            <p:cNvSpPr/>
            <p:nvPr/>
          </p:nvSpPr>
          <p:spPr>
            <a:xfrm>
              <a:off x="3463225" y="2773100"/>
              <a:ext cx="13125" cy="28000"/>
            </a:xfrm>
            <a:custGeom>
              <a:avLst/>
              <a:gdLst/>
              <a:ahLst/>
              <a:cxnLst/>
              <a:rect l="l" t="t" r="r" b="b"/>
              <a:pathLst>
                <a:path w="525" h="1120" extrusionOk="0">
                  <a:moveTo>
                    <a:pt x="357" y="0"/>
                  </a:moveTo>
                  <a:cubicBezTo>
                    <a:pt x="357" y="0"/>
                    <a:pt x="298" y="72"/>
                    <a:pt x="215" y="167"/>
                  </a:cubicBezTo>
                  <a:cubicBezTo>
                    <a:pt x="155" y="262"/>
                    <a:pt x="60" y="381"/>
                    <a:pt x="36" y="524"/>
                  </a:cubicBezTo>
                  <a:cubicBezTo>
                    <a:pt x="0" y="667"/>
                    <a:pt x="12" y="810"/>
                    <a:pt x="36" y="929"/>
                  </a:cubicBezTo>
                  <a:cubicBezTo>
                    <a:pt x="48" y="1036"/>
                    <a:pt x="72" y="1119"/>
                    <a:pt x="72" y="1119"/>
                  </a:cubicBezTo>
                  <a:cubicBezTo>
                    <a:pt x="72" y="1119"/>
                    <a:pt x="155" y="1095"/>
                    <a:pt x="238" y="1000"/>
                  </a:cubicBezTo>
                  <a:cubicBezTo>
                    <a:pt x="334" y="929"/>
                    <a:pt x="429" y="798"/>
                    <a:pt x="476" y="631"/>
                  </a:cubicBezTo>
                  <a:cubicBezTo>
                    <a:pt x="524" y="464"/>
                    <a:pt x="488" y="298"/>
                    <a:pt x="453" y="191"/>
                  </a:cubicBezTo>
                  <a:cubicBezTo>
                    <a:pt x="417" y="83"/>
                    <a:pt x="357" y="0"/>
                    <a:pt x="35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56"/>
            <p:cNvSpPr/>
            <p:nvPr/>
          </p:nvSpPr>
          <p:spPr>
            <a:xfrm>
              <a:off x="3483750" y="2774875"/>
              <a:ext cx="16100" cy="23250"/>
            </a:xfrm>
            <a:custGeom>
              <a:avLst/>
              <a:gdLst/>
              <a:ahLst/>
              <a:cxnLst/>
              <a:rect l="l" t="t" r="r" b="b"/>
              <a:pathLst>
                <a:path w="644" h="930" extrusionOk="0">
                  <a:moveTo>
                    <a:pt x="477" y="1"/>
                  </a:moveTo>
                  <a:cubicBezTo>
                    <a:pt x="477" y="1"/>
                    <a:pt x="203" y="143"/>
                    <a:pt x="108" y="382"/>
                  </a:cubicBezTo>
                  <a:cubicBezTo>
                    <a:pt x="1" y="632"/>
                    <a:pt x="108" y="929"/>
                    <a:pt x="108" y="929"/>
                  </a:cubicBezTo>
                  <a:cubicBezTo>
                    <a:pt x="108" y="929"/>
                    <a:pt x="417" y="846"/>
                    <a:pt x="525" y="560"/>
                  </a:cubicBezTo>
                  <a:cubicBezTo>
                    <a:pt x="644" y="274"/>
                    <a:pt x="477" y="1"/>
                    <a:pt x="47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56"/>
            <p:cNvSpPr/>
            <p:nvPr/>
          </p:nvSpPr>
          <p:spPr>
            <a:xfrm>
              <a:off x="3460250" y="2009300"/>
              <a:ext cx="18775" cy="67000"/>
            </a:xfrm>
            <a:custGeom>
              <a:avLst/>
              <a:gdLst/>
              <a:ahLst/>
              <a:cxnLst/>
              <a:rect l="l" t="t" r="r" b="b"/>
              <a:pathLst>
                <a:path w="751" h="2680" extrusionOk="0">
                  <a:moveTo>
                    <a:pt x="643" y="1"/>
                  </a:moveTo>
                  <a:cubicBezTo>
                    <a:pt x="643" y="1"/>
                    <a:pt x="298" y="560"/>
                    <a:pt x="155" y="1298"/>
                  </a:cubicBezTo>
                  <a:cubicBezTo>
                    <a:pt x="0" y="2049"/>
                    <a:pt x="107" y="2680"/>
                    <a:pt x="107" y="2680"/>
                  </a:cubicBezTo>
                  <a:cubicBezTo>
                    <a:pt x="107" y="2680"/>
                    <a:pt x="429" y="2120"/>
                    <a:pt x="595" y="1394"/>
                  </a:cubicBezTo>
                  <a:cubicBezTo>
                    <a:pt x="750" y="644"/>
                    <a:pt x="643" y="1"/>
                    <a:pt x="64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56"/>
            <p:cNvSpPr/>
            <p:nvPr/>
          </p:nvSpPr>
          <p:spPr>
            <a:xfrm>
              <a:off x="3484650" y="2016750"/>
              <a:ext cx="13125" cy="25025"/>
            </a:xfrm>
            <a:custGeom>
              <a:avLst/>
              <a:gdLst/>
              <a:ahLst/>
              <a:cxnLst/>
              <a:rect l="l" t="t" r="r" b="b"/>
              <a:pathLst>
                <a:path w="525" h="1001" extrusionOk="0">
                  <a:moveTo>
                    <a:pt x="453" y="0"/>
                  </a:moveTo>
                  <a:cubicBezTo>
                    <a:pt x="453" y="0"/>
                    <a:pt x="381" y="12"/>
                    <a:pt x="286" y="96"/>
                  </a:cubicBezTo>
                  <a:cubicBezTo>
                    <a:pt x="191" y="167"/>
                    <a:pt x="96" y="286"/>
                    <a:pt x="48" y="429"/>
                  </a:cubicBezTo>
                  <a:cubicBezTo>
                    <a:pt x="0" y="584"/>
                    <a:pt x="48" y="727"/>
                    <a:pt x="96" y="834"/>
                  </a:cubicBezTo>
                  <a:cubicBezTo>
                    <a:pt x="143" y="941"/>
                    <a:pt x="203" y="1000"/>
                    <a:pt x="203" y="1000"/>
                  </a:cubicBezTo>
                  <a:cubicBezTo>
                    <a:pt x="203" y="1000"/>
                    <a:pt x="262" y="941"/>
                    <a:pt x="334" y="846"/>
                  </a:cubicBezTo>
                  <a:cubicBezTo>
                    <a:pt x="393" y="774"/>
                    <a:pt x="465" y="655"/>
                    <a:pt x="501" y="536"/>
                  </a:cubicBezTo>
                  <a:cubicBezTo>
                    <a:pt x="524" y="417"/>
                    <a:pt x="512" y="286"/>
                    <a:pt x="501" y="179"/>
                  </a:cubicBezTo>
                  <a:cubicBezTo>
                    <a:pt x="489" y="72"/>
                    <a:pt x="453" y="0"/>
                    <a:pt x="45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56"/>
            <p:cNvSpPr/>
            <p:nvPr/>
          </p:nvSpPr>
          <p:spPr>
            <a:xfrm>
              <a:off x="3177475" y="2730825"/>
              <a:ext cx="22050" cy="59250"/>
            </a:xfrm>
            <a:custGeom>
              <a:avLst/>
              <a:gdLst/>
              <a:ahLst/>
              <a:cxnLst/>
              <a:rect l="l" t="t" r="r" b="b"/>
              <a:pathLst>
                <a:path w="882" h="2370" extrusionOk="0">
                  <a:moveTo>
                    <a:pt x="834" y="0"/>
                  </a:moveTo>
                  <a:cubicBezTo>
                    <a:pt x="834" y="0"/>
                    <a:pt x="453" y="465"/>
                    <a:pt x="226" y="1120"/>
                  </a:cubicBezTo>
                  <a:cubicBezTo>
                    <a:pt x="0" y="1774"/>
                    <a:pt x="48" y="2370"/>
                    <a:pt x="48" y="2370"/>
                  </a:cubicBezTo>
                  <a:cubicBezTo>
                    <a:pt x="48" y="2370"/>
                    <a:pt x="429" y="1905"/>
                    <a:pt x="655" y="1251"/>
                  </a:cubicBezTo>
                  <a:cubicBezTo>
                    <a:pt x="881" y="596"/>
                    <a:pt x="834" y="1"/>
                    <a:pt x="834"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56"/>
            <p:cNvSpPr/>
            <p:nvPr/>
          </p:nvSpPr>
          <p:spPr>
            <a:xfrm>
              <a:off x="3195625" y="2756125"/>
              <a:ext cx="17875" cy="33075"/>
            </a:xfrm>
            <a:custGeom>
              <a:avLst/>
              <a:gdLst/>
              <a:ahLst/>
              <a:cxnLst/>
              <a:rect l="l" t="t" r="r" b="b"/>
              <a:pathLst>
                <a:path w="715" h="1323" extrusionOk="0">
                  <a:moveTo>
                    <a:pt x="620" y="0"/>
                  </a:moveTo>
                  <a:lnTo>
                    <a:pt x="620" y="0"/>
                  </a:lnTo>
                  <a:cubicBezTo>
                    <a:pt x="620" y="0"/>
                    <a:pt x="286" y="215"/>
                    <a:pt x="155" y="584"/>
                  </a:cubicBezTo>
                  <a:cubicBezTo>
                    <a:pt x="1" y="953"/>
                    <a:pt x="108" y="1322"/>
                    <a:pt x="108" y="1322"/>
                  </a:cubicBezTo>
                  <a:cubicBezTo>
                    <a:pt x="108" y="1322"/>
                    <a:pt x="441" y="1108"/>
                    <a:pt x="572" y="751"/>
                  </a:cubicBezTo>
                  <a:cubicBezTo>
                    <a:pt x="715" y="370"/>
                    <a:pt x="620" y="0"/>
                    <a:pt x="62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56"/>
            <p:cNvSpPr/>
            <p:nvPr/>
          </p:nvSpPr>
          <p:spPr>
            <a:xfrm>
              <a:off x="4286525" y="3098125"/>
              <a:ext cx="568550" cy="11050"/>
            </a:xfrm>
            <a:custGeom>
              <a:avLst/>
              <a:gdLst/>
              <a:ahLst/>
              <a:cxnLst/>
              <a:rect l="l" t="t" r="r" b="b"/>
              <a:pathLst>
                <a:path w="22742" h="442" extrusionOk="0">
                  <a:moveTo>
                    <a:pt x="11829" y="0"/>
                  </a:moveTo>
                  <a:cubicBezTo>
                    <a:pt x="11677" y="0"/>
                    <a:pt x="11525" y="0"/>
                    <a:pt x="11371" y="1"/>
                  </a:cubicBezTo>
                  <a:cubicBezTo>
                    <a:pt x="5097" y="1"/>
                    <a:pt x="1" y="227"/>
                    <a:pt x="1" y="227"/>
                  </a:cubicBezTo>
                  <a:cubicBezTo>
                    <a:pt x="1" y="227"/>
                    <a:pt x="5097" y="441"/>
                    <a:pt x="11371" y="441"/>
                  </a:cubicBezTo>
                  <a:cubicBezTo>
                    <a:pt x="17658" y="441"/>
                    <a:pt x="22742" y="227"/>
                    <a:pt x="22742" y="227"/>
                  </a:cubicBezTo>
                  <a:cubicBezTo>
                    <a:pt x="22742" y="227"/>
                    <a:pt x="17903" y="0"/>
                    <a:pt x="1182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56"/>
            <p:cNvSpPr/>
            <p:nvPr/>
          </p:nvSpPr>
          <p:spPr>
            <a:xfrm>
              <a:off x="4874100" y="3096625"/>
              <a:ext cx="64025" cy="11050"/>
            </a:xfrm>
            <a:custGeom>
              <a:avLst/>
              <a:gdLst/>
              <a:ahLst/>
              <a:cxnLst/>
              <a:rect l="l" t="t" r="r" b="b"/>
              <a:pathLst>
                <a:path w="2561" h="442" extrusionOk="0">
                  <a:moveTo>
                    <a:pt x="1337" y="1"/>
                  </a:moveTo>
                  <a:cubicBezTo>
                    <a:pt x="1320" y="1"/>
                    <a:pt x="1304" y="1"/>
                    <a:pt x="1287" y="1"/>
                  </a:cubicBezTo>
                  <a:cubicBezTo>
                    <a:pt x="584" y="1"/>
                    <a:pt x="1" y="227"/>
                    <a:pt x="1" y="227"/>
                  </a:cubicBezTo>
                  <a:cubicBezTo>
                    <a:pt x="1" y="227"/>
                    <a:pt x="572" y="442"/>
                    <a:pt x="1287" y="442"/>
                  </a:cubicBezTo>
                  <a:cubicBezTo>
                    <a:pt x="1977" y="442"/>
                    <a:pt x="2561" y="227"/>
                    <a:pt x="2561" y="227"/>
                  </a:cubicBezTo>
                  <a:cubicBezTo>
                    <a:pt x="2561" y="227"/>
                    <a:pt x="2005" y="1"/>
                    <a:pt x="13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56"/>
            <p:cNvSpPr/>
            <p:nvPr/>
          </p:nvSpPr>
          <p:spPr>
            <a:xfrm>
              <a:off x="4958350" y="3093075"/>
              <a:ext cx="39300" cy="11325"/>
            </a:xfrm>
            <a:custGeom>
              <a:avLst/>
              <a:gdLst/>
              <a:ahLst/>
              <a:cxnLst/>
              <a:rect l="l" t="t" r="r" b="b"/>
              <a:pathLst>
                <a:path w="1572" h="453" extrusionOk="0">
                  <a:moveTo>
                    <a:pt x="786" y="0"/>
                  </a:moveTo>
                  <a:cubicBezTo>
                    <a:pt x="358" y="0"/>
                    <a:pt x="0" y="226"/>
                    <a:pt x="0" y="226"/>
                  </a:cubicBezTo>
                  <a:cubicBezTo>
                    <a:pt x="0" y="226"/>
                    <a:pt x="358" y="453"/>
                    <a:pt x="786" y="453"/>
                  </a:cubicBezTo>
                  <a:cubicBezTo>
                    <a:pt x="1215" y="453"/>
                    <a:pt x="1572" y="226"/>
                    <a:pt x="1572" y="226"/>
                  </a:cubicBezTo>
                  <a:cubicBezTo>
                    <a:pt x="1572" y="226"/>
                    <a:pt x="1215" y="0"/>
                    <a:pt x="78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56"/>
            <p:cNvSpPr/>
            <p:nvPr/>
          </p:nvSpPr>
          <p:spPr>
            <a:xfrm>
              <a:off x="5018175" y="3096625"/>
              <a:ext cx="32775" cy="11050"/>
            </a:xfrm>
            <a:custGeom>
              <a:avLst/>
              <a:gdLst/>
              <a:ahLst/>
              <a:cxnLst/>
              <a:rect l="l" t="t" r="r" b="b"/>
              <a:pathLst>
                <a:path w="1311" h="442" extrusionOk="0">
                  <a:moveTo>
                    <a:pt x="681" y="1"/>
                  </a:moveTo>
                  <a:cubicBezTo>
                    <a:pt x="673" y="1"/>
                    <a:pt x="664" y="1"/>
                    <a:pt x="655" y="1"/>
                  </a:cubicBezTo>
                  <a:cubicBezTo>
                    <a:pt x="298" y="1"/>
                    <a:pt x="0" y="227"/>
                    <a:pt x="0" y="227"/>
                  </a:cubicBezTo>
                  <a:cubicBezTo>
                    <a:pt x="0" y="227"/>
                    <a:pt x="298" y="442"/>
                    <a:pt x="655" y="442"/>
                  </a:cubicBezTo>
                  <a:cubicBezTo>
                    <a:pt x="1013" y="442"/>
                    <a:pt x="1310" y="227"/>
                    <a:pt x="1310" y="227"/>
                  </a:cubicBezTo>
                  <a:cubicBezTo>
                    <a:pt x="1310" y="227"/>
                    <a:pt x="1027" y="1"/>
                    <a:pt x="68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56"/>
            <p:cNvSpPr/>
            <p:nvPr/>
          </p:nvSpPr>
          <p:spPr>
            <a:xfrm>
              <a:off x="5094375" y="3096625"/>
              <a:ext cx="55100" cy="11050"/>
            </a:xfrm>
            <a:custGeom>
              <a:avLst/>
              <a:gdLst/>
              <a:ahLst/>
              <a:cxnLst/>
              <a:rect l="l" t="t" r="r" b="b"/>
              <a:pathLst>
                <a:path w="2204" h="442" extrusionOk="0">
                  <a:moveTo>
                    <a:pt x="1152" y="1"/>
                  </a:moveTo>
                  <a:cubicBezTo>
                    <a:pt x="1137" y="1"/>
                    <a:pt x="1123" y="1"/>
                    <a:pt x="1108" y="1"/>
                  </a:cubicBezTo>
                  <a:cubicBezTo>
                    <a:pt x="489" y="1"/>
                    <a:pt x="0" y="227"/>
                    <a:pt x="0" y="227"/>
                  </a:cubicBezTo>
                  <a:cubicBezTo>
                    <a:pt x="0" y="227"/>
                    <a:pt x="489" y="442"/>
                    <a:pt x="1108" y="442"/>
                  </a:cubicBezTo>
                  <a:cubicBezTo>
                    <a:pt x="1715" y="442"/>
                    <a:pt x="2203" y="227"/>
                    <a:pt x="2203" y="227"/>
                  </a:cubicBezTo>
                  <a:cubicBezTo>
                    <a:pt x="2203" y="227"/>
                    <a:pt x="1738" y="1"/>
                    <a:pt x="115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56"/>
            <p:cNvSpPr/>
            <p:nvPr/>
          </p:nvSpPr>
          <p:spPr>
            <a:xfrm>
              <a:off x="2982200" y="3102600"/>
              <a:ext cx="748625" cy="11075"/>
            </a:xfrm>
            <a:custGeom>
              <a:avLst/>
              <a:gdLst/>
              <a:ahLst/>
              <a:cxnLst/>
              <a:rect l="l" t="t" r="r" b="b"/>
              <a:pathLst>
                <a:path w="29945" h="443" extrusionOk="0">
                  <a:moveTo>
                    <a:pt x="14967" y="0"/>
                  </a:moveTo>
                  <a:cubicBezTo>
                    <a:pt x="6692" y="0"/>
                    <a:pt x="1" y="215"/>
                    <a:pt x="1" y="215"/>
                  </a:cubicBezTo>
                  <a:cubicBezTo>
                    <a:pt x="1" y="215"/>
                    <a:pt x="6098" y="442"/>
                    <a:pt x="13849" y="442"/>
                  </a:cubicBezTo>
                  <a:cubicBezTo>
                    <a:pt x="14218" y="442"/>
                    <a:pt x="14591" y="442"/>
                    <a:pt x="14967" y="441"/>
                  </a:cubicBezTo>
                  <a:cubicBezTo>
                    <a:pt x="23242" y="441"/>
                    <a:pt x="29945" y="215"/>
                    <a:pt x="29945" y="215"/>
                  </a:cubicBezTo>
                  <a:cubicBezTo>
                    <a:pt x="29945" y="215"/>
                    <a:pt x="23242" y="0"/>
                    <a:pt x="1496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56"/>
            <p:cNvSpPr/>
            <p:nvPr/>
          </p:nvSpPr>
          <p:spPr>
            <a:xfrm>
              <a:off x="2952750" y="3106700"/>
              <a:ext cx="11925" cy="9075"/>
            </a:xfrm>
            <a:custGeom>
              <a:avLst/>
              <a:gdLst/>
              <a:ahLst/>
              <a:cxnLst/>
              <a:rect l="l" t="t" r="r" b="b"/>
              <a:pathLst>
                <a:path w="477" h="363" extrusionOk="0">
                  <a:moveTo>
                    <a:pt x="327" y="0"/>
                  </a:moveTo>
                  <a:cubicBezTo>
                    <a:pt x="239" y="0"/>
                    <a:pt x="119" y="51"/>
                    <a:pt x="119" y="51"/>
                  </a:cubicBezTo>
                  <a:cubicBezTo>
                    <a:pt x="119" y="51"/>
                    <a:pt x="0" y="277"/>
                    <a:pt x="95" y="336"/>
                  </a:cubicBezTo>
                  <a:cubicBezTo>
                    <a:pt x="108" y="356"/>
                    <a:pt x="135" y="363"/>
                    <a:pt x="166" y="363"/>
                  </a:cubicBezTo>
                  <a:cubicBezTo>
                    <a:pt x="249" y="363"/>
                    <a:pt x="369" y="313"/>
                    <a:pt x="369" y="313"/>
                  </a:cubicBezTo>
                  <a:cubicBezTo>
                    <a:pt x="369" y="313"/>
                    <a:pt x="476" y="98"/>
                    <a:pt x="405" y="27"/>
                  </a:cubicBezTo>
                  <a:cubicBezTo>
                    <a:pt x="389" y="7"/>
                    <a:pt x="360" y="0"/>
                    <a:pt x="32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56"/>
            <p:cNvSpPr/>
            <p:nvPr/>
          </p:nvSpPr>
          <p:spPr>
            <a:xfrm>
              <a:off x="2814625" y="3105875"/>
              <a:ext cx="31275" cy="11325"/>
            </a:xfrm>
            <a:custGeom>
              <a:avLst/>
              <a:gdLst/>
              <a:ahLst/>
              <a:cxnLst/>
              <a:rect l="l" t="t" r="r" b="b"/>
              <a:pathLst>
                <a:path w="1251" h="453" extrusionOk="0">
                  <a:moveTo>
                    <a:pt x="632" y="0"/>
                  </a:moveTo>
                  <a:cubicBezTo>
                    <a:pt x="286" y="0"/>
                    <a:pt x="1" y="226"/>
                    <a:pt x="1" y="226"/>
                  </a:cubicBezTo>
                  <a:cubicBezTo>
                    <a:pt x="1" y="226"/>
                    <a:pt x="286" y="453"/>
                    <a:pt x="632" y="453"/>
                  </a:cubicBezTo>
                  <a:cubicBezTo>
                    <a:pt x="977" y="453"/>
                    <a:pt x="1251" y="226"/>
                    <a:pt x="1251" y="226"/>
                  </a:cubicBezTo>
                  <a:cubicBezTo>
                    <a:pt x="1251" y="226"/>
                    <a:pt x="977" y="0"/>
                    <a:pt x="63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56"/>
            <p:cNvSpPr/>
            <p:nvPr/>
          </p:nvSpPr>
          <p:spPr>
            <a:xfrm>
              <a:off x="4163000" y="3163900"/>
              <a:ext cx="410200" cy="11050"/>
            </a:xfrm>
            <a:custGeom>
              <a:avLst/>
              <a:gdLst/>
              <a:ahLst/>
              <a:cxnLst/>
              <a:rect l="l" t="t" r="r" b="b"/>
              <a:pathLst>
                <a:path w="16408" h="442" extrusionOk="0">
                  <a:moveTo>
                    <a:pt x="8204" y="1"/>
                  </a:moveTo>
                  <a:cubicBezTo>
                    <a:pt x="3680" y="1"/>
                    <a:pt x="1" y="227"/>
                    <a:pt x="1" y="227"/>
                  </a:cubicBezTo>
                  <a:cubicBezTo>
                    <a:pt x="1" y="227"/>
                    <a:pt x="3680" y="441"/>
                    <a:pt x="8204" y="441"/>
                  </a:cubicBezTo>
                  <a:cubicBezTo>
                    <a:pt x="12729" y="441"/>
                    <a:pt x="16408" y="227"/>
                    <a:pt x="16408" y="227"/>
                  </a:cubicBezTo>
                  <a:cubicBezTo>
                    <a:pt x="16408" y="227"/>
                    <a:pt x="12729" y="1"/>
                    <a:pt x="820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56"/>
            <p:cNvSpPr/>
            <p:nvPr/>
          </p:nvSpPr>
          <p:spPr>
            <a:xfrm>
              <a:off x="3923100" y="3180275"/>
              <a:ext cx="595325" cy="11350"/>
            </a:xfrm>
            <a:custGeom>
              <a:avLst/>
              <a:gdLst/>
              <a:ahLst/>
              <a:cxnLst/>
              <a:rect l="l" t="t" r="r" b="b"/>
              <a:pathLst>
                <a:path w="23813" h="454" extrusionOk="0">
                  <a:moveTo>
                    <a:pt x="11907" y="1"/>
                  </a:moveTo>
                  <a:cubicBezTo>
                    <a:pt x="5334" y="1"/>
                    <a:pt x="0" y="227"/>
                    <a:pt x="0" y="227"/>
                  </a:cubicBezTo>
                  <a:cubicBezTo>
                    <a:pt x="0" y="227"/>
                    <a:pt x="5334" y="453"/>
                    <a:pt x="11907" y="453"/>
                  </a:cubicBezTo>
                  <a:cubicBezTo>
                    <a:pt x="18491" y="453"/>
                    <a:pt x="23813" y="227"/>
                    <a:pt x="23813" y="227"/>
                  </a:cubicBezTo>
                  <a:cubicBezTo>
                    <a:pt x="23813" y="227"/>
                    <a:pt x="18467" y="1"/>
                    <a:pt x="1190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56"/>
            <p:cNvSpPr/>
            <p:nvPr/>
          </p:nvSpPr>
          <p:spPr>
            <a:xfrm>
              <a:off x="4106150" y="3215700"/>
              <a:ext cx="1046300" cy="11050"/>
            </a:xfrm>
            <a:custGeom>
              <a:avLst/>
              <a:gdLst/>
              <a:ahLst/>
              <a:cxnLst/>
              <a:rect l="l" t="t" r="r" b="b"/>
              <a:pathLst>
                <a:path w="41852" h="442" extrusionOk="0">
                  <a:moveTo>
                    <a:pt x="20932" y="1"/>
                  </a:moveTo>
                  <a:cubicBezTo>
                    <a:pt x="9383" y="1"/>
                    <a:pt x="1" y="227"/>
                    <a:pt x="1" y="227"/>
                  </a:cubicBezTo>
                  <a:cubicBezTo>
                    <a:pt x="1" y="227"/>
                    <a:pt x="9359" y="441"/>
                    <a:pt x="20932" y="441"/>
                  </a:cubicBezTo>
                  <a:cubicBezTo>
                    <a:pt x="32481" y="441"/>
                    <a:pt x="41851" y="227"/>
                    <a:pt x="41851" y="227"/>
                  </a:cubicBezTo>
                  <a:cubicBezTo>
                    <a:pt x="41851" y="227"/>
                    <a:pt x="32481" y="1"/>
                    <a:pt x="209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56"/>
            <p:cNvSpPr/>
            <p:nvPr/>
          </p:nvSpPr>
          <p:spPr>
            <a:xfrm>
              <a:off x="3556675" y="3237725"/>
              <a:ext cx="1029925" cy="11050"/>
            </a:xfrm>
            <a:custGeom>
              <a:avLst/>
              <a:gdLst/>
              <a:ahLst/>
              <a:cxnLst/>
              <a:rect l="l" t="t" r="r" b="b"/>
              <a:pathLst>
                <a:path w="41197" h="442" extrusionOk="0">
                  <a:moveTo>
                    <a:pt x="20599" y="1"/>
                  </a:moveTo>
                  <a:cubicBezTo>
                    <a:pt x="9228" y="1"/>
                    <a:pt x="1" y="215"/>
                    <a:pt x="1" y="215"/>
                  </a:cubicBezTo>
                  <a:cubicBezTo>
                    <a:pt x="1" y="215"/>
                    <a:pt x="9228" y="441"/>
                    <a:pt x="20599" y="441"/>
                  </a:cubicBezTo>
                  <a:cubicBezTo>
                    <a:pt x="31969" y="441"/>
                    <a:pt x="41196" y="215"/>
                    <a:pt x="41196" y="215"/>
                  </a:cubicBezTo>
                  <a:cubicBezTo>
                    <a:pt x="41196" y="215"/>
                    <a:pt x="31969" y="1"/>
                    <a:pt x="2059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56"/>
            <p:cNvSpPr/>
            <p:nvPr/>
          </p:nvSpPr>
          <p:spPr>
            <a:xfrm>
              <a:off x="3589425" y="3213025"/>
              <a:ext cx="505150" cy="11325"/>
            </a:xfrm>
            <a:custGeom>
              <a:avLst/>
              <a:gdLst/>
              <a:ahLst/>
              <a:cxnLst/>
              <a:rect l="l" t="t" r="r" b="b"/>
              <a:pathLst>
                <a:path w="20206" h="453" extrusionOk="0">
                  <a:moveTo>
                    <a:pt x="10109" y="0"/>
                  </a:moveTo>
                  <a:cubicBezTo>
                    <a:pt x="4525" y="0"/>
                    <a:pt x="0" y="227"/>
                    <a:pt x="0" y="227"/>
                  </a:cubicBezTo>
                  <a:cubicBezTo>
                    <a:pt x="0" y="227"/>
                    <a:pt x="4525" y="453"/>
                    <a:pt x="10109" y="453"/>
                  </a:cubicBezTo>
                  <a:cubicBezTo>
                    <a:pt x="15681" y="453"/>
                    <a:pt x="20205" y="227"/>
                    <a:pt x="20205" y="227"/>
                  </a:cubicBezTo>
                  <a:cubicBezTo>
                    <a:pt x="20205" y="227"/>
                    <a:pt x="15681" y="0"/>
                    <a:pt x="1010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56"/>
            <p:cNvSpPr/>
            <p:nvPr/>
          </p:nvSpPr>
          <p:spPr>
            <a:xfrm>
              <a:off x="3272425" y="3163900"/>
              <a:ext cx="617650" cy="11050"/>
            </a:xfrm>
            <a:custGeom>
              <a:avLst/>
              <a:gdLst/>
              <a:ahLst/>
              <a:cxnLst/>
              <a:rect l="l" t="t" r="r" b="b"/>
              <a:pathLst>
                <a:path w="24706" h="442" extrusionOk="0">
                  <a:moveTo>
                    <a:pt x="12347" y="1"/>
                  </a:moveTo>
                  <a:cubicBezTo>
                    <a:pt x="5537" y="1"/>
                    <a:pt x="0" y="227"/>
                    <a:pt x="0" y="227"/>
                  </a:cubicBezTo>
                  <a:cubicBezTo>
                    <a:pt x="0" y="227"/>
                    <a:pt x="5537" y="441"/>
                    <a:pt x="12347" y="441"/>
                  </a:cubicBezTo>
                  <a:cubicBezTo>
                    <a:pt x="19169" y="441"/>
                    <a:pt x="24706" y="227"/>
                    <a:pt x="24706" y="227"/>
                  </a:cubicBezTo>
                  <a:cubicBezTo>
                    <a:pt x="24706" y="227"/>
                    <a:pt x="19169" y="1"/>
                    <a:pt x="1234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56"/>
            <p:cNvSpPr/>
            <p:nvPr/>
          </p:nvSpPr>
          <p:spPr>
            <a:xfrm>
              <a:off x="3613825" y="3180275"/>
              <a:ext cx="303650" cy="11350"/>
            </a:xfrm>
            <a:custGeom>
              <a:avLst/>
              <a:gdLst/>
              <a:ahLst/>
              <a:cxnLst/>
              <a:rect l="l" t="t" r="r" b="b"/>
              <a:pathLst>
                <a:path w="12146" h="454" extrusionOk="0">
                  <a:moveTo>
                    <a:pt x="6073" y="1"/>
                  </a:moveTo>
                  <a:cubicBezTo>
                    <a:pt x="2715" y="1"/>
                    <a:pt x="1" y="227"/>
                    <a:pt x="1" y="227"/>
                  </a:cubicBezTo>
                  <a:cubicBezTo>
                    <a:pt x="1" y="227"/>
                    <a:pt x="2715" y="453"/>
                    <a:pt x="6073" y="453"/>
                  </a:cubicBezTo>
                  <a:cubicBezTo>
                    <a:pt x="9442" y="453"/>
                    <a:pt x="12145" y="227"/>
                    <a:pt x="12145" y="227"/>
                  </a:cubicBezTo>
                  <a:cubicBezTo>
                    <a:pt x="12145" y="227"/>
                    <a:pt x="9419" y="1"/>
                    <a:pt x="607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56"/>
            <p:cNvSpPr/>
            <p:nvPr/>
          </p:nvSpPr>
          <p:spPr>
            <a:xfrm>
              <a:off x="2048150" y="3141875"/>
              <a:ext cx="951050" cy="11350"/>
            </a:xfrm>
            <a:custGeom>
              <a:avLst/>
              <a:gdLst/>
              <a:ahLst/>
              <a:cxnLst/>
              <a:rect l="l" t="t" r="r" b="b"/>
              <a:pathLst>
                <a:path w="38042" h="454" extrusionOk="0">
                  <a:moveTo>
                    <a:pt x="19027" y="1"/>
                  </a:moveTo>
                  <a:cubicBezTo>
                    <a:pt x="8514" y="1"/>
                    <a:pt x="1" y="227"/>
                    <a:pt x="1" y="227"/>
                  </a:cubicBezTo>
                  <a:cubicBezTo>
                    <a:pt x="1" y="227"/>
                    <a:pt x="8514" y="453"/>
                    <a:pt x="19027" y="453"/>
                  </a:cubicBezTo>
                  <a:cubicBezTo>
                    <a:pt x="29528" y="453"/>
                    <a:pt x="38041" y="227"/>
                    <a:pt x="38041" y="227"/>
                  </a:cubicBezTo>
                  <a:cubicBezTo>
                    <a:pt x="38041" y="227"/>
                    <a:pt x="29528" y="1"/>
                    <a:pt x="1902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56"/>
            <p:cNvSpPr/>
            <p:nvPr/>
          </p:nvSpPr>
          <p:spPr>
            <a:xfrm>
              <a:off x="2414275" y="3182950"/>
              <a:ext cx="639400" cy="11050"/>
            </a:xfrm>
            <a:custGeom>
              <a:avLst/>
              <a:gdLst/>
              <a:ahLst/>
              <a:cxnLst/>
              <a:rect l="l" t="t" r="r" b="b"/>
              <a:pathLst>
                <a:path w="25576" h="442" extrusionOk="0">
                  <a:moveTo>
                    <a:pt x="12788" y="1"/>
                  </a:moveTo>
                  <a:cubicBezTo>
                    <a:pt x="5739" y="1"/>
                    <a:pt x="1" y="227"/>
                    <a:pt x="1" y="227"/>
                  </a:cubicBezTo>
                  <a:cubicBezTo>
                    <a:pt x="1" y="227"/>
                    <a:pt x="5716" y="441"/>
                    <a:pt x="12788" y="441"/>
                  </a:cubicBezTo>
                  <a:cubicBezTo>
                    <a:pt x="19848" y="441"/>
                    <a:pt x="25575" y="227"/>
                    <a:pt x="25575" y="227"/>
                  </a:cubicBezTo>
                  <a:cubicBezTo>
                    <a:pt x="25575" y="227"/>
                    <a:pt x="19860" y="1"/>
                    <a:pt x="1278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56"/>
            <p:cNvSpPr/>
            <p:nvPr/>
          </p:nvSpPr>
          <p:spPr>
            <a:xfrm>
              <a:off x="2580675" y="3221350"/>
              <a:ext cx="320000" cy="11050"/>
            </a:xfrm>
            <a:custGeom>
              <a:avLst/>
              <a:gdLst/>
              <a:ahLst/>
              <a:cxnLst/>
              <a:rect l="l" t="t" r="r" b="b"/>
              <a:pathLst>
                <a:path w="12800" h="442" extrusionOk="0">
                  <a:moveTo>
                    <a:pt x="6406" y="1"/>
                  </a:moveTo>
                  <a:cubicBezTo>
                    <a:pt x="2858" y="1"/>
                    <a:pt x="0" y="215"/>
                    <a:pt x="0" y="215"/>
                  </a:cubicBezTo>
                  <a:cubicBezTo>
                    <a:pt x="0" y="215"/>
                    <a:pt x="2870" y="441"/>
                    <a:pt x="6406" y="441"/>
                  </a:cubicBezTo>
                  <a:cubicBezTo>
                    <a:pt x="9942" y="441"/>
                    <a:pt x="12799" y="215"/>
                    <a:pt x="12799" y="215"/>
                  </a:cubicBezTo>
                  <a:cubicBezTo>
                    <a:pt x="12799" y="215"/>
                    <a:pt x="9942" y="1"/>
                    <a:pt x="640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56"/>
            <p:cNvSpPr/>
            <p:nvPr/>
          </p:nvSpPr>
          <p:spPr>
            <a:xfrm>
              <a:off x="2750625" y="3248725"/>
              <a:ext cx="237550" cy="11350"/>
            </a:xfrm>
            <a:custGeom>
              <a:avLst/>
              <a:gdLst/>
              <a:ahLst/>
              <a:cxnLst/>
              <a:rect l="l" t="t" r="r" b="b"/>
              <a:pathLst>
                <a:path w="9502" h="454" extrusionOk="0">
                  <a:moveTo>
                    <a:pt x="4942" y="1"/>
                  </a:moveTo>
                  <a:cubicBezTo>
                    <a:pt x="4879" y="1"/>
                    <a:pt x="4815" y="1"/>
                    <a:pt x="4751" y="1"/>
                  </a:cubicBezTo>
                  <a:cubicBezTo>
                    <a:pt x="2132" y="1"/>
                    <a:pt x="1" y="227"/>
                    <a:pt x="1" y="227"/>
                  </a:cubicBezTo>
                  <a:cubicBezTo>
                    <a:pt x="1" y="227"/>
                    <a:pt x="2132" y="454"/>
                    <a:pt x="4751" y="454"/>
                  </a:cubicBezTo>
                  <a:cubicBezTo>
                    <a:pt x="7371" y="454"/>
                    <a:pt x="9502" y="227"/>
                    <a:pt x="9502" y="227"/>
                  </a:cubicBezTo>
                  <a:cubicBezTo>
                    <a:pt x="9502" y="227"/>
                    <a:pt x="7473" y="1"/>
                    <a:pt x="494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56"/>
            <p:cNvSpPr/>
            <p:nvPr/>
          </p:nvSpPr>
          <p:spPr>
            <a:xfrm>
              <a:off x="3095325" y="3229400"/>
              <a:ext cx="220875" cy="11325"/>
            </a:xfrm>
            <a:custGeom>
              <a:avLst/>
              <a:gdLst/>
              <a:ahLst/>
              <a:cxnLst/>
              <a:rect l="l" t="t" r="r" b="b"/>
              <a:pathLst>
                <a:path w="8835" h="453" extrusionOk="0">
                  <a:moveTo>
                    <a:pt x="4417" y="0"/>
                  </a:moveTo>
                  <a:cubicBezTo>
                    <a:pt x="1977" y="0"/>
                    <a:pt x="0" y="227"/>
                    <a:pt x="0" y="227"/>
                  </a:cubicBezTo>
                  <a:cubicBezTo>
                    <a:pt x="0" y="227"/>
                    <a:pt x="1977" y="453"/>
                    <a:pt x="4417" y="453"/>
                  </a:cubicBezTo>
                  <a:cubicBezTo>
                    <a:pt x="6858" y="453"/>
                    <a:pt x="8835" y="227"/>
                    <a:pt x="8835" y="227"/>
                  </a:cubicBezTo>
                  <a:cubicBezTo>
                    <a:pt x="8835" y="227"/>
                    <a:pt x="6858" y="0"/>
                    <a:pt x="441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56"/>
            <p:cNvSpPr/>
            <p:nvPr/>
          </p:nvSpPr>
          <p:spPr>
            <a:xfrm>
              <a:off x="3136100" y="3254100"/>
              <a:ext cx="212850" cy="11050"/>
            </a:xfrm>
            <a:custGeom>
              <a:avLst/>
              <a:gdLst/>
              <a:ahLst/>
              <a:cxnLst/>
              <a:rect l="l" t="t" r="r" b="b"/>
              <a:pathLst>
                <a:path w="8514" h="442" extrusionOk="0">
                  <a:moveTo>
                    <a:pt x="4263" y="1"/>
                  </a:moveTo>
                  <a:cubicBezTo>
                    <a:pt x="1905" y="1"/>
                    <a:pt x="0" y="215"/>
                    <a:pt x="0" y="215"/>
                  </a:cubicBezTo>
                  <a:cubicBezTo>
                    <a:pt x="0" y="215"/>
                    <a:pt x="1905" y="441"/>
                    <a:pt x="4263" y="441"/>
                  </a:cubicBezTo>
                  <a:cubicBezTo>
                    <a:pt x="6608" y="441"/>
                    <a:pt x="8513" y="215"/>
                    <a:pt x="8513" y="215"/>
                  </a:cubicBezTo>
                  <a:cubicBezTo>
                    <a:pt x="8513" y="215"/>
                    <a:pt x="6608" y="1"/>
                    <a:pt x="4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56"/>
            <p:cNvSpPr/>
            <p:nvPr/>
          </p:nvSpPr>
          <p:spPr>
            <a:xfrm>
              <a:off x="3181925" y="3270475"/>
              <a:ext cx="153325" cy="11025"/>
            </a:xfrm>
            <a:custGeom>
              <a:avLst/>
              <a:gdLst/>
              <a:ahLst/>
              <a:cxnLst/>
              <a:rect l="l" t="t" r="r" b="b"/>
              <a:pathLst>
                <a:path w="6133" h="441" extrusionOk="0">
                  <a:moveTo>
                    <a:pt x="3073" y="0"/>
                  </a:moveTo>
                  <a:cubicBezTo>
                    <a:pt x="1370" y="0"/>
                    <a:pt x="1" y="215"/>
                    <a:pt x="1" y="215"/>
                  </a:cubicBezTo>
                  <a:cubicBezTo>
                    <a:pt x="1" y="215"/>
                    <a:pt x="1370" y="441"/>
                    <a:pt x="3073" y="441"/>
                  </a:cubicBezTo>
                  <a:cubicBezTo>
                    <a:pt x="4763" y="441"/>
                    <a:pt x="6133" y="215"/>
                    <a:pt x="6133" y="215"/>
                  </a:cubicBezTo>
                  <a:cubicBezTo>
                    <a:pt x="6133" y="215"/>
                    <a:pt x="4763" y="0"/>
                    <a:pt x="3073"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56"/>
            <p:cNvSpPr/>
            <p:nvPr/>
          </p:nvSpPr>
          <p:spPr>
            <a:xfrm>
              <a:off x="3239375" y="3294875"/>
              <a:ext cx="104200" cy="11350"/>
            </a:xfrm>
            <a:custGeom>
              <a:avLst/>
              <a:gdLst/>
              <a:ahLst/>
              <a:cxnLst/>
              <a:rect l="l" t="t" r="r" b="b"/>
              <a:pathLst>
                <a:path w="4168" h="454" extrusionOk="0">
                  <a:moveTo>
                    <a:pt x="2084" y="1"/>
                  </a:moveTo>
                  <a:cubicBezTo>
                    <a:pt x="918" y="1"/>
                    <a:pt x="1" y="227"/>
                    <a:pt x="1" y="227"/>
                  </a:cubicBezTo>
                  <a:cubicBezTo>
                    <a:pt x="1" y="227"/>
                    <a:pt x="929" y="453"/>
                    <a:pt x="2084" y="453"/>
                  </a:cubicBezTo>
                  <a:cubicBezTo>
                    <a:pt x="3239" y="453"/>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56"/>
            <p:cNvSpPr/>
            <p:nvPr/>
          </p:nvSpPr>
          <p:spPr>
            <a:xfrm>
              <a:off x="2302350" y="3117475"/>
              <a:ext cx="229225" cy="11050"/>
            </a:xfrm>
            <a:custGeom>
              <a:avLst/>
              <a:gdLst/>
              <a:ahLst/>
              <a:cxnLst/>
              <a:rect l="l" t="t" r="r" b="b"/>
              <a:pathLst>
                <a:path w="9169" h="442" extrusionOk="0">
                  <a:moveTo>
                    <a:pt x="4585" y="1"/>
                  </a:moveTo>
                  <a:cubicBezTo>
                    <a:pt x="2049" y="1"/>
                    <a:pt x="1" y="215"/>
                    <a:pt x="1" y="215"/>
                  </a:cubicBezTo>
                  <a:cubicBezTo>
                    <a:pt x="1" y="215"/>
                    <a:pt x="2061" y="441"/>
                    <a:pt x="4585" y="441"/>
                  </a:cubicBezTo>
                  <a:cubicBezTo>
                    <a:pt x="7109" y="441"/>
                    <a:pt x="9169" y="215"/>
                    <a:pt x="9169" y="215"/>
                  </a:cubicBezTo>
                  <a:cubicBezTo>
                    <a:pt x="9169" y="215"/>
                    <a:pt x="7109" y="1"/>
                    <a:pt x="4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56"/>
            <p:cNvSpPr/>
            <p:nvPr/>
          </p:nvSpPr>
          <p:spPr>
            <a:xfrm>
              <a:off x="2384225" y="3076400"/>
              <a:ext cx="106275" cy="11325"/>
            </a:xfrm>
            <a:custGeom>
              <a:avLst/>
              <a:gdLst/>
              <a:ahLst/>
              <a:cxnLst/>
              <a:rect l="l" t="t" r="r" b="b"/>
              <a:pathLst>
                <a:path w="4251" h="453" extrusionOk="0">
                  <a:moveTo>
                    <a:pt x="2131" y="1"/>
                  </a:moveTo>
                  <a:cubicBezTo>
                    <a:pt x="953" y="1"/>
                    <a:pt x="0" y="227"/>
                    <a:pt x="0" y="227"/>
                  </a:cubicBezTo>
                  <a:cubicBezTo>
                    <a:pt x="0" y="227"/>
                    <a:pt x="953" y="453"/>
                    <a:pt x="2131" y="453"/>
                  </a:cubicBezTo>
                  <a:cubicBezTo>
                    <a:pt x="3298" y="453"/>
                    <a:pt x="4251" y="227"/>
                    <a:pt x="4251" y="227"/>
                  </a:cubicBezTo>
                  <a:cubicBezTo>
                    <a:pt x="4251" y="227"/>
                    <a:pt x="3298" y="1"/>
                    <a:pt x="21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56"/>
            <p:cNvSpPr/>
            <p:nvPr/>
          </p:nvSpPr>
          <p:spPr>
            <a:xfrm>
              <a:off x="2436300" y="3057050"/>
              <a:ext cx="68500" cy="11350"/>
            </a:xfrm>
            <a:custGeom>
              <a:avLst/>
              <a:gdLst/>
              <a:ahLst/>
              <a:cxnLst/>
              <a:rect l="l" t="t" r="r" b="b"/>
              <a:pathLst>
                <a:path w="2740" h="454" extrusionOk="0">
                  <a:moveTo>
                    <a:pt x="1370" y="1"/>
                  </a:moveTo>
                  <a:cubicBezTo>
                    <a:pt x="608" y="1"/>
                    <a:pt x="1" y="227"/>
                    <a:pt x="1" y="227"/>
                  </a:cubicBezTo>
                  <a:cubicBezTo>
                    <a:pt x="1" y="227"/>
                    <a:pt x="579" y="453"/>
                    <a:pt x="1314" y="453"/>
                  </a:cubicBezTo>
                  <a:cubicBezTo>
                    <a:pt x="1333" y="453"/>
                    <a:pt x="1351" y="453"/>
                    <a:pt x="1370" y="453"/>
                  </a:cubicBezTo>
                  <a:cubicBezTo>
                    <a:pt x="2132" y="453"/>
                    <a:pt x="2739" y="227"/>
                    <a:pt x="2739" y="227"/>
                  </a:cubicBezTo>
                  <a:cubicBezTo>
                    <a:pt x="2739" y="227"/>
                    <a:pt x="2132" y="1"/>
                    <a:pt x="137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56"/>
            <p:cNvSpPr/>
            <p:nvPr/>
          </p:nvSpPr>
          <p:spPr>
            <a:xfrm>
              <a:off x="2266650" y="3032650"/>
              <a:ext cx="248550" cy="11075"/>
            </a:xfrm>
            <a:custGeom>
              <a:avLst/>
              <a:gdLst/>
              <a:ahLst/>
              <a:cxnLst/>
              <a:rect l="l" t="t" r="r" b="b"/>
              <a:pathLst>
                <a:path w="9942" h="443" extrusionOk="0">
                  <a:moveTo>
                    <a:pt x="4977" y="0"/>
                  </a:moveTo>
                  <a:cubicBezTo>
                    <a:pt x="2238" y="0"/>
                    <a:pt x="0" y="227"/>
                    <a:pt x="0" y="227"/>
                  </a:cubicBezTo>
                  <a:cubicBezTo>
                    <a:pt x="0" y="227"/>
                    <a:pt x="2030" y="443"/>
                    <a:pt x="4589" y="443"/>
                  </a:cubicBezTo>
                  <a:cubicBezTo>
                    <a:pt x="4717" y="443"/>
                    <a:pt x="4847" y="442"/>
                    <a:pt x="4977" y="441"/>
                  </a:cubicBezTo>
                  <a:cubicBezTo>
                    <a:pt x="7715" y="441"/>
                    <a:pt x="9942" y="227"/>
                    <a:pt x="9942" y="227"/>
                  </a:cubicBezTo>
                  <a:cubicBezTo>
                    <a:pt x="9942" y="227"/>
                    <a:pt x="7727" y="0"/>
                    <a:pt x="4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56"/>
            <p:cNvSpPr/>
            <p:nvPr/>
          </p:nvSpPr>
          <p:spPr>
            <a:xfrm>
              <a:off x="2461000" y="2994550"/>
              <a:ext cx="70575" cy="11325"/>
            </a:xfrm>
            <a:custGeom>
              <a:avLst/>
              <a:gdLst/>
              <a:ahLst/>
              <a:cxnLst/>
              <a:rect l="l" t="t" r="r" b="b"/>
              <a:pathLst>
                <a:path w="2823" h="453" extrusionOk="0">
                  <a:moveTo>
                    <a:pt x="1406" y="0"/>
                  </a:moveTo>
                  <a:cubicBezTo>
                    <a:pt x="632" y="0"/>
                    <a:pt x="1" y="227"/>
                    <a:pt x="1" y="227"/>
                  </a:cubicBezTo>
                  <a:cubicBezTo>
                    <a:pt x="1" y="227"/>
                    <a:pt x="632" y="453"/>
                    <a:pt x="1406" y="453"/>
                  </a:cubicBezTo>
                  <a:cubicBezTo>
                    <a:pt x="2180" y="453"/>
                    <a:pt x="2823" y="227"/>
                    <a:pt x="2823" y="227"/>
                  </a:cubicBezTo>
                  <a:cubicBezTo>
                    <a:pt x="2823" y="227"/>
                    <a:pt x="2192" y="0"/>
                    <a:pt x="140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56"/>
            <p:cNvSpPr/>
            <p:nvPr/>
          </p:nvSpPr>
          <p:spPr>
            <a:xfrm>
              <a:off x="4903575" y="2253975"/>
              <a:ext cx="341450" cy="11050"/>
            </a:xfrm>
            <a:custGeom>
              <a:avLst/>
              <a:gdLst/>
              <a:ahLst/>
              <a:cxnLst/>
              <a:rect l="l" t="t" r="r" b="b"/>
              <a:pathLst>
                <a:path w="13658" h="442" extrusionOk="0">
                  <a:moveTo>
                    <a:pt x="6835" y="1"/>
                  </a:moveTo>
                  <a:cubicBezTo>
                    <a:pt x="3060" y="1"/>
                    <a:pt x="1" y="215"/>
                    <a:pt x="1" y="215"/>
                  </a:cubicBezTo>
                  <a:cubicBezTo>
                    <a:pt x="1" y="215"/>
                    <a:pt x="3060" y="441"/>
                    <a:pt x="6835" y="441"/>
                  </a:cubicBezTo>
                  <a:cubicBezTo>
                    <a:pt x="10609" y="441"/>
                    <a:pt x="13657" y="215"/>
                    <a:pt x="13657" y="215"/>
                  </a:cubicBezTo>
                  <a:cubicBezTo>
                    <a:pt x="13657" y="215"/>
                    <a:pt x="10609" y="1"/>
                    <a:pt x="683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56"/>
            <p:cNvSpPr/>
            <p:nvPr/>
          </p:nvSpPr>
          <p:spPr>
            <a:xfrm>
              <a:off x="4975025" y="2286725"/>
              <a:ext cx="106275" cy="11025"/>
            </a:xfrm>
            <a:custGeom>
              <a:avLst/>
              <a:gdLst/>
              <a:ahLst/>
              <a:cxnLst/>
              <a:rect l="l" t="t" r="r" b="b"/>
              <a:pathLst>
                <a:path w="4251" h="441" extrusionOk="0">
                  <a:moveTo>
                    <a:pt x="2131" y="0"/>
                  </a:moveTo>
                  <a:cubicBezTo>
                    <a:pt x="953" y="0"/>
                    <a:pt x="0" y="215"/>
                    <a:pt x="0" y="215"/>
                  </a:cubicBezTo>
                  <a:cubicBezTo>
                    <a:pt x="0" y="215"/>
                    <a:pt x="953" y="441"/>
                    <a:pt x="2131" y="441"/>
                  </a:cubicBezTo>
                  <a:cubicBezTo>
                    <a:pt x="3298" y="441"/>
                    <a:pt x="4251" y="215"/>
                    <a:pt x="4251" y="215"/>
                  </a:cubicBezTo>
                  <a:cubicBezTo>
                    <a:pt x="4251" y="215"/>
                    <a:pt x="3298" y="0"/>
                    <a:pt x="213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56"/>
            <p:cNvSpPr/>
            <p:nvPr/>
          </p:nvSpPr>
          <p:spPr>
            <a:xfrm>
              <a:off x="5018175" y="2316775"/>
              <a:ext cx="104200" cy="11050"/>
            </a:xfrm>
            <a:custGeom>
              <a:avLst/>
              <a:gdLst/>
              <a:ahLst/>
              <a:cxnLst/>
              <a:rect l="l" t="t" r="r" b="b"/>
              <a:pathLst>
                <a:path w="4168" h="442" extrusionOk="0">
                  <a:moveTo>
                    <a:pt x="2084" y="1"/>
                  </a:moveTo>
                  <a:cubicBezTo>
                    <a:pt x="917" y="1"/>
                    <a:pt x="0" y="227"/>
                    <a:pt x="0" y="227"/>
                  </a:cubicBezTo>
                  <a:cubicBezTo>
                    <a:pt x="0" y="227"/>
                    <a:pt x="941" y="441"/>
                    <a:pt x="2084" y="441"/>
                  </a:cubicBezTo>
                  <a:cubicBezTo>
                    <a:pt x="3239" y="441"/>
                    <a:pt x="4168" y="227"/>
                    <a:pt x="4168" y="227"/>
                  </a:cubicBezTo>
                  <a:cubicBezTo>
                    <a:pt x="4168" y="227"/>
                    <a:pt x="3227" y="1"/>
                    <a:pt x="208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56"/>
            <p:cNvSpPr/>
            <p:nvPr/>
          </p:nvSpPr>
          <p:spPr>
            <a:xfrm>
              <a:off x="5058950" y="2344150"/>
              <a:ext cx="44075" cy="11350"/>
            </a:xfrm>
            <a:custGeom>
              <a:avLst/>
              <a:gdLst/>
              <a:ahLst/>
              <a:cxnLst/>
              <a:rect l="l" t="t" r="r" b="b"/>
              <a:pathLst>
                <a:path w="1763" h="454" extrusionOk="0">
                  <a:moveTo>
                    <a:pt x="917" y="1"/>
                  </a:moveTo>
                  <a:cubicBezTo>
                    <a:pt x="905" y="1"/>
                    <a:pt x="894" y="1"/>
                    <a:pt x="882" y="1"/>
                  </a:cubicBezTo>
                  <a:cubicBezTo>
                    <a:pt x="394" y="1"/>
                    <a:pt x="1" y="227"/>
                    <a:pt x="1" y="227"/>
                  </a:cubicBezTo>
                  <a:cubicBezTo>
                    <a:pt x="1" y="227"/>
                    <a:pt x="405" y="454"/>
                    <a:pt x="882" y="454"/>
                  </a:cubicBezTo>
                  <a:cubicBezTo>
                    <a:pt x="1370" y="454"/>
                    <a:pt x="1763" y="227"/>
                    <a:pt x="1763" y="227"/>
                  </a:cubicBezTo>
                  <a:cubicBezTo>
                    <a:pt x="1763" y="227"/>
                    <a:pt x="1389" y="1"/>
                    <a:pt x="91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56"/>
            <p:cNvSpPr/>
            <p:nvPr/>
          </p:nvSpPr>
          <p:spPr>
            <a:xfrm>
              <a:off x="5078900" y="2379600"/>
              <a:ext cx="49125" cy="11325"/>
            </a:xfrm>
            <a:custGeom>
              <a:avLst/>
              <a:gdLst/>
              <a:ahLst/>
              <a:cxnLst/>
              <a:rect l="l" t="t" r="r" b="b"/>
              <a:pathLst>
                <a:path w="1965" h="453" extrusionOk="0">
                  <a:moveTo>
                    <a:pt x="977" y="0"/>
                  </a:moveTo>
                  <a:cubicBezTo>
                    <a:pt x="441" y="0"/>
                    <a:pt x="0" y="226"/>
                    <a:pt x="0" y="226"/>
                  </a:cubicBezTo>
                  <a:cubicBezTo>
                    <a:pt x="0" y="226"/>
                    <a:pt x="429" y="452"/>
                    <a:pt x="977" y="452"/>
                  </a:cubicBezTo>
                  <a:cubicBezTo>
                    <a:pt x="1512" y="452"/>
                    <a:pt x="1965" y="226"/>
                    <a:pt x="1965" y="226"/>
                  </a:cubicBezTo>
                  <a:cubicBezTo>
                    <a:pt x="1965" y="226"/>
                    <a:pt x="1512" y="0"/>
                    <a:pt x="9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56"/>
            <p:cNvSpPr/>
            <p:nvPr/>
          </p:nvSpPr>
          <p:spPr>
            <a:xfrm>
              <a:off x="4758925" y="3158250"/>
              <a:ext cx="991800" cy="11350"/>
            </a:xfrm>
            <a:custGeom>
              <a:avLst/>
              <a:gdLst/>
              <a:ahLst/>
              <a:cxnLst/>
              <a:rect l="l" t="t" r="r" b="b"/>
              <a:pathLst>
                <a:path w="39672" h="454" extrusionOk="0">
                  <a:moveTo>
                    <a:pt x="19836" y="1"/>
                  </a:moveTo>
                  <a:cubicBezTo>
                    <a:pt x="8882" y="1"/>
                    <a:pt x="0" y="227"/>
                    <a:pt x="0" y="227"/>
                  </a:cubicBezTo>
                  <a:cubicBezTo>
                    <a:pt x="0" y="227"/>
                    <a:pt x="8882" y="453"/>
                    <a:pt x="19836" y="453"/>
                  </a:cubicBezTo>
                  <a:cubicBezTo>
                    <a:pt x="30790" y="453"/>
                    <a:pt x="39672" y="227"/>
                    <a:pt x="39672" y="227"/>
                  </a:cubicBezTo>
                  <a:cubicBezTo>
                    <a:pt x="39672" y="227"/>
                    <a:pt x="30790" y="1"/>
                    <a:pt x="1983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56"/>
            <p:cNvSpPr/>
            <p:nvPr/>
          </p:nvSpPr>
          <p:spPr>
            <a:xfrm>
              <a:off x="4580925" y="3147550"/>
              <a:ext cx="251525" cy="11325"/>
            </a:xfrm>
            <a:custGeom>
              <a:avLst/>
              <a:gdLst/>
              <a:ahLst/>
              <a:cxnLst/>
              <a:rect l="l" t="t" r="r" b="b"/>
              <a:pathLst>
                <a:path w="10061" h="453" extrusionOk="0">
                  <a:moveTo>
                    <a:pt x="5037" y="0"/>
                  </a:moveTo>
                  <a:cubicBezTo>
                    <a:pt x="2250" y="0"/>
                    <a:pt x="0" y="226"/>
                    <a:pt x="0" y="226"/>
                  </a:cubicBezTo>
                  <a:cubicBezTo>
                    <a:pt x="0" y="226"/>
                    <a:pt x="2250" y="453"/>
                    <a:pt x="5037" y="453"/>
                  </a:cubicBezTo>
                  <a:cubicBezTo>
                    <a:pt x="7811" y="453"/>
                    <a:pt x="10061" y="226"/>
                    <a:pt x="10061" y="226"/>
                  </a:cubicBezTo>
                  <a:cubicBezTo>
                    <a:pt x="10061" y="226"/>
                    <a:pt x="7811" y="0"/>
                    <a:pt x="503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56"/>
            <p:cNvSpPr/>
            <p:nvPr/>
          </p:nvSpPr>
          <p:spPr>
            <a:xfrm>
              <a:off x="4744925" y="3139500"/>
              <a:ext cx="183075" cy="11050"/>
            </a:xfrm>
            <a:custGeom>
              <a:avLst/>
              <a:gdLst/>
              <a:ahLst/>
              <a:cxnLst/>
              <a:rect l="l" t="t" r="r" b="b"/>
              <a:pathLst>
                <a:path w="7323" h="442" extrusionOk="0">
                  <a:moveTo>
                    <a:pt x="3668" y="1"/>
                  </a:moveTo>
                  <a:cubicBezTo>
                    <a:pt x="1644" y="1"/>
                    <a:pt x="1" y="215"/>
                    <a:pt x="1" y="215"/>
                  </a:cubicBezTo>
                  <a:cubicBezTo>
                    <a:pt x="1" y="215"/>
                    <a:pt x="1644" y="441"/>
                    <a:pt x="3668" y="441"/>
                  </a:cubicBezTo>
                  <a:cubicBezTo>
                    <a:pt x="5692" y="441"/>
                    <a:pt x="7323" y="215"/>
                    <a:pt x="7323" y="215"/>
                  </a:cubicBezTo>
                  <a:cubicBezTo>
                    <a:pt x="7323" y="215"/>
                    <a:pt x="5692" y="1"/>
                    <a:pt x="3668"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56"/>
            <p:cNvSpPr/>
            <p:nvPr/>
          </p:nvSpPr>
          <p:spPr>
            <a:xfrm>
              <a:off x="5160150" y="3133850"/>
              <a:ext cx="453950" cy="11025"/>
            </a:xfrm>
            <a:custGeom>
              <a:avLst/>
              <a:gdLst/>
              <a:ahLst/>
              <a:cxnLst/>
              <a:rect l="l" t="t" r="r" b="b"/>
              <a:pathLst>
                <a:path w="18158" h="441" extrusionOk="0">
                  <a:moveTo>
                    <a:pt x="9085" y="0"/>
                  </a:moveTo>
                  <a:cubicBezTo>
                    <a:pt x="4073" y="0"/>
                    <a:pt x="1" y="227"/>
                    <a:pt x="1" y="227"/>
                  </a:cubicBezTo>
                  <a:cubicBezTo>
                    <a:pt x="1" y="227"/>
                    <a:pt x="4073" y="441"/>
                    <a:pt x="9085" y="441"/>
                  </a:cubicBezTo>
                  <a:cubicBezTo>
                    <a:pt x="14098" y="441"/>
                    <a:pt x="18158" y="227"/>
                    <a:pt x="18158" y="227"/>
                  </a:cubicBezTo>
                  <a:cubicBezTo>
                    <a:pt x="18158" y="227"/>
                    <a:pt x="14098" y="0"/>
                    <a:pt x="9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56"/>
            <p:cNvSpPr/>
            <p:nvPr/>
          </p:nvSpPr>
          <p:spPr>
            <a:xfrm>
              <a:off x="5392325" y="3114800"/>
              <a:ext cx="112550" cy="11325"/>
            </a:xfrm>
            <a:custGeom>
              <a:avLst/>
              <a:gdLst/>
              <a:ahLst/>
              <a:cxnLst/>
              <a:rect l="l" t="t" r="r" b="b"/>
              <a:pathLst>
                <a:path w="4502" h="453" extrusionOk="0">
                  <a:moveTo>
                    <a:pt x="2342" y="0"/>
                  </a:moveTo>
                  <a:cubicBezTo>
                    <a:pt x="2312" y="0"/>
                    <a:pt x="2281" y="0"/>
                    <a:pt x="2251" y="0"/>
                  </a:cubicBezTo>
                  <a:cubicBezTo>
                    <a:pt x="1001" y="0"/>
                    <a:pt x="1" y="227"/>
                    <a:pt x="1" y="227"/>
                  </a:cubicBezTo>
                  <a:cubicBezTo>
                    <a:pt x="1" y="227"/>
                    <a:pt x="1013" y="453"/>
                    <a:pt x="2251" y="453"/>
                  </a:cubicBezTo>
                  <a:cubicBezTo>
                    <a:pt x="3501" y="453"/>
                    <a:pt x="4501" y="227"/>
                    <a:pt x="4501" y="227"/>
                  </a:cubicBezTo>
                  <a:cubicBezTo>
                    <a:pt x="4501" y="227"/>
                    <a:pt x="3549" y="0"/>
                    <a:pt x="2342"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56"/>
            <p:cNvSpPr/>
            <p:nvPr/>
          </p:nvSpPr>
          <p:spPr>
            <a:xfrm>
              <a:off x="5403925" y="3084725"/>
              <a:ext cx="81900" cy="11050"/>
            </a:xfrm>
            <a:custGeom>
              <a:avLst/>
              <a:gdLst/>
              <a:ahLst/>
              <a:cxnLst/>
              <a:rect l="l" t="t" r="r" b="b"/>
              <a:pathLst>
                <a:path w="3276" h="442" extrusionOk="0">
                  <a:moveTo>
                    <a:pt x="1644" y="1"/>
                  </a:moveTo>
                  <a:cubicBezTo>
                    <a:pt x="727" y="1"/>
                    <a:pt x="1" y="227"/>
                    <a:pt x="1" y="227"/>
                  </a:cubicBezTo>
                  <a:cubicBezTo>
                    <a:pt x="1" y="227"/>
                    <a:pt x="727" y="441"/>
                    <a:pt x="1644" y="441"/>
                  </a:cubicBezTo>
                  <a:cubicBezTo>
                    <a:pt x="2549" y="441"/>
                    <a:pt x="3275" y="227"/>
                    <a:pt x="3275" y="227"/>
                  </a:cubicBezTo>
                  <a:cubicBezTo>
                    <a:pt x="3275" y="227"/>
                    <a:pt x="2537" y="1"/>
                    <a:pt x="1644"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56"/>
            <p:cNvSpPr/>
            <p:nvPr/>
          </p:nvSpPr>
          <p:spPr>
            <a:xfrm>
              <a:off x="5390250" y="3060025"/>
              <a:ext cx="81875" cy="11350"/>
            </a:xfrm>
            <a:custGeom>
              <a:avLst/>
              <a:gdLst/>
              <a:ahLst/>
              <a:cxnLst/>
              <a:rect l="l" t="t" r="r" b="b"/>
              <a:pathLst>
                <a:path w="3275" h="454" extrusionOk="0">
                  <a:moveTo>
                    <a:pt x="1631" y="1"/>
                  </a:moveTo>
                  <a:cubicBezTo>
                    <a:pt x="727" y="1"/>
                    <a:pt x="0" y="227"/>
                    <a:pt x="0" y="227"/>
                  </a:cubicBezTo>
                  <a:cubicBezTo>
                    <a:pt x="0" y="227"/>
                    <a:pt x="727" y="453"/>
                    <a:pt x="1631" y="453"/>
                  </a:cubicBezTo>
                  <a:cubicBezTo>
                    <a:pt x="2548" y="453"/>
                    <a:pt x="3275" y="227"/>
                    <a:pt x="3275" y="227"/>
                  </a:cubicBezTo>
                  <a:cubicBezTo>
                    <a:pt x="3275" y="227"/>
                    <a:pt x="2548" y="1"/>
                    <a:pt x="1631"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56"/>
            <p:cNvSpPr/>
            <p:nvPr/>
          </p:nvSpPr>
          <p:spPr>
            <a:xfrm>
              <a:off x="5384875" y="3024300"/>
              <a:ext cx="78925" cy="11350"/>
            </a:xfrm>
            <a:custGeom>
              <a:avLst/>
              <a:gdLst/>
              <a:ahLst/>
              <a:cxnLst/>
              <a:rect l="l" t="t" r="r" b="b"/>
              <a:pathLst>
                <a:path w="3157" h="454" extrusionOk="0">
                  <a:moveTo>
                    <a:pt x="1585" y="1"/>
                  </a:moveTo>
                  <a:cubicBezTo>
                    <a:pt x="715" y="1"/>
                    <a:pt x="1" y="227"/>
                    <a:pt x="1" y="227"/>
                  </a:cubicBezTo>
                  <a:cubicBezTo>
                    <a:pt x="1" y="227"/>
                    <a:pt x="703" y="453"/>
                    <a:pt x="1585" y="453"/>
                  </a:cubicBezTo>
                  <a:cubicBezTo>
                    <a:pt x="2442" y="453"/>
                    <a:pt x="3156" y="227"/>
                    <a:pt x="3156" y="227"/>
                  </a:cubicBezTo>
                  <a:cubicBezTo>
                    <a:pt x="3156" y="227"/>
                    <a:pt x="2442" y="1"/>
                    <a:pt x="1585"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56"/>
            <p:cNvSpPr/>
            <p:nvPr/>
          </p:nvSpPr>
          <p:spPr>
            <a:xfrm>
              <a:off x="5256600" y="2737675"/>
              <a:ext cx="404250" cy="11025"/>
            </a:xfrm>
            <a:custGeom>
              <a:avLst/>
              <a:gdLst/>
              <a:ahLst/>
              <a:cxnLst/>
              <a:rect l="l" t="t" r="r" b="b"/>
              <a:pathLst>
                <a:path w="16170" h="441" extrusionOk="0">
                  <a:moveTo>
                    <a:pt x="8085" y="0"/>
                  </a:moveTo>
                  <a:cubicBezTo>
                    <a:pt x="3620" y="0"/>
                    <a:pt x="0" y="215"/>
                    <a:pt x="0" y="215"/>
                  </a:cubicBezTo>
                  <a:cubicBezTo>
                    <a:pt x="0" y="215"/>
                    <a:pt x="3620" y="441"/>
                    <a:pt x="8085" y="441"/>
                  </a:cubicBezTo>
                  <a:cubicBezTo>
                    <a:pt x="12550" y="441"/>
                    <a:pt x="16169" y="215"/>
                    <a:pt x="16169" y="215"/>
                  </a:cubicBezTo>
                  <a:cubicBezTo>
                    <a:pt x="16169" y="215"/>
                    <a:pt x="12538" y="0"/>
                    <a:pt x="8085"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56"/>
            <p:cNvSpPr/>
            <p:nvPr/>
          </p:nvSpPr>
          <p:spPr>
            <a:xfrm>
              <a:off x="5264050" y="2693900"/>
              <a:ext cx="87825" cy="11350"/>
            </a:xfrm>
            <a:custGeom>
              <a:avLst/>
              <a:gdLst/>
              <a:ahLst/>
              <a:cxnLst/>
              <a:rect l="l" t="t" r="r" b="b"/>
              <a:pathLst>
                <a:path w="3513" h="454" extrusionOk="0">
                  <a:moveTo>
                    <a:pt x="1832" y="1"/>
                  </a:moveTo>
                  <a:cubicBezTo>
                    <a:pt x="1809" y="1"/>
                    <a:pt x="1786" y="1"/>
                    <a:pt x="1762" y="1"/>
                  </a:cubicBezTo>
                  <a:cubicBezTo>
                    <a:pt x="786" y="1"/>
                    <a:pt x="0" y="227"/>
                    <a:pt x="0" y="227"/>
                  </a:cubicBezTo>
                  <a:cubicBezTo>
                    <a:pt x="0" y="227"/>
                    <a:pt x="786" y="453"/>
                    <a:pt x="1762" y="453"/>
                  </a:cubicBezTo>
                  <a:cubicBezTo>
                    <a:pt x="2727" y="453"/>
                    <a:pt x="3512" y="227"/>
                    <a:pt x="3512" y="227"/>
                  </a:cubicBezTo>
                  <a:cubicBezTo>
                    <a:pt x="3512" y="227"/>
                    <a:pt x="2764" y="1"/>
                    <a:pt x="183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56"/>
            <p:cNvSpPr/>
            <p:nvPr/>
          </p:nvSpPr>
          <p:spPr>
            <a:xfrm>
              <a:off x="5226525" y="2653125"/>
              <a:ext cx="78900" cy="11050"/>
            </a:xfrm>
            <a:custGeom>
              <a:avLst/>
              <a:gdLst/>
              <a:ahLst/>
              <a:cxnLst/>
              <a:rect l="l" t="t" r="r" b="b"/>
              <a:pathLst>
                <a:path w="3156" h="442" extrusionOk="0">
                  <a:moveTo>
                    <a:pt x="1636" y="0"/>
                  </a:moveTo>
                  <a:cubicBezTo>
                    <a:pt x="1615" y="0"/>
                    <a:pt x="1594" y="1"/>
                    <a:pt x="1572" y="1"/>
                  </a:cubicBezTo>
                  <a:cubicBezTo>
                    <a:pt x="715" y="1"/>
                    <a:pt x="1" y="227"/>
                    <a:pt x="1" y="227"/>
                  </a:cubicBezTo>
                  <a:cubicBezTo>
                    <a:pt x="1" y="227"/>
                    <a:pt x="703" y="441"/>
                    <a:pt x="1572" y="441"/>
                  </a:cubicBezTo>
                  <a:cubicBezTo>
                    <a:pt x="2442" y="441"/>
                    <a:pt x="3156" y="227"/>
                    <a:pt x="3156" y="227"/>
                  </a:cubicBezTo>
                  <a:cubicBezTo>
                    <a:pt x="3156" y="227"/>
                    <a:pt x="2476" y="0"/>
                    <a:pt x="16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56"/>
            <p:cNvSpPr/>
            <p:nvPr/>
          </p:nvSpPr>
          <p:spPr>
            <a:xfrm>
              <a:off x="5209275" y="2614725"/>
              <a:ext cx="60450" cy="11350"/>
            </a:xfrm>
            <a:custGeom>
              <a:avLst/>
              <a:gdLst/>
              <a:ahLst/>
              <a:cxnLst/>
              <a:rect l="l" t="t" r="r" b="b"/>
              <a:pathLst>
                <a:path w="2418" h="454" extrusionOk="0">
                  <a:moveTo>
                    <a:pt x="1263" y="1"/>
                  </a:moveTo>
                  <a:cubicBezTo>
                    <a:pt x="1247" y="1"/>
                    <a:pt x="1231" y="1"/>
                    <a:pt x="1215" y="1"/>
                  </a:cubicBezTo>
                  <a:cubicBezTo>
                    <a:pt x="536" y="1"/>
                    <a:pt x="0" y="227"/>
                    <a:pt x="0" y="227"/>
                  </a:cubicBezTo>
                  <a:cubicBezTo>
                    <a:pt x="0" y="227"/>
                    <a:pt x="536" y="453"/>
                    <a:pt x="1215" y="453"/>
                  </a:cubicBezTo>
                  <a:cubicBezTo>
                    <a:pt x="1881" y="453"/>
                    <a:pt x="2417" y="227"/>
                    <a:pt x="2417" y="227"/>
                  </a:cubicBezTo>
                  <a:cubicBezTo>
                    <a:pt x="2417" y="227"/>
                    <a:pt x="1907" y="1"/>
                    <a:pt x="126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56"/>
            <p:cNvSpPr/>
            <p:nvPr/>
          </p:nvSpPr>
          <p:spPr>
            <a:xfrm>
              <a:off x="5168200" y="2578900"/>
              <a:ext cx="12225" cy="8975"/>
            </a:xfrm>
            <a:custGeom>
              <a:avLst/>
              <a:gdLst/>
              <a:ahLst/>
              <a:cxnLst/>
              <a:rect l="l" t="t" r="r" b="b"/>
              <a:pathLst>
                <a:path w="489" h="359" extrusionOk="0">
                  <a:moveTo>
                    <a:pt x="220" y="1"/>
                  </a:moveTo>
                  <a:cubicBezTo>
                    <a:pt x="156" y="1"/>
                    <a:pt x="88" y="14"/>
                    <a:pt x="60" y="65"/>
                  </a:cubicBezTo>
                  <a:cubicBezTo>
                    <a:pt x="0" y="160"/>
                    <a:pt x="131" y="351"/>
                    <a:pt x="131" y="351"/>
                  </a:cubicBezTo>
                  <a:cubicBezTo>
                    <a:pt x="131" y="351"/>
                    <a:pt x="182" y="358"/>
                    <a:pt x="242" y="358"/>
                  </a:cubicBezTo>
                  <a:cubicBezTo>
                    <a:pt x="313" y="358"/>
                    <a:pt x="397" y="348"/>
                    <a:pt x="429" y="303"/>
                  </a:cubicBezTo>
                  <a:cubicBezTo>
                    <a:pt x="488" y="220"/>
                    <a:pt x="357" y="17"/>
                    <a:pt x="357" y="17"/>
                  </a:cubicBezTo>
                  <a:cubicBezTo>
                    <a:pt x="357" y="17"/>
                    <a:pt x="291" y="1"/>
                    <a:pt x="22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56"/>
            <p:cNvSpPr/>
            <p:nvPr/>
          </p:nvSpPr>
          <p:spPr>
            <a:xfrm>
              <a:off x="2535425" y="2872200"/>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56"/>
            <p:cNvSpPr/>
            <p:nvPr/>
          </p:nvSpPr>
          <p:spPr>
            <a:xfrm>
              <a:off x="2461300" y="2798700"/>
              <a:ext cx="84875" cy="11025"/>
            </a:xfrm>
            <a:custGeom>
              <a:avLst/>
              <a:gdLst/>
              <a:ahLst/>
              <a:cxnLst/>
              <a:rect l="l" t="t" r="r" b="b"/>
              <a:pathLst>
                <a:path w="3395" h="441" extrusionOk="0">
                  <a:moveTo>
                    <a:pt x="1691" y="0"/>
                  </a:moveTo>
                  <a:cubicBezTo>
                    <a:pt x="763" y="0"/>
                    <a:pt x="1" y="214"/>
                    <a:pt x="1" y="214"/>
                  </a:cubicBezTo>
                  <a:cubicBezTo>
                    <a:pt x="1" y="214"/>
                    <a:pt x="775" y="441"/>
                    <a:pt x="1691" y="441"/>
                  </a:cubicBezTo>
                  <a:cubicBezTo>
                    <a:pt x="2632" y="441"/>
                    <a:pt x="3394" y="214"/>
                    <a:pt x="3394" y="214"/>
                  </a:cubicBezTo>
                  <a:cubicBezTo>
                    <a:pt x="3394" y="214"/>
                    <a:pt x="2632" y="0"/>
                    <a:pt x="1691"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56"/>
            <p:cNvSpPr/>
            <p:nvPr/>
          </p:nvSpPr>
          <p:spPr>
            <a:xfrm>
              <a:off x="2501200" y="2843925"/>
              <a:ext cx="62525" cy="11075"/>
            </a:xfrm>
            <a:custGeom>
              <a:avLst/>
              <a:gdLst/>
              <a:ahLst/>
              <a:cxnLst/>
              <a:rect l="l" t="t" r="r" b="b"/>
              <a:pathLst>
                <a:path w="2501" h="443" extrusionOk="0">
                  <a:moveTo>
                    <a:pt x="1250" y="1"/>
                  </a:moveTo>
                  <a:cubicBezTo>
                    <a:pt x="560" y="1"/>
                    <a:pt x="0" y="227"/>
                    <a:pt x="0" y="227"/>
                  </a:cubicBezTo>
                  <a:cubicBezTo>
                    <a:pt x="0" y="227"/>
                    <a:pt x="508" y="443"/>
                    <a:pt x="1153" y="443"/>
                  </a:cubicBezTo>
                  <a:cubicBezTo>
                    <a:pt x="1185" y="443"/>
                    <a:pt x="1217" y="442"/>
                    <a:pt x="1250" y="441"/>
                  </a:cubicBezTo>
                  <a:cubicBezTo>
                    <a:pt x="1929" y="441"/>
                    <a:pt x="2501" y="227"/>
                    <a:pt x="2501" y="227"/>
                  </a:cubicBezTo>
                  <a:cubicBezTo>
                    <a:pt x="2501" y="227"/>
                    <a:pt x="1929" y="1"/>
                    <a:pt x="125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56"/>
            <p:cNvSpPr/>
            <p:nvPr/>
          </p:nvSpPr>
          <p:spPr>
            <a:xfrm>
              <a:off x="2512500" y="2810000"/>
              <a:ext cx="73850" cy="11325"/>
            </a:xfrm>
            <a:custGeom>
              <a:avLst/>
              <a:gdLst/>
              <a:ahLst/>
              <a:cxnLst/>
              <a:rect l="l" t="t" r="r" b="b"/>
              <a:pathLst>
                <a:path w="2954" h="453" extrusionOk="0">
                  <a:moveTo>
                    <a:pt x="1477" y="0"/>
                  </a:moveTo>
                  <a:cubicBezTo>
                    <a:pt x="656" y="0"/>
                    <a:pt x="1" y="227"/>
                    <a:pt x="1" y="227"/>
                  </a:cubicBezTo>
                  <a:cubicBezTo>
                    <a:pt x="1" y="227"/>
                    <a:pt x="656" y="453"/>
                    <a:pt x="1477" y="453"/>
                  </a:cubicBezTo>
                  <a:cubicBezTo>
                    <a:pt x="2299" y="453"/>
                    <a:pt x="2953" y="227"/>
                    <a:pt x="2953" y="227"/>
                  </a:cubicBezTo>
                  <a:cubicBezTo>
                    <a:pt x="2953" y="227"/>
                    <a:pt x="2299" y="0"/>
                    <a:pt x="147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56"/>
            <p:cNvSpPr/>
            <p:nvPr/>
          </p:nvSpPr>
          <p:spPr>
            <a:xfrm>
              <a:off x="2268125" y="2758800"/>
              <a:ext cx="351850" cy="11625"/>
            </a:xfrm>
            <a:custGeom>
              <a:avLst/>
              <a:gdLst/>
              <a:ahLst/>
              <a:cxnLst/>
              <a:rect l="l" t="t" r="r" b="b"/>
              <a:pathLst>
                <a:path w="14074" h="465" extrusionOk="0">
                  <a:moveTo>
                    <a:pt x="7037" y="1"/>
                  </a:moveTo>
                  <a:cubicBezTo>
                    <a:pt x="3156" y="1"/>
                    <a:pt x="1" y="227"/>
                    <a:pt x="1" y="227"/>
                  </a:cubicBezTo>
                  <a:cubicBezTo>
                    <a:pt x="1" y="227"/>
                    <a:pt x="3156" y="465"/>
                    <a:pt x="7061" y="465"/>
                  </a:cubicBezTo>
                  <a:cubicBezTo>
                    <a:pt x="10942" y="465"/>
                    <a:pt x="14074" y="227"/>
                    <a:pt x="14074" y="227"/>
                  </a:cubicBezTo>
                  <a:cubicBezTo>
                    <a:pt x="14074" y="227"/>
                    <a:pt x="10931" y="1"/>
                    <a:pt x="7037"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56"/>
            <p:cNvSpPr/>
            <p:nvPr/>
          </p:nvSpPr>
          <p:spPr>
            <a:xfrm>
              <a:off x="2313375" y="2673675"/>
              <a:ext cx="352150" cy="11025"/>
            </a:xfrm>
            <a:custGeom>
              <a:avLst/>
              <a:gdLst/>
              <a:ahLst/>
              <a:cxnLst/>
              <a:rect l="l" t="t" r="r" b="b"/>
              <a:pathLst>
                <a:path w="14086" h="441" extrusionOk="0">
                  <a:moveTo>
                    <a:pt x="7049" y="0"/>
                  </a:moveTo>
                  <a:cubicBezTo>
                    <a:pt x="3167" y="0"/>
                    <a:pt x="0" y="215"/>
                    <a:pt x="0" y="215"/>
                  </a:cubicBezTo>
                  <a:cubicBezTo>
                    <a:pt x="0" y="215"/>
                    <a:pt x="3167" y="441"/>
                    <a:pt x="7049" y="441"/>
                  </a:cubicBezTo>
                  <a:cubicBezTo>
                    <a:pt x="10930" y="441"/>
                    <a:pt x="14085" y="215"/>
                    <a:pt x="14085" y="215"/>
                  </a:cubicBezTo>
                  <a:cubicBezTo>
                    <a:pt x="14085" y="215"/>
                    <a:pt x="10930" y="0"/>
                    <a:pt x="7049"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56"/>
            <p:cNvSpPr/>
            <p:nvPr/>
          </p:nvSpPr>
          <p:spPr>
            <a:xfrm>
              <a:off x="2580675" y="2639750"/>
              <a:ext cx="102125" cy="11025"/>
            </a:xfrm>
            <a:custGeom>
              <a:avLst/>
              <a:gdLst/>
              <a:ahLst/>
              <a:cxnLst/>
              <a:rect l="l" t="t" r="r" b="b"/>
              <a:pathLst>
                <a:path w="4085" h="441" extrusionOk="0">
                  <a:moveTo>
                    <a:pt x="2036" y="0"/>
                  </a:moveTo>
                  <a:cubicBezTo>
                    <a:pt x="929" y="0"/>
                    <a:pt x="0" y="226"/>
                    <a:pt x="0" y="226"/>
                  </a:cubicBezTo>
                  <a:cubicBezTo>
                    <a:pt x="0" y="226"/>
                    <a:pt x="905" y="441"/>
                    <a:pt x="2036" y="441"/>
                  </a:cubicBezTo>
                  <a:cubicBezTo>
                    <a:pt x="3155" y="441"/>
                    <a:pt x="4084" y="226"/>
                    <a:pt x="4084" y="226"/>
                  </a:cubicBezTo>
                  <a:cubicBezTo>
                    <a:pt x="4084" y="226"/>
                    <a:pt x="3167" y="0"/>
                    <a:pt x="2036"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56"/>
            <p:cNvSpPr/>
            <p:nvPr/>
          </p:nvSpPr>
          <p:spPr>
            <a:xfrm>
              <a:off x="2625900" y="2605500"/>
              <a:ext cx="68800" cy="11050"/>
            </a:xfrm>
            <a:custGeom>
              <a:avLst/>
              <a:gdLst/>
              <a:ahLst/>
              <a:cxnLst/>
              <a:rect l="l" t="t" r="r" b="b"/>
              <a:pathLst>
                <a:path w="2752" h="442" extrusionOk="0">
                  <a:moveTo>
                    <a:pt x="1382" y="1"/>
                  </a:moveTo>
                  <a:cubicBezTo>
                    <a:pt x="620" y="1"/>
                    <a:pt x="1" y="227"/>
                    <a:pt x="1" y="227"/>
                  </a:cubicBezTo>
                  <a:cubicBezTo>
                    <a:pt x="1" y="227"/>
                    <a:pt x="620" y="441"/>
                    <a:pt x="1382" y="441"/>
                  </a:cubicBezTo>
                  <a:cubicBezTo>
                    <a:pt x="2132" y="441"/>
                    <a:pt x="2751" y="227"/>
                    <a:pt x="2751" y="227"/>
                  </a:cubicBezTo>
                  <a:cubicBezTo>
                    <a:pt x="2751" y="227"/>
                    <a:pt x="2132" y="1"/>
                    <a:pt x="13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56"/>
            <p:cNvSpPr/>
            <p:nvPr/>
          </p:nvSpPr>
          <p:spPr>
            <a:xfrm>
              <a:off x="2671450" y="2571575"/>
              <a:ext cx="39325" cy="11350"/>
            </a:xfrm>
            <a:custGeom>
              <a:avLst/>
              <a:gdLst/>
              <a:ahLst/>
              <a:cxnLst/>
              <a:rect l="l" t="t" r="r" b="b"/>
              <a:pathLst>
                <a:path w="1573" h="454" extrusionOk="0">
                  <a:moveTo>
                    <a:pt x="786" y="1"/>
                  </a:moveTo>
                  <a:cubicBezTo>
                    <a:pt x="358" y="1"/>
                    <a:pt x="1" y="227"/>
                    <a:pt x="1" y="227"/>
                  </a:cubicBezTo>
                  <a:cubicBezTo>
                    <a:pt x="1" y="227"/>
                    <a:pt x="358" y="453"/>
                    <a:pt x="786" y="453"/>
                  </a:cubicBezTo>
                  <a:cubicBezTo>
                    <a:pt x="1227" y="453"/>
                    <a:pt x="1572" y="227"/>
                    <a:pt x="1572" y="227"/>
                  </a:cubicBezTo>
                  <a:cubicBezTo>
                    <a:pt x="1572" y="227"/>
                    <a:pt x="1239" y="1"/>
                    <a:pt x="78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56"/>
            <p:cNvSpPr/>
            <p:nvPr/>
          </p:nvSpPr>
          <p:spPr>
            <a:xfrm>
              <a:off x="2711350" y="2577225"/>
              <a:ext cx="25" cy="25"/>
            </a:xfrm>
            <a:custGeom>
              <a:avLst/>
              <a:gdLst/>
              <a:ahLst/>
              <a:cxnLst/>
              <a:rect l="l" t="t" r="r" b="b"/>
              <a:pathLst>
                <a:path w="1" h="1" fill="none" extrusionOk="0">
                  <a:moveTo>
                    <a:pt x="0" y="1"/>
                  </a:moveTo>
                  <a:close/>
                </a:path>
              </a:pathLst>
            </a:custGeom>
            <a:solidFill>
              <a:schemeClr val="lt2"/>
            </a:solidFill>
            <a:ln w="9525" cap="flat" cmpd="sng">
              <a:solidFill>
                <a:schemeClr val="accent4"/>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56"/>
            <p:cNvSpPr/>
            <p:nvPr/>
          </p:nvSpPr>
          <p:spPr>
            <a:xfrm>
              <a:off x="2705675" y="2509075"/>
              <a:ext cx="39625" cy="11325"/>
            </a:xfrm>
            <a:custGeom>
              <a:avLst/>
              <a:gdLst/>
              <a:ahLst/>
              <a:cxnLst/>
              <a:rect l="l" t="t" r="r" b="b"/>
              <a:pathLst>
                <a:path w="1585" h="453" extrusionOk="0">
                  <a:moveTo>
                    <a:pt x="787" y="0"/>
                  </a:moveTo>
                  <a:cubicBezTo>
                    <a:pt x="358" y="0"/>
                    <a:pt x="1" y="226"/>
                    <a:pt x="1" y="226"/>
                  </a:cubicBezTo>
                  <a:cubicBezTo>
                    <a:pt x="1" y="226"/>
                    <a:pt x="358" y="453"/>
                    <a:pt x="787" y="453"/>
                  </a:cubicBezTo>
                  <a:cubicBezTo>
                    <a:pt x="1227" y="453"/>
                    <a:pt x="1584" y="226"/>
                    <a:pt x="1584" y="226"/>
                  </a:cubicBezTo>
                  <a:cubicBezTo>
                    <a:pt x="1584" y="226"/>
                    <a:pt x="1239" y="0"/>
                    <a:pt x="787"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56"/>
            <p:cNvSpPr/>
            <p:nvPr/>
          </p:nvSpPr>
          <p:spPr>
            <a:xfrm>
              <a:off x="2739625" y="2492100"/>
              <a:ext cx="28300" cy="11050"/>
            </a:xfrm>
            <a:custGeom>
              <a:avLst/>
              <a:gdLst/>
              <a:ahLst/>
              <a:cxnLst/>
              <a:rect l="l" t="t" r="r" b="b"/>
              <a:pathLst>
                <a:path w="1132" h="442" extrusionOk="0">
                  <a:moveTo>
                    <a:pt x="560" y="1"/>
                  </a:moveTo>
                  <a:cubicBezTo>
                    <a:pt x="250" y="1"/>
                    <a:pt x="0" y="215"/>
                    <a:pt x="0" y="215"/>
                  </a:cubicBezTo>
                  <a:cubicBezTo>
                    <a:pt x="0" y="215"/>
                    <a:pt x="250" y="441"/>
                    <a:pt x="560" y="441"/>
                  </a:cubicBezTo>
                  <a:cubicBezTo>
                    <a:pt x="869" y="441"/>
                    <a:pt x="1131" y="215"/>
                    <a:pt x="1131" y="215"/>
                  </a:cubicBezTo>
                  <a:cubicBezTo>
                    <a:pt x="1131" y="215"/>
                    <a:pt x="881" y="1"/>
                    <a:pt x="560"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56"/>
            <p:cNvSpPr/>
            <p:nvPr/>
          </p:nvSpPr>
          <p:spPr>
            <a:xfrm>
              <a:off x="2404750" y="2417975"/>
              <a:ext cx="431625" cy="11100"/>
            </a:xfrm>
            <a:custGeom>
              <a:avLst/>
              <a:gdLst/>
              <a:ahLst/>
              <a:cxnLst/>
              <a:rect l="l" t="t" r="r" b="b"/>
              <a:pathLst>
                <a:path w="17265" h="444" extrusionOk="0">
                  <a:moveTo>
                    <a:pt x="8633" y="1"/>
                  </a:moveTo>
                  <a:cubicBezTo>
                    <a:pt x="3870" y="1"/>
                    <a:pt x="1" y="227"/>
                    <a:pt x="1" y="227"/>
                  </a:cubicBezTo>
                  <a:cubicBezTo>
                    <a:pt x="1" y="227"/>
                    <a:pt x="3500" y="443"/>
                    <a:pt x="7957" y="443"/>
                  </a:cubicBezTo>
                  <a:cubicBezTo>
                    <a:pt x="8180" y="443"/>
                    <a:pt x="8405" y="443"/>
                    <a:pt x="8633" y="441"/>
                  </a:cubicBezTo>
                  <a:cubicBezTo>
                    <a:pt x="13395" y="441"/>
                    <a:pt x="17265" y="227"/>
                    <a:pt x="17265" y="227"/>
                  </a:cubicBezTo>
                  <a:cubicBezTo>
                    <a:pt x="17265" y="227"/>
                    <a:pt x="13395" y="1"/>
                    <a:pt x="8633"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56"/>
            <p:cNvSpPr/>
            <p:nvPr/>
          </p:nvSpPr>
          <p:spPr>
            <a:xfrm>
              <a:off x="2625900" y="2361425"/>
              <a:ext cx="193225" cy="11050"/>
            </a:xfrm>
            <a:custGeom>
              <a:avLst/>
              <a:gdLst/>
              <a:ahLst/>
              <a:cxnLst/>
              <a:rect l="l" t="t" r="r" b="b"/>
              <a:pathLst>
                <a:path w="7729" h="442" extrusionOk="0">
                  <a:moveTo>
                    <a:pt x="3882" y="1"/>
                  </a:moveTo>
                  <a:cubicBezTo>
                    <a:pt x="1739" y="1"/>
                    <a:pt x="1" y="227"/>
                    <a:pt x="1" y="227"/>
                  </a:cubicBezTo>
                  <a:cubicBezTo>
                    <a:pt x="1" y="227"/>
                    <a:pt x="1739" y="441"/>
                    <a:pt x="3882" y="441"/>
                  </a:cubicBezTo>
                  <a:cubicBezTo>
                    <a:pt x="6002" y="441"/>
                    <a:pt x="7728" y="227"/>
                    <a:pt x="7728" y="227"/>
                  </a:cubicBezTo>
                  <a:cubicBezTo>
                    <a:pt x="7728" y="227"/>
                    <a:pt x="6002" y="1"/>
                    <a:pt x="3882"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56"/>
            <p:cNvSpPr/>
            <p:nvPr/>
          </p:nvSpPr>
          <p:spPr>
            <a:xfrm>
              <a:off x="2620550" y="2344175"/>
              <a:ext cx="221775" cy="11325"/>
            </a:xfrm>
            <a:custGeom>
              <a:avLst/>
              <a:gdLst/>
              <a:ahLst/>
              <a:cxnLst/>
              <a:rect l="l" t="t" r="r" b="b"/>
              <a:pathLst>
                <a:path w="8871" h="453" extrusionOk="0">
                  <a:moveTo>
                    <a:pt x="4430" y="0"/>
                  </a:moveTo>
                  <a:cubicBezTo>
                    <a:pt x="1977" y="0"/>
                    <a:pt x="1" y="226"/>
                    <a:pt x="1" y="226"/>
                  </a:cubicBezTo>
                  <a:cubicBezTo>
                    <a:pt x="1" y="226"/>
                    <a:pt x="1977" y="453"/>
                    <a:pt x="4430" y="453"/>
                  </a:cubicBezTo>
                  <a:cubicBezTo>
                    <a:pt x="6882" y="453"/>
                    <a:pt x="8871" y="226"/>
                    <a:pt x="8871" y="226"/>
                  </a:cubicBezTo>
                  <a:cubicBezTo>
                    <a:pt x="8871" y="226"/>
                    <a:pt x="6871" y="0"/>
                    <a:pt x="4430" y="0"/>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56"/>
            <p:cNvSpPr/>
            <p:nvPr/>
          </p:nvSpPr>
          <p:spPr>
            <a:xfrm>
              <a:off x="2694075" y="2219150"/>
              <a:ext cx="352150" cy="11350"/>
            </a:xfrm>
            <a:custGeom>
              <a:avLst/>
              <a:gdLst/>
              <a:ahLst/>
              <a:cxnLst/>
              <a:rect l="l" t="t" r="r" b="b"/>
              <a:pathLst>
                <a:path w="14086" h="454" extrusionOk="0">
                  <a:moveTo>
                    <a:pt x="7049" y="1"/>
                  </a:moveTo>
                  <a:cubicBezTo>
                    <a:pt x="3156" y="1"/>
                    <a:pt x="0" y="227"/>
                    <a:pt x="0" y="227"/>
                  </a:cubicBezTo>
                  <a:cubicBezTo>
                    <a:pt x="0" y="227"/>
                    <a:pt x="3156" y="453"/>
                    <a:pt x="7049" y="453"/>
                  </a:cubicBezTo>
                  <a:cubicBezTo>
                    <a:pt x="10930" y="453"/>
                    <a:pt x="14086" y="227"/>
                    <a:pt x="14086" y="227"/>
                  </a:cubicBezTo>
                  <a:cubicBezTo>
                    <a:pt x="14086" y="227"/>
                    <a:pt x="10930" y="1"/>
                    <a:pt x="7049"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56"/>
            <p:cNvSpPr/>
            <p:nvPr/>
          </p:nvSpPr>
          <p:spPr>
            <a:xfrm>
              <a:off x="2909875" y="2173900"/>
              <a:ext cx="142300" cy="11050"/>
            </a:xfrm>
            <a:custGeom>
              <a:avLst/>
              <a:gdLst/>
              <a:ahLst/>
              <a:cxnLst/>
              <a:rect l="l" t="t" r="r" b="b"/>
              <a:pathLst>
                <a:path w="5692" h="442" extrusionOk="0">
                  <a:moveTo>
                    <a:pt x="2846" y="1"/>
                  </a:moveTo>
                  <a:cubicBezTo>
                    <a:pt x="1274" y="1"/>
                    <a:pt x="1" y="227"/>
                    <a:pt x="1" y="227"/>
                  </a:cubicBezTo>
                  <a:cubicBezTo>
                    <a:pt x="1" y="227"/>
                    <a:pt x="1286" y="441"/>
                    <a:pt x="2846" y="441"/>
                  </a:cubicBezTo>
                  <a:cubicBezTo>
                    <a:pt x="4430" y="441"/>
                    <a:pt x="5692" y="227"/>
                    <a:pt x="5692" y="227"/>
                  </a:cubicBezTo>
                  <a:cubicBezTo>
                    <a:pt x="5692" y="227"/>
                    <a:pt x="4406" y="1"/>
                    <a:pt x="2846" y="1"/>
                  </a:cubicBezTo>
                  <a:close/>
                </a:path>
              </a:pathLst>
            </a:custGeom>
            <a:solidFill>
              <a:schemeClr val="lt2"/>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3674"/>
        <p:cNvGrpSpPr/>
        <p:nvPr/>
      </p:nvGrpSpPr>
      <p:grpSpPr>
        <a:xfrm>
          <a:off x="0" y="0"/>
          <a:ext cx="0" cy="0"/>
          <a:chOff x="0" y="0"/>
          <a:chExt cx="0" cy="0"/>
        </a:xfrm>
      </p:grpSpPr>
      <p:sp>
        <p:nvSpPr>
          <p:cNvPr id="13675" name="Google Shape;13675;p57"/>
          <p:cNvSpPr txBox="1">
            <a:spLocks noGrp="1"/>
          </p:cNvSpPr>
          <p:nvPr>
            <p:ph type="title"/>
          </p:nvPr>
        </p:nvSpPr>
        <p:spPr>
          <a:xfrm>
            <a:off x="713225" y="654749"/>
            <a:ext cx="5011800" cy="40908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a:t>Sesi Penilaian Berterusan</a:t>
            </a:r>
            <a:endParaRPr/>
          </a:p>
          <a:p>
            <a:pPr marL="0" lvl="0" indent="0" algn="l" rtl="0">
              <a:spcBef>
                <a:spcPts val="0"/>
              </a:spcBef>
              <a:spcAft>
                <a:spcPts val="0"/>
              </a:spcAft>
              <a:buNone/>
            </a:pPr>
            <a:endParaRPr/>
          </a:p>
        </p:txBody>
      </p:sp>
      <p:grpSp>
        <p:nvGrpSpPr>
          <p:cNvPr id="13676" name="Google Shape;13676;p57"/>
          <p:cNvGrpSpPr/>
          <p:nvPr/>
        </p:nvGrpSpPr>
        <p:grpSpPr>
          <a:xfrm>
            <a:off x="5401611" y="989388"/>
            <a:ext cx="2319576" cy="2514864"/>
            <a:chOff x="3779925" y="1751900"/>
            <a:chExt cx="1395150" cy="1512700"/>
          </a:xfrm>
        </p:grpSpPr>
        <p:sp>
          <p:nvSpPr>
            <p:cNvPr id="13677" name="Google Shape;13677;p57"/>
            <p:cNvSpPr/>
            <p:nvPr/>
          </p:nvSpPr>
          <p:spPr>
            <a:xfrm>
              <a:off x="3779925" y="1751900"/>
              <a:ext cx="1395150" cy="1512700"/>
            </a:xfrm>
            <a:custGeom>
              <a:avLst/>
              <a:gdLst/>
              <a:ahLst/>
              <a:cxnLst/>
              <a:rect l="l" t="t" r="r" b="b"/>
              <a:pathLst>
                <a:path w="55806" h="60508" extrusionOk="0">
                  <a:moveTo>
                    <a:pt x="35362" y="1284"/>
                  </a:moveTo>
                  <a:cubicBezTo>
                    <a:pt x="35362" y="1391"/>
                    <a:pt x="35362" y="1474"/>
                    <a:pt x="35374" y="1581"/>
                  </a:cubicBezTo>
                  <a:cubicBezTo>
                    <a:pt x="35326" y="1593"/>
                    <a:pt x="35267" y="1593"/>
                    <a:pt x="35219" y="1605"/>
                  </a:cubicBezTo>
                  <a:lnTo>
                    <a:pt x="35219" y="1296"/>
                  </a:lnTo>
                  <a:cubicBezTo>
                    <a:pt x="35267" y="1296"/>
                    <a:pt x="35314" y="1284"/>
                    <a:pt x="35362" y="1284"/>
                  </a:cubicBezTo>
                  <a:close/>
                  <a:moveTo>
                    <a:pt x="35803" y="1391"/>
                  </a:moveTo>
                  <a:cubicBezTo>
                    <a:pt x="35898" y="1427"/>
                    <a:pt x="35969" y="1522"/>
                    <a:pt x="36017" y="1653"/>
                  </a:cubicBezTo>
                  <a:cubicBezTo>
                    <a:pt x="35957" y="1605"/>
                    <a:pt x="35898" y="1581"/>
                    <a:pt x="35826" y="1569"/>
                  </a:cubicBezTo>
                  <a:cubicBezTo>
                    <a:pt x="35826" y="1510"/>
                    <a:pt x="35803" y="1450"/>
                    <a:pt x="35803" y="1391"/>
                  </a:cubicBezTo>
                  <a:close/>
                  <a:moveTo>
                    <a:pt x="34838" y="1403"/>
                  </a:moveTo>
                  <a:lnTo>
                    <a:pt x="34838" y="1403"/>
                  </a:lnTo>
                  <a:cubicBezTo>
                    <a:pt x="34826" y="1510"/>
                    <a:pt x="34814" y="1629"/>
                    <a:pt x="34791" y="1748"/>
                  </a:cubicBezTo>
                  <a:cubicBezTo>
                    <a:pt x="34731" y="1760"/>
                    <a:pt x="34695" y="1784"/>
                    <a:pt x="34636" y="1819"/>
                  </a:cubicBezTo>
                  <a:lnTo>
                    <a:pt x="34636" y="1462"/>
                  </a:lnTo>
                  <a:cubicBezTo>
                    <a:pt x="34707" y="1427"/>
                    <a:pt x="34767" y="1415"/>
                    <a:pt x="34838" y="1403"/>
                  </a:cubicBezTo>
                  <a:close/>
                  <a:moveTo>
                    <a:pt x="34279" y="1593"/>
                  </a:moveTo>
                  <a:lnTo>
                    <a:pt x="34231" y="1998"/>
                  </a:lnTo>
                  <a:cubicBezTo>
                    <a:pt x="34124" y="2046"/>
                    <a:pt x="34040" y="2081"/>
                    <a:pt x="33933" y="2141"/>
                  </a:cubicBezTo>
                  <a:cubicBezTo>
                    <a:pt x="33921" y="2046"/>
                    <a:pt x="33921" y="1939"/>
                    <a:pt x="33898" y="1831"/>
                  </a:cubicBezTo>
                  <a:cubicBezTo>
                    <a:pt x="33898" y="1808"/>
                    <a:pt x="33886" y="1784"/>
                    <a:pt x="33874" y="1772"/>
                  </a:cubicBezTo>
                  <a:lnTo>
                    <a:pt x="34279" y="1593"/>
                  </a:lnTo>
                  <a:close/>
                  <a:moveTo>
                    <a:pt x="33624" y="1891"/>
                  </a:moveTo>
                  <a:cubicBezTo>
                    <a:pt x="33588" y="2058"/>
                    <a:pt x="33576" y="2189"/>
                    <a:pt x="33564" y="2343"/>
                  </a:cubicBezTo>
                  <a:cubicBezTo>
                    <a:pt x="33481" y="2379"/>
                    <a:pt x="33409" y="2427"/>
                    <a:pt x="33350" y="2462"/>
                  </a:cubicBezTo>
                  <a:cubicBezTo>
                    <a:pt x="33338" y="2367"/>
                    <a:pt x="33338" y="2284"/>
                    <a:pt x="33326" y="2177"/>
                  </a:cubicBezTo>
                  <a:cubicBezTo>
                    <a:pt x="33326" y="2129"/>
                    <a:pt x="33290" y="2105"/>
                    <a:pt x="33255" y="2081"/>
                  </a:cubicBezTo>
                  <a:cubicBezTo>
                    <a:pt x="33374" y="2022"/>
                    <a:pt x="33493" y="1950"/>
                    <a:pt x="33624" y="1891"/>
                  </a:cubicBezTo>
                  <a:close/>
                  <a:moveTo>
                    <a:pt x="33040" y="2224"/>
                  </a:moveTo>
                  <a:lnTo>
                    <a:pt x="33040" y="2224"/>
                  </a:lnTo>
                  <a:cubicBezTo>
                    <a:pt x="33028" y="2367"/>
                    <a:pt x="33005" y="2522"/>
                    <a:pt x="32993" y="2653"/>
                  </a:cubicBezTo>
                  <a:cubicBezTo>
                    <a:pt x="32981" y="2653"/>
                    <a:pt x="32969" y="2665"/>
                    <a:pt x="32969" y="2665"/>
                  </a:cubicBezTo>
                  <a:cubicBezTo>
                    <a:pt x="32909" y="2689"/>
                    <a:pt x="32862" y="2712"/>
                    <a:pt x="32802" y="2736"/>
                  </a:cubicBezTo>
                  <a:cubicBezTo>
                    <a:pt x="32814" y="2653"/>
                    <a:pt x="32814" y="2558"/>
                    <a:pt x="32826" y="2474"/>
                  </a:cubicBezTo>
                  <a:cubicBezTo>
                    <a:pt x="32826" y="2415"/>
                    <a:pt x="32814" y="2379"/>
                    <a:pt x="32766" y="2355"/>
                  </a:cubicBezTo>
                  <a:cubicBezTo>
                    <a:pt x="32874" y="2308"/>
                    <a:pt x="32969" y="2260"/>
                    <a:pt x="33040" y="2224"/>
                  </a:cubicBezTo>
                  <a:close/>
                  <a:moveTo>
                    <a:pt x="37279" y="2236"/>
                  </a:moveTo>
                  <a:lnTo>
                    <a:pt x="37279" y="2236"/>
                  </a:lnTo>
                  <a:cubicBezTo>
                    <a:pt x="36969" y="2396"/>
                    <a:pt x="36650" y="2566"/>
                    <a:pt x="36347" y="2737"/>
                  </a:cubicBezTo>
                  <a:lnTo>
                    <a:pt x="36347" y="2737"/>
                  </a:lnTo>
                  <a:cubicBezTo>
                    <a:pt x="36443" y="2680"/>
                    <a:pt x="36540" y="2619"/>
                    <a:pt x="36636" y="2558"/>
                  </a:cubicBezTo>
                  <a:cubicBezTo>
                    <a:pt x="36731" y="2498"/>
                    <a:pt x="36743" y="2415"/>
                    <a:pt x="36731" y="2343"/>
                  </a:cubicBezTo>
                  <a:cubicBezTo>
                    <a:pt x="36838" y="2320"/>
                    <a:pt x="36934" y="2296"/>
                    <a:pt x="37041" y="2284"/>
                  </a:cubicBezTo>
                  <a:cubicBezTo>
                    <a:pt x="37112" y="2260"/>
                    <a:pt x="37196" y="2248"/>
                    <a:pt x="37279" y="2236"/>
                  </a:cubicBezTo>
                  <a:close/>
                  <a:moveTo>
                    <a:pt x="32481" y="2546"/>
                  </a:moveTo>
                  <a:lnTo>
                    <a:pt x="32481" y="2546"/>
                  </a:lnTo>
                  <a:cubicBezTo>
                    <a:pt x="32457" y="2665"/>
                    <a:pt x="32445" y="2796"/>
                    <a:pt x="32433" y="2939"/>
                  </a:cubicBezTo>
                  <a:cubicBezTo>
                    <a:pt x="32314" y="2986"/>
                    <a:pt x="32195" y="3058"/>
                    <a:pt x="32064" y="3093"/>
                  </a:cubicBezTo>
                  <a:cubicBezTo>
                    <a:pt x="32064" y="3022"/>
                    <a:pt x="32052" y="2951"/>
                    <a:pt x="32028" y="2879"/>
                  </a:cubicBezTo>
                  <a:cubicBezTo>
                    <a:pt x="32028" y="2855"/>
                    <a:pt x="32016" y="2843"/>
                    <a:pt x="31993" y="2843"/>
                  </a:cubicBezTo>
                  <a:cubicBezTo>
                    <a:pt x="32159" y="2736"/>
                    <a:pt x="32326" y="2653"/>
                    <a:pt x="32481" y="2546"/>
                  </a:cubicBezTo>
                  <a:close/>
                  <a:moveTo>
                    <a:pt x="32969" y="3284"/>
                  </a:moveTo>
                  <a:cubicBezTo>
                    <a:pt x="32921" y="3332"/>
                    <a:pt x="32862" y="3367"/>
                    <a:pt x="32814" y="3391"/>
                  </a:cubicBezTo>
                  <a:lnTo>
                    <a:pt x="32814" y="3367"/>
                  </a:lnTo>
                  <a:cubicBezTo>
                    <a:pt x="32862" y="3332"/>
                    <a:pt x="32909" y="3320"/>
                    <a:pt x="32969" y="3284"/>
                  </a:cubicBezTo>
                  <a:close/>
                  <a:moveTo>
                    <a:pt x="31790" y="2974"/>
                  </a:moveTo>
                  <a:lnTo>
                    <a:pt x="31790" y="2974"/>
                  </a:lnTo>
                  <a:cubicBezTo>
                    <a:pt x="31743" y="3070"/>
                    <a:pt x="31743" y="3153"/>
                    <a:pt x="31743" y="3260"/>
                  </a:cubicBezTo>
                  <a:cubicBezTo>
                    <a:pt x="31623" y="3320"/>
                    <a:pt x="31504" y="3379"/>
                    <a:pt x="31373" y="3439"/>
                  </a:cubicBezTo>
                  <a:lnTo>
                    <a:pt x="31373" y="3260"/>
                  </a:lnTo>
                  <a:lnTo>
                    <a:pt x="31373" y="3248"/>
                  </a:lnTo>
                  <a:cubicBezTo>
                    <a:pt x="31504" y="3153"/>
                    <a:pt x="31635" y="3070"/>
                    <a:pt x="31790" y="2974"/>
                  </a:cubicBezTo>
                  <a:close/>
                  <a:moveTo>
                    <a:pt x="31064" y="3439"/>
                  </a:moveTo>
                  <a:lnTo>
                    <a:pt x="31052" y="3582"/>
                  </a:lnTo>
                  <a:cubicBezTo>
                    <a:pt x="30957" y="3629"/>
                    <a:pt x="30850" y="3689"/>
                    <a:pt x="30742" y="3736"/>
                  </a:cubicBezTo>
                  <a:lnTo>
                    <a:pt x="30742" y="3724"/>
                  </a:lnTo>
                  <a:cubicBezTo>
                    <a:pt x="30742" y="3689"/>
                    <a:pt x="30742" y="3677"/>
                    <a:pt x="30731" y="3641"/>
                  </a:cubicBezTo>
                  <a:cubicBezTo>
                    <a:pt x="30838" y="3570"/>
                    <a:pt x="30945" y="3510"/>
                    <a:pt x="31064" y="3439"/>
                  </a:cubicBezTo>
                  <a:close/>
                  <a:moveTo>
                    <a:pt x="32338" y="3570"/>
                  </a:moveTo>
                  <a:lnTo>
                    <a:pt x="32338" y="3594"/>
                  </a:lnTo>
                  <a:lnTo>
                    <a:pt x="32338" y="3629"/>
                  </a:lnTo>
                  <a:cubicBezTo>
                    <a:pt x="32255" y="3677"/>
                    <a:pt x="32147" y="3736"/>
                    <a:pt x="32052" y="3784"/>
                  </a:cubicBezTo>
                  <a:lnTo>
                    <a:pt x="32052" y="3677"/>
                  </a:lnTo>
                  <a:cubicBezTo>
                    <a:pt x="32147" y="3653"/>
                    <a:pt x="32231" y="3617"/>
                    <a:pt x="32338" y="3570"/>
                  </a:cubicBezTo>
                  <a:close/>
                  <a:moveTo>
                    <a:pt x="30385" y="3867"/>
                  </a:moveTo>
                  <a:lnTo>
                    <a:pt x="30385" y="3903"/>
                  </a:lnTo>
                  <a:cubicBezTo>
                    <a:pt x="30350" y="3927"/>
                    <a:pt x="30278" y="3951"/>
                    <a:pt x="30242" y="3975"/>
                  </a:cubicBezTo>
                  <a:cubicBezTo>
                    <a:pt x="30278" y="3951"/>
                    <a:pt x="30350" y="3915"/>
                    <a:pt x="30385" y="3867"/>
                  </a:cubicBezTo>
                  <a:close/>
                  <a:moveTo>
                    <a:pt x="40470" y="2165"/>
                  </a:moveTo>
                  <a:lnTo>
                    <a:pt x="40470" y="2165"/>
                  </a:lnTo>
                  <a:cubicBezTo>
                    <a:pt x="40720" y="2177"/>
                    <a:pt x="40958" y="2189"/>
                    <a:pt x="41208" y="2189"/>
                  </a:cubicBezTo>
                  <a:cubicBezTo>
                    <a:pt x="40303" y="2760"/>
                    <a:pt x="39422" y="3367"/>
                    <a:pt x="38577" y="4010"/>
                  </a:cubicBezTo>
                  <a:cubicBezTo>
                    <a:pt x="39196" y="3463"/>
                    <a:pt x="39803" y="2915"/>
                    <a:pt x="40422" y="2367"/>
                  </a:cubicBezTo>
                  <a:cubicBezTo>
                    <a:pt x="40494" y="2308"/>
                    <a:pt x="40494" y="2224"/>
                    <a:pt x="40470" y="2165"/>
                  </a:cubicBezTo>
                  <a:close/>
                  <a:moveTo>
                    <a:pt x="39172" y="2129"/>
                  </a:moveTo>
                  <a:cubicBezTo>
                    <a:pt x="38362" y="2772"/>
                    <a:pt x="37565" y="3391"/>
                    <a:pt x="36755" y="4022"/>
                  </a:cubicBezTo>
                  <a:cubicBezTo>
                    <a:pt x="37446" y="3415"/>
                    <a:pt x="38100" y="2772"/>
                    <a:pt x="38755" y="2129"/>
                  </a:cubicBezTo>
                  <a:close/>
                  <a:moveTo>
                    <a:pt x="31695" y="3855"/>
                  </a:moveTo>
                  <a:cubicBezTo>
                    <a:pt x="31695" y="3903"/>
                    <a:pt x="31695" y="3951"/>
                    <a:pt x="31683" y="3986"/>
                  </a:cubicBezTo>
                  <a:cubicBezTo>
                    <a:pt x="31576" y="4046"/>
                    <a:pt x="31457" y="4105"/>
                    <a:pt x="31350" y="4165"/>
                  </a:cubicBezTo>
                  <a:cubicBezTo>
                    <a:pt x="31350" y="4153"/>
                    <a:pt x="31373" y="4153"/>
                    <a:pt x="31373" y="4141"/>
                  </a:cubicBezTo>
                  <a:cubicBezTo>
                    <a:pt x="31373" y="4094"/>
                    <a:pt x="31385" y="4034"/>
                    <a:pt x="31385" y="3986"/>
                  </a:cubicBezTo>
                  <a:lnTo>
                    <a:pt x="31695" y="3855"/>
                  </a:lnTo>
                  <a:close/>
                  <a:moveTo>
                    <a:pt x="31052" y="4141"/>
                  </a:moveTo>
                  <a:cubicBezTo>
                    <a:pt x="31052" y="4213"/>
                    <a:pt x="31123" y="4260"/>
                    <a:pt x="31159" y="4272"/>
                  </a:cubicBezTo>
                  <a:cubicBezTo>
                    <a:pt x="31016" y="4367"/>
                    <a:pt x="30861" y="4451"/>
                    <a:pt x="30707" y="4522"/>
                  </a:cubicBezTo>
                  <a:cubicBezTo>
                    <a:pt x="30719" y="4451"/>
                    <a:pt x="30731" y="4356"/>
                    <a:pt x="30731" y="4272"/>
                  </a:cubicBezTo>
                  <a:cubicBezTo>
                    <a:pt x="30850" y="4248"/>
                    <a:pt x="30957" y="4201"/>
                    <a:pt x="31052" y="4141"/>
                  </a:cubicBezTo>
                  <a:close/>
                  <a:moveTo>
                    <a:pt x="30326" y="4475"/>
                  </a:moveTo>
                  <a:cubicBezTo>
                    <a:pt x="30326" y="4570"/>
                    <a:pt x="30326" y="4641"/>
                    <a:pt x="30361" y="4725"/>
                  </a:cubicBezTo>
                  <a:cubicBezTo>
                    <a:pt x="30302" y="4760"/>
                    <a:pt x="30230" y="4808"/>
                    <a:pt x="30171" y="4856"/>
                  </a:cubicBezTo>
                  <a:cubicBezTo>
                    <a:pt x="30183" y="4748"/>
                    <a:pt x="30195" y="4653"/>
                    <a:pt x="30195" y="4534"/>
                  </a:cubicBezTo>
                  <a:cubicBezTo>
                    <a:pt x="30242" y="4522"/>
                    <a:pt x="30290" y="4498"/>
                    <a:pt x="30326" y="4475"/>
                  </a:cubicBezTo>
                  <a:close/>
                  <a:moveTo>
                    <a:pt x="29778" y="4737"/>
                  </a:moveTo>
                  <a:lnTo>
                    <a:pt x="29778" y="4737"/>
                  </a:lnTo>
                  <a:cubicBezTo>
                    <a:pt x="29766" y="4856"/>
                    <a:pt x="29754" y="4963"/>
                    <a:pt x="29766" y="5082"/>
                  </a:cubicBezTo>
                  <a:cubicBezTo>
                    <a:pt x="29588" y="5177"/>
                    <a:pt x="29409" y="5284"/>
                    <a:pt x="29242" y="5391"/>
                  </a:cubicBezTo>
                  <a:cubicBezTo>
                    <a:pt x="29254" y="5320"/>
                    <a:pt x="29254" y="5237"/>
                    <a:pt x="29254" y="5165"/>
                  </a:cubicBezTo>
                  <a:cubicBezTo>
                    <a:pt x="29254" y="5106"/>
                    <a:pt x="29266" y="5034"/>
                    <a:pt x="29266" y="4975"/>
                  </a:cubicBezTo>
                  <a:cubicBezTo>
                    <a:pt x="29421" y="4879"/>
                    <a:pt x="29599" y="4808"/>
                    <a:pt x="29778" y="4737"/>
                  </a:cubicBezTo>
                  <a:close/>
                  <a:moveTo>
                    <a:pt x="28956" y="5106"/>
                  </a:moveTo>
                  <a:lnTo>
                    <a:pt x="28956" y="5106"/>
                  </a:lnTo>
                  <a:cubicBezTo>
                    <a:pt x="28933" y="5260"/>
                    <a:pt x="28945" y="5403"/>
                    <a:pt x="28992" y="5522"/>
                  </a:cubicBezTo>
                  <a:cubicBezTo>
                    <a:pt x="28873" y="5594"/>
                    <a:pt x="28754" y="5653"/>
                    <a:pt x="28635" y="5725"/>
                  </a:cubicBezTo>
                  <a:cubicBezTo>
                    <a:pt x="28671" y="5582"/>
                    <a:pt x="28671" y="5403"/>
                    <a:pt x="28659" y="5237"/>
                  </a:cubicBezTo>
                  <a:cubicBezTo>
                    <a:pt x="28754" y="5189"/>
                    <a:pt x="28861" y="5153"/>
                    <a:pt x="28956" y="5106"/>
                  </a:cubicBezTo>
                  <a:close/>
                  <a:moveTo>
                    <a:pt x="28349" y="5391"/>
                  </a:moveTo>
                  <a:cubicBezTo>
                    <a:pt x="28349" y="5558"/>
                    <a:pt x="28361" y="5701"/>
                    <a:pt x="28421" y="5820"/>
                  </a:cubicBezTo>
                  <a:cubicBezTo>
                    <a:pt x="28421" y="5832"/>
                    <a:pt x="28445" y="5832"/>
                    <a:pt x="28456" y="5832"/>
                  </a:cubicBezTo>
                  <a:cubicBezTo>
                    <a:pt x="28278" y="5939"/>
                    <a:pt x="28099" y="6046"/>
                    <a:pt x="27921" y="6165"/>
                  </a:cubicBezTo>
                  <a:cubicBezTo>
                    <a:pt x="27992" y="5987"/>
                    <a:pt x="28004" y="5760"/>
                    <a:pt x="28004" y="5546"/>
                  </a:cubicBezTo>
                  <a:cubicBezTo>
                    <a:pt x="28052" y="5534"/>
                    <a:pt x="28111" y="5510"/>
                    <a:pt x="28171" y="5475"/>
                  </a:cubicBezTo>
                  <a:lnTo>
                    <a:pt x="28349" y="5391"/>
                  </a:lnTo>
                  <a:close/>
                  <a:moveTo>
                    <a:pt x="45066" y="5963"/>
                  </a:moveTo>
                  <a:lnTo>
                    <a:pt x="45066" y="6284"/>
                  </a:lnTo>
                  <a:lnTo>
                    <a:pt x="45018" y="6332"/>
                  </a:lnTo>
                  <a:lnTo>
                    <a:pt x="45066" y="5963"/>
                  </a:lnTo>
                  <a:close/>
                  <a:moveTo>
                    <a:pt x="44970" y="6653"/>
                  </a:moveTo>
                  <a:cubicBezTo>
                    <a:pt x="44970" y="6665"/>
                    <a:pt x="44970" y="6689"/>
                    <a:pt x="44982" y="6701"/>
                  </a:cubicBezTo>
                  <a:cubicBezTo>
                    <a:pt x="44970" y="6713"/>
                    <a:pt x="44970" y="6749"/>
                    <a:pt x="44958" y="6761"/>
                  </a:cubicBezTo>
                  <a:cubicBezTo>
                    <a:pt x="44958" y="6725"/>
                    <a:pt x="44958" y="6689"/>
                    <a:pt x="44970" y="6653"/>
                  </a:cubicBezTo>
                  <a:close/>
                  <a:moveTo>
                    <a:pt x="27706" y="5737"/>
                  </a:moveTo>
                  <a:cubicBezTo>
                    <a:pt x="27694" y="5891"/>
                    <a:pt x="27694" y="6058"/>
                    <a:pt x="27742" y="6213"/>
                  </a:cubicBezTo>
                  <a:cubicBezTo>
                    <a:pt x="27754" y="6237"/>
                    <a:pt x="27766" y="6249"/>
                    <a:pt x="27802" y="6261"/>
                  </a:cubicBezTo>
                  <a:cubicBezTo>
                    <a:pt x="27373" y="6522"/>
                    <a:pt x="26932" y="6784"/>
                    <a:pt x="26504" y="7058"/>
                  </a:cubicBezTo>
                  <a:cubicBezTo>
                    <a:pt x="26563" y="6820"/>
                    <a:pt x="26575" y="6558"/>
                    <a:pt x="26575" y="6308"/>
                  </a:cubicBezTo>
                  <a:cubicBezTo>
                    <a:pt x="26718" y="6213"/>
                    <a:pt x="26861" y="6130"/>
                    <a:pt x="27028" y="6058"/>
                  </a:cubicBezTo>
                  <a:lnTo>
                    <a:pt x="27028" y="6058"/>
                  </a:lnTo>
                  <a:cubicBezTo>
                    <a:pt x="27016" y="6189"/>
                    <a:pt x="27016" y="6332"/>
                    <a:pt x="27040" y="6463"/>
                  </a:cubicBezTo>
                  <a:cubicBezTo>
                    <a:pt x="27045" y="6519"/>
                    <a:pt x="27088" y="6544"/>
                    <a:pt x="27135" y="6544"/>
                  </a:cubicBezTo>
                  <a:cubicBezTo>
                    <a:pt x="27188" y="6544"/>
                    <a:pt x="27247" y="6513"/>
                    <a:pt x="27266" y="6463"/>
                  </a:cubicBezTo>
                  <a:cubicBezTo>
                    <a:pt x="27302" y="6284"/>
                    <a:pt x="27325" y="6106"/>
                    <a:pt x="27337" y="5915"/>
                  </a:cubicBezTo>
                  <a:cubicBezTo>
                    <a:pt x="27456" y="5856"/>
                    <a:pt x="27587" y="5796"/>
                    <a:pt x="27706" y="5737"/>
                  </a:cubicBezTo>
                  <a:close/>
                  <a:moveTo>
                    <a:pt x="26278" y="6415"/>
                  </a:moveTo>
                  <a:lnTo>
                    <a:pt x="26278" y="6415"/>
                  </a:lnTo>
                  <a:cubicBezTo>
                    <a:pt x="26254" y="6642"/>
                    <a:pt x="26242" y="6880"/>
                    <a:pt x="26266" y="7106"/>
                  </a:cubicBezTo>
                  <a:cubicBezTo>
                    <a:pt x="26266" y="7118"/>
                    <a:pt x="26278" y="7130"/>
                    <a:pt x="26301" y="7142"/>
                  </a:cubicBezTo>
                  <a:cubicBezTo>
                    <a:pt x="26182" y="7225"/>
                    <a:pt x="26063" y="7296"/>
                    <a:pt x="25920" y="7368"/>
                  </a:cubicBezTo>
                  <a:cubicBezTo>
                    <a:pt x="25956" y="7249"/>
                    <a:pt x="25908" y="7142"/>
                    <a:pt x="25908" y="7023"/>
                  </a:cubicBezTo>
                  <a:cubicBezTo>
                    <a:pt x="25897" y="6892"/>
                    <a:pt x="25897" y="6749"/>
                    <a:pt x="25908" y="6606"/>
                  </a:cubicBezTo>
                  <a:cubicBezTo>
                    <a:pt x="26039" y="6546"/>
                    <a:pt x="26159" y="6475"/>
                    <a:pt x="26278" y="6415"/>
                  </a:cubicBezTo>
                  <a:close/>
                  <a:moveTo>
                    <a:pt x="25647" y="6749"/>
                  </a:moveTo>
                  <a:lnTo>
                    <a:pt x="25647" y="6749"/>
                  </a:lnTo>
                  <a:cubicBezTo>
                    <a:pt x="25611" y="6999"/>
                    <a:pt x="25611" y="7296"/>
                    <a:pt x="25766" y="7475"/>
                  </a:cubicBezTo>
                  <a:cubicBezTo>
                    <a:pt x="25647" y="7558"/>
                    <a:pt x="25504" y="7642"/>
                    <a:pt x="25385" y="7713"/>
                  </a:cubicBezTo>
                  <a:cubicBezTo>
                    <a:pt x="25373" y="7642"/>
                    <a:pt x="25361" y="7558"/>
                    <a:pt x="25361" y="7475"/>
                  </a:cubicBezTo>
                  <a:cubicBezTo>
                    <a:pt x="25325" y="7296"/>
                    <a:pt x="25301" y="7106"/>
                    <a:pt x="25266" y="6927"/>
                  </a:cubicBezTo>
                  <a:cubicBezTo>
                    <a:pt x="25385" y="6868"/>
                    <a:pt x="25527" y="6808"/>
                    <a:pt x="25647" y="6749"/>
                  </a:cubicBezTo>
                  <a:close/>
                  <a:moveTo>
                    <a:pt x="25004" y="7058"/>
                  </a:moveTo>
                  <a:cubicBezTo>
                    <a:pt x="25016" y="7201"/>
                    <a:pt x="25016" y="7368"/>
                    <a:pt x="25027" y="7523"/>
                  </a:cubicBezTo>
                  <a:cubicBezTo>
                    <a:pt x="25051" y="7654"/>
                    <a:pt x="25051" y="7773"/>
                    <a:pt x="25075" y="7892"/>
                  </a:cubicBezTo>
                  <a:cubicBezTo>
                    <a:pt x="24968" y="7951"/>
                    <a:pt x="24873" y="8023"/>
                    <a:pt x="24765" y="8082"/>
                  </a:cubicBezTo>
                  <a:cubicBezTo>
                    <a:pt x="24754" y="7975"/>
                    <a:pt x="24718" y="7856"/>
                    <a:pt x="24694" y="7737"/>
                  </a:cubicBezTo>
                  <a:cubicBezTo>
                    <a:pt x="24658" y="7582"/>
                    <a:pt x="24658" y="7427"/>
                    <a:pt x="24670" y="7261"/>
                  </a:cubicBezTo>
                  <a:cubicBezTo>
                    <a:pt x="24670" y="7249"/>
                    <a:pt x="24658" y="7237"/>
                    <a:pt x="24658" y="7225"/>
                  </a:cubicBezTo>
                  <a:cubicBezTo>
                    <a:pt x="24777" y="7165"/>
                    <a:pt x="24896" y="7118"/>
                    <a:pt x="25004" y="7058"/>
                  </a:cubicBezTo>
                  <a:close/>
                  <a:moveTo>
                    <a:pt x="23301" y="7880"/>
                  </a:moveTo>
                  <a:cubicBezTo>
                    <a:pt x="23301" y="7892"/>
                    <a:pt x="23289" y="7904"/>
                    <a:pt x="23289" y="7915"/>
                  </a:cubicBezTo>
                  <a:cubicBezTo>
                    <a:pt x="23289" y="7975"/>
                    <a:pt x="23289" y="8035"/>
                    <a:pt x="23301" y="8094"/>
                  </a:cubicBezTo>
                  <a:cubicBezTo>
                    <a:pt x="23241" y="8046"/>
                    <a:pt x="23170" y="7999"/>
                    <a:pt x="23099" y="7963"/>
                  </a:cubicBezTo>
                  <a:cubicBezTo>
                    <a:pt x="23170" y="7939"/>
                    <a:pt x="23230" y="7904"/>
                    <a:pt x="23301" y="7880"/>
                  </a:cubicBezTo>
                  <a:close/>
                  <a:moveTo>
                    <a:pt x="47328" y="7463"/>
                  </a:moveTo>
                  <a:cubicBezTo>
                    <a:pt x="47352" y="7582"/>
                    <a:pt x="47387" y="7725"/>
                    <a:pt x="47387" y="7892"/>
                  </a:cubicBezTo>
                  <a:cubicBezTo>
                    <a:pt x="47399" y="7951"/>
                    <a:pt x="47423" y="7999"/>
                    <a:pt x="47471" y="8023"/>
                  </a:cubicBezTo>
                  <a:cubicBezTo>
                    <a:pt x="47435" y="8046"/>
                    <a:pt x="47399" y="8082"/>
                    <a:pt x="47352" y="8118"/>
                  </a:cubicBezTo>
                  <a:cubicBezTo>
                    <a:pt x="47316" y="8142"/>
                    <a:pt x="47268" y="8154"/>
                    <a:pt x="47221" y="8189"/>
                  </a:cubicBezTo>
                  <a:cubicBezTo>
                    <a:pt x="47268" y="7951"/>
                    <a:pt x="47316" y="7701"/>
                    <a:pt x="47328" y="7463"/>
                  </a:cubicBezTo>
                  <a:close/>
                  <a:moveTo>
                    <a:pt x="22789" y="8106"/>
                  </a:moveTo>
                  <a:cubicBezTo>
                    <a:pt x="22789" y="8130"/>
                    <a:pt x="22813" y="8130"/>
                    <a:pt x="22849" y="8130"/>
                  </a:cubicBezTo>
                  <a:cubicBezTo>
                    <a:pt x="22860" y="8142"/>
                    <a:pt x="22860" y="8154"/>
                    <a:pt x="22872" y="8154"/>
                  </a:cubicBezTo>
                  <a:cubicBezTo>
                    <a:pt x="22825" y="8154"/>
                    <a:pt x="22801" y="8189"/>
                    <a:pt x="22789" y="8225"/>
                  </a:cubicBezTo>
                  <a:lnTo>
                    <a:pt x="22706" y="8154"/>
                  </a:lnTo>
                  <a:cubicBezTo>
                    <a:pt x="22741" y="8142"/>
                    <a:pt x="22753" y="8130"/>
                    <a:pt x="22789" y="8106"/>
                  </a:cubicBezTo>
                  <a:close/>
                  <a:moveTo>
                    <a:pt x="23134" y="8225"/>
                  </a:moveTo>
                  <a:cubicBezTo>
                    <a:pt x="23170" y="8249"/>
                    <a:pt x="23218" y="8261"/>
                    <a:pt x="23241" y="8273"/>
                  </a:cubicBezTo>
                  <a:cubicBezTo>
                    <a:pt x="23253" y="8281"/>
                    <a:pt x="23264" y="8283"/>
                    <a:pt x="23273" y="8283"/>
                  </a:cubicBezTo>
                  <a:cubicBezTo>
                    <a:pt x="23292" y="8283"/>
                    <a:pt x="23305" y="8273"/>
                    <a:pt x="23313" y="8273"/>
                  </a:cubicBezTo>
                  <a:cubicBezTo>
                    <a:pt x="23313" y="8320"/>
                    <a:pt x="23337" y="8344"/>
                    <a:pt x="23349" y="8392"/>
                  </a:cubicBezTo>
                  <a:cubicBezTo>
                    <a:pt x="23277" y="8332"/>
                    <a:pt x="23218" y="8296"/>
                    <a:pt x="23134" y="8225"/>
                  </a:cubicBezTo>
                  <a:close/>
                  <a:moveTo>
                    <a:pt x="23682" y="7713"/>
                  </a:moveTo>
                  <a:cubicBezTo>
                    <a:pt x="23658" y="7975"/>
                    <a:pt x="23658" y="8296"/>
                    <a:pt x="23718" y="8570"/>
                  </a:cubicBezTo>
                  <a:cubicBezTo>
                    <a:pt x="23682" y="8558"/>
                    <a:pt x="23634" y="8523"/>
                    <a:pt x="23587" y="8511"/>
                  </a:cubicBezTo>
                  <a:cubicBezTo>
                    <a:pt x="23551" y="8320"/>
                    <a:pt x="23515" y="8130"/>
                    <a:pt x="23503" y="7915"/>
                  </a:cubicBezTo>
                  <a:cubicBezTo>
                    <a:pt x="23503" y="7856"/>
                    <a:pt x="23456" y="7832"/>
                    <a:pt x="23408" y="7832"/>
                  </a:cubicBezTo>
                  <a:cubicBezTo>
                    <a:pt x="23503" y="7785"/>
                    <a:pt x="23587" y="7737"/>
                    <a:pt x="23682" y="7713"/>
                  </a:cubicBezTo>
                  <a:close/>
                  <a:moveTo>
                    <a:pt x="24432" y="7344"/>
                  </a:moveTo>
                  <a:lnTo>
                    <a:pt x="24432" y="7344"/>
                  </a:lnTo>
                  <a:cubicBezTo>
                    <a:pt x="24396" y="7642"/>
                    <a:pt x="24396" y="7999"/>
                    <a:pt x="24527" y="8261"/>
                  </a:cubicBezTo>
                  <a:cubicBezTo>
                    <a:pt x="24468" y="8296"/>
                    <a:pt x="24408" y="8332"/>
                    <a:pt x="24361" y="8368"/>
                  </a:cubicBezTo>
                  <a:cubicBezTo>
                    <a:pt x="24373" y="8237"/>
                    <a:pt x="24349" y="8142"/>
                    <a:pt x="24325" y="8011"/>
                  </a:cubicBezTo>
                  <a:cubicBezTo>
                    <a:pt x="24313" y="7844"/>
                    <a:pt x="24313" y="7701"/>
                    <a:pt x="24325" y="7534"/>
                  </a:cubicBezTo>
                  <a:cubicBezTo>
                    <a:pt x="24325" y="7481"/>
                    <a:pt x="24289" y="7454"/>
                    <a:pt x="24252" y="7454"/>
                  </a:cubicBezTo>
                  <a:cubicBezTo>
                    <a:pt x="24215" y="7454"/>
                    <a:pt x="24176" y="7481"/>
                    <a:pt x="24170" y="7534"/>
                  </a:cubicBezTo>
                  <a:cubicBezTo>
                    <a:pt x="24134" y="7796"/>
                    <a:pt x="24075" y="8177"/>
                    <a:pt x="24230" y="8416"/>
                  </a:cubicBezTo>
                  <a:cubicBezTo>
                    <a:pt x="24230" y="8427"/>
                    <a:pt x="24242" y="8427"/>
                    <a:pt x="24254" y="8439"/>
                  </a:cubicBezTo>
                  <a:cubicBezTo>
                    <a:pt x="24170" y="8499"/>
                    <a:pt x="24075" y="8558"/>
                    <a:pt x="23992" y="8606"/>
                  </a:cubicBezTo>
                  <a:cubicBezTo>
                    <a:pt x="23956" y="8475"/>
                    <a:pt x="23932" y="8320"/>
                    <a:pt x="23920" y="8189"/>
                  </a:cubicBezTo>
                  <a:cubicBezTo>
                    <a:pt x="23896" y="7999"/>
                    <a:pt x="23884" y="7796"/>
                    <a:pt x="23896" y="7606"/>
                  </a:cubicBezTo>
                  <a:cubicBezTo>
                    <a:pt x="24063" y="7523"/>
                    <a:pt x="24242" y="7427"/>
                    <a:pt x="24432" y="7344"/>
                  </a:cubicBezTo>
                  <a:close/>
                  <a:moveTo>
                    <a:pt x="21896" y="8535"/>
                  </a:moveTo>
                  <a:lnTo>
                    <a:pt x="21896" y="8535"/>
                  </a:lnTo>
                  <a:cubicBezTo>
                    <a:pt x="21860" y="8606"/>
                    <a:pt x="21848" y="8666"/>
                    <a:pt x="21825" y="8749"/>
                  </a:cubicBezTo>
                  <a:lnTo>
                    <a:pt x="21825" y="8606"/>
                  </a:lnTo>
                  <a:cubicBezTo>
                    <a:pt x="21825" y="8570"/>
                    <a:pt x="21860" y="8547"/>
                    <a:pt x="21896" y="8535"/>
                  </a:cubicBezTo>
                  <a:close/>
                  <a:moveTo>
                    <a:pt x="26099" y="7665"/>
                  </a:moveTo>
                  <a:cubicBezTo>
                    <a:pt x="25539" y="8046"/>
                    <a:pt x="25004" y="8463"/>
                    <a:pt x="24468" y="8880"/>
                  </a:cubicBezTo>
                  <a:cubicBezTo>
                    <a:pt x="24337" y="8832"/>
                    <a:pt x="24182" y="8785"/>
                    <a:pt x="24051" y="8725"/>
                  </a:cubicBezTo>
                  <a:cubicBezTo>
                    <a:pt x="24730" y="8380"/>
                    <a:pt x="25420" y="8023"/>
                    <a:pt x="26099" y="7665"/>
                  </a:cubicBezTo>
                  <a:close/>
                  <a:moveTo>
                    <a:pt x="39767" y="2141"/>
                  </a:moveTo>
                  <a:cubicBezTo>
                    <a:pt x="39886" y="2141"/>
                    <a:pt x="39982" y="2141"/>
                    <a:pt x="40101" y="2153"/>
                  </a:cubicBezTo>
                  <a:cubicBezTo>
                    <a:pt x="37303" y="4558"/>
                    <a:pt x="34374" y="6749"/>
                    <a:pt x="31433" y="8939"/>
                  </a:cubicBezTo>
                  <a:cubicBezTo>
                    <a:pt x="31326" y="8963"/>
                    <a:pt x="31219" y="8987"/>
                    <a:pt x="31123" y="8999"/>
                  </a:cubicBezTo>
                  <a:cubicBezTo>
                    <a:pt x="31016" y="9023"/>
                    <a:pt x="30921" y="9023"/>
                    <a:pt x="30826" y="9035"/>
                  </a:cubicBezTo>
                  <a:cubicBezTo>
                    <a:pt x="33945" y="7070"/>
                    <a:pt x="36898" y="4748"/>
                    <a:pt x="39684" y="2379"/>
                  </a:cubicBezTo>
                  <a:cubicBezTo>
                    <a:pt x="39779" y="2308"/>
                    <a:pt x="39791" y="2212"/>
                    <a:pt x="39767" y="2141"/>
                  </a:cubicBezTo>
                  <a:close/>
                  <a:moveTo>
                    <a:pt x="33743" y="3796"/>
                  </a:moveTo>
                  <a:lnTo>
                    <a:pt x="33743" y="3796"/>
                  </a:lnTo>
                  <a:cubicBezTo>
                    <a:pt x="30861" y="5475"/>
                    <a:pt x="27992" y="7225"/>
                    <a:pt x="25313" y="9166"/>
                  </a:cubicBezTo>
                  <a:cubicBezTo>
                    <a:pt x="25099" y="9106"/>
                    <a:pt x="24885" y="9035"/>
                    <a:pt x="24670" y="8963"/>
                  </a:cubicBezTo>
                  <a:cubicBezTo>
                    <a:pt x="27647" y="7106"/>
                    <a:pt x="30659" y="5415"/>
                    <a:pt x="33743" y="3796"/>
                  </a:cubicBezTo>
                  <a:close/>
                  <a:moveTo>
                    <a:pt x="38303" y="2141"/>
                  </a:moveTo>
                  <a:cubicBezTo>
                    <a:pt x="35291" y="4570"/>
                    <a:pt x="32266" y="6963"/>
                    <a:pt x="29159" y="9261"/>
                  </a:cubicBezTo>
                  <a:cubicBezTo>
                    <a:pt x="28587" y="9332"/>
                    <a:pt x="28004" y="9392"/>
                    <a:pt x="27444" y="9404"/>
                  </a:cubicBezTo>
                  <a:cubicBezTo>
                    <a:pt x="30909" y="7118"/>
                    <a:pt x="34660" y="4927"/>
                    <a:pt x="37743" y="2189"/>
                  </a:cubicBezTo>
                  <a:cubicBezTo>
                    <a:pt x="37934" y="2165"/>
                    <a:pt x="38124" y="2141"/>
                    <a:pt x="38303" y="2141"/>
                  </a:cubicBezTo>
                  <a:close/>
                  <a:moveTo>
                    <a:pt x="34469" y="3879"/>
                  </a:moveTo>
                  <a:lnTo>
                    <a:pt x="34469" y="3879"/>
                  </a:lnTo>
                  <a:cubicBezTo>
                    <a:pt x="31754" y="5618"/>
                    <a:pt x="29171" y="7618"/>
                    <a:pt x="26575" y="9428"/>
                  </a:cubicBezTo>
                  <a:lnTo>
                    <a:pt x="26420" y="9428"/>
                  </a:lnTo>
                  <a:cubicBezTo>
                    <a:pt x="26159" y="9380"/>
                    <a:pt x="25897" y="9320"/>
                    <a:pt x="25647" y="9261"/>
                  </a:cubicBezTo>
                  <a:cubicBezTo>
                    <a:pt x="28635" y="7582"/>
                    <a:pt x="31540" y="5701"/>
                    <a:pt x="34469" y="3879"/>
                  </a:cubicBezTo>
                  <a:close/>
                  <a:moveTo>
                    <a:pt x="46695" y="6854"/>
                  </a:moveTo>
                  <a:cubicBezTo>
                    <a:pt x="46825" y="6854"/>
                    <a:pt x="46938" y="6889"/>
                    <a:pt x="47042" y="6951"/>
                  </a:cubicBezTo>
                  <a:cubicBezTo>
                    <a:pt x="47018" y="7118"/>
                    <a:pt x="46994" y="7284"/>
                    <a:pt x="47018" y="7427"/>
                  </a:cubicBezTo>
                  <a:cubicBezTo>
                    <a:pt x="47018" y="7451"/>
                    <a:pt x="47030" y="7475"/>
                    <a:pt x="47042" y="7499"/>
                  </a:cubicBezTo>
                  <a:cubicBezTo>
                    <a:pt x="46983" y="7773"/>
                    <a:pt x="46935" y="8023"/>
                    <a:pt x="46923" y="8296"/>
                  </a:cubicBezTo>
                  <a:cubicBezTo>
                    <a:pt x="46923" y="8320"/>
                    <a:pt x="46935" y="8332"/>
                    <a:pt x="46935" y="8344"/>
                  </a:cubicBezTo>
                  <a:cubicBezTo>
                    <a:pt x="46744" y="8475"/>
                    <a:pt x="46554" y="8606"/>
                    <a:pt x="46352" y="8773"/>
                  </a:cubicBezTo>
                  <a:cubicBezTo>
                    <a:pt x="45828" y="9189"/>
                    <a:pt x="45280" y="9582"/>
                    <a:pt x="44732" y="9975"/>
                  </a:cubicBezTo>
                  <a:lnTo>
                    <a:pt x="44720" y="9963"/>
                  </a:lnTo>
                  <a:cubicBezTo>
                    <a:pt x="44828" y="9320"/>
                    <a:pt x="44887" y="8677"/>
                    <a:pt x="44958" y="8035"/>
                  </a:cubicBezTo>
                  <a:cubicBezTo>
                    <a:pt x="44970" y="7951"/>
                    <a:pt x="44899" y="7904"/>
                    <a:pt x="44828" y="7892"/>
                  </a:cubicBezTo>
                  <a:cubicBezTo>
                    <a:pt x="45006" y="7737"/>
                    <a:pt x="45197" y="7594"/>
                    <a:pt x="45387" y="7439"/>
                  </a:cubicBezTo>
                  <a:lnTo>
                    <a:pt x="45387" y="7439"/>
                  </a:lnTo>
                  <a:cubicBezTo>
                    <a:pt x="45256" y="8058"/>
                    <a:pt x="45125" y="8666"/>
                    <a:pt x="45018" y="9273"/>
                  </a:cubicBezTo>
                  <a:cubicBezTo>
                    <a:pt x="44989" y="9424"/>
                    <a:pt x="45109" y="9527"/>
                    <a:pt x="45228" y="9527"/>
                  </a:cubicBezTo>
                  <a:cubicBezTo>
                    <a:pt x="45307" y="9527"/>
                    <a:pt x="45385" y="9483"/>
                    <a:pt x="45423" y="9380"/>
                  </a:cubicBezTo>
                  <a:cubicBezTo>
                    <a:pt x="45435" y="9320"/>
                    <a:pt x="45459" y="9249"/>
                    <a:pt x="45482" y="9189"/>
                  </a:cubicBezTo>
                  <a:cubicBezTo>
                    <a:pt x="45494" y="9142"/>
                    <a:pt x="45482" y="9094"/>
                    <a:pt x="45459" y="9070"/>
                  </a:cubicBezTo>
                  <a:cubicBezTo>
                    <a:pt x="45554" y="8475"/>
                    <a:pt x="45625" y="7880"/>
                    <a:pt x="45697" y="7284"/>
                  </a:cubicBezTo>
                  <a:cubicBezTo>
                    <a:pt x="45697" y="7261"/>
                    <a:pt x="45685" y="7249"/>
                    <a:pt x="45685" y="7237"/>
                  </a:cubicBezTo>
                  <a:cubicBezTo>
                    <a:pt x="45756" y="7189"/>
                    <a:pt x="45840" y="7142"/>
                    <a:pt x="45923" y="7106"/>
                  </a:cubicBezTo>
                  <a:lnTo>
                    <a:pt x="45923" y="7106"/>
                  </a:lnTo>
                  <a:cubicBezTo>
                    <a:pt x="45804" y="7665"/>
                    <a:pt x="45685" y="8249"/>
                    <a:pt x="45601" y="8832"/>
                  </a:cubicBezTo>
                  <a:cubicBezTo>
                    <a:pt x="45580" y="8963"/>
                    <a:pt x="45686" y="9053"/>
                    <a:pt x="45791" y="9053"/>
                  </a:cubicBezTo>
                  <a:cubicBezTo>
                    <a:pt x="45859" y="9053"/>
                    <a:pt x="45926" y="9016"/>
                    <a:pt x="45959" y="8928"/>
                  </a:cubicBezTo>
                  <a:cubicBezTo>
                    <a:pt x="45994" y="8797"/>
                    <a:pt x="46030" y="8666"/>
                    <a:pt x="46078" y="8535"/>
                  </a:cubicBezTo>
                  <a:cubicBezTo>
                    <a:pt x="46090" y="8487"/>
                    <a:pt x="46078" y="8439"/>
                    <a:pt x="46042" y="8416"/>
                  </a:cubicBezTo>
                  <a:cubicBezTo>
                    <a:pt x="46113" y="7951"/>
                    <a:pt x="46173" y="7475"/>
                    <a:pt x="46256" y="7011"/>
                  </a:cubicBezTo>
                  <a:lnTo>
                    <a:pt x="46256" y="6963"/>
                  </a:lnTo>
                  <a:cubicBezTo>
                    <a:pt x="46316" y="6939"/>
                    <a:pt x="46375" y="6927"/>
                    <a:pt x="46435" y="6903"/>
                  </a:cubicBezTo>
                  <a:lnTo>
                    <a:pt x="46435" y="6903"/>
                  </a:lnTo>
                  <a:cubicBezTo>
                    <a:pt x="46435" y="7142"/>
                    <a:pt x="46435" y="7404"/>
                    <a:pt x="46399" y="7642"/>
                  </a:cubicBezTo>
                  <a:cubicBezTo>
                    <a:pt x="46375" y="7915"/>
                    <a:pt x="46256" y="8213"/>
                    <a:pt x="46280" y="8487"/>
                  </a:cubicBezTo>
                  <a:cubicBezTo>
                    <a:pt x="46287" y="8554"/>
                    <a:pt x="46341" y="8593"/>
                    <a:pt x="46397" y="8593"/>
                  </a:cubicBezTo>
                  <a:cubicBezTo>
                    <a:pt x="46432" y="8593"/>
                    <a:pt x="46467" y="8578"/>
                    <a:pt x="46494" y="8547"/>
                  </a:cubicBezTo>
                  <a:cubicBezTo>
                    <a:pt x="46649" y="8320"/>
                    <a:pt x="46649" y="7963"/>
                    <a:pt x="46685" y="7701"/>
                  </a:cubicBezTo>
                  <a:cubicBezTo>
                    <a:pt x="46697" y="7415"/>
                    <a:pt x="46685" y="7142"/>
                    <a:pt x="46637" y="6856"/>
                  </a:cubicBezTo>
                  <a:cubicBezTo>
                    <a:pt x="46657" y="6854"/>
                    <a:pt x="46676" y="6854"/>
                    <a:pt x="46695" y="6854"/>
                  </a:cubicBezTo>
                  <a:close/>
                  <a:moveTo>
                    <a:pt x="47471" y="8630"/>
                  </a:moveTo>
                  <a:cubicBezTo>
                    <a:pt x="46661" y="9154"/>
                    <a:pt x="45851" y="9701"/>
                    <a:pt x="45054" y="10273"/>
                  </a:cubicBezTo>
                  <a:cubicBezTo>
                    <a:pt x="45590" y="9868"/>
                    <a:pt x="46101" y="9451"/>
                    <a:pt x="46673" y="9094"/>
                  </a:cubicBezTo>
                  <a:cubicBezTo>
                    <a:pt x="46935" y="8916"/>
                    <a:pt x="47209" y="8749"/>
                    <a:pt x="47471" y="8630"/>
                  </a:cubicBezTo>
                  <a:close/>
                  <a:moveTo>
                    <a:pt x="43042" y="9404"/>
                  </a:moveTo>
                  <a:lnTo>
                    <a:pt x="43042" y="9404"/>
                  </a:lnTo>
                  <a:cubicBezTo>
                    <a:pt x="42982" y="9725"/>
                    <a:pt x="42923" y="10047"/>
                    <a:pt x="42875" y="10380"/>
                  </a:cubicBezTo>
                  <a:lnTo>
                    <a:pt x="42827" y="9570"/>
                  </a:lnTo>
                  <a:cubicBezTo>
                    <a:pt x="42911" y="9511"/>
                    <a:pt x="42982" y="9463"/>
                    <a:pt x="43042" y="9404"/>
                  </a:cubicBezTo>
                  <a:close/>
                  <a:moveTo>
                    <a:pt x="44673" y="8023"/>
                  </a:moveTo>
                  <a:lnTo>
                    <a:pt x="44673" y="8023"/>
                  </a:lnTo>
                  <a:cubicBezTo>
                    <a:pt x="44554" y="8725"/>
                    <a:pt x="44399" y="9439"/>
                    <a:pt x="44316" y="10154"/>
                  </a:cubicBezTo>
                  <a:cubicBezTo>
                    <a:pt x="44316" y="10201"/>
                    <a:pt x="44316" y="10225"/>
                    <a:pt x="44339" y="10261"/>
                  </a:cubicBezTo>
                  <a:lnTo>
                    <a:pt x="43625" y="10749"/>
                  </a:lnTo>
                  <a:lnTo>
                    <a:pt x="43625" y="10713"/>
                  </a:lnTo>
                  <a:lnTo>
                    <a:pt x="43625" y="10690"/>
                  </a:lnTo>
                  <a:cubicBezTo>
                    <a:pt x="43708" y="10154"/>
                    <a:pt x="43780" y="9606"/>
                    <a:pt x="43851" y="9070"/>
                  </a:cubicBezTo>
                  <a:cubicBezTo>
                    <a:pt x="43871" y="8970"/>
                    <a:pt x="43790" y="8895"/>
                    <a:pt x="43714" y="8895"/>
                  </a:cubicBezTo>
                  <a:cubicBezTo>
                    <a:pt x="43700" y="8895"/>
                    <a:pt x="43686" y="8898"/>
                    <a:pt x="43673" y="8904"/>
                  </a:cubicBezTo>
                  <a:cubicBezTo>
                    <a:pt x="43768" y="8808"/>
                    <a:pt x="43887" y="8725"/>
                    <a:pt x="44006" y="8606"/>
                  </a:cubicBezTo>
                  <a:lnTo>
                    <a:pt x="44006" y="8606"/>
                  </a:lnTo>
                  <a:cubicBezTo>
                    <a:pt x="43958" y="8916"/>
                    <a:pt x="43899" y="9213"/>
                    <a:pt x="43851" y="9523"/>
                  </a:cubicBezTo>
                  <a:cubicBezTo>
                    <a:pt x="43815" y="9820"/>
                    <a:pt x="43720" y="10118"/>
                    <a:pt x="43768" y="10440"/>
                  </a:cubicBezTo>
                  <a:cubicBezTo>
                    <a:pt x="43774" y="10486"/>
                    <a:pt x="43822" y="10510"/>
                    <a:pt x="43869" y="10510"/>
                  </a:cubicBezTo>
                  <a:cubicBezTo>
                    <a:pt x="43906" y="10510"/>
                    <a:pt x="43943" y="10495"/>
                    <a:pt x="43958" y="10463"/>
                  </a:cubicBezTo>
                  <a:cubicBezTo>
                    <a:pt x="44101" y="10178"/>
                    <a:pt x="44101" y="9868"/>
                    <a:pt x="44125" y="9570"/>
                  </a:cubicBezTo>
                  <a:cubicBezTo>
                    <a:pt x="44173" y="9189"/>
                    <a:pt x="44208" y="8808"/>
                    <a:pt x="44268" y="8427"/>
                  </a:cubicBezTo>
                  <a:cubicBezTo>
                    <a:pt x="44268" y="8416"/>
                    <a:pt x="44256" y="8416"/>
                    <a:pt x="44256" y="8392"/>
                  </a:cubicBezTo>
                  <a:cubicBezTo>
                    <a:pt x="44399" y="8273"/>
                    <a:pt x="44530" y="8154"/>
                    <a:pt x="44673" y="8023"/>
                  </a:cubicBezTo>
                  <a:close/>
                  <a:moveTo>
                    <a:pt x="20836" y="9737"/>
                  </a:moveTo>
                  <a:cubicBezTo>
                    <a:pt x="20860" y="9761"/>
                    <a:pt x="20848" y="9797"/>
                    <a:pt x="20836" y="9832"/>
                  </a:cubicBezTo>
                  <a:cubicBezTo>
                    <a:pt x="20801" y="10130"/>
                    <a:pt x="20717" y="10487"/>
                    <a:pt x="20777" y="10785"/>
                  </a:cubicBezTo>
                  <a:lnTo>
                    <a:pt x="20682" y="10832"/>
                  </a:lnTo>
                  <a:cubicBezTo>
                    <a:pt x="20682" y="10809"/>
                    <a:pt x="20670" y="10785"/>
                    <a:pt x="20658" y="10761"/>
                  </a:cubicBezTo>
                  <a:cubicBezTo>
                    <a:pt x="20670" y="10511"/>
                    <a:pt x="20682" y="10273"/>
                    <a:pt x="20670" y="10011"/>
                  </a:cubicBezTo>
                  <a:cubicBezTo>
                    <a:pt x="20670" y="9940"/>
                    <a:pt x="20634" y="9892"/>
                    <a:pt x="20598" y="9856"/>
                  </a:cubicBezTo>
                  <a:cubicBezTo>
                    <a:pt x="20670" y="9809"/>
                    <a:pt x="20753" y="9773"/>
                    <a:pt x="20836" y="9737"/>
                  </a:cubicBezTo>
                  <a:close/>
                  <a:moveTo>
                    <a:pt x="43601" y="8983"/>
                  </a:moveTo>
                  <a:cubicBezTo>
                    <a:pt x="43601" y="8984"/>
                    <a:pt x="43601" y="8986"/>
                    <a:pt x="43601" y="8987"/>
                  </a:cubicBezTo>
                  <a:cubicBezTo>
                    <a:pt x="43482" y="9606"/>
                    <a:pt x="43351" y="10201"/>
                    <a:pt x="43232" y="10809"/>
                  </a:cubicBezTo>
                  <a:cubicBezTo>
                    <a:pt x="43220" y="10868"/>
                    <a:pt x="43244" y="10928"/>
                    <a:pt x="43280" y="10975"/>
                  </a:cubicBezTo>
                  <a:cubicBezTo>
                    <a:pt x="43220" y="11011"/>
                    <a:pt x="43161" y="11047"/>
                    <a:pt x="43101" y="11094"/>
                  </a:cubicBezTo>
                  <a:cubicBezTo>
                    <a:pt x="43101" y="11071"/>
                    <a:pt x="43113" y="11071"/>
                    <a:pt x="43113" y="11059"/>
                  </a:cubicBezTo>
                  <a:cubicBezTo>
                    <a:pt x="43125" y="10987"/>
                    <a:pt x="43077" y="10940"/>
                    <a:pt x="43030" y="10940"/>
                  </a:cubicBezTo>
                  <a:cubicBezTo>
                    <a:pt x="43089" y="10380"/>
                    <a:pt x="43161" y="9809"/>
                    <a:pt x="43244" y="9261"/>
                  </a:cubicBezTo>
                  <a:cubicBezTo>
                    <a:pt x="43351" y="9166"/>
                    <a:pt x="43458" y="9094"/>
                    <a:pt x="43554" y="9023"/>
                  </a:cubicBezTo>
                  <a:cubicBezTo>
                    <a:pt x="43575" y="9009"/>
                    <a:pt x="43587" y="8995"/>
                    <a:pt x="43601" y="8983"/>
                  </a:cubicBezTo>
                  <a:close/>
                  <a:moveTo>
                    <a:pt x="42208" y="10047"/>
                  </a:moveTo>
                  <a:lnTo>
                    <a:pt x="42208" y="10047"/>
                  </a:lnTo>
                  <a:cubicBezTo>
                    <a:pt x="42137" y="10428"/>
                    <a:pt x="42053" y="10821"/>
                    <a:pt x="42053" y="11213"/>
                  </a:cubicBezTo>
                  <a:cubicBezTo>
                    <a:pt x="42018" y="10892"/>
                    <a:pt x="41970" y="10582"/>
                    <a:pt x="41899" y="10273"/>
                  </a:cubicBezTo>
                  <a:lnTo>
                    <a:pt x="42208" y="10047"/>
                  </a:lnTo>
                  <a:close/>
                  <a:moveTo>
                    <a:pt x="20205" y="10035"/>
                  </a:moveTo>
                  <a:cubicBezTo>
                    <a:pt x="20205" y="10380"/>
                    <a:pt x="20182" y="10702"/>
                    <a:pt x="20134" y="11023"/>
                  </a:cubicBezTo>
                  <a:cubicBezTo>
                    <a:pt x="20122" y="11071"/>
                    <a:pt x="20134" y="11118"/>
                    <a:pt x="20134" y="11154"/>
                  </a:cubicBezTo>
                  <a:cubicBezTo>
                    <a:pt x="20015" y="11225"/>
                    <a:pt x="19896" y="11297"/>
                    <a:pt x="19789" y="11356"/>
                  </a:cubicBezTo>
                  <a:cubicBezTo>
                    <a:pt x="19812" y="11023"/>
                    <a:pt x="19789" y="10702"/>
                    <a:pt x="19789" y="10368"/>
                  </a:cubicBezTo>
                  <a:cubicBezTo>
                    <a:pt x="19789" y="10332"/>
                    <a:pt x="19777" y="10297"/>
                    <a:pt x="19765" y="10249"/>
                  </a:cubicBezTo>
                  <a:lnTo>
                    <a:pt x="20205" y="10035"/>
                  </a:lnTo>
                  <a:close/>
                  <a:moveTo>
                    <a:pt x="42577" y="9749"/>
                  </a:moveTo>
                  <a:cubicBezTo>
                    <a:pt x="42565" y="10035"/>
                    <a:pt x="42553" y="10297"/>
                    <a:pt x="42530" y="10582"/>
                  </a:cubicBezTo>
                  <a:cubicBezTo>
                    <a:pt x="42530" y="10868"/>
                    <a:pt x="42506" y="11166"/>
                    <a:pt x="42565" y="11428"/>
                  </a:cubicBezTo>
                  <a:cubicBezTo>
                    <a:pt x="42411" y="11523"/>
                    <a:pt x="42268" y="11630"/>
                    <a:pt x="42113" y="11714"/>
                  </a:cubicBezTo>
                  <a:cubicBezTo>
                    <a:pt x="42101" y="11594"/>
                    <a:pt x="42101" y="11487"/>
                    <a:pt x="42089" y="11368"/>
                  </a:cubicBezTo>
                  <a:lnTo>
                    <a:pt x="42089" y="11368"/>
                  </a:lnTo>
                  <a:cubicBezTo>
                    <a:pt x="42113" y="11416"/>
                    <a:pt x="42158" y="11443"/>
                    <a:pt x="42199" y="11443"/>
                  </a:cubicBezTo>
                  <a:cubicBezTo>
                    <a:pt x="42241" y="11443"/>
                    <a:pt x="42280" y="11416"/>
                    <a:pt x="42291" y="11356"/>
                  </a:cubicBezTo>
                  <a:cubicBezTo>
                    <a:pt x="42446" y="10880"/>
                    <a:pt x="42446" y="10332"/>
                    <a:pt x="42470" y="9820"/>
                  </a:cubicBezTo>
                  <a:cubicBezTo>
                    <a:pt x="42506" y="9797"/>
                    <a:pt x="42553" y="9761"/>
                    <a:pt x="42577" y="9749"/>
                  </a:cubicBezTo>
                  <a:close/>
                  <a:moveTo>
                    <a:pt x="19301" y="10511"/>
                  </a:moveTo>
                  <a:cubicBezTo>
                    <a:pt x="19289" y="10856"/>
                    <a:pt x="19241" y="11213"/>
                    <a:pt x="19253" y="11571"/>
                  </a:cubicBezTo>
                  <a:cubicBezTo>
                    <a:pt x="19253" y="11606"/>
                    <a:pt x="19265" y="11654"/>
                    <a:pt x="19289" y="11690"/>
                  </a:cubicBezTo>
                  <a:cubicBezTo>
                    <a:pt x="19217" y="11725"/>
                    <a:pt x="19122" y="11785"/>
                    <a:pt x="19050" y="11833"/>
                  </a:cubicBezTo>
                  <a:lnTo>
                    <a:pt x="19050" y="11702"/>
                  </a:lnTo>
                  <a:lnTo>
                    <a:pt x="19050" y="10880"/>
                  </a:lnTo>
                  <a:cubicBezTo>
                    <a:pt x="19050" y="10773"/>
                    <a:pt x="19003" y="10713"/>
                    <a:pt x="18931" y="10690"/>
                  </a:cubicBezTo>
                  <a:cubicBezTo>
                    <a:pt x="19050" y="10630"/>
                    <a:pt x="19181" y="10571"/>
                    <a:pt x="19301" y="10511"/>
                  </a:cubicBezTo>
                  <a:close/>
                  <a:moveTo>
                    <a:pt x="18598" y="10832"/>
                  </a:moveTo>
                  <a:lnTo>
                    <a:pt x="18598" y="10868"/>
                  </a:lnTo>
                  <a:cubicBezTo>
                    <a:pt x="18586" y="11130"/>
                    <a:pt x="18562" y="11416"/>
                    <a:pt x="18539" y="11690"/>
                  </a:cubicBezTo>
                  <a:cubicBezTo>
                    <a:pt x="18527" y="11868"/>
                    <a:pt x="18503" y="12023"/>
                    <a:pt x="18539" y="12166"/>
                  </a:cubicBezTo>
                  <a:cubicBezTo>
                    <a:pt x="18455" y="12214"/>
                    <a:pt x="18360" y="12285"/>
                    <a:pt x="18253" y="12345"/>
                  </a:cubicBezTo>
                  <a:cubicBezTo>
                    <a:pt x="18288" y="12214"/>
                    <a:pt x="18288" y="12083"/>
                    <a:pt x="18288" y="11952"/>
                  </a:cubicBezTo>
                  <a:cubicBezTo>
                    <a:pt x="18300" y="11654"/>
                    <a:pt x="18324" y="11344"/>
                    <a:pt x="18336" y="11047"/>
                  </a:cubicBezTo>
                  <a:cubicBezTo>
                    <a:pt x="18336" y="11011"/>
                    <a:pt x="18336" y="10987"/>
                    <a:pt x="18324" y="10963"/>
                  </a:cubicBezTo>
                  <a:cubicBezTo>
                    <a:pt x="18408" y="10928"/>
                    <a:pt x="18503" y="10880"/>
                    <a:pt x="18598" y="10832"/>
                  </a:cubicBezTo>
                  <a:close/>
                  <a:moveTo>
                    <a:pt x="41696" y="10428"/>
                  </a:moveTo>
                  <a:cubicBezTo>
                    <a:pt x="41744" y="10940"/>
                    <a:pt x="41768" y="11452"/>
                    <a:pt x="41768" y="11952"/>
                  </a:cubicBezTo>
                  <a:cubicBezTo>
                    <a:pt x="41494" y="12130"/>
                    <a:pt x="41196" y="12321"/>
                    <a:pt x="40910" y="12499"/>
                  </a:cubicBezTo>
                  <a:cubicBezTo>
                    <a:pt x="40946" y="12440"/>
                    <a:pt x="40958" y="12368"/>
                    <a:pt x="40982" y="12309"/>
                  </a:cubicBezTo>
                  <a:cubicBezTo>
                    <a:pt x="40994" y="12261"/>
                    <a:pt x="40982" y="12237"/>
                    <a:pt x="40970" y="12214"/>
                  </a:cubicBezTo>
                  <a:cubicBezTo>
                    <a:pt x="41041" y="11773"/>
                    <a:pt x="41125" y="11309"/>
                    <a:pt x="41148" y="10868"/>
                  </a:cubicBezTo>
                  <a:cubicBezTo>
                    <a:pt x="41220" y="10809"/>
                    <a:pt x="41303" y="10761"/>
                    <a:pt x="41375" y="10702"/>
                  </a:cubicBezTo>
                  <a:lnTo>
                    <a:pt x="41375" y="10702"/>
                  </a:lnTo>
                  <a:lnTo>
                    <a:pt x="41279" y="11368"/>
                  </a:lnTo>
                  <a:cubicBezTo>
                    <a:pt x="41208" y="11594"/>
                    <a:pt x="41101" y="11868"/>
                    <a:pt x="41208" y="12106"/>
                  </a:cubicBezTo>
                  <a:cubicBezTo>
                    <a:pt x="41235" y="12160"/>
                    <a:pt x="41280" y="12191"/>
                    <a:pt x="41328" y="12191"/>
                  </a:cubicBezTo>
                  <a:cubicBezTo>
                    <a:pt x="41365" y="12191"/>
                    <a:pt x="41403" y="12172"/>
                    <a:pt x="41434" y="12130"/>
                  </a:cubicBezTo>
                  <a:cubicBezTo>
                    <a:pt x="41577" y="11928"/>
                    <a:pt x="41553" y="11642"/>
                    <a:pt x="41577" y="11404"/>
                  </a:cubicBezTo>
                  <a:cubicBezTo>
                    <a:pt x="41613" y="11106"/>
                    <a:pt x="41637" y="10797"/>
                    <a:pt x="41684" y="10499"/>
                  </a:cubicBezTo>
                  <a:lnTo>
                    <a:pt x="41684" y="10451"/>
                  </a:lnTo>
                  <a:lnTo>
                    <a:pt x="41696" y="10428"/>
                  </a:lnTo>
                  <a:close/>
                  <a:moveTo>
                    <a:pt x="50769" y="8118"/>
                  </a:moveTo>
                  <a:cubicBezTo>
                    <a:pt x="51031" y="8142"/>
                    <a:pt x="51316" y="8189"/>
                    <a:pt x="51590" y="8237"/>
                  </a:cubicBezTo>
                  <a:cubicBezTo>
                    <a:pt x="49498" y="9583"/>
                    <a:pt x="47495" y="11101"/>
                    <a:pt x="45549" y="12685"/>
                  </a:cubicBezTo>
                  <a:lnTo>
                    <a:pt x="45549" y="12685"/>
                  </a:lnTo>
                  <a:cubicBezTo>
                    <a:pt x="47341" y="11198"/>
                    <a:pt x="49083" y="9640"/>
                    <a:pt x="50769" y="8118"/>
                  </a:cubicBezTo>
                  <a:close/>
                  <a:moveTo>
                    <a:pt x="21420" y="12702"/>
                  </a:moveTo>
                  <a:lnTo>
                    <a:pt x="21420" y="12916"/>
                  </a:lnTo>
                  <a:cubicBezTo>
                    <a:pt x="21420" y="12857"/>
                    <a:pt x="21384" y="12797"/>
                    <a:pt x="21336" y="12761"/>
                  </a:cubicBezTo>
                  <a:cubicBezTo>
                    <a:pt x="21372" y="12737"/>
                    <a:pt x="21396" y="12714"/>
                    <a:pt x="21420" y="12702"/>
                  </a:cubicBezTo>
                  <a:close/>
                  <a:moveTo>
                    <a:pt x="40779" y="11106"/>
                  </a:moveTo>
                  <a:cubicBezTo>
                    <a:pt x="40732" y="11535"/>
                    <a:pt x="40660" y="11964"/>
                    <a:pt x="40553" y="12416"/>
                  </a:cubicBezTo>
                  <a:cubicBezTo>
                    <a:pt x="40529" y="12535"/>
                    <a:pt x="40613" y="12607"/>
                    <a:pt x="40684" y="12618"/>
                  </a:cubicBezTo>
                  <a:cubicBezTo>
                    <a:pt x="40529" y="12726"/>
                    <a:pt x="40351" y="12833"/>
                    <a:pt x="40184" y="12940"/>
                  </a:cubicBezTo>
                  <a:cubicBezTo>
                    <a:pt x="40303" y="12714"/>
                    <a:pt x="40303" y="12464"/>
                    <a:pt x="40327" y="12202"/>
                  </a:cubicBezTo>
                  <a:cubicBezTo>
                    <a:pt x="40375" y="11904"/>
                    <a:pt x="40410" y="11606"/>
                    <a:pt x="40446" y="11333"/>
                  </a:cubicBezTo>
                  <a:cubicBezTo>
                    <a:pt x="40553" y="11249"/>
                    <a:pt x="40672" y="11178"/>
                    <a:pt x="40779" y="11106"/>
                  </a:cubicBezTo>
                  <a:close/>
                  <a:moveTo>
                    <a:pt x="40148" y="11523"/>
                  </a:moveTo>
                  <a:lnTo>
                    <a:pt x="40148" y="11523"/>
                  </a:lnTo>
                  <a:cubicBezTo>
                    <a:pt x="40125" y="11725"/>
                    <a:pt x="40089" y="11940"/>
                    <a:pt x="40041" y="12142"/>
                  </a:cubicBezTo>
                  <a:cubicBezTo>
                    <a:pt x="40017" y="12404"/>
                    <a:pt x="39934" y="12654"/>
                    <a:pt x="39982" y="12892"/>
                  </a:cubicBezTo>
                  <a:cubicBezTo>
                    <a:pt x="40002" y="12942"/>
                    <a:pt x="40046" y="12967"/>
                    <a:pt x="40095" y="12967"/>
                  </a:cubicBezTo>
                  <a:cubicBezTo>
                    <a:pt x="40105" y="12967"/>
                    <a:pt x="40115" y="12966"/>
                    <a:pt x="40125" y="12964"/>
                  </a:cubicBezTo>
                  <a:lnTo>
                    <a:pt x="40125" y="12964"/>
                  </a:lnTo>
                  <a:cubicBezTo>
                    <a:pt x="39958" y="13071"/>
                    <a:pt x="39815" y="13154"/>
                    <a:pt x="39648" y="13261"/>
                  </a:cubicBezTo>
                  <a:lnTo>
                    <a:pt x="39648" y="13238"/>
                  </a:lnTo>
                  <a:cubicBezTo>
                    <a:pt x="39601" y="13035"/>
                    <a:pt x="39708" y="12702"/>
                    <a:pt x="39720" y="12499"/>
                  </a:cubicBezTo>
                  <a:cubicBezTo>
                    <a:pt x="39755" y="12249"/>
                    <a:pt x="39779" y="12011"/>
                    <a:pt x="39803" y="11761"/>
                  </a:cubicBezTo>
                  <a:cubicBezTo>
                    <a:pt x="39922" y="11690"/>
                    <a:pt x="40029" y="11594"/>
                    <a:pt x="40148" y="11523"/>
                  </a:cubicBezTo>
                  <a:close/>
                  <a:moveTo>
                    <a:pt x="13728" y="12976"/>
                  </a:moveTo>
                  <a:cubicBezTo>
                    <a:pt x="13490" y="13118"/>
                    <a:pt x="13240" y="13249"/>
                    <a:pt x="13002" y="13392"/>
                  </a:cubicBezTo>
                  <a:cubicBezTo>
                    <a:pt x="13002" y="13380"/>
                    <a:pt x="12990" y="13369"/>
                    <a:pt x="12978" y="13357"/>
                  </a:cubicBezTo>
                  <a:cubicBezTo>
                    <a:pt x="13228" y="13238"/>
                    <a:pt x="13478" y="13095"/>
                    <a:pt x="13728" y="12976"/>
                  </a:cubicBezTo>
                  <a:close/>
                  <a:moveTo>
                    <a:pt x="17848" y="11202"/>
                  </a:moveTo>
                  <a:lnTo>
                    <a:pt x="17848" y="11202"/>
                  </a:lnTo>
                  <a:cubicBezTo>
                    <a:pt x="17812" y="11452"/>
                    <a:pt x="17800" y="11666"/>
                    <a:pt x="17765" y="11904"/>
                  </a:cubicBezTo>
                  <a:cubicBezTo>
                    <a:pt x="17741" y="12142"/>
                    <a:pt x="17669" y="12392"/>
                    <a:pt x="17860" y="12571"/>
                  </a:cubicBezTo>
                  <a:cubicBezTo>
                    <a:pt x="17872" y="12595"/>
                    <a:pt x="17872" y="12595"/>
                    <a:pt x="17884" y="12595"/>
                  </a:cubicBezTo>
                  <a:cubicBezTo>
                    <a:pt x="17765" y="12666"/>
                    <a:pt x="17634" y="12761"/>
                    <a:pt x="17515" y="12833"/>
                  </a:cubicBezTo>
                  <a:lnTo>
                    <a:pt x="16574" y="13416"/>
                  </a:lnTo>
                  <a:cubicBezTo>
                    <a:pt x="16657" y="13166"/>
                    <a:pt x="16634" y="12904"/>
                    <a:pt x="16657" y="12666"/>
                  </a:cubicBezTo>
                  <a:cubicBezTo>
                    <a:pt x="16669" y="12368"/>
                    <a:pt x="16681" y="12071"/>
                    <a:pt x="16717" y="11785"/>
                  </a:cubicBezTo>
                  <a:cubicBezTo>
                    <a:pt x="16848" y="11714"/>
                    <a:pt x="16979" y="11654"/>
                    <a:pt x="17134" y="11583"/>
                  </a:cubicBezTo>
                  <a:lnTo>
                    <a:pt x="17134" y="11583"/>
                  </a:lnTo>
                  <a:cubicBezTo>
                    <a:pt x="17110" y="11809"/>
                    <a:pt x="17098" y="12023"/>
                    <a:pt x="17086" y="12261"/>
                  </a:cubicBezTo>
                  <a:cubicBezTo>
                    <a:pt x="17038" y="12476"/>
                    <a:pt x="16979" y="12702"/>
                    <a:pt x="17110" y="12892"/>
                  </a:cubicBezTo>
                  <a:cubicBezTo>
                    <a:pt x="17138" y="12935"/>
                    <a:pt x="17193" y="12969"/>
                    <a:pt x="17247" y="12969"/>
                  </a:cubicBezTo>
                  <a:cubicBezTo>
                    <a:pt x="17283" y="12969"/>
                    <a:pt x="17319" y="12954"/>
                    <a:pt x="17348" y="12916"/>
                  </a:cubicBezTo>
                  <a:cubicBezTo>
                    <a:pt x="17503" y="12726"/>
                    <a:pt x="17467" y="12535"/>
                    <a:pt x="17455" y="12297"/>
                  </a:cubicBezTo>
                  <a:cubicBezTo>
                    <a:pt x="17455" y="12023"/>
                    <a:pt x="17443" y="11749"/>
                    <a:pt x="17443" y="11475"/>
                  </a:cubicBezTo>
                  <a:cubicBezTo>
                    <a:pt x="17443" y="11452"/>
                    <a:pt x="17443" y="11428"/>
                    <a:pt x="17431" y="11404"/>
                  </a:cubicBezTo>
                  <a:cubicBezTo>
                    <a:pt x="17562" y="11344"/>
                    <a:pt x="17693" y="11273"/>
                    <a:pt x="17848" y="11202"/>
                  </a:cubicBezTo>
                  <a:close/>
                  <a:moveTo>
                    <a:pt x="39482" y="11999"/>
                  </a:moveTo>
                  <a:cubicBezTo>
                    <a:pt x="39422" y="12285"/>
                    <a:pt x="39374" y="12559"/>
                    <a:pt x="39339" y="12845"/>
                  </a:cubicBezTo>
                  <a:cubicBezTo>
                    <a:pt x="39303" y="13035"/>
                    <a:pt x="39196" y="13297"/>
                    <a:pt x="39398" y="13428"/>
                  </a:cubicBezTo>
                  <a:cubicBezTo>
                    <a:pt x="39303" y="13488"/>
                    <a:pt x="39196" y="13547"/>
                    <a:pt x="39113" y="13607"/>
                  </a:cubicBezTo>
                  <a:cubicBezTo>
                    <a:pt x="39184" y="13416"/>
                    <a:pt x="39184" y="13202"/>
                    <a:pt x="39220" y="12999"/>
                  </a:cubicBezTo>
                  <a:cubicBezTo>
                    <a:pt x="39255" y="12702"/>
                    <a:pt x="39291" y="12392"/>
                    <a:pt x="39339" y="12095"/>
                  </a:cubicBezTo>
                  <a:cubicBezTo>
                    <a:pt x="39374" y="12071"/>
                    <a:pt x="39434" y="12023"/>
                    <a:pt x="39482" y="11999"/>
                  </a:cubicBezTo>
                  <a:close/>
                  <a:moveTo>
                    <a:pt x="16288" y="11975"/>
                  </a:moveTo>
                  <a:cubicBezTo>
                    <a:pt x="16276" y="12202"/>
                    <a:pt x="16253" y="12440"/>
                    <a:pt x="16229" y="12666"/>
                  </a:cubicBezTo>
                  <a:cubicBezTo>
                    <a:pt x="16205" y="12940"/>
                    <a:pt x="16145" y="13202"/>
                    <a:pt x="16205" y="13476"/>
                  </a:cubicBezTo>
                  <a:cubicBezTo>
                    <a:pt x="16217" y="13535"/>
                    <a:pt x="16253" y="13559"/>
                    <a:pt x="16288" y="13571"/>
                  </a:cubicBezTo>
                  <a:cubicBezTo>
                    <a:pt x="16110" y="13678"/>
                    <a:pt x="15931" y="13785"/>
                    <a:pt x="15764" y="13904"/>
                  </a:cubicBezTo>
                  <a:cubicBezTo>
                    <a:pt x="15836" y="13678"/>
                    <a:pt x="15800" y="13428"/>
                    <a:pt x="15800" y="13202"/>
                  </a:cubicBezTo>
                  <a:cubicBezTo>
                    <a:pt x="15800" y="12880"/>
                    <a:pt x="15812" y="12547"/>
                    <a:pt x="15812" y="12214"/>
                  </a:cubicBezTo>
                  <a:cubicBezTo>
                    <a:pt x="15979" y="12142"/>
                    <a:pt x="16133" y="12071"/>
                    <a:pt x="16288" y="11975"/>
                  </a:cubicBezTo>
                  <a:close/>
                  <a:moveTo>
                    <a:pt x="39005" y="12309"/>
                  </a:moveTo>
                  <a:cubicBezTo>
                    <a:pt x="38993" y="12511"/>
                    <a:pt x="38958" y="12737"/>
                    <a:pt x="38922" y="12952"/>
                  </a:cubicBezTo>
                  <a:cubicBezTo>
                    <a:pt x="38886" y="13190"/>
                    <a:pt x="38803" y="13452"/>
                    <a:pt x="38874" y="13690"/>
                  </a:cubicBezTo>
                  <a:cubicBezTo>
                    <a:pt x="38874" y="13714"/>
                    <a:pt x="38886" y="13726"/>
                    <a:pt x="38898" y="13738"/>
                  </a:cubicBezTo>
                  <a:cubicBezTo>
                    <a:pt x="38779" y="13809"/>
                    <a:pt x="38660" y="13892"/>
                    <a:pt x="38529" y="13964"/>
                  </a:cubicBezTo>
                  <a:cubicBezTo>
                    <a:pt x="38624" y="13547"/>
                    <a:pt x="38648" y="13118"/>
                    <a:pt x="38708" y="12714"/>
                  </a:cubicBezTo>
                  <a:cubicBezTo>
                    <a:pt x="38720" y="12642"/>
                    <a:pt x="38684" y="12595"/>
                    <a:pt x="38624" y="12559"/>
                  </a:cubicBezTo>
                  <a:cubicBezTo>
                    <a:pt x="38755" y="12476"/>
                    <a:pt x="38874" y="12404"/>
                    <a:pt x="39005" y="12309"/>
                  </a:cubicBezTo>
                  <a:close/>
                  <a:moveTo>
                    <a:pt x="22420" y="8320"/>
                  </a:moveTo>
                  <a:cubicBezTo>
                    <a:pt x="22634" y="8594"/>
                    <a:pt x="22872" y="8844"/>
                    <a:pt x="23158" y="9035"/>
                  </a:cubicBezTo>
                  <a:cubicBezTo>
                    <a:pt x="22884" y="8892"/>
                    <a:pt x="22670" y="8689"/>
                    <a:pt x="22503" y="8451"/>
                  </a:cubicBezTo>
                  <a:cubicBezTo>
                    <a:pt x="22474" y="8415"/>
                    <a:pt x="22435" y="8400"/>
                    <a:pt x="22397" y="8400"/>
                  </a:cubicBezTo>
                  <a:cubicBezTo>
                    <a:pt x="22311" y="8400"/>
                    <a:pt x="22231" y="8479"/>
                    <a:pt x="22289" y="8570"/>
                  </a:cubicBezTo>
                  <a:cubicBezTo>
                    <a:pt x="23051" y="9856"/>
                    <a:pt x="24623" y="9928"/>
                    <a:pt x="25980" y="10106"/>
                  </a:cubicBezTo>
                  <a:cubicBezTo>
                    <a:pt x="26755" y="10199"/>
                    <a:pt x="27544" y="10272"/>
                    <a:pt x="28325" y="10272"/>
                  </a:cubicBezTo>
                  <a:cubicBezTo>
                    <a:pt x="29152" y="10272"/>
                    <a:pt x="29971" y="10190"/>
                    <a:pt x="30754" y="9963"/>
                  </a:cubicBezTo>
                  <a:cubicBezTo>
                    <a:pt x="30774" y="9967"/>
                    <a:pt x="30794" y="9970"/>
                    <a:pt x="30815" y="9970"/>
                  </a:cubicBezTo>
                  <a:cubicBezTo>
                    <a:pt x="30856" y="9970"/>
                    <a:pt x="30901" y="9959"/>
                    <a:pt x="30957" y="9928"/>
                  </a:cubicBezTo>
                  <a:cubicBezTo>
                    <a:pt x="30981" y="9916"/>
                    <a:pt x="30992" y="9904"/>
                    <a:pt x="31028" y="9868"/>
                  </a:cubicBezTo>
                  <a:cubicBezTo>
                    <a:pt x="31397" y="9737"/>
                    <a:pt x="31766" y="9570"/>
                    <a:pt x="32124" y="9380"/>
                  </a:cubicBezTo>
                  <a:cubicBezTo>
                    <a:pt x="32141" y="9386"/>
                    <a:pt x="32153" y="9389"/>
                    <a:pt x="32165" y="9389"/>
                  </a:cubicBezTo>
                  <a:cubicBezTo>
                    <a:pt x="32177" y="9389"/>
                    <a:pt x="32189" y="9386"/>
                    <a:pt x="32207" y="9380"/>
                  </a:cubicBezTo>
                  <a:cubicBezTo>
                    <a:pt x="32231" y="9368"/>
                    <a:pt x="32243" y="9344"/>
                    <a:pt x="32278" y="9320"/>
                  </a:cubicBezTo>
                  <a:lnTo>
                    <a:pt x="32278" y="9320"/>
                  </a:lnTo>
                  <a:cubicBezTo>
                    <a:pt x="32207" y="10356"/>
                    <a:pt x="32159" y="11404"/>
                    <a:pt x="32112" y="12464"/>
                  </a:cubicBezTo>
                  <a:cubicBezTo>
                    <a:pt x="32100" y="12440"/>
                    <a:pt x="32088" y="12428"/>
                    <a:pt x="32052" y="12428"/>
                  </a:cubicBezTo>
                  <a:cubicBezTo>
                    <a:pt x="31862" y="12428"/>
                    <a:pt x="31862" y="12726"/>
                    <a:pt x="32052" y="12726"/>
                  </a:cubicBezTo>
                  <a:cubicBezTo>
                    <a:pt x="32064" y="12726"/>
                    <a:pt x="32088" y="12714"/>
                    <a:pt x="32100" y="12714"/>
                  </a:cubicBezTo>
                  <a:cubicBezTo>
                    <a:pt x="32088" y="13071"/>
                    <a:pt x="32064" y="13428"/>
                    <a:pt x="32064" y="13785"/>
                  </a:cubicBezTo>
                  <a:cubicBezTo>
                    <a:pt x="32044" y="13726"/>
                    <a:pt x="32001" y="13684"/>
                    <a:pt x="31933" y="13684"/>
                  </a:cubicBezTo>
                  <a:cubicBezTo>
                    <a:pt x="31918" y="13684"/>
                    <a:pt x="31902" y="13686"/>
                    <a:pt x="31885" y="13690"/>
                  </a:cubicBezTo>
                  <a:cubicBezTo>
                    <a:pt x="30971" y="13997"/>
                    <a:pt x="29963" y="14118"/>
                    <a:pt x="28920" y="14118"/>
                  </a:cubicBezTo>
                  <a:cubicBezTo>
                    <a:pt x="26570" y="14118"/>
                    <a:pt x="24037" y="13505"/>
                    <a:pt x="21968" y="13035"/>
                  </a:cubicBezTo>
                  <a:cubicBezTo>
                    <a:pt x="21968" y="12797"/>
                    <a:pt x="21944" y="12571"/>
                    <a:pt x="21944" y="12345"/>
                  </a:cubicBezTo>
                  <a:cubicBezTo>
                    <a:pt x="21991" y="12309"/>
                    <a:pt x="22051" y="12261"/>
                    <a:pt x="22098" y="12237"/>
                  </a:cubicBezTo>
                  <a:cubicBezTo>
                    <a:pt x="22122" y="12214"/>
                    <a:pt x="22146" y="12202"/>
                    <a:pt x="22158" y="12178"/>
                  </a:cubicBezTo>
                  <a:cubicBezTo>
                    <a:pt x="24305" y="12799"/>
                    <a:pt x="26654" y="13313"/>
                    <a:pt x="28953" y="13313"/>
                  </a:cubicBezTo>
                  <a:cubicBezTo>
                    <a:pt x="29917" y="13313"/>
                    <a:pt x="30873" y="13222"/>
                    <a:pt x="31802" y="13011"/>
                  </a:cubicBezTo>
                  <a:cubicBezTo>
                    <a:pt x="31941" y="12977"/>
                    <a:pt x="31877" y="12785"/>
                    <a:pt x="31754" y="12785"/>
                  </a:cubicBezTo>
                  <a:cubicBezTo>
                    <a:pt x="31750" y="12785"/>
                    <a:pt x="31746" y="12785"/>
                    <a:pt x="31743" y="12785"/>
                  </a:cubicBezTo>
                  <a:cubicBezTo>
                    <a:pt x="30851" y="12922"/>
                    <a:pt x="29987" y="12980"/>
                    <a:pt x="29139" y="12980"/>
                  </a:cubicBezTo>
                  <a:cubicBezTo>
                    <a:pt x="26804" y="12980"/>
                    <a:pt x="24584" y="12536"/>
                    <a:pt x="22218" y="12047"/>
                  </a:cubicBezTo>
                  <a:cubicBezTo>
                    <a:pt x="22218" y="11928"/>
                    <a:pt x="22122" y="11821"/>
                    <a:pt x="22027" y="11821"/>
                  </a:cubicBezTo>
                  <a:cubicBezTo>
                    <a:pt x="22146" y="11416"/>
                    <a:pt x="22158" y="11011"/>
                    <a:pt x="22146" y="10582"/>
                  </a:cubicBezTo>
                  <a:cubicBezTo>
                    <a:pt x="22146" y="10178"/>
                    <a:pt x="22063" y="9630"/>
                    <a:pt x="22098" y="9142"/>
                  </a:cubicBezTo>
                  <a:cubicBezTo>
                    <a:pt x="22122" y="9130"/>
                    <a:pt x="22146" y="9094"/>
                    <a:pt x="22158" y="9082"/>
                  </a:cubicBezTo>
                  <a:cubicBezTo>
                    <a:pt x="22325" y="9070"/>
                    <a:pt x="22325" y="8808"/>
                    <a:pt x="22146" y="8808"/>
                  </a:cubicBezTo>
                  <a:cubicBezTo>
                    <a:pt x="22170" y="8666"/>
                    <a:pt x="22229" y="8511"/>
                    <a:pt x="22313" y="8380"/>
                  </a:cubicBezTo>
                  <a:lnTo>
                    <a:pt x="22337" y="8380"/>
                  </a:lnTo>
                  <a:cubicBezTo>
                    <a:pt x="22372" y="8368"/>
                    <a:pt x="22396" y="8356"/>
                    <a:pt x="22420" y="8320"/>
                  </a:cubicBezTo>
                  <a:close/>
                  <a:moveTo>
                    <a:pt x="38446" y="12666"/>
                  </a:moveTo>
                  <a:cubicBezTo>
                    <a:pt x="38386" y="13154"/>
                    <a:pt x="38267" y="13666"/>
                    <a:pt x="38243" y="14142"/>
                  </a:cubicBezTo>
                  <a:cubicBezTo>
                    <a:pt x="38172" y="14190"/>
                    <a:pt x="38089" y="14250"/>
                    <a:pt x="38005" y="14285"/>
                  </a:cubicBezTo>
                  <a:cubicBezTo>
                    <a:pt x="38041" y="14154"/>
                    <a:pt x="38065" y="14023"/>
                    <a:pt x="38089" y="13892"/>
                  </a:cubicBezTo>
                  <a:cubicBezTo>
                    <a:pt x="38124" y="13619"/>
                    <a:pt x="38160" y="13333"/>
                    <a:pt x="38172" y="13059"/>
                  </a:cubicBezTo>
                  <a:cubicBezTo>
                    <a:pt x="38172" y="12964"/>
                    <a:pt x="38112" y="12916"/>
                    <a:pt x="38041" y="12916"/>
                  </a:cubicBezTo>
                  <a:cubicBezTo>
                    <a:pt x="38172" y="12833"/>
                    <a:pt x="38303" y="12737"/>
                    <a:pt x="38446" y="12666"/>
                  </a:cubicBezTo>
                  <a:close/>
                  <a:moveTo>
                    <a:pt x="15407" y="12440"/>
                  </a:moveTo>
                  <a:lnTo>
                    <a:pt x="15407" y="12440"/>
                  </a:lnTo>
                  <a:cubicBezTo>
                    <a:pt x="15383" y="12702"/>
                    <a:pt x="15371" y="12964"/>
                    <a:pt x="15371" y="13214"/>
                  </a:cubicBezTo>
                  <a:cubicBezTo>
                    <a:pt x="15324" y="13488"/>
                    <a:pt x="15252" y="13797"/>
                    <a:pt x="15419" y="14047"/>
                  </a:cubicBezTo>
                  <a:lnTo>
                    <a:pt x="15467" y="14095"/>
                  </a:lnTo>
                  <a:cubicBezTo>
                    <a:pt x="15324" y="14190"/>
                    <a:pt x="15181" y="14273"/>
                    <a:pt x="15050" y="14369"/>
                  </a:cubicBezTo>
                  <a:lnTo>
                    <a:pt x="15050" y="14321"/>
                  </a:lnTo>
                  <a:cubicBezTo>
                    <a:pt x="15110" y="13785"/>
                    <a:pt x="15014" y="13214"/>
                    <a:pt x="14895" y="12702"/>
                  </a:cubicBezTo>
                  <a:cubicBezTo>
                    <a:pt x="15062" y="12607"/>
                    <a:pt x="15240" y="12535"/>
                    <a:pt x="15407" y="12440"/>
                  </a:cubicBezTo>
                  <a:close/>
                  <a:moveTo>
                    <a:pt x="12812" y="13428"/>
                  </a:moveTo>
                  <a:cubicBezTo>
                    <a:pt x="12824" y="13750"/>
                    <a:pt x="12859" y="14083"/>
                    <a:pt x="12883" y="14392"/>
                  </a:cubicBezTo>
                  <a:cubicBezTo>
                    <a:pt x="12728" y="14273"/>
                    <a:pt x="12550" y="14142"/>
                    <a:pt x="12383" y="14011"/>
                  </a:cubicBezTo>
                  <a:cubicBezTo>
                    <a:pt x="12371" y="13892"/>
                    <a:pt x="12347" y="13773"/>
                    <a:pt x="12347" y="13654"/>
                  </a:cubicBezTo>
                  <a:cubicBezTo>
                    <a:pt x="12502" y="13571"/>
                    <a:pt x="12669" y="13499"/>
                    <a:pt x="12812" y="13428"/>
                  </a:cubicBezTo>
                  <a:close/>
                  <a:moveTo>
                    <a:pt x="13169" y="13547"/>
                  </a:moveTo>
                  <a:cubicBezTo>
                    <a:pt x="13181" y="13904"/>
                    <a:pt x="13228" y="14273"/>
                    <a:pt x="13264" y="14631"/>
                  </a:cubicBezTo>
                  <a:cubicBezTo>
                    <a:pt x="13264" y="14631"/>
                    <a:pt x="13240" y="14631"/>
                    <a:pt x="13240" y="14619"/>
                  </a:cubicBezTo>
                  <a:lnTo>
                    <a:pt x="13240" y="14583"/>
                  </a:lnTo>
                  <a:cubicBezTo>
                    <a:pt x="13264" y="14523"/>
                    <a:pt x="13216" y="14488"/>
                    <a:pt x="13169" y="14488"/>
                  </a:cubicBezTo>
                  <a:cubicBezTo>
                    <a:pt x="13121" y="14190"/>
                    <a:pt x="13085" y="13892"/>
                    <a:pt x="13050" y="13595"/>
                  </a:cubicBezTo>
                  <a:cubicBezTo>
                    <a:pt x="13085" y="13595"/>
                    <a:pt x="13121" y="13571"/>
                    <a:pt x="13169" y="13547"/>
                  </a:cubicBezTo>
                  <a:close/>
                  <a:moveTo>
                    <a:pt x="37924" y="13049"/>
                  </a:moveTo>
                  <a:lnTo>
                    <a:pt x="37924" y="13049"/>
                  </a:lnTo>
                  <a:cubicBezTo>
                    <a:pt x="37923" y="13055"/>
                    <a:pt x="37922" y="13062"/>
                    <a:pt x="37922" y="13071"/>
                  </a:cubicBezTo>
                  <a:cubicBezTo>
                    <a:pt x="37886" y="13357"/>
                    <a:pt x="37862" y="13654"/>
                    <a:pt x="37803" y="13928"/>
                  </a:cubicBezTo>
                  <a:cubicBezTo>
                    <a:pt x="37755" y="14131"/>
                    <a:pt x="37684" y="14321"/>
                    <a:pt x="37708" y="14512"/>
                  </a:cubicBezTo>
                  <a:cubicBezTo>
                    <a:pt x="37612" y="14571"/>
                    <a:pt x="37517" y="14642"/>
                    <a:pt x="37410" y="14702"/>
                  </a:cubicBezTo>
                  <a:cubicBezTo>
                    <a:pt x="37517" y="14214"/>
                    <a:pt x="37577" y="13690"/>
                    <a:pt x="37648" y="13214"/>
                  </a:cubicBezTo>
                  <a:cubicBezTo>
                    <a:pt x="37740" y="13163"/>
                    <a:pt x="37832" y="13103"/>
                    <a:pt x="37924" y="13049"/>
                  </a:cubicBezTo>
                  <a:close/>
                  <a:moveTo>
                    <a:pt x="34945" y="14631"/>
                  </a:moveTo>
                  <a:cubicBezTo>
                    <a:pt x="34945" y="14678"/>
                    <a:pt x="34933" y="14702"/>
                    <a:pt x="34933" y="14750"/>
                  </a:cubicBezTo>
                  <a:cubicBezTo>
                    <a:pt x="34910" y="14726"/>
                    <a:pt x="34886" y="14690"/>
                    <a:pt x="34874" y="14666"/>
                  </a:cubicBezTo>
                  <a:cubicBezTo>
                    <a:pt x="34886" y="14666"/>
                    <a:pt x="34910" y="14642"/>
                    <a:pt x="34945" y="14631"/>
                  </a:cubicBezTo>
                  <a:close/>
                  <a:moveTo>
                    <a:pt x="14550" y="12857"/>
                  </a:moveTo>
                  <a:cubicBezTo>
                    <a:pt x="14586" y="13380"/>
                    <a:pt x="14538" y="13892"/>
                    <a:pt x="14586" y="14404"/>
                  </a:cubicBezTo>
                  <a:cubicBezTo>
                    <a:pt x="14586" y="14488"/>
                    <a:pt x="14645" y="14547"/>
                    <a:pt x="14705" y="14583"/>
                  </a:cubicBezTo>
                  <a:cubicBezTo>
                    <a:pt x="14574" y="14678"/>
                    <a:pt x="14455" y="14762"/>
                    <a:pt x="14312" y="14857"/>
                  </a:cubicBezTo>
                  <a:lnTo>
                    <a:pt x="14312" y="14726"/>
                  </a:lnTo>
                  <a:cubicBezTo>
                    <a:pt x="14300" y="14166"/>
                    <a:pt x="14217" y="13607"/>
                    <a:pt x="14157" y="13071"/>
                  </a:cubicBezTo>
                  <a:cubicBezTo>
                    <a:pt x="14288" y="12999"/>
                    <a:pt x="14419" y="12940"/>
                    <a:pt x="14550" y="12857"/>
                  </a:cubicBezTo>
                  <a:close/>
                  <a:moveTo>
                    <a:pt x="34624" y="14762"/>
                  </a:moveTo>
                  <a:cubicBezTo>
                    <a:pt x="34648" y="14821"/>
                    <a:pt x="34671" y="14869"/>
                    <a:pt x="34695" y="14928"/>
                  </a:cubicBezTo>
                  <a:cubicBezTo>
                    <a:pt x="34648" y="14881"/>
                    <a:pt x="34588" y="14845"/>
                    <a:pt x="34541" y="14797"/>
                  </a:cubicBezTo>
                  <a:cubicBezTo>
                    <a:pt x="34576" y="14785"/>
                    <a:pt x="34600" y="14785"/>
                    <a:pt x="34624" y="14762"/>
                  </a:cubicBezTo>
                  <a:close/>
                  <a:moveTo>
                    <a:pt x="13764" y="13249"/>
                  </a:moveTo>
                  <a:cubicBezTo>
                    <a:pt x="13776" y="13785"/>
                    <a:pt x="13764" y="14333"/>
                    <a:pt x="13824" y="14869"/>
                  </a:cubicBezTo>
                  <a:cubicBezTo>
                    <a:pt x="13831" y="14942"/>
                    <a:pt x="13861" y="14997"/>
                    <a:pt x="13905" y="15034"/>
                  </a:cubicBezTo>
                  <a:lnTo>
                    <a:pt x="13905" y="15034"/>
                  </a:lnTo>
                  <a:cubicBezTo>
                    <a:pt x="13843" y="15000"/>
                    <a:pt x="13777" y="14966"/>
                    <a:pt x="13716" y="14928"/>
                  </a:cubicBezTo>
                  <a:lnTo>
                    <a:pt x="13716" y="14916"/>
                  </a:lnTo>
                  <a:cubicBezTo>
                    <a:pt x="13728" y="14821"/>
                    <a:pt x="13693" y="14762"/>
                    <a:pt x="13633" y="14738"/>
                  </a:cubicBezTo>
                  <a:cubicBezTo>
                    <a:pt x="13562" y="14309"/>
                    <a:pt x="13466" y="13857"/>
                    <a:pt x="13407" y="13428"/>
                  </a:cubicBezTo>
                  <a:lnTo>
                    <a:pt x="13764" y="13249"/>
                  </a:lnTo>
                  <a:close/>
                  <a:moveTo>
                    <a:pt x="13968" y="15072"/>
                  </a:moveTo>
                  <a:lnTo>
                    <a:pt x="13968" y="15072"/>
                  </a:lnTo>
                  <a:cubicBezTo>
                    <a:pt x="13979" y="15076"/>
                    <a:pt x="13991" y="15080"/>
                    <a:pt x="14002" y="15083"/>
                  </a:cubicBezTo>
                  <a:lnTo>
                    <a:pt x="14002" y="15095"/>
                  </a:lnTo>
                  <a:cubicBezTo>
                    <a:pt x="13991" y="15087"/>
                    <a:pt x="13980" y="15080"/>
                    <a:pt x="13968" y="15072"/>
                  </a:cubicBezTo>
                  <a:close/>
                  <a:moveTo>
                    <a:pt x="35362" y="14452"/>
                  </a:moveTo>
                  <a:cubicBezTo>
                    <a:pt x="35326" y="14678"/>
                    <a:pt x="35314" y="14904"/>
                    <a:pt x="35314" y="15143"/>
                  </a:cubicBezTo>
                  <a:cubicBezTo>
                    <a:pt x="35303" y="15119"/>
                    <a:pt x="35267" y="15107"/>
                    <a:pt x="35255" y="15095"/>
                  </a:cubicBezTo>
                  <a:cubicBezTo>
                    <a:pt x="35243" y="14916"/>
                    <a:pt x="35207" y="14726"/>
                    <a:pt x="35183" y="14547"/>
                  </a:cubicBezTo>
                  <a:lnTo>
                    <a:pt x="35362" y="14452"/>
                  </a:lnTo>
                  <a:close/>
                  <a:moveTo>
                    <a:pt x="37338" y="13392"/>
                  </a:moveTo>
                  <a:cubicBezTo>
                    <a:pt x="37231" y="13904"/>
                    <a:pt x="37136" y="14404"/>
                    <a:pt x="37100" y="14916"/>
                  </a:cubicBezTo>
                  <a:cubicBezTo>
                    <a:pt x="36874" y="15059"/>
                    <a:pt x="36672" y="15214"/>
                    <a:pt x="36446" y="15357"/>
                  </a:cubicBezTo>
                  <a:cubicBezTo>
                    <a:pt x="36457" y="15166"/>
                    <a:pt x="36481" y="14976"/>
                    <a:pt x="36493" y="14797"/>
                  </a:cubicBezTo>
                  <a:lnTo>
                    <a:pt x="36576" y="13857"/>
                  </a:lnTo>
                  <a:cubicBezTo>
                    <a:pt x="36660" y="13809"/>
                    <a:pt x="36719" y="13785"/>
                    <a:pt x="36791" y="13738"/>
                  </a:cubicBezTo>
                  <a:lnTo>
                    <a:pt x="36791" y="13738"/>
                  </a:lnTo>
                  <a:cubicBezTo>
                    <a:pt x="36707" y="14107"/>
                    <a:pt x="36636" y="14547"/>
                    <a:pt x="36684" y="14928"/>
                  </a:cubicBezTo>
                  <a:cubicBezTo>
                    <a:pt x="36690" y="14997"/>
                    <a:pt x="36744" y="15037"/>
                    <a:pt x="36798" y="15037"/>
                  </a:cubicBezTo>
                  <a:cubicBezTo>
                    <a:pt x="36838" y="15037"/>
                    <a:pt x="36878" y="15015"/>
                    <a:pt x="36898" y="14964"/>
                  </a:cubicBezTo>
                  <a:cubicBezTo>
                    <a:pt x="37017" y="14523"/>
                    <a:pt x="37017" y="14023"/>
                    <a:pt x="37041" y="13571"/>
                  </a:cubicBezTo>
                  <a:cubicBezTo>
                    <a:pt x="37148" y="13511"/>
                    <a:pt x="37255" y="13452"/>
                    <a:pt x="37338" y="13392"/>
                  </a:cubicBezTo>
                  <a:close/>
                  <a:moveTo>
                    <a:pt x="35862" y="14202"/>
                  </a:moveTo>
                  <a:lnTo>
                    <a:pt x="35862" y="14202"/>
                  </a:lnTo>
                  <a:cubicBezTo>
                    <a:pt x="35886" y="14428"/>
                    <a:pt x="35826" y="14738"/>
                    <a:pt x="35826" y="14845"/>
                  </a:cubicBezTo>
                  <a:lnTo>
                    <a:pt x="35779" y="15416"/>
                  </a:lnTo>
                  <a:cubicBezTo>
                    <a:pt x="35672" y="15357"/>
                    <a:pt x="35564" y="15321"/>
                    <a:pt x="35481" y="15250"/>
                  </a:cubicBezTo>
                  <a:cubicBezTo>
                    <a:pt x="35469" y="14976"/>
                    <a:pt x="35433" y="14702"/>
                    <a:pt x="35422" y="14416"/>
                  </a:cubicBezTo>
                  <a:lnTo>
                    <a:pt x="35862" y="14202"/>
                  </a:lnTo>
                  <a:close/>
                  <a:moveTo>
                    <a:pt x="21563" y="9428"/>
                  </a:moveTo>
                  <a:cubicBezTo>
                    <a:pt x="21515" y="9987"/>
                    <a:pt x="21491" y="10571"/>
                    <a:pt x="21456" y="11154"/>
                  </a:cubicBezTo>
                  <a:cubicBezTo>
                    <a:pt x="21420" y="11154"/>
                    <a:pt x="21384" y="11166"/>
                    <a:pt x="21336" y="11190"/>
                  </a:cubicBezTo>
                  <a:cubicBezTo>
                    <a:pt x="19193" y="12654"/>
                    <a:pt x="16979" y="14023"/>
                    <a:pt x="14895" y="15559"/>
                  </a:cubicBezTo>
                  <a:cubicBezTo>
                    <a:pt x="14645" y="15440"/>
                    <a:pt x="14407" y="15321"/>
                    <a:pt x="14169" y="15178"/>
                  </a:cubicBezTo>
                  <a:cubicBezTo>
                    <a:pt x="16503" y="14107"/>
                    <a:pt x="19015" y="12642"/>
                    <a:pt x="21027" y="10999"/>
                  </a:cubicBezTo>
                  <a:cubicBezTo>
                    <a:pt x="21086" y="10999"/>
                    <a:pt x="21158" y="10975"/>
                    <a:pt x="21194" y="10904"/>
                  </a:cubicBezTo>
                  <a:cubicBezTo>
                    <a:pt x="21206" y="10868"/>
                    <a:pt x="21217" y="10821"/>
                    <a:pt x="21229" y="10761"/>
                  </a:cubicBezTo>
                  <a:cubicBezTo>
                    <a:pt x="21253" y="10785"/>
                    <a:pt x="21277" y="10809"/>
                    <a:pt x="21325" y="10809"/>
                  </a:cubicBezTo>
                  <a:cubicBezTo>
                    <a:pt x="21491" y="10809"/>
                    <a:pt x="21491" y="10571"/>
                    <a:pt x="21325" y="10571"/>
                  </a:cubicBezTo>
                  <a:cubicBezTo>
                    <a:pt x="21313" y="10571"/>
                    <a:pt x="21289" y="10582"/>
                    <a:pt x="21277" y="10582"/>
                  </a:cubicBezTo>
                  <a:cubicBezTo>
                    <a:pt x="21313" y="10332"/>
                    <a:pt x="21289" y="10059"/>
                    <a:pt x="21289" y="9832"/>
                  </a:cubicBezTo>
                  <a:cubicBezTo>
                    <a:pt x="21289" y="9701"/>
                    <a:pt x="21206" y="9642"/>
                    <a:pt x="21110" y="9630"/>
                  </a:cubicBezTo>
                  <a:cubicBezTo>
                    <a:pt x="21265" y="9559"/>
                    <a:pt x="21408" y="9487"/>
                    <a:pt x="21563" y="9428"/>
                  </a:cubicBezTo>
                  <a:close/>
                  <a:moveTo>
                    <a:pt x="36315" y="13976"/>
                  </a:moveTo>
                  <a:lnTo>
                    <a:pt x="36219" y="14785"/>
                  </a:lnTo>
                  <a:cubicBezTo>
                    <a:pt x="36195" y="15035"/>
                    <a:pt x="36148" y="15297"/>
                    <a:pt x="36148" y="15547"/>
                  </a:cubicBezTo>
                  <a:cubicBezTo>
                    <a:pt x="36136" y="15571"/>
                    <a:pt x="36124" y="15571"/>
                    <a:pt x="36124" y="15583"/>
                  </a:cubicBezTo>
                  <a:cubicBezTo>
                    <a:pt x="36065" y="15547"/>
                    <a:pt x="36005" y="15535"/>
                    <a:pt x="35945" y="15512"/>
                  </a:cubicBezTo>
                  <a:cubicBezTo>
                    <a:pt x="35969" y="15154"/>
                    <a:pt x="35969" y="14797"/>
                    <a:pt x="35969" y="14440"/>
                  </a:cubicBezTo>
                  <a:cubicBezTo>
                    <a:pt x="35969" y="14345"/>
                    <a:pt x="35981" y="14238"/>
                    <a:pt x="35969" y="14154"/>
                  </a:cubicBezTo>
                  <a:cubicBezTo>
                    <a:pt x="36088" y="14083"/>
                    <a:pt x="36195" y="14035"/>
                    <a:pt x="36315" y="13976"/>
                  </a:cubicBezTo>
                  <a:close/>
                  <a:moveTo>
                    <a:pt x="21432" y="11761"/>
                  </a:moveTo>
                  <a:cubicBezTo>
                    <a:pt x="21444" y="11868"/>
                    <a:pt x="21444" y="11964"/>
                    <a:pt x="21432" y="12083"/>
                  </a:cubicBezTo>
                  <a:cubicBezTo>
                    <a:pt x="19479" y="13214"/>
                    <a:pt x="17800" y="14785"/>
                    <a:pt x="15860" y="15952"/>
                  </a:cubicBezTo>
                  <a:cubicBezTo>
                    <a:pt x="15657" y="15881"/>
                    <a:pt x="15443" y="15809"/>
                    <a:pt x="15240" y="15714"/>
                  </a:cubicBezTo>
                  <a:cubicBezTo>
                    <a:pt x="17396" y="14571"/>
                    <a:pt x="19431" y="13142"/>
                    <a:pt x="21432" y="11761"/>
                  </a:cubicBezTo>
                  <a:close/>
                  <a:moveTo>
                    <a:pt x="42684" y="11952"/>
                  </a:moveTo>
                  <a:lnTo>
                    <a:pt x="42684" y="11952"/>
                  </a:lnTo>
                  <a:cubicBezTo>
                    <a:pt x="40910" y="13249"/>
                    <a:pt x="39160" y="14607"/>
                    <a:pt x="37434" y="15952"/>
                  </a:cubicBezTo>
                  <a:cubicBezTo>
                    <a:pt x="37088" y="15881"/>
                    <a:pt x="36731" y="15797"/>
                    <a:pt x="36398" y="15690"/>
                  </a:cubicBezTo>
                  <a:cubicBezTo>
                    <a:pt x="38577" y="14619"/>
                    <a:pt x="40660" y="13309"/>
                    <a:pt x="42684" y="11952"/>
                  </a:cubicBezTo>
                  <a:close/>
                  <a:moveTo>
                    <a:pt x="51971" y="8296"/>
                  </a:moveTo>
                  <a:cubicBezTo>
                    <a:pt x="52186" y="8332"/>
                    <a:pt x="52424" y="8380"/>
                    <a:pt x="52686" y="8427"/>
                  </a:cubicBezTo>
                  <a:cubicBezTo>
                    <a:pt x="49316" y="10761"/>
                    <a:pt x="45923" y="13202"/>
                    <a:pt x="43006" y="16000"/>
                  </a:cubicBezTo>
                  <a:cubicBezTo>
                    <a:pt x="42986" y="15960"/>
                    <a:pt x="42950" y="15937"/>
                    <a:pt x="42904" y="15937"/>
                  </a:cubicBezTo>
                  <a:cubicBezTo>
                    <a:pt x="42895" y="15937"/>
                    <a:pt x="42885" y="15938"/>
                    <a:pt x="42875" y="15940"/>
                  </a:cubicBezTo>
                  <a:cubicBezTo>
                    <a:pt x="42696" y="15952"/>
                    <a:pt x="42530" y="15988"/>
                    <a:pt x="42351" y="16000"/>
                  </a:cubicBezTo>
                  <a:cubicBezTo>
                    <a:pt x="45506" y="13357"/>
                    <a:pt x="48804" y="10916"/>
                    <a:pt x="51971" y="8296"/>
                  </a:cubicBezTo>
                  <a:close/>
                  <a:moveTo>
                    <a:pt x="49316" y="8082"/>
                  </a:moveTo>
                  <a:lnTo>
                    <a:pt x="49316" y="8082"/>
                  </a:lnTo>
                  <a:cubicBezTo>
                    <a:pt x="45637" y="10451"/>
                    <a:pt x="42208" y="13357"/>
                    <a:pt x="38874" y="16155"/>
                  </a:cubicBezTo>
                  <a:cubicBezTo>
                    <a:pt x="38601" y="16119"/>
                    <a:pt x="38303" y="16095"/>
                    <a:pt x="37993" y="16047"/>
                  </a:cubicBezTo>
                  <a:cubicBezTo>
                    <a:pt x="41518" y="13333"/>
                    <a:pt x="45149" y="10797"/>
                    <a:pt x="48733" y="8177"/>
                  </a:cubicBezTo>
                  <a:cubicBezTo>
                    <a:pt x="48935" y="8130"/>
                    <a:pt x="49126" y="8094"/>
                    <a:pt x="49316" y="8082"/>
                  </a:cubicBezTo>
                  <a:close/>
                  <a:moveTo>
                    <a:pt x="44796" y="13303"/>
                  </a:moveTo>
                  <a:lnTo>
                    <a:pt x="44796" y="13303"/>
                  </a:lnTo>
                  <a:cubicBezTo>
                    <a:pt x="43680" y="14227"/>
                    <a:pt x="42582" y="15168"/>
                    <a:pt x="41494" y="16107"/>
                  </a:cubicBezTo>
                  <a:cubicBezTo>
                    <a:pt x="41339" y="16119"/>
                    <a:pt x="41172" y="16131"/>
                    <a:pt x="41029" y="16155"/>
                  </a:cubicBezTo>
                  <a:cubicBezTo>
                    <a:pt x="42306" y="15266"/>
                    <a:pt x="43563" y="14304"/>
                    <a:pt x="44796" y="13303"/>
                  </a:cubicBezTo>
                  <a:close/>
                  <a:moveTo>
                    <a:pt x="49948" y="8060"/>
                  </a:moveTo>
                  <a:cubicBezTo>
                    <a:pt x="50091" y="8060"/>
                    <a:pt x="50236" y="8074"/>
                    <a:pt x="50376" y="8082"/>
                  </a:cubicBezTo>
                  <a:cubicBezTo>
                    <a:pt x="46923" y="10582"/>
                    <a:pt x="43327" y="13249"/>
                    <a:pt x="40256" y="16190"/>
                  </a:cubicBezTo>
                  <a:cubicBezTo>
                    <a:pt x="40172" y="16198"/>
                    <a:pt x="40086" y="16201"/>
                    <a:pt x="39999" y="16201"/>
                  </a:cubicBezTo>
                  <a:cubicBezTo>
                    <a:pt x="39824" y="16201"/>
                    <a:pt x="39644" y="16190"/>
                    <a:pt x="39470" y="16190"/>
                  </a:cubicBezTo>
                  <a:cubicBezTo>
                    <a:pt x="42815" y="13380"/>
                    <a:pt x="46363" y="10821"/>
                    <a:pt x="49757" y="8070"/>
                  </a:cubicBezTo>
                  <a:cubicBezTo>
                    <a:pt x="49819" y="8063"/>
                    <a:pt x="49883" y="8060"/>
                    <a:pt x="49948" y="8060"/>
                  </a:cubicBezTo>
                  <a:close/>
                  <a:moveTo>
                    <a:pt x="21420" y="12952"/>
                  </a:moveTo>
                  <a:cubicBezTo>
                    <a:pt x="21420" y="13059"/>
                    <a:pt x="21420" y="13178"/>
                    <a:pt x="21396" y="13273"/>
                  </a:cubicBezTo>
                  <a:cubicBezTo>
                    <a:pt x="20658" y="13690"/>
                    <a:pt x="20003" y="14381"/>
                    <a:pt x="19336" y="14881"/>
                  </a:cubicBezTo>
                  <a:cubicBezTo>
                    <a:pt x="18705" y="15357"/>
                    <a:pt x="18062" y="15821"/>
                    <a:pt x="17407" y="16286"/>
                  </a:cubicBezTo>
                  <a:cubicBezTo>
                    <a:pt x="17145" y="16274"/>
                    <a:pt x="16872" y="16226"/>
                    <a:pt x="16598" y="16178"/>
                  </a:cubicBezTo>
                  <a:cubicBezTo>
                    <a:pt x="16467" y="16155"/>
                    <a:pt x="16336" y="16107"/>
                    <a:pt x="16217" y="16071"/>
                  </a:cubicBezTo>
                  <a:cubicBezTo>
                    <a:pt x="17979" y="15381"/>
                    <a:pt x="19467" y="14154"/>
                    <a:pt x="20979" y="13023"/>
                  </a:cubicBezTo>
                  <a:cubicBezTo>
                    <a:pt x="21015" y="13095"/>
                    <a:pt x="21086" y="13178"/>
                    <a:pt x="21194" y="13178"/>
                  </a:cubicBezTo>
                  <a:cubicBezTo>
                    <a:pt x="21336" y="13178"/>
                    <a:pt x="21420" y="13071"/>
                    <a:pt x="21420" y="12952"/>
                  </a:cubicBezTo>
                  <a:close/>
                  <a:moveTo>
                    <a:pt x="21384" y="13904"/>
                  </a:moveTo>
                  <a:cubicBezTo>
                    <a:pt x="21384" y="14083"/>
                    <a:pt x="21372" y="14261"/>
                    <a:pt x="21372" y="14440"/>
                  </a:cubicBezTo>
                  <a:cubicBezTo>
                    <a:pt x="20955" y="14666"/>
                    <a:pt x="20563" y="15023"/>
                    <a:pt x="20229" y="15285"/>
                  </a:cubicBezTo>
                  <a:cubicBezTo>
                    <a:pt x="19777" y="15631"/>
                    <a:pt x="19301" y="15940"/>
                    <a:pt x="18884" y="16309"/>
                  </a:cubicBezTo>
                  <a:lnTo>
                    <a:pt x="18003" y="16309"/>
                  </a:lnTo>
                  <a:cubicBezTo>
                    <a:pt x="18634" y="15928"/>
                    <a:pt x="19241" y="15524"/>
                    <a:pt x="19836" y="15083"/>
                  </a:cubicBezTo>
                  <a:cubicBezTo>
                    <a:pt x="20324" y="14702"/>
                    <a:pt x="20920" y="14333"/>
                    <a:pt x="21384" y="13904"/>
                  </a:cubicBezTo>
                  <a:close/>
                  <a:moveTo>
                    <a:pt x="21372" y="15095"/>
                  </a:moveTo>
                  <a:cubicBezTo>
                    <a:pt x="21372" y="15535"/>
                    <a:pt x="21372" y="15976"/>
                    <a:pt x="21360" y="16417"/>
                  </a:cubicBezTo>
                  <a:cubicBezTo>
                    <a:pt x="21268" y="16338"/>
                    <a:pt x="21158" y="16294"/>
                    <a:pt x="21047" y="16294"/>
                  </a:cubicBezTo>
                  <a:cubicBezTo>
                    <a:pt x="20972" y="16294"/>
                    <a:pt x="20896" y="16314"/>
                    <a:pt x="20825" y="16357"/>
                  </a:cubicBezTo>
                  <a:cubicBezTo>
                    <a:pt x="20801" y="16345"/>
                    <a:pt x="20777" y="16333"/>
                    <a:pt x="20741" y="16333"/>
                  </a:cubicBezTo>
                  <a:cubicBezTo>
                    <a:pt x="20622" y="16333"/>
                    <a:pt x="20527" y="16333"/>
                    <a:pt x="20408" y="16309"/>
                  </a:cubicBezTo>
                  <a:cubicBezTo>
                    <a:pt x="20598" y="16166"/>
                    <a:pt x="20777" y="15988"/>
                    <a:pt x="20920" y="15809"/>
                  </a:cubicBezTo>
                  <a:lnTo>
                    <a:pt x="20920" y="15809"/>
                  </a:lnTo>
                  <a:cubicBezTo>
                    <a:pt x="20860" y="15916"/>
                    <a:pt x="20920" y="16155"/>
                    <a:pt x="21134" y="16155"/>
                  </a:cubicBezTo>
                  <a:cubicBezTo>
                    <a:pt x="21420" y="16155"/>
                    <a:pt x="21432" y="15702"/>
                    <a:pt x="21134" y="15702"/>
                  </a:cubicBezTo>
                  <a:cubicBezTo>
                    <a:pt x="21075" y="15702"/>
                    <a:pt x="21027" y="15738"/>
                    <a:pt x="20979" y="15762"/>
                  </a:cubicBezTo>
                  <a:cubicBezTo>
                    <a:pt x="21027" y="15714"/>
                    <a:pt x="21075" y="15678"/>
                    <a:pt x="21098" y="15631"/>
                  </a:cubicBezTo>
                  <a:cubicBezTo>
                    <a:pt x="21166" y="15543"/>
                    <a:pt x="21076" y="15448"/>
                    <a:pt x="20995" y="15448"/>
                  </a:cubicBezTo>
                  <a:cubicBezTo>
                    <a:pt x="20977" y="15448"/>
                    <a:pt x="20959" y="15453"/>
                    <a:pt x="20944" y="15464"/>
                  </a:cubicBezTo>
                  <a:cubicBezTo>
                    <a:pt x="20551" y="15678"/>
                    <a:pt x="20205" y="16000"/>
                    <a:pt x="19884" y="16309"/>
                  </a:cubicBezTo>
                  <a:lnTo>
                    <a:pt x="19515" y="16309"/>
                  </a:lnTo>
                  <a:cubicBezTo>
                    <a:pt x="19896" y="16071"/>
                    <a:pt x="20265" y="15821"/>
                    <a:pt x="20646" y="15571"/>
                  </a:cubicBezTo>
                  <a:cubicBezTo>
                    <a:pt x="20860" y="15416"/>
                    <a:pt x="21134" y="15250"/>
                    <a:pt x="21372" y="15095"/>
                  </a:cubicBezTo>
                  <a:close/>
                  <a:moveTo>
                    <a:pt x="21360" y="16750"/>
                  </a:moveTo>
                  <a:lnTo>
                    <a:pt x="21360" y="17190"/>
                  </a:lnTo>
                  <a:cubicBezTo>
                    <a:pt x="21339" y="17158"/>
                    <a:pt x="21301" y="17141"/>
                    <a:pt x="21261" y="17141"/>
                  </a:cubicBezTo>
                  <a:cubicBezTo>
                    <a:pt x="21212" y="17141"/>
                    <a:pt x="21160" y="17167"/>
                    <a:pt x="21134" y="17226"/>
                  </a:cubicBezTo>
                  <a:lnTo>
                    <a:pt x="21134" y="17238"/>
                  </a:lnTo>
                  <a:cubicBezTo>
                    <a:pt x="21134" y="17107"/>
                    <a:pt x="21122" y="16952"/>
                    <a:pt x="21098" y="16821"/>
                  </a:cubicBezTo>
                  <a:cubicBezTo>
                    <a:pt x="21194" y="16809"/>
                    <a:pt x="21277" y="16786"/>
                    <a:pt x="21360" y="16750"/>
                  </a:cubicBezTo>
                  <a:close/>
                  <a:moveTo>
                    <a:pt x="20860" y="19393"/>
                  </a:moveTo>
                  <a:cubicBezTo>
                    <a:pt x="20896" y="19393"/>
                    <a:pt x="20932" y="19405"/>
                    <a:pt x="20967" y="19405"/>
                  </a:cubicBezTo>
                  <a:cubicBezTo>
                    <a:pt x="20884" y="19619"/>
                    <a:pt x="20789" y="19810"/>
                    <a:pt x="20717" y="20024"/>
                  </a:cubicBezTo>
                  <a:cubicBezTo>
                    <a:pt x="20765" y="19810"/>
                    <a:pt x="20825" y="19607"/>
                    <a:pt x="20860" y="19393"/>
                  </a:cubicBezTo>
                  <a:close/>
                  <a:moveTo>
                    <a:pt x="33719" y="21822"/>
                  </a:moveTo>
                  <a:cubicBezTo>
                    <a:pt x="33731" y="21846"/>
                    <a:pt x="33767" y="21870"/>
                    <a:pt x="33779" y="21893"/>
                  </a:cubicBezTo>
                  <a:cubicBezTo>
                    <a:pt x="33767" y="21881"/>
                    <a:pt x="33743" y="21881"/>
                    <a:pt x="33719" y="21870"/>
                  </a:cubicBezTo>
                  <a:lnTo>
                    <a:pt x="33719" y="21822"/>
                  </a:lnTo>
                  <a:close/>
                  <a:moveTo>
                    <a:pt x="33814" y="21453"/>
                  </a:moveTo>
                  <a:lnTo>
                    <a:pt x="33814" y="21453"/>
                  </a:lnTo>
                  <a:cubicBezTo>
                    <a:pt x="33945" y="21536"/>
                    <a:pt x="34100" y="21608"/>
                    <a:pt x="34243" y="21691"/>
                  </a:cubicBezTo>
                  <a:cubicBezTo>
                    <a:pt x="34219" y="21727"/>
                    <a:pt x="34219" y="21786"/>
                    <a:pt x="34255" y="21834"/>
                  </a:cubicBezTo>
                  <a:cubicBezTo>
                    <a:pt x="34362" y="21953"/>
                    <a:pt x="34481" y="22084"/>
                    <a:pt x="34588" y="22203"/>
                  </a:cubicBezTo>
                  <a:cubicBezTo>
                    <a:pt x="34517" y="22179"/>
                    <a:pt x="34421" y="22143"/>
                    <a:pt x="34350" y="22120"/>
                  </a:cubicBezTo>
                  <a:cubicBezTo>
                    <a:pt x="34362" y="22084"/>
                    <a:pt x="34350" y="22072"/>
                    <a:pt x="34326" y="22048"/>
                  </a:cubicBezTo>
                  <a:cubicBezTo>
                    <a:pt x="34183" y="21834"/>
                    <a:pt x="33993" y="21643"/>
                    <a:pt x="33814" y="21453"/>
                  </a:cubicBezTo>
                  <a:close/>
                  <a:moveTo>
                    <a:pt x="34671" y="21870"/>
                  </a:moveTo>
                  <a:cubicBezTo>
                    <a:pt x="34814" y="21929"/>
                    <a:pt x="34957" y="21965"/>
                    <a:pt x="35088" y="22012"/>
                  </a:cubicBezTo>
                  <a:cubicBezTo>
                    <a:pt x="35076" y="22048"/>
                    <a:pt x="35064" y="22072"/>
                    <a:pt x="35088" y="22120"/>
                  </a:cubicBezTo>
                  <a:cubicBezTo>
                    <a:pt x="35172" y="22227"/>
                    <a:pt x="35255" y="22346"/>
                    <a:pt x="35362" y="22465"/>
                  </a:cubicBezTo>
                  <a:cubicBezTo>
                    <a:pt x="35267" y="22441"/>
                    <a:pt x="35195" y="22417"/>
                    <a:pt x="35124" y="22382"/>
                  </a:cubicBezTo>
                  <a:cubicBezTo>
                    <a:pt x="34993" y="22191"/>
                    <a:pt x="34838" y="22024"/>
                    <a:pt x="34671" y="21870"/>
                  </a:cubicBezTo>
                  <a:close/>
                  <a:moveTo>
                    <a:pt x="33779" y="15119"/>
                  </a:moveTo>
                  <a:cubicBezTo>
                    <a:pt x="35407" y="16556"/>
                    <a:pt x="37339" y="17178"/>
                    <a:pt x="39333" y="17178"/>
                  </a:cubicBezTo>
                  <a:cubicBezTo>
                    <a:pt x="40445" y="17178"/>
                    <a:pt x="41576" y="16985"/>
                    <a:pt x="42684" y="16631"/>
                  </a:cubicBezTo>
                  <a:cubicBezTo>
                    <a:pt x="42708" y="16631"/>
                    <a:pt x="42744" y="16631"/>
                    <a:pt x="42768" y="16607"/>
                  </a:cubicBezTo>
                  <a:cubicBezTo>
                    <a:pt x="42780" y="16607"/>
                    <a:pt x="42780" y="16595"/>
                    <a:pt x="42803" y="16595"/>
                  </a:cubicBezTo>
                  <a:cubicBezTo>
                    <a:pt x="42851" y="16583"/>
                    <a:pt x="42911" y="16571"/>
                    <a:pt x="42946" y="16547"/>
                  </a:cubicBezTo>
                  <a:lnTo>
                    <a:pt x="42946" y="16547"/>
                  </a:lnTo>
                  <a:cubicBezTo>
                    <a:pt x="42815" y="18167"/>
                    <a:pt x="42744" y="19798"/>
                    <a:pt x="42696" y="21429"/>
                  </a:cubicBezTo>
                  <a:cubicBezTo>
                    <a:pt x="42684" y="21381"/>
                    <a:pt x="42649" y="21358"/>
                    <a:pt x="42589" y="21358"/>
                  </a:cubicBezTo>
                  <a:cubicBezTo>
                    <a:pt x="42307" y="21334"/>
                    <a:pt x="42022" y="21326"/>
                    <a:pt x="41735" y="21326"/>
                  </a:cubicBezTo>
                  <a:cubicBezTo>
                    <a:pt x="41160" y="21326"/>
                    <a:pt x="40581" y="21358"/>
                    <a:pt x="40017" y="21358"/>
                  </a:cubicBezTo>
                  <a:cubicBezTo>
                    <a:pt x="39851" y="21358"/>
                    <a:pt x="39851" y="21608"/>
                    <a:pt x="40017" y="21608"/>
                  </a:cubicBezTo>
                  <a:cubicBezTo>
                    <a:pt x="40531" y="21622"/>
                    <a:pt x="41058" y="21645"/>
                    <a:pt x="41582" y="21645"/>
                  </a:cubicBezTo>
                  <a:cubicBezTo>
                    <a:pt x="41920" y="21645"/>
                    <a:pt x="42257" y="21636"/>
                    <a:pt x="42589" y="21608"/>
                  </a:cubicBezTo>
                  <a:cubicBezTo>
                    <a:pt x="42649" y="21608"/>
                    <a:pt x="42684" y="21584"/>
                    <a:pt x="42696" y="21536"/>
                  </a:cubicBezTo>
                  <a:lnTo>
                    <a:pt x="42696" y="21536"/>
                  </a:lnTo>
                  <a:cubicBezTo>
                    <a:pt x="42684" y="21881"/>
                    <a:pt x="42684" y="22227"/>
                    <a:pt x="42684" y="22548"/>
                  </a:cubicBezTo>
                  <a:cubicBezTo>
                    <a:pt x="39636" y="22274"/>
                    <a:pt x="36672" y="22203"/>
                    <a:pt x="33743" y="21250"/>
                  </a:cubicBezTo>
                  <a:cubicBezTo>
                    <a:pt x="33767" y="20691"/>
                    <a:pt x="33767" y="20119"/>
                    <a:pt x="33767" y="19560"/>
                  </a:cubicBezTo>
                  <a:cubicBezTo>
                    <a:pt x="33755" y="18119"/>
                    <a:pt x="33386" y="16524"/>
                    <a:pt x="33779" y="15119"/>
                  </a:cubicBezTo>
                  <a:close/>
                  <a:moveTo>
                    <a:pt x="35338" y="22084"/>
                  </a:moveTo>
                  <a:cubicBezTo>
                    <a:pt x="35774" y="22199"/>
                    <a:pt x="36216" y="22286"/>
                    <a:pt x="36664" y="22360"/>
                  </a:cubicBezTo>
                  <a:lnTo>
                    <a:pt x="36664" y="22360"/>
                  </a:lnTo>
                  <a:cubicBezTo>
                    <a:pt x="36609" y="22372"/>
                    <a:pt x="36559" y="22439"/>
                    <a:pt x="36600" y="22489"/>
                  </a:cubicBezTo>
                  <a:cubicBezTo>
                    <a:pt x="36684" y="22608"/>
                    <a:pt x="36791" y="22751"/>
                    <a:pt x="36910" y="22905"/>
                  </a:cubicBezTo>
                  <a:cubicBezTo>
                    <a:pt x="36791" y="22870"/>
                    <a:pt x="36672" y="22846"/>
                    <a:pt x="36565" y="22810"/>
                  </a:cubicBezTo>
                  <a:cubicBezTo>
                    <a:pt x="36517" y="22774"/>
                    <a:pt x="36481" y="22739"/>
                    <a:pt x="36410" y="22691"/>
                  </a:cubicBezTo>
                  <a:cubicBezTo>
                    <a:pt x="36255" y="22560"/>
                    <a:pt x="36112" y="22393"/>
                    <a:pt x="35981" y="22251"/>
                  </a:cubicBezTo>
                  <a:cubicBezTo>
                    <a:pt x="35974" y="22240"/>
                    <a:pt x="35965" y="22236"/>
                    <a:pt x="35955" y="22236"/>
                  </a:cubicBezTo>
                  <a:cubicBezTo>
                    <a:pt x="35929" y="22236"/>
                    <a:pt x="35901" y="22264"/>
                    <a:pt x="35910" y="22298"/>
                  </a:cubicBezTo>
                  <a:cubicBezTo>
                    <a:pt x="35957" y="22429"/>
                    <a:pt x="36017" y="22560"/>
                    <a:pt x="36100" y="22691"/>
                  </a:cubicBezTo>
                  <a:lnTo>
                    <a:pt x="35791" y="22608"/>
                  </a:lnTo>
                  <a:cubicBezTo>
                    <a:pt x="35731" y="22536"/>
                    <a:pt x="35660" y="22477"/>
                    <a:pt x="35600" y="22393"/>
                  </a:cubicBezTo>
                  <a:cubicBezTo>
                    <a:pt x="35505" y="22298"/>
                    <a:pt x="35422" y="22191"/>
                    <a:pt x="35338" y="22084"/>
                  </a:cubicBezTo>
                  <a:close/>
                  <a:moveTo>
                    <a:pt x="42137" y="22977"/>
                  </a:moveTo>
                  <a:cubicBezTo>
                    <a:pt x="42113" y="23013"/>
                    <a:pt x="42113" y="23013"/>
                    <a:pt x="42101" y="23024"/>
                  </a:cubicBezTo>
                  <a:cubicBezTo>
                    <a:pt x="42101" y="23013"/>
                    <a:pt x="42089" y="23001"/>
                    <a:pt x="42065" y="22977"/>
                  </a:cubicBezTo>
                  <a:close/>
                  <a:moveTo>
                    <a:pt x="36717" y="22369"/>
                  </a:moveTo>
                  <a:cubicBezTo>
                    <a:pt x="36900" y="22398"/>
                    <a:pt x="37083" y="22426"/>
                    <a:pt x="37267" y="22453"/>
                  </a:cubicBezTo>
                  <a:cubicBezTo>
                    <a:pt x="37374" y="22655"/>
                    <a:pt x="37553" y="22929"/>
                    <a:pt x="37755" y="23084"/>
                  </a:cubicBezTo>
                  <a:cubicBezTo>
                    <a:pt x="37636" y="23060"/>
                    <a:pt x="37529" y="23036"/>
                    <a:pt x="37434" y="23013"/>
                  </a:cubicBezTo>
                  <a:cubicBezTo>
                    <a:pt x="37338" y="22917"/>
                    <a:pt x="37219" y="22846"/>
                    <a:pt x="37136" y="22774"/>
                  </a:cubicBezTo>
                  <a:cubicBezTo>
                    <a:pt x="36981" y="22655"/>
                    <a:pt x="36850" y="22524"/>
                    <a:pt x="36731" y="22382"/>
                  </a:cubicBezTo>
                  <a:cubicBezTo>
                    <a:pt x="36727" y="22376"/>
                    <a:pt x="36722" y="22372"/>
                    <a:pt x="36717" y="22369"/>
                  </a:cubicBezTo>
                  <a:close/>
                  <a:moveTo>
                    <a:pt x="40005" y="22882"/>
                  </a:moveTo>
                  <a:lnTo>
                    <a:pt x="40005" y="22882"/>
                  </a:lnTo>
                  <a:cubicBezTo>
                    <a:pt x="40089" y="22894"/>
                    <a:pt x="40172" y="22894"/>
                    <a:pt x="40256" y="22905"/>
                  </a:cubicBezTo>
                  <a:cubicBezTo>
                    <a:pt x="40303" y="22953"/>
                    <a:pt x="40327" y="23001"/>
                    <a:pt x="40363" y="23036"/>
                  </a:cubicBezTo>
                  <a:cubicBezTo>
                    <a:pt x="40327" y="23036"/>
                    <a:pt x="40303" y="23072"/>
                    <a:pt x="40267" y="23096"/>
                  </a:cubicBezTo>
                  <a:cubicBezTo>
                    <a:pt x="40266" y="23098"/>
                    <a:pt x="40264" y="23099"/>
                    <a:pt x="40261" y="23099"/>
                  </a:cubicBezTo>
                  <a:cubicBezTo>
                    <a:pt x="40233" y="23099"/>
                    <a:pt x="40124" y="23000"/>
                    <a:pt x="40005" y="22882"/>
                  </a:cubicBezTo>
                  <a:close/>
                  <a:moveTo>
                    <a:pt x="42684" y="22965"/>
                  </a:moveTo>
                  <a:lnTo>
                    <a:pt x="42684" y="23084"/>
                  </a:lnTo>
                  <a:cubicBezTo>
                    <a:pt x="42637" y="23084"/>
                    <a:pt x="42613" y="23084"/>
                    <a:pt x="42577" y="23120"/>
                  </a:cubicBezTo>
                  <a:lnTo>
                    <a:pt x="42565" y="23132"/>
                  </a:lnTo>
                  <a:lnTo>
                    <a:pt x="42339" y="23001"/>
                  </a:lnTo>
                  <a:cubicBezTo>
                    <a:pt x="42458" y="23001"/>
                    <a:pt x="42577" y="22977"/>
                    <a:pt x="42684" y="22965"/>
                  </a:cubicBezTo>
                  <a:close/>
                  <a:moveTo>
                    <a:pt x="40696" y="22953"/>
                  </a:moveTo>
                  <a:cubicBezTo>
                    <a:pt x="40767" y="22953"/>
                    <a:pt x="40803" y="22965"/>
                    <a:pt x="40863" y="22965"/>
                  </a:cubicBezTo>
                  <a:cubicBezTo>
                    <a:pt x="40910" y="23013"/>
                    <a:pt x="40946" y="23072"/>
                    <a:pt x="40970" y="23132"/>
                  </a:cubicBezTo>
                  <a:cubicBezTo>
                    <a:pt x="40958" y="23132"/>
                    <a:pt x="40946" y="23132"/>
                    <a:pt x="40910" y="23144"/>
                  </a:cubicBezTo>
                  <a:cubicBezTo>
                    <a:pt x="40839" y="23084"/>
                    <a:pt x="40779" y="23013"/>
                    <a:pt x="40696" y="22953"/>
                  </a:cubicBezTo>
                  <a:close/>
                  <a:moveTo>
                    <a:pt x="41268" y="22977"/>
                  </a:moveTo>
                  <a:cubicBezTo>
                    <a:pt x="41387" y="22977"/>
                    <a:pt x="41506" y="23001"/>
                    <a:pt x="41625" y="23001"/>
                  </a:cubicBezTo>
                  <a:cubicBezTo>
                    <a:pt x="41684" y="23072"/>
                    <a:pt x="41708" y="23251"/>
                    <a:pt x="41672" y="23263"/>
                  </a:cubicBezTo>
                  <a:cubicBezTo>
                    <a:pt x="41660" y="23263"/>
                    <a:pt x="41470" y="23132"/>
                    <a:pt x="41470" y="23132"/>
                  </a:cubicBezTo>
                  <a:cubicBezTo>
                    <a:pt x="41399" y="23084"/>
                    <a:pt x="41339" y="23024"/>
                    <a:pt x="41268" y="22977"/>
                  </a:cubicBezTo>
                  <a:close/>
                  <a:moveTo>
                    <a:pt x="37636" y="22524"/>
                  </a:moveTo>
                  <a:lnTo>
                    <a:pt x="37946" y="22560"/>
                  </a:lnTo>
                  <a:cubicBezTo>
                    <a:pt x="38041" y="22679"/>
                    <a:pt x="38136" y="22798"/>
                    <a:pt x="38243" y="22905"/>
                  </a:cubicBezTo>
                  <a:cubicBezTo>
                    <a:pt x="38386" y="23036"/>
                    <a:pt x="38553" y="23215"/>
                    <a:pt x="38767" y="23215"/>
                  </a:cubicBezTo>
                  <a:cubicBezTo>
                    <a:pt x="38874" y="23215"/>
                    <a:pt x="38934" y="23096"/>
                    <a:pt x="38886" y="23013"/>
                  </a:cubicBezTo>
                  <a:cubicBezTo>
                    <a:pt x="38791" y="22846"/>
                    <a:pt x="38601" y="22786"/>
                    <a:pt x="38470" y="22703"/>
                  </a:cubicBezTo>
                  <a:cubicBezTo>
                    <a:pt x="38434" y="22679"/>
                    <a:pt x="38422" y="22655"/>
                    <a:pt x="38398" y="22643"/>
                  </a:cubicBezTo>
                  <a:lnTo>
                    <a:pt x="38398" y="22643"/>
                  </a:lnTo>
                  <a:cubicBezTo>
                    <a:pt x="38553" y="22667"/>
                    <a:pt x="38708" y="22679"/>
                    <a:pt x="38874" y="22715"/>
                  </a:cubicBezTo>
                  <a:cubicBezTo>
                    <a:pt x="39017" y="22905"/>
                    <a:pt x="39184" y="23120"/>
                    <a:pt x="39363" y="23215"/>
                  </a:cubicBezTo>
                  <a:cubicBezTo>
                    <a:pt x="39383" y="23226"/>
                    <a:pt x="39402" y="23231"/>
                    <a:pt x="39421" y="23231"/>
                  </a:cubicBezTo>
                  <a:cubicBezTo>
                    <a:pt x="39504" y="23231"/>
                    <a:pt x="39568" y="23138"/>
                    <a:pt x="39529" y="23060"/>
                  </a:cubicBezTo>
                  <a:cubicBezTo>
                    <a:pt x="39482" y="22953"/>
                    <a:pt x="39410" y="22858"/>
                    <a:pt x="39327" y="22774"/>
                  </a:cubicBezTo>
                  <a:lnTo>
                    <a:pt x="39327" y="22774"/>
                  </a:lnTo>
                  <a:cubicBezTo>
                    <a:pt x="39386" y="22786"/>
                    <a:pt x="39446" y="22786"/>
                    <a:pt x="39505" y="22798"/>
                  </a:cubicBezTo>
                  <a:cubicBezTo>
                    <a:pt x="39660" y="23013"/>
                    <a:pt x="39827" y="23215"/>
                    <a:pt x="40017" y="23358"/>
                  </a:cubicBezTo>
                  <a:cubicBezTo>
                    <a:pt x="39363" y="23310"/>
                    <a:pt x="38708" y="23239"/>
                    <a:pt x="38065" y="23132"/>
                  </a:cubicBezTo>
                  <a:cubicBezTo>
                    <a:pt x="38112" y="23120"/>
                    <a:pt x="38124" y="23084"/>
                    <a:pt x="38112" y="23036"/>
                  </a:cubicBezTo>
                  <a:cubicBezTo>
                    <a:pt x="38065" y="22882"/>
                    <a:pt x="37934" y="22834"/>
                    <a:pt x="37815" y="22727"/>
                  </a:cubicBezTo>
                  <a:cubicBezTo>
                    <a:pt x="37743" y="22667"/>
                    <a:pt x="37672" y="22596"/>
                    <a:pt x="37600" y="22524"/>
                  </a:cubicBezTo>
                  <a:close/>
                  <a:moveTo>
                    <a:pt x="40529" y="23251"/>
                  </a:moveTo>
                  <a:cubicBezTo>
                    <a:pt x="40565" y="23310"/>
                    <a:pt x="40613" y="23358"/>
                    <a:pt x="40672" y="23417"/>
                  </a:cubicBezTo>
                  <a:cubicBezTo>
                    <a:pt x="40601" y="23417"/>
                    <a:pt x="40529" y="23417"/>
                    <a:pt x="40446" y="23394"/>
                  </a:cubicBezTo>
                  <a:cubicBezTo>
                    <a:pt x="40494" y="23370"/>
                    <a:pt x="40529" y="23310"/>
                    <a:pt x="40529" y="23251"/>
                  </a:cubicBezTo>
                  <a:close/>
                  <a:moveTo>
                    <a:pt x="41148" y="23382"/>
                  </a:moveTo>
                  <a:cubicBezTo>
                    <a:pt x="41160" y="23394"/>
                    <a:pt x="41160" y="23417"/>
                    <a:pt x="41184" y="23429"/>
                  </a:cubicBezTo>
                  <a:lnTo>
                    <a:pt x="41137" y="23429"/>
                  </a:lnTo>
                  <a:cubicBezTo>
                    <a:pt x="41137" y="23417"/>
                    <a:pt x="41148" y="23394"/>
                    <a:pt x="41148" y="23382"/>
                  </a:cubicBezTo>
                  <a:close/>
                  <a:moveTo>
                    <a:pt x="33540" y="24215"/>
                  </a:moveTo>
                  <a:cubicBezTo>
                    <a:pt x="33588" y="24287"/>
                    <a:pt x="33636" y="24346"/>
                    <a:pt x="33683" y="24406"/>
                  </a:cubicBezTo>
                  <a:cubicBezTo>
                    <a:pt x="33659" y="24406"/>
                    <a:pt x="33636" y="24429"/>
                    <a:pt x="33636" y="24453"/>
                  </a:cubicBezTo>
                  <a:lnTo>
                    <a:pt x="33540" y="24763"/>
                  </a:lnTo>
                  <a:cubicBezTo>
                    <a:pt x="33528" y="24584"/>
                    <a:pt x="33528" y="24406"/>
                    <a:pt x="33540" y="24215"/>
                  </a:cubicBezTo>
                  <a:close/>
                  <a:moveTo>
                    <a:pt x="33755" y="24525"/>
                  </a:moveTo>
                  <a:cubicBezTo>
                    <a:pt x="33862" y="24632"/>
                    <a:pt x="33957" y="24751"/>
                    <a:pt x="34100" y="24858"/>
                  </a:cubicBezTo>
                  <a:cubicBezTo>
                    <a:pt x="34076" y="24858"/>
                    <a:pt x="34064" y="24870"/>
                    <a:pt x="34052" y="24882"/>
                  </a:cubicBezTo>
                  <a:cubicBezTo>
                    <a:pt x="33874" y="25215"/>
                    <a:pt x="33695" y="25560"/>
                    <a:pt x="33528" y="25918"/>
                  </a:cubicBezTo>
                  <a:lnTo>
                    <a:pt x="33528" y="25513"/>
                  </a:lnTo>
                  <a:lnTo>
                    <a:pt x="33755" y="24525"/>
                  </a:lnTo>
                  <a:close/>
                  <a:moveTo>
                    <a:pt x="33707" y="22120"/>
                  </a:moveTo>
                  <a:cubicBezTo>
                    <a:pt x="35709" y="23302"/>
                    <a:pt x="38257" y="24018"/>
                    <a:pt x="40684" y="24018"/>
                  </a:cubicBezTo>
                  <a:cubicBezTo>
                    <a:pt x="41361" y="24018"/>
                    <a:pt x="42029" y="23963"/>
                    <a:pt x="42672" y="23846"/>
                  </a:cubicBezTo>
                  <a:lnTo>
                    <a:pt x="42672" y="25894"/>
                  </a:lnTo>
                  <a:cubicBezTo>
                    <a:pt x="41862" y="26029"/>
                    <a:pt x="40891" y="26120"/>
                    <a:pt x="39879" y="26120"/>
                  </a:cubicBezTo>
                  <a:cubicBezTo>
                    <a:pt x="38660" y="26120"/>
                    <a:pt x="37381" y="25988"/>
                    <a:pt x="36243" y="25644"/>
                  </a:cubicBezTo>
                  <a:cubicBezTo>
                    <a:pt x="36218" y="25627"/>
                    <a:pt x="36187" y="25610"/>
                    <a:pt x="36158" y="25610"/>
                  </a:cubicBezTo>
                  <a:cubicBezTo>
                    <a:pt x="36146" y="25610"/>
                    <a:pt x="36135" y="25613"/>
                    <a:pt x="36124" y="25620"/>
                  </a:cubicBezTo>
                  <a:cubicBezTo>
                    <a:pt x="35791" y="25513"/>
                    <a:pt x="35481" y="25394"/>
                    <a:pt x="35183" y="25239"/>
                  </a:cubicBezTo>
                  <a:cubicBezTo>
                    <a:pt x="35172" y="25227"/>
                    <a:pt x="35148" y="25227"/>
                    <a:pt x="35136" y="25227"/>
                  </a:cubicBezTo>
                  <a:cubicBezTo>
                    <a:pt x="34493" y="24918"/>
                    <a:pt x="33945" y="24513"/>
                    <a:pt x="33528" y="23989"/>
                  </a:cubicBezTo>
                  <a:cubicBezTo>
                    <a:pt x="33528" y="23989"/>
                    <a:pt x="33517" y="23989"/>
                    <a:pt x="33517" y="23977"/>
                  </a:cubicBezTo>
                  <a:cubicBezTo>
                    <a:pt x="33624" y="23358"/>
                    <a:pt x="33683" y="22739"/>
                    <a:pt x="33707" y="22120"/>
                  </a:cubicBezTo>
                  <a:close/>
                  <a:moveTo>
                    <a:pt x="34195" y="24929"/>
                  </a:moveTo>
                  <a:cubicBezTo>
                    <a:pt x="34421" y="25096"/>
                    <a:pt x="34671" y="25239"/>
                    <a:pt x="34957" y="25382"/>
                  </a:cubicBezTo>
                  <a:cubicBezTo>
                    <a:pt x="34683" y="26061"/>
                    <a:pt x="34326" y="26692"/>
                    <a:pt x="34017" y="27346"/>
                  </a:cubicBezTo>
                  <a:cubicBezTo>
                    <a:pt x="33909" y="27299"/>
                    <a:pt x="33826" y="27239"/>
                    <a:pt x="33719" y="27192"/>
                  </a:cubicBezTo>
                  <a:cubicBezTo>
                    <a:pt x="33933" y="26656"/>
                    <a:pt x="34136" y="26120"/>
                    <a:pt x="34433" y="25620"/>
                  </a:cubicBezTo>
                  <a:cubicBezTo>
                    <a:pt x="34459" y="25586"/>
                    <a:pt x="34430" y="25553"/>
                    <a:pt x="34399" y="25553"/>
                  </a:cubicBezTo>
                  <a:cubicBezTo>
                    <a:pt x="34386" y="25553"/>
                    <a:pt x="34372" y="25558"/>
                    <a:pt x="34362" y="25572"/>
                  </a:cubicBezTo>
                  <a:cubicBezTo>
                    <a:pt x="34064" y="26013"/>
                    <a:pt x="33755" y="26513"/>
                    <a:pt x="33517" y="27025"/>
                  </a:cubicBezTo>
                  <a:lnTo>
                    <a:pt x="33517" y="26656"/>
                  </a:lnTo>
                  <a:cubicBezTo>
                    <a:pt x="33719" y="26096"/>
                    <a:pt x="33921" y="25525"/>
                    <a:pt x="34195" y="24977"/>
                  </a:cubicBezTo>
                  <a:lnTo>
                    <a:pt x="34195" y="24929"/>
                  </a:lnTo>
                  <a:close/>
                  <a:moveTo>
                    <a:pt x="35195" y="25477"/>
                  </a:moveTo>
                  <a:cubicBezTo>
                    <a:pt x="35291" y="25525"/>
                    <a:pt x="35374" y="25560"/>
                    <a:pt x="35469" y="25584"/>
                  </a:cubicBezTo>
                  <a:cubicBezTo>
                    <a:pt x="35267" y="25977"/>
                    <a:pt x="35076" y="26370"/>
                    <a:pt x="34886" y="26763"/>
                  </a:cubicBezTo>
                  <a:cubicBezTo>
                    <a:pt x="34743" y="27025"/>
                    <a:pt x="34600" y="27287"/>
                    <a:pt x="34481" y="27561"/>
                  </a:cubicBezTo>
                  <a:cubicBezTo>
                    <a:pt x="34421" y="27549"/>
                    <a:pt x="34350" y="27501"/>
                    <a:pt x="34279" y="27477"/>
                  </a:cubicBezTo>
                  <a:cubicBezTo>
                    <a:pt x="34648" y="26846"/>
                    <a:pt x="34933" y="26156"/>
                    <a:pt x="35195" y="25477"/>
                  </a:cubicBezTo>
                  <a:close/>
                  <a:moveTo>
                    <a:pt x="33600" y="27477"/>
                  </a:moveTo>
                  <a:lnTo>
                    <a:pt x="33874" y="27656"/>
                  </a:lnTo>
                  <a:cubicBezTo>
                    <a:pt x="33862" y="27704"/>
                    <a:pt x="33826" y="27739"/>
                    <a:pt x="33802" y="27799"/>
                  </a:cubicBezTo>
                  <a:lnTo>
                    <a:pt x="33802" y="27835"/>
                  </a:lnTo>
                  <a:cubicBezTo>
                    <a:pt x="33707" y="27799"/>
                    <a:pt x="33624" y="27751"/>
                    <a:pt x="33517" y="27727"/>
                  </a:cubicBezTo>
                  <a:lnTo>
                    <a:pt x="33517" y="27668"/>
                  </a:lnTo>
                  <a:cubicBezTo>
                    <a:pt x="33540" y="27608"/>
                    <a:pt x="33576" y="27549"/>
                    <a:pt x="33600" y="27477"/>
                  </a:cubicBezTo>
                  <a:close/>
                  <a:moveTo>
                    <a:pt x="35672" y="25680"/>
                  </a:moveTo>
                  <a:cubicBezTo>
                    <a:pt x="35791" y="25715"/>
                    <a:pt x="35898" y="25751"/>
                    <a:pt x="36017" y="25799"/>
                  </a:cubicBezTo>
                  <a:cubicBezTo>
                    <a:pt x="35862" y="26120"/>
                    <a:pt x="35719" y="26465"/>
                    <a:pt x="35553" y="26787"/>
                  </a:cubicBezTo>
                  <a:cubicBezTo>
                    <a:pt x="35410" y="27120"/>
                    <a:pt x="35207" y="27442"/>
                    <a:pt x="35136" y="27799"/>
                  </a:cubicBezTo>
                  <a:cubicBezTo>
                    <a:pt x="35124" y="27846"/>
                    <a:pt x="35148" y="27882"/>
                    <a:pt x="35172" y="27894"/>
                  </a:cubicBezTo>
                  <a:cubicBezTo>
                    <a:pt x="35017" y="27835"/>
                    <a:pt x="34886" y="27763"/>
                    <a:pt x="34731" y="27704"/>
                  </a:cubicBezTo>
                  <a:cubicBezTo>
                    <a:pt x="34886" y="27418"/>
                    <a:pt x="35005" y="27108"/>
                    <a:pt x="35136" y="26823"/>
                  </a:cubicBezTo>
                  <a:cubicBezTo>
                    <a:pt x="35314" y="26430"/>
                    <a:pt x="35493" y="26061"/>
                    <a:pt x="35672" y="25680"/>
                  </a:cubicBezTo>
                  <a:close/>
                  <a:moveTo>
                    <a:pt x="36267" y="25858"/>
                  </a:moveTo>
                  <a:cubicBezTo>
                    <a:pt x="36446" y="25894"/>
                    <a:pt x="36612" y="25953"/>
                    <a:pt x="36779" y="25989"/>
                  </a:cubicBezTo>
                  <a:cubicBezTo>
                    <a:pt x="36553" y="26334"/>
                    <a:pt x="36338" y="26668"/>
                    <a:pt x="36148" y="27013"/>
                  </a:cubicBezTo>
                  <a:cubicBezTo>
                    <a:pt x="35969" y="27335"/>
                    <a:pt x="35719" y="27704"/>
                    <a:pt x="35648" y="28073"/>
                  </a:cubicBezTo>
                  <a:lnTo>
                    <a:pt x="35271" y="27907"/>
                  </a:lnTo>
                  <a:lnTo>
                    <a:pt x="35271" y="27907"/>
                  </a:lnTo>
                  <a:cubicBezTo>
                    <a:pt x="35285" y="27904"/>
                    <a:pt x="35302" y="27895"/>
                    <a:pt x="35314" y="27882"/>
                  </a:cubicBezTo>
                  <a:cubicBezTo>
                    <a:pt x="35541" y="27585"/>
                    <a:pt x="35660" y="27180"/>
                    <a:pt x="35826" y="26834"/>
                  </a:cubicBezTo>
                  <a:lnTo>
                    <a:pt x="36267" y="25858"/>
                  </a:lnTo>
                  <a:close/>
                  <a:moveTo>
                    <a:pt x="34076" y="27787"/>
                  </a:moveTo>
                  <a:cubicBezTo>
                    <a:pt x="34183" y="27846"/>
                    <a:pt x="34279" y="27906"/>
                    <a:pt x="34374" y="27966"/>
                  </a:cubicBezTo>
                  <a:cubicBezTo>
                    <a:pt x="34398" y="28001"/>
                    <a:pt x="34433" y="28025"/>
                    <a:pt x="34469" y="28025"/>
                  </a:cubicBezTo>
                  <a:cubicBezTo>
                    <a:pt x="34600" y="28097"/>
                    <a:pt x="34731" y="28156"/>
                    <a:pt x="34850" y="28216"/>
                  </a:cubicBezTo>
                  <a:cubicBezTo>
                    <a:pt x="34564" y="28120"/>
                    <a:pt x="34267" y="28013"/>
                    <a:pt x="33969" y="27906"/>
                  </a:cubicBezTo>
                  <a:cubicBezTo>
                    <a:pt x="34017" y="27882"/>
                    <a:pt x="34052" y="27823"/>
                    <a:pt x="34076" y="27787"/>
                  </a:cubicBezTo>
                  <a:close/>
                  <a:moveTo>
                    <a:pt x="36957" y="26061"/>
                  </a:moveTo>
                  <a:cubicBezTo>
                    <a:pt x="37041" y="26072"/>
                    <a:pt x="37136" y="26096"/>
                    <a:pt x="37219" y="26120"/>
                  </a:cubicBezTo>
                  <a:cubicBezTo>
                    <a:pt x="36993" y="26573"/>
                    <a:pt x="36779" y="27013"/>
                    <a:pt x="36553" y="27442"/>
                  </a:cubicBezTo>
                  <a:cubicBezTo>
                    <a:pt x="36398" y="27716"/>
                    <a:pt x="36219" y="28001"/>
                    <a:pt x="36076" y="28275"/>
                  </a:cubicBezTo>
                  <a:cubicBezTo>
                    <a:pt x="35981" y="28251"/>
                    <a:pt x="35898" y="28204"/>
                    <a:pt x="35803" y="28180"/>
                  </a:cubicBezTo>
                  <a:cubicBezTo>
                    <a:pt x="36029" y="27882"/>
                    <a:pt x="36160" y="27489"/>
                    <a:pt x="36326" y="27168"/>
                  </a:cubicBezTo>
                  <a:cubicBezTo>
                    <a:pt x="36517" y="26787"/>
                    <a:pt x="36731" y="26418"/>
                    <a:pt x="36957" y="26061"/>
                  </a:cubicBezTo>
                  <a:close/>
                  <a:moveTo>
                    <a:pt x="37434" y="26180"/>
                  </a:moveTo>
                  <a:cubicBezTo>
                    <a:pt x="37458" y="26180"/>
                    <a:pt x="37493" y="26192"/>
                    <a:pt x="37505" y="26192"/>
                  </a:cubicBezTo>
                  <a:cubicBezTo>
                    <a:pt x="38231" y="26370"/>
                    <a:pt x="38946" y="26477"/>
                    <a:pt x="39672" y="26537"/>
                  </a:cubicBezTo>
                  <a:cubicBezTo>
                    <a:pt x="39315" y="27346"/>
                    <a:pt x="38946" y="28144"/>
                    <a:pt x="38636" y="28978"/>
                  </a:cubicBezTo>
                  <a:cubicBezTo>
                    <a:pt x="38470" y="28954"/>
                    <a:pt x="38327" y="28918"/>
                    <a:pt x="38184" y="28894"/>
                  </a:cubicBezTo>
                  <a:cubicBezTo>
                    <a:pt x="38243" y="28751"/>
                    <a:pt x="38339" y="28549"/>
                    <a:pt x="38362" y="28454"/>
                  </a:cubicBezTo>
                  <a:cubicBezTo>
                    <a:pt x="38589" y="27894"/>
                    <a:pt x="38886" y="27358"/>
                    <a:pt x="39124" y="26787"/>
                  </a:cubicBezTo>
                  <a:cubicBezTo>
                    <a:pt x="39166" y="26687"/>
                    <a:pt x="39080" y="26599"/>
                    <a:pt x="39004" y="26599"/>
                  </a:cubicBezTo>
                  <a:cubicBezTo>
                    <a:pt x="38971" y="26599"/>
                    <a:pt x="38940" y="26616"/>
                    <a:pt x="38922" y="26656"/>
                  </a:cubicBezTo>
                  <a:cubicBezTo>
                    <a:pt x="38636" y="27287"/>
                    <a:pt x="38303" y="27882"/>
                    <a:pt x="38029" y="28501"/>
                  </a:cubicBezTo>
                  <a:cubicBezTo>
                    <a:pt x="37981" y="28597"/>
                    <a:pt x="37922" y="28692"/>
                    <a:pt x="37874" y="28811"/>
                  </a:cubicBezTo>
                  <a:lnTo>
                    <a:pt x="37862" y="28811"/>
                  </a:lnTo>
                  <a:cubicBezTo>
                    <a:pt x="37767" y="28799"/>
                    <a:pt x="37696" y="28775"/>
                    <a:pt x="37612" y="28751"/>
                  </a:cubicBezTo>
                  <a:cubicBezTo>
                    <a:pt x="37946" y="28061"/>
                    <a:pt x="38220" y="27311"/>
                    <a:pt x="38565" y="26596"/>
                  </a:cubicBezTo>
                  <a:cubicBezTo>
                    <a:pt x="38614" y="26497"/>
                    <a:pt x="38521" y="26398"/>
                    <a:pt x="38435" y="26398"/>
                  </a:cubicBezTo>
                  <a:cubicBezTo>
                    <a:pt x="38397" y="26398"/>
                    <a:pt x="38361" y="26418"/>
                    <a:pt x="38339" y="26465"/>
                  </a:cubicBezTo>
                  <a:cubicBezTo>
                    <a:pt x="37981" y="27180"/>
                    <a:pt x="37577" y="27918"/>
                    <a:pt x="37315" y="28668"/>
                  </a:cubicBezTo>
                  <a:lnTo>
                    <a:pt x="36993" y="28573"/>
                  </a:lnTo>
                  <a:cubicBezTo>
                    <a:pt x="37315" y="27954"/>
                    <a:pt x="37565" y="27263"/>
                    <a:pt x="37850" y="26632"/>
                  </a:cubicBezTo>
                  <a:cubicBezTo>
                    <a:pt x="37875" y="26558"/>
                    <a:pt x="37815" y="26490"/>
                    <a:pt x="37759" y="26490"/>
                  </a:cubicBezTo>
                  <a:cubicBezTo>
                    <a:pt x="37734" y="26490"/>
                    <a:pt x="37710" y="26504"/>
                    <a:pt x="37696" y="26537"/>
                  </a:cubicBezTo>
                  <a:cubicBezTo>
                    <a:pt x="37374" y="27180"/>
                    <a:pt x="36993" y="27823"/>
                    <a:pt x="36696" y="28489"/>
                  </a:cubicBezTo>
                  <a:cubicBezTo>
                    <a:pt x="36600" y="28454"/>
                    <a:pt x="36493" y="28418"/>
                    <a:pt x="36386" y="28382"/>
                  </a:cubicBezTo>
                  <a:cubicBezTo>
                    <a:pt x="36541" y="28132"/>
                    <a:pt x="36660" y="27835"/>
                    <a:pt x="36791" y="27585"/>
                  </a:cubicBezTo>
                  <a:cubicBezTo>
                    <a:pt x="37017" y="27120"/>
                    <a:pt x="37231" y="26656"/>
                    <a:pt x="37434" y="26192"/>
                  </a:cubicBezTo>
                  <a:lnTo>
                    <a:pt x="37434" y="26180"/>
                  </a:lnTo>
                  <a:close/>
                  <a:moveTo>
                    <a:pt x="42684" y="28537"/>
                  </a:moveTo>
                  <a:cubicBezTo>
                    <a:pt x="42696" y="28668"/>
                    <a:pt x="42696" y="28787"/>
                    <a:pt x="42696" y="28918"/>
                  </a:cubicBezTo>
                  <a:cubicBezTo>
                    <a:pt x="42637" y="28930"/>
                    <a:pt x="42589" y="28954"/>
                    <a:pt x="42530" y="28978"/>
                  </a:cubicBezTo>
                  <a:cubicBezTo>
                    <a:pt x="42577" y="28835"/>
                    <a:pt x="42637" y="28680"/>
                    <a:pt x="42684" y="28537"/>
                  </a:cubicBezTo>
                  <a:close/>
                  <a:moveTo>
                    <a:pt x="39970" y="26537"/>
                  </a:moveTo>
                  <a:cubicBezTo>
                    <a:pt x="40089" y="26537"/>
                    <a:pt x="40196" y="26549"/>
                    <a:pt x="40315" y="26549"/>
                  </a:cubicBezTo>
                  <a:cubicBezTo>
                    <a:pt x="39934" y="27346"/>
                    <a:pt x="39494" y="28192"/>
                    <a:pt x="39255" y="29049"/>
                  </a:cubicBezTo>
                  <a:cubicBezTo>
                    <a:pt x="39184" y="29037"/>
                    <a:pt x="39101" y="29025"/>
                    <a:pt x="39017" y="29025"/>
                  </a:cubicBezTo>
                  <a:cubicBezTo>
                    <a:pt x="39363" y="28204"/>
                    <a:pt x="39660" y="27370"/>
                    <a:pt x="39970" y="26537"/>
                  </a:cubicBezTo>
                  <a:close/>
                  <a:moveTo>
                    <a:pt x="40922" y="26549"/>
                  </a:moveTo>
                  <a:cubicBezTo>
                    <a:pt x="40684" y="27025"/>
                    <a:pt x="40470" y="27525"/>
                    <a:pt x="40244" y="28013"/>
                  </a:cubicBezTo>
                  <a:cubicBezTo>
                    <a:pt x="40089" y="28370"/>
                    <a:pt x="39898" y="28739"/>
                    <a:pt x="39815" y="29132"/>
                  </a:cubicBezTo>
                  <a:cubicBezTo>
                    <a:pt x="39767" y="29132"/>
                    <a:pt x="39720" y="29109"/>
                    <a:pt x="39672" y="29109"/>
                  </a:cubicBezTo>
                  <a:cubicBezTo>
                    <a:pt x="40017" y="28335"/>
                    <a:pt x="40279" y="27525"/>
                    <a:pt x="40625" y="26751"/>
                  </a:cubicBezTo>
                  <a:cubicBezTo>
                    <a:pt x="40660" y="26668"/>
                    <a:pt x="40648" y="26608"/>
                    <a:pt x="40613" y="26549"/>
                  </a:cubicBezTo>
                  <a:close/>
                  <a:moveTo>
                    <a:pt x="42684" y="27073"/>
                  </a:moveTo>
                  <a:lnTo>
                    <a:pt x="42684" y="27537"/>
                  </a:lnTo>
                  <a:cubicBezTo>
                    <a:pt x="42470" y="28073"/>
                    <a:pt x="42280" y="28597"/>
                    <a:pt x="42089" y="29132"/>
                  </a:cubicBezTo>
                  <a:cubicBezTo>
                    <a:pt x="42041" y="29144"/>
                    <a:pt x="41982" y="29156"/>
                    <a:pt x="41934" y="29168"/>
                  </a:cubicBezTo>
                  <a:cubicBezTo>
                    <a:pt x="42161" y="28751"/>
                    <a:pt x="42256" y="28263"/>
                    <a:pt x="42411" y="27823"/>
                  </a:cubicBezTo>
                  <a:cubicBezTo>
                    <a:pt x="42506" y="27561"/>
                    <a:pt x="42589" y="27323"/>
                    <a:pt x="42684" y="27073"/>
                  </a:cubicBezTo>
                  <a:close/>
                  <a:moveTo>
                    <a:pt x="41756" y="26513"/>
                  </a:moveTo>
                  <a:lnTo>
                    <a:pt x="41756" y="26513"/>
                  </a:lnTo>
                  <a:cubicBezTo>
                    <a:pt x="41518" y="27049"/>
                    <a:pt x="41315" y="27585"/>
                    <a:pt x="41089" y="28132"/>
                  </a:cubicBezTo>
                  <a:cubicBezTo>
                    <a:pt x="40982" y="28394"/>
                    <a:pt x="40660" y="28870"/>
                    <a:pt x="40708" y="29204"/>
                  </a:cubicBezTo>
                  <a:cubicBezTo>
                    <a:pt x="40553" y="29180"/>
                    <a:pt x="40422" y="29180"/>
                    <a:pt x="40267" y="29168"/>
                  </a:cubicBezTo>
                  <a:cubicBezTo>
                    <a:pt x="40434" y="28859"/>
                    <a:pt x="40541" y="28501"/>
                    <a:pt x="40660" y="28192"/>
                  </a:cubicBezTo>
                  <a:cubicBezTo>
                    <a:pt x="40863" y="27668"/>
                    <a:pt x="41077" y="27144"/>
                    <a:pt x="41315" y="26632"/>
                  </a:cubicBezTo>
                  <a:cubicBezTo>
                    <a:pt x="41327" y="26596"/>
                    <a:pt x="41327" y="26573"/>
                    <a:pt x="41327" y="26537"/>
                  </a:cubicBezTo>
                  <a:cubicBezTo>
                    <a:pt x="41470" y="26537"/>
                    <a:pt x="41613" y="26525"/>
                    <a:pt x="41756" y="26513"/>
                  </a:cubicBezTo>
                  <a:close/>
                  <a:moveTo>
                    <a:pt x="42613" y="26418"/>
                  </a:moveTo>
                  <a:lnTo>
                    <a:pt x="42613" y="26418"/>
                  </a:lnTo>
                  <a:cubicBezTo>
                    <a:pt x="42434" y="26811"/>
                    <a:pt x="42256" y="27204"/>
                    <a:pt x="42089" y="27608"/>
                  </a:cubicBezTo>
                  <a:cubicBezTo>
                    <a:pt x="41875" y="28120"/>
                    <a:pt x="41577" y="28668"/>
                    <a:pt x="41553" y="29216"/>
                  </a:cubicBezTo>
                  <a:lnTo>
                    <a:pt x="41160" y="29216"/>
                  </a:lnTo>
                  <a:cubicBezTo>
                    <a:pt x="41160" y="29204"/>
                    <a:pt x="41184" y="29192"/>
                    <a:pt x="41160" y="29168"/>
                  </a:cubicBezTo>
                  <a:lnTo>
                    <a:pt x="41160" y="29144"/>
                  </a:lnTo>
                  <a:cubicBezTo>
                    <a:pt x="41160" y="29132"/>
                    <a:pt x="41148" y="29132"/>
                    <a:pt x="41148" y="29109"/>
                  </a:cubicBezTo>
                  <a:cubicBezTo>
                    <a:pt x="41196" y="28751"/>
                    <a:pt x="41482" y="28239"/>
                    <a:pt x="41577" y="27918"/>
                  </a:cubicBezTo>
                  <a:cubicBezTo>
                    <a:pt x="41744" y="27442"/>
                    <a:pt x="41910" y="26965"/>
                    <a:pt x="42053" y="26477"/>
                  </a:cubicBezTo>
                  <a:cubicBezTo>
                    <a:pt x="42232" y="26465"/>
                    <a:pt x="42434" y="26430"/>
                    <a:pt x="42613" y="26418"/>
                  </a:cubicBezTo>
                  <a:close/>
                  <a:moveTo>
                    <a:pt x="32159" y="34026"/>
                  </a:moveTo>
                  <a:lnTo>
                    <a:pt x="32159" y="34443"/>
                  </a:lnTo>
                  <a:cubicBezTo>
                    <a:pt x="32028" y="34383"/>
                    <a:pt x="31909" y="34276"/>
                    <a:pt x="31802" y="34169"/>
                  </a:cubicBezTo>
                  <a:cubicBezTo>
                    <a:pt x="31780" y="34149"/>
                    <a:pt x="31755" y="34141"/>
                    <a:pt x="31730" y="34141"/>
                  </a:cubicBezTo>
                  <a:cubicBezTo>
                    <a:pt x="31651" y="34141"/>
                    <a:pt x="31578" y="34230"/>
                    <a:pt x="31623" y="34312"/>
                  </a:cubicBezTo>
                  <a:cubicBezTo>
                    <a:pt x="31731" y="34490"/>
                    <a:pt x="31921" y="34693"/>
                    <a:pt x="32147" y="34812"/>
                  </a:cubicBezTo>
                  <a:lnTo>
                    <a:pt x="32147" y="34919"/>
                  </a:lnTo>
                  <a:cubicBezTo>
                    <a:pt x="31838" y="34943"/>
                    <a:pt x="31516" y="34990"/>
                    <a:pt x="31207" y="35026"/>
                  </a:cubicBezTo>
                  <a:cubicBezTo>
                    <a:pt x="31040" y="34824"/>
                    <a:pt x="30790" y="34752"/>
                    <a:pt x="30600" y="34633"/>
                  </a:cubicBezTo>
                  <a:cubicBezTo>
                    <a:pt x="30385" y="34502"/>
                    <a:pt x="30195" y="34347"/>
                    <a:pt x="30016" y="34193"/>
                  </a:cubicBezTo>
                  <a:cubicBezTo>
                    <a:pt x="30230" y="34169"/>
                    <a:pt x="30433" y="34157"/>
                    <a:pt x="30659" y="34145"/>
                  </a:cubicBezTo>
                  <a:lnTo>
                    <a:pt x="30659" y="34145"/>
                  </a:lnTo>
                  <a:cubicBezTo>
                    <a:pt x="30647" y="34169"/>
                    <a:pt x="30623" y="34204"/>
                    <a:pt x="30647" y="34228"/>
                  </a:cubicBezTo>
                  <a:cubicBezTo>
                    <a:pt x="30778" y="34431"/>
                    <a:pt x="30921" y="34562"/>
                    <a:pt x="31135" y="34693"/>
                  </a:cubicBezTo>
                  <a:cubicBezTo>
                    <a:pt x="31291" y="34796"/>
                    <a:pt x="31456" y="34928"/>
                    <a:pt x="31646" y="34928"/>
                  </a:cubicBezTo>
                  <a:cubicBezTo>
                    <a:pt x="31674" y="34928"/>
                    <a:pt x="31702" y="34925"/>
                    <a:pt x="31731" y="34919"/>
                  </a:cubicBezTo>
                  <a:cubicBezTo>
                    <a:pt x="31802" y="34907"/>
                    <a:pt x="31850" y="34800"/>
                    <a:pt x="31802" y="34740"/>
                  </a:cubicBezTo>
                  <a:cubicBezTo>
                    <a:pt x="31683" y="34574"/>
                    <a:pt x="31504" y="34550"/>
                    <a:pt x="31326" y="34454"/>
                  </a:cubicBezTo>
                  <a:cubicBezTo>
                    <a:pt x="31135" y="34371"/>
                    <a:pt x="30957" y="34252"/>
                    <a:pt x="30778" y="34145"/>
                  </a:cubicBezTo>
                  <a:cubicBezTo>
                    <a:pt x="31231" y="34109"/>
                    <a:pt x="31695" y="34073"/>
                    <a:pt x="32159" y="34026"/>
                  </a:cubicBezTo>
                  <a:close/>
                  <a:moveTo>
                    <a:pt x="29754" y="34169"/>
                  </a:moveTo>
                  <a:lnTo>
                    <a:pt x="29754" y="34169"/>
                  </a:lnTo>
                  <a:cubicBezTo>
                    <a:pt x="29730" y="34204"/>
                    <a:pt x="29754" y="34252"/>
                    <a:pt x="29778" y="34276"/>
                  </a:cubicBezTo>
                  <a:cubicBezTo>
                    <a:pt x="29969" y="34490"/>
                    <a:pt x="30183" y="34681"/>
                    <a:pt x="30409" y="34847"/>
                  </a:cubicBezTo>
                  <a:cubicBezTo>
                    <a:pt x="30492" y="34907"/>
                    <a:pt x="30588" y="34978"/>
                    <a:pt x="30683" y="35038"/>
                  </a:cubicBezTo>
                  <a:cubicBezTo>
                    <a:pt x="30588" y="35085"/>
                    <a:pt x="30480" y="35097"/>
                    <a:pt x="30385" y="35097"/>
                  </a:cubicBezTo>
                  <a:lnTo>
                    <a:pt x="30385" y="35050"/>
                  </a:lnTo>
                  <a:cubicBezTo>
                    <a:pt x="30278" y="34859"/>
                    <a:pt x="29969" y="34800"/>
                    <a:pt x="29778" y="34693"/>
                  </a:cubicBezTo>
                  <a:cubicBezTo>
                    <a:pt x="29540" y="34574"/>
                    <a:pt x="29302" y="34407"/>
                    <a:pt x="29064" y="34288"/>
                  </a:cubicBezTo>
                  <a:cubicBezTo>
                    <a:pt x="29056" y="34284"/>
                    <a:pt x="29048" y="34282"/>
                    <a:pt x="29040" y="34282"/>
                  </a:cubicBezTo>
                  <a:cubicBezTo>
                    <a:pt x="28997" y="34282"/>
                    <a:pt x="28952" y="34331"/>
                    <a:pt x="28992" y="34371"/>
                  </a:cubicBezTo>
                  <a:cubicBezTo>
                    <a:pt x="29135" y="34609"/>
                    <a:pt x="29361" y="34764"/>
                    <a:pt x="29599" y="34931"/>
                  </a:cubicBezTo>
                  <a:cubicBezTo>
                    <a:pt x="29683" y="34990"/>
                    <a:pt x="29790" y="35062"/>
                    <a:pt x="29909" y="35121"/>
                  </a:cubicBezTo>
                  <a:cubicBezTo>
                    <a:pt x="29754" y="35145"/>
                    <a:pt x="29588" y="35145"/>
                    <a:pt x="29421" y="35145"/>
                  </a:cubicBezTo>
                  <a:cubicBezTo>
                    <a:pt x="29457" y="35109"/>
                    <a:pt x="29457" y="35050"/>
                    <a:pt x="29421" y="35026"/>
                  </a:cubicBezTo>
                  <a:cubicBezTo>
                    <a:pt x="29230" y="34824"/>
                    <a:pt x="28945" y="34752"/>
                    <a:pt x="28706" y="34609"/>
                  </a:cubicBezTo>
                  <a:cubicBezTo>
                    <a:pt x="28516" y="34490"/>
                    <a:pt x="28325" y="34347"/>
                    <a:pt x="28159" y="34204"/>
                  </a:cubicBezTo>
                  <a:lnTo>
                    <a:pt x="28159" y="34204"/>
                  </a:lnTo>
                  <a:cubicBezTo>
                    <a:pt x="28293" y="34207"/>
                    <a:pt x="28425" y="34209"/>
                    <a:pt x="28557" y="34209"/>
                  </a:cubicBezTo>
                  <a:cubicBezTo>
                    <a:pt x="28953" y="34209"/>
                    <a:pt x="29343" y="34195"/>
                    <a:pt x="29754" y="34169"/>
                  </a:cubicBezTo>
                  <a:close/>
                  <a:moveTo>
                    <a:pt x="26313" y="34097"/>
                  </a:moveTo>
                  <a:lnTo>
                    <a:pt x="26313" y="34097"/>
                  </a:lnTo>
                  <a:cubicBezTo>
                    <a:pt x="26480" y="34109"/>
                    <a:pt x="26635" y="34145"/>
                    <a:pt x="26801" y="34157"/>
                  </a:cubicBezTo>
                  <a:cubicBezTo>
                    <a:pt x="26992" y="34383"/>
                    <a:pt x="27218" y="34597"/>
                    <a:pt x="27456" y="34776"/>
                  </a:cubicBezTo>
                  <a:cubicBezTo>
                    <a:pt x="27635" y="34919"/>
                    <a:pt x="27849" y="35097"/>
                    <a:pt x="28064" y="35169"/>
                  </a:cubicBezTo>
                  <a:cubicBezTo>
                    <a:pt x="27778" y="35169"/>
                    <a:pt x="27480" y="35157"/>
                    <a:pt x="27206" y="35145"/>
                  </a:cubicBezTo>
                  <a:cubicBezTo>
                    <a:pt x="27254" y="35109"/>
                    <a:pt x="27266" y="35038"/>
                    <a:pt x="27218" y="34990"/>
                  </a:cubicBezTo>
                  <a:cubicBezTo>
                    <a:pt x="26921" y="34693"/>
                    <a:pt x="26623" y="34395"/>
                    <a:pt x="26313" y="34097"/>
                  </a:cubicBezTo>
                  <a:close/>
                  <a:moveTo>
                    <a:pt x="27159" y="34193"/>
                  </a:moveTo>
                  <a:lnTo>
                    <a:pt x="27159" y="34193"/>
                  </a:lnTo>
                  <a:cubicBezTo>
                    <a:pt x="27373" y="34204"/>
                    <a:pt x="27587" y="34216"/>
                    <a:pt x="27813" y="34216"/>
                  </a:cubicBezTo>
                  <a:cubicBezTo>
                    <a:pt x="28040" y="34443"/>
                    <a:pt x="28290" y="34633"/>
                    <a:pt x="28540" y="34812"/>
                  </a:cubicBezTo>
                  <a:cubicBezTo>
                    <a:pt x="28754" y="34943"/>
                    <a:pt x="28980" y="35109"/>
                    <a:pt x="29230" y="35169"/>
                  </a:cubicBezTo>
                  <a:cubicBezTo>
                    <a:pt x="28945" y="35181"/>
                    <a:pt x="28659" y="35181"/>
                    <a:pt x="28397" y="35181"/>
                  </a:cubicBezTo>
                  <a:cubicBezTo>
                    <a:pt x="28421" y="35145"/>
                    <a:pt x="28421" y="35062"/>
                    <a:pt x="28373" y="35026"/>
                  </a:cubicBezTo>
                  <a:cubicBezTo>
                    <a:pt x="28183" y="34824"/>
                    <a:pt x="27873" y="34740"/>
                    <a:pt x="27635" y="34574"/>
                  </a:cubicBezTo>
                  <a:cubicBezTo>
                    <a:pt x="27456" y="34454"/>
                    <a:pt x="27302" y="34323"/>
                    <a:pt x="27159" y="34193"/>
                  </a:cubicBezTo>
                  <a:close/>
                  <a:moveTo>
                    <a:pt x="21098" y="37860"/>
                  </a:moveTo>
                  <a:cubicBezTo>
                    <a:pt x="21206" y="37919"/>
                    <a:pt x="21313" y="37979"/>
                    <a:pt x="21432" y="38026"/>
                  </a:cubicBezTo>
                  <a:lnTo>
                    <a:pt x="21432" y="38312"/>
                  </a:lnTo>
                  <a:cubicBezTo>
                    <a:pt x="21301" y="38217"/>
                    <a:pt x="21158" y="38145"/>
                    <a:pt x="21015" y="38074"/>
                  </a:cubicBezTo>
                  <a:cubicBezTo>
                    <a:pt x="21039" y="38003"/>
                    <a:pt x="21075" y="37943"/>
                    <a:pt x="21098" y="37860"/>
                  </a:cubicBezTo>
                  <a:close/>
                  <a:moveTo>
                    <a:pt x="21432" y="38669"/>
                  </a:moveTo>
                  <a:cubicBezTo>
                    <a:pt x="21432" y="39015"/>
                    <a:pt x="21420" y="39348"/>
                    <a:pt x="21420" y="39705"/>
                  </a:cubicBezTo>
                  <a:cubicBezTo>
                    <a:pt x="21325" y="39610"/>
                    <a:pt x="21253" y="39503"/>
                    <a:pt x="21158" y="39396"/>
                  </a:cubicBezTo>
                  <a:cubicBezTo>
                    <a:pt x="21253" y="39157"/>
                    <a:pt x="21336" y="38907"/>
                    <a:pt x="21432" y="38669"/>
                  </a:cubicBezTo>
                  <a:close/>
                  <a:moveTo>
                    <a:pt x="20896" y="38276"/>
                  </a:moveTo>
                  <a:cubicBezTo>
                    <a:pt x="21027" y="38336"/>
                    <a:pt x="21146" y="38419"/>
                    <a:pt x="21265" y="38455"/>
                  </a:cubicBezTo>
                  <a:cubicBezTo>
                    <a:pt x="21146" y="38669"/>
                    <a:pt x="21039" y="38895"/>
                    <a:pt x="20920" y="39110"/>
                  </a:cubicBezTo>
                  <a:lnTo>
                    <a:pt x="20908" y="39098"/>
                  </a:lnTo>
                  <a:cubicBezTo>
                    <a:pt x="20888" y="39073"/>
                    <a:pt x="20864" y="39062"/>
                    <a:pt x="20839" y="39062"/>
                  </a:cubicBezTo>
                  <a:cubicBezTo>
                    <a:pt x="20760" y="39062"/>
                    <a:pt x="20678" y="39174"/>
                    <a:pt x="20741" y="39265"/>
                  </a:cubicBezTo>
                  <a:cubicBezTo>
                    <a:pt x="20765" y="39288"/>
                    <a:pt x="20789" y="39312"/>
                    <a:pt x="20801" y="39336"/>
                  </a:cubicBezTo>
                  <a:cubicBezTo>
                    <a:pt x="20741" y="39467"/>
                    <a:pt x="20705" y="39586"/>
                    <a:pt x="20646" y="39729"/>
                  </a:cubicBezTo>
                  <a:lnTo>
                    <a:pt x="20372" y="39455"/>
                  </a:lnTo>
                  <a:cubicBezTo>
                    <a:pt x="20348" y="39431"/>
                    <a:pt x="20313" y="39407"/>
                    <a:pt x="20289" y="39407"/>
                  </a:cubicBezTo>
                  <a:cubicBezTo>
                    <a:pt x="20491" y="39038"/>
                    <a:pt x="20705" y="38669"/>
                    <a:pt x="20896" y="38276"/>
                  </a:cubicBezTo>
                  <a:close/>
                  <a:moveTo>
                    <a:pt x="20193" y="39622"/>
                  </a:moveTo>
                  <a:cubicBezTo>
                    <a:pt x="20193" y="39634"/>
                    <a:pt x="20205" y="39634"/>
                    <a:pt x="20205" y="39646"/>
                  </a:cubicBezTo>
                  <a:cubicBezTo>
                    <a:pt x="20313" y="39765"/>
                    <a:pt x="20432" y="39884"/>
                    <a:pt x="20539" y="40003"/>
                  </a:cubicBezTo>
                  <a:cubicBezTo>
                    <a:pt x="20491" y="40122"/>
                    <a:pt x="20432" y="40241"/>
                    <a:pt x="20384" y="40360"/>
                  </a:cubicBezTo>
                  <a:cubicBezTo>
                    <a:pt x="20313" y="40253"/>
                    <a:pt x="20229" y="40169"/>
                    <a:pt x="20146" y="40062"/>
                  </a:cubicBezTo>
                  <a:cubicBezTo>
                    <a:pt x="20122" y="40034"/>
                    <a:pt x="20093" y="40023"/>
                    <a:pt x="20064" y="40023"/>
                  </a:cubicBezTo>
                  <a:cubicBezTo>
                    <a:pt x="20019" y="40023"/>
                    <a:pt x="19972" y="40050"/>
                    <a:pt x="19943" y="40086"/>
                  </a:cubicBezTo>
                  <a:cubicBezTo>
                    <a:pt x="20015" y="39931"/>
                    <a:pt x="20110" y="39765"/>
                    <a:pt x="20193" y="39622"/>
                  </a:cubicBezTo>
                  <a:close/>
                  <a:moveTo>
                    <a:pt x="21075" y="39622"/>
                  </a:moveTo>
                  <a:lnTo>
                    <a:pt x="21301" y="39884"/>
                  </a:lnTo>
                  <a:cubicBezTo>
                    <a:pt x="21321" y="39910"/>
                    <a:pt x="21340" y="39918"/>
                    <a:pt x="21362" y="39918"/>
                  </a:cubicBezTo>
                  <a:cubicBezTo>
                    <a:pt x="21380" y="39918"/>
                    <a:pt x="21399" y="39913"/>
                    <a:pt x="21420" y="39907"/>
                  </a:cubicBezTo>
                  <a:lnTo>
                    <a:pt x="21420" y="40217"/>
                  </a:lnTo>
                  <a:cubicBezTo>
                    <a:pt x="21384" y="40277"/>
                    <a:pt x="21348" y="40324"/>
                    <a:pt x="21325" y="40384"/>
                  </a:cubicBezTo>
                  <a:cubicBezTo>
                    <a:pt x="21253" y="40336"/>
                    <a:pt x="21194" y="40277"/>
                    <a:pt x="21146" y="40229"/>
                  </a:cubicBezTo>
                  <a:cubicBezTo>
                    <a:pt x="21075" y="40146"/>
                    <a:pt x="20979" y="40062"/>
                    <a:pt x="20908" y="39979"/>
                  </a:cubicBezTo>
                  <a:cubicBezTo>
                    <a:pt x="20967" y="39860"/>
                    <a:pt x="21015" y="39741"/>
                    <a:pt x="21075" y="39622"/>
                  </a:cubicBezTo>
                  <a:close/>
                  <a:moveTo>
                    <a:pt x="20777" y="40277"/>
                  </a:moveTo>
                  <a:cubicBezTo>
                    <a:pt x="20836" y="40336"/>
                    <a:pt x="20884" y="40396"/>
                    <a:pt x="20932" y="40455"/>
                  </a:cubicBezTo>
                  <a:cubicBezTo>
                    <a:pt x="21003" y="40527"/>
                    <a:pt x="21075" y="40622"/>
                    <a:pt x="21146" y="40705"/>
                  </a:cubicBezTo>
                  <a:cubicBezTo>
                    <a:pt x="21086" y="40824"/>
                    <a:pt x="21027" y="40931"/>
                    <a:pt x="20967" y="41050"/>
                  </a:cubicBezTo>
                  <a:lnTo>
                    <a:pt x="20955" y="41039"/>
                  </a:lnTo>
                  <a:cubicBezTo>
                    <a:pt x="20836" y="40896"/>
                    <a:pt x="20729" y="40765"/>
                    <a:pt x="20622" y="40634"/>
                  </a:cubicBezTo>
                  <a:cubicBezTo>
                    <a:pt x="20670" y="40515"/>
                    <a:pt x="20729" y="40396"/>
                    <a:pt x="20777" y="40277"/>
                  </a:cubicBezTo>
                  <a:close/>
                  <a:moveTo>
                    <a:pt x="21336" y="40896"/>
                  </a:moveTo>
                  <a:lnTo>
                    <a:pt x="21384" y="40943"/>
                  </a:lnTo>
                  <a:lnTo>
                    <a:pt x="21384" y="41467"/>
                  </a:lnTo>
                  <a:cubicBezTo>
                    <a:pt x="21313" y="41396"/>
                    <a:pt x="21253" y="41312"/>
                    <a:pt x="21170" y="41241"/>
                  </a:cubicBezTo>
                  <a:cubicBezTo>
                    <a:pt x="21229" y="41122"/>
                    <a:pt x="21277" y="41015"/>
                    <a:pt x="21336" y="40896"/>
                  </a:cubicBezTo>
                  <a:close/>
                  <a:moveTo>
                    <a:pt x="20491" y="40931"/>
                  </a:moveTo>
                  <a:cubicBezTo>
                    <a:pt x="20551" y="41015"/>
                    <a:pt x="20622" y="41110"/>
                    <a:pt x="20705" y="41193"/>
                  </a:cubicBezTo>
                  <a:cubicBezTo>
                    <a:pt x="20741" y="41241"/>
                    <a:pt x="20777" y="41301"/>
                    <a:pt x="20825" y="41348"/>
                  </a:cubicBezTo>
                  <a:cubicBezTo>
                    <a:pt x="20753" y="41455"/>
                    <a:pt x="20717" y="41574"/>
                    <a:pt x="20658" y="41670"/>
                  </a:cubicBezTo>
                  <a:cubicBezTo>
                    <a:pt x="20539" y="41539"/>
                    <a:pt x="20432" y="41408"/>
                    <a:pt x="20324" y="41277"/>
                  </a:cubicBezTo>
                  <a:cubicBezTo>
                    <a:pt x="20384" y="41158"/>
                    <a:pt x="20432" y="41050"/>
                    <a:pt x="20491" y="40931"/>
                  </a:cubicBezTo>
                  <a:close/>
                  <a:moveTo>
                    <a:pt x="20193" y="41539"/>
                  </a:moveTo>
                  <a:cubicBezTo>
                    <a:pt x="20289" y="41646"/>
                    <a:pt x="20360" y="41741"/>
                    <a:pt x="20432" y="41848"/>
                  </a:cubicBezTo>
                  <a:cubicBezTo>
                    <a:pt x="20467" y="41884"/>
                    <a:pt x="20491" y="41932"/>
                    <a:pt x="20527" y="41955"/>
                  </a:cubicBezTo>
                  <a:cubicBezTo>
                    <a:pt x="20479" y="42063"/>
                    <a:pt x="20420" y="42182"/>
                    <a:pt x="20372" y="42289"/>
                  </a:cubicBezTo>
                  <a:cubicBezTo>
                    <a:pt x="20253" y="42182"/>
                    <a:pt x="20134" y="42074"/>
                    <a:pt x="20015" y="41955"/>
                  </a:cubicBezTo>
                  <a:cubicBezTo>
                    <a:pt x="20074" y="41824"/>
                    <a:pt x="20134" y="41693"/>
                    <a:pt x="20193" y="41539"/>
                  </a:cubicBezTo>
                  <a:close/>
                  <a:moveTo>
                    <a:pt x="21027" y="41574"/>
                  </a:moveTo>
                  <a:cubicBezTo>
                    <a:pt x="21122" y="41717"/>
                    <a:pt x="21229" y="41824"/>
                    <a:pt x="21384" y="41908"/>
                  </a:cubicBezTo>
                  <a:lnTo>
                    <a:pt x="21384" y="42384"/>
                  </a:lnTo>
                  <a:cubicBezTo>
                    <a:pt x="21384" y="42408"/>
                    <a:pt x="21372" y="42408"/>
                    <a:pt x="21372" y="42420"/>
                  </a:cubicBezTo>
                  <a:cubicBezTo>
                    <a:pt x="21217" y="42241"/>
                    <a:pt x="21039" y="42063"/>
                    <a:pt x="20884" y="41884"/>
                  </a:cubicBezTo>
                  <a:cubicBezTo>
                    <a:pt x="20920" y="41777"/>
                    <a:pt x="20979" y="41670"/>
                    <a:pt x="21027" y="41574"/>
                  </a:cubicBezTo>
                  <a:close/>
                  <a:moveTo>
                    <a:pt x="20717" y="42193"/>
                  </a:moveTo>
                  <a:cubicBezTo>
                    <a:pt x="20848" y="42372"/>
                    <a:pt x="21015" y="42551"/>
                    <a:pt x="21182" y="42717"/>
                  </a:cubicBezTo>
                  <a:cubicBezTo>
                    <a:pt x="21146" y="42777"/>
                    <a:pt x="21098" y="42836"/>
                    <a:pt x="21075" y="42896"/>
                  </a:cubicBezTo>
                  <a:cubicBezTo>
                    <a:pt x="20908" y="42741"/>
                    <a:pt x="20741" y="42610"/>
                    <a:pt x="20586" y="42467"/>
                  </a:cubicBezTo>
                  <a:lnTo>
                    <a:pt x="20717" y="42193"/>
                  </a:lnTo>
                  <a:close/>
                  <a:moveTo>
                    <a:pt x="21372" y="43039"/>
                  </a:moveTo>
                  <a:lnTo>
                    <a:pt x="21372" y="43194"/>
                  </a:lnTo>
                  <a:cubicBezTo>
                    <a:pt x="21360" y="43182"/>
                    <a:pt x="21336" y="43146"/>
                    <a:pt x="21325" y="43134"/>
                  </a:cubicBezTo>
                  <a:cubicBezTo>
                    <a:pt x="21325" y="43098"/>
                    <a:pt x="21336" y="43075"/>
                    <a:pt x="21372" y="43039"/>
                  </a:cubicBezTo>
                  <a:close/>
                  <a:moveTo>
                    <a:pt x="20444" y="42717"/>
                  </a:moveTo>
                  <a:cubicBezTo>
                    <a:pt x="20598" y="42860"/>
                    <a:pt x="20741" y="43015"/>
                    <a:pt x="20908" y="43146"/>
                  </a:cubicBezTo>
                  <a:cubicBezTo>
                    <a:pt x="20836" y="43265"/>
                    <a:pt x="20777" y="43384"/>
                    <a:pt x="20717" y="43503"/>
                  </a:cubicBezTo>
                  <a:cubicBezTo>
                    <a:pt x="20670" y="43467"/>
                    <a:pt x="20634" y="43432"/>
                    <a:pt x="20598" y="43396"/>
                  </a:cubicBezTo>
                  <a:cubicBezTo>
                    <a:pt x="20491" y="43289"/>
                    <a:pt x="20372" y="43194"/>
                    <a:pt x="20265" y="43086"/>
                  </a:cubicBezTo>
                  <a:cubicBezTo>
                    <a:pt x="20324" y="42967"/>
                    <a:pt x="20384" y="42848"/>
                    <a:pt x="20444" y="42717"/>
                  </a:cubicBezTo>
                  <a:close/>
                  <a:moveTo>
                    <a:pt x="21182" y="43360"/>
                  </a:moveTo>
                  <a:cubicBezTo>
                    <a:pt x="21229" y="43396"/>
                    <a:pt x="21265" y="43432"/>
                    <a:pt x="21313" y="43456"/>
                  </a:cubicBezTo>
                  <a:lnTo>
                    <a:pt x="21348" y="43456"/>
                  </a:lnTo>
                  <a:cubicBezTo>
                    <a:pt x="21348" y="43670"/>
                    <a:pt x="21348" y="43872"/>
                    <a:pt x="21336" y="44087"/>
                  </a:cubicBezTo>
                  <a:cubicBezTo>
                    <a:pt x="21325" y="44087"/>
                    <a:pt x="21325" y="44098"/>
                    <a:pt x="21313" y="44098"/>
                  </a:cubicBezTo>
                  <a:lnTo>
                    <a:pt x="20967" y="43753"/>
                  </a:lnTo>
                  <a:cubicBezTo>
                    <a:pt x="21039" y="43622"/>
                    <a:pt x="21098" y="43491"/>
                    <a:pt x="21182" y="43360"/>
                  </a:cubicBezTo>
                  <a:close/>
                  <a:moveTo>
                    <a:pt x="20146" y="43348"/>
                  </a:moveTo>
                  <a:cubicBezTo>
                    <a:pt x="20229" y="43444"/>
                    <a:pt x="20313" y="43527"/>
                    <a:pt x="20408" y="43610"/>
                  </a:cubicBezTo>
                  <a:lnTo>
                    <a:pt x="20586" y="43789"/>
                  </a:lnTo>
                  <a:cubicBezTo>
                    <a:pt x="20527" y="43908"/>
                    <a:pt x="20444" y="44039"/>
                    <a:pt x="20384" y="44158"/>
                  </a:cubicBezTo>
                  <a:cubicBezTo>
                    <a:pt x="20253" y="44027"/>
                    <a:pt x="20110" y="43896"/>
                    <a:pt x="19967" y="43753"/>
                  </a:cubicBezTo>
                  <a:lnTo>
                    <a:pt x="20146" y="43348"/>
                  </a:lnTo>
                  <a:close/>
                  <a:moveTo>
                    <a:pt x="20813" y="44039"/>
                  </a:moveTo>
                  <a:cubicBezTo>
                    <a:pt x="20932" y="44170"/>
                    <a:pt x="21039" y="44277"/>
                    <a:pt x="21158" y="44384"/>
                  </a:cubicBezTo>
                  <a:cubicBezTo>
                    <a:pt x="21098" y="44491"/>
                    <a:pt x="21039" y="44610"/>
                    <a:pt x="20979" y="44706"/>
                  </a:cubicBezTo>
                  <a:lnTo>
                    <a:pt x="20622" y="44396"/>
                  </a:lnTo>
                  <a:cubicBezTo>
                    <a:pt x="20682" y="44277"/>
                    <a:pt x="20753" y="44158"/>
                    <a:pt x="20813" y="44039"/>
                  </a:cubicBezTo>
                  <a:close/>
                  <a:moveTo>
                    <a:pt x="21277" y="44491"/>
                  </a:moveTo>
                  <a:cubicBezTo>
                    <a:pt x="21301" y="44503"/>
                    <a:pt x="21325" y="44515"/>
                    <a:pt x="21336" y="44527"/>
                  </a:cubicBezTo>
                  <a:lnTo>
                    <a:pt x="21336" y="45039"/>
                  </a:lnTo>
                  <a:cubicBezTo>
                    <a:pt x="21265" y="44968"/>
                    <a:pt x="21194" y="44908"/>
                    <a:pt x="21122" y="44825"/>
                  </a:cubicBezTo>
                  <a:cubicBezTo>
                    <a:pt x="21182" y="44718"/>
                    <a:pt x="21217" y="44610"/>
                    <a:pt x="21277" y="44491"/>
                  </a:cubicBezTo>
                  <a:close/>
                  <a:moveTo>
                    <a:pt x="20503" y="44634"/>
                  </a:moveTo>
                  <a:lnTo>
                    <a:pt x="20848" y="44980"/>
                  </a:lnTo>
                  <a:cubicBezTo>
                    <a:pt x="20765" y="45158"/>
                    <a:pt x="20658" y="45337"/>
                    <a:pt x="20563" y="45515"/>
                  </a:cubicBezTo>
                  <a:cubicBezTo>
                    <a:pt x="20444" y="45408"/>
                    <a:pt x="20336" y="45301"/>
                    <a:pt x="20229" y="45206"/>
                  </a:cubicBezTo>
                  <a:cubicBezTo>
                    <a:pt x="20313" y="45015"/>
                    <a:pt x="20408" y="44825"/>
                    <a:pt x="20503" y="44634"/>
                  </a:cubicBezTo>
                  <a:close/>
                  <a:moveTo>
                    <a:pt x="20979" y="45111"/>
                  </a:moveTo>
                  <a:cubicBezTo>
                    <a:pt x="21086" y="45230"/>
                    <a:pt x="21206" y="45337"/>
                    <a:pt x="21336" y="45444"/>
                  </a:cubicBezTo>
                  <a:lnTo>
                    <a:pt x="21336" y="46230"/>
                  </a:lnTo>
                  <a:lnTo>
                    <a:pt x="21301" y="46182"/>
                  </a:lnTo>
                  <a:cubicBezTo>
                    <a:pt x="21122" y="45992"/>
                    <a:pt x="20908" y="45813"/>
                    <a:pt x="20717" y="45646"/>
                  </a:cubicBezTo>
                  <a:lnTo>
                    <a:pt x="20979" y="45111"/>
                  </a:lnTo>
                  <a:close/>
                  <a:moveTo>
                    <a:pt x="20086" y="45480"/>
                  </a:moveTo>
                  <a:cubicBezTo>
                    <a:pt x="20193" y="45587"/>
                    <a:pt x="20301" y="45706"/>
                    <a:pt x="20408" y="45825"/>
                  </a:cubicBezTo>
                  <a:cubicBezTo>
                    <a:pt x="20324" y="45956"/>
                    <a:pt x="20265" y="46111"/>
                    <a:pt x="20193" y="46254"/>
                  </a:cubicBezTo>
                  <a:cubicBezTo>
                    <a:pt x="20074" y="46146"/>
                    <a:pt x="19967" y="46051"/>
                    <a:pt x="19860" y="45944"/>
                  </a:cubicBezTo>
                  <a:cubicBezTo>
                    <a:pt x="19943" y="45777"/>
                    <a:pt x="20015" y="45634"/>
                    <a:pt x="20086" y="45480"/>
                  </a:cubicBezTo>
                  <a:close/>
                  <a:moveTo>
                    <a:pt x="20539" y="45980"/>
                  </a:moveTo>
                  <a:cubicBezTo>
                    <a:pt x="20705" y="46134"/>
                    <a:pt x="20860" y="46301"/>
                    <a:pt x="21027" y="46456"/>
                  </a:cubicBezTo>
                  <a:cubicBezTo>
                    <a:pt x="20955" y="46563"/>
                    <a:pt x="20884" y="46706"/>
                    <a:pt x="20801" y="46825"/>
                  </a:cubicBezTo>
                  <a:cubicBezTo>
                    <a:pt x="20658" y="46670"/>
                    <a:pt x="20503" y="46527"/>
                    <a:pt x="20348" y="46396"/>
                  </a:cubicBezTo>
                  <a:cubicBezTo>
                    <a:pt x="20408" y="46254"/>
                    <a:pt x="20479" y="46111"/>
                    <a:pt x="20539" y="45980"/>
                  </a:cubicBezTo>
                  <a:close/>
                  <a:moveTo>
                    <a:pt x="19693" y="46277"/>
                  </a:moveTo>
                  <a:cubicBezTo>
                    <a:pt x="19812" y="46373"/>
                    <a:pt x="19932" y="46480"/>
                    <a:pt x="20027" y="46587"/>
                  </a:cubicBezTo>
                  <a:cubicBezTo>
                    <a:pt x="19967" y="46694"/>
                    <a:pt x="19932" y="46801"/>
                    <a:pt x="19872" y="46908"/>
                  </a:cubicBezTo>
                  <a:cubicBezTo>
                    <a:pt x="19765" y="46801"/>
                    <a:pt x="19646" y="46706"/>
                    <a:pt x="19539" y="46611"/>
                  </a:cubicBezTo>
                  <a:cubicBezTo>
                    <a:pt x="19586" y="46492"/>
                    <a:pt x="19646" y="46373"/>
                    <a:pt x="19693" y="46277"/>
                  </a:cubicBezTo>
                  <a:close/>
                  <a:moveTo>
                    <a:pt x="21206" y="46599"/>
                  </a:moveTo>
                  <a:cubicBezTo>
                    <a:pt x="21229" y="46635"/>
                    <a:pt x="21277" y="46658"/>
                    <a:pt x="21325" y="46694"/>
                  </a:cubicBezTo>
                  <a:lnTo>
                    <a:pt x="21325" y="47361"/>
                  </a:lnTo>
                  <a:cubicBezTo>
                    <a:pt x="21217" y="47242"/>
                    <a:pt x="21098" y="47135"/>
                    <a:pt x="21003" y="47016"/>
                  </a:cubicBezTo>
                  <a:cubicBezTo>
                    <a:pt x="21075" y="46885"/>
                    <a:pt x="21134" y="46730"/>
                    <a:pt x="21206" y="46599"/>
                  </a:cubicBezTo>
                  <a:close/>
                  <a:moveTo>
                    <a:pt x="20182" y="46718"/>
                  </a:moveTo>
                  <a:cubicBezTo>
                    <a:pt x="20324" y="46873"/>
                    <a:pt x="20467" y="47004"/>
                    <a:pt x="20610" y="47135"/>
                  </a:cubicBezTo>
                  <a:lnTo>
                    <a:pt x="20432" y="47444"/>
                  </a:lnTo>
                  <a:cubicBezTo>
                    <a:pt x="20301" y="47313"/>
                    <a:pt x="20146" y="47182"/>
                    <a:pt x="20015" y="47051"/>
                  </a:cubicBezTo>
                  <a:cubicBezTo>
                    <a:pt x="20063" y="46944"/>
                    <a:pt x="20122" y="46825"/>
                    <a:pt x="20182" y="46718"/>
                  </a:cubicBezTo>
                  <a:close/>
                  <a:moveTo>
                    <a:pt x="19408" y="46944"/>
                  </a:moveTo>
                  <a:cubicBezTo>
                    <a:pt x="19515" y="47027"/>
                    <a:pt x="19610" y="47135"/>
                    <a:pt x="19717" y="47254"/>
                  </a:cubicBezTo>
                  <a:cubicBezTo>
                    <a:pt x="19646" y="47432"/>
                    <a:pt x="19551" y="47611"/>
                    <a:pt x="19479" y="47789"/>
                  </a:cubicBezTo>
                  <a:cubicBezTo>
                    <a:pt x="19372" y="47682"/>
                    <a:pt x="19277" y="47587"/>
                    <a:pt x="19170" y="47492"/>
                  </a:cubicBezTo>
                  <a:cubicBezTo>
                    <a:pt x="19241" y="47301"/>
                    <a:pt x="19336" y="47123"/>
                    <a:pt x="19408" y="46944"/>
                  </a:cubicBezTo>
                  <a:close/>
                  <a:moveTo>
                    <a:pt x="20836" y="47325"/>
                  </a:moveTo>
                  <a:cubicBezTo>
                    <a:pt x="21003" y="47480"/>
                    <a:pt x="21158" y="47611"/>
                    <a:pt x="21313" y="47754"/>
                  </a:cubicBezTo>
                  <a:lnTo>
                    <a:pt x="21313" y="48051"/>
                  </a:lnTo>
                  <a:cubicBezTo>
                    <a:pt x="21277" y="48111"/>
                    <a:pt x="21253" y="48170"/>
                    <a:pt x="21217" y="48218"/>
                  </a:cubicBezTo>
                  <a:cubicBezTo>
                    <a:pt x="21039" y="48028"/>
                    <a:pt x="20860" y="47849"/>
                    <a:pt x="20670" y="47670"/>
                  </a:cubicBezTo>
                  <a:cubicBezTo>
                    <a:pt x="20729" y="47563"/>
                    <a:pt x="20777" y="47444"/>
                    <a:pt x="20836" y="47325"/>
                  </a:cubicBezTo>
                  <a:close/>
                  <a:moveTo>
                    <a:pt x="19848" y="47385"/>
                  </a:moveTo>
                  <a:lnTo>
                    <a:pt x="20253" y="47789"/>
                  </a:lnTo>
                  <a:cubicBezTo>
                    <a:pt x="20170" y="47956"/>
                    <a:pt x="20086" y="48099"/>
                    <a:pt x="20015" y="48266"/>
                  </a:cubicBezTo>
                  <a:lnTo>
                    <a:pt x="19610" y="47908"/>
                  </a:lnTo>
                  <a:cubicBezTo>
                    <a:pt x="19705" y="47730"/>
                    <a:pt x="19777" y="47563"/>
                    <a:pt x="19848" y="47385"/>
                  </a:cubicBezTo>
                  <a:close/>
                  <a:moveTo>
                    <a:pt x="19479" y="48182"/>
                  </a:moveTo>
                  <a:cubicBezTo>
                    <a:pt x="19610" y="48313"/>
                    <a:pt x="19741" y="48444"/>
                    <a:pt x="19872" y="48551"/>
                  </a:cubicBezTo>
                  <a:cubicBezTo>
                    <a:pt x="19812" y="48670"/>
                    <a:pt x="19765" y="48790"/>
                    <a:pt x="19705" y="48885"/>
                  </a:cubicBezTo>
                  <a:cubicBezTo>
                    <a:pt x="19574" y="48790"/>
                    <a:pt x="19455" y="48670"/>
                    <a:pt x="19312" y="48551"/>
                  </a:cubicBezTo>
                  <a:cubicBezTo>
                    <a:pt x="19372" y="48432"/>
                    <a:pt x="19431" y="48289"/>
                    <a:pt x="19479" y="48182"/>
                  </a:cubicBezTo>
                  <a:close/>
                  <a:moveTo>
                    <a:pt x="20503" y="48016"/>
                  </a:moveTo>
                  <a:cubicBezTo>
                    <a:pt x="20682" y="48194"/>
                    <a:pt x="20860" y="48361"/>
                    <a:pt x="21063" y="48516"/>
                  </a:cubicBezTo>
                  <a:cubicBezTo>
                    <a:pt x="20979" y="48670"/>
                    <a:pt x="20896" y="48801"/>
                    <a:pt x="20801" y="48944"/>
                  </a:cubicBezTo>
                  <a:cubicBezTo>
                    <a:pt x="20622" y="48790"/>
                    <a:pt x="20444" y="48635"/>
                    <a:pt x="20265" y="48468"/>
                  </a:cubicBezTo>
                  <a:cubicBezTo>
                    <a:pt x="20348" y="48325"/>
                    <a:pt x="20420" y="48159"/>
                    <a:pt x="20503" y="48016"/>
                  </a:cubicBezTo>
                  <a:close/>
                  <a:moveTo>
                    <a:pt x="21253" y="48682"/>
                  </a:moveTo>
                  <a:cubicBezTo>
                    <a:pt x="21277" y="48718"/>
                    <a:pt x="21313" y="48730"/>
                    <a:pt x="21336" y="48754"/>
                  </a:cubicBezTo>
                  <a:cubicBezTo>
                    <a:pt x="21313" y="48980"/>
                    <a:pt x="21325" y="49218"/>
                    <a:pt x="21325" y="49456"/>
                  </a:cubicBezTo>
                  <a:cubicBezTo>
                    <a:pt x="21217" y="49349"/>
                    <a:pt x="21122" y="49230"/>
                    <a:pt x="21015" y="49135"/>
                  </a:cubicBezTo>
                  <a:cubicBezTo>
                    <a:pt x="21086" y="48980"/>
                    <a:pt x="21158" y="48837"/>
                    <a:pt x="21253" y="48682"/>
                  </a:cubicBezTo>
                  <a:close/>
                  <a:moveTo>
                    <a:pt x="20134" y="48778"/>
                  </a:moveTo>
                  <a:cubicBezTo>
                    <a:pt x="20301" y="48932"/>
                    <a:pt x="20479" y="49087"/>
                    <a:pt x="20670" y="49230"/>
                  </a:cubicBezTo>
                  <a:lnTo>
                    <a:pt x="20491" y="49587"/>
                  </a:lnTo>
                  <a:cubicBezTo>
                    <a:pt x="20313" y="49432"/>
                    <a:pt x="20134" y="49278"/>
                    <a:pt x="19955" y="49111"/>
                  </a:cubicBezTo>
                  <a:cubicBezTo>
                    <a:pt x="20015" y="48992"/>
                    <a:pt x="20074" y="48885"/>
                    <a:pt x="20134" y="48778"/>
                  </a:cubicBezTo>
                  <a:close/>
                  <a:moveTo>
                    <a:pt x="19170" y="48897"/>
                  </a:moveTo>
                  <a:cubicBezTo>
                    <a:pt x="19289" y="49028"/>
                    <a:pt x="19420" y="49147"/>
                    <a:pt x="19539" y="49254"/>
                  </a:cubicBezTo>
                  <a:cubicBezTo>
                    <a:pt x="19467" y="49409"/>
                    <a:pt x="19396" y="49587"/>
                    <a:pt x="19312" y="49754"/>
                  </a:cubicBezTo>
                  <a:lnTo>
                    <a:pt x="18920" y="49492"/>
                  </a:lnTo>
                  <a:cubicBezTo>
                    <a:pt x="19003" y="49290"/>
                    <a:pt x="19074" y="49087"/>
                    <a:pt x="19170" y="48897"/>
                  </a:cubicBezTo>
                  <a:close/>
                  <a:moveTo>
                    <a:pt x="20860" y="49385"/>
                  </a:moveTo>
                  <a:cubicBezTo>
                    <a:pt x="21003" y="49492"/>
                    <a:pt x="21146" y="49587"/>
                    <a:pt x="21301" y="49683"/>
                  </a:cubicBezTo>
                  <a:cubicBezTo>
                    <a:pt x="21301" y="49683"/>
                    <a:pt x="21277" y="49683"/>
                    <a:pt x="21277" y="49694"/>
                  </a:cubicBezTo>
                  <a:cubicBezTo>
                    <a:pt x="21206" y="49849"/>
                    <a:pt x="21134" y="49980"/>
                    <a:pt x="21039" y="50123"/>
                  </a:cubicBezTo>
                  <a:cubicBezTo>
                    <a:pt x="20920" y="50004"/>
                    <a:pt x="20789" y="49885"/>
                    <a:pt x="20670" y="49766"/>
                  </a:cubicBezTo>
                  <a:cubicBezTo>
                    <a:pt x="20729" y="49635"/>
                    <a:pt x="20801" y="49516"/>
                    <a:pt x="20860" y="49385"/>
                  </a:cubicBezTo>
                  <a:close/>
                  <a:moveTo>
                    <a:pt x="19765" y="49468"/>
                  </a:moveTo>
                  <a:cubicBezTo>
                    <a:pt x="19955" y="49623"/>
                    <a:pt x="20134" y="49766"/>
                    <a:pt x="20313" y="49933"/>
                  </a:cubicBezTo>
                  <a:cubicBezTo>
                    <a:pt x="20253" y="50064"/>
                    <a:pt x="20182" y="50183"/>
                    <a:pt x="20122" y="50325"/>
                  </a:cubicBezTo>
                  <a:lnTo>
                    <a:pt x="19539" y="49921"/>
                  </a:lnTo>
                  <a:lnTo>
                    <a:pt x="19765" y="49468"/>
                  </a:lnTo>
                  <a:close/>
                  <a:moveTo>
                    <a:pt x="18824" y="49766"/>
                  </a:moveTo>
                  <a:cubicBezTo>
                    <a:pt x="18931" y="49861"/>
                    <a:pt x="19062" y="49968"/>
                    <a:pt x="19193" y="50064"/>
                  </a:cubicBezTo>
                  <a:cubicBezTo>
                    <a:pt x="19170" y="50159"/>
                    <a:pt x="19122" y="50242"/>
                    <a:pt x="19098" y="50337"/>
                  </a:cubicBezTo>
                  <a:cubicBezTo>
                    <a:pt x="18955" y="50242"/>
                    <a:pt x="18824" y="50171"/>
                    <a:pt x="18693" y="50075"/>
                  </a:cubicBezTo>
                  <a:lnTo>
                    <a:pt x="18824" y="49766"/>
                  </a:lnTo>
                  <a:close/>
                  <a:moveTo>
                    <a:pt x="21325" y="50064"/>
                  </a:moveTo>
                  <a:lnTo>
                    <a:pt x="21325" y="50385"/>
                  </a:lnTo>
                  <a:cubicBezTo>
                    <a:pt x="21277" y="50337"/>
                    <a:pt x="21253" y="50302"/>
                    <a:pt x="21206" y="50278"/>
                  </a:cubicBezTo>
                  <a:cubicBezTo>
                    <a:pt x="21253" y="50206"/>
                    <a:pt x="21277" y="50123"/>
                    <a:pt x="21325" y="50064"/>
                  </a:cubicBezTo>
                  <a:close/>
                  <a:moveTo>
                    <a:pt x="20503" y="50064"/>
                  </a:moveTo>
                  <a:cubicBezTo>
                    <a:pt x="20634" y="50183"/>
                    <a:pt x="20765" y="50290"/>
                    <a:pt x="20896" y="50397"/>
                  </a:cubicBezTo>
                  <a:cubicBezTo>
                    <a:pt x="20836" y="50516"/>
                    <a:pt x="20777" y="50635"/>
                    <a:pt x="20705" y="50754"/>
                  </a:cubicBezTo>
                  <a:cubicBezTo>
                    <a:pt x="20563" y="50647"/>
                    <a:pt x="20444" y="50540"/>
                    <a:pt x="20313" y="50433"/>
                  </a:cubicBezTo>
                  <a:cubicBezTo>
                    <a:pt x="20372" y="50325"/>
                    <a:pt x="20432" y="50194"/>
                    <a:pt x="20503" y="50064"/>
                  </a:cubicBezTo>
                  <a:close/>
                  <a:moveTo>
                    <a:pt x="19408" y="50218"/>
                  </a:moveTo>
                  <a:cubicBezTo>
                    <a:pt x="19586" y="50361"/>
                    <a:pt x="19777" y="50504"/>
                    <a:pt x="19967" y="50635"/>
                  </a:cubicBezTo>
                  <a:cubicBezTo>
                    <a:pt x="19943" y="50706"/>
                    <a:pt x="19908" y="50766"/>
                    <a:pt x="19884" y="50837"/>
                  </a:cubicBezTo>
                  <a:cubicBezTo>
                    <a:pt x="19693" y="50706"/>
                    <a:pt x="19479" y="50587"/>
                    <a:pt x="19289" y="50456"/>
                  </a:cubicBezTo>
                  <a:cubicBezTo>
                    <a:pt x="19336" y="50373"/>
                    <a:pt x="19360" y="50302"/>
                    <a:pt x="19408" y="50218"/>
                  </a:cubicBezTo>
                  <a:close/>
                  <a:moveTo>
                    <a:pt x="18586" y="50254"/>
                  </a:moveTo>
                  <a:cubicBezTo>
                    <a:pt x="18717" y="50361"/>
                    <a:pt x="18848" y="50468"/>
                    <a:pt x="18991" y="50564"/>
                  </a:cubicBezTo>
                  <a:cubicBezTo>
                    <a:pt x="18920" y="50718"/>
                    <a:pt x="18848" y="50897"/>
                    <a:pt x="18777" y="51064"/>
                  </a:cubicBezTo>
                  <a:cubicBezTo>
                    <a:pt x="18646" y="50968"/>
                    <a:pt x="18491" y="50897"/>
                    <a:pt x="18348" y="50826"/>
                  </a:cubicBezTo>
                  <a:cubicBezTo>
                    <a:pt x="18360" y="50826"/>
                    <a:pt x="18360" y="50814"/>
                    <a:pt x="18360" y="50790"/>
                  </a:cubicBezTo>
                  <a:lnTo>
                    <a:pt x="18586" y="50254"/>
                  </a:lnTo>
                  <a:close/>
                  <a:moveTo>
                    <a:pt x="20170" y="50754"/>
                  </a:moveTo>
                  <a:cubicBezTo>
                    <a:pt x="20301" y="50837"/>
                    <a:pt x="20444" y="50933"/>
                    <a:pt x="20598" y="51016"/>
                  </a:cubicBezTo>
                  <a:cubicBezTo>
                    <a:pt x="20563" y="51087"/>
                    <a:pt x="20527" y="51171"/>
                    <a:pt x="20491" y="51242"/>
                  </a:cubicBezTo>
                  <a:cubicBezTo>
                    <a:pt x="20360" y="51135"/>
                    <a:pt x="20205" y="51052"/>
                    <a:pt x="20074" y="50945"/>
                  </a:cubicBezTo>
                  <a:cubicBezTo>
                    <a:pt x="20086" y="50885"/>
                    <a:pt x="20134" y="50826"/>
                    <a:pt x="20170" y="50754"/>
                  </a:cubicBezTo>
                  <a:close/>
                  <a:moveTo>
                    <a:pt x="19146" y="50695"/>
                  </a:moveTo>
                  <a:cubicBezTo>
                    <a:pt x="19348" y="50837"/>
                    <a:pt x="19539" y="50992"/>
                    <a:pt x="19729" y="51123"/>
                  </a:cubicBezTo>
                  <a:cubicBezTo>
                    <a:pt x="19670" y="51254"/>
                    <a:pt x="19598" y="51409"/>
                    <a:pt x="19539" y="51540"/>
                  </a:cubicBezTo>
                  <a:cubicBezTo>
                    <a:pt x="19336" y="51409"/>
                    <a:pt x="19134" y="51290"/>
                    <a:pt x="18931" y="51147"/>
                  </a:cubicBezTo>
                  <a:cubicBezTo>
                    <a:pt x="19003" y="51004"/>
                    <a:pt x="19074" y="50861"/>
                    <a:pt x="19146" y="50695"/>
                  </a:cubicBezTo>
                  <a:close/>
                  <a:moveTo>
                    <a:pt x="21086" y="50516"/>
                  </a:moveTo>
                  <a:cubicBezTo>
                    <a:pt x="21182" y="50575"/>
                    <a:pt x="21265" y="50647"/>
                    <a:pt x="21360" y="50706"/>
                  </a:cubicBezTo>
                  <a:cubicBezTo>
                    <a:pt x="21360" y="51111"/>
                    <a:pt x="21360" y="51516"/>
                    <a:pt x="21372" y="51933"/>
                  </a:cubicBezTo>
                  <a:cubicBezTo>
                    <a:pt x="21146" y="51718"/>
                    <a:pt x="20908" y="51540"/>
                    <a:pt x="20658" y="51349"/>
                  </a:cubicBezTo>
                  <a:cubicBezTo>
                    <a:pt x="20670" y="51266"/>
                    <a:pt x="20717" y="51183"/>
                    <a:pt x="20765" y="51111"/>
                  </a:cubicBezTo>
                  <a:cubicBezTo>
                    <a:pt x="20836" y="51159"/>
                    <a:pt x="20908" y="51195"/>
                    <a:pt x="21003" y="51230"/>
                  </a:cubicBezTo>
                  <a:cubicBezTo>
                    <a:pt x="21016" y="51236"/>
                    <a:pt x="21028" y="51238"/>
                    <a:pt x="21041" y="51238"/>
                  </a:cubicBezTo>
                  <a:cubicBezTo>
                    <a:pt x="21111" y="51238"/>
                    <a:pt x="21169" y="51160"/>
                    <a:pt x="21098" y="51099"/>
                  </a:cubicBezTo>
                  <a:cubicBezTo>
                    <a:pt x="21027" y="51016"/>
                    <a:pt x="20955" y="50956"/>
                    <a:pt x="20884" y="50885"/>
                  </a:cubicBezTo>
                  <a:cubicBezTo>
                    <a:pt x="20944" y="50766"/>
                    <a:pt x="21015" y="50635"/>
                    <a:pt x="21086" y="50516"/>
                  </a:cubicBezTo>
                  <a:close/>
                  <a:moveTo>
                    <a:pt x="19908" y="51254"/>
                  </a:moveTo>
                  <a:cubicBezTo>
                    <a:pt x="20051" y="51361"/>
                    <a:pt x="20193" y="51457"/>
                    <a:pt x="20348" y="51552"/>
                  </a:cubicBezTo>
                  <a:cubicBezTo>
                    <a:pt x="20289" y="51695"/>
                    <a:pt x="20229" y="51826"/>
                    <a:pt x="20182" y="51957"/>
                  </a:cubicBezTo>
                  <a:cubicBezTo>
                    <a:pt x="20027" y="51849"/>
                    <a:pt x="19884" y="51766"/>
                    <a:pt x="19717" y="51659"/>
                  </a:cubicBezTo>
                  <a:cubicBezTo>
                    <a:pt x="19777" y="51528"/>
                    <a:pt x="19848" y="51397"/>
                    <a:pt x="19908" y="51254"/>
                  </a:cubicBezTo>
                  <a:close/>
                  <a:moveTo>
                    <a:pt x="32052" y="51707"/>
                  </a:moveTo>
                  <a:lnTo>
                    <a:pt x="32052" y="52183"/>
                  </a:lnTo>
                  <a:lnTo>
                    <a:pt x="31469" y="51730"/>
                  </a:lnTo>
                  <a:cubicBezTo>
                    <a:pt x="31671" y="51718"/>
                    <a:pt x="31862" y="51718"/>
                    <a:pt x="32052" y="51707"/>
                  </a:cubicBezTo>
                  <a:close/>
                  <a:moveTo>
                    <a:pt x="20479" y="51623"/>
                  </a:moveTo>
                  <a:cubicBezTo>
                    <a:pt x="20729" y="51790"/>
                    <a:pt x="20991" y="51957"/>
                    <a:pt x="21265" y="52088"/>
                  </a:cubicBezTo>
                  <a:lnTo>
                    <a:pt x="21313" y="52088"/>
                  </a:lnTo>
                  <a:cubicBezTo>
                    <a:pt x="21158" y="52207"/>
                    <a:pt x="21015" y="52314"/>
                    <a:pt x="20860" y="52433"/>
                  </a:cubicBezTo>
                  <a:lnTo>
                    <a:pt x="20277" y="52028"/>
                  </a:lnTo>
                  <a:cubicBezTo>
                    <a:pt x="20336" y="51897"/>
                    <a:pt x="20396" y="51766"/>
                    <a:pt x="20479" y="51623"/>
                  </a:cubicBezTo>
                  <a:close/>
                  <a:moveTo>
                    <a:pt x="24075" y="51183"/>
                  </a:moveTo>
                  <a:lnTo>
                    <a:pt x="24075" y="51183"/>
                  </a:lnTo>
                  <a:cubicBezTo>
                    <a:pt x="24611" y="51290"/>
                    <a:pt x="25146" y="51385"/>
                    <a:pt x="25682" y="51468"/>
                  </a:cubicBezTo>
                  <a:cubicBezTo>
                    <a:pt x="25968" y="51718"/>
                    <a:pt x="26266" y="51957"/>
                    <a:pt x="26551" y="52207"/>
                  </a:cubicBezTo>
                  <a:cubicBezTo>
                    <a:pt x="26766" y="52397"/>
                    <a:pt x="27004" y="52635"/>
                    <a:pt x="27242" y="52814"/>
                  </a:cubicBezTo>
                  <a:cubicBezTo>
                    <a:pt x="27222" y="52816"/>
                    <a:pt x="27199" y="52817"/>
                    <a:pt x="27176" y="52817"/>
                  </a:cubicBezTo>
                  <a:cubicBezTo>
                    <a:pt x="27077" y="52817"/>
                    <a:pt x="26955" y="52800"/>
                    <a:pt x="26849" y="52790"/>
                  </a:cubicBezTo>
                  <a:cubicBezTo>
                    <a:pt x="26587" y="52552"/>
                    <a:pt x="26266" y="52361"/>
                    <a:pt x="25968" y="52159"/>
                  </a:cubicBezTo>
                  <a:cubicBezTo>
                    <a:pt x="25635" y="51945"/>
                    <a:pt x="25301" y="51707"/>
                    <a:pt x="24968" y="51480"/>
                  </a:cubicBezTo>
                  <a:cubicBezTo>
                    <a:pt x="24949" y="51469"/>
                    <a:pt x="24930" y="51464"/>
                    <a:pt x="24912" y="51464"/>
                  </a:cubicBezTo>
                  <a:cubicBezTo>
                    <a:pt x="24820" y="51464"/>
                    <a:pt x="24759" y="51601"/>
                    <a:pt x="24849" y="51671"/>
                  </a:cubicBezTo>
                  <a:cubicBezTo>
                    <a:pt x="25158" y="51897"/>
                    <a:pt x="25480" y="52123"/>
                    <a:pt x="25778" y="52326"/>
                  </a:cubicBezTo>
                  <a:cubicBezTo>
                    <a:pt x="25956" y="52457"/>
                    <a:pt x="26147" y="52611"/>
                    <a:pt x="26337" y="52742"/>
                  </a:cubicBezTo>
                  <a:cubicBezTo>
                    <a:pt x="26159" y="52731"/>
                    <a:pt x="25980" y="52719"/>
                    <a:pt x="25789" y="52683"/>
                  </a:cubicBezTo>
                  <a:cubicBezTo>
                    <a:pt x="25277" y="52135"/>
                    <a:pt x="24646" y="51659"/>
                    <a:pt x="24075" y="51183"/>
                  </a:cubicBezTo>
                  <a:close/>
                  <a:moveTo>
                    <a:pt x="26206" y="51552"/>
                  </a:moveTo>
                  <a:lnTo>
                    <a:pt x="26206" y="51552"/>
                  </a:lnTo>
                  <a:cubicBezTo>
                    <a:pt x="26361" y="51564"/>
                    <a:pt x="26492" y="51599"/>
                    <a:pt x="26635" y="51611"/>
                  </a:cubicBezTo>
                  <a:cubicBezTo>
                    <a:pt x="27171" y="52040"/>
                    <a:pt x="27694" y="52504"/>
                    <a:pt x="28266" y="52909"/>
                  </a:cubicBezTo>
                  <a:cubicBezTo>
                    <a:pt x="28075" y="52885"/>
                    <a:pt x="27885" y="52885"/>
                    <a:pt x="27706" y="52861"/>
                  </a:cubicBezTo>
                  <a:cubicBezTo>
                    <a:pt x="27706" y="52850"/>
                    <a:pt x="27706" y="52850"/>
                    <a:pt x="27694" y="52838"/>
                  </a:cubicBezTo>
                  <a:cubicBezTo>
                    <a:pt x="27468" y="52504"/>
                    <a:pt x="27075" y="52266"/>
                    <a:pt x="26778" y="52016"/>
                  </a:cubicBezTo>
                  <a:cubicBezTo>
                    <a:pt x="26575" y="51861"/>
                    <a:pt x="26397" y="51707"/>
                    <a:pt x="26206" y="51552"/>
                  </a:cubicBezTo>
                  <a:close/>
                  <a:moveTo>
                    <a:pt x="27028" y="51635"/>
                  </a:moveTo>
                  <a:cubicBezTo>
                    <a:pt x="27266" y="51659"/>
                    <a:pt x="27504" y="51671"/>
                    <a:pt x="27754" y="51707"/>
                  </a:cubicBezTo>
                  <a:cubicBezTo>
                    <a:pt x="27754" y="51730"/>
                    <a:pt x="27754" y="51778"/>
                    <a:pt x="27802" y="51790"/>
                  </a:cubicBezTo>
                  <a:cubicBezTo>
                    <a:pt x="28337" y="52147"/>
                    <a:pt x="28861" y="52588"/>
                    <a:pt x="29433" y="52850"/>
                  </a:cubicBezTo>
                  <a:cubicBezTo>
                    <a:pt x="29452" y="52859"/>
                    <a:pt x="29472" y="52864"/>
                    <a:pt x="29492" y="52864"/>
                  </a:cubicBezTo>
                  <a:cubicBezTo>
                    <a:pt x="29592" y="52864"/>
                    <a:pt x="29677" y="52751"/>
                    <a:pt x="29588" y="52671"/>
                  </a:cubicBezTo>
                  <a:cubicBezTo>
                    <a:pt x="29135" y="52302"/>
                    <a:pt x="28599" y="52016"/>
                    <a:pt x="28099" y="51718"/>
                  </a:cubicBezTo>
                  <a:lnTo>
                    <a:pt x="28099" y="51718"/>
                  </a:lnTo>
                  <a:cubicBezTo>
                    <a:pt x="28325" y="51730"/>
                    <a:pt x="28540" y="51754"/>
                    <a:pt x="28754" y="51766"/>
                  </a:cubicBezTo>
                  <a:cubicBezTo>
                    <a:pt x="29278" y="52242"/>
                    <a:pt x="30052" y="52850"/>
                    <a:pt x="30778" y="52909"/>
                  </a:cubicBezTo>
                  <a:cubicBezTo>
                    <a:pt x="30782" y="52910"/>
                    <a:pt x="30786" y="52910"/>
                    <a:pt x="30790" y="52910"/>
                  </a:cubicBezTo>
                  <a:cubicBezTo>
                    <a:pt x="30887" y="52910"/>
                    <a:pt x="30906" y="52764"/>
                    <a:pt x="30838" y="52719"/>
                  </a:cubicBezTo>
                  <a:cubicBezTo>
                    <a:pt x="30540" y="52540"/>
                    <a:pt x="30171" y="52469"/>
                    <a:pt x="29849" y="52302"/>
                  </a:cubicBezTo>
                  <a:cubicBezTo>
                    <a:pt x="29576" y="52147"/>
                    <a:pt x="29314" y="51969"/>
                    <a:pt x="29064" y="51790"/>
                  </a:cubicBezTo>
                  <a:lnTo>
                    <a:pt x="29064" y="51790"/>
                  </a:lnTo>
                  <a:cubicBezTo>
                    <a:pt x="29397" y="51814"/>
                    <a:pt x="29707" y="51814"/>
                    <a:pt x="30028" y="51814"/>
                  </a:cubicBezTo>
                  <a:cubicBezTo>
                    <a:pt x="30254" y="52004"/>
                    <a:pt x="30480" y="52195"/>
                    <a:pt x="30719" y="52373"/>
                  </a:cubicBezTo>
                  <a:cubicBezTo>
                    <a:pt x="30952" y="52548"/>
                    <a:pt x="31265" y="52826"/>
                    <a:pt x="31558" y="52826"/>
                  </a:cubicBezTo>
                  <a:cubicBezTo>
                    <a:pt x="31564" y="52826"/>
                    <a:pt x="31570" y="52826"/>
                    <a:pt x="31576" y="52826"/>
                  </a:cubicBezTo>
                  <a:cubicBezTo>
                    <a:pt x="31659" y="52826"/>
                    <a:pt x="31719" y="52731"/>
                    <a:pt x="31671" y="52659"/>
                  </a:cubicBezTo>
                  <a:cubicBezTo>
                    <a:pt x="31516" y="52421"/>
                    <a:pt x="31195" y="52326"/>
                    <a:pt x="30957" y="52183"/>
                  </a:cubicBezTo>
                  <a:cubicBezTo>
                    <a:pt x="30766" y="52064"/>
                    <a:pt x="30588" y="51945"/>
                    <a:pt x="30409" y="51814"/>
                  </a:cubicBezTo>
                  <a:cubicBezTo>
                    <a:pt x="30659" y="51814"/>
                    <a:pt x="30897" y="51790"/>
                    <a:pt x="31147" y="51790"/>
                  </a:cubicBezTo>
                  <a:cubicBezTo>
                    <a:pt x="31147" y="51814"/>
                    <a:pt x="31147" y="51814"/>
                    <a:pt x="31159" y="51826"/>
                  </a:cubicBezTo>
                  <a:cubicBezTo>
                    <a:pt x="31457" y="52076"/>
                    <a:pt x="31754" y="52373"/>
                    <a:pt x="32064" y="52623"/>
                  </a:cubicBezTo>
                  <a:lnTo>
                    <a:pt x="32064" y="53004"/>
                  </a:lnTo>
                  <a:cubicBezTo>
                    <a:pt x="31687" y="53012"/>
                    <a:pt x="31310" y="53016"/>
                    <a:pt x="30934" y="53016"/>
                  </a:cubicBezTo>
                  <a:cubicBezTo>
                    <a:pt x="30122" y="53016"/>
                    <a:pt x="29313" y="52997"/>
                    <a:pt x="28516" y="52957"/>
                  </a:cubicBezTo>
                  <a:cubicBezTo>
                    <a:pt x="28528" y="52885"/>
                    <a:pt x="28528" y="52838"/>
                    <a:pt x="28504" y="52802"/>
                  </a:cubicBezTo>
                  <a:cubicBezTo>
                    <a:pt x="28040" y="52385"/>
                    <a:pt x="27528" y="52016"/>
                    <a:pt x="27028" y="51635"/>
                  </a:cubicBezTo>
                  <a:close/>
                  <a:moveTo>
                    <a:pt x="20205" y="52230"/>
                  </a:moveTo>
                  <a:cubicBezTo>
                    <a:pt x="20360" y="52326"/>
                    <a:pt x="20503" y="52433"/>
                    <a:pt x="20658" y="52528"/>
                  </a:cubicBezTo>
                  <a:cubicBezTo>
                    <a:pt x="20622" y="52552"/>
                    <a:pt x="20598" y="52588"/>
                    <a:pt x="20586" y="52647"/>
                  </a:cubicBezTo>
                  <a:lnTo>
                    <a:pt x="20586" y="52659"/>
                  </a:lnTo>
                  <a:cubicBezTo>
                    <a:pt x="20384" y="52778"/>
                    <a:pt x="20193" y="52921"/>
                    <a:pt x="19991" y="53052"/>
                  </a:cubicBezTo>
                  <a:cubicBezTo>
                    <a:pt x="19970" y="53045"/>
                    <a:pt x="19946" y="53038"/>
                    <a:pt x="19922" y="53038"/>
                  </a:cubicBezTo>
                  <a:cubicBezTo>
                    <a:pt x="19904" y="53038"/>
                    <a:pt x="19887" y="53042"/>
                    <a:pt x="19872" y="53052"/>
                  </a:cubicBezTo>
                  <a:cubicBezTo>
                    <a:pt x="19848" y="53076"/>
                    <a:pt x="19836" y="53076"/>
                    <a:pt x="19824" y="53088"/>
                  </a:cubicBezTo>
                  <a:cubicBezTo>
                    <a:pt x="19943" y="52802"/>
                    <a:pt x="20074" y="52504"/>
                    <a:pt x="20205" y="52230"/>
                  </a:cubicBezTo>
                  <a:close/>
                  <a:moveTo>
                    <a:pt x="54757" y="7665"/>
                  </a:moveTo>
                  <a:lnTo>
                    <a:pt x="54757" y="7665"/>
                  </a:lnTo>
                  <a:cubicBezTo>
                    <a:pt x="54114" y="14023"/>
                    <a:pt x="54638" y="20703"/>
                    <a:pt x="54603" y="27084"/>
                  </a:cubicBezTo>
                  <a:cubicBezTo>
                    <a:pt x="54579" y="33383"/>
                    <a:pt x="54543" y="39693"/>
                    <a:pt x="54757" y="45992"/>
                  </a:cubicBezTo>
                  <a:cubicBezTo>
                    <a:pt x="54698" y="46003"/>
                    <a:pt x="54650" y="46015"/>
                    <a:pt x="54591" y="46075"/>
                  </a:cubicBezTo>
                  <a:cubicBezTo>
                    <a:pt x="50888" y="50040"/>
                    <a:pt x="46911" y="53838"/>
                    <a:pt x="43351" y="57945"/>
                  </a:cubicBezTo>
                  <a:cubicBezTo>
                    <a:pt x="43589" y="51099"/>
                    <a:pt x="43363" y="44206"/>
                    <a:pt x="43363" y="37360"/>
                  </a:cubicBezTo>
                  <a:cubicBezTo>
                    <a:pt x="43363" y="32299"/>
                    <a:pt x="43577" y="27144"/>
                    <a:pt x="43470" y="22048"/>
                  </a:cubicBezTo>
                  <a:cubicBezTo>
                    <a:pt x="43577" y="20238"/>
                    <a:pt x="43542" y="18441"/>
                    <a:pt x="43232" y="16726"/>
                  </a:cubicBezTo>
                  <a:cubicBezTo>
                    <a:pt x="43220" y="16583"/>
                    <a:pt x="43220" y="16428"/>
                    <a:pt x="43208" y="16297"/>
                  </a:cubicBezTo>
                  <a:cubicBezTo>
                    <a:pt x="47137" y="13535"/>
                    <a:pt x="50793" y="10416"/>
                    <a:pt x="54757" y="7665"/>
                  </a:cubicBezTo>
                  <a:close/>
                  <a:moveTo>
                    <a:pt x="45006" y="1010"/>
                  </a:moveTo>
                  <a:lnTo>
                    <a:pt x="45006" y="1010"/>
                  </a:lnTo>
                  <a:cubicBezTo>
                    <a:pt x="45232" y="1677"/>
                    <a:pt x="44839" y="3439"/>
                    <a:pt x="44816" y="3879"/>
                  </a:cubicBezTo>
                  <a:cubicBezTo>
                    <a:pt x="44732" y="4939"/>
                    <a:pt x="44577" y="6022"/>
                    <a:pt x="44661" y="7082"/>
                  </a:cubicBezTo>
                  <a:cubicBezTo>
                    <a:pt x="44661" y="7142"/>
                    <a:pt x="44720" y="7189"/>
                    <a:pt x="44768" y="7201"/>
                  </a:cubicBezTo>
                  <a:lnTo>
                    <a:pt x="44768" y="7261"/>
                  </a:lnTo>
                  <a:cubicBezTo>
                    <a:pt x="43577" y="8201"/>
                    <a:pt x="42446" y="9356"/>
                    <a:pt x="41637" y="9951"/>
                  </a:cubicBezTo>
                  <a:cubicBezTo>
                    <a:pt x="39934" y="11225"/>
                    <a:pt x="38065" y="12249"/>
                    <a:pt x="36267" y="13345"/>
                  </a:cubicBezTo>
                  <a:cubicBezTo>
                    <a:pt x="36255" y="13321"/>
                    <a:pt x="36219" y="13309"/>
                    <a:pt x="36184" y="13309"/>
                  </a:cubicBezTo>
                  <a:cubicBezTo>
                    <a:pt x="36088" y="13309"/>
                    <a:pt x="36065" y="13392"/>
                    <a:pt x="36088" y="13464"/>
                  </a:cubicBezTo>
                  <a:cubicBezTo>
                    <a:pt x="36005" y="13523"/>
                    <a:pt x="35898" y="13583"/>
                    <a:pt x="35803" y="13642"/>
                  </a:cubicBezTo>
                  <a:lnTo>
                    <a:pt x="35803" y="13428"/>
                  </a:lnTo>
                  <a:cubicBezTo>
                    <a:pt x="35803" y="13374"/>
                    <a:pt x="35764" y="13348"/>
                    <a:pt x="35725" y="13348"/>
                  </a:cubicBezTo>
                  <a:cubicBezTo>
                    <a:pt x="35686" y="13348"/>
                    <a:pt x="35648" y="13374"/>
                    <a:pt x="35648" y="13428"/>
                  </a:cubicBezTo>
                  <a:lnTo>
                    <a:pt x="35648" y="13750"/>
                  </a:lnTo>
                  <a:cubicBezTo>
                    <a:pt x="35493" y="13857"/>
                    <a:pt x="35326" y="13940"/>
                    <a:pt x="35183" y="14047"/>
                  </a:cubicBezTo>
                  <a:cubicBezTo>
                    <a:pt x="35267" y="13750"/>
                    <a:pt x="35303" y="13392"/>
                    <a:pt x="35362" y="13095"/>
                  </a:cubicBezTo>
                  <a:cubicBezTo>
                    <a:pt x="35377" y="13015"/>
                    <a:pt x="35307" y="12962"/>
                    <a:pt x="35243" y="12962"/>
                  </a:cubicBezTo>
                  <a:cubicBezTo>
                    <a:pt x="35201" y="12962"/>
                    <a:pt x="35162" y="12984"/>
                    <a:pt x="35148" y="13035"/>
                  </a:cubicBezTo>
                  <a:cubicBezTo>
                    <a:pt x="35112" y="13249"/>
                    <a:pt x="35052" y="13452"/>
                    <a:pt x="35005" y="13666"/>
                  </a:cubicBezTo>
                  <a:cubicBezTo>
                    <a:pt x="34957" y="13845"/>
                    <a:pt x="34898" y="14035"/>
                    <a:pt x="34898" y="14226"/>
                  </a:cubicBezTo>
                  <a:cubicBezTo>
                    <a:pt x="34779" y="14297"/>
                    <a:pt x="34660" y="14381"/>
                    <a:pt x="34552" y="14464"/>
                  </a:cubicBezTo>
                  <a:cubicBezTo>
                    <a:pt x="34707" y="14059"/>
                    <a:pt x="34791" y="13619"/>
                    <a:pt x="34898" y="13214"/>
                  </a:cubicBezTo>
                  <a:cubicBezTo>
                    <a:pt x="34919" y="13134"/>
                    <a:pt x="34853" y="13081"/>
                    <a:pt x="34790" y="13081"/>
                  </a:cubicBezTo>
                  <a:cubicBezTo>
                    <a:pt x="34749" y="13081"/>
                    <a:pt x="34709" y="13103"/>
                    <a:pt x="34695" y="13154"/>
                  </a:cubicBezTo>
                  <a:cubicBezTo>
                    <a:pt x="34552" y="13619"/>
                    <a:pt x="34350" y="14107"/>
                    <a:pt x="34302" y="14583"/>
                  </a:cubicBezTo>
                  <a:cubicBezTo>
                    <a:pt x="34302" y="14607"/>
                    <a:pt x="34302" y="14619"/>
                    <a:pt x="34314" y="14631"/>
                  </a:cubicBezTo>
                  <a:cubicBezTo>
                    <a:pt x="34302" y="14619"/>
                    <a:pt x="34279" y="14607"/>
                    <a:pt x="34255" y="14607"/>
                  </a:cubicBezTo>
                  <a:cubicBezTo>
                    <a:pt x="34241" y="14598"/>
                    <a:pt x="34226" y="14594"/>
                    <a:pt x="34213" y="14594"/>
                  </a:cubicBezTo>
                  <a:cubicBezTo>
                    <a:pt x="34170" y="14594"/>
                    <a:pt x="34133" y="14633"/>
                    <a:pt x="34124" y="14678"/>
                  </a:cubicBezTo>
                  <a:cubicBezTo>
                    <a:pt x="34076" y="14690"/>
                    <a:pt x="34040" y="14690"/>
                    <a:pt x="33993" y="14702"/>
                  </a:cubicBezTo>
                  <a:cubicBezTo>
                    <a:pt x="34243" y="14166"/>
                    <a:pt x="34374" y="13547"/>
                    <a:pt x="34493" y="12976"/>
                  </a:cubicBezTo>
                  <a:cubicBezTo>
                    <a:pt x="34507" y="12934"/>
                    <a:pt x="34476" y="12909"/>
                    <a:pt x="34446" y="12909"/>
                  </a:cubicBezTo>
                  <a:cubicBezTo>
                    <a:pt x="34424" y="12909"/>
                    <a:pt x="34403" y="12922"/>
                    <a:pt x="34398" y="12952"/>
                  </a:cubicBezTo>
                  <a:cubicBezTo>
                    <a:pt x="34255" y="13547"/>
                    <a:pt x="34017" y="14083"/>
                    <a:pt x="33814" y="14642"/>
                  </a:cubicBezTo>
                  <a:cubicBezTo>
                    <a:pt x="33802" y="14666"/>
                    <a:pt x="33779" y="14666"/>
                    <a:pt x="33779" y="14678"/>
                  </a:cubicBezTo>
                  <a:cubicBezTo>
                    <a:pt x="33755" y="14738"/>
                    <a:pt x="33707" y="14797"/>
                    <a:pt x="33659" y="14857"/>
                  </a:cubicBezTo>
                  <a:cubicBezTo>
                    <a:pt x="33564" y="14916"/>
                    <a:pt x="33457" y="15000"/>
                    <a:pt x="33398" y="15107"/>
                  </a:cubicBezTo>
                  <a:cubicBezTo>
                    <a:pt x="33350" y="15166"/>
                    <a:pt x="33386" y="15226"/>
                    <a:pt x="33409" y="15250"/>
                  </a:cubicBezTo>
                  <a:cubicBezTo>
                    <a:pt x="33409" y="15250"/>
                    <a:pt x="33409" y="15274"/>
                    <a:pt x="33398" y="15274"/>
                  </a:cubicBezTo>
                  <a:cubicBezTo>
                    <a:pt x="33386" y="15274"/>
                    <a:pt x="33350" y="15274"/>
                    <a:pt x="33350" y="15297"/>
                  </a:cubicBezTo>
                  <a:lnTo>
                    <a:pt x="33267" y="15571"/>
                  </a:lnTo>
                  <a:cubicBezTo>
                    <a:pt x="33219" y="15583"/>
                    <a:pt x="33183" y="15619"/>
                    <a:pt x="33183" y="15678"/>
                  </a:cubicBezTo>
                  <a:cubicBezTo>
                    <a:pt x="33171" y="15762"/>
                    <a:pt x="33171" y="15833"/>
                    <a:pt x="33171" y="15928"/>
                  </a:cubicBezTo>
                  <a:cubicBezTo>
                    <a:pt x="33159" y="16000"/>
                    <a:pt x="33124" y="16071"/>
                    <a:pt x="33112" y="16143"/>
                  </a:cubicBezTo>
                  <a:cubicBezTo>
                    <a:pt x="33112" y="16178"/>
                    <a:pt x="33124" y="16202"/>
                    <a:pt x="33147" y="16226"/>
                  </a:cubicBezTo>
                  <a:cubicBezTo>
                    <a:pt x="32850" y="19512"/>
                    <a:pt x="33052" y="22917"/>
                    <a:pt x="33040" y="26215"/>
                  </a:cubicBezTo>
                  <a:lnTo>
                    <a:pt x="33040" y="27585"/>
                  </a:lnTo>
                  <a:cubicBezTo>
                    <a:pt x="33029" y="27580"/>
                    <a:pt x="33018" y="27578"/>
                    <a:pt x="33008" y="27578"/>
                  </a:cubicBezTo>
                  <a:cubicBezTo>
                    <a:pt x="32933" y="27578"/>
                    <a:pt x="32897" y="27685"/>
                    <a:pt x="32981" y="27727"/>
                  </a:cubicBezTo>
                  <a:cubicBezTo>
                    <a:pt x="33005" y="27739"/>
                    <a:pt x="33028" y="27739"/>
                    <a:pt x="33052" y="27751"/>
                  </a:cubicBezTo>
                  <a:cubicBezTo>
                    <a:pt x="33040" y="30906"/>
                    <a:pt x="33040" y="34062"/>
                    <a:pt x="33040" y="37229"/>
                  </a:cubicBezTo>
                  <a:cubicBezTo>
                    <a:pt x="32969" y="44098"/>
                    <a:pt x="32766" y="51064"/>
                    <a:pt x="32981" y="57981"/>
                  </a:cubicBezTo>
                  <a:cubicBezTo>
                    <a:pt x="32969" y="58005"/>
                    <a:pt x="32969" y="58017"/>
                    <a:pt x="32969" y="58029"/>
                  </a:cubicBezTo>
                  <a:lnTo>
                    <a:pt x="32874" y="58076"/>
                  </a:lnTo>
                  <a:cubicBezTo>
                    <a:pt x="32858" y="58053"/>
                    <a:pt x="32833" y="58040"/>
                    <a:pt x="32801" y="58040"/>
                  </a:cubicBezTo>
                  <a:cubicBezTo>
                    <a:pt x="32783" y="58040"/>
                    <a:pt x="32764" y="58044"/>
                    <a:pt x="32743" y="58053"/>
                  </a:cubicBezTo>
                  <a:cubicBezTo>
                    <a:pt x="32683" y="58088"/>
                    <a:pt x="32647" y="58112"/>
                    <a:pt x="32624" y="58136"/>
                  </a:cubicBezTo>
                  <a:cubicBezTo>
                    <a:pt x="32850" y="50349"/>
                    <a:pt x="32671" y="42539"/>
                    <a:pt x="32647" y="34752"/>
                  </a:cubicBezTo>
                  <a:lnTo>
                    <a:pt x="32647" y="34704"/>
                  </a:lnTo>
                  <a:lnTo>
                    <a:pt x="32647" y="34597"/>
                  </a:lnTo>
                  <a:cubicBezTo>
                    <a:pt x="32673" y="34613"/>
                    <a:pt x="32700" y="34620"/>
                    <a:pt x="32726" y="34620"/>
                  </a:cubicBezTo>
                  <a:cubicBezTo>
                    <a:pt x="32881" y="34620"/>
                    <a:pt x="33015" y="34378"/>
                    <a:pt x="32790" y="34276"/>
                  </a:cubicBezTo>
                  <a:cubicBezTo>
                    <a:pt x="32757" y="34268"/>
                    <a:pt x="32725" y="34254"/>
                    <a:pt x="32692" y="34254"/>
                  </a:cubicBezTo>
                  <a:cubicBezTo>
                    <a:pt x="32677" y="34254"/>
                    <a:pt x="32662" y="34257"/>
                    <a:pt x="32647" y="34264"/>
                  </a:cubicBezTo>
                  <a:lnTo>
                    <a:pt x="32647" y="33704"/>
                  </a:lnTo>
                  <a:cubicBezTo>
                    <a:pt x="32647" y="27263"/>
                    <a:pt x="32909" y="20750"/>
                    <a:pt x="32743" y="14273"/>
                  </a:cubicBezTo>
                  <a:cubicBezTo>
                    <a:pt x="32766" y="14273"/>
                    <a:pt x="32802" y="14273"/>
                    <a:pt x="32802" y="14226"/>
                  </a:cubicBezTo>
                  <a:cubicBezTo>
                    <a:pt x="33064" y="13214"/>
                    <a:pt x="33350" y="12202"/>
                    <a:pt x="33624" y="11178"/>
                  </a:cubicBezTo>
                  <a:cubicBezTo>
                    <a:pt x="33631" y="11140"/>
                    <a:pt x="33590" y="11111"/>
                    <a:pt x="33557" y="11111"/>
                  </a:cubicBezTo>
                  <a:cubicBezTo>
                    <a:pt x="33538" y="11111"/>
                    <a:pt x="33521" y="11121"/>
                    <a:pt x="33517" y="11142"/>
                  </a:cubicBezTo>
                  <a:cubicBezTo>
                    <a:pt x="33243" y="12118"/>
                    <a:pt x="32993" y="13083"/>
                    <a:pt x="32731" y="14047"/>
                  </a:cubicBezTo>
                  <a:cubicBezTo>
                    <a:pt x="32731" y="13821"/>
                    <a:pt x="32707" y="13607"/>
                    <a:pt x="32707" y="13380"/>
                  </a:cubicBezTo>
                  <a:cubicBezTo>
                    <a:pt x="32731" y="13380"/>
                    <a:pt x="32755" y="13369"/>
                    <a:pt x="32766" y="13333"/>
                  </a:cubicBezTo>
                  <a:cubicBezTo>
                    <a:pt x="33124" y="12487"/>
                    <a:pt x="33350" y="11583"/>
                    <a:pt x="33624" y="10702"/>
                  </a:cubicBezTo>
                  <a:cubicBezTo>
                    <a:pt x="33631" y="10664"/>
                    <a:pt x="33595" y="10635"/>
                    <a:pt x="33565" y="10635"/>
                  </a:cubicBezTo>
                  <a:cubicBezTo>
                    <a:pt x="33548" y="10635"/>
                    <a:pt x="33533" y="10644"/>
                    <a:pt x="33528" y="10666"/>
                  </a:cubicBezTo>
                  <a:cubicBezTo>
                    <a:pt x="33243" y="11416"/>
                    <a:pt x="32933" y="12154"/>
                    <a:pt x="32707" y="12916"/>
                  </a:cubicBezTo>
                  <a:cubicBezTo>
                    <a:pt x="32671" y="11654"/>
                    <a:pt x="32612" y="10404"/>
                    <a:pt x="32516" y="9154"/>
                  </a:cubicBezTo>
                  <a:cubicBezTo>
                    <a:pt x="32588" y="9106"/>
                    <a:pt x="32647" y="9082"/>
                    <a:pt x="32731" y="9035"/>
                  </a:cubicBezTo>
                  <a:cubicBezTo>
                    <a:pt x="32766" y="8999"/>
                    <a:pt x="32790" y="8963"/>
                    <a:pt x="32802" y="8928"/>
                  </a:cubicBezTo>
                  <a:cubicBezTo>
                    <a:pt x="32814" y="8939"/>
                    <a:pt x="32814" y="8939"/>
                    <a:pt x="32850" y="8939"/>
                  </a:cubicBezTo>
                  <a:cubicBezTo>
                    <a:pt x="32909" y="8939"/>
                    <a:pt x="32921" y="8880"/>
                    <a:pt x="32909" y="8856"/>
                  </a:cubicBezTo>
                  <a:cubicBezTo>
                    <a:pt x="33386" y="8499"/>
                    <a:pt x="33838" y="8142"/>
                    <a:pt x="34314" y="7785"/>
                  </a:cubicBezTo>
                  <a:cubicBezTo>
                    <a:pt x="37827" y="5451"/>
                    <a:pt x="41315" y="3082"/>
                    <a:pt x="45006" y="1010"/>
                  </a:cubicBezTo>
                  <a:close/>
                  <a:moveTo>
                    <a:pt x="43982" y="57838"/>
                  </a:moveTo>
                  <a:lnTo>
                    <a:pt x="43351" y="58505"/>
                  </a:lnTo>
                  <a:lnTo>
                    <a:pt x="43351" y="58386"/>
                  </a:lnTo>
                  <a:cubicBezTo>
                    <a:pt x="43565" y="58207"/>
                    <a:pt x="43768" y="58029"/>
                    <a:pt x="43982" y="57838"/>
                  </a:cubicBezTo>
                  <a:close/>
                  <a:moveTo>
                    <a:pt x="21968" y="13154"/>
                  </a:moveTo>
                  <a:cubicBezTo>
                    <a:pt x="23892" y="13868"/>
                    <a:pt x="26437" y="14446"/>
                    <a:pt x="28785" y="14446"/>
                  </a:cubicBezTo>
                  <a:cubicBezTo>
                    <a:pt x="29924" y="14446"/>
                    <a:pt x="31016" y="14310"/>
                    <a:pt x="31969" y="13988"/>
                  </a:cubicBezTo>
                  <a:cubicBezTo>
                    <a:pt x="32016" y="13976"/>
                    <a:pt x="32040" y="13952"/>
                    <a:pt x="32052" y="13916"/>
                  </a:cubicBezTo>
                  <a:lnTo>
                    <a:pt x="32052" y="13916"/>
                  </a:lnTo>
                  <a:cubicBezTo>
                    <a:pt x="31862" y="20512"/>
                    <a:pt x="32135" y="27144"/>
                    <a:pt x="32135" y="33716"/>
                  </a:cubicBezTo>
                  <a:lnTo>
                    <a:pt x="32135" y="33740"/>
                  </a:lnTo>
                  <a:cubicBezTo>
                    <a:pt x="31683" y="33788"/>
                    <a:pt x="31254" y="33835"/>
                    <a:pt x="30802" y="33859"/>
                  </a:cubicBezTo>
                  <a:cubicBezTo>
                    <a:pt x="30790" y="33847"/>
                    <a:pt x="30778" y="33835"/>
                    <a:pt x="30766" y="33835"/>
                  </a:cubicBezTo>
                  <a:cubicBezTo>
                    <a:pt x="30731" y="33835"/>
                    <a:pt x="30719" y="33847"/>
                    <a:pt x="30707" y="33859"/>
                  </a:cubicBezTo>
                  <a:cubicBezTo>
                    <a:pt x="29920" y="33924"/>
                    <a:pt x="29134" y="33967"/>
                    <a:pt x="28352" y="33967"/>
                  </a:cubicBezTo>
                  <a:cubicBezTo>
                    <a:pt x="27844" y="33967"/>
                    <a:pt x="27339" y="33949"/>
                    <a:pt x="26837" y="33907"/>
                  </a:cubicBezTo>
                  <a:cubicBezTo>
                    <a:pt x="26819" y="33901"/>
                    <a:pt x="26807" y="33898"/>
                    <a:pt x="26795" y="33898"/>
                  </a:cubicBezTo>
                  <a:cubicBezTo>
                    <a:pt x="26784" y="33898"/>
                    <a:pt x="26772" y="33901"/>
                    <a:pt x="26754" y="33907"/>
                  </a:cubicBezTo>
                  <a:cubicBezTo>
                    <a:pt x="25420" y="33788"/>
                    <a:pt x="24099" y="33490"/>
                    <a:pt x="22813" y="32907"/>
                  </a:cubicBezTo>
                  <a:cubicBezTo>
                    <a:pt x="22799" y="32900"/>
                    <a:pt x="22785" y="32898"/>
                    <a:pt x="22773" y="32898"/>
                  </a:cubicBezTo>
                  <a:cubicBezTo>
                    <a:pt x="22687" y="32898"/>
                    <a:pt x="22636" y="33022"/>
                    <a:pt x="22730" y="33073"/>
                  </a:cubicBezTo>
                  <a:cubicBezTo>
                    <a:pt x="23408" y="33419"/>
                    <a:pt x="24123" y="33657"/>
                    <a:pt x="24837" y="33835"/>
                  </a:cubicBezTo>
                  <a:cubicBezTo>
                    <a:pt x="24837" y="33835"/>
                    <a:pt x="24837" y="33847"/>
                    <a:pt x="24849" y="33847"/>
                  </a:cubicBezTo>
                  <a:cubicBezTo>
                    <a:pt x="25087" y="34050"/>
                    <a:pt x="25349" y="34264"/>
                    <a:pt x="25599" y="34443"/>
                  </a:cubicBezTo>
                  <a:cubicBezTo>
                    <a:pt x="25837" y="34621"/>
                    <a:pt x="26099" y="34859"/>
                    <a:pt x="26397" y="34931"/>
                  </a:cubicBezTo>
                  <a:cubicBezTo>
                    <a:pt x="26402" y="34931"/>
                    <a:pt x="26407" y="34932"/>
                    <a:pt x="26412" y="34932"/>
                  </a:cubicBezTo>
                  <a:cubicBezTo>
                    <a:pt x="26484" y="34932"/>
                    <a:pt x="26513" y="34855"/>
                    <a:pt x="26480" y="34800"/>
                  </a:cubicBezTo>
                  <a:cubicBezTo>
                    <a:pt x="26301" y="34585"/>
                    <a:pt x="26016" y="34466"/>
                    <a:pt x="25789" y="34312"/>
                  </a:cubicBezTo>
                  <a:cubicBezTo>
                    <a:pt x="25611" y="34193"/>
                    <a:pt x="25444" y="34038"/>
                    <a:pt x="25266" y="33907"/>
                  </a:cubicBezTo>
                  <a:lnTo>
                    <a:pt x="25266" y="33907"/>
                  </a:lnTo>
                  <a:lnTo>
                    <a:pt x="25980" y="34038"/>
                  </a:lnTo>
                  <a:cubicBezTo>
                    <a:pt x="26337" y="34395"/>
                    <a:pt x="26694" y="34752"/>
                    <a:pt x="27051" y="35121"/>
                  </a:cubicBezTo>
                  <a:cubicBezTo>
                    <a:pt x="25825" y="35038"/>
                    <a:pt x="24575" y="34847"/>
                    <a:pt x="23301" y="34502"/>
                  </a:cubicBezTo>
                  <a:cubicBezTo>
                    <a:pt x="23292" y="34498"/>
                    <a:pt x="23283" y="34496"/>
                    <a:pt x="23275" y="34496"/>
                  </a:cubicBezTo>
                  <a:cubicBezTo>
                    <a:pt x="23211" y="34496"/>
                    <a:pt x="23192" y="34612"/>
                    <a:pt x="23277" y="34633"/>
                  </a:cubicBezTo>
                  <a:cubicBezTo>
                    <a:pt x="25078" y="35156"/>
                    <a:pt x="26958" y="35459"/>
                    <a:pt x="28835" y="35459"/>
                  </a:cubicBezTo>
                  <a:cubicBezTo>
                    <a:pt x="29950" y="35459"/>
                    <a:pt x="31064" y="35352"/>
                    <a:pt x="32159" y="35121"/>
                  </a:cubicBezTo>
                  <a:lnTo>
                    <a:pt x="32159" y="35121"/>
                  </a:lnTo>
                  <a:cubicBezTo>
                    <a:pt x="32147" y="40527"/>
                    <a:pt x="32052" y="45944"/>
                    <a:pt x="32088" y="51361"/>
                  </a:cubicBezTo>
                  <a:cubicBezTo>
                    <a:pt x="31385" y="51421"/>
                    <a:pt x="30707" y="51457"/>
                    <a:pt x="30016" y="51468"/>
                  </a:cubicBezTo>
                  <a:lnTo>
                    <a:pt x="29945" y="51468"/>
                  </a:lnTo>
                  <a:cubicBezTo>
                    <a:pt x="29848" y="51469"/>
                    <a:pt x="29752" y="51470"/>
                    <a:pt x="29655" y="51470"/>
                  </a:cubicBezTo>
                  <a:cubicBezTo>
                    <a:pt x="28395" y="51470"/>
                    <a:pt x="27135" y="51397"/>
                    <a:pt x="25897" y="51242"/>
                  </a:cubicBezTo>
                  <a:cubicBezTo>
                    <a:pt x="25849" y="51195"/>
                    <a:pt x="25789" y="51159"/>
                    <a:pt x="25742" y="51111"/>
                  </a:cubicBezTo>
                  <a:cubicBezTo>
                    <a:pt x="25718" y="51091"/>
                    <a:pt x="25691" y="51082"/>
                    <a:pt x="25664" y="51082"/>
                  </a:cubicBezTo>
                  <a:cubicBezTo>
                    <a:pt x="25599" y="51082"/>
                    <a:pt x="25536" y="51135"/>
                    <a:pt x="25527" y="51195"/>
                  </a:cubicBezTo>
                  <a:cubicBezTo>
                    <a:pt x="24789" y="51099"/>
                    <a:pt x="24051" y="50980"/>
                    <a:pt x="23325" y="50826"/>
                  </a:cubicBezTo>
                  <a:cubicBezTo>
                    <a:pt x="23321" y="50825"/>
                    <a:pt x="23316" y="50825"/>
                    <a:pt x="23312" y="50825"/>
                  </a:cubicBezTo>
                  <a:cubicBezTo>
                    <a:pt x="23214" y="50825"/>
                    <a:pt x="23174" y="50957"/>
                    <a:pt x="23277" y="50980"/>
                  </a:cubicBezTo>
                  <a:cubicBezTo>
                    <a:pt x="23503" y="51040"/>
                    <a:pt x="23718" y="51076"/>
                    <a:pt x="23944" y="51123"/>
                  </a:cubicBezTo>
                  <a:cubicBezTo>
                    <a:pt x="23884" y="51159"/>
                    <a:pt x="23861" y="51242"/>
                    <a:pt x="23920" y="51302"/>
                  </a:cubicBezTo>
                  <a:cubicBezTo>
                    <a:pt x="24408" y="51730"/>
                    <a:pt x="24885" y="52230"/>
                    <a:pt x="25408" y="52623"/>
                  </a:cubicBezTo>
                  <a:cubicBezTo>
                    <a:pt x="25266" y="52611"/>
                    <a:pt x="25123" y="52600"/>
                    <a:pt x="24992" y="52588"/>
                  </a:cubicBezTo>
                  <a:cubicBezTo>
                    <a:pt x="24515" y="52147"/>
                    <a:pt x="23884" y="51838"/>
                    <a:pt x="23349" y="51480"/>
                  </a:cubicBezTo>
                  <a:cubicBezTo>
                    <a:pt x="23330" y="51469"/>
                    <a:pt x="23311" y="51464"/>
                    <a:pt x="23293" y="51464"/>
                  </a:cubicBezTo>
                  <a:cubicBezTo>
                    <a:pt x="23201" y="51464"/>
                    <a:pt x="23140" y="51601"/>
                    <a:pt x="23230" y="51671"/>
                  </a:cubicBezTo>
                  <a:cubicBezTo>
                    <a:pt x="23515" y="51873"/>
                    <a:pt x="23777" y="52064"/>
                    <a:pt x="24063" y="52254"/>
                  </a:cubicBezTo>
                  <a:lnTo>
                    <a:pt x="24420" y="52528"/>
                  </a:lnTo>
                  <a:cubicBezTo>
                    <a:pt x="24134" y="52480"/>
                    <a:pt x="23837" y="52445"/>
                    <a:pt x="23563" y="52409"/>
                  </a:cubicBezTo>
                  <a:cubicBezTo>
                    <a:pt x="23555" y="52407"/>
                    <a:pt x="23548" y="52406"/>
                    <a:pt x="23542" y="52406"/>
                  </a:cubicBezTo>
                  <a:cubicBezTo>
                    <a:pt x="23474" y="52406"/>
                    <a:pt x="23451" y="52506"/>
                    <a:pt x="23527" y="52528"/>
                  </a:cubicBezTo>
                  <a:cubicBezTo>
                    <a:pt x="23956" y="52611"/>
                    <a:pt x="24396" y="52683"/>
                    <a:pt x="24825" y="52766"/>
                  </a:cubicBezTo>
                  <a:cubicBezTo>
                    <a:pt x="24849" y="52778"/>
                    <a:pt x="24885" y="52790"/>
                    <a:pt x="24896" y="52802"/>
                  </a:cubicBezTo>
                  <a:cubicBezTo>
                    <a:pt x="24918" y="52813"/>
                    <a:pt x="24934" y="52819"/>
                    <a:pt x="24951" y="52819"/>
                  </a:cubicBezTo>
                  <a:cubicBezTo>
                    <a:pt x="24970" y="52819"/>
                    <a:pt x="24989" y="52810"/>
                    <a:pt x="25016" y="52790"/>
                  </a:cubicBezTo>
                  <a:cubicBezTo>
                    <a:pt x="25266" y="52838"/>
                    <a:pt x="25539" y="52885"/>
                    <a:pt x="25801" y="52909"/>
                  </a:cubicBezTo>
                  <a:cubicBezTo>
                    <a:pt x="25825" y="52909"/>
                    <a:pt x="25825" y="52921"/>
                    <a:pt x="25837" y="52921"/>
                  </a:cubicBezTo>
                  <a:cubicBezTo>
                    <a:pt x="25848" y="52937"/>
                    <a:pt x="25863" y="52944"/>
                    <a:pt x="25878" y="52944"/>
                  </a:cubicBezTo>
                  <a:cubicBezTo>
                    <a:pt x="25897" y="52944"/>
                    <a:pt x="25914" y="52934"/>
                    <a:pt x="25920" y="52921"/>
                  </a:cubicBezTo>
                  <a:cubicBezTo>
                    <a:pt x="27583" y="53153"/>
                    <a:pt x="29253" y="53259"/>
                    <a:pt x="30931" y="53259"/>
                  </a:cubicBezTo>
                  <a:cubicBezTo>
                    <a:pt x="31320" y="53259"/>
                    <a:pt x="31710" y="53254"/>
                    <a:pt x="32100" y="53242"/>
                  </a:cubicBezTo>
                  <a:cubicBezTo>
                    <a:pt x="32112" y="54886"/>
                    <a:pt x="32147" y="56529"/>
                    <a:pt x="32195" y="58184"/>
                  </a:cubicBezTo>
                  <a:cubicBezTo>
                    <a:pt x="30913" y="58478"/>
                    <a:pt x="29587" y="58638"/>
                    <a:pt x="28266" y="58638"/>
                  </a:cubicBezTo>
                  <a:cubicBezTo>
                    <a:pt x="26067" y="58638"/>
                    <a:pt x="23881" y="58197"/>
                    <a:pt x="21932" y="57207"/>
                  </a:cubicBezTo>
                  <a:cubicBezTo>
                    <a:pt x="21928" y="57203"/>
                    <a:pt x="21924" y="57202"/>
                    <a:pt x="21920" y="57202"/>
                  </a:cubicBezTo>
                  <a:cubicBezTo>
                    <a:pt x="21912" y="57202"/>
                    <a:pt x="21904" y="57207"/>
                    <a:pt x="21896" y="57207"/>
                  </a:cubicBezTo>
                  <a:cubicBezTo>
                    <a:pt x="22122" y="52123"/>
                    <a:pt x="22075" y="46992"/>
                    <a:pt x="21991" y="41872"/>
                  </a:cubicBezTo>
                  <a:cubicBezTo>
                    <a:pt x="21991" y="41848"/>
                    <a:pt x="22015" y="41836"/>
                    <a:pt x="22015" y="41836"/>
                  </a:cubicBezTo>
                  <a:cubicBezTo>
                    <a:pt x="22039" y="41777"/>
                    <a:pt x="22027" y="41729"/>
                    <a:pt x="21991" y="41705"/>
                  </a:cubicBezTo>
                  <a:cubicBezTo>
                    <a:pt x="21956" y="38860"/>
                    <a:pt x="21908" y="36002"/>
                    <a:pt x="21908" y="33180"/>
                  </a:cubicBezTo>
                  <a:cubicBezTo>
                    <a:pt x="21908" y="26525"/>
                    <a:pt x="22110" y="19822"/>
                    <a:pt x="21968" y="13154"/>
                  </a:cubicBezTo>
                  <a:close/>
                  <a:moveTo>
                    <a:pt x="12133" y="14107"/>
                  </a:moveTo>
                  <a:lnTo>
                    <a:pt x="12145" y="14131"/>
                  </a:lnTo>
                  <a:cubicBezTo>
                    <a:pt x="12157" y="14333"/>
                    <a:pt x="12216" y="14523"/>
                    <a:pt x="12335" y="14702"/>
                  </a:cubicBezTo>
                  <a:cubicBezTo>
                    <a:pt x="12361" y="14740"/>
                    <a:pt x="12399" y="14757"/>
                    <a:pt x="12436" y="14757"/>
                  </a:cubicBezTo>
                  <a:cubicBezTo>
                    <a:pt x="12502" y="14757"/>
                    <a:pt x="12565" y="14703"/>
                    <a:pt x="12550" y="14619"/>
                  </a:cubicBezTo>
                  <a:cubicBezTo>
                    <a:pt x="12526" y="14583"/>
                    <a:pt x="12526" y="14547"/>
                    <a:pt x="12514" y="14512"/>
                  </a:cubicBezTo>
                  <a:lnTo>
                    <a:pt x="12514" y="14512"/>
                  </a:lnTo>
                  <a:lnTo>
                    <a:pt x="12633" y="14631"/>
                  </a:lnTo>
                  <a:cubicBezTo>
                    <a:pt x="12550" y="14666"/>
                    <a:pt x="12502" y="14797"/>
                    <a:pt x="12597" y="14869"/>
                  </a:cubicBezTo>
                  <a:cubicBezTo>
                    <a:pt x="13097" y="15214"/>
                    <a:pt x="13645" y="15535"/>
                    <a:pt x="14240" y="15833"/>
                  </a:cubicBezTo>
                  <a:cubicBezTo>
                    <a:pt x="15627" y="16669"/>
                    <a:pt x="17248" y="17166"/>
                    <a:pt x="18829" y="17166"/>
                  </a:cubicBezTo>
                  <a:cubicBezTo>
                    <a:pt x="19026" y="17166"/>
                    <a:pt x="19224" y="17159"/>
                    <a:pt x="19420" y="17143"/>
                  </a:cubicBezTo>
                  <a:cubicBezTo>
                    <a:pt x="19551" y="17131"/>
                    <a:pt x="19634" y="17024"/>
                    <a:pt x="19610" y="16928"/>
                  </a:cubicBezTo>
                  <a:cubicBezTo>
                    <a:pt x="19896" y="16881"/>
                    <a:pt x="20158" y="16833"/>
                    <a:pt x="20432" y="16750"/>
                  </a:cubicBezTo>
                  <a:cubicBezTo>
                    <a:pt x="20444" y="16762"/>
                    <a:pt x="20455" y="16774"/>
                    <a:pt x="20479" y="16774"/>
                  </a:cubicBezTo>
                  <a:cubicBezTo>
                    <a:pt x="20634" y="16821"/>
                    <a:pt x="20848" y="16845"/>
                    <a:pt x="21027" y="16845"/>
                  </a:cubicBezTo>
                  <a:cubicBezTo>
                    <a:pt x="20848" y="17643"/>
                    <a:pt x="20813" y="18441"/>
                    <a:pt x="20598" y="19214"/>
                  </a:cubicBezTo>
                  <a:cubicBezTo>
                    <a:pt x="20574" y="19262"/>
                    <a:pt x="20598" y="19310"/>
                    <a:pt x="20622" y="19334"/>
                  </a:cubicBezTo>
                  <a:cubicBezTo>
                    <a:pt x="20539" y="19905"/>
                    <a:pt x="20455" y="20465"/>
                    <a:pt x="20420" y="21012"/>
                  </a:cubicBezTo>
                  <a:cubicBezTo>
                    <a:pt x="20420" y="21059"/>
                    <a:pt x="20457" y="21083"/>
                    <a:pt x="20492" y="21083"/>
                  </a:cubicBezTo>
                  <a:cubicBezTo>
                    <a:pt x="20519" y="21083"/>
                    <a:pt x="20545" y="21068"/>
                    <a:pt x="20551" y="21036"/>
                  </a:cubicBezTo>
                  <a:cubicBezTo>
                    <a:pt x="20563" y="20941"/>
                    <a:pt x="20574" y="20869"/>
                    <a:pt x="20598" y="20774"/>
                  </a:cubicBezTo>
                  <a:cubicBezTo>
                    <a:pt x="20612" y="20836"/>
                    <a:pt x="20670" y="20875"/>
                    <a:pt x="20728" y="20875"/>
                  </a:cubicBezTo>
                  <a:cubicBezTo>
                    <a:pt x="20770" y="20875"/>
                    <a:pt x="20811" y="20855"/>
                    <a:pt x="20836" y="20810"/>
                  </a:cubicBezTo>
                  <a:cubicBezTo>
                    <a:pt x="21134" y="20357"/>
                    <a:pt x="21229" y="19846"/>
                    <a:pt x="21336" y="19322"/>
                  </a:cubicBezTo>
                  <a:cubicBezTo>
                    <a:pt x="21348" y="19226"/>
                    <a:pt x="21289" y="19143"/>
                    <a:pt x="21194" y="19131"/>
                  </a:cubicBezTo>
                  <a:cubicBezTo>
                    <a:pt x="21098" y="19131"/>
                    <a:pt x="21015" y="19107"/>
                    <a:pt x="20920" y="19107"/>
                  </a:cubicBezTo>
                  <a:cubicBezTo>
                    <a:pt x="21075" y="18536"/>
                    <a:pt x="21217" y="17952"/>
                    <a:pt x="21348" y="17357"/>
                  </a:cubicBezTo>
                  <a:lnTo>
                    <a:pt x="21348" y="17357"/>
                  </a:lnTo>
                  <a:cubicBezTo>
                    <a:pt x="21336" y="22620"/>
                    <a:pt x="21467" y="27906"/>
                    <a:pt x="21467" y="33145"/>
                  </a:cubicBezTo>
                  <a:cubicBezTo>
                    <a:pt x="21467" y="34109"/>
                    <a:pt x="21467" y="35097"/>
                    <a:pt x="21456" y="36062"/>
                  </a:cubicBezTo>
                  <a:cubicBezTo>
                    <a:pt x="21336" y="35955"/>
                    <a:pt x="21217" y="35871"/>
                    <a:pt x="21098" y="35776"/>
                  </a:cubicBezTo>
                  <a:cubicBezTo>
                    <a:pt x="21081" y="35765"/>
                    <a:pt x="21064" y="35759"/>
                    <a:pt x="21048" y="35759"/>
                  </a:cubicBezTo>
                  <a:cubicBezTo>
                    <a:pt x="20965" y="35759"/>
                    <a:pt x="20911" y="35895"/>
                    <a:pt x="20991" y="35955"/>
                  </a:cubicBezTo>
                  <a:cubicBezTo>
                    <a:pt x="21146" y="36062"/>
                    <a:pt x="21289" y="36193"/>
                    <a:pt x="21456" y="36276"/>
                  </a:cubicBezTo>
                  <a:lnTo>
                    <a:pt x="21456" y="36812"/>
                  </a:lnTo>
                  <a:cubicBezTo>
                    <a:pt x="21194" y="36609"/>
                    <a:pt x="20908" y="36431"/>
                    <a:pt x="20634" y="36252"/>
                  </a:cubicBezTo>
                  <a:cubicBezTo>
                    <a:pt x="20614" y="36239"/>
                    <a:pt x="20595" y="36233"/>
                    <a:pt x="20576" y="36233"/>
                  </a:cubicBezTo>
                  <a:cubicBezTo>
                    <a:pt x="20482" y="36233"/>
                    <a:pt x="20416" y="36385"/>
                    <a:pt x="20515" y="36455"/>
                  </a:cubicBezTo>
                  <a:cubicBezTo>
                    <a:pt x="20670" y="36550"/>
                    <a:pt x="20813" y="36657"/>
                    <a:pt x="20967" y="36776"/>
                  </a:cubicBezTo>
                  <a:cubicBezTo>
                    <a:pt x="20848" y="36788"/>
                    <a:pt x="20848" y="36990"/>
                    <a:pt x="20979" y="36990"/>
                  </a:cubicBezTo>
                  <a:cubicBezTo>
                    <a:pt x="21075" y="36990"/>
                    <a:pt x="21086" y="36907"/>
                    <a:pt x="21075" y="36848"/>
                  </a:cubicBezTo>
                  <a:lnTo>
                    <a:pt x="21075" y="36848"/>
                  </a:lnTo>
                  <a:cubicBezTo>
                    <a:pt x="21194" y="36943"/>
                    <a:pt x="21325" y="37026"/>
                    <a:pt x="21456" y="37110"/>
                  </a:cubicBezTo>
                  <a:cubicBezTo>
                    <a:pt x="21456" y="37312"/>
                    <a:pt x="21456" y="37526"/>
                    <a:pt x="21444" y="37729"/>
                  </a:cubicBezTo>
                  <a:cubicBezTo>
                    <a:pt x="21372" y="37681"/>
                    <a:pt x="21289" y="37645"/>
                    <a:pt x="21229" y="37598"/>
                  </a:cubicBezTo>
                  <a:cubicBezTo>
                    <a:pt x="21229" y="37586"/>
                    <a:pt x="21253" y="37562"/>
                    <a:pt x="21253" y="37550"/>
                  </a:cubicBezTo>
                  <a:cubicBezTo>
                    <a:pt x="21292" y="37472"/>
                    <a:pt x="21213" y="37409"/>
                    <a:pt x="21134" y="37409"/>
                  </a:cubicBezTo>
                  <a:cubicBezTo>
                    <a:pt x="21093" y="37409"/>
                    <a:pt x="21051" y="37426"/>
                    <a:pt x="21027" y="37467"/>
                  </a:cubicBezTo>
                  <a:lnTo>
                    <a:pt x="21027" y="37479"/>
                  </a:lnTo>
                  <a:cubicBezTo>
                    <a:pt x="20813" y="37324"/>
                    <a:pt x="20610" y="37169"/>
                    <a:pt x="20432" y="36967"/>
                  </a:cubicBezTo>
                  <a:cubicBezTo>
                    <a:pt x="20408" y="36946"/>
                    <a:pt x="20383" y="36937"/>
                    <a:pt x="20359" y="36937"/>
                  </a:cubicBezTo>
                  <a:cubicBezTo>
                    <a:pt x="20273" y="36937"/>
                    <a:pt x="20200" y="37050"/>
                    <a:pt x="20265" y="37133"/>
                  </a:cubicBezTo>
                  <a:cubicBezTo>
                    <a:pt x="20444" y="37312"/>
                    <a:pt x="20658" y="37538"/>
                    <a:pt x="20896" y="37717"/>
                  </a:cubicBezTo>
                  <a:cubicBezTo>
                    <a:pt x="20848" y="37788"/>
                    <a:pt x="20801" y="37860"/>
                    <a:pt x="20777" y="37943"/>
                  </a:cubicBezTo>
                  <a:cubicBezTo>
                    <a:pt x="20610" y="37848"/>
                    <a:pt x="20432" y="37776"/>
                    <a:pt x="20265" y="37681"/>
                  </a:cubicBezTo>
                  <a:cubicBezTo>
                    <a:pt x="20247" y="37672"/>
                    <a:pt x="20231" y="37668"/>
                    <a:pt x="20215" y="37668"/>
                  </a:cubicBezTo>
                  <a:cubicBezTo>
                    <a:pt x="20125" y="37668"/>
                    <a:pt x="20077" y="37799"/>
                    <a:pt x="20158" y="37860"/>
                  </a:cubicBezTo>
                  <a:cubicBezTo>
                    <a:pt x="20324" y="37955"/>
                    <a:pt x="20491" y="38062"/>
                    <a:pt x="20658" y="38145"/>
                  </a:cubicBezTo>
                  <a:cubicBezTo>
                    <a:pt x="20324" y="38788"/>
                    <a:pt x="20039" y="39455"/>
                    <a:pt x="19741" y="40098"/>
                  </a:cubicBezTo>
                  <a:cubicBezTo>
                    <a:pt x="19717" y="40155"/>
                    <a:pt x="19770" y="40212"/>
                    <a:pt x="19821" y="40212"/>
                  </a:cubicBezTo>
                  <a:cubicBezTo>
                    <a:pt x="19845" y="40212"/>
                    <a:pt x="19869" y="40200"/>
                    <a:pt x="19884" y="40169"/>
                  </a:cubicBezTo>
                  <a:cubicBezTo>
                    <a:pt x="19896" y="40158"/>
                    <a:pt x="19896" y="40146"/>
                    <a:pt x="19908" y="40122"/>
                  </a:cubicBezTo>
                  <a:lnTo>
                    <a:pt x="19908" y="40122"/>
                  </a:lnTo>
                  <a:cubicBezTo>
                    <a:pt x="19896" y="40158"/>
                    <a:pt x="19908" y="40181"/>
                    <a:pt x="19920" y="40229"/>
                  </a:cubicBezTo>
                  <a:cubicBezTo>
                    <a:pt x="20039" y="40384"/>
                    <a:pt x="20158" y="40515"/>
                    <a:pt x="20265" y="40658"/>
                  </a:cubicBezTo>
                  <a:cubicBezTo>
                    <a:pt x="20217" y="40777"/>
                    <a:pt x="20182" y="40920"/>
                    <a:pt x="20134" y="41039"/>
                  </a:cubicBezTo>
                  <a:cubicBezTo>
                    <a:pt x="19979" y="40860"/>
                    <a:pt x="19836" y="40693"/>
                    <a:pt x="19705" y="40503"/>
                  </a:cubicBezTo>
                  <a:cubicBezTo>
                    <a:pt x="19681" y="40473"/>
                    <a:pt x="19650" y="40460"/>
                    <a:pt x="19619" y="40460"/>
                  </a:cubicBezTo>
                  <a:cubicBezTo>
                    <a:pt x="19526" y="40460"/>
                    <a:pt x="19429" y="40569"/>
                    <a:pt x="19491" y="40658"/>
                  </a:cubicBezTo>
                  <a:lnTo>
                    <a:pt x="20027" y="41336"/>
                  </a:lnTo>
                  <a:cubicBezTo>
                    <a:pt x="19967" y="41491"/>
                    <a:pt x="19908" y="41646"/>
                    <a:pt x="19848" y="41812"/>
                  </a:cubicBezTo>
                  <a:cubicBezTo>
                    <a:pt x="19705" y="41670"/>
                    <a:pt x="19551" y="41539"/>
                    <a:pt x="19408" y="41420"/>
                  </a:cubicBezTo>
                  <a:cubicBezTo>
                    <a:pt x="19381" y="41395"/>
                    <a:pt x="19351" y="41385"/>
                    <a:pt x="19323" y="41385"/>
                  </a:cubicBezTo>
                  <a:cubicBezTo>
                    <a:pt x="19228" y="41385"/>
                    <a:pt x="19149" y="41503"/>
                    <a:pt x="19241" y="41586"/>
                  </a:cubicBezTo>
                  <a:cubicBezTo>
                    <a:pt x="19420" y="41753"/>
                    <a:pt x="19586" y="41896"/>
                    <a:pt x="19765" y="42063"/>
                  </a:cubicBezTo>
                  <a:cubicBezTo>
                    <a:pt x="19729" y="42146"/>
                    <a:pt x="19705" y="42229"/>
                    <a:pt x="19670" y="42313"/>
                  </a:cubicBezTo>
                  <a:cubicBezTo>
                    <a:pt x="19654" y="42376"/>
                    <a:pt x="19712" y="42429"/>
                    <a:pt x="19767" y="42429"/>
                  </a:cubicBezTo>
                  <a:cubicBezTo>
                    <a:pt x="19794" y="42429"/>
                    <a:pt x="19820" y="42416"/>
                    <a:pt x="19836" y="42384"/>
                  </a:cubicBezTo>
                  <a:cubicBezTo>
                    <a:pt x="19860" y="42324"/>
                    <a:pt x="19896" y="42265"/>
                    <a:pt x="19908" y="42205"/>
                  </a:cubicBezTo>
                  <a:cubicBezTo>
                    <a:pt x="20027" y="42313"/>
                    <a:pt x="20146" y="42432"/>
                    <a:pt x="20265" y="42539"/>
                  </a:cubicBezTo>
                  <a:cubicBezTo>
                    <a:pt x="20205" y="42670"/>
                    <a:pt x="20146" y="42789"/>
                    <a:pt x="20098" y="42920"/>
                  </a:cubicBezTo>
                  <a:cubicBezTo>
                    <a:pt x="19884" y="42717"/>
                    <a:pt x="19658" y="42491"/>
                    <a:pt x="19443" y="42289"/>
                  </a:cubicBezTo>
                  <a:cubicBezTo>
                    <a:pt x="19417" y="42262"/>
                    <a:pt x="19387" y="42251"/>
                    <a:pt x="19357" y="42251"/>
                  </a:cubicBezTo>
                  <a:cubicBezTo>
                    <a:pt x="19255" y="42251"/>
                    <a:pt x="19160" y="42387"/>
                    <a:pt x="19253" y="42479"/>
                  </a:cubicBezTo>
                  <a:cubicBezTo>
                    <a:pt x="19491" y="42717"/>
                    <a:pt x="19741" y="42955"/>
                    <a:pt x="19979" y="43206"/>
                  </a:cubicBezTo>
                  <a:cubicBezTo>
                    <a:pt x="19920" y="43336"/>
                    <a:pt x="19860" y="43491"/>
                    <a:pt x="19801" y="43622"/>
                  </a:cubicBezTo>
                  <a:cubicBezTo>
                    <a:pt x="19598" y="43420"/>
                    <a:pt x="19372" y="43217"/>
                    <a:pt x="19170" y="43015"/>
                  </a:cubicBezTo>
                  <a:cubicBezTo>
                    <a:pt x="19145" y="42991"/>
                    <a:pt x="19118" y="42980"/>
                    <a:pt x="19093" y="42980"/>
                  </a:cubicBezTo>
                  <a:cubicBezTo>
                    <a:pt x="19005" y="42980"/>
                    <a:pt x="18929" y="43099"/>
                    <a:pt x="19003" y="43182"/>
                  </a:cubicBezTo>
                  <a:cubicBezTo>
                    <a:pt x="19241" y="43420"/>
                    <a:pt x="19467" y="43634"/>
                    <a:pt x="19705" y="43860"/>
                  </a:cubicBezTo>
                  <a:cubicBezTo>
                    <a:pt x="19622" y="44027"/>
                    <a:pt x="19562" y="44206"/>
                    <a:pt x="19491" y="44372"/>
                  </a:cubicBezTo>
                  <a:cubicBezTo>
                    <a:pt x="19459" y="44436"/>
                    <a:pt x="19528" y="44494"/>
                    <a:pt x="19592" y="44494"/>
                  </a:cubicBezTo>
                  <a:cubicBezTo>
                    <a:pt x="19623" y="44494"/>
                    <a:pt x="19654" y="44479"/>
                    <a:pt x="19670" y="44444"/>
                  </a:cubicBezTo>
                  <a:cubicBezTo>
                    <a:pt x="19729" y="44289"/>
                    <a:pt x="19789" y="44158"/>
                    <a:pt x="19860" y="44027"/>
                  </a:cubicBezTo>
                  <a:lnTo>
                    <a:pt x="20265" y="44432"/>
                  </a:lnTo>
                  <a:lnTo>
                    <a:pt x="20003" y="45003"/>
                  </a:lnTo>
                  <a:cubicBezTo>
                    <a:pt x="19503" y="44527"/>
                    <a:pt x="19015" y="44051"/>
                    <a:pt x="18539" y="43563"/>
                  </a:cubicBezTo>
                  <a:cubicBezTo>
                    <a:pt x="18514" y="43538"/>
                    <a:pt x="18487" y="43528"/>
                    <a:pt x="18462" y="43528"/>
                  </a:cubicBezTo>
                  <a:cubicBezTo>
                    <a:pt x="18374" y="43528"/>
                    <a:pt x="18298" y="43647"/>
                    <a:pt x="18372" y="43729"/>
                  </a:cubicBezTo>
                  <a:cubicBezTo>
                    <a:pt x="18872" y="44253"/>
                    <a:pt x="19372" y="44765"/>
                    <a:pt x="19884" y="45277"/>
                  </a:cubicBezTo>
                  <a:cubicBezTo>
                    <a:pt x="19801" y="45444"/>
                    <a:pt x="19741" y="45599"/>
                    <a:pt x="19670" y="45765"/>
                  </a:cubicBezTo>
                  <a:cubicBezTo>
                    <a:pt x="19086" y="45230"/>
                    <a:pt x="18491" y="44706"/>
                    <a:pt x="17931" y="44170"/>
                  </a:cubicBezTo>
                  <a:cubicBezTo>
                    <a:pt x="17906" y="44144"/>
                    <a:pt x="17877" y="44133"/>
                    <a:pt x="17849" y="44133"/>
                  </a:cubicBezTo>
                  <a:cubicBezTo>
                    <a:pt x="17749" y="44133"/>
                    <a:pt x="17659" y="44274"/>
                    <a:pt x="17753" y="44349"/>
                  </a:cubicBezTo>
                  <a:cubicBezTo>
                    <a:pt x="18348" y="44920"/>
                    <a:pt x="18931" y="45515"/>
                    <a:pt x="19527" y="46111"/>
                  </a:cubicBezTo>
                  <a:cubicBezTo>
                    <a:pt x="19479" y="46230"/>
                    <a:pt x="19431" y="46349"/>
                    <a:pt x="19372" y="46468"/>
                  </a:cubicBezTo>
                  <a:cubicBezTo>
                    <a:pt x="18943" y="46063"/>
                    <a:pt x="18515" y="45658"/>
                    <a:pt x="18098" y="45241"/>
                  </a:cubicBezTo>
                  <a:cubicBezTo>
                    <a:pt x="18074" y="45220"/>
                    <a:pt x="18048" y="45212"/>
                    <a:pt x="18023" y="45212"/>
                  </a:cubicBezTo>
                  <a:cubicBezTo>
                    <a:pt x="17935" y="45212"/>
                    <a:pt x="17860" y="45322"/>
                    <a:pt x="17943" y="45396"/>
                  </a:cubicBezTo>
                  <a:cubicBezTo>
                    <a:pt x="18372" y="45837"/>
                    <a:pt x="18812" y="46301"/>
                    <a:pt x="19253" y="46777"/>
                  </a:cubicBezTo>
                  <a:lnTo>
                    <a:pt x="19027" y="47361"/>
                  </a:lnTo>
                  <a:cubicBezTo>
                    <a:pt x="18586" y="46932"/>
                    <a:pt x="18158" y="46492"/>
                    <a:pt x="17741" y="46051"/>
                  </a:cubicBezTo>
                  <a:cubicBezTo>
                    <a:pt x="17718" y="46029"/>
                    <a:pt x="17694" y="46020"/>
                    <a:pt x="17671" y="46020"/>
                  </a:cubicBezTo>
                  <a:cubicBezTo>
                    <a:pt x="17596" y="46020"/>
                    <a:pt x="17534" y="46118"/>
                    <a:pt x="17598" y="46182"/>
                  </a:cubicBezTo>
                  <a:cubicBezTo>
                    <a:pt x="18038" y="46646"/>
                    <a:pt x="18479" y="47135"/>
                    <a:pt x="18943" y="47623"/>
                  </a:cubicBezTo>
                  <a:cubicBezTo>
                    <a:pt x="18931" y="47682"/>
                    <a:pt x="18967" y="47718"/>
                    <a:pt x="19027" y="47718"/>
                  </a:cubicBezTo>
                  <a:lnTo>
                    <a:pt x="19384" y="48075"/>
                  </a:lnTo>
                  <a:cubicBezTo>
                    <a:pt x="19324" y="48206"/>
                    <a:pt x="19289" y="48337"/>
                    <a:pt x="19229" y="48456"/>
                  </a:cubicBezTo>
                  <a:cubicBezTo>
                    <a:pt x="18539" y="47885"/>
                    <a:pt x="17860" y="47289"/>
                    <a:pt x="17205" y="46670"/>
                  </a:cubicBezTo>
                  <a:cubicBezTo>
                    <a:pt x="17184" y="46652"/>
                    <a:pt x="17160" y="46644"/>
                    <a:pt x="17137" y="46644"/>
                  </a:cubicBezTo>
                  <a:cubicBezTo>
                    <a:pt x="17058" y="46644"/>
                    <a:pt x="16988" y="46739"/>
                    <a:pt x="17062" y="46813"/>
                  </a:cubicBezTo>
                  <a:cubicBezTo>
                    <a:pt x="17741" y="47468"/>
                    <a:pt x="18408" y="48135"/>
                    <a:pt x="19086" y="48790"/>
                  </a:cubicBezTo>
                  <a:cubicBezTo>
                    <a:pt x="19003" y="48992"/>
                    <a:pt x="18931" y="49206"/>
                    <a:pt x="18836" y="49432"/>
                  </a:cubicBezTo>
                  <a:cubicBezTo>
                    <a:pt x="18491" y="49206"/>
                    <a:pt x="18158" y="48992"/>
                    <a:pt x="17824" y="48754"/>
                  </a:cubicBezTo>
                  <a:cubicBezTo>
                    <a:pt x="17806" y="48742"/>
                    <a:pt x="17788" y="48736"/>
                    <a:pt x="17772" y="48736"/>
                  </a:cubicBezTo>
                  <a:cubicBezTo>
                    <a:pt x="17694" y="48736"/>
                    <a:pt x="17652" y="48861"/>
                    <a:pt x="17741" y="48921"/>
                  </a:cubicBezTo>
                  <a:cubicBezTo>
                    <a:pt x="18062" y="49159"/>
                    <a:pt x="18408" y="49432"/>
                    <a:pt x="18753" y="49683"/>
                  </a:cubicBezTo>
                  <a:cubicBezTo>
                    <a:pt x="18705" y="49790"/>
                    <a:pt x="18658" y="49885"/>
                    <a:pt x="18634" y="50004"/>
                  </a:cubicBezTo>
                  <a:cubicBezTo>
                    <a:pt x="18372" y="49849"/>
                    <a:pt x="18122" y="49694"/>
                    <a:pt x="17884" y="49528"/>
                  </a:cubicBezTo>
                  <a:cubicBezTo>
                    <a:pt x="17875" y="49523"/>
                    <a:pt x="17866" y="49521"/>
                    <a:pt x="17857" y="49521"/>
                  </a:cubicBezTo>
                  <a:cubicBezTo>
                    <a:pt x="17799" y="49521"/>
                    <a:pt x="17760" y="49616"/>
                    <a:pt x="17812" y="49647"/>
                  </a:cubicBezTo>
                  <a:cubicBezTo>
                    <a:pt x="18062" y="49825"/>
                    <a:pt x="18300" y="50004"/>
                    <a:pt x="18550" y="50206"/>
                  </a:cubicBezTo>
                  <a:lnTo>
                    <a:pt x="18336" y="50778"/>
                  </a:lnTo>
                  <a:lnTo>
                    <a:pt x="18336" y="50802"/>
                  </a:lnTo>
                  <a:cubicBezTo>
                    <a:pt x="17598" y="50385"/>
                    <a:pt x="16872" y="49980"/>
                    <a:pt x="16110" y="49611"/>
                  </a:cubicBezTo>
                  <a:cubicBezTo>
                    <a:pt x="16098" y="49603"/>
                    <a:pt x="16087" y="49600"/>
                    <a:pt x="16076" y="49600"/>
                  </a:cubicBezTo>
                  <a:cubicBezTo>
                    <a:pt x="16019" y="49600"/>
                    <a:pt x="15978" y="49690"/>
                    <a:pt x="16038" y="49730"/>
                  </a:cubicBezTo>
                  <a:cubicBezTo>
                    <a:pt x="16967" y="50206"/>
                    <a:pt x="17860" y="50706"/>
                    <a:pt x="18729" y="51242"/>
                  </a:cubicBezTo>
                  <a:cubicBezTo>
                    <a:pt x="18586" y="51599"/>
                    <a:pt x="18455" y="51957"/>
                    <a:pt x="18312" y="52326"/>
                  </a:cubicBezTo>
                  <a:cubicBezTo>
                    <a:pt x="18304" y="52366"/>
                    <a:pt x="18345" y="52401"/>
                    <a:pt x="18380" y="52401"/>
                  </a:cubicBezTo>
                  <a:cubicBezTo>
                    <a:pt x="18396" y="52401"/>
                    <a:pt x="18412" y="52393"/>
                    <a:pt x="18419" y="52373"/>
                  </a:cubicBezTo>
                  <a:cubicBezTo>
                    <a:pt x="18574" y="52028"/>
                    <a:pt x="18729" y="51695"/>
                    <a:pt x="18896" y="51349"/>
                  </a:cubicBezTo>
                  <a:cubicBezTo>
                    <a:pt x="19110" y="51480"/>
                    <a:pt x="19312" y="51599"/>
                    <a:pt x="19503" y="51730"/>
                  </a:cubicBezTo>
                  <a:cubicBezTo>
                    <a:pt x="19253" y="52314"/>
                    <a:pt x="19003" y="52897"/>
                    <a:pt x="18765" y="53481"/>
                  </a:cubicBezTo>
                  <a:cubicBezTo>
                    <a:pt x="18742" y="53519"/>
                    <a:pt x="18777" y="53547"/>
                    <a:pt x="18815" y="53547"/>
                  </a:cubicBezTo>
                  <a:cubicBezTo>
                    <a:pt x="18837" y="53547"/>
                    <a:pt x="18859" y="53538"/>
                    <a:pt x="18872" y="53516"/>
                  </a:cubicBezTo>
                  <a:cubicBezTo>
                    <a:pt x="19122" y="52957"/>
                    <a:pt x="19384" y="52385"/>
                    <a:pt x="19658" y="51826"/>
                  </a:cubicBezTo>
                  <a:cubicBezTo>
                    <a:pt x="19824" y="51933"/>
                    <a:pt x="19967" y="52028"/>
                    <a:pt x="20122" y="52135"/>
                  </a:cubicBezTo>
                  <a:cubicBezTo>
                    <a:pt x="19979" y="52480"/>
                    <a:pt x="19848" y="52802"/>
                    <a:pt x="19729" y="53147"/>
                  </a:cubicBezTo>
                  <a:cubicBezTo>
                    <a:pt x="18693" y="53778"/>
                    <a:pt x="17705" y="54469"/>
                    <a:pt x="16741" y="55243"/>
                  </a:cubicBezTo>
                  <a:cubicBezTo>
                    <a:pt x="15133" y="56314"/>
                    <a:pt x="13574" y="57445"/>
                    <a:pt x="12216" y="58862"/>
                  </a:cubicBezTo>
                  <a:cubicBezTo>
                    <a:pt x="12216" y="58763"/>
                    <a:pt x="12140" y="58663"/>
                    <a:pt x="12052" y="58663"/>
                  </a:cubicBezTo>
                  <a:cubicBezTo>
                    <a:pt x="12024" y="58663"/>
                    <a:pt x="11995" y="58673"/>
                    <a:pt x="11966" y="58696"/>
                  </a:cubicBezTo>
                  <a:cubicBezTo>
                    <a:pt x="11876" y="58776"/>
                    <a:pt x="11777" y="58806"/>
                    <a:pt x="11683" y="58806"/>
                  </a:cubicBezTo>
                  <a:cubicBezTo>
                    <a:pt x="11666" y="58806"/>
                    <a:pt x="11649" y="58805"/>
                    <a:pt x="11633" y="58803"/>
                  </a:cubicBezTo>
                  <a:cubicBezTo>
                    <a:pt x="11847" y="58624"/>
                    <a:pt x="12026" y="58398"/>
                    <a:pt x="12145" y="58160"/>
                  </a:cubicBezTo>
                  <a:cubicBezTo>
                    <a:pt x="12204" y="58148"/>
                    <a:pt x="12240" y="58100"/>
                    <a:pt x="12264" y="58029"/>
                  </a:cubicBezTo>
                  <a:cubicBezTo>
                    <a:pt x="15562" y="47647"/>
                    <a:pt x="18193" y="36907"/>
                    <a:pt x="20384" y="26239"/>
                  </a:cubicBezTo>
                  <a:cubicBezTo>
                    <a:pt x="20406" y="26159"/>
                    <a:pt x="20335" y="26106"/>
                    <a:pt x="20271" y="26106"/>
                  </a:cubicBezTo>
                  <a:cubicBezTo>
                    <a:pt x="20229" y="26106"/>
                    <a:pt x="20191" y="26128"/>
                    <a:pt x="20182" y="26180"/>
                  </a:cubicBezTo>
                  <a:cubicBezTo>
                    <a:pt x="17634" y="36836"/>
                    <a:pt x="14776" y="47361"/>
                    <a:pt x="11871" y="57922"/>
                  </a:cubicBezTo>
                  <a:cubicBezTo>
                    <a:pt x="11847" y="58017"/>
                    <a:pt x="11883" y="58088"/>
                    <a:pt x="11931" y="58136"/>
                  </a:cubicBezTo>
                  <a:cubicBezTo>
                    <a:pt x="11811" y="58279"/>
                    <a:pt x="11681" y="58422"/>
                    <a:pt x="11514" y="58517"/>
                  </a:cubicBezTo>
                  <a:cubicBezTo>
                    <a:pt x="11502" y="58517"/>
                    <a:pt x="11502" y="58505"/>
                    <a:pt x="11490" y="58505"/>
                  </a:cubicBezTo>
                  <a:cubicBezTo>
                    <a:pt x="10502" y="58362"/>
                    <a:pt x="9537" y="58326"/>
                    <a:pt x="8573" y="58041"/>
                  </a:cubicBezTo>
                  <a:cubicBezTo>
                    <a:pt x="8566" y="58039"/>
                    <a:pt x="8559" y="58038"/>
                    <a:pt x="8552" y="58038"/>
                  </a:cubicBezTo>
                  <a:cubicBezTo>
                    <a:pt x="8460" y="58038"/>
                    <a:pt x="8425" y="58185"/>
                    <a:pt x="8525" y="58207"/>
                  </a:cubicBezTo>
                  <a:cubicBezTo>
                    <a:pt x="9283" y="58438"/>
                    <a:pt x="10173" y="58689"/>
                    <a:pt x="11008" y="58689"/>
                  </a:cubicBezTo>
                  <a:cubicBezTo>
                    <a:pt x="11078" y="58689"/>
                    <a:pt x="11147" y="58687"/>
                    <a:pt x="11216" y="58684"/>
                  </a:cubicBezTo>
                  <a:lnTo>
                    <a:pt x="11216" y="58684"/>
                  </a:lnTo>
                  <a:cubicBezTo>
                    <a:pt x="11133" y="58731"/>
                    <a:pt x="11097" y="58791"/>
                    <a:pt x="11097" y="58862"/>
                  </a:cubicBezTo>
                  <a:cubicBezTo>
                    <a:pt x="9645" y="58755"/>
                    <a:pt x="8347" y="58636"/>
                    <a:pt x="6966" y="57922"/>
                  </a:cubicBezTo>
                  <a:cubicBezTo>
                    <a:pt x="6949" y="57913"/>
                    <a:pt x="6933" y="57910"/>
                    <a:pt x="6917" y="57910"/>
                  </a:cubicBezTo>
                  <a:cubicBezTo>
                    <a:pt x="6818" y="57910"/>
                    <a:pt x="6744" y="58052"/>
                    <a:pt x="6847" y="58124"/>
                  </a:cubicBezTo>
                  <a:cubicBezTo>
                    <a:pt x="7969" y="58746"/>
                    <a:pt x="9381" y="59273"/>
                    <a:pt x="10732" y="59273"/>
                  </a:cubicBezTo>
                  <a:cubicBezTo>
                    <a:pt x="11115" y="59273"/>
                    <a:pt x="11494" y="59231"/>
                    <a:pt x="11859" y="59136"/>
                  </a:cubicBezTo>
                  <a:lnTo>
                    <a:pt x="11871" y="59136"/>
                  </a:lnTo>
                  <a:cubicBezTo>
                    <a:pt x="11055" y="59475"/>
                    <a:pt x="10197" y="59617"/>
                    <a:pt x="9319" y="59617"/>
                  </a:cubicBezTo>
                  <a:cubicBezTo>
                    <a:pt x="6277" y="59617"/>
                    <a:pt x="3000" y="57910"/>
                    <a:pt x="441" y="56755"/>
                  </a:cubicBezTo>
                  <a:cubicBezTo>
                    <a:pt x="477" y="56719"/>
                    <a:pt x="524" y="56695"/>
                    <a:pt x="536" y="56636"/>
                  </a:cubicBezTo>
                  <a:cubicBezTo>
                    <a:pt x="4942" y="42670"/>
                    <a:pt x="9180" y="28454"/>
                    <a:pt x="12133" y="14107"/>
                  </a:cubicBezTo>
                  <a:close/>
                  <a:moveTo>
                    <a:pt x="33528" y="28192"/>
                  </a:moveTo>
                  <a:cubicBezTo>
                    <a:pt x="34314" y="28989"/>
                    <a:pt x="35922" y="29216"/>
                    <a:pt x="36838" y="29466"/>
                  </a:cubicBezTo>
                  <a:cubicBezTo>
                    <a:pt x="37832" y="29727"/>
                    <a:pt x="38825" y="29890"/>
                    <a:pt x="39809" y="29890"/>
                  </a:cubicBezTo>
                  <a:cubicBezTo>
                    <a:pt x="40394" y="29890"/>
                    <a:pt x="40976" y="29833"/>
                    <a:pt x="41553" y="29704"/>
                  </a:cubicBezTo>
                  <a:cubicBezTo>
                    <a:pt x="41672" y="29692"/>
                    <a:pt x="41780" y="29680"/>
                    <a:pt x="41899" y="29668"/>
                  </a:cubicBezTo>
                  <a:lnTo>
                    <a:pt x="41922" y="29668"/>
                  </a:lnTo>
                  <a:cubicBezTo>
                    <a:pt x="41929" y="29765"/>
                    <a:pt x="42019" y="29819"/>
                    <a:pt x="42109" y="29819"/>
                  </a:cubicBezTo>
                  <a:cubicBezTo>
                    <a:pt x="42186" y="29819"/>
                    <a:pt x="42264" y="29780"/>
                    <a:pt x="42291" y="29692"/>
                  </a:cubicBezTo>
                  <a:cubicBezTo>
                    <a:pt x="42315" y="29668"/>
                    <a:pt x="42315" y="29644"/>
                    <a:pt x="42327" y="29621"/>
                  </a:cubicBezTo>
                  <a:cubicBezTo>
                    <a:pt x="42399" y="29609"/>
                    <a:pt x="42470" y="29585"/>
                    <a:pt x="42530" y="29573"/>
                  </a:cubicBezTo>
                  <a:cubicBezTo>
                    <a:pt x="42565" y="29609"/>
                    <a:pt x="42613" y="29621"/>
                    <a:pt x="42649" y="29621"/>
                  </a:cubicBezTo>
                  <a:cubicBezTo>
                    <a:pt x="42684" y="29621"/>
                    <a:pt x="42696" y="29621"/>
                    <a:pt x="42708" y="29609"/>
                  </a:cubicBezTo>
                  <a:cubicBezTo>
                    <a:pt x="42756" y="32204"/>
                    <a:pt x="42803" y="34800"/>
                    <a:pt x="42803" y="37371"/>
                  </a:cubicBezTo>
                  <a:cubicBezTo>
                    <a:pt x="42803" y="43848"/>
                    <a:pt x="42589" y="50385"/>
                    <a:pt x="42792" y="56850"/>
                  </a:cubicBezTo>
                  <a:cubicBezTo>
                    <a:pt x="42673" y="56831"/>
                    <a:pt x="42552" y="56824"/>
                    <a:pt x="42429" y="56824"/>
                  </a:cubicBezTo>
                  <a:cubicBezTo>
                    <a:pt x="42093" y="56824"/>
                    <a:pt x="41748" y="56877"/>
                    <a:pt x="41434" y="56886"/>
                  </a:cubicBezTo>
                  <a:cubicBezTo>
                    <a:pt x="41303" y="56886"/>
                    <a:pt x="41303" y="57088"/>
                    <a:pt x="41434" y="57088"/>
                  </a:cubicBezTo>
                  <a:cubicBezTo>
                    <a:pt x="41739" y="57105"/>
                    <a:pt x="42074" y="57152"/>
                    <a:pt x="42401" y="57152"/>
                  </a:cubicBezTo>
                  <a:cubicBezTo>
                    <a:pt x="42534" y="57152"/>
                    <a:pt x="42665" y="57144"/>
                    <a:pt x="42792" y="57124"/>
                  </a:cubicBezTo>
                  <a:cubicBezTo>
                    <a:pt x="42803" y="57493"/>
                    <a:pt x="42803" y="57862"/>
                    <a:pt x="42815" y="58243"/>
                  </a:cubicBezTo>
                  <a:cubicBezTo>
                    <a:pt x="42434" y="58303"/>
                    <a:pt x="42030" y="58362"/>
                    <a:pt x="41625" y="58374"/>
                  </a:cubicBezTo>
                  <a:cubicBezTo>
                    <a:pt x="41524" y="58380"/>
                    <a:pt x="41419" y="58383"/>
                    <a:pt x="41315" y="58383"/>
                  </a:cubicBezTo>
                  <a:cubicBezTo>
                    <a:pt x="41211" y="58383"/>
                    <a:pt x="41107" y="58380"/>
                    <a:pt x="41006" y="58374"/>
                  </a:cubicBezTo>
                  <a:cubicBezTo>
                    <a:pt x="40898" y="58374"/>
                    <a:pt x="39994" y="58303"/>
                    <a:pt x="40172" y="58100"/>
                  </a:cubicBezTo>
                  <a:cubicBezTo>
                    <a:pt x="40192" y="58071"/>
                    <a:pt x="40164" y="58034"/>
                    <a:pt x="40133" y="58034"/>
                  </a:cubicBezTo>
                  <a:cubicBezTo>
                    <a:pt x="40126" y="58034"/>
                    <a:pt x="40119" y="58036"/>
                    <a:pt x="40113" y="58041"/>
                  </a:cubicBezTo>
                  <a:cubicBezTo>
                    <a:pt x="39827" y="58315"/>
                    <a:pt x="40375" y="58517"/>
                    <a:pt x="40553" y="58565"/>
                  </a:cubicBezTo>
                  <a:cubicBezTo>
                    <a:pt x="40887" y="58654"/>
                    <a:pt x="41244" y="58693"/>
                    <a:pt x="41603" y="58693"/>
                  </a:cubicBezTo>
                  <a:cubicBezTo>
                    <a:pt x="42014" y="58693"/>
                    <a:pt x="42428" y="58641"/>
                    <a:pt x="42815" y="58553"/>
                  </a:cubicBezTo>
                  <a:lnTo>
                    <a:pt x="42815" y="58553"/>
                  </a:lnTo>
                  <a:cubicBezTo>
                    <a:pt x="42803" y="58576"/>
                    <a:pt x="42768" y="58600"/>
                    <a:pt x="42756" y="58624"/>
                  </a:cubicBezTo>
                  <a:cubicBezTo>
                    <a:pt x="42696" y="58684"/>
                    <a:pt x="42732" y="58755"/>
                    <a:pt x="42792" y="58791"/>
                  </a:cubicBezTo>
                  <a:cubicBezTo>
                    <a:pt x="41397" y="59578"/>
                    <a:pt x="40005" y="59886"/>
                    <a:pt x="38606" y="59886"/>
                  </a:cubicBezTo>
                  <a:cubicBezTo>
                    <a:pt x="37234" y="59886"/>
                    <a:pt x="35854" y="59590"/>
                    <a:pt x="34457" y="59160"/>
                  </a:cubicBezTo>
                  <a:cubicBezTo>
                    <a:pt x="34457" y="59148"/>
                    <a:pt x="34433" y="59112"/>
                    <a:pt x="34421" y="59100"/>
                  </a:cubicBezTo>
                  <a:cubicBezTo>
                    <a:pt x="34183" y="58898"/>
                    <a:pt x="33838" y="58731"/>
                    <a:pt x="33505" y="58660"/>
                  </a:cubicBezTo>
                  <a:cubicBezTo>
                    <a:pt x="33528" y="58017"/>
                    <a:pt x="33540" y="57374"/>
                    <a:pt x="33564" y="56719"/>
                  </a:cubicBezTo>
                  <a:cubicBezTo>
                    <a:pt x="33576" y="56731"/>
                    <a:pt x="33588" y="56755"/>
                    <a:pt x="33624" y="56755"/>
                  </a:cubicBezTo>
                  <a:cubicBezTo>
                    <a:pt x="33743" y="56755"/>
                    <a:pt x="33743" y="56576"/>
                    <a:pt x="33624" y="56576"/>
                  </a:cubicBezTo>
                  <a:cubicBezTo>
                    <a:pt x="33588" y="56576"/>
                    <a:pt x="33576" y="56588"/>
                    <a:pt x="33564" y="56600"/>
                  </a:cubicBezTo>
                  <a:cubicBezTo>
                    <a:pt x="33707" y="50147"/>
                    <a:pt x="33540" y="43658"/>
                    <a:pt x="33540" y="37193"/>
                  </a:cubicBezTo>
                  <a:cubicBezTo>
                    <a:pt x="33540" y="34193"/>
                    <a:pt x="33540" y="31192"/>
                    <a:pt x="33528" y="28192"/>
                  </a:cubicBezTo>
                  <a:close/>
                  <a:moveTo>
                    <a:pt x="45555" y="1"/>
                  </a:moveTo>
                  <a:cubicBezTo>
                    <a:pt x="45530" y="1"/>
                    <a:pt x="45506" y="16"/>
                    <a:pt x="45506" y="45"/>
                  </a:cubicBezTo>
                  <a:cubicBezTo>
                    <a:pt x="45506" y="81"/>
                    <a:pt x="45494" y="105"/>
                    <a:pt x="45494" y="141"/>
                  </a:cubicBezTo>
                  <a:lnTo>
                    <a:pt x="45482" y="141"/>
                  </a:lnTo>
                  <a:cubicBezTo>
                    <a:pt x="44220" y="569"/>
                    <a:pt x="43006" y="1153"/>
                    <a:pt x="41851" y="1831"/>
                  </a:cubicBezTo>
                  <a:cubicBezTo>
                    <a:pt x="41004" y="1726"/>
                    <a:pt x="40181" y="1665"/>
                    <a:pt x="39375" y="1665"/>
                  </a:cubicBezTo>
                  <a:cubicBezTo>
                    <a:pt x="38277" y="1665"/>
                    <a:pt x="37210" y="1778"/>
                    <a:pt x="36160" y="2046"/>
                  </a:cubicBezTo>
                  <a:cubicBezTo>
                    <a:pt x="36160" y="1998"/>
                    <a:pt x="36160" y="1950"/>
                    <a:pt x="36148" y="1903"/>
                  </a:cubicBezTo>
                  <a:lnTo>
                    <a:pt x="36148" y="1903"/>
                  </a:lnTo>
                  <a:cubicBezTo>
                    <a:pt x="36173" y="1913"/>
                    <a:pt x="36200" y="1918"/>
                    <a:pt x="36228" y="1918"/>
                  </a:cubicBezTo>
                  <a:cubicBezTo>
                    <a:pt x="36329" y="1918"/>
                    <a:pt x="36431" y="1851"/>
                    <a:pt x="36422" y="1748"/>
                  </a:cubicBezTo>
                  <a:cubicBezTo>
                    <a:pt x="36386" y="1403"/>
                    <a:pt x="36362" y="1057"/>
                    <a:pt x="36303" y="712"/>
                  </a:cubicBezTo>
                  <a:cubicBezTo>
                    <a:pt x="36283" y="612"/>
                    <a:pt x="36211" y="511"/>
                    <a:pt x="36096" y="511"/>
                  </a:cubicBezTo>
                  <a:cubicBezTo>
                    <a:pt x="36075" y="511"/>
                    <a:pt x="36053" y="514"/>
                    <a:pt x="36029" y="522"/>
                  </a:cubicBezTo>
                  <a:cubicBezTo>
                    <a:pt x="35493" y="700"/>
                    <a:pt x="34969" y="915"/>
                    <a:pt x="34469" y="1153"/>
                  </a:cubicBezTo>
                  <a:cubicBezTo>
                    <a:pt x="34421" y="1153"/>
                    <a:pt x="34398" y="1165"/>
                    <a:pt x="34362" y="1188"/>
                  </a:cubicBezTo>
                  <a:cubicBezTo>
                    <a:pt x="32516" y="2070"/>
                    <a:pt x="30861" y="3272"/>
                    <a:pt x="29040" y="4225"/>
                  </a:cubicBezTo>
                  <a:cubicBezTo>
                    <a:pt x="26873" y="5356"/>
                    <a:pt x="24718" y="6391"/>
                    <a:pt x="22753" y="7796"/>
                  </a:cubicBezTo>
                  <a:cubicBezTo>
                    <a:pt x="22741" y="7785"/>
                    <a:pt x="22741" y="7773"/>
                    <a:pt x="22730" y="7773"/>
                  </a:cubicBezTo>
                  <a:cubicBezTo>
                    <a:pt x="22714" y="7749"/>
                    <a:pt x="22690" y="7738"/>
                    <a:pt x="22667" y="7738"/>
                  </a:cubicBezTo>
                  <a:cubicBezTo>
                    <a:pt x="22621" y="7738"/>
                    <a:pt x="22579" y="7781"/>
                    <a:pt x="22610" y="7844"/>
                  </a:cubicBezTo>
                  <a:cubicBezTo>
                    <a:pt x="22610" y="7856"/>
                    <a:pt x="22622" y="7856"/>
                    <a:pt x="22634" y="7880"/>
                  </a:cubicBezTo>
                  <a:cubicBezTo>
                    <a:pt x="22527" y="7880"/>
                    <a:pt x="22432" y="7880"/>
                    <a:pt x="22337" y="7904"/>
                  </a:cubicBezTo>
                  <a:cubicBezTo>
                    <a:pt x="21991" y="7999"/>
                    <a:pt x="21622" y="8225"/>
                    <a:pt x="21575" y="8618"/>
                  </a:cubicBezTo>
                  <a:cubicBezTo>
                    <a:pt x="21575" y="8630"/>
                    <a:pt x="21575" y="8642"/>
                    <a:pt x="21598" y="8666"/>
                  </a:cubicBezTo>
                  <a:cubicBezTo>
                    <a:pt x="21598" y="8749"/>
                    <a:pt x="21598" y="8856"/>
                    <a:pt x="21575" y="8939"/>
                  </a:cubicBezTo>
                  <a:cubicBezTo>
                    <a:pt x="19241" y="9999"/>
                    <a:pt x="16967" y="11190"/>
                    <a:pt x="14729" y="12464"/>
                  </a:cubicBezTo>
                  <a:cubicBezTo>
                    <a:pt x="14716" y="12459"/>
                    <a:pt x="14703" y="12457"/>
                    <a:pt x="14690" y="12457"/>
                  </a:cubicBezTo>
                  <a:cubicBezTo>
                    <a:pt x="14629" y="12457"/>
                    <a:pt x="14567" y="12500"/>
                    <a:pt x="14538" y="12559"/>
                  </a:cubicBezTo>
                  <a:lnTo>
                    <a:pt x="14002" y="12880"/>
                  </a:lnTo>
                  <a:cubicBezTo>
                    <a:pt x="14084" y="12799"/>
                    <a:pt x="14009" y="12665"/>
                    <a:pt x="13896" y="12665"/>
                  </a:cubicBezTo>
                  <a:cubicBezTo>
                    <a:pt x="13877" y="12665"/>
                    <a:pt x="13856" y="12669"/>
                    <a:pt x="13836" y="12678"/>
                  </a:cubicBezTo>
                  <a:cubicBezTo>
                    <a:pt x="13288" y="12952"/>
                    <a:pt x="12752" y="13249"/>
                    <a:pt x="12204" y="13535"/>
                  </a:cubicBezTo>
                  <a:cubicBezTo>
                    <a:pt x="12157" y="13547"/>
                    <a:pt x="12157" y="13595"/>
                    <a:pt x="12157" y="13619"/>
                  </a:cubicBezTo>
                  <a:cubicBezTo>
                    <a:pt x="12145" y="13690"/>
                    <a:pt x="12145" y="13773"/>
                    <a:pt x="12133" y="13857"/>
                  </a:cubicBezTo>
                  <a:cubicBezTo>
                    <a:pt x="12109" y="13845"/>
                    <a:pt x="12097" y="13845"/>
                    <a:pt x="12085" y="13833"/>
                  </a:cubicBezTo>
                  <a:cubicBezTo>
                    <a:pt x="12061" y="13812"/>
                    <a:pt x="12037" y="13803"/>
                    <a:pt x="12016" y="13803"/>
                  </a:cubicBezTo>
                  <a:cubicBezTo>
                    <a:pt x="11952" y="13803"/>
                    <a:pt x="11910" y="13881"/>
                    <a:pt x="11954" y="13952"/>
                  </a:cubicBezTo>
                  <a:cubicBezTo>
                    <a:pt x="11919" y="13964"/>
                    <a:pt x="11907" y="13976"/>
                    <a:pt x="11895" y="14023"/>
                  </a:cubicBezTo>
                  <a:cubicBezTo>
                    <a:pt x="8109" y="28263"/>
                    <a:pt x="4513" y="42491"/>
                    <a:pt x="48" y="56540"/>
                  </a:cubicBezTo>
                  <a:cubicBezTo>
                    <a:pt x="0" y="56671"/>
                    <a:pt x="72" y="56767"/>
                    <a:pt x="167" y="56826"/>
                  </a:cubicBezTo>
                  <a:cubicBezTo>
                    <a:pt x="143" y="56874"/>
                    <a:pt x="167" y="56910"/>
                    <a:pt x="203" y="56945"/>
                  </a:cubicBezTo>
                  <a:cubicBezTo>
                    <a:pt x="2282" y="58340"/>
                    <a:pt x="6132" y="60297"/>
                    <a:pt x="9282" y="60297"/>
                  </a:cubicBezTo>
                  <a:cubicBezTo>
                    <a:pt x="10407" y="60297"/>
                    <a:pt x="11442" y="60048"/>
                    <a:pt x="12276" y="59434"/>
                  </a:cubicBezTo>
                  <a:lnTo>
                    <a:pt x="12288" y="59410"/>
                  </a:lnTo>
                  <a:cubicBezTo>
                    <a:pt x="12335" y="59374"/>
                    <a:pt x="12395" y="59338"/>
                    <a:pt x="12454" y="59291"/>
                  </a:cubicBezTo>
                  <a:cubicBezTo>
                    <a:pt x="12466" y="59315"/>
                    <a:pt x="12490" y="59327"/>
                    <a:pt x="12514" y="59327"/>
                  </a:cubicBezTo>
                  <a:cubicBezTo>
                    <a:pt x="12585" y="59327"/>
                    <a:pt x="12621" y="59255"/>
                    <a:pt x="12609" y="59196"/>
                  </a:cubicBezTo>
                  <a:cubicBezTo>
                    <a:pt x="14419" y="57862"/>
                    <a:pt x="16360" y="56552"/>
                    <a:pt x="18098" y="55100"/>
                  </a:cubicBezTo>
                  <a:cubicBezTo>
                    <a:pt x="19134" y="54397"/>
                    <a:pt x="20170" y="53683"/>
                    <a:pt x="21146" y="52897"/>
                  </a:cubicBezTo>
                  <a:cubicBezTo>
                    <a:pt x="21152" y="52898"/>
                    <a:pt x="21158" y="52899"/>
                    <a:pt x="21164" y="52899"/>
                  </a:cubicBezTo>
                  <a:cubicBezTo>
                    <a:pt x="21215" y="52899"/>
                    <a:pt x="21253" y="52855"/>
                    <a:pt x="21253" y="52802"/>
                  </a:cubicBezTo>
                  <a:cubicBezTo>
                    <a:pt x="21277" y="52778"/>
                    <a:pt x="21325" y="52742"/>
                    <a:pt x="21360" y="52719"/>
                  </a:cubicBezTo>
                  <a:cubicBezTo>
                    <a:pt x="21384" y="54409"/>
                    <a:pt x="21432" y="56124"/>
                    <a:pt x="21515" y="57826"/>
                  </a:cubicBezTo>
                  <a:cubicBezTo>
                    <a:pt x="21515" y="57939"/>
                    <a:pt x="21604" y="57993"/>
                    <a:pt x="21688" y="57993"/>
                  </a:cubicBezTo>
                  <a:cubicBezTo>
                    <a:pt x="21711" y="57993"/>
                    <a:pt x="21733" y="57989"/>
                    <a:pt x="21753" y="57981"/>
                  </a:cubicBezTo>
                  <a:cubicBezTo>
                    <a:pt x="21777" y="58005"/>
                    <a:pt x="21789" y="58017"/>
                    <a:pt x="21801" y="58017"/>
                  </a:cubicBezTo>
                  <a:cubicBezTo>
                    <a:pt x="23622" y="59148"/>
                    <a:pt x="26075" y="59327"/>
                    <a:pt x="28171" y="59434"/>
                  </a:cubicBezTo>
                  <a:cubicBezTo>
                    <a:pt x="28564" y="59452"/>
                    <a:pt x="28959" y="59469"/>
                    <a:pt x="29351" y="59469"/>
                  </a:cubicBezTo>
                  <a:cubicBezTo>
                    <a:pt x="30489" y="59469"/>
                    <a:pt x="31595" y="59327"/>
                    <a:pt x="32516" y="58672"/>
                  </a:cubicBezTo>
                  <a:cubicBezTo>
                    <a:pt x="32528" y="58660"/>
                    <a:pt x="32552" y="58660"/>
                    <a:pt x="32564" y="58636"/>
                  </a:cubicBezTo>
                  <a:cubicBezTo>
                    <a:pt x="32707" y="58517"/>
                    <a:pt x="32862" y="58398"/>
                    <a:pt x="32993" y="58255"/>
                  </a:cubicBezTo>
                  <a:cubicBezTo>
                    <a:pt x="32993" y="58386"/>
                    <a:pt x="32993" y="58517"/>
                    <a:pt x="33005" y="58672"/>
                  </a:cubicBezTo>
                  <a:lnTo>
                    <a:pt x="32909" y="58672"/>
                  </a:lnTo>
                  <a:cubicBezTo>
                    <a:pt x="32755" y="58684"/>
                    <a:pt x="32731" y="58874"/>
                    <a:pt x="32874" y="58934"/>
                  </a:cubicBezTo>
                  <a:cubicBezTo>
                    <a:pt x="32933" y="58969"/>
                    <a:pt x="32993" y="58969"/>
                    <a:pt x="33040" y="58993"/>
                  </a:cubicBezTo>
                  <a:cubicBezTo>
                    <a:pt x="33052" y="59005"/>
                    <a:pt x="33052" y="59029"/>
                    <a:pt x="33064" y="59029"/>
                  </a:cubicBezTo>
                  <a:cubicBezTo>
                    <a:pt x="34887" y="59825"/>
                    <a:pt x="36947" y="60508"/>
                    <a:pt x="38937" y="60508"/>
                  </a:cubicBezTo>
                  <a:cubicBezTo>
                    <a:pt x="40431" y="60508"/>
                    <a:pt x="41886" y="60123"/>
                    <a:pt x="43173" y="59112"/>
                  </a:cubicBezTo>
                  <a:cubicBezTo>
                    <a:pt x="43173" y="59112"/>
                    <a:pt x="43173" y="59100"/>
                    <a:pt x="43184" y="59100"/>
                  </a:cubicBezTo>
                  <a:cubicBezTo>
                    <a:pt x="47768" y="55874"/>
                    <a:pt x="51697" y="51218"/>
                    <a:pt x="55353" y="46992"/>
                  </a:cubicBezTo>
                  <a:cubicBezTo>
                    <a:pt x="55499" y="46734"/>
                    <a:pt x="55338" y="46465"/>
                    <a:pt x="55159" y="46465"/>
                  </a:cubicBezTo>
                  <a:cubicBezTo>
                    <a:pt x="55148" y="46465"/>
                    <a:pt x="55137" y="46466"/>
                    <a:pt x="55126" y="46468"/>
                  </a:cubicBezTo>
                  <a:lnTo>
                    <a:pt x="55126" y="46420"/>
                  </a:lnTo>
                  <a:cubicBezTo>
                    <a:pt x="55138" y="46361"/>
                    <a:pt x="55138" y="46301"/>
                    <a:pt x="55126" y="46242"/>
                  </a:cubicBezTo>
                  <a:cubicBezTo>
                    <a:pt x="55353" y="39860"/>
                    <a:pt x="55317" y="33478"/>
                    <a:pt x="55293" y="27084"/>
                  </a:cubicBezTo>
                  <a:cubicBezTo>
                    <a:pt x="55257" y="20619"/>
                    <a:pt x="55805" y="13845"/>
                    <a:pt x="55126" y="7404"/>
                  </a:cubicBezTo>
                  <a:cubicBezTo>
                    <a:pt x="55312" y="7217"/>
                    <a:pt x="55160" y="6903"/>
                    <a:pt x="54955" y="6903"/>
                  </a:cubicBezTo>
                  <a:cubicBezTo>
                    <a:pt x="54910" y="6903"/>
                    <a:pt x="54863" y="6917"/>
                    <a:pt x="54817" y="6951"/>
                  </a:cubicBezTo>
                  <a:cubicBezTo>
                    <a:pt x="54317" y="7296"/>
                    <a:pt x="53817" y="7654"/>
                    <a:pt x="53305" y="7999"/>
                  </a:cubicBezTo>
                  <a:cubicBezTo>
                    <a:pt x="53186" y="7856"/>
                    <a:pt x="53043" y="7773"/>
                    <a:pt x="52805" y="7701"/>
                  </a:cubicBezTo>
                  <a:cubicBezTo>
                    <a:pt x="52705" y="7671"/>
                    <a:pt x="52611" y="7663"/>
                    <a:pt x="52518" y="7663"/>
                  </a:cubicBezTo>
                  <a:cubicBezTo>
                    <a:pt x="52406" y="7663"/>
                    <a:pt x="52298" y="7675"/>
                    <a:pt x="52189" y="7675"/>
                  </a:cubicBezTo>
                  <a:cubicBezTo>
                    <a:pt x="52140" y="7675"/>
                    <a:pt x="52092" y="7672"/>
                    <a:pt x="52043" y="7665"/>
                  </a:cubicBezTo>
                  <a:cubicBezTo>
                    <a:pt x="51447" y="7606"/>
                    <a:pt x="50900" y="7415"/>
                    <a:pt x="50316" y="7344"/>
                  </a:cubicBezTo>
                  <a:cubicBezTo>
                    <a:pt x="50127" y="7318"/>
                    <a:pt x="49936" y="7305"/>
                    <a:pt x="49747" y="7305"/>
                  </a:cubicBezTo>
                  <a:cubicBezTo>
                    <a:pt x="49057" y="7305"/>
                    <a:pt x="48381" y="7477"/>
                    <a:pt x="47792" y="7832"/>
                  </a:cubicBezTo>
                  <a:cubicBezTo>
                    <a:pt x="47804" y="7249"/>
                    <a:pt x="47876" y="6630"/>
                    <a:pt x="47709" y="6058"/>
                  </a:cubicBezTo>
                  <a:cubicBezTo>
                    <a:pt x="47685" y="5975"/>
                    <a:pt x="47590" y="5891"/>
                    <a:pt x="47506" y="5891"/>
                  </a:cubicBezTo>
                  <a:cubicBezTo>
                    <a:pt x="46899" y="5927"/>
                    <a:pt x="46221" y="6237"/>
                    <a:pt x="45542" y="6689"/>
                  </a:cubicBezTo>
                  <a:cubicBezTo>
                    <a:pt x="45566" y="6570"/>
                    <a:pt x="45590" y="6427"/>
                    <a:pt x="45601" y="6344"/>
                  </a:cubicBezTo>
                  <a:cubicBezTo>
                    <a:pt x="45732" y="5701"/>
                    <a:pt x="45649" y="4939"/>
                    <a:pt x="45661" y="4284"/>
                  </a:cubicBezTo>
                  <a:cubicBezTo>
                    <a:pt x="45685" y="3117"/>
                    <a:pt x="45792" y="1903"/>
                    <a:pt x="45709" y="736"/>
                  </a:cubicBezTo>
                  <a:cubicBezTo>
                    <a:pt x="45720" y="593"/>
                    <a:pt x="45732" y="450"/>
                    <a:pt x="45732" y="319"/>
                  </a:cubicBezTo>
                  <a:cubicBezTo>
                    <a:pt x="45732" y="236"/>
                    <a:pt x="45685" y="176"/>
                    <a:pt x="45625" y="153"/>
                  </a:cubicBezTo>
                  <a:cubicBezTo>
                    <a:pt x="45625" y="117"/>
                    <a:pt x="45613" y="81"/>
                    <a:pt x="45613" y="45"/>
                  </a:cubicBezTo>
                  <a:cubicBezTo>
                    <a:pt x="45607" y="16"/>
                    <a:pt x="45581" y="1"/>
                    <a:pt x="45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57"/>
            <p:cNvSpPr/>
            <p:nvPr/>
          </p:nvSpPr>
          <p:spPr>
            <a:xfrm>
              <a:off x="4222500" y="3002200"/>
              <a:ext cx="7125" cy="10750"/>
            </a:xfrm>
            <a:custGeom>
              <a:avLst/>
              <a:gdLst/>
              <a:ahLst/>
              <a:cxnLst/>
              <a:rect l="l" t="t" r="r" b="b"/>
              <a:pathLst>
                <a:path w="285" h="430" extrusionOk="0">
                  <a:moveTo>
                    <a:pt x="130" y="1"/>
                  </a:moveTo>
                  <a:cubicBezTo>
                    <a:pt x="67" y="1"/>
                    <a:pt x="0" y="64"/>
                    <a:pt x="38" y="147"/>
                  </a:cubicBezTo>
                  <a:cubicBezTo>
                    <a:pt x="62" y="230"/>
                    <a:pt x="109" y="313"/>
                    <a:pt x="157" y="397"/>
                  </a:cubicBezTo>
                  <a:cubicBezTo>
                    <a:pt x="172" y="420"/>
                    <a:pt x="191" y="429"/>
                    <a:pt x="209" y="429"/>
                  </a:cubicBezTo>
                  <a:cubicBezTo>
                    <a:pt x="248" y="429"/>
                    <a:pt x="284" y="386"/>
                    <a:pt x="276" y="337"/>
                  </a:cubicBezTo>
                  <a:cubicBezTo>
                    <a:pt x="264" y="254"/>
                    <a:pt x="228" y="159"/>
                    <a:pt x="216" y="75"/>
                  </a:cubicBezTo>
                  <a:cubicBezTo>
                    <a:pt x="203" y="22"/>
                    <a:pt x="167" y="1"/>
                    <a:pt x="1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57"/>
            <p:cNvSpPr/>
            <p:nvPr/>
          </p:nvSpPr>
          <p:spPr>
            <a:xfrm>
              <a:off x="4302325" y="2713800"/>
              <a:ext cx="6250" cy="4850"/>
            </a:xfrm>
            <a:custGeom>
              <a:avLst/>
              <a:gdLst/>
              <a:ahLst/>
              <a:cxnLst/>
              <a:rect l="l" t="t" r="r" b="b"/>
              <a:pathLst>
                <a:path w="250" h="194" extrusionOk="0">
                  <a:moveTo>
                    <a:pt x="101" y="1"/>
                  </a:moveTo>
                  <a:cubicBezTo>
                    <a:pt x="0" y="1"/>
                    <a:pt x="6" y="193"/>
                    <a:pt x="119" y="193"/>
                  </a:cubicBezTo>
                  <a:cubicBezTo>
                    <a:pt x="250" y="193"/>
                    <a:pt x="250" y="3"/>
                    <a:pt x="119" y="3"/>
                  </a:cubicBezTo>
                  <a:cubicBezTo>
                    <a:pt x="113" y="1"/>
                    <a:pt x="107"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57"/>
            <p:cNvSpPr/>
            <p:nvPr/>
          </p:nvSpPr>
          <p:spPr>
            <a:xfrm>
              <a:off x="4598550" y="1967900"/>
              <a:ext cx="18400" cy="42450"/>
            </a:xfrm>
            <a:custGeom>
              <a:avLst/>
              <a:gdLst/>
              <a:ahLst/>
              <a:cxnLst/>
              <a:rect l="l" t="t" r="r" b="b"/>
              <a:pathLst>
                <a:path w="736" h="1698" extrusionOk="0">
                  <a:moveTo>
                    <a:pt x="679" y="1"/>
                  </a:moveTo>
                  <a:cubicBezTo>
                    <a:pt x="663" y="1"/>
                    <a:pt x="649" y="9"/>
                    <a:pt x="641" y="26"/>
                  </a:cubicBezTo>
                  <a:cubicBezTo>
                    <a:pt x="367" y="502"/>
                    <a:pt x="188" y="1038"/>
                    <a:pt x="21" y="1561"/>
                  </a:cubicBezTo>
                  <a:cubicBezTo>
                    <a:pt x="0" y="1646"/>
                    <a:pt x="63" y="1698"/>
                    <a:pt x="130" y="1698"/>
                  </a:cubicBezTo>
                  <a:cubicBezTo>
                    <a:pt x="176" y="1698"/>
                    <a:pt x="224" y="1674"/>
                    <a:pt x="248" y="1621"/>
                  </a:cubicBezTo>
                  <a:cubicBezTo>
                    <a:pt x="438" y="1109"/>
                    <a:pt x="641" y="597"/>
                    <a:pt x="736" y="73"/>
                  </a:cubicBezTo>
                  <a:cubicBezTo>
                    <a:pt x="736" y="27"/>
                    <a:pt x="706"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57"/>
            <p:cNvSpPr/>
            <p:nvPr/>
          </p:nvSpPr>
          <p:spPr>
            <a:xfrm>
              <a:off x="4597425" y="1994075"/>
              <a:ext cx="18575" cy="50350"/>
            </a:xfrm>
            <a:custGeom>
              <a:avLst/>
              <a:gdLst/>
              <a:ahLst/>
              <a:cxnLst/>
              <a:rect l="l" t="t" r="r" b="b"/>
              <a:pathLst>
                <a:path w="743" h="2014" extrusionOk="0">
                  <a:moveTo>
                    <a:pt x="650" y="1"/>
                  </a:moveTo>
                  <a:cubicBezTo>
                    <a:pt x="619" y="1"/>
                    <a:pt x="588" y="19"/>
                    <a:pt x="578" y="62"/>
                  </a:cubicBezTo>
                  <a:cubicBezTo>
                    <a:pt x="388" y="693"/>
                    <a:pt x="138" y="1300"/>
                    <a:pt x="7" y="1943"/>
                  </a:cubicBezTo>
                  <a:cubicBezTo>
                    <a:pt x="0" y="1990"/>
                    <a:pt x="31" y="2014"/>
                    <a:pt x="63" y="2014"/>
                  </a:cubicBezTo>
                  <a:cubicBezTo>
                    <a:pt x="89" y="2014"/>
                    <a:pt x="115" y="1999"/>
                    <a:pt x="126" y="1967"/>
                  </a:cubicBezTo>
                  <a:cubicBezTo>
                    <a:pt x="364" y="1360"/>
                    <a:pt x="543" y="717"/>
                    <a:pt x="721" y="98"/>
                  </a:cubicBezTo>
                  <a:cubicBezTo>
                    <a:pt x="743" y="41"/>
                    <a:pt x="696" y="1"/>
                    <a:pt x="6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57"/>
            <p:cNvSpPr/>
            <p:nvPr/>
          </p:nvSpPr>
          <p:spPr>
            <a:xfrm>
              <a:off x="4512750" y="2126175"/>
              <a:ext cx="57525" cy="6900"/>
            </a:xfrm>
            <a:custGeom>
              <a:avLst/>
              <a:gdLst/>
              <a:ahLst/>
              <a:cxnLst/>
              <a:rect l="l" t="t" r="r" b="b"/>
              <a:pathLst>
                <a:path w="2301" h="276" extrusionOk="0">
                  <a:moveTo>
                    <a:pt x="2171" y="1"/>
                  </a:moveTo>
                  <a:cubicBezTo>
                    <a:pt x="2163" y="1"/>
                    <a:pt x="2153" y="2"/>
                    <a:pt x="2144" y="5"/>
                  </a:cubicBezTo>
                  <a:cubicBezTo>
                    <a:pt x="1589" y="91"/>
                    <a:pt x="1035" y="146"/>
                    <a:pt x="475" y="146"/>
                  </a:cubicBezTo>
                  <a:cubicBezTo>
                    <a:pt x="337" y="146"/>
                    <a:pt x="199" y="143"/>
                    <a:pt x="60" y="136"/>
                  </a:cubicBezTo>
                  <a:cubicBezTo>
                    <a:pt x="1" y="136"/>
                    <a:pt x="1" y="195"/>
                    <a:pt x="48" y="207"/>
                  </a:cubicBezTo>
                  <a:cubicBezTo>
                    <a:pt x="386" y="252"/>
                    <a:pt x="723" y="276"/>
                    <a:pt x="1060" y="276"/>
                  </a:cubicBezTo>
                  <a:cubicBezTo>
                    <a:pt x="1437" y="276"/>
                    <a:pt x="1814" y="246"/>
                    <a:pt x="2191" y="183"/>
                  </a:cubicBezTo>
                  <a:cubicBezTo>
                    <a:pt x="2301" y="173"/>
                    <a:pt x="2269" y="1"/>
                    <a:pt x="21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57"/>
            <p:cNvSpPr/>
            <p:nvPr/>
          </p:nvSpPr>
          <p:spPr>
            <a:xfrm>
              <a:off x="4573775" y="2126575"/>
              <a:ext cx="3600" cy="2700"/>
            </a:xfrm>
            <a:custGeom>
              <a:avLst/>
              <a:gdLst/>
              <a:ahLst/>
              <a:cxnLst/>
              <a:rect l="l" t="t" r="r" b="b"/>
              <a:pathLst>
                <a:path w="144" h="108" extrusionOk="0">
                  <a:moveTo>
                    <a:pt x="60" y="1"/>
                  </a:moveTo>
                  <a:cubicBezTo>
                    <a:pt x="0" y="1"/>
                    <a:pt x="0" y="108"/>
                    <a:pt x="60" y="108"/>
                  </a:cubicBezTo>
                  <a:cubicBezTo>
                    <a:pt x="143" y="108"/>
                    <a:pt x="14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57"/>
            <p:cNvSpPr/>
            <p:nvPr/>
          </p:nvSpPr>
          <p:spPr>
            <a:xfrm>
              <a:off x="4540725" y="2142200"/>
              <a:ext cx="38425" cy="6000"/>
            </a:xfrm>
            <a:custGeom>
              <a:avLst/>
              <a:gdLst/>
              <a:ahLst/>
              <a:cxnLst/>
              <a:rect l="l" t="t" r="r" b="b"/>
              <a:pathLst>
                <a:path w="1537" h="240" extrusionOk="0">
                  <a:moveTo>
                    <a:pt x="1039" y="1"/>
                  </a:moveTo>
                  <a:cubicBezTo>
                    <a:pt x="722" y="1"/>
                    <a:pt x="409" y="34"/>
                    <a:pt x="108" y="43"/>
                  </a:cubicBezTo>
                  <a:cubicBezTo>
                    <a:pt x="1" y="43"/>
                    <a:pt x="1" y="197"/>
                    <a:pt x="108" y="197"/>
                  </a:cubicBezTo>
                  <a:cubicBezTo>
                    <a:pt x="409" y="206"/>
                    <a:pt x="722" y="239"/>
                    <a:pt x="1039" y="239"/>
                  </a:cubicBezTo>
                  <a:cubicBezTo>
                    <a:pt x="1161" y="239"/>
                    <a:pt x="1283" y="234"/>
                    <a:pt x="1406" y="221"/>
                  </a:cubicBezTo>
                  <a:cubicBezTo>
                    <a:pt x="1537" y="209"/>
                    <a:pt x="1537" y="31"/>
                    <a:pt x="1406" y="19"/>
                  </a:cubicBezTo>
                  <a:cubicBezTo>
                    <a:pt x="1283" y="5"/>
                    <a:pt x="1161" y="1"/>
                    <a:pt x="10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57"/>
            <p:cNvSpPr/>
            <p:nvPr/>
          </p:nvSpPr>
          <p:spPr>
            <a:xfrm>
              <a:off x="4548875" y="2156325"/>
              <a:ext cx="30575" cy="9325"/>
            </a:xfrm>
            <a:custGeom>
              <a:avLst/>
              <a:gdLst/>
              <a:ahLst/>
              <a:cxnLst/>
              <a:rect l="l" t="t" r="r" b="b"/>
              <a:pathLst>
                <a:path w="1223" h="373" extrusionOk="0">
                  <a:moveTo>
                    <a:pt x="592" y="1"/>
                  </a:moveTo>
                  <a:cubicBezTo>
                    <a:pt x="422" y="1"/>
                    <a:pt x="250" y="28"/>
                    <a:pt x="103" y="61"/>
                  </a:cubicBezTo>
                  <a:cubicBezTo>
                    <a:pt x="0" y="95"/>
                    <a:pt x="19" y="252"/>
                    <a:pt x="127" y="252"/>
                  </a:cubicBezTo>
                  <a:cubicBezTo>
                    <a:pt x="131" y="252"/>
                    <a:pt x="135" y="252"/>
                    <a:pt x="139" y="251"/>
                  </a:cubicBezTo>
                  <a:cubicBezTo>
                    <a:pt x="205" y="247"/>
                    <a:pt x="270" y="244"/>
                    <a:pt x="335" y="244"/>
                  </a:cubicBezTo>
                  <a:cubicBezTo>
                    <a:pt x="449" y="244"/>
                    <a:pt x="562" y="253"/>
                    <a:pt x="675" y="275"/>
                  </a:cubicBezTo>
                  <a:cubicBezTo>
                    <a:pt x="806" y="299"/>
                    <a:pt x="937" y="359"/>
                    <a:pt x="1092" y="370"/>
                  </a:cubicBezTo>
                  <a:cubicBezTo>
                    <a:pt x="1100" y="372"/>
                    <a:pt x="1107" y="373"/>
                    <a:pt x="1115" y="373"/>
                  </a:cubicBezTo>
                  <a:cubicBezTo>
                    <a:pt x="1222" y="373"/>
                    <a:pt x="1218" y="212"/>
                    <a:pt x="1151" y="156"/>
                  </a:cubicBezTo>
                  <a:cubicBezTo>
                    <a:pt x="996" y="40"/>
                    <a:pt x="795" y="1"/>
                    <a:pt x="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57"/>
            <p:cNvSpPr/>
            <p:nvPr/>
          </p:nvSpPr>
          <p:spPr>
            <a:xfrm>
              <a:off x="4554500" y="2177475"/>
              <a:ext cx="22275" cy="8700"/>
            </a:xfrm>
            <a:custGeom>
              <a:avLst/>
              <a:gdLst/>
              <a:ahLst/>
              <a:cxnLst/>
              <a:rect l="l" t="t" r="r" b="b"/>
              <a:pathLst>
                <a:path w="891" h="348" extrusionOk="0">
                  <a:moveTo>
                    <a:pt x="142" y="0"/>
                  </a:moveTo>
                  <a:cubicBezTo>
                    <a:pt x="20" y="0"/>
                    <a:pt x="1" y="204"/>
                    <a:pt x="117" y="227"/>
                  </a:cubicBezTo>
                  <a:cubicBezTo>
                    <a:pt x="315" y="282"/>
                    <a:pt x="493" y="347"/>
                    <a:pt x="688" y="347"/>
                  </a:cubicBezTo>
                  <a:cubicBezTo>
                    <a:pt x="704" y="347"/>
                    <a:pt x="720" y="347"/>
                    <a:pt x="736" y="346"/>
                  </a:cubicBezTo>
                  <a:cubicBezTo>
                    <a:pt x="831" y="346"/>
                    <a:pt x="891" y="179"/>
                    <a:pt x="795" y="144"/>
                  </a:cubicBezTo>
                  <a:cubicBezTo>
                    <a:pt x="581" y="48"/>
                    <a:pt x="379" y="36"/>
                    <a:pt x="152" y="1"/>
                  </a:cubicBezTo>
                  <a:cubicBezTo>
                    <a:pt x="149" y="0"/>
                    <a:pt x="145"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57"/>
            <p:cNvSpPr/>
            <p:nvPr/>
          </p:nvSpPr>
          <p:spPr>
            <a:xfrm>
              <a:off x="4569000" y="2189375"/>
              <a:ext cx="7175" cy="5700"/>
            </a:xfrm>
            <a:custGeom>
              <a:avLst/>
              <a:gdLst/>
              <a:ahLst/>
              <a:cxnLst/>
              <a:rect l="l" t="t" r="r" b="b"/>
              <a:pathLst>
                <a:path w="287" h="228" extrusionOk="0">
                  <a:moveTo>
                    <a:pt x="156" y="1"/>
                  </a:moveTo>
                  <a:cubicBezTo>
                    <a:pt x="1" y="1"/>
                    <a:pt x="1" y="227"/>
                    <a:pt x="156" y="227"/>
                  </a:cubicBezTo>
                  <a:cubicBezTo>
                    <a:pt x="287" y="227"/>
                    <a:pt x="287"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57"/>
            <p:cNvSpPr/>
            <p:nvPr/>
          </p:nvSpPr>
          <p:spPr>
            <a:xfrm>
              <a:off x="4572875" y="2205175"/>
              <a:ext cx="5100" cy="3575"/>
            </a:xfrm>
            <a:custGeom>
              <a:avLst/>
              <a:gdLst/>
              <a:ahLst/>
              <a:cxnLst/>
              <a:rect l="l" t="t" r="r" b="b"/>
              <a:pathLst>
                <a:path w="204" h="143" extrusionOk="0">
                  <a:moveTo>
                    <a:pt x="96" y="0"/>
                  </a:moveTo>
                  <a:cubicBezTo>
                    <a:pt x="1" y="0"/>
                    <a:pt x="1" y="143"/>
                    <a:pt x="96" y="143"/>
                  </a:cubicBezTo>
                  <a:cubicBezTo>
                    <a:pt x="203" y="143"/>
                    <a:pt x="20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57"/>
            <p:cNvSpPr/>
            <p:nvPr/>
          </p:nvSpPr>
          <p:spPr>
            <a:xfrm>
              <a:off x="4348450" y="2585875"/>
              <a:ext cx="50600" cy="36200"/>
            </a:xfrm>
            <a:custGeom>
              <a:avLst/>
              <a:gdLst/>
              <a:ahLst/>
              <a:cxnLst/>
              <a:rect l="l" t="t" r="r" b="b"/>
              <a:pathLst>
                <a:path w="2024" h="1448" extrusionOk="0">
                  <a:moveTo>
                    <a:pt x="84" y="0"/>
                  </a:moveTo>
                  <a:cubicBezTo>
                    <a:pt x="48" y="0"/>
                    <a:pt x="0" y="36"/>
                    <a:pt x="48" y="83"/>
                  </a:cubicBezTo>
                  <a:cubicBezTo>
                    <a:pt x="310" y="298"/>
                    <a:pt x="655" y="429"/>
                    <a:pt x="941" y="619"/>
                  </a:cubicBezTo>
                  <a:cubicBezTo>
                    <a:pt x="1262" y="857"/>
                    <a:pt x="1560" y="1143"/>
                    <a:pt x="1870" y="1429"/>
                  </a:cubicBezTo>
                  <a:cubicBezTo>
                    <a:pt x="1888" y="1442"/>
                    <a:pt x="1906" y="1448"/>
                    <a:pt x="1923" y="1448"/>
                  </a:cubicBezTo>
                  <a:cubicBezTo>
                    <a:pt x="1983" y="1448"/>
                    <a:pt x="2023" y="1377"/>
                    <a:pt x="1977" y="1322"/>
                  </a:cubicBezTo>
                  <a:cubicBezTo>
                    <a:pt x="1727" y="1012"/>
                    <a:pt x="1441" y="774"/>
                    <a:pt x="1120" y="536"/>
                  </a:cubicBezTo>
                  <a:cubicBezTo>
                    <a:pt x="822" y="322"/>
                    <a:pt x="441" y="6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57"/>
            <p:cNvSpPr/>
            <p:nvPr/>
          </p:nvSpPr>
          <p:spPr>
            <a:xfrm>
              <a:off x="4381975" y="2594075"/>
              <a:ext cx="41075" cy="28750"/>
            </a:xfrm>
            <a:custGeom>
              <a:avLst/>
              <a:gdLst/>
              <a:ahLst/>
              <a:cxnLst/>
              <a:rect l="l" t="t" r="r" b="b"/>
              <a:pathLst>
                <a:path w="1643" h="1150" extrusionOk="0">
                  <a:moveTo>
                    <a:pt x="121" y="1"/>
                  </a:moveTo>
                  <a:cubicBezTo>
                    <a:pt x="55" y="1"/>
                    <a:pt x="1" y="85"/>
                    <a:pt x="64" y="148"/>
                  </a:cubicBezTo>
                  <a:cubicBezTo>
                    <a:pt x="505" y="529"/>
                    <a:pt x="969" y="875"/>
                    <a:pt x="1469" y="1137"/>
                  </a:cubicBezTo>
                  <a:cubicBezTo>
                    <a:pt x="1486" y="1146"/>
                    <a:pt x="1502" y="1150"/>
                    <a:pt x="1517" y="1150"/>
                  </a:cubicBezTo>
                  <a:cubicBezTo>
                    <a:pt x="1598" y="1150"/>
                    <a:pt x="1643" y="1032"/>
                    <a:pt x="1553" y="982"/>
                  </a:cubicBezTo>
                  <a:cubicBezTo>
                    <a:pt x="1076" y="696"/>
                    <a:pt x="624" y="386"/>
                    <a:pt x="183" y="29"/>
                  </a:cubicBezTo>
                  <a:cubicBezTo>
                    <a:pt x="163" y="9"/>
                    <a:pt x="141"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57"/>
            <p:cNvSpPr/>
            <p:nvPr/>
          </p:nvSpPr>
          <p:spPr>
            <a:xfrm>
              <a:off x="4595800" y="2043650"/>
              <a:ext cx="32100" cy="91350"/>
            </a:xfrm>
            <a:custGeom>
              <a:avLst/>
              <a:gdLst/>
              <a:ahLst/>
              <a:cxnLst/>
              <a:rect l="l" t="t" r="r" b="b"/>
              <a:pathLst>
                <a:path w="1284" h="3654" extrusionOk="0">
                  <a:moveTo>
                    <a:pt x="1178" y="1"/>
                  </a:moveTo>
                  <a:cubicBezTo>
                    <a:pt x="1139" y="1"/>
                    <a:pt x="1099" y="24"/>
                    <a:pt x="1084" y="79"/>
                  </a:cubicBezTo>
                  <a:cubicBezTo>
                    <a:pt x="882" y="817"/>
                    <a:pt x="655" y="1579"/>
                    <a:pt x="453" y="2318"/>
                  </a:cubicBezTo>
                  <a:cubicBezTo>
                    <a:pt x="358" y="2639"/>
                    <a:pt x="1" y="3270"/>
                    <a:pt x="215" y="3592"/>
                  </a:cubicBezTo>
                  <a:cubicBezTo>
                    <a:pt x="235" y="3623"/>
                    <a:pt x="274" y="3653"/>
                    <a:pt x="323" y="3653"/>
                  </a:cubicBezTo>
                  <a:cubicBezTo>
                    <a:pt x="330" y="3653"/>
                    <a:pt x="338" y="3653"/>
                    <a:pt x="346" y="3651"/>
                  </a:cubicBezTo>
                  <a:cubicBezTo>
                    <a:pt x="429" y="3604"/>
                    <a:pt x="465" y="3568"/>
                    <a:pt x="477" y="3484"/>
                  </a:cubicBezTo>
                  <a:cubicBezTo>
                    <a:pt x="489" y="3437"/>
                    <a:pt x="465" y="3377"/>
                    <a:pt x="429" y="3365"/>
                  </a:cubicBezTo>
                  <a:cubicBezTo>
                    <a:pt x="417" y="3365"/>
                    <a:pt x="417" y="3353"/>
                    <a:pt x="405" y="3353"/>
                  </a:cubicBezTo>
                  <a:cubicBezTo>
                    <a:pt x="401" y="3346"/>
                    <a:pt x="396" y="3343"/>
                    <a:pt x="390" y="3343"/>
                  </a:cubicBezTo>
                  <a:cubicBezTo>
                    <a:pt x="379" y="3343"/>
                    <a:pt x="366" y="3353"/>
                    <a:pt x="358" y="3353"/>
                  </a:cubicBezTo>
                  <a:cubicBezTo>
                    <a:pt x="512" y="2961"/>
                    <a:pt x="774" y="2008"/>
                    <a:pt x="810" y="1877"/>
                  </a:cubicBezTo>
                  <a:cubicBezTo>
                    <a:pt x="953" y="1294"/>
                    <a:pt x="1120" y="698"/>
                    <a:pt x="1263" y="115"/>
                  </a:cubicBezTo>
                  <a:cubicBezTo>
                    <a:pt x="1283" y="46"/>
                    <a:pt x="1232" y="1"/>
                    <a:pt x="1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57"/>
            <p:cNvSpPr/>
            <p:nvPr/>
          </p:nvSpPr>
          <p:spPr>
            <a:xfrm>
              <a:off x="4610800" y="2055000"/>
              <a:ext cx="26475" cy="68650"/>
            </a:xfrm>
            <a:custGeom>
              <a:avLst/>
              <a:gdLst/>
              <a:ahLst/>
              <a:cxnLst/>
              <a:rect l="l" t="t" r="r" b="b"/>
              <a:pathLst>
                <a:path w="1059" h="2746" extrusionOk="0">
                  <a:moveTo>
                    <a:pt x="934" y="1"/>
                  </a:moveTo>
                  <a:cubicBezTo>
                    <a:pt x="897" y="1"/>
                    <a:pt x="859" y="20"/>
                    <a:pt x="841" y="66"/>
                  </a:cubicBezTo>
                  <a:cubicBezTo>
                    <a:pt x="722" y="494"/>
                    <a:pt x="591" y="935"/>
                    <a:pt x="448" y="1364"/>
                  </a:cubicBezTo>
                  <a:cubicBezTo>
                    <a:pt x="293" y="1792"/>
                    <a:pt x="91" y="2209"/>
                    <a:pt x="8" y="2638"/>
                  </a:cubicBezTo>
                  <a:cubicBezTo>
                    <a:pt x="0" y="2699"/>
                    <a:pt x="42" y="2745"/>
                    <a:pt x="88" y="2745"/>
                  </a:cubicBezTo>
                  <a:cubicBezTo>
                    <a:pt x="114" y="2745"/>
                    <a:pt x="141" y="2731"/>
                    <a:pt x="163" y="2697"/>
                  </a:cubicBezTo>
                  <a:cubicBezTo>
                    <a:pt x="639" y="1983"/>
                    <a:pt x="817" y="935"/>
                    <a:pt x="1044" y="125"/>
                  </a:cubicBezTo>
                  <a:cubicBezTo>
                    <a:pt x="1058" y="52"/>
                    <a:pt x="996" y="1"/>
                    <a:pt x="9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57"/>
            <p:cNvSpPr/>
            <p:nvPr/>
          </p:nvSpPr>
          <p:spPr>
            <a:xfrm>
              <a:off x="4003350" y="3190950"/>
              <a:ext cx="63825" cy="13425"/>
            </a:xfrm>
            <a:custGeom>
              <a:avLst/>
              <a:gdLst/>
              <a:ahLst/>
              <a:cxnLst/>
              <a:rect l="l" t="t" r="r" b="b"/>
              <a:pathLst>
                <a:path w="2553" h="537" extrusionOk="0">
                  <a:moveTo>
                    <a:pt x="161" y="0"/>
                  </a:moveTo>
                  <a:cubicBezTo>
                    <a:pt x="46" y="0"/>
                    <a:pt x="1" y="172"/>
                    <a:pt x="124" y="217"/>
                  </a:cubicBezTo>
                  <a:cubicBezTo>
                    <a:pt x="686" y="369"/>
                    <a:pt x="1347" y="537"/>
                    <a:pt x="1967" y="537"/>
                  </a:cubicBezTo>
                  <a:cubicBezTo>
                    <a:pt x="2122" y="537"/>
                    <a:pt x="2274" y="526"/>
                    <a:pt x="2422" y="502"/>
                  </a:cubicBezTo>
                  <a:cubicBezTo>
                    <a:pt x="2553" y="467"/>
                    <a:pt x="2553" y="241"/>
                    <a:pt x="2422" y="229"/>
                  </a:cubicBezTo>
                  <a:cubicBezTo>
                    <a:pt x="1672" y="121"/>
                    <a:pt x="934" y="169"/>
                    <a:pt x="184" y="2"/>
                  </a:cubicBezTo>
                  <a:cubicBezTo>
                    <a:pt x="176" y="1"/>
                    <a:pt x="169"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57"/>
            <p:cNvSpPr/>
            <p:nvPr/>
          </p:nvSpPr>
          <p:spPr>
            <a:xfrm>
              <a:off x="4021800" y="3173675"/>
              <a:ext cx="52825" cy="14100"/>
            </a:xfrm>
            <a:custGeom>
              <a:avLst/>
              <a:gdLst/>
              <a:ahLst/>
              <a:cxnLst/>
              <a:rect l="l" t="t" r="r" b="b"/>
              <a:pathLst>
                <a:path w="2113" h="564" extrusionOk="0">
                  <a:moveTo>
                    <a:pt x="137" y="1"/>
                  </a:moveTo>
                  <a:cubicBezTo>
                    <a:pt x="35" y="1"/>
                    <a:pt x="0" y="148"/>
                    <a:pt x="101" y="181"/>
                  </a:cubicBezTo>
                  <a:cubicBezTo>
                    <a:pt x="614" y="349"/>
                    <a:pt x="1220" y="563"/>
                    <a:pt x="1772" y="563"/>
                  </a:cubicBezTo>
                  <a:cubicBezTo>
                    <a:pt x="1847" y="563"/>
                    <a:pt x="1921" y="559"/>
                    <a:pt x="1994" y="551"/>
                  </a:cubicBezTo>
                  <a:cubicBezTo>
                    <a:pt x="2077" y="539"/>
                    <a:pt x="2113" y="420"/>
                    <a:pt x="2017" y="384"/>
                  </a:cubicBezTo>
                  <a:cubicBezTo>
                    <a:pt x="1720" y="301"/>
                    <a:pt x="1398" y="277"/>
                    <a:pt x="1089" y="217"/>
                  </a:cubicBezTo>
                  <a:cubicBezTo>
                    <a:pt x="767" y="158"/>
                    <a:pt x="458" y="86"/>
                    <a:pt x="160" y="3"/>
                  </a:cubicBezTo>
                  <a:cubicBezTo>
                    <a:pt x="152" y="1"/>
                    <a:pt x="14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57"/>
            <p:cNvSpPr/>
            <p:nvPr/>
          </p:nvSpPr>
          <p:spPr>
            <a:xfrm>
              <a:off x="4043850" y="3161775"/>
              <a:ext cx="39125" cy="12225"/>
            </a:xfrm>
            <a:custGeom>
              <a:avLst/>
              <a:gdLst/>
              <a:ahLst/>
              <a:cxnLst/>
              <a:rect l="l" t="t" r="r" b="b"/>
              <a:pathLst>
                <a:path w="1565" h="489" extrusionOk="0">
                  <a:moveTo>
                    <a:pt x="186" y="1"/>
                  </a:moveTo>
                  <a:cubicBezTo>
                    <a:pt x="57" y="1"/>
                    <a:pt x="0" y="206"/>
                    <a:pt x="147" y="229"/>
                  </a:cubicBezTo>
                  <a:cubicBezTo>
                    <a:pt x="373" y="288"/>
                    <a:pt x="635" y="336"/>
                    <a:pt x="873" y="396"/>
                  </a:cubicBezTo>
                  <a:cubicBezTo>
                    <a:pt x="1038" y="434"/>
                    <a:pt x="1202" y="489"/>
                    <a:pt x="1366" y="489"/>
                  </a:cubicBezTo>
                  <a:cubicBezTo>
                    <a:pt x="1404" y="489"/>
                    <a:pt x="1443" y="486"/>
                    <a:pt x="1481" y="479"/>
                  </a:cubicBezTo>
                  <a:cubicBezTo>
                    <a:pt x="1564" y="455"/>
                    <a:pt x="1564" y="324"/>
                    <a:pt x="1516" y="276"/>
                  </a:cubicBezTo>
                  <a:cubicBezTo>
                    <a:pt x="1338" y="157"/>
                    <a:pt x="1112" y="157"/>
                    <a:pt x="897" y="122"/>
                  </a:cubicBezTo>
                  <a:cubicBezTo>
                    <a:pt x="659" y="74"/>
                    <a:pt x="445" y="38"/>
                    <a:pt x="207" y="3"/>
                  </a:cubicBezTo>
                  <a:cubicBezTo>
                    <a:pt x="200" y="1"/>
                    <a:pt x="193" y="1"/>
                    <a:pt x="1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57"/>
            <p:cNvSpPr/>
            <p:nvPr/>
          </p:nvSpPr>
          <p:spPr>
            <a:xfrm>
              <a:off x="4062500" y="3141275"/>
              <a:ext cx="18425" cy="7875"/>
            </a:xfrm>
            <a:custGeom>
              <a:avLst/>
              <a:gdLst/>
              <a:ahLst/>
              <a:cxnLst/>
              <a:rect l="l" t="t" r="r" b="b"/>
              <a:pathLst>
                <a:path w="737" h="315" extrusionOk="0">
                  <a:moveTo>
                    <a:pt x="139" y="0"/>
                  </a:moveTo>
                  <a:cubicBezTo>
                    <a:pt x="30" y="0"/>
                    <a:pt x="0" y="157"/>
                    <a:pt x="104" y="192"/>
                  </a:cubicBezTo>
                  <a:cubicBezTo>
                    <a:pt x="258" y="239"/>
                    <a:pt x="425" y="263"/>
                    <a:pt x="568" y="311"/>
                  </a:cubicBezTo>
                  <a:cubicBezTo>
                    <a:pt x="578" y="314"/>
                    <a:pt x="587" y="315"/>
                    <a:pt x="596" y="315"/>
                  </a:cubicBezTo>
                  <a:cubicBezTo>
                    <a:pt x="696" y="315"/>
                    <a:pt x="737" y="142"/>
                    <a:pt x="628" y="120"/>
                  </a:cubicBezTo>
                  <a:cubicBezTo>
                    <a:pt x="473" y="73"/>
                    <a:pt x="318" y="49"/>
                    <a:pt x="151" y="1"/>
                  </a:cubicBezTo>
                  <a:cubicBezTo>
                    <a:pt x="147" y="1"/>
                    <a:pt x="143" y="0"/>
                    <a:pt x="1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57"/>
            <p:cNvSpPr/>
            <p:nvPr/>
          </p:nvSpPr>
          <p:spPr>
            <a:xfrm>
              <a:off x="4076400" y="3131175"/>
              <a:ext cx="2700" cy="2400"/>
            </a:xfrm>
            <a:custGeom>
              <a:avLst/>
              <a:gdLst/>
              <a:ahLst/>
              <a:cxnLst/>
              <a:rect l="l" t="t" r="r" b="b"/>
              <a:pathLst>
                <a:path w="108" h="96" extrusionOk="0">
                  <a:moveTo>
                    <a:pt x="48" y="0"/>
                  </a:moveTo>
                  <a:cubicBezTo>
                    <a:pt x="0" y="0"/>
                    <a:pt x="0" y="96"/>
                    <a:pt x="48" y="96"/>
                  </a:cubicBezTo>
                  <a:cubicBezTo>
                    <a:pt x="107" y="96"/>
                    <a:pt x="107"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57"/>
            <p:cNvSpPr/>
            <p:nvPr/>
          </p:nvSpPr>
          <p:spPr>
            <a:xfrm>
              <a:off x="4077275" y="3126100"/>
              <a:ext cx="625" cy="625"/>
            </a:xfrm>
            <a:custGeom>
              <a:avLst/>
              <a:gdLst/>
              <a:ahLst/>
              <a:cxnLst/>
              <a:rect l="l" t="t" r="r" b="b"/>
              <a:pathLst>
                <a:path w="25" h="25" extrusionOk="0">
                  <a:moveTo>
                    <a:pt x="13" y="1"/>
                  </a:moveTo>
                  <a:cubicBezTo>
                    <a:pt x="1" y="1"/>
                    <a:pt x="1" y="25"/>
                    <a:pt x="13" y="25"/>
                  </a:cubicBezTo>
                  <a:cubicBezTo>
                    <a:pt x="25" y="25"/>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57"/>
            <p:cNvSpPr/>
            <p:nvPr/>
          </p:nvSpPr>
          <p:spPr>
            <a:xfrm>
              <a:off x="4309750" y="2626950"/>
              <a:ext cx="4500" cy="3575"/>
            </a:xfrm>
            <a:custGeom>
              <a:avLst/>
              <a:gdLst/>
              <a:ahLst/>
              <a:cxnLst/>
              <a:rect l="l" t="t" r="r" b="b"/>
              <a:pathLst>
                <a:path w="180" h="143" extrusionOk="0">
                  <a:moveTo>
                    <a:pt x="84" y="0"/>
                  </a:moveTo>
                  <a:cubicBezTo>
                    <a:pt x="1" y="0"/>
                    <a:pt x="1" y="143"/>
                    <a:pt x="84" y="143"/>
                  </a:cubicBezTo>
                  <a:cubicBezTo>
                    <a:pt x="179" y="143"/>
                    <a:pt x="17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57"/>
            <p:cNvSpPr/>
            <p:nvPr/>
          </p:nvSpPr>
          <p:spPr>
            <a:xfrm>
              <a:off x="4093325" y="2379900"/>
              <a:ext cx="147700" cy="48350"/>
            </a:xfrm>
            <a:custGeom>
              <a:avLst/>
              <a:gdLst/>
              <a:ahLst/>
              <a:cxnLst/>
              <a:rect l="l" t="t" r="r" b="b"/>
              <a:pathLst>
                <a:path w="5908" h="1934" extrusionOk="0">
                  <a:moveTo>
                    <a:pt x="178" y="1"/>
                  </a:moveTo>
                  <a:cubicBezTo>
                    <a:pt x="64" y="1"/>
                    <a:pt x="0" y="169"/>
                    <a:pt x="109" y="238"/>
                  </a:cubicBezTo>
                  <a:cubicBezTo>
                    <a:pt x="1688" y="1238"/>
                    <a:pt x="3537" y="1934"/>
                    <a:pt x="5420" y="1934"/>
                  </a:cubicBezTo>
                  <a:cubicBezTo>
                    <a:pt x="5511" y="1934"/>
                    <a:pt x="5602" y="1932"/>
                    <a:pt x="5693" y="1929"/>
                  </a:cubicBezTo>
                  <a:cubicBezTo>
                    <a:pt x="5907" y="1905"/>
                    <a:pt x="5907" y="1631"/>
                    <a:pt x="5693" y="1595"/>
                  </a:cubicBezTo>
                  <a:cubicBezTo>
                    <a:pt x="3728" y="1405"/>
                    <a:pt x="1978" y="1036"/>
                    <a:pt x="252" y="24"/>
                  </a:cubicBezTo>
                  <a:cubicBezTo>
                    <a:pt x="226" y="8"/>
                    <a:pt x="20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57"/>
            <p:cNvSpPr/>
            <p:nvPr/>
          </p:nvSpPr>
          <p:spPr>
            <a:xfrm>
              <a:off x="4150575" y="2380275"/>
              <a:ext cx="90725" cy="30950"/>
            </a:xfrm>
            <a:custGeom>
              <a:avLst/>
              <a:gdLst/>
              <a:ahLst/>
              <a:cxnLst/>
              <a:rect l="l" t="t" r="r" b="b"/>
              <a:pathLst>
                <a:path w="3629" h="1238" extrusionOk="0">
                  <a:moveTo>
                    <a:pt x="150" y="0"/>
                  </a:moveTo>
                  <a:cubicBezTo>
                    <a:pt x="61" y="0"/>
                    <a:pt x="1" y="132"/>
                    <a:pt x="105" y="164"/>
                  </a:cubicBezTo>
                  <a:cubicBezTo>
                    <a:pt x="1153" y="640"/>
                    <a:pt x="2343" y="1116"/>
                    <a:pt x="3522" y="1235"/>
                  </a:cubicBezTo>
                  <a:cubicBezTo>
                    <a:pt x="3530" y="1237"/>
                    <a:pt x="3537" y="1238"/>
                    <a:pt x="3543" y="1238"/>
                  </a:cubicBezTo>
                  <a:cubicBezTo>
                    <a:pt x="3629" y="1238"/>
                    <a:pt x="3624" y="1102"/>
                    <a:pt x="3558" y="1080"/>
                  </a:cubicBezTo>
                  <a:cubicBezTo>
                    <a:pt x="2427" y="723"/>
                    <a:pt x="1296" y="485"/>
                    <a:pt x="188" y="9"/>
                  </a:cubicBezTo>
                  <a:cubicBezTo>
                    <a:pt x="175" y="3"/>
                    <a:pt x="162"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57"/>
            <p:cNvSpPr/>
            <p:nvPr/>
          </p:nvSpPr>
          <p:spPr>
            <a:xfrm>
              <a:off x="4171325" y="2364800"/>
              <a:ext cx="67025" cy="23750"/>
            </a:xfrm>
            <a:custGeom>
              <a:avLst/>
              <a:gdLst/>
              <a:ahLst/>
              <a:cxnLst/>
              <a:rect l="l" t="t" r="r" b="b"/>
              <a:pathLst>
                <a:path w="2681" h="950" extrusionOk="0">
                  <a:moveTo>
                    <a:pt x="132" y="1"/>
                  </a:moveTo>
                  <a:cubicBezTo>
                    <a:pt x="46" y="1"/>
                    <a:pt x="0" y="145"/>
                    <a:pt x="85" y="187"/>
                  </a:cubicBezTo>
                  <a:cubicBezTo>
                    <a:pt x="847" y="521"/>
                    <a:pt x="1728" y="902"/>
                    <a:pt x="2573" y="949"/>
                  </a:cubicBezTo>
                  <a:cubicBezTo>
                    <a:pt x="2680" y="949"/>
                    <a:pt x="2680" y="818"/>
                    <a:pt x="2609" y="771"/>
                  </a:cubicBezTo>
                  <a:cubicBezTo>
                    <a:pt x="1799" y="473"/>
                    <a:pt x="966" y="330"/>
                    <a:pt x="168" y="9"/>
                  </a:cubicBezTo>
                  <a:cubicBezTo>
                    <a:pt x="155" y="3"/>
                    <a:pt x="144"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57"/>
            <p:cNvSpPr/>
            <p:nvPr/>
          </p:nvSpPr>
          <p:spPr>
            <a:xfrm>
              <a:off x="4193850" y="2359000"/>
              <a:ext cx="44775" cy="12025"/>
            </a:xfrm>
            <a:custGeom>
              <a:avLst/>
              <a:gdLst/>
              <a:ahLst/>
              <a:cxnLst/>
              <a:rect l="l" t="t" r="r" b="b"/>
              <a:pathLst>
                <a:path w="1791" h="481" extrusionOk="0">
                  <a:moveTo>
                    <a:pt x="163" y="1"/>
                  </a:moveTo>
                  <a:cubicBezTo>
                    <a:pt x="47" y="1"/>
                    <a:pt x="0" y="184"/>
                    <a:pt x="124" y="229"/>
                  </a:cubicBezTo>
                  <a:cubicBezTo>
                    <a:pt x="509" y="369"/>
                    <a:pt x="945" y="481"/>
                    <a:pt x="1364" y="481"/>
                  </a:cubicBezTo>
                  <a:cubicBezTo>
                    <a:pt x="1476" y="481"/>
                    <a:pt x="1587" y="473"/>
                    <a:pt x="1696" y="455"/>
                  </a:cubicBezTo>
                  <a:cubicBezTo>
                    <a:pt x="1791" y="443"/>
                    <a:pt x="1791" y="288"/>
                    <a:pt x="1696" y="276"/>
                  </a:cubicBezTo>
                  <a:cubicBezTo>
                    <a:pt x="1196" y="181"/>
                    <a:pt x="696" y="169"/>
                    <a:pt x="184" y="3"/>
                  </a:cubicBezTo>
                  <a:cubicBezTo>
                    <a:pt x="176" y="1"/>
                    <a:pt x="169" y="1"/>
                    <a:pt x="1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57"/>
            <p:cNvSpPr/>
            <p:nvPr/>
          </p:nvSpPr>
          <p:spPr>
            <a:xfrm>
              <a:off x="4205050" y="2341925"/>
              <a:ext cx="31550" cy="11300"/>
            </a:xfrm>
            <a:custGeom>
              <a:avLst/>
              <a:gdLst/>
              <a:ahLst/>
              <a:cxnLst/>
              <a:rect l="l" t="t" r="r" b="b"/>
              <a:pathLst>
                <a:path w="1262" h="452" extrusionOk="0">
                  <a:moveTo>
                    <a:pt x="159" y="0"/>
                  </a:moveTo>
                  <a:cubicBezTo>
                    <a:pt x="36" y="0"/>
                    <a:pt x="0" y="190"/>
                    <a:pt x="140" y="233"/>
                  </a:cubicBezTo>
                  <a:cubicBezTo>
                    <a:pt x="450" y="316"/>
                    <a:pt x="760" y="412"/>
                    <a:pt x="1069" y="447"/>
                  </a:cubicBezTo>
                  <a:cubicBezTo>
                    <a:pt x="1081" y="450"/>
                    <a:pt x="1092" y="452"/>
                    <a:pt x="1102" y="452"/>
                  </a:cubicBezTo>
                  <a:cubicBezTo>
                    <a:pt x="1220" y="452"/>
                    <a:pt x="1261" y="278"/>
                    <a:pt x="1141" y="245"/>
                  </a:cubicBezTo>
                  <a:cubicBezTo>
                    <a:pt x="843" y="138"/>
                    <a:pt x="510" y="78"/>
                    <a:pt x="200" y="7"/>
                  </a:cubicBezTo>
                  <a:cubicBezTo>
                    <a:pt x="185" y="2"/>
                    <a:pt x="172"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57"/>
            <p:cNvSpPr/>
            <p:nvPr/>
          </p:nvSpPr>
          <p:spPr>
            <a:xfrm>
              <a:off x="4226100" y="2321250"/>
              <a:ext cx="7475" cy="5975"/>
            </a:xfrm>
            <a:custGeom>
              <a:avLst/>
              <a:gdLst/>
              <a:ahLst/>
              <a:cxnLst/>
              <a:rect l="l" t="t" r="r" b="b"/>
              <a:pathLst>
                <a:path w="299" h="239" extrusionOk="0">
                  <a:moveTo>
                    <a:pt x="144" y="0"/>
                  </a:moveTo>
                  <a:cubicBezTo>
                    <a:pt x="1" y="0"/>
                    <a:pt x="1" y="239"/>
                    <a:pt x="144" y="239"/>
                  </a:cubicBezTo>
                  <a:cubicBezTo>
                    <a:pt x="299" y="239"/>
                    <a:pt x="299"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57"/>
            <p:cNvSpPr/>
            <p:nvPr/>
          </p:nvSpPr>
          <p:spPr>
            <a:xfrm>
              <a:off x="4794325" y="3185650"/>
              <a:ext cx="51825" cy="8550"/>
            </a:xfrm>
            <a:custGeom>
              <a:avLst/>
              <a:gdLst/>
              <a:ahLst/>
              <a:cxnLst/>
              <a:rect l="l" t="t" r="r" b="b"/>
              <a:pathLst>
                <a:path w="2073" h="342" extrusionOk="0">
                  <a:moveTo>
                    <a:pt x="156" y="0"/>
                  </a:moveTo>
                  <a:cubicBezTo>
                    <a:pt x="1" y="0"/>
                    <a:pt x="1" y="238"/>
                    <a:pt x="156" y="238"/>
                  </a:cubicBezTo>
                  <a:cubicBezTo>
                    <a:pt x="650" y="268"/>
                    <a:pt x="1152" y="341"/>
                    <a:pt x="1641" y="341"/>
                  </a:cubicBezTo>
                  <a:cubicBezTo>
                    <a:pt x="1730" y="341"/>
                    <a:pt x="1818" y="339"/>
                    <a:pt x="1906" y="333"/>
                  </a:cubicBezTo>
                  <a:cubicBezTo>
                    <a:pt x="2025" y="333"/>
                    <a:pt x="2073" y="131"/>
                    <a:pt x="1942" y="119"/>
                  </a:cubicBezTo>
                  <a:cubicBezTo>
                    <a:pt x="1358" y="24"/>
                    <a:pt x="751" y="24"/>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57"/>
            <p:cNvSpPr/>
            <p:nvPr/>
          </p:nvSpPr>
          <p:spPr>
            <a:xfrm>
              <a:off x="4815475" y="3159150"/>
              <a:ext cx="27400" cy="5675"/>
            </a:xfrm>
            <a:custGeom>
              <a:avLst/>
              <a:gdLst/>
              <a:ahLst/>
              <a:cxnLst/>
              <a:rect l="l" t="t" r="r" b="b"/>
              <a:pathLst>
                <a:path w="1096" h="227" extrusionOk="0">
                  <a:moveTo>
                    <a:pt x="941" y="0"/>
                  </a:moveTo>
                  <a:cubicBezTo>
                    <a:pt x="679" y="0"/>
                    <a:pt x="393" y="0"/>
                    <a:pt x="131" y="12"/>
                  </a:cubicBezTo>
                  <a:cubicBezTo>
                    <a:pt x="128" y="12"/>
                    <a:pt x="124" y="12"/>
                    <a:pt x="120" y="12"/>
                  </a:cubicBezTo>
                  <a:cubicBezTo>
                    <a:pt x="0" y="12"/>
                    <a:pt x="4" y="203"/>
                    <a:pt x="131" y="203"/>
                  </a:cubicBezTo>
                  <a:cubicBezTo>
                    <a:pt x="393" y="203"/>
                    <a:pt x="679" y="203"/>
                    <a:pt x="941" y="227"/>
                  </a:cubicBezTo>
                  <a:cubicBezTo>
                    <a:pt x="1096" y="227"/>
                    <a:pt x="1096" y="0"/>
                    <a:pt x="9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57"/>
            <p:cNvSpPr/>
            <p:nvPr/>
          </p:nvSpPr>
          <p:spPr>
            <a:xfrm>
              <a:off x="4832450" y="3141875"/>
              <a:ext cx="15775" cy="10750"/>
            </a:xfrm>
            <a:custGeom>
              <a:avLst/>
              <a:gdLst/>
              <a:ahLst/>
              <a:cxnLst/>
              <a:rect l="l" t="t" r="r" b="b"/>
              <a:pathLst>
                <a:path w="631" h="430" extrusionOk="0">
                  <a:moveTo>
                    <a:pt x="381" y="0"/>
                  </a:moveTo>
                  <a:cubicBezTo>
                    <a:pt x="358" y="0"/>
                    <a:pt x="333" y="11"/>
                    <a:pt x="310" y="37"/>
                  </a:cubicBezTo>
                  <a:lnTo>
                    <a:pt x="190" y="156"/>
                  </a:lnTo>
                  <a:cubicBezTo>
                    <a:pt x="167" y="179"/>
                    <a:pt x="167" y="191"/>
                    <a:pt x="167" y="227"/>
                  </a:cubicBezTo>
                  <a:lnTo>
                    <a:pt x="131" y="227"/>
                  </a:lnTo>
                  <a:cubicBezTo>
                    <a:pt x="127" y="227"/>
                    <a:pt x="124" y="227"/>
                    <a:pt x="121" y="227"/>
                  </a:cubicBezTo>
                  <a:cubicBezTo>
                    <a:pt x="0" y="227"/>
                    <a:pt x="4" y="430"/>
                    <a:pt x="155" y="430"/>
                  </a:cubicBezTo>
                  <a:cubicBezTo>
                    <a:pt x="262" y="430"/>
                    <a:pt x="381" y="430"/>
                    <a:pt x="512" y="418"/>
                  </a:cubicBezTo>
                  <a:cubicBezTo>
                    <a:pt x="631" y="406"/>
                    <a:pt x="631" y="239"/>
                    <a:pt x="512" y="227"/>
                  </a:cubicBezTo>
                  <a:lnTo>
                    <a:pt x="393" y="227"/>
                  </a:lnTo>
                  <a:lnTo>
                    <a:pt x="452" y="168"/>
                  </a:lnTo>
                  <a:cubicBezTo>
                    <a:pt x="516" y="104"/>
                    <a:pt x="456" y="0"/>
                    <a:pt x="3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57"/>
            <p:cNvSpPr/>
            <p:nvPr/>
          </p:nvSpPr>
          <p:spPr>
            <a:xfrm>
              <a:off x="4797025" y="2262875"/>
              <a:ext cx="42875" cy="8975"/>
            </a:xfrm>
            <a:custGeom>
              <a:avLst/>
              <a:gdLst/>
              <a:ahLst/>
              <a:cxnLst/>
              <a:rect l="l" t="t" r="r" b="b"/>
              <a:pathLst>
                <a:path w="1715" h="359" extrusionOk="0">
                  <a:moveTo>
                    <a:pt x="124" y="0"/>
                  </a:moveTo>
                  <a:cubicBezTo>
                    <a:pt x="0" y="0"/>
                    <a:pt x="7" y="217"/>
                    <a:pt x="155" y="240"/>
                  </a:cubicBezTo>
                  <a:cubicBezTo>
                    <a:pt x="607" y="276"/>
                    <a:pt x="1084" y="335"/>
                    <a:pt x="1548" y="359"/>
                  </a:cubicBezTo>
                  <a:cubicBezTo>
                    <a:pt x="1691" y="359"/>
                    <a:pt x="1715" y="145"/>
                    <a:pt x="1584" y="121"/>
                  </a:cubicBezTo>
                  <a:cubicBezTo>
                    <a:pt x="1107" y="38"/>
                    <a:pt x="631" y="26"/>
                    <a:pt x="143" y="2"/>
                  </a:cubicBezTo>
                  <a:cubicBezTo>
                    <a:pt x="136" y="1"/>
                    <a:pt x="130" y="0"/>
                    <a:pt x="1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57"/>
            <p:cNvSpPr/>
            <p:nvPr/>
          </p:nvSpPr>
          <p:spPr>
            <a:xfrm>
              <a:off x="4814575" y="2250075"/>
              <a:ext cx="31575" cy="7250"/>
            </a:xfrm>
            <a:custGeom>
              <a:avLst/>
              <a:gdLst/>
              <a:ahLst/>
              <a:cxnLst/>
              <a:rect l="l" t="t" r="r" b="b"/>
              <a:pathLst>
                <a:path w="1263" h="290" extrusionOk="0">
                  <a:moveTo>
                    <a:pt x="703" y="0"/>
                  </a:moveTo>
                  <a:cubicBezTo>
                    <a:pt x="525" y="0"/>
                    <a:pt x="346" y="7"/>
                    <a:pt x="167" y="14"/>
                  </a:cubicBezTo>
                  <a:cubicBezTo>
                    <a:pt x="1" y="14"/>
                    <a:pt x="1" y="276"/>
                    <a:pt x="167" y="276"/>
                  </a:cubicBezTo>
                  <a:cubicBezTo>
                    <a:pt x="346" y="283"/>
                    <a:pt x="525" y="289"/>
                    <a:pt x="703" y="289"/>
                  </a:cubicBezTo>
                  <a:cubicBezTo>
                    <a:pt x="834" y="289"/>
                    <a:pt x="965" y="286"/>
                    <a:pt x="1096" y="276"/>
                  </a:cubicBezTo>
                  <a:cubicBezTo>
                    <a:pt x="1263" y="252"/>
                    <a:pt x="1263" y="38"/>
                    <a:pt x="1096" y="14"/>
                  </a:cubicBezTo>
                  <a:cubicBezTo>
                    <a:pt x="965" y="4"/>
                    <a:pt x="834" y="0"/>
                    <a:pt x="7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57"/>
            <p:cNvSpPr/>
            <p:nvPr/>
          </p:nvSpPr>
          <p:spPr>
            <a:xfrm>
              <a:off x="4826575" y="2238850"/>
              <a:ext cx="15825" cy="7775"/>
            </a:xfrm>
            <a:custGeom>
              <a:avLst/>
              <a:gdLst/>
              <a:ahLst/>
              <a:cxnLst/>
              <a:rect l="l" t="t" r="r" b="b"/>
              <a:pathLst>
                <a:path w="633" h="311" extrusionOk="0">
                  <a:moveTo>
                    <a:pt x="146" y="1"/>
                  </a:moveTo>
                  <a:cubicBezTo>
                    <a:pt x="43" y="1"/>
                    <a:pt x="1" y="192"/>
                    <a:pt x="128" y="213"/>
                  </a:cubicBezTo>
                  <a:lnTo>
                    <a:pt x="485" y="308"/>
                  </a:lnTo>
                  <a:cubicBezTo>
                    <a:pt x="493" y="310"/>
                    <a:pt x="500" y="310"/>
                    <a:pt x="508" y="310"/>
                  </a:cubicBezTo>
                  <a:cubicBezTo>
                    <a:pt x="608" y="310"/>
                    <a:pt x="633" y="164"/>
                    <a:pt x="533" y="141"/>
                  </a:cubicBezTo>
                  <a:cubicBezTo>
                    <a:pt x="414" y="94"/>
                    <a:pt x="306" y="46"/>
                    <a:pt x="187" y="10"/>
                  </a:cubicBezTo>
                  <a:cubicBezTo>
                    <a:pt x="173" y="4"/>
                    <a:pt x="159"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57"/>
            <p:cNvSpPr/>
            <p:nvPr/>
          </p:nvSpPr>
          <p:spPr>
            <a:xfrm>
              <a:off x="4841075" y="2229875"/>
              <a:ext cx="7750" cy="6275"/>
            </a:xfrm>
            <a:custGeom>
              <a:avLst/>
              <a:gdLst/>
              <a:ahLst/>
              <a:cxnLst/>
              <a:rect l="l" t="t" r="r" b="b"/>
              <a:pathLst>
                <a:path w="310" h="251" extrusionOk="0">
                  <a:moveTo>
                    <a:pt x="167" y="0"/>
                  </a:moveTo>
                  <a:cubicBezTo>
                    <a:pt x="0" y="24"/>
                    <a:pt x="0" y="250"/>
                    <a:pt x="167" y="250"/>
                  </a:cubicBezTo>
                  <a:cubicBezTo>
                    <a:pt x="310" y="250"/>
                    <a:pt x="310"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57"/>
            <p:cNvSpPr/>
            <p:nvPr/>
          </p:nvSpPr>
          <p:spPr>
            <a:xfrm>
              <a:off x="4920950" y="2150925"/>
              <a:ext cx="170925" cy="119875"/>
            </a:xfrm>
            <a:custGeom>
              <a:avLst/>
              <a:gdLst/>
              <a:ahLst/>
              <a:cxnLst/>
              <a:rect l="l" t="t" r="r" b="b"/>
              <a:pathLst>
                <a:path w="6837" h="4795" extrusionOk="0">
                  <a:moveTo>
                    <a:pt x="6665" y="1"/>
                  </a:moveTo>
                  <a:cubicBezTo>
                    <a:pt x="6648" y="1"/>
                    <a:pt x="6632" y="5"/>
                    <a:pt x="6616" y="15"/>
                  </a:cubicBezTo>
                  <a:cubicBezTo>
                    <a:pt x="4330" y="1337"/>
                    <a:pt x="2223" y="3087"/>
                    <a:pt x="79" y="4623"/>
                  </a:cubicBezTo>
                  <a:cubicBezTo>
                    <a:pt x="1" y="4672"/>
                    <a:pt x="52" y="4795"/>
                    <a:pt x="120" y="4795"/>
                  </a:cubicBezTo>
                  <a:cubicBezTo>
                    <a:pt x="134" y="4795"/>
                    <a:pt x="149" y="4790"/>
                    <a:pt x="163" y="4777"/>
                  </a:cubicBezTo>
                  <a:cubicBezTo>
                    <a:pt x="2342" y="3265"/>
                    <a:pt x="4723" y="1884"/>
                    <a:pt x="6747" y="194"/>
                  </a:cubicBezTo>
                  <a:cubicBezTo>
                    <a:pt x="6837" y="114"/>
                    <a:pt x="6751" y="1"/>
                    <a:pt x="6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57"/>
            <p:cNvSpPr/>
            <p:nvPr/>
          </p:nvSpPr>
          <p:spPr>
            <a:xfrm>
              <a:off x="4920250" y="2271975"/>
              <a:ext cx="16100" cy="116800"/>
            </a:xfrm>
            <a:custGeom>
              <a:avLst/>
              <a:gdLst/>
              <a:ahLst/>
              <a:cxnLst/>
              <a:rect l="l" t="t" r="r" b="b"/>
              <a:pathLst>
                <a:path w="644" h="4672" extrusionOk="0">
                  <a:moveTo>
                    <a:pt x="145" y="1"/>
                  </a:moveTo>
                  <a:cubicBezTo>
                    <a:pt x="100" y="1"/>
                    <a:pt x="55" y="36"/>
                    <a:pt x="48" y="90"/>
                  </a:cubicBezTo>
                  <a:cubicBezTo>
                    <a:pt x="0" y="1317"/>
                    <a:pt x="155" y="2626"/>
                    <a:pt x="369" y="3841"/>
                  </a:cubicBezTo>
                  <a:cubicBezTo>
                    <a:pt x="369" y="4079"/>
                    <a:pt x="369" y="4317"/>
                    <a:pt x="393" y="4555"/>
                  </a:cubicBezTo>
                  <a:cubicBezTo>
                    <a:pt x="393" y="4632"/>
                    <a:pt x="447" y="4671"/>
                    <a:pt x="500" y="4671"/>
                  </a:cubicBezTo>
                  <a:cubicBezTo>
                    <a:pt x="554" y="4671"/>
                    <a:pt x="608" y="4632"/>
                    <a:pt x="608" y="4555"/>
                  </a:cubicBezTo>
                  <a:cubicBezTo>
                    <a:pt x="608" y="4412"/>
                    <a:pt x="608" y="4257"/>
                    <a:pt x="619" y="4115"/>
                  </a:cubicBezTo>
                  <a:cubicBezTo>
                    <a:pt x="619" y="4103"/>
                    <a:pt x="643" y="4103"/>
                    <a:pt x="643" y="4103"/>
                  </a:cubicBezTo>
                  <a:lnTo>
                    <a:pt x="643" y="3936"/>
                  </a:lnTo>
                  <a:cubicBezTo>
                    <a:pt x="643" y="2864"/>
                    <a:pt x="608" y="1840"/>
                    <a:pt x="596" y="793"/>
                  </a:cubicBezTo>
                  <a:cubicBezTo>
                    <a:pt x="596" y="727"/>
                    <a:pt x="548" y="694"/>
                    <a:pt x="500" y="694"/>
                  </a:cubicBezTo>
                  <a:cubicBezTo>
                    <a:pt x="453" y="694"/>
                    <a:pt x="405" y="727"/>
                    <a:pt x="405" y="793"/>
                  </a:cubicBezTo>
                  <a:lnTo>
                    <a:pt x="405" y="983"/>
                  </a:lnTo>
                  <a:cubicBezTo>
                    <a:pt x="358" y="674"/>
                    <a:pt x="298" y="364"/>
                    <a:pt x="227" y="66"/>
                  </a:cubicBezTo>
                  <a:cubicBezTo>
                    <a:pt x="211" y="21"/>
                    <a:pt x="178" y="1"/>
                    <a:pt x="1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57"/>
            <p:cNvSpPr/>
            <p:nvPr/>
          </p:nvSpPr>
          <p:spPr>
            <a:xfrm>
              <a:off x="4959025" y="2152475"/>
              <a:ext cx="153525" cy="233500"/>
            </a:xfrm>
            <a:custGeom>
              <a:avLst/>
              <a:gdLst/>
              <a:ahLst/>
              <a:cxnLst/>
              <a:rect l="l" t="t" r="r" b="b"/>
              <a:pathLst>
                <a:path w="6141" h="9340" extrusionOk="0">
                  <a:moveTo>
                    <a:pt x="5849" y="1"/>
                  </a:moveTo>
                  <a:cubicBezTo>
                    <a:pt x="5816" y="1"/>
                    <a:pt x="5784" y="24"/>
                    <a:pt x="5784" y="72"/>
                  </a:cubicBezTo>
                  <a:cubicBezTo>
                    <a:pt x="5736" y="1739"/>
                    <a:pt x="5653" y="3394"/>
                    <a:pt x="5712" y="5073"/>
                  </a:cubicBezTo>
                  <a:cubicBezTo>
                    <a:pt x="5694" y="5061"/>
                    <a:pt x="5682" y="5055"/>
                    <a:pt x="5672" y="5055"/>
                  </a:cubicBezTo>
                  <a:cubicBezTo>
                    <a:pt x="5662" y="5055"/>
                    <a:pt x="5653" y="5061"/>
                    <a:pt x="5641" y="5073"/>
                  </a:cubicBezTo>
                  <a:cubicBezTo>
                    <a:pt x="3688" y="6263"/>
                    <a:pt x="1914" y="7787"/>
                    <a:pt x="80" y="9145"/>
                  </a:cubicBezTo>
                  <a:cubicBezTo>
                    <a:pt x="1" y="9204"/>
                    <a:pt x="55" y="9340"/>
                    <a:pt x="137" y="9340"/>
                  </a:cubicBezTo>
                  <a:cubicBezTo>
                    <a:pt x="153" y="9340"/>
                    <a:pt x="170" y="9335"/>
                    <a:pt x="188" y="9323"/>
                  </a:cubicBezTo>
                  <a:cubicBezTo>
                    <a:pt x="2033" y="7990"/>
                    <a:pt x="4045" y="6740"/>
                    <a:pt x="5760" y="5227"/>
                  </a:cubicBezTo>
                  <a:cubicBezTo>
                    <a:pt x="5760" y="5227"/>
                    <a:pt x="5760" y="5216"/>
                    <a:pt x="5772" y="5216"/>
                  </a:cubicBezTo>
                  <a:cubicBezTo>
                    <a:pt x="5807" y="5227"/>
                    <a:pt x="5831" y="5239"/>
                    <a:pt x="5855" y="5239"/>
                  </a:cubicBezTo>
                  <a:cubicBezTo>
                    <a:pt x="5855" y="5299"/>
                    <a:pt x="5903" y="5347"/>
                    <a:pt x="5974" y="5347"/>
                  </a:cubicBezTo>
                  <a:cubicBezTo>
                    <a:pt x="6129" y="5347"/>
                    <a:pt x="6141" y="5132"/>
                    <a:pt x="5998" y="5096"/>
                  </a:cubicBezTo>
                  <a:cubicBezTo>
                    <a:pt x="6069" y="3418"/>
                    <a:pt x="5962" y="1739"/>
                    <a:pt x="5915" y="72"/>
                  </a:cubicBezTo>
                  <a:cubicBezTo>
                    <a:pt x="5915" y="24"/>
                    <a:pt x="5882" y="1"/>
                    <a:pt x="58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16" name="Google Shape;13716;p57"/>
          <p:cNvSpPr/>
          <p:nvPr/>
        </p:nvSpPr>
        <p:spPr>
          <a:xfrm>
            <a:off x="713233" y="4130599"/>
            <a:ext cx="7717533" cy="32550"/>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13720"/>
        <p:cNvGrpSpPr/>
        <p:nvPr/>
      </p:nvGrpSpPr>
      <p:grpSpPr>
        <a:xfrm>
          <a:off x="0" y="0"/>
          <a:ext cx="0" cy="0"/>
          <a:chOff x="0" y="0"/>
          <a:chExt cx="0" cy="0"/>
        </a:xfrm>
      </p:grpSpPr>
      <p:grpSp>
        <p:nvGrpSpPr>
          <p:cNvPr id="13721" name="Google Shape;13721;p58"/>
          <p:cNvGrpSpPr/>
          <p:nvPr/>
        </p:nvGrpSpPr>
        <p:grpSpPr>
          <a:xfrm>
            <a:off x="7762778" y="2822441"/>
            <a:ext cx="2203087" cy="2256802"/>
            <a:chOff x="3119125" y="1476475"/>
            <a:chExt cx="2063975" cy="2114100"/>
          </a:xfrm>
        </p:grpSpPr>
        <p:sp>
          <p:nvSpPr>
            <p:cNvPr id="13722" name="Google Shape;13722;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43" name="Google Shape;14943;p58"/>
          <p:cNvSpPr/>
          <p:nvPr/>
        </p:nvSpPr>
        <p:spPr>
          <a:xfrm rot="-487663">
            <a:off x="-442127" y="813652"/>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58"/>
          <p:cNvSpPr/>
          <p:nvPr/>
        </p:nvSpPr>
        <p:spPr>
          <a:xfrm rot="-487663">
            <a:off x="-476416" y="746907"/>
            <a:ext cx="2167912" cy="2754745"/>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45" name="Google Shape;14945;p58"/>
          <p:cNvGrpSpPr/>
          <p:nvPr/>
        </p:nvGrpSpPr>
        <p:grpSpPr>
          <a:xfrm>
            <a:off x="7762778" y="2746241"/>
            <a:ext cx="2203087" cy="2256802"/>
            <a:chOff x="3119125" y="1476475"/>
            <a:chExt cx="2063975" cy="2114100"/>
          </a:xfrm>
        </p:grpSpPr>
        <p:sp>
          <p:nvSpPr>
            <p:cNvPr id="14946" name="Google Shape;14946;p58"/>
            <p:cNvSpPr/>
            <p:nvPr/>
          </p:nvSpPr>
          <p:spPr>
            <a:xfrm>
              <a:off x="3247200" y="1557975"/>
              <a:ext cx="251175" cy="456400"/>
            </a:xfrm>
            <a:custGeom>
              <a:avLst/>
              <a:gdLst/>
              <a:ahLst/>
              <a:cxnLst/>
              <a:rect l="l" t="t" r="r" b="b"/>
              <a:pathLst>
                <a:path w="10047" h="18256" extrusionOk="0">
                  <a:moveTo>
                    <a:pt x="2306" y="1"/>
                  </a:moveTo>
                  <a:cubicBezTo>
                    <a:pt x="1500" y="1"/>
                    <a:pt x="717" y="171"/>
                    <a:pt x="57" y="575"/>
                  </a:cubicBezTo>
                  <a:cubicBezTo>
                    <a:pt x="1" y="609"/>
                    <a:pt x="40" y="695"/>
                    <a:pt x="104" y="695"/>
                  </a:cubicBezTo>
                  <a:cubicBezTo>
                    <a:pt x="108" y="695"/>
                    <a:pt x="112" y="695"/>
                    <a:pt x="116" y="694"/>
                  </a:cubicBezTo>
                  <a:cubicBezTo>
                    <a:pt x="940" y="544"/>
                    <a:pt x="1700" y="373"/>
                    <a:pt x="2485" y="373"/>
                  </a:cubicBezTo>
                  <a:cubicBezTo>
                    <a:pt x="2880" y="373"/>
                    <a:pt x="3281" y="416"/>
                    <a:pt x="3700" y="528"/>
                  </a:cubicBezTo>
                  <a:cubicBezTo>
                    <a:pt x="4760" y="790"/>
                    <a:pt x="5724" y="1373"/>
                    <a:pt x="6498" y="2135"/>
                  </a:cubicBezTo>
                  <a:cubicBezTo>
                    <a:pt x="8117" y="3731"/>
                    <a:pt x="8701" y="5957"/>
                    <a:pt x="8867" y="8172"/>
                  </a:cubicBezTo>
                  <a:cubicBezTo>
                    <a:pt x="9034" y="10410"/>
                    <a:pt x="8748" y="12791"/>
                    <a:pt x="7570" y="14744"/>
                  </a:cubicBezTo>
                  <a:cubicBezTo>
                    <a:pt x="6986" y="15720"/>
                    <a:pt x="6189" y="16554"/>
                    <a:pt x="5153" y="17077"/>
                  </a:cubicBezTo>
                  <a:cubicBezTo>
                    <a:pt x="4188" y="17566"/>
                    <a:pt x="3105" y="17637"/>
                    <a:pt x="2045" y="17804"/>
                  </a:cubicBezTo>
                  <a:cubicBezTo>
                    <a:pt x="1878" y="17839"/>
                    <a:pt x="1902" y="18089"/>
                    <a:pt x="2045" y="18113"/>
                  </a:cubicBezTo>
                  <a:cubicBezTo>
                    <a:pt x="2488" y="18208"/>
                    <a:pt x="2924" y="18255"/>
                    <a:pt x="3349" y="18255"/>
                  </a:cubicBezTo>
                  <a:cubicBezTo>
                    <a:pt x="4695" y="18255"/>
                    <a:pt x="5937" y="17778"/>
                    <a:pt x="6986" y="16792"/>
                  </a:cubicBezTo>
                  <a:cubicBezTo>
                    <a:pt x="8463" y="15422"/>
                    <a:pt x="9260" y="13434"/>
                    <a:pt x="9534" y="11481"/>
                  </a:cubicBezTo>
                  <a:cubicBezTo>
                    <a:pt x="10046" y="7802"/>
                    <a:pt x="9284" y="3076"/>
                    <a:pt x="5855" y="1004"/>
                  </a:cubicBezTo>
                  <a:cubicBezTo>
                    <a:pt x="4875" y="416"/>
                    <a:pt x="3564" y="1"/>
                    <a:pt x="23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58"/>
            <p:cNvSpPr/>
            <p:nvPr/>
          </p:nvSpPr>
          <p:spPr>
            <a:xfrm>
              <a:off x="3320350" y="1915375"/>
              <a:ext cx="1397250" cy="94025"/>
            </a:xfrm>
            <a:custGeom>
              <a:avLst/>
              <a:gdLst/>
              <a:ahLst/>
              <a:cxnLst/>
              <a:rect l="l" t="t" r="r" b="b"/>
              <a:pathLst>
                <a:path w="55890" h="3761" extrusionOk="0">
                  <a:moveTo>
                    <a:pt x="45780" y="1"/>
                  </a:moveTo>
                  <a:cubicBezTo>
                    <a:pt x="45129" y="1"/>
                    <a:pt x="44478" y="7"/>
                    <a:pt x="43827" y="19"/>
                  </a:cubicBezTo>
                  <a:cubicBezTo>
                    <a:pt x="39338" y="103"/>
                    <a:pt x="34838" y="269"/>
                    <a:pt x="30349" y="460"/>
                  </a:cubicBezTo>
                  <a:cubicBezTo>
                    <a:pt x="23920" y="734"/>
                    <a:pt x="17491" y="1186"/>
                    <a:pt x="11085" y="1841"/>
                  </a:cubicBezTo>
                  <a:cubicBezTo>
                    <a:pt x="9120" y="2031"/>
                    <a:pt x="7156" y="2258"/>
                    <a:pt x="5191" y="2531"/>
                  </a:cubicBezTo>
                  <a:cubicBezTo>
                    <a:pt x="3501" y="2770"/>
                    <a:pt x="1703" y="3031"/>
                    <a:pt x="72" y="3579"/>
                  </a:cubicBezTo>
                  <a:cubicBezTo>
                    <a:pt x="5" y="3612"/>
                    <a:pt x="1" y="3760"/>
                    <a:pt x="88" y="3760"/>
                  </a:cubicBezTo>
                  <a:cubicBezTo>
                    <a:pt x="94" y="3760"/>
                    <a:pt x="100" y="3759"/>
                    <a:pt x="107" y="3758"/>
                  </a:cubicBezTo>
                  <a:cubicBezTo>
                    <a:pt x="3334" y="3543"/>
                    <a:pt x="6549" y="2984"/>
                    <a:pt x="9763" y="2662"/>
                  </a:cubicBezTo>
                  <a:cubicBezTo>
                    <a:pt x="13466" y="2293"/>
                    <a:pt x="17181" y="2008"/>
                    <a:pt x="20884" y="1757"/>
                  </a:cubicBezTo>
                  <a:cubicBezTo>
                    <a:pt x="27980" y="1281"/>
                    <a:pt x="35076" y="984"/>
                    <a:pt x="42196" y="817"/>
                  </a:cubicBezTo>
                  <a:cubicBezTo>
                    <a:pt x="43355" y="788"/>
                    <a:pt x="44513" y="770"/>
                    <a:pt x="45670" y="770"/>
                  </a:cubicBezTo>
                  <a:cubicBezTo>
                    <a:pt x="48864" y="770"/>
                    <a:pt x="52052" y="910"/>
                    <a:pt x="55233" y="1365"/>
                  </a:cubicBezTo>
                  <a:cubicBezTo>
                    <a:pt x="55256" y="1368"/>
                    <a:pt x="55277" y="1370"/>
                    <a:pt x="55298" y="1370"/>
                  </a:cubicBezTo>
                  <a:cubicBezTo>
                    <a:pt x="55727" y="1370"/>
                    <a:pt x="55889" y="706"/>
                    <a:pt x="55424" y="638"/>
                  </a:cubicBezTo>
                  <a:cubicBezTo>
                    <a:pt x="52234" y="163"/>
                    <a:pt x="49004" y="1"/>
                    <a:pt x="457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58"/>
            <p:cNvSpPr/>
            <p:nvPr/>
          </p:nvSpPr>
          <p:spPr>
            <a:xfrm>
              <a:off x="4637775" y="1480075"/>
              <a:ext cx="200650" cy="468000"/>
            </a:xfrm>
            <a:custGeom>
              <a:avLst/>
              <a:gdLst/>
              <a:ahLst/>
              <a:cxnLst/>
              <a:rect l="l" t="t" r="r" b="b"/>
              <a:pathLst>
                <a:path w="8026" h="18720" extrusionOk="0">
                  <a:moveTo>
                    <a:pt x="107" y="0"/>
                  </a:moveTo>
                  <a:cubicBezTo>
                    <a:pt x="12" y="0"/>
                    <a:pt x="0" y="155"/>
                    <a:pt x="96" y="179"/>
                  </a:cubicBezTo>
                  <a:cubicBezTo>
                    <a:pt x="5656" y="1941"/>
                    <a:pt x="8025" y="9323"/>
                    <a:pt x="6001" y="14490"/>
                  </a:cubicBezTo>
                  <a:cubicBezTo>
                    <a:pt x="5739" y="15193"/>
                    <a:pt x="5346" y="15860"/>
                    <a:pt x="4870" y="16443"/>
                  </a:cubicBezTo>
                  <a:cubicBezTo>
                    <a:pt x="4501" y="16883"/>
                    <a:pt x="4072" y="17300"/>
                    <a:pt x="3572" y="17622"/>
                  </a:cubicBezTo>
                  <a:cubicBezTo>
                    <a:pt x="3144" y="17896"/>
                    <a:pt x="2536" y="18015"/>
                    <a:pt x="2203" y="18431"/>
                  </a:cubicBezTo>
                  <a:cubicBezTo>
                    <a:pt x="2179" y="18479"/>
                    <a:pt x="2179" y="18538"/>
                    <a:pt x="2215" y="18574"/>
                  </a:cubicBezTo>
                  <a:cubicBezTo>
                    <a:pt x="2373" y="18676"/>
                    <a:pt x="2547" y="18719"/>
                    <a:pt x="2728" y="18719"/>
                  </a:cubicBezTo>
                  <a:cubicBezTo>
                    <a:pt x="3393" y="18719"/>
                    <a:pt x="4154" y="18141"/>
                    <a:pt x="4584" y="17776"/>
                  </a:cubicBezTo>
                  <a:cubicBezTo>
                    <a:pt x="5263" y="17217"/>
                    <a:pt x="5811" y="16502"/>
                    <a:pt x="6227" y="15740"/>
                  </a:cubicBezTo>
                  <a:cubicBezTo>
                    <a:pt x="6954" y="14371"/>
                    <a:pt x="7299" y="12823"/>
                    <a:pt x="7370" y="11276"/>
                  </a:cubicBezTo>
                  <a:cubicBezTo>
                    <a:pt x="7525" y="8109"/>
                    <a:pt x="6549" y="4668"/>
                    <a:pt x="4394" y="2286"/>
                  </a:cubicBezTo>
                  <a:cubicBezTo>
                    <a:pt x="3263" y="1036"/>
                    <a:pt x="1822" y="143"/>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58"/>
            <p:cNvSpPr/>
            <p:nvPr/>
          </p:nvSpPr>
          <p:spPr>
            <a:xfrm>
              <a:off x="3298625" y="1476475"/>
              <a:ext cx="1348500" cy="96500"/>
            </a:xfrm>
            <a:custGeom>
              <a:avLst/>
              <a:gdLst/>
              <a:ahLst/>
              <a:cxnLst/>
              <a:rect l="l" t="t" r="r" b="b"/>
              <a:pathLst>
                <a:path w="53940" h="3860" extrusionOk="0">
                  <a:moveTo>
                    <a:pt x="53010" y="1"/>
                  </a:moveTo>
                  <a:cubicBezTo>
                    <a:pt x="52572" y="1"/>
                    <a:pt x="52114" y="67"/>
                    <a:pt x="51721" y="97"/>
                  </a:cubicBezTo>
                  <a:cubicBezTo>
                    <a:pt x="50459" y="204"/>
                    <a:pt x="49197" y="394"/>
                    <a:pt x="47947" y="585"/>
                  </a:cubicBezTo>
                  <a:cubicBezTo>
                    <a:pt x="45458" y="978"/>
                    <a:pt x="42970" y="1430"/>
                    <a:pt x="40481" y="1764"/>
                  </a:cubicBezTo>
                  <a:cubicBezTo>
                    <a:pt x="36981" y="2228"/>
                    <a:pt x="33433" y="2430"/>
                    <a:pt x="29885" y="2609"/>
                  </a:cubicBezTo>
                  <a:cubicBezTo>
                    <a:pt x="25348" y="2835"/>
                    <a:pt x="20824" y="3121"/>
                    <a:pt x="16288" y="3264"/>
                  </a:cubicBezTo>
                  <a:cubicBezTo>
                    <a:pt x="13949" y="3347"/>
                    <a:pt x="11629" y="3385"/>
                    <a:pt x="9295" y="3385"/>
                  </a:cubicBezTo>
                  <a:cubicBezTo>
                    <a:pt x="8967" y="3385"/>
                    <a:pt x="8639" y="3384"/>
                    <a:pt x="8311" y="3383"/>
                  </a:cubicBezTo>
                  <a:cubicBezTo>
                    <a:pt x="5823" y="3372"/>
                    <a:pt x="3334" y="3238"/>
                    <a:pt x="846" y="3238"/>
                  </a:cubicBezTo>
                  <a:cubicBezTo>
                    <a:pt x="656" y="3238"/>
                    <a:pt x="465" y="3238"/>
                    <a:pt x="274" y="3240"/>
                  </a:cubicBezTo>
                  <a:cubicBezTo>
                    <a:pt x="0" y="3240"/>
                    <a:pt x="24" y="3621"/>
                    <a:pt x="274" y="3657"/>
                  </a:cubicBezTo>
                  <a:cubicBezTo>
                    <a:pt x="2655" y="3859"/>
                    <a:pt x="5084" y="3835"/>
                    <a:pt x="7465" y="3847"/>
                  </a:cubicBezTo>
                  <a:cubicBezTo>
                    <a:pt x="7976" y="3850"/>
                    <a:pt x="8487" y="3851"/>
                    <a:pt x="8999" y="3851"/>
                  </a:cubicBezTo>
                  <a:cubicBezTo>
                    <a:pt x="10762" y="3851"/>
                    <a:pt x="12525" y="3834"/>
                    <a:pt x="14288" y="3788"/>
                  </a:cubicBezTo>
                  <a:cubicBezTo>
                    <a:pt x="18931" y="3669"/>
                    <a:pt x="23563" y="3335"/>
                    <a:pt x="28206" y="3061"/>
                  </a:cubicBezTo>
                  <a:cubicBezTo>
                    <a:pt x="31849" y="2847"/>
                    <a:pt x="35528" y="2680"/>
                    <a:pt x="39160" y="2311"/>
                  </a:cubicBezTo>
                  <a:cubicBezTo>
                    <a:pt x="41612" y="2061"/>
                    <a:pt x="44077" y="1645"/>
                    <a:pt x="46518" y="1287"/>
                  </a:cubicBezTo>
                  <a:cubicBezTo>
                    <a:pt x="48030" y="1061"/>
                    <a:pt x="49530" y="823"/>
                    <a:pt x="51054" y="633"/>
                  </a:cubicBezTo>
                  <a:cubicBezTo>
                    <a:pt x="51657" y="549"/>
                    <a:pt x="52441" y="335"/>
                    <a:pt x="53130" y="335"/>
                  </a:cubicBezTo>
                  <a:cubicBezTo>
                    <a:pt x="53325" y="335"/>
                    <a:pt x="53512" y="352"/>
                    <a:pt x="53685" y="394"/>
                  </a:cubicBezTo>
                  <a:cubicBezTo>
                    <a:pt x="53693" y="396"/>
                    <a:pt x="53701" y="396"/>
                    <a:pt x="53708" y="396"/>
                  </a:cubicBezTo>
                  <a:cubicBezTo>
                    <a:pt x="53871" y="396"/>
                    <a:pt x="53940" y="154"/>
                    <a:pt x="53769" y="97"/>
                  </a:cubicBezTo>
                  <a:cubicBezTo>
                    <a:pt x="53535" y="25"/>
                    <a:pt x="53276" y="1"/>
                    <a:pt x="530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58"/>
            <p:cNvSpPr/>
            <p:nvPr/>
          </p:nvSpPr>
          <p:spPr>
            <a:xfrm>
              <a:off x="3119125" y="1566175"/>
              <a:ext cx="544450" cy="2024400"/>
            </a:xfrm>
            <a:custGeom>
              <a:avLst/>
              <a:gdLst/>
              <a:ahLst/>
              <a:cxnLst/>
              <a:rect l="l" t="t" r="r" b="b"/>
              <a:pathLst>
                <a:path w="21778" h="80976" extrusionOk="0">
                  <a:moveTo>
                    <a:pt x="6856" y="0"/>
                  </a:moveTo>
                  <a:cubicBezTo>
                    <a:pt x="4179" y="0"/>
                    <a:pt x="2406" y="2144"/>
                    <a:pt x="1441" y="4486"/>
                  </a:cubicBezTo>
                  <a:cubicBezTo>
                    <a:pt x="322" y="7224"/>
                    <a:pt x="1" y="10391"/>
                    <a:pt x="405" y="13309"/>
                  </a:cubicBezTo>
                  <a:cubicBezTo>
                    <a:pt x="655" y="15202"/>
                    <a:pt x="1441" y="16988"/>
                    <a:pt x="2215" y="18714"/>
                  </a:cubicBezTo>
                  <a:cubicBezTo>
                    <a:pt x="3287" y="21083"/>
                    <a:pt x="4585" y="23345"/>
                    <a:pt x="5954" y="25524"/>
                  </a:cubicBezTo>
                  <a:cubicBezTo>
                    <a:pt x="8621" y="29787"/>
                    <a:pt x="11633" y="33823"/>
                    <a:pt x="14050" y="38240"/>
                  </a:cubicBezTo>
                  <a:cubicBezTo>
                    <a:pt x="18634" y="46622"/>
                    <a:pt x="21777" y="56576"/>
                    <a:pt x="20265" y="66208"/>
                  </a:cubicBezTo>
                  <a:cubicBezTo>
                    <a:pt x="19694" y="69911"/>
                    <a:pt x="18562" y="73590"/>
                    <a:pt x="16038" y="76447"/>
                  </a:cubicBezTo>
                  <a:cubicBezTo>
                    <a:pt x="14656" y="78030"/>
                    <a:pt x="12356" y="80128"/>
                    <a:pt x="10044" y="80128"/>
                  </a:cubicBezTo>
                  <a:cubicBezTo>
                    <a:pt x="9748" y="80128"/>
                    <a:pt x="9451" y="80093"/>
                    <a:pt x="9157" y="80019"/>
                  </a:cubicBezTo>
                  <a:cubicBezTo>
                    <a:pt x="7787" y="79674"/>
                    <a:pt x="6990" y="78424"/>
                    <a:pt x="6549" y="77174"/>
                  </a:cubicBezTo>
                  <a:cubicBezTo>
                    <a:pt x="5823" y="75114"/>
                    <a:pt x="5644" y="72816"/>
                    <a:pt x="5858" y="70649"/>
                  </a:cubicBezTo>
                  <a:cubicBezTo>
                    <a:pt x="5978" y="69434"/>
                    <a:pt x="6251" y="68208"/>
                    <a:pt x="6692" y="67065"/>
                  </a:cubicBezTo>
                  <a:cubicBezTo>
                    <a:pt x="7049" y="66136"/>
                    <a:pt x="7585" y="64803"/>
                    <a:pt x="8561" y="64350"/>
                  </a:cubicBezTo>
                  <a:cubicBezTo>
                    <a:pt x="8751" y="64264"/>
                    <a:pt x="8927" y="64225"/>
                    <a:pt x="9089" y="64225"/>
                  </a:cubicBezTo>
                  <a:cubicBezTo>
                    <a:pt x="10423" y="64225"/>
                    <a:pt x="10855" y="66882"/>
                    <a:pt x="10823" y="67827"/>
                  </a:cubicBezTo>
                  <a:cubicBezTo>
                    <a:pt x="10764" y="69149"/>
                    <a:pt x="10300" y="70339"/>
                    <a:pt x="9657" y="71482"/>
                  </a:cubicBezTo>
                  <a:cubicBezTo>
                    <a:pt x="9476" y="71803"/>
                    <a:pt x="9766" y="72107"/>
                    <a:pt x="10046" y="72107"/>
                  </a:cubicBezTo>
                  <a:cubicBezTo>
                    <a:pt x="10171" y="72107"/>
                    <a:pt x="10294" y="72046"/>
                    <a:pt x="10371" y="71899"/>
                  </a:cubicBezTo>
                  <a:cubicBezTo>
                    <a:pt x="11431" y="70006"/>
                    <a:pt x="12074" y="67720"/>
                    <a:pt x="11323" y="65589"/>
                  </a:cubicBezTo>
                  <a:cubicBezTo>
                    <a:pt x="10966" y="64546"/>
                    <a:pt x="10120" y="63421"/>
                    <a:pt x="9000" y="63421"/>
                  </a:cubicBezTo>
                  <a:cubicBezTo>
                    <a:pt x="8777" y="63421"/>
                    <a:pt x="8543" y="63466"/>
                    <a:pt x="8299" y="63565"/>
                  </a:cubicBezTo>
                  <a:cubicBezTo>
                    <a:pt x="7454" y="63910"/>
                    <a:pt x="6894" y="64743"/>
                    <a:pt x="6490" y="65517"/>
                  </a:cubicBezTo>
                  <a:cubicBezTo>
                    <a:pt x="5918" y="66589"/>
                    <a:pt x="5525" y="67768"/>
                    <a:pt x="5263" y="68970"/>
                  </a:cubicBezTo>
                  <a:cubicBezTo>
                    <a:pt x="4775" y="71339"/>
                    <a:pt x="4846" y="73745"/>
                    <a:pt x="5358" y="76102"/>
                  </a:cubicBezTo>
                  <a:cubicBezTo>
                    <a:pt x="5680" y="77602"/>
                    <a:pt x="6275" y="79221"/>
                    <a:pt x="7549" y="80198"/>
                  </a:cubicBezTo>
                  <a:cubicBezTo>
                    <a:pt x="8250" y="80734"/>
                    <a:pt x="9084" y="80975"/>
                    <a:pt x="9944" y="80975"/>
                  </a:cubicBezTo>
                  <a:cubicBezTo>
                    <a:pt x="10267" y="80975"/>
                    <a:pt x="10594" y="80941"/>
                    <a:pt x="10919" y="80876"/>
                  </a:cubicBezTo>
                  <a:cubicBezTo>
                    <a:pt x="13859" y="80293"/>
                    <a:pt x="16324" y="77757"/>
                    <a:pt x="17931" y="75388"/>
                  </a:cubicBezTo>
                  <a:cubicBezTo>
                    <a:pt x="20289" y="71923"/>
                    <a:pt x="21098" y="67387"/>
                    <a:pt x="21325" y="63267"/>
                  </a:cubicBezTo>
                  <a:cubicBezTo>
                    <a:pt x="21599" y="58326"/>
                    <a:pt x="20777" y="53337"/>
                    <a:pt x="19301" y="48622"/>
                  </a:cubicBezTo>
                  <a:cubicBezTo>
                    <a:pt x="17741" y="43622"/>
                    <a:pt x="15443" y="38883"/>
                    <a:pt x="12669" y="34442"/>
                  </a:cubicBezTo>
                  <a:cubicBezTo>
                    <a:pt x="9776" y="29846"/>
                    <a:pt x="6513" y="25500"/>
                    <a:pt x="3953" y="20690"/>
                  </a:cubicBezTo>
                  <a:cubicBezTo>
                    <a:pt x="2822" y="18559"/>
                    <a:pt x="1632" y="16273"/>
                    <a:pt x="1132" y="13892"/>
                  </a:cubicBezTo>
                  <a:cubicBezTo>
                    <a:pt x="822" y="12380"/>
                    <a:pt x="786" y="10820"/>
                    <a:pt x="905" y="9308"/>
                  </a:cubicBezTo>
                  <a:cubicBezTo>
                    <a:pt x="1144" y="6296"/>
                    <a:pt x="1989" y="2319"/>
                    <a:pt x="4882" y="747"/>
                  </a:cubicBezTo>
                  <a:cubicBezTo>
                    <a:pt x="5585" y="366"/>
                    <a:pt x="6370" y="176"/>
                    <a:pt x="7156" y="152"/>
                  </a:cubicBezTo>
                  <a:cubicBezTo>
                    <a:pt x="7160" y="153"/>
                    <a:pt x="7164" y="153"/>
                    <a:pt x="7168" y="153"/>
                  </a:cubicBezTo>
                  <a:cubicBezTo>
                    <a:pt x="7263" y="153"/>
                    <a:pt x="7259" y="9"/>
                    <a:pt x="7156" y="9"/>
                  </a:cubicBezTo>
                  <a:cubicBezTo>
                    <a:pt x="7055" y="3"/>
                    <a:pt x="6955" y="0"/>
                    <a:pt x="68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58"/>
            <p:cNvSpPr/>
            <p:nvPr/>
          </p:nvSpPr>
          <p:spPr>
            <a:xfrm>
              <a:off x="4644875" y="1927300"/>
              <a:ext cx="538225" cy="1618975"/>
            </a:xfrm>
            <a:custGeom>
              <a:avLst/>
              <a:gdLst/>
              <a:ahLst/>
              <a:cxnLst/>
              <a:rect l="l" t="t" r="r" b="b"/>
              <a:pathLst>
                <a:path w="21529" h="64759" extrusionOk="0">
                  <a:moveTo>
                    <a:pt x="120" y="1"/>
                  </a:moveTo>
                  <a:cubicBezTo>
                    <a:pt x="57" y="1"/>
                    <a:pt x="0" y="55"/>
                    <a:pt x="14" y="137"/>
                  </a:cubicBezTo>
                  <a:cubicBezTo>
                    <a:pt x="1907" y="10103"/>
                    <a:pt x="9551" y="17652"/>
                    <a:pt x="14516" y="26164"/>
                  </a:cubicBezTo>
                  <a:cubicBezTo>
                    <a:pt x="15814" y="28379"/>
                    <a:pt x="16957" y="30689"/>
                    <a:pt x="17790" y="33106"/>
                  </a:cubicBezTo>
                  <a:cubicBezTo>
                    <a:pt x="18552" y="35308"/>
                    <a:pt x="19100" y="37606"/>
                    <a:pt x="19540" y="39880"/>
                  </a:cubicBezTo>
                  <a:cubicBezTo>
                    <a:pt x="20421" y="44310"/>
                    <a:pt x="20850" y="48989"/>
                    <a:pt x="20016" y="53465"/>
                  </a:cubicBezTo>
                  <a:cubicBezTo>
                    <a:pt x="19600" y="55704"/>
                    <a:pt x="18850" y="57871"/>
                    <a:pt x="17576" y="59752"/>
                  </a:cubicBezTo>
                  <a:cubicBezTo>
                    <a:pt x="16242" y="61728"/>
                    <a:pt x="14421" y="62955"/>
                    <a:pt x="12420" y="64157"/>
                  </a:cubicBezTo>
                  <a:cubicBezTo>
                    <a:pt x="12152" y="64318"/>
                    <a:pt x="12280" y="64758"/>
                    <a:pt x="12568" y="64758"/>
                  </a:cubicBezTo>
                  <a:cubicBezTo>
                    <a:pt x="12600" y="64758"/>
                    <a:pt x="12634" y="64753"/>
                    <a:pt x="12670" y="64741"/>
                  </a:cubicBezTo>
                  <a:cubicBezTo>
                    <a:pt x="16504" y="63467"/>
                    <a:pt x="19088" y="59681"/>
                    <a:pt x="20231" y="55966"/>
                  </a:cubicBezTo>
                  <a:cubicBezTo>
                    <a:pt x="21529" y="51715"/>
                    <a:pt x="21386" y="47096"/>
                    <a:pt x="20778" y="42750"/>
                  </a:cubicBezTo>
                  <a:cubicBezTo>
                    <a:pt x="20112" y="37952"/>
                    <a:pt x="18873" y="33142"/>
                    <a:pt x="16695" y="28760"/>
                  </a:cubicBezTo>
                  <a:cubicBezTo>
                    <a:pt x="14385" y="24081"/>
                    <a:pt x="11230" y="19878"/>
                    <a:pt x="8265" y="15592"/>
                  </a:cubicBezTo>
                  <a:cubicBezTo>
                    <a:pt x="4955" y="10817"/>
                    <a:pt x="1800" y="5757"/>
                    <a:pt x="240" y="102"/>
                  </a:cubicBezTo>
                  <a:cubicBezTo>
                    <a:pt x="215" y="31"/>
                    <a:pt x="166"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58"/>
            <p:cNvSpPr/>
            <p:nvPr/>
          </p:nvSpPr>
          <p:spPr>
            <a:xfrm>
              <a:off x="3372425" y="3586875"/>
              <a:ext cx="1525" cy="1225"/>
            </a:xfrm>
            <a:custGeom>
              <a:avLst/>
              <a:gdLst/>
              <a:ahLst/>
              <a:cxnLst/>
              <a:rect l="l" t="t" r="r" b="b"/>
              <a:pathLst>
                <a:path w="61" h="49" extrusionOk="0">
                  <a:moveTo>
                    <a:pt x="37" y="1"/>
                  </a:moveTo>
                  <a:cubicBezTo>
                    <a:pt x="1" y="25"/>
                    <a:pt x="1" y="48"/>
                    <a:pt x="37" y="48"/>
                  </a:cubicBezTo>
                  <a:cubicBezTo>
                    <a:pt x="60" y="48"/>
                    <a:pt x="6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58"/>
            <p:cNvSpPr/>
            <p:nvPr/>
          </p:nvSpPr>
          <p:spPr>
            <a:xfrm>
              <a:off x="3355775" y="3522200"/>
              <a:ext cx="1611225" cy="59950"/>
            </a:xfrm>
            <a:custGeom>
              <a:avLst/>
              <a:gdLst/>
              <a:ahLst/>
              <a:cxnLst/>
              <a:rect l="l" t="t" r="r" b="b"/>
              <a:pathLst>
                <a:path w="64449" h="2398" extrusionOk="0">
                  <a:moveTo>
                    <a:pt x="60968" y="0"/>
                  </a:moveTo>
                  <a:cubicBezTo>
                    <a:pt x="59574" y="0"/>
                    <a:pt x="58176" y="52"/>
                    <a:pt x="56793" y="52"/>
                  </a:cubicBezTo>
                  <a:cubicBezTo>
                    <a:pt x="53161" y="64"/>
                    <a:pt x="49506" y="111"/>
                    <a:pt x="45875" y="171"/>
                  </a:cubicBezTo>
                  <a:cubicBezTo>
                    <a:pt x="36350" y="314"/>
                    <a:pt x="26849" y="576"/>
                    <a:pt x="17336" y="1028"/>
                  </a:cubicBezTo>
                  <a:cubicBezTo>
                    <a:pt x="14442" y="1159"/>
                    <a:pt x="11561" y="1373"/>
                    <a:pt x="8668" y="1552"/>
                  </a:cubicBezTo>
                  <a:cubicBezTo>
                    <a:pt x="5810" y="1730"/>
                    <a:pt x="2989" y="2028"/>
                    <a:pt x="131" y="2219"/>
                  </a:cubicBezTo>
                  <a:cubicBezTo>
                    <a:pt x="4" y="2219"/>
                    <a:pt x="0" y="2398"/>
                    <a:pt x="119" y="2398"/>
                  </a:cubicBezTo>
                  <a:cubicBezTo>
                    <a:pt x="123" y="2398"/>
                    <a:pt x="127" y="2398"/>
                    <a:pt x="131" y="2397"/>
                  </a:cubicBezTo>
                  <a:cubicBezTo>
                    <a:pt x="2667" y="2231"/>
                    <a:pt x="5227" y="2207"/>
                    <a:pt x="7763" y="2088"/>
                  </a:cubicBezTo>
                  <a:cubicBezTo>
                    <a:pt x="10311" y="1969"/>
                    <a:pt x="12859" y="1921"/>
                    <a:pt x="15383" y="1814"/>
                  </a:cubicBezTo>
                  <a:cubicBezTo>
                    <a:pt x="20384" y="1611"/>
                    <a:pt x="25396" y="1445"/>
                    <a:pt x="30421" y="1302"/>
                  </a:cubicBezTo>
                  <a:cubicBezTo>
                    <a:pt x="38791" y="1040"/>
                    <a:pt x="47196" y="885"/>
                    <a:pt x="55578" y="837"/>
                  </a:cubicBezTo>
                  <a:cubicBezTo>
                    <a:pt x="55693" y="837"/>
                    <a:pt x="55807" y="837"/>
                    <a:pt x="55921" y="837"/>
                  </a:cubicBezTo>
                  <a:cubicBezTo>
                    <a:pt x="57661" y="837"/>
                    <a:pt x="59413" y="890"/>
                    <a:pt x="61160" y="890"/>
                  </a:cubicBezTo>
                  <a:cubicBezTo>
                    <a:pt x="62112" y="890"/>
                    <a:pt x="63062" y="874"/>
                    <a:pt x="64008" y="826"/>
                  </a:cubicBezTo>
                  <a:cubicBezTo>
                    <a:pt x="64449" y="790"/>
                    <a:pt x="64449" y="171"/>
                    <a:pt x="64008" y="123"/>
                  </a:cubicBezTo>
                  <a:cubicBezTo>
                    <a:pt x="63003" y="28"/>
                    <a:pt x="61987" y="0"/>
                    <a:pt x="609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58"/>
            <p:cNvSpPr/>
            <p:nvPr/>
          </p:nvSpPr>
          <p:spPr>
            <a:xfrm>
              <a:off x="3348625" y="3154975"/>
              <a:ext cx="303025" cy="43975"/>
            </a:xfrm>
            <a:custGeom>
              <a:avLst/>
              <a:gdLst/>
              <a:ahLst/>
              <a:cxnLst/>
              <a:rect l="l" t="t" r="r" b="b"/>
              <a:pathLst>
                <a:path w="12121" h="1759" extrusionOk="0">
                  <a:moveTo>
                    <a:pt x="155" y="1"/>
                  </a:moveTo>
                  <a:cubicBezTo>
                    <a:pt x="60" y="1"/>
                    <a:pt x="0" y="132"/>
                    <a:pt x="72" y="191"/>
                  </a:cubicBezTo>
                  <a:cubicBezTo>
                    <a:pt x="596" y="656"/>
                    <a:pt x="1358" y="810"/>
                    <a:pt x="2024" y="953"/>
                  </a:cubicBezTo>
                  <a:cubicBezTo>
                    <a:pt x="2965" y="1168"/>
                    <a:pt x="3917" y="1322"/>
                    <a:pt x="4870" y="1441"/>
                  </a:cubicBezTo>
                  <a:cubicBezTo>
                    <a:pt x="6025" y="1596"/>
                    <a:pt x="7204" y="1680"/>
                    <a:pt x="8370" y="1727"/>
                  </a:cubicBezTo>
                  <a:cubicBezTo>
                    <a:pt x="8779" y="1743"/>
                    <a:pt x="9191" y="1759"/>
                    <a:pt x="9602" y="1759"/>
                  </a:cubicBezTo>
                  <a:cubicBezTo>
                    <a:pt x="10424" y="1759"/>
                    <a:pt x="11244" y="1695"/>
                    <a:pt x="12038" y="1441"/>
                  </a:cubicBezTo>
                  <a:cubicBezTo>
                    <a:pt x="12121" y="1418"/>
                    <a:pt x="12121" y="1310"/>
                    <a:pt x="12038" y="1299"/>
                  </a:cubicBezTo>
                  <a:cubicBezTo>
                    <a:pt x="10930" y="1001"/>
                    <a:pt x="9775" y="989"/>
                    <a:pt x="8632" y="929"/>
                  </a:cubicBezTo>
                  <a:cubicBezTo>
                    <a:pt x="7501" y="870"/>
                    <a:pt x="6358" y="787"/>
                    <a:pt x="5227" y="691"/>
                  </a:cubicBezTo>
                  <a:cubicBezTo>
                    <a:pt x="4215" y="596"/>
                    <a:pt x="3203" y="489"/>
                    <a:pt x="2191" y="334"/>
                  </a:cubicBezTo>
                  <a:cubicBezTo>
                    <a:pt x="1524" y="215"/>
                    <a:pt x="834" y="13"/>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58"/>
            <p:cNvSpPr/>
            <p:nvPr/>
          </p:nvSpPr>
          <p:spPr>
            <a:xfrm>
              <a:off x="3361725" y="3355375"/>
              <a:ext cx="248250" cy="23900"/>
            </a:xfrm>
            <a:custGeom>
              <a:avLst/>
              <a:gdLst/>
              <a:ahLst/>
              <a:cxnLst/>
              <a:rect l="l" t="t" r="r" b="b"/>
              <a:pathLst>
                <a:path w="9930" h="956" extrusionOk="0">
                  <a:moveTo>
                    <a:pt x="720" y="1"/>
                  </a:moveTo>
                  <a:cubicBezTo>
                    <a:pt x="500" y="1"/>
                    <a:pt x="286" y="23"/>
                    <a:pt x="84" y="81"/>
                  </a:cubicBezTo>
                  <a:cubicBezTo>
                    <a:pt x="0" y="93"/>
                    <a:pt x="0" y="200"/>
                    <a:pt x="72" y="260"/>
                  </a:cubicBezTo>
                  <a:cubicBezTo>
                    <a:pt x="643" y="653"/>
                    <a:pt x="1429" y="653"/>
                    <a:pt x="2096" y="736"/>
                  </a:cubicBezTo>
                  <a:cubicBezTo>
                    <a:pt x="2977" y="843"/>
                    <a:pt x="3858" y="903"/>
                    <a:pt x="4727" y="926"/>
                  </a:cubicBezTo>
                  <a:cubicBezTo>
                    <a:pt x="5248" y="938"/>
                    <a:pt x="5794" y="955"/>
                    <a:pt x="6346" y="955"/>
                  </a:cubicBezTo>
                  <a:cubicBezTo>
                    <a:pt x="7471" y="955"/>
                    <a:pt x="8622" y="885"/>
                    <a:pt x="9644" y="557"/>
                  </a:cubicBezTo>
                  <a:cubicBezTo>
                    <a:pt x="9930" y="474"/>
                    <a:pt x="9894" y="10"/>
                    <a:pt x="9573" y="10"/>
                  </a:cubicBezTo>
                  <a:cubicBezTo>
                    <a:pt x="8799" y="33"/>
                    <a:pt x="8025" y="200"/>
                    <a:pt x="7227" y="248"/>
                  </a:cubicBezTo>
                  <a:cubicBezTo>
                    <a:pt x="6581" y="294"/>
                    <a:pt x="5935" y="311"/>
                    <a:pt x="5283" y="311"/>
                  </a:cubicBezTo>
                  <a:cubicBezTo>
                    <a:pt x="5094" y="311"/>
                    <a:pt x="4905" y="310"/>
                    <a:pt x="4715" y="307"/>
                  </a:cubicBezTo>
                  <a:cubicBezTo>
                    <a:pt x="3929" y="295"/>
                    <a:pt x="3143" y="236"/>
                    <a:pt x="2370" y="176"/>
                  </a:cubicBezTo>
                  <a:cubicBezTo>
                    <a:pt x="1844" y="134"/>
                    <a:pt x="1264" y="1"/>
                    <a:pt x="7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58"/>
            <p:cNvSpPr/>
            <p:nvPr/>
          </p:nvSpPr>
          <p:spPr>
            <a:xfrm>
              <a:off x="3665325" y="1969800"/>
              <a:ext cx="26525" cy="35825"/>
            </a:xfrm>
            <a:custGeom>
              <a:avLst/>
              <a:gdLst/>
              <a:ahLst/>
              <a:cxnLst/>
              <a:rect l="l" t="t" r="r" b="b"/>
              <a:pathLst>
                <a:path w="1061" h="1433" extrusionOk="0">
                  <a:moveTo>
                    <a:pt x="109" y="1"/>
                  </a:moveTo>
                  <a:cubicBezTo>
                    <a:pt x="89" y="1"/>
                    <a:pt x="69" y="3"/>
                    <a:pt x="48" y="9"/>
                  </a:cubicBezTo>
                  <a:cubicBezTo>
                    <a:pt x="12" y="9"/>
                    <a:pt x="1" y="33"/>
                    <a:pt x="1" y="69"/>
                  </a:cubicBezTo>
                  <a:cubicBezTo>
                    <a:pt x="12" y="176"/>
                    <a:pt x="108" y="247"/>
                    <a:pt x="179" y="331"/>
                  </a:cubicBezTo>
                  <a:cubicBezTo>
                    <a:pt x="263" y="473"/>
                    <a:pt x="358" y="593"/>
                    <a:pt x="429" y="735"/>
                  </a:cubicBezTo>
                  <a:cubicBezTo>
                    <a:pt x="536" y="926"/>
                    <a:pt x="596" y="1331"/>
                    <a:pt x="822" y="1426"/>
                  </a:cubicBezTo>
                  <a:cubicBezTo>
                    <a:pt x="834" y="1430"/>
                    <a:pt x="849" y="1433"/>
                    <a:pt x="864" y="1433"/>
                  </a:cubicBezTo>
                  <a:cubicBezTo>
                    <a:pt x="894" y="1433"/>
                    <a:pt x="925" y="1422"/>
                    <a:pt x="941" y="1390"/>
                  </a:cubicBezTo>
                  <a:cubicBezTo>
                    <a:pt x="1060" y="1128"/>
                    <a:pt x="786" y="735"/>
                    <a:pt x="655" y="509"/>
                  </a:cubicBezTo>
                  <a:cubicBezTo>
                    <a:pt x="557" y="345"/>
                    <a:pt x="338"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58"/>
            <p:cNvSpPr/>
            <p:nvPr/>
          </p:nvSpPr>
          <p:spPr>
            <a:xfrm>
              <a:off x="3562225" y="2015250"/>
              <a:ext cx="137350" cy="114000"/>
            </a:xfrm>
            <a:custGeom>
              <a:avLst/>
              <a:gdLst/>
              <a:ahLst/>
              <a:cxnLst/>
              <a:rect l="l" t="t" r="r" b="b"/>
              <a:pathLst>
                <a:path w="5494" h="4560" extrusionOk="0">
                  <a:moveTo>
                    <a:pt x="5041" y="1"/>
                  </a:moveTo>
                  <a:cubicBezTo>
                    <a:pt x="4863" y="108"/>
                    <a:pt x="4839" y="263"/>
                    <a:pt x="4732" y="453"/>
                  </a:cubicBezTo>
                  <a:cubicBezTo>
                    <a:pt x="4565" y="739"/>
                    <a:pt x="4363" y="977"/>
                    <a:pt x="4101" y="1168"/>
                  </a:cubicBezTo>
                  <a:cubicBezTo>
                    <a:pt x="3601" y="1584"/>
                    <a:pt x="3005" y="1894"/>
                    <a:pt x="2422" y="2203"/>
                  </a:cubicBezTo>
                  <a:cubicBezTo>
                    <a:pt x="1660" y="2644"/>
                    <a:pt x="148" y="3477"/>
                    <a:pt x="17" y="4442"/>
                  </a:cubicBezTo>
                  <a:cubicBezTo>
                    <a:pt x="0" y="4501"/>
                    <a:pt x="49" y="4560"/>
                    <a:pt x="104" y="4560"/>
                  </a:cubicBezTo>
                  <a:cubicBezTo>
                    <a:pt x="127" y="4560"/>
                    <a:pt x="151" y="4550"/>
                    <a:pt x="172" y="4525"/>
                  </a:cubicBezTo>
                  <a:cubicBezTo>
                    <a:pt x="434" y="4311"/>
                    <a:pt x="565" y="4013"/>
                    <a:pt x="803" y="3775"/>
                  </a:cubicBezTo>
                  <a:cubicBezTo>
                    <a:pt x="1065" y="3501"/>
                    <a:pt x="1362" y="3299"/>
                    <a:pt x="1708" y="3120"/>
                  </a:cubicBezTo>
                  <a:cubicBezTo>
                    <a:pt x="2291" y="2823"/>
                    <a:pt x="2874" y="2501"/>
                    <a:pt x="3422" y="2168"/>
                  </a:cubicBezTo>
                  <a:cubicBezTo>
                    <a:pt x="3934" y="1846"/>
                    <a:pt x="5494" y="763"/>
                    <a:pt x="50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58"/>
            <p:cNvSpPr/>
            <p:nvPr/>
          </p:nvSpPr>
          <p:spPr>
            <a:xfrm>
              <a:off x="3548950" y="2137825"/>
              <a:ext cx="19375" cy="209950"/>
            </a:xfrm>
            <a:custGeom>
              <a:avLst/>
              <a:gdLst/>
              <a:ahLst/>
              <a:cxnLst/>
              <a:rect l="l" t="t" r="r" b="b"/>
              <a:pathLst>
                <a:path w="775" h="8398" extrusionOk="0">
                  <a:moveTo>
                    <a:pt x="570" y="0"/>
                  </a:moveTo>
                  <a:cubicBezTo>
                    <a:pt x="555" y="0"/>
                    <a:pt x="541" y="8"/>
                    <a:pt x="536" y="27"/>
                  </a:cubicBezTo>
                  <a:cubicBezTo>
                    <a:pt x="0" y="1230"/>
                    <a:pt x="72" y="2873"/>
                    <a:pt x="24" y="4170"/>
                  </a:cubicBezTo>
                  <a:cubicBezTo>
                    <a:pt x="12" y="4920"/>
                    <a:pt x="12" y="5682"/>
                    <a:pt x="60" y="6444"/>
                  </a:cubicBezTo>
                  <a:cubicBezTo>
                    <a:pt x="84" y="7052"/>
                    <a:pt x="12" y="7814"/>
                    <a:pt x="357" y="8338"/>
                  </a:cubicBezTo>
                  <a:cubicBezTo>
                    <a:pt x="383" y="8378"/>
                    <a:pt x="424" y="8397"/>
                    <a:pt x="465" y="8397"/>
                  </a:cubicBezTo>
                  <a:cubicBezTo>
                    <a:pt x="520" y="8397"/>
                    <a:pt x="575" y="8363"/>
                    <a:pt x="596" y="8302"/>
                  </a:cubicBezTo>
                  <a:cubicBezTo>
                    <a:pt x="774" y="7742"/>
                    <a:pt x="548" y="7040"/>
                    <a:pt x="500" y="6444"/>
                  </a:cubicBezTo>
                  <a:cubicBezTo>
                    <a:pt x="441" y="5682"/>
                    <a:pt x="429" y="4920"/>
                    <a:pt x="441" y="4170"/>
                  </a:cubicBezTo>
                  <a:cubicBezTo>
                    <a:pt x="453" y="3456"/>
                    <a:pt x="488" y="2742"/>
                    <a:pt x="536" y="2003"/>
                  </a:cubicBezTo>
                  <a:cubicBezTo>
                    <a:pt x="572" y="1349"/>
                    <a:pt x="691" y="682"/>
                    <a:pt x="607" y="39"/>
                  </a:cubicBezTo>
                  <a:cubicBezTo>
                    <a:pt x="615" y="17"/>
                    <a:pt x="592" y="0"/>
                    <a:pt x="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58"/>
            <p:cNvSpPr/>
            <p:nvPr/>
          </p:nvSpPr>
          <p:spPr>
            <a:xfrm>
              <a:off x="3564125" y="2357275"/>
              <a:ext cx="114625" cy="33675"/>
            </a:xfrm>
            <a:custGeom>
              <a:avLst/>
              <a:gdLst/>
              <a:ahLst/>
              <a:cxnLst/>
              <a:rect l="l" t="t" r="r" b="b"/>
              <a:pathLst>
                <a:path w="4585" h="1347" extrusionOk="0">
                  <a:moveTo>
                    <a:pt x="200" y="1"/>
                  </a:moveTo>
                  <a:cubicBezTo>
                    <a:pt x="100" y="1"/>
                    <a:pt x="0" y="66"/>
                    <a:pt x="0" y="179"/>
                  </a:cubicBezTo>
                  <a:cubicBezTo>
                    <a:pt x="12" y="941"/>
                    <a:pt x="1179" y="1191"/>
                    <a:pt x="1751" y="1262"/>
                  </a:cubicBezTo>
                  <a:cubicBezTo>
                    <a:pt x="2109" y="1306"/>
                    <a:pt x="2562" y="1347"/>
                    <a:pt x="3020" y="1347"/>
                  </a:cubicBezTo>
                  <a:cubicBezTo>
                    <a:pt x="3565" y="1347"/>
                    <a:pt x="4117" y="1289"/>
                    <a:pt x="4525" y="1107"/>
                  </a:cubicBezTo>
                  <a:cubicBezTo>
                    <a:pt x="4584" y="1072"/>
                    <a:pt x="4561" y="988"/>
                    <a:pt x="4513" y="964"/>
                  </a:cubicBezTo>
                  <a:cubicBezTo>
                    <a:pt x="4335" y="926"/>
                    <a:pt x="4147" y="912"/>
                    <a:pt x="3955" y="912"/>
                  </a:cubicBezTo>
                  <a:cubicBezTo>
                    <a:pt x="3535" y="912"/>
                    <a:pt x="3093" y="976"/>
                    <a:pt x="2681" y="976"/>
                  </a:cubicBezTo>
                  <a:cubicBezTo>
                    <a:pt x="2587" y="976"/>
                    <a:pt x="2495" y="973"/>
                    <a:pt x="2406" y="964"/>
                  </a:cubicBezTo>
                  <a:cubicBezTo>
                    <a:pt x="1977" y="941"/>
                    <a:pt x="1501" y="905"/>
                    <a:pt x="1084" y="750"/>
                  </a:cubicBezTo>
                  <a:cubicBezTo>
                    <a:pt x="679" y="595"/>
                    <a:pt x="560" y="417"/>
                    <a:pt x="358" y="72"/>
                  </a:cubicBezTo>
                  <a:cubicBezTo>
                    <a:pt x="318" y="23"/>
                    <a:pt x="259"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58"/>
            <p:cNvSpPr/>
            <p:nvPr/>
          </p:nvSpPr>
          <p:spPr>
            <a:xfrm>
              <a:off x="3662350" y="2378400"/>
              <a:ext cx="140525" cy="19050"/>
            </a:xfrm>
            <a:custGeom>
              <a:avLst/>
              <a:gdLst/>
              <a:ahLst/>
              <a:cxnLst/>
              <a:rect l="l" t="t" r="r" b="b"/>
              <a:pathLst>
                <a:path w="5621" h="762" extrusionOk="0">
                  <a:moveTo>
                    <a:pt x="2081" y="21"/>
                  </a:moveTo>
                  <a:cubicBezTo>
                    <a:pt x="1360" y="21"/>
                    <a:pt x="598" y="76"/>
                    <a:pt x="1" y="358"/>
                  </a:cubicBezTo>
                  <a:cubicBezTo>
                    <a:pt x="1" y="358"/>
                    <a:pt x="12" y="358"/>
                    <a:pt x="12" y="381"/>
                  </a:cubicBezTo>
                  <a:cubicBezTo>
                    <a:pt x="402" y="534"/>
                    <a:pt x="847" y="574"/>
                    <a:pt x="1301" y="574"/>
                  </a:cubicBezTo>
                  <a:cubicBezTo>
                    <a:pt x="1806" y="574"/>
                    <a:pt x="2323" y="524"/>
                    <a:pt x="2787" y="524"/>
                  </a:cubicBezTo>
                  <a:cubicBezTo>
                    <a:pt x="3239" y="524"/>
                    <a:pt x="3703" y="536"/>
                    <a:pt x="4156" y="596"/>
                  </a:cubicBezTo>
                  <a:cubicBezTo>
                    <a:pt x="4540" y="644"/>
                    <a:pt x="4893" y="762"/>
                    <a:pt x="5259" y="762"/>
                  </a:cubicBezTo>
                  <a:cubicBezTo>
                    <a:pt x="5347" y="762"/>
                    <a:pt x="5435" y="755"/>
                    <a:pt x="5525" y="739"/>
                  </a:cubicBezTo>
                  <a:cubicBezTo>
                    <a:pt x="5596" y="715"/>
                    <a:pt x="5620" y="596"/>
                    <a:pt x="5561" y="560"/>
                  </a:cubicBezTo>
                  <a:cubicBezTo>
                    <a:pt x="4942" y="0"/>
                    <a:pt x="3703" y="48"/>
                    <a:pt x="2906" y="36"/>
                  </a:cubicBezTo>
                  <a:cubicBezTo>
                    <a:pt x="2646" y="29"/>
                    <a:pt x="2367" y="21"/>
                    <a:pt x="2081" y="2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58"/>
            <p:cNvSpPr/>
            <p:nvPr/>
          </p:nvSpPr>
          <p:spPr>
            <a:xfrm>
              <a:off x="3811175" y="2396100"/>
              <a:ext cx="35450" cy="14475"/>
            </a:xfrm>
            <a:custGeom>
              <a:avLst/>
              <a:gdLst/>
              <a:ahLst/>
              <a:cxnLst/>
              <a:rect l="l" t="t" r="r" b="b"/>
              <a:pathLst>
                <a:path w="1418" h="579" extrusionOk="0">
                  <a:moveTo>
                    <a:pt x="204" y="1"/>
                  </a:moveTo>
                  <a:cubicBezTo>
                    <a:pt x="161" y="1"/>
                    <a:pt x="117" y="3"/>
                    <a:pt x="72" y="7"/>
                  </a:cubicBezTo>
                  <a:cubicBezTo>
                    <a:pt x="24" y="31"/>
                    <a:pt x="1" y="126"/>
                    <a:pt x="60" y="126"/>
                  </a:cubicBezTo>
                  <a:cubicBezTo>
                    <a:pt x="310" y="173"/>
                    <a:pt x="548" y="245"/>
                    <a:pt x="786" y="352"/>
                  </a:cubicBezTo>
                  <a:cubicBezTo>
                    <a:pt x="965" y="424"/>
                    <a:pt x="1120" y="566"/>
                    <a:pt x="1310" y="578"/>
                  </a:cubicBezTo>
                  <a:cubicBezTo>
                    <a:pt x="1370" y="578"/>
                    <a:pt x="1417" y="507"/>
                    <a:pt x="1370" y="459"/>
                  </a:cubicBezTo>
                  <a:cubicBezTo>
                    <a:pt x="1251" y="281"/>
                    <a:pt x="1013" y="209"/>
                    <a:pt x="822" y="126"/>
                  </a:cubicBezTo>
                  <a:cubicBezTo>
                    <a:pt x="605" y="47"/>
                    <a:pt x="413"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58"/>
            <p:cNvSpPr/>
            <p:nvPr/>
          </p:nvSpPr>
          <p:spPr>
            <a:xfrm>
              <a:off x="3830825" y="2422775"/>
              <a:ext cx="27100" cy="157075"/>
            </a:xfrm>
            <a:custGeom>
              <a:avLst/>
              <a:gdLst/>
              <a:ahLst/>
              <a:cxnLst/>
              <a:rect l="l" t="t" r="r" b="b"/>
              <a:pathLst>
                <a:path w="1084" h="6283" extrusionOk="0">
                  <a:moveTo>
                    <a:pt x="906" y="1"/>
                  </a:moveTo>
                  <a:cubicBezTo>
                    <a:pt x="891" y="1"/>
                    <a:pt x="875" y="13"/>
                    <a:pt x="870" y="35"/>
                  </a:cubicBezTo>
                  <a:cubicBezTo>
                    <a:pt x="751" y="1107"/>
                    <a:pt x="691" y="2190"/>
                    <a:pt x="548" y="3262"/>
                  </a:cubicBezTo>
                  <a:cubicBezTo>
                    <a:pt x="477" y="3857"/>
                    <a:pt x="393" y="4452"/>
                    <a:pt x="239" y="5036"/>
                  </a:cubicBezTo>
                  <a:cubicBezTo>
                    <a:pt x="131" y="5453"/>
                    <a:pt x="0" y="5774"/>
                    <a:pt x="72" y="6191"/>
                  </a:cubicBezTo>
                  <a:cubicBezTo>
                    <a:pt x="87" y="6251"/>
                    <a:pt x="145" y="6283"/>
                    <a:pt x="201" y="6283"/>
                  </a:cubicBezTo>
                  <a:cubicBezTo>
                    <a:pt x="233" y="6283"/>
                    <a:pt x="264" y="6272"/>
                    <a:pt x="286" y="6250"/>
                  </a:cubicBezTo>
                  <a:cubicBezTo>
                    <a:pt x="882" y="5631"/>
                    <a:pt x="893" y="4357"/>
                    <a:pt x="965" y="3548"/>
                  </a:cubicBezTo>
                  <a:cubicBezTo>
                    <a:pt x="1084" y="2381"/>
                    <a:pt x="1036" y="1202"/>
                    <a:pt x="929" y="47"/>
                  </a:cubicBezTo>
                  <a:cubicBezTo>
                    <a:pt x="935" y="16"/>
                    <a:pt x="922"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58"/>
            <p:cNvSpPr/>
            <p:nvPr/>
          </p:nvSpPr>
          <p:spPr>
            <a:xfrm>
              <a:off x="3818925" y="2591425"/>
              <a:ext cx="113300" cy="179150"/>
            </a:xfrm>
            <a:custGeom>
              <a:avLst/>
              <a:gdLst/>
              <a:ahLst/>
              <a:cxnLst/>
              <a:rect l="l" t="t" r="r" b="b"/>
              <a:pathLst>
                <a:path w="4532" h="7166" extrusionOk="0">
                  <a:moveTo>
                    <a:pt x="675" y="1"/>
                  </a:moveTo>
                  <a:cubicBezTo>
                    <a:pt x="659" y="1"/>
                    <a:pt x="643" y="9"/>
                    <a:pt x="631" y="28"/>
                  </a:cubicBezTo>
                  <a:cubicBezTo>
                    <a:pt x="0" y="1207"/>
                    <a:pt x="191" y="2933"/>
                    <a:pt x="691" y="4136"/>
                  </a:cubicBezTo>
                  <a:cubicBezTo>
                    <a:pt x="965" y="4814"/>
                    <a:pt x="1381" y="5279"/>
                    <a:pt x="2012" y="5672"/>
                  </a:cubicBezTo>
                  <a:cubicBezTo>
                    <a:pt x="2370" y="5886"/>
                    <a:pt x="2810" y="5945"/>
                    <a:pt x="3155" y="6207"/>
                  </a:cubicBezTo>
                  <a:cubicBezTo>
                    <a:pt x="3584" y="6529"/>
                    <a:pt x="3882" y="6898"/>
                    <a:pt x="4394" y="7160"/>
                  </a:cubicBezTo>
                  <a:cubicBezTo>
                    <a:pt x="4403" y="7164"/>
                    <a:pt x="4412" y="7165"/>
                    <a:pt x="4422" y="7165"/>
                  </a:cubicBezTo>
                  <a:cubicBezTo>
                    <a:pt x="4476" y="7165"/>
                    <a:pt x="4531" y="7113"/>
                    <a:pt x="4501" y="7053"/>
                  </a:cubicBezTo>
                  <a:cubicBezTo>
                    <a:pt x="4048" y="6350"/>
                    <a:pt x="3227" y="6219"/>
                    <a:pt x="2679" y="5648"/>
                  </a:cubicBezTo>
                  <a:cubicBezTo>
                    <a:pt x="2191" y="5148"/>
                    <a:pt x="1560" y="4791"/>
                    <a:pt x="1203" y="4160"/>
                  </a:cubicBezTo>
                  <a:cubicBezTo>
                    <a:pt x="524" y="2957"/>
                    <a:pt x="512" y="1409"/>
                    <a:pt x="715" y="76"/>
                  </a:cubicBezTo>
                  <a:cubicBezTo>
                    <a:pt x="739" y="36"/>
                    <a:pt x="709" y="1"/>
                    <a:pt x="6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58"/>
            <p:cNvSpPr/>
            <p:nvPr/>
          </p:nvSpPr>
          <p:spPr>
            <a:xfrm>
              <a:off x="3934250" y="2776550"/>
              <a:ext cx="99000" cy="71400"/>
            </a:xfrm>
            <a:custGeom>
              <a:avLst/>
              <a:gdLst/>
              <a:ahLst/>
              <a:cxnLst/>
              <a:rect l="l" t="t" r="r" b="b"/>
              <a:pathLst>
                <a:path w="3960" h="2856" extrusionOk="0">
                  <a:moveTo>
                    <a:pt x="217" y="0"/>
                  </a:moveTo>
                  <a:cubicBezTo>
                    <a:pt x="101" y="0"/>
                    <a:pt x="1" y="107"/>
                    <a:pt x="43" y="207"/>
                  </a:cubicBezTo>
                  <a:cubicBezTo>
                    <a:pt x="257" y="838"/>
                    <a:pt x="864" y="1338"/>
                    <a:pt x="1388" y="1731"/>
                  </a:cubicBezTo>
                  <a:cubicBezTo>
                    <a:pt x="2031" y="2208"/>
                    <a:pt x="2757" y="2672"/>
                    <a:pt x="3555" y="2851"/>
                  </a:cubicBezTo>
                  <a:cubicBezTo>
                    <a:pt x="3576" y="2854"/>
                    <a:pt x="3597" y="2856"/>
                    <a:pt x="3617" y="2856"/>
                  </a:cubicBezTo>
                  <a:cubicBezTo>
                    <a:pt x="3732" y="2856"/>
                    <a:pt x="3829" y="2799"/>
                    <a:pt x="3900" y="2708"/>
                  </a:cubicBezTo>
                  <a:cubicBezTo>
                    <a:pt x="3960" y="2636"/>
                    <a:pt x="3948" y="2577"/>
                    <a:pt x="3936" y="2493"/>
                  </a:cubicBezTo>
                  <a:cubicBezTo>
                    <a:pt x="3912" y="2386"/>
                    <a:pt x="3817" y="2315"/>
                    <a:pt x="3722" y="2279"/>
                  </a:cubicBezTo>
                  <a:cubicBezTo>
                    <a:pt x="2424" y="1839"/>
                    <a:pt x="1233" y="1124"/>
                    <a:pt x="364" y="64"/>
                  </a:cubicBezTo>
                  <a:cubicBezTo>
                    <a:pt x="318" y="19"/>
                    <a:pt x="266" y="0"/>
                    <a:pt x="2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58"/>
            <p:cNvSpPr/>
            <p:nvPr/>
          </p:nvSpPr>
          <p:spPr>
            <a:xfrm>
              <a:off x="4013275" y="2829675"/>
              <a:ext cx="110475" cy="50300"/>
            </a:xfrm>
            <a:custGeom>
              <a:avLst/>
              <a:gdLst/>
              <a:ahLst/>
              <a:cxnLst/>
              <a:rect l="l" t="t" r="r" b="b"/>
              <a:pathLst>
                <a:path w="4419" h="2012" extrusionOk="0">
                  <a:moveTo>
                    <a:pt x="574" y="0"/>
                  </a:moveTo>
                  <a:cubicBezTo>
                    <a:pt x="399" y="0"/>
                    <a:pt x="243" y="35"/>
                    <a:pt x="120" y="118"/>
                  </a:cubicBezTo>
                  <a:cubicBezTo>
                    <a:pt x="1" y="225"/>
                    <a:pt x="13" y="380"/>
                    <a:pt x="144" y="440"/>
                  </a:cubicBezTo>
                  <a:cubicBezTo>
                    <a:pt x="442" y="559"/>
                    <a:pt x="811" y="547"/>
                    <a:pt x="1132" y="630"/>
                  </a:cubicBezTo>
                  <a:cubicBezTo>
                    <a:pt x="1573" y="749"/>
                    <a:pt x="1989" y="916"/>
                    <a:pt x="2418" y="1095"/>
                  </a:cubicBezTo>
                  <a:cubicBezTo>
                    <a:pt x="2823" y="1273"/>
                    <a:pt x="3228" y="1452"/>
                    <a:pt x="3609" y="1666"/>
                  </a:cubicBezTo>
                  <a:cubicBezTo>
                    <a:pt x="3818" y="1782"/>
                    <a:pt x="4038" y="2012"/>
                    <a:pt x="4281" y="2012"/>
                  </a:cubicBezTo>
                  <a:cubicBezTo>
                    <a:pt x="4287" y="2012"/>
                    <a:pt x="4293" y="2012"/>
                    <a:pt x="4299" y="2011"/>
                  </a:cubicBezTo>
                  <a:cubicBezTo>
                    <a:pt x="4359" y="2011"/>
                    <a:pt x="4418" y="1964"/>
                    <a:pt x="4418" y="1892"/>
                  </a:cubicBezTo>
                  <a:cubicBezTo>
                    <a:pt x="4359" y="1297"/>
                    <a:pt x="2930" y="809"/>
                    <a:pt x="2466" y="618"/>
                  </a:cubicBezTo>
                  <a:cubicBezTo>
                    <a:pt x="2048" y="433"/>
                    <a:pt x="1195" y="0"/>
                    <a:pt x="5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58"/>
            <p:cNvSpPr/>
            <p:nvPr/>
          </p:nvSpPr>
          <p:spPr>
            <a:xfrm>
              <a:off x="4125800" y="2884425"/>
              <a:ext cx="3000" cy="2400"/>
            </a:xfrm>
            <a:custGeom>
              <a:avLst/>
              <a:gdLst/>
              <a:ahLst/>
              <a:cxnLst/>
              <a:rect l="l" t="t" r="r" b="b"/>
              <a:pathLst>
                <a:path w="120" h="96" extrusionOk="0">
                  <a:moveTo>
                    <a:pt x="60" y="0"/>
                  </a:moveTo>
                  <a:cubicBezTo>
                    <a:pt x="1" y="0"/>
                    <a:pt x="1" y="95"/>
                    <a:pt x="60" y="95"/>
                  </a:cubicBezTo>
                  <a:cubicBezTo>
                    <a:pt x="120" y="95"/>
                    <a:pt x="120"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58"/>
            <p:cNvSpPr/>
            <p:nvPr/>
          </p:nvSpPr>
          <p:spPr>
            <a:xfrm>
              <a:off x="4127000" y="2885375"/>
              <a:ext cx="36925" cy="65650"/>
            </a:xfrm>
            <a:custGeom>
              <a:avLst/>
              <a:gdLst/>
              <a:ahLst/>
              <a:cxnLst/>
              <a:rect l="l" t="t" r="r" b="b"/>
              <a:pathLst>
                <a:path w="1477" h="2626" extrusionOk="0">
                  <a:moveTo>
                    <a:pt x="5" y="1"/>
                  </a:moveTo>
                  <a:cubicBezTo>
                    <a:pt x="3" y="1"/>
                    <a:pt x="0" y="4"/>
                    <a:pt x="0" y="10"/>
                  </a:cubicBezTo>
                  <a:cubicBezTo>
                    <a:pt x="6" y="4"/>
                    <a:pt x="6" y="1"/>
                    <a:pt x="5" y="1"/>
                  </a:cubicBezTo>
                  <a:close/>
                  <a:moveTo>
                    <a:pt x="0" y="10"/>
                  </a:moveTo>
                  <a:cubicBezTo>
                    <a:pt x="48" y="260"/>
                    <a:pt x="36" y="486"/>
                    <a:pt x="107" y="724"/>
                  </a:cubicBezTo>
                  <a:cubicBezTo>
                    <a:pt x="191" y="962"/>
                    <a:pt x="334" y="1165"/>
                    <a:pt x="465" y="1379"/>
                  </a:cubicBezTo>
                  <a:cubicBezTo>
                    <a:pt x="584" y="1581"/>
                    <a:pt x="715" y="1784"/>
                    <a:pt x="822" y="1986"/>
                  </a:cubicBezTo>
                  <a:cubicBezTo>
                    <a:pt x="929" y="2200"/>
                    <a:pt x="953" y="2439"/>
                    <a:pt x="1119" y="2605"/>
                  </a:cubicBezTo>
                  <a:cubicBezTo>
                    <a:pt x="1138" y="2619"/>
                    <a:pt x="1159" y="2626"/>
                    <a:pt x="1178" y="2626"/>
                  </a:cubicBezTo>
                  <a:cubicBezTo>
                    <a:pt x="1208" y="2626"/>
                    <a:pt x="1236" y="2610"/>
                    <a:pt x="1250" y="2581"/>
                  </a:cubicBezTo>
                  <a:cubicBezTo>
                    <a:pt x="1477" y="2224"/>
                    <a:pt x="1167" y="1724"/>
                    <a:pt x="965" y="1415"/>
                  </a:cubicBezTo>
                  <a:cubicBezTo>
                    <a:pt x="810" y="1165"/>
                    <a:pt x="631" y="926"/>
                    <a:pt x="465" y="700"/>
                  </a:cubicBezTo>
                  <a:cubicBezTo>
                    <a:pt x="310" y="486"/>
                    <a:pt x="60" y="236"/>
                    <a:pt x="0" y="1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58"/>
            <p:cNvSpPr/>
            <p:nvPr/>
          </p:nvSpPr>
          <p:spPr>
            <a:xfrm>
              <a:off x="4111800" y="2960275"/>
              <a:ext cx="64325" cy="160850"/>
            </a:xfrm>
            <a:custGeom>
              <a:avLst/>
              <a:gdLst/>
              <a:ahLst/>
              <a:cxnLst/>
              <a:rect l="l" t="t" r="r" b="b"/>
              <a:pathLst>
                <a:path w="2573" h="6434" extrusionOk="0">
                  <a:moveTo>
                    <a:pt x="2024" y="1"/>
                  </a:moveTo>
                  <a:cubicBezTo>
                    <a:pt x="1992" y="1"/>
                    <a:pt x="1961" y="24"/>
                    <a:pt x="1954" y="62"/>
                  </a:cubicBezTo>
                  <a:cubicBezTo>
                    <a:pt x="1858" y="812"/>
                    <a:pt x="1894" y="1550"/>
                    <a:pt x="1715" y="2288"/>
                  </a:cubicBezTo>
                  <a:cubicBezTo>
                    <a:pt x="1549" y="2979"/>
                    <a:pt x="1251" y="3431"/>
                    <a:pt x="787" y="3955"/>
                  </a:cubicBezTo>
                  <a:cubicBezTo>
                    <a:pt x="191" y="4622"/>
                    <a:pt x="1" y="5443"/>
                    <a:pt x="227" y="6336"/>
                  </a:cubicBezTo>
                  <a:cubicBezTo>
                    <a:pt x="240" y="6400"/>
                    <a:pt x="294" y="6433"/>
                    <a:pt x="349" y="6433"/>
                  </a:cubicBezTo>
                  <a:cubicBezTo>
                    <a:pt x="396" y="6433"/>
                    <a:pt x="443" y="6409"/>
                    <a:pt x="465" y="6360"/>
                  </a:cubicBezTo>
                  <a:cubicBezTo>
                    <a:pt x="763" y="5872"/>
                    <a:pt x="549" y="5241"/>
                    <a:pt x="846" y="4741"/>
                  </a:cubicBezTo>
                  <a:cubicBezTo>
                    <a:pt x="1144" y="4265"/>
                    <a:pt x="1620" y="3931"/>
                    <a:pt x="1870" y="3419"/>
                  </a:cubicBezTo>
                  <a:cubicBezTo>
                    <a:pt x="2335" y="2491"/>
                    <a:pt x="2573" y="978"/>
                    <a:pt x="2073" y="26"/>
                  </a:cubicBezTo>
                  <a:cubicBezTo>
                    <a:pt x="2060" y="8"/>
                    <a:pt x="2042" y="1"/>
                    <a:pt x="20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58"/>
            <p:cNvSpPr/>
            <p:nvPr/>
          </p:nvSpPr>
          <p:spPr>
            <a:xfrm>
              <a:off x="4117775" y="3134550"/>
              <a:ext cx="45650" cy="92075"/>
            </a:xfrm>
            <a:custGeom>
              <a:avLst/>
              <a:gdLst/>
              <a:ahLst/>
              <a:cxnLst/>
              <a:rect l="l" t="t" r="r" b="b"/>
              <a:pathLst>
                <a:path w="1826" h="3683" extrusionOk="0">
                  <a:moveTo>
                    <a:pt x="105" y="1"/>
                  </a:moveTo>
                  <a:cubicBezTo>
                    <a:pt x="63" y="1"/>
                    <a:pt x="24" y="27"/>
                    <a:pt x="24" y="80"/>
                  </a:cubicBezTo>
                  <a:cubicBezTo>
                    <a:pt x="0" y="1354"/>
                    <a:pt x="143" y="3199"/>
                    <a:pt x="1655" y="3675"/>
                  </a:cubicBezTo>
                  <a:cubicBezTo>
                    <a:pt x="1666" y="3680"/>
                    <a:pt x="1678" y="3682"/>
                    <a:pt x="1689" y="3682"/>
                  </a:cubicBezTo>
                  <a:cubicBezTo>
                    <a:pt x="1761" y="3682"/>
                    <a:pt x="1826" y="3591"/>
                    <a:pt x="1774" y="3509"/>
                  </a:cubicBezTo>
                  <a:cubicBezTo>
                    <a:pt x="1429" y="2997"/>
                    <a:pt x="893" y="2675"/>
                    <a:pt x="619" y="2104"/>
                  </a:cubicBezTo>
                  <a:cubicBezTo>
                    <a:pt x="322" y="1485"/>
                    <a:pt x="238" y="746"/>
                    <a:pt x="202" y="91"/>
                  </a:cubicBezTo>
                  <a:cubicBezTo>
                    <a:pt x="196" y="30"/>
                    <a:pt x="149"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58"/>
            <p:cNvSpPr/>
            <p:nvPr/>
          </p:nvSpPr>
          <p:spPr>
            <a:xfrm>
              <a:off x="4170150" y="3230875"/>
              <a:ext cx="130250" cy="82325"/>
            </a:xfrm>
            <a:custGeom>
              <a:avLst/>
              <a:gdLst/>
              <a:ahLst/>
              <a:cxnLst/>
              <a:rect l="l" t="t" r="r" b="b"/>
              <a:pathLst>
                <a:path w="5210" h="3293" extrusionOk="0">
                  <a:moveTo>
                    <a:pt x="60" y="1"/>
                  </a:moveTo>
                  <a:cubicBezTo>
                    <a:pt x="48" y="1"/>
                    <a:pt x="1" y="37"/>
                    <a:pt x="36" y="60"/>
                  </a:cubicBezTo>
                  <a:cubicBezTo>
                    <a:pt x="786" y="715"/>
                    <a:pt x="1656" y="1263"/>
                    <a:pt x="2501" y="1799"/>
                  </a:cubicBezTo>
                  <a:cubicBezTo>
                    <a:pt x="3346" y="2334"/>
                    <a:pt x="4203" y="2954"/>
                    <a:pt x="5132" y="3287"/>
                  </a:cubicBezTo>
                  <a:cubicBezTo>
                    <a:pt x="5140" y="3291"/>
                    <a:pt x="5147" y="3292"/>
                    <a:pt x="5154" y="3292"/>
                  </a:cubicBezTo>
                  <a:cubicBezTo>
                    <a:pt x="5189" y="3292"/>
                    <a:pt x="5210" y="3246"/>
                    <a:pt x="5180" y="3216"/>
                  </a:cubicBezTo>
                  <a:cubicBezTo>
                    <a:pt x="4430" y="2596"/>
                    <a:pt x="3572" y="2132"/>
                    <a:pt x="2763" y="1596"/>
                  </a:cubicBezTo>
                  <a:cubicBezTo>
                    <a:pt x="1894" y="1013"/>
                    <a:pt x="1025" y="418"/>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58"/>
            <p:cNvSpPr/>
            <p:nvPr/>
          </p:nvSpPr>
          <p:spPr>
            <a:xfrm>
              <a:off x="4316000" y="3320175"/>
              <a:ext cx="7775" cy="925"/>
            </a:xfrm>
            <a:custGeom>
              <a:avLst/>
              <a:gdLst/>
              <a:ahLst/>
              <a:cxnLst/>
              <a:rect l="l" t="t" r="r" b="b"/>
              <a:pathLst>
                <a:path w="311" h="37" extrusionOk="0">
                  <a:moveTo>
                    <a:pt x="36" y="1"/>
                  </a:moveTo>
                  <a:cubicBezTo>
                    <a:pt x="1" y="1"/>
                    <a:pt x="1" y="36"/>
                    <a:pt x="36" y="36"/>
                  </a:cubicBezTo>
                  <a:lnTo>
                    <a:pt x="298" y="36"/>
                  </a:lnTo>
                  <a:cubicBezTo>
                    <a:pt x="310" y="36"/>
                    <a:pt x="310"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58"/>
            <p:cNvSpPr/>
            <p:nvPr/>
          </p:nvSpPr>
          <p:spPr>
            <a:xfrm>
              <a:off x="4315500" y="3319850"/>
              <a:ext cx="18675" cy="6125"/>
            </a:xfrm>
            <a:custGeom>
              <a:avLst/>
              <a:gdLst/>
              <a:ahLst/>
              <a:cxnLst/>
              <a:rect l="l" t="t" r="r" b="b"/>
              <a:pathLst>
                <a:path w="747" h="245" extrusionOk="0">
                  <a:moveTo>
                    <a:pt x="53" y="0"/>
                  </a:moveTo>
                  <a:cubicBezTo>
                    <a:pt x="7" y="0"/>
                    <a:pt x="0" y="51"/>
                    <a:pt x="33" y="61"/>
                  </a:cubicBezTo>
                  <a:cubicBezTo>
                    <a:pt x="152" y="85"/>
                    <a:pt x="294" y="121"/>
                    <a:pt x="402" y="169"/>
                  </a:cubicBezTo>
                  <a:cubicBezTo>
                    <a:pt x="473" y="180"/>
                    <a:pt x="509" y="228"/>
                    <a:pt x="568" y="240"/>
                  </a:cubicBezTo>
                  <a:cubicBezTo>
                    <a:pt x="582" y="243"/>
                    <a:pt x="596" y="245"/>
                    <a:pt x="610" y="245"/>
                  </a:cubicBezTo>
                  <a:cubicBezTo>
                    <a:pt x="643" y="245"/>
                    <a:pt x="674" y="236"/>
                    <a:pt x="699" y="228"/>
                  </a:cubicBezTo>
                  <a:cubicBezTo>
                    <a:pt x="735" y="228"/>
                    <a:pt x="747" y="169"/>
                    <a:pt x="723" y="145"/>
                  </a:cubicBezTo>
                  <a:cubicBezTo>
                    <a:pt x="687" y="121"/>
                    <a:pt x="640" y="85"/>
                    <a:pt x="616" y="73"/>
                  </a:cubicBezTo>
                  <a:cubicBezTo>
                    <a:pt x="596" y="69"/>
                    <a:pt x="576" y="68"/>
                    <a:pt x="556" y="68"/>
                  </a:cubicBezTo>
                  <a:cubicBezTo>
                    <a:pt x="517" y="68"/>
                    <a:pt x="477" y="73"/>
                    <a:pt x="437" y="73"/>
                  </a:cubicBezTo>
                  <a:cubicBezTo>
                    <a:pt x="318" y="61"/>
                    <a:pt x="187" y="14"/>
                    <a:pt x="68" y="2"/>
                  </a:cubicBezTo>
                  <a:cubicBezTo>
                    <a:pt x="63" y="1"/>
                    <a:pt x="58"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58"/>
            <p:cNvSpPr/>
            <p:nvPr/>
          </p:nvSpPr>
          <p:spPr>
            <a:xfrm>
              <a:off x="4336650" y="3327300"/>
              <a:ext cx="147250" cy="28825"/>
            </a:xfrm>
            <a:custGeom>
              <a:avLst/>
              <a:gdLst/>
              <a:ahLst/>
              <a:cxnLst/>
              <a:rect l="l" t="t" r="r" b="b"/>
              <a:pathLst>
                <a:path w="5890" h="1153" extrusionOk="0">
                  <a:moveTo>
                    <a:pt x="174" y="1"/>
                  </a:moveTo>
                  <a:cubicBezTo>
                    <a:pt x="73" y="1"/>
                    <a:pt x="1" y="135"/>
                    <a:pt x="115" y="192"/>
                  </a:cubicBezTo>
                  <a:cubicBezTo>
                    <a:pt x="1032" y="716"/>
                    <a:pt x="2318" y="1073"/>
                    <a:pt x="3378" y="1144"/>
                  </a:cubicBezTo>
                  <a:cubicBezTo>
                    <a:pt x="3463" y="1149"/>
                    <a:pt x="3555" y="1152"/>
                    <a:pt x="3650" y="1152"/>
                  </a:cubicBezTo>
                  <a:cubicBezTo>
                    <a:pt x="4482" y="1152"/>
                    <a:pt x="5611" y="943"/>
                    <a:pt x="5878" y="121"/>
                  </a:cubicBezTo>
                  <a:cubicBezTo>
                    <a:pt x="5890" y="73"/>
                    <a:pt x="5842" y="25"/>
                    <a:pt x="5795" y="25"/>
                  </a:cubicBezTo>
                  <a:cubicBezTo>
                    <a:pt x="5354" y="61"/>
                    <a:pt x="5056" y="311"/>
                    <a:pt x="4640" y="466"/>
                  </a:cubicBezTo>
                  <a:cubicBezTo>
                    <a:pt x="4241" y="612"/>
                    <a:pt x="3826" y="678"/>
                    <a:pt x="3415" y="678"/>
                  </a:cubicBezTo>
                  <a:cubicBezTo>
                    <a:pt x="3323" y="678"/>
                    <a:pt x="3231" y="675"/>
                    <a:pt x="3139" y="668"/>
                  </a:cubicBezTo>
                  <a:cubicBezTo>
                    <a:pt x="2092" y="621"/>
                    <a:pt x="1199" y="144"/>
                    <a:pt x="187" y="1"/>
                  </a:cubicBezTo>
                  <a:cubicBezTo>
                    <a:pt x="182" y="1"/>
                    <a:pt x="178"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58"/>
            <p:cNvSpPr/>
            <p:nvPr/>
          </p:nvSpPr>
          <p:spPr>
            <a:xfrm>
              <a:off x="4493400" y="3309600"/>
              <a:ext cx="38275" cy="16000"/>
            </a:xfrm>
            <a:custGeom>
              <a:avLst/>
              <a:gdLst/>
              <a:ahLst/>
              <a:cxnLst/>
              <a:rect l="l" t="t" r="r" b="b"/>
              <a:pathLst>
                <a:path w="1531" h="640" extrusionOk="0">
                  <a:moveTo>
                    <a:pt x="1254" y="1"/>
                  </a:moveTo>
                  <a:cubicBezTo>
                    <a:pt x="1238" y="1"/>
                    <a:pt x="1221" y="3"/>
                    <a:pt x="1203" y="7"/>
                  </a:cubicBezTo>
                  <a:cubicBezTo>
                    <a:pt x="1001" y="67"/>
                    <a:pt x="810" y="162"/>
                    <a:pt x="608" y="245"/>
                  </a:cubicBezTo>
                  <a:cubicBezTo>
                    <a:pt x="406" y="340"/>
                    <a:pt x="215" y="519"/>
                    <a:pt x="1" y="590"/>
                  </a:cubicBezTo>
                  <a:cubicBezTo>
                    <a:pt x="1" y="590"/>
                    <a:pt x="1" y="602"/>
                    <a:pt x="25" y="614"/>
                  </a:cubicBezTo>
                  <a:cubicBezTo>
                    <a:pt x="139" y="627"/>
                    <a:pt x="240" y="640"/>
                    <a:pt x="344" y="640"/>
                  </a:cubicBezTo>
                  <a:cubicBezTo>
                    <a:pt x="434" y="640"/>
                    <a:pt x="526" y="630"/>
                    <a:pt x="632" y="602"/>
                  </a:cubicBezTo>
                  <a:cubicBezTo>
                    <a:pt x="870" y="543"/>
                    <a:pt x="1084" y="436"/>
                    <a:pt x="1310" y="376"/>
                  </a:cubicBezTo>
                  <a:cubicBezTo>
                    <a:pt x="1531" y="321"/>
                    <a:pt x="1455" y="1"/>
                    <a:pt x="12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58"/>
            <p:cNvSpPr/>
            <p:nvPr/>
          </p:nvSpPr>
          <p:spPr>
            <a:xfrm>
              <a:off x="4554050" y="3130275"/>
              <a:ext cx="213225" cy="170125"/>
            </a:xfrm>
            <a:custGeom>
              <a:avLst/>
              <a:gdLst/>
              <a:ahLst/>
              <a:cxnLst/>
              <a:rect l="l" t="t" r="r" b="b"/>
              <a:pathLst>
                <a:path w="8529" h="6805" extrusionOk="0">
                  <a:moveTo>
                    <a:pt x="8445" y="1"/>
                  </a:moveTo>
                  <a:cubicBezTo>
                    <a:pt x="7802" y="24"/>
                    <a:pt x="7255" y="489"/>
                    <a:pt x="6778" y="882"/>
                  </a:cubicBezTo>
                  <a:cubicBezTo>
                    <a:pt x="6088" y="1453"/>
                    <a:pt x="5481" y="2120"/>
                    <a:pt x="4778" y="2679"/>
                  </a:cubicBezTo>
                  <a:cubicBezTo>
                    <a:pt x="3183" y="3989"/>
                    <a:pt x="1540" y="5144"/>
                    <a:pt x="75" y="6597"/>
                  </a:cubicBezTo>
                  <a:cubicBezTo>
                    <a:pt x="1" y="6690"/>
                    <a:pt x="79" y="6805"/>
                    <a:pt x="174" y="6805"/>
                  </a:cubicBezTo>
                  <a:cubicBezTo>
                    <a:pt x="200" y="6805"/>
                    <a:pt x="228" y="6796"/>
                    <a:pt x="254" y="6775"/>
                  </a:cubicBezTo>
                  <a:cubicBezTo>
                    <a:pt x="1790" y="5585"/>
                    <a:pt x="3314" y="4382"/>
                    <a:pt x="4826" y="3191"/>
                  </a:cubicBezTo>
                  <a:cubicBezTo>
                    <a:pt x="5433" y="2715"/>
                    <a:pt x="5969" y="2167"/>
                    <a:pt x="6540" y="1644"/>
                  </a:cubicBezTo>
                  <a:cubicBezTo>
                    <a:pt x="7147" y="1096"/>
                    <a:pt x="7909" y="703"/>
                    <a:pt x="8493" y="120"/>
                  </a:cubicBezTo>
                  <a:cubicBezTo>
                    <a:pt x="8529" y="84"/>
                    <a:pt x="8505" y="1"/>
                    <a:pt x="84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58"/>
            <p:cNvSpPr/>
            <p:nvPr/>
          </p:nvSpPr>
          <p:spPr>
            <a:xfrm>
              <a:off x="4780650" y="3094200"/>
              <a:ext cx="29475" cy="28075"/>
            </a:xfrm>
            <a:custGeom>
              <a:avLst/>
              <a:gdLst/>
              <a:ahLst/>
              <a:cxnLst/>
              <a:rect l="l" t="t" r="r" b="b"/>
              <a:pathLst>
                <a:path w="1179" h="1123" extrusionOk="0">
                  <a:moveTo>
                    <a:pt x="907" y="1"/>
                  </a:moveTo>
                  <a:cubicBezTo>
                    <a:pt x="854" y="1"/>
                    <a:pt x="797" y="37"/>
                    <a:pt x="774" y="98"/>
                  </a:cubicBezTo>
                  <a:cubicBezTo>
                    <a:pt x="750" y="181"/>
                    <a:pt x="750" y="277"/>
                    <a:pt x="715" y="360"/>
                  </a:cubicBezTo>
                  <a:cubicBezTo>
                    <a:pt x="691" y="467"/>
                    <a:pt x="596" y="551"/>
                    <a:pt x="524" y="646"/>
                  </a:cubicBezTo>
                  <a:cubicBezTo>
                    <a:pt x="453" y="741"/>
                    <a:pt x="346" y="801"/>
                    <a:pt x="250" y="872"/>
                  </a:cubicBezTo>
                  <a:cubicBezTo>
                    <a:pt x="167" y="943"/>
                    <a:pt x="96" y="1015"/>
                    <a:pt x="0" y="1098"/>
                  </a:cubicBezTo>
                  <a:cubicBezTo>
                    <a:pt x="0" y="1098"/>
                    <a:pt x="0" y="1122"/>
                    <a:pt x="24" y="1122"/>
                  </a:cubicBezTo>
                  <a:cubicBezTo>
                    <a:pt x="155" y="1110"/>
                    <a:pt x="286" y="1110"/>
                    <a:pt x="405" y="1051"/>
                  </a:cubicBezTo>
                  <a:cubicBezTo>
                    <a:pt x="548" y="979"/>
                    <a:pt x="703" y="896"/>
                    <a:pt x="822" y="777"/>
                  </a:cubicBezTo>
                  <a:cubicBezTo>
                    <a:pt x="1000" y="598"/>
                    <a:pt x="1179" y="265"/>
                    <a:pt x="989" y="39"/>
                  </a:cubicBezTo>
                  <a:cubicBezTo>
                    <a:pt x="967" y="13"/>
                    <a:pt x="938" y="1"/>
                    <a:pt x="9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58"/>
            <p:cNvSpPr/>
            <p:nvPr/>
          </p:nvSpPr>
          <p:spPr>
            <a:xfrm>
              <a:off x="4750875" y="2940425"/>
              <a:ext cx="52125" cy="152975"/>
            </a:xfrm>
            <a:custGeom>
              <a:avLst/>
              <a:gdLst/>
              <a:ahLst/>
              <a:cxnLst/>
              <a:rect l="l" t="t" r="r" b="b"/>
              <a:pathLst>
                <a:path w="2085" h="6119" extrusionOk="0">
                  <a:moveTo>
                    <a:pt x="154" y="1"/>
                  </a:moveTo>
                  <a:cubicBezTo>
                    <a:pt x="127" y="1"/>
                    <a:pt x="93" y="23"/>
                    <a:pt x="84" y="58"/>
                  </a:cubicBezTo>
                  <a:cubicBezTo>
                    <a:pt x="1" y="558"/>
                    <a:pt x="263" y="1082"/>
                    <a:pt x="334" y="1570"/>
                  </a:cubicBezTo>
                  <a:cubicBezTo>
                    <a:pt x="417" y="2142"/>
                    <a:pt x="477" y="2725"/>
                    <a:pt x="632" y="3285"/>
                  </a:cubicBezTo>
                  <a:cubicBezTo>
                    <a:pt x="751" y="3773"/>
                    <a:pt x="977" y="4213"/>
                    <a:pt x="1191" y="4654"/>
                  </a:cubicBezTo>
                  <a:cubicBezTo>
                    <a:pt x="1429" y="5130"/>
                    <a:pt x="1572" y="5701"/>
                    <a:pt x="1906" y="6118"/>
                  </a:cubicBezTo>
                  <a:cubicBezTo>
                    <a:pt x="1906" y="6106"/>
                    <a:pt x="1941" y="6094"/>
                    <a:pt x="1941" y="6082"/>
                  </a:cubicBezTo>
                  <a:cubicBezTo>
                    <a:pt x="2084" y="5666"/>
                    <a:pt x="1882" y="5285"/>
                    <a:pt x="1727" y="4892"/>
                  </a:cubicBezTo>
                  <a:cubicBezTo>
                    <a:pt x="1477" y="4285"/>
                    <a:pt x="1167" y="3689"/>
                    <a:pt x="1013" y="3046"/>
                  </a:cubicBezTo>
                  <a:cubicBezTo>
                    <a:pt x="822" y="2189"/>
                    <a:pt x="941" y="594"/>
                    <a:pt x="179" y="10"/>
                  </a:cubicBezTo>
                  <a:cubicBezTo>
                    <a:pt x="173" y="4"/>
                    <a:pt x="16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58"/>
            <p:cNvSpPr/>
            <p:nvPr/>
          </p:nvSpPr>
          <p:spPr>
            <a:xfrm>
              <a:off x="4722000" y="2866500"/>
              <a:ext cx="33675" cy="56775"/>
            </a:xfrm>
            <a:custGeom>
              <a:avLst/>
              <a:gdLst/>
              <a:ahLst/>
              <a:cxnLst/>
              <a:rect l="l" t="t" r="r" b="b"/>
              <a:pathLst>
                <a:path w="1347" h="2271" extrusionOk="0">
                  <a:moveTo>
                    <a:pt x="79" y="1"/>
                  </a:moveTo>
                  <a:cubicBezTo>
                    <a:pt x="65" y="1"/>
                    <a:pt x="51" y="1"/>
                    <a:pt x="36" y="3"/>
                  </a:cubicBezTo>
                  <a:cubicBezTo>
                    <a:pt x="13" y="3"/>
                    <a:pt x="1" y="38"/>
                    <a:pt x="13" y="62"/>
                  </a:cubicBezTo>
                  <a:cubicBezTo>
                    <a:pt x="132" y="419"/>
                    <a:pt x="453" y="693"/>
                    <a:pt x="620" y="1027"/>
                  </a:cubicBezTo>
                  <a:cubicBezTo>
                    <a:pt x="798" y="1408"/>
                    <a:pt x="846" y="1896"/>
                    <a:pt x="1072" y="2217"/>
                  </a:cubicBezTo>
                  <a:cubicBezTo>
                    <a:pt x="1090" y="2253"/>
                    <a:pt x="1117" y="2271"/>
                    <a:pt x="1141" y="2271"/>
                  </a:cubicBezTo>
                  <a:cubicBezTo>
                    <a:pt x="1165" y="2271"/>
                    <a:pt x="1185" y="2253"/>
                    <a:pt x="1191" y="2217"/>
                  </a:cubicBezTo>
                  <a:cubicBezTo>
                    <a:pt x="1346" y="1824"/>
                    <a:pt x="1049" y="1193"/>
                    <a:pt x="894" y="824"/>
                  </a:cubicBezTo>
                  <a:cubicBezTo>
                    <a:pt x="744" y="502"/>
                    <a:pt x="494"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58"/>
            <p:cNvSpPr/>
            <p:nvPr/>
          </p:nvSpPr>
          <p:spPr>
            <a:xfrm>
              <a:off x="4615950" y="2802400"/>
              <a:ext cx="95950" cy="62050"/>
            </a:xfrm>
            <a:custGeom>
              <a:avLst/>
              <a:gdLst/>
              <a:ahLst/>
              <a:cxnLst/>
              <a:rect l="l" t="t" r="r" b="b"/>
              <a:pathLst>
                <a:path w="3838" h="2482" extrusionOk="0">
                  <a:moveTo>
                    <a:pt x="234" y="0"/>
                  </a:moveTo>
                  <a:cubicBezTo>
                    <a:pt x="110" y="0"/>
                    <a:pt x="0" y="148"/>
                    <a:pt x="123" y="245"/>
                  </a:cubicBezTo>
                  <a:cubicBezTo>
                    <a:pt x="1219" y="1221"/>
                    <a:pt x="2754" y="1424"/>
                    <a:pt x="3814" y="2471"/>
                  </a:cubicBezTo>
                  <a:cubicBezTo>
                    <a:pt x="3818" y="2478"/>
                    <a:pt x="3821" y="2481"/>
                    <a:pt x="3824" y="2481"/>
                  </a:cubicBezTo>
                  <a:cubicBezTo>
                    <a:pt x="3832" y="2481"/>
                    <a:pt x="3838" y="2464"/>
                    <a:pt x="3838" y="2448"/>
                  </a:cubicBezTo>
                  <a:cubicBezTo>
                    <a:pt x="2993" y="1221"/>
                    <a:pt x="1230" y="1245"/>
                    <a:pt x="361" y="66"/>
                  </a:cubicBezTo>
                  <a:cubicBezTo>
                    <a:pt x="324" y="19"/>
                    <a:pt x="278"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58"/>
            <p:cNvSpPr/>
            <p:nvPr/>
          </p:nvSpPr>
          <p:spPr>
            <a:xfrm>
              <a:off x="4613950" y="2755800"/>
              <a:ext cx="14625" cy="47325"/>
            </a:xfrm>
            <a:custGeom>
              <a:avLst/>
              <a:gdLst/>
              <a:ahLst/>
              <a:cxnLst/>
              <a:rect l="l" t="t" r="r" b="b"/>
              <a:pathLst>
                <a:path w="585" h="1893" extrusionOk="0">
                  <a:moveTo>
                    <a:pt x="486" y="0"/>
                  </a:moveTo>
                  <a:cubicBezTo>
                    <a:pt x="478" y="0"/>
                    <a:pt x="470" y="4"/>
                    <a:pt x="465" y="13"/>
                  </a:cubicBezTo>
                  <a:cubicBezTo>
                    <a:pt x="418" y="204"/>
                    <a:pt x="275" y="323"/>
                    <a:pt x="203" y="502"/>
                  </a:cubicBezTo>
                  <a:cubicBezTo>
                    <a:pt x="120" y="656"/>
                    <a:pt x="108" y="811"/>
                    <a:pt x="96" y="978"/>
                  </a:cubicBezTo>
                  <a:cubicBezTo>
                    <a:pt x="48" y="1311"/>
                    <a:pt x="1" y="1633"/>
                    <a:pt x="263" y="1871"/>
                  </a:cubicBezTo>
                  <a:cubicBezTo>
                    <a:pt x="279" y="1879"/>
                    <a:pt x="301" y="1893"/>
                    <a:pt x="313" y="1893"/>
                  </a:cubicBezTo>
                  <a:cubicBezTo>
                    <a:pt x="319" y="1893"/>
                    <a:pt x="322" y="1890"/>
                    <a:pt x="322" y="1883"/>
                  </a:cubicBezTo>
                  <a:cubicBezTo>
                    <a:pt x="501" y="1668"/>
                    <a:pt x="501" y="1430"/>
                    <a:pt x="525" y="1145"/>
                  </a:cubicBezTo>
                  <a:cubicBezTo>
                    <a:pt x="537" y="978"/>
                    <a:pt x="584" y="835"/>
                    <a:pt x="584" y="668"/>
                  </a:cubicBezTo>
                  <a:cubicBezTo>
                    <a:pt x="584" y="454"/>
                    <a:pt x="477" y="216"/>
                    <a:pt x="513" y="25"/>
                  </a:cubicBezTo>
                  <a:cubicBezTo>
                    <a:pt x="513" y="11"/>
                    <a:pt x="499" y="0"/>
                    <a:pt x="4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58"/>
            <p:cNvSpPr/>
            <p:nvPr/>
          </p:nvSpPr>
          <p:spPr>
            <a:xfrm>
              <a:off x="4626450" y="2662050"/>
              <a:ext cx="97950" cy="81600"/>
            </a:xfrm>
            <a:custGeom>
              <a:avLst/>
              <a:gdLst/>
              <a:ahLst/>
              <a:cxnLst/>
              <a:rect l="l" t="t" r="r" b="b"/>
              <a:pathLst>
                <a:path w="3918" h="3264" extrusionOk="0">
                  <a:moveTo>
                    <a:pt x="3585" y="1"/>
                  </a:moveTo>
                  <a:cubicBezTo>
                    <a:pt x="3329" y="1"/>
                    <a:pt x="3054" y="149"/>
                    <a:pt x="2811" y="227"/>
                  </a:cubicBezTo>
                  <a:cubicBezTo>
                    <a:pt x="2287" y="382"/>
                    <a:pt x="1751" y="561"/>
                    <a:pt x="1275" y="835"/>
                  </a:cubicBezTo>
                  <a:cubicBezTo>
                    <a:pt x="251" y="1394"/>
                    <a:pt x="191" y="2204"/>
                    <a:pt x="1" y="3263"/>
                  </a:cubicBezTo>
                  <a:lnTo>
                    <a:pt x="25" y="3263"/>
                  </a:lnTo>
                  <a:cubicBezTo>
                    <a:pt x="263" y="2859"/>
                    <a:pt x="334" y="2382"/>
                    <a:pt x="584" y="1978"/>
                  </a:cubicBezTo>
                  <a:cubicBezTo>
                    <a:pt x="918" y="1442"/>
                    <a:pt x="1442" y="1156"/>
                    <a:pt x="2013" y="954"/>
                  </a:cubicBezTo>
                  <a:cubicBezTo>
                    <a:pt x="2513" y="775"/>
                    <a:pt x="3704" y="704"/>
                    <a:pt x="3906" y="168"/>
                  </a:cubicBezTo>
                  <a:cubicBezTo>
                    <a:pt x="3918" y="132"/>
                    <a:pt x="3894" y="84"/>
                    <a:pt x="3858" y="73"/>
                  </a:cubicBezTo>
                  <a:cubicBezTo>
                    <a:pt x="3772" y="21"/>
                    <a:pt x="3680" y="1"/>
                    <a:pt x="35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58"/>
            <p:cNvSpPr/>
            <p:nvPr/>
          </p:nvSpPr>
          <p:spPr>
            <a:xfrm>
              <a:off x="4728250" y="2666525"/>
              <a:ext cx="24925" cy="11975"/>
            </a:xfrm>
            <a:custGeom>
              <a:avLst/>
              <a:gdLst/>
              <a:ahLst/>
              <a:cxnLst/>
              <a:rect l="l" t="t" r="r" b="b"/>
              <a:pathLst>
                <a:path w="997" h="479" extrusionOk="0">
                  <a:moveTo>
                    <a:pt x="72" y="1"/>
                  </a:moveTo>
                  <a:cubicBezTo>
                    <a:pt x="37" y="1"/>
                    <a:pt x="1" y="72"/>
                    <a:pt x="48" y="108"/>
                  </a:cubicBezTo>
                  <a:cubicBezTo>
                    <a:pt x="191" y="167"/>
                    <a:pt x="346" y="239"/>
                    <a:pt x="489" y="298"/>
                  </a:cubicBezTo>
                  <a:cubicBezTo>
                    <a:pt x="632" y="358"/>
                    <a:pt x="763" y="441"/>
                    <a:pt x="906" y="477"/>
                  </a:cubicBezTo>
                  <a:cubicBezTo>
                    <a:pt x="910" y="478"/>
                    <a:pt x="914" y="478"/>
                    <a:pt x="918" y="478"/>
                  </a:cubicBezTo>
                  <a:cubicBezTo>
                    <a:pt x="961" y="478"/>
                    <a:pt x="997" y="425"/>
                    <a:pt x="953" y="382"/>
                  </a:cubicBezTo>
                  <a:cubicBezTo>
                    <a:pt x="727" y="167"/>
                    <a:pt x="358" y="108"/>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58"/>
            <p:cNvSpPr/>
            <p:nvPr/>
          </p:nvSpPr>
          <p:spPr>
            <a:xfrm>
              <a:off x="4767850" y="2680875"/>
              <a:ext cx="73750" cy="17925"/>
            </a:xfrm>
            <a:custGeom>
              <a:avLst/>
              <a:gdLst/>
              <a:ahLst/>
              <a:cxnLst/>
              <a:rect l="l" t="t" r="r" b="b"/>
              <a:pathLst>
                <a:path w="2950" h="717" extrusionOk="0">
                  <a:moveTo>
                    <a:pt x="385" y="1"/>
                  </a:moveTo>
                  <a:cubicBezTo>
                    <a:pt x="266" y="1"/>
                    <a:pt x="150" y="14"/>
                    <a:pt x="36" y="46"/>
                  </a:cubicBezTo>
                  <a:cubicBezTo>
                    <a:pt x="0" y="46"/>
                    <a:pt x="0" y="105"/>
                    <a:pt x="36" y="129"/>
                  </a:cubicBezTo>
                  <a:cubicBezTo>
                    <a:pt x="631" y="284"/>
                    <a:pt x="1227" y="582"/>
                    <a:pt x="1822" y="689"/>
                  </a:cubicBezTo>
                  <a:cubicBezTo>
                    <a:pt x="1922" y="707"/>
                    <a:pt x="2012" y="716"/>
                    <a:pt x="2094" y="716"/>
                  </a:cubicBezTo>
                  <a:cubicBezTo>
                    <a:pt x="2435" y="716"/>
                    <a:pt x="2651" y="562"/>
                    <a:pt x="2929" y="284"/>
                  </a:cubicBezTo>
                  <a:cubicBezTo>
                    <a:pt x="2949" y="254"/>
                    <a:pt x="2927" y="207"/>
                    <a:pt x="2891" y="207"/>
                  </a:cubicBezTo>
                  <a:cubicBezTo>
                    <a:pt x="2885" y="207"/>
                    <a:pt x="2877" y="209"/>
                    <a:pt x="2870" y="212"/>
                  </a:cubicBezTo>
                  <a:cubicBezTo>
                    <a:pt x="2681" y="316"/>
                    <a:pt x="2483" y="355"/>
                    <a:pt x="2279" y="355"/>
                  </a:cubicBezTo>
                  <a:cubicBezTo>
                    <a:pt x="1663" y="355"/>
                    <a:pt x="996" y="1"/>
                    <a:pt x="3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58"/>
            <p:cNvSpPr/>
            <p:nvPr/>
          </p:nvSpPr>
          <p:spPr>
            <a:xfrm>
              <a:off x="4827675" y="2587325"/>
              <a:ext cx="30375" cy="96350"/>
            </a:xfrm>
            <a:custGeom>
              <a:avLst/>
              <a:gdLst/>
              <a:ahLst/>
              <a:cxnLst/>
              <a:rect l="l" t="t" r="r" b="b"/>
              <a:pathLst>
                <a:path w="1215" h="3854" extrusionOk="0">
                  <a:moveTo>
                    <a:pt x="107" y="1"/>
                  </a:moveTo>
                  <a:cubicBezTo>
                    <a:pt x="95" y="1"/>
                    <a:pt x="84" y="1"/>
                    <a:pt x="72" y="2"/>
                  </a:cubicBezTo>
                  <a:cubicBezTo>
                    <a:pt x="24" y="2"/>
                    <a:pt x="0" y="37"/>
                    <a:pt x="12" y="85"/>
                  </a:cubicBezTo>
                  <a:cubicBezTo>
                    <a:pt x="143" y="335"/>
                    <a:pt x="346" y="514"/>
                    <a:pt x="477" y="776"/>
                  </a:cubicBezTo>
                  <a:cubicBezTo>
                    <a:pt x="655" y="1109"/>
                    <a:pt x="727" y="1514"/>
                    <a:pt x="751" y="1883"/>
                  </a:cubicBezTo>
                  <a:cubicBezTo>
                    <a:pt x="798" y="2478"/>
                    <a:pt x="774" y="3252"/>
                    <a:pt x="560" y="3812"/>
                  </a:cubicBezTo>
                  <a:cubicBezTo>
                    <a:pt x="560" y="3835"/>
                    <a:pt x="585" y="3853"/>
                    <a:pt x="610" y="3853"/>
                  </a:cubicBezTo>
                  <a:cubicBezTo>
                    <a:pt x="622" y="3853"/>
                    <a:pt x="635" y="3848"/>
                    <a:pt x="643" y="3835"/>
                  </a:cubicBezTo>
                  <a:cubicBezTo>
                    <a:pt x="1132" y="3157"/>
                    <a:pt x="1215" y="2395"/>
                    <a:pt x="1120" y="1573"/>
                  </a:cubicBezTo>
                  <a:cubicBezTo>
                    <a:pt x="1038" y="1035"/>
                    <a:pt x="794"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58"/>
            <p:cNvSpPr/>
            <p:nvPr/>
          </p:nvSpPr>
          <p:spPr>
            <a:xfrm>
              <a:off x="4771725" y="2516800"/>
              <a:ext cx="52125" cy="71150"/>
            </a:xfrm>
            <a:custGeom>
              <a:avLst/>
              <a:gdLst/>
              <a:ahLst/>
              <a:cxnLst/>
              <a:rect l="l" t="t" r="r" b="b"/>
              <a:pathLst>
                <a:path w="2085" h="2846" extrusionOk="0">
                  <a:moveTo>
                    <a:pt x="691" y="1"/>
                  </a:moveTo>
                  <a:cubicBezTo>
                    <a:pt x="441" y="1"/>
                    <a:pt x="0" y="132"/>
                    <a:pt x="60" y="465"/>
                  </a:cubicBezTo>
                  <a:cubicBezTo>
                    <a:pt x="60" y="501"/>
                    <a:pt x="107" y="513"/>
                    <a:pt x="143" y="513"/>
                  </a:cubicBezTo>
                  <a:cubicBezTo>
                    <a:pt x="322" y="477"/>
                    <a:pt x="441" y="322"/>
                    <a:pt x="619" y="239"/>
                  </a:cubicBezTo>
                  <a:cubicBezTo>
                    <a:pt x="711" y="195"/>
                    <a:pt x="807" y="174"/>
                    <a:pt x="903" y="174"/>
                  </a:cubicBezTo>
                  <a:cubicBezTo>
                    <a:pt x="1069" y="174"/>
                    <a:pt x="1234" y="237"/>
                    <a:pt x="1369" y="358"/>
                  </a:cubicBezTo>
                  <a:cubicBezTo>
                    <a:pt x="1774" y="739"/>
                    <a:pt x="1655" y="1251"/>
                    <a:pt x="1476" y="1692"/>
                  </a:cubicBezTo>
                  <a:cubicBezTo>
                    <a:pt x="1405" y="1882"/>
                    <a:pt x="1274" y="2168"/>
                    <a:pt x="1310" y="2370"/>
                  </a:cubicBezTo>
                  <a:cubicBezTo>
                    <a:pt x="1393" y="2644"/>
                    <a:pt x="1750" y="2787"/>
                    <a:pt x="1988" y="2835"/>
                  </a:cubicBezTo>
                  <a:cubicBezTo>
                    <a:pt x="2000" y="2842"/>
                    <a:pt x="2010" y="2845"/>
                    <a:pt x="2020" y="2845"/>
                  </a:cubicBezTo>
                  <a:cubicBezTo>
                    <a:pt x="2069" y="2845"/>
                    <a:pt x="2084" y="2754"/>
                    <a:pt x="2024" y="2704"/>
                  </a:cubicBezTo>
                  <a:cubicBezTo>
                    <a:pt x="1798" y="2561"/>
                    <a:pt x="1429" y="2406"/>
                    <a:pt x="1465" y="2084"/>
                  </a:cubicBezTo>
                  <a:cubicBezTo>
                    <a:pt x="1476" y="1906"/>
                    <a:pt x="1643" y="1715"/>
                    <a:pt x="1715" y="1549"/>
                  </a:cubicBezTo>
                  <a:cubicBezTo>
                    <a:pt x="1869" y="1227"/>
                    <a:pt x="1941" y="834"/>
                    <a:pt x="1750" y="513"/>
                  </a:cubicBezTo>
                  <a:cubicBezTo>
                    <a:pt x="1536" y="132"/>
                    <a:pt x="1095"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58"/>
            <p:cNvSpPr/>
            <p:nvPr/>
          </p:nvSpPr>
          <p:spPr>
            <a:xfrm>
              <a:off x="4743450" y="2520675"/>
              <a:ext cx="28000" cy="13275"/>
            </a:xfrm>
            <a:custGeom>
              <a:avLst/>
              <a:gdLst/>
              <a:ahLst/>
              <a:cxnLst/>
              <a:rect l="l" t="t" r="r" b="b"/>
              <a:pathLst>
                <a:path w="1120" h="531" extrusionOk="0">
                  <a:moveTo>
                    <a:pt x="107" y="1"/>
                  </a:moveTo>
                  <a:cubicBezTo>
                    <a:pt x="36" y="1"/>
                    <a:pt x="0" y="60"/>
                    <a:pt x="24" y="120"/>
                  </a:cubicBezTo>
                  <a:cubicBezTo>
                    <a:pt x="49" y="377"/>
                    <a:pt x="434" y="531"/>
                    <a:pt x="753" y="531"/>
                  </a:cubicBezTo>
                  <a:cubicBezTo>
                    <a:pt x="891" y="531"/>
                    <a:pt x="1016" y="502"/>
                    <a:pt x="1095" y="441"/>
                  </a:cubicBezTo>
                  <a:cubicBezTo>
                    <a:pt x="1119" y="429"/>
                    <a:pt x="1119" y="405"/>
                    <a:pt x="1095" y="382"/>
                  </a:cubicBezTo>
                  <a:cubicBezTo>
                    <a:pt x="1000" y="358"/>
                    <a:pt x="929" y="358"/>
                    <a:pt x="833" y="346"/>
                  </a:cubicBezTo>
                  <a:cubicBezTo>
                    <a:pt x="738" y="322"/>
                    <a:pt x="643" y="286"/>
                    <a:pt x="536" y="239"/>
                  </a:cubicBezTo>
                  <a:cubicBezTo>
                    <a:pt x="393" y="167"/>
                    <a:pt x="286" y="13"/>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58"/>
            <p:cNvSpPr/>
            <p:nvPr/>
          </p:nvSpPr>
          <p:spPr>
            <a:xfrm>
              <a:off x="4521950" y="2329975"/>
              <a:ext cx="235800" cy="198175"/>
            </a:xfrm>
            <a:custGeom>
              <a:avLst/>
              <a:gdLst/>
              <a:ahLst/>
              <a:cxnLst/>
              <a:rect l="l" t="t" r="r" b="b"/>
              <a:pathLst>
                <a:path w="9432" h="7927" extrusionOk="0">
                  <a:moveTo>
                    <a:pt x="60" y="1"/>
                  </a:moveTo>
                  <a:cubicBezTo>
                    <a:pt x="29" y="1"/>
                    <a:pt x="0" y="34"/>
                    <a:pt x="26" y="68"/>
                  </a:cubicBezTo>
                  <a:cubicBezTo>
                    <a:pt x="1169" y="1961"/>
                    <a:pt x="2883" y="3247"/>
                    <a:pt x="4407" y="4783"/>
                  </a:cubicBezTo>
                  <a:cubicBezTo>
                    <a:pt x="5633" y="6009"/>
                    <a:pt x="7419" y="7914"/>
                    <a:pt x="9289" y="7926"/>
                  </a:cubicBezTo>
                  <a:cubicBezTo>
                    <a:pt x="9396" y="7926"/>
                    <a:pt x="9432" y="7795"/>
                    <a:pt x="9336" y="7748"/>
                  </a:cubicBezTo>
                  <a:cubicBezTo>
                    <a:pt x="8503" y="7295"/>
                    <a:pt x="7646" y="7021"/>
                    <a:pt x="6848" y="6450"/>
                  </a:cubicBezTo>
                  <a:cubicBezTo>
                    <a:pt x="6003" y="5831"/>
                    <a:pt x="5264" y="5081"/>
                    <a:pt x="4514" y="4342"/>
                  </a:cubicBezTo>
                  <a:cubicBezTo>
                    <a:pt x="3038" y="2878"/>
                    <a:pt x="1252" y="1759"/>
                    <a:pt x="97" y="21"/>
                  </a:cubicBezTo>
                  <a:cubicBezTo>
                    <a:pt x="87" y="7"/>
                    <a:pt x="73"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58"/>
            <p:cNvSpPr/>
            <p:nvPr/>
          </p:nvSpPr>
          <p:spPr>
            <a:xfrm>
              <a:off x="4458975" y="2227950"/>
              <a:ext cx="55875" cy="93325"/>
            </a:xfrm>
            <a:custGeom>
              <a:avLst/>
              <a:gdLst/>
              <a:ahLst/>
              <a:cxnLst/>
              <a:rect l="l" t="t" r="r" b="b"/>
              <a:pathLst>
                <a:path w="2235" h="3733" extrusionOk="0">
                  <a:moveTo>
                    <a:pt x="112" y="1"/>
                  </a:moveTo>
                  <a:cubicBezTo>
                    <a:pt x="56" y="1"/>
                    <a:pt x="1" y="38"/>
                    <a:pt x="9" y="101"/>
                  </a:cubicBezTo>
                  <a:cubicBezTo>
                    <a:pt x="68" y="780"/>
                    <a:pt x="580" y="1470"/>
                    <a:pt x="913" y="2054"/>
                  </a:cubicBezTo>
                  <a:cubicBezTo>
                    <a:pt x="1259" y="2625"/>
                    <a:pt x="1628" y="3316"/>
                    <a:pt x="2199" y="3732"/>
                  </a:cubicBezTo>
                  <a:cubicBezTo>
                    <a:pt x="2199" y="3732"/>
                    <a:pt x="2235" y="3697"/>
                    <a:pt x="2235" y="3685"/>
                  </a:cubicBezTo>
                  <a:cubicBezTo>
                    <a:pt x="1973" y="3042"/>
                    <a:pt x="1521" y="2482"/>
                    <a:pt x="1199" y="1875"/>
                  </a:cubicBezTo>
                  <a:cubicBezTo>
                    <a:pt x="890" y="1280"/>
                    <a:pt x="663" y="482"/>
                    <a:pt x="187" y="30"/>
                  </a:cubicBezTo>
                  <a:cubicBezTo>
                    <a:pt x="167" y="10"/>
                    <a:pt x="14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58"/>
            <p:cNvSpPr/>
            <p:nvPr/>
          </p:nvSpPr>
          <p:spPr>
            <a:xfrm>
              <a:off x="4455900" y="2204200"/>
              <a:ext cx="5675" cy="19700"/>
            </a:xfrm>
            <a:custGeom>
              <a:avLst/>
              <a:gdLst/>
              <a:ahLst/>
              <a:cxnLst/>
              <a:rect l="l" t="t" r="r" b="b"/>
              <a:pathLst>
                <a:path w="227" h="788" extrusionOk="0">
                  <a:moveTo>
                    <a:pt x="84" y="0"/>
                  </a:moveTo>
                  <a:cubicBezTo>
                    <a:pt x="72" y="0"/>
                    <a:pt x="60" y="9"/>
                    <a:pt x="60" y="27"/>
                  </a:cubicBezTo>
                  <a:cubicBezTo>
                    <a:pt x="48" y="110"/>
                    <a:pt x="1" y="158"/>
                    <a:pt x="1" y="241"/>
                  </a:cubicBezTo>
                  <a:cubicBezTo>
                    <a:pt x="1" y="301"/>
                    <a:pt x="12" y="384"/>
                    <a:pt x="12" y="444"/>
                  </a:cubicBezTo>
                  <a:cubicBezTo>
                    <a:pt x="24" y="563"/>
                    <a:pt x="120" y="658"/>
                    <a:pt x="167" y="777"/>
                  </a:cubicBezTo>
                  <a:cubicBezTo>
                    <a:pt x="167" y="785"/>
                    <a:pt x="170" y="788"/>
                    <a:pt x="173" y="788"/>
                  </a:cubicBezTo>
                  <a:cubicBezTo>
                    <a:pt x="180" y="788"/>
                    <a:pt x="191" y="777"/>
                    <a:pt x="191" y="777"/>
                  </a:cubicBezTo>
                  <a:cubicBezTo>
                    <a:pt x="191" y="658"/>
                    <a:pt x="227" y="539"/>
                    <a:pt x="215" y="420"/>
                  </a:cubicBezTo>
                  <a:cubicBezTo>
                    <a:pt x="215" y="360"/>
                    <a:pt x="191" y="289"/>
                    <a:pt x="179" y="230"/>
                  </a:cubicBezTo>
                  <a:cubicBezTo>
                    <a:pt x="167" y="158"/>
                    <a:pt x="108" y="110"/>
                    <a:pt x="108" y="27"/>
                  </a:cubicBezTo>
                  <a:cubicBezTo>
                    <a:pt x="108" y="9"/>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58"/>
            <p:cNvSpPr/>
            <p:nvPr/>
          </p:nvSpPr>
          <p:spPr>
            <a:xfrm>
              <a:off x="4448175" y="2100200"/>
              <a:ext cx="67550" cy="94450"/>
            </a:xfrm>
            <a:custGeom>
              <a:avLst/>
              <a:gdLst/>
              <a:ahLst/>
              <a:cxnLst/>
              <a:rect l="l" t="t" r="r" b="b"/>
              <a:pathLst>
                <a:path w="2702" h="3778" extrusionOk="0">
                  <a:moveTo>
                    <a:pt x="1368" y="1"/>
                  </a:moveTo>
                  <a:cubicBezTo>
                    <a:pt x="1052" y="1"/>
                    <a:pt x="757" y="116"/>
                    <a:pt x="583" y="389"/>
                  </a:cubicBezTo>
                  <a:cubicBezTo>
                    <a:pt x="298" y="830"/>
                    <a:pt x="226" y="1449"/>
                    <a:pt x="179" y="1961"/>
                  </a:cubicBezTo>
                  <a:cubicBezTo>
                    <a:pt x="131" y="2485"/>
                    <a:pt x="0" y="3270"/>
                    <a:pt x="250" y="3747"/>
                  </a:cubicBezTo>
                  <a:cubicBezTo>
                    <a:pt x="258" y="3769"/>
                    <a:pt x="270" y="3778"/>
                    <a:pt x="281" y="3778"/>
                  </a:cubicBezTo>
                  <a:cubicBezTo>
                    <a:pt x="287" y="3778"/>
                    <a:pt x="293" y="3775"/>
                    <a:pt x="298" y="3770"/>
                  </a:cubicBezTo>
                  <a:cubicBezTo>
                    <a:pt x="524" y="3473"/>
                    <a:pt x="488" y="3080"/>
                    <a:pt x="500" y="2723"/>
                  </a:cubicBezTo>
                  <a:cubicBezTo>
                    <a:pt x="536" y="2223"/>
                    <a:pt x="560" y="1699"/>
                    <a:pt x="702" y="1211"/>
                  </a:cubicBezTo>
                  <a:cubicBezTo>
                    <a:pt x="774" y="925"/>
                    <a:pt x="857" y="389"/>
                    <a:pt x="1179" y="294"/>
                  </a:cubicBezTo>
                  <a:cubicBezTo>
                    <a:pt x="1218" y="283"/>
                    <a:pt x="1259" y="278"/>
                    <a:pt x="1301" y="278"/>
                  </a:cubicBezTo>
                  <a:cubicBezTo>
                    <a:pt x="1725" y="278"/>
                    <a:pt x="2251" y="783"/>
                    <a:pt x="2619" y="913"/>
                  </a:cubicBezTo>
                  <a:cubicBezTo>
                    <a:pt x="2624" y="914"/>
                    <a:pt x="2629" y="915"/>
                    <a:pt x="2634" y="915"/>
                  </a:cubicBezTo>
                  <a:cubicBezTo>
                    <a:pt x="2674" y="915"/>
                    <a:pt x="2701" y="872"/>
                    <a:pt x="2691" y="830"/>
                  </a:cubicBezTo>
                  <a:cubicBezTo>
                    <a:pt x="2539" y="353"/>
                    <a:pt x="1921" y="1"/>
                    <a:pt x="1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58"/>
            <p:cNvSpPr/>
            <p:nvPr/>
          </p:nvSpPr>
          <p:spPr>
            <a:xfrm>
              <a:off x="4520200" y="2126575"/>
              <a:ext cx="925" cy="925"/>
            </a:xfrm>
            <a:custGeom>
              <a:avLst/>
              <a:gdLst/>
              <a:ahLst/>
              <a:cxnLst/>
              <a:rect l="l" t="t" r="r" b="b"/>
              <a:pathLst>
                <a:path w="37" h="37" extrusionOk="0">
                  <a:moveTo>
                    <a:pt x="24" y="1"/>
                  </a:moveTo>
                  <a:cubicBezTo>
                    <a:pt x="0" y="1"/>
                    <a:pt x="0" y="36"/>
                    <a:pt x="24" y="36"/>
                  </a:cubicBezTo>
                  <a:cubicBezTo>
                    <a:pt x="36" y="36"/>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58"/>
            <p:cNvSpPr/>
            <p:nvPr/>
          </p:nvSpPr>
          <p:spPr>
            <a:xfrm>
              <a:off x="4520200" y="2126525"/>
              <a:ext cx="25325" cy="77825"/>
            </a:xfrm>
            <a:custGeom>
              <a:avLst/>
              <a:gdLst/>
              <a:ahLst/>
              <a:cxnLst/>
              <a:rect l="l" t="t" r="r" b="b"/>
              <a:pathLst>
                <a:path w="1013" h="3113" extrusionOk="0">
                  <a:moveTo>
                    <a:pt x="15" y="1"/>
                  </a:moveTo>
                  <a:cubicBezTo>
                    <a:pt x="8" y="1"/>
                    <a:pt x="0" y="8"/>
                    <a:pt x="0" y="15"/>
                  </a:cubicBezTo>
                  <a:cubicBezTo>
                    <a:pt x="334" y="717"/>
                    <a:pt x="655" y="1193"/>
                    <a:pt x="596" y="2015"/>
                  </a:cubicBezTo>
                  <a:cubicBezTo>
                    <a:pt x="572" y="2420"/>
                    <a:pt x="465" y="2848"/>
                    <a:pt x="822" y="3098"/>
                  </a:cubicBezTo>
                  <a:cubicBezTo>
                    <a:pt x="835" y="3109"/>
                    <a:pt x="850" y="3113"/>
                    <a:pt x="864" y="3113"/>
                  </a:cubicBezTo>
                  <a:cubicBezTo>
                    <a:pt x="899" y="3113"/>
                    <a:pt x="932" y="3085"/>
                    <a:pt x="941" y="3051"/>
                  </a:cubicBezTo>
                  <a:cubicBezTo>
                    <a:pt x="1012" y="2789"/>
                    <a:pt x="953" y="2539"/>
                    <a:pt x="929" y="2253"/>
                  </a:cubicBezTo>
                  <a:cubicBezTo>
                    <a:pt x="917" y="1967"/>
                    <a:pt x="917" y="1682"/>
                    <a:pt x="822" y="1408"/>
                  </a:cubicBezTo>
                  <a:cubicBezTo>
                    <a:pt x="655" y="896"/>
                    <a:pt x="262" y="479"/>
                    <a:pt x="24" y="15"/>
                  </a:cubicBezTo>
                  <a:cubicBezTo>
                    <a:pt x="24" y="5"/>
                    <a:pt x="20" y="1"/>
                    <a:pt x="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58"/>
            <p:cNvSpPr/>
            <p:nvPr/>
          </p:nvSpPr>
          <p:spPr>
            <a:xfrm>
              <a:off x="4538375" y="2199125"/>
              <a:ext cx="36625" cy="14300"/>
            </a:xfrm>
            <a:custGeom>
              <a:avLst/>
              <a:gdLst/>
              <a:ahLst/>
              <a:cxnLst/>
              <a:rect l="l" t="t" r="r" b="b"/>
              <a:pathLst>
                <a:path w="1465" h="572" extrusionOk="0">
                  <a:moveTo>
                    <a:pt x="273" y="0"/>
                  </a:moveTo>
                  <a:cubicBezTo>
                    <a:pt x="115" y="0"/>
                    <a:pt x="0" y="222"/>
                    <a:pt x="166" y="325"/>
                  </a:cubicBezTo>
                  <a:cubicBezTo>
                    <a:pt x="373" y="466"/>
                    <a:pt x="660" y="572"/>
                    <a:pt x="931" y="572"/>
                  </a:cubicBezTo>
                  <a:cubicBezTo>
                    <a:pt x="1051" y="572"/>
                    <a:pt x="1168" y="551"/>
                    <a:pt x="1274" y="504"/>
                  </a:cubicBezTo>
                  <a:cubicBezTo>
                    <a:pt x="1464" y="433"/>
                    <a:pt x="1440" y="171"/>
                    <a:pt x="1226" y="147"/>
                  </a:cubicBezTo>
                  <a:cubicBezTo>
                    <a:pt x="916" y="123"/>
                    <a:pt x="631" y="171"/>
                    <a:pt x="345" y="16"/>
                  </a:cubicBezTo>
                  <a:cubicBezTo>
                    <a:pt x="320" y="5"/>
                    <a:pt x="296" y="0"/>
                    <a:pt x="2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58"/>
            <p:cNvSpPr/>
            <p:nvPr/>
          </p:nvSpPr>
          <p:spPr>
            <a:xfrm>
              <a:off x="4572075" y="2168125"/>
              <a:ext cx="16300" cy="34775"/>
            </a:xfrm>
            <a:custGeom>
              <a:avLst/>
              <a:gdLst/>
              <a:ahLst/>
              <a:cxnLst/>
              <a:rect l="l" t="t" r="r" b="b"/>
              <a:pathLst>
                <a:path w="652" h="1391" extrusionOk="0">
                  <a:moveTo>
                    <a:pt x="622" y="1"/>
                  </a:moveTo>
                  <a:cubicBezTo>
                    <a:pt x="617" y="1"/>
                    <a:pt x="611" y="2"/>
                    <a:pt x="604" y="6"/>
                  </a:cubicBezTo>
                  <a:cubicBezTo>
                    <a:pt x="545" y="101"/>
                    <a:pt x="449" y="137"/>
                    <a:pt x="378" y="232"/>
                  </a:cubicBezTo>
                  <a:cubicBezTo>
                    <a:pt x="318" y="315"/>
                    <a:pt x="283" y="422"/>
                    <a:pt x="247" y="518"/>
                  </a:cubicBezTo>
                  <a:cubicBezTo>
                    <a:pt x="140" y="768"/>
                    <a:pt x="80" y="1018"/>
                    <a:pt x="9" y="1268"/>
                  </a:cubicBezTo>
                  <a:cubicBezTo>
                    <a:pt x="1" y="1340"/>
                    <a:pt x="52" y="1390"/>
                    <a:pt x="101" y="1390"/>
                  </a:cubicBezTo>
                  <a:cubicBezTo>
                    <a:pt x="125" y="1390"/>
                    <a:pt x="148" y="1378"/>
                    <a:pt x="164" y="1351"/>
                  </a:cubicBezTo>
                  <a:cubicBezTo>
                    <a:pt x="283" y="1125"/>
                    <a:pt x="402" y="899"/>
                    <a:pt x="509" y="672"/>
                  </a:cubicBezTo>
                  <a:cubicBezTo>
                    <a:pt x="545" y="589"/>
                    <a:pt x="592" y="494"/>
                    <a:pt x="628" y="399"/>
                  </a:cubicBezTo>
                  <a:cubicBezTo>
                    <a:pt x="652" y="279"/>
                    <a:pt x="604" y="137"/>
                    <a:pt x="640" y="18"/>
                  </a:cubicBezTo>
                  <a:cubicBezTo>
                    <a:pt x="640" y="9"/>
                    <a:pt x="634" y="1"/>
                    <a:pt x="6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58"/>
            <p:cNvSpPr/>
            <p:nvPr/>
          </p:nvSpPr>
          <p:spPr>
            <a:xfrm>
              <a:off x="4580650" y="2081775"/>
              <a:ext cx="16375" cy="76375"/>
            </a:xfrm>
            <a:custGeom>
              <a:avLst/>
              <a:gdLst/>
              <a:ahLst/>
              <a:cxnLst/>
              <a:rect l="l" t="t" r="r" b="b"/>
              <a:pathLst>
                <a:path w="655" h="3055" extrusionOk="0">
                  <a:moveTo>
                    <a:pt x="137" y="0"/>
                  </a:moveTo>
                  <a:cubicBezTo>
                    <a:pt x="70" y="0"/>
                    <a:pt x="0" y="73"/>
                    <a:pt x="47" y="138"/>
                  </a:cubicBezTo>
                  <a:cubicBezTo>
                    <a:pt x="309" y="495"/>
                    <a:pt x="285" y="1138"/>
                    <a:pt x="261" y="1555"/>
                  </a:cubicBezTo>
                  <a:cubicBezTo>
                    <a:pt x="261" y="1805"/>
                    <a:pt x="237" y="2079"/>
                    <a:pt x="226" y="2329"/>
                  </a:cubicBezTo>
                  <a:cubicBezTo>
                    <a:pt x="202" y="2602"/>
                    <a:pt x="297" y="2793"/>
                    <a:pt x="321" y="3055"/>
                  </a:cubicBezTo>
                  <a:cubicBezTo>
                    <a:pt x="321" y="3055"/>
                    <a:pt x="356" y="3055"/>
                    <a:pt x="356" y="3043"/>
                  </a:cubicBezTo>
                  <a:cubicBezTo>
                    <a:pt x="404" y="2757"/>
                    <a:pt x="535" y="2519"/>
                    <a:pt x="583" y="2245"/>
                  </a:cubicBezTo>
                  <a:cubicBezTo>
                    <a:pt x="618" y="1912"/>
                    <a:pt x="654" y="1567"/>
                    <a:pt x="654" y="1233"/>
                  </a:cubicBezTo>
                  <a:cubicBezTo>
                    <a:pt x="654" y="721"/>
                    <a:pt x="583" y="340"/>
                    <a:pt x="190" y="19"/>
                  </a:cubicBezTo>
                  <a:cubicBezTo>
                    <a:pt x="174" y="6"/>
                    <a:pt x="156" y="0"/>
                    <a:pt x="1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58"/>
            <p:cNvSpPr/>
            <p:nvPr/>
          </p:nvSpPr>
          <p:spPr>
            <a:xfrm>
              <a:off x="4501825" y="2038750"/>
              <a:ext cx="72400" cy="37375"/>
            </a:xfrm>
            <a:custGeom>
              <a:avLst/>
              <a:gdLst/>
              <a:ahLst/>
              <a:cxnLst/>
              <a:rect l="l" t="t" r="r" b="b"/>
              <a:pathLst>
                <a:path w="2896" h="1495" extrusionOk="0">
                  <a:moveTo>
                    <a:pt x="104" y="1"/>
                  </a:moveTo>
                  <a:cubicBezTo>
                    <a:pt x="19" y="1"/>
                    <a:pt x="0" y="123"/>
                    <a:pt x="69" y="168"/>
                  </a:cubicBezTo>
                  <a:cubicBezTo>
                    <a:pt x="485" y="418"/>
                    <a:pt x="997" y="537"/>
                    <a:pt x="1426" y="740"/>
                  </a:cubicBezTo>
                  <a:cubicBezTo>
                    <a:pt x="1866" y="954"/>
                    <a:pt x="2283" y="1192"/>
                    <a:pt x="2688" y="1478"/>
                  </a:cubicBezTo>
                  <a:cubicBezTo>
                    <a:pt x="2707" y="1489"/>
                    <a:pt x="2726" y="1494"/>
                    <a:pt x="2744" y="1494"/>
                  </a:cubicBezTo>
                  <a:cubicBezTo>
                    <a:pt x="2836" y="1494"/>
                    <a:pt x="2895" y="1357"/>
                    <a:pt x="2795" y="1287"/>
                  </a:cubicBezTo>
                  <a:cubicBezTo>
                    <a:pt x="2366" y="954"/>
                    <a:pt x="1890" y="692"/>
                    <a:pt x="1390" y="442"/>
                  </a:cubicBezTo>
                  <a:cubicBezTo>
                    <a:pt x="985" y="275"/>
                    <a:pt x="545" y="25"/>
                    <a:pt x="116" y="1"/>
                  </a:cubicBezTo>
                  <a:cubicBezTo>
                    <a:pt x="112" y="1"/>
                    <a:pt x="10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58"/>
            <p:cNvSpPr/>
            <p:nvPr/>
          </p:nvSpPr>
          <p:spPr>
            <a:xfrm>
              <a:off x="4414825" y="2026875"/>
              <a:ext cx="79800" cy="16075"/>
            </a:xfrm>
            <a:custGeom>
              <a:avLst/>
              <a:gdLst/>
              <a:ahLst/>
              <a:cxnLst/>
              <a:rect l="l" t="t" r="r" b="b"/>
              <a:pathLst>
                <a:path w="3192" h="643" extrusionOk="0">
                  <a:moveTo>
                    <a:pt x="108" y="0"/>
                  </a:moveTo>
                  <a:cubicBezTo>
                    <a:pt x="24" y="0"/>
                    <a:pt x="1" y="107"/>
                    <a:pt x="72" y="167"/>
                  </a:cubicBezTo>
                  <a:cubicBezTo>
                    <a:pt x="465" y="465"/>
                    <a:pt x="1048" y="488"/>
                    <a:pt x="1536" y="548"/>
                  </a:cubicBezTo>
                  <a:cubicBezTo>
                    <a:pt x="1855" y="584"/>
                    <a:pt x="2213" y="642"/>
                    <a:pt x="2554" y="642"/>
                  </a:cubicBezTo>
                  <a:cubicBezTo>
                    <a:pt x="2774" y="642"/>
                    <a:pt x="2988" y="618"/>
                    <a:pt x="3179" y="548"/>
                  </a:cubicBezTo>
                  <a:cubicBezTo>
                    <a:pt x="3179" y="524"/>
                    <a:pt x="3191" y="512"/>
                    <a:pt x="3179" y="488"/>
                  </a:cubicBezTo>
                  <a:cubicBezTo>
                    <a:pt x="2787" y="238"/>
                    <a:pt x="2287" y="298"/>
                    <a:pt x="1858" y="274"/>
                  </a:cubicBezTo>
                  <a:cubicBezTo>
                    <a:pt x="1274" y="226"/>
                    <a:pt x="691" y="12"/>
                    <a:pt x="1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58"/>
            <p:cNvSpPr/>
            <p:nvPr/>
          </p:nvSpPr>
          <p:spPr>
            <a:xfrm>
              <a:off x="4381500" y="1989075"/>
              <a:ext cx="25025" cy="33400"/>
            </a:xfrm>
            <a:custGeom>
              <a:avLst/>
              <a:gdLst/>
              <a:ahLst/>
              <a:cxnLst/>
              <a:rect l="l" t="t" r="r" b="b"/>
              <a:pathLst>
                <a:path w="1001" h="1336" extrusionOk="0">
                  <a:moveTo>
                    <a:pt x="964" y="1322"/>
                  </a:moveTo>
                  <a:cubicBezTo>
                    <a:pt x="958" y="1328"/>
                    <a:pt x="958" y="1331"/>
                    <a:pt x="960" y="1331"/>
                  </a:cubicBezTo>
                  <a:cubicBezTo>
                    <a:pt x="961" y="1331"/>
                    <a:pt x="964" y="1328"/>
                    <a:pt x="964" y="1322"/>
                  </a:cubicBezTo>
                  <a:close/>
                  <a:moveTo>
                    <a:pt x="137" y="1"/>
                  </a:moveTo>
                  <a:cubicBezTo>
                    <a:pt x="102" y="1"/>
                    <a:pt x="71" y="24"/>
                    <a:pt x="71" y="48"/>
                  </a:cubicBezTo>
                  <a:cubicBezTo>
                    <a:pt x="0" y="345"/>
                    <a:pt x="214" y="667"/>
                    <a:pt x="369" y="905"/>
                  </a:cubicBezTo>
                  <a:cubicBezTo>
                    <a:pt x="475" y="1064"/>
                    <a:pt x="665" y="1335"/>
                    <a:pt x="882" y="1335"/>
                  </a:cubicBezTo>
                  <a:cubicBezTo>
                    <a:pt x="909" y="1335"/>
                    <a:pt x="937" y="1331"/>
                    <a:pt x="964" y="1322"/>
                  </a:cubicBezTo>
                  <a:cubicBezTo>
                    <a:pt x="1000" y="1095"/>
                    <a:pt x="738" y="893"/>
                    <a:pt x="631" y="703"/>
                  </a:cubicBezTo>
                  <a:cubicBezTo>
                    <a:pt x="488" y="488"/>
                    <a:pt x="393" y="214"/>
                    <a:pt x="191" y="24"/>
                  </a:cubicBezTo>
                  <a:cubicBezTo>
                    <a:pt x="174" y="7"/>
                    <a:pt x="155" y="1"/>
                    <a:pt x="1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58"/>
            <p:cNvSpPr/>
            <p:nvPr/>
          </p:nvSpPr>
          <p:spPr>
            <a:xfrm>
              <a:off x="4384475" y="1968625"/>
              <a:ext cx="20425" cy="15100"/>
            </a:xfrm>
            <a:custGeom>
              <a:avLst/>
              <a:gdLst/>
              <a:ahLst/>
              <a:cxnLst/>
              <a:rect l="l" t="t" r="r" b="b"/>
              <a:pathLst>
                <a:path w="817" h="604" extrusionOk="0">
                  <a:moveTo>
                    <a:pt x="575" y="0"/>
                  </a:moveTo>
                  <a:cubicBezTo>
                    <a:pt x="559" y="0"/>
                    <a:pt x="542" y="3"/>
                    <a:pt x="524" y="8"/>
                  </a:cubicBezTo>
                  <a:cubicBezTo>
                    <a:pt x="369" y="56"/>
                    <a:pt x="238" y="139"/>
                    <a:pt x="119" y="247"/>
                  </a:cubicBezTo>
                  <a:cubicBezTo>
                    <a:pt x="60" y="294"/>
                    <a:pt x="24" y="354"/>
                    <a:pt x="12" y="413"/>
                  </a:cubicBezTo>
                  <a:cubicBezTo>
                    <a:pt x="0" y="473"/>
                    <a:pt x="24" y="532"/>
                    <a:pt x="12" y="592"/>
                  </a:cubicBezTo>
                  <a:cubicBezTo>
                    <a:pt x="0" y="592"/>
                    <a:pt x="12" y="604"/>
                    <a:pt x="24" y="604"/>
                  </a:cubicBezTo>
                  <a:cubicBezTo>
                    <a:pt x="42" y="592"/>
                    <a:pt x="69" y="589"/>
                    <a:pt x="95" y="589"/>
                  </a:cubicBezTo>
                  <a:cubicBezTo>
                    <a:pt x="122" y="589"/>
                    <a:pt x="149" y="592"/>
                    <a:pt x="167" y="592"/>
                  </a:cubicBezTo>
                  <a:cubicBezTo>
                    <a:pt x="226" y="568"/>
                    <a:pt x="274" y="556"/>
                    <a:pt x="322" y="532"/>
                  </a:cubicBezTo>
                  <a:cubicBezTo>
                    <a:pt x="429" y="461"/>
                    <a:pt x="548" y="413"/>
                    <a:pt x="655" y="342"/>
                  </a:cubicBezTo>
                  <a:cubicBezTo>
                    <a:pt x="817" y="245"/>
                    <a:pt x="734" y="0"/>
                    <a:pt x="5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58"/>
            <p:cNvSpPr/>
            <p:nvPr/>
          </p:nvSpPr>
          <p:spPr>
            <a:xfrm>
              <a:off x="4406875" y="1922600"/>
              <a:ext cx="25525" cy="39725"/>
            </a:xfrm>
            <a:custGeom>
              <a:avLst/>
              <a:gdLst/>
              <a:ahLst/>
              <a:cxnLst/>
              <a:rect l="l" t="t" r="r" b="b"/>
              <a:pathLst>
                <a:path w="1021" h="1589" extrusionOk="0">
                  <a:moveTo>
                    <a:pt x="765" y="0"/>
                  </a:moveTo>
                  <a:cubicBezTo>
                    <a:pt x="647" y="0"/>
                    <a:pt x="521" y="89"/>
                    <a:pt x="521" y="230"/>
                  </a:cubicBezTo>
                  <a:cubicBezTo>
                    <a:pt x="521" y="468"/>
                    <a:pt x="509" y="671"/>
                    <a:pt x="378" y="885"/>
                  </a:cubicBezTo>
                  <a:cubicBezTo>
                    <a:pt x="295" y="1076"/>
                    <a:pt x="176" y="1302"/>
                    <a:pt x="45" y="1457"/>
                  </a:cubicBezTo>
                  <a:cubicBezTo>
                    <a:pt x="0" y="1512"/>
                    <a:pt x="39" y="1589"/>
                    <a:pt x="102" y="1589"/>
                  </a:cubicBezTo>
                  <a:cubicBezTo>
                    <a:pt x="107" y="1589"/>
                    <a:pt x="111" y="1588"/>
                    <a:pt x="116" y="1588"/>
                  </a:cubicBezTo>
                  <a:cubicBezTo>
                    <a:pt x="414" y="1504"/>
                    <a:pt x="652" y="1373"/>
                    <a:pt x="807" y="1087"/>
                  </a:cubicBezTo>
                  <a:cubicBezTo>
                    <a:pt x="950" y="814"/>
                    <a:pt x="1021" y="480"/>
                    <a:pt x="961" y="171"/>
                  </a:cubicBezTo>
                  <a:cubicBezTo>
                    <a:pt x="941" y="52"/>
                    <a:pt x="855" y="0"/>
                    <a:pt x="7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58"/>
            <p:cNvSpPr/>
            <p:nvPr/>
          </p:nvSpPr>
          <p:spPr>
            <a:xfrm>
              <a:off x="3403975" y="1737400"/>
              <a:ext cx="77425" cy="11300"/>
            </a:xfrm>
            <a:custGeom>
              <a:avLst/>
              <a:gdLst/>
              <a:ahLst/>
              <a:cxnLst/>
              <a:rect l="l" t="t" r="r" b="b"/>
              <a:pathLst>
                <a:path w="3097" h="452" extrusionOk="0">
                  <a:moveTo>
                    <a:pt x="1112" y="1"/>
                  </a:moveTo>
                  <a:cubicBezTo>
                    <a:pt x="734" y="1"/>
                    <a:pt x="340" y="60"/>
                    <a:pt x="60" y="304"/>
                  </a:cubicBezTo>
                  <a:cubicBezTo>
                    <a:pt x="1" y="340"/>
                    <a:pt x="49" y="435"/>
                    <a:pt x="120" y="447"/>
                  </a:cubicBezTo>
                  <a:cubicBezTo>
                    <a:pt x="171" y="450"/>
                    <a:pt x="222" y="452"/>
                    <a:pt x="273" y="452"/>
                  </a:cubicBezTo>
                  <a:cubicBezTo>
                    <a:pt x="711" y="452"/>
                    <a:pt x="1149" y="337"/>
                    <a:pt x="1596" y="337"/>
                  </a:cubicBezTo>
                  <a:cubicBezTo>
                    <a:pt x="1632" y="337"/>
                    <a:pt x="1667" y="338"/>
                    <a:pt x="1703" y="340"/>
                  </a:cubicBezTo>
                  <a:cubicBezTo>
                    <a:pt x="1971" y="355"/>
                    <a:pt x="2278" y="419"/>
                    <a:pt x="2570" y="419"/>
                  </a:cubicBezTo>
                  <a:cubicBezTo>
                    <a:pt x="2733" y="419"/>
                    <a:pt x="2892" y="399"/>
                    <a:pt x="3037" y="340"/>
                  </a:cubicBezTo>
                  <a:cubicBezTo>
                    <a:pt x="3085" y="328"/>
                    <a:pt x="3097" y="268"/>
                    <a:pt x="3061" y="256"/>
                  </a:cubicBezTo>
                  <a:cubicBezTo>
                    <a:pt x="2620" y="42"/>
                    <a:pt x="1989" y="42"/>
                    <a:pt x="1513" y="18"/>
                  </a:cubicBezTo>
                  <a:cubicBezTo>
                    <a:pt x="1386" y="9"/>
                    <a:pt x="1250" y="1"/>
                    <a:pt x="1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58"/>
            <p:cNvSpPr/>
            <p:nvPr/>
          </p:nvSpPr>
          <p:spPr>
            <a:xfrm>
              <a:off x="3360525" y="1752100"/>
              <a:ext cx="44300" cy="109100"/>
            </a:xfrm>
            <a:custGeom>
              <a:avLst/>
              <a:gdLst/>
              <a:ahLst/>
              <a:cxnLst/>
              <a:rect l="l" t="t" r="r" b="b"/>
              <a:pathLst>
                <a:path w="1772" h="4364" extrusionOk="0">
                  <a:moveTo>
                    <a:pt x="1735" y="1"/>
                  </a:moveTo>
                  <a:cubicBezTo>
                    <a:pt x="1728" y="1"/>
                    <a:pt x="1721" y="4"/>
                    <a:pt x="1715" y="14"/>
                  </a:cubicBezTo>
                  <a:cubicBezTo>
                    <a:pt x="465" y="764"/>
                    <a:pt x="1" y="2788"/>
                    <a:pt x="155" y="4145"/>
                  </a:cubicBezTo>
                  <a:cubicBezTo>
                    <a:pt x="167" y="4289"/>
                    <a:pt x="283" y="4364"/>
                    <a:pt x="392" y="4364"/>
                  </a:cubicBezTo>
                  <a:cubicBezTo>
                    <a:pt x="500" y="4364"/>
                    <a:pt x="602" y="4292"/>
                    <a:pt x="596" y="4145"/>
                  </a:cubicBezTo>
                  <a:cubicBezTo>
                    <a:pt x="548" y="2716"/>
                    <a:pt x="727" y="1145"/>
                    <a:pt x="1763" y="49"/>
                  </a:cubicBezTo>
                  <a:cubicBezTo>
                    <a:pt x="1772" y="32"/>
                    <a:pt x="1754" y="1"/>
                    <a:pt x="17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58"/>
            <p:cNvSpPr/>
            <p:nvPr/>
          </p:nvSpPr>
          <p:spPr>
            <a:xfrm>
              <a:off x="3369450" y="1860175"/>
              <a:ext cx="325" cy="325"/>
            </a:xfrm>
            <a:custGeom>
              <a:avLst/>
              <a:gdLst/>
              <a:ahLst/>
              <a:cxnLst/>
              <a:rect l="l" t="t" r="r" b="b"/>
              <a:pathLst>
                <a:path w="13" h="13" extrusionOk="0">
                  <a:moveTo>
                    <a:pt x="1" y="1"/>
                  </a:moveTo>
                  <a:lnTo>
                    <a:pt x="1" y="13"/>
                  </a:lnTo>
                  <a:cubicBezTo>
                    <a:pt x="13" y="13"/>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58"/>
            <p:cNvSpPr/>
            <p:nvPr/>
          </p:nvSpPr>
          <p:spPr>
            <a:xfrm>
              <a:off x="3368275" y="1867525"/>
              <a:ext cx="35425" cy="91125"/>
            </a:xfrm>
            <a:custGeom>
              <a:avLst/>
              <a:gdLst/>
              <a:ahLst/>
              <a:cxnLst/>
              <a:rect l="l" t="t" r="r" b="b"/>
              <a:pathLst>
                <a:path w="1417" h="3645" extrusionOk="0">
                  <a:moveTo>
                    <a:pt x="110" y="0"/>
                  </a:moveTo>
                  <a:cubicBezTo>
                    <a:pt x="72" y="0"/>
                    <a:pt x="36" y="18"/>
                    <a:pt x="36" y="64"/>
                  </a:cubicBezTo>
                  <a:cubicBezTo>
                    <a:pt x="0" y="719"/>
                    <a:pt x="334" y="1552"/>
                    <a:pt x="512" y="2195"/>
                  </a:cubicBezTo>
                  <a:cubicBezTo>
                    <a:pt x="643" y="2683"/>
                    <a:pt x="822" y="3433"/>
                    <a:pt x="1334" y="3636"/>
                  </a:cubicBezTo>
                  <a:cubicBezTo>
                    <a:pt x="1344" y="3642"/>
                    <a:pt x="1353" y="3644"/>
                    <a:pt x="1361" y="3644"/>
                  </a:cubicBezTo>
                  <a:cubicBezTo>
                    <a:pt x="1401" y="3644"/>
                    <a:pt x="1417" y="3582"/>
                    <a:pt x="1417" y="3552"/>
                  </a:cubicBezTo>
                  <a:cubicBezTo>
                    <a:pt x="1357" y="3219"/>
                    <a:pt x="1155" y="2957"/>
                    <a:pt x="1036" y="2636"/>
                  </a:cubicBezTo>
                  <a:cubicBezTo>
                    <a:pt x="917" y="2290"/>
                    <a:pt x="822" y="1957"/>
                    <a:pt x="750" y="1600"/>
                  </a:cubicBezTo>
                  <a:cubicBezTo>
                    <a:pt x="631" y="1076"/>
                    <a:pt x="584" y="350"/>
                    <a:pt x="143" y="4"/>
                  </a:cubicBezTo>
                  <a:cubicBezTo>
                    <a:pt x="132" y="2"/>
                    <a:pt x="121"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58"/>
            <p:cNvSpPr/>
            <p:nvPr/>
          </p:nvSpPr>
          <p:spPr>
            <a:xfrm>
              <a:off x="3403975" y="1956925"/>
              <a:ext cx="18500" cy="11275"/>
            </a:xfrm>
            <a:custGeom>
              <a:avLst/>
              <a:gdLst/>
              <a:ahLst/>
              <a:cxnLst/>
              <a:rect l="l" t="t" r="r" b="b"/>
              <a:pathLst>
                <a:path w="740" h="451" extrusionOk="0">
                  <a:moveTo>
                    <a:pt x="84" y="0"/>
                  </a:moveTo>
                  <a:cubicBezTo>
                    <a:pt x="25" y="12"/>
                    <a:pt x="1" y="60"/>
                    <a:pt x="25" y="95"/>
                  </a:cubicBezTo>
                  <a:cubicBezTo>
                    <a:pt x="60" y="191"/>
                    <a:pt x="108" y="310"/>
                    <a:pt x="227" y="357"/>
                  </a:cubicBezTo>
                  <a:cubicBezTo>
                    <a:pt x="287" y="393"/>
                    <a:pt x="346" y="405"/>
                    <a:pt x="406" y="429"/>
                  </a:cubicBezTo>
                  <a:cubicBezTo>
                    <a:pt x="446" y="444"/>
                    <a:pt x="475" y="450"/>
                    <a:pt x="503" y="450"/>
                  </a:cubicBezTo>
                  <a:cubicBezTo>
                    <a:pt x="541" y="450"/>
                    <a:pt x="577" y="438"/>
                    <a:pt x="632" y="417"/>
                  </a:cubicBezTo>
                  <a:cubicBezTo>
                    <a:pt x="739" y="369"/>
                    <a:pt x="715" y="226"/>
                    <a:pt x="656" y="143"/>
                  </a:cubicBezTo>
                  <a:cubicBezTo>
                    <a:pt x="596" y="72"/>
                    <a:pt x="453" y="48"/>
                    <a:pt x="358" y="12"/>
                  </a:cubicBezTo>
                  <a:cubicBezTo>
                    <a:pt x="327" y="3"/>
                    <a:pt x="293" y="1"/>
                    <a:pt x="258" y="1"/>
                  </a:cubicBezTo>
                  <a:cubicBezTo>
                    <a:pt x="220" y="1"/>
                    <a:pt x="181" y="4"/>
                    <a:pt x="144" y="4"/>
                  </a:cubicBezTo>
                  <a:cubicBezTo>
                    <a:pt x="123" y="4"/>
                    <a:pt x="103" y="3"/>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58"/>
            <p:cNvSpPr/>
            <p:nvPr/>
          </p:nvSpPr>
          <p:spPr>
            <a:xfrm>
              <a:off x="4227925" y="2134100"/>
              <a:ext cx="43150" cy="156000"/>
            </a:xfrm>
            <a:custGeom>
              <a:avLst/>
              <a:gdLst/>
              <a:ahLst/>
              <a:cxnLst/>
              <a:rect l="l" t="t" r="r" b="b"/>
              <a:pathLst>
                <a:path w="1726" h="6240" extrusionOk="0">
                  <a:moveTo>
                    <a:pt x="237" y="0"/>
                  </a:moveTo>
                  <a:cubicBezTo>
                    <a:pt x="110" y="0"/>
                    <a:pt x="1" y="168"/>
                    <a:pt x="118" y="295"/>
                  </a:cubicBezTo>
                  <a:cubicBezTo>
                    <a:pt x="1452" y="1795"/>
                    <a:pt x="1547" y="4284"/>
                    <a:pt x="1333" y="6189"/>
                  </a:cubicBezTo>
                  <a:cubicBezTo>
                    <a:pt x="1318" y="6225"/>
                    <a:pt x="1339" y="6239"/>
                    <a:pt x="1366" y="6239"/>
                  </a:cubicBezTo>
                  <a:cubicBezTo>
                    <a:pt x="1383" y="6239"/>
                    <a:pt x="1402" y="6234"/>
                    <a:pt x="1416" y="6224"/>
                  </a:cubicBezTo>
                  <a:cubicBezTo>
                    <a:pt x="1726" y="5808"/>
                    <a:pt x="1666" y="5343"/>
                    <a:pt x="1678" y="4831"/>
                  </a:cubicBezTo>
                  <a:cubicBezTo>
                    <a:pt x="1690" y="4177"/>
                    <a:pt x="1678" y="3522"/>
                    <a:pt x="1595" y="2867"/>
                  </a:cubicBezTo>
                  <a:cubicBezTo>
                    <a:pt x="1440" y="1843"/>
                    <a:pt x="1083" y="819"/>
                    <a:pt x="357" y="57"/>
                  </a:cubicBezTo>
                  <a:cubicBezTo>
                    <a:pt x="319" y="17"/>
                    <a:pt x="278"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58"/>
            <p:cNvSpPr/>
            <p:nvPr/>
          </p:nvSpPr>
          <p:spPr>
            <a:xfrm>
              <a:off x="4221950" y="2139975"/>
              <a:ext cx="27700" cy="142925"/>
            </a:xfrm>
            <a:custGeom>
              <a:avLst/>
              <a:gdLst/>
              <a:ahLst/>
              <a:cxnLst/>
              <a:rect l="l" t="t" r="r" b="b"/>
              <a:pathLst>
                <a:path w="1108" h="5717" extrusionOk="0">
                  <a:moveTo>
                    <a:pt x="119" y="1"/>
                  </a:moveTo>
                  <a:cubicBezTo>
                    <a:pt x="107" y="1"/>
                    <a:pt x="60" y="1"/>
                    <a:pt x="60" y="36"/>
                  </a:cubicBezTo>
                  <a:cubicBezTo>
                    <a:pt x="0" y="929"/>
                    <a:pt x="262" y="1858"/>
                    <a:pt x="274" y="2751"/>
                  </a:cubicBezTo>
                  <a:cubicBezTo>
                    <a:pt x="298" y="3727"/>
                    <a:pt x="24" y="4692"/>
                    <a:pt x="72" y="5644"/>
                  </a:cubicBezTo>
                  <a:cubicBezTo>
                    <a:pt x="72" y="5686"/>
                    <a:pt x="109" y="5716"/>
                    <a:pt x="145" y="5716"/>
                  </a:cubicBezTo>
                  <a:cubicBezTo>
                    <a:pt x="169" y="5716"/>
                    <a:pt x="193" y="5702"/>
                    <a:pt x="203" y="5668"/>
                  </a:cubicBezTo>
                  <a:cubicBezTo>
                    <a:pt x="1108" y="4025"/>
                    <a:pt x="738" y="1679"/>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58"/>
            <p:cNvSpPr/>
            <p:nvPr/>
          </p:nvSpPr>
          <p:spPr>
            <a:xfrm>
              <a:off x="4221350" y="2268225"/>
              <a:ext cx="47225" cy="28325"/>
            </a:xfrm>
            <a:custGeom>
              <a:avLst/>
              <a:gdLst/>
              <a:ahLst/>
              <a:cxnLst/>
              <a:rect l="l" t="t" r="r" b="b"/>
              <a:pathLst>
                <a:path w="1889" h="1133" extrusionOk="0">
                  <a:moveTo>
                    <a:pt x="301" y="0"/>
                  </a:moveTo>
                  <a:cubicBezTo>
                    <a:pt x="276" y="0"/>
                    <a:pt x="248" y="12"/>
                    <a:pt x="227" y="38"/>
                  </a:cubicBezTo>
                  <a:cubicBezTo>
                    <a:pt x="0" y="395"/>
                    <a:pt x="36" y="812"/>
                    <a:pt x="441" y="1002"/>
                  </a:cubicBezTo>
                  <a:cubicBezTo>
                    <a:pt x="613" y="1085"/>
                    <a:pt x="834" y="1132"/>
                    <a:pt x="1055" y="1132"/>
                  </a:cubicBezTo>
                  <a:cubicBezTo>
                    <a:pt x="1308" y="1132"/>
                    <a:pt x="1561" y="1071"/>
                    <a:pt x="1739" y="931"/>
                  </a:cubicBezTo>
                  <a:cubicBezTo>
                    <a:pt x="1889" y="800"/>
                    <a:pt x="1744" y="595"/>
                    <a:pt x="1582" y="595"/>
                  </a:cubicBezTo>
                  <a:cubicBezTo>
                    <a:pt x="1538" y="595"/>
                    <a:pt x="1494" y="610"/>
                    <a:pt x="1453" y="645"/>
                  </a:cubicBezTo>
                  <a:cubicBezTo>
                    <a:pt x="1333" y="749"/>
                    <a:pt x="1109" y="789"/>
                    <a:pt x="907" y="789"/>
                  </a:cubicBezTo>
                  <a:cubicBezTo>
                    <a:pt x="810" y="789"/>
                    <a:pt x="717" y="780"/>
                    <a:pt x="643" y="764"/>
                  </a:cubicBezTo>
                  <a:cubicBezTo>
                    <a:pt x="262" y="693"/>
                    <a:pt x="286" y="407"/>
                    <a:pt x="358" y="97"/>
                  </a:cubicBezTo>
                  <a:cubicBezTo>
                    <a:pt x="380" y="37"/>
                    <a:pt x="345" y="0"/>
                    <a:pt x="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58"/>
            <p:cNvSpPr/>
            <p:nvPr/>
          </p:nvSpPr>
          <p:spPr>
            <a:xfrm>
              <a:off x="4173125" y="2103925"/>
              <a:ext cx="55100" cy="25350"/>
            </a:xfrm>
            <a:custGeom>
              <a:avLst/>
              <a:gdLst/>
              <a:ahLst/>
              <a:cxnLst/>
              <a:rect l="l" t="t" r="r" b="b"/>
              <a:pathLst>
                <a:path w="2204" h="1014" extrusionOk="0">
                  <a:moveTo>
                    <a:pt x="404" y="1"/>
                  </a:moveTo>
                  <a:cubicBezTo>
                    <a:pt x="271" y="1"/>
                    <a:pt x="144" y="31"/>
                    <a:pt x="36" y="109"/>
                  </a:cubicBezTo>
                  <a:cubicBezTo>
                    <a:pt x="1" y="121"/>
                    <a:pt x="1" y="145"/>
                    <a:pt x="36" y="169"/>
                  </a:cubicBezTo>
                  <a:cubicBezTo>
                    <a:pt x="310" y="347"/>
                    <a:pt x="715" y="371"/>
                    <a:pt x="1036" y="478"/>
                  </a:cubicBezTo>
                  <a:cubicBezTo>
                    <a:pt x="1417" y="609"/>
                    <a:pt x="1870" y="776"/>
                    <a:pt x="2203" y="1014"/>
                  </a:cubicBezTo>
                  <a:lnTo>
                    <a:pt x="2203" y="1002"/>
                  </a:lnTo>
                  <a:cubicBezTo>
                    <a:pt x="1894" y="621"/>
                    <a:pt x="1596" y="371"/>
                    <a:pt x="1132" y="192"/>
                  </a:cubicBezTo>
                  <a:cubicBezTo>
                    <a:pt x="929" y="107"/>
                    <a:pt x="656" y="1"/>
                    <a:pt x="4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58"/>
            <p:cNvSpPr/>
            <p:nvPr/>
          </p:nvSpPr>
          <p:spPr>
            <a:xfrm>
              <a:off x="4129975" y="2105525"/>
              <a:ext cx="50025" cy="85225"/>
            </a:xfrm>
            <a:custGeom>
              <a:avLst/>
              <a:gdLst/>
              <a:ahLst/>
              <a:cxnLst/>
              <a:rect l="l" t="t" r="r" b="b"/>
              <a:pathLst>
                <a:path w="2001" h="3409" extrusionOk="0">
                  <a:moveTo>
                    <a:pt x="1763" y="1"/>
                  </a:moveTo>
                  <a:cubicBezTo>
                    <a:pt x="1407" y="1"/>
                    <a:pt x="1053" y="573"/>
                    <a:pt x="893" y="783"/>
                  </a:cubicBezTo>
                  <a:cubicBezTo>
                    <a:pt x="357" y="1510"/>
                    <a:pt x="12" y="2391"/>
                    <a:pt x="0" y="3319"/>
                  </a:cubicBezTo>
                  <a:cubicBezTo>
                    <a:pt x="0" y="3374"/>
                    <a:pt x="59" y="3409"/>
                    <a:pt x="111" y="3409"/>
                  </a:cubicBezTo>
                  <a:cubicBezTo>
                    <a:pt x="150" y="3409"/>
                    <a:pt x="186" y="3389"/>
                    <a:pt x="191" y="3343"/>
                  </a:cubicBezTo>
                  <a:cubicBezTo>
                    <a:pt x="298" y="2617"/>
                    <a:pt x="524" y="1914"/>
                    <a:pt x="893" y="1295"/>
                  </a:cubicBezTo>
                  <a:cubicBezTo>
                    <a:pt x="1043" y="1064"/>
                    <a:pt x="1529" y="161"/>
                    <a:pt x="1884" y="161"/>
                  </a:cubicBezTo>
                  <a:cubicBezTo>
                    <a:pt x="1895" y="161"/>
                    <a:pt x="1906" y="162"/>
                    <a:pt x="1917" y="164"/>
                  </a:cubicBezTo>
                  <a:cubicBezTo>
                    <a:pt x="1977" y="164"/>
                    <a:pt x="2000" y="105"/>
                    <a:pt x="1965" y="69"/>
                  </a:cubicBezTo>
                  <a:cubicBezTo>
                    <a:pt x="1898" y="21"/>
                    <a:pt x="1831" y="1"/>
                    <a:pt x="17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58"/>
            <p:cNvSpPr/>
            <p:nvPr/>
          </p:nvSpPr>
          <p:spPr>
            <a:xfrm>
              <a:off x="4133350" y="2141500"/>
              <a:ext cx="96350" cy="47700"/>
            </a:xfrm>
            <a:custGeom>
              <a:avLst/>
              <a:gdLst/>
              <a:ahLst/>
              <a:cxnLst/>
              <a:rect l="l" t="t" r="r" b="b"/>
              <a:pathLst>
                <a:path w="3854" h="1908" extrusionOk="0">
                  <a:moveTo>
                    <a:pt x="3518" y="0"/>
                  </a:moveTo>
                  <a:cubicBezTo>
                    <a:pt x="2931" y="0"/>
                    <a:pt x="2290" y="368"/>
                    <a:pt x="1758" y="606"/>
                  </a:cubicBezTo>
                  <a:cubicBezTo>
                    <a:pt x="1103" y="928"/>
                    <a:pt x="508" y="1309"/>
                    <a:pt x="20" y="1856"/>
                  </a:cubicBezTo>
                  <a:cubicBezTo>
                    <a:pt x="0" y="1886"/>
                    <a:pt x="13" y="1907"/>
                    <a:pt x="31" y="1907"/>
                  </a:cubicBezTo>
                  <a:cubicBezTo>
                    <a:pt x="35" y="1907"/>
                    <a:pt x="40" y="1906"/>
                    <a:pt x="44" y="1904"/>
                  </a:cubicBezTo>
                  <a:cubicBezTo>
                    <a:pt x="592" y="1523"/>
                    <a:pt x="1211" y="1249"/>
                    <a:pt x="1830" y="963"/>
                  </a:cubicBezTo>
                  <a:cubicBezTo>
                    <a:pt x="2437" y="690"/>
                    <a:pt x="3175" y="571"/>
                    <a:pt x="3747" y="225"/>
                  </a:cubicBezTo>
                  <a:cubicBezTo>
                    <a:pt x="3854" y="166"/>
                    <a:pt x="3794" y="35"/>
                    <a:pt x="3687" y="11"/>
                  </a:cubicBezTo>
                  <a:cubicBezTo>
                    <a:pt x="3631" y="4"/>
                    <a:pt x="3575" y="0"/>
                    <a:pt x="35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58"/>
            <p:cNvSpPr/>
            <p:nvPr/>
          </p:nvSpPr>
          <p:spPr>
            <a:xfrm>
              <a:off x="4220875" y="2106725"/>
              <a:ext cx="37400" cy="22750"/>
            </a:xfrm>
            <a:custGeom>
              <a:avLst/>
              <a:gdLst/>
              <a:ahLst/>
              <a:cxnLst/>
              <a:rect l="l" t="t" r="r" b="b"/>
              <a:pathLst>
                <a:path w="1496" h="910" extrusionOk="0">
                  <a:moveTo>
                    <a:pt x="1304" y="1"/>
                  </a:moveTo>
                  <a:cubicBezTo>
                    <a:pt x="1091" y="1"/>
                    <a:pt x="835" y="202"/>
                    <a:pt x="686" y="295"/>
                  </a:cubicBezTo>
                  <a:cubicBezTo>
                    <a:pt x="460" y="426"/>
                    <a:pt x="150" y="592"/>
                    <a:pt x="19" y="830"/>
                  </a:cubicBezTo>
                  <a:cubicBezTo>
                    <a:pt x="1" y="877"/>
                    <a:pt x="34" y="909"/>
                    <a:pt x="72" y="909"/>
                  </a:cubicBezTo>
                  <a:cubicBezTo>
                    <a:pt x="82" y="909"/>
                    <a:pt x="93" y="907"/>
                    <a:pt x="103" y="902"/>
                  </a:cubicBezTo>
                  <a:cubicBezTo>
                    <a:pt x="305" y="735"/>
                    <a:pt x="543" y="569"/>
                    <a:pt x="805" y="449"/>
                  </a:cubicBezTo>
                  <a:cubicBezTo>
                    <a:pt x="1008" y="354"/>
                    <a:pt x="1329" y="319"/>
                    <a:pt x="1484" y="116"/>
                  </a:cubicBezTo>
                  <a:cubicBezTo>
                    <a:pt x="1496" y="92"/>
                    <a:pt x="1484" y="68"/>
                    <a:pt x="1472" y="57"/>
                  </a:cubicBezTo>
                  <a:cubicBezTo>
                    <a:pt x="1422" y="17"/>
                    <a:pt x="1365" y="1"/>
                    <a:pt x="1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58"/>
            <p:cNvSpPr/>
            <p:nvPr/>
          </p:nvSpPr>
          <p:spPr>
            <a:xfrm>
              <a:off x="4249925" y="2104725"/>
              <a:ext cx="68950" cy="63625"/>
            </a:xfrm>
            <a:custGeom>
              <a:avLst/>
              <a:gdLst/>
              <a:ahLst/>
              <a:cxnLst/>
              <a:rect l="l" t="t" r="r" b="b"/>
              <a:pathLst>
                <a:path w="2758" h="2545" extrusionOk="0">
                  <a:moveTo>
                    <a:pt x="400" y="0"/>
                  </a:moveTo>
                  <a:cubicBezTo>
                    <a:pt x="222" y="0"/>
                    <a:pt x="75" y="60"/>
                    <a:pt x="0" y="220"/>
                  </a:cubicBezTo>
                  <a:cubicBezTo>
                    <a:pt x="12" y="220"/>
                    <a:pt x="12" y="232"/>
                    <a:pt x="24" y="256"/>
                  </a:cubicBezTo>
                  <a:cubicBezTo>
                    <a:pt x="179" y="399"/>
                    <a:pt x="370" y="339"/>
                    <a:pt x="560" y="387"/>
                  </a:cubicBezTo>
                  <a:cubicBezTo>
                    <a:pt x="905" y="458"/>
                    <a:pt x="1203" y="625"/>
                    <a:pt x="1453" y="851"/>
                  </a:cubicBezTo>
                  <a:cubicBezTo>
                    <a:pt x="1941" y="1244"/>
                    <a:pt x="2275" y="1780"/>
                    <a:pt x="2394" y="2411"/>
                  </a:cubicBezTo>
                  <a:cubicBezTo>
                    <a:pt x="2410" y="2502"/>
                    <a:pt x="2486" y="2545"/>
                    <a:pt x="2564" y="2545"/>
                  </a:cubicBezTo>
                  <a:cubicBezTo>
                    <a:pt x="2660" y="2545"/>
                    <a:pt x="2757" y="2481"/>
                    <a:pt x="2751" y="2363"/>
                  </a:cubicBezTo>
                  <a:cubicBezTo>
                    <a:pt x="2703" y="1625"/>
                    <a:pt x="2215" y="922"/>
                    <a:pt x="1620" y="494"/>
                  </a:cubicBezTo>
                  <a:cubicBezTo>
                    <a:pt x="1411" y="335"/>
                    <a:pt x="820"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58"/>
            <p:cNvSpPr/>
            <p:nvPr/>
          </p:nvSpPr>
          <p:spPr>
            <a:xfrm>
              <a:off x="4226100" y="2135525"/>
              <a:ext cx="92200" cy="32625"/>
            </a:xfrm>
            <a:custGeom>
              <a:avLst/>
              <a:gdLst/>
              <a:ahLst/>
              <a:cxnLst/>
              <a:rect l="l" t="t" r="r" b="b"/>
              <a:pathLst>
                <a:path w="3688" h="1305" extrusionOk="0">
                  <a:moveTo>
                    <a:pt x="878" y="1"/>
                  </a:moveTo>
                  <a:cubicBezTo>
                    <a:pt x="565" y="1"/>
                    <a:pt x="267" y="62"/>
                    <a:pt x="25" y="226"/>
                  </a:cubicBezTo>
                  <a:cubicBezTo>
                    <a:pt x="1" y="250"/>
                    <a:pt x="1" y="310"/>
                    <a:pt x="37" y="333"/>
                  </a:cubicBezTo>
                  <a:cubicBezTo>
                    <a:pt x="644" y="488"/>
                    <a:pt x="1299" y="381"/>
                    <a:pt x="1930" y="548"/>
                  </a:cubicBezTo>
                  <a:cubicBezTo>
                    <a:pt x="2442" y="679"/>
                    <a:pt x="3156" y="833"/>
                    <a:pt x="3478" y="1262"/>
                  </a:cubicBezTo>
                  <a:cubicBezTo>
                    <a:pt x="3503" y="1291"/>
                    <a:pt x="3538" y="1304"/>
                    <a:pt x="3572" y="1304"/>
                  </a:cubicBezTo>
                  <a:cubicBezTo>
                    <a:pt x="3633" y="1304"/>
                    <a:pt x="3687" y="1260"/>
                    <a:pt x="3656" y="1191"/>
                  </a:cubicBezTo>
                  <a:cubicBezTo>
                    <a:pt x="3466" y="667"/>
                    <a:pt x="2823" y="464"/>
                    <a:pt x="2335" y="298"/>
                  </a:cubicBezTo>
                  <a:cubicBezTo>
                    <a:pt x="1924" y="158"/>
                    <a:pt x="1382"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58"/>
            <p:cNvSpPr/>
            <p:nvPr/>
          </p:nvSpPr>
          <p:spPr>
            <a:xfrm>
              <a:off x="4147225" y="2058025"/>
              <a:ext cx="90225" cy="64100"/>
            </a:xfrm>
            <a:custGeom>
              <a:avLst/>
              <a:gdLst/>
              <a:ahLst/>
              <a:cxnLst/>
              <a:rect l="l" t="t" r="r" b="b"/>
              <a:pathLst>
                <a:path w="3609" h="2564" extrusionOk="0">
                  <a:moveTo>
                    <a:pt x="890" y="1"/>
                  </a:moveTo>
                  <a:cubicBezTo>
                    <a:pt x="574" y="1"/>
                    <a:pt x="279" y="75"/>
                    <a:pt x="60" y="254"/>
                  </a:cubicBezTo>
                  <a:cubicBezTo>
                    <a:pt x="1" y="302"/>
                    <a:pt x="60" y="397"/>
                    <a:pt x="120" y="409"/>
                  </a:cubicBezTo>
                  <a:cubicBezTo>
                    <a:pt x="156" y="412"/>
                    <a:pt x="192" y="413"/>
                    <a:pt x="228" y="413"/>
                  </a:cubicBezTo>
                  <a:cubicBezTo>
                    <a:pt x="473" y="413"/>
                    <a:pt x="708" y="358"/>
                    <a:pt x="961" y="358"/>
                  </a:cubicBezTo>
                  <a:cubicBezTo>
                    <a:pt x="998" y="358"/>
                    <a:pt x="1035" y="359"/>
                    <a:pt x="1072" y="362"/>
                  </a:cubicBezTo>
                  <a:cubicBezTo>
                    <a:pt x="1501" y="397"/>
                    <a:pt x="1977" y="540"/>
                    <a:pt x="2323" y="826"/>
                  </a:cubicBezTo>
                  <a:cubicBezTo>
                    <a:pt x="2751" y="1183"/>
                    <a:pt x="3275" y="1897"/>
                    <a:pt x="3239" y="2481"/>
                  </a:cubicBezTo>
                  <a:cubicBezTo>
                    <a:pt x="3239" y="2533"/>
                    <a:pt x="3289" y="2563"/>
                    <a:pt x="3337" y="2563"/>
                  </a:cubicBezTo>
                  <a:cubicBezTo>
                    <a:pt x="3378" y="2563"/>
                    <a:pt x="3419" y="2542"/>
                    <a:pt x="3430" y="2493"/>
                  </a:cubicBezTo>
                  <a:cubicBezTo>
                    <a:pt x="3608" y="1766"/>
                    <a:pt x="3037" y="933"/>
                    <a:pt x="2453" y="516"/>
                  </a:cubicBezTo>
                  <a:cubicBezTo>
                    <a:pt x="2080" y="234"/>
                    <a:pt x="1452" y="1"/>
                    <a:pt x="8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58"/>
            <p:cNvSpPr/>
            <p:nvPr/>
          </p:nvSpPr>
          <p:spPr>
            <a:xfrm>
              <a:off x="4149325" y="2064375"/>
              <a:ext cx="69925" cy="54575"/>
            </a:xfrm>
            <a:custGeom>
              <a:avLst/>
              <a:gdLst/>
              <a:ahLst/>
              <a:cxnLst/>
              <a:rect l="l" t="t" r="r" b="b"/>
              <a:pathLst>
                <a:path w="2797" h="2183" extrusionOk="0">
                  <a:moveTo>
                    <a:pt x="271" y="0"/>
                  </a:moveTo>
                  <a:cubicBezTo>
                    <a:pt x="175" y="0"/>
                    <a:pt x="86" y="31"/>
                    <a:pt x="12" y="108"/>
                  </a:cubicBezTo>
                  <a:cubicBezTo>
                    <a:pt x="12" y="108"/>
                    <a:pt x="0" y="119"/>
                    <a:pt x="12" y="143"/>
                  </a:cubicBezTo>
                  <a:cubicBezTo>
                    <a:pt x="119" y="286"/>
                    <a:pt x="274" y="346"/>
                    <a:pt x="429" y="441"/>
                  </a:cubicBezTo>
                  <a:cubicBezTo>
                    <a:pt x="703" y="596"/>
                    <a:pt x="941" y="798"/>
                    <a:pt x="1191" y="977"/>
                  </a:cubicBezTo>
                  <a:cubicBezTo>
                    <a:pt x="1477" y="1167"/>
                    <a:pt x="1786" y="1334"/>
                    <a:pt x="2036" y="1572"/>
                  </a:cubicBezTo>
                  <a:cubicBezTo>
                    <a:pt x="2262" y="1774"/>
                    <a:pt x="2441" y="2048"/>
                    <a:pt x="2703" y="2179"/>
                  </a:cubicBezTo>
                  <a:cubicBezTo>
                    <a:pt x="2711" y="2181"/>
                    <a:pt x="2719" y="2182"/>
                    <a:pt x="2727" y="2182"/>
                  </a:cubicBezTo>
                  <a:cubicBezTo>
                    <a:pt x="2765" y="2182"/>
                    <a:pt x="2796" y="2159"/>
                    <a:pt x="2786" y="2120"/>
                  </a:cubicBezTo>
                  <a:cubicBezTo>
                    <a:pt x="2620" y="1489"/>
                    <a:pt x="1798" y="977"/>
                    <a:pt x="1310" y="584"/>
                  </a:cubicBezTo>
                  <a:cubicBezTo>
                    <a:pt x="1094" y="425"/>
                    <a:pt x="628" y="0"/>
                    <a:pt x="2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58"/>
            <p:cNvSpPr/>
            <p:nvPr/>
          </p:nvSpPr>
          <p:spPr>
            <a:xfrm>
              <a:off x="4226100" y="2070225"/>
              <a:ext cx="36350" cy="51875"/>
            </a:xfrm>
            <a:custGeom>
              <a:avLst/>
              <a:gdLst/>
              <a:ahLst/>
              <a:cxnLst/>
              <a:rect l="l" t="t" r="r" b="b"/>
              <a:pathLst>
                <a:path w="1454" h="2075" extrusionOk="0">
                  <a:moveTo>
                    <a:pt x="1056" y="1"/>
                  </a:moveTo>
                  <a:cubicBezTo>
                    <a:pt x="753" y="1"/>
                    <a:pt x="390" y="610"/>
                    <a:pt x="299" y="826"/>
                  </a:cubicBezTo>
                  <a:cubicBezTo>
                    <a:pt x="108" y="1195"/>
                    <a:pt x="1" y="1648"/>
                    <a:pt x="132" y="2052"/>
                  </a:cubicBezTo>
                  <a:cubicBezTo>
                    <a:pt x="137" y="2068"/>
                    <a:pt x="150" y="2075"/>
                    <a:pt x="162" y="2075"/>
                  </a:cubicBezTo>
                  <a:cubicBezTo>
                    <a:pt x="177" y="2075"/>
                    <a:pt x="191" y="2065"/>
                    <a:pt x="191" y="2052"/>
                  </a:cubicBezTo>
                  <a:cubicBezTo>
                    <a:pt x="108" y="1493"/>
                    <a:pt x="489" y="933"/>
                    <a:pt x="846" y="540"/>
                  </a:cubicBezTo>
                  <a:cubicBezTo>
                    <a:pt x="906" y="469"/>
                    <a:pt x="1454" y="88"/>
                    <a:pt x="1096" y="4"/>
                  </a:cubicBezTo>
                  <a:cubicBezTo>
                    <a:pt x="1083" y="2"/>
                    <a:pt x="1069" y="1"/>
                    <a:pt x="10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58"/>
            <p:cNvSpPr/>
            <p:nvPr/>
          </p:nvSpPr>
          <p:spPr>
            <a:xfrm>
              <a:off x="4249325" y="2067500"/>
              <a:ext cx="57300" cy="15850"/>
            </a:xfrm>
            <a:custGeom>
              <a:avLst/>
              <a:gdLst/>
              <a:ahLst/>
              <a:cxnLst/>
              <a:rect l="l" t="t" r="r" b="b"/>
              <a:pathLst>
                <a:path w="2292" h="634" extrusionOk="0">
                  <a:moveTo>
                    <a:pt x="1022" y="1"/>
                  </a:moveTo>
                  <a:cubicBezTo>
                    <a:pt x="627" y="1"/>
                    <a:pt x="246" y="102"/>
                    <a:pt x="48" y="316"/>
                  </a:cubicBezTo>
                  <a:cubicBezTo>
                    <a:pt x="1" y="340"/>
                    <a:pt x="24" y="375"/>
                    <a:pt x="60" y="387"/>
                  </a:cubicBezTo>
                  <a:cubicBezTo>
                    <a:pt x="83" y="388"/>
                    <a:pt x="106" y="389"/>
                    <a:pt x="129" y="389"/>
                  </a:cubicBezTo>
                  <a:cubicBezTo>
                    <a:pt x="424" y="389"/>
                    <a:pt x="697" y="327"/>
                    <a:pt x="1001" y="327"/>
                  </a:cubicBezTo>
                  <a:cubicBezTo>
                    <a:pt x="1025" y="327"/>
                    <a:pt x="1048" y="327"/>
                    <a:pt x="1072" y="328"/>
                  </a:cubicBezTo>
                  <a:cubicBezTo>
                    <a:pt x="1465" y="352"/>
                    <a:pt x="1751" y="506"/>
                    <a:pt x="2120" y="625"/>
                  </a:cubicBezTo>
                  <a:cubicBezTo>
                    <a:pt x="2134" y="631"/>
                    <a:pt x="2148" y="634"/>
                    <a:pt x="2161" y="634"/>
                  </a:cubicBezTo>
                  <a:cubicBezTo>
                    <a:pt x="2252" y="634"/>
                    <a:pt x="2291" y="498"/>
                    <a:pt x="2239" y="435"/>
                  </a:cubicBezTo>
                  <a:cubicBezTo>
                    <a:pt x="2016" y="153"/>
                    <a:pt x="1508" y="1"/>
                    <a:pt x="10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58"/>
            <p:cNvSpPr/>
            <p:nvPr/>
          </p:nvSpPr>
          <p:spPr>
            <a:xfrm>
              <a:off x="4224025" y="2080750"/>
              <a:ext cx="79800" cy="41225"/>
            </a:xfrm>
            <a:custGeom>
              <a:avLst/>
              <a:gdLst/>
              <a:ahLst/>
              <a:cxnLst/>
              <a:rect l="l" t="t" r="r" b="b"/>
              <a:pathLst>
                <a:path w="3192" h="1649" extrusionOk="0">
                  <a:moveTo>
                    <a:pt x="3156" y="0"/>
                  </a:moveTo>
                  <a:cubicBezTo>
                    <a:pt x="1977" y="322"/>
                    <a:pt x="870" y="405"/>
                    <a:pt x="60" y="1429"/>
                  </a:cubicBezTo>
                  <a:cubicBezTo>
                    <a:pt x="1" y="1518"/>
                    <a:pt x="57" y="1649"/>
                    <a:pt x="153" y="1649"/>
                  </a:cubicBezTo>
                  <a:cubicBezTo>
                    <a:pt x="172" y="1649"/>
                    <a:pt x="193" y="1643"/>
                    <a:pt x="215" y="1631"/>
                  </a:cubicBezTo>
                  <a:cubicBezTo>
                    <a:pt x="441" y="1512"/>
                    <a:pt x="560" y="1334"/>
                    <a:pt x="739" y="1167"/>
                  </a:cubicBezTo>
                  <a:cubicBezTo>
                    <a:pt x="1013" y="929"/>
                    <a:pt x="1406" y="762"/>
                    <a:pt x="1763" y="643"/>
                  </a:cubicBezTo>
                  <a:cubicBezTo>
                    <a:pt x="2287" y="476"/>
                    <a:pt x="2763" y="405"/>
                    <a:pt x="3156" y="24"/>
                  </a:cubicBezTo>
                  <a:cubicBezTo>
                    <a:pt x="3191" y="24"/>
                    <a:pt x="3168" y="0"/>
                    <a:pt x="3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58"/>
            <p:cNvSpPr/>
            <p:nvPr/>
          </p:nvSpPr>
          <p:spPr>
            <a:xfrm>
              <a:off x="4266600" y="2153025"/>
              <a:ext cx="38600" cy="74300"/>
            </a:xfrm>
            <a:custGeom>
              <a:avLst/>
              <a:gdLst/>
              <a:ahLst/>
              <a:cxnLst/>
              <a:rect l="l" t="t" r="r" b="b"/>
              <a:pathLst>
                <a:path w="1544" h="2972" extrusionOk="0">
                  <a:moveTo>
                    <a:pt x="1506" y="0"/>
                  </a:moveTo>
                  <a:cubicBezTo>
                    <a:pt x="1501" y="0"/>
                    <a:pt x="1495" y="1"/>
                    <a:pt x="1488" y="2"/>
                  </a:cubicBezTo>
                  <a:cubicBezTo>
                    <a:pt x="1060" y="169"/>
                    <a:pt x="822" y="657"/>
                    <a:pt x="619" y="1038"/>
                  </a:cubicBezTo>
                  <a:cubicBezTo>
                    <a:pt x="310" y="1657"/>
                    <a:pt x="24" y="2205"/>
                    <a:pt x="0" y="2908"/>
                  </a:cubicBezTo>
                  <a:cubicBezTo>
                    <a:pt x="0" y="2951"/>
                    <a:pt x="32" y="2972"/>
                    <a:pt x="65" y="2972"/>
                  </a:cubicBezTo>
                  <a:cubicBezTo>
                    <a:pt x="95" y="2972"/>
                    <a:pt x="125" y="2954"/>
                    <a:pt x="131" y="2919"/>
                  </a:cubicBezTo>
                  <a:cubicBezTo>
                    <a:pt x="322" y="2336"/>
                    <a:pt x="596" y="1800"/>
                    <a:pt x="857" y="1253"/>
                  </a:cubicBezTo>
                  <a:cubicBezTo>
                    <a:pt x="1060" y="848"/>
                    <a:pt x="1203" y="372"/>
                    <a:pt x="1512" y="62"/>
                  </a:cubicBezTo>
                  <a:cubicBezTo>
                    <a:pt x="1543" y="31"/>
                    <a:pt x="1538" y="0"/>
                    <a:pt x="15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58"/>
            <p:cNvSpPr/>
            <p:nvPr/>
          </p:nvSpPr>
          <p:spPr>
            <a:xfrm>
              <a:off x="4281775" y="2158575"/>
              <a:ext cx="29800" cy="119875"/>
            </a:xfrm>
            <a:custGeom>
              <a:avLst/>
              <a:gdLst/>
              <a:ahLst/>
              <a:cxnLst/>
              <a:rect l="l" t="t" r="r" b="b"/>
              <a:pathLst>
                <a:path w="1192" h="4795" extrusionOk="0">
                  <a:moveTo>
                    <a:pt x="1140" y="0"/>
                  </a:moveTo>
                  <a:cubicBezTo>
                    <a:pt x="1134" y="0"/>
                    <a:pt x="1127" y="2"/>
                    <a:pt x="1120" y="7"/>
                  </a:cubicBezTo>
                  <a:cubicBezTo>
                    <a:pt x="596" y="328"/>
                    <a:pt x="417" y="1352"/>
                    <a:pt x="310" y="1888"/>
                  </a:cubicBezTo>
                  <a:cubicBezTo>
                    <a:pt x="155" y="2781"/>
                    <a:pt x="0" y="3900"/>
                    <a:pt x="381" y="4745"/>
                  </a:cubicBezTo>
                  <a:cubicBezTo>
                    <a:pt x="399" y="4781"/>
                    <a:pt x="425" y="4795"/>
                    <a:pt x="451" y="4795"/>
                  </a:cubicBezTo>
                  <a:cubicBezTo>
                    <a:pt x="495" y="4795"/>
                    <a:pt x="541" y="4755"/>
                    <a:pt x="548" y="4710"/>
                  </a:cubicBezTo>
                  <a:cubicBezTo>
                    <a:pt x="643" y="3840"/>
                    <a:pt x="524" y="2947"/>
                    <a:pt x="643" y="2066"/>
                  </a:cubicBezTo>
                  <a:cubicBezTo>
                    <a:pt x="727" y="1400"/>
                    <a:pt x="893" y="661"/>
                    <a:pt x="1191" y="42"/>
                  </a:cubicBezTo>
                  <a:cubicBezTo>
                    <a:pt x="1191" y="33"/>
                    <a:pt x="1168" y="0"/>
                    <a:pt x="11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58"/>
            <p:cNvSpPr/>
            <p:nvPr/>
          </p:nvSpPr>
          <p:spPr>
            <a:xfrm>
              <a:off x="4264800" y="2273500"/>
              <a:ext cx="33375" cy="18750"/>
            </a:xfrm>
            <a:custGeom>
              <a:avLst/>
              <a:gdLst/>
              <a:ahLst/>
              <a:cxnLst/>
              <a:rect l="l" t="t" r="r" b="b"/>
              <a:pathLst>
                <a:path w="1335" h="750" extrusionOk="0">
                  <a:moveTo>
                    <a:pt x="1147" y="0"/>
                  </a:moveTo>
                  <a:cubicBezTo>
                    <a:pt x="1123" y="0"/>
                    <a:pt x="1101" y="16"/>
                    <a:pt x="1096" y="53"/>
                  </a:cubicBezTo>
                  <a:cubicBezTo>
                    <a:pt x="1049" y="315"/>
                    <a:pt x="918" y="434"/>
                    <a:pt x="644" y="434"/>
                  </a:cubicBezTo>
                  <a:cubicBezTo>
                    <a:pt x="537" y="434"/>
                    <a:pt x="429" y="422"/>
                    <a:pt x="310" y="422"/>
                  </a:cubicBezTo>
                  <a:cubicBezTo>
                    <a:pt x="266" y="422"/>
                    <a:pt x="204" y="404"/>
                    <a:pt x="144" y="404"/>
                  </a:cubicBezTo>
                  <a:cubicBezTo>
                    <a:pt x="106" y="404"/>
                    <a:pt x="69" y="411"/>
                    <a:pt x="36" y="434"/>
                  </a:cubicBezTo>
                  <a:cubicBezTo>
                    <a:pt x="13" y="470"/>
                    <a:pt x="1" y="494"/>
                    <a:pt x="1" y="541"/>
                  </a:cubicBezTo>
                  <a:cubicBezTo>
                    <a:pt x="25" y="672"/>
                    <a:pt x="239" y="720"/>
                    <a:pt x="334" y="732"/>
                  </a:cubicBezTo>
                  <a:cubicBezTo>
                    <a:pt x="392" y="744"/>
                    <a:pt x="450" y="749"/>
                    <a:pt x="507" y="749"/>
                  </a:cubicBezTo>
                  <a:cubicBezTo>
                    <a:pt x="614" y="749"/>
                    <a:pt x="717" y="731"/>
                    <a:pt x="810" y="708"/>
                  </a:cubicBezTo>
                  <a:cubicBezTo>
                    <a:pt x="1096" y="613"/>
                    <a:pt x="1334" y="363"/>
                    <a:pt x="1215" y="65"/>
                  </a:cubicBezTo>
                  <a:cubicBezTo>
                    <a:pt x="1209" y="25"/>
                    <a:pt x="1176" y="0"/>
                    <a:pt x="11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58"/>
            <p:cNvSpPr/>
            <p:nvPr/>
          </p:nvSpPr>
          <p:spPr>
            <a:xfrm>
              <a:off x="4313250" y="2136150"/>
              <a:ext cx="84625" cy="56650"/>
            </a:xfrm>
            <a:custGeom>
              <a:avLst/>
              <a:gdLst/>
              <a:ahLst/>
              <a:cxnLst/>
              <a:rect l="l" t="t" r="r" b="b"/>
              <a:pathLst>
                <a:path w="3385" h="2266" extrusionOk="0">
                  <a:moveTo>
                    <a:pt x="27" y="689"/>
                  </a:moveTo>
                  <a:cubicBezTo>
                    <a:pt x="3" y="689"/>
                    <a:pt x="1" y="695"/>
                    <a:pt x="9" y="695"/>
                  </a:cubicBezTo>
                  <a:cubicBezTo>
                    <a:pt x="13" y="695"/>
                    <a:pt x="19" y="693"/>
                    <a:pt x="27" y="689"/>
                  </a:cubicBezTo>
                  <a:close/>
                  <a:moveTo>
                    <a:pt x="1443" y="1"/>
                  </a:moveTo>
                  <a:cubicBezTo>
                    <a:pt x="888" y="1"/>
                    <a:pt x="327" y="232"/>
                    <a:pt x="27" y="689"/>
                  </a:cubicBezTo>
                  <a:cubicBezTo>
                    <a:pt x="341" y="432"/>
                    <a:pt x="837" y="292"/>
                    <a:pt x="1317" y="292"/>
                  </a:cubicBezTo>
                  <a:cubicBezTo>
                    <a:pt x="1658" y="292"/>
                    <a:pt x="1990" y="362"/>
                    <a:pt x="2242" y="511"/>
                  </a:cubicBezTo>
                  <a:cubicBezTo>
                    <a:pt x="2921" y="916"/>
                    <a:pt x="2861" y="1618"/>
                    <a:pt x="3182" y="2237"/>
                  </a:cubicBezTo>
                  <a:cubicBezTo>
                    <a:pt x="3191" y="2258"/>
                    <a:pt x="3203" y="2265"/>
                    <a:pt x="3216" y="2265"/>
                  </a:cubicBezTo>
                  <a:cubicBezTo>
                    <a:pt x="3242" y="2265"/>
                    <a:pt x="3270" y="2237"/>
                    <a:pt x="3278" y="2213"/>
                  </a:cubicBezTo>
                  <a:cubicBezTo>
                    <a:pt x="3385" y="1380"/>
                    <a:pt x="2944" y="427"/>
                    <a:pt x="2135" y="130"/>
                  </a:cubicBezTo>
                  <a:cubicBezTo>
                    <a:pt x="1920" y="44"/>
                    <a:pt x="1682" y="1"/>
                    <a:pt x="14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58"/>
            <p:cNvSpPr/>
            <p:nvPr/>
          </p:nvSpPr>
          <p:spPr>
            <a:xfrm>
              <a:off x="4308550" y="2152425"/>
              <a:ext cx="87400" cy="40950"/>
            </a:xfrm>
            <a:custGeom>
              <a:avLst/>
              <a:gdLst/>
              <a:ahLst/>
              <a:cxnLst/>
              <a:rect l="l" t="t" r="r" b="b"/>
              <a:pathLst>
                <a:path w="3496" h="1638" extrusionOk="0">
                  <a:moveTo>
                    <a:pt x="620" y="0"/>
                  </a:moveTo>
                  <a:cubicBezTo>
                    <a:pt x="472" y="0"/>
                    <a:pt x="324" y="22"/>
                    <a:pt x="180" y="74"/>
                  </a:cubicBezTo>
                  <a:cubicBezTo>
                    <a:pt x="1" y="134"/>
                    <a:pt x="37" y="384"/>
                    <a:pt x="227" y="396"/>
                  </a:cubicBezTo>
                  <a:cubicBezTo>
                    <a:pt x="1382" y="503"/>
                    <a:pt x="2358" y="1050"/>
                    <a:pt x="3335" y="1634"/>
                  </a:cubicBezTo>
                  <a:cubicBezTo>
                    <a:pt x="3346" y="1637"/>
                    <a:pt x="3357" y="1638"/>
                    <a:pt x="3368" y="1638"/>
                  </a:cubicBezTo>
                  <a:cubicBezTo>
                    <a:pt x="3445" y="1638"/>
                    <a:pt x="3496" y="1566"/>
                    <a:pt x="3454" y="1503"/>
                  </a:cubicBezTo>
                  <a:cubicBezTo>
                    <a:pt x="3204" y="991"/>
                    <a:pt x="2573" y="634"/>
                    <a:pt x="2073" y="431"/>
                  </a:cubicBezTo>
                  <a:cubicBezTo>
                    <a:pt x="1632" y="248"/>
                    <a:pt x="112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58"/>
            <p:cNvSpPr/>
            <p:nvPr/>
          </p:nvSpPr>
          <p:spPr>
            <a:xfrm>
              <a:off x="4314975" y="2099475"/>
              <a:ext cx="84850" cy="51375"/>
            </a:xfrm>
            <a:custGeom>
              <a:avLst/>
              <a:gdLst/>
              <a:ahLst/>
              <a:cxnLst/>
              <a:rect l="l" t="t" r="r" b="b"/>
              <a:pathLst>
                <a:path w="3394" h="2055" extrusionOk="0">
                  <a:moveTo>
                    <a:pt x="2307" y="0"/>
                  </a:moveTo>
                  <a:cubicBezTo>
                    <a:pt x="1281" y="0"/>
                    <a:pt x="150" y="1005"/>
                    <a:pt x="18" y="1978"/>
                  </a:cubicBezTo>
                  <a:cubicBezTo>
                    <a:pt x="0" y="2013"/>
                    <a:pt x="41" y="2055"/>
                    <a:pt x="73" y="2055"/>
                  </a:cubicBezTo>
                  <a:cubicBezTo>
                    <a:pt x="85" y="2055"/>
                    <a:pt x="95" y="2050"/>
                    <a:pt x="101" y="2037"/>
                  </a:cubicBezTo>
                  <a:cubicBezTo>
                    <a:pt x="620" y="1397"/>
                    <a:pt x="1400" y="310"/>
                    <a:pt x="2293" y="310"/>
                  </a:cubicBezTo>
                  <a:cubicBezTo>
                    <a:pt x="2546" y="310"/>
                    <a:pt x="2809" y="398"/>
                    <a:pt x="3078" y="609"/>
                  </a:cubicBezTo>
                  <a:cubicBezTo>
                    <a:pt x="3112" y="635"/>
                    <a:pt x="3148" y="646"/>
                    <a:pt x="3182" y="646"/>
                  </a:cubicBezTo>
                  <a:cubicBezTo>
                    <a:pt x="3301" y="646"/>
                    <a:pt x="3394" y="508"/>
                    <a:pt x="3292" y="406"/>
                  </a:cubicBezTo>
                  <a:cubicBezTo>
                    <a:pt x="3007" y="121"/>
                    <a:pt x="2663" y="0"/>
                    <a:pt x="23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58"/>
            <p:cNvSpPr/>
            <p:nvPr/>
          </p:nvSpPr>
          <p:spPr>
            <a:xfrm>
              <a:off x="4330375" y="2109325"/>
              <a:ext cx="66025" cy="32550"/>
            </a:xfrm>
            <a:custGeom>
              <a:avLst/>
              <a:gdLst/>
              <a:ahLst/>
              <a:cxnLst/>
              <a:rect l="l" t="t" r="r" b="b"/>
              <a:pathLst>
                <a:path w="2641" h="1302" extrusionOk="0">
                  <a:moveTo>
                    <a:pt x="2316" y="1"/>
                  </a:moveTo>
                  <a:cubicBezTo>
                    <a:pt x="1639" y="1"/>
                    <a:pt x="166" y="907"/>
                    <a:pt x="33" y="1155"/>
                  </a:cubicBezTo>
                  <a:cubicBezTo>
                    <a:pt x="1" y="1219"/>
                    <a:pt x="55" y="1302"/>
                    <a:pt x="117" y="1302"/>
                  </a:cubicBezTo>
                  <a:cubicBezTo>
                    <a:pt x="125" y="1302"/>
                    <a:pt x="132" y="1301"/>
                    <a:pt x="140" y="1298"/>
                  </a:cubicBezTo>
                  <a:cubicBezTo>
                    <a:pt x="604" y="1179"/>
                    <a:pt x="1081" y="822"/>
                    <a:pt x="1509" y="619"/>
                  </a:cubicBezTo>
                  <a:cubicBezTo>
                    <a:pt x="1724" y="512"/>
                    <a:pt x="1938" y="405"/>
                    <a:pt x="2164" y="334"/>
                  </a:cubicBezTo>
                  <a:cubicBezTo>
                    <a:pt x="2319" y="286"/>
                    <a:pt x="2474" y="310"/>
                    <a:pt x="2617" y="250"/>
                  </a:cubicBezTo>
                  <a:cubicBezTo>
                    <a:pt x="2640" y="250"/>
                    <a:pt x="2640" y="215"/>
                    <a:pt x="2640" y="191"/>
                  </a:cubicBezTo>
                  <a:cubicBezTo>
                    <a:pt x="2603" y="56"/>
                    <a:pt x="2484" y="1"/>
                    <a:pt x="23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58"/>
            <p:cNvSpPr/>
            <p:nvPr/>
          </p:nvSpPr>
          <p:spPr>
            <a:xfrm>
              <a:off x="4277350" y="2085175"/>
              <a:ext cx="50875" cy="60800"/>
            </a:xfrm>
            <a:custGeom>
              <a:avLst/>
              <a:gdLst/>
              <a:ahLst/>
              <a:cxnLst/>
              <a:rect l="l" t="t" r="r" b="b"/>
              <a:pathLst>
                <a:path w="2035" h="2432" extrusionOk="0">
                  <a:moveTo>
                    <a:pt x="548" y="1"/>
                  </a:moveTo>
                  <a:cubicBezTo>
                    <a:pt x="417" y="1"/>
                    <a:pt x="288" y="30"/>
                    <a:pt x="166" y="97"/>
                  </a:cubicBezTo>
                  <a:cubicBezTo>
                    <a:pt x="0" y="190"/>
                    <a:pt x="95" y="399"/>
                    <a:pt x="254" y="399"/>
                  </a:cubicBezTo>
                  <a:cubicBezTo>
                    <a:pt x="279" y="399"/>
                    <a:pt x="305" y="394"/>
                    <a:pt x="332" y="383"/>
                  </a:cubicBezTo>
                  <a:cubicBezTo>
                    <a:pt x="390" y="356"/>
                    <a:pt x="453" y="345"/>
                    <a:pt x="517" y="345"/>
                  </a:cubicBezTo>
                  <a:cubicBezTo>
                    <a:pt x="862" y="345"/>
                    <a:pt x="1267" y="680"/>
                    <a:pt x="1428" y="930"/>
                  </a:cubicBezTo>
                  <a:cubicBezTo>
                    <a:pt x="1701" y="1359"/>
                    <a:pt x="1820" y="1907"/>
                    <a:pt x="1642" y="2395"/>
                  </a:cubicBezTo>
                  <a:cubicBezTo>
                    <a:pt x="1627" y="2418"/>
                    <a:pt x="1641" y="2431"/>
                    <a:pt x="1656" y="2431"/>
                  </a:cubicBezTo>
                  <a:cubicBezTo>
                    <a:pt x="1665" y="2431"/>
                    <a:pt x="1673" y="2427"/>
                    <a:pt x="1678" y="2419"/>
                  </a:cubicBezTo>
                  <a:cubicBezTo>
                    <a:pt x="2011" y="1847"/>
                    <a:pt x="2035" y="1109"/>
                    <a:pt x="1606" y="585"/>
                  </a:cubicBezTo>
                  <a:cubicBezTo>
                    <a:pt x="1363" y="279"/>
                    <a:pt x="95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58"/>
            <p:cNvSpPr/>
            <p:nvPr/>
          </p:nvSpPr>
          <p:spPr>
            <a:xfrm>
              <a:off x="4279975" y="2090575"/>
              <a:ext cx="26525" cy="45175"/>
            </a:xfrm>
            <a:custGeom>
              <a:avLst/>
              <a:gdLst/>
              <a:ahLst/>
              <a:cxnLst/>
              <a:rect l="l" t="t" r="r" b="b"/>
              <a:pathLst>
                <a:path w="1061" h="1807" extrusionOk="0">
                  <a:moveTo>
                    <a:pt x="84" y="0"/>
                  </a:moveTo>
                  <a:cubicBezTo>
                    <a:pt x="37" y="12"/>
                    <a:pt x="1" y="83"/>
                    <a:pt x="37" y="119"/>
                  </a:cubicBezTo>
                  <a:cubicBezTo>
                    <a:pt x="263" y="322"/>
                    <a:pt x="406" y="607"/>
                    <a:pt x="477" y="893"/>
                  </a:cubicBezTo>
                  <a:cubicBezTo>
                    <a:pt x="537" y="1131"/>
                    <a:pt x="501" y="1512"/>
                    <a:pt x="656" y="1727"/>
                  </a:cubicBezTo>
                  <a:cubicBezTo>
                    <a:pt x="693" y="1780"/>
                    <a:pt x="744" y="1807"/>
                    <a:pt x="795" y="1807"/>
                  </a:cubicBezTo>
                  <a:cubicBezTo>
                    <a:pt x="858" y="1807"/>
                    <a:pt x="920" y="1765"/>
                    <a:pt x="953" y="1679"/>
                  </a:cubicBezTo>
                  <a:cubicBezTo>
                    <a:pt x="1061" y="1381"/>
                    <a:pt x="858" y="845"/>
                    <a:pt x="739" y="584"/>
                  </a:cubicBezTo>
                  <a:cubicBezTo>
                    <a:pt x="620" y="286"/>
                    <a:pt x="430"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58"/>
            <p:cNvSpPr/>
            <p:nvPr/>
          </p:nvSpPr>
          <p:spPr>
            <a:xfrm>
              <a:off x="3741525" y="2496550"/>
              <a:ext cx="13425" cy="28925"/>
            </a:xfrm>
            <a:custGeom>
              <a:avLst/>
              <a:gdLst/>
              <a:ahLst/>
              <a:cxnLst/>
              <a:rect l="l" t="t" r="r" b="b"/>
              <a:pathLst>
                <a:path w="537" h="1157" extrusionOk="0">
                  <a:moveTo>
                    <a:pt x="372" y="0"/>
                  </a:moveTo>
                  <a:cubicBezTo>
                    <a:pt x="367" y="0"/>
                    <a:pt x="363" y="1"/>
                    <a:pt x="358" y="1"/>
                  </a:cubicBezTo>
                  <a:cubicBezTo>
                    <a:pt x="227" y="13"/>
                    <a:pt x="274" y="299"/>
                    <a:pt x="227" y="394"/>
                  </a:cubicBezTo>
                  <a:cubicBezTo>
                    <a:pt x="167" y="573"/>
                    <a:pt x="1" y="918"/>
                    <a:pt x="120" y="1108"/>
                  </a:cubicBezTo>
                  <a:cubicBezTo>
                    <a:pt x="143" y="1140"/>
                    <a:pt x="188" y="1156"/>
                    <a:pt x="237" y="1156"/>
                  </a:cubicBezTo>
                  <a:cubicBezTo>
                    <a:pt x="261" y="1156"/>
                    <a:pt x="286" y="1152"/>
                    <a:pt x="310" y="1144"/>
                  </a:cubicBezTo>
                  <a:cubicBezTo>
                    <a:pt x="489" y="1037"/>
                    <a:pt x="536" y="656"/>
                    <a:pt x="513" y="489"/>
                  </a:cubicBezTo>
                  <a:cubicBezTo>
                    <a:pt x="489" y="397"/>
                    <a:pt x="534" y="0"/>
                    <a:pt x="3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58"/>
            <p:cNvSpPr/>
            <p:nvPr/>
          </p:nvSpPr>
          <p:spPr>
            <a:xfrm>
              <a:off x="3681400" y="2464425"/>
              <a:ext cx="73850" cy="34000"/>
            </a:xfrm>
            <a:custGeom>
              <a:avLst/>
              <a:gdLst/>
              <a:ahLst/>
              <a:cxnLst/>
              <a:rect l="l" t="t" r="r" b="b"/>
              <a:pathLst>
                <a:path w="2954" h="1360" extrusionOk="0">
                  <a:moveTo>
                    <a:pt x="72" y="0"/>
                  </a:moveTo>
                  <a:cubicBezTo>
                    <a:pt x="24" y="0"/>
                    <a:pt x="1" y="72"/>
                    <a:pt x="24" y="107"/>
                  </a:cubicBezTo>
                  <a:cubicBezTo>
                    <a:pt x="429" y="477"/>
                    <a:pt x="1013" y="667"/>
                    <a:pt x="1525" y="822"/>
                  </a:cubicBezTo>
                  <a:cubicBezTo>
                    <a:pt x="1917" y="917"/>
                    <a:pt x="2417" y="989"/>
                    <a:pt x="2656" y="1334"/>
                  </a:cubicBezTo>
                  <a:cubicBezTo>
                    <a:pt x="2667" y="1350"/>
                    <a:pt x="2688" y="1359"/>
                    <a:pt x="2710" y="1359"/>
                  </a:cubicBezTo>
                  <a:cubicBezTo>
                    <a:pt x="2735" y="1359"/>
                    <a:pt x="2762" y="1347"/>
                    <a:pt x="2775" y="1322"/>
                  </a:cubicBezTo>
                  <a:cubicBezTo>
                    <a:pt x="2953" y="953"/>
                    <a:pt x="2382" y="727"/>
                    <a:pt x="2120" y="643"/>
                  </a:cubicBezTo>
                  <a:cubicBezTo>
                    <a:pt x="1846" y="536"/>
                    <a:pt x="1525" y="488"/>
                    <a:pt x="1227" y="393"/>
                  </a:cubicBezTo>
                  <a:cubicBezTo>
                    <a:pt x="846" y="250"/>
                    <a:pt x="477" y="48"/>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58"/>
            <p:cNvSpPr/>
            <p:nvPr/>
          </p:nvSpPr>
          <p:spPr>
            <a:xfrm>
              <a:off x="3679025" y="2464125"/>
              <a:ext cx="1500" cy="1225"/>
            </a:xfrm>
            <a:custGeom>
              <a:avLst/>
              <a:gdLst/>
              <a:ahLst/>
              <a:cxnLst/>
              <a:rect l="l" t="t" r="r" b="b"/>
              <a:pathLst>
                <a:path w="60" h="49" extrusionOk="0">
                  <a:moveTo>
                    <a:pt x="36" y="0"/>
                  </a:moveTo>
                  <a:cubicBezTo>
                    <a:pt x="0" y="12"/>
                    <a:pt x="0" y="48"/>
                    <a:pt x="36" y="48"/>
                  </a:cubicBezTo>
                  <a:cubicBezTo>
                    <a:pt x="60" y="48"/>
                    <a:pt x="60"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58"/>
            <p:cNvSpPr/>
            <p:nvPr/>
          </p:nvSpPr>
          <p:spPr>
            <a:xfrm>
              <a:off x="3620375" y="2457775"/>
              <a:ext cx="62825" cy="97100"/>
            </a:xfrm>
            <a:custGeom>
              <a:avLst/>
              <a:gdLst/>
              <a:ahLst/>
              <a:cxnLst/>
              <a:rect l="l" t="t" r="r" b="b"/>
              <a:pathLst>
                <a:path w="2513" h="3884" extrusionOk="0">
                  <a:moveTo>
                    <a:pt x="1979" y="0"/>
                  </a:moveTo>
                  <a:cubicBezTo>
                    <a:pt x="1566" y="0"/>
                    <a:pt x="1172" y="452"/>
                    <a:pt x="929" y="790"/>
                  </a:cubicBezTo>
                  <a:cubicBezTo>
                    <a:pt x="310" y="1683"/>
                    <a:pt x="13" y="2743"/>
                    <a:pt x="1" y="3814"/>
                  </a:cubicBezTo>
                  <a:cubicBezTo>
                    <a:pt x="1" y="3859"/>
                    <a:pt x="38" y="3883"/>
                    <a:pt x="77" y="3883"/>
                  </a:cubicBezTo>
                  <a:cubicBezTo>
                    <a:pt x="110" y="3883"/>
                    <a:pt x="144" y="3865"/>
                    <a:pt x="156" y="3826"/>
                  </a:cubicBezTo>
                  <a:cubicBezTo>
                    <a:pt x="287" y="3157"/>
                    <a:pt x="924" y="296"/>
                    <a:pt x="2038" y="296"/>
                  </a:cubicBezTo>
                  <a:cubicBezTo>
                    <a:pt x="2133" y="296"/>
                    <a:pt x="2232" y="317"/>
                    <a:pt x="2334" y="362"/>
                  </a:cubicBezTo>
                  <a:cubicBezTo>
                    <a:pt x="2347" y="367"/>
                    <a:pt x="2360" y="369"/>
                    <a:pt x="2372" y="369"/>
                  </a:cubicBezTo>
                  <a:cubicBezTo>
                    <a:pt x="2445" y="369"/>
                    <a:pt x="2512" y="290"/>
                    <a:pt x="2442" y="219"/>
                  </a:cubicBezTo>
                  <a:cubicBezTo>
                    <a:pt x="2289" y="63"/>
                    <a:pt x="2133" y="0"/>
                    <a:pt x="19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58"/>
            <p:cNvSpPr/>
            <p:nvPr/>
          </p:nvSpPr>
          <p:spPr>
            <a:xfrm>
              <a:off x="3619775" y="2555600"/>
              <a:ext cx="29200" cy="38025"/>
            </a:xfrm>
            <a:custGeom>
              <a:avLst/>
              <a:gdLst/>
              <a:ahLst/>
              <a:cxnLst/>
              <a:rect l="l" t="t" r="r" b="b"/>
              <a:pathLst>
                <a:path w="1168" h="1521" extrusionOk="0">
                  <a:moveTo>
                    <a:pt x="109" y="1"/>
                  </a:moveTo>
                  <a:cubicBezTo>
                    <a:pt x="94" y="1"/>
                    <a:pt x="84" y="13"/>
                    <a:pt x="84" y="32"/>
                  </a:cubicBezTo>
                  <a:cubicBezTo>
                    <a:pt x="1" y="199"/>
                    <a:pt x="37" y="282"/>
                    <a:pt x="96" y="437"/>
                  </a:cubicBezTo>
                  <a:cubicBezTo>
                    <a:pt x="168" y="628"/>
                    <a:pt x="156" y="866"/>
                    <a:pt x="275" y="1044"/>
                  </a:cubicBezTo>
                  <a:cubicBezTo>
                    <a:pt x="418" y="1235"/>
                    <a:pt x="811" y="1485"/>
                    <a:pt x="1061" y="1521"/>
                  </a:cubicBezTo>
                  <a:cubicBezTo>
                    <a:pt x="1132" y="1521"/>
                    <a:pt x="1168" y="1461"/>
                    <a:pt x="1156" y="1402"/>
                  </a:cubicBezTo>
                  <a:cubicBezTo>
                    <a:pt x="1108" y="1128"/>
                    <a:pt x="763" y="1032"/>
                    <a:pt x="572" y="866"/>
                  </a:cubicBezTo>
                  <a:cubicBezTo>
                    <a:pt x="406" y="735"/>
                    <a:pt x="263" y="640"/>
                    <a:pt x="239" y="401"/>
                  </a:cubicBezTo>
                  <a:cubicBezTo>
                    <a:pt x="227" y="223"/>
                    <a:pt x="263" y="175"/>
                    <a:pt x="156" y="32"/>
                  </a:cubicBezTo>
                  <a:cubicBezTo>
                    <a:pt x="139" y="10"/>
                    <a:pt x="122" y="1"/>
                    <a:pt x="1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58"/>
            <p:cNvSpPr/>
            <p:nvPr/>
          </p:nvSpPr>
          <p:spPr>
            <a:xfrm>
              <a:off x="3641625" y="2588150"/>
              <a:ext cx="20000" cy="35975"/>
            </a:xfrm>
            <a:custGeom>
              <a:avLst/>
              <a:gdLst/>
              <a:ahLst/>
              <a:cxnLst/>
              <a:rect l="l" t="t" r="r" b="b"/>
              <a:pathLst>
                <a:path w="800" h="1439" extrusionOk="0">
                  <a:moveTo>
                    <a:pt x="162" y="1"/>
                  </a:moveTo>
                  <a:cubicBezTo>
                    <a:pt x="84" y="1"/>
                    <a:pt x="1" y="96"/>
                    <a:pt x="44" y="171"/>
                  </a:cubicBezTo>
                  <a:cubicBezTo>
                    <a:pt x="115" y="385"/>
                    <a:pt x="246" y="540"/>
                    <a:pt x="294" y="766"/>
                  </a:cubicBezTo>
                  <a:cubicBezTo>
                    <a:pt x="341" y="981"/>
                    <a:pt x="365" y="1159"/>
                    <a:pt x="437" y="1350"/>
                  </a:cubicBezTo>
                  <a:cubicBezTo>
                    <a:pt x="466" y="1413"/>
                    <a:pt x="515" y="1439"/>
                    <a:pt x="566" y="1439"/>
                  </a:cubicBezTo>
                  <a:cubicBezTo>
                    <a:pt x="679" y="1439"/>
                    <a:pt x="800" y="1311"/>
                    <a:pt x="734" y="1171"/>
                  </a:cubicBezTo>
                  <a:cubicBezTo>
                    <a:pt x="579" y="778"/>
                    <a:pt x="651" y="207"/>
                    <a:pt x="187" y="4"/>
                  </a:cubicBezTo>
                  <a:cubicBezTo>
                    <a:pt x="179" y="2"/>
                    <a:pt x="170" y="1"/>
                    <a:pt x="1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58"/>
            <p:cNvSpPr/>
            <p:nvPr/>
          </p:nvSpPr>
          <p:spPr>
            <a:xfrm>
              <a:off x="3656700" y="2558625"/>
              <a:ext cx="109850" cy="70225"/>
            </a:xfrm>
            <a:custGeom>
              <a:avLst/>
              <a:gdLst/>
              <a:ahLst/>
              <a:cxnLst/>
              <a:rect l="l" t="t" r="r" b="b"/>
              <a:pathLst>
                <a:path w="4394" h="2809" extrusionOk="0">
                  <a:moveTo>
                    <a:pt x="4340" y="1"/>
                  </a:moveTo>
                  <a:cubicBezTo>
                    <a:pt x="4334" y="1"/>
                    <a:pt x="4328" y="7"/>
                    <a:pt x="4322" y="19"/>
                  </a:cubicBezTo>
                  <a:cubicBezTo>
                    <a:pt x="3703" y="459"/>
                    <a:pt x="3215" y="1090"/>
                    <a:pt x="2572" y="1519"/>
                  </a:cubicBezTo>
                  <a:cubicBezTo>
                    <a:pt x="2239" y="1757"/>
                    <a:pt x="1870" y="2043"/>
                    <a:pt x="1500" y="2233"/>
                  </a:cubicBezTo>
                  <a:cubicBezTo>
                    <a:pt x="1036" y="2483"/>
                    <a:pt x="548" y="2412"/>
                    <a:pt x="72" y="2555"/>
                  </a:cubicBezTo>
                  <a:cubicBezTo>
                    <a:pt x="0" y="2590"/>
                    <a:pt x="12" y="2697"/>
                    <a:pt x="72" y="2709"/>
                  </a:cubicBezTo>
                  <a:cubicBezTo>
                    <a:pt x="281" y="2778"/>
                    <a:pt x="468" y="2809"/>
                    <a:pt x="639" y="2809"/>
                  </a:cubicBezTo>
                  <a:cubicBezTo>
                    <a:pt x="1384" y="2809"/>
                    <a:pt x="1828" y="2234"/>
                    <a:pt x="2477" y="1769"/>
                  </a:cubicBezTo>
                  <a:cubicBezTo>
                    <a:pt x="3215" y="1233"/>
                    <a:pt x="4167" y="1102"/>
                    <a:pt x="4394" y="78"/>
                  </a:cubicBezTo>
                  <a:cubicBezTo>
                    <a:pt x="4394" y="42"/>
                    <a:pt x="4394" y="30"/>
                    <a:pt x="4358" y="19"/>
                  </a:cubicBezTo>
                  <a:cubicBezTo>
                    <a:pt x="4352" y="7"/>
                    <a:pt x="4346" y="1"/>
                    <a:pt x="43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58"/>
            <p:cNvSpPr/>
            <p:nvPr/>
          </p:nvSpPr>
          <p:spPr>
            <a:xfrm>
              <a:off x="3742725" y="2511075"/>
              <a:ext cx="27100" cy="61000"/>
            </a:xfrm>
            <a:custGeom>
              <a:avLst/>
              <a:gdLst/>
              <a:ahLst/>
              <a:cxnLst/>
              <a:rect l="l" t="t" r="r" b="b"/>
              <a:pathLst>
                <a:path w="1084" h="2440" extrusionOk="0">
                  <a:moveTo>
                    <a:pt x="269" y="0"/>
                  </a:moveTo>
                  <a:cubicBezTo>
                    <a:pt x="261" y="0"/>
                    <a:pt x="254" y="4"/>
                    <a:pt x="250" y="16"/>
                  </a:cubicBezTo>
                  <a:cubicBezTo>
                    <a:pt x="84" y="289"/>
                    <a:pt x="0" y="575"/>
                    <a:pt x="167" y="873"/>
                  </a:cubicBezTo>
                  <a:cubicBezTo>
                    <a:pt x="262" y="1063"/>
                    <a:pt x="429" y="1159"/>
                    <a:pt x="560" y="1301"/>
                  </a:cubicBezTo>
                  <a:cubicBezTo>
                    <a:pt x="857" y="1682"/>
                    <a:pt x="596" y="1980"/>
                    <a:pt x="524" y="2349"/>
                  </a:cubicBezTo>
                  <a:cubicBezTo>
                    <a:pt x="507" y="2401"/>
                    <a:pt x="545" y="2440"/>
                    <a:pt x="591" y="2440"/>
                  </a:cubicBezTo>
                  <a:cubicBezTo>
                    <a:pt x="608" y="2440"/>
                    <a:pt x="627" y="2434"/>
                    <a:pt x="643" y="2421"/>
                  </a:cubicBezTo>
                  <a:cubicBezTo>
                    <a:pt x="917" y="2194"/>
                    <a:pt x="1084" y="1730"/>
                    <a:pt x="941" y="1385"/>
                  </a:cubicBezTo>
                  <a:cubicBezTo>
                    <a:pt x="846" y="1170"/>
                    <a:pt x="679" y="1063"/>
                    <a:pt x="524" y="932"/>
                  </a:cubicBezTo>
                  <a:cubicBezTo>
                    <a:pt x="191" y="647"/>
                    <a:pt x="143" y="444"/>
                    <a:pt x="286" y="27"/>
                  </a:cubicBezTo>
                  <a:cubicBezTo>
                    <a:pt x="302" y="19"/>
                    <a:pt x="285" y="0"/>
                    <a:pt x="2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58"/>
            <p:cNvSpPr/>
            <p:nvPr/>
          </p:nvSpPr>
          <p:spPr>
            <a:xfrm>
              <a:off x="3923675" y="3498475"/>
              <a:ext cx="70300" cy="54875"/>
            </a:xfrm>
            <a:custGeom>
              <a:avLst/>
              <a:gdLst/>
              <a:ahLst/>
              <a:cxnLst/>
              <a:rect l="l" t="t" r="r" b="b"/>
              <a:pathLst>
                <a:path w="2812" h="2195" extrusionOk="0">
                  <a:moveTo>
                    <a:pt x="2609" y="1"/>
                  </a:moveTo>
                  <a:cubicBezTo>
                    <a:pt x="2430" y="12"/>
                    <a:pt x="2359" y="143"/>
                    <a:pt x="2251" y="262"/>
                  </a:cubicBezTo>
                  <a:cubicBezTo>
                    <a:pt x="2061" y="477"/>
                    <a:pt x="1847" y="667"/>
                    <a:pt x="1644" y="858"/>
                  </a:cubicBezTo>
                  <a:cubicBezTo>
                    <a:pt x="1228" y="1227"/>
                    <a:pt x="704" y="1691"/>
                    <a:pt x="168" y="1870"/>
                  </a:cubicBezTo>
                  <a:cubicBezTo>
                    <a:pt x="0" y="1948"/>
                    <a:pt x="63" y="2195"/>
                    <a:pt x="230" y="2195"/>
                  </a:cubicBezTo>
                  <a:cubicBezTo>
                    <a:pt x="240" y="2195"/>
                    <a:pt x="252" y="2193"/>
                    <a:pt x="263" y="2191"/>
                  </a:cubicBezTo>
                  <a:cubicBezTo>
                    <a:pt x="858" y="2048"/>
                    <a:pt x="1323" y="1667"/>
                    <a:pt x="1763" y="1263"/>
                  </a:cubicBezTo>
                  <a:cubicBezTo>
                    <a:pt x="2013" y="1036"/>
                    <a:pt x="2811" y="465"/>
                    <a:pt x="2716" y="72"/>
                  </a:cubicBezTo>
                  <a:cubicBezTo>
                    <a:pt x="2704" y="24"/>
                    <a:pt x="2656" y="1"/>
                    <a:pt x="26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58"/>
            <p:cNvSpPr/>
            <p:nvPr/>
          </p:nvSpPr>
          <p:spPr>
            <a:xfrm>
              <a:off x="3979350" y="3424950"/>
              <a:ext cx="24075" cy="79000"/>
            </a:xfrm>
            <a:custGeom>
              <a:avLst/>
              <a:gdLst/>
              <a:ahLst/>
              <a:cxnLst/>
              <a:rect l="l" t="t" r="r" b="b"/>
              <a:pathLst>
                <a:path w="963" h="3160" extrusionOk="0">
                  <a:moveTo>
                    <a:pt x="888" y="0"/>
                  </a:moveTo>
                  <a:cubicBezTo>
                    <a:pt x="874" y="0"/>
                    <a:pt x="860" y="4"/>
                    <a:pt x="846" y="13"/>
                  </a:cubicBezTo>
                  <a:cubicBezTo>
                    <a:pt x="417" y="215"/>
                    <a:pt x="191" y="703"/>
                    <a:pt x="120" y="1156"/>
                  </a:cubicBezTo>
                  <a:cubicBezTo>
                    <a:pt x="1" y="1834"/>
                    <a:pt x="536" y="2370"/>
                    <a:pt x="263" y="3049"/>
                  </a:cubicBezTo>
                  <a:cubicBezTo>
                    <a:pt x="239" y="3112"/>
                    <a:pt x="300" y="3160"/>
                    <a:pt x="357" y="3160"/>
                  </a:cubicBezTo>
                  <a:cubicBezTo>
                    <a:pt x="386" y="3160"/>
                    <a:pt x="413" y="3148"/>
                    <a:pt x="429" y="3120"/>
                  </a:cubicBezTo>
                  <a:cubicBezTo>
                    <a:pt x="656" y="2715"/>
                    <a:pt x="608" y="2370"/>
                    <a:pt x="536" y="1930"/>
                  </a:cubicBezTo>
                  <a:cubicBezTo>
                    <a:pt x="465" y="1513"/>
                    <a:pt x="441" y="1156"/>
                    <a:pt x="644" y="751"/>
                  </a:cubicBezTo>
                  <a:cubicBezTo>
                    <a:pt x="739" y="525"/>
                    <a:pt x="894" y="322"/>
                    <a:pt x="953" y="84"/>
                  </a:cubicBezTo>
                  <a:cubicBezTo>
                    <a:pt x="962" y="39"/>
                    <a:pt x="930" y="0"/>
                    <a:pt x="8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58"/>
            <p:cNvSpPr/>
            <p:nvPr/>
          </p:nvSpPr>
          <p:spPr>
            <a:xfrm>
              <a:off x="3999300" y="3359375"/>
              <a:ext cx="80100" cy="67825"/>
            </a:xfrm>
            <a:custGeom>
              <a:avLst/>
              <a:gdLst/>
              <a:ahLst/>
              <a:cxnLst/>
              <a:rect l="l" t="t" r="r" b="b"/>
              <a:pathLst>
                <a:path w="3204" h="2713" extrusionOk="0">
                  <a:moveTo>
                    <a:pt x="2914" y="1"/>
                  </a:moveTo>
                  <a:cubicBezTo>
                    <a:pt x="2405" y="1"/>
                    <a:pt x="1657" y="595"/>
                    <a:pt x="1358" y="814"/>
                  </a:cubicBezTo>
                  <a:cubicBezTo>
                    <a:pt x="834" y="1219"/>
                    <a:pt x="0" y="1921"/>
                    <a:pt x="48" y="2659"/>
                  </a:cubicBezTo>
                  <a:cubicBezTo>
                    <a:pt x="56" y="2691"/>
                    <a:pt x="96" y="2712"/>
                    <a:pt x="128" y="2712"/>
                  </a:cubicBezTo>
                  <a:cubicBezTo>
                    <a:pt x="145" y="2712"/>
                    <a:pt x="159" y="2707"/>
                    <a:pt x="167" y="2695"/>
                  </a:cubicBezTo>
                  <a:cubicBezTo>
                    <a:pt x="679" y="2136"/>
                    <a:pt x="989" y="1528"/>
                    <a:pt x="1596" y="1064"/>
                  </a:cubicBezTo>
                  <a:cubicBezTo>
                    <a:pt x="1929" y="826"/>
                    <a:pt x="2263" y="623"/>
                    <a:pt x="2620" y="469"/>
                  </a:cubicBezTo>
                  <a:cubicBezTo>
                    <a:pt x="2846" y="385"/>
                    <a:pt x="3072" y="350"/>
                    <a:pt x="3191" y="135"/>
                  </a:cubicBezTo>
                  <a:cubicBezTo>
                    <a:pt x="3203" y="100"/>
                    <a:pt x="3191" y="88"/>
                    <a:pt x="3179" y="76"/>
                  </a:cubicBezTo>
                  <a:cubicBezTo>
                    <a:pt x="3104" y="23"/>
                    <a:pt x="3013" y="1"/>
                    <a:pt x="29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58"/>
            <p:cNvSpPr/>
            <p:nvPr/>
          </p:nvSpPr>
          <p:spPr>
            <a:xfrm>
              <a:off x="4068050" y="3361925"/>
              <a:ext cx="124150" cy="38950"/>
            </a:xfrm>
            <a:custGeom>
              <a:avLst/>
              <a:gdLst/>
              <a:ahLst/>
              <a:cxnLst/>
              <a:rect l="l" t="t" r="r" b="b"/>
              <a:pathLst>
                <a:path w="4966" h="1558" extrusionOk="0">
                  <a:moveTo>
                    <a:pt x="1229" y="0"/>
                  </a:moveTo>
                  <a:cubicBezTo>
                    <a:pt x="823" y="0"/>
                    <a:pt x="415" y="72"/>
                    <a:pt x="1" y="212"/>
                  </a:cubicBezTo>
                  <a:cubicBezTo>
                    <a:pt x="13" y="212"/>
                    <a:pt x="13" y="236"/>
                    <a:pt x="25" y="236"/>
                  </a:cubicBezTo>
                  <a:cubicBezTo>
                    <a:pt x="906" y="283"/>
                    <a:pt x="1668" y="331"/>
                    <a:pt x="2513" y="664"/>
                  </a:cubicBezTo>
                  <a:cubicBezTo>
                    <a:pt x="3239" y="950"/>
                    <a:pt x="4096" y="1545"/>
                    <a:pt x="4894" y="1557"/>
                  </a:cubicBezTo>
                  <a:cubicBezTo>
                    <a:pt x="4918" y="1557"/>
                    <a:pt x="4966" y="1522"/>
                    <a:pt x="4930" y="1486"/>
                  </a:cubicBezTo>
                  <a:cubicBezTo>
                    <a:pt x="4430" y="831"/>
                    <a:pt x="3251" y="521"/>
                    <a:pt x="2489" y="236"/>
                  </a:cubicBezTo>
                  <a:cubicBezTo>
                    <a:pt x="2070" y="78"/>
                    <a:pt x="1651" y="0"/>
                    <a:pt x="12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58"/>
            <p:cNvSpPr/>
            <p:nvPr/>
          </p:nvSpPr>
          <p:spPr>
            <a:xfrm>
              <a:off x="4180625" y="3396650"/>
              <a:ext cx="132000" cy="106525"/>
            </a:xfrm>
            <a:custGeom>
              <a:avLst/>
              <a:gdLst/>
              <a:ahLst/>
              <a:cxnLst/>
              <a:rect l="l" t="t" r="r" b="b"/>
              <a:pathLst>
                <a:path w="5280" h="4261" extrusionOk="0">
                  <a:moveTo>
                    <a:pt x="95" y="1"/>
                  </a:moveTo>
                  <a:cubicBezTo>
                    <a:pt x="31" y="1"/>
                    <a:pt x="1" y="99"/>
                    <a:pt x="46" y="145"/>
                  </a:cubicBezTo>
                  <a:cubicBezTo>
                    <a:pt x="451" y="478"/>
                    <a:pt x="760" y="907"/>
                    <a:pt x="1177" y="1228"/>
                  </a:cubicBezTo>
                  <a:cubicBezTo>
                    <a:pt x="1558" y="1526"/>
                    <a:pt x="2022" y="1752"/>
                    <a:pt x="2475" y="1954"/>
                  </a:cubicBezTo>
                  <a:cubicBezTo>
                    <a:pt x="3606" y="2490"/>
                    <a:pt x="4558" y="2859"/>
                    <a:pt x="4951" y="4145"/>
                  </a:cubicBezTo>
                  <a:cubicBezTo>
                    <a:pt x="4979" y="4222"/>
                    <a:pt x="5051" y="4260"/>
                    <a:pt x="5121" y="4260"/>
                  </a:cubicBezTo>
                  <a:cubicBezTo>
                    <a:pt x="5202" y="4260"/>
                    <a:pt x="5279" y="4207"/>
                    <a:pt x="5273" y="4097"/>
                  </a:cubicBezTo>
                  <a:cubicBezTo>
                    <a:pt x="5189" y="2907"/>
                    <a:pt x="4154" y="2300"/>
                    <a:pt x="3189" y="1859"/>
                  </a:cubicBezTo>
                  <a:cubicBezTo>
                    <a:pt x="2594" y="1585"/>
                    <a:pt x="1951" y="1335"/>
                    <a:pt x="1439" y="930"/>
                  </a:cubicBezTo>
                  <a:cubicBezTo>
                    <a:pt x="998" y="585"/>
                    <a:pt x="701" y="73"/>
                    <a:pt x="105" y="2"/>
                  </a:cubicBezTo>
                  <a:cubicBezTo>
                    <a:pt x="102" y="1"/>
                    <a:pt x="98"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58"/>
            <p:cNvSpPr/>
            <p:nvPr/>
          </p:nvSpPr>
          <p:spPr>
            <a:xfrm>
              <a:off x="4305300" y="3496100"/>
              <a:ext cx="95125" cy="38775"/>
            </a:xfrm>
            <a:custGeom>
              <a:avLst/>
              <a:gdLst/>
              <a:ahLst/>
              <a:cxnLst/>
              <a:rect l="l" t="t" r="r" b="b"/>
              <a:pathLst>
                <a:path w="3805" h="1551" extrusionOk="0">
                  <a:moveTo>
                    <a:pt x="83" y="0"/>
                  </a:moveTo>
                  <a:lnTo>
                    <a:pt x="83" y="0"/>
                  </a:lnTo>
                  <a:cubicBezTo>
                    <a:pt x="0" y="500"/>
                    <a:pt x="405" y="631"/>
                    <a:pt x="833" y="631"/>
                  </a:cubicBezTo>
                  <a:cubicBezTo>
                    <a:pt x="1322" y="643"/>
                    <a:pt x="1691" y="596"/>
                    <a:pt x="2167" y="810"/>
                  </a:cubicBezTo>
                  <a:cubicBezTo>
                    <a:pt x="2667" y="1012"/>
                    <a:pt x="3084" y="1477"/>
                    <a:pt x="3596" y="1548"/>
                  </a:cubicBezTo>
                  <a:cubicBezTo>
                    <a:pt x="3606" y="1550"/>
                    <a:pt x="3617" y="1551"/>
                    <a:pt x="3627" y="1551"/>
                  </a:cubicBezTo>
                  <a:cubicBezTo>
                    <a:pt x="3748" y="1551"/>
                    <a:pt x="3805" y="1422"/>
                    <a:pt x="3739" y="1334"/>
                  </a:cubicBezTo>
                  <a:cubicBezTo>
                    <a:pt x="3334" y="858"/>
                    <a:pt x="2465" y="465"/>
                    <a:pt x="1869" y="286"/>
                  </a:cubicBezTo>
                  <a:cubicBezTo>
                    <a:pt x="1793" y="268"/>
                    <a:pt x="1701" y="262"/>
                    <a:pt x="1601" y="262"/>
                  </a:cubicBezTo>
                  <a:cubicBezTo>
                    <a:pt x="1382" y="262"/>
                    <a:pt x="1118" y="291"/>
                    <a:pt x="869" y="291"/>
                  </a:cubicBezTo>
                  <a:cubicBezTo>
                    <a:pt x="535" y="291"/>
                    <a:pt x="226" y="24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58"/>
            <p:cNvSpPr/>
            <p:nvPr/>
          </p:nvSpPr>
          <p:spPr>
            <a:xfrm>
              <a:off x="3889425" y="2500025"/>
              <a:ext cx="34600" cy="53125"/>
            </a:xfrm>
            <a:custGeom>
              <a:avLst/>
              <a:gdLst/>
              <a:ahLst/>
              <a:cxnLst/>
              <a:rect l="l" t="t" r="r" b="b"/>
              <a:pathLst>
                <a:path w="1384" h="2125" extrusionOk="0">
                  <a:moveTo>
                    <a:pt x="1285" y="1"/>
                  </a:moveTo>
                  <a:cubicBezTo>
                    <a:pt x="1277" y="1"/>
                    <a:pt x="1270" y="2"/>
                    <a:pt x="1264" y="5"/>
                  </a:cubicBezTo>
                  <a:cubicBezTo>
                    <a:pt x="1109" y="77"/>
                    <a:pt x="1109" y="160"/>
                    <a:pt x="1038" y="303"/>
                  </a:cubicBezTo>
                  <a:cubicBezTo>
                    <a:pt x="931" y="493"/>
                    <a:pt x="812" y="696"/>
                    <a:pt x="704" y="886"/>
                  </a:cubicBezTo>
                  <a:cubicBezTo>
                    <a:pt x="514" y="1243"/>
                    <a:pt x="323" y="1577"/>
                    <a:pt x="73" y="1910"/>
                  </a:cubicBezTo>
                  <a:cubicBezTo>
                    <a:pt x="1" y="2010"/>
                    <a:pt x="123" y="2125"/>
                    <a:pt x="238" y="2125"/>
                  </a:cubicBezTo>
                  <a:cubicBezTo>
                    <a:pt x="273" y="2125"/>
                    <a:pt x="307" y="2114"/>
                    <a:pt x="335" y="2089"/>
                  </a:cubicBezTo>
                  <a:cubicBezTo>
                    <a:pt x="645" y="1827"/>
                    <a:pt x="847" y="1446"/>
                    <a:pt x="990" y="1077"/>
                  </a:cubicBezTo>
                  <a:lnTo>
                    <a:pt x="1216" y="493"/>
                  </a:lnTo>
                  <a:cubicBezTo>
                    <a:pt x="1276" y="315"/>
                    <a:pt x="1383" y="219"/>
                    <a:pt x="1335" y="41"/>
                  </a:cubicBezTo>
                  <a:cubicBezTo>
                    <a:pt x="1335" y="14"/>
                    <a:pt x="1309" y="1"/>
                    <a:pt x="1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58"/>
            <p:cNvSpPr/>
            <p:nvPr/>
          </p:nvSpPr>
          <p:spPr>
            <a:xfrm>
              <a:off x="3922575" y="2394600"/>
              <a:ext cx="80300" cy="116750"/>
            </a:xfrm>
            <a:custGeom>
              <a:avLst/>
              <a:gdLst/>
              <a:ahLst/>
              <a:cxnLst/>
              <a:rect l="l" t="t" r="r" b="b"/>
              <a:pathLst>
                <a:path w="3212" h="4670" extrusionOk="0">
                  <a:moveTo>
                    <a:pt x="3084" y="0"/>
                  </a:moveTo>
                  <a:cubicBezTo>
                    <a:pt x="3048" y="0"/>
                    <a:pt x="3011" y="17"/>
                    <a:pt x="2986" y="55"/>
                  </a:cubicBezTo>
                  <a:cubicBezTo>
                    <a:pt x="2403" y="900"/>
                    <a:pt x="1903" y="1912"/>
                    <a:pt x="1510" y="2865"/>
                  </a:cubicBezTo>
                  <a:lnTo>
                    <a:pt x="1105" y="3853"/>
                  </a:lnTo>
                  <a:cubicBezTo>
                    <a:pt x="1069" y="3936"/>
                    <a:pt x="950" y="4294"/>
                    <a:pt x="902" y="4329"/>
                  </a:cubicBezTo>
                  <a:cubicBezTo>
                    <a:pt x="880" y="4339"/>
                    <a:pt x="854" y="4344"/>
                    <a:pt x="826" y="4344"/>
                  </a:cubicBezTo>
                  <a:cubicBezTo>
                    <a:pt x="640" y="4344"/>
                    <a:pt x="351" y="4155"/>
                    <a:pt x="112" y="4155"/>
                  </a:cubicBezTo>
                  <a:cubicBezTo>
                    <a:pt x="85" y="4155"/>
                    <a:pt x="59" y="4157"/>
                    <a:pt x="33" y="4163"/>
                  </a:cubicBezTo>
                  <a:cubicBezTo>
                    <a:pt x="31" y="4161"/>
                    <a:pt x="28" y="4161"/>
                    <a:pt x="26" y="4161"/>
                  </a:cubicBezTo>
                  <a:cubicBezTo>
                    <a:pt x="7" y="4161"/>
                    <a:pt x="0" y="4201"/>
                    <a:pt x="21" y="4222"/>
                  </a:cubicBezTo>
                  <a:cubicBezTo>
                    <a:pt x="171" y="4412"/>
                    <a:pt x="489" y="4669"/>
                    <a:pt x="771" y="4669"/>
                  </a:cubicBezTo>
                  <a:cubicBezTo>
                    <a:pt x="824" y="4669"/>
                    <a:pt x="877" y="4660"/>
                    <a:pt x="926" y="4639"/>
                  </a:cubicBezTo>
                  <a:cubicBezTo>
                    <a:pt x="1272" y="4496"/>
                    <a:pt x="1450" y="3853"/>
                    <a:pt x="1581" y="3555"/>
                  </a:cubicBezTo>
                  <a:cubicBezTo>
                    <a:pt x="1855" y="2960"/>
                    <a:pt x="2117" y="2365"/>
                    <a:pt x="2438" y="1781"/>
                  </a:cubicBezTo>
                  <a:cubicBezTo>
                    <a:pt x="2712" y="1257"/>
                    <a:pt x="3057" y="745"/>
                    <a:pt x="3188" y="150"/>
                  </a:cubicBezTo>
                  <a:cubicBezTo>
                    <a:pt x="3212" y="58"/>
                    <a:pt x="3150" y="0"/>
                    <a:pt x="30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58"/>
            <p:cNvSpPr/>
            <p:nvPr/>
          </p:nvSpPr>
          <p:spPr>
            <a:xfrm>
              <a:off x="4001975" y="2389150"/>
              <a:ext cx="1725" cy="1175"/>
            </a:xfrm>
            <a:custGeom>
              <a:avLst/>
              <a:gdLst/>
              <a:ahLst/>
              <a:cxnLst/>
              <a:rect l="l" t="t" r="r" b="b"/>
              <a:pathLst>
                <a:path w="69" h="47" extrusionOk="0">
                  <a:moveTo>
                    <a:pt x="59" y="1"/>
                  </a:moveTo>
                  <a:cubicBezTo>
                    <a:pt x="56" y="1"/>
                    <a:pt x="52" y="4"/>
                    <a:pt x="48" y="11"/>
                  </a:cubicBezTo>
                  <a:lnTo>
                    <a:pt x="12" y="35"/>
                  </a:lnTo>
                  <a:cubicBezTo>
                    <a:pt x="1" y="35"/>
                    <a:pt x="12" y="47"/>
                    <a:pt x="36" y="47"/>
                  </a:cubicBezTo>
                  <a:lnTo>
                    <a:pt x="60" y="23"/>
                  </a:lnTo>
                  <a:cubicBezTo>
                    <a:pt x="68" y="15"/>
                    <a:pt x="65" y="1"/>
                    <a:pt x="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58"/>
            <p:cNvSpPr/>
            <p:nvPr/>
          </p:nvSpPr>
          <p:spPr>
            <a:xfrm>
              <a:off x="4001550" y="2377800"/>
              <a:ext cx="45100" cy="45575"/>
            </a:xfrm>
            <a:custGeom>
              <a:avLst/>
              <a:gdLst/>
              <a:ahLst/>
              <a:cxnLst/>
              <a:rect l="l" t="t" r="r" b="b"/>
              <a:pathLst>
                <a:path w="1804" h="1823" extrusionOk="0">
                  <a:moveTo>
                    <a:pt x="482" y="1"/>
                  </a:moveTo>
                  <a:cubicBezTo>
                    <a:pt x="184" y="13"/>
                    <a:pt x="137" y="239"/>
                    <a:pt x="18" y="465"/>
                  </a:cubicBezTo>
                  <a:cubicBezTo>
                    <a:pt x="1" y="490"/>
                    <a:pt x="14" y="515"/>
                    <a:pt x="35" y="515"/>
                  </a:cubicBezTo>
                  <a:cubicBezTo>
                    <a:pt x="44" y="515"/>
                    <a:pt x="55" y="511"/>
                    <a:pt x="65" y="501"/>
                  </a:cubicBezTo>
                  <a:cubicBezTo>
                    <a:pt x="181" y="346"/>
                    <a:pt x="304" y="285"/>
                    <a:pt x="425" y="285"/>
                  </a:cubicBezTo>
                  <a:cubicBezTo>
                    <a:pt x="704" y="285"/>
                    <a:pt x="975" y="609"/>
                    <a:pt x="1125" y="858"/>
                  </a:cubicBezTo>
                  <a:cubicBezTo>
                    <a:pt x="1303" y="1144"/>
                    <a:pt x="1434" y="1632"/>
                    <a:pt x="1732" y="1810"/>
                  </a:cubicBezTo>
                  <a:cubicBezTo>
                    <a:pt x="1744" y="1819"/>
                    <a:pt x="1754" y="1823"/>
                    <a:pt x="1763" y="1823"/>
                  </a:cubicBezTo>
                  <a:cubicBezTo>
                    <a:pt x="1790" y="1823"/>
                    <a:pt x="1803" y="1787"/>
                    <a:pt x="1803" y="1751"/>
                  </a:cubicBezTo>
                  <a:cubicBezTo>
                    <a:pt x="1780" y="1513"/>
                    <a:pt x="1601" y="1275"/>
                    <a:pt x="1494" y="1072"/>
                  </a:cubicBezTo>
                  <a:cubicBezTo>
                    <a:pt x="1363" y="798"/>
                    <a:pt x="1208" y="536"/>
                    <a:pt x="1006" y="298"/>
                  </a:cubicBezTo>
                  <a:cubicBezTo>
                    <a:pt x="863" y="132"/>
                    <a:pt x="708" y="1"/>
                    <a:pt x="4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58"/>
            <p:cNvSpPr/>
            <p:nvPr/>
          </p:nvSpPr>
          <p:spPr>
            <a:xfrm>
              <a:off x="4053850" y="2441425"/>
              <a:ext cx="1975" cy="1950"/>
            </a:xfrm>
            <a:custGeom>
              <a:avLst/>
              <a:gdLst/>
              <a:ahLst/>
              <a:cxnLst/>
              <a:rect l="l" t="t" r="r" b="b"/>
              <a:pathLst>
                <a:path w="79" h="78" extrusionOk="0">
                  <a:moveTo>
                    <a:pt x="24" y="0"/>
                  </a:moveTo>
                  <a:cubicBezTo>
                    <a:pt x="10" y="0"/>
                    <a:pt x="1" y="23"/>
                    <a:pt x="9" y="39"/>
                  </a:cubicBezTo>
                  <a:lnTo>
                    <a:pt x="45" y="75"/>
                  </a:lnTo>
                  <a:cubicBezTo>
                    <a:pt x="47" y="77"/>
                    <a:pt x="48" y="77"/>
                    <a:pt x="50" y="77"/>
                  </a:cubicBezTo>
                  <a:cubicBezTo>
                    <a:pt x="63" y="77"/>
                    <a:pt x="79" y="50"/>
                    <a:pt x="69" y="39"/>
                  </a:cubicBezTo>
                  <a:lnTo>
                    <a:pt x="45" y="15"/>
                  </a:lnTo>
                  <a:cubicBezTo>
                    <a:pt x="38" y="5"/>
                    <a:pt x="3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58"/>
            <p:cNvSpPr/>
            <p:nvPr/>
          </p:nvSpPr>
          <p:spPr>
            <a:xfrm>
              <a:off x="4039850" y="2422150"/>
              <a:ext cx="27175" cy="29150"/>
            </a:xfrm>
            <a:custGeom>
              <a:avLst/>
              <a:gdLst/>
              <a:ahLst/>
              <a:cxnLst/>
              <a:rect l="l" t="t" r="r" b="b"/>
              <a:pathLst>
                <a:path w="1087" h="1166" extrusionOk="0">
                  <a:moveTo>
                    <a:pt x="114" y="1"/>
                  </a:moveTo>
                  <a:cubicBezTo>
                    <a:pt x="53" y="1"/>
                    <a:pt x="0" y="82"/>
                    <a:pt x="69" y="132"/>
                  </a:cubicBezTo>
                  <a:cubicBezTo>
                    <a:pt x="260" y="274"/>
                    <a:pt x="367" y="501"/>
                    <a:pt x="498" y="691"/>
                  </a:cubicBezTo>
                  <a:cubicBezTo>
                    <a:pt x="605" y="858"/>
                    <a:pt x="724" y="1084"/>
                    <a:pt x="914" y="1156"/>
                  </a:cubicBezTo>
                  <a:cubicBezTo>
                    <a:pt x="930" y="1163"/>
                    <a:pt x="945" y="1166"/>
                    <a:pt x="959" y="1166"/>
                  </a:cubicBezTo>
                  <a:cubicBezTo>
                    <a:pt x="1040" y="1166"/>
                    <a:pt x="1086" y="1058"/>
                    <a:pt x="1045" y="977"/>
                  </a:cubicBezTo>
                  <a:cubicBezTo>
                    <a:pt x="998" y="894"/>
                    <a:pt x="914" y="810"/>
                    <a:pt x="855" y="739"/>
                  </a:cubicBezTo>
                  <a:cubicBezTo>
                    <a:pt x="783" y="655"/>
                    <a:pt x="700" y="548"/>
                    <a:pt x="629" y="453"/>
                  </a:cubicBezTo>
                  <a:cubicBezTo>
                    <a:pt x="498" y="298"/>
                    <a:pt x="343" y="120"/>
                    <a:pt x="152" y="13"/>
                  </a:cubicBezTo>
                  <a:cubicBezTo>
                    <a:pt x="140" y="4"/>
                    <a:pt x="127"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58"/>
            <p:cNvSpPr/>
            <p:nvPr/>
          </p:nvSpPr>
          <p:spPr>
            <a:xfrm>
              <a:off x="4064900" y="2448325"/>
              <a:ext cx="4975" cy="3925"/>
            </a:xfrm>
            <a:custGeom>
              <a:avLst/>
              <a:gdLst/>
              <a:ahLst/>
              <a:cxnLst/>
              <a:rect l="l" t="t" r="r" b="b"/>
              <a:pathLst>
                <a:path w="199" h="157" extrusionOk="0">
                  <a:moveTo>
                    <a:pt x="67" y="1"/>
                  </a:moveTo>
                  <a:cubicBezTo>
                    <a:pt x="63" y="1"/>
                    <a:pt x="59" y="1"/>
                    <a:pt x="55" y="1"/>
                  </a:cubicBezTo>
                  <a:cubicBezTo>
                    <a:pt x="15" y="13"/>
                    <a:pt x="0" y="49"/>
                    <a:pt x="5" y="82"/>
                  </a:cubicBezTo>
                  <a:lnTo>
                    <a:pt x="5" y="82"/>
                  </a:lnTo>
                  <a:cubicBezTo>
                    <a:pt x="0" y="115"/>
                    <a:pt x="15" y="150"/>
                    <a:pt x="55" y="156"/>
                  </a:cubicBezTo>
                  <a:lnTo>
                    <a:pt x="79" y="156"/>
                  </a:lnTo>
                  <a:cubicBezTo>
                    <a:pt x="95" y="156"/>
                    <a:pt x="108" y="152"/>
                    <a:pt x="118" y="144"/>
                  </a:cubicBezTo>
                  <a:lnTo>
                    <a:pt x="139" y="144"/>
                  </a:lnTo>
                  <a:cubicBezTo>
                    <a:pt x="198" y="120"/>
                    <a:pt x="198" y="37"/>
                    <a:pt x="139" y="25"/>
                  </a:cubicBezTo>
                  <a:lnTo>
                    <a:pt x="127" y="25"/>
                  </a:lnTo>
                  <a:cubicBezTo>
                    <a:pt x="114" y="11"/>
                    <a:pt x="94"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58"/>
            <p:cNvSpPr/>
            <p:nvPr/>
          </p:nvSpPr>
          <p:spPr>
            <a:xfrm>
              <a:off x="4065275" y="2432700"/>
              <a:ext cx="16500" cy="18625"/>
            </a:xfrm>
            <a:custGeom>
              <a:avLst/>
              <a:gdLst/>
              <a:ahLst/>
              <a:cxnLst/>
              <a:rect l="l" t="t" r="r" b="b"/>
              <a:pathLst>
                <a:path w="660" h="745" extrusionOk="0">
                  <a:moveTo>
                    <a:pt x="480" y="0"/>
                  </a:moveTo>
                  <a:cubicBezTo>
                    <a:pt x="461" y="0"/>
                    <a:pt x="441" y="6"/>
                    <a:pt x="421" y="19"/>
                  </a:cubicBezTo>
                  <a:cubicBezTo>
                    <a:pt x="314" y="79"/>
                    <a:pt x="267" y="222"/>
                    <a:pt x="207" y="329"/>
                  </a:cubicBezTo>
                  <a:cubicBezTo>
                    <a:pt x="147" y="448"/>
                    <a:pt x="100" y="567"/>
                    <a:pt x="28" y="674"/>
                  </a:cubicBezTo>
                  <a:cubicBezTo>
                    <a:pt x="0" y="702"/>
                    <a:pt x="38" y="745"/>
                    <a:pt x="67" y="745"/>
                  </a:cubicBezTo>
                  <a:cubicBezTo>
                    <a:pt x="75" y="745"/>
                    <a:pt x="83" y="741"/>
                    <a:pt x="88" y="734"/>
                  </a:cubicBezTo>
                  <a:cubicBezTo>
                    <a:pt x="207" y="650"/>
                    <a:pt x="338" y="603"/>
                    <a:pt x="445" y="495"/>
                  </a:cubicBezTo>
                  <a:cubicBezTo>
                    <a:pt x="540" y="388"/>
                    <a:pt x="659" y="222"/>
                    <a:pt x="600" y="91"/>
                  </a:cubicBezTo>
                  <a:cubicBezTo>
                    <a:pt x="574" y="39"/>
                    <a:pt x="530" y="0"/>
                    <a:pt x="4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58"/>
            <p:cNvSpPr/>
            <p:nvPr/>
          </p:nvSpPr>
          <p:spPr>
            <a:xfrm>
              <a:off x="4080025" y="2371775"/>
              <a:ext cx="59800" cy="58750"/>
            </a:xfrm>
            <a:custGeom>
              <a:avLst/>
              <a:gdLst/>
              <a:ahLst/>
              <a:cxnLst/>
              <a:rect l="l" t="t" r="r" b="b"/>
              <a:pathLst>
                <a:path w="2392" h="2350" extrusionOk="0">
                  <a:moveTo>
                    <a:pt x="6" y="2344"/>
                  </a:moveTo>
                  <a:cubicBezTo>
                    <a:pt x="1" y="2344"/>
                    <a:pt x="6" y="2349"/>
                    <a:pt x="22" y="2349"/>
                  </a:cubicBezTo>
                  <a:cubicBezTo>
                    <a:pt x="14" y="2345"/>
                    <a:pt x="9" y="2344"/>
                    <a:pt x="6" y="2344"/>
                  </a:cubicBezTo>
                  <a:close/>
                  <a:moveTo>
                    <a:pt x="2166" y="1"/>
                  </a:moveTo>
                  <a:cubicBezTo>
                    <a:pt x="1860" y="1"/>
                    <a:pt x="1345" y="478"/>
                    <a:pt x="1224" y="599"/>
                  </a:cubicBezTo>
                  <a:cubicBezTo>
                    <a:pt x="748" y="1123"/>
                    <a:pt x="284" y="1718"/>
                    <a:pt x="22" y="2349"/>
                  </a:cubicBezTo>
                  <a:cubicBezTo>
                    <a:pt x="450" y="2194"/>
                    <a:pt x="736" y="1635"/>
                    <a:pt x="1034" y="1277"/>
                  </a:cubicBezTo>
                  <a:cubicBezTo>
                    <a:pt x="1236" y="1039"/>
                    <a:pt x="1451" y="789"/>
                    <a:pt x="1689" y="587"/>
                  </a:cubicBezTo>
                  <a:cubicBezTo>
                    <a:pt x="1891" y="408"/>
                    <a:pt x="2034" y="384"/>
                    <a:pt x="2284" y="361"/>
                  </a:cubicBezTo>
                  <a:cubicBezTo>
                    <a:pt x="2332" y="361"/>
                    <a:pt x="2391" y="313"/>
                    <a:pt x="2391" y="254"/>
                  </a:cubicBezTo>
                  <a:cubicBezTo>
                    <a:pt x="2368" y="70"/>
                    <a:pt x="2282" y="1"/>
                    <a:pt x="2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58"/>
            <p:cNvSpPr/>
            <p:nvPr/>
          </p:nvSpPr>
          <p:spPr>
            <a:xfrm>
              <a:off x="4132175" y="2374575"/>
              <a:ext cx="54850" cy="43300"/>
            </a:xfrm>
            <a:custGeom>
              <a:avLst/>
              <a:gdLst/>
              <a:ahLst/>
              <a:cxnLst/>
              <a:rect l="l" t="t" r="r" b="b"/>
              <a:pathLst>
                <a:path w="2194" h="1732" extrusionOk="0">
                  <a:moveTo>
                    <a:pt x="356" y="0"/>
                  </a:moveTo>
                  <a:cubicBezTo>
                    <a:pt x="268" y="0"/>
                    <a:pt x="176" y="6"/>
                    <a:pt x="67" y="11"/>
                  </a:cubicBezTo>
                  <a:cubicBezTo>
                    <a:pt x="64" y="10"/>
                    <a:pt x="61" y="9"/>
                    <a:pt x="58" y="9"/>
                  </a:cubicBezTo>
                  <a:cubicBezTo>
                    <a:pt x="17" y="9"/>
                    <a:pt x="0" y="83"/>
                    <a:pt x="67" y="94"/>
                  </a:cubicBezTo>
                  <a:cubicBezTo>
                    <a:pt x="924" y="392"/>
                    <a:pt x="1555" y="1034"/>
                    <a:pt x="2115" y="1725"/>
                  </a:cubicBezTo>
                  <a:cubicBezTo>
                    <a:pt x="2122" y="1730"/>
                    <a:pt x="2129" y="1732"/>
                    <a:pt x="2136" y="1732"/>
                  </a:cubicBezTo>
                  <a:cubicBezTo>
                    <a:pt x="2166" y="1732"/>
                    <a:pt x="2194" y="1697"/>
                    <a:pt x="2174" y="1677"/>
                  </a:cubicBezTo>
                  <a:cubicBezTo>
                    <a:pt x="1889" y="1249"/>
                    <a:pt x="1746" y="796"/>
                    <a:pt x="1341" y="439"/>
                  </a:cubicBezTo>
                  <a:cubicBezTo>
                    <a:pt x="1174" y="308"/>
                    <a:pt x="1020" y="165"/>
                    <a:pt x="817" y="94"/>
                  </a:cubicBezTo>
                  <a:cubicBezTo>
                    <a:pt x="643" y="18"/>
                    <a:pt x="508" y="0"/>
                    <a:pt x="3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58"/>
            <p:cNvSpPr/>
            <p:nvPr/>
          </p:nvSpPr>
          <p:spPr>
            <a:xfrm>
              <a:off x="4186475" y="2428475"/>
              <a:ext cx="50875" cy="86225"/>
            </a:xfrm>
            <a:custGeom>
              <a:avLst/>
              <a:gdLst/>
              <a:ahLst/>
              <a:cxnLst/>
              <a:rect l="l" t="t" r="r" b="b"/>
              <a:pathLst>
                <a:path w="2035" h="3449" extrusionOk="0">
                  <a:moveTo>
                    <a:pt x="161" y="0"/>
                  </a:moveTo>
                  <a:cubicBezTo>
                    <a:pt x="83" y="0"/>
                    <a:pt x="1" y="85"/>
                    <a:pt x="50" y="176"/>
                  </a:cubicBezTo>
                  <a:cubicBezTo>
                    <a:pt x="395" y="760"/>
                    <a:pt x="610" y="1426"/>
                    <a:pt x="895" y="2034"/>
                  </a:cubicBezTo>
                  <a:cubicBezTo>
                    <a:pt x="1110" y="2498"/>
                    <a:pt x="1372" y="3177"/>
                    <a:pt x="1848" y="3439"/>
                  </a:cubicBezTo>
                  <a:cubicBezTo>
                    <a:pt x="1861" y="3445"/>
                    <a:pt x="1875" y="3448"/>
                    <a:pt x="1890" y="3448"/>
                  </a:cubicBezTo>
                  <a:cubicBezTo>
                    <a:pt x="1958" y="3448"/>
                    <a:pt x="2034" y="3388"/>
                    <a:pt x="2015" y="3320"/>
                  </a:cubicBezTo>
                  <a:cubicBezTo>
                    <a:pt x="1824" y="2772"/>
                    <a:pt x="1384" y="2319"/>
                    <a:pt x="1145" y="1784"/>
                  </a:cubicBezTo>
                  <a:cubicBezTo>
                    <a:pt x="872" y="1188"/>
                    <a:pt x="598" y="605"/>
                    <a:pt x="252" y="57"/>
                  </a:cubicBezTo>
                  <a:cubicBezTo>
                    <a:pt x="231" y="17"/>
                    <a:pt x="196" y="0"/>
                    <a:pt x="1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58"/>
            <p:cNvSpPr/>
            <p:nvPr/>
          </p:nvSpPr>
          <p:spPr>
            <a:xfrm>
              <a:off x="4235125" y="2507850"/>
              <a:ext cx="41900" cy="19475"/>
            </a:xfrm>
            <a:custGeom>
              <a:avLst/>
              <a:gdLst/>
              <a:ahLst/>
              <a:cxnLst/>
              <a:rect l="l" t="t" r="r" b="b"/>
              <a:pathLst>
                <a:path w="1676" h="779" extrusionOk="0">
                  <a:moveTo>
                    <a:pt x="114" y="1"/>
                  </a:moveTo>
                  <a:cubicBezTo>
                    <a:pt x="19" y="1"/>
                    <a:pt x="0" y="112"/>
                    <a:pt x="69" y="168"/>
                  </a:cubicBezTo>
                  <a:cubicBezTo>
                    <a:pt x="331" y="347"/>
                    <a:pt x="569" y="418"/>
                    <a:pt x="866" y="537"/>
                  </a:cubicBezTo>
                  <a:cubicBezTo>
                    <a:pt x="1070" y="619"/>
                    <a:pt x="1300" y="779"/>
                    <a:pt x="1518" y="779"/>
                  </a:cubicBezTo>
                  <a:cubicBezTo>
                    <a:pt x="1555" y="779"/>
                    <a:pt x="1592" y="774"/>
                    <a:pt x="1628" y="764"/>
                  </a:cubicBezTo>
                  <a:cubicBezTo>
                    <a:pt x="1664" y="752"/>
                    <a:pt x="1676" y="716"/>
                    <a:pt x="1676" y="692"/>
                  </a:cubicBezTo>
                  <a:cubicBezTo>
                    <a:pt x="1628" y="406"/>
                    <a:pt x="1307" y="287"/>
                    <a:pt x="1069" y="180"/>
                  </a:cubicBezTo>
                  <a:cubicBezTo>
                    <a:pt x="735" y="61"/>
                    <a:pt x="473" y="2"/>
                    <a:pt x="128" y="2"/>
                  </a:cubicBezTo>
                  <a:cubicBezTo>
                    <a:pt x="123" y="1"/>
                    <a:pt x="118"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58"/>
            <p:cNvSpPr/>
            <p:nvPr/>
          </p:nvSpPr>
          <p:spPr>
            <a:xfrm>
              <a:off x="4275650" y="2525950"/>
              <a:ext cx="25500" cy="12000"/>
            </a:xfrm>
            <a:custGeom>
              <a:avLst/>
              <a:gdLst/>
              <a:ahLst/>
              <a:cxnLst/>
              <a:rect l="l" t="t" r="r" b="b"/>
              <a:pathLst>
                <a:path w="1020" h="480" extrusionOk="0">
                  <a:moveTo>
                    <a:pt x="53" y="0"/>
                  </a:moveTo>
                  <a:cubicBezTo>
                    <a:pt x="25" y="0"/>
                    <a:pt x="1" y="51"/>
                    <a:pt x="19" y="87"/>
                  </a:cubicBezTo>
                  <a:cubicBezTo>
                    <a:pt x="138" y="206"/>
                    <a:pt x="198" y="325"/>
                    <a:pt x="364" y="385"/>
                  </a:cubicBezTo>
                  <a:cubicBezTo>
                    <a:pt x="477" y="432"/>
                    <a:pt x="620" y="479"/>
                    <a:pt x="746" y="479"/>
                  </a:cubicBezTo>
                  <a:cubicBezTo>
                    <a:pt x="779" y="479"/>
                    <a:pt x="811" y="476"/>
                    <a:pt x="841" y="468"/>
                  </a:cubicBezTo>
                  <a:cubicBezTo>
                    <a:pt x="1019" y="433"/>
                    <a:pt x="996" y="194"/>
                    <a:pt x="841" y="135"/>
                  </a:cubicBezTo>
                  <a:cubicBezTo>
                    <a:pt x="710" y="87"/>
                    <a:pt x="579" y="111"/>
                    <a:pt x="436" y="87"/>
                  </a:cubicBezTo>
                  <a:cubicBezTo>
                    <a:pt x="305" y="52"/>
                    <a:pt x="198" y="63"/>
                    <a:pt x="79" y="16"/>
                  </a:cubicBezTo>
                  <a:cubicBezTo>
                    <a:pt x="70" y="5"/>
                    <a:pt x="61"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58"/>
            <p:cNvSpPr/>
            <p:nvPr/>
          </p:nvSpPr>
          <p:spPr>
            <a:xfrm>
              <a:off x="4052375" y="2440575"/>
              <a:ext cx="44275" cy="31450"/>
            </a:xfrm>
            <a:custGeom>
              <a:avLst/>
              <a:gdLst/>
              <a:ahLst/>
              <a:cxnLst/>
              <a:rect l="l" t="t" r="r" b="b"/>
              <a:pathLst>
                <a:path w="1771" h="1258" extrusionOk="0">
                  <a:moveTo>
                    <a:pt x="109" y="0"/>
                  </a:moveTo>
                  <a:cubicBezTo>
                    <a:pt x="47" y="0"/>
                    <a:pt x="1" y="54"/>
                    <a:pt x="44" y="97"/>
                  </a:cubicBezTo>
                  <a:cubicBezTo>
                    <a:pt x="306" y="347"/>
                    <a:pt x="521" y="657"/>
                    <a:pt x="830" y="883"/>
                  </a:cubicBezTo>
                  <a:cubicBezTo>
                    <a:pt x="1015" y="1035"/>
                    <a:pt x="1360" y="1258"/>
                    <a:pt x="1618" y="1258"/>
                  </a:cubicBezTo>
                  <a:cubicBezTo>
                    <a:pt x="1642" y="1258"/>
                    <a:pt x="1665" y="1256"/>
                    <a:pt x="1687" y="1252"/>
                  </a:cubicBezTo>
                  <a:cubicBezTo>
                    <a:pt x="1747" y="1240"/>
                    <a:pt x="1771" y="1181"/>
                    <a:pt x="1771" y="1133"/>
                  </a:cubicBezTo>
                  <a:cubicBezTo>
                    <a:pt x="1699" y="835"/>
                    <a:pt x="1259" y="752"/>
                    <a:pt x="1021" y="609"/>
                  </a:cubicBezTo>
                  <a:cubicBezTo>
                    <a:pt x="699" y="430"/>
                    <a:pt x="473" y="157"/>
                    <a:pt x="128" y="2"/>
                  </a:cubicBezTo>
                  <a:cubicBezTo>
                    <a:pt x="121" y="1"/>
                    <a:pt x="115"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58"/>
            <p:cNvSpPr/>
            <p:nvPr/>
          </p:nvSpPr>
          <p:spPr>
            <a:xfrm>
              <a:off x="4097700" y="2476900"/>
              <a:ext cx="29575" cy="36700"/>
            </a:xfrm>
            <a:custGeom>
              <a:avLst/>
              <a:gdLst/>
              <a:ahLst/>
              <a:cxnLst/>
              <a:rect l="l" t="t" r="r" b="b"/>
              <a:pathLst>
                <a:path w="1183" h="1468" extrusionOk="0">
                  <a:moveTo>
                    <a:pt x="74" y="1"/>
                  </a:moveTo>
                  <a:cubicBezTo>
                    <a:pt x="38" y="1"/>
                    <a:pt x="0" y="46"/>
                    <a:pt x="17" y="97"/>
                  </a:cubicBezTo>
                  <a:cubicBezTo>
                    <a:pt x="53" y="228"/>
                    <a:pt x="160" y="335"/>
                    <a:pt x="232" y="454"/>
                  </a:cubicBezTo>
                  <a:cubicBezTo>
                    <a:pt x="327" y="585"/>
                    <a:pt x="386" y="740"/>
                    <a:pt x="458" y="871"/>
                  </a:cubicBezTo>
                  <a:cubicBezTo>
                    <a:pt x="613" y="1085"/>
                    <a:pt x="803" y="1394"/>
                    <a:pt x="1053" y="1466"/>
                  </a:cubicBezTo>
                  <a:cubicBezTo>
                    <a:pt x="1060" y="1467"/>
                    <a:pt x="1067" y="1467"/>
                    <a:pt x="1073" y="1467"/>
                  </a:cubicBezTo>
                  <a:cubicBezTo>
                    <a:pt x="1153" y="1467"/>
                    <a:pt x="1182" y="1401"/>
                    <a:pt x="1160" y="1335"/>
                  </a:cubicBezTo>
                  <a:cubicBezTo>
                    <a:pt x="1101" y="1204"/>
                    <a:pt x="982" y="1121"/>
                    <a:pt x="875" y="1002"/>
                  </a:cubicBezTo>
                  <a:cubicBezTo>
                    <a:pt x="767" y="882"/>
                    <a:pt x="684" y="740"/>
                    <a:pt x="589" y="621"/>
                  </a:cubicBezTo>
                  <a:cubicBezTo>
                    <a:pt x="458" y="430"/>
                    <a:pt x="327" y="144"/>
                    <a:pt x="113" y="25"/>
                  </a:cubicBezTo>
                  <a:cubicBezTo>
                    <a:pt x="102" y="8"/>
                    <a:pt x="88"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58"/>
            <p:cNvSpPr/>
            <p:nvPr/>
          </p:nvSpPr>
          <p:spPr>
            <a:xfrm>
              <a:off x="4103450" y="2683425"/>
              <a:ext cx="79175" cy="64725"/>
            </a:xfrm>
            <a:custGeom>
              <a:avLst/>
              <a:gdLst/>
              <a:ahLst/>
              <a:cxnLst/>
              <a:rect l="l" t="t" r="r" b="b"/>
              <a:pathLst>
                <a:path w="3167" h="2589" extrusionOk="0">
                  <a:moveTo>
                    <a:pt x="2636" y="1"/>
                  </a:moveTo>
                  <a:cubicBezTo>
                    <a:pt x="2414" y="1"/>
                    <a:pt x="2192" y="145"/>
                    <a:pt x="1966" y="337"/>
                  </a:cubicBezTo>
                  <a:cubicBezTo>
                    <a:pt x="1657" y="599"/>
                    <a:pt x="1407" y="944"/>
                    <a:pt x="1133" y="1253"/>
                  </a:cubicBezTo>
                  <a:cubicBezTo>
                    <a:pt x="811" y="1646"/>
                    <a:pt x="418" y="1968"/>
                    <a:pt x="97" y="2337"/>
                  </a:cubicBezTo>
                  <a:cubicBezTo>
                    <a:pt x="0" y="2443"/>
                    <a:pt x="68" y="2589"/>
                    <a:pt x="174" y="2589"/>
                  </a:cubicBezTo>
                  <a:cubicBezTo>
                    <a:pt x="198" y="2589"/>
                    <a:pt x="225" y="2581"/>
                    <a:pt x="252" y="2563"/>
                  </a:cubicBezTo>
                  <a:cubicBezTo>
                    <a:pt x="847" y="2230"/>
                    <a:pt x="1311" y="1646"/>
                    <a:pt x="1740" y="1123"/>
                  </a:cubicBezTo>
                  <a:cubicBezTo>
                    <a:pt x="1942" y="896"/>
                    <a:pt x="2085" y="694"/>
                    <a:pt x="2252" y="444"/>
                  </a:cubicBezTo>
                  <a:cubicBezTo>
                    <a:pt x="2344" y="306"/>
                    <a:pt x="2441" y="262"/>
                    <a:pt x="2544" y="262"/>
                  </a:cubicBezTo>
                  <a:cubicBezTo>
                    <a:pt x="2708" y="262"/>
                    <a:pt x="2888" y="374"/>
                    <a:pt x="3085" y="396"/>
                  </a:cubicBezTo>
                  <a:cubicBezTo>
                    <a:pt x="3089" y="397"/>
                    <a:pt x="3093" y="397"/>
                    <a:pt x="3097" y="397"/>
                  </a:cubicBezTo>
                  <a:cubicBezTo>
                    <a:pt x="3158" y="397"/>
                    <a:pt x="3167" y="311"/>
                    <a:pt x="3133" y="277"/>
                  </a:cubicBezTo>
                  <a:cubicBezTo>
                    <a:pt x="2966" y="80"/>
                    <a:pt x="2801" y="1"/>
                    <a:pt x="26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58"/>
            <p:cNvSpPr/>
            <p:nvPr/>
          </p:nvSpPr>
          <p:spPr>
            <a:xfrm>
              <a:off x="4186225" y="2692725"/>
              <a:ext cx="69525" cy="43875"/>
            </a:xfrm>
            <a:custGeom>
              <a:avLst/>
              <a:gdLst/>
              <a:ahLst/>
              <a:cxnLst/>
              <a:rect l="l" t="t" r="r" b="b"/>
              <a:pathLst>
                <a:path w="2781" h="1755" extrusionOk="0">
                  <a:moveTo>
                    <a:pt x="12" y="0"/>
                  </a:moveTo>
                  <a:lnTo>
                    <a:pt x="12" y="0"/>
                  </a:lnTo>
                  <a:cubicBezTo>
                    <a:pt x="24" y="12"/>
                    <a:pt x="1" y="24"/>
                    <a:pt x="12" y="36"/>
                  </a:cubicBezTo>
                  <a:cubicBezTo>
                    <a:pt x="405" y="393"/>
                    <a:pt x="501" y="989"/>
                    <a:pt x="977" y="1274"/>
                  </a:cubicBezTo>
                  <a:cubicBezTo>
                    <a:pt x="1191" y="1393"/>
                    <a:pt x="1417" y="1441"/>
                    <a:pt x="1632" y="1477"/>
                  </a:cubicBezTo>
                  <a:cubicBezTo>
                    <a:pt x="1989" y="1536"/>
                    <a:pt x="2263" y="1655"/>
                    <a:pt x="2608" y="1751"/>
                  </a:cubicBezTo>
                  <a:cubicBezTo>
                    <a:pt x="2617" y="1753"/>
                    <a:pt x="2626" y="1754"/>
                    <a:pt x="2635" y="1754"/>
                  </a:cubicBezTo>
                  <a:cubicBezTo>
                    <a:pt x="2710" y="1754"/>
                    <a:pt x="2780" y="1669"/>
                    <a:pt x="2727" y="1584"/>
                  </a:cubicBezTo>
                  <a:cubicBezTo>
                    <a:pt x="2465" y="1155"/>
                    <a:pt x="1953" y="1167"/>
                    <a:pt x="1501" y="1096"/>
                  </a:cubicBezTo>
                  <a:cubicBezTo>
                    <a:pt x="893" y="989"/>
                    <a:pt x="465" y="405"/>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58"/>
            <p:cNvSpPr/>
            <p:nvPr/>
          </p:nvSpPr>
          <p:spPr>
            <a:xfrm>
              <a:off x="4256175" y="2737425"/>
              <a:ext cx="9550" cy="7425"/>
            </a:xfrm>
            <a:custGeom>
              <a:avLst/>
              <a:gdLst/>
              <a:ahLst/>
              <a:cxnLst/>
              <a:rect l="l" t="t" r="r" b="b"/>
              <a:pathLst>
                <a:path w="382" h="297" extrusionOk="0">
                  <a:moveTo>
                    <a:pt x="83" y="0"/>
                  </a:moveTo>
                  <a:cubicBezTo>
                    <a:pt x="65" y="0"/>
                    <a:pt x="48" y="14"/>
                    <a:pt x="48" y="22"/>
                  </a:cubicBezTo>
                  <a:cubicBezTo>
                    <a:pt x="0" y="105"/>
                    <a:pt x="12" y="201"/>
                    <a:pt x="84" y="260"/>
                  </a:cubicBezTo>
                  <a:cubicBezTo>
                    <a:pt x="122" y="282"/>
                    <a:pt x="170" y="296"/>
                    <a:pt x="216" y="296"/>
                  </a:cubicBezTo>
                  <a:cubicBezTo>
                    <a:pt x="270" y="296"/>
                    <a:pt x="320" y="276"/>
                    <a:pt x="346" y="225"/>
                  </a:cubicBezTo>
                  <a:cubicBezTo>
                    <a:pt x="381" y="153"/>
                    <a:pt x="322" y="46"/>
                    <a:pt x="251" y="22"/>
                  </a:cubicBezTo>
                  <a:cubicBezTo>
                    <a:pt x="218" y="14"/>
                    <a:pt x="179" y="0"/>
                    <a:pt x="147" y="0"/>
                  </a:cubicBezTo>
                  <a:cubicBezTo>
                    <a:pt x="132" y="0"/>
                    <a:pt x="119" y="3"/>
                    <a:pt x="108" y="10"/>
                  </a:cubicBezTo>
                  <a:cubicBezTo>
                    <a:pt x="100" y="3"/>
                    <a:pt x="92"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58"/>
            <p:cNvSpPr/>
            <p:nvPr/>
          </p:nvSpPr>
          <p:spPr>
            <a:xfrm>
              <a:off x="4495650" y="2491725"/>
              <a:ext cx="64325" cy="77275"/>
            </a:xfrm>
            <a:custGeom>
              <a:avLst/>
              <a:gdLst/>
              <a:ahLst/>
              <a:cxnLst/>
              <a:rect l="l" t="t" r="r" b="b"/>
              <a:pathLst>
                <a:path w="2573" h="3091" extrusionOk="0">
                  <a:moveTo>
                    <a:pt x="2492" y="0"/>
                  </a:moveTo>
                  <a:cubicBezTo>
                    <a:pt x="2478" y="0"/>
                    <a:pt x="2463" y="5"/>
                    <a:pt x="2447" y="16"/>
                  </a:cubicBezTo>
                  <a:cubicBezTo>
                    <a:pt x="1911" y="325"/>
                    <a:pt x="1518" y="968"/>
                    <a:pt x="1149" y="1444"/>
                  </a:cubicBezTo>
                  <a:cubicBezTo>
                    <a:pt x="744" y="1956"/>
                    <a:pt x="387" y="2492"/>
                    <a:pt x="18" y="3028"/>
                  </a:cubicBezTo>
                  <a:cubicBezTo>
                    <a:pt x="1" y="3062"/>
                    <a:pt x="14" y="3090"/>
                    <a:pt x="37" y="3090"/>
                  </a:cubicBezTo>
                  <a:cubicBezTo>
                    <a:pt x="45" y="3090"/>
                    <a:pt x="55" y="3086"/>
                    <a:pt x="66" y="3076"/>
                  </a:cubicBezTo>
                  <a:cubicBezTo>
                    <a:pt x="506" y="2575"/>
                    <a:pt x="959" y="2063"/>
                    <a:pt x="1387" y="1528"/>
                  </a:cubicBezTo>
                  <a:cubicBezTo>
                    <a:pt x="1756" y="1087"/>
                    <a:pt x="2280" y="635"/>
                    <a:pt x="2554" y="111"/>
                  </a:cubicBezTo>
                  <a:cubicBezTo>
                    <a:pt x="2572" y="56"/>
                    <a:pt x="2541" y="0"/>
                    <a:pt x="2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58"/>
            <p:cNvSpPr/>
            <p:nvPr/>
          </p:nvSpPr>
          <p:spPr>
            <a:xfrm>
              <a:off x="4558900" y="2491500"/>
              <a:ext cx="55900" cy="52325"/>
            </a:xfrm>
            <a:custGeom>
              <a:avLst/>
              <a:gdLst/>
              <a:ahLst/>
              <a:cxnLst/>
              <a:rect l="l" t="t" r="r" b="b"/>
              <a:pathLst>
                <a:path w="2236" h="2093" extrusionOk="0">
                  <a:moveTo>
                    <a:pt x="260" y="0"/>
                  </a:moveTo>
                  <a:cubicBezTo>
                    <a:pt x="180" y="0"/>
                    <a:pt x="101" y="18"/>
                    <a:pt x="24" y="60"/>
                  </a:cubicBezTo>
                  <a:cubicBezTo>
                    <a:pt x="0" y="84"/>
                    <a:pt x="0" y="108"/>
                    <a:pt x="36" y="120"/>
                  </a:cubicBezTo>
                  <a:cubicBezTo>
                    <a:pt x="262" y="251"/>
                    <a:pt x="488" y="287"/>
                    <a:pt x="703" y="453"/>
                  </a:cubicBezTo>
                  <a:cubicBezTo>
                    <a:pt x="917" y="632"/>
                    <a:pt x="1072" y="870"/>
                    <a:pt x="1226" y="1108"/>
                  </a:cubicBezTo>
                  <a:cubicBezTo>
                    <a:pt x="1357" y="1310"/>
                    <a:pt x="1488" y="1525"/>
                    <a:pt x="1643" y="1715"/>
                  </a:cubicBezTo>
                  <a:cubicBezTo>
                    <a:pt x="1786" y="1906"/>
                    <a:pt x="1965" y="1953"/>
                    <a:pt x="2191" y="2084"/>
                  </a:cubicBezTo>
                  <a:cubicBezTo>
                    <a:pt x="2194" y="2090"/>
                    <a:pt x="2198" y="2092"/>
                    <a:pt x="2203" y="2092"/>
                  </a:cubicBezTo>
                  <a:cubicBezTo>
                    <a:pt x="2217" y="2092"/>
                    <a:pt x="2236" y="2070"/>
                    <a:pt x="2227" y="2061"/>
                  </a:cubicBezTo>
                  <a:cubicBezTo>
                    <a:pt x="2108" y="1953"/>
                    <a:pt x="2060" y="1822"/>
                    <a:pt x="1965" y="1691"/>
                  </a:cubicBezTo>
                  <a:cubicBezTo>
                    <a:pt x="1881" y="1549"/>
                    <a:pt x="1762" y="1441"/>
                    <a:pt x="1667" y="1310"/>
                  </a:cubicBezTo>
                  <a:cubicBezTo>
                    <a:pt x="1488" y="1072"/>
                    <a:pt x="1346" y="822"/>
                    <a:pt x="1155" y="596"/>
                  </a:cubicBezTo>
                  <a:cubicBezTo>
                    <a:pt x="961" y="354"/>
                    <a:pt x="609" y="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58"/>
            <p:cNvSpPr/>
            <p:nvPr/>
          </p:nvSpPr>
          <p:spPr>
            <a:xfrm>
              <a:off x="4613350" y="2537125"/>
              <a:ext cx="21250" cy="10450"/>
            </a:xfrm>
            <a:custGeom>
              <a:avLst/>
              <a:gdLst/>
              <a:ahLst/>
              <a:cxnLst/>
              <a:rect l="l" t="t" r="r" b="b"/>
              <a:pathLst>
                <a:path w="850" h="418" extrusionOk="0">
                  <a:moveTo>
                    <a:pt x="712" y="1"/>
                  </a:moveTo>
                  <a:cubicBezTo>
                    <a:pt x="698" y="1"/>
                    <a:pt x="684" y="4"/>
                    <a:pt x="668" y="9"/>
                  </a:cubicBezTo>
                  <a:cubicBezTo>
                    <a:pt x="584" y="45"/>
                    <a:pt x="465" y="81"/>
                    <a:pt x="370" y="128"/>
                  </a:cubicBezTo>
                  <a:cubicBezTo>
                    <a:pt x="322" y="164"/>
                    <a:pt x="287" y="200"/>
                    <a:pt x="227" y="224"/>
                  </a:cubicBezTo>
                  <a:cubicBezTo>
                    <a:pt x="180" y="236"/>
                    <a:pt x="120" y="247"/>
                    <a:pt x="72" y="247"/>
                  </a:cubicBezTo>
                  <a:cubicBezTo>
                    <a:pt x="1" y="259"/>
                    <a:pt x="25" y="367"/>
                    <a:pt x="84" y="378"/>
                  </a:cubicBezTo>
                  <a:cubicBezTo>
                    <a:pt x="144" y="402"/>
                    <a:pt x="203" y="402"/>
                    <a:pt x="263" y="402"/>
                  </a:cubicBezTo>
                  <a:cubicBezTo>
                    <a:pt x="311" y="402"/>
                    <a:pt x="373" y="418"/>
                    <a:pt x="427" y="418"/>
                  </a:cubicBezTo>
                  <a:cubicBezTo>
                    <a:pt x="441" y="418"/>
                    <a:pt x="453" y="417"/>
                    <a:pt x="465" y="414"/>
                  </a:cubicBezTo>
                  <a:cubicBezTo>
                    <a:pt x="561" y="402"/>
                    <a:pt x="715" y="307"/>
                    <a:pt x="787" y="224"/>
                  </a:cubicBezTo>
                  <a:cubicBezTo>
                    <a:pt x="850" y="140"/>
                    <a:pt x="811"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58"/>
            <p:cNvSpPr/>
            <p:nvPr/>
          </p:nvSpPr>
          <p:spPr>
            <a:xfrm>
              <a:off x="4634125" y="2538350"/>
              <a:ext cx="17075" cy="11625"/>
            </a:xfrm>
            <a:custGeom>
              <a:avLst/>
              <a:gdLst/>
              <a:ahLst/>
              <a:cxnLst/>
              <a:rect l="l" t="t" r="r" b="b"/>
              <a:pathLst>
                <a:path w="683" h="465" extrusionOk="0">
                  <a:moveTo>
                    <a:pt x="54" y="0"/>
                  </a:moveTo>
                  <a:cubicBezTo>
                    <a:pt x="19" y="0"/>
                    <a:pt x="1" y="75"/>
                    <a:pt x="51" y="115"/>
                  </a:cubicBezTo>
                  <a:cubicBezTo>
                    <a:pt x="158" y="163"/>
                    <a:pt x="265" y="246"/>
                    <a:pt x="373" y="329"/>
                  </a:cubicBezTo>
                  <a:cubicBezTo>
                    <a:pt x="447" y="383"/>
                    <a:pt x="521" y="464"/>
                    <a:pt x="621" y="464"/>
                  </a:cubicBezTo>
                  <a:cubicBezTo>
                    <a:pt x="633" y="464"/>
                    <a:pt x="645" y="463"/>
                    <a:pt x="658" y="460"/>
                  </a:cubicBezTo>
                  <a:cubicBezTo>
                    <a:pt x="670" y="460"/>
                    <a:pt x="682" y="437"/>
                    <a:pt x="682" y="425"/>
                  </a:cubicBezTo>
                  <a:cubicBezTo>
                    <a:pt x="682" y="294"/>
                    <a:pt x="563" y="222"/>
                    <a:pt x="468" y="163"/>
                  </a:cubicBezTo>
                  <a:cubicBezTo>
                    <a:pt x="349" y="91"/>
                    <a:pt x="230" y="32"/>
                    <a:pt x="75" y="8"/>
                  </a:cubicBezTo>
                  <a:cubicBezTo>
                    <a:pt x="68"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58"/>
            <p:cNvSpPr/>
            <p:nvPr/>
          </p:nvSpPr>
          <p:spPr>
            <a:xfrm>
              <a:off x="4655025" y="2550750"/>
              <a:ext cx="25100" cy="12450"/>
            </a:xfrm>
            <a:custGeom>
              <a:avLst/>
              <a:gdLst/>
              <a:ahLst/>
              <a:cxnLst/>
              <a:rect l="l" t="t" r="r" b="b"/>
              <a:pathLst>
                <a:path w="1004" h="498" extrusionOk="0">
                  <a:moveTo>
                    <a:pt x="84" y="0"/>
                  </a:moveTo>
                  <a:cubicBezTo>
                    <a:pt x="25" y="0"/>
                    <a:pt x="1" y="107"/>
                    <a:pt x="48" y="155"/>
                  </a:cubicBezTo>
                  <a:cubicBezTo>
                    <a:pt x="132" y="238"/>
                    <a:pt x="227" y="310"/>
                    <a:pt x="322" y="357"/>
                  </a:cubicBezTo>
                  <a:cubicBezTo>
                    <a:pt x="441" y="417"/>
                    <a:pt x="584" y="453"/>
                    <a:pt x="715" y="488"/>
                  </a:cubicBezTo>
                  <a:cubicBezTo>
                    <a:pt x="734" y="495"/>
                    <a:pt x="752" y="498"/>
                    <a:pt x="769" y="498"/>
                  </a:cubicBezTo>
                  <a:cubicBezTo>
                    <a:pt x="935" y="498"/>
                    <a:pt x="1004" y="208"/>
                    <a:pt x="799" y="143"/>
                  </a:cubicBezTo>
                  <a:cubicBezTo>
                    <a:pt x="680" y="119"/>
                    <a:pt x="549" y="95"/>
                    <a:pt x="429" y="48"/>
                  </a:cubicBezTo>
                  <a:cubicBezTo>
                    <a:pt x="322" y="12"/>
                    <a:pt x="203" y="12"/>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58"/>
            <p:cNvSpPr/>
            <p:nvPr/>
          </p:nvSpPr>
          <p:spPr>
            <a:xfrm>
              <a:off x="4677950" y="2556700"/>
              <a:ext cx="26525" cy="9025"/>
            </a:xfrm>
            <a:custGeom>
              <a:avLst/>
              <a:gdLst/>
              <a:ahLst/>
              <a:cxnLst/>
              <a:rect l="l" t="t" r="r" b="b"/>
              <a:pathLst>
                <a:path w="1061" h="361" extrusionOk="0">
                  <a:moveTo>
                    <a:pt x="882" y="0"/>
                  </a:moveTo>
                  <a:cubicBezTo>
                    <a:pt x="632" y="12"/>
                    <a:pt x="382" y="107"/>
                    <a:pt x="120" y="119"/>
                  </a:cubicBezTo>
                  <a:cubicBezTo>
                    <a:pt x="1" y="131"/>
                    <a:pt x="1" y="298"/>
                    <a:pt x="120" y="298"/>
                  </a:cubicBezTo>
                  <a:cubicBezTo>
                    <a:pt x="343" y="307"/>
                    <a:pt x="544" y="360"/>
                    <a:pt x="752" y="360"/>
                  </a:cubicBezTo>
                  <a:cubicBezTo>
                    <a:pt x="811" y="360"/>
                    <a:pt x="869" y="356"/>
                    <a:pt x="929" y="346"/>
                  </a:cubicBezTo>
                  <a:cubicBezTo>
                    <a:pt x="989" y="334"/>
                    <a:pt x="1036" y="274"/>
                    <a:pt x="1048" y="226"/>
                  </a:cubicBezTo>
                  <a:cubicBezTo>
                    <a:pt x="1060" y="167"/>
                    <a:pt x="1048" y="131"/>
                    <a:pt x="1036" y="96"/>
                  </a:cubicBezTo>
                  <a:cubicBezTo>
                    <a:pt x="1001" y="48"/>
                    <a:pt x="941" y="0"/>
                    <a:pt x="8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58"/>
            <p:cNvSpPr/>
            <p:nvPr/>
          </p:nvSpPr>
          <p:spPr>
            <a:xfrm>
              <a:off x="4402475" y="2739275"/>
              <a:ext cx="65050" cy="48100"/>
            </a:xfrm>
            <a:custGeom>
              <a:avLst/>
              <a:gdLst/>
              <a:ahLst/>
              <a:cxnLst/>
              <a:rect l="l" t="t" r="r" b="b"/>
              <a:pathLst>
                <a:path w="2602" h="1924" extrusionOk="0">
                  <a:moveTo>
                    <a:pt x="2414" y="1"/>
                  </a:moveTo>
                  <a:cubicBezTo>
                    <a:pt x="2060" y="1"/>
                    <a:pt x="1650" y="319"/>
                    <a:pt x="1387" y="508"/>
                  </a:cubicBezTo>
                  <a:cubicBezTo>
                    <a:pt x="983" y="841"/>
                    <a:pt x="661" y="1389"/>
                    <a:pt x="161" y="1603"/>
                  </a:cubicBezTo>
                  <a:cubicBezTo>
                    <a:pt x="1" y="1667"/>
                    <a:pt x="42" y="1923"/>
                    <a:pt x="207" y="1923"/>
                  </a:cubicBezTo>
                  <a:cubicBezTo>
                    <a:pt x="226" y="1923"/>
                    <a:pt x="246" y="1920"/>
                    <a:pt x="268" y="1913"/>
                  </a:cubicBezTo>
                  <a:cubicBezTo>
                    <a:pt x="721" y="1758"/>
                    <a:pt x="1018" y="1389"/>
                    <a:pt x="1352" y="1044"/>
                  </a:cubicBezTo>
                  <a:cubicBezTo>
                    <a:pt x="1554" y="829"/>
                    <a:pt x="1768" y="663"/>
                    <a:pt x="2019" y="508"/>
                  </a:cubicBezTo>
                  <a:cubicBezTo>
                    <a:pt x="2233" y="377"/>
                    <a:pt x="2447" y="305"/>
                    <a:pt x="2578" y="91"/>
                  </a:cubicBezTo>
                  <a:cubicBezTo>
                    <a:pt x="2602" y="67"/>
                    <a:pt x="2578" y="31"/>
                    <a:pt x="2554" y="20"/>
                  </a:cubicBezTo>
                  <a:cubicBezTo>
                    <a:pt x="2509" y="7"/>
                    <a:pt x="2462" y="1"/>
                    <a:pt x="24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58"/>
            <p:cNvSpPr/>
            <p:nvPr/>
          </p:nvSpPr>
          <p:spPr>
            <a:xfrm>
              <a:off x="4469300" y="2741550"/>
              <a:ext cx="3300" cy="1200"/>
            </a:xfrm>
            <a:custGeom>
              <a:avLst/>
              <a:gdLst/>
              <a:ahLst/>
              <a:cxnLst/>
              <a:rect l="l" t="t" r="r" b="b"/>
              <a:pathLst>
                <a:path w="132" h="48" extrusionOk="0">
                  <a:moveTo>
                    <a:pt x="12" y="0"/>
                  </a:moveTo>
                  <a:cubicBezTo>
                    <a:pt x="0" y="0"/>
                    <a:pt x="0" y="24"/>
                    <a:pt x="12" y="24"/>
                  </a:cubicBezTo>
                  <a:cubicBezTo>
                    <a:pt x="60" y="24"/>
                    <a:pt x="96" y="48"/>
                    <a:pt x="119" y="48"/>
                  </a:cubicBezTo>
                  <a:cubicBezTo>
                    <a:pt x="131" y="48"/>
                    <a:pt x="131" y="36"/>
                    <a:pt x="119" y="36"/>
                  </a:cubicBezTo>
                  <a:cubicBezTo>
                    <a:pt x="72" y="36"/>
                    <a:pt x="4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58"/>
            <p:cNvSpPr/>
            <p:nvPr/>
          </p:nvSpPr>
          <p:spPr>
            <a:xfrm>
              <a:off x="4468075" y="2740550"/>
              <a:ext cx="35175" cy="23050"/>
            </a:xfrm>
            <a:custGeom>
              <a:avLst/>
              <a:gdLst/>
              <a:ahLst/>
              <a:cxnLst/>
              <a:rect l="l" t="t" r="r" b="b"/>
              <a:pathLst>
                <a:path w="1407" h="922" extrusionOk="0">
                  <a:moveTo>
                    <a:pt x="69" y="1"/>
                  </a:moveTo>
                  <a:cubicBezTo>
                    <a:pt x="27" y="1"/>
                    <a:pt x="1" y="51"/>
                    <a:pt x="37" y="88"/>
                  </a:cubicBezTo>
                  <a:cubicBezTo>
                    <a:pt x="345" y="373"/>
                    <a:pt x="743" y="921"/>
                    <a:pt x="1223" y="921"/>
                  </a:cubicBezTo>
                  <a:cubicBezTo>
                    <a:pt x="1264" y="921"/>
                    <a:pt x="1305" y="918"/>
                    <a:pt x="1347" y="909"/>
                  </a:cubicBezTo>
                  <a:cubicBezTo>
                    <a:pt x="1407" y="897"/>
                    <a:pt x="1407" y="814"/>
                    <a:pt x="1371" y="790"/>
                  </a:cubicBezTo>
                  <a:cubicBezTo>
                    <a:pt x="1216" y="612"/>
                    <a:pt x="966" y="516"/>
                    <a:pt x="764" y="421"/>
                  </a:cubicBezTo>
                  <a:cubicBezTo>
                    <a:pt x="538" y="302"/>
                    <a:pt x="323" y="159"/>
                    <a:pt x="109" y="16"/>
                  </a:cubicBezTo>
                  <a:cubicBezTo>
                    <a:pt x="95" y="5"/>
                    <a:pt x="81"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58"/>
            <p:cNvSpPr/>
            <p:nvPr/>
          </p:nvSpPr>
          <p:spPr>
            <a:xfrm>
              <a:off x="4504725" y="2759775"/>
              <a:ext cx="50925" cy="15075"/>
            </a:xfrm>
            <a:custGeom>
              <a:avLst/>
              <a:gdLst/>
              <a:ahLst/>
              <a:cxnLst/>
              <a:rect l="l" t="t" r="r" b="b"/>
              <a:pathLst>
                <a:path w="2037" h="603" extrusionOk="0">
                  <a:moveTo>
                    <a:pt x="364" y="1"/>
                  </a:moveTo>
                  <a:cubicBezTo>
                    <a:pt x="245" y="1"/>
                    <a:pt x="128" y="22"/>
                    <a:pt x="24" y="81"/>
                  </a:cubicBezTo>
                  <a:cubicBezTo>
                    <a:pt x="0" y="104"/>
                    <a:pt x="0" y="200"/>
                    <a:pt x="60" y="200"/>
                  </a:cubicBezTo>
                  <a:cubicBezTo>
                    <a:pt x="93" y="204"/>
                    <a:pt x="127" y="206"/>
                    <a:pt x="160" y="206"/>
                  </a:cubicBezTo>
                  <a:cubicBezTo>
                    <a:pt x="271" y="206"/>
                    <a:pt x="381" y="188"/>
                    <a:pt x="487" y="188"/>
                  </a:cubicBezTo>
                  <a:cubicBezTo>
                    <a:pt x="532" y="188"/>
                    <a:pt x="576" y="191"/>
                    <a:pt x="619" y="200"/>
                  </a:cubicBezTo>
                  <a:cubicBezTo>
                    <a:pt x="810" y="235"/>
                    <a:pt x="977" y="366"/>
                    <a:pt x="1143" y="438"/>
                  </a:cubicBezTo>
                  <a:cubicBezTo>
                    <a:pt x="1316" y="520"/>
                    <a:pt x="1517" y="602"/>
                    <a:pt x="1715" y="602"/>
                  </a:cubicBezTo>
                  <a:cubicBezTo>
                    <a:pt x="1803" y="602"/>
                    <a:pt x="1892" y="586"/>
                    <a:pt x="1977" y="545"/>
                  </a:cubicBezTo>
                  <a:cubicBezTo>
                    <a:pt x="2036" y="509"/>
                    <a:pt x="2036" y="426"/>
                    <a:pt x="1977" y="378"/>
                  </a:cubicBezTo>
                  <a:cubicBezTo>
                    <a:pt x="1703" y="200"/>
                    <a:pt x="1262" y="152"/>
                    <a:pt x="929" y="93"/>
                  </a:cubicBezTo>
                  <a:cubicBezTo>
                    <a:pt x="759" y="56"/>
                    <a:pt x="558" y="1"/>
                    <a:pt x="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58"/>
            <p:cNvSpPr/>
            <p:nvPr/>
          </p:nvSpPr>
          <p:spPr>
            <a:xfrm>
              <a:off x="4203950" y="3071200"/>
              <a:ext cx="107325" cy="53250"/>
            </a:xfrm>
            <a:custGeom>
              <a:avLst/>
              <a:gdLst/>
              <a:ahLst/>
              <a:cxnLst/>
              <a:rect l="l" t="t" r="r" b="b"/>
              <a:pathLst>
                <a:path w="4293" h="2130" extrusionOk="0">
                  <a:moveTo>
                    <a:pt x="2453" y="0"/>
                  </a:moveTo>
                  <a:cubicBezTo>
                    <a:pt x="2385" y="0"/>
                    <a:pt x="2319" y="6"/>
                    <a:pt x="2256" y="18"/>
                  </a:cubicBezTo>
                  <a:cubicBezTo>
                    <a:pt x="1399" y="185"/>
                    <a:pt x="565" y="1197"/>
                    <a:pt x="101" y="1863"/>
                  </a:cubicBezTo>
                  <a:cubicBezTo>
                    <a:pt x="1" y="2005"/>
                    <a:pt x="123" y="2130"/>
                    <a:pt x="251" y="2130"/>
                  </a:cubicBezTo>
                  <a:cubicBezTo>
                    <a:pt x="305" y="2130"/>
                    <a:pt x="360" y="2107"/>
                    <a:pt x="399" y="2054"/>
                  </a:cubicBezTo>
                  <a:cubicBezTo>
                    <a:pt x="911" y="1399"/>
                    <a:pt x="1661" y="649"/>
                    <a:pt x="2470" y="423"/>
                  </a:cubicBezTo>
                  <a:cubicBezTo>
                    <a:pt x="2567" y="397"/>
                    <a:pt x="2654" y="386"/>
                    <a:pt x="2733" y="386"/>
                  </a:cubicBezTo>
                  <a:cubicBezTo>
                    <a:pt x="3405" y="386"/>
                    <a:pt x="3486" y="1212"/>
                    <a:pt x="4125" y="1212"/>
                  </a:cubicBezTo>
                  <a:cubicBezTo>
                    <a:pt x="4148" y="1212"/>
                    <a:pt x="4172" y="1211"/>
                    <a:pt x="4197" y="1209"/>
                  </a:cubicBezTo>
                  <a:cubicBezTo>
                    <a:pt x="4256" y="1209"/>
                    <a:pt x="4292" y="1149"/>
                    <a:pt x="4256" y="1090"/>
                  </a:cubicBezTo>
                  <a:cubicBezTo>
                    <a:pt x="3965" y="550"/>
                    <a:pt x="3115" y="0"/>
                    <a:pt x="2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58"/>
            <p:cNvSpPr/>
            <p:nvPr/>
          </p:nvSpPr>
          <p:spPr>
            <a:xfrm>
              <a:off x="4312575" y="3097450"/>
              <a:ext cx="1375" cy="2200"/>
            </a:xfrm>
            <a:custGeom>
              <a:avLst/>
              <a:gdLst/>
              <a:ahLst/>
              <a:cxnLst/>
              <a:rect l="l" t="t" r="r" b="b"/>
              <a:pathLst>
                <a:path w="55" h="88" extrusionOk="0">
                  <a:moveTo>
                    <a:pt x="30" y="1"/>
                  </a:moveTo>
                  <a:cubicBezTo>
                    <a:pt x="19" y="1"/>
                    <a:pt x="7" y="10"/>
                    <a:pt x="7" y="28"/>
                  </a:cubicBezTo>
                  <a:lnTo>
                    <a:pt x="7" y="51"/>
                  </a:lnTo>
                  <a:cubicBezTo>
                    <a:pt x="1" y="75"/>
                    <a:pt x="13" y="87"/>
                    <a:pt x="26" y="87"/>
                  </a:cubicBezTo>
                  <a:cubicBezTo>
                    <a:pt x="39" y="87"/>
                    <a:pt x="54" y="75"/>
                    <a:pt x="54" y="51"/>
                  </a:cubicBezTo>
                  <a:lnTo>
                    <a:pt x="54" y="28"/>
                  </a:lnTo>
                  <a:cubicBezTo>
                    <a:pt x="54" y="10"/>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58"/>
            <p:cNvSpPr/>
            <p:nvPr/>
          </p:nvSpPr>
          <p:spPr>
            <a:xfrm>
              <a:off x="4311600" y="3093375"/>
              <a:ext cx="36275" cy="16750"/>
            </a:xfrm>
            <a:custGeom>
              <a:avLst/>
              <a:gdLst/>
              <a:ahLst/>
              <a:cxnLst/>
              <a:rect l="l" t="t" r="r" b="b"/>
              <a:pathLst>
                <a:path w="1451" h="670" extrusionOk="0">
                  <a:moveTo>
                    <a:pt x="581" y="1"/>
                  </a:moveTo>
                  <a:cubicBezTo>
                    <a:pt x="376" y="1"/>
                    <a:pt x="242" y="93"/>
                    <a:pt x="34" y="203"/>
                  </a:cubicBezTo>
                  <a:cubicBezTo>
                    <a:pt x="1" y="203"/>
                    <a:pt x="29" y="263"/>
                    <a:pt x="61" y="263"/>
                  </a:cubicBezTo>
                  <a:cubicBezTo>
                    <a:pt x="64" y="263"/>
                    <a:pt x="67" y="263"/>
                    <a:pt x="69" y="262"/>
                  </a:cubicBezTo>
                  <a:cubicBezTo>
                    <a:pt x="146" y="236"/>
                    <a:pt x="224" y="225"/>
                    <a:pt x="300" y="225"/>
                  </a:cubicBezTo>
                  <a:cubicBezTo>
                    <a:pt x="612" y="225"/>
                    <a:pt x="909" y="418"/>
                    <a:pt x="1129" y="619"/>
                  </a:cubicBezTo>
                  <a:cubicBezTo>
                    <a:pt x="1173" y="656"/>
                    <a:pt x="1212" y="670"/>
                    <a:pt x="1258" y="670"/>
                  </a:cubicBezTo>
                  <a:cubicBezTo>
                    <a:pt x="1287" y="670"/>
                    <a:pt x="1318" y="664"/>
                    <a:pt x="1355" y="655"/>
                  </a:cubicBezTo>
                  <a:cubicBezTo>
                    <a:pt x="1379" y="631"/>
                    <a:pt x="1391" y="619"/>
                    <a:pt x="1415" y="595"/>
                  </a:cubicBezTo>
                  <a:cubicBezTo>
                    <a:pt x="1451" y="512"/>
                    <a:pt x="1439" y="429"/>
                    <a:pt x="1379" y="369"/>
                  </a:cubicBezTo>
                  <a:cubicBezTo>
                    <a:pt x="1224" y="179"/>
                    <a:pt x="974" y="36"/>
                    <a:pt x="712" y="12"/>
                  </a:cubicBezTo>
                  <a:cubicBezTo>
                    <a:pt x="665" y="4"/>
                    <a:pt x="622" y="1"/>
                    <a:pt x="5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58"/>
            <p:cNvSpPr/>
            <p:nvPr/>
          </p:nvSpPr>
          <p:spPr>
            <a:xfrm>
              <a:off x="4370075" y="2339550"/>
              <a:ext cx="60250" cy="84150"/>
            </a:xfrm>
            <a:custGeom>
              <a:avLst/>
              <a:gdLst/>
              <a:ahLst/>
              <a:cxnLst/>
              <a:rect l="l" t="t" r="r" b="b"/>
              <a:pathLst>
                <a:path w="2410" h="3366" extrusionOk="0">
                  <a:moveTo>
                    <a:pt x="2106" y="0"/>
                  </a:moveTo>
                  <a:cubicBezTo>
                    <a:pt x="1714" y="0"/>
                    <a:pt x="1557" y="338"/>
                    <a:pt x="1374" y="745"/>
                  </a:cubicBezTo>
                  <a:cubicBezTo>
                    <a:pt x="993" y="1590"/>
                    <a:pt x="397" y="2328"/>
                    <a:pt x="52" y="3197"/>
                  </a:cubicBezTo>
                  <a:cubicBezTo>
                    <a:pt x="0" y="3284"/>
                    <a:pt x="81" y="3365"/>
                    <a:pt x="166" y="3365"/>
                  </a:cubicBezTo>
                  <a:cubicBezTo>
                    <a:pt x="197" y="3365"/>
                    <a:pt x="229" y="3354"/>
                    <a:pt x="255" y="3328"/>
                  </a:cubicBezTo>
                  <a:cubicBezTo>
                    <a:pt x="695" y="2769"/>
                    <a:pt x="1064" y="2078"/>
                    <a:pt x="1410" y="1435"/>
                  </a:cubicBezTo>
                  <a:cubicBezTo>
                    <a:pt x="1588" y="1102"/>
                    <a:pt x="1862" y="185"/>
                    <a:pt x="2314" y="150"/>
                  </a:cubicBezTo>
                  <a:cubicBezTo>
                    <a:pt x="2374" y="150"/>
                    <a:pt x="2410" y="42"/>
                    <a:pt x="2326" y="30"/>
                  </a:cubicBezTo>
                  <a:cubicBezTo>
                    <a:pt x="2245" y="10"/>
                    <a:pt x="2172" y="0"/>
                    <a:pt x="2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58"/>
            <p:cNvSpPr/>
            <p:nvPr/>
          </p:nvSpPr>
          <p:spPr>
            <a:xfrm>
              <a:off x="4432375" y="2341200"/>
              <a:ext cx="51525" cy="50400"/>
            </a:xfrm>
            <a:custGeom>
              <a:avLst/>
              <a:gdLst/>
              <a:ahLst/>
              <a:cxnLst/>
              <a:rect l="l" t="t" r="r" b="b"/>
              <a:pathLst>
                <a:path w="2061" h="2016" extrusionOk="0">
                  <a:moveTo>
                    <a:pt x="120" y="0"/>
                  </a:moveTo>
                  <a:cubicBezTo>
                    <a:pt x="37" y="24"/>
                    <a:pt x="1" y="119"/>
                    <a:pt x="84" y="155"/>
                  </a:cubicBezTo>
                  <a:cubicBezTo>
                    <a:pt x="572" y="357"/>
                    <a:pt x="775" y="881"/>
                    <a:pt x="1073" y="1286"/>
                  </a:cubicBezTo>
                  <a:cubicBezTo>
                    <a:pt x="1244" y="1514"/>
                    <a:pt x="1557" y="2015"/>
                    <a:pt x="1886" y="2015"/>
                  </a:cubicBezTo>
                  <a:cubicBezTo>
                    <a:pt x="1901" y="2015"/>
                    <a:pt x="1915" y="2014"/>
                    <a:pt x="1930" y="2012"/>
                  </a:cubicBezTo>
                  <a:cubicBezTo>
                    <a:pt x="2001" y="2000"/>
                    <a:pt x="2061" y="1941"/>
                    <a:pt x="2013" y="1846"/>
                  </a:cubicBezTo>
                  <a:cubicBezTo>
                    <a:pt x="1930" y="1667"/>
                    <a:pt x="1704" y="1572"/>
                    <a:pt x="1573" y="1405"/>
                  </a:cubicBezTo>
                  <a:cubicBezTo>
                    <a:pt x="1406" y="1203"/>
                    <a:pt x="1251" y="1000"/>
                    <a:pt x="1108" y="786"/>
                  </a:cubicBezTo>
                  <a:cubicBezTo>
                    <a:pt x="834" y="465"/>
                    <a:pt x="561" y="119"/>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58"/>
            <p:cNvSpPr/>
            <p:nvPr/>
          </p:nvSpPr>
          <p:spPr>
            <a:xfrm>
              <a:off x="4488400" y="2388475"/>
              <a:ext cx="34350" cy="26850"/>
            </a:xfrm>
            <a:custGeom>
              <a:avLst/>
              <a:gdLst/>
              <a:ahLst/>
              <a:cxnLst/>
              <a:rect l="l" t="t" r="r" b="b"/>
              <a:pathLst>
                <a:path w="1374" h="1074" extrusionOk="0">
                  <a:moveTo>
                    <a:pt x="69" y="1"/>
                  </a:moveTo>
                  <a:cubicBezTo>
                    <a:pt x="19" y="1"/>
                    <a:pt x="0" y="65"/>
                    <a:pt x="22" y="109"/>
                  </a:cubicBezTo>
                  <a:cubicBezTo>
                    <a:pt x="308" y="431"/>
                    <a:pt x="653" y="705"/>
                    <a:pt x="951" y="1014"/>
                  </a:cubicBezTo>
                  <a:cubicBezTo>
                    <a:pt x="993" y="1056"/>
                    <a:pt x="1040" y="1074"/>
                    <a:pt x="1086" y="1074"/>
                  </a:cubicBezTo>
                  <a:cubicBezTo>
                    <a:pt x="1238" y="1074"/>
                    <a:pt x="1373" y="884"/>
                    <a:pt x="1237" y="729"/>
                  </a:cubicBezTo>
                  <a:cubicBezTo>
                    <a:pt x="915" y="395"/>
                    <a:pt x="522" y="109"/>
                    <a:pt x="82" y="2"/>
                  </a:cubicBezTo>
                  <a:cubicBezTo>
                    <a:pt x="77" y="1"/>
                    <a:pt x="73"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58"/>
            <p:cNvSpPr/>
            <p:nvPr/>
          </p:nvSpPr>
          <p:spPr>
            <a:xfrm>
              <a:off x="4215500" y="1953925"/>
              <a:ext cx="62675" cy="55300"/>
            </a:xfrm>
            <a:custGeom>
              <a:avLst/>
              <a:gdLst/>
              <a:ahLst/>
              <a:cxnLst/>
              <a:rect l="l" t="t" r="r" b="b"/>
              <a:pathLst>
                <a:path w="2507" h="2212" extrusionOk="0">
                  <a:moveTo>
                    <a:pt x="138" y="0"/>
                  </a:moveTo>
                  <a:cubicBezTo>
                    <a:pt x="40" y="0"/>
                    <a:pt x="1" y="122"/>
                    <a:pt x="103" y="168"/>
                  </a:cubicBezTo>
                  <a:cubicBezTo>
                    <a:pt x="330" y="251"/>
                    <a:pt x="639" y="477"/>
                    <a:pt x="854" y="608"/>
                  </a:cubicBezTo>
                  <a:cubicBezTo>
                    <a:pt x="1056" y="763"/>
                    <a:pt x="1235" y="942"/>
                    <a:pt x="1413" y="1132"/>
                  </a:cubicBezTo>
                  <a:cubicBezTo>
                    <a:pt x="1747" y="1489"/>
                    <a:pt x="2044" y="1859"/>
                    <a:pt x="2378" y="2192"/>
                  </a:cubicBezTo>
                  <a:cubicBezTo>
                    <a:pt x="2398" y="2206"/>
                    <a:pt x="2418" y="2211"/>
                    <a:pt x="2436" y="2211"/>
                  </a:cubicBezTo>
                  <a:cubicBezTo>
                    <a:pt x="2480" y="2211"/>
                    <a:pt x="2507" y="2175"/>
                    <a:pt x="2473" y="2132"/>
                  </a:cubicBezTo>
                  <a:cubicBezTo>
                    <a:pt x="2163" y="1668"/>
                    <a:pt x="1889" y="1192"/>
                    <a:pt x="1508" y="775"/>
                  </a:cubicBezTo>
                  <a:cubicBezTo>
                    <a:pt x="1330" y="585"/>
                    <a:pt x="1127" y="406"/>
                    <a:pt x="925" y="251"/>
                  </a:cubicBezTo>
                  <a:cubicBezTo>
                    <a:pt x="639" y="61"/>
                    <a:pt x="473" y="61"/>
                    <a:pt x="151" y="1"/>
                  </a:cubicBezTo>
                  <a:cubicBezTo>
                    <a:pt x="146" y="1"/>
                    <a:pt x="142" y="0"/>
                    <a:pt x="1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58"/>
            <p:cNvSpPr/>
            <p:nvPr/>
          </p:nvSpPr>
          <p:spPr>
            <a:xfrm>
              <a:off x="4176700" y="1956125"/>
              <a:ext cx="39100" cy="37600"/>
            </a:xfrm>
            <a:custGeom>
              <a:avLst/>
              <a:gdLst/>
              <a:ahLst/>
              <a:cxnLst/>
              <a:rect l="l" t="t" r="r" b="b"/>
              <a:pathLst>
                <a:path w="1564" h="1504" extrusionOk="0">
                  <a:moveTo>
                    <a:pt x="1514" y="1"/>
                  </a:moveTo>
                  <a:cubicBezTo>
                    <a:pt x="1506" y="1"/>
                    <a:pt x="1497" y="3"/>
                    <a:pt x="1489" y="8"/>
                  </a:cubicBezTo>
                  <a:cubicBezTo>
                    <a:pt x="1108" y="163"/>
                    <a:pt x="893" y="556"/>
                    <a:pt x="632" y="854"/>
                  </a:cubicBezTo>
                  <a:cubicBezTo>
                    <a:pt x="501" y="997"/>
                    <a:pt x="370" y="1116"/>
                    <a:pt x="203" y="1223"/>
                  </a:cubicBezTo>
                  <a:cubicBezTo>
                    <a:pt x="120" y="1270"/>
                    <a:pt x="1" y="1294"/>
                    <a:pt x="60" y="1413"/>
                  </a:cubicBezTo>
                  <a:cubicBezTo>
                    <a:pt x="96" y="1478"/>
                    <a:pt x="187" y="1503"/>
                    <a:pt x="278" y="1503"/>
                  </a:cubicBezTo>
                  <a:cubicBezTo>
                    <a:pt x="338" y="1503"/>
                    <a:pt x="398" y="1492"/>
                    <a:pt x="441" y="1473"/>
                  </a:cubicBezTo>
                  <a:cubicBezTo>
                    <a:pt x="596" y="1413"/>
                    <a:pt x="751" y="1270"/>
                    <a:pt x="858" y="1128"/>
                  </a:cubicBezTo>
                  <a:cubicBezTo>
                    <a:pt x="1120" y="794"/>
                    <a:pt x="1286" y="389"/>
                    <a:pt x="1536" y="44"/>
                  </a:cubicBezTo>
                  <a:cubicBezTo>
                    <a:pt x="1564" y="26"/>
                    <a:pt x="1542" y="1"/>
                    <a:pt x="15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58"/>
            <p:cNvSpPr/>
            <p:nvPr/>
          </p:nvSpPr>
          <p:spPr>
            <a:xfrm>
              <a:off x="4142625" y="1992675"/>
              <a:ext cx="31725" cy="31825"/>
            </a:xfrm>
            <a:custGeom>
              <a:avLst/>
              <a:gdLst/>
              <a:ahLst/>
              <a:cxnLst/>
              <a:rect l="l" t="t" r="r" b="b"/>
              <a:pathLst>
                <a:path w="1269" h="1273" extrusionOk="0">
                  <a:moveTo>
                    <a:pt x="1116" y="1"/>
                  </a:moveTo>
                  <a:cubicBezTo>
                    <a:pt x="935" y="1"/>
                    <a:pt x="746" y="196"/>
                    <a:pt x="661" y="309"/>
                  </a:cubicBezTo>
                  <a:cubicBezTo>
                    <a:pt x="459" y="535"/>
                    <a:pt x="280" y="785"/>
                    <a:pt x="90" y="1011"/>
                  </a:cubicBezTo>
                  <a:cubicBezTo>
                    <a:pt x="1" y="1109"/>
                    <a:pt x="83" y="1273"/>
                    <a:pt x="195" y="1273"/>
                  </a:cubicBezTo>
                  <a:cubicBezTo>
                    <a:pt x="219" y="1273"/>
                    <a:pt x="243" y="1266"/>
                    <a:pt x="268" y="1249"/>
                  </a:cubicBezTo>
                  <a:cubicBezTo>
                    <a:pt x="494" y="1118"/>
                    <a:pt x="625" y="844"/>
                    <a:pt x="756" y="630"/>
                  </a:cubicBezTo>
                  <a:cubicBezTo>
                    <a:pt x="840" y="511"/>
                    <a:pt x="911" y="392"/>
                    <a:pt x="1030" y="297"/>
                  </a:cubicBezTo>
                  <a:cubicBezTo>
                    <a:pt x="1102" y="237"/>
                    <a:pt x="1209" y="178"/>
                    <a:pt x="1268" y="94"/>
                  </a:cubicBezTo>
                  <a:cubicBezTo>
                    <a:pt x="1268" y="70"/>
                    <a:pt x="1268" y="58"/>
                    <a:pt x="1256" y="47"/>
                  </a:cubicBezTo>
                  <a:cubicBezTo>
                    <a:pt x="1212" y="14"/>
                    <a:pt x="1164" y="1"/>
                    <a:pt x="1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58"/>
            <p:cNvSpPr/>
            <p:nvPr/>
          </p:nvSpPr>
          <p:spPr>
            <a:xfrm>
              <a:off x="3755325" y="2020050"/>
              <a:ext cx="147850" cy="87400"/>
            </a:xfrm>
            <a:custGeom>
              <a:avLst/>
              <a:gdLst/>
              <a:ahLst/>
              <a:cxnLst/>
              <a:rect l="l" t="t" r="r" b="b"/>
              <a:pathLst>
                <a:path w="5914" h="3496" extrusionOk="0">
                  <a:moveTo>
                    <a:pt x="2465" y="1"/>
                  </a:moveTo>
                  <a:cubicBezTo>
                    <a:pt x="2222" y="1"/>
                    <a:pt x="1983" y="90"/>
                    <a:pt x="1770" y="285"/>
                  </a:cubicBezTo>
                  <a:cubicBezTo>
                    <a:pt x="1413" y="618"/>
                    <a:pt x="1223" y="1154"/>
                    <a:pt x="1032" y="1583"/>
                  </a:cubicBezTo>
                  <a:cubicBezTo>
                    <a:pt x="746" y="2190"/>
                    <a:pt x="484" y="2773"/>
                    <a:pt x="56" y="3309"/>
                  </a:cubicBezTo>
                  <a:cubicBezTo>
                    <a:pt x="1" y="3392"/>
                    <a:pt x="80" y="3495"/>
                    <a:pt x="157" y="3495"/>
                  </a:cubicBezTo>
                  <a:cubicBezTo>
                    <a:pt x="180" y="3495"/>
                    <a:pt x="203" y="3486"/>
                    <a:pt x="222" y="3464"/>
                  </a:cubicBezTo>
                  <a:cubicBezTo>
                    <a:pt x="925" y="2702"/>
                    <a:pt x="1342" y="1797"/>
                    <a:pt x="1889" y="928"/>
                  </a:cubicBezTo>
                  <a:cubicBezTo>
                    <a:pt x="1985" y="797"/>
                    <a:pt x="2116" y="523"/>
                    <a:pt x="2247" y="440"/>
                  </a:cubicBezTo>
                  <a:cubicBezTo>
                    <a:pt x="2355" y="375"/>
                    <a:pt x="2458" y="348"/>
                    <a:pt x="2555" y="348"/>
                  </a:cubicBezTo>
                  <a:cubicBezTo>
                    <a:pt x="2831" y="348"/>
                    <a:pt x="3062" y="568"/>
                    <a:pt x="3247" y="761"/>
                  </a:cubicBezTo>
                  <a:cubicBezTo>
                    <a:pt x="3449" y="988"/>
                    <a:pt x="3592" y="1261"/>
                    <a:pt x="3747" y="1523"/>
                  </a:cubicBezTo>
                  <a:cubicBezTo>
                    <a:pt x="3968" y="1876"/>
                    <a:pt x="4878" y="3342"/>
                    <a:pt x="5536" y="3342"/>
                  </a:cubicBezTo>
                  <a:cubicBezTo>
                    <a:pt x="5656" y="3342"/>
                    <a:pt x="5768" y="3293"/>
                    <a:pt x="5866" y="3178"/>
                  </a:cubicBezTo>
                  <a:cubicBezTo>
                    <a:pt x="5914" y="3131"/>
                    <a:pt x="5914" y="3059"/>
                    <a:pt x="5854" y="3024"/>
                  </a:cubicBezTo>
                  <a:cubicBezTo>
                    <a:pt x="5580" y="2893"/>
                    <a:pt x="5283" y="2952"/>
                    <a:pt x="5021" y="2785"/>
                  </a:cubicBezTo>
                  <a:cubicBezTo>
                    <a:pt x="4604" y="2547"/>
                    <a:pt x="4437" y="2107"/>
                    <a:pt x="4247" y="1690"/>
                  </a:cubicBezTo>
                  <a:cubicBezTo>
                    <a:pt x="3985" y="1166"/>
                    <a:pt x="3687" y="618"/>
                    <a:pt x="3199" y="261"/>
                  </a:cubicBezTo>
                  <a:cubicBezTo>
                    <a:pt x="2965" y="93"/>
                    <a:pt x="2713" y="1"/>
                    <a:pt x="2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58"/>
            <p:cNvSpPr/>
            <p:nvPr/>
          </p:nvSpPr>
          <p:spPr>
            <a:xfrm>
              <a:off x="3903575" y="2099025"/>
              <a:ext cx="10625" cy="14150"/>
            </a:xfrm>
            <a:custGeom>
              <a:avLst/>
              <a:gdLst/>
              <a:ahLst/>
              <a:cxnLst/>
              <a:rect l="l" t="t" r="r" b="b"/>
              <a:pathLst>
                <a:path w="425" h="566" extrusionOk="0">
                  <a:moveTo>
                    <a:pt x="17" y="0"/>
                  </a:moveTo>
                  <a:cubicBezTo>
                    <a:pt x="6" y="0"/>
                    <a:pt x="0" y="12"/>
                    <a:pt x="7" y="19"/>
                  </a:cubicBezTo>
                  <a:cubicBezTo>
                    <a:pt x="43" y="43"/>
                    <a:pt x="55" y="91"/>
                    <a:pt x="79" y="138"/>
                  </a:cubicBezTo>
                  <a:cubicBezTo>
                    <a:pt x="115" y="162"/>
                    <a:pt x="115" y="150"/>
                    <a:pt x="103" y="186"/>
                  </a:cubicBezTo>
                  <a:cubicBezTo>
                    <a:pt x="103" y="198"/>
                    <a:pt x="79" y="210"/>
                    <a:pt x="79" y="246"/>
                  </a:cubicBezTo>
                  <a:cubicBezTo>
                    <a:pt x="67" y="329"/>
                    <a:pt x="115" y="460"/>
                    <a:pt x="174" y="519"/>
                  </a:cubicBezTo>
                  <a:cubicBezTo>
                    <a:pt x="201" y="551"/>
                    <a:pt x="235" y="565"/>
                    <a:pt x="269" y="565"/>
                  </a:cubicBezTo>
                  <a:cubicBezTo>
                    <a:pt x="324" y="565"/>
                    <a:pt x="378" y="526"/>
                    <a:pt x="400" y="460"/>
                  </a:cubicBezTo>
                  <a:cubicBezTo>
                    <a:pt x="424" y="365"/>
                    <a:pt x="365" y="210"/>
                    <a:pt x="258" y="162"/>
                  </a:cubicBezTo>
                  <a:cubicBezTo>
                    <a:pt x="222" y="138"/>
                    <a:pt x="174" y="150"/>
                    <a:pt x="138" y="138"/>
                  </a:cubicBezTo>
                  <a:cubicBezTo>
                    <a:pt x="103" y="126"/>
                    <a:pt x="67" y="43"/>
                    <a:pt x="43" y="19"/>
                  </a:cubicBezTo>
                  <a:cubicBezTo>
                    <a:pt x="34" y="5"/>
                    <a:pt x="25"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58"/>
            <p:cNvSpPr/>
            <p:nvPr/>
          </p:nvSpPr>
          <p:spPr>
            <a:xfrm>
              <a:off x="3623125" y="2151125"/>
              <a:ext cx="108175" cy="76975"/>
            </a:xfrm>
            <a:custGeom>
              <a:avLst/>
              <a:gdLst/>
              <a:ahLst/>
              <a:cxnLst/>
              <a:rect l="l" t="t" r="r" b="b"/>
              <a:pathLst>
                <a:path w="4327" h="3079" extrusionOk="0">
                  <a:moveTo>
                    <a:pt x="2412" y="0"/>
                  </a:moveTo>
                  <a:cubicBezTo>
                    <a:pt x="2234" y="0"/>
                    <a:pt x="2055" y="28"/>
                    <a:pt x="1879" y="78"/>
                  </a:cubicBezTo>
                  <a:cubicBezTo>
                    <a:pt x="736" y="448"/>
                    <a:pt x="450" y="1888"/>
                    <a:pt x="34" y="2853"/>
                  </a:cubicBezTo>
                  <a:cubicBezTo>
                    <a:pt x="0" y="2969"/>
                    <a:pt x="94" y="3079"/>
                    <a:pt x="182" y="3079"/>
                  </a:cubicBezTo>
                  <a:cubicBezTo>
                    <a:pt x="221" y="3079"/>
                    <a:pt x="258" y="3058"/>
                    <a:pt x="284" y="3007"/>
                  </a:cubicBezTo>
                  <a:cubicBezTo>
                    <a:pt x="700" y="2245"/>
                    <a:pt x="1117" y="1448"/>
                    <a:pt x="1700" y="805"/>
                  </a:cubicBezTo>
                  <a:cubicBezTo>
                    <a:pt x="1978" y="502"/>
                    <a:pt x="2237" y="330"/>
                    <a:pt x="2574" y="330"/>
                  </a:cubicBezTo>
                  <a:cubicBezTo>
                    <a:pt x="2716" y="330"/>
                    <a:pt x="2870" y="361"/>
                    <a:pt x="3046" y="424"/>
                  </a:cubicBezTo>
                  <a:cubicBezTo>
                    <a:pt x="3617" y="626"/>
                    <a:pt x="3736" y="1031"/>
                    <a:pt x="4153" y="1340"/>
                  </a:cubicBezTo>
                  <a:cubicBezTo>
                    <a:pt x="4173" y="1354"/>
                    <a:pt x="4193" y="1360"/>
                    <a:pt x="4212" y="1360"/>
                  </a:cubicBezTo>
                  <a:cubicBezTo>
                    <a:pt x="4274" y="1360"/>
                    <a:pt x="4326" y="1294"/>
                    <a:pt x="4308" y="1221"/>
                  </a:cubicBezTo>
                  <a:cubicBezTo>
                    <a:pt x="4153" y="793"/>
                    <a:pt x="3594" y="448"/>
                    <a:pt x="3224" y="221"/>
                  </a:cubicBezTo>
                  <a:cubicBezTo>
                    <a:pt x="2970" y="68"/>
                    <a:pt x="2692" y="0"/>
                    <a:pt x="24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58"/>
            <p:cNvSpPr/>
            <p:nvPr/>
          </p:nvSpPr>
          <p:spPr>
            <a:xfrm>
              <a:off x="3733800" y="2192150"/>
              <a:ext cx="4050" cy="3875"/>
            </a:xfrm>
            <a:custGeom>
              <a:avLst/>
              <a:gdLst/>
              <a:ahLst/>
              <a:cxnLst/>
              <a:rect l="l" t="t" r="r" b="b"/>
              <a:pathLst>
                <a:path w="162" h="155" extrusionOk="0">
                  <a:moveTo>
                    <a:pt x="47" y="0"/>
                  </a:moveTo>
                  <a:cubicBezTo>
                    <a:pt x="26" y="0"/>
                    <a:pt x="0" y="16"/>
                    <a:pt x="0" y="45"/>
                  </a:cubicBezTo>
                  <a:cubicBezTo>
                    <a:pt x="0" y="104"/>
                    <a:pt x="48" y="116"/>
                    <a:pt x="83" y="152"/>
                  </a:cubicBezTo>
                  <a:cubicBezTo>
                    <a:pt x="88" y="154"/>
                    <a:pt x="93" y="154"/>
                    <a:pt x="98" y="154"/>
                  </a:cubicBezTo>
                  <a:cubicBezTo>
                    <a:pt x="131" y="154"/>
                    <a:pt x="162" y="125"/>
                    <a:pt x="131" y="104"/>
                  </a:cubicBezTo>
                  <a:cubicBezTo>
                    <a:pt x="119" y="80"/>
                    <a:pt x="119" y="69"/>
                    <a:pt x="107" y="57"/>
                  </a:cubicBezTo>
                  <a:cubicBezTo>
                    <a:pt x="83" y="57"/>
                    <a:pt x="71" y="45"/>
                    <a:pt x="71" y="21"/>
                  </a:cubicBezTo>
                  <a:cubicBezTo>
                    <a:pt x="71" y="7"/>
                    <a:pt x="60"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58"/>
            <p:cNvSpPr/>
            <p:nvPr/>
          </p:nvSpPr>
          <p:spPr>
            <a:xfrm>
              <a:off x="3738275" y="2199175"/>
              <a:ext cx="38700" cy="13350"/>
            </a:xfrm>
            <a:custGeom>
              <a:avLst/>
              <a:gdLst/>
              <a:ahLst/>
              <a:cxnLst/>
              <a:rect l="l" t="t" r="r" b="b"/>
              <a:pathLst>
                <a:path w="1548" h="534" extrusionOk="0">
                  <a:moveTo>
                    <a:pt x="550" y="0"/>
                  </a:moveTo>
                  <a:cubicBezTo>
                    <a:pt x="474" y="0"/>
                    <a:pt x="403" y="10"/>
                    <a:pt x="343" y="49"/>
                  </a:cubicBezTo>
                  <a:lnTo>
                    <a:pt x="343" y="49"/>
                  </a:lnTo>
                  <a:lnTo>
                    <a:pt x="178" y="14"/>
                  </a:lnTo>
                  <a:cubicBezTo>
                    <a:pt x="165" y="9"/>
                    <a:pt x="153" y="7"/>
                    <a:pt x="142" y="7"/>
                  </a:cubicBezTo>
                  <a:cubicBezTo>
                    <a:pt x="37" y="7"/>
                    <a:pt x="1" y="185"/>
                    <a:pt x="119" y="228"/>
                  </a:cubicBezTo>
                  <a:cubicBezTo>
                    <a:pt x="190" y="252"/>
                    <a:pt x="262" y="288"/>
                    <a:pt x="321" y="311"/>
                  </a:cubicBezTo>
                  <a:cubicBezTo>
                    <a:pt x="404" y="347"/>
                    <a:pt x="440" y="359"/>
                    <a:pt x="535" y="371"/>
                  </a:cubicBezTo>
                  <a:cubicBezTo>
                    <a:pt x="774" y="407"/>
                    <a:pt x="1000" y="419"/>
                    <a:pt x="1214" y="502"/>
                  </a:cubicBezTo>
                  <a:cubicBezTo>
                    <a:pt x="1246" y="521"/>
                    <a:pt x="1288" y="533"/>
                    <a:pt x="1329" y="533"/>
                  </a:cubicBezTo>
                  <a:cubicBezTo>
                    <a:pt x="1365" y="533"/>
                    <a:pt x="1401" y="524"/>
                    <a:pt x="1428" y="502"/>
                  </a:cubicBezTo>
                  <a:cubicBezTo>
                    <a:pt x="1500" y="442"/>
                    <a:pt x="1512" y="419"/>
                    <a:pt x="1536" y="323"/>
                  </a:cubicBezTo>
                  <a:cubicBezTo>
                    <a:pt x="1547" y="264"/>
                    <a:pt x="1488" y="180"/>
                    <a:pt x="1428" y="145"/>
                  </a:cubicBezTo>
                  <a:cubicBezTo>
                    <a:pt x="1238" y="61"/>
                    <a:pt x="1024" y="26"/>
                    <a:pt x="821" y="14"/>
                  </a:cubicBezTo>
                  <a:cubicBezTo>
                    <a:pt x="730" y="14"/>
                    <a:pt x="637" y="0"/>
                    <a:pt x="5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58"/>
            <p:cNvSpPr/>
            <p:nvPr/>
          </p:nvSpPr>
          <p:spPr>
            <a:xfrm>
              <a:off x="3721300" y="2219225"/>
              <a:ext cx="76800" cy="73850"/>
            </a:xfrm>
            <a:custGeom>
              <a:avLst/>
              <a:gdLst/>
              <a:ahLst/>
              <a:cxnLst/>
              <a:rect l="l" t="t" r="r" b="b"/>
              <a:pathLst>
                <a:path w="3072" h="2954" extrusionOk="0">
                  <a:moveTo>
                    <a:pt x="2555" y="0"/>
                  </a:moveTo>
                  <a:cubicBezTo>
                    <a:pt x="1485" y="0"/>
                    <a:pt x="622" y="2092"/>
                    <a:pt x="83" y="2724"/>
                  </a:cubicBezTo>
                  <a:cubicBezTo>
                    <a:pt x="1" y="2825"/>
                    <a:pt x="95" y="2954"/>
                    <a:pt x="191" y="2954"/>
                  </a:cubicBezTo>
                  <a:cubicBezTo>
                    <a:pt x="220" y="2954"/>
                    <a:pt x="249" y="2942"/>
                    <a:pt x="274" y="2915"/>
                  </a:cubicBezTo>
                  <a:cubicBezTo>
                    <a:pt x="679" y="2462"/>
                    <a:pt x="1000" y="1926"/>
                    <a:pt x="1381" y="1450"/>
                  </a:cubicBezTo>
                  <a:cubicBezTo>
                    <a:pt x="1698" y="1020"/>
                    <a:pt x="2294" y="193"/>
                    <a:pt x="2924" y="193"/>
                  </a:cubicBezTo>
                  <a:cubicBezTo>
                    <a:pt x="2958" y="193"/>
                    <a:pt x="2991" y="195"/>
                    <a:pt x="3024" y="200"/>
                  </a:cubicBezTo>
                  <a:cubicBezTo>
                    <a:pt x="3060" y="200"/>
                    <a:pt x="3072" y="164"/>
                    <a:pt x="3048" y="152"/>
                  </a:cubicBezTo>
                  <a:cubicBezTo>
                    <a:pt x="2879" y="47"/>
                    <a:pt x="2715" y="0"/>
                    <a:pt x="25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58"/>
            <p:cNvSpPr/>
            <p:nvPr/>
          </p:nvSpPr>
          <p:spPr>
            <a:xfrm>
              <a:off x="3804325" y="2227775"/>
              <a:ext cx="47825" cy="54325"/>
            </a:xfrm>
            <a:custGeom>
              <a:avLst/>
              <a:gdLst/>
              <a:ahLst/>
              <a:cxnLst/>
              <a:rect l="l" t="t" r="r" b="b"/>
              <a:pathLst>
                <a:path w="1913" h="2173" extrusionOk="0">
                  <a:moveTo>
                    <a:pt x="103" y="1"/>
                  </a:moveTo>
                  <a:cubicBezTo>
                    <a:pt x="69" y="1"/>
                    <a:pt x="35" y="5"/>
                    <a:pt x="1" y="13"/>
                  </a:cubicBezTo>
                  <a:cubicBezTo>
                    <a:pt x="84" y="191"/>
                    <a:pt x="203" y="275"/>
                    <a:pt x="334" y="406"/>
                  </a:cubicBezTo>
                  <a:cubicBezTo>
                    <a:pt x="525" y="596"/>
                    <a:pt x="691" y="822"/>
                    <a:pt x="858" y="1061"/>
                  </a:cubicBezTo>
                  <a:cubicBezTo>
                    <a:pt x="1096" y="1418"/>
                    <a:pt x="1299" y="1894"/>
                    <a:pt x="1656" y="2144"/>
                  </a:cubicBezTo>
                  <a:cubicBezTo>
                    <a:pt x="1680" y="2164"/>
                    <a:pt x="1706" y="2172"/>
                    <a:pt x="1731" y="2172"/>
                  </a:cubicBezTo>
                  <a:cubicBezTo>
                    <a:pt x="1828" y="2172"/>
                    <a:pt x="1912" y="2046"/>
                    <a:pt x="1846" y="1942"/>
                  </a:cubicBezTo>
                  <a:cubicBezTo>
                    <a:pt x="1608" y="1501"/>
                    <a:pt x="1251" y="1072"/>
                    <a:pt x="953" y="691"/>
                  </a:cubicBezTo>
                  <a:cubicBezTo>
                    <a:pt x="779" y="441"/>
                    <a:pt x="46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58"/>
            <p:cNvSpPr/>
            <p:nvPr/>
          </p:nvSpPr>
          <p:spPr>
            <a:xfrm>
              <a:off x="3851825" y="2274900"/>
              <a:ext cx="34975" cy="10700"/>
            </a:xfrm>
            <a:custGeom>
              <a:avLst/>
              <a:gdLst/>
              <a:ahLst/>
              <a:cxnLst/>
              <a:rect l="l" t="t" r="r" b="b"/>
              <a:pathLst>
                <a:path w="1399" h="428" extrusionOk="0">
                  <a:moveTo>
                    <a:pt x="461" y="0"/>
                  </a:moveTo>
                  <a:cubicBezTo>
                    <a:pt x="312" y="0"/>
                    <a:pt x="156" y="40"/>
                    <a:pt x="30" y="116"/>
                  </a:cubicBezTo>
                  <a:cubicBezTo>
                    <a:pt x="1" y="126"/>
                    <a:pt x="18" y="158"/>
                    <a:pt x="45" y="158"/>
                  </a:cubicBezTo>
                  <a:cubicBezTo>
                    <a:pt x="51" y="158"/>
                    <a:pt x="58" y="156"/>
                    <a:pt x="65" y="152"/>
                  </a:cubicBezTo>
                  <a:cubicBezTo>
                    <a:pt x="136" y="110"/>
                    <a:pt x="206" y="93"/>
                    <a:pt x="274" y="93"/>
                  </a:cubicBezTo>
                  <a:cubicBezTo>
                    <a:pt x="576" y="93"/>
                    <a:pt x="853" y="428"/>
                    <a:pt x="1142" y="428"/>
                  </a:cubicBezTo>
                  <a:cubicBezTo>
                    <a:pt x="1215" y="428"/>
                    <a:pt x="1288" y="407"/>
                    <a:pt x="1363" y="354"/>
                  </a:cubicBezTo>
                  <a:cubicBezTo>
                    <a:pt x="1399" y="330"/>
                    <a:pt x="1399" y="295"/>
                    <a:pt x="1363" y="271"/>
                  </a:cubicBezTo>
                  <a:cubicBezTo>
                    <a:pt x="1137" y="128"/>
                    <a:pt x="887" y="80"/>
                    <a:pt x="637" y="21"/>
                  </a:cubicBezTo>
                  <a:cubicBezTo>
                    <a:pt x="581" y="7"/>
                    <a:pt x="522" y="0"/>
                    <a:pt x="4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58"/>
            <p:cNvSpPr/>
            <p:nvPr/>
          </p:nvSpPr>
          <p:spPr>
            <a:xfrm>
              <a:off x="3461600" y="1649850"/>
              <a:ext cx="46600" cy="234525"/>
            </a:xfrm>
            <a:custGeom>
              <a:avLst/>
              <a:gdLst/>
              <a:ahLst/>
              <a:cxnLst/>
              <a:rect l="l" t="t" r="r" b="b"/>
              <a:pathLst>
                <a:path w="1864" h="9381" extrusionOk="0">
                  <a:moveTo>
                    <a:pt x="45" y="0"/>
                  </a:moveTo>
                  <a:cubicBezTo>
                    <a:pt x="20" y="0"/>
                    <a:pt x="1" y="34"/>
                    <a:pt x="18" y="67"/>
                  </a:cubicBezTo>
                  <a:cubicBezTo>
                    <a:pt x="1006" y="1341"/>
                    <a:pt x="1351" y="3068"/>
                    <a:pt x="1446" y="4651"/>
                  </a:cubicBezTo>
                  <a:cubicBezTo>
                    <a:pt x="1506" y="5437"/>
                    <a:pt x="1649" y="6187"/>
                    <a:pt x="1554" y="6985"/>
                  </a:cubicBezTo>
                  <a:cubicBezTo>
                    <a:pt x="1470" y="7759"/>
                    <a:pt x="1232" y="8485"/>
                    <a:pt x="1089" y="9247"/>
                  </a:cubicBezTo>
                  <a:cubicBezTo>
                    <a:pt x="1075" y="9327"/>
                    <a:pt x="1139" y="9380"/>
                    <a:pt x="1203" y="9380"/>
                  </a:cubicBezTo>
                  <a:cubicBezTo>
                    <a:pt x="1244" y="9380"/>
                    <a:pt x="1285" y="9358"/>
                    <a:pt x="1303" y="9307"/>
                  </a:cubicBezTo>
                  <a:cubicBezTo>
                    <a:pt x="1565" y="8557"/>
                    <a:pt x="1589" y="7759"/>
                    <a:pt x="1649" y="6985"/>
                  </a:cubicBezTo>
                  <a:cubicBezTo>
                    <a:pt x="1720" y="6056"/>
                    <a:pt x="1863" y="5163"/>
                    <a:pt x="1780" y="4247"/>
                  </a:cubicBezTo>
                  <a:cubicBezTo>
                    <a:pt x="1649" y="2711"/>
                    <a:pt x="1256" y="1091"/>
                    <a:pt x="77" y="20"/>
                  </a:cubicBezTo>
                  <a:cubicBezTo>
                    <a:pt x="67" y="6"/>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58"/>
            <p:cNvSpPr/>
            <p:nvPr/>
          </p:nvSpPr>
          <p:spPr>
            <a:xfrm>
              <a:off x="3457575" y="1902825"/>
              <a:ext cx="27100" cy="71525"/>
            </a:xfrm>
            <a:custGeom>
              <a:avLst/>
              <a:gdLst/>
              <a:ahLst/>
              <a:cxnLst/>
              <a:rect l="l" t="t" r="r" b="b"/>
              <a:pathLst>
                <a:path w="1084" h="2861" extrusionOk="0">
                  <a:moveTo>
                    <a:pt x="1069" y="0"/>
                  </a:moveTo>
                  <a:cubicBezTo>
                    <a:pt x="1060" y="0"/>
                    <a:pt x="1048" y="3"/>
                    <a:pt x="1048" y="9"/>
                  </a:cubicBezTo>
                  <a:cubicBezTo>
                    <a:pt x="988" y="1045"/>
                    <a:pt x="83" y="1771"/>
                    <a:pt x="0" y="2807"/>
                  </a:cubicBezTo>
                  <a:cubicBezTo>
                    <a:pt x="0" y="2842"/>
                    <a:pt x="28" y="2860"/>
                    <a:pt x="57" y="2860"/>
                  </a:cubicBezTo>
                  <a:cubicBezTo>
                    <a:pt x="77" y="2860"/>
                    <a:pt x="97" y="2851"/>
                    <a:pt x="107" y="2831"/>
                  </a:cubicBezTo>
                  <a:cubicBezTo>
                    <a:pt x="714" y="2009"/>
                    <a:pt x="1060" y="1033"/>
                    <a:pt x="1072" y="9"/>
                  </a:cubicBezTo>
                  <a:cubicBezTo>
                    <a:pt x="1083" y="3"/>
                    <a:pt x="1078" y="0"/>
                    <a:pt x="10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58"/>
            <p:cNvSpPr/>
            <p:nvPr/>
          </p:nvSpPr>
          <p:spPr>
            <a:xfrm>
              <a:off x="3434950" y="1988125"/>
              <a:ext cx="11525" cy="10600"/>
            </a:xfrm>
            <a:custGeom>
              <a:avLst/>
              <a:gdLst/>
              <a:ahLst/>
              <a:cxnLst/>
              <a:rect l="l" t="t" r="r" b="b"/>
              <a:pathLst>
                <a:path w="461" h="424" extrusionOk="0">
                  <a:moveTo>
                    <a:pt x="382" y="1"/>
                  </a:moveTo>
                  <a:cubicBezTo>
                    <a:pt x="378" y="1"/>
                    <a:pt x="373" y="1"/>
                    <a:pt x="369" y="2"/>
                  </a:cubicBezTo>
                  <a:cubicBezTo>
                    <a:pt x="226" y="62"/>
                    <a:pt x="0" y="217"/>
                    <a:pt x="0" y="395"/>
                  </a:cubicBezTo>
                  <a:cubicBezTo>
                    <a:pt x="0" y="413"/>
                    <a:pt x="19" y="424"/>
                    <a:pt x="34" y="424"/>
                  </a:cubicBezTo>
                  <a:cubicBezTo>
                    <a:pt x="40" y="424"/>
                    <a:pt x="45" y="422"/>
                    <a:pt x="48" y="419"/>
                  </a:cubicBezTo>
                  <a:cubicBezTo>
                    <a:pt x="107" y="371"/>
                    <a:pt x="167" y="312"/>
                    <a:pt x="214" y="252"/>
                  </a:cubicBezTo>
                  <a:cubicBezTo>
                    <a:pt x="274" y="181"/>
                    <a:pt x="334" y="121"/>
                    <a:pt x="417" y="74"/>
                  </a:cubicBezTo>
                  <a:cubicBezTo>
                    <a:pt x="460" y="52"/>
                    <a:pt x="425" y="1"/>
                    <a:pt x="3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58"/>
            <p:cNvSpPr/>
            <p:nvPr/>
          </p:nvSpPr>
          <p:spPr>
            <a:xfrm>
              <a:off x="3512650" y="1720875"/>
              <a:ext cx="21725" cy="119600"/>
            </a:xfrm>
            <a:custGeom>
              <a:avLst/>
              <a:gdLst/>
              <a:ahLst/>
              <a:cxnLst/>
              <a:rect l="l" t="t" r="r" b="b"/>
              <a:pathLst>
                <a:path w="869" h="4784" extrusionOk="0">
                  <a:moveTo>
                    <a:pt x="78" y="1"/>
                  </a:moveTo>
                  <a:cubicBezTo>
                    <a:pt x="43" y="1"/>
                    <a:pt x="0" y="37"/>
                    <a:pt x="23" y="84"/>
                  </a:cubicBezTo>
                  <a:cubicBezTo>
                    <a:pt x="631" y="1644"/>
                    <a:pt x="47" y="3144"/>
                    <a:pt x="226" y="4727"/>
                  </a:cubicBezTo>
                  <a:cubicBezTo>
                    <a:pt x="233" y="4761"/>
                    <a:pt x="266" y="4783"/>
                    <a:pt x="296" y="4783"/>
                  </a:cubicBezTo>
                  <a:cubicBezTo>
                    <a:pt x="319" y="4783"/>
                    <a:pt x="340" y="4770"/>
                    <a:pt x="345" y="4739"/>
                  </a:cubicBezTo>
                  <a:cubicBezTo>
                    <a:pt x="702" y="3239"/>
                    <a:pt x="869" y="1441"/>
                    <a:pt x="119" y="36"/>
                  </a:cubicBezTo>
                  <a:cubicBezTo>
                    <a:pt x="115" y="11"/>
                    <a:pt x="97"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58"/>
            <p:cNvSpPr/>
            <p:nvPr/>
          </p:nvSpPr>
          <p:spPr>
            <a:xfrm>
              <a:off x="3494475" y="1862825"/>
              <a:ext cx="19250" cy="74050"/>
            </a:xfrm>
            <a:custGeom>
              <a:avLst/>
              <a:gdLst/>
              <a:ahLst/>
              <a:cxnLst/>
              <a:rect l="l" t="t" r="r" b="b"/>
              <a:pathLst>
                <a:path w="770" h="2962" extrusionOk="0">
                  <a:moveTo>
                    <a:pt x="731" y="1"/>
                  </a:moveTo>
                  <a:cubicBezTo>
                    <a:pt x="719" y="1"/>
                    <a:pt x="707" y="5"/>
                    <a:pt x="703" y="14"/>
                  </a:cubicBezTo>
                  <a:cubicBezTo>
                    <a:pt x="512" y="466"/>
                    <a:pt x="405" y="954"/>
                    <a:pt x="286" y="1431"/>
                  </a:cubicBezTo>
                  <a:cubicBezTo>
                    <a:pt x="167" y="1907"/>
                    <a:pt x="0" y="2407"/>
                    <a:pt x="36" y="2895"/>
                  </a:cubicBezTo>
                  <a:cubicBezTo>
                    <a:pt x="36" y="2933"/>
                    <a:pt x="65" y="2961"/>
                    <a:pt x="92" y="2961"/>
                  </a:cubicBezTo>
                  <a:cubicBezTo>
                    <a:pt x="108" y="2961"/>
                    <a:pt x="123" y="2952"/>
                    <a:pt x="131" y="2931"/>
                  </a:cubicBezTo>
                  <a:cubicBezTo>
                    <a:pt x="369" y="2514"/>
                    <a:pt x="429" y="1978"/>
                    <a:pt x="536" y="1502"/>
                  </a:cubicBezTo>
                  <a:cubicBezTo>
                    <a:pt x="643" y="1014"/>
                    <a:pt x="750" y="538"/>
                    <a:pt x="762" y="26"/>
                  </a:cubicBezTo>
                  <a:cubicBezTo>
                    <a:pt x="770" y="11"/>
                    <a:pt x="750" y="1"/>
                    <a:pt x="7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58"/>
            <p:cNvSpPr/>
            <p:nvPr/>
          </p:nvSpPr>
          <p:spPr>
            <a:xfrm>
              <a:off x="3471675" y="1945100"/>
              <a:ext cx="22825" cy="34700"/>
            </a:xfrm>
            <a:custGeom>
              <a:avLst/>
              <a:gdLst/>
              <a:ahLst/>
              <a:cxnLst/>
              <a:rect l="l" t="t" r="r" b="b"/>
              <a:pathLst>
                <a:path w="913" h="1388" extrusionOk="0">
                  <a:moveTo>
                    <a:pt x="863" y="0"/>
                  </a:moveTo>
                  <a:cubicBezTo>
                    <a:pt x="848" y="0"/>
                    <a:pt x="834" y="7"/>
                    <a:pt x="829" y="21"/>
                  </a:cubicBezTo>
                  <a:cubicBezTo>
                    <a:pt x="734" y="271"/>
                    <a:pt x="627" y="497"/>
                    <a:pt x="472" y="711"/>
                  </a:cubicBezTo>
                  <a:cubicBezTo>
                    <a:pt x="317" y="914"/>
                    <a:pt x="138" y="1069"/>
                    <a:pt x="19" y="1295"/>
                  </a:cubicBezTo>
                  <a:cubicBezTo>
                    <a:pt x="0" y="1333"/>
                    <a:pt x="20" y="1388"/>
                    <a:pt x="60" y="1388"/>
                  </a:cubicBezTo>
                  <a:cubicBezTo>
                    <a:pt x="69" y="1388"/>
                    <a:pt x="80" y="1385"/>
                    <a:pt x="91" y="1378"/>
                  </a:cubicBezTo>
                  <a:cubicBezTo>
                    <a:pt x="603" y="1200"/>
                    <a:pt x="793" y="521"/>
                    <a:pt x="912" y="45"/>
                  </a:cubicBezTo>
                  <a:cubicBezTo>
                    <a:pt x="912" y="16"/>
                    <a:pt x="886" y="0"/>
                    <a:pt x="8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58"/>
            <p:cNvSpPr/>
            <p:nvPr/>
          </p:nvSpPr>
          <p:spPr>
            <a:xfrm>
              <a:off x="3492975" y="1781075"/>
              <a:ext cx="57475" cy="193125"/>
            </a:xfrm>
            <a:custGeom>
              <a:avLst/>
              <a:gdLst/>
              <a:ahLst/>
              <a:cxnLst/>
              <a:rect l="l" t="t" r="r" b="b"/>
              <a:pathLst>
                <a:path w="2299" h="7725" extrusionOk="0">
                  <a:moveTo>
                    <a:pt x="2019" y="0"/>
                  </a:moveTo>
                  <a:cubicBezTo>
                    <a:pt x="1971" y="0"/>
                    <a:pt x="1911" y="46"/>
                    <a:pt x="1918" y="117"/>
                  </a:cubicBezTo>
                  <a:cubicBezTo>
                    <a:pt x="2120" y="1438"/>
                    <a:pt x="1942" y="2855"/>
                    <a:pt x="1656" y="4153"/>
                  </a:cubicBezTo>
                  <a:cubicBezTo>
                    <a:pt x="1501" y="4867"/>
                    <a:pt x="1299" y="5594"/>
                    <a:pt x="965" y="6248"/>
                  </a:cubicBezTo>
                  <a:cubicBezTo>
                    <a:pt x="846" y="6498"/>
                    <a:pt x="703" y="6748"/>
                    <a:pt x="525" y="6975"/>
                  </a:cubicBezTo>
                  <a:cubicBezTo>
                    <a:pt x="370" y="7165"/>
                    <a:pt x="132" y="7332"/>
                    <a:pt x="37" y="7558"/>
                  </a:cubicBezTo>
                  <a:cubicBezTo>
                    <a:pt x="1" y="7630"/>
                    <a:pt x="37" y="7725"/>
                    <a:pt x="120" y="7725"/>
                  </a:cubicBezTo>
                  <a:cubicBezTo>
                    <a:pt x="632" y="7677"/>
                    <a:pt x="989" y="6951"/>
                    <a:pt x="1180" y="6558"/>
                  </a:cubicBezTo>
                  <a:cubicBezTo>
                    <a:pt x="1501" y="5867"/>
                    <a:pt x="1703" y="5129"/>
                    <a:pt x="1846" y="4403"/>
                  </a:cubicBezTo>
                  <a:cubicBezTo>
                    <a:pt x="2132" y="2998"/>
                    <a:pt x="2299" y="1486"/>
                    <a:pt x="2073" y="69"/>
                  </a:cubicBezTo>
                  <a:cubicBezTo>
                    <a:pt x="2077" y="21"/>
                    <a:pt x="2051" y="0"/>
                    <a:pt x="20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58"/>
            <p:cNvSpPr/>
            <p:nvPr/>
          </p:nvSpPr>
          <p:spPr>
            <a:xfrm>
              <a:off x="3525900" y="1816575"/>
              <a:ext cx="40625" cy="171250"/>
            </a:xfrm>
            <a:custGeom>
              <a:avLst/>
              <a:gdLst/>
              <a:ahLst/>
              <a:cxnLst/>
              <a:rect l="l" t="t" r="r" b="b"/>
              <a:pathLst>
                <a:path w="1625" h="6850" extrusionOk="0">
                  <a:moveTo>
                    <a:pt x="1559" y="0"/>
                  </a:moveTo>
                  <a:cubicBezTo>
                    <a:pt x="1544" y="0"/>
                    <a:pt x="1529" y="6"/>
                    <a:pt x="1529" y="18"/>
                  </a:cubicBezTo>
                  <a:cubicBezTo>
                    <a:pt x="1518" y="1221"/>
                    <a:pt x="1434" y="2411"/>
                    <a:pt x="1220" y="3590"/>
                  </a:cubicBezTo>
                  <a:cubicBezTo>
                    <a:pt x="1113" y="4162"/>
                    <a:pt x="958" y="4721"/>
                    <a:pt x="756" y="5269"/>
                  </a:cubicBezTo>
                  <a:cubicBezTo>
                    <a:pt x="565" y="5781"/>
                    <a:pt x="172" y="6210"/>
                    <a:pt x="29" y="6722"/>
                  </a:cubicBezTo>
                  <a:cubicBezTo>
                    <a:pt x="0" y="6790"/>
                    <a:pt x="67" y="6850"/>
                    <a:pt x="131" y="6850"/>
                  </a:cubicBezTo>
                  <a:cubicBezTo>
                    <a:pt x="145" y="6850"/>
                    <a:pt x="159" y="6847"/>
                    <a:pt x="172" y="6841"/>
                  </a:cubicBezTo>
                  <a:cubicBezTo>
                    <a:pt x="1017" y="6281"/>
                    <a:pt x="1291" y="4674"/>
                    <a:pt x="1434" y="3769"/>
                  </a:cubicBezTo>
                  <a:cubicBezTo>
                    <a:pt x="1625" y="2531"/>
                    <a:pt x="1601" y="1268"/>
                    <a:pt x="1589" y="18"/>
                  </a:cubicBezTo>
                  <a:cubicBezTo>
                    <a:pt x="1589" y="6"/>
                    <a:pt x="1574" y="0"/>
                    <a:pt x="15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58"/>
            <p:cNvSpPr/>
            <p:nvPr/>
          </p:nvSpPr>
          <p:spPr>
            <a:xfrm>
              <a:off x="3569025" y="1826650"/>
              <a:ext cx="32025" cy="143525"/>
            </a:xfrm>
            <a:custGeom>
              <a:avLst/>
              <a:gdLst/>
              <a:ahLst/>
              <a:cxnLst/>
              <a:rect l="l" t="t" r="r" b="b"/>
              <a:pathLst>
                <a:path w="1281" h="5741" extrusionOk="0">
                  <a:moveTo>
                    <a:pt x="906" y="1"/>
                  </a:moveTo>
                  <a:cubicBezTo>
                    <a:pt x="877" y="1"/>
                    <a:pt x="850" y="26"/>
                    <a:pt x="864" y="68"/>
                  </a:cubicBezTo>
                  <a:cubicBezTo>
                    <a:pt x="995" y="996"/>
                    <a:pt x="983" y="2008"/>
                    <a:pt x="876" y="2949"/>
                  </a:cubicBezTo>
                  <a:cubicBezTo>
                    <a:pt x="816" y="3473"/>
                    <a:pt x="721" y="3997"/>
                    <a:pt x="566" y="4485"/>
                  </a:cubicBezTo>
                  <a:cubicBezTo>
                    <a:pt x="424" y="4890"/>
                    <a:pt x="185" y="5223"/>
                    <a:pt x="31" y="5616"/>
                  </a:cubicBezTo>
                  <a:cubicBezTo>
                    <a:pt x="0" y="5687"/>
                    <a:pt x="73" y="5740"/>
                    <a:pt x="139" y="5740"/>
                  </a:cubicBezTo>
                  <a:cubicBezTo>
                    <a:pt x="151" y="5740"/>
                    <a:pt x="163" y="5739"/>
                    <a:pt x="174" y="5735"/>
                  </a:cubicBezTo>
                  <a:cubicBezTo>
                    <a:pt x="900" y="5306"/>
                    <a:pt x="1067" y="4009"/>
                    <a:pt x="1162" y="3247"/>
                  </a:cubicBezTo>
                  <a:cubicBezTo>
                    <a:pt x="1281" y="2175"/>
                    <a:pt x="1221" y="1092"/>
                    <a:pt x="959" y="44"/>
                  </a:cubicBezTo>
                  <a:cubicBezTo>
                    <a:pt x="949" y="14"/>
                    <a:pt x="927" y="1"/>
                    <a:pt x="9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58"/>
            <p:cNvSpPr/>
            <p:nvPr/>
          </p:nvSpPr>
          <p:spPr>
            <a:xfrm>
              <a:off x="3620375" y="1850275"/>
              <a:ext cx="19375" cy="94775"/>
            </a:xfrm>
            <a:custGeom>
              <a:avLst/>
              <a:gdLst/>
              <a:ahLst/>
              <a:cxnLst/>
              <a:rect l="l" t="t" r="r" b="b"/>
              <a:pathLst>
                <a:path w="775" h="3791" extrusionOk="0">
                  <a:moveTo>
                    <a:pt x="344" y="0"/>
                  </a:moveTo>
                  <a:cubicBezTo>
                    <a:pt x="322" y="0"/>
                    <a:pt x="304" y="19"/>
                    <a:pt x="310" y="51"/>
                  </a:cubicBezTo>
                  <a:cubicBezTo>
                    <a:pt x="477" y="671"/>
                    <a:pt x="429" y="1302"/>
                    <a:pt x="358" y="1921"/>
                  </a:cubicBezTo>
                  <a:cubicBezTo>
                    <a:pt x="275" y="2480"/>
                    <a:pt x="1" y="3135"/>
                    <a:pt x="72" y="3707"/>
                  </a:cubicBezTo>
                  <a:cubicBezTo>
                    <a:pt x="72" y="3749"/>
                    <a:pt x="114" y="3791"/>
                    <a:pt x="155" y="3791"/>
                  </a:cubicBezTo>
                  <a:cubicBezTo>
                    <a:pt x="172" y="3791"/>
                    <a:pt x="189" y="3784"/>
                    <a:pt x="203" y="3766"/>
                  </a:cubicBezTo>
                  <a:cubicBezTo>
                    <a:pt x="572" y="3314"/>
                    <a:pt x="608" y="2492"/>
                    <a:pt x="667" y="1933"/>
                  </a:cubicBezTo>
                  <a:cubicBezTo>
                    <a:pt x="727" y="1313"/>
                    <a:pt x="775" y="563"/>
                    <a:pt x="394" y="40"/>
                  </a:cubicBezTo>
                  <a:cubicBezTo>
                    <a:pt x="383" y="13"/>
                    <a:pt x="363"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58"/>
            <p:cNvSpPr/>
            <p:nvPr/>
          </p:nvSpPr>
          <p:spPr>
            <a:xfrm>
              <a:off x="3609900" y="1957500"/>
              <a:ext cx="11775" cy="15575"/>
            </a:xfrm>
            <a:custGeom>
              <a:avLst/>
              <a:gdLst/>
              <a:ahLst/>
              <a:cxnLst/>
              <a:rect l="l" t="t" r="r" b="b"/>
              <a:pathLst>
                <a:path w="471" h="623" extrusionOk="0">
                  <a:moveTo>
                    <a:pt x="414" y="0"/>
                  </a:moveTo>
                  <a:cubicBezTo>
                    <a:pt x="404" y="0"/>
                    <a:pt x="393" y="4"/>
                    <a:pt x="384" y="13"/>
                  </a:cubicBezTo>
                  <a:lnTo>
                    <a:pt x="205" y="192"/>
                  </a:lnTo>
                  <a:cubicBezTo>
                    <a:pt x="146" y="263"/>
                    <a:pt x="86" y="346"/>
                    <a:pt x="39" y="453"/>
                  </a:cubicBezTo>
                  <a:cubicBezTo>
                    <a:pt x="1" y="553"/>
                    <a:pt x="75" y="622"/>
                    <a:pt x="142" y="622"/>
                  </a:cubicBezTo>
                  <a:cubicBezTo>
                    <a:pt x="180" y="622"/>
                    <a:pt x="216" y="600"/>
                    <a:pt x="229" y="549"/>
                  </a:cubicBezTo>
                  <a:cubicBezTo>
                    <a:pt x="289" y="382"/>
                    <a:pt x="396" y="227"/>
                    <a:pt x="444" y="49"/>
                  </a:cubicBezTo>
                  <a:cubicBezTo>
                    <a:pt x="470" y="31"/>
                    <a:pt x="444"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58"/>
            <p:cNvSpPr/>
            <p:nvPr/>
          </p:nvSpPr>
          <p:spPr>
            <a:xfrm>
              <a:off x="3637525" y="1873275"/>
              <a:ext cx="19500" cy="85175"/>
            </a:xfrm>
            <a:custGeom>
              <a:avLst/>
              <a:gdLst/>
              <a:ahLst/>
              <a:cxnLst/>
              <a:rect l="l" t="t" r="r" b="b"/>
              <a:pathLst>
                <a:path w="780" h="3407" extrusionOk="0">
                  <a:moveTo>
                    <a:pt x="605" y="0"/>
                  </a:moveTo>
                  <a:cubicBezTo>
                    <a:pt x="575" y="0"/>
                    <a:pt x="541" y="15"/>
                    <a:pt x="541" y="48"/>
                  </a:cubicBezTo>
                  <a:cubicBezTo>
                    <a:pt x="517" y="596"/>
                    <a:pt x="505" y="1132"/>
                    <a:pt x="470" y="1679"/>
                  </a:cubicBezTo>
                  <a:cubicBezTo>
                    <a:pt x="458" y="1977"/>
                    <a:pt x="482" y="2298"/>
                    <a:pt x="398" y="2584"/>
                  </a:cubicBezTo>
                  <a:cubicBezTo>
                    <a:pt x="327" y="2858"/>
                    <a:pt x="136" y="3049"/>
                    <a:pt x="29" y="3287"/>
                  </a:cubicBezTo>
                  <a:cubicBezTo>
                    <a:pt x="0" y="3335"/>
                    <a:pt x="34" y="3407"/>
                    <a:pt x="86" y="3407"/>
                  </a:cubicBezTo>
                  <a:cubicBezTo>
                    <a:pt x="98" y="3407"/>
                    <a:pt x="111" y="3403"/>
                    <a:pt x="124" y="3394"/>
                  </a:cubicBezTo>
                  <a:cubicBezTo>
                    <a:pt x="470" y="3144"/>
                    <a:pt x="624" y="2370"/>
                    <a:pt x="684" y="1965"/>
                  </a:cubicBezTo>
                  <a:cubicBezTo>
                    <a:pt x="779" y="1322"/>
                    <a:pt x="696" y="667"/>
                    <a:pt x="648" y="24"/>
                  </a:cubicBezTo>
                  <a:cubicBezTo>
                    <a:pt x="648" y="9"/>
                    <a:pt x="628" y="0"/>
                    <a:pt x="6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58"/>
            <p:cNvSpPr/>
            <p:nvPr/>
          </p:nvSpPr>
          <p:spPr>
            <a:xfrm>
              <a:off x="3671375" y="1884725"/>
              <a:ext cx="16000" cy="70875"/>
            </a:xfrm>
            <a:custGeom>
              <a:avLst/>
              <a:gdLst/>
              <a:ahLst/>
              <a:cxnLst/>
              <a:rect l="l" t="t" r="r" b="b"/>
              <a:pathLst>
                <a:path w="640" h="2835" extrusionOk="0">
                  <a:moveTo>
                    <a:pt x="538" y="1"/>
                  </a:moveTo>
                  <a:cubicBezTo>
                    <a:pt x="488" y="1"/>
                    <a:pt x="437" y="31"/>
                    <a:pt x="437" y="90"/>
                  </a:cubicBezTo>
                  <a:cubicBezTo>
                    <a:pt x="413" y="995"/>
                    <a:pt x="163" y="1829"/>
                    <a:pt x="9" y="2710"/>
                  </a:cubicBezTo>
                  <a:cubicBezTo>
                    <a:pt x="1" y="2779"/>
                    <a:pt x="54" y="2834"/>
                    <a:pt x="108" y="2834"/>
                  </a:cubicBezTo>
                  <a:cubicBezTo>
                    <a:pt x="137" y="2834"/>
                    <a:pt x="166" y="2818"/>
                    <a:pt x="187" y="2781"/>
                  </a:cubicBezTo>
                  <a:cubicBezTo>
                    <a:pt x="592" y="1983"/>
                    <a:pt x="640" y="971"/>
                    <a:pt x="640" y="90"/>
                  </a:cubicBezTo>
                  <a:cubicBezTo>
                    <a:pt x="640" y="31"/>
                    <a:pt x="589" y="1"/>
                    <a:pt x="5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58"/>
            <p:cNvSpPr/>
            <p:nvPr/>
          </p:nvSpPr>
          <p:spPr>
            <a:xfrm>
              <a:off x="3697425" y="1929900"/>
              <a:ext cx="14750" cy="26300"/>
            </a:xfrm>
            <a:custGeom>
              <a:avLst/>
              <a:gdLst/>
              <a:ahLst/>
              <a:cxnLst/>
              <a:rect l="l" t="t" r="r" b="b"/>
              <a:pathLst>
                <a:path w="590" h="1052" extrusionOk="0">
                  <a:moveTo>
                    <a:pt x="501" y="0"/>
                  </a:moveTo>
                  <a:cubicBezTo>
                    <a:pt x="466" y="0"/>
                    <a:pt x="427" y="17"/>
                    <a:pt x="407" y="57"/>
                  </a:cubicBezTo>
                  <a:cubicBezTo>
                    <a:pt x="276" y="367"/>
                    <a:pt x="110" y="665"/>
                    <a:pt x="14" y="998"/>
                  </a:cubicBezTo>
                  <a:cubicBezTo>
                    <a:pt x="0" y="1033"/>
                    <a:pt x="23" y="1051"/>
                    <a:pt x="49" y="1051"/>
                  </a:cubicBezTo>
                  <a:cubicBezTo>
                    <a:pt x="67" y="1051"/>
                    <a:pt x="88" y="1042"/>
                    <a:pt x="98" y="1022"/>
                  </a:cubicBezTo>
                  <a:cubicBezTo>
                    <a:pt x="312" y="736"/>
                    <a:pt x="443" y="414"/>
                    <a:pt x="562" y="81"/>
                  </a:cubicBezTo>
                  <a:cubicBezTo>
                    <a:pt x="590" y="33"/>
                    <a:pt x="549" y="0"/>
                    <a:pt x="5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58"/>
            <p:cNvSpPr/>
            <p:nvPr/>
          </p:nvSpPr>
          <p:spPr>
            <a:xfrm>
              <a:off x="3735875" y="1895900"/>
              <a:ext cx="11625" cy="65450"/>
            </a:xfrm>
            <a:custGeom>
              <a:avLst/>
              <a:gdLst/>
              <a:ahLst/>
              <a:cxnLst/>
              <a:rect l="l" t="t" r="r" b="b"/>
              <a:pathLst>
                <a:path w="465" h="2618" extrusionOk="0">
                  <a:moveTo>
                    <a:pt x="322" y="0"/>
                  </a:moveTo>
                  <a:cubicBezTo>
                    <a:pt x="441" y="905"/>
                    <a:pt x="155" y="1691"/>
                    <a:pt x="0" y="2572"/>
                  </a:cubicBezTo>
                  <a:cubicBezTo>
                    <a:pt x="0" y="2598"/>
                    <a:pt x="25" y="2617"/>
                    <a:pt x="43" y="2617"/>
                  </a:cubicBezTo>
                  <a:cubicBezTo>
                    <a:pt x="50" y="2617"/>
                    <a:pt x="57" y="2615"/>
                    <a:pt x="60" y="2608"/>
                  </a:cubicBezTo>
                  <a:cubicBezTo>
                    <a:pt x="417" y="1774"/>
                    <a:pt x="465" y="882"/>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58"/>
            <p:cNvSpPr/>
            <p:nvPr/>
          </p:nvSpPr>
          <p:spPr>
            <a:xfrm>
              <a:off x="3794800" y="1900575"/>
              <a:ext cx="9250" cy="32575"/>
            </a:xfrm>
            <a:custGeom>
              <a:avLst/>
              <a:gdLst/>
              <a:ahLst/>
              <a:cxnLst/>
              <a:rect l="l" t="t" r="r" b="b"/>
              <a:pathLst>
                <a:path w="370" h="1303" extrusionOk="0">
                  <a:moveTo>
                    <a:pt x="185" y="1"/>
                  </a:moveTo>
                  <a:cubicBezTo>
                    <a:pt x="129" y="1"/>
                    <a:pt x="72" y="34"/>
                    <a:pt x="72" y="99"/>
                  </a:cubicBezTo>
                  <a:cubicBezTo>
                    <a:pt x="72" y="480"/>
                    <a:pt x="1" y="885"/>
                    <a:pt x="48" y="1254"/>
                  </a:cubicBezTo>
                  <a:cubicBezTo>
                    <a:pt x="55" y="1288"/>
                    <a:pt x="85" y="1302"/>
                    <a:pt x="115" y="1302"/>
                  </a:cubicBezTo>
                  <a:cubicBezTo>
                    <a:pt x="139" y="1302"/>
                    <a:pt x="164" y="1294"/>
                    <a:pt x="179" y="1278"/>
                  </a:cubicBezTo>
                  <a:cubicBezTo>
                    <a:pt x="370" y="933"/>
                    <a:pt x="310" y="468"/>
                    <a:pt x="298" y="99"/>
                  </a:cubicBezTo>
                  <a:cubicBezTo>
                    <a:pt x="298" y="34"/>
                    <a:pt x="242"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58"/>
            <p:cNvSpPr/>
            <p:nvPr/>
          </p:nvSpPr>
          <p:spPr>
            <a:xfrm>
              <a:off x="3828150" y="1897575"/>
              <a:ext cx="14300" cy="52400"/>
            </a:xfrm>
            <a:custGeom>
              <a:avLst/>
              <a:gdLst/>
              <a:ahLst/>
              <a:cxnLst/>
              <a:rect l="l" t="t" r="r" b="b"/>
              <a:pathLst>
                <a:path w="572" h="2096" extrusionOk="0">
                  <a:moveTo>
                    <a:pt x="423" y="0"/>
                  </a:moveTo>
                  <a:cubicBezTo>
                    <a:pt x="376" y="0"/>
                    <a:pt x="334" y="30"/>
                    <a:pt x="334" y="88"/>
                  </a:cubicBezTo>
                  <a:cubicBezTo>
                    <a:pt x="322" y="434"/>
                    <a:pt x="274" y="803"/>
                    <a:pt x="203" y="1160"/>
                  </a:cubicBezTo>
                  <a:cubicBezTo>
                    <a:pt x="143" y="1457"/>
                    <a:pt x="36" y="1719"/>
                    <a:pt x="0" y="2017"/>
                  </a:cubicBezTo>
                  <a:cubicBezTo>
                    <a:pt x="0" y="2060"/>
                    <a:pt x="49" y="2096"/>
                    <a:pt x="94" y="2096"/>
                  </a:cubicBezTo>
                  <a:cubicBezTo>
                    <a:pt x="112" y="2096"/>
                    <a:pt x="130" y="2090"/>
                    <a:pt x="143" y="2077"/>
                  </a:cubicBezTo>
                  <a:cubicBezTo>
                    <a:pt x="572" y="1541"/>
                    <a:pt x="560" y="731"/>
                    <a:pt x="536" y="100"/>
                  </a:cubicBezTo>
                  <a:cubicBezTo>
                    <a:pt x="524" y="33"/>
                    <a:pt x="471"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58"/>
            <p:cNvSpPr/>
            <p:nvPr/>
          </p:nvSpPr>
          <p:spPr>
            <a:xfrm>
              <a:off x="3889650" y="1884300"/>
              <a:ext cx="16500" cy="47875"/>
            </a:xfrm>
            <a:custGeom>
              <a:avLst/>
              <a:gdLst/>
              <a:ahLst/>
              <a:cxnLst/>
              <a:rect l="l" t="t" r="r" b="b"/>
              <a:pathLst>
                <a:path w="660" h="1915" extrusionOk="0">
                  <a:moveTo>
                    <a:pt x="393" y="0"/>
                  </a:moveTo>
                  <a:cubicBezTo>
                    <a:pt x="335" y="0"/>
                    <a:pt x="279" y="36"/>
                    <a:pt x="279" y="107"/>
                  </a:cubicBezTo>
                  <a:cubicBezTo>
                    <a:pt x="267" y="417"/>
                    <a:pt x="255" y="750"/>
                    <a:pt x="195" y="1060"/>
                  </a:cubicBezTo>
                  <a:cubicBezTo>
                    <a:pt x="148" y="1310"/>
                    <a:pt x="29" y="1560"/>
                    <a:pt x="17" y="1822"/>
                  </a:cubicBezTo>
                  <a:cubicBezTo>
                    <a:pt x="0" y="1880"/>
                    <a:pt x="58" y="1915"/>
                    <a:pt x="119" y="1915"/>
                  </a:cubicBezTo>
                  <a:cubicBezTo>
                    <a:pt x="146" y="1915"/>
                    <a:pt x="174" y="1908"/>
                    <a:pt x="195" y="1893"/>
                  </a:cubicBezTo>
                  <a:cubicBezTo>
                    <a:pt x="660" y="1524"/>
                    <a:pt x="553" y="631"/>
                    <a:pt x="517" y="107"/>
                  </a:cubicBezTo>
                  <a:cubicBezTo>
                    <a:pt x="511" y="36"/>
                    <a:pt x="451"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58"/>
            <p:cNvSpPr/>
            <p:nvPr/>
          </p:nvSpPr>
          <p:spPr>
            <a:xfrm>
              <a:off x="3933225" y="1890350"/>
              <a:ext cx="13700" cy="52550"/>
            </a:xfrm>
            <a:custGeom>
              <a:avLst/>
              <a:gdLst/>
              <a:ahLst/>
              <a:cxnLst/>
              <a:rect l="l" t="t" r="r" b="b"/>
              <a:pathLst>
                <a:path w="548" h="2102" extrusionOk="0">
                  <a:moveTo>
                    <a:pt x="310" y="1"/>
                  </a:moveTo>
                  <a:cubicBezTo>
                    <a:pt x="262" y="1"/>
                    <a:pt x="212" y="39"/>
                    <a:pt x="226" y="103"/>
                  </a:cubicBezTo>
                  <a:cubicBezTo>
                    <a:pt x="286" y="496"/>
                    <a:pt x="250" y="853"/>
                    <a:pt x="167" y="1223"/>
                  </a:cubicBezTo>
                  <a:cubicBezTo>
                    <a:pt x="107" y="1485"/>
                    <a:pt x="0" y="1746"/>
                    <a:pt x="0" y="2008"/>
                  </a:cubicBezTo>
                  <a:cubicBezTo>
                    <a:pt x="0" y="2071"/>
                    <a:pt x="41" y="2101"/>
                    <a:pt x="86" y="2101"/>
                  </a:cubicBezTo>
                  <a:cubicBezTo>
                    <a:pt x="119" y="2101"/>
                    <a:pt x="154" y="2086"/>
                    <a:pt x="179" y="2056"/>
                  </a:cubicBezTo>
                  <a:cubicBezTo>
                    <a:pt x="548" y="1520"/>
                    <a:pt x="536" y="675"/>
                    <a:pt x="381" y="56"/>
                  </a:cubicBezTo>
                  <a:cubicBezTo>
                    <a:pt x="372" y="18"/>
                    <a:pt x="341" y="1"/>
                    <a:pt x="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58"/>
            <p:cNvSpPr/>
            <p:nvPr/>
          </p:nvSpPr>
          <p:spPr>
            <a:xfrm>
              <a:off x="3988350" y="1887925"/>
              <a:ext cx="14550" cy="48225"/>
            </a:xfrm>
            <a:custGeom>
              <a:avLst/>
              <a:gdLst/>
              <a:ahLst/>
              <a:cxnLst/>
              <a:rect l="l" t="t" r="r" b="b"/>
              <a:pathLst>
                <a:path w="582" h="1929" extrusionOk="0">
                  <a:moveTo>
                    <a:pt x="389" y="1"/>
                  </a:moveTo>
                  <a:cubicBezTo>
                    <a:pt x="340" y="1"/>
                    <a:pt x="290" y="40"/>
                    <a:pt x="284" y="117"/>
                  </a:cubicBezTo>
                  <a:cubicBezTo>
                    <a:pt x="236" y="689"/>
                    <a:pt x="117" y="1248"/>
                    <a:pt x="10" y="1808"/>
                  </a:cubicBezTo>
                  <a:cubicBezTo>
                    <a:pt x="1" y="1861"/>
                    <a:pt x="59" y="1928"/>
                    <a:pt x="114" y="1928"/>
                  </a:cubicBezTo>
                  <a:cubicBezTo>
                    <a:pt x="132" y="1928"/>
                    <a:pt x="150" y="1921"/>
                    <a:pt x="165" y="1903"/>
                  </a:cubicBezTo>
                  <a:cubicBezTo>
                    <a:pt x="581" y="1391"/>
                    <a:pt x="534" y="736"/>
                    <a:pt x="486" y="117"/>
                  </a:cubicBezTo>
                  <a:cubicBezTo>
                    <a:pt x="486" y="40"/>
                    <a:pt x="438" y="1"/>
                    <a:pt x="3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58"/>
            <p:cNvSpPr/>
            <p:nvPr/>
          </p:nvSpPr>
          <p:spPr>
            <a:xfrm>
              <a:off x="4026750" y="1887775"/>
              <a:ext cx="15425" cy="51525"/>
            </a:xfrm>
            <a:custGeom>
              <a:avLst/>
              <a:gdLst/>
              <a:ahLst/>
              <a:cxnLst/>
              <a:rect l="l" t="t" r="r" b="b"/>
              <a:pathLst>
                <a:path w="617" h="2061" extrusionOk="0">
                  <a:moveTo>
                    <a:pt x="368" y="0"/>
                  </a:moveTo>
                  <a:cubicBezTo>
                    <a:pt x="300" y="0"/>
                    <a:pt x="226" y="61"/>
                    <a:pt x="248" y="147"/>
                  </a:cubicBezTo>
                  <a:cubicBezTo>
                    <a:pt x="367" y="802"/>
                    <a:pt x="141" y="1337"/>
                    <a:pt x="10" y="1969"/>
                  </a:cubicBezTo>
                  <a:cubicBezTo>
                    <a:pt x="1" y="2004"/>
                    <a:pt x="46" y="2061"/>
                    <a:pt x="89" y="2061"/>
                  </a:cubicBezTo>
                  <a:cubicBezTo>
                    <a:pt x="103" y="2061"/>
                    <a:pt x="117" y="2055"/>
                    <a:pt x="129" y="2040"/>
                  </a:cubicBezTo>
                  <a:cubicBezTo>
                    <a:pt x="557" y="1504"/>
                    <a:pt x="617" y="754"/>
                    <a:pt x="462" y="87"/>
                  </a:cubicBezTo>
                  <a:cubicBezTo>
                    <a:pt x="453" y="26"/>
                    <a:pt x="412" y="0"/>
                    <a:pt x="3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58"/>
            <p:cNvSpPr/>
            <p:nvPr/>
          </p:nvSpPr>
          <p:spPr>
            <a:xfrm>
              <a:off x="4068000" y="1893450"/>
              <a:ext cx="11400" cy="37725"/>
            </a:xfrm>
            <a:custGeom>
              <a:avLst/>
              <a:gdLst/>
              <a:ahLst/>
              <a:cxnLst/>
              <a:rect l="l" t="t" r="r" b="b"/>
              <a:pathLst>
                <a:path w="456" h="1509" extrusionOk="0">
                  <a:moveTo>
                    <a:pt x="354" y="0"/>
                  </a:moveTo>
                  <a:cubicBezTo>
                    <a:pt x="303" y="0"/>
                    <a:pt x="253" y="33"/>
                    <a:pt x="253" y="98"/>
                  </a:cubicBezTo>
                  <a:cubicBezTo>
                    <a:pt x="253" y="575"/>
                    <a:pt x="134" y="991"/>
                    <a:pt x="15" y="1444"/>
                  </a:cubicBezTo>
                  <a:cubicBezTo>
                    <a:pt x="0" y="1487"/>
                    <a:pt x="29" y="1508"/>
                    <a:pt x="59" y="1508"/>
                  </a:cubicBezTo>
                  <a:cubicBezTo>
                    <a:pt x="79" y="1508"/>
                    <a:pt x="100" y="1499"/>
                    <a:pt x="110" y="1480"/>
                  </a:cubicBezTo>
                  <a:cubicBezTo>
                    <a:pt x="408" y="1087"/>
                    <a:pt x="455" y="575"/>
                    <a:pt x="455" y="98"/>
                  </a:cubicBezTo>
                  <a:cubicBezTo>
                    <a:pt x="455" y="33"/>
                    <a:pt x="405" y="0"/>
                    <a:pt x="3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58"/>
            <p:cNvSpPr/>
            <p:nvPr/>
          </p:nvSpPr>
          <p:spPr>
            <a:xfrm>
              <a:off x="4107475" y="1883400"/>
              <a:ext cx="18050" cy="51600"/>
            </a:xfrm>
            <a:custGeom>
              <a:avLst/>
              <a:gdLst/>
              <a:ahLst/>
              <a:cxnLst/>
              <a:rect l="l" t="t" r="r" b="b"/>
              <a:pathLst>
                <a:path w="722" h="2064" extrusionOk="0">
                  <a:moveTo>
                    <a:pt x="492" y="0"/>
                  </a:moveTo>
                  <a:cubicBezTo>
                    <a:pt x="457" y="0"/>
                    <a:pt x="424" y="24"/>
                    <a:pt x="424" y="72"/>
                  </a:cubicBezTo>
                  <a:cubicBezTo>
                    <a:pt x="388" y="750"/>
                    <a:pt x="376" y="1382"/>
                    <a:pt x="19" y="1977"/>
                  </a:cubicBezTo>
                  <a:cubicBezTo>
                    <a:pt x="1" y="2013"/>
                    <a:pt x="32" y="2064"/>
                    <a:pt x="63" y="2064"/>
                  </a:cubicBezTo>
                  <a:cubicBezTo>
                    <a:pt x="73" y="2064"/>
                    <a:pt x="82" y="2059"/>
                    <a:pt x="91" y="2048"/>
                  </a:cubicBezTo>
                  <a:cubicBezTo>
                    <a:pt x="722" y="1584"/>
                    <a:pt x="603" y="750"/>
                    <a:pt x="579" y="72"/>
                  </a:cubicBezTo>
                  <a:cubicBezTo>
                    <a:pt x="567" y="24"/>
                    <a:pt x="528" y="0"/>
                    <a:pt x="4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58"/>
            <p:cNvSpPr/>
            <p:nvPr/>
          </p:nvSpPr>
          <p:spPr>
            <a:xfrm>
              <a:off x="4153375" y="1878075"/>
              <a:ext cx="16500" cy="50125"/>
            </a:xfrm>
            <a:custGeom>
              <a:avLst/>
              <a:gdLst/>
              <a:ahLst/>
              <a:cxnLst/>
              <a:rect l="l" t="t" r="r" b="b"/>
              <a:pathLst>
                <a:path w="660" h="2005" extrusionOk="0">
                  <a:moveTo>
                    <a:pt x="397" y="0"/>
                  </a:moveTo>
                  <a:cubicBezTo>
                    <a:pt x="308" y="0"/>
                    <a:pt x="214" y="69"/>
                    <a:pt x="243" y="178"/>
                  </a:cubicBezTo>
                  <a:cubicBezTo>
                    <a:pt x="362" y="797"/>
                    <a:pt x="243" y="1321"/>
                    <a:pt x="17" y="1904"/>
                  </a:cubicBezTo>
                  <a:cubicBezTo>
                    <a:pt x="1" y="1968"/>
                    <a:pt x="48" y="2005"/>
                    <a:pt x="93" y="2005"/>
                  </a:cubicBezTo>
                  <a:cubicBezTo>
                    <a:pt x="115" y="2005"/>
                    <a:pt x="136" y="1995"/>
                    <a:pt x="148" y="1976"/>
                  </a:cubicBezTo>
                  <a:cubicBezTo>
                    <a:pt x="660" y="1499"/>
                    <a:pt x="648" y="725"/>
                    <a:pt x="529" y="94"/>
                  </a:cubicBezTo>
                  <a:cubicBezTo>
                    <a:pt x="510" y="29"/>
                    <a:pt x="455" y="0"/>
                    <a:pt x="3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58"/>
            <p:cNvSpPr/>
            <p:nvPr/>
          </p:nvSpPr>
          <p:spPr>
            <a:xfrm>
              <a:off x="4188125" y="1877275"/>
              <a:ext cx="16275" cy="48350"/>
            </a:xfrm>
            <a:custGeom>
              <a:avLst/>
              <a:gdLst/>
              <a:ahLst/>
              <a:cxnLst/>
              <a:rect l="l" t="t" r="r" b="b"/>
              <a:pathLst>
                <a:path w="651" h="1934" extrusionOk="0">
                  <a:moveTo>
                    <a:pt x="406" y="0"/>
                  </a:moveTo>
                  <a:cubicBezTo>
                    <a:pt x="396" y="0"/>
                    <a:pt x="389" y="5"/>
                    <a:pt x="389" y="19"/>
                  </a:cubicBezTo>
                  <a:cubicBezTo>
                    <a:pt x="294" y="626"/>
                    <a:pt x="67" y="1198"/>
                    <a:pt x="8" y="1817"/>
                  </a:cubicBezTo>
                  <a:cubicBezTo>
                    <a:pt x="0" y="1884"/>
                    <a:pt x="68" y="1933"/>
                    <a:pt x="132" y="1933"/>
                  </a:cubicBezTo>
                  <a:cubicBezTo>
                    <a:pt x="169" y="1933"/>
                    <a:pt x="205" y="1916"/>
                    <a:pt x="222" y="1877"/>
                  </a:cubicBezTo>
                  <a:cubicBezTo>
                    <a:pt x="508" y="1257"/>
                    <a:pt x="651" y="686"/>
                    <a:pt x="448" y="19"/>
                  </a:cubicBezTo>
                  <a:cubicBezTo>
                    <a:pt x="441" y="12"/>
                    <a:pt x="421" y="0"/>
                    <a:pt x="4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58"/>
            <p:cNvSpPr/>
            <p:nvPr/>
          </p:nvSpPr>
          <p:spPr>
            <a:xfrm>
              <a:off x="4225725" y="1885250"/>
              <a:ext cx="10225" cy="35050"/>
            </a:xfrm>
            <a:custGeom>
              <a:avLst/>
              <a:gdLst/>
              <a:ahLst/>
              <a:cxnLst/>
              <a:rect l="l" t="t" r="r" b="b"/>
              <a:pathLst>
                <a:path w="409" h="1402" extrusionOk="0">
                  <a:moveTo>
                    <a:pt x="279" y="0"/>
                  </a:moveTo>
                  <a:cubicBezTo>
                    <a:pt x="241" y="0"/>
                    <a:pt x="200" y="33"/>
                    <a:pt x="206" y="81"/>
                  </a:cubicBezTo>
                  <a:cubicBezTo>
                    <a:pt x="266" y="534"/>
                    <a:pt x="195" y="927"/>
                    <a:pt x="16" y="1355"/>
                  </a:cubicBezTo>
                  <a:cubicBezTo>
                    <a:pt x="0" y="1379"/>
                    <a:pt x="31" y="1402"/>
                    <a:pt x="60" y="1402"/>
                  </a:cubicBezTo>
                  <a:cubicBezTo>
                    <a:pt x="76" y="1402"/>
                    <a:pt x="91" y="1395"/>
                    <a:pt x="99" y="1379"/>
                  </a:cubicBezTo>
                  <a:cubicBezTo>
                    <a:pt x="361" y="1010"/>
                    <a:pt x="409" y="498"/>
                    <a:pt x="337" y="57"/>
                  </a:cubicBezTo>
                  <a:cubicBezTo>
                    <a:pt x="332" y="17"/>
                    <a:pt x="306" y="0"/>
                    <a:pt x="2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58"/>
            <p:cNvSpPr/>
            <p:nvPr/>
          </p:nvSpPr>
          <p:spPr>
            <a:xfrm>
              <a:off x="4276800" y="1874875"/>
              <a:ext cx="16600" cy="51850"/>
            </a:xfrm>
            <a:custGeom>
              <a:avLst/>
              <a:gdLst/>
              <a:ahLst/>
              <a:cxnLst/>
              <a:rect l="l" t="t" r="r" b="b"/>
              <a:pathLst>
                <a:path w="664" h="2074" extrusionOk="0">
                  <a:moveTo>
                    <a:pt x="381" y="1"/>
                  </a:moveTo>
                  <a:cubicBezTo>
                    <a:pt x="305" y="1"/>
                    <a:pt x="226" y="59"/>
                    <a:pt x="247" y="151"/>
                  </a:cubicBezTo>
                  <a:cubicBezTo>
                    <a:pt x="307" y="496"/>
                    <a:pt x="318" y="830"/>
                    <a:pt x="247" y="1175"/>
                  </a:cubicBezTo>
                  <a:cubicBezTo>
                    <a:pt x="188" y="1437"/>
                    <a:pt x="68" y="1687"/>
                    <a:pt x="9" y="1973"/>
                  </a:cubicBezTo>
                  <a:cubicBezTo>
                    <a:pt x="1" y="2036"/>
                    <a:pt x="35" y="2073"/>
                    <a:pt x="77" y="2073"/>
                  </a:cubicBezTo>
                  <a:cubicBezTo>
                    <a:pt x="98" y="2073"/>
                    <a:pt x="120" y="2064"/>
                    <a:pt x="140" y="2044"/>
                  </a:cubicBezTo>
                  <a:cubicBezTo>
                    <a:pt x="664" y="1568"/>
                    <a:pt x="628" y="722"/>
                    <a:pt x="497" y="91"/>
                  </a:cubicBezTo>
                  <a:cubicBezTo>
                    <a:pt x="483" y="28"/>
                    <a:pt x="432" y="1"/>
                    <a:pt x="3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58"/>
            <p:cNvSpPr/>
            <p:nvPr/>
          </p:nvSpPr>
          <p:spPr>
            <a:xfrm>
              <a:off x="4317900" y="1871750"/>
              <a:ext cx="15700" cy="49500"/>
            </a:xfrm>
            <a:custGeom>
              <a:avLst/>
              <a:gdLst/>
              <a:ahLst/>
              <a:cxnLst/>
              <a:rect l="l" t="t" r="r" b="b"/>
              <a:pathLst>
                <a:path w="628" h="1980" extrusionOk="0">
                  <a:moveTo>
                    <a:pt x="449" y="1"/>
                  </a:moveTo>
                  <a:cubicBezTo>
                    <a:pt x="391" y="1"/>
                    <a:pt x="335" y="36"/>
                    <a:pt x="341" y="109"/>
                  </a:cubicBezTo>
                  <a:cubicBezTo>
                    <a:pt x="389" y="740"/>
                    <a:pt x="115" y="1264"/>
                    <a:pt x="8" y="1871"/>
                  </a:cubicBezTo>
                  <a:cubicBezTo>
                    <a:pt x="0" y="1933"/>
                    <a:pt x="42" y="1979"/>
                    <a:pt x="88" y="1979"/>
                  </a:cubicBezTo>
                  <a:cubicBezTo>
                    <a:pt x="114" y="1979"/>
                    <a:pt x="142" y="1965"/>
                    <a:pt x="163" y="1931"/>
                  </a:cubicBezTo>
                  <a:cubicBezTo>
                    <a:pt x="496" y="1395"/>
                    <a:pt x="627" y="728"/>
                    <a:pt x="568" y="97"/>
                  </a:cubicBezTo>
                  <a:cubicBezTo>
                    <a:pt x="562" y="33"/>
                    <a:pt x="505" y="1"/>
                    <a:pt x="4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58"/>
            <p:cNvSpPr/>
            <p:nvPr/>
          </p:nvSpPr>
          <p:spPr>
            <a:xfrm>
              <a:off x="4367925" y="1856650"/>
              <a:ext cx="14475" cy="57625"/>
            </a:xfrm>
            <a:custGeom>
              <a:avLst/>
              <a:gdLst/>
              <a:ahLst/>
              <a:cxnLst/>
              <a:rect l="l" t="t" r="r" b="b"/>
              <a:pathLst>
                <a:path w="579" h="2305" extrusionOk="0">
                  <a:moveTo>
                    <a:pt x="449" y="0"/>
                  </a:moveTo>
                  <a:cubicBezTo>
                    <a:pt x="413" y="0"/>
                    <a:pt x="376" y="24"/>
                    <a:pt x="376" y="70"/>
                  </a:cubicBezTo>
                  <a:cubicBezTo>
                    <a:pt x="412" y="463"/>
                    <a:pt x="376" y="868"/>
                    <a:pt x="281" y="1273"/>
                  </a:cubicBezTo>
                  <a:cubicBezTo>
                    <a:pt x="198" y="1606"/>
                    <a:pt x="55" y="1904"/>
                    <a:pt x="7" y="2225"/>
                  </a:cubicBezTo>
                  <a:cubicBezTo>
                    <a:pt x="0" y="2281"/>
                    <a:pt x="38" y="2304"/>
                    <a:pt x="76" y="2304"/>
                  </a:cubicBezTo>
                  <a:cubicBezTo>
                    <a:pt x="102" y="2304"/>
                    <a:pt x="128" y="2293"/>
                    <a:pt x="138" y="2273"/>
                  </a:cubicBezTo>
                  <a:cubicBezTo>
                    <a:pt x="543" y="1701"/>
                    <a:pt x="579" y="749"/>
                    <a:pt x="519" y="82"/>
                  </a:cubicBezTo>
                  <a:cubicBezTo>
                    <a:pt x="525" y="27"/>
                    <a:pt x="487" y="0"/>
                    <a:pt x="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58"/>
            <p:cNvSpPr/>
            <p:nvPr/>
          </p:nvSpPr>
          <p:spPr>
            <a:xfrm>
              <a:off x="4412150" y="1822925"/>
              <a:ext cx="12525" cy="64650"/>
            </a:xfrm>
            <a:custGeom>
              <a:avLst/>
              <a:gdLst/>
              <a:ahLst/>
              <a:cxnLst/>
              <a:rect l="l" t="t" r="r" b="b"/>
              <a:pathLst>
                <a:path w="501" h="2586" extrusionOk="0">
                  <a:moveTo>
                    <a:pt x="258" y="1"/>
                  </a:moveTo>
                  <a:cubicBezTo>
                    <a:pt x="227" y="1"/>
                    <a:pt x="197" y="22"/>
                    <a:pt x="191" y="62"/>
                  </a:cubicBezTo>
                  <a:cubicBezTo>
                    <a:pt x="143" y="467"/>
                    <a:pt x="131" y="872"/>
                    <a:pt x="96" y="1288"/>
                  </a:cubicBezTo>
                  <a:cubicBezTo>
                    <a:pt x="72" y="1681"/>
                    <a:pt x="0" y="2098"/>
                    <a:pt x="24" y="2503"/>
                  </a:cubicBezTo>
                  <a:cubicBezTo>
                    <a:pt x="24" y="2549"/>
                    <a:pt x="75" y="2586"/>
                    <a:pt x="123" y="2586"/>
                  </a:cubicBezTo>
                  <a:cubicBezTo>
                    <a:pt x="149" y="2586"/>
                    <a:pt x="174" y="2575"/>
                    <a:pt x="191" y="2550"/>
                  </a:cubicBezTo>
                  <a:cubicBezTo>
                    <a:pt x="500" y="1836"/>
                    <a:pt x="429" y="836"/>
                    <a:pt x="322" y="74"/>
                  </a:cubicBezTo>
                  <a:cubicBezTo>
                    <a:pt x="322" y="25"/>
                    <a:pt x="290" y="1"/>
                    <a:pt x="2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58"/>
            <p:cNvSpPr/>
            <p:nvPr/>
          </p:nvSpPr>
          <p:spPr>
            <a:xfrm>
              <a:off x="4400825" y="1909100"/>
              <a:ext cx="8675" cy="18525"/>
            </a:xfrm>
            <a:custGeom>
              <a:avLst/>
              <a:gdLst/>
              <a:ahLst/>
              <a:cxnLst/>
              <a:rect l="l" t="t" r="r" b="b"/>
              <a:pathLst>
                <a:path w="347" h="741" extrusionOk="0">
                  <a:moveTo>
                    <a:pt x="285" y="1"/>
                  </a:moveTo>
                  <a:cubicBezTo>
                    <a:pt x="264" y="1"/>
                    <a:pt x="244" y="14"/>
                    <a:pt x="239" y="44"/>
                  </a:cubicBezTo>
                  <a:cubicBezTo>
                    <a:pt x="191" y="163"/>
                    <a:pt x="132" y="282"/>
                    <a:pt x="96" y="401"/>
                  </a:cubicBezTo>
                  <a:cubicBezTo>
                    <a:pt x="49" y="496"/>
                    <a:pt x="1" y="592"/>
                    <a:pt x="37" y="711"/>
                  </a:cubicBezTo>
                  <a:cubicBezTo>
                    <a:pt x="44" y="726"/>
                    <a:pt x="56" y="741"/>
                    <a:pt x="74" y="741"/>
                  </a:cubicBezTo>
                  <a:cubicBezTo>
                    <a:pt x="83" y="741"/>
                    <a:pt x="95" y="736"/>
                    <a:pt x="108" y="723"/>
                  </a:cubicBezTo>
                  <a:cubicBezTo>
                    <a:pt x="191" y="651"/>
                    <a:pt x="215" y="544"/>
                    <a:pt x="239" y="437"/>
                  </a:cubicBezTo>
                  <a:cubicBezTo>
                    <a:pt x="275" y="318"/>
                    <a:pt x="299" y="187"/>
                    <a:pt x="346" y="68"/>
                  </a:cubicBezTo>
                  <a:cubicBezTo>
                    <a:pt x="346" y="26"/>
                    <a:pt x="314" y="1"/>
                    <a:pt x="2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58"/>
            <p:cNvSpPr/>
            <p:nvPr/>
          </p:nvSpPr>
          <p:spPr>
            <a:xfrm>
              <a:off x="4434775" y="1907675"/>
              <a:ext cx="6375" cy="13025"/>
            </a:xfrm>
            <a:custGeom>
              <a:avLst/>
              <a:gdLst/>
              <a:ahLst/>
              <a:cxnLst/>
              <a:rect l="l" t="t" r="r" b="b"/>
              <a:pathLst>
                <a:path w="255" h="521" extrusionOk="0">
                  <a:moveTo>
                    <a:pt x="210" y="0"/>
                  </a:moveTo>
                  <a:cubicBezTo>
                    <a:pt x="199" y="0"/>
                    <a:pt x="187" y="6"/>
                    <a:pt x="179" y="18"/>
                  </a:cubicBezTo>
                  <a:cubicBezTo>
                    <a:pt x="119" y="101"/>
                    <a:pt x="72" y="172"/>
                    <a:pt x="36" y="280"/>
                  </a:cubicBezTo>
                  <a:cubicBezTo>
                    <a:pt x="12" y="351"/>
                    <a:pt x="0" y="434"/>
                    <a:pt x="24" y="494"/>
                  </a:cubicBezTo>
                  <a:cubicBezTo>
                    <a:pt x="30" y="512"/>
                    <a:pt x="45" y="521"/>
                    <a:pt x="60" y="521"/>
                  </a:cubicBezTo>
                  <a:cubicBezTo>
                    <a:pt x="75" y="521"/>
                    <a:pt x="90" y="512"/>
                    <a:pt x="95" y="494"/>
                  </a:cubicBezTo>
                  <a:cubicBezTo>
                    <a:pt x="143" y="434"/>
                    <a:pt x="143" y="363"/>
                    <a:pt x="167" y="291"/>
                  </a:cubicBezTo>
                  <a:cubicBezTo>
                    <a:pt x="191" y="220"/>
                    <a:pt x="203" y="125"/>
                    <a:pt x="238" y="53"/>
                  </a:cubicBezTo>
                  <a:cubicBezTo>
                    <a:pt x="254" y="22"/>
                    <a:pt x="233"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58"/>
            <p:cNvSpPr/>
            <p:nvPr/>
          </p:nvSpPr>
          <p:spPr>
            <a:xfrm>
              <a:off x="4475550" y="1860175"/>
              <a:ext cx="21150" cy="57500"/>
            </a:xfrm>
            <a:custGeom>
              <a:avLst/>
              <a:gdLst/>
              <a:ahLst/>
              <a:cxnLst/>
              <a:rect l="l" t="t" r="r" b="b"/>
              <a:pathLst>
                <a:path w="846" h="2300" extrusionOk="0">
                  <a:moveTo>
                    <a:pt x="810" y="1"/>
                  </a:moveTo>
                  <a:cubicBezTo>
                    <a:pt x="822" y="525"/>
                    <a:pt x="596" y="894"/>
                    <a:pt x="369" y="1358"/>
                  </a:cubicBezTo>
                  <a:cubicBezTo>
                    <a:pt x="239" y="1608"/>
                    <a:pt x="0" y="1918"/>
                    <a:pt x="36" y="2227"/>
                  </a:cubicBezTo>
                  <a:cubicBezTo>
                    <a:pt x="36" y="2263"/>
                    <a:pt x="70" y="2299"/>
                    <a:pt x="97" y="2299"/>
                  </a:cubicBezTo>
                  <a:cubicBezTo>
                    <a:pt x="106" y="2299"/>
                    <a:pt x="114" y="2295"/>
                    <a:pt x="119" y="2287"/>
                  </a:cubicBezTo>
                  <a:cubicBezTo>
                    <a:pt x="393" y="2096"/>
                    <a:pt x="524" y="1632"/>
                    <a:pt x="631" y="1322"/>
                  </a:cubicBezTo>
                  <a:cubicBezTo>
                    <a:pt x="762" y="894"/>
                    <a:pt x="846" y="417"/>
                    <a:pt x="8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58"/>
            <p:cNvSpPr/>
            <p:nvPr/>
          </p:nvSpPr>
          <p:spPr>
            <a:xfrm>
              <a:off x="4509250" y="1873700"/>
              <a:ext cx="21400" cy="57125"/>
            </a:xfrm>
            <a:custGeom>
              <a:avLst/>
              <a:gdLst/>
              <a:ahLst/>
              <a:cxnLst/>
              <a:rect l="l" t="t" r="r" b="b"/>
              <a:pathLst>
                <a:path w="856" h="2285" extrusionOk="0">
                  <a:moveTo>
                    <a:pt x="813" y="1"/>
                  </a:moveTo>
                  <a:cubicBezTo>
                    <a:pt x="797" y="1"/>
                    <a:pt x="784" y="10"/>
                    <a:pt x="784" y="31"/>
                  </a:cubicBezTo>
                  <a:cubicBezTo>
                    <a:pt x="724" y="448"/>
                    <a:pt x="617" y="829"/>
                    <a:pt x="438" y="1222"/>
                  </a:cubicBezTo>
                  <a:cubicBezTo>
                    <a:pt x="295" y="1531"/>
                    <a:pt x="57" y="1817"/>
                    <a:pt x="10" y="2151"/>
                  </a:cubicBezTo>
                  <a:cubicBezTo>
                    <a:pt x="1" y="2221"/>
                    <a:pt x="50" y="2285"/>
                    <a:pt x="110" y="2285"/>
                  </a:cubicBezTo>
                  <a:cubicBezTo>
                    <a:pt x="132" y="2285"/>
                    <a:pt x="154" y="2276"/>
                    <a:pt x="176" y="2258"/>
                  </a:cubicBezTo>
                  <a:cubicBezTo>
                    <a:pt x="438" y="1984"/>
                    <a:pt x="534" y="1567"/>
                    <a:pt x="629" y="1234"/>
                  </a:cubicBezTo>
                  <a:cubicBezTo>
                    <a:pt x="736" y="841"/>
                    <a:pt x="831" y="448"/>
                    <a:pt x="855" y="43"/>
                  </a:cubicBezTo>
                  <a:cubicBezTo>
                    <a:pt x="855" y="16"/>
                    <a:pt x="833" y="1"/>
                    <a:pt x="8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58"/>
            <p:cNvSpPr/>
            <p:nvPr/>
          </p:nvSpPr>
          <p:spPr>
            <a:xfrm>
              <a:off x="4560200" y="1837175"/>
              <a:ext cx="28375" cy="85100"/>
            </a:xfrm>
            <a:custGeom>
              <a:avLst/>
              <a:gdLst/>
              <a:ahLst/>
              <a:cxnLst/>
              <a:rect l="l" t="t" r="r" b="b"/>
              <a:pathLst>
                <a:path w="1135" h="3404" extrusionOk="0">
                  <a:moveTo>
                    <a:pt x="1055" y="1"/>
                  </a:moveTo>
                  <a:cubicBezTo>
                    <a:pt x="1033" y="1"/>
                    <a:pt x="1012" y="12"/>
                    <a:pt x="1008" y="40"/>
                  </a:cubicBezTo>
                  <a:cubicBezTo>
                    <a:pt x="770" y="1171"/>
                    <a:pt x="270" y="2218"/>
                    <a:pt x="8" y="3338"/>
                  </a:cubicBezTo>
                  <a:cubicBezTo>
                    <a:pt x="0" y="3376"/>
                    <a:pt x="36" y="3404"/>
                    <a:pt x="69" y="3404"/>
                  </a:cubicBezTo>
                  <a:cubicBezTo>
                    <a:pt x="88" y="3404"/>
                    <a:pt x="106" y="3395"/>
                    <a:pt x="115" y="3373"/>
                  </a:cubicBezTo>
                  <a:cubicBezTo>
                    <a:pt x="686" y="2421"/>
                    <a:pt x="924" y="1147"/>
                    <a:pt x="1127" y="75"/>
                  </a:cubicBezTo>
                  <a:cubicBezTo>
                    <a:pt x="1134" y="31"/>
                    <a:pt x="1092" y="1"/>
                    <a:pt x="10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58"/>
            <p:cNvSpPr/>
            <p:nvPr/>
          </p:nvSpPr>
          <p:spPr>
            <a:xfrm>
              <a:off x="4628050" y="1808725"/>
              <a:ext cx="18675" cy="93925"/>
            </a:xfrm>
            <a:custGeom>
              <a:avLst/>
              <a:gdLst/>
              <a:ahLst/>
              <a:cxnLst/>
              <a:rect l="l" t="t" r="r" b="b"/>
              <a:pathLst>
                <a:path w="747" h="3757" extrusionOk="0">
                  <a:moveTo>
                    <a:pt x="649" y="0"/>
                  </a:moveTo>
                  <a:cubicBezTo>
                    <a:pt x="627" y="0"/>
                    <a:pt x="604" y="15"/>
                    <a:pt x="604" y="47"/>
                  </a:cubicBezTo>
                  <a:cubicBezTo>
                    <a:pt x="627" y="1344"/>
                    <a:pt x="151" y="2464"/>
                    <a:pt x="8" y="3690"/>
                  </a:cubicBezTo>
                  <a:cubicBezTo>
                    <a:pt x="1" y="3728"/>
                    <a:pt x="37" y="3756"/>
                    <a:pt x="73" y="3756"/>
                  </a:cubicBezTo>
                  <a:cubicBezTo>
                    <a:pt x="94" y="3756"/>
                    <a:pt x="114" y="3747"/>
                    <a:pt x="127" y="3726"/>
                  </a:cubicBezTo>
                  <a:cubicBezTo>
                    <a:pt x="675" y="2642"/>
                    <a:pt x="746" y="1225"/>
                    <a:pt x="687" y="35"/>
                  </a:cubicBezTo>
                  <a:cubicBezTo>
                    <a:pt x="687" y="12"/>
                    <a:pt x="668" y="0"/>
                    <a:pt x="6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58"/>
            <p:cNvSpPr/>
            <p:nvPr/>
          </p:nvSpPr>
          <p:spPr>
            <a:xfrm>
              <a:off x="4677050" y="1761425"/>
              <a:ext cx="1825" cy="22350"/>
            </a:xfrm>
            <a:custGeom>
              <a:avLst/>
              <a:gdLst/>
              <a:ahLst/>
              <a:cxnLst/>
              <a:rect l="l" t="t" r="r" b="b"/>
              <a:pathLst>
                <a:path w="73" h="894" extrusionOk="0">
                  <a:moveTo>
                    <a:pt x="44" y="1"/>
                  </a:moveTo>
                  <a:cubicBezTo>
                    <a:pt x="37" y="1"/>
                    <a:pt x="25" y="4"/>
                    <a:pt x="25" y="10"/>
                  </a:cubicBezTo>
                  <a:cubicBezTo>
                    <a:pt x="25" y="295"/>
                    <a:pt x="1" y="593"/>
                    <a:pt x="13" y="867"/>
                  </a:cubicBezTo>
                  <a:cubicBezTo>
                    <a:pt x="13" y="885"/>
                    <a:pt x="25" y="894"/>
                    <a:pt x="37" y="894"/>
                  </a:cubicBezTo>
                  <a:cubicBezTo>
                    <a:pt x="49" y="894"/>
                    <a:pt x="60" y="885"/>
                    <a:pt x="60" y="867"/>
                  </a:cubicBezTo>
                  <a:cubicBezTo>
                    <a:pt x="72" y="593"/>
                    <a:pt x="60" y="295"/>
                    <a:pt x="37" y="10"/>
                  </a:cubicBezTo>
                  <a:cubicBezTo>
                    <a:pt x="54" y="4"/>
                    <a:pt x="52"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58"/>
            <p:cNvSpPr/>
            <p:nvPr/>
          </p:nvSpPr>
          <p:spPr>
            <a:xfrm>
              <a:off x="4670500" y="1805400"/>
              <a:ext cx="11350" cy="60975"/>
            </a:xfrm>
            <a:custGeom>
              <a:avLst/>
              <a:gdLst/>
              <a:ahLst/>
              <a:cxnLst/>
              <a:rect l="l" t="t" r="r" b="b"/>
              <a:pathLst>
                <a:path w="454" h="2439" extrusionOk="0">
                  <a:moveTo>
                    <a:pt x="315" y="1"/>
                  </a:moveTo>
                  <a:cubicBezTo>
                    <a:pt x="299" y="1"/>
                    <a:pt x="281" y="13"/>
                    <a:pt x="275" y="37"/>
                  </a:cubicBezTo>
                  <a:cubicBezTo>
                    <a:pt x="180" y="394"/>
                    <a:pt x="191" y="775"/>
                    <a:pt x="156" y="1132"/>
                  </a:cubicBezTo>
                  <a:cubicBezTo>
                    <a:pt x="108" y="1549"/>
                    <a:pt x="1" y="1977"/>
                    <a:pt x="49" y="2394"/>
                  </a:cubicBezTo>
                  <a:cubicBezTo>
                    <a:pt x="49" y="2423"/>
                    <a:pt x="75" y="2439"/>
                    <a:pt x="98" y="2439"/>
                  </a:cubicBezTo>
                  <a:cubicBezTo>
                    <a:pt x="113" y="2439"/>
                    <a:pt x="127" y="2432"/>
                    <a:pt x="132" y="2418"/>
                  </a:cubicBezTo>
                  <a:cubicBezTo>
                    <a:pt x="251" y="2025"/>
                    <a:pt x="275" y="1620"/>
                    <a:pt x="311" y="1227"/>
                  </a:cubicBezTo>
                  <a:cubicBezTo>
                    <a:pt x="358" y="834"/>
                    <a:pt x="453" y="418"/>
                    <a:pt x="346" y="37"/>
                  </a:cubicBezTo>
                  <a:cubicBezTo>
                    <a:pt x="346" y="13"/>
                    <a:pt x="331" y="1"/>
                    <a:pt x="3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58"/>
            <p:cNvSpPr/>
            <p:nvPr/>
          </p:nvSpPr>
          <p:spPr>
            <a:xfrm>
              <a:off x="4653550" y="1909050"/>
              <a:ext cx="6475" cy="13450"/>
            </a:xfrm>
            <a:custGeom>
              <a:avLst/>
              <a:gdLst/>
              <a:ahLst/>
              <a:cxnLst/>
              <a:rect l="l" t="t" r="r" b="b"/>
              <a:pathLst>
                <a:path w="259" h="538" extrusionOk="0">
                  <a:moveTo>
                    <a:pt x="201" y="0"/>
                  </a:moveTo>
                  <a:cubicBezTo>
                    <a:pt x="187" y="0"/>
                    <a:pt x="175" y="7"/>
                    <a:pt x="167" y="22"/>
                  </a:cubicBezTo>
                  <a:cubicBezTo>
                    <a:pt x="119" y="105"/>
                    <a:pt x="96" y="177"/>
                    <a:pt x="72" y="248"/>
                  </a:cubicBezTo>
                  <a:cubicBezTo>
                    <a:pt x="48" y="320"/>
                    <a:pt x="0" y="403"/>
                    <a:pt x="12" y="486"/>
                  </a:cubicBezTo>
                  <a:cubicBezTo>
                    <a:pt x="12" y="516"/>
                    <a:pt x="44" y="537"/>
                    <a:pt x="69" y="537"/>
                  </a:cubicBezTo>
                  <a:cubicBezTo>
                    <a:pt x="74" y="537"/>
                    <a:pt x="79" y="536"/>
                    <a:pt x="84" y="534"/>
                  </a:cubicBezTo>
                  <a:cubicBezTo>
                    <a:pt x="167" y="486"/>
                    <a:pt x="167" y="415"/>
                    <a:pt x="179" y="344"/>
                  </a:cubicBezTo>
                  <a:cubicBezTo>
                    <a:pt x="191" y="248"/>
                    <a:pt x="203" y="165"/>
                    <a:pt x="250" y="70"/>
                  </a:cubicBezTo>
                  <a:cubicBezTo>
                    <a:pt x="258" y="29"/>
                    <a:pt x="228" y="0"/>
                    <a:pt x="2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58"/>
            <p:cNvSpPr/>
            <p:nvPr/>
          </p:nvSpPr>
          <p:spPr>
            <a:xfrm>
              <a:off x="4698800" y="1768825"/>
              <a:ext cx="27700" cy="84900"/>
            </a:xfrm>
            <a:custGeom>
              <a:avLst/>
              <a:gdLst/>
              <a:ahLst/>
              <a:cxnLst/>
              <a:rect l="l" t="t" r="r" b="b"/>
              <a:pathLst>
                <a:path w="1108" h="3396" extrusionOk="0">
                  <a:moveTo>
                    <a:pt x="684" y="0"/>
                  </a:moveTo>
                  <a:cubicBezTo>
                    <a:pt x="644" y="0"/>
                    <a:pt x="605" y="36"/>
                    <a:pt x="619" y="95"/>
                  </a:cubicBezTo>
                  <a:cubicBezTo>
                    <a:pt x="810" y="1226"/>
                    <a:pt x="214" y="2274"/>
                    <a:pt x="0" y="3357"/>
                  </a:cubicBezTo>
                  <a:cubicBezTo>
                    <a:pt x="0" y="3374"/>
                    <a:pt x="23" y="3396"/>
                    <a:pt x="41" y="3396"/>
                  </a:cubicBezTo>
                  <a:cubicBezTo>
                    <a:pt x="49" y="3396"/>
                    <a:pt x="56" y="3392"/>
                    <a:pt x="60" y="3381"/>
                  </a:cubicBezTo>
                  <a:cubicBezTo>
                    <a:pt x="631" y="2476"/>
                    <a:pt x="1107" y="1119"/>
                    <a:pt x="750" y="47"/>
                  </a:cubicBezTo>
                  <a:cubicBezTo>
                    <a:pt x="736" y="15"/>
                    <a:pt x="710" y="0"/>
                    <a:pt x="6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58"/>
            <p:cNvSpPr/>
            <p:nvPr/>
          </p:nvSpPr>
          <p:spPr>
            <a:xfrm>
              <a:off x="4672000" y="1905475"/>
              <a:ext cx="13250" cy="18075"/>
            </a:xfrm>
            <a:custGeom>
              <a:avLst/>
              <a:gdLst/>
              <a:ahLst/>
              <a:cxnLst/>
              <a:rect l="l" t="t" r="r" b="b"/>
              <a:pathLst>
                <a:path w="530" h="723" extrusionOk="0">
                  <a:moveTo>
                    <a:pt x="465" y="1"/>
                  </a:moveTo>
                  <a:cubicBezTo>
                    <a:pt x="455" y="1"/>
                    <a:pt x="443" y="4"/>
                    <a:pt x="429" y="10"/>
                  </a:cubicBezTo>
                  <a:cubicBezTo>
                    <a:pt x="203" y="165"/>
                    <a:pt x="24" y="403"/>
                    <a:pt x="1" y="689"/>
                  </a:cubicBezTo>
                  <a:cubicBezTo>
                    <a:pt x="1" y="710"/>
                    <a:pt x="17" y="722"/>
                    <a:pt x="32" y="722"/>
                  </a:cubicBezTo>
                  <a:cubicBezTo>
                    <a:pt x="44" y="722"/>
                    <a:pt x="55" y="716"/>
                    <a:pt x="60" y="701"/>
                  </a:cubicBezTo>
                  <a:cubicBezTo>
                    <a:pt x="179" y="463"/>
                    <a:pt x="274" y="248"/>
                    <a:pt x="501" y="94"/>
                  </a:cubicBezTo>
                  <a:cubicBezTo>
                    <a:pt x="530" y="55"/>
                    <a:pt x="511" y="1"/>
                    <a:pt x="4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58"/>
            <p:cNvSpPr/>
            <p:nvPr/>
          </p:nvSpPr>
          <p:spPr>
            <a:xfrm>
              <a:off x="4692075" y="1862575"/>
              <a:ext cx="42750" cy="83650"/>
            </a:xfrm>
            <a:custGeom>
              <a:avLst/>
              <a:gdLst/>
              <a:ahLst/>
              <a:cxnLst/>
              <a:rect l="l" t="t" r="r" b="b"/>
              <a:pathLst>
                <a:path w="1710" h="3346" extrusionOk="0">
                  <a:moveTo>
                    <a:pt x="1665" y="1"/>
                  </a:moveTo>
                  <a:cubicBezTo>
                    <a:pt x="1652" y="1"/>
                    <a:pt x="1639" y="7"/>
                    <a:pt x="1626" y="24"/>
                  </a:cubicBezTo>
                  <a:cubicBezTo>
                    <a:pt x="1341" y="548"/>
                    <a:pt x="1186" y="1107"/>
                    <a:pt x="924" y="1643"/>
                  </a:cubicBezTo>
                  <a:cubicBezTo>
                    <a:pt x="674" y="2191"/>
                    <a:pt x="269" y="2691"/>
                    <a:pt x="19" y="3227"/>
                  </a:cubicBezTo>
                  <a:cubicBezTo>
                    <a:pt x="1" y="3272"/>
                    <a:pt x="38" y="3345"/>
                    <a:pt x="84" y="3345"/>
                  </a:cubicBezTo>
                  <a:cubicBezTo>
                    <a:pt x="98" y="3345"/>
                    <a:pt x="112" y="3339"/>
                    <a:pt x="126" y="3322"/>
                  </a:cubicBezTo>
                  <a:cubicBezTo>
                    <a:pt x="602" y="2988"/>
                    <a:pt x="864" y="2393"/>
                    <a:pt x="1103" y="1869"/>
                  </a:cubicBezTo>
                  <a:cubicBezTo>
                    <a:pt x="1376" y="1286"/>
                    <a:pt x="1626" y="679"/>
                    <a:pt x="1710" y="48"/>
                  </a:cubicBezTo>
                  <a:cubicBezTo>
                    <a:pt x="1710" y="24"/>
                    <a:pt x="1689" y="1"/>
                    <a:pt x="16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58"/>
            <p:cNvSpPr/>
            <p:nvPr/>
          </p:nvSpPr>
          <p:spPr>
            <a:xfrm>
              <a:off x="4742250" y="1767125"/>
              <a:ext cx="40275" cy="146775"/>
            </a:xfrm>
            <a:custGeom>
              <a:avLst/>
              <a:gdLst/>
              <a:ahLst/>
              <a:cxnLst/>
              <a:rect l="l" t="t" r="r" b="b"/>
              <a:pathLst>
                <a:path w="1611" h="5871" extrusionOk="0">
                  <a:moveTo>
                    <a:pt x="1508" y="0"/>
                  </a:moveTo>
                  <a:cubicBezTo>
                    <a:pt x="1481" y="0"/>
                    <a:pt x="1457" y="13"/>
                    <a:pt x="1453" y="44"/>
                  </a:cubicBezTo>
                  <a:cubicBezTo>
                    <a:pt x="1298" y="1020"/>
                    <a:pt x="1179" y="1984"/>
                    <a:pt x="965" y="2937"/>
                  </a:cubicBezTo>
                  <a:cubicBezTo>
                    <a:pt x="739" y="3925"/>
                    <a:pt x="369" y="4818"/>
                    <a:pt x="24" y="5782"/>
                  </a:cubicBezTo>
                  <a:cubicBezTo>
                    <a:pt x="1" y="5829"/>
                    <a:pt x="44" y="5871"/>
                    <a:pt x="89" y="5871"/>
                  </a:cubicBezTo>
                  <a:cubicBezTo>
                    <a:pt x="114" y="5871"/>
                    <a:pt x="139" y="5859"/>
                    <a:pt x="155" y="5830"/>
                  </a:cubicBezTo>
                  <a:cubicBezTo>
                    <a:pt x="1143" y="4139"/>
                    <a:pt x="1334" y="1996"/>
                    <a:pt x="1596" y="91"/>
                  </a:cubicBezTo>
                  <a:cubicBezTo>
                    <a:pt x="1611" y="39"/>
                    <a:pt x="1554" y="0"/>
                    <a:pt x="1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58"/>
            <p:cNvSpPr/>
            <p:nvPr/>
          </p:nvSpPr>
          <p:spPr>
            <a:xfrm>
              <a:off x="4371975" y="1821550"/>
              <a:ext cx="10725" cy="16475"/>
            </a:xfrm>
            <a:custGeom>
              <a:avLst/>
              <a:gdLst/>
              <a:ahLst/>
              <a:cxnLst/>
              <a:rect l="l" t="t" r="r" b="b"/>
              <a:pathLst>
                <a:path w="429" h="659" extrusionOk="0">
                  <a:moveTo>
                    <a:pt x="204" y="1"/>
                  </a:moveTo>
                  <a:cubicBezTo>
                    <a:pt x="176" y="1"/>
                    <a:pt x="149" y="16"/>
                    <a:pt x="143" y="46"/>
                  </a:cubicBezTo>
                  <a:cubicBezTo>
                    <a:pt x="60" y="212"/>
                    <a:pt x="0" y="486"/>
                    <a:pt x="143" y="641"/>
                  </a:cubicBezTo>
                  <a:cubicBezTo>
                    <a:pt x="161" y="653"/>
                    <a:pt x="188" y="659"/>
                    <a:pt x="213" y="659"/>
                  </a:cubicBezTo>
                  <a:cubicBezTo>
                    <a:pt x="238" y="659"/>
                    <a:pt x="262" y="653"/>
                    <a:pt x="274" y="641"/>
                  </a:cubicBezTo>
                  <a:cubicBezTo>
                    <a:pt x="429" y="486"/>
                    <a:pt x="369" y="212"/>
                    <a:pt x="274" y="46"/>
                  </a:cubicBezTo>
                  <a:cubicBezTo>
                    <a:pt x="262" y="16"/>
                    <a:pt x="232" y="1"/>
                    <a:pt x="2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58"/>
            <p:cNvSpPr/>
            <p:nvPr/>
          </p:nvSpPr>
          <p:spPr>
            <a:xfrm>
              <a:off x="4324625" y="1824975"/>
              <a:ext cx="8675" cy="20425"/>
            </a:xfrm>
            <a:custGeom>
              <a:avLst/>
              <a:gdLst/>
              <a:ahLst/>
              <a:cxnLst/>
              <a:rect l="l" t="t" r="r" b="b"/>
              <a:pathLst>
                <a:path w="347" h="817" extrusionOk="0">
                  <a:moveTo>
                    <a:pt x="165" y="1"/>
                  </a:moveTo>
                  <a:cubicBezTo>
                    <a:pt x="111" y="1"/>
                    <a:pt x="60" y="34"/>
                    <a:pt x="60" y="99"/>
                  </a:cubicBezTo>
                  <a:cubicBezTo>
                    <a:pt x="60" y="325"/>
                    <a:pt x="1" y="575"/>
                    <a:pt x="108" y="790"/>
                  </a:cubicBezTo>
                  <a:cubicBezTo>
                    <a:pt x="120" y="807"/>
                    <a:pt x="144" y="816"/>
                    <a:pt x="169" y="816"/>
                  </a:cubicBezTo>
                  <a:cubicBezTo>
                    <a:pt x="194" y="816"/>
                    <a:pt x="221" y="807"/>
                    <a:pt x="239" y="790"/>
                  </a:cubicBezTo>
                  <a:cubicBezTo>
                    <a:pt x="346" y="575"/>
                    <a:pt x="287" y="325"/>
                    <a:pt x="287" y="99"/>
                  </a:cubicBezTo>
                  <a:cubicBezTo>
                    <a:pt x="275" y="34"/>
                    <a:pt x="218" y="1"/>
                    <a:pt x="1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58"/>
            <p:cNvSpPr/>
            <p:nvPr/>
          </p:nvSpPr>
          <p:spPr>
            <a:xfrm>
              <a:off x="4286525" y="1835250"/>
              <a:ext cx="6575" cy="8725"/>
            </a:xfrm>
            <a:custGeom>
              <a:avLst/>
              <a:gdLst/>
              <a:ahLst/>
              <a:cxnLst/>
              <a:rect l="l" t="t" r="r" b="b"/>
              <a:pathLst>
                <a:path w="263" h="349" extrusionOk="0">
                  <a:moveTo>
                    <a:pt x="132" y="1"/>
                  </a:moveTo>
                  <a:cubicBezTo>
                    <a:pt x="66" y="1"/>
                    <a:pt x="1" y="51"/>
                    <a:pt x="25" y="152"/>
                  </a:cubicBezTo>
                  <a:cubicBezTo>
                    <a:pt x="37" y="224"/>
                    <a:pt x="37" y="271"/>
                    <a:pt x="84" y="331"/>
                  </a:cubicBezTo>
                  <a:cubicBezTo>
                    <a:pt x="96" y="343"/>
                    <a:pt x="114" y="349"/>
                    <a:pt x="132" y="349"/>
                  </a:cubicBezTo>
                  <a:cubicBezTo>
                    <a:pt x="150" y="349"/>
                    <a:pt x="168" y="343"/>
                    <a:pt x="180" y="331"/>
                  </a:cubicBezTo>
                  <a:cubicBezTo>
                    <a:pt x="227" y="271"/>
                    <a:pt x="239" y="224"/>
                    <a:pt x="239" y="152"/>
                  </a:cubicBezTo>
                  <a:cubicBezTo>
                    <a:pt x="263" y="51"/>
                    <a:pt x="197" y="1"/>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58"/>
            <p:cNvSpPr/>
            <p:nvPr/>
          </p:nvSpPr>
          <p:spPr>
            <a:xfrm>
              <a:off x="4231775" y="1833275"/>
              <a:ext cx="11325" cy="20775"/>
            </a:xfrm>
            <a:custGeom>
              <a:avLst/>
              <a:gdLst/>
              <a:ahLst/>
              <a:cxnLst/>
              <a:rect l="l" t="t" r="r" b="b"/>
              <a:pathLst>
                <a:path w="453" h="831" extrusionOk="0">
                  <a:moveTo>
                    <a:pt x="235" y="1"/>
                  </a:moveTo>
                  <a:cubicBezTo>
                    <a:pt x="189" y="1"/>
                    <a:pt x="143" y="42"/>
                    <a:pt x="143" y="100"/>
                  </a:cubicBezTo>
                  <a:cubicBezTo>
                    <a:pt x="143" y="219"/>
                    <a:pt x="107" y="339"/>
                    <a:pt x="84" y="458"/>
                  </a:cubicBezTo>
                  <a:cubicBezTo>
                    <a:pt x="48" y="577"/>
                    <a:pt x="0" y="648"/>
                    <a:pt x="36" y="767"/>
                  </a:cubicBezTo>
                  <a:cubicBezTo>
                    <a:pt x="45" y="813"/>
                    <a:pt x="83" y="831"/>
                    <a:pt x="127" y="831"/>
                  </a:cubicBezTo>
                  <a:cubicBezTo>
                    <a:pt x="140" y="831"/>
                    <a:pt x="153" y="829"/>
                    <a:pt x="167" y="827"/>
                  </a:cubicBezTo>
                  <a:cubicBezTo>
                    <a:pt x="453" y="708"/>
                    <a:pt x="405" y="279"/>
                    <a:pt x="310" y="53"/>
                  </a:cubicBezTo>
                  <a:cubicBezTo>
                    <a:pt x="292" y="16"/>
                    <a:pt x="263" y="1"/>
                    <a:pt x="2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58"/>
            <p:cNvSpPr/>
            <p:nvPr/>
          </p:nvSpPr>
          <p:spPr>
            <a:xfrm>
              <a:off x="4190100" y="1836750"/>
              <a:ext cx="3600" cy="6275"/>
            </a:xfrm>
            <a:custGeom>
              <a:avLst/>
              <a:gdLst/>
              <a:ahLst/>
              <a:cxnLst/>
              <a:rect l="l" t="t" r="r" b="b"/>
              <a:pathLst>
                <a:path w="144" h="251" extrusionOk="0">
                  <a:moveTo>
                    <a:pt x="69" y="0"/>
                  </a:moveTo>
                  <a:cubicBezTo>
                    <a:pt x="33" y="0"/>
                    <a:pt x="0" y="27"/>
                    <a:pt x="12" y="80"/>
                  </a:cubicBezTo>
                  <a:cubicBezTo>
                    <a:pt x="12" y="116"/>
                    <a:pt x="24" y="176"/>
                    <a:pt x="36" y="223"/>
                  </a:cubicBezTo>
                  <a:cubicBezTo>
                    <a:pt x="42" y="241"/>
                    <a:pt x="57" y="250"/>
                    <a:pt x="72" y="250"/>
                  </a:cubicBezTo>
                  <a:cubicBezTo>
                    <a:pt x="87" y="250"/>
                    <a:pt x="101" y="241"/>
                    <a:pt x="107" y="223"/>
                  </a:cubicBezTo>
                  <a:cubicBezTo>
                    <a:pt x="131" y="176"/>
                    <a:pt x="131" y="116"/>
                    <a:pt x="143" y="80"/>
                  </a:cubicBezTo>
                  <a:cubicBezTo>
                    <a:pt x="143" y="27"/>
                    <a:pt x="104"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58"/>
            <p:cNvSpPr/>
            <p:nvPr/>
          </p:nvSpPr>
          <p:spPr>
            <a:xfrm>
              <a:off x="4152600" y="1843450"/>
              <a:ext cx="8875" cy="12850"/>
            </a:xfrm>
            <a:custGeom>
              <a:avLst/>
              <a:gdLst/>
              <a:ahLst/>
              <a:cxnLst/>
              <a:rect l="l" t="t" r="r" b="b"/>
              <a:pathLst>
                <a:path w="355" h="514" extrusionOk="0">
                  <a:moveTo>
                    <a:pt x="210" y="0"/>
                  </a:moveTo>
                  <a:cubicBezTo>
                    <a:pt x="180" y="0"/>
                    <a:pt x="154" y="18"/>
                    <a:pt x="143" y="62"/>
                  </a:cubicBezTo>
                  <a:cubicBezTo>
                    <a:pt x="95" y="170"/>
                    <a:pt x="0" y="432"/>
                    <a:pt x="143" y="503"/>
                  </a:cubicBezTo>
                  <a:cubicBezTo>
                    <a:pt x="155" y="510"/>
                    <a:pt x="168" y="514"/>
                    <a:pt x="180" y="514"/>
                  </a:cubicBezTo>
                  <a:cubicBezTo>
                    <a:pt x="225" y="514"/>
                    <a:pt x="265" y="467"/>
                    <a:pt x="274" y="420"/>
                  </a:cubicBezTo>
                  <a:cubicBezTo>
                    <a:pt x="298" y="324"/>
                    <a:pt x="274" y="253"/>
                    <a:pt x="322" y="170"/>
                  </a:cubicBezTo>
                  <a:cubicBezTo>
                    <a:pt x="354" y="88"/>
                    <a:pt x="274" y="0"/>
                    <a:pt x="2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58"/>
            <p:cNvSpPr/>
            <p:nvPr/>
          </p:nvSpPr>
          <p:spPr>
            <a:xfrm>
              <a:off x="3676050" y="1842775"/>
              <a:ext cx="9850" cy="19075"/>
            </a:xfrm>
            <a:custGeom>
              <a:avLst/>
              <a:gdLst/>
              <a:ahLst/>
              <a:cxnLst/>
              <a:rect l="l" t="t" r="r" b="b"/>
              <a:pathLst>
                <a:path w="394" h="763" extrusionOk="0">
                  <a:moveTo>
                    <a:pt x="204" y="0"/>
                  </a:moveTo>
                  <a:cubicBezTo>
                    <a:pt x="149" y="0"/>
                    <a:pt x="89" y="30"/>
                    <a:pt x="72" y="89"/>
                  </a:cubicBezTo>
                  <a:cubicBezTo>
                    <a:pt x="48" y="268"/>
                    <a:pt x="0" y="447"/>
                    <a:pt x="36" y="637"/>
                  </a:cubicBezTo>
                  <a:cubicBezTo>
                    <a:pt x="48" y="721"/>
                    <a:pt x="122" y="762"/>
                    <a:pt x="197" y="762"/>
                  </a:cubicBezTo>
                  <a:cubicBezTo>
                    <a:pt x="271" y="762"/>
                    <a:pt x="345" y="721"/>
                    <a:pt x="357" y="637"/>
                  </a:cubicBezTo>
                  <a:cubicBezTo>
                    <a:pt x="393" y="459"/>
                    <a:pt x="345" y="280"/>
                    <a:pt x="310" y="89"/>
                  </a:cubicBezTo>
                  <a:cubicBezTo>
                    <a:pt x="310" y="30"/>
                    <a:pt x="259"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58"/>
            <p:cNvSpPr/>
            <p:nvPr/>
          </p:nvSpPr>
          <p:spPr>
            <a:xfrm>
              <a:off x="3625150" y="1825275"/>
              <a:ext cx="7750" cy="15425"/>
            </a:xfrm>
            <a:custGeom>
              <a:avLst/>
              <a:gdLst/>
              <a:ahLst/>
              <a:cxnLst/>
              <a:rect l="l" t="t" r="r" b="b"/>
              <a:pathLst>
                <a:path w="310" h="617" extrusionOk="0">
                  <a:moveTo>
                    <a:pt x="159" y="1"/>
                  </a:moveTo>
                  <a:cubicBezTo>
                    <a:pt x="110" y="1"/>
                    <a:pt x="60" y="33"/>
                    <a:pt x="48" y="99"/>
                  </a:cubicBezTo>
                  <a:cubicBezTo>
                    <a:pt x="24" y="182"/>
                    <a:pt x="24" y="254"/>
                    <a:pt x="12" y="313"/>
                  </a:cubicBezTo>
                  <a:cubicBezTo>
                    <a:pt x="0" y="385"/>
                    <a:pt x="12" y="444"/>
                    <a:pt x="24" y="528"/>
                  </a:cubicBezTo>
                  <a:cubicBezTo>
                    <a:pt x="42" y="587"/>
                    <a:pt x="98" y="617"/>
                    <a:pt x="155" y="617"/>
                  </a:cubicBezTo>
                  <a:cubicBezTo>
                    <a:pt x="212" y="617"/>
                    <a:pt x="268" y="587"/>
                    <a:pt x="286" y="528"/>
                  </a:cubicBezTo>
                  <a:cubicBezTo>
                    <a:pt x="298" y="456"/>
                    <a:pt x="310" y="397"/>
                    <a:pt x="298" y="313"/>
                  </a:cubicBezTo>
                  <a:cubicBezTo>
                    <a:pt x="286" y="230"/>
                    <a:pt x="286" y="158"/>
                    <a:pt x="262" y="99"/>
                  </a:cubicBezTo>
                  <a:cubicBezTo>
                    <a:pt x="256" y="33"/>
                    <a:pt x="209"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58"/>
            <p:cNvSpPr/>
            <p:nvPr/>
          </p:nvSpPr>
          <p:spPr>
            <a:xfrm>
              <a:off x="3642250" y="1827975"/>
              <a:ext cx="11200" cy="9375"/>
            </a:xfrm>
            <a:custGeom>
              <a:avLst/>
              <a:gdLst/>
              <a:ahLst/>
              <a:cxnLst/>
              <a:rect l="l" t="t" r="r" b="b"/>
              <a:pathLst>
                <a:path w="448" h="375" extrusionOk="0">
                  <a:moveTo>
                    <a:pt x="205" y="1"/>
                  </a:moveTo>
                  <a:cubicBezTo>
                    <a:pt x="100" y="1"/>
                    <a:pt x="0" y="137"/>
                    <a:pt x="102" y="229"/>
                  </a:cubicBezTo>
                  <a:cubicBezTo>
                    <a:pt x="138" y="265"/>
                    <a:pt x="138" y="289"/>
                    <a:pt x="162" y="324"/>
                  </a:cubicBezTo>
                  <a:cubicBezTo>
                    <a:pt x="191" y="354"/>
                    <a:pt x="225" y="374"/>
                    <a:pt x="261" y="374"/>
                  </a:cubicBezTo>
                  <a:cubicBezTo>
                    <a:pt x="283" y="374"/>
                    <a:pt x="306" y="366"/>
                    <a:pt x="328" y="348"/>
                  </a:cubicBezTo>
                  <a:cubicBezTo>
                    <a:pt x="447" y="277"/>
                    <a:pt x="376" y="110"/>
                    <a:pt x="293" y="39"/>
                  </a:cubicBezTo>
                  <a:cubicBezTo>
                    <a:pt x="266" y="12"/>
                    <a:pt x="235" y="1"/>
                    <a:pt x="2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58"/>
            <p:cNvSpPr/>
            <p:nvPr/>
          </p:nvSpPr>
          <p:spPr>
            <a:xfrm>
              <a:off x="3590125" y="1782925"/>
              <a:ext cx="14800" cy="21375"/>
            </a:xfrm>
            <a:custGeom>
              <a:avLst/>
              <a:gdLst/>
              <a:ahLst/>
              <a:cxnLst/>
              <a:rect l="l" t="t" r="r" b="b"/>
              <a:pathLst>
                <a:path w="592" h="855" extrusionOk="0">
                  <a:moveTo>
                    <a:pt x="288" y="0"/>
                  </a:moveTo>
                  <a:cubicBezTo>
                    <a:pt x="146" y="0"/>
                    <a:pt x="0" y="122"/>
                    <a:pt x="56" y="281"/>
                  </a:cubicBezTo>
                  <a:cubicBezTo>
                    <a:pt x="103" y="400"/>
                    <a:pt x="92" y="519"/>
                    <a:pt x="139" y="638"/>
                  </a:cubicBezTo>
                  <a:cubicBezTo>
                    <a:pt x="159" y="738"/>
                    <a:pt x="221" y="854"/>
                    <a:pt x="332" y="854"/>
                  </a:cubicBezTo>
                  <a:cubicBezTo>
                    <a:pt x="353" y="854"/>
                    <a:pt x="376" y="850"/>
                    <a:pt x="401" y="840"/>
                  </a:cubicBezTo>
                  <a:cubicBezTo>
                    <a:pt x="532" y="805"/>
                    <a:pt x="568" y="638"/>
                    <a:pt x="580" y="519"/>
                  </a:cubicBezTo>
                  <a:cubicBezTo>
                    <a:pt x="592" y="388"/>
                    <a:pt x="532" y="221"/>
                    <a:pt x="473" y="102"/>
                  </a:cubicBezTo>
                  <a:cubicBezTo>
                    <a:pt x="429" y="31"/>
                    <a:pt x="359" y="0"/>
                    <a:pt x="2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58"/>
            <p:cNvSpPr/>
            <p:nvPr/>
          </p:nvSpPr>
          <p:spPr>
            <a:xfrm>
              <a:off x="3558775" y="1779750"/>
              <a:ext cx="9525" cy="17150"/>
            </a:xfrm>
            <a:custGeom>
              <a:avLst/>
              <a:gdLst/>
              <a:ahLst/>
              <a:cxnLst/>
              <a:rect l="l" t="t" r="r" b="b"/>
              <a:pathLst>
                <a:path w="381" h="686" extrusionOk="0">
                  <a:moveTo>
                    <a:pt x="165" y="0"/>
                  </a:moveTo>
                  <a:cubicBezTo>
                    <a:pt x="98" y="0"/>
                    <a:pt x="30" y="45"/>
                    <a:pt x="24" y="134"/>
                  </a:cubicBezTo>
                  <a:cubicBezTo>
                    <a:pt x="0" y="301"/>
                    <a:pt x="0" y="479"/>
                    <a:pt x="95" y="610"/>
                  </a:cubicBezTo>
                  <a:cubicBezTo>
                    <a:pt x="124" y="663"/>
                    <a:pt x="167" y="685"/>
                    <a:pt x="211" y="685"/>
                  </a:cubicBezTo>
                  <a:cubicBezTo>
                    <a:pt x="296" y="685"/>
                    <a:pt x="381" y="601"/>
                    <a:pt x="357" y="491"/>
                  </a:cubicBezTo>
                  <a:cubicBezTo>
                    <a:pt x="334" y="372"/>
                    <a:pt x="322" y="253"/>
                    <a:pt x="298" y="134"/>
                  </a:cubicBezTo>
                  <a:cubicBezTo>
                    <a:pt x="298" y="45"/>
                    <a:pt x="232"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58"/>
            <p:cNvSpPr/>
            <p:nvPr/>
          </p:nvSpPr>
          <p:spPr>
            <a:xfrm>
              <a:off x="3543000" y="1727350"/>
              <a:ext cx="7900" cy="17300"/>
            </a:xfrm>
            <a:custGeom>
              <a:avLst/>
              <a:gdLst/>
              <a:ahLst/>
              <a:cxnLst/>
              <a:rect l="l" t="t" r="r" b="b"/>
              <a:pathLst>
                <a:path w="316" h="692" extrusionOk="0">
                  <a:moveTo>
                    <a:pt x="159" y="1"/>
                  </a:moveTo>
                  <a:cubicBezTo>
                    <a:pt x="80" y="1"/>
                    <a:pt x="0" y="57"/>
                    <a:pt x="0" y="170"/>
                  </a:cubicBezTo>
                  <a:lnTo>
                    <a:pt x="0" y="420"/>
                  </a:lnTo>
                  <a:cubicBezTo>
                    <a:pt x="0" y="504"/>
                    <a:pt x="24" y="563"/>
                    <a:pt x="72" y="646"/>
                  </a:cubicBezTo>
                  <a:cubicBezTo>
                    <a:pt x="95" y="676"/>
                    <a:pt x="125" y="691"/>
                    <a:pt x="155" y="691"/>
                  </a:cubicBezTo>
                  <a:cubicBezTo>
                    <a:pt x="185" y="691"/>
                    <a:pt x="214" y="676"/>
                    <a:pt x="238" y="646"/>
                  </a:cubicBezTo>
                  <a:cubicBezTo>
                    <a:pt x="298" y="563"/>
                    <a:pt x="310" y="504"/>
                    <a:pt x="310" y="420"/>
                  </a:cubicBezTo>
                  <a:lnTo>
                    <a:pt x="310" y="170"/>
                  </a:lnTo>
                  <a:cubicBezTo>
                    <a:pt x="316" y="57"/>
                    <a:pt x="238" y="1"/>
                    <a:pt x="1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58"/>
            <p:cNvSpPr/>
            <p:nvPr/>
          </p:nvSpPr>
          <p:spPr>
            <a:xfrm>
              <a:off x="3732000" y="1847000"/>
              <a:ext cx="12825" cy="24075"/>
            </a:xfrm>
            <a:custGeom>
              <a:avLst/>
              <a:gdLst/>
              <a:ahLst/>
              <a:cxnLst/>
              <a:rect l="l" t="t" r="r" b="b"/>
              <a:pathLst>
                <a:path w="513" h="963" extrusionOk="0">
                  <a:moveTo>
                    <a:pt x="178" y="1"/>
                  </a:moveTo>
                  <a:cubicBezTo>
                    <a:pt x="129" y="1"/>
                    <a:pt x="78" y="34"/>
                    <a:pt x="72" y="99"/>
                  </a:cubicBezTo>
                  <a:cubicBezTo>
                    <a:pt x="60" y="361"/>
                    <a:pt x="1" y="742"/>
                    <a:pt x="191" y="944"/>
                  </a:cubicBezTo>
                  <a:cubicBezTo>
                    <a:pt x="203" y="956"/>
                    <a:pt x="224" y="962"/>
                    <a:pt x="246" y="962"/>
                  </a:cubicBezTo>
                  <a:cubicBezTo>
                    <a:pt x="268" y="962"/>
                    <a:pt x="292" y="956"/>
                    <a:pt x="310" y="944"/>
                  </a:cubicBezTo>
                  <a:cubicBezTo>
                    <a:pt x="513" y="694"/>
                    <a:pt x="310" y="361"/>
                    <a:pt x="274" y="99"/>
                  </a:cubicBezTo>
                  <a:cubicBezTo>
                    <a:pt x="274" y="34"/>
                    <a:pt x="227"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58"/>
            <p:cNvSpPr/>
            <p:nvPr/>
          </p:nvSpPr>
          <p:spPr>
            <a:xfrm>
              <a:off x="3801950" y="1851475"/>
              <a:ext cx="9550" cy="15500"/>
            </a:xfrm>
            <a:custGeom>
              <a:avLst/>
              <a:gdLst/>
              <a:ahLst/>
              <a:cxnLst/>
              <a:rect l="l" t="t" r="r" b="b"/>
              <a:pathLst>
                <a:path w="382" h="620" extrusionOk="0">
                  <a:moveTo>
                    <a:pt x="185" y="0"/>
                  </a:moveTo>
                  <a:cubicBezTo>
                    <a:pt x="99" y="0"/>
                    <a:pt x="12" y="57"/>
                    <a:pt x="12" y="170"/>
                  </a:cubicBezTo>
                  <a:cubicBezTo>
                    <a:pt x="12" y="289"/>
                    <a:pt x="1" y="420"/>
                    <a:pt x="36" y="539"/>
                  </a:cubicBezTo>
                  <a:cubicBezTo>
                    <a:pt x="60" y="593"/>
                    <a:pt x="117" y="620"/>
                    <a:pt x="175" y="620"/>
                  </a:cubicBezTo>
                  <a:cubicBezTo>
                    <a:pt x="233" y="620"/>
                    <a:pt x="292" y="593"/>
                    <a:pt x="322" y="539"/>
                  </a:cubicBezTo>
                  <a:cubicBezTo>
                    <a:pt x="382" y="420"/>
                    <a:pt x="358" y="289"/>
                    <a:pt x="358" y="170"/>
                  </a:cubicBezTo>
                  <a:cubicBezTo>
                    <a:pt x="358" y="57"/>
                    <a:pt x="271"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58"/>
            <p:cNvSpPr/>
            <p:nvPr/>
          </p:nvSpPr>
          <p:spPr>
            <a:xfrm>
              <a:off x="3840800" y="1855275"/>
              <a:ext cx="6575" cy="12750"/>
            </a:xfrm>
            <a:custGeom>
              <a:avLst/>
              <a:gdLst/>
              <a:ahLst/>
              <a:cxnLst/>
              <a:rect l="l" t="t" r="r" b="b"/>
              <a:pathLst>
                <a:path w="263" h="510" extrusionOk="0">
                  <a:moveTo>
                    <a:pt x="131" y="0"/>
                  </a:moveTo>
                  <a:cubicBezTo>
                    <a:pt x="66" y="0"/>
                    <a:pt x="0" y="42"/>
                    <a:pt x="6" y="125"/>
                  </a:cubicBezTo>
                  <a:cubicBezTo>
                    <a:pt x="18" y="244"/>
                    <a:pt x="6" y="375"/>
                    <a:pt x="66" y="482"/>
                  </a:cubicBezTo>
                  <a:cubicBezTo>
                    <a:pt x="78" y="500"/>
                    <a:pt x="104" y="509"/>
                    <a:pt x="131" y="509"/>
                  </a:cubicBezTo>
                  <a:cubicBezTo>
                    <a:pt x="158" y="509"/>
                    <a:pt x="185" y="500"/>
                    <a:pt x="197" y="482"/>
                  </a:cubicBezTo>
                  <a:cubicBezTo>
                    <a:pt x="256" y="375"/>
                    <a:pt x="256" y="244"/>
                    <a:pt x="256" y="125"/>
                  </a:cubicBezTo>
                  <a:cubicBezTo>
                    <a:pt x="262" y="42"/>
                    <a:pt x="197"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58"/>
            <p:cNvSpPr/>
            <p:nvPr/>
          </p:nvSpPr>
          <p:spPr>
            <a:xfrm>
              <a:off x="3673375" y="1755850"/>
              <a:ext cx="8350" cy="24575"/>
            </a:xfrm>
            <a:custGeom>
              <a:avLst/>
              <a:gdLst/>
              <a:ahLst/>
              <a:cxnLst/>
              <a:rect l="l" t="t" r="r" b="b"/>
              <a:pathLst>
                <a:path w="334" h="983" extrusionOk="0">
                  <a:moveTo>
                    <a:pt x="167" y="1"/>
                  </a:moveTo>
                  <a:cubicBezTo>
                    <a:pt x="104" y="1"/>
                    <a:pt x="42" y="42"/>
                    <a:pt x="36" y="126"/>
                  </a:cubicBezTo>
                  <a:cubicBezTo>
                    <a:pt x="24" y="364"/>
                    <a:pt x="0" y="602"/>
                    <a:pt x="24" y="840"/>
                  </a:cubicBezTo>
                  <a:cubicBezTo>
                    <a:pt x="30" y="935"/>
                    <a:pt x="104" y="983"/>
                    <a:pt x="177" y="983"/>
                  </a:cubicBezTo>
                  <a:cubicBezTo>
                    <a:pt x="250" y="983"/>
                    <a:pt x="322" y="935"/>
                    <a:pt x="322" y="840"/>
                  </a:cubicBezTo>
                  <a:cubicBezTo>
                    <a:pt x="333" y="602"/>
                    <a:pt x="298" y="364"/>
                    <a:pt x="298" y="126"/>
                  </a:cubicBezTo>
                  <a:cubicBezTo>
                    <a:pt x="292" y="42"/>
                    <a:pt x="229"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58"/>
            <p:cNvSpPr/>
            <p:nvPr/>
          </p:nvSpPr>
          <p:spPr>
            <a:xfrm>
              <a:off x="3989775" y="1840750"/>
              <a:ext cx="4200" cy="16175"/>
            </a:xfrm>
            <a:custGeom>
              <a:avLst/>
              <a:gdLst/>
              <a:ahLst/>
              <a:cxnLst/>
              <a:rect l="l" t="t" r="r" b="b"/>
              <a:pathLst>
                <a:path w="168" h="647" extrusionOk="0">
                  <a:moveTo>
                    <a:pt x="73" y="1"/>
                  </a:moveTo>
                  <a:cubicBezTo>
                    <a:pt x="39" y="1"/>
                    <a:pt x="6" y="22"/>
                    <a:pt x="12" y="63"/>
                  </a:cubicBezTo>
                  <a:cubicBezTo>
                    <a:pt x="12" y="242"/>
                    <a:pt x="0" y="432"/>
                    <a:pt x="48" y="611"/>
                  </a:cubicBezTo>
                  <a:cubicBezTo>
                    <a:pt x="54" y="635"/>
                    <a:pt x="72" y="647"/>
                    <a:pt x="88" y="647"/>
                  </a:cubicBezTo>
                  <a:cubicBezTo>
                    <a:pt x="105" y="647"/>
                    <a:pt x="119" y="635"/>
                    <a:pt x="119" y="611"/>
                  </a:cubicBezTo>
                  <a:cubicBezTo>
                    <a:pt x="167" y="432"/>
                    <a:pt x="143" y="242"/>
                    <a:pt x="143" y="63"/>
                  </a:cubicBezTo>
                  <a:cubicBezTo>
                    <a:pt x="143" y="22"/>
                    <a:pt x="108" y="1"/>
                    <a:pt x="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58"/>
            <p:cNvSpPr/>
            <p:nvPr/>
          </p:nvSpPr>
          <p:spPr>
            <a:xfrm>
              <a:off x="3921300" y="1828450"/>
              <a:ext cx="15150" cy="12700"/>
            </a:xfrm>
            <a:custGeom>
              <a:avLst/>
              <a:gdLst/>
              <a:ahLst/>
              <a:cxnLst/>
              <a:rect l="l" t="t" r="r" b="b"/>
              <a:pathLst>
                <a:path w="606" h="508" extrusionOk="0">
                  <a:moveTo>
                    <a:pt x="258" y="0"/>
                  </a:moveTo>
                  <a:cubicBezTo>
                    <a:pt x="201" y="0"/>
                    <a:pt x="145" y="24"/>
                    <a:pt x="108" y="67"/>
                  </a:cubicBezTo>
                  <a:cubicBezTo>
                    <a:pt x="13" y="151"/>
                    <a:pt x="1" y="305"/>
                    <a:pt x="84" y="377"/>
                  </a:cubicBezTo>
                  <a:cubicBezTo>
                    <a:pt x="120" y="401"/>
                    <a:pt x="144" y="424"/>
                    <a:pt x="180" y="448"/>
                  </a:cubicBezTo>
                  <a:cubicBezTo>
                    <a:pt x="224" y="490"/>
                    <a:pt x="273" y="507"/>
                    <a:pt x="319" y="507"/>
                  </a:cubicBezTo>
                  <a:cubicBezTo>
                    <a:pt x="474" y="507"/>
                    <a:pt x="605" y="315"/>
                    <a:pt x="477" y="151"/>
                  </a:cubicBezTo>
                  <a:cubicBezTo>
                    <a:pt x="441" y="127"/>
                    <a:pt x="430" y="91"/>
                    <a:pt x="406" y="67"/>
                  </a:cubicBezTo>
                  <a:cubicBezTo>
                    <a:pt x="365" y="21"/>
                    <a:pt x="311" y="0"/>
                    <a:pt x="2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58"/>
            <p:cNvSpPr/>
            <p:nvPr/>
          </p:nvSpPr>
          <p:spPr>
            <a:xfrm>
              <a:off x="4050050" y="1801700"/>
              <a:ext cx="8200" cy="8650"/>
            </a:xfrm>
            <a:custGeom>
              <a:avLst/>
              <a:gdLst/>
              <a:ahLst/>
              <a:cxnLst/>
              <a:rect l="l" t="t" r="r" b="b"/>
              <a:pathLst>
                <a:path w="328" h="346" extrusionOk="0">
                  <a:moveTo>
                    <a:pt x="133" y="0"/>
                  </a:moveTo>
                  <a:cubicBezTo>
                    <a:pt x="69" y="0"/>
                    <a:pt x="0" y="42"/>
                    <a:pt x="6" y="125"/>
                  </a:cubicBezTo>
                  <a:cubicBezTo>
                    <a:pt x="30" y="197"/>
                    <a:pt x="30" y="268"/>
                    <a:pt x="90" y="316"/>
                  </a:cubicBezTo>
                  <a:cubicBezTo>
                    <a:pt x="116" y="337"/>
                    <a:pt x="144" y="346"/>
                    <a:pt x="173" y="346"/>
                  </a:cubicBezTo>
                  <a:cubicBezTo>
                    <a:pt x="210" y="346"/>
                    <a:pt x="247" y="330"/>
                    <a:pt x="280" y="304"/>
                  </a:cubicBezTo>
                  <a:cubicBezTo>
                    <a:pt x="328" y="268"/>
                    <a:pt x="328" y="208"/>
                    <a:pt x="280" y="173"/>
                  </a:cubicBezTo>
                  <a:cubicBezTo>
                    <a:pt x="274" y="173"/>
                    <a:pt x="252" y="158"/>
                    <a:pt x="233" y="145"/>
                  </a:cubicBezTo>
                  <a:lnTo>
                    <a:pt x="233" y="145"/>
                  </a:lnTo>
                  <a:lnTo>
                    <a:pt x="233" y="125"/>
                  </a:lnTo>
                  <a:cubicBezTo>
                    <a:pt x="256" y="42"/>
                    <a:pt x="197" y="0"/>
                    <a:pt x="13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58"/>
            <p:cNvSpPr/>
            <p:nvPr/>
          </p:nvSpPr>
          <p:spPr>
            <a:xfrm>
              <a:off x="3892150" y="1794100"/>
              <a:ext cx="600" cy="25"/>
            </a:xfrm>
            <a:custGeom>
              <a:avLst/>
              <a:gdLst/>
              <a:ahLst/>
              <a:cxnLst/>
              <a:rect l="l" t="t" r="r" b="b"/>
              <a:pathLst>
                <a:path w="24" h="1" extrusionOk="0">
                  <a:moveTo>
                    <a:pt x="0" y="1"/>
                  </a:moveTo>
                  <a:cubicBezTo>
                    <a:pt x="24" y="1"/>
                    <a:pt x="24" y="1"/>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58"/>
            <p:cNvSpPr/>
            <p:nvPr/>
          </p:nvSpPr>
          <p:spPr>
            <a:xfrm>
              <a:off x="3578425" y="1709750"/>
              <a:ext cx="12500" cy="32200"/>
            </a:xfrm>
            <a:custGeom>
              <a:avLst/>
              <a:gdLst/>
              <a:ahLst/>
              <a:cxnLst/>
              <a:rect l="l" t="t" r="r" b="b"/>
              <a:pathLst>
                <a:path w="500" h="1288" extrusionOk="0">
                  <a:moveTo>
                    <a:pt x="104" y="1"/>
                  </a:moveTo>
                  <a:cubicBezTo>
                    <a:pt x="54" y="1"/>
                    <a:pt x="0" y="45"/>
                    <a:pt x="24" y="100"/>
                  </a:cubicBezTo>
                  <a:cubicBezTo>
                    <a:pt x="83" y="291"/>
                    <a:pt x="143" y="469"/>
                    <a:pt x="167" y="672"/>
                  </a:cubicBezTo>
                  <a:cubicBezTo>
                    <a:pt x="202" y="874"/>
                    <a:pt x="190" y="1065"/>
                    <a:pt x="250" y="1243"/>
                  </a:cubicBezTo>
                  <a:cubicBezTo>
                    <a:pt x="256" y="1273"/>
                    <a:pt x="280" y="1288"/>
                    <a:pt x="307" y="1288"/>
                  </a:cubicBezTo>
                  <a:cubicBezTo>
                    <a:pt x="333" y="1288"/>
                    <a:pt x="363" y="1273"/>
                    <a:pt x="381" y="1243"/>
                  </a:cubicBezTo>
                  <a:cubicBezTo>
                    <a:pt x="500" y="850"/>
                    <a:pt x="321" y="398"/>
                    <a:pt x="167" y="41"/>
                  </a:cubicBezTo>
                  <a:cubicBezTo>
                    <a:pt x="154" y="12"/>
                    <a:pt x="130"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58"/>
            <p:cNvSpPr/>
            <p:nvPr/>
          </p:nvSpPr>
          <p:spPr>
            <a:xfrm>
              <a:off x="3551700" y="1695500"/>
              <a:ext cx="8575" cy="20925"/>
            </a:xfrm>
            <a:custGeom>
              <a:avLst/>
              <a:gdLst/>
              <a:ahLst/>
              <a:cxnLst/>
              <a:rect l="l" t="t" r="r" b="b"/>
              <a:pathLst>
                <a:path w="343" h="837" extrusionOk="0">
                  <a:moveTo>
                    <a:pt x="89" y="0"/>
                  </a:moveTo>
                  <a:cubicBezTo>
                    <a:pt x="44" y="0"/>
                    <a:pt x="0" y="31"/>
                    <a:pt x="21" y="87"/>
                  </a:cubicBezTo>
                  <a:cubicBezTo>
                    <a:pt x="93" y="325"/>
                    <a:pt x="128" y="563"/>
                    <a:pt x="188" y="801"/>
                  </a:cubicBezTo>
                  <a:cubicBezTo>
                    <a:pt x="194" y="825"/>
                    <a:pt x="215" y="837"/>
                    <a:pt x="236" y="837"/>
                  </a:cubicBezTo>
                  <a:cubicBezTo>
                    <a:pt x="256" y="837"/>
                    <a:pt x="277" y="825"/>
                    <a:pt x="283" y="801"/>
                  </a:cubicBezTo>
                  <a:cubicBezTo>
                    <a:pt x="343" y="563"/>
                    <a:pt x="247" y="277"/>
                    <a:pt x="164" y="51"/>
                  </a:cubicBezTo>
                  <a:cubicBezTo>
                    <a:pt x="154" y="16"/>
                    <a:pt x="121"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58"/>
            <p:cNvSpPr/>
            <p:nvPr/>
          </p:nvSpPr>
          <p:spPr>
            <a:xfrm>
              <a:off x="3500550" y="1633425"/>
              <a:ext cx="15450" cy="40200"/>
            </a:xfrm>
            <a:custGeom>
              <a:avLst/>
              <a:gdLst/>
              <a:ahLst/>
              <a:cxnLst/>
              <a:rect l="l" t="t" r="r" b="b"/>
              <a:pathLst>
                <a:path w="618" h="1608" extrusionOk="0">
                  <a:moveTo>
                    <a:pt x="62" y="0"/>
                  </a:moveTo>
                  <a:cubicBezTo>
                    <a:pt x="33" y="0"/>
                    <a:pt x="0" y="26"/>
                    <a:pt x="7" y="70"/>
                  </a:cubicBezTo>
                  <a:cubicBezTo>
                    <a:pt x="115" y="570"/>
                    <a:pt x="269" y="1129"/>
                    <a:pt x="519" y="1582"/>
                  </a:cubicBezTo>
                  <a:cubicBezTo>
                    <a:pt x="528" y="1599"/>
                    <a:pt x="545" y="1607"/>
                    <a:pt x="561" y="1607"/>
                  </a:cubicBezTo>
                  <a:cubicBezTo>
                    <a:pt x="590" y="1607"/>
                    <a:pt x="618" y="1584"/>
                    <a:pt x="603" y="1546"/>
                  </a:cubicBezTo>
                  <a:cubicBezTo>
                    <a:pt x="460" y="1034"/>
                    <a:pt x="281" y="522"/>
                    <a:pt x="103" y="34"/>
                  </a:cubicBezTo>
                  <a:cubicBezTo>
                    <a:pt x="98" y="11"/>
                    <a:pt x="81" y="0"/>
                    <a:pt x="6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58"/>
            <p:cNvSpPr/>
            <p:nvPr/>
          </p:nvSpPr>
          <p:spPr>
            <a:xfrm>
              <a:off x="3420550" y="1587625"/>
              <a:ext cx="44175" cy="49000"/>
            </a:xfrm>
            <a:custGeom>
              <a:avLst/>
              <a:gdLst/>
              <a:ahLst/>
              <a:cxnLst/>
              <a:rect l="l" t="t" r="r" b="b"/>
              <a:pathLst>
                <a:path w="1767" h="1960" extrusionOk="0">
                  <a:moveTo>
                    <a:pt x="25" y="1"/>
                  </a:moveTo>
                  <a:cubicBezTo>
                    <a:pt x="9" y="1"/>
                    <a:pt x="1" y="28"/>
                    <a:pt x="28" y="56"/>
                  </a:cubicBezTo>
                  <a:cubicBezTo>
                    <a:pt x="386" y="282"/>
                    <a:pt x="707" y="532"/>
                    <a:pt x="981" y="878"/>
                  </a:cubicBezTo>
                  <a:cubicBezTo>
                    <a:pt x="1231" y="1199"/>
                    <a:pt x="1362" y="1568"/>
                    <a:pt x="1576" y="1925"/>
                  </a:cubicBezTo>
                  <a:cubicBezTo>
                    <a:pt x="1586" y="1949"/>
                    <a:pt x="1605" y="1960"/>
                    <a:pt x="1625" y="1960"/>
                  </a:cubicBezTo>
                  <a:cubicBezTo>
                    <a:pt x="1654" y="1960"/>
                    <a:pt x="1683" y="1937"/>
                    <a:pt x="1683" y="1902"/>
                  </a:cubicBezTo>
                  <a:cubicBezTo>
                    <a:pt x="1767" y="1092"/>
                    <a:pt x="814" y="68"/>
                    <a:pt x="40" y="9"/>
                  </a:cubicBezTo>
                  <a:cubicBezTo>
                    <a:pt x="35" y="3"/>
                    <a:pt x="30"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58"/>
            <p:cNvSpPr/>
            <p:nvPr/>
          </p:nvSpPr>
          <p:spPr>
            <a:xfrm>
              <a:off x="3489525" y="1629675"/>
              <a:ext cx="34450" cy="58150"/>
            </a:xfrm>
            <a:custGeom>
              <a:avLst/>
              <a:gdLst/>
              <a:ahLst/>
              <a:cxnLst/>
              <a:rect l="l" t="t" r="r" b="b"/>
              <a:pathLst>
                <a:path w="1378" h="2326" extrusionOk="0">
                  <a:moveTo>
                    <a:pt x="75" y="1"/>
                  </a:moveTo>
                  <a:cubicBezTo>
                    <a:pt x="41" y="1"/>
                    <a:pt x="1" y="58"/>
                    <a:pt x="32" y="89"/>
                  </a:cubicBezTo>
                  <a:cubicBezTo>
                    <a:pt x="687" y="660"/>
                    <a:pt x="1008" y="1434"/>
                    <a:pt x="1163" y="2291"/>
                  </a:cubicBezTo>
                  <a:cubicBezTo>
                    <a:pt x="1172" y="2315"/>
                    <a:pt x="1192" y="2326"/>
                    <a:pt x="1211" y="2326"/>
                  </a:cubicBezTo>
                  <a:cubicBezTo>
                    <a:pt x="1240" y="2326"/>
                    <a:pt x="1270" y="2303"/>
                    <a:pt x="1270" y="2267"/>
                  </a:cubicBezTo>
                  <a:cubicBezTo>
                    <a:pt x="1377" y="1398"/>
                    <a:pt x="770" y="517"/>
                    <a:pt x="91" y="5"/>
                  </a:cubicBezTo>
                  <a:cubicBezTo>
                    <a:pt x="86" y="2"/>
                    <a:pt x="81"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58"/>
            <p:cNvSpPr/>
            <p:nvPr/>
          </p:nvSpPr>
          <p:spPr>
            <a:xfrm>
              <a:off x="3478675" y="1585425"/>
              <a:ext cx="16575" cy="15350"/>
            </a:xfrm>
            <a:custGeom>
              <a:avLst/>
              <a:gdLst/>
              <a:ahLst/>
              <a:cxnLst/>
              <a:rect l="l" t="t" r="r" b="b"/>
              <a:pathLst>
                <a:path w="663" h="614" extrusionOk="0">
                  <a:moveTo>
                    <a:pt x="148" y="1"/>
                  </a:moveTo>
                  <a:cubicBezTo>
                    <a:pt x="73" y="1"/>
                    <a:pt x="0" y="110"/>
                    <a:pt x="73" y="192"/>
                  </a:cubicBezTo>
                  <a:cubicBezTo>
                    <a:pt x="204" y="335"/>
                    <a:pt x="347" y="513"/>
                    <a:pt x="549" y="608"/>
                  </a:cubicBezTo>
                  <a:cubicBezTo>
                    <a:pt x="558" y="612"/>
                    <a:pt x="567" y="614"/>
                    <a:pt x="576" y="614"/>
                  </a:cubicBezTo>
                  <a:cubicBezTo>
                    <a:pt x="625" y="614"/>
                    <a:pt x="663" y="564"/>
                    <a:pt x="632" y="513"/>
                  </a:cubicBezTo>
                  <a:cubicBezTo>
                    <a:pt x="549" y="323"/>
                    <a:pt x="370" y="192"/>
                    <a:pt x="216" y="37"/>
                  </a:cubicBezTo>
                  <a:cubicBezTo>
                    <a:pt x="196" y="11"/>
                    <a:pt x="172"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58"/>
            <p:cNvSpPr/>
            <p:nvPr/>
          </p:nvSpPr>
          <p:spPr>
            <a:xfrm>
              <a:off x="3550150" y="1671200"/>
              <a:ext cx="9825" cy="11525"/>
            </a:xfrm>
            <a:custGeom>
              <a:avLst/>
              <a:gdLst/>
              <a:ahLst/>
              <a:cxnLst/>
              <a:rect l="l" t="t" r="r" b="b"/>
              <a:pathLst>
                <a:path w="393" h="461" extrusionOk="0">
                  <a:moveTo>
                    <a:pt x="160" y="0"/>
                  </a:moveTo>
                  <a:cubicBezTo>
                    <a:pt x="81" y="0"/>
                    <a:pt x="1" y="116"/>
                    <a:pt x="83" y="190"/>
                  </a:cubicBezTo>
                  <a:cubicBezTo>
                    <a:pt x="155" y="249"/>
                    <a:pt x="214" y="333"/>
                    <a:pt x="250" y="416"/>
                  </a:cubicBezTo>
                  <a:cubicBezTo>
                    <a:pt x="256" y="446"/>
                    <a:pt x="280" y="461"/>
                    <a:pt x="305" y="461"/>
                  </a:cubicBezTo>
                  <a:cubicBezTo>
                    <a:pt x="330" y="461"/>
                    <a:pt x="357" y="446"/>
                    <a:pt x="369" y="416"/>
                  </a:cubicBezTo>
                  <a:cubicBezTo>
                    <a:pt x="381" y="345"/>
                    <a:pt x="393" y="273"/>
                    <a:pt x="345" y="190"/>
                  </a:cubicBezTo>
                  <a:cubicBezTo>
                    <a:pt x="321" y="130"/>
                    <a:pt x="274" y="94"/>
                    <a:pt x="226" y="35"/>
                  </a:cubicBezTo>
                  <a:cubicBezTo>
                    <a:pt x="207" y="10"/>
                    <a:pt x="184" y="0"/>
                    <a:pt x="1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58"/>
            <p:cNvSpPr/>
            <p:nvPr/>
          </p:nvSpPr>
          <p:spPr>
            <a:xfrm>
              <a:off x="4526825" y="1830425"/>
              <a:ext cx="12750" cy="26900"/>
            </a:xfrm>
            <a:custGeom>
              <a:avLst/>
              <a:gdLst/>
              <a:ahLst/>
              <a:cxnLst/>
              <a:rect l="l" t="t" r="r" b="b"/>
              <a:pathLst>
                <a:path w="510" h="1076" extrusionOk="0">
                  <a:moveTo>
                    <a:pt x="206" y="1"/>
                  </a:moveTo>
                  <a:cubicBezTo>
                    <a:pt x="113" y="1"/>
                    <a:pt x="0" y="84"/>
                    <a:pt x="33" y="191"/>
                  </a:cubicBezTo>
                  <a:cubicBezTo>
                    <a:pt x="81" y="357"/>
                    <a:pt x="116" y="512"/>
                    <a:pt x="128" y="667"/>
                  </a:cubicBezTo>
                  <a:cubicBezTo>
                    <a:pt x="140" y="798"/>
                    <a:pt x="93" y="941"/>
                    <a:pt x="200" y="1036"/>
                  </a:cubicBezTo>
                  <a:cubicBezTo>
                    <a:pt x="228" y="1064"/>
                    <a:pt x="260" y="1075"/>
                    <a:pt x="291" y="1075"/>
                  </a:cubicBezTo>
                  <a:cubicBezTo>
                    <a:pt x="313" y="1075"/>
                    <a:pt x="335" y="1070"/>
                    <a:pt x="354" y="1060"/>
                  </a:cubicBezTo>
                  <a:cubicBezTo>
                    <a:pt x="509" y="988"/>
                    <a:pt x="497" y="762"/>
                    <a:pt x="485" y="595"/>
                  </a:cubicBezTo>
                  <a:cubicBezTo>
                    <a:pt x="474" y="405"/>
                    <a:pt x="390" y="226"/>
                    <a:pt x="307" y="60"/>
                  </a:cubicBezTo>
                  <a:cubicBezTo>
                    <a:pt x="288" y="18"/>
                    <a:pt x="249" y="1"/>
                    <a:pt x="2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58"/>
            <p:cNvSpPr/>
            <p:nvPr/>
          </p:nvSpPr>
          <p:spPr>
            <a:xfrm>
              <a:off x="4587175" y="1803025"/>
              <a:ext cx="1200" cy="625"/>
            </a:xfrm>
            <a:custGeom>
              <a:avLst/>
              <a:gdLst/>
              <a:ahLst/>
              <a:cxnLst/>
              <a:rect l="l" t="t" r="r" b="b"/>
              <a:pathLst>
                <a:path w="48" h="25" extrusionOk="0">
                  <a:moveTo>
                    <a:pt x="36" y="1"/>
                  </a:moveTo>
                  <a:cubicBezTo>
                    <a:pt x="0" y="1"/>
                    <a:pt x="0" y="25"/>
                    <a:pt x="36" y="25"/>
                  </a:cubicBezTo>
                  <a:cubicBezTo>
                    <a:pt x="48" y="25"/>
                    <a:pt x="48" y="1"/>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58"/>
            <p:cNvSpPr/>
            <p:nvPr/>
          </p:nvSpPr>
          <p:spPr>
            <a:xfrm>
              <a:off x="4595800" y="1783225"/>
              <a:ext cx="5675" cy="18650"/>
            </a:xfrm>
            <a:custGeom>
              <a:avLst/>
              <a:gdLst/>
              <a:ahLst/>
              <a:cxnLst/>
              <a:rect l="l" t="t" r="r" b="b"/>
              <a:pathLst>
                <a:path w="227" h="746" extrusionOk="0">
                  <a:moveTo>
                    <a:pt x="167" y="1"/>
                  </a:moveTo>
                  <a:cubicBezTo>
                    <a:pt x="137" y="1"/>
                    <a:pt x="108" y="19"/>
                    <a:pt x="108" y="55"/>
                  </a:cubicBezTo>
                  <a:cubicBezTo>
                    <a:pt x="108" y="197"/>
                    <a:pt x="72" y="316"/>
                    <a:pt x="60" y="436"/>
                  </a:cubicBezTo>
                  <a:cubicBezTo>
                    <a:pt x="48" y="519"/>
                    <a:pt x="1" y="614"/>
                    <a:pt x="12" y="709"/>
                  </a:cubicBezTo>
                  <a:cubicBezTo>
                    <a:pt x="12" y="732"/>
                    <a:pt x="37" y="746"/>
                    <a:pt x="61" y="746"/>
                  </a:cubicBezTo>
                  <a:cubicBezTo>
                    <a:pt x="74" y="746"/>
                    <a:pt x="87" y="742"/>
                    <a:pt x="96" y="733"/>
                  </a:cubicBezTo>
                  <a:cubicBezTo>
                    <a:pt x="167" y="638"/>
                    <a:pt x="167" y="519"/>
                    <a:pt x="191" y="412"/>
                  </a:cubicBezTo>
                  <a:cubicBezTo>
                    <a:pt x="215" y="293"/>
                    <a:pt x="227" y="174"/>
                    <a:pt x="227" y="55"/>
                  </a:cubicBezTo>
                  <a:cubicBezTo>
                    <a:pt x="227" y="19"/>
                    <a:pt x="197"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58"/>
            <p:cNvSpPr/>
            <p:nvPr/>
          </p:nvSpPr>
          <p:spPr>
            <a:xfrm>
              <a:off x="4746425" y="1758825"/>
              <a:ext cx="8950" cy="49400"/>
            </a:xfrm>
            <a:custGeom>
              <a:avLst/>
              <a:gdLst/>
              <a:ahLst/>
              <a:cxnLst/>
              <a:rect l="l" t="t" r="r" b="b"/>
              <a:pathLst>
                <a:path w="358" h="1976" extrusionOk="0">
                  <a:moveTo>
                    <a:pt x="220" y="1"/>
                  </a:moveTo>
                  <a:cubicBezTo>
                    <a:pt x="182" y="1"/>
                    <a:pt x="141" y="35"/>
                    <a:pt x="155" y="78"/>
                  </a:cubicBezTo>
                  <a:cubicBezTo>
                    <a:pt x="262" y="721"/>
                    <a:pt x="95" y="1316"/>
                    <a:pt x="0" y="1947"/>
                  </a:cubicBezTo>
                  <a:cubicBezTo>
                    <a:pt x="0" y="1967"/>
                    <a:pt x="18" y="1976"/>
                    <a:pt x="40" y="1976"/>
                  </a:cubicBezTo>
                  <a:cubicBezTo>
                    <a:pt x="58" y="1976"/>
                    <a:pt x="79" y="1970"/>
                    <a:pt x="95" y="1959"/>
                  </a:cubicBezTo>
                  <a:cubicBezTo>
                    <a:pt x="333" y="1376"/>
                    <a:pt x="357" y="661"/>
                    <a:pt x="274" y="54"/>
                  </a:cubicBezTo>
                  <a:cubicBezTo>
                    <a:pt x="269" y="16"/>
                    <a:pt x="245"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58"/>
            <p:cNvSpPr/>
            <p:nvPr/>
          </p:nvSpPr>
          <p:spPr>
            <a:xfrm>
              <a:off x="4765525" y="1635075"/>
              <a:ext cx="20500" cy="56350"/>
            </a:xfrm>
            <a:custGeom>
              <a:avLst/>
              <a:gdLst/>
              <a:ahLst/>
              <a:cxnLst/>
              <a:rect l="l" t="t" r="r" b="b"/>
              <a:pathLst>
                <a:path w="820" h="2254" extrusionOk="0">
                  <a:moveTo>
                    <a:pt x="41" y="0"/>
                  </a:moveTo>
                  <a:cubicBezTo>
                    <a:pt x="30" y="0"/>
                    <a:pt x="0" y="18"/>
                    <a:pt x="10" y="27"/>
                  </a:cubicBezTo>
                  <a:cubicBezTo>
                    <a:pt x="522" y="706"/>
                    <a:pt x="605" y="1420"/>
                    <a:pt x="701" y="2218"/>
                  </a:cubicBezTo>
                  <a:cubicBezTo>
                    <a:pt x="701" y="2242"/>
                    <a:pt x="715" y="2254"/>
                    <a:pt x="730" y="2254"/>
                  </a:cubicBezTo>
                  <a:cubicBezTo>
                    <a:pt x="745" y="2254"/>
                    <a:pt x="760" y="2242"/>
                    <a:pt x="760" y="2218"/>
                  </a:cubicBezTo>
                  <a:cubicBezTo>
                    <a:pt x="820" y="1444"/>
                    <a:pt x="522" y="599"/>
                    <a:pt x="46" y="4"/>
                  </a:cubicBezTo>
                  <a:cubicBezTo>
                    <a:pt x="46" y="1"/>
                    <a:pt x="44"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58"/>
            <p:cNvSpPr/>
            <p:nvPr/>
          </p:nvSpPr>
          <p:spPr>
            <a:xfrm>
              <a:off x="4782850" y="1736675"/>
              <a:ext cx="4675" cy="27675"/>
            </a:xfrm>
            <a:custGeom>
              <a:avLst/>
              <a:gdLst/>
              <a:ahLst/>
              <a:cxnLst/>
              <a:rect l="l" t="t" r="r" b="b"/>
              <a:pathLst>
                <a:path w="187" h="1107" extrusionOk="0">
                  <a:moveTo>
                    <a:pt x="48" y="0"/>
                  </a:moveTo>
                  <a:cubicBezTo>
                    <a:pt x="26" y="0"/>
                    <a:pt x="1" y="20"/>
                    <a:pt x="8" y="47"/>
                  </a:cubicBezTo>
                  <a:cubicBezTo>
                    <a:pt x="31" y="238"/>
                    <a:pt x="31" y="428"/>
                    <a:pt x="55" y="631"/>
                  </a:cubicBezTo>
                  <a:cubicBezTo>
                    <a:pt x="55" y="774"/>
                    <a:pt x="31" y="928"/>
                    <a:pt x="67" y="1071"/>
                  </a:cubicBezTo>
                  <a:cubicBezTo>
                    <a:pt x="73" y="1095"/>
                    <a:pt x="91" y="1107"/>
                    <a:pt x="107" y="1107"/>
                  </a:cubicBezTo>
                  <a:cubicBezTo>
                    <a:pt x="124" y="1107"/>
                    <a:pt x="139" y="1095"/>
                    <a:pt x="139" y="1071"/>
                  </a:cubicBezTo>
                  <a:cubicBezTo>
                    <a:pt x="186" y="904"/>
                    <a:pt x="150" y="714"/>
                    <a:pt x="139" y="547"/>
                  </a:cubicBezTo>
                  <a:cubicBezTo>
                    <a:pt x="127" y="369"/>
                    <a:pt x="103" y="214"/>
                    <a:pt x="79" y="35"/>
                  </a:cubicBezTo>
                  <a:cubicBezTo>
                    <a:pt x="79" y="10"/>
                    <a:pt x="6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58"/>
            <p:cNvSpPr/>
            <p:nvPr/>
          </p:nvSpPr>
          <p:spPr>
            <a:xfrm>
              <a:off x="4791950" y="1762650"/>
              <a:ext cx="4800" cy="22225"/>
            </a:xfrm>
            <a:custGeom>
              <a:avLst/>
              <a:gdLst/>
              <a:ahLst/>
              <a:cxnLst/>
              <a:rect l="l" t="t" r="r" b="b"/>
              <a:pathLst>
                <a:path w="192" h="889" extrusionOk="0">
                  <a:moveTo>
                    <a:pt x="99" y="1"/>
                  </a:moveTo>
                  <a:cubicBezTo>
                    <a:pt x="61" y="1"/>
                    <a:pt x="25" y="28"/>
                    <a:pt x="25" y="80"/>
                  </a:cubicBezTo>
                  <a:cubicBezTo>
                    <a:pt x="25" y="330"/>
                    <a:pt x="1" y="580"/>
                    <a:pt x="1" y="842"/>
                  </a:cubicBezTo>
                  <a:cubicBezTo>
                    <a:pt x="1" y="873"/>
                    <a:pt x="21" y="888"/>
                    <a:pt x="43" y="888"/>
                  </a:cubicBezTo>
                  <a:cubicBezTo>
                    <a:pt x="63" y="888"/>
                    <a:pt x="85" y="876"/>
                    <a:pt x="96" y="854"/>
                  </a:cubicBezTo>
                  <a:cubicBezTo>
                    <a:pt x="191" y="616"/>
                    <a:pt x="179" y="330"/>
                    <a:pt x="179" y="92"/>
                  </a:cubicBezTo>
                  <a:cubicBezTo>
                    <a:pt x="179" y="31"/>
                    <a:pt x="139"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58"/>
            <p:cNvSpPr/>
            <p:nvPr/>
          </p:nvSpPr>
          <p:spPr>
            <a:xfrm>
              <a:off x="3154150" y="1577100"/>
              <a:ext cx="110550" cy="183900"/>
            </a:xfrm>
            <a:custGeom>
              <a:avLst/>
              <a:gdLst/>
              <a:ahLst/>
              <a:cxnLst/>
              <a:rect l="l" t="t" r="r" b="b"/>
              <a:pathLst>
                <a:path w="4422" h="7356" extrusionOk="0">
                  <a:moveTo>
                    <a:pt x="4398" y="1"/>
                  </a:moveTo>
                  <a:cubicBezTo>
                    <a:pt x="2910" y="168"/>
                    <a:pt x="1862" y="1251"/>
                    <a:pt x="1290" y="2573"/>
                  </a:cubicBezTo>
                  <a:cubicBezTo>
                    <a:pt x="969" y="3347"/>
                    <a:pt x="755" y="4156"/>
                    <a:pt x="576" y="4966"/>
                  </a:cubicBezTo>
                  <a:cubicBezTo>
                    <a:pt x="409" y="5716"/>
                    <a:pt x="112" y="6478"/>
                    <a:pt x="16" y="7228"/>
                  </a:cubicBezTo>
                  <a:cubicBezTo>
                    <a:pt x="0" y="7300"/>
                    <a:pt x="60" y="7356"/>
                    <a:pt x="118" y="7356"/>
                  </a:cubicBezTo>
                  <a:cubicBezTo>
                    <a:pt x="147" y="7356"/>
                    <a:pt x="176" y="7343"/>
                    <a:pt x="195" y="7311"/>
                  </a:cubicBezTo>
                  <a:cubicBezTo>
                    <a:pt x="493" y="6776"/>
                    <a:pt x="552" y="6097"/>
                    <a:pt x="707" y="5502"/>
                  </a:cubicBezTo>
                  <a:cubicBezTo>
                    <a:pt x="909" y="4787"/>
                    <a:pt x="1100" y="4073"/>
                    <a:pt x="1338" y="3382"/>
                  </a:cubicBezTo>
                  <a:cubicBezTo>
                    <a:pt x="1874" y="1811"/>
                    <a:pt x="2636" y="322"/>
                    <a:pt x="4422" y="49"/>
                  </a:cubicBezTo>
                  <a:cubicBezTo>
                    <a:pt x="4422" y="25"/>
                    <a:pt x="4422" y="1"/>
                    <a:pt x="43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58"/>
            <p:cNvSpPr/>
            <p:nvPr/>
          </p:nvSpPr>
          <p:spPr>
            <a:xfrm>
              <a:off x="3146225" y="1825100"/>
              <a:ext cx="13100" cy="91575"/>
            </a:xfrm>
            <a:custGeom>
              <a:avLst/>
              <a:gdLst/>
              <a:ahLst/>
              <a:cxnLst/>
              <a:rect l="l" t="t" r="r" b="b"/>
              <a:pathLst>
                <a:path w="524" h="3663" extrusionOk="0">
                  <a:moveTo>
                    <a:pt x="121" y="0"/>
                  </a:moveTo>
                  <a:cubicBezTo>
                    <a:pt x="100" y="0"/>
                    <a:pt x="83" y="15"/>
                    <a:pt x="95" y="46"/>
                  </a:cubicBezTo>
                  <a:cubicBezTo>
                    <a:pt x="238" y="1237"/>
                    <a:pt x="0" y="2451"/>
                    <a:pt x="167" y="3642"/>
                  </a:cubicBezTo>
                  <a:cubicBezTo>
                    <a:pt x="167" y="3656"/>
                    <a:pt x="178" y="3663"/>
                    <a:pt x="191" y="3663"/>
                  </a:cubicBezTo>
                  <a:cubicBezTo>
                    <a:pt x="210" y="3663"/>
                    <a:pt x="233" y="3647"/>
                    <a:pt x="226" y="3618"/>
                  </a:cubicBezTo>
                  <a:cubicBezTo>
                    <a:pt x="167" y="2392"/>
                    <a:pt x="524" y="1237"/>
                    <a:pt x="167" y="34"/>
                  </a:cubicBezTo>
                  <a:cubicBezTo>
                    <a:pt x="161" y="12"/>
                    <a:pt x="140"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58"/>
            <p:cNvSpPr/>
            <p:nvPr/>
          </p:nvSpPr>
          <p:spPr>
            <a:xfrm>
              <a:off x="3251325" y="1569625"/>
              <a:ext cx="65700" cy="28100"/>
            </a:xfrm>
            <a:custGeom>
              <a:avLst/>
              <a:gdLst/>
              <a:ahLst/>
              <a:cxnLst/>
              <a:rect l="l" t="t" r="r" b="b"/>
              <a:pathLst>
                <a:path w="2628" h="1124" extrusionOk="0">
                  <a:moveTo>
                    <a:pt x="2592" y="1"/>
                  </a:moveTo>
                  <a:cubicBezTo>
                    <a:pt x="2589" y="1"/>
                    <a:pt x="2586" y="1"/>
                    <a:pt x="2583" y="2"/>
                  </a:cubicBezTo>
                  <a:cubicBezTo>
                    <a:pt x="1642" y="145"/>
                    <a:pt x="832" y="621"/>
                    <a:pt x="11" y="1086"/>
                  </a:cubicBezTo>
                  <a:cubicBezTo>
                    <a:pt x="1" y="1096"/>
                    <a:pt x="8" y="1124"/>
                    <a:pt x="18" y="1124"/>
                  </a:cubicBezTo>
                  <a:cubicBezTo>
                    <a:pt x="19" y="1124"/>
                    <a:pt x="21" y="1123"/>
                    <a:pt x="23" y="1121"/>
                  </a:cubicBezTo>
                  <a:cubicBezTo>
                    <a:pt x="892" y="729"/>
                    <a:pt x="1642" y="205"/>
                    <a:pt x="2595" y="62"/>
                  </a:cubicBezTo>
                  <a:cubicBezTo>
                    <a:pt x="2627" y="51"/>
                    <a:pt x="2620" y="1"/>
                    <a:pt x="25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58"/>
            <p:cNvSpPr/>
            <p:nvPr/>
          </p:nvSpPr>
          <p:spPr>
            <a:xfrm>
              <a:off x="3223000" y="1614775"/>
              <a:ext cx="7275" cy="7300"/>
            </a:xfrm>
            <a:custGeom>
              <a:avLst/>
              <a:gdLst/>
              <a:ahLst/>
              <a:cxnLst/>
              <a:rect l="l" t="t" r="r" b="b"/>
              <a:pathLst>
                <a:path w="291" h="292" extrusionOk="0">
                  <a:moveTo>
                    <a:pt x="280" y="1"/>
                  </a:moveTo>
                  <a:cubicBezTo>
                    <a:pt x="277" y="1"/>
                    <a:pt x="275" y="2"/>
                    <a:pt x="275" y="6"/>
                  </a:cubicBezTo>
                  <a:cubicBezTo>
                    <a:pt x="291" y="6"/>
                    <a:pt x="285" y="1"/>
                    <a:pt x="280" y="1"/>
                  </a:cubicBezTo>
                  <a:close/>
                  <a:moveTo>
                    <a:pt x="275" y="6"/>
                  </a:moveTo>
                  <a:lnTo>
                    <a:pt x="1" y="292"/>
                  </a:lnTo>
                  <a:cubicBezTo>
                    <a:pt x="96" y="208"/>
                    <a:pt x="191" y="101"/>
                    <a:pt x="275"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58"/>
            <p:cNvSpPr/>
            <p:nvPr/>
          </p:nvSpPr>
          <p:spPr>
            <a:xfrm>
              <a:off x="3155450" y="1643075"/>
              <a:ext cx="51725" cy="203650"/>
            </a:xfrm>
            <a:custGeom>
              <a:avLst/>
              <a:gdLst/>
              <a:ahLst/>
              <a:cxnLst/>
              <a:rect l="l" t="t" r="r" b="b"/>
              <a:pathLst>
                <a:path w="2069" h="8146" extrusionOk="0">
                  <a:moveTo>
                    <a:pt x="2052" y="0"/>
                  </a:moveTo>
                  <a:cubicBezTo>
                    <a:pt x="2050" y="0"/>
                    <a:pt x="2048" y="2"/>
                    <a:pt x="2048" y="5"/>
                  </a:cubicBezTo>
                  <a:cubicBezTo>
                    <a:pt x="1298" y="1231"/>
                    <a:pt x="941" y="2565"/>
                    <a:pt x="631" y="3958"/>
                  </a:cubicBezTo>
                  <a:cubicBezTo>
                    <a:pt x="322" y="5327"/>
                    <a:pt x="107" y="6708"/>
                    <a:pt x="0" y="8101"/>
                  </a:cubicBezTo>
                  <a:cubicBezTo>
                    <a:pt x="0" y="8130"/>
                    <a:pt x="26" y="8146"/>
                    <a:pt x="47" y="8146"/>
                  </a:cubicBezTo>
                  <a:cubicBezTo>
                    <a:pt x="60" y="8146"/>
                    <a:pt x="72" y="8139"/>
                    <a:pt x="72" y="8125"/>
                  </a:cubicBezTo>
                  <a:cubicBezTo>
                    <a:pt x="274" y="6780"/>
                    <a:pt x="393" y="5422"/>
                    <a:pt x="643" y="4089"/>
                  </a:cubicBezTo>
                  <a:cubicBezTo>
                    <a:pt x="893" y="2672"/>
                    <a:pt x="1417" y="1303"/>
                    <a:pt x="2060" y="29"/>
                  </a:cubicBezTo>
                  <a:cubicBezTo>
                    <a:pt x="2069" y="11"/>
                    <a:pt x="2058" y="0"/>
                    <a:pt x="20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58"/>
            <p:cNvSpPr/>
            <p:nvPr/>
          </p:nvSpPr>
          <p:spPr>
            <a:xfrm>
              <a:off x="3155150" y="1894775"/>
              <a:ext cx="6275" cy="33000"/>
            </a:xfrm>
            <a:custGeom>
              <a:avLst/>
              <a:gdLst/>
              <a:ahLst/>
              <a:cxnLst/>
              <a:rect l="l" t="t" r="r" b="b"/>
              <a:pathLst>
                <a:path w="251" h="1320" extrusionOk="0">
                  <a:moveTo>
                    <a:pt x="61" y="1"/>
                  </a:moveTo>
                  <a:cubicBezTo>
                    <a:pt x="36" y="1"/>
                    <a:pt x="12" y="16"/>
                    <a:pt x="12" y="45"/>
                  </a:cubicBezTo>
                  <a:cubicBezTo>
                    <a:pt x="0" y="450"/>
                    <a:pt x="12" y="879"/>
                    <a:pt x="96" y="1284"/>
                  </a:cubicBezTo>
                  <a:cubicBezTo>
                    <a:pt x="101" y="1308"/>
                    <a:pt x="122" y="1319"/>
                    <a:pt x="143" y="1319"/>
                  </a:cubicBezTo>
                  <a:cubicBezTo>
                    <a:pt x="164" y="1319"/>
                    <a:pt x="185" y="1308"/>
                    <a:pt x="191" y="1284"/>
                  </a:cubicBezTo>
                  <a:cubicBezTo>
                    <a:pt x="250" y="879"/>
                    <a:pt x="155" y="462"/>
                    <a:pt x="119" y="45"/>
                  </a:cubicBezTo>
                  <a:cubicBezTo>
                    <a:pt x="113" y="16"/>
                    <a:pt x="87" y="1"/>
                    <a:pt x="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58"/>
            <p:cNvSpPr/>
            <p:nvPr/>
          </p:nvSpPr>
          <p:spPr>
            <a:xfrm>
              <a:off x="3293675" y="1585775"/>
              <a:ext cx="61825" cy="14050"/>
            </a:xfrm>
            <a:custGeom>
              <a:avLst/>
              <a:gdLst/>
              <a:ahLst/>
              <a:cxnLst/>
              <a:rect l="l" t="t" r="r" b="b"/>
              <a:pathLst>
                <a:path w="2473" h="562" extrusionOk="0">
                  <a:moveTo>
                    <a:pt x="2011" y="0"/>
                  </a:moveTo>
                  <a:cubicBezTo>
                    <a:pt x="1314" y="0"/>
                    <a:pt x="637" y="160"/>
                    <a:pt x="31" y="511"/>
                  </a:cubicBezTo>
                  <a:cubicBezTo>
                    <a:pt x="1" y="532"/>
                    <a:pt x="5" y="561"/>
                    <a:pt x="30" y="561"/>
                  </a:cubicBezTo>
                  <a:cubicBezTo>
                    <a:pt x="34" y="561"/>
                    <a:pt x="38" y="560"/>
                    <a:pt x="43" y="559"/>
                  </a:cubicBezTo>
                  <a:cubicBezTo>
                    <a:pt x="809" y="245"/>
                    <a:pt x="1564" y="23"/>
                    <a:pt x="2407" y="23"/>
                  </a:cubicBezTo>
                  <a:cubicBezTo>
                    <a:pt x="2428" y="23"/>
                    <a:pt x="2450" y="23"/>
                    <a:pt x="2472" y="23"/>
                  </a:cubicBezTo>
                  <a:cubicBezTo>
                    <a:pt x="2318" y="8"/>
                    <a:pt x="2164" y="0"/>
                    <a:pt x="20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58"/>
            <p:cNvSpPr/>
            <p:nvPr/>
          </p:nvSpPr>
          <p:spPr>
            <a:xfrm>
              <a:off x="3187600" y="1682400"/>
              <a:ext cx="37725" cy="112875"/>
            </a:xfrm>
            <a:custGeom>
              <a:avLst/>
              <a:gdLst/>
              <a:ahLst/>
              <a:cxnLst/>
              <a:rect l="l" t="t" r="r" b="b"/>
              <a:pathLst>
                <a:path w="1509" h="4515" extrusionOk="0">
                  <a:moveTo>
                    <a:pt x="1476" y="0"/>
                  </a:moveTo>
                  <a:cubicBezTo>
                    <a:pt x="1468" y="0"/>
                    <a:pt x="1460" y="5"/>
                    <a:pt x="1453" y="16"/>
                  </a:cubicBezTo>
                  <a:cubicBezTo>
                    <a:pt x="703" y="1337"/>
                    <a:pt x="143" y="2945"/>
                    <a:pt x="0" y="4469"/>
                  </a:cubicBezTo>
                  <a:cubicBezTo>
                    <a:pt x="0" y="4500"/>
                    <a:pt x="23" y="4515"/>
                    <a:pt x="49" y="4515"/>
                  </a:cubicBezTo>
                  <a:cubicBezTo>
                    <a:pt x="71" y="4515"/>
                    <a:pt x="96" y="4503"/>
                    <a:pt x="107" y="4480"/>
                  </a:cubicBezTo>
                  <a:cubicBezTo>
                    <a:pt x="548" y="2956"/>
                    <a:pt x="738" y="1456"/>
                    <a:pt x="1500" y="39"/>
                  </a:cubicBezTo>
                  <a:cubicBezTo>
                    <a:pt x="1509" y="23"/>
                    <a:pt x="1494" y="0"/>
                    <a:pt x="1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58"/>
            <p:cNvSpPr/>
            <p:nvPr/>
          </p:nvSpPr>
          <p:spPr>
            <a:xfrm>
              <a:off x="3184325" y="1895900"/>
              <a:ext cx="5975" cy="51675"/>
            </a:xfrm>
            <a:custGeom>
              <a:avLst/>
              <a:gdLst/>
              <a:ahLst/>
              <a:cxnLst/>
              <a:rect l="l" t="t" r="r" b="b"/>
              <a:pathLst>
                <a:path w="239" h="2067" extrusionOk="0">
                  <a:moveTo>
                    <a:pt x="107" y="0"/>
                  </a:moveTo>
                  <a:cubicBezTo>
                    <a:pt x="72" y="0"/>
                    <a:pt x="36" y="24"/>
                    <a:pt x="36" y="72"/>
                  </a:cubicBezTo>
                  <a:cubicBezTo>
                    <a:pt x="12" y="727"/>
                    <a:pt x="0" y="1358"/>
                    <a:pt x="60" y="2013"/>
                  </a:cubicBezTo>
                  <a:cubicBezTo>
                    <a:pt x="66" y="2048"/>
                    <a:pt x="89" y="2066"/>
                    <a:pt x="112" y="2066"/>
                  </a:cubicBezTo>
                  <a:cubicBezTo>
                    <a:pt x="134" y="2066"/>
                    <a:pt x="155" y="2048"/>
                    <a:pt x="155" y="2013"/>
                  </a:cubicBezTo>
                  <a:cubicBezTo>
                    <a:pt x="238" y="1370"/>
                    <a:pt x="202" y="727"/>
                    <a:pt x="179" y="72"/>
                  </a:cubicBezTo>
                  <a:cubicBezTo>
                    <a:pt x="179" y="24"/>
                    <a:pt x="143"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58"/>
            <p:cNvSpPr/>
            <p:nvPr/>
          </p:nvSpPr>
          <p:spPr>
            <a:xfrm>
              <a:off x="3355525" y="1605200"/>
              <a:ext cx="31875" cy="7375"/>
            </a:xfrm>
            <a:custGeom>
              <a:avLst/>
              <a:gdLst/>
              <a:ahLst/>
              <a:cxnLst/>
              <a:rect l="l" t="t" r="r" b="b"/>
              <a:pathLst>
                <a:path w="1275" h="295" extrusionOk="0">
                  <a:moveTo>
                    <a:pt x="667" y="1"/>
                  </a:moveTo>
                  <a:cubicBezTo>
                    <a:pt x="446" y="1"/>
                    <a:pt x="227" y="63"/>
                    <a:pt x="34" y="198"/>
                  </a:cubicBezTo>
                  <a:cubicBezTo>
                    <a:pt x="1" y="221"/>
                    <a:pt x="19" y="295"/>
                    <a:pt x="60" y="295"/>
                  </a:cubicBezTo>
                  <a:cubicBezTo>
                    <a:pt x="63" y="295"/>
                    <a:pt x="66" y="295"/>
                    <a:pt x="70" y="294"/>
                  </a:cubicBezTo>
                  <a:cubicBezTo>
                    <a:pt x="287" y="200"/>
                    <a:pt x="513" y="154"/>
                    <a:pt x="742" y="154"/>
                  </a:cubicBezTo>
                  <a:cubicBezTo>
                    <a:pt x="890" y="154"/>
                    <a:pt x="1039" y="173"/>
                    <a:pt x="1189" y="210"/>
                  </a:cubicBezTo>
                  <a:cubicBezTo>
                    <a:pt x="1198" y="216"/>
                    <a:pt x="1207" y="218"/>
                    <a:pt x="1214" y="218"/>
                  </a:cubicBezTo>
                  <a:cubicBezTo>
                    <a:pt x="1257" y="218"/>
                    <a:pt x="1275" y="147"/>
                    <a:pt x="1225" y="127"/>
                  </a:cubicBezTo>
                  <a:cubicBezTo>
                    <a:pt x="1045" y="45"/>
                    <a:pt x="855" y="1"/>
                    <a:pt x="6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58"/>
            <p:cNvSpPr/>
            <p:nvPr/>
          </p:nvSpPr>
          <p:spPr>
            <a:xfrm>
              <a:off x="3227775" y="1648475"/>
              <a:ext cx="69500" cy="201025"/>
            </a:xfrm>
            <a:custGeom>
              <a:avLst/>
              <a:gdLst/>
              <a:ahLst/>
              <a:cxnLst/>
              <a:rect l="l" t="t" r="r" b="b"/>
              <a:pathLst>
                <a:path w="2780" h="8041" extrusionOk="0">
                  <a:moveTo>
                    <a:pt x="2737" y="1"/>
                  </a:moveTo>
                  <a:cubicBezTo>
                    <a:pt x="2734" y="1"/>
                    <a:pt x="2730" y="2"/>
                    <a:pt x="2727" y="3"/>
                  </a:cubicBezTo>
                  <a:cubicBezTo>
                    <a:pt x="1441" y="682"/>
                    <a:pt x="822" y="2158"/>
                    <a:pt x="500" y="3516"/>
                  </a:cubicBezTo>
                  <a:cubicBezTo>
                    <a:pt x="191" y="4873"/>
                    <a:pt x="0" y="6623"/>
                    <a:pt x="369" y="7992"/>
                  </a:cubicBezTo>
                  <a:cubicBezTo>
                    <a:pt x="375" y="8025"/>
                    <a:pt x="408" y="8040"/>
                    <a:pt x="440" y="8040"/>
                  </a:cubicBezTo>
                  <a:cubicBezTo>
                    <a:pt x="477" y="8040"/>
                    <a:pt x="513" y="8019"/>
                    <a:pt x="500" y="7981"/>
                  </a:cubicBezTo>
                  <a:cubicBezTo>
                    <a:pt x="405" y="5433"/>
                    <a:pt x="108" y="1527"/>
                    <a:pt x="2739" y="39"/>
                  </a:cubicBezTo>
                  <a:cubicBezTo>
                    <a:pt x="2780" y="29"/>
                    <a:pt x="2759" y="1"/>
                    <a:pt x="27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58"/>
            <p:cNvSpPr/>
            <p:nvPr/>
          </p:nvSpPr>
          <p:spPr>
            <a:xfrm>
              <a:off x="3241575" y="1880875"/>
              <a:ext cx="3775" cy="14225"/>
            </a:xfrm>
            <a:custGeom>
              <a:avLst/>
              <a:gdLst/>
              <a:ahLst/>
              <a:cxnLst/>
              <a:rect l="l" t="t" r="r" b="b"/>
              <a:pathLst>
                <a:path w="151" h="569" extrusionOk="0">
                  <a:moveTo>
                    <a:pt x="41" y="1"/>
                  </a:moveTo>
                  <a:cubicBezTo>
                    <a:pt x="24" y="1"/>
                    <a:pt x="0" y="22"/>
                    <a:pt x="8" y="54"/>
                  </a:cubicBezTo>
                  <a:cubicBezTo>
                    <a:pt x="91" y="197"/>
                    <a:pt x="68" y="375"/>
                    <a:pt x="91" y="542"/>
                  </a:cubicBezTo>
                  <a:cubicBezTo>
                    <a:pt x="91" y="560"/>
                    <a:pt x="100" y="569"/>
                    <a:pt x="109" y="569"/>
                  </a:cubicBezTo>
                  <a:cubicBezTo>
                    <a:pt x="118" y="569"/>
                    <a:pt x="127" y="560"/>
                    <a:pt x="127" y="542"/>
                  </a:cubicBezTo>
                  <a:cubicBezTo>
                    <a:pt x="151" y="375"/>
                    <a:pt x="127" y="185"/>
                    <a:pt x="56" y="18"/>
                  </a:cubicBezTo>
                  <a:cubicBezTo>
                    <a:pt x="56" y="6"/>
                    <a:pt x="49"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58"/>
            <p:cNvSpPr/>
            <p:nvPr/>
          </p:nvSpPr>
          <p:spPr>
            <a:xfrm>
              <a:off x="3245850" y="1917575"/>
              <a:ext cx="28575" cy="61550"/>
            </a:xfrm>
            <a:custGeom>
              <a:avLst/>
              <a:gdLst/>
              <a:ahLst/>
              <a:cxnLst/>
              <a:rect l="l" t="t" r="r" b="b"/>
              <a:pathLst>
                <a:path w="1143" h="2462" extrusionOk="0">
                  <a:moveTo>
                    <a:pt x="92" y="0"/>
                  </a:moveTo>
                  <a:cubicBezTo>
                    <a:pt x="47" y="0"/>
                    <a:pt x="1" y="34"/>
                    <a:pt x="16" y="86"/>
                  </a:cubicBezTo>
                  <a:cubicBezTo>
                    <a:pt x="182" y="907"/>
                    <a:pt x="373" y="1896"/>
                    <a:pt x="1063" y="2455"/>
                  </a:cubicBezTo>
                  <a:cubicBezTo>
                    <a:pt x="1068" y="2460"/>
                    <a:pt x="1074" y="2462"/>
                    <a:pt x="1080" y="2462"/>
                  </a:cubicBezTo>
                  <a:cubicBezTo>
                    <a:pt x="1107" y="2462"/>
                    <a:pt x="1142" y="2427"/>
                    <a:pt x="1123" y="2408"/>
                  </a:cubicBezTo>
                  <a:cubicBezTo>
                    <a:pt x="849" y="2015"/>
                    <a:pt x="635" y="1658"/>
                    <a:pt x="492" y="1205"/>
                  </a:cubicBezTo>
                  <a:cubicBezTo>
                    <a:pt x="373" y="812"/>
                    <a:pt x="289" y="431"/>
                    <a:pt x="158" y="38"/>
                  </a:cubicBezTo>
                  <a:cubicBezTo>
                    <a:pt x="145" y="12"/>
                    <a:pt x="119"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58"/>
            <p:cNvSpPr/>
            <p:nvPr/>
          </p:nvSpPr>
          <p:spPr>
            <a:xfrm>
              <a:off x="3363325" y="1630800"/>
              <a:ext cx="53650" cy="13375"/>
            </a:xfrm>
            <a:custGeom>
              <a:avLst/>
              <a:gdLst/>
              <a:ahLst/>
              <a:cxnLst/>
              <a:rect l="l" t="t" r="r" b="b"/>
              <a:pathLst>
                <a:path w="2146" h="535" extrusionOk="0">
                  <a:moveTo>
                    <a:pt x="1593" y="0"/>
                  </a:moveTo>
                  <a:cubicBezTo>
                    <a:pt x="1038" y="0"/>
                    <a:pt x="498" y="207"/>
                    <a:pt x="20" y="496"/>
                  </a:cubicBezTo>
                  <a:cubicBezTo>
                    <a:pt x="0" y="516"/>
                    <a:pt x="12" y="535"/>
                    <a:pt x="31" y="535"/>
                  </a:cubicBezTo>
                  <a:cubicBezTo>
                    <a:pt x="35" y="535"/>
                    <a:pt x="39" y="534"/>
                    <a:pt x="43" y="532"/>
                  </a:cubicBezTo>
                  <a:cubicBezTo>
                    <a:pt x="578" y="284"/>
                    <a:pt x="1081" y="43"/>
                    <a:pt x="1652" y="43"/>
                  </a:cubicBezTo>
                  <a:cubicBezTo>
                    <a:pt x="1794" y="43"/>
                    <a:pt x="1940" y="58"/>
                    <a:pt x="2091" y="91"/>
                  </a:cubicBezTo>
                  <a:cubicBezTo>
                    <a:pt x="2101" y="96"/>
                    <a:pt x="2109" y="98"/>
                    <a:pt x="2116" y="98"/>
                  </a:cubicBezTo>
                  <a:cubicBezTo>
                    <a:pt x="2142" y="98"/>
                    <a:pt x="2146" y="67"/>
                    <a:pt x="2127" y="67"/>
                  </a:cubicBezTo>
                  <a:cubicBezTo>
                    <a:pt x="1949" y="21"/>
                    <a:pt x="1770" y="0"/>
                    <a:pt x="15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58"/>
            <p:cNvSpPr/>
            <p:nvPr/>
          </p:nvSpPr>
          <p:spPr>
            <a:xfrm>
              <a:off x="3300775" y="1665925"/>
              <a:ext cx="32725" cy="46450"/>
            </a:xfrm>
            <a:custGeom>
              <a:avLst/>
              <a:gdLst/>
              <a:ahLst/>
              <a:cxnLst/>
              <a:rect l="l" t="t" r="r" b="b"/>
              <a:pathLst>
                <a:path w="1309" h="1858" extrusionOk="0">
                  <a:moveTo>
                    <a:pt x="1249" y="0"/>
                  </a:moveTo>
                  <a:cubicBezTo>
                    <a:pt x="1236" y="0"/>
                    <a:pt x="1222" y="6"/>
                    <a:pt x="1212" y="20"/>
                  </a:cubicBezTo>
                  <a:cubicBezTo>
                    <a:pt x="783" y="603"/>
                    <a:pt x="355" y="1175"/>
                    <a:pt x="9" y="1818"/>
                  </a:cubicBezTo>
                  <a:cubicBezTo>
                    <a:pt x="0" y="1844"/>
                    <a:pt x="25" y="1858"/>
                    <a:pt x="43" y="1858"/>
                  </a:cubicBezTo>
                  <a:cubicBezTo>
                    <a:pt x="49" y="1858"/>
                    <a:pt x="54" y="1856"/>
                    <a:pt x="57" y="1853"/>
                  </a:cubicBezTo>
                  <a:cubicBezTo>
                    <a:pt x="486" y="1270"/>
                    <a:pt x="855" y="639"/>
                    <a:pt x="1283" y="67"/>
                  </a:cubicBezTo>
                  <a:cubicBezTo>
                    <a:pt x="1309" y="34"/>
                    <a:pt x="1280" y="0"/>
                    <a:pt x="1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58"/>
            <p:cNvSpPr/>
            <p:nvPr/>
          </p:nvSpPr>
          <p:spPr>
            <a:xfrm>
              <a:off x="3284625" y="1726975"/>
              <a:ext cx="8850" cy="28400"/>
            </a:xfrm>
            <a:custGeom>
              <a:avLst/>
              <a:gdLst/>
              <a:ahLst/>
              <a:cxnLst/>
              <a:rect l="l" t="t" r="r" b="b"/>
              <a:pathLst>
                <a:path w="354" h="1136" extrusionOk="0">
                  <a:moveTo>
                    <a:pt x="314" y="1"/>
                  </a:moveTo>
                  <a:cubicBezTo>
                    <a:pt x="305" y="1"/>
                    <a:pt x="298" y="6"/>
                    <a:pt x="298" y="19"/>
                  </a:cubicBezTo>
                  <a:cubicBezTo>
                    <a:pt x="191" y="388"/>
                    <a:pt x="48" y="709"/>
                    <a:pt x="0" y="1102"/>
                  </a:cubicBezTo>
                  <a:cubicBezTo>
                    <a:pt x="0" y="1123"/>
                    <a:pt x="17" y="1135"/>
                    <a:pt x="32" y="1135"/>
                  </a:cubicBezTo>
                  <a:cubicBezTo>
                    <a:pt x="44" y="1135"/>
                    <a:pt x="55" y="1129"/>
                    <a:pt x="60" y="1114"/>
                  </a:cubicBezTo>
                  <a:cubicBezTo>
                    <a:pt x="179" y="757"/>
                    <a:pt x="286" y="423"/>
                    <a:pt x="346" y="42"/>
                  </a:cubicBezTo>
                  <a:cubicBezTo>
                    <a:pt x="354" y="19"/>
                    <a:pt x="331" y="1"/>
                    <a:pt x="3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58"/>
            <p:cNvSpPr/>
            <p:nvPr/>
          </p:nvSpPr>
          <p:spPr>
            <a:xfrm>
              <a:off x="3276875" y="1773050"/>
              <a:ext cx="8675" cy="34725"/>
            </a:xfrm>
            <a:custGeom>
              <a:avLst/>
              <a:gdLst/>
              <a:ahLst/>
              <a:cxnLst/>
              <a:rect l="l" t="t" r="r" b="b"/>
              <a:pathLst>
                <a:path w="347" h="1389" extrusionOk="0">
                  <a:moveTo>
                    <a:pt x="276" y="0"/>
                  </a:moveTo>
                  <a:cubicBezTo>
                    <a:pt x="257" y="0"/>
                    <a:pt x="239" y="15"/>
                    <a:pt x="239" y="45"/>
                  </a:cubicBezTo>
                  <a:cubicBezTo>
                    <a:pt x="203" y="485"/>
                    <a:pt x="1" y="902"/>
                    <a:pt x="13" y="1343"/>
                  </a:cubicBezTo>
                  <a:cubicBezTo>
                    <a:pt x="13" y="1374"/>
                    <a:pt x="33" y="1389"/>
                    <a:pt x="57" y="1389"/>
                  </a:cubicBezTo>
                  <a:cubicBezTo>
                    <a:pt x="78" y="1389"/>
                    <a:pt x="103" y="1377"/>
                    <a:pt x="120" y="1354"/>
                  </a:cubicBezTo>
                  <a:cubicBezTo>
                    <a:pt x="287" y="962"/>
                    <a:pt x="346" y="485"/>
                    <a:pt x="322" y="45"/>
                  </a:cubicBezTo>
                  <a:cubicBezTo>
                    <a:pt x="316" y="15"/>
                    <a:pt x="296" y="0"/>
                    <a:pt x="2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58"/>
            <p:cNvSpPr/>
            <p:nvPr/>
          </p:nvSpPr>
          <p:spPr>
            <a:xfrm>
              <a:off x="3277825" y="1840525"/>
              <a:ext cx="5925" cy="11950"/>
            </a:xfrm>
            <a:custGeom>
              <a:avLst/>
              <a:gdLst/>
              <a:ahLst/>
              <a:cxnLst/>
              <a:rect l="l" t="t" r="r" b="b"/>
              <a:pathLst>
                <a:path w="237" h="478" extrusionOk="0">
                  <a:moveTo>
                    <a:pt x="96" y="1"/>
                  </a:moveTo>
                  <a:cubicBezTo>
                    <a:pt x="46" y="1"/>
                    <a:pt x="1" y="74"/>
                    <a:pt x="46" y="120"/>
                  </a:cubicBezTo>
                  <a:cubicBezTo>
                    <a:pt x="130" y="203"/>
                    <a:pt x="94" y="334"/>
                    <a:pt x="130" y="441"/>
                  </a:cubicBezTo>
                  <a:cubicBezTo>
                    <a:pt x="136" y="465"/>
                    <a:pt x="150" y="477"/>
                    <a:pt x="165" y="477"/>
                  </a:cubicBezTo>
                  <a:cubicBezTo>
                    <a:pt x="180" y="477"/>
                    <a:pt x="195" y="465"/>
                    <a:pt x="201" y="441"/>
                  </a:cubicBezTo>
                  <a:cubicBezTo>
                    <a:pt x="237" y="322"/>
                    <a:pt x="225" y="132"/>
                    <a:pt x="142" y="25"/>
                  </a:cubicBezTo>
                  <a:cubicBezTo>
                    <a:pt x="128" y="8"/>
                    <a:pt x="112"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58"/>
            <p:cNvSpPr/>
            <p:nvPr/>
          </p:nvSpPr>
          <p:spPr>
            <a:xfrm>
              <a:off x="3287950" y="1880875"/>
              <a:ext cx="24975" cy="88725"/>
            </a:xfrm>
            <a:custGeom>
              <a:avLst/>
              <a:gdLst/>
              <a:ahLst/>
              <a:cxnLst/>
              <a:rect l="l" t="t" r="r" b="b"/>
              <a:pathLst>
                <a:path w="999" h="3549" extrusionOk="0">
                  <a:moveTo>
                    <a:pt x="128" y="1"/>
                  </a:moveTo>
                  <a:cubicBezTo>
                    <a:pt x="65" y="1"/>
                    <a:pt x="0" y="52"/>
                    <a:pt x="22" y="125"/>
                  </a:cubicBezTo>
                  <a:cubicBezTo>
                    <a:pt x="272" y="1197"/>
                    <a:pt x="332" y="2518"/>
                    <a:pt x="832" y="3507"/>
                  </a:cubicBezTo>
                  <a:cubicBezTo>
                    <a:pt x="851" y="3535"/>
                    <a:pt x="881" y="3548"/>
                    <a:pt x="910" y="3548"/>
                  </a:cubicBezTo>
                  <a:cubicBezTo>
                    <a:pt x="955" y="3548"/>
                    <a:pt x="999" y="3517"/>
                    <a:pt x="999" y="3459"/>
                  </a:cubicBezTo>
                  <a:cubicBezTo>
                    <a:pt x="975" y="2923"/>
                    <a:pt x="796" y="2399"/>
                    <a:pt x="677" y="1899"/>
                  </a:cubicBezTo>
                  <a:cubicBezTo>
                    <a:pt x="522" y="1280"/>
                    <a:pt x="391" y="673"/>
                    <a:pt x="225" y="66"/>
                  </a:cubicBezTo>
                  <a:cubicBezTo>
                    <a:pt x="206" y="20"/>
                    <a:pt x="167"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58"/>
            <p:cNvSpPr/>
            <p:nvPr/>
          </p:nvSpPr>
          <p:spPr>
            <a:xfrm>
              <a:off x="3399050" y="1655150"/>
              <a:ext cx="44550" cy="14825"/>
            </a:xfrm>
            <a:custGeom>
              <a:avLst/>
              <a:gdLst/>
              <a:ahLst/>
              <a:cxnLst/>
              <a:rect l="l" t="t" r="r" b="b"/>
              <a:pathLst>
                <a:path w="1782" h="593" extrusionOk="0">
                  <a:moveTo>
                    <a:pt x="1347" y="1"/>
                  </a:moveTo>
                  <a:cubicBezTo>
                    <a:pt x="854" y="1"/>
                    <a:pt x="361" y="143"/>
                    <a:pt x="19" y="522"/>
                  </a:cubicBezTo>
                  <a:cubicBezTo>
                    <a:pt x="1" y="550"/>
                    <a:pt x="26" y="593"/>
                    <a:pt x="49" y="593"/>
                  </a:cubicBezTo>
                  <a:cubicBezTo>
                    <a:pt x="55" y="593"/>
                    <a:pt x="62" y="589"/>
                    <a:pt x="67" y="582"/>
                  </a:cubicBezTo>
                  <a:cubicBezTo>
                    <a:pt x="329" y="415"/>
                    <a:pt x="555" y="260"/>
                    <a:pt x="865" y="165"/>
                  </a:cubicBezTo>
                  <a:cubicBezTo>
                    <a:pt x="1125" y="92"/>
                    <a:pt x="1386" y="56"/>
                    <a:pt x="1646" y="56"/>
                  </a:cubicBezTo>
                  <a:cubicBezTo>
                    <a:pt x="1683" y="56"/>
                    <a:pt x="1720" y="56"/>
                    <a:pt x="1758" y="58"/>
                  </a:cubicBezTo>
                  <a:cubicBezTo>
                    <a:pt x="1781" y="46"/>
                    <a:pt x="1781" y="34"/>
                    <a:pt x="1770" y="34"/>
                  </a:cubicBezTo>
                  <a:cubicBezTo>
                    <a:pt x="1631" y="13"/>
                    <a:pt x="1489" y="1"/>
                    <a:pt x="13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58"/>
            <p:cNvSpPr/>
            <p:nvPr/>
          </p:nvSpPr>
          <p:spPr>
            <a:xfrm>
              <a:off x="3332550" y="1685350"/>
              <a:ext cx="42475" cy="92200"/>
            </a:xfrm>
            <a:custGeom>
              <a:avLst/>
              <a:gdLst/>
              <a:ahLst/>
              <a:cxnLst/>
              <a:rect l="l" t="t" r="r" b="b"/>
              <a:pathLst>
                <a:path w="1699" h="3688" extrusionOk="0">
                  <a:moveTo>
                    <a:pt x="1625" y="1"/>
                  </a:moveTo>
                  <a:cubicBezTo>
                    <a:pt x="1608" y="1"/>
                    <a:pt x="1592" y="9"/>
                    <a:pt x="1584" y="29"/>
                  </a:cubicBezTo>
                  <a:cubicBezTo>
                    <a:pt x="1048" y="1195"/>
                    <a:pt x="0" y="2303"/>
                    <a:pt x="0" y="3636"/>
                  </a:cubicBezTo>
                  <a:cubicBezTo>
                    <a:pt x="0" y="3669"/>
                    <a:pt x="29" y="3687"/>
                    <a:pt x="57" y="3687"/>
                  </a:cubicBezTo>
                  <a:cubicBezTo>
                    <a:pt x="80" y="3687"/>
                    <a:pt x="102" y="3675"/>
                    <a:pt x="108" y="3648"/>
                  </a:cubicBezTo>
                  <a:cubicBezTo>
                    <a:pt x="298" y="2910"/>
                    <a:pt x="512" y="2279"/>
                    <a:pt x="881" y="1612"/>
                  </a:cubicBezTo>
                  <a:cubicBezTo>
                    <a:pt x="1167" y="1100"/>
                    <a:pt x="1465" y="588"/>
                    <a:pt x="1691" y="64"/>
                  </a:cubicBezTo>
                  <a:cubicBezTo>
                    <a:pt x="1699" y="33"/>
                    <a:pt x="1659" y="1"/>
                    <a:pt x="1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58"/>
            <p:cNvSpPr/>
            <p:nvPr/>
          </p:nvSpPr>
          <p:spPr>
            <a:xfrm>
              <a:off x="3326000" y="1852525"/>
              <a:ext cx="22350" cy="115425"/>
            </a:xfrm>
            <a:custGeom>
              <a:avLst/>
              <a:gdLst/>
              <a:ahLst/>
              <a:cxnLst/>
              <a:rect l="l" t="t" r="r" b="b"/>
              <a:pathLst>
                <a:path w="894" h="4617" extrusionOk="0">
                  <a:moveTo>
                    <a:pt x="380" y="0"/>
                  </a:moveTo>
                  <a:cubicBezTo>
                    <a:pt x="340" y="0"/>
                    <a:pt x="303" y="22"/>
                    <a:pt x="298" y="69"/>
                  </a:cubicBezTo>
                  <a:cubicBezTo>
                    <a:pt x="0" y="1450"/>
                    <a:pt x="203" y="3271"/>
                    <a:pt x="762" y="4581"/>
                  </a:cubicBezTo>
                  <a:cubicBezTo>
                    <a:pt x="771" y="4606"/>
                    <a:pt x="789" y="4616"/>
                    <a:pt x="810" y="4616"/>
                  </a:cubicBezTo>
                  <a:cubicBezTo>
                    <a:pt x="848" y="4616"/>
                    <a:pt x="893" y="4580"/>
                    <a:pt x="893" y="4533"/>
                  </a:cubicBezTo>
                  <a:cubicBezTo>
                    <a:pt x="893" y="3867"/>
                    <a:pt x="667" y="3212"/>
                    <a:pt x="560" y="2545"/>
                  </a:cubicBezTo>
                  <a:cubicBezTo>
                    <a:pt x="429" y="1724"/>
                    <a:pt x="381" y="914"/>
                    <a:pt x="489" y="104"/>
                  </a:cubicBezTo>
                  <a:cubicBezTo>
                    <a:pt x="489" y="37"/>
                    <a:pt x="432" y="0"/>
                    <a:pt x="3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58"/>
            <p:cNvSpPr/>
            <p:nvPr/>
          </p:nvSpPr>
          <p:spPr>
            <a:xfrm>
              <a:off x="3389800" y="1681850"/>
              <a:ext cx="70650" cy="63225"/>
            </a:xfrm>
            <a:custGeom>
              <a:avLst/>
              <a:gdLst/>
              <a:ahLst/>
              <a:cxnLst/>
              <a:rect l="l" t="t" r="r" b="b"/>
              <a:pathLst>
                <a:path w="2826" h="2529" extrusionOk="0">
                  <a:moveTo>
                    <a:pt x="2771" y="1"/>
                  </a:moveTo>
                  <a:cubicBezTo>
                    <a:pt x="2767" y="1"/>
                    <a:pt x="2763" y="1"/>
                    <a:pt x="2759" y="2"/>
                  </a:cubicBezTo>
                  <a:cubicBezTo>
                    <a:pt x="1485" y="240"/>
                    <a:pt x="449" y="1276"/>
                    <a:pt x="8" y="2478"/>
                  </a:cubicBezTo>
                  <a:cubicBezTo>
                    <a:pt x="1" y="2508"/>
                    <a:pt x="21" y="2528"/>
                    <a:pt x="43" y="2528"/>
                  </a:cubicBezTo>
                  <a:cubicBezTo>
                    <a:pt x="56" y="2528"/>
                    <a:pt x="71" y="2520"/>
                    <a:pt x="80" y="2502"/>
                  </a:cubicBezTo>
                  <a:cubicBezTo>
                    <a:pt x="616" y="1407"/>
                    <a:pt x="1639" y="526"/>
                    <a:pt x="2771" y="97"/>
                  </a:cubicBezTo>
                  <a:cubicBezTo>
                    <a:pt x="2826" y="64"/>
                    <a:pt x="2820" y="1"/>
                    <a:pt x="27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58"/>
            <p:cNvSpPr/>
            <p:nvPr/>
          </p:nvSpPr>
          <p:spPr>
            <a:xfrm>
              <a:off x="3362900" y="1790625"/>
              <a:ext cx="22750" cy="161975"/>
            </a:xfrm>
            <a:custGeom>
              <a:avLst/>
              <a:gdLst/>
              <a:ahLst/>
              <a:cxnLst/>
              <a:rect l="l" t="t" r="r" b="b"/>
              <a:pathLst>
                <a:path w="910" h="6479" extrusionOk="0">
                  <a:moveTo>
                    <a:pt x="627" y="0"/>
                  </a:moveTo>
                  <a:cubicBezTo>
                    <a:pt x="608" y="0"/>
                    <a:pt x="588" y="10"/>
                    <a:pt x="572" y="32"/>
                  </a:cubicBezTo>
                  <a:cubicBezTo>
                    <a:pt x="1" y="973"/>
                    <a:pt x="1" y="2199"/>
                    <a:pt x="37" y="3271"/>
                  </a:cubicBezTo>
                  <a:cubicBezTo>
                    <a:pt x="84" y="4271"/>
                    <a:pt x="191" y="5628"/>
                    <a:pt x="799" y="6462"/>
                  </a:cubicBezTo>
                  <a:cubicBezTo>
                    <a:pt x="810" y="6473"/>
                    <a:pt x="826" y="6479"/>
                    <a:pt x="842" y="6479"/>
                  </a:cubicBezTo>
                  <a:cubicBezTo>
                    <a:pt x="877" y="6479"/>
                    <a:pt x="910" y="6455"/>
                    <a:pt x="894" y="6414"/>
                  </a:cubicBezTo>
                  <a:cubicBezTo>
                    <a:pt x="549" y="5414"/>
                    <a:pt x="382" y="4438"/>
                    <a:pt x="310" y="3366"/>
                  </a:cubicBezTo>
                  <a:cubicBezTo>
                    <a:pt x="251" y="2306"/>
                    <a:pt x="239" y="1068"/>
                    <a:pt x="679" y="92"/>
                  </a:cubicBezTo>
                  <a:cubicBezTo>
                    <a:pt x="704" y="43"/>
                    <a:pt x="667" y="0"/>
                    <a:pt x="6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58"/>
            <p:cNvSpPr/>
            <p:nvPr/>
          </p:nvSpPr>
          <p:spPr>
            <a:xfrm>
              <a:off x="3403400" y="1720200"/>
              <a:ext cx="68750" cy="228175"/>
            </a:xfrm>
            <a:custGeom>
              <a:avLst/>
              <a:gdLst/>
              <a:ahLst/>
              <a:cxnLst/>
              <a:rect l="l" t="t" r="r" b="b"/>
              <a:pathLst>
                <a:path w="2750" h="9127" extrusionOk="0">
                  <a:moveTo>
                    <a:pt x="2738" y="1"/>
                  </a:moveTo>
                  <a:cubicBezTo>
                    <a:pt x="2735" y="1"/>
                    <a:pt x="2731" y="1"/>
                    <a:pt x="2727" y="4"/>
                  </a:cubicBezTo>
                  <a:cubicBezTo>
                    <a:pt x="964" y="242"/>
                    <a:pt x="369" y="2278"/>
                    <a:pt x="143" y="3766"/>
                  </a:cubicBezTo>
                  <a:cubicBezTo>
                    <a:pt x="0" y="4766"/>
                    <a:pt x="0" y="5778"/>
                    <a:pt x="60" y="6778"/>
                  </a:cubicBezTo>
                  <a:cubicBezTo>
                    <a:pt x="107" y="7398"/>
                    <a:pt x="60" y="8552"/>
                    <a:pt x="429" y="9088"/>
                  </a:cubicBezTo>
                  <a:cubicBezTo>
                    <a:pt x="451" y="9115"/>
                    <a:pt x="478" y="9127"/>
                    <a:pt x="504" y="9127"/>
                  </a:cubicBezTo>
                  <a:cubicBezTo>
                    <a:pt x="548" y="9127"/>
                    <a:pt x="588" y="9093"/>
                    <a:pt x="595" y="9041"/>
                  </a:cubicBezTo>
                  <a:cubicBezTo>
                    <a:pt x="619" y="8767"/>
                    <a:pt x="500" y="8469"/>
                    <a:pt x="476" y="8207"/>
                  </a:cubicBezTo>
                  <a:cubicBezTo>
                    <a:pt x="417" y="7802"/>
                    <a:pt x="357" y="7409"/>
                    <a:pt x="322" y="7017"/>
                  </a:cubicBezTo>
                  <a:cubicBezTo>
                    <a:pt x="250" y="6100"/>
                    <a:pt x="250" y="5195"/>
                    <a:pt x="322" y="4290"/>
                  </a:cubicBezTo>
                  <a:cubicBezTo>
                    <a:pt x="476" y="2695"/>
                    <a:pt x="845" y="420"/>
                    <a:pt x="2739" y="28"/>
                  </a:cubicBezTo>
                  <a:cubicBezTo>
                    <a:pt x="2748" y="18"/>
                    <a:pt x="2750"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58"/>
            <p:cNvSpPr/>
            <p:nvPr/>
          </p:nvSpPr>
          <p:spPr>
            <a:xfrm>
              <a:off x="3429875" y="1768150"/>
              <a:ext cx="58975" cy="146450"/>
            </a:xfrm>
            <a:custGeom>
              <a:avLst/>
              <a:gdLst/>
              <a:ahLst/>
              <a:cxnLst/>
              <a:rect l="l" t="t" r="r" b="b"/>
              <a:pathLst>
                <a:path w="2359" h="5858" extrusionOk="0">
                  <a:moveTo>
                    <a:pt x="2313" y="0"/>
                  </a:moveTo>
                  <a:cubicBezTo>
                    <a:pt x="2308" y="0"/>
                    <a:pt x="2304" y="1"/>
                    <a:pt x="2299" y="3"/>
                  </a:cubicBezTo>
                  <a:cubicBezTo>
                    <a:pt x="1406" y="634"/>
                    <a:pt x="858" y="1586"/>
                    <a:pt x="548" y="2610"/>
                  </a:cubicBezTo>
                  <a:cubicBezTo>
                    <a:pt x="275" y="3491"/>
                    <a:pt x="1" y="5003"/>
                    <a:pt x="596" y="5813"/>
                  </a:cubicBezTo>
                  <a:cubicBezTo>
                    <a:pt x="621" y="5843"/>
                    <a:pt x="658" y="5858"/>
                    <a:pt x="693" y="5858"/>
                  </a:cubicBezTo>
                  <a:cubicBezTo>
                    <a:pt x="742" y="5858"/>
                    <a:pt x="787" y="5828"/>
                    <a:pt x="787" y="5765"/>
                  </a:cubicBezTo>
                  <a:cubicBezTo>
                    <a:pt x="787" y="5337"/>
                    <a:pt x="632" y="4920"/>
                    <a:pt x="620" y="4468"/>
                  </a:cubicBezTo>
                  <a:cubicBezTo>
                    <a:pt x="608" y="3908"/>
                    <a:pt x="679" y="3336"/>
                    <a:pt x="822" y="2789"/>
                  </a:cubicBezTo>
                  <a:cubicBezTo>
                    <a:pt x="1084" y="1765"/>
                    <a:pt x="1584" y="777"/>
                    <a:pt x="2358" y="50"/>
                  </a:cubicBezTo>
                  <a:cubicBezTo>
                    <a:pt x="2358" y="30"/>
                    <a:pt x="2340" y="0"/>
                    <a:pt x="23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58"/>
            <p:cNvSpPr/>
            <p:nvPr/>
          </p:nvSpPr>
          <p:spPr>
            <a:xfrm>
              <a:off x="3439500" y="1878300"/>
              <a:ext cx="10350" cy="41125"/>
            </a:xfrm>
            <a:custGeom>
              <a:avLst/>
              <a:gdLst/>
              <a:ahLst/>
              <a:cxnLst/>
              <a:rect l="l" t="t" r="r" b="b"/>
              <a:pathLst>
                <a:path w="414" h="1645" extrusionOk="0">
                  <a:moveTo>
                    <a:pt x="215" y="0"/>
                  </a:moveTo>
                  <a:cubicBezTo>
                    <a:pt x="182" y="0"/>
                    <a:pt x="152" y="21"/>
                    <a:pt x="152" y="62"/>
                  </a:cubicBezTo>
                  <a:cubicBezTo>
                    <a:pt x="152" y="300"/>
                    <a:pt x="163" y="526"/>
                    <a:pt x="152" y="764"/>
                  </a:cubicBezTo>
                  <a:cubicBezTo>
                    <a:pt x="128" y="1038"/>
                    <a:pt x="56" y="1288"/>
                    <a:pt x="9" y="1550"/>
                  </a:cubicBezTo>
                  <a:cubicBezTo>
                    <a:pt x="1" y="1605"/>
                    <a:pt x="45" y="1644"/>
                    <a:pt x="89" y="1644"/>
                  </a:cubicBezTo>
                  <a:cubicBezTo>
                    <a:pt x="112" y="1644"/>
                    <a:pt x="135" y="1634"/>
                    <a:pt x="152" y="1609"/>
                  </a:cubicBezTo>
                  <a:cubicBezTo>
                    <a:pt x="413" y="1169"/>
                    <a:pt x="306" y="573"/>
                    <a:pt x="294" y="73"/>
                  </a:cubicBezTo>
                  <a:cubicBezTo>
                    <a:pt x="288" y="24"/>
                    <a:pt x="250" y="0"/>
                    <a:pt x="2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58"/>
            <p:cNvSpPr/>
            <p:nvPr/>
          </p:nvSpPr>
          <p:spPr>
            <a:xfrm>
              <a:off x="3187600" y="1891350"/>
              <a:ext cx="9550" cy="56125"/>
            </a:xfrm>
            <a:custGeom>
              <a:avLst/>
              <a:gdLst/>
              <a:ahLst/>
              <a:cxnLst/>
              <a:rect l="l" t="t" r="r" b="b"/>
              <a:pathLst>
                <a:path w="382" h="2245" extrusionOk="0">
                  <a:moveTo>
                    <a:pt x="185" y="0"/>
                  </a:moveTo>
                  <a:cubicBezTo>
                    <a:pt x="162" y="0"/>
                    <a:pt x="143" y="13"/>
                    <a:pt x="143" y="40"/>
                  </a:cubicBezTo>
                  <a:cubicBezTo>
                    <a:pt x="48" y="718"/>
                    <a:pt x="0" y="1564"/>
                    <a:pt x="298" y="2218"/>
                  </a:cubicBezTo>
                  <a:cubicBezTo>
                    <a:pt x="302" y="2237"/>
                    <a:pt x="315" y="2244"/>
                    <a:pt x="330" y="2244"/>
                  </a:cubicBezTo>
                  <a:cubicBezTo>
                    <a:pt x="354" y="2244"/>
                    <a:pt x="381" y="2224"/>
                    <a:pt x="381" y="2195"/>
                  </a:cubicBezTo>
                  <a:cubicBezTo>
                    <a:pt x="357" y="1837"/>
                    <a:pt x="298" y="1480"/>
                    <a:pt x="286" y="1123"/>
                  </a:cubicBezTo>
                  <a:cubicBezTo>
                    <a:pt x="262" y="766"/>
                    <a:pt x="298" y="409"/>
                    <a:pt x="250" y="51"/>
                  </a:cubicBezTo>
                  <a:cubicBezTo>
                    <a:pt x="244" y="19"/>
                    <a:pt x="21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58"/>
            <p:cNvSpPr/>
            <p:nvPr/>
          </p:nvSpPr>
          <p:spPr>
            <a:xfrm>
              <a:off x="3202475" y="1958025"/>
              <a:ext cx="1500" cy="8075"/>
            </a:xfrm>
            <a:custGeom>
              <a:avLst/>
              <a:gdLst/>
              <a:ahLst/>
              <a:cxnLst/>
              <a:rect l="l" t="t" r="r" b="b"/>
              <a:pathLst>
                <a:path w="60" h="323" extrusionOk="0">
                  <a:moveTo>
                    <a:pt x="30" y="1"/>
                  </a:moveTo>
                  <a:cubicBezTo>
                    <a:pt x="15" y="1"/>
                    <a:pt x="0" y="10"/>
                    <a:pt x="0" y="28"/>
                  </a:cubicBezTo>
                  <a:cubicBezTo>
                    <a:pt x="0" y="123"/>
                    <a:pt x="0" y="230"/>
                    <a:pt x="12" y="313"/>
                  </a:cubicBezTo>
                  <a:cubicBezTo>
                    <a:pt x="12" y="319"/>
                    <a:pt x="21" y="322"/>
                    <a:pt x="30" y="322"/>
                  </a:cubicBezTo>
                  <a:cubicBezTo>
                    <a:pt x="39" y="322"/>
                    <a:pt x="48" y="319"/>
                    <a:pt x="48" y="313"/>
                  </a:cubicBezTo>
                  <a:cubicBezTo>
                    <a:pt x="48" y="218"/>
                    <a:pt x="48" y="123"/>
                    <a:pt x="60" y="28"/>
                  </a:cubicBezTo>
                  <a:cubicBezTo>
                    <a:pt x="60" y="10"/>
                    <a:pt x="45"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58"/>
            <p:cNvSpPr/>
            <p:nvPr/>
          </p:nvSpPr>
          <p:spPr>
            <a:xfrm>
              <a:off x="3207375" y="1981175"/>
              <a:ext cx="27575" cy="53950"/>
            </a:xfrm>
            <a:custGeom>
              <a:avLst/>
              <a:gdLst/>
              <a:ahLst/>
              <a:cxnLst/>
              <a:rect l="l" t="t" r="r" b="b"/>
              <a:pathLst>
                <a:path w="1103" h="2158" extrusionOk="0">
                  <a:moveTo>
                    <a:pt x="42" y="0"/>
                  </a:moveTo>
                  <a:cubicBezTo>
                    <a:pt x="20" y="0"/>
                    <a:pt x="0" y="16"/>
                    <a:pt x="7" y="42"/>
                  </a:cubicBezTo>
                  <a:cubicBezTo>
                    <a:pt x="150" y="411"/>
                    <a:pt x="304" y="769"/>
                    <a:pt x="459" y="1126"/>
                  </a:cubicBezTo>
                  <a:cubicBezTo>
                    <a:pt x="602" y="1471"/>
                    <a:pt x="769" y="1876"/>
                    <a:pt x="1007" y="2138"/>
                  </a:cubicBezTo>
                  <a:cubicBezTo>
                    <a:pt x="1018" y="2152"/>
                    <a:pt x="1031" y="2158"/>
                    <a:pt x="1043" y="2158"/>
                  </a:cubicBezTo>
                  <a:cubicBezTo>
                    <a:pt x="1073" y="2158"/>
                    <a:pt x="1102" y="2127"/>
                    <a:pt x="1102" y="2102"/>
                  </a:cubicBezTo>
                  <a:cubicBezTo>
                    <a:pt x="1019" y="1769"/>
                    <a:pt x="816" y="1471"/>
                    <a:pt x="650" y="1185"/>
                  </a:cubicBezTo>
                  <a:cubicBezTo>
                    <a:pt x="423" y="804"/>
                    <a:pt x="233" y="447"/>
                    <a:pt x="90" y="30"/>
                  </a:cubicBezTo>
                  <a:cubicBezTo>
                    <a:pt x="80" y="9"/>
                    <a:pt x="60"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58"/>
            <p:cNvSpPr/>
            <p:nvPr/>
          </p:nvSpPr>
          <p:spPr>
            <a:xfrm>
              <a:off x="3185375" y="1995475"/>
              <a:ext cx="31900" cy="73350"/>
            </a:xfrm>
            <a:custGeom>
              <a:avLst/>
              <a:gdLst/>
              <a:ahLst/>
              <a:cxnLst/>
              <a:rect l="l" t="t" r="r" b="b"/>
              <a:pathLst>
                <a:path w="1276" h="2934" extrusionOk="0">
                  <a:moveTo>
                    <a:pt x="143" y="1"/>
                  </a:moveTo>
                  <a:cubicBezTo>
                    <a:pt x="71" y="1"/>
                    <a:pt x="0" y="52"/>
                    <a:pt x="30" y="125"/>
                  </a:cubicBezTo>
                  <a:cubicBezTo>
                    <a:pt x="399" y="1054"/>
                    <a:pt x="732" y="2018"/>
                    <a:pt x="1173" y="2911"/>
                  </a:cubicBezTo>
                  <a:cubicBezTo>
                    <a:pt x="1184" y="2927"/>
                    <a:pt x="1200" y="2934"/>
                    <a:pt x="1216" y="2934"/>
                  </a:cubicBezTo>
                  <a:cubicBezTo>
                    <a:pt x="1247" y="2934"/>
                    <a:pt x="1276" y="2907"/>
                    <a:pt x="1268" y="2875"/>
                  </a:cubicBezTo>
                  <a:cubicBezTo>
                    <a:pt x="994" y="1923"/>
                    <a:pt x="589" y="1006"/>
                    <a:pt x="256" y="66"/>
                  </a:cubicBezTo>
                  <a:cubicBezTo>
                    <a:pt x="233" y="20"/>
                    <a:pt x="188" y="1"/>
                    <a:pt x="1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58"/>
            <p:cNvSpPr/>
            <p:nvPr/>
          </p:nvSpPr>
          <p:spPr>
            <a:xfrm>
              <a:off x="3266525" y="2015100"/>
              <a:ext cx="18300" cy="29075"/>
            </a:xfrm>
            <a:custGeom>
              <a:avLst/>
              <a:gdLst/>
              <a:ahLst/>
              <a:cxnLst/>
              <a:rect l="l" t="t" r="r" b="b"/>
              <a:pathLst>
                <a:path w="732" h="1163" extrusionOk="0">
                  <a:moveTo>
                    <a:pt x="48" y="0"/>
                  </a:moveTo>
                  <a:cubicBezTo>
                    <a:pt x="30" y="0"/>
                    <a:pt x="0" y="35"/>
                    <a:pt x="10" y="54"/>
                  </a:cubicBezTo>
                  <a:cubicBezTo>
                    <a:pt x="117" y="221"/>
                    <a:pt x="236" y="376"/>
                    <a:pt x="320" y="555"/>
                  </a:cubicBezTo>
                  <a:cubicBezTo>
                    <a:pt x="427" y="757"/>
                    <a:pt x="522" y="959"/>
                    <a:pt x="641" y="1138"/>
                  </a:cubicBezTo>
                  <a:cubicBezTo>
                    <a:pt x="652" y="1154"/>
                    <a:pt x="671" y="1162"/>
                    <a:pt x="689" y="1162"/>
                  </a:cubicBezTo>
                  <a:cubicBezTo>
                    <a:pt x="711" y="1162"/>
                    <a:pt x="731" y="1148"/>
                    <a:pt x="724" y="1114"/>
                  </a:cubicBezTo>
                  <a:cubicBezTo>
                    <a:pt x="701" y="674"/>
                    <a:pt x="320" y="316"/>
                    <a:pt x="58" y="7"/>
                  </a:cubicBezTo>
                  <a:cubicBezTo>
                    <a:pt x="55" y="2"/>
                    <a:pt x="5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58"/>
            <p:cNvSpPr/>
            <p:nvPr/>
          </p:nvSpPr>
          <p:spPr>
            <a:xfrm>
              <a:off x="3336600" y="2021175"/>
              <a:ext cx="10400" cy="11300"/>
            </a:xfrm>
            <a:custGeom>
              <a:avLst/>
              <a:gdLst/>
              <a:ahLst/>
              <a:cxnLst/>
              <a:rect l="l" t="t" r="r" b="b"/>
              <a:pathLst>
                <a:path w="416" h="452" extrusionOk="0">
                  <a:moveTo>
                    <a:pt x="102" y="1"/>
                  </a:moveTo>
                  <a:cubicBezTo>
                    <a:pt x="49" y="1"/>
                    <a:pt x="1" y="76"/>
                    <a:pt x="53" y="145"/>
                  </a:cubicBezTo>
                  <a:cubicBezTo>
                    <a:pt x="124" y="228"/>
                    <a:pt x="172" y="335"/>
                    <a:pt x="243" y="419"/>
                  </a:cubicBezTo>
                  <a:cubicBezTo>
                    <a:pt x="261" y="442"/>
                    <a:pt x="281" y="452"/>
                    <a:pt x="301" y="452"/>
                  </a:cubicBezTo>
                  <a:cubicBezTo>
                    <a:pt x="362" y="452"/>
                    <a:pt x="416" y="362"/>
                    <a:pt x="362" y="300"/>
                  </a:cubicBezTo>
                  <a:cubicBezTo>
                    <a:pt x="291" y="216"/>
                    <a:pt x="243" y="109"/>
                    <a:pt x="160" y="38"/>
                  </a:cubicBezTo>
                  <a:cubicBezTo>
                    <a:pt x="143" y="11"/>
                    <a:pt x="123"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58"/>
            <p:cNvSpPr/>
            <p:nvPr/>
          </p:nvSpPr>
          <p:spPr>
            <a:xfrm>
              <a:off x="3337750" y="2018975"/>
              <a:ext cx="29950" cy="20250"/>
            </a:xfrm>
            <a:custGeom>
              <a:avLst/>
              <a:gdLst/>
              <a:ahLst/>
              <a:cxnLst/>
              <a:rect l="l" t="t" r="r" b="b"/>
              <a:pathLst>
                <a:path w="1198" h="810" extrusionOk="0">
                  <a:moveTo>
                    <a:pt x="500" y="0"/>
                  </a:moveTo>
                  <a:cubicBezTo>
                    <a:pt x="345" y="0"/>
                    <a:pt x="186" y="64"/>
                    <a:pt x="54" y="138"/>
                  </a:cubicBezTo>
                  <a:cubicBezTo>
                    <a:pt x="0" y="148"/>
                    <a:pt x="25" y="199"/>
                    <a:pt x="66" y="199"/>
                  </a:cubicBezTo>
                  <a:cubicBezTo>
                    <a:pt x="70" y="199"/>
                    <a:pt x="74" y="198"/>
                    <a:pt x="78" y="197"/>
                  </a:cubicBezTo>
                  <a:cubicBezTo>
                    <a:pt x="194" y="146"/>
                    <a:pt x="324" y="101"/>
                    <a:pt x="447" y="101"/>
                  </a:cubicBezTo>
                  <a:cubicBezTo>
                    <a:pt x="551" y="101"/>
                    <a:pt x="651" y="133"/>
                    <a:pt x="733" y="221"/>
                  </a:cubicBezTo>
                  <a:cubicBezTo>
                    <a:pt x="864" y="388"/>
                    <a:pt x="781" y="661"/>
                    <a:pt x="947" y="792"/>
                  </a:cubicBezTo>
                  <a:cubicBezTo>
                    <a:pt x="963" y="803"/>
                    <a:pt x="982" y="809"/>
                    <a:pt x="1001" y="809"/>
                  </a:cubicBezTo>
                  <a:cubicBezTo>
                    <a:pt x="1023" y="809"/>
                    <a:pt x="1047" y="800"/>
                    <a:pt x="1066" y="781"/>
                  </a:cubicBezTo>
                  <a:cubicBezTo>
                    <a:pt x="1197" y="578"/>
                    <a:pt x="947" y="209"/>
                    <a:pt x="781" y="90"/>
                  </a:cubicBezTo>
                  <a:cubicBezTo>
                    <a:pt x="693" y="26"/>
                    <a:pt x="597" y="0"/>
                    <a:pt x="5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58"/>
            <p:cNvSpPr/>
            <p:nvPr/>
          </p:nvSpPr>
          <p:spPr>
            <a:xfrm>
              <a:off x="3199550" y="1564200"/>
              <a:ext cx="130950" cy="62225"/>
            </a:xfrm>
            <a:custGeom>
              <a:avLst/>
              <a:gdLst/>
              <a:ahLst/>
              <a:cxnLst/>
              <a:rect l="l" t="t" r="r" b="b"/>
              <a:pathLst>
                <a:path w="5238" h="2489" extrusionOk="0">
                  <a:moveTo>
                    <a:pt x="4290" y="1"/>
                  </a:moveTo>
                  <a:cubicBezTo>
                    <a:pt x="2604" y="1"/>
                    <a:pt x="538" y="850"/>
                    <a:pt x="10" y="2422"/>
                  </a:cubicBezTo>
                  <a:cubicBezTo>
                    <a:pt x="1" y="2459"/>
                    <a:pt x="35" y="2489"/>
                    <a:pt x="62" y="2489"/>
                  </a:cubicBezTo>
                  <a:cubicBezTo>
                    <a:pt x="69" y="2489"/>
                    <a:pt x="76" y="2487"/>
                    <a:pt x="82" y="2481"/>
                  </a:cubicBezTo>
                  <a:cubicBezTo>
                    <a:pt x="903" y="1850"/>
                    <a:pt x="1379" y="1053"/>
                    <a:pt x="2391" y="660"/>
                  </a:cubicBezTo>
                  <a:cubicBezTo>
                    <a:pt x="3320" y="303"/>
                    <a:pt x="4285" y="362"/>
                    <a:pt x="5225" y="148"/>
                  </a:cubicBezTo>
                  <a:cubicBezTo>
                    <a:pt x="5237" y="124"/>
                    <a:pt x="5237" y="100"/>
                    <a:pt x="5225" y="100"/>
                  </a:cubicBezTo>
                  <a:cubicBezTo>
                    <a:pt x="4938" y="34"/>
                    <a:pt x="4621" y="1"/>
                    <a:pt x="42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58"/>
            <p:cNvSpPr/>
            <p:nvPr/>
          </p:nvSpPr>
          <p:spPr>
            <a:xfrm>
              <a:off x="3198300" y="1633375"/>
              <a:ext cx="2400" cy="1800"/>
            </a:xfrm>
            <a:custGeom>
              <a:avLst/>
              <a:gdLst/>
              <a:ahLst/>
              <a:cxnLst/>
              <a:rect l="l" t="t" r="r" b="b"/>
              <a:pathLst>
                <a:path w="96" h="72" extrusionOk="0">
                  <a:moveTo>
                    <a:pt x="48" y="0"/>
                  </a:moveTo>
                  <a:cubicBezTo>
                    <a:pt x="1" y="0"/>
                    <a:pt x="1"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58"/>
            <p:cNvSpPr/>
            <p:nvPr/>
          </p:nvSpPr>
          <p:spPr>
            <a:xfrm>
              <a:off x="3275225" y="1572075"/>
              <a:ext cx="86750" cy="14025"/>
            </a:xfrm>
            <a:custGeom>
              <a:avLst/>
              <a:gdLst/>
              <a:ahLst/>
              <a:cxnLst/>
              <a:rect l="l" t="t" r="r" b="b"/>
              <a:pathLst>
                <a:path w="3470" h="561" extrusionOk="0">
                  <a:moveTo>
                    <a:pt x="1904" y="1"/>
                  </a:moveTo>
                  <a:cubicBezTo>
                    <a:pt x="1262" y="1"/>
                    <a:pt x="619" y="148"/>
                    <a:pt x="67" y="440"/>
                  </a:cubicBezTo>
                  <a:cubicBezTo>
                    <a:pt x="0" y="485"/>
                    <a:pt x="37" y="560"/>
                    <a:pt x="91" y="560"/>
                  </a:cubicBezTo>
                  <a:cubicBezTo>
                    <a:pt x="95" y="560"/>
                    <a:pt x="99" y="560"/>
                    <a:pt x="103" y="559"/>
                  </a:cubicBezTo>
                  <a:cubicBezTo>
                    <a:pt x="908" y="407"/>
                    <a:pt x="1671" y="332"/>
                    <a:pt x="2456" y="332"/>
                  </a:cubicBezTo>
                  <a:cubicBezTo>
                    <a:pt x="2774" y="332"/>
                    <a:pt x="3095" y="345"/>
                    <a:pt x="3424" y="369"/>
                  </a:cubicBezTo>
                  <a:cubicBezTo>
                    <a:pt x="3428" y="370"/>
                    <a:pt x="3431" y="370"/>
                    <a:pt x="3434" y="370"/>
                  </a:cubicBezTo>
                  <a:cubicBezTo>
                    <a:pt x="3462" y="370"/>
                    <a:pt x="3470" y="320"/>
                    <a:pt x="3448" y="309"/>
                  </a:cubicBezTo>
                  <a:cubicBezTo>
                    <a:pt x="2972" y="103"/>
                    <a:pt x="2439" y="1"/>
                    <a:pt x="19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58"/>
            <p:cNvSpPr/>
            <p:nvPr/>
          </p:nvSpPr>
          <p:spPr>
            <a:xfrm>
              <a:off x="3202850" y="1598975"/>
              <a:ext cx="43175" cy="34125"/>
            </a:xfrm>
            <a:custGeom>
              <a:avLst/>
              <a:gdLst/>
              <a:ahLst/>
              <a:cxnLst/>
              <a:rect l="l" t="t" r="r" b="b"/>
              <a:pathLst>
                <a:path w="1727" h="1365" extrusionOk="0">
                  <a:moveTo>
                    <a:pt x="1646" y="0"/>
                  </a:moveTo>
                  <a:cubicBezTo>
                    <a:pt x="1637" y="0"/>
                    <a:pt x="1627" y="2"/>
                    <a:pt x="1617" y="7"/>
                  </a:cubicBezTo>
                  <a:cubicBezTo>
                    <a:pt x="997" y="197"/>
                    <a:pt x="247" y="638"/>
                    <a:pt x="9" y="1281"/>
                  </a:cubicBezTo>
                  <a:cubicBezTo>
                    <a:pt x="0" y="1326"/>
                    <a:pt x="32" y="1365"/>
                    <a:pt x="75" y="1365"/>
                  </a:cubicBezTo>
                  <a:cubicBezTo>
                    <a:pt x="88" y="1365"/>
                    <a:pt x="102" y="1361"/>
                    <a:pt x="116" y="1352"/>
                  </a:cubicBezTo>
                  <a:cubicBezTo>
                    <a:pt x="390" y="1198"/>
                    <a:pt x="581" y="936"/>
                    <a:pt x="807" y="733"/>
                  </a:cubicBezTo>
                  <a:cubicBezTo>
                    <a:pt x="1057" y="507"/>
                    <a:pt x="1366" y="281"/>
                    <a:pt x="1664" y="126"/>
                  </a:cubicBezTo>
                  <a:cubicBezTo>
                    <a:pt x="1726" y="95"/>
                    <a:pt x="1707" y="0"/>
                    <a:pt x="16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58"/>
            <p:cNvSpPr/>
            <p:nvPr/>
          </p:nvSpPr>
          <p:spPr>
            <a:xfrm>
              <a:off x="3244975" y="1584150"/>
              <a:ext cx="150100" cy="32200"/>
            </a:xfrm>
            <a:custGeom>
              <a:avLst/>
              <a:gdLst/>
              <a:ahLst/>
              <a:cxnLst/>
              <a:rect l="l" t="t" r="r" b="b"/>
              <a:pathLst>
                <a:path w="6004" h="1288" extrusionOk="0">
                  <a:moveTo>
                    <a:pt x="3860" y="0"/>
                  </a:moveTo>
                  <a:cubicBezTo>
                    <a:pt x="3507" y="0"/>
                    <a:pt x="3184" y="84"/>
                    <a:pt x="2813" y="148"/>
                  </a:cubicBezTo>
                  <a:cubicBezTo>
                    <a:pt x="1944" y="314"/>
                    <a:pt x="622" y="386"/>
                    <a:pt x="51" y="1148"/>
                  </a:cubicBezTo>
                  <a:cubicBezTo>
                    <a:pt x="1" y="1217"/>
                    <a:pt x="76" y="1287"/>
                    <a:pt x="151" y="1287"/>
                  </a:cubicBezTo>
                  <a:cubicBezTo>
                    <a:pt x="165" y="1287"/>
                    <a:pt x="180" y="1284"/>
                    <a:pt x="193" y="1279"/>
                  </a:cubicBezTo>
                  <a:cubicBezTo>
                    <a:pt x="1241" y="814"/>
                    <a:pt x="2194" y="374"/>
                    <a:pt x="3384" y="338"/>
                  </a:cubicBezTo>
                  <a:cubicBezTo>
                    <a:pt x="3393" y="338"/>
                    <a:pt x="3402" y="338"/>
                    <a:pt x="3411" y="338"/>
                  </a:cubicBezTo>
                  <a:cubicBezTo>
                    <a:pt x="4029" y="338"/>
                    <a:pt x="4681" y="629"/>
                    <a:pt x="5297" y="629"/>
                  </a:cubicBezTo>
                  <a:cubicBezTo>
                    <a:pt x="5540" y="629"/>
                    <a:pt x="5777" y="584"/>
                    <a:pt x="6004" y="457"/>
                  </a:cubicBezTo>
                  <a:cubicBezTo>
                    <a:pt x="6004" y="457"/>
                    <a:pt x="5992" y="421"/>
                    <a:pt x="5980" y="421"/>
                  </a:cubicBezTo>
                  <a:cubicBezTo>
                    <a:pt x="5949" y="423"/>
                    <a:pt x="5918" y="424"/>
                    <a:pt x="5887" y="424"/>
                  </a:cubicBezTo>
                  <a:cubicBezTo>
                    <a:pt x="5321" y="424"/>
                    <a:pt x="4748" y="130"/>
                    <a:pt x="4206" y="28"/>
                  </a:cubicBezTo>
                  <a:cubicBezTo>
                    <a:pt x="4086" y="8"/>
                    <a:pt x="3972" y="0"/>
                    <a:pt x="38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58"/>
            <p:cNvSpPr/>
            <p:nvPr/>
          </p:nvSpPr>
          <p:spPr>
            <a:xfrm>
              <a:off x="3342675" y="1601200"/>
              <a:ext cx="64900" cy="11950"/>
            </a:xfrm>
            <a:custGeom>
              <a:avLst/>
              <a:gdLst/>
              <a:ahLst/>
              <a:cxnLst/>
              <a:rect l="l" t="t" r="r" b="b"/>
              <a:pathLst>
                <a:path w="2596" h="478" extrusionOk="0">
                  <a:moveTo>
                    <a:pt x="1072" y="0"/>
                  </a:moveTo>
                  <a:cubicBezTo>
                    <a:pt x="737" y="0"/>
                    <a:pt x="389" y="78"/>
                    <a:pt x="60" y="156"/>
                  </a:cubicBezTo>
                  <a:cubicBezTo>
                    <a:pt x="0" y="168"/>
                    <a:pt x="12" y="239"/>
                    <a:pt x="60" y="251"/>
                  </a:cubicBezTo>
                  <a:cubicBezTo>
                    <a:pt x="152" y="285"/>
                    <a:pt x="237" y="298"/>
                    <a:pt x="321" y="298"/>
                  </a:cubicBezTo>
                  <a:cubicBezTo>
                    <a:pt x="442" y="298"/>
                    <a:pt x="562" y="272"/>
                    <a:pt x="703" y="251"/>
                  </a:cubicBezTo>
                  <a:cubicBezTo>
                    <a:pt x="840" y="233"/>
                    <a:pt x="965" y="225"/>
                    <a:pt x="1091" y="225"/>
                  </a:cubicBezTo>
                  <a:cubicBezTo>
                    <a:pt x="1218" y="225"/>
                    <a:pt x="1346" y="233"/>
                    <a:pt x="1488" y="251"/>
                  </a:cubicBezTo>
                  <a:cubicBezTo>
                    <a:pt x="1810" y="311"/>
                    <a:pt x="2143" y="430"/>
                    <a:pt x="2465" y="478"/>
                  </a:cubicBezTo>
                  <a:cubicBezTo>
                    <a:pt x="2560" y="478"/>
                    <a:pt x="2596" y="358"/>
                    <a:pt x="2512" y="347"/>
                  </a:cubicBezTo>
                  <a:cubicBezTo>
                    <a:pt x="2155" y="275"/>
                    <a:pt x="1810" y="108"/>
                    <a:pt x="1441" y="37"/>
                  </a:cubicBezTo>
                  <a:cubicBezTo>
                    <a:pt x="1321" y="11"/>
                    <a:pt x="1197" y="0"/>
                    <a:pt x="10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58"/>
            <p:cNvSpPr/>
            <p:nvPr/>
          </p:nvSpPr>
          <p:spPr>
            <a:xfrm>
              <a:off x="3294800" y="1610450"/>
              <a:ext cx="38950" cy="23575"/>
            </a:xfrm>
            <a:custGeom>
              <a:avLst/>
              <a:gdLst/>
              <a:ahLst/>
              <a:cxnLst/>
              <a:rect l="l" t="t" r="r" b="b"/>
              <a:pathLst>
                <a:path w="1558" h="943" extrusionOk="0">
                  <a:moveTo>
                    <a:pt x="1498" y="0"/>
                  </a:moveTo>
                  <a:cubicBezTo>
                    <a:pt x="1237" y="96"/>
                    <a:pt x="975" y="215"/>
                    <a:pt x="725" y="358"/>
                  </a:cubicBezTo>
                  <a:cubicBezTo>
                    <a:pt x="486" y="500"/>
                    <a:pt x="201" y="643"/>
                    <a:pt x="22" y="858"/>
                  </a:cubicBezTo>
                  <a:cubicBezTo>
                    <a:pt x="0" y="890"/>
                    <a:pt x="18" y="943"/>
                    <a:pt x="67" y="943"/>
                  </a:cubicBezTo>
                  <a:cubicBezTo>
                    <a:pt x="71" y="943"/>
                    <a:pt x="76" y="942"/>
                    <a:pt x="82" y="941"/>
                  </a:cubicBezTo>
                  <a:cubicBezTo>
                    <a:pt x="344" y="858"/>
                    <a:pt x="558" y="655"/>
                    <a:pt x="772" y="512"/>
                  </a:cubicBezTo>
                  <a:cubicBezTo>
                    <a:pt x="1010" y="346"/>
                    <a:pt x="1260" y="179"/>
                    <a:pt x="1534" y="48"/>
                  </a:cubicBezTo>
                  <a:cubicBezTo>
                    <a:pt x="1558" y="48"/>
                    <a:pt x="1534" y="0"/>
                    <a:pt x="14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58"/>
            <p:cNvSpPr/>
            <p:nvPr/>
          </p:nvSpPr>
          <p:spPr>
            <a:xfrm>
              <a:off x="3395650" y="1625650"/>
              <a:ext cx="34675" cy="6325"/>
            </a:xfrm>
            <a:custGeom>
              <a:avLst/>
              <a:gdLst/>
              <a:ahLst/>
              <a:cxnLst/>
              <a:rect l="l" t="t" r="r" b="b"/>
              <a:pathLst>
                <a:path w="1387" h="253" extrusionOk="0">
                  <a:moveTo>
                    <a:pt x="462" y="1"/>
                  </a:moveTo>
                  <a:cubicBezTo>
                    <a:pt x="318" y="1"/>
                    <a:pt x="175" y="11"/>
                    <a:pt x="36" y="35"/>
                  </a:cubicBezTo>
                  <a:cubicBezTo>
                    <a:pt x="1" y="35"/>
                    <a:pt x="1" y="107"/>
                    <a:pt x="36" y="107"/>
                  </a:cubicBezTo>
                  <a:cubicBezTo>
                    <a:pt x="441" y="190"/>
                    <a:pt x="858" y="142"/>
                    <a:pt x="1263" y="250"/>
                  </a:cubicBezTo>
                  <a:cubicBezTo>
                    <a:pt x="1271" y="252"/>
                    <a:pt x="1280" y="252"/>
                    <a:pt x="1287" y="252"/>
                  </a:cubicBezTo>
                  <a:cubicBezTo>
                    <a:pt x="1373" y="252"/>
                    <a:pt x="1387" y="140"/>
                    <a:pt x="1310" y="107"/>
                  </a:cubicBezTo>
                  <a:cubicBezTo>
                    <a:pt x="1040" y="43"/>
                    <a:pt x="749" y="1"/>
                    <a:pt x="4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58"/>
            <p:cNvSpPr/>
            <p:nvPr/>
          </p:nvSpPr>
          <p:spPr>
            <a:xfrm>
              <a:off x="3313325" y="1633950"/>
              <a:ext cx="57350" cy="44950"/>
            </a:xfrm>
            <a:custGeom>
              <a:avLst/>
              <a:gdLst/>
              <a:ahLst/>
              <a:cxnLst/>
              <a:rect l="l" t="t" r="r" b="b"/>
              <a:pathLst>
                <a:path w="2294" h="1798" extrusionOk="0">
                  <a:moveTo>
                    <a:pt x="2222" y="1"/>
                  </a:moveTo>
                  <a:cubicBezTo>
                    <a:pt x="1341" y="108"/>
                    <a:pt x="341" y="882"/>
                    <a:pt x="19" y="1715"/>
                  </a:cubicBezTo>
                  <a:cubicBezTo>
                    <a:pt x="1" y="1753"/>
                    <a:pt x="33" y="1798"/>
                    <a:pt x="71" y="1798"/>
                  </a:cubicBezTo>
                  <a:cubicBezTo>
                    <a:pt x="82" y="1798"/>
                    <a:pt x="92" y="1795"/>
                    <a:pt x="103" y="1787"/>
                  </a:cubicBezTo>
                  <a:cubicBezTo>
                    <a:pt x="436" y="1549"/>
                    <a:pt x="650" y="1192"/>
                    <a:pt x="948" y="906"/>
                  </a:cubicBezTo>
                  <a:cubicBezTo>
                    <a:pt x="1329" y="549"/>
                    <a:pt x="1758" y="311"/>
                    <a:pt x="2234" y="120"/>
                  </a:cubicBezTo>
                  <a:cubicBezTo>
                    <a:pt x="2293" y="96"/>
                    <a:pt x="2293" y="1"/>
                    <a:pt x="22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58"/>
            <p:cNvSpPr/>
            <p:nvPr/>
          </p:nvSpPr>
          <p:spPr>
            <a:xfrm>
              <a:off x="3387325" y="1616025"/>
              <a:ext cx="41100" cy="5275"/>
            </a:xfrm>
            <a:custGeom>
              <a:avLst/>
              <a:gdLst/>
              <a:ahLst/>
              <a:cxnLst/>
              <a:rect l="l" t="t" r="r" b="b"/>
              <a:pathLst>
                <a:path w="1644" h="211" extrusionOk="0">
                  <a:moveTo>
                    <a:pt x="497" y="1"/>
                  </a:moveTo>
                  <a:cubicBezTo>
                    <a:pt x="347" y="1"/>
                    <a:pt x="197" y="11"/>
                    <a:pt x="48" y="39"/>
                  </a:cubicBezTo>
                  <a:cubicBezTo>
                    <a:pt x="0" y="51"/>
                    <a:pt x="0" y="123"/>
                    <a:pt x="48" y="135"/>
                  </a:cubicBezTo>
                  <a:cubicBezTo>
                    <a:pt x="353" y="193"/>
                    <a:pt x="662" y="211"/>
                    <a:pt x="970" y="211"/>
                  </a:cubicBezTo>
                  <a:cubicBezTo>
                    <a:pt x="1168" y="211"/>
                    <a:pt x="1365" y="203"/>
                    <a:pt x="1560" y="194"/>
                  </a:cubicBezTo>
                  <a:cubicBezTo>
                    <a:pt x="1643" y="182"/>
                    <a:pt x="1643" y="99"/>
                    <a:pt x="1560" y="75"/>
                  </a:cubicBezTo>
                  <a:cubicBezTo>
                    <a:pt x="1209" y="58"/>
                    <a:pt x="852" y="1"/>
                    <a:pt x="4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58"/>
            <p:cNvSpPr/>
            <p:nvPr/>
          </p:nvSpPr>
          <p:spPr>
            <a:xfrm>
              <a:off x="3327275" y="1620750"/>
              <a:ext cx="40525" cy="21100"/>
            </a:xfrm>
            <a:custGeom>
              <a:avLst/>
              <a:gdLst/>
              <a:ahLst/>
              <a:cxnLst/>
              <a:rect l="l" t="t" r="r" b="b"/>
              <a:pathLst>
                <a:path w="1621" h="844" extrusionOk="0">
                  <a:moveTo>
                    <a:pt x="1542" y="1"/>
                  </a:moveTo>
                  <a:cubicBezTo>
                    <a:pt x="1535" y="1"/>
                    <a:pt x="1528" y="2"/>
                    <a:pt x="1521" y="5"/>
                  </a:cubicBezTo>
                  <a:cubicBezTo>
                    <a:pt x="1045" y="303"/>
                    <a:pt x="473" y="446"/>
                    <a:pt x="21" y="767"/>
                  </a:cubicBezTo>
                  <a:cubicBezTo>
                    <a:pt x="0" y="788"/>
                    <a:pt x="6" y="843"/>
                    <a:pt x="39" y="843"/>
                  </a:cubicBezTo>
                  <a:cubicBezTo>
                    <a:pt x="44" y="843"/>
                    <a:pt x="50" y="842"/>
                    <a:pt x="57" y="839"/>
                  </a:cubicBezTo>
                  <a:cubicBezTo>
                    <a:pt x="569" y="648"/>
                    <a:pt x="1104" y="398"/>
                    <a:pt x="1569" y="100"/>
                  </a:cubicBezTo>
                  <a:cubicBezTo>
                    <a:pt x="1621" y="69"/>
                    <a:pt x="1591" y="1"/>
                    <a:pt x="15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58"/>
            <p:cNvSpPr/>
            <p:nvPr/>
          </p:nvSpPr>
          <p:spPr>
            <a:xfrm>
              <a:off x="3264425" y="1599050"/>
              <a:ext cx="130525" cy="45975"/>
            </a:xfrm>
            <a:custGeom>
              <a:avLst/>
              <a:gdLst/>
              <a:ahLst/>
              <a:cxnLst/>
              <a:rect l="l" t="t" r="r" b="b"/>
              <a:pathLst>
                <a:path w="5221" h="1839" extrusionOk="0">
                  <a:moveTo>
                    <a:pt x="5149" y="1"/>
                  </a:moveTo>
                  <a:cubicBezTo>
                    <a:pt x="5143" y="1"/>
                    <a:pt x="5137" y="2"/>
                    <a:pt x="5130" y="4"/>
                  </a:cubicBezTo>
                  <a:cubicBezTo>
                    <a:pt x="4829" y="59"/>
                    <a:pt x="4528" y="68"/>
                    <a:pt x="4226" y="68"/>
                  </a:cubicBezTo>
                  <a:cubicBezTo>
                    <a:pt x="4067" y="68"/>
                    <a:pt x="3908" y="66"/>
                    <a:pt x="3749" y="66"/>
                  </a:cubicBezTo>
                  <a:cubicBezTo>
                    <a:pt x="3551" y="66"/>
                    <a:pt x="3353" y="70"/>
                    <a:pt x="3154" y="87"/>
                  </a:cubicBezTo>
                  <a:cubicBezTo>
                    <a:pt x="2713" y="135"/>
                    <a:pt x="2297" y="278"/>
                    <a:pt x="1892" y="444"/>
                  </a:cubicBezTo>
                  <a:cubicBezTo>
                    <a:pt x="1166" y="730"/>
                    <a:pt x="451" y="1040"/>
                    <a:pt x="35" y="1742"/>
                  </a:cubicBezTo>
                  <a:cubicBezTo>
                    <a:pt x="1" y="1793"/>
                    <a:pt x="39" y="1838"/>
                    <a:pt x="86" y="1838"/>
                  </a:cubicBezTo>
                  <a:cubicBezTo>
                    <a:pt x="105" y="1838"/>
                    <a:pt x="125" y="1831"/>
                    <a:pt x="142" y="1814"/>
                  </a:cubicBezTo>
                  <a:cubicBezTo>
                    <a:pt x="844" y="1230"/>
                    <a:pt x="1582" y="742"/>
                    <a:pt x="2452" y="444"/>
                  </a:cubicBezTo>
                  <a:cubicBezTo>
                    <a:pt x="3321" y="135"/>
                    <a:pt x="4261" y="302"/>
                    <a:pt x="5166" y="99"/>
                  </a:cubicBezTo>
                  <a:cubicBezTo>
                    <a:pt x="5220" y="99"/>
                    <a:pt x="5206" y="1"/>
                    <a:pt x="51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58"/>
            <p:cNvSpPr/>
            <p:nvPr/>
          </p:nvSpPr>
          <p:spPr>
            <a:xfrm>
              <a:off x="3267700" y="1596175"/>
              <a:ext cx="24400" cy="19500"/>
            </a:xfrm>
            <a:custGeom>
              <a:avLst/>
              <a:gdLst/>
              <a:ahLst/>
              <a:cxnLst/>
              <a:rect l="l" t="t" r="r" b="b"/>
              <a:pathLst>
                <a:path w="976" h="780" extrusionOk="0">
                  <a:moveTo>
                    <a:pt x="878" y="1"/>
                  </a:moveTo>
                  <a:cubicBezTo>
                    <a:pt x="867" y="1"/>
                    <a:pt x="856" y="4"/>
                    <a:pt x="844" y="12"/>
                  </a:cubicBezTo>
                  <a:cubicBezTo>
                    <a:pt x="666" y="83"/>
                    <a:pt x="487" y="190"/>
                    <a:pt x="320" y="298"/>
                  </a:cubicBezTo>
                  <a:cubicBezTo>
                    <a:pt x="177" y="417"/>
                    <a:pt x="82" y="512"/>
                    <a:pt x="11" y="690"/>
                  </a:cubicBezTo>
                  <a:cubicBezTo>
                    <a:pt x="1" y="731"/>
                    <a:pt x="33" y="779"/>
                    <a:pt x="72" y="779"/>
                  </a:cubicBezTo>
                  <a:cubicBezTo>
                    <a:pt x="79" y="779"/>
                    <a:pt x="87" y="778"/>
                    <a:pt x="94" y="774"/>
                  </a:cubicBezTo>
                  <a:cubicBezTo>
                    <a:pt x="392" y="595"/>
                    <a:pt x="606" y="309"/>
                    <a:pt x="916" y="131"/>
                  </a:cubicBezTo>
                  <a:cubicBezTo>
                    <a:pt x="976" y="91"/>
                    <a:pt x="935" y="1"/>
                    <a:pt x="8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58"/>
            <p:cNvSpPr/>
            <p:nvPr/>
          </p:nvSpPr>
          <p:spPr>
            <a:xfrm>
              <a:off x="3364775" y="1631200"/>
              <a:ext cx="83875" cy="32000"/>
            </a:xfrm>
            <a:custGeom>
              <a:avLst/>
              <a:gdLst/>
              <a:ahLst/>
              <a:cxnLst/>
              <a:rect l="l" t="t" r="r" b="b"/>
              <a:pathLst>
                <a:path w="3355" h="1280" extrusionOk="0">
                  <a:moveTo>
                    <a:pt x="2388" y="0"/>
                  </a:moveTo>
                  <a:cubicBezTo>
                    <a:pt x="1496" y="0"/>
                    <a:pt x="517" y="473"/>
                    <a:pt x="45" y="1159"/>
                  </a:cubicBezTo>
                  <a:cubicBezTo>
                    <a:pt x="1" y="1214"/>
                    <a:pt x="59" y="1279"/>
                    <a:pt x="115" y="1279"/>
                  </a:cubicBezTo>
                  <a:cubicBezTo>
                    <a:pt x="119" y="1279"/>
                    <a:pt x="124" y="1279"/>
                    <a:pt x="128" y="1278"/>
                  </a:cubicBezTo>
                  <a:cubicBezTo>
                    <a:pt x="616" y="1111"/>
                    <a:pt x="1033" y="778"/>
                    <a:pt x="1533" y="623"/>
                  </a:cubicBezTo>
                  <a:cubicBezTo>
                    <a:pt x="2081" y="444"/>
                    <a:pt x="2605" y="421"/>
                    <a:pt x="3164" y="409"/>
                  </a:cubicBezTo>
                  <a:cubicBezTo>
                    <a:pt x="3283" y="409"/>
                    <a:pt x="3355" y="230"/>
                    <a:pt x="3236" y="170"/>
                  </a:cubicBezTo>
                  <a:cubicBezTo>
                    <a:pt x="2978" y="54"/>
                    <a:pt x="2688" y="0"/>
                    <a:pt x="2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58"/>
            <p:cNvSpPr/>
            <p:nvPr/>
          </p:nvSpPr>
          <p:spPr>
            <a:xfrm>
              <a:off x="3409775" y="1650500"/>
              <a:ext cx="35300" cy="10675"/>
            </a:xfrm>
            <a:custGeom>
              <a:avLst/>
              <a:gdLst/>
              <a:ahLst/>
              <a:cxnLst/>
              <a:rect l="l" t="t" r="r" b="b"/>
              <a:pathLst>
                <a:path w="1412" h="427" extrusionOk="0">
                  <a:moveTo>
                    <a:pt x="992" y="1"/>
                  </a:moveTo>
                  <a:cubicBezTo>
                    <a:pt x="649" y="1"/>
                    <a:pt x="309" y="117"/>
                    <a:pt x="43" y="339"/>
                  </a:cubicBezTo>
                  <a:cubicBezTo>
                    <a:pt x="1" y="360"/>
                    <a:pt x="32" y="427"/>
                    <a:pt x="81" y="427"/>
                  </a:cubicBezTo>
                  <a:cubicBezTo>
                    <a:pt x="88" y="427"/>
                    <a:pt x="95" y="425"/>
                    <a:pt x="102" y="422"/>
                  </a:cubicBezTo>
                  <a:cubicBezTo>
                    <a:pt x="451" y="313"/>
                    <a:pt x="734" y="153"/>
                    <a:pt x="1089" y="153"/>
                  </a:cubicBezTo>
                  <a:cubicBezTo>
                    <a:pt x="1158" y="153"/>
                    <a:pt x="1229" y="159"/>
                    <a:pt x="1305" y="172"/>
                  </a:cubicBezTo>
                  <a:cubicBezTo>
                    <a:pt x="1376" y="172"/>
                    <a:pt x="1412" y="53"/>
                    <a:pt x="1341" y="41"/>
                  </a:cubicBezTo>
                  <a:cubicBezTo>
                    <a:pt x="1226" y="14"/>
                    <a:pt x="1109" y="1"/>
                    <a:pt x="9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58"/>
            <p:cNvSpPr/>
            <p:nvPr/>
          </p:nvSpPr>
          <p:spPr>
            <a:xfrm>
              <a:off x="3419525" y="1667000"/>
              <a:ext cx="24075" cy="12700"/>
            </a:xfrm>
            <a:custGeom>
              <a:avLst/>
              <a:gdLst/>
              <a:ahLst/>
              <a:cxnLst/>
              <a:rect l="l" t="t" r="r" b="b"/>
              <a:pathLst>
                <a:path w="963" h="508" extrusionOk="0">
                  <a:moveTo>
                    <a:pt x="867" y="1"/>
                  </a:moveTo>
                  <a:cubicBezTo>
                    <a:pt x="570" y="1"/>
                    <a:pt x="129" y="143"/>
                    <a:pt x="10" y="441"/>
                  </a:cubicBezTo>
                  <a:cubicBezTo>
                    <a:pt x="0" y="470"/>
                    <a:pt x="38" y="507"/>
                    <a:pt x="65" y="507"/>
                  </a:cubicBezTo>
                  <a:cubicBezTo>
                    <a:pt x="71" y="507"/>
                    <a:pt x="77" y="505"/>
                    <a:pt x="81" y="501"/>
                  </a:cubicBezTo>
                  <a:cubicBezTo>
                    <a:pt x="200" y="417"/>
                    <a:pt x="308" y="298"/>
                    <a:pt x="439" y="239"/>
                  </a:cubicBezTo>
                  <a:cubicBezTo>
                    <a:pt x="570" y="179"/>
                    <a:pt x="724" y="155"/>
                    <a:pt x="867" y="155"/>
                  </a:cubicBezTo>
                  <a:cubicBezTo>
                    <a:pt x="962" y="155"/>
                    <a:pt x="962" y="1"/>
                    <a:pt x="8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58"/>
            <p:cNvSpPr/>
            <p:nvPr/>
          </p:nvSpPr>
          <p:spPr>
            <a:xfrm>
              <a:off x="3429875" y="1682725"/>
              <a:ext cx="23750" cy="24175"/>
            </a:xfrm>
            <a:custGeom>
              <a:avLst/>
              <a:gdLst/>
              <a:ahLst/>
              <a:cxnLst/>
              <a:rect l="l" t="t" r="r" b="b"/>
              <a:pathLst>
                <a:path w="950" h="967" extrusionOk="0">
                  <a:moveTo>
                    <a:pt x="829" y="1"/>
                  </a:moveTo>
                  <a:cubicBezTo>
                    <a:pt x="799" y="1"/>
                    <a:pt x="770" y="16"/>
                    <a:pt x="751" y="50"/>
                  </a:cubicBezTo>
                  <a:cubicBezTo>
                    <a:pt x="656" y="205"/>
                    <a:pt x="501" y="348"/>
                    <a:pt x="358" y="479"/>
                  </a:cubicBezTo>
                  <a:cubicBezTo>
                    <a:pt x="239" y="586"/>
                    <a:pt x="36" y="705"/>
                    <a:pt x="13" y="884"/>
                  </a:cubicBezTo>
                  <a:cubicBezTo>
                    <a:pt x="1" y="943"/>
                    <a:pt x="36" y="967"/>
                    <a:pt x="96" y="967"/>
                  </a:cubicBezTo>
                  <a:cubicBezTo>
                    <a:pt x="275" y="943"/>
                    <a:pt x="441" y="741"/>
                    <a:pt x="572" y="622"/>
                  </a:cubicBezTo>
                  <a:cubicBezTo>
                    <a:pt x="727" y="491"/>
                    <a:pt x="846" y="324"/>
                    <a:pt x="918" y="145"/>
                  </a:cubicBezTo>
                  <a:cubicBezTo>
                    <a:pt x="950" y="65"/>
                    <a:pt x="889" y="1"/>
                    <a:pt x="8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58"/>
            <p:cNvSpPr/>
            <p:nvPr/>
          </p:nvSpPr>
          <p:spPr>
            <a:xfrm>
              <a:off x="3455925" y="1707175"/>
              <a:ext cx="5825" cy="5925"/>
            </a:xfrm>
            <a:custGeom>
              <a:avLst/>
              <a:gdLst/>
              <a:ahLst/>
              <a:cxnLst/>
              <a:rect l="l" t="t" r="r" b="b"/>
              <a:pathLst>
                <a:path w="233" h="237" extrusionOk="0">
                  <a:moveTo>
                    <a:pt x="112" y="1"/>
                  </a:moveTo>
                  <a:cubicBezTo>
                    <a:pt x="54" y="1"/>
                    <a:pt x="1" y="37"/>
                    <a:pt x="30" y="108"/>
                  </a:cubicBezTo>
                  <a:cubicBezTo>
                    <a:pt x="42" y="156"/>
                    <a:pt x="42" y="203"/>
                    <a:pt x="90" y="227"/>
                  </a:cubicBezTo>
                  <a:cubicBezTo>
                    <a:pt x="96" y="233"/>
                    <a:pt x="111" y="236"/>
                    <a:pt x="126" y="236"/>
                  </a:cubicBezTo>
                  <a:cubicBezTo>
                    <a:pt x="140" y="236"/>
                    <a:pt x="155" y="233"/>
                    <a:pt x="161" y="227"/>
                  </a:cubicBezTo>
                  <a:cubicBezTo>
                    <a:pt x="185" y="203"/>
                    <a:pt x="209" y="156"/>
                    <a:pt x="221" y="108"/>
                  </a:cubicBezTo>
                  <a:cubicBezTo>
                    <a:pt x="233" y="37"/>
                    <a:pt x="170" y="1"/>
                    <a:pt x="1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58"/>
            <p:cNvSpPr/>
            <p:nvPr/>
          </p:nvSpPr>
          <p:spPr>
            <a:xfrm>
              <a:off x="3402650" y="1651150"/>
              <a:ext cx="41075" cy="21050"/>
            </a:xfrm>
            <a:custGeom>
              <a:avLst/>
              <a:gdLst/>
              <a:ahLst/>
              <a:cxnLst/>
              <a:rect l="l" t="t" r="r" b="b"/>
              <a:pathLst>
                <a:path w="1643" h="842" extrusionOk="0">
                  <a:moveTo>
                    <a:pt x="1563" y="1"/>
                  </a:moveTo>
                  <a:cubicBezTo>
                    <a:pt x="1556" y="1"/>
                    <a:pt x="1549" y="2"/>
                    <a:pt x="1542" y="4"/>
                  </a:cubicBezTo>
                  <a:cubicBezTo>
                    <a:pt x="1292" y="27"/>
                    <a:pt x="1054" y="99"/>
                    <a:pt x="816" y="218"/>
                  </a:cubicBezTo>
                  <a:cubicBezTo>
                    <a:pt x="554" y="361"/>
                    <a:pt x="232" y="492"/>
                    <a:pt x="42" y="718"/>
                  </a:cubicBezTo>
                  <a:cubicBezTo>
                    <a:pt x="0" y="770"/>
                    <a:pt x="32" y="841"/>
                    <a:pt x="89" y="841"/>
                  </a:cubicBezTo>
                  <a:cubicBezTo>
                    <a:pt x="97" y="841"/>
                    <a:pt x="105" y="840"/>
                    <a:pt x="113" y="837"/>
                  </a:cubicBezTo>
                  <a:cubicBezTo>
                    <a:pt x="637" y="694"/>
                    <a:pt x="1042" y="277"/>
                    <a:pt x="1566" y="134"/>
                  </a:cubicBezTo>
                  <a:cubicBezTo>
                    <a:pt x="1643" y="124"/>
                    <a:pt x="1639" y="1"/>
                    <a:pt x="15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58"/>
            <p:cNvSpPr/>
            <p:nvPr/>
          </p:nvSpPr>
          <p:spPr>
            <a:xfrm>
              <a:off x="3371425" y="1637125"/>
              <a:ext cx="31725" cy="16775"/>
            </a:xfrm>
            <a:custGeom>
              <a:avLst/>
              <a:gdLst/>
              <a:ahLst/>
              <a:cxnLst/>
              <a:rect l="l" t="t" r="r" b="b"/>
              <a:pathLst>
                <a:path w="1269" h="671" extrusionOk="0">
                  <a:moveTo>
                    <a:pt x="1120" y="0"/>
                  </a:moveTo>
                  <a:cubicBezTo>
                    <a:pt x="1110" y="0"/>
                    <a:pt x="1099" y="2"/>
                    <a:pt x="1089" y="5"/>
                  </a:cubicBezTo>
                  <a:cubicBezTo>
                    <a:pt x="708" y="172"/>
                    <a:pt x="291" y="279"/>
                    <a:pt x="29" y="588"/>
                  </a:cubicBezTo>
                  <a:cubicBezTo>
                    <a:pt x="1" y="626"/>
                    <a:pt x="24" y="671"/>
                    <a:pt x="59" y="671"/>
                  </a:cubicBezTo>
                  <a:cubicBezTo>
                    <a:pt x="68" y="671"/>
                    <a:pt x="78" y="667"/>
                    <a:pt x="88" y="660"/>
                  </a:cubicBezTo>
                  <a:cubicBezTo>
                    <a:pt x="446" y="469"/>
                    <a:pt x="803" y="338"/>
                    <a:pt x="1160" y="172"/>
                  </a:cubicBezTo>
                  <a:cubicBezTo>
                    <a:pt x="1268" y="150"/>
                    <a:pt x="1219" y="0"/>
                    <a:pt x="1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58"/>
            <p:cNvSpPr/>
            <p:nvPr/>
          </p:nvSpPr>
          <p:spPr>
            <a:xfrm>
              <a:off x="3369750" y="1618400"/>
              <a:ext cx="39175" cy="7850"/>
            </a:xfrm>
            <a:custGeom>
              <a:avLst/>
              <a:gdLst/>
              <a:ahLst/>
              <a:cxnLst/>
              <a:rect l="l" t="t" r="r" b="b"/>
              <a:pathLst>
                <a:path w="1567" h="314" extrusionOk="0">
                  <a:moveTo>
                    <a:pt x="1307" y="1"/>
                  </a:moveTo>
                  <a:cubicBezTo>
                    <a:pt x="1169" y="1"/>
                    <a:pt x="1031" y="23"/>
                    <a:pt x="882" y="40"/>
                  </a:cubicBezTo>
                  <a:cubicBezTo>
                    <a:pt x="596" y="87"/>
                    <a:pt x="334" y="123"/>
                    <a:pt x="60" y="194"/>
                  </a:cubicBezTo>
                  <a:cubicBezTo>
                    <a:pt x="24" y="206"/>
                    <a:pt x="1" y="278"/>
                    <a:pt x="60" y="290"/>
                  </a:cubicBezTo>
                  <a:cubicBezTo>
                    <a:pt x="134" y="306"/>
                    <a:pt x="207" y="313"/>
                    <a:pt x="281" y="313"/>
                  </a:cubicBezTo>
                  <a:cubicBezTo>
                    <a:pt x="637" y="313"/>
                    <a:pt x="988" y="151"/>
                    <a:pt x="1345" y="151"/>
                  </a:cubicBezTo>
                  <a:cubicBezTo>
                    <a:pt x="1389" y="151"/>
                    <a:pt x="1433" y="153"/>
                    <a:pt x="1477" y="159"/>
                  </a:cubicBezTo>
                  <a:cubicBezTo>
                    <a:pt x="1482" y="160"/>
                    <a:pt x="1487" y="161"/>
                    <a:pt x="1492" y="161"/>
                  </a:cubicBezTo>
                  <a:cubicBezTo>
                    <a:pt x="1551" y="161"/>
                    <a:pt x="1566" y="27"/>
                    <a:pt x="1489" y="16"/>
                  </a:cubicBezTo>
                  <a:cubicBezTo>
                    <a:pt x="1427" y="5"/>
                    <a:pt x="1367" y="1"/>
                    <a:pt x="1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58"/>
            <p:cNvSpPr/>
            <p:nvPr/>
          </p:nvSpPr>
          <p:spPr>
            <a:xfrm>
              <a:off x="3397425" y="1613475"/>
              <a:ext cx="24350" cy="9800"/>
            </a:xfrm>
            <a:custGeom>
              <a:avLst/>
              <a:gdLst/>
              <a:ahLst/>
              <a:cxnLst/>
              <a:rect l="l" t="t" r="r" b="b"/>
              <a:pathLst>
                <a:path w="974" h="392" extrusionOk="0">
                  <a:moveTo>
                    <a:pt x="842" y="18"/>
                  </a:moveTo>
                  <a:cubicBezTo>
                    <a:pt x="842" y="18"/>
                    <a:pt x="841" y="19"/>
                    <a:pt x="839" y="23"/>
                  </a:cubicBezTo>
                  <a:lnTo>
                    <a:pt x="839" y="23"/>
                  </a:lnTo>
                  <a:cubicBezTo>
                    <a:pt x="842" y="21"/>
                    <a:pt x="843" y="18"/>
                    <a:pt x="842" y="18"/>
                  </a:cubicBezTo>
                  <a:close/>
                  <a:moveTo>
                    <a:pt x="894" y="1"/>
                  </a:moveTo>
                  <a:cubicBezTo>
                    <a:pt x="872" y="1"/>
                    <a:pt x="851" y="10"/>
                    <a:pt x="834" y="34"/>
                  </a:cubicBezTo>
                  <a:cubicBezTo>
                    <a:pt x="836" y="29"/>
                    <a:pt x="838" y="25"/>
                    <a:pt x="839" y="23"/>
                  </a:cubicBezTo>
                  <a:lnTo>
                    <a:pt x="839" y="23"/>
                  </a:lnTo>
                  <a:cubicBezTo>
                    <a:pt x="837" y="24"/>
                    <a:pt x="835" y="25"/>
                    <a:pt x="832" y="25"/>
                  </a:cubicBezTo>
                  <a:cubicBezTo>
                    <a:pt x="829" y="25"/>
                    <a:pt x="826" y="24"/>
                    <a:pt x="822" y="22"/>
                  </a:cubicBezTo>
                  <a:lnTo>
                    <a:pt x="727" y="22"/>
                  </a:lnTo>
                  <a:cubicBezTo>
                    <a:pt x="656" y="34"/>
                    <a:pt x="584" y="58"/>
                    <a:pt x="501" y="82"/>
                  </a:cubicBezTo>
                  <a:cubicBezTo>
                    <a:pt x="346" y="117"/>
                    <a:pt x="180" y="165"/>
                    <a:pt x="49" y="272"/>
                  </a:cubicBezTo>
                  <a:cubicBezTo>
                    <a:pt x="1" y="320"/>
                    <a:pt x="49" y="391"/>
                    <a:pt x="84" y="391"/>
                  </a:cubicBezTo>
                  <a:cubicBezTo>
                    <a:pt x="299" y="391"/>
                    <a:pt x="501" y="332"/>
                    <a:pt x="703" y="260"/>
                  </a:cubicBezTo>
                  <a:cubicBezTo>
                    <a:pt x="775" y="225"/>
                    <a:pt x="953" y="165"/>
                    <a:pt x="965" y="58"/>
                  </a:cubicBezTo>
                  <a:cubicBezTo>
                    <a:pt x="973" y="34"/>
                    <a:pt x="935" y="1"/>
                    <a:pt x="8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58"/>
            <p:cNvSpPr/>
            <p:nvPr/>
          </p:nvSpPr>
          <p:spPr>
            <a:xfrm>
              <a:off x="3356050" y="1585475"/>
              <a:ext cx="104325" cy="106650"/>
            </a:xfrm>
            <a:custGeom>
              <a:avLst/>
              <a:gdLst/>
              <a:ahLst/>
              <a:cxnLst/>
              <a:rect l="l" t="t" r="r" b="b"/>
              <a:pathLst>
                <a:path w="4173" h="4266" extrusionOk="0">
                  <a:moveTo>
                    <a:pt x="444" y="1"/>
                  </a:moveTo>
                  <a:cubicBezTo>
                    <a:pt x="314" y="1"/>
                    <a:pt x="185" y="22"/>
                    <a:pt x="61" y="71"/>
                  </a:cubicBezTo>
                  <a:cubicBezTo>
                    <a:pt x="1" y="83"/>
                    <a:pt x="1" y="154"/>
                    <a:pt x="61" y="190"/>
                  </a:cubicBezTo>
                  <a:cubicBezTo>
                    <a:pt x="549" y="380"/>
                    <a:pt x="1025" y="404"/>
                    <a:pt x="1489" y="726"/>
                  </a:cubicBezTo>
                  <a:cubicBezTo>
                    <a:pt x="1906" y="999"/>
                    <a:pt x="2263" y="1345"/>
                    <a:pt x="2597" y="1738"/>
                  </a:cubicBezTo>
                  <a:cubicBezTo>
                    <a:pt x="3216" y="2476"/>
                    <a:pt x="3692" y="3345"/>
                    <a:pt x="4061" y="4238"/>
                  </a:cubicBezTo>
                  <a:cubicBezTo>
                    <a:pt x="4069" y="4257"/>
                    <a:pt x="4084" y="4265"/>
                    <a:pt x="4100" y="4265"/>
                  </a:cubicBezTo>
                  <a:cubicBezTo>
                    <a:pt x="4134" y="4265"/>
                    <a:pt x="4172" y="4230"/>
                    <a:pt x="4156" y="4190"/>
                  </a:cubicBezTo>
                  <a:cubicBezTo>
                    <a:pt x="3763" y="3178"/>
                    <a:pt x="3251" y="2178"/>
                    <a:pt x="2549" y="1345"/>
                  </a:cubicBezTo>
                  <a:cubicBezTo>
                    <a:pt x="2098" y="822"/>
                    <a:pt x="1243" y="1"/>
                    <a:pt x="4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58"/>
            <p:cNvSpPr/>
            <p:nvPr/>
          </p:nvSpPr>
          <p:spPr>
            <a:xfrm>
              <a:off x="3335525" y="1588750"/>
              <a:ext cx="117000" cy="120700"/>
            </a:xfrm>
            <a:custGeom>
              <a:avLst/>
              <a:gdLst/>
              <a:ahLst/>
              <a:cxnLst/>
              <a:rect l="l" t="t" r="r" b="b"/>
              <a:pathLst>
                <a:path w="4680" h="4828" extrusionOk="0">
                  <a:moveTo>
                    <a:pt x="320" y="1"/>
                  </a:moveTo>
                  <a:cubicBezTo>
                    <a:pt x="260" y="1"/>
                    <a:pt x="202" y="4"/>
                    <a:pt x="143" y="11"/>
                  </a:cubicBezTo>
                  <a:cubicBezTo>
                    <a:pt x="60" y="23"/>
                    <a:pt x="0" y="130"/>
                    <a:pt x="96" y="178"/>
                  </a:cubicBezTo>
                  <a:cubicBezTo>
                    <a:pt x="501" y="416"/>
                    <a:pt x="953" y="511"/>
                    <a:pt x="1370" y="737"/>
                  </a:cubicBezTo>
                  <a:cubicBezTo>
                    <a:pt x="1905" y="1023"/>
                    <a:pt x="2406" y="1368"/>
                    <a:pt x="2846" y="1761"/>
                  </a:cubicBezTo>
                  <a:cubicBezTo>
                    <a:pt x="3715" y="2535"/>
                    <a:pt x="4501" y="3571"/>
                    <a:pt x="4525" y="4774"/>
                  </a:cubicBezTo>
                  <a:cubicBezTo>
                    <a:pt x="4537" y="4809"/>
                    <a:pt x="4572" y="4827"/>
                    <a:pt x="4605" y="4827"/>
                  </a:cubicBezTo>
                  <a:cubicBezTo>
                    <a:pt x="4638" y="4827"/>
                    <a:pt x="4668" y="4809"/>
                    <a:pt x="4668" y="4774"/>
                  </a:cubicBezTo>
                  <a:cubicBezTo>
                    <a:pt x="4680" y="3595"/>
                    <a:pt x="3977" y="2535"/>
                    <a:pt x="3191" y="1726"/>
                  </a:cubicBezTo>
                  <a:cubicBezTo>
                    <a:pt x="2527" y="1050"/>
                    <a:pt x="136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58"/>
            <p:cNvSpPr/>
            <p:nvPr/>
          </p:nvSpPr>
          <p:spPr>
            <a:xfrm>
              <a:off x="3320950" y="1606800"/>
              <a:ext cx="98325" cy="72325"/>
            </a:xfrm>
            <a:custGeom>
              <a:avLst/>
              <a:gdLst/>
              <a:ahLst/>
              <a:cxnLst/>
              <a:rect l="l" t="t" r="r" b="b"/>
              <a:pathLst>
                <a:path w="3933" h="2893" extrusionOk="0">
                  <a:moveTo>
                    <a:pt x="140" y="1"/>
                  </a:moveTo>
                  <a:cubicBezTo>
                    <a:pt x="105" y="1"/>
                    <a:pt x="70" y="2"/>
                    <a:pt x="36" y="3"/>
                  </a:cubicBezTo>
                  <a:cubicBezTo>
                    <a:pt x="0" y="3"/>
                    <a:pt x="0" y="27"/>
                    <a:pt x="36" y="51"/>
                  </a:cubicBezTo>
                  <a:cubicBezTo>
                    <a:pt x="1357" y="349"/>
                    <a:pt x="3536" y="1337"/>
                    <a:pt x="3786" y="2849"/>
                  </a:cubicBezTo>
                  <a:cubicBezTo>
                    <a:pt x="3786" y="2880"/>
                    <a:pt x="3807" y="2893"/>
                    <a:pt x="3832" y="2893"/>
                  </a:cubicBezTo>
                  <a:cubicBezTo>
                    <a:pt x="3876" y="2893"/>
                    <a:pt x="3932" y="2854"/>
                    <a:pt x="3917" y="2801"/>
                  </a:cubicBezTo>
                  <a:cubicBezTo>
                    <a:pt x="3627" y="1396"/>
                    <a:pt x="1567"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58"/>
            <p:cNvSpPr/>
            <p:nvPr/>
          </p:nvSpPr>
          <p:spPr>
            <a:xfrm>
              <a:off x="3301300" y="1561600"/>
              <a:ext cx="85925" cy="50400"/>
            </a:xfrm>
            <a:custGeom>
              <a:avLst/>
              <a:gdLst/>
              <a:ahLst/>
              <a:cxnLst/>
              <a:rect l="l" t="t" r="r" b="b"/>
              <a:pathLst>
                <a:path w="3437" h="2016" extrusionOk="0">
                  <a:moveTo>
                    <a:pt x="363" y="0"/>
                  </a:moveTo>
                  <a:cubicBezTo>
                    <a:pt x="267" y="0"/>
                    <a:pt x="174" y="5"/>
                    <a:pt x="84" y="14"/>
                  </a:cubicBezTo>
                  <a:cubicBezTo>
                    <a:pt x="24" y="14"/>
                    <a:pt x="0" y="97"/>
                    <a:pt x="60" y="109"/>
                  </a:cubicBezTo>
                  <a:cubicBezTo>
                    <a:pt x="1179" y="359"/>
                    <a:pt x="2965" y="645"/>
                    <a:pt x="3274" y="1954"/>
                  </a:cubicBezTo>
                  <a:cubicBezTo>
                    <a:pt x="3284" y="1997"/>
                    <a:pt x="3313" y="2016"/>
                    <a:pt x="3343" y="2016"/>
                  </a:cubicBezTo>
                  <a:cubicBezTo>
                    <a:pt x="3388" y="2016"/>
                    <a:pt x="3436" y="1976"/>
                    <a:pt x="3429" y="1919"/>
                  </a:cubicBezTo>
                  <a:cubicBezTo>
                    <a:pt x="3154" y="684"/>
                    <a:pt x="1561" y="0"/>
                    <a:pt x="3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58"/>
            <p:cNvSpPr/>
            <p:nvPr/>
          </p:nvSpPr>
          <p:spPr>
            <a:xfrm>
              <a:off x="3290875" y="1578175"/>
              <a:ext cx="74150" cy="23600"/>
            </a:xfrm>
            <a:custGeom>
              <a:avLst/>
              <a:gdLst/>
              <a:ahLst/>
              <a:cxnLst/>
              <a:rect l="l" t="t" r="r" b="b"/>
              <a:pathLst>
                <a:path w="2966" h="944" extrusionOk="0">
                  <a:moveTo>
                    <a:pt x="787" y="0"/>
                  </a:moveTo>
                  <a:cubicBezTo>
                    <a:pt x="531" y="0"/>
                    <a:pt x="277" y="55"/>
                    <a:pt x="36" y="184"/>
                  </a:cubicBezTo>
                  <a:cubicBezTo>
                    <a:pt x="1" y="196"/>
                    <a:pt x="24" y="244"/>
                    <a:pt x="48" y="244"/>
                  </a:cubicBezTo>
                  <a:cubicBezTo>
                    <a:pt x="157" y="233"/>
                    <a:pt x="265" y="228"/>
                    <a:pt x="372" y="228"/>
                  </a:cubicBezTo>
                  <a:cubicBezTo>
                    <a:pt x="1255" y="228"/>
                    <a:pt x="2064" y="562"/>
                    <a:pt x="2882" y="934"/>
                  </a:cubicBezTo>
                  <a:cubicBezTo>
                    <a:pt x="2893" y="941"/>
                    <a:pt x="2904" y="944"/>
                    <a:pt x="2913" y="944"/>
                  </a:cubicBezTo>
                  <a:cubicBezTo>
                    <a:pt x="2952" y="944"/>
                    <a:pt x="2966" y="892"/>
                    <a:pt x="2918" y="863"/>
                  </a:cubicBezTo>
                  <a:cubicBezTo>
                    <a:pt x="2331" y="471"/>
                    <a:pt x="1544" y="0"/>
                    <a:pt x="7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58"/>
            <p:cNvSpPr/>
            <p:nvPr/>
          </p:nvSpPr>
          <p:spPr>
            <a:xfrm>
              <a:off x="3257250" y="1590575"/>
              <a:ext cx="90650" cy="24425"/>
            </a:xfrm>
            <a:custGeom>
              <a:avLst/>
              <a:gdLst/>
              <a:ahLst/>
              <a:cxnLst/>
              <a:rect l="l" t="t" r="r" b="b"/>
              <a:pathLst>
                <a:path w="3626" h="977" extrusionOk="0">
                  <a:moveTo>
                    <a:pt x="915" y="0"/>
                  </a:moveTo>
                  <a:cubicBezTo>
                    <a:pt x="622" y="0"/>
                    <a:pt x="328" y="33"/>
                    <a:pt x="36" y="105"/>
                  </a:cubicBezTo>
                  <a:cubicBezTo>
                    <a:pt x="0" y="117"/>
                    <a:pt x="12" y="176"/>
                    <a:pt x="60" y="176"/>
                  </a:cubicBezTo>
                  <a:cubicBezTo>
                    <a:pt x="183" y="169"/>
                    <a:pt x="307" y="165"/>
                    <a:pt x="430" y="165"/>
                  </a:cubicBezTo>
                  <a:cubicBezTo>
                    <a:pt x="1489" y="165"/>
                    <a:pt x="2514" y="439"/>
                    <a:pt x="3453" y="962"/>
                  </a:cubicBezTo>
                  <a:cubicBezTo>
                    <a:pt x="3469" y="972"/>
                    <a:pt x="3485" y="976"/>
                    <a:pt x="3500" y="976"/>
                  </a:cubicBezTo>
                  <a:cubicBezTo>
                    <a:pt x="3574" y="976"/>
                    <a:pt x="3626" y="869"/>
                    <a:pt x="3536" y="819"/>
                  </a:cubicBezTo>
                  <a:cubicBezTo>
                    <a:pt x="2758" y="331"/>
                    <a:pt x="1843" y="0"/>
                    <a:pt x="9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58"/>
            <p:cNvSpPr/>
            <p:nvPr/>
          </p:nvSpPr>
          <p:spPr>
            <a:xfrm>
              <a:off x="3228975" y="1584125"/>
              <a:ext cx="94100" cy="16625"/>
            </a:xfrm>
            <a:custGeom>
              <a:avLst/>
              <a:gdLst/>
              <a:ahLst/>
              <a:cxnLst/>
              <a:rect l="l" t="t" r="r" b="b"/>
              <a:pathLst>
                <a:path w="3764" h="665" extrusionOk="0">
                  <a:moveTo>
                    <a:pt x="1317" y="0"/>
                  </a:moveTo>
                  <a:cubicBezTo>
                    <a:pt x="877" y="0"/>
                    <a:pt x="449" y="63"/>
                    <a:pt x="60" y="220"/>
                  </a:cubicBezTo>
                  <a:cubicBezTo>
                    <a:pt x="0" y="256"/>
                    <a:pt x="0" y="327"/>
                    <a:pt x="71" y="339"/>
                  </a:cubicBezTo>
                  <a:cubicBezTo>
                    <a:pt x="1274" y="434"/>
                    <a:pt x="2393" y="315"/>
                    <a:pt x="3584" y="660"/>
                  </a:cubicBezTo>
                  <a:cubicBezTo>
                    <a:pt x="3594" y="663"/>
                    <a:pt x="3604" y="665"/>
                    <a:pt x="3614" y="665"/>
                  </a:cubicBezTo>
                  <a:cubicBezTo>
                    <a:pt x="3723" y="665"/>
                    <a:pt x="3764" y="490"/>
                    <a:pt x="3643" y="446"/>
                  </a:cubicBezTo>
                  <a:cubicBezTo>
                    <a:pt x="2945" y="208"/>
                    <a:pt x="2113" y="0"/>
                    <a:pt x="13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58"/>
            <p:cNvSpPr/>
            <p:nvPr/>
          </p:nvSpPr>
          <p:spPr>
            <a:xfrm>
              <a:off x="3235800" y="1574725"/>
              <a:ext cx="28300" cy="7400"/>
            </a:xfrm>
            <a:custGeom>
              <a:avLst/>
              <a:gdLst/>
              <a:ahLst/>
              <a:cxnLst/>
              <a:rect l="l" t="t" r="r" b="b"/>
              <a:pathLst>
                <a:path w="1132" h="296" extrusionOk="0">
                  <a:moveTo>
                    <a:pt x="977" y="1"/>
                  </a:moveTo>
                  <a:cubicBezTo>
                    <a:pt x="810" y="1"/>
                    <a:pt x="644" y="1"/>
                    <a:pt x="477" y="24"/>
                  </a:cubicBezTo>
                  <a:cubicBezTo>
                    <a:pt x="334" y="36"/>
                    <a:pt x="179" y="36"/>
                    <a:pt x="60" y="120"/>
                  </a:cubicBezTo>
                  <a:cubicBezTo>
                    <a:pt x="1" y="167"/>
                    <a:pt x="1" y="251"/>
                    <a:pt x="84" y="274"/>
                  </a:cubicBezTo>
                  <a:cubicBezTo>
                    <a:pt x="128" y="290"/>
                    <a:pt x="173" y="296"/>
                    <a:pt x="219" y="296"/>
                  </a:cubicBezTo>
                  <a:cubicBezTo>
                    <a:pt x="310" y="296"/>
                    <a:pt x="406" y="274"/>
                    <a:pt x="501" y="274"/>
                  </a:cubicBezTo>
                  <a:cubicBezTo>
                    <a:pt x="644" y="251"/>
                    <a:pt x="810" y="251"/>
                    <a:pt x="953" y="251"/>
                  </a:cubicBezTo>
                  <a:cubicBezTo>
                    <a:pt x="1132" y="239"/>
                    <a:pt x="1132" y="1"/>
                    <a:pt x="9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58"/>
            <p:cNvSpPr/>
            <p:nvPr/>
          </p:nvSpPr>
          <p:spPr>
            <a:xfrm>
              <a:off x="3301300" y="1623250"/>
              <a:ext cx="90325" cy="53675"/>
            </a:xfrm>
            <a:custGeom>
              <a:avLst/>
              <a:gdLst/>
              <a:ahLst/>
              <a:cxnLst/>
              <a:rect l="l" t="t" r="r" b="b"/>
              <a:pathLst>
                <a:path w="3613" h="2147" extrusionOk="0">
                  <a:moveTo>
                    <a:pt x="131" y="0"/>
                  </a:moveTo>
                  <a:cubicBezTo>
                    <a:pt x="123" y="0"/>
                    <a:pt x="115" y="0"/>
                    <a:pt x="107" y="0"/>
                  </a:cubicBezTo>
                  <a:cubicBezTo>
                    <a:pt x="48" y="0"/>
                    <a:pt x="0" y="96"/>
                    <a:pt x="84" y="119"/>
                  </a:cubicBezTo>
                  <a:cubicBezTo>
                    <a:pt x="1334" y="655"/>
                    <a:pt x="2620" y="1036"/>
                    <a:pt x="3513" y="2132"/>
                  </a:cubicBezTo>
                  <a:cubicBezTo>
                    <a:pt x="3526" y="2142"/>
                    <a:pt x="3541" y="2146"/>
                    <a:pt x="3554" y="2146"/>
                  </a:cubicBezTo>
                  <a:cubicBezTo>
                    <a:pt x="3587" y="2146"/>
                    <a:pt x="3613" y="2118"/>
                    <a:pt x="3596" y="2084"/>
                  </a:cubicBezTo>
                  <a:cubicBezTo>
                    <a:pt x="2969" y="972"/>
                    <a:pt x="1436" y="0"/>
                    <a:pt x="1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58"/>
            <p:cNvSpPr/>
            <p:nvPr/>
          </p:nvSpPr>
          <p:spPr>
            <a:xfrm>
              <a:off x="3242650" y="1619900"/>
              <a:ext cx="25325" cy="4650"/>
            </a:xfrm>
            <a:custGeom>
              <a:avLst/>
              <a:gdLst/>
              <a:ahLst/>
              <a:cxnLst/>
              <a:rect l="l" t="t" r="r" b="b"/>
              <a:pathLst>
                <a:path w="1013" h="186" extrusionOk="0">
                  <a:moveTo>
                    <a:pt x="351" y="0"/>
                  </a:moveTo>
                  <a:cubicBezTo>
                    <a:pt x="245" y="0"/>
                    <a:pt x="142" y="11"/>
                    <a:pt x="48" y="39"/>
                  </a:cubicBezTo>
                  <a:cubicBezTo>
                    <a:pt x="1" y="63"/>
                    <a:pt x="1" y="122"/>
                    <a:pt x="48" y="146"/>
                  </a:cubicBezTo>
                  <a:cubicBezTo>
                    <a:pt x="144" y="175"/>
                    <a:pt x="249" y="186"/>
                    <a:pt x="359" y="186"/>
                  </a:cubicBezTo>
                  <a:cubicBezTo>
                    <a:pt x="563" y="186"/>
                    <a:pt x="779" y="150"/>
                    <a:pt x="965" y="134"/>
                  </a:cubicBezTo>
                  <a:cubicBezTo>
                    <a:pt x="1013" y="122"/>
                    <a:pt x="1013" y="63"/>
                    <a:pt x="965" y="63"/>
                  </a:cubicBezTo>
                  <a:cubicBezTo>
                    <a:pt x="777" y="39"/>
                    <a:pt x="557" y="0"/>
                    <a:pt x="3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58"/>
            <p:cNvSpPr/>
            <p:nvPr/>
          </p:nvSpPr>
          <p:spPr>
            <a:xfrm>
              <a:off x="3209325" y="1614325"/>
              <a:ext cx="8050" cy="4800"/>
            </a:xfrm>
            <a:custGeom>
              <a:avLst/>
              <a:gdLst/>
              <a:ahLst/>
              <a:cxnLst/>
              <a:rect l="l" t="t" r="r" b="b"/>
              <a:pathLst>
                <a:path w="322" h="192" extrusionOk="0">
                  <a:moveTo>
                    <a:pt x="203" y="0"/>
                  </a:moveTo>
                  <a:cubicBezTo>
                    <a:pt x="167" y="0"/>
                    <a:pt x="143" y="0"/>
                    <a:pt x="107" y="12"/>
                  </a:cubicBezTo>
                  <a:cubicBezTo>
                    <a:pt x="0" y="24"/>
                    <a:pt x="0" y="179"/>
                    <a:pt x="107" y="179"/>
                  </a:cubicBezTo>
                  <a:cubicBezTo>
                    <a:pt x="143" y="179"/>
                    <a:pt x="167" y="179"/>
                    <a:pt x="203" y="191"/>
                  </a:cubicBezTo>
                  <a:cubicBezTo>
                    <a:pt x="206" y="191"/>
                    <a:pt x="209" y="191"/>
                    <a:pt x="213" y="191"/>
                  </a:cubicBezTo>
                  <a:cubicBezTo>
                    <a:pt x="322" y="191"/>
                    <a:pt x="318" y="0"/>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58"/>
            <p:cNvSpPr/>
            <p:nvPr/>
          </p:nvSpPr>
          <p:spPr>
            <a:xfrm>
              <a:off x="3393075" y="1681725"/>
              <a:ext cx="24325" cy="38700"/>
            </a:xfrm>
            <a:custGeom>
              <a:avLst/>
              <a:gdLst/>
              <a:ahLst/>
              <a:cxnLst/>
              <a:rect l="l" t="t" r="r" b="b"/>
              <a:pathLst>
                <a:path w="973" h="1548" extrusionOk="0">
                  <a:moveTo>
                    <a:pt x="52" y="0"/>
                  </a:moveTo>
                  <a:cubicBezTo>
                    <a:pt x="28" y="0"/>
                    <a:pt x="1" y="35"/>
                    <a:pt x="20" y="54"/>
                  </a:cubicBezTo>
                  <a:cubicBezTo>
                    <a:pt x="401" y="531"/>
                    <a:pt x="711" y="995"/>
                    <a:pt x="949" y="1543"/>
                  </a:cubicBezTo>
                  <a:cubicBezTo>
                    <a:pt x="949" y="1546"/>
                    <a:pt x="951" y="1548"/>
                    <a:pt x="954" y="1548"/>
                  </a:cubicBezTo>
                  <a:cubicBezTo>
                    <a:pt x="961" y="1548"/>
                    <a:pt x="973" y="1539"/>
                    <a:pt x="973" y="1531"/>
                  </a:cubicBezTo>
                  <a:cubicBezTo>
                    <a:pt x="770" y="995"/>
                    <a:pt x="520" y="400"/>
                    <a:pt x="68" y="7"/>
                  </a:cubicBezTo>
                  <a:cubicBezTo>
                    <a:pt x="63" y="2"/>
                    <a:pt x="58" y="0"/>
                    <a:pt x="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58"/>
            <p:cNvSpPr/>
            <p:nvPr/>
          </p:nvSpPr>
          <p:spPr>
            <a:xfrm>
              <a:off x="3436900" y="1701450"/>
              <a:ext cx="9375" cy="18100"/>
            </a:xfrm>
            <a:custGeom>
              <a:avLst/>
              <a:gdLst/>
              <a:ahLst/>
              <a:cxnLst/>
              <a:rect l="l" t="t" r="r" b="b"/>
              <a:pathLst>
                <a:path w="375" h="724" extrusionOk="0">
                  <a:moveTo>
                    <a:pt x="69" y="1"/>
                  </a:moveTo>
                  <a:cubicBezTo>
                    <a:pt x="37" y="1"/>
                    <a:pt x="1" y="26"/>
                    <a:pt x="17" y="51"/>
                  </a:cubicBezTo>
                  <a:cubicBezTo>
                    <a:pt x="89" y="254"/>
                    <a:pt x="196" y="432"/>
                    <a:pt x="196" y="635"/>
                  </a:cubicBezTo>
                  <a:cubicBezTo>
                    <a:pt x="196" y="694"/>
                    <a:pt x="241" y="724"/>
                    <a:pt x="285" y="724"/>
                  </a:cubicBezTo>
                  <a:cubicBezTo>
                    <a:pt x="330" y="724"/>
                    <a:pt x="375" y="694"/>
                    <a:pt x="375" y="635"/>
                  </a:cubicBezTo>
                  <a:cubicBezTo>
                    <a:pt x="351" y="397"/>
                    <a:pt x="267" y="170"/>
                    <a:pt x="101" y="16"/>
                  </a:cubicBezTo>
                  <a:cubicBezTo>
                    <a:pt x="94" y="5"/>
                    <a:pt x="82" y="1"/>
                    <a:pt x="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58"/>
            <p:cNvSpPr/>
            <p:nvPr/>
          </p:nvSpPr>
          <p:spPr>
            <a:xfrm>
              <a:off x="3421775" y="1673525"/>
              <a:ext cx="23600" cy="34800"/>
            </a:xfrm>
            <a:custGeom>
              <a:avLst/>
              <a:gdLst/>
              <a:ahLst/>
              <a:cxnLst/>
              <a:rect l="l" t="t" r="r" b="b"/>
              <a:pathLst>
                <a:path w="944" h="1392" extrusionOk="0">
                  <a:moveTo>
                    <a:pt x="123" y="1"/>
                  </a:moveTo>
                  <a:cubicBezTo>
                    <a:pt x="56" y="1"/>
                    <a:pt x="0" y="76"/>
                    <a:pt x="39" y="144"/>
                  </a:cubicBezTo>
                  <a:cubicBezTo>
                    <a:pt x="229" y="561"/>
                    <a:pt x="658" y="787"/>
                    <a:pt x="706" y="1275"/>
                  </a:cubicBezTo>
                  <a:cubicBezTo>
                    <a:pt x="712" y="1353"/>
                    <a:pt x="771" y="1392"/>
                    <a:pt x="829" y="1392"/>
                  </a:cubicBezTo>
                  <a:cubicBezTo>
                    <a:pt x="887" y="1392"/>
                    <a:pt x="944" y="1353"/>
                    <a:pt x="944" y="1275"/>
                  </a:cubicBezTo>
                  <a:cubicBezTo>
                    <a:pt x="944" y="787"/>
                    <a:pt x="622" y="216"/>
                    <a:pt x="170" y="13"/>
                  </a:cubicBezTo>
                  <a:cubicBezTo>
                    <a:pt x="155" y="5"/>
                    <a:pt x="139"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58"/>
            <p:cNvSpPr/>
            <p:nvPr/>
          </p:nvSpPr>
          <p:spPr>
            <a:xfrm>
              <a:off x="3364400" y="1679800"/>
              <a:ext cx="6200" cy="5800"/>
            </a:xfrm>
            <a:custGeom>
              <a:avLst/>
              <a:gdLst/>
              <a:ahLst/>
              <a:cxnLst/>
              <a:rect l="l" t="t" r="r" b="b"/>
              <a:pathLst>
                <a:path w="248" h="232" extrusionOk="0">
                  <a:moveTo>
                    <a:pt x="12" y="1"/>
                  </a:moveTo>
                  <a:cubicBezTo>
                    <a:pt x="0" y="1"/>
                    <a:pt x="0" y="1"/>
                    <a:pt x="0" y="12"/>
                  </a:cubicBezTo>
                  <a:cubicBezTo>
                    <a:pt x="72" y="84"/>
                    <a:pt x="155" y="131"/>
                    <a:pt x="203" y="227"/>
                  </a:cubicBezTo>
                  <a:cubicBezTo>
                    <a:pt x="206" y="230"/>
                    <a:pt x="211" y="231"/>
                    <a:pt x="216" y="231"/>
                  </a:cubicBezTo>
                  <a:cubicBezTo>
                    <a:pt x="230" y="231"/>
                    <a:pt x="247" y="220"/>
                    <a:pt x="238" y="203"/>
                  </a:cubicBezTo>
                  <a:cubicBezTo>
                    <a:pt x="179" y="120"/>
                    <a:pt x="84" y="60"/>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58"/>
            <p:cNvSpPr/>
            <p:nvPr/>
          </p:nvSpPr>
          <p:spPr>
            <a:xfrm>
              <a:off x="3207350" y="1644175"/>
              <a:ext cx="108750" cy="17000"/>
            </a:xfrm>
            <a:custGeom>
              <a:avLst/>
              <a:gdLst/>
              <a:ahLst/>
              <a:cxnLst/>
              <a:rect l="l" t="t" r="r" b="b"/>
              <a:pathLst>
                <a:path w="4350" h="680" extrusionOk="0">
                  <a:moveTo>
                    <a:pt x="1985" y="1"/>
                  </a:moveTo>
                  <a:cubicBezTo>
                    <a:pt x="1217" y="1"/>
                    <a:pt x="476" y="170"/>
                    <a:pt x="32" y="592"/>
                  </a:cubicBezTo>
                  <a:cubicBezTo>
                    <a:pt x="0" y="613"/>
                    <a:pt x="24" y="680"/>
                    <a:pt x="54" y="680"/>
                  </a:cubicBezTo>
                  <a:cubicBezTo>
                    <a:pt x="59" y="680"/>
                    <a:pt x="63" y="678"/>
                    <a:pt x="67" y="675"/>
                  </a:cubicBezTo>
                  <a:cubicBezTo>
                    <a:pt x="733" y="425"/>
                    <a:pt x="1568" y="251"/>
                    <a:pt x="2384" y="251"/>
                  </a:cubicBezTo>
                  <a:cubicBezTo>
                    <a:pt x="3041" y="251"/>
                    <a:pt x="3686" y="364"/>
                    <a:pt x="4223" y="640"/>
                  </a:cubicBezTo>
                  <a:cubicBezTo>
                    <a:pt x="4227" y="640"/>
                    <a:pt x="4231" y="641"/>
                    <a:pt x="4235" y="641"/>
                  </a:cubicBezTo>
                  <a:cubicBezTo>
                    <a:pt x="4300" y="641"/>
                    <a:pt x="4349" y="554"/>
                    <a:pt x="4282" y="521"/>
                  </a:cubicBezTo>
                  <a:cubicBezTo>
                    <a:pt x="3735" y="213"/>
                    <a:pt x="2844" y="1"/>
                    <a:pt x="19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58"/>
            <p:cNvSpPr/>
            <p:nvPr/>
          </p:nvSpPr>
          <p:spPr>
            <a:xfrm>
              <a:off x="3162875" y="1669650"/>
              <a:ext cx="21925" cy="20350"/>
            </a:xfrm>
            <a:custGeom>
              <a:avLst/>
              <a:gdLst/>
              <a:ahLst/>
              <a:cxnLst/>
              <a:rect l="l" t="t" r="r" b="b"/>
              <a:pathLst>
                <a:path w="877" h="814" extrusionOk="0">
                  <a:moveTo>
                    <a:pt x="823" y="0"/>
                  </a:moveTo>
                  <a:cubicBezTo>
                    <a:pt x="819" y="0"/>
                    <a:pt x="815" y="1"/>
                    <a:pt x="810" y="2"/>
                  </a:cubicBezTo>
                  <a:cubicBezTo>
                    <a:pt x="632" y="49"/>
                    <a:pt x="406" y="121"/>
                    <a:pt x="275" y="252"/>
                  </a:cubicBezTo>
                  <a:cubicBezTo>
                    <a:pt x="156" y="371"/>
                    <a:pt x="1" y="561"/>
                    <a:pt x="48" y="764"/>
                  </a:cubicBezTo>
                  <a:cubicBezTo>
                    <a:pt x="59" y="784"/>
                    <a:pt x="96" y="814"/>
                    <a:pt x="129" y="814"/>
                  </a:cubicBezTo>
                  <a:cubicBezTo>
                    <a:pt x="134" y="814"/>
                    <a:pt x="139" y="813"/>
                    <a:pt x="144" y="811"/>
                  </a:cubicBezTo>
                  <a:cubicBezTo>
                    <a:pt x="263" y="704"/>
                    <a:pt x="334" y="549"/>
                    <a:pt x="441" y="430"/>
                  </a:cubicBezTo>
                  <a:cubicBezTo>
                    <a:pt x="560" y="287"/>
                    <a:pt x="644" y="168"/>
                    <a:pt x="822" y="73"/>
                  </a:cubicBezTo>
                  <a:cubicBezTo>
                    <a:pt x="877" y="51"/>
                    <a:pt x="862" y="0"/>
                    <a:pt x="8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58"/>
            <p:cNvSpPr/>
            <p:nvPr/>
          </p:nvSpPr>
          <p:spPr>
            <a:xfrm>
              <a:off x="3188775" y="1683975"/>
              <a:ext cx="325" cy="325"/>
            </a:xfrm>
            <a:custGeom>
              <a:avLst/>
              <a:gdLst/>
              <a:ahLst/>
              <a:cxnLst/>
              <a:rect l="l" t="t" r="r" b="b"/>
              <a:pathLst>
                <a:path w="13" h="13" extrusionOk="0">
                  <a:moveTo>
                    <a:pt x="1" y="0"/>
                  </a:moveTo>
                  <a:lnTo>
                    <a:pt x="1" y="12"/>
                  </a:lnTo>
                  <a:cubicBezTo>
                    <a:pt x="13" y="12"/>
                    <a:pt x="13" y="0"/>
                    <a:pt x="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58"/>
            <p:cNvSpPr/>
            <p:nvPr/>
          </p:nvSpPr>
          <p:spPr>
            <a:xfrm>
              <a:off x="3396325" y="3194675"/>
              <a:ext cx="18100" cy="62875"/>
            </a:xfrm>
            <a:custGeom>
              <a:avLst/>
              <a:gdLst/>
              <a:ahLst/>
              <a:cxnLst/>
              <a:rect l="l" t="t" r="r" b="b"/>
              <a:pathLst>
                <a:path w="724" h="2515" extrusionOk="0">
                  <a:moveTo>
                    <a:pt x="78" y="1"/>
                  </a:moveTo>
                  <a:cubicBezTo>
                    <a:pt x="35" y="1"/>
                    <a:pt x="1" y="40"/>
                    <a:pt x="9" y="92"/>
                  </a:cubicBezTo>
                  <a:cubicBezTo>
                    <a:pt x="93" y="484"/>
                    <a:pt x="235" y="854"/>
                    <a:pt x="331" y="1258"/>
                  </a:cubicBezTo>
                  <a:cubicBezTo>
                    <a:pt x="402" y="1663"/>
                    <a:pt x="390" y="2080"/>
                    <a:pt x="485" y="2461"/>
                  </a:cubicBezTo>
                  <a:cubicBezTo>
                    <a:pt x="497" y="2497"/>
                    <a:pt x="527" y="2514"/>
                    <a:pt x="557" y="2514"/>
                  </a:cubicBezTo>
                  <a:cubicBezTo>
                    <a:pt x="587" y="2514"/>
                    <a:pt x="616" y="2497"/>
                    <a:pt x="628" y="2461"/>
                  </a:cubicBezTo>
                  <a:cubicBezTo>
                    <a:pt x="724" y="2056"/>
                    <a:pt x="640" y="1580"/>
                    <a:pt x="581" y="1187"/>
                  </a:cubicBezTo>
                  <a:cubicBezTo>
                    <a:pt x="521" y="782"/>
                    <a:pt x="450" y="318"/>
                    <a:pt x="128" y="20"/>
                  </a:cubicBezTo>
                  <a:cubicBezTo>
                    <a:pt x="112" y="7"/>
                    <a:pt x="94" y="1"/>
                    <a:pt x="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58"/>
            <p:cNvSpPr/>
            <p:nvPr/>
          </p:nvSpPr>
          <p:spPr>
            <a:xfrm>
              <a:off x="3383850" y="3275300"/>
              <a:ext cx="30575" cy="84875"/>
            </a:xfrm>
            <a:custGeom>
              <a:avLst/>
              <a:gdLst/>
              <a:ahLst/>
              <a:cxnLst/>
              <a:rect l="l" t="t" r="r" b="b"/>
              <a:pathLst>
                <a:path w="1223" h="3395" extrusionOk="0">
                  <a:moveTo>
                    <a:pt x="1047" y="1"/>
                  </a:moveTo>
                  <a:cubicBezTo>
                    <a:pt x="1026" y="1"/>
                    <a:pt x="1008" y="16"/>
                    <a:pt x="1008" y="46"/>
                  </a:cubicBezTo>
                  <a:cubicBezTo>
                    <a:pt x="961" y="581"/>
                    <a:pt x="830" y="1177"/>
                    <a:pt x="734" y="1689"/>
                  </a:cubicBezTo>
                  <a:cubicBezTo>
                    <a:pt x="627" y="2308"/>
                    <a:pt x="377" y="2855"/>
                    <a:pt x="20" y="3344"/>
                  </a:cubicBezTo>
                  <a:cubicBezTo>
                    <a:pt x="0" y="3373"/>
                    <a:pt x="37" y="3394"/>
                    <a:pt x="64" y="3394"/>
                  </a:cubicBezTo>
                  <a:cubicBezTo>
                    <a:pt x="70" y="3394"/>
                    <a:pt x="75" y="3393"/>
                    <a:pt x="80" y="3391"/>
                  </a:cubicBezTo>
                  <a:cubicBezTo>
                    <a:pt x="961" y="2617"/>
                    <a:pt x="1223" y="1129"/>
                    <a:pt x="1104" y="46"/>
                  </a:cubicBezTo>
                  <a:cubicBezTo>
                    <a:pt x="1092" y="16"/>
                    <a:pt x="1068" y="1"/>
                    <a:pt x="10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58"/>
            <p:cNvSpPr/>
            <p:nvPr/>
          </p:nvSpPr>
          <p:spPr>
            <a:xfrm>
              <a:off x="3415600" y="3231100"/>
              <a:ext cx="13700" cy="98300"/>
            </a:xfrm>
            <a:custGeom>
              <a:avLst/>
              <a:gdLst/>
              <a:ahLst/>
              <a:cxnLst/>
              <a:rect l="l" t="t" r="r" b="b"/>
              <a:pathLst>
                <a:path w="548" h="3932" extrusionOk="0">
                  <a:moveTo>
                    <a:pt x="172" y="0"/>
                  </a:moveTo>
                  <a:cubicBezTo>
                    <a:pt x="142" y="0"/>
                    <a:pt x="113" y="19"/>
                    <a:pt x="119" y="51"/>
                  </a:cubicBezTo>
                  <a:cubicBezTo>
                    <a:pt x="286" y="1349"/>
                    <a:pt x="0" y="2599"/>
                    <a:pt x="48" y="3873"/>
                  </a:cubicBezTo>
                  <a:cubicBezTo>
                    <a:pt x="48" y="3909"/>
                    <a:pt x="77" y="3932"/>
                    <a:pt x="106" y="3932"/>
                  </a:cubicBezTo>
                  <a:cubicBezTo>
                    <a:pt x="126" y="3932"/>
                    <a:pt x="145" y="3921"/>
                    <a:pt x="155" y="3897"/>
                  </a:cubicBezTo>
                  <a:cubicBezTo>
                    <a:pt x="429" y="2623"/>
                    <a:pt x="548" y="1290"/>
                    <a:pt x="226" y="39"/>
                  </a:cubicBezTo>
                  <a:cubicBezTo>
                    <a:pt x="221" y="13"/>
                    <a:pt x="196"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58"/>
            <p:cNvSpPr/>
            <p:nvPr/>
          </p:nvSpPr>
          <p:spPr>
            <a:xfrm>
              <a:off x="3405475" y="3339025"/>
              <a:ext cx="12825" cy="21475"/>
            </a:xfrm>
            <a:custGeom>
              <a:avLst/>
              <a:gdLst/>
              <a:ahLst/>
              <a:cxnLst/>
              <a:rect l="l" t="t" r="r" b="b"/>
              <a:pathLst>
                <a:path w="513" h="859" extrusionOk="0">
                  <a:moveTo>
                    <a:pt x="467" y="1"/>
                  </a:moveTo>
                  <a:cubicBezTo>
                    <a:pt x="457" y="1"/>
                    <a:pt x="446" y="4"/>
                    <a:pt x="441" y="9"/>
                  </a:cubicBezTo>
                  <a:cubicBezTo>
                    <a:pt x="358" y="128"/>
                    <a:pt x="274" y="211"/>
                    <a:pt x="203" y="318"/>
                  </a:cubicBezTo>
                  <a:cubicBezTo>
                    <a:pt x="119" y="425"/>
                    <a:pt x="60" y="545"/>
                    <a:pt x="24" y="664"/>
                  </a:cubicBezTo>
                  <a:cubicBezTo>
                    <a:pt x="0" y="723"/>
                    <a:pt x="36" y="783"/>
                    <a:pt x="60" y="806"/>
                  </a:cubicBezTo>
                  <a:cubicBezTo>
                    <a:pt x="84" y="842"/>
                    <a:pt x="108" y="842"/>
                    <a:pt x="143" y="854"/>
                  </a:cubicBezTo>
                  <a:cubicBezTo>
                    <a:pt x="155" y="857"/>
                    <a:pt x="166" y="858"/>
                    <a:pt x="179" y="858"/>
                  </a:cubicBezTo>
                  <a:cubicBezTo>
                    <a:pt x="218" y="858"/>
                    <a:pt x="259" y="843"/>
                    <a:pt x="286" y="806"/>
                  </a:cubicBezTo>
                  <a:cubicBezTo>
                    <a:pt x="393" y="699"/>
                    <a:pt x="453" y="568"/>
                    <a:pt x="477" y="437"/>
                  </a:cubicBezTo>
                  <a:cubicBezTo>
                    <a:pt x="512" y="306"/>
                    <a:pt x="489" y="152"/>
                    <a:pt x="489" y="21"/>
                  </a:cubicBezTo>
                  <a:cubicBezTo>
                    <a:pt x="496" y="7"/>
                    <a:pt x="48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58"/>
            <p:cNvSpPr/>
            <p:nvPr/>
          </p:nvSpPr>
          <p:spPr>
            <a:xfrm>
              <a:off x="3448050" y="3267075"/>
              <a:ext cx="9525" cy="47075"/>
            </a:xfrm>
            <a:custGeom>
              <a:avLst/>
              <a:gdLst/>
              <a:ahLst/>
              <a:cxnLst/>
              <a:rect l="l" t="t" r="r" b="b"/>
              <a:pathLst>
                <a:path w="381" h="1883" extrusionOk="0">
                  <a:moveTo>
                    <a:pt x="82" y="1"/>
                  </a:moveTo>
                  <a:cubicBezTo>
                    <a:pt x="64" y="1"/>
                    <a:pt x="48" y="13"/>
                    <a:pt x="48" y="41"/>
                  </a:cubicBezTo>
                  <a:cubicBezTo>
                    <a:pt x="60" y="648"/>
                    <a:pt x="48" y="1232"/>
                    <a:pt x="0" y="1827"/>
                  </a:cubicBezTo>
                  <a:cubicBezTo>
                    <a:pt x="0" y="1864"/>
                    <a:pt x="28" y="1883"/>
                    <a:pt x="58" y="1883"/>
                  </a:cubicBezTo>
                  <a:cubicBezTo>
                    <a:pt x="75" y="1883"/>
                    <a:pt x="94" y="1876"/>
                    <a:pt x="107" y="1863"/>
                  </a:cubicBezTo>
                  <a:cubicBezTo>
                    <a:pt x="381" y="1303"/>
                    <a:pt x="191" y="625"/>
                    <a:pt x="131" y="41"/>
                  </a:cubicBezTo>
                  <a:cubicBezTo>
                    <a:pt x="125" y="16"/>
                    <a:pt x="102"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58"/>
            <p:cNvSpPr/>
            <p:nvPr/>
          </p:nvSpPr>
          <p:spPr>
            <a:xfrm>
              <a:off x="3433150" y="3338175"/>
              <a:ext cx="14450" cy="29300"/>
            </a:xfrm>
            <a:custGeom>
              <a:avLst/>
              <a:gdLst/>
              <a:ahLst/>
              <a:cxnLst/>
              <a:rect l="l" t="t" r="r" b="b"/>
              <a:pathLst>
                <a:path w="578" h="1172" extrusionOk="0">
                  <a:moveTo>
                    <a:pt x="464" y="1"/>
                  </a:moveTo>
                  <a:cubicBezTo>
                    <a:pt x="427" y="1"/>
                    <a:pt x="388" y="20"/>
                    <a:pt x="370" y="67"/>
                  </a:cubicBezTo>
                  <a:cubicBezTo>
                    <a:pt x="310" y="245"/>
                    <a:pt x="251" y="424"/>
                    <a:pt x="179" y="602"/>
                  </a:cubicBezTo>
                  <a:cubicBezTo>
                    <a:pt x="120" y="769"/>
                    <a:pt x="1" y="936"/>
                    <a:pt x="1" y="1102"/>
                  </a:cubicBezTo>
                  <a:cubicBezTo>
                    <a:pt x="1" y="1147"/>
                    <a:pt x="33" y="1171"/>
                    <a:pt x="70" y="1171"/>
                  </a:cubicBezTo>
                  <a:cubicBezTo>
                    <a:pt x="82" y="1171"/>
                    <a:pt x="96" y="1168"/>
                    <a:pt x="108" y="1162"/>
                  </a:cubicBezTo>
                  <a:cubicBezTo>
                    <a:pt x="251" y="1067"/>
                    <a:pt x="298" y="876"/>
                    <a:pt x="358" y="721"/>
                  </a:cubicBezTo>
                  <a:cubicBezTo>
                    <a:pt x="429" y="531"/>
                    <a:pt x="489" y="328"/>
                    <a:pt x="548" y="114"/>
                  </a:cubicBezTo>
                  <a:cubicBezTo>
                    <a:pt x="577" y="49"/>
                    <a:pt x="522"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58"/>
            <p:cNvSpPr/>
            <p:nvPr/>
          </p:nvSpPr>
          <p:spPr>
            <a:xfrm>
              <a:off x="3475425" y="3280350"/>
              <a:ext cx="22050" cy="79875"/>
            </a:xfrm>
            <a:custGeom>
              <a:avLst/>
              <a:gdLst/>
              <a:ahLst/>
              <a:cxnLst/>
              <a:rect l="l" t="t" r="r" b="b"/>
              <a:pathLst>
                <a:path w="882" h="3195" extrusionOk="0">
                  <a:moveTo>
                    <a:pt x="463" y="0"/>
                  </a:moveTo>
                  <a:cubicBezTo>
                    <a:pt x="388" y="0"/>
                    <a:pt x="317" y="59"/>
                    <a:pt x="346" y="153"/>
                  </a:cubicBezTo>
                  <a:cubicBezTo>
                    <a:pt x="596" y="1225"/>
                    <a:pt x="96" y="2106"/>
                    <a:pt x="0" y="3130"/>
                  </a:cubicBezTo>
                  <a:cubicBezTo>
                    <a:pt x="0" y="3170"/>
                    <a:pt x="39" y="3194"/>
                    <a:pt x="75" y="3194"/>
                  </a:cubicBezTo>
                  <a:cubicBezTo>
                    <a:pt x="92" y="3194"/>
                    <a:pt x="108" y="3189"/>
                    <a:pt x="119" y="3177"/>
                  </a:cubicBezTo>
                  <a:cubicBezTo>
                    <a:pt x="822" y="2439"/>
                    <a:pt x="881" y="998"/>
                    <a:pt x="584" y="82"/>
                  </a:cubicBezTo>
                  <a:cubicBezTo>
                    <a:pt x="560" y="25"/>
                    <a:pt x="511"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58"/>
            <p:cNvSpPr/>
            <p:nvPr/>
          </p:nvSpPr>
          <p:spPr>
            <a:xfrm>
              <a:off x="3516650" y="3292650"/>
              <a:ext cx="6125" cy="35975"/>
            </a:xfrm>
            <a:custGeom>
              <a:avLst/>
              <a:gdLst/>
              <a:ahLst/>
              <a:cxnLst/>
              <a:rect l="l" t="t" r="r" b="b"/>
              <a:pathLst>
                <a:path w="245" h="1439" extrusionOk="0">
                  <a:moveTo>
                    <a:pt x="93" y="0"/>
                  </a:moveTo>
                  <a:cubicBezTo>
                    <a:pt x="45" y="0"/>
                    <a:pt x="0" y="30"/>
                    <a:pt x="6" y="90"/>
                  </a:cubicBezTo>
                  <a:cubicBezTo>
                    <a:pt x="54" y="518"/>
                    <a:pt x="18" y="959"/>
                    <a:pt x="54" y="1387"/>
                  </a:cubicBezTo>
                  <a:cubicBezTo>
                    <a:pt x="54" y="1420"/>
                    <a:pt x="79" y="1439"/>
                    <a:pt x="106" y="1439"/>
                  </a:cubicBezTo>
                  <a:cubicBezTo>
                    <a:pt x="128" y="1439"/>
                    <a:pt x="150" y="1426"/>
                    <a:pt x="161" y="1399"/>
                  </a:cubicBezTo>
                  <a:cubicBezTo>
                    <a:pt x="244" y="971"/>
                    <a:pt x="233" y="542"/>
                    <a:pt x="197" y="90"/>
                  </a:cubicBezTo>
                  <a:cubicBezTo>
                    <a:pt x="191" y="30"/>
                    <a:pt x="140"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58"/>
            <p:cNvSpPr/>
            <p:nvPr/>
          </p:nvSpPr>
          <p:spPr>
            <a:xfrm>
              <a:off x="3512425" y="3361925"/>
              <a:ext cx="1725" cy="3475"/>
            </a:xfrm>
            <a:custGeom>
              <a:avLst/>
              <a:gdLst/>
              <a:ahLst/>
              <a:cxnLst/>
              <a:rect l="l" t="t" r="r" b="b"/>
              <a:pathLst>
                <a:path w="69" h="139" extrusionOk="0">
                  <a:moveTo>
                    <a:pt x="52" y="1"/>
                  </a:moveTo>
                  <a:cubicBezTo>
                    <a:pt x="47" y="1"/>
                    <a:pt x="44" y="4"/>
                    <a:pt x="44" y="10"/>
                  </a:cubicBezTo>
                  <a:cubicBezTo>
                    <a:pt x="44" y="57"/>
                    <a:pt x="44" y="69"/>
                    <a:pt x="9" y="117"/>
                  </a:cubicBezTo>
                  <a:cubicBezTo>
                    <a:pt x="0" y="125"/>
                    <a:pt x="4" y="139"/>
                    <a:pt x="14" y="139"/>
                  </a:cubicBezTo>
                  <a:cubicBezTo>
                    <a:pt x="19" y="139"/>
                    <a:pt x="25" y="136"/>
                    <a:pt x="32" y="129"/>
                  </a:cubicBezTo>
                  <a:cubicBezTo>
                    <a:pt x="56" y="105"/>
                    <a:pt x="68" y="57"/>
                    <a:pt x="68" y="10"/>
                  </a:cubicBezTo>
                  <a:cubicBezTo>
                    <a:pt x="62" y="4"/>
                    <a:pt x="56"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58"/>
            <p:cNvSpPr/>
            <p:nvPr/>
          </p:nvSpPr>
          <p:spPr>
            <a:xfrm>
              <a:off x="3536150" y="3294475"/>
              <a:ext cx="17275" cy="70550"/>
            </a:xfrm>
            <a:custGeom>
              <a:avLst/>
              <a:gdLst/>
              <a:ahLst/>
              <a:cxnLst/>
              <a:rect l="l" t="t" r="r" b="b"/>
              <a:pathLst>
                <a:path w="691" h="2822" extrusionOk="0">
                  <a:moveTo>
                    <a:pt x="468" y="1"/>
                  </a:moveTo>
                  <a:cubicBezTo>
                    <a:pt x="415" y="1"/>
                    <a:pt x="363" y="35"/>
                    <a:pt x="369" y="88"/>
                  </a:cubicBezTo>
                  <a:cubicBezTo>
                    <a:pt x="405" y="600"/>
                    <a:pt x="357" y="1088"/>
                    <a:pt x="274" y="1576"/>
                  </a:cubicBezTo>
                  <a:cubicBezTo>
                    <a:pt x="191" y="1969"/>
                    <a:pt x="24" y="2338"/>
                    <a:pt x="0" y="2743"/>
                  </a:cubicBezTo>
                  <a:cubicBezTo>
                    <a:pt x="0" y="2793"/>
                    <a:pt x="38" y="2821"/>
                    <a:pt x="79" y="2821"/>
                  </a:cubicBezTo>
                  <a:cubicBezTo>
                    <a:pt x="107" y="2821"/>
                    <a:pt x="136" y="2808"/>
                    <a:pt x="155" y="2779"/>
                  </a:cubicBezTo>
                  <a:cubicBezTo>
                    <a:pt x="667" y="2053"/>
                    <a:pt x="691" y="922"/>
                    <a:pt x="572" y="76"/>
                  </a:cubicBezTo>
                  <a:cubicBezTo>
                    <a:pt x="556" y="23"/>
                    <a:pt x="512" y="1"/>
                    <a:pt x="4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58"/>
            <p:cNvSpPr/>
            <p:nvPr/>
          </p:nvSpPr>
          <p:spPr>
            <a:xfrm>
              <a:off x="3563950" y="3300900"/>
              <a:ext cx="13900" cy="58250"/>
            </a:xfrm>
            <a:custGeom>
              <a:avLst/>
              <a:gdLst/>
              <a:ahLst/>
              <a:cxnLst/>
              <a:rect l="l" t="t" r="r" b="b"/>
              <a:pathLst>
                <a:path w="556" h="2330" extrusionOk="0">
                  <a:moveTo>
                    <a:pt x="429" y="1"/>
                  </a:moveTo>
                  <a:cubicBezTo>
                    <a:pt x="379" y="1"/>
                    <a:pt x="329" y="30"/>
                    <a:pt x="329" y="93"/>
                  </a:cubicBezTo>
                  <a:cubicBezTo>
                    <a:pt x="353" y="510"/>
                    <a:pt x="317" y="903"/>
                    <a:pt x="234" y="1308"/>
                  </a:cubicBezTo>
                  <a:cubicBezTo>
                    <a:pt x="174" y="1641"/>
                    <a:pt x="31" y="1950"/>
                    <a:pt x="7" y="2260"/>
                  </a:cubicBezTo>
                  <a:cubicBezTo>
                    <a:pt x="0" y="2304"/>
                    <a:pt x="42" y="2329"/>
                    <a:pt x="81" y="2329"/>
                  </a:cubicBezTo>
                  <a:cubicBezTo>
                    <a:pt x="105" y="2329"/>
                    <a:pt x="129" y="2319"/>
                    <a:pt x="138" y="2296"/>
                  </a:cubicBezTo>
                  <a:cubicBezTo>
                    <a:pt x="508" y="1677"/>
                    <a:pt x="555" y="772"/>
                    <a:pt x="531" y="69"/>
                  </a:cubicBezTo>
                  <a:cubicBezTo>
                    <a:pt x="520" y="24"/>
                    <a:pt x="474"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58"/>
            <p:cNvSpPr/>
            <p:nvPr/>
          </p:nvSpPr>
          <p:spPr>
            <a:xfrm>
              <a:off x="3586250" y="3263625"/>
              <a:ext cx="18675" cy="92225"/>
            </a:xfrm>
            <a:custGeom>
              <a:avLst/>
              <a:gdLst/>
              <a:ahLst/>
              <a:cxnLst/>
              <a:rect l="l" t="t" r="r" b="b"/>
              <a:pathLst>
                <a:path w="747" h="3689" extrusionOk="0">
                  <a:moveTo>
                    <a:pt x="528" y="1"/>
                  </a:moveTo>
                  <a:cubicBezTo>
                    <a:pt x="488" y="1"/>
                    <a:pt x="449" y="24"/>
                    <a:pt x="449" y="72"/>
                  </a:cubicBezTo>
                  <a:cubicBezTo>
                    <a:pt x="568" y="1322"/>
                    <a:pt x="211" y="2394"/>
                    <a:pt x="8" y="3608"/>
                  </a:cubicBezTo>
                  <a:cubicBezTo>
                    <a:pt x="1" y="3653"/>
                    <a:pt x="35" y="3688"/>
                    <a:pt x="71" y="3688"/>
                  </a:cubicBezTo>
                  <a:cubicBezTo>
                    <a:pt x="92" y="3688"/>
                    <a:pt x="114" y="3675"/>
                    <a:pt x="127" y="3644"/>
                  </a:cubicBezTo>
                  <a:cubicBezTo>
                    <a:pt x="699" y="2656"/>
                    <a:pt x="747" y="1191"/>
                    <a:pt x="616" y="72"/>
                  </a:cubicBezTo>
                  <a:cubicBezTo>
                    <a:pt x="610" y="24"/>
                    <a:pt x="568"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58"/>
            <p:cNvSpPr/>
            <p:nvPr/>
          </p:nvSpPr>
          <p:spPr>
            <a:xfrm>
              <a:off x="3601025" y="3276425"/>
              <a:ext cx="8225" cy="44450"/>
            </a:xfrm>
            <a:custGeom>
              <a:avLst/>
              <a:gdLst/>
              <a:ahLst/>
              <a:cxnLst/>
              <a:rect l="l" t="t" r="r" b="b"/>
              <a:pathLst>
                <a:path w="329" h="1778" extrusionOk="0">
                  <a:moveTo>
                    <a:pt x="267" y="1"/>
                  </a:moveTo>
                  <a:cubicBezTo>
                    <a:pt x="236" y="1"/>
                    <a:pt x="203" y="24"/>
                    <a:pt x="203" y="72"/>
                  </a:cubicBezTo>
                  <a:cubicBezTo>
                    <a:pt x="191" y="620"/>
                    <a:pt x="37" y="1155"/>
                    <a:pt x="1" y="1727"/>
                  </a:cubicBezTo>
                  <a:cubicBezTo>
                    <a:pt x="1" y="1760"/>
                    <a:pt x="26" y="1778"/>
                    <a:pt x="51" y="1778"/>
                  </a:cubicBezTo>
                  <a:cubicBezTo>
                    <a:pt x="71" y="1778"/>
                    <a:pt x="91" y="1766"/>
                    <a:pt x="96" y="1739"/>
                  </a:cubicBezTo>
                  <a:cubicBezTo>
                    <a:pt x="263" y="1203"/>
                    <a:pt x="322" y="632"/>
                    <a:pt x="322" y="72"/>
                  </a:cubicBezTo>
                  <a:cubicBezTo>
                    <a:pt x="328" y="24"/>
                    <a:pt x="298"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58"/>
            <p:cNvSpPr/>
            <p:nvPr/>
          </p:nvSpPr>
          <p:spPr>
            <a:xfrm>
              <a:off x="3316850" y="3176500"/>
              <a:ext cx="33575" cy="36200"/>
            </a:xfrm>
            <a:custGeom>
              <a:avLst/>
              <a:gdLst/>
              <a:ahLst/>
              <a:cxnLst/>
              <a:rect l="l" t="t" r="r" b="b"/>
              <a:pathLst>
                <a:path w="1343" h="1448" extrusionOk="0">
                  <a:moveTo>
                    <a:pt x="1328" y="1"/>
                  </a:moveTo>
                  <a:cubicBezTo>
                    <a:pt x="1325" y="1"/>
                    <a:pt x="1322" y="3"/>
                    <a:pt x="1319" y="9"/>
                  </a:cubicBezTo>
                  <a:cubicBezTo>
                    <a:pt x="783" y="307"/>
                    <a:pt x="200" y="807"/>
                    <a:pt x="9" y="1402"/>
                  </a:cubicBezTo>
                  <a:cubicBezTo>
                    <a:pt x="1" y="1428"/>
                    <a:pt x="29" y="1447"/>
                    <a:pt x="50" y="1447"/>
                  </a:cubicBezTo>
                  <a:cubicBezTo>
                    <a:pt x="58" y="1447"/>
                    <a:pt x="65" y="1444"/>
                    <a:pt x="69" y="1438"/>
                  </a:cubicBezTo>
                  <a:cubicBezTo>
                    <a:pt x="259" y="1200"/>
                    <a:pt x="414" y="914"/>
                    <a:pt x="616" y="676"/>
                  </a:cubicBezTo>
                  <a:cubicBezTo>
                    <a:pt x="843" y="438"/>
                    <a:pt x="1081" y="211"/>
                    <a:pt x="1343" y="21"/>
                  </a:cubicBezTo>
                  <a:cubicBezTo>
                    <a:pt x="1343" y="21"/>
                    <a:pt x="1336" y="1"/>
                    <a:pt x="13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58"/>
            <p:cNvSpPr/>
            <p:nvPr/>
          </p:nvSpPr>
          <p:spPr>
            <a:xfrm>
              <a:off x="3274500" y="3256225"/>
              <a:ext cx="24625" cy="69850"/>
            </a:xfrm>
            <a:custGeom>
              <a:avLst/>
              <a:gdLst/>
              <a:ahLst/>
              <a:cxnLst/>
              <a:rect l="l" t="t" r="r" b="b"/>
              <a:pathLst>
                <a:path w="985" h="2794" extrusionOk="0">
                  <a:moveTo>
                    <a:pt x="925" y="0"/>
                  </a:moveTo>
                  <a:cubicBezTo>
                    <a:pt x="910" y="0"/>
                    <a:pt x="894" y="7"/>
                    <a:pt x="882" y="23"/>
                  </a:cubicBezTo>
                  <a:cubicBezTo>
                    <a:pt x="691" y="475"/>
                    <a:pt x="525" y="904"/>
                    <a:pt x="382" y="1368"/>
                  </a:cubicBezTo>
                  <a:cubicBezTo>
                    <a:pt x="227" y="1821"/>
                    <a:pt x="36" y="2273"/>
                    <a:pt x="1" y="2737"/>
                  </a:cubicBezTo>
                  <a:cubicBezTo>
                    <a:pt x="1" y="2775"/>
                    <a:pt x="33" y="2793"/>
                    <a:pt x="63" y="2793"/>
                  </a:cubicBezTo>
                  <a:cubicBezTo>
                    <a:pt x="82" y="2793"/>
                    <a:pt x="99" y="2786"/>
                    <a:pt x="108" y="2773"/>
                  </a:cubicBezTo>
                  <a:cubicBezTo>
                    <a:pt x="322" y="2380"/>
                    <a:pt x="405" y="1940"/>
                    <a:pt x="536" y="1523"/>
                  </a:cubicBezTo>
                  <a:cubicBezTo>
                    <a:pt x="691" y="1047"/>
                    <a:pt x="834" y="547"/>
                    <a:pt x="977" y="58"/>
                  </a:cubicBezTo>
                  <a:cubicBezTo>
                    <a:pt x="985" y="27"/>
                    <a:pt x="956"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58"/>
            <p:cNvSpPr/>
            <p:nvPr/>
          </p:nvSpPr>
          <p:spPr>
            <a:xfrm>
              <a:off x="3268250" y="3350575"/>
              <a:ext cx="34900" cy="192125"/>
            </a:xfrm>
            <a:custGeom>
              <a:avLst/>
              <a:gdLst/>
              <a:ahLst/>
              <a:cxnLst/>
              <a:rect l="l" t="t" r="r" b="b"/>
              <a:pathLst>
                <a:path w="1396" h="7685" extrusionOk="0">
                  <a:moveTo>
                    <a:pt x="211" y="1"/>
                  </a:moveTo>
                  <a:cubicBezTo>
                    <a:pt x="170" y="1"/>
                    <a:pt x="126" y="27"/>
                    <a:pt x="120" y="83"/>
                  </a:cubicBezTo>
                  <a:cubicBezTo>
                    <a:pt x="48" y="1476"/>
                    <a:pt x="1" y="2892"/>
                    <a:pt x="167" y="4297"/>
                  </a:cubicBezTo>
                  <a:cubicBezTo>
                    <a:pt x="298" y="5428"/>
                    <a:pt x="477" y="6750"/>
                    <a:pt x="1227" y="7655"/>
                  </a:cubicBezTo>
                  <a:cubicBezTo>
                    <a:pt x="1244" y="7675"/>
                    <a:pt x="1266" y="7684"/>
                    <a:pt x="1288" y="7684"/>
                  </a:cubicBezTo>
                  <a:cubicBezTo>
                    <a:pt x="1342" y="7684"/>
                    <a:pt x="1395" y="7631"/>
                    <a:pt x="1370" y="7572"/>
                  </a:cubicBezTo>
                  <a:cubicBezTo>
                    <a:pt x="1048" y="6274"/>
                    <a:pt x="584" y="5143"/>
                    <a:pt x="465" y="3785"/>
                  </a:cubicBezTo>
                  <a:cubicBezTo>
                    <a:pt x="358" y="2547"/>
                    <a:pt x="358" y="1321"/>
                    <a:pt x="286" y="71"/>
                  </a:cubicBezTo>
                  <a:cubicBezTo>
                    <a:pt x="286" y="24"/>
                    <a:pt x="250" y="1"/>
                    <a:pt x="2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58"/>
            <p:cNvSpPr/>
            <p:nvPr/>
          </p:nvSpPr>
          <p:spPr>
            <a:xfrm>
              <a:off x="3329575" y="3181425"/>
              <a:ext cx="43025" cy="50400"/>
            </a:xfrm>
            <a:custGeom>
              <a:avLst/>
              <a:gdLst/>
              <a:ahLst/>
              <a:cxnLst/>
              <a:rect l="l" t="t" r="r" b="b"/>
              <a:pathLst>
                <a:path w="1721" h="2016" extrusionOk="0">
                  <a:moveTo>
                    <a:pt x="1670" y="1"/>
                  </a:moveTo>
                  <a:cubicBezTo>
                    <a:pt x="1665" y="1"/>
                    <a:pt x="1660" y="1"/>
                    <a:pt x="1655" y="2"/>
                  </a:cubicBezTo>
                  <a:cubicBezTo>
                    <a:pt x="893" y="407"/>
                    <a:pt x="96" y="1026"/>
                    <a:pt x="0" y="1967"/>
                  </a:cubicBezTo>
                  <a:cubicBezTo>
                    <a:pt x="0" y="2001"/>
                    <a:pt x="27" y="2015"/>
                    <a:pt x="52" y="2015"/>
                  </a:cubicBezTo>
                  <a:cubicBezTo>
                    <a:pt x="72" y="2015"/>
                    <a:pt x="90" y="2006"/>
                    <a:pt x="96" y="1991"/>
                  </a:cubicBezTo>
                  <a:cubicBezTo>
                    <a:pt x="334" y="1657"/>
                    <a:pt x="453" y="1264"/>
                    <a:pt x="703" y="943"/>
                  </a:cubicBezTo>
                  <a:cubicBezTo>
                    <a:pt x="977" y="598"/>
                    <a:pt x="1310" y="288"/>
                    <a:pt x="1667" y="62"/>
                  </a:cubicBezTo>
                  <a:cubicBezTo>
                    <a:pt x="1720" y="41"/>
                    <a:pt x="1707" y="1"/>
                    <a:pt x="16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58"/>
            <p:cNvSpPr/>
            <p:nvPr/>
          </p:nvSpPr>
          <p:spPr>
            <a:xfrm>
              <a:off x="3318250" y="3245800"/>
              <a:ext cx="8725" cy="21100"/>
            </a:xfrm>
            <a:custGeom>
              <a:avLst/>
              <a:gdLst/>
              <a:ahLst/>
              <a:cxnLst/>
              <a:rect l="l" t="t" r="r" b="b"/>
              <a:pathLst>
                <a:path w="349" h="844" extrusionOk="0">
                  <a:moveTo>
                    <a:pt x="300" y="0"/>
                  </a:moveTo>
                  <a:cubicBezTo>
                    <a:pt x="284" y="0"/>
                    <a:pt x="268" y="11"/>
                    <a:pt x="263" y="35"/>
                  </a:cubicBezTo>
                  <a:cubicBezTo>
                    <a:pt x="191" y="285"/>
                    <a:pt x="37" y="523"/>
                    <a:pt x="1" y="785"/>
                  </a:cubicBezTo>
                  <a:cubicBezTo>
                    <a:pt x="1" y="817"/>
                    <a:pt x="17" y="843"/>
                    <a:pt x="38" y="843"/>
                  </a:cubicBezTo>
                  <a:cubicBezTo>
                    <a:pt x="49" y="843"/>
                    <a:pt x="60" y="837"/>
                    <a:pt x="72" y="821"/>
                  </a:cubicBezTo>
                  <a:cubicBezTo>
                    <a:pt x="215" y="594"/>
                    <a:pt x="299" y="309"/>
                    <a:pt x="334" y="59"/>
                  </a:cubicBezTo>
                  <a:cubicBezTo>
                    <a:pt x="348" y="23"/>
                    <a:pt x="325" y="0"/>
                    <a:pt x="3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58"/>
            <p:cNvSpPr/>
            <p:nvPr/>
          </p:nvSpPr>
          <p:spPr>
            <a:xfrm>
              <a:off x="3307850" y="3277850"/>
              <a:ext cx="6750" cy="19925"/>
            </a:xfrm>
            <a:custGeom>
              <a:avLst/>
              <a:gdLst/>
              <a:ahLst/>
              <a:cxnLst/>
              <a:rect l="l" t="t" r="r" b="b"/>
              <a:pathLst>
                <a:path w="270" h="797" extrusionOk="0">
                  <a:moveTo>
                    <a:pt x="228" y="1"/>
                  </a:moveTo>
                  <a:cubicBezTo>
                    <a:pt x="214" y="1"/>
                    <a:pt x="200" y="9"/>
                    <a:pt x="191" y="27"/>
                  </a:cubicBezTo>
                  <a:cubicBezTo>
                    <a:pt x="143" y="158"/>
                    <a:pt x="95" y="277"/>
                    <a:pt x="72" y="420"/>
                  </a:cubicBezTo>
                  <a:cubicBezTo>
                    <a:pt x="36" y="539"/>
                    <a:pt x="0" y="634"/>
                    <a:pt x="12" y="753"/>
                  </a:cubicBezTo>
                  <a:cubicBezTo>
                    <a:pt x="18" y="785"/>
                    <a:pt x="39" y="796"/>
                    <a:pt x="61" y="796"/>
                  </a:cubicBezTo>
                  <a:cubicBezTo>
                    <a:pt x="81" y="796"/>
                    <a:pt x="103" y="788"/>
                    <a:pt x="119" y="777"/>
                  </a:cubicBezTo>
                  <a:cubicBezTo>
                    <a:pt x="191" y="670"/>
                    <a:pt x="191" y="551"/>
                    <a:pt x="203" y="444"/>
                  </a:cubicBezTo>
                  <a:cubicBezTo>
                    <a:pt x="214" y="313"/>
                    <a:pt x="238" y="194"/>
                    <a:pt x="262" y="51"/>
                  </a:cubicBezTo>
                  <a:cubicBezTo>
                    <a:pt x="269" y="21"/>
                    <a:pt x="250" y="1"/>
                    <a:pt x="2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58"/>
            <p:cNvSpPr/>
            <p:nvPr/>
          </p:nvSpPr>
          <p:spPr>
            <a:xfrm>
              <a:off x="3298325" y="3322625"/>
              <a:ext cx="4175" cy="20725"/>
            </a:xfrm>
            <a:custGeom>
              <a:avLst/>
              <a:gdLst/>
              <a:ahLst/>
              <a:cxnLst/>
              <a:rect l="l" t="t" r="r" b="b"/>
              <a:pathLst>
                <a:path w="167" h="829" extrusionOk="0">
                  <a:moveTo>
                    <a:pt x="79" y="1"/>
                  </a:moveTo>
                  <a:cubicBezTo>
                    <a:pt x="39" y="1"/>
                    <a:pt x="0" y="28"/>
                    <a:pt x="0" y="81"/>
                  </a:cubicBezTo>
                  <a:cubicBezTo>
                    <a:pt x="0" y="319"/>
                    <a:pt x="0" y="546"/>
                    <a:pt x="36" y="784"/>
                  </a:cubicBezTo>
                  <a:cubicBezTo>
                    <a:pt x="42" y="814"/>
                    <a:pt x="63" y="828"/>
                    <a:pt x="85" y="828"/>
                  </a:cubicBezTo>
                  <a:cubicBezTo>
                    <a:pt x="107" y="828"/>
                    <a:pt x="131" y="814"/>
                    <a:pt x="143" y="784"/>
                  </a:cubicBezTo>
                  <a:cubicBezTo>
                    <a:pt x="167" y="546"/>
                    <a:pt x="167" y="319"/>
                    <a:pt x="167" y="81"/>
                  </a:cubicBezTo>
                  <a:cubicBezTo>
                    <a:pt x="161" y="28"/>
                    <a:pt x="119"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58"/>
            <p:cNvSpPr/>
            <p:nvPr/>
          </p:nvSpPr>
          <p:spPr>
            <a:xfrm>
              <a:off x="3290275" y="3367650"/>
              <a:ext cx="28775" cy="146075"/>
            </a:xfrm>
            <a:custGeom>
              <a:avLst/>
              <a:gdLst/>
              <a:ahLst/>
              <a:cxnLst/>
              <a:rect l="l" t="t" r="r" b="b"/>
              <a:pathLst>
                <a:path w="1151" h="5843" extrusionOk="0">
                  <a:moveTo>
                    <a:pt x="292" y="1"/>
                  </a:moveTo>
                  <a:cubicBezTo>
                    <a:pt x="266" y="1"/>
                    <a:pt x="239" y="19"/>
                    <a:pt x="239" y="54"/>
                  </a:cubicBezTo>
                  <a:cubicBezTo>
                    <a:pt x="167" y="1174"/>
                    <a:pt x="1" y="2305"/>
                    <a:pt x="84" y="3436"/>
                  </a:cubicBezTo>
                  <a:cubicBezTo>
                    <a:pt x="144" y="4162"/>
                    <a:pt x="310" y="5400"/>
                    <a:pt x="1001" y="5829"/>
                  </a:cubicBezTo>
                  <a:cubicBezTo>
                    <a:pt x="1015" y="5839"/>
                    <a:pt x="1031" y="5843"/>
                    <a:pt x="1045" y="5843"/>
                  </a:cubicBezTo>
                  <a:cubicBezTo>
                    <a:pt x="1102" y="5843"/>
                    <a:pt x="1151" y="5779"/>
                    <a:pt x="1132" y="5722"/>
                  </a:cubicBezTo>
                  <a:cubicBezTo>
                    <a:pt x="1013" y="5305"/>
                    <a:pt x="739" y="4948"/>
                    <a:pt x="644" y="4507"/>
                  </a:cubicBezTo>
                  <a:cubicBezTo>
                    <a:pt x="501" y="3972"/>
                    <a:pt x="441" y="3424"/>
                    <a:pt x="417" y="2900"/>
                  </a:cubicBezTo>
                  <a:cubicBezTo>
                    <a:pt x="370" y="1947"/>
                    <a:pt x="406" y="1007"/>
                    <a:pt x="346" y="54"/>
                  </a:cubicBezTo>
                  <a:cubicBezTo>
                    <a:pt x="346" y="19"/>
                    <a:pt x="319" y="1"/>
                    <a:pt x="2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58"/>
            <p:cNvSpPr/>
            <p:nvPr/>
          </p:nvSpPr>
          <p:spPr>
            <a:xfrm>
              <a:off x="3346925" y="3200925"/>
              <a:ext cx="37475" cy="51300"/>
            </a:xfrm>
            <a:custGeom>
              <a:avLst/>
              <a:gdLst/>
              <a:ahLst/>
              <a:cxnLst/>
              <a:rect l="l" t="t" r="r" b="b"/>
              <a:pathLst>
                <a:path w="1499" h="2052" extrusionOk="0">
                  <a:moveTo>
                    <a:pt x="1364" y="1"/>
                  </a:moveTo>
                  <a:cubicBezTo>
                    <a:pt x="1353" y="1"/>
                    <a:pt x="1342" y="3"/>
                    <a:pt x="1330" y="8"/>
                  </a:cubicBezTo>
                  <a:cubicBezTo>
                    <a:pt x="973" y="139"/>
                    <a:pt x="735" y="449"/>
                    <a:pt x="556" y="782"/>
                  </a:cubicBezTo>
                  <a:cubicBezTo>
                    <a:pt x="354" y="1151"/>
                    <a:pt x="128" y="1568"/>
                    <a:pt x="9" y="1973"/>
                  </a:cubicBezTo>
                  <a:cubicBezTo>
                    <a:pt x="0" y="2015"/>
                    <a:pt x="34" y="2052"/>
                    <a:pt x="72" y="2052"/>
                  </a:cubicBezTo>
                  <a:cubicBezTo>
                    <a:pt x="87" y="2052"/>
                    <a:pt x="102" y="2046"/>
                    <a:pt x="116" y="2032"/>
                  </a:cubicBezTo>
                  <a:cubicBezTo>
                    <a:pt x="616" y="1508"/>
                    <a:pt x="699" y="532"/>
                    <a:pt x="1414" y="199"/>
                  </a:cubicBezTo>
                  <a:cubicBezTo>
                    <a:pt x="1499" y="156"/>
                    <a:pt x="1451" y="1"/>
                    <a:pt x="13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58"/>
            <p:cNvSpPr/>
            <p:nvPr/>
          </p:nvSpPr>
          <p:spPr>
            <a:xfrm>
              <a:off x="3320050" y="3269825"/>
              <a:ext cx="24325" cy="249200"/>
            </a:xfrm>
            <a:custGeom>
              <a:avLst/>
              <a:gdLst/>
              <a:ahLst/>
              <a:cxnLst/>
              <a:rect l="l" t="t" r="r" b="b"/>
              <a:pathLst>
                <a:path w="973" h="9968" extrusionOk="0">
                  <a:moveTo>
                    <a:pt x="925" y="0"/>
                  </a:moveTo>
                  <a:cubicBezTo>
                    <a:pt x="911" y="0"/>
                    <a:pt x="898" y="8"/>
                    <a:pt x="893" y="26"/>
                  </a:cubicBezTo>
                  <a:cubicBezTo>
                    <a:pt x="191" y="1455"/>
                    <a:pt x="0" y="3217"/>
                    <a:pt x="36" y="4789"/>
                  </a:cubicBezTo>
                  <a:cubicBezTo>
                    <a:pt x="60" y="5658"/>
                    <a:pt x="60" y="6491"/>
                    <a:pt x="155" y="7361"/>
                  </a:cubicBezTo>
                  <a:cubicBezTo>
                    <a:pt x="262" y="8194"/>
                    <a:pt x="358" y="9075"/>
                    <a:pt x="548" y="9885"/>
                  </a:cubicBezTo>
                  <a:cubicBezTo>
                    <a:pt x="565" y="9940"/>
                    <a:pt x="617" y="9967"/>
                    <a:pt x="667" y="9967"/>
                  </a:cubicBezTo>
                  <a:cubicBezTo>
                    <a:pt x="725" y="9967"/>
                    <a:pt x="781" y="9931"/>
                    <a:pt x="774" y="9861"/>
                  </a:cubicBezTo>
                  <a:cubicBezTo>
                    <a:pt x="667" y="9087"/>
                    <a:pt x="477" y="8373"/>
                    <a:pt x="429" y="7599"/>
                  </a:cubicBezTo>
                  <a:cubicBezTo>
                    <a:pt x="381" y="6742"/>
                    <a:pt x="227" y="5896"/>
                    <a:pt x="203" y="5039"/>
                  </a:cubicBezTo>
                  <a:cubicBezTo>
                    <a:pt x="203" y="4277"/>
                    <a:pt x="286" y="3491"/>
                    <a:pt x="369" y="2729"/>
                  </a:cubicBezTo>
                  <a:cubicBezTo>
                    <a:pt x="477" y="1777"/>
                    <a:pt x="727" y="955"/>
                    <a:pt x="965" y="50"/>
                  </a:cubicBezTo>
                  <a:cubicBezTo>
                    <a:pt x="972" y="21"/>
                    <a:pt x="948" y="0"/>
                    <a:pt x="9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58"/>
            <p:cNvSpPr/>
            <p:nvPr/>
          </p:nvSpPr>
          <p:spPr>
            <a:xfrm>
              <a:off x="3346525" y="3236100"/>
              <a:ext cx="40300" cy="94900"/>
            </a:xfrm>
            <a:custGeom>
              <a:avLst/>
              <a:gdLst/>
              <a:ahLst/>
              <a:cxnLst/>
              <a:rect l="l" t="t" r="r" b="b"/>
              <a:pathLst>
                <a:path w="1612" h="3796" extrusionOk="0">
                  <a:moveTo>
                    <a:pt x="1540" y="1"/>
                  </a:moveTo>
                  <a:cubicBezTo>
                    <a:pt x="1527" y="1"/>
                    <a:pt x="1513" y="6"/>
                    <a:pt x="1501" y="18"/>
                  </a:cubicBezTo>
                  <a:cubicBezTo>
                    <a:pt x="453" y="875"/>
                    <a:pt x="84" y="2471"/>
                    <a:pt x="1" y="3757"/>
                  </a:cubicBezTo>
                  <a:cubicBezTo>
                    <a:pt x="1" y="3778"/>
                    <a:pt x="27" y="3795"/>
                    <a:pt x="50" y="3795"/>
                  </a:cubicBezTo>
                  <a:cubicBezTo>
                    <a:pt x="65" y="3795"/>
                    <a:pt x="80" y="3788"/>
                    <a:pt x="84" y="3769"/>
                  </a:cubicBezTo>
                  <a:cubicBezTo>
                    <a:pt x="549" y="2506"/>
                    <a:pt x="632" y="1149"/>
                    <a:pt x="1585" y="90"/>
                  </a:cubicBezTo>
                  <a:cubicBezTo>
                    <a:pt x="1611" y="45"/>
                    <a:pt x="1578" y="1"/>
                    <a:pt x="15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58"/>
            <p:cNvSpPr/>
            <p:nvPr/>
          </p:nvSpPr>
          <p:spPr>
            <a:xfrm>
              <a:off x="3340575" y="3356075"/>
              <a:ext cx="23250" cy="159350"/>
            </a:xfrm>
            <a:custGeom>
              <a:avLst/>
              <a:gdLst/>
              <a:ahLst/>
              <a:cxnLst/>
              <a:rect l="l" t="t" r="r" b="b"/>
              <a:pathLst>
                <a:path w="930" h="6374" extrusionOk="0">
                  <a:moveTo>
                    <a:pt x="214" y="1"/>
                  </a:moveTo>
                  <a:cubicBezTo>
                    <a:pt x="172" y="1"/>
                    <a:pt x="132" y="31"/>
                    <a:pt x="132" y="89"/>
                  </a:cubicBezTo>
                  <a:cubicBezTo>
                    <a:pt x="25" y="2232"/>
                    <a:pt x="1" y="4292"/>
                    <a:pt x="751" y="6339"/>
                  </a:cubicBezTo>
                  <a:cubicBezTo>
                    <a:pt x="761" y="6364"/>
                    <a:pt x="780" y="6374"/>
                    <a:pt x="799" y="6374"/>
                  </a:cubicBezTo>
                  <a:cubicBezTo>
                    <a:pt x="828" y="6374"/>
                    <a:pt x="858" y="6351"/>
                    <a:pt x="858" y="6316"/>
                  </a:cubicBezTo>
                  <a:cubicBezTo>
                    <a:pt x="930" y="5339"/>
                    <a:pt x="501" y="4327"/>
                    <a:pt x="429" y="3339"/>
                  </a:cubicBezTo>
                  <a:cubicBezTo>
                    <a:pt x="334" y="2256"/>
                    <a:pt x="358" y="1184"/>
                    <a:pt x="310" y="101"/>
                  </a:cubicBezTo>
                  <a:cubicBezTo>
                    <a:pt x="304" y="34"/>
                    <a:pt x="25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58"/>
            <p:cNvSpPr/>
            <p:nvPr/>
          </p:nvSpPr>
          <p:spPr>
            <a:xfrm>
              <a:off x="3366775" y="3375025"/>
              <a:ext cx="16100" cy="92575"/>
            </a:xfrm>
            <a:custGeom>
              <a:avLst/>
              <a:gdLst/>
              <a:ahLst/>
              <a:cxnLst/>
              <a:rect l="l" t="t" r="r" b="b"/>
              <a:pathLst>
                <a:path w="644" h="3703" extrusionOk="0">
                  <a:moveTo>
                    <a:pt x="557" y="1"/>
                  </a:moveTo>
                  <a:cubicBezTo>
                    <a:pt x="532" y="1"/>
                    <a:pt x="510" y="14"/>
                    <a:pt x="501" y="45"/>
                  </a:cubicBezTo>
                  <a:cubicBezTo>
                    <a:pt x="60" y="1069"/>
                    <a:pt x="1" y="2581"/>
                    <a:pt x="382" y="3641"/>
                  </a:cubicBezTo>
                  <a:cubicBezTo>
                    <a:pt x="392" y="3684"/>
                    <a:pt x="425" y="3702"/>
                    <a:pt x="457" y="3702"/>
                  </a:cubicBezTo>
                  <a:cubicBezTo>
                    <a:pt x="497" y="3702"/>
                    <a:pt x="536" y="3675"/>
                    <a:pt x="536" y="3629"/>
                  </a:cubicBezTo>
                  <a:cubicBezTo>
                    <a:pt x="584" y="3034"/>
                    <a:pt x="465" y="2450"/>
                    <a:pt x="477" y="1855"/>
                  </a:cubicBezTo>
                  <a:cubicBezTo>
                    <a:pt x="477" y="1260"/>
                    <a:pt x="596" y="676"/>
                    <a:pt x="644" y="81"/>
                  </a:cubicBezTo>
                  <a:cubicBezTo>
                    <a:pt x="644" y="36"/>
                    <a:pt x="597" y="1"/>
                    <a:pt x="5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58"/>
            <p:cNvSpPr/>
            <p:nvPr/>
          </p:nvSpPr>
          <p:spPr>
            <a:xfrm>
              <a:off x="3378275" y="3486125"/>
              <a:ext cx="10250" cy="21225"/>
            </a:xfrm>
            <a:custGeom>
              <a:avLst/>
              <a:gdLst/>
              <a:ahLst/>
              <a:cxnLst/>
              <a:rect l="l" t="t" r="r" b="b"/>
              <a:pathLst>
                <a:path w="410" h="849" extrusionOk="0">
                  <a:moveTo>
                    <a:pt x="105" y="1"/>
                  </a:moveTo>
                  <a:cubicBezTo>
                    <a:pt x="55" y="1"/>
                    <a:pt x="0" y="51"/>
                    <a:pt x="17" y="102"/>
                  </a:cubicBezTo>
                  <a:cubicBezTo>
                    <a:pt x="53" y="221"/>
                    <a:pt x="76" y="328"/>
                    <a:pt x="124" y="447"/>
                  </a:cubicBezTo>
                  <a:cubicBezTo>
                    <a:pt x="172" y="566"/>
                    <a:pt x="219" y="685"/>
                    <a:pt x="243" y="804"/>
                  </a:cubicBezTo>
                  <a:cubicBezTo>
                    <a:pt x="249" y="834"/>
                    <a:pt x="279" y="849"/>
                    <a:pt x="309" y="849"/>
                  </a:cubicBezTo>
                  <a:cubicBezTo>
                    <a:pt x="338" y="849"/>
                    <a:pt x="368" y="834"/>
                    <a:pt x="374" y="804"/>
                  </a:cubicBezTo>
                  <a:cubicBezTo>
                    <a:pt x="410" y="661"/>
                    <a:pt x="410" y="518"/>
                    <a:pt x="362" y="387"/>
                  </a:cubicBezTo>
                  <a:cubicBezTo>
                    <a:pt x="315" y="245"/>
                    <a:pt x="243" y="149"/>
                    <a:pt x="160" y="30"/>
                  </a:cubicBezTo>
                  <a:cubicBezTo>
                    <a:pt x="146" y="9"/>
                    <a:pt x="126"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58"/>
            <p:cNvSpPr/>
            <p:nvPr/>
          </p:nvSpPr>
          <p:spPr>
            <a:xfrm>
              <a:off x="3406950" y="3384625"/>
              <a:ext cx="13125" cy="120475"/>
            </a:xfrm>
            <a:custGeom>
              <a:avLst/>
              <a:gdLst/>
              <a:ahLst/>
              <a:cxnLst/>
              <a:rect l="l" t="t" r="r" b="b"/>
              <a:pathLst>
                <a:path w="525" h="4819" extrusionOk="0">
                  <a:moveTo>
                    <a:pt x="190" y="0"/>
                  </a:moveTo>
                  <a:cubicBezTo>
                    <a:pt x="183" y="0"/>
                    <a:pt x="174" y="6"/>
                    <a:pt x="168" y="18"/>
                  </a:cubicBezTo>
                  <a:cubicBezTo>
                    <a:pt x="1" y="792"/>
                    <a:pt x="37" y="1590"/>
                    <a:pt x="37" y="2376"/>
                  </a:cubicBezTo>
                  <a:cubicBezTo>
                    <a:pt x="49" y="3173"/>
                    <a:pt x="25" y="4019"/>
                    <a:pt x="322" y="4757"/>
                  </a:cubicBezTo>
                  <a:cubicBezTo>
                    <a:pt x="334" y="4797"/>
                    <a:pt x="368" y="4818"/>
                    <a:pt x="399" y="4818"/>
                  </a:cubicBezTo>
                  <a:cubicBezTo>
                    <a:pt x="434" y="4818"/>
                    <a:pt x="465" y="4794"/>
                    <a:pt x="465" y="4745"/>
                  </a:cubicBezTo>
                  <a:cubicBezTo>
                    <a:pt x="525" y="3912"/>
                    <a:pt x="358" y="3078"/>
                    <a:pt x="334" y="2245"/>
                  </a:cubicBezTo>
                  <a:cubicBezTo>
                    <a:pt x="299" y="1507"/>
                    <a:pt x="346" y="745"/>
                    <a:pt x="203" y="18"/>
                  </a:cubicBezTo>
                  <a:cubicBezTo>
                    <a:pt x="203" y="6"/>
                    <a:pt x="197" y="0"/>
                    <a:pt x="1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58"/>
            <p:cNvSpPr/>
            <p:nvPr/>
          </p:nvSpPr>
          <p:spPr>
            <a:xfrm>
              <a:off x="3435825" y="3369700"/>
              <a:ext cx="23875" cy="119100"/>
            </a:xfrm>
            <a:custGeom>
              <a:avLst/>
              <a:gdLst/>
              <a:ahLst/>
              <a:cxnLst/>
              <a:rect l="l" t="t" r="r" b="b"/>
              <a:pathLst>
                <a:path w="955" h="4764" extrusionOk="0">
                  <a:moveTo>
                    <a:pt x="808" y="0"/>
                  </a:moveTo>
                  <a:cubicBezTo>
                    <a:pt x="779" y="0"/>
                    <a:pt x="746" y="18"/>
                    <a:pt x="727" y="56"/>
                  </a:cubicBezTo>
                  <a:cubicBezTo>
                    <a:pt x="168" y="1473"/>
                    <a:pt x="1" y="3318"/>
                    <a:pt x="691" y="4699"/>
                  </a:cubicBezTo>
                  <a:cubicBezTo>
                    <a:pt x="714" y="4745"/>
                    <a:pt x="752" y="4764"/>
                    <a:pt x="789" y="4764"/>
                  </a:cubicBezTo>
                  <a:cubicBezTo>
                    <a:pt x="870" y="4764"/>
                    <a:pt x="954" y="4677"/>
                    <a:pt x="906" y="4580"/>
                  </a:cubicBezTo>
                  <a:cubicBezTo>
                    <a:pt x="156" y="3294"/>
                    <a:pt x="560" y="1484"/>
                    <a:pt x="870" y="103"/>
                  </a:cubicBezTo>
                  <a:cubicBezTo>
                    <a:pt x="891" y="39"/>
                    <a:pt x="853" y="0"/>
                    <a:pt x="8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58"/>
            <p:cNvSpPr/>
            <p:nvPr/>
          </p:nvSpPr>
          <p:spPr>
            <a:xfrm>
              <a:off x="3467375" y="3385000"/>
              <a:ext cx="15850" cy="72850"/>
            </a:xfrm>
            <a:custGeom>
              <a:avLst/>
              <a:gdLst/>
              <a:ahLst/>
              <a:cxnLst/>
              <a:rect l="l" t="t" r="r" b="b"/>
              <a:pathLst>
                <a:path w="634" h="2914" extrusionOk="0">
                  <a:moveTo>
                    <a:pt x="508" y="0"/>
                  </a:moveTo>
                  <a:cubicBezTo>
                    <a:pt x="488" y="0"/>
                    <a:pt x="470" y="12"/>
                    <a:pt x="465" y="39"/>
                  </a:cubicBezTo>
                  <a:cubicBezTo>
                    <a:pt x="287" y="849"/>
                    <a:pt x="1" y="2158"/>
                    <a:pt x="525" y="2885"/>
                  </a:cubicBezTo>
                  <a:cubicBezTo>
                    <a:pt x="535" y="2904"/>
                    <a:pt x="557" y="2914"/>
                    <a:pt x="578" y="2914"/>
                  </a:cubicBezTo>
                  <a:cubicBezTo>
                    <a:pt x="607" y="2914"/>
                    <a:pt x="634" y="2895"/>
                    <a:pt x="620" y="2861"/>
                  </a:cubicBezTo>
                  <a:cubicBezTo>
                    <a:pt x="596" y="2408"/>
                    <a:pt x="477" y="1992"/>
                    <a:pt x="465" y="1551"/>
                  </a:cubicBezTo>
                  <a:cubicBezTo>
                    <a:pt x="441" y="1051"/>
                    <a:pt x="489" y="563"/>
                    <a:pt x="561" y="75"/>
                  </a:cubicBezTo>
                  <a:cubicBezTo>
                    <a:pt x="575" y="31"/>
                    <a:pt x="540" y="0"/>
                    <a:pt x="50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58"/>
            <p:cNvSpPr/>
            <p:nvPr/>
          </p:nvSpPr>
          <p:spPr>
            <a:xfrm>
              <a:off x="3482575" y="3463050"/>
              <a:ext cx="5975" cy="4800"/>
            </a:xfrm>
            <a:custGeom>
              <a:avLst/>
              <a:gdLst/>
              <a:ahLst/>
              <a:cxnLst/>
              <a:rect l="l" t="t" r="r" b="b"/>
              <a:pathLst>
                <a:path w="239" h="192" extrusionOk="0">
                  <a:moveTo>
                    <a:pt x="119" y="1"/>
                  </a:moveTo>
                  <a:cubicBezTo>
                    <a:pt x="0" y="1"/>
                    <a:pt x="0" y="191"/>
                    <a:pt x="119" y="191"/>
                  </a:cubicBezTo>
                  <a:cubicBezTo>
                    <a:pt x="238" y="191"/>
                    <a:pt x="238"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58"/>
            <p:cNvSpPr/>
            <p:nvPr/>
          </p:nvSpPr>
          <p:spPr>
            <a:xfrm>
              <a:off x="3506675" y="3385675"/>
              <a:ext cx="10450" cy="60950"/>
            </a:xfrm>
            <a:custGeom>
              <a:avLst/>
              <a:gdLst/>
              <a:ahLst/>
              <a:cxnLst/>
              <a:rect l="l" t="t" r="r" b="b"/>
              <a:pathLst>
                <a:path w="418" h="2438" extrusionOk="0">
                  <a:moveTo>
                    <a:pt x="69" y="0"/>
                  </a:moveTo>
                  <a:cubicBezTo>
                    <a:pt x="57" y="0"/>
                    <a:pt x="42" y="12"/>
                    <a:pt x="36" y="36"/>
                  </a:cubicBezTo>
                  <a:cubicBezTo>
                    <a:pt x="1" y="453"/>
                    <a:pt x="24" y="845"/>
                    <a:pt x="48" y="1262"/>
                  </a:cubicBezTo>
                  <a:cubicBezTo>
                    <a:pt x="84" y="1619"/>
                    <a:pt x="60" y="2012"/>
                    <a:pt x="179" y="2369"/>
                  </a:cubicBezTo>
                  <a:cubicBezTo>
                    <a:pt x="199" y="2409"/>
                    <a:pt x="247" y="2437"/>
                    <a:pt x="289" y="2437"/>
                  </a:cubicBezTo>
                  <a:cubicBezTo>
                    <a:pt x="323" y="2437"/>
                    <a:pt x="352" y="2418"/>
                    <a:pt x="358" y="2369"/>
                  </a:cubicBezTo>
                  <a:cubicBezTo>
                    <a:pt x="417" y="2036"/>
                    <a:pt x="334" y="1738"/>
                    <a:pt x="262" y="1417"/>
                  </a:cubicBezTo>
                  <a:cubicBezTo>
                    <a:pt x="155" y="953"/>
                    <a:pt x="84" y="512"/>
                    <a:pt x="84" y="36"/>
                  </a:cubicBezTo>
                  <a:cubicBezTo>
                    <a:pt x="90" y="12"/>
                    <a:pt x="81"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58"/>
            <p:cNvSpPr/>
            <p:nvPr/>
          </p:nvSpPr>
          <p:spPr>
            <a:xfrm>
              <a:off x="3540600" y="3384325"/>
              <a:ext cx="7475" cy="33725"/>
            </a:xfrm>
            <a:custGeom>
              <a:avLst/>
              <a:gdLst/>
              <a:ahLst/>
              <a:cxnLst/>
              <a:rect l="l" t="t" r="r" b="b"/>
              <a:pathLst>
                <a:path w="299" h="1349" extrusionOk="0">
                  <a:moveTo>
                    <a:pt x="154" y="1"/>
                  </a:moveTo>
                  <a:cubicBezTo>
                    <a:pt x="114" y="1"/>
                    <a:pt x="72" y="30"/>
                    <a:pt x="72" y="90"/>
                  </a:cubicBezTo>
                  <a:cubicBezTo>
                    <a:pt x="60" y="304"/>
                    <a:pt x="60" y="530"/>
                    <a:pt x="48" y="757"/>
                  </a:cubicBezTo>
                  <a:cubicBezTo>
                    <a:pt x="37" y="947"/>
                    <a:pt x="1" y="1126"/>
                    <a:pt x="72" y="1304"/>
                  </a:cubicBezTo>
                  <a:cubicBezTo>
                    <a:pt x="90" y="1334"/>
                    <a:pt x="120" y="1349"/>
                    <a:pt x="150" y="1349"/>
                  </a:cubicBezTo>
                  <a:cubicBezTo>
                    <a:pt x="179" y="1349"/>
                    <a:pt x="209" y="1334"/>
                    <a:pt x="227" y="1304"/>
                  </a:cubicBezTo>
                  <a:cubicBezTo>
                    <a:pt x="299" y="1126"/>
                    <a:pt x="275" y="947"/>
                    <a:pt x="251" y="757"/>
                  </a:cubicBezTo>
                  <a:cubicBezTo>
                    <a:pt x="239" y="530"/>
                    <a:pt x="239" y="304"/>
                    <a:pt x="227" y="90"/>
                  </a:cubicBezTo>
                  <a:cubicBezTo>
                    <a:pt x="233" y="30"/>
                    <a:pt x="194"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58"/>
            <p:cNvSpPr/>
            <p:nvPr/>
          </p:nvSpPr>
          <p:spPr>
            <a:xfrm>
              <a:off x="3560300" y="3391700"/>
              <a:ext cx="12775" cy="27325"/>
            </a:xfrm>
            <a:custGeom>
              <a:avLst/>
              <a:gdLst/>
              <a:ahLst/>
              <a:cxnLst/>
              <a:rect l="l" t="t" r="r" b="b"/>
              <a:pathLst>
                <a:path w="511" h="1093" extrusionOk="0">
                  <a:moveTo>
                    <a:pt x="126" y="0"/>
                  </a:moveTo>
                  <a:cubicBezTo>
                    <a:pt x="62" y="0"/>
                    <a:pt x="1" y="49"/>
                    <a:pt x="22" y="128"/>
                  </a:cubicBezTo>
                  <a:cubicBezTo>
                    <a:pt x="58" y="307"/>
                    <a:pt x="106" y="473"/>
                    <a:pt x="142" y="664"/>
                  </a:cubicBezTo>
                  <a:cubicBezTo>
                    <a:pt x="153" y="807"/>
                    <a:pt x="153" y="938"/>
                    <a:pt x="225" y="1057"/>
                  </a:cubicBezTo>
                  <a:cubicBezTo>
                    <a:pt x="243" y="1081"/>
                    <a:pt x="270" y="1093"/>
                    <a:pt x="295" y="1093"/>
                  </a:cubicBezTo>
                  <a:cubicBezTo>
                    <a:pt x="320" y="1093"/>
                    <a:pt x="344" y="1081"/>
                    <a:pt x="356" y="1057"/>
                  </a:cubicBezTo>
                  <a:cubicBezTo>
                    <a:pt x="511" y="771"/>
                    <a:pt x="332" y="343"/>
                    <a:pt x="237" y="69"/>
                  </a:cubicBezTo>
                  <a:cubicBezTo>
                    <a:pt x="213" y="21"/>
                    <a:pt x="169" y="0"/>
                    <a:pt x="1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58"/>
            <p:cNvSpPr/>
            <p:nvPr/>
          </p:nvSpPr>
          <p:spPr>
            <a:xfrm>
              <a:off x="3577225" y="3399500"/>
              <a:ext cx="10725" cy="11325"/>
            </a:xfrm>
            <a:custGeom>
              <a:avLst/>
              <a:gdLst/>
              <a:ahLst/>
              <a:cxnLst/>
              <a:rect l="l" t="t" r="r" b="b"/>
              <a:pathLst>
                <a:path w="429" h="453" extrusionOk="0">
                  <a:moveTo>
                    <a:pt x="193" y="1"/>
                  </a:moveTo>
                  <a:cubicBezTo>
                    <a:pt x="155" y="1"/>
                    <a:pt x="117" y="14"/>
                    <a:pt x="84" y="42"/>
                  </a:cubicBezTo>
                  <a:cubicBezTo>
                    <a:pt x="12" y="90"/>
                    <a:pt x="0" y="221"/>
                    <a:pt x="72" y="292"/>
                  </a:cubicBezTo>
                  <a:cubicBezTo>
                    <a:pt x="96" y="328"/>
                    <a:pt x="96" y="340"/>
                    <a:pt x="119" y="376"/>
                  </a:cubicBezTo>
                  <a:cubicBezTo>
                    <a:pt x="145" y="421"/>
                    <a:pt x="203" y="452"/>
                    <a:pt x="259" y="452"/>
                  </a:cubicBezTo>
                  <a:cubicBezTo>
                    <a:pt x="307" y="452"/>
                    <a:pt x="354" y="430"/>
                    <a:pt x="381" y="376"/>
                  </a:cubicBezTo>
                  <a:cubicBezTo>
                    <a:pt x="429" y="269"/>
                    <a:pt x="417" y="173"/>
                    <a:pt x="346" y="90"/>
                  </a:cubicBezTo>
                  <a:cubicBezTo>
                    <a:pt x="310" y="32"/>
                    <a:pt x="252" y="1"/>
                    <a:pt x="1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58"/>
            <p:cNvSpPr/>
            <p:nvPr/>
          </p:nvSpPr>
          <p:spPr>
            <a:xfrm>
              <a:off x="3320400" y="3172775"/>
              <a:ext cx="70225" cy="48350"/>
            </a:xfrm>
            <a:custGeom>
              <a:avLst/>
              <a:gdLst/>
              <a:ahLst/>
              <a:cxnLst/>
              <a:rect l="l" t="t" r="r" b="b"/>
              <a:pathLst>
                <a:path w="2809" h="1934" extrusionOk="0">
                  <a:moveTo>
                    <a:pt x="540" y="0"/>
                  </a:moveTo>
                  <a:cubicBezTo>
                    <a:pt x="346" y="0"/>
                    <a:pt x="168" y="42"/>
                    <a:pt x="34" y="146"/>
                  </a:cubicBezTo>
                  <a:cubicBezTo>
                    <a:pt x="1" y="179"/>
                    <a:pt x="29" y="243"/>
                    <a:pt x="62" y="243"/>
                  </a:cubicBezTo>
                  <a:cubicBezTo>
                    <a:pt x="64" y="243"/>
                    <a:pt x="67" y="242"/>
                    <a:pt x="70" y="241"/>
                  </a:cubicBezTo>
                  <a:cubicBezTo>
                    <a:pt x="170" y="229"/>
                    <a:pt x="264" y="223"/>
                    <a:pt x="353" y="223"/>
                  </a:cubicBezTo>
                  <a:cubicBezTo>
                    <a:pt x="784" y="223"/>
                    <a:pt x="1110" y="362"/>
                    <a:pt x="1534" y="598"/>
                  </a:cubicBezTo>
                  <a:cubicBezTo>
                    <a:pt x="1963" y="848"/>
                    <a:pt x="2630" y="1313"/>
                    <a:pt x="2618" y="1861"/>
                  </a:cubicBezTo>
                  <a:cubicBezTo>
                    <a:pt x="2624" y="1910"/>
                    <a:pt x="2655" y="1934"/>
                    <a:pt x="2686" y="1934"/>
                  </a:cubicBezTo>
                  <a:cubicBezTo>
                    <a:pt x="2715" y="1934"/>
                    <a:pt x="2743" y="1913"/>
                    <a:pt x="2749" y="1872"/>
                  </a:cubicBezTo>
                  <a:cubicBezTo>
                    <a:pt x="2808" y="1206"/>
                    <a:pt x="2260" y="706"/>
                    <a:pt x="1737" y="372"/>
                  </a:cubicBezTo>
                  <a:cubicBezTo>
                    <a:pt x="1466" y="200"/>
                    <a:pt x="966" y="0"/>
                    <a:pt x="54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58"/>
            <p:cNvSpPr/>
            <p:nvPr/>
          </p:nvSpPr>
          <p:spPr>
            <a:xfrm>
              <a:off x="3306350" y="3185025"/>
              <a:ext cx="76700" cy="42425"/>
            </a:xfrm>
            <a:custGeom>
              <a:avLst/>
              <a:gdLst/>
              <a:ahLst/>
              <a:cxnLst/>
              <a:rect l="l" t="t" r="r" b="b"/>
              <a:pathLst>
                <a:path w="3068" h="1697" extrusionOk="0">
                  <a:moveTo>
                    <a:pt x="94" y="1"/>
                  </a:moveTo>
                  <a:cubicBezTo>
                    <a:pt x="71" y="1"/>
                    <a:pt x="48" y="1"/>
                    <a:pt x="24" y="1"/>
                  </a:cubicBezTo>
                  <a:cubicBezTo>
                    <a:pt x="1" y="1"/>
                    <a:pt x="1" y="49"/>
                    <a:pt x="24" y="49"/>
                  </a:cubicBezTo>
                  <a:cubicBezTo>
                    <a:pt x="1167" y="216"/>
                    <a:pt x="2334" y="704"/>
                    <a:pt x="3013" y="1680"/>
                  </a:cubicBezTo>
                  <a:cubicBezTo>
                    <a:pt x="3024" y="1691"/>
                    <a:pt x="3037" y="1697"/>
                    <a:pt x="3047" y="1697"/>
                  </a:cubicBezTo>
                  <a:cubicBezTo>
                    <a:pt x="3059" y="1697"/>
                    <a:pt x="3067" y="1688"/>
                    <a:pt x="3061" y="1668"/>
                  </a:cubicBezTo>
                  <a:cubicBezTo>
                    <a:pt x="2652" y="560"/>
                    <a:pt x="1216"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58"/>
            <p:cNvSpPr/>
            <p:nvPr/>
          </p:nvSpPr>
          <p:spPr>
            <a:xfrm>
              <a:off x="3299800" y="3199725"/>
              <a:ext cx="96700" cy="78525"/>
            </a:xfrm>
            <a:custGeom>
              <a:avLst/>
              <a:gdLst/>
              <a:ahLst/>
              <a:cxnLst/>
              <a:rect l="l" t="t" r="r" b="b"/>
              <a:pathLst>
                <a:path w="3868" h="3141" extrusionOk="0">
                  <a:moveTo>
                    <a:pt x="624" y="0"/>
                  </a:moveTo>
                  <a:cubicBezTo>
                    <a:pt x="444" y="0"/>
                    <a:pt x="264" y="15"/>
                    <a:pt x="84" y="44"/>
                  </a:cubicBezTo>
                  <a:cubicBezTo>
                    <a:pt x="1" y="56"/>
                    <a:pt x="1" y="175"/>
                    <a:pt x="84" y="187"/>
                  </a:cubicBezTo>
                  <a:cubicBezTo>
                    <a:pt x="953" y="354"/>
                    <a:pt x="1834" y="390"/>
                    <a:pt x="2537" y="985"/>
                  </a:cubicBezTo>
                  <a:cubicBezTo>
                    <a:pt x="3144" y="1497"/>
                    <a:pt x="3680" y="2259"/>
                    <a:pt x="3727" y="3080"/>
                  </a:cubicBezTo>
                  <a:cubicBezTo>
                    <a:pt x="3740" y="3119"/>
                    <a:pt x="3774" y="3140"/>
                    <a:pt x="3802" y="3140"/>
                  </a:cubicBezTo>
                  <a:cubicBezTo>
                    <a:pt x="3826" y="3140"/>
                    <a:pt x="3846" y="3125"/>
                    <a:pt x="3846" y="3092"/>
                  </a:cubicBezTo>
                  <a:cubicBezTo>
                    <a:pt x="3868" y="1274"/>
                    <a:pt x="2304" y="0"/>
                    <a:pt x="6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58"/>
            <p:cNvSpPr/>
            <p:nvPr/>
          </p:nvSpPr>
          <p:spPr>
            <a:xfrm>
              <a:off x="3366775" y="3245750"/>
              <a:ext cx="33325" cy="48775"/>
            </a:xfrm>
            <a:custGeom>
              <a:avLst/>
              <a:gdLst/>
              <a:ahLst/>
              <a:cxnLst/>
              <a:rect l="l" t="t" r="r" b="b"/>
              <a:pathLst>
                <a:path w="1333" h="1951" extrusionOk="0">
                  <a:moveTo>
                    <a:pt x="132" y="0"/>
                  </a:moveTo>
                  <a:cubicBezTo>
                    <a:pt x="124" y="0"/>
                    <a:pt x="116" y="1"/>
                    <a:pt x="108" y="1"/>
                  </a:cubicBezTo>
                  <a:cubicBezTo>
                    <a:pt x="60" y="1"/>
                    <a:pt x="1" y="49"/>
                    <a:pt x="24" y="96"/>
                  </a:cubicBezTo>
                  <a:cubicBezTo>
                    <a:pt x="48" y="394"/>
                    <a:pt x="405" y="644"/>
                    <a:pt x="572" y="894"/>
                  </a:cubicBezTo>
                  <a:cubicBezTo>
                    <a:pt x="775" y="1228"/>
                    <a:pt x="977" y="1549"/>
                    <a:pt x="1156" y="1894"/>
                  </a:cubicBezTo>
                  <a:cubicBezTo>
                    <a:pt x="1169" y="1934"/>
                    <a:pt x="1198" y="1951"/>
                    <a:pt x="1228" y="1951"/>
                  </a:cubicBezTo>
                  <a:cubicBezTo>
                    <a:pt x="1280" y="1951"/>
                    <a:pt x="1333" y="1902"/>
                    <a:pt x="1310" y="1835"/>
                  </a:cubicBezTo>
                  <a:cubicBezTo>
                    <a:pt x="1167" y="1442"/>
                    <a:pt x="1048" y="1049"/>
                    <a:pt x="822" y="692"/>
                  </a:cubicBezTo>
                  <a:cubicBezTo>
                    <a:pt x="694" y="448"/>
                    <a:pt x="45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58"/>
            <p:cNvSpPr/>
            <p:nvPr/>
          </p:nvSpPr>
          <p:spPr>
            <a:xfrm>
              <a:off x="3278675" y="3226050"/>
              <a:ext cx="76100" cy="17425"/>
            </a:xfrm>
            <a:custGeom>
              <a:avLst/>
              <a:gdLst/>
              <a:ahLst/>
              <a:cxnLst/>
              <a:rect l="l" t="t" r="r" b="b"/>
              <a:pathLst>
                <a:path w="3044" h="697" extrusionOk="0">
                  <a:moveTo>
                    <a:pt x="1326" y="0"/>
                  </a:moveTo>
                  <a:cubicBezTo>
                    <a:pt x="884" y="0"/>
                    <a:pt x="242" y="54"/>
                    <a:pt x="48" y="432"/>
                  </a:cubicBezTo>
                  <a:cubicBezTo>
                    <a:pt x="0" y="527"/>
                    <a:pt x="48" y="622"/>
                    <a:pt x="155" y="622"/>
                  </a:cubicBezTo>
                  <a:cubicBezTo>
                    <a:pt x="334" y="622"/>
                    <a:pt x="477" y="539"/>
                    <a:pt x="643" y="492"/>
                  </a:cubicBezTo>
                  <a:cubicBezTo>
                    <a:pt x="872" y="415"/>
                    <a:pt x="1108" y="392"/>
                    <a:pt x="1334" y="392"/>
                  </a:cubicBezTo>
                  <a:cubicBezTo>
                    <a:pt x="1390" y="392"/>
                    <a:pt x="1446" y="394"/>
                    <a:pt x="1501" y="396"/>
                  </a:cubicBezTo>
                  <a:cubicBezTo>
                    <a:pt x="1989" y="420"/>
                    <a:pt x="2394" y="634"/>
                    <a:pt x="2858" y="694"/>
                  </a:cubicBezTo>
                  <a:cubicBezTo>
                    <a:pt x="2868" y="696"/>
                    <a:pt x="2877" y="697"/>
                    <a:pt x="2886" y="697"/>
                  </a:cubicBezTo>
                  <a:cubicBezTo>
                    <a:pt x="2988" y="697"/>
                    <a:pt x="3044" y="580"/>
                    <a:pt x="2989" y="503"/>
                  </a:cubicBezTo>
                  <a:cubicBezTo>
                    <a:pt x="2715" y="87"/>
                    <a:pt x="1977" y="27"/>
                    <a:pt x="1524" y="3"/>
                  </a:cubicBezTo>
                  <a:cubicBezTo>
                    <a:pt x="1466" y="2"/>
                    <a:pt x="1398"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58"/>
            <p:cNvSpPr/>
            <p:nvPr/>
          </p:nvSpPr>
          <p:spPr>
            <a:xfrm>
              <a:off x="3318250" y="3265050"/>
              <a:ext cx="74375" cy="49425"/>
            </a:xfrm>
            <a:custGeom>
              <a:avLst/>
              <a:gdLst/>
              <a:ahLst/>
              <a:cxnLst/>
              <a:rect l="l" t="t" r="r" b="b"/>
              <a:pathLst>
                <a:path w="2975" h="1977" extrusionOk="0">
                  <a:moveTo>
                    <a:pt x="341" y="0"/>
                  </a:moveTo>
                  <a:cubicBezTo>
                    <a:pt x="243" y="0"/>
                    <a:pt x="148" y="15"/>
                    <a:pt x="60" y="51"/>
                  </a:cubicBezTo>
                  <a:cubicBezTo>
                    <a:pt x="1" y="75"/>
                    <a:pt x="13" y="158"/>
                    <a:pt x="60" y="182"/>
                  </a:cubicBezTo>
                  <a:cubicBezTo>
                    <a:pt x="215" y="301"/>
                    <a:pt x="418" y="313"/>
                    <a:pt x="608" y="372"/>
                  </a:cubicBezTo>
                  <a:cubicBezTo>
                    <a:pt x="906" y="467"/>
                    <a:pt x="1192" y="598"/>
                    <a:pt x="1442" y="765"/>
                  </a:cubicBezTo>
                  <a:cubicBezTo>
                    <a:pt x="1965" y="1075"/>
                    <a:pt x="2465" y="1444"/>
                    <a:pt x="2823" y="1944"/>
                  </a:cubicBezTo>
                  <a:cubicBezTo>
                    <a:pt x="2838" y="1967"/>
                    <a:pt x="2860" y="1976"/>
                    <a:pt x="2882" y="1976"/>
                  </a:cubicBezTo>
                  <a:cubicBezTo>
                    <a:pt x="2929" y="1976"/>
                    <a:pt x="2974" y="1933"/>
                    <a:pt x="2942" y="1884"/>
                  </a:cubicBezTo>
                  <a:cubicBezTo>
                    <a:pt x="2632" y="1313"/>
                    <a:pt x="2156" y="837"/>
                    <a:pt x="1608" y="491"/>
                  </a:cubicBezTo>
                  <a:cubicBezTo>
                    <a:pt x="1278" y="297"/>
                    <a:pt x="774" y="0"/>
                    <a:pt x="3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58"/>
            <p:cNvSpPr/>
            <p:nvPr/>
          </p:nvSpPr>
          <p:spPr>
            <a:xfrm>
              <a:off x="3270700" y="3271675"/>
              <a:ext cx="40125" cy="15225"/>
            </a:xfrm>
            <a:custGeom>
              <a:avLst/>
              <a:gdLst/>
              <a:ahLst/>
              <a:cxnLst/>
              <a:rect l="l" t="t" r="r" b="b"/>
              <a:pathLst>
                <a:path w="1605" h="609" extrusionOk="0">
                  <a:moveTo>
                    <a:pt x="1558" y="0"/>
                  </a:moveTo>
                  <a:cubicBezTo>
                    <a:pt x="1260" y="0"/>
                    <a:pt x="986" y="60"/>
                    <a:pt x="724" y="155"/>
                  </a:cubicBezTo>
                  <a:cubicBezTo>
                    <a:pt x="498" y="226"/>
                    <a:pt x="212" y="321"/>
                    <a:pt x="34" y="500"/>
                  </a:cubicBezTo>
                  <a:cubicBezTo>
                    <a:pt x="0" y="533"/>
                    <a:pt x="29" y="608"/>
                    <a:pt x="82" y="608"/>
                  </a:cubicBezTo>
                  <a:cubicBezTo>
                    <a:pt x="85" y="608"/>
                    <a:pt x="89" y="608"/>
                    <a:pt x="93" y="607"/>
                  </a:cubicBezTo>
                  <a:cubicBezTo>
                    <a:pt x="307" y="560"/>
                    <a:pt x="486" y="405"/>
                    <a:pt x="665" y="298"/>
                  </a:cubicBezTo>
                  <a:cubicBezTo>
                    <a:pt x="938" y="167"/>
                    <a:pt x="1224" y="83"/>
                    <a:pt x="1534" y="60"/>
                  </a:cubicBezTo>
                  <a:cubicBezTo>
                    <a:pt x="1539" y="60"/>
                    <a:pt x="1544" y="61"/>
                    <a:pt x="1549" y="61"/>
                  </a:cubicBezTo>
                  <a:cubicBezTo>
                    <a:pt x="1605" y="61"/>
                    <a:pt x="1602" y="0"/>
                    <a:pt x="15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58"/>
            <p:cNvSpPr/>
            <p:nvPr/>
          </p:nvSpPr>
          <p:spPr>
            <a:xfrm>
              <a:off x="3322725" y="3311450"/>
              <a:ext cx="46150" cy="23275"/>
            </a:xfrm>
            <a:custGeom>
              <a:avLst/>
              <a:gdLst/>
              <a:ahLst/>
              <a:cxnLst/>
              <a:rect l="l" t="t" r="r" b="b"/>
              <a:pathLst>
                <a:path w="1846" h="931" extrusionOk="0">
                  <a:moveTo>
                    <a:pt x="399" y="0"/>
                  </a:moveTo>
                  <a:cubicBezTo>
                    <a:pt x="275" y="0"/>
                    <a:pt x="153" y="16"/>
                    <a:pt x="36" y="52"/>
                  </a:cubicBezTo>
                  <a:cubicBezTo>
                    <a:pt x="0" y="64"/>
                    <a:pt x="0" y="124"/>
                    <a:pt x="36" y="124"/>
                  </a:cubicBezTo>
                  <a:cubicBezTo>
                    <a:pt x="541" y="292"/>
                    <a:pt x="1088" y="376"/>
                    <a:pt x="1538" y="693"/>
                  </a:cubicBezTo>
                  <a:lnTo>
                    <a:pt x="1538" y="693"/>
                  </a:lnTo>
                  <a:cubicBezTo>
                    <a:pt x="1523" y="715"/>
                    <a:pt x="1510" y="736"/>
                    <a:pt x="1501" y="755"/>
                  </a:cubicBezTo>
                  <a:cubicBezTo>
                    <a:pt x="1431" y="833"/>
                    <a:pt x="1508" y="931"/>
                    <a:pt x="1592" y="931"/>
                  </a:cubicBezTo>
                  <a:cubicBezTo>
                    <a:pt x="1622" y="931"/>
                    <a:pt x="1654" y="917"/>
                    <a:pt x="1679" y="886"/>
                  </a:cubicBezTo>
                  <a:cubicBezTo>
                    <a:pt x="1703" y="838"/>
                    <a:pt x="1751" y="802"/>
                    <a:pt x="1786" y="755"/>
                  </a:cubicBezTo>
                  <a:cubicBezTo>
                    <a:pt x="1822" y="707"/>
                    <a:pt x="1846" y="635"/>
                    <a:pt x="1786" y="576"/>
                  </a:cubicBezTo>
                  <a:cubicBezTo>
                    <a:pt x="1434" y="261"/>
                    <a:pt x="898" y="0"/>
                    <a:pt x="3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58"/>
            <p:cNvSpPr/>
            <p:nvPr/>
          </p:nvSpPr>
          <p:spPr>
            <a:xfrm>
              <a:off x="3289100" y="3313500"/>
              <a:ext cx="23575" cy="10875"/>
            </a:xfrm>
            <a:custGeom>
              <a:avLst/>
              <a:gdLst/>
              <a:ahLst/>
              <a:cxnLst/>
              <a:rect l="l" t="t" r="r" b="b"/>
              <a:pathLst>
                <a:path w="943" h="435" extrusionOk="0">
                  <a:moveTo>
                    <a:pt x="836" y="1"/>
                  </a:moveTo>
                  <a:cubicBezTo>
                    <a:pt x="828" y="1"/>
                    <a:pt x="819" y="2"/>
                    <a:pt x="810" y="6"/>
                  </a:cubicBezTo>
                  <a:cubicBezTo>
                    <a:pt x="655" y="42"/>
                    <a:pt x="524" y="89"/>
                    <a:pt x="369" y="149"/>
                  </a:cubicBezTo>
                  <a:cubicBezTo>
                    <a:pt x="250" y="196"/>
                    <a:pt x="119" y="220"/>
                    <a:pt x="36" y="327"/>
                  </a:cubicBezTo>
                  <a:cubicBezTo>
                    <a:pt x="0" y="375"/>
                    <a:pt x="12" y="434"/>
                    <a:pt x="72" y="434"/>
                  </a:cubicBezTo>
                  <a:cubicBezTo>
                    <a:pt x="214" y="434"/>
                    <a:pt x="333" y="363"/>
                    <a:pt x="453" y="315"/>
                  </a:cubicBezTo>
                  <a:cubicBezTo>
                    <a:pt x="583" y="256"/>
                    <a:pt x="714" y="208"/>
                    <a:pt x="845" y="161"/>
                  </a:cubicBezTo>
                  <a:cubicBezTo>
                    <a:pt x="942" y="139"/>
                    <a:pt x="913" y="1"/>
                    <a:pt x="8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58"/>
            <p:cNvSpPr/>
            <p:nvPr/>
          </p:nvSpPr>
          <p:spPr>
            <a:xfrm>
              <a:off x="3332275" y="3347875"/>
              <a:ext cx="15775" cy="9750"/>
            </a:xfrm>
            <a:custGeom>
              <a:avLst/>
              <a:gdLst/>
              <a:ahLst/>
              <a:cxnLst/>
              <a:rect l="l" t="t" r="r" b="b"/>
              <a:pathLst>
                <a:path w="631" h="390" extrusionOk="0">
                  <a:moveTo>
                    <a:pt x="285" y="0"/>
                  </a:moveTo>
                  <a:cubicBezTo>
                    <a:pt x="215" y="0"/>
                    <a:pt x="164" y="13"/>
                    <a:pt x="128" y="49"/>
                  </a:cubicBezTo>
                  <a:lnTo>
                    <a:pt x="128" y="49"/>
                  </a:lnTo>
                  <a:cubicBezTo>
                    <a:pt x="79" y="71"/>
                    <a:pt x="29" y="93"/>
                    <a:pt x="11" y="155"/>
                  </a:cubicBezTo>
                  <a:cubicBezTo>
                    <a:pt x="1" y="228"/>
                    <a:pt x="55" y="264"/>
                    <a:pt x="108" y="296"/>
                  </a:cubicBezTo>
                  <a:lnTo>
                    <a:pt x="108" y="296"/>
                  </a:lnTo>
                  <a:cubicBezTo>
                    <a:pt x="178" y="358"/>
                    <a:pt x="290" y="361"/>
                    <a:pt x="369" y="381"/>
                  </a:cubicBezTo>
                  <a:cubicBezTo>
                    <a:pt x="384" y="387"/>
                    <a:pt x="400" y="390"/>
                    <a:pt x="417" y="390"/>
                  </a:cubicBezTo>
                  <a:cubicBezTo>
                    <a:pt x="500" y="390"/>
                    <a:pt x="587" y="320"/>
                    <a:pt x="607" y="250"/>
                  </a:cubicBezTo>
                  <a:cubicBezTo>
                    <a:pt x="631" y="179"/>
                    <a:pt x="571" y="60"/>
                    <a:pt x="476" y="24"/>
                  </a:cubicBezTo>
                  <a:cubicBezTo>
                    <a:pt x="416" y="12"/>
                    <a:pt x="345"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58"/>
            <p:cNvSpPr/>
            <p:nvPr/>
          </p:nvSpPr>
          <p:spPr>
            <a:xfrm>
              <a:off x="3288500" y="3176550"/>
              <a:ext cx="90200" cy="32025"/>
            </a:xfrm>
            <a:custGeom>
              <a:avLst/>
              <a:gdLst/>
              <a:ahLst/>
              <a:cxnLst/>
              <a:rect l="l" t="t" r="r" b="b"/>
              <a:pathLst>
                <a:path w="3608" h="1281" extrusionOk="0">
                  <a:moveTo>
                    <a:pt x="2724" y="0"/>
                  </a:moveTo>
                  <a:cubicBezTo>
                    <a:pt x="2383" y="0"/>
                    <a:pt x="2041" y="77"/>
                    <a:pt x="1691" y="209"/>
                  </a:cubicBezTo>
                  <a:cubicBezTo>
                    <a:pt x="1155" y="412"/>
                    <a:pt x="429" y="697"/>
                    <a:pt x="36" y="1150"/>
                  </a:cubicBezTo>
                  <a:cubicBezTo>
                    <a:pt x="0" y="1186"/>
                    <a:pt x="24" y="1281"/>
                    <a:pt x="96" y="1281"/>
                  </a:cubicBezTo>
                  <a:cubicBezTo>
                    <a:pt x="607" y="1269"/>
                    <a:pt x="1024" y="912"/>
                    <a:pt x="1465" y="697"/>
                  </a:cubicBezTo>
                  <a:cubicBezTo>
                    <a:pt x="2107" y="393"/>
                    <a:pt x="2706" y="292"/>
                    <a:pt x="3414" y="292"/>
                  </a:cubicBezTo>
                  <a:cubicBezTo>
                    <a:pt x="3455" y="292"/>
                    <a:pt x="3495" y="292"/>
                    <a:pt x="3536" y="293"/>
                  </a:cubicBezTo>
                  <a:cubicBezTo>
                    <a:pt x="3540" y="293"/>
                    <a:pt x="3544" y="294"/>
                    <a:pt x="3547" y="294"/>
                  </a:cubicBezTo>
                  <a:cubicBezTo>
                    <a:pt x="3608" y="294"/>
                    <a:pt x="3605" y="196"/>
                    <a:pt x="3548" y="162"/>
                  </a:cubicBezTo>
                  <a:cubicBezTo>
                    <a:pt x="3272" y="50"/>
                    <a:pt x="2999" y="0"/>
                    <a:pt x="27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58"/>
            <p:cNvSpPr/>
            <p:nvPr/>
          </p:nvSpPr>
          <p:spPr>
            <a:xfrm>
              <a:off x="3274400" y="3194900"/>
              <a:ext cx="107275" cy="37975"/>
            </a:xfrm>
            <a:custGeom>
              <a:avLst/>
              <a:gdLst/>
              <a:ahLst/>
              <a:cxnLst/>
              <a:rect l="l" t="t" r="r" b="b"/>
              <a:pathLst>
                <a:path w="4291" h="1519" extrusionOk="0">
                  <a:moveTo>
                    <a:pt x="3728" y="0"/>
                  </a:moveTo>
                  <a:cubicBezTo>
                    <a:pt x="3116" y="0"/>
                    <a:pt x="2513" y="103"/>
                    <a:pt x="1933" y="309"/>
                  </a:cubicBezTo>
                  <a:cubicBezTo>
                    <a:pt x="1291" y="535"/>
                    <a:pt x="505" y="845"/>
                    <a:pt x="52" y="1368"/>
                  </a:cubicBezTo>
                  <a:cubicBezTo>
                    <a:pt x="1" y="1430"/>
                    <a:pt x="38" y="1518"/>
                    <a:pt x="111" y="1518"/>
                  </a:cubicBezTo>
                  <a:cubicBezTo>
                    <a:pt x="122" y="1518"/>
                    <a:pt x="135" y="1516"/>
                    <a:pt x="148" y="1511"/>
                  </a:cubicBezTo>
                  <a:cubicBezTo>
                    <a:pt x="802" y="1368"/>
                    <a:pt x="1398" y="892"/>
                    <a:pt x="2017" y="642"/>
                  </a:cubicBezTo>
                  <a:cubicBezTo>
                    <a:pt x="2731" y="356"/>
                    <a:pt x="3457" y="202"/>
                    <a:pt x="4231" y="94"/>
                  </a:cubicBezTo>
                  <a:cubicBezTo>
                    <a:pt x="4291" y="94"/>
                    <a:pt x="4291" y="23"/>
                    <a:pt x="4231" y="23"/>
                  </a:cubicBezTo>
                  <a:cubicBezTo>
                    <a:pt x="4063" y="8"/>
                    <a:pt x="3895" y="0"/>
                    <a:pt x="3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58"/>
            <p:cNvSpPr/>
            <p:nvPr/>
          </p:nvSpPr>
          <p:spPr>
            <a:xfrm>
              <a:off x="3294000" y="3209575"/>
              <a:ext cx="87275" cy="20825"/>
            </a:xfrm>
            <a:custGeom>
              <a:avLst/>
              <a:gdLst/>
              <a:ahLst/>
              <a:cxnLst/>
              <a:rect l="l" t="t" r="r" b="b"/>
              <a:pathLst>
                <a:path w="3491" h="833" extrusionOk="0">
                  <a:moveTo>
                    <a:pt x="2267" y="1"/>
                  </a:moveTo>
                  <a:cubicBezTo>
                    <a:pt x="1486" y="1"/>
                    <a:pt x="713" y="224"/>
                    <a:pt x="54" y="710"/>
                  </a:cubicBezTo>
                  <a:cubicBezTo>
                    <a:pt x="0" y="742"/>
                    <a:pt x="24" y="832"/>
                    <a:pt x="82" y="832"/>
                  </a:cubicBezTo>
                  <a:cubicBezTo>
                    <a:pt x="88" y="832"/>
                    <a:pt x="95" y="831"/>
                    <a:pt x="102" y="829"/>
                  </a:cubicBezTo>
                  <a:cubicBezTo>
                    <a:pt x="1054" y="551"/>
                    <a:pt x="1873" y="158"/>
                    <a:pt x="2836" y="158"/>
                  </a:cubicBezTo>
                  <a:cubicBezTo>
                    <a:pt x="3029" y="158"/>
                    <a:pt x="3228" y="174"/>
                    <a:pt x="3435" y="210"/>
                  </a:cubicBezTo>
                  <a:cubicBezTo>
                    <a:pt x="3445" y="215"/>
                    <a:pt x="3453" y="217"/>
                    <a:pt x="3459" y="217"/>
                  </a:cubicBezTo>
                  <a:cubicBezTo>
                    <a:pt x="3486" y="217"/>
                    <a:pt x="3490" y="184"/>
                    <a:pt x="3471" y="174"/>
                  </a:cubicBezTo>
                  <a:cubicBezTo>
                    <a:pt x="3077" y="61"/>
                    <a:pt x="2671" y="1"/>
                    <a:pt x="2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58"/>
            <p:cNvSpPr/>
            <p:nvPr/>
          </p:nvSpPr>
          <p:spPr>
            <a:xfrm>
              <a:off x="3316250" y="3223650"/>
              <a:ext cx="74900" cy="12950"/>
            </a:xfrm>
            <a:custGeom>
              <a:avLst/>
              <a:gdLst/>
              <a:ahLst/>
              <a:cxnLst/>
              <a:rect l="l" t="t" r="r" b="b"/>
              <a:pathLst>
                <a:path w="2996" h="518" extrusionOk="0">
                  <a:moveTo>
                    <a:pt x="1242" y="0"/>
                  </a:moveTo>
                  <a:cubicBezTo>
                    <a:pt x="806" y="0"/>
                    <a:pt x="385" y="95"/>
                    <a:pt x="57" y="326"/>
                  </a:cubicBezTo>
                  <a:cubicBezTo>
                    <a:pt x="1" y="359"/>
                    <a:pt x="19" y="457"/>
                    <a:pt x="92" y="457"/>
                  </a:cubicBezTo>
                  <a:cubicBezTo>
                    <a:pt x="96" y="457"/>
                    <a:pt x="100" y="457"/>
                    <a:pt x="105" y="457"/>
                  </a:cubicBezTo>
                  <a:cubicBezTo>
                    <a:pt x="630" y="384"/>
                    <a:pt x="1160" y="301"/>
                    <a:pt x="1686" y="301"/>
                  </a:cubicBezTo>
                  <a:cubicBezTo>
                    <a:pt x="2114" y="301"/>
                    <a:pt x="2541" y="356"/>
                    <a:pt x="2962" y="516"/>
                  </a:cubicBezTo>
                  <a:cubicBezTo>
                    <a:pt x="2964" y="517"/>
                    <a:pt x="2965" y="518"/>
                    <a:pt x="2966" y="518"/>
                  </a:cubicBezTo>
                  <a:cubicBezTo>
                    <a:pt x="2979" y="518"/>
                    <a:pt x="2995" y="479"/>
                    <a:pt x="2974" y="468"/>
                  </a:cubicBezTo>
                  <a:cubicBezTo>
                    <a:pt x="2519" y="195"/>
                    <a:pt x="1865" y="0"/>
                    <a:pt x="12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58"/>
            <p:cNvSpPr/>
            <p:nvPr/>
          </p:nvSpPr>
          <p:spPr>
            <a:xfrm>
              <a:off x="3339400" y="3255050"/>
              <a:ext cx="46700" cy="11650"/>
            </a:xfrm>
            <a:custGeom>
              <a:avLst/>
              <a:gdLst/>
              <a:ahLst/>
              <a:cxnLst/>
              <a:rect l="l" t="t" r="r" b="b"/>
              <a:pathLst>
                <a:path w="1868" h="466" extrusionOk="0">
                  <a:moveTo>
                    <a:pt x="620" y="0"/>
                  </a:moveTo>
                  <a:cubicBezTo>
                    <a:pt x="422" y="0"/>
                    <a:pt x="227" y="22"/>
                    <a:pt x="48" y="58"/>
                  </a:cubicBezTo>
                  <a:cubicBezTo>
                    <a:pt x="0" y="58"/>
                    <a:pt x="0" y="129"/>
                    <a:pt x="48" y="129"/>
                  </a:cubicBezTo>
                  <a:cubicBezTo>
                    <a:pt x="619" y="236"/>
                    <a:pt x="1334" y="94"/>
                    <a:pt x="1846" y="463"/>
                  </a:cubicBezTo>
                  <a:cubicBezTo>
                    <a:pt x="1848" y="465"/>
                    <a:pt x="1850" y="466"/>
                    <a:pt x="1853" y="466"/>
                  </a:cubicBezTo>
                  <a:cubicBezTo>
                    <a:pt x="1861" y="466"/>
                    <a:pt x="1867" y="451"/>
                    <a:pt x="1858" y="451"/>
                  </a:cubicBezTo>
                  <a:cubicBezTo>
                    <a:pt x="1550" y="118"/>
                    <a:pt x="1079"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58"/>
            <p:cNvSpPr/>
            <p:nvPr/>
          </p:nvSpPr>
          <p:spPr>
            <a:xfrm>
              <a:off x="3345650" y="3268900"/>
              <a:ext cx="55075" cy="10225"/>
            </a:xfrm>
            <a:custGeom>
              <a:avLst/>
              <a:gdLst/>
              <a:ahLst/>
              <a:cxnLst/>
              <a:rect l="l" t="t" r="r" b="b"/>
              <a:pathLst>
                <a:path w="2203" h="409" extrusionOk="0">
                  <a:moveTo>
                    <a:pt x="748" y="0"/>
                  </a:moveTo>
                  <a:cubicBezTo>
                    <a:pt x="521" y="0"/>
                    <a:pt x="301" y="30"/>
                    <a:pt x="96" y="111"/>
                  </a:cubicBezTo>
                  <a:cubicBezTo>
                    <a:pt x="0" y="147"/>
                    <a:pt x="12" y="266"/>
                    <a:pt x="107" y="278"/>
                  </a:cubicBezTo>
                  <a:cubicBezTo>
                    <a:pt x="750" y="337"/>
                    <a:pt x="1369" y="325"/>
                    <a:pt x="2012" y="409"/>
                  </a:cubicBezTo>
                  <a:cubicBezTo>
                    <a:pt x="2143" y="409"/>
                    <a:pt x="2203" y="206"/>
                    <a:pt x="2072" y="194"/>
                  </a:cubicBezTo>
                  <a:cubicBezTo>
                    <a:pt x="1654" y="116"/>
                    <a:pt x="1190" y="0"/>
                    <a:pt x="7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58"/>
            <p:cNvSpPr/>
            <p:nvPr/>
          </p:nvSpPr>
          <p:spPr>
            <a:xfrm>
              <a:off x="3366775" y="3291225"/>
              <a:ext cx="23850" cy="6650"/>
            </a:xfrm>
            <a:custGeom>
              <a:avLst/>
              <a:gdLst/>
              <a:ahLst/>
              <a:cxnLst/>
              <a:rect l="l" t="t" r="r" b="b"/>
              <a:pathLst>
                <a:path w="954" h="266" extrusionOk="0">
                  <a:moveTo>
                    <a:pt x="303" y="0"/>
                  </a:moveTo>
                  <a:cubicBezTo>
                    <a:pt x="222" y="0"/>
                    <a:pt x="140" y="12"/>
                    <a:pt x="60" y="40"/>
                  </a:cubicBezTo>
                  <a:cubicBezTo>
                    <a:pt x="1" y="63"/>
                    <a:pt x="24" y="135"/>
                    <a:pt x="84" y="147"/>
                  </a:cubicBezTo>
                  <a:cubicBezTo>
                    <a:pt x="334" y="182"/>
                    <a:pt x="596" y="206"/>
                    <a:pt x="858" y="266"/>
                  </a:cubicBezTo>
                  <a:cubicBezTo>
                    <a:pt x="929" y="266"/>
                    <a:pt x="953" y="147"/>
                    <a:pt x="882" y="135"/>
                  </a:cubicBezTo>
                  <a:cubicBezTo>
                    <a:pt x="696" y="67"/>
                    <a:pt x="499" y="0"/>
                    <a:pt x="3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58"/>
            <p:cNvSpPr/>
            <p:nvPr/>
          </p:nvSpPr>
          <p:spPr>
            <a:xfrm>
              <a:off x="3365775" y="3304100"/>
              <a:ext cx="8175" cy="5700"/>
            </a:xfrm>
            <a:custGeom>
              <a:avLst/>
              <a:gdLst/>
              <a:ahLst/>
              <a:cxnLst/>
              <a:rect l="l" t="t" r="r" b="b"/>
              <a:pathLst>
                <a:path w="327" h="228" extrusionOk="0">
                  <a:moveTo>
                    <a:pt x="165" y="0"/>
                  </a:moveTo>
                  <a:cubicBezTo>
                    <a:pt x="73" y="0"/>
                    <a:pt x="1" y="134"/>
                    <a:pt x="100" y="179"/>
                  </a:cubicBezTo>
                  <a:cubicBezTo>
                    <a:pt x="148" y="215"/>
                    <a:pt x="207" y="227"/>
                    <a:pt x="267" y="227"/>
                  </a:cubicBezTo>
                  <a:cubicBezTo>
                    <a:pt x="314" y="227"/>
                    <a:pt x="326" y="179"/>
                    <a:pt x="326" y="156"/>
                  </a:cubicBezTo>
                  <a:cubicBezTo>
                    <a:pt x="314" y="96"/>
                    <a:pt x="279" y="96"/>
                    <a:pt x="255" y="48"/>
                  </a:cubicBezTo>
                  <a:cubicBezTo>
                    <a:pt x="226" y="14"/>
                    <a:pt x="195" y="0"/>
                    <a:pt x="1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58"/>
            <p:cNvSpPr/>
            <p:nvPr/>
          </p:nvSpPr>
          <p:spPr>
            <a:xfrm>
              <a:off x="3363200" y="3313925"/>
              <a:ext cx="20550" cy="9575"/>
            </a:xfrm>
            <a:custGeom>
              <a:avLst/>
              <a:gdLst/>
              <a:ahLst/>
              <a:cxnLst/>
              <a:rect l="l" t="t" r="r" b="b"/>
              <a:pathLst>
                <a:path w="822" h="383" extrusionOk="0">
                  <a:moveTo>
                    <a:pt x="251" y="1"/>
                  </a:moveTo>
                  <a:cubicBezTo>
                    <a:pt x="72" y="13"/>
                    <a:pt x="1" y="239"/>
                    <a:pt x="167" y="322"/>
                  </a:cubicBezTo>
                  <a:cubicBezTo>
                    <a:pt x="235" y="370"/>
                    <a:pt x="326" y="382"/>
                    <a:pt x="416" y="382"/>
                  </a:cubicBezTo>
                  <a:cubicBezTo>
                    <a:pt x="484" y="382"/>
                    <a:pt x="551" y="375"/>
                    <a:pt x="608" y="370"/>
                  </a:cubicBezTo>
                  <a:cubicBezTo>
                    <a:pt x="613" y="370"/>
                    <a:pt x="617" y="370"/>
                    <a:pt x="622" y="370"/>
                  </a:cubicBezTo>
                  <a:cubicBezTo>
                    <a:pt x="821" y="370"/>
                    <a:pt x="794" y="119"/>
                    <a:pt x="608" y="84"/>
                  </a:cubicBezTo>
                  <a:cubicBezTo>
                    <a:pt x="489" y="72"/>
                    <a:pt x="370" y="1"/>
                    <a:pt x="2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58"/>
            <p:cNvSpPr/>
            <p:nvPr/>
          </p:nvSpPr>
          <p:spPr>
            <a:xfrm>
              <a:off x="3342075" y="3174625"/>
              <a:ext cx="67000" cy="86650"/>
            </a:xfrm>
            <a:custGeom>
              <a:avLst/>
              <a:gdLst/>
              <a:ahLst/>
              <a:cxnLst/>
              <a:rect l="l" t="t" r="r" b="b"/>
              <a:pathLst>
                <a:path w="2680" h="3466" extrusionOk="0">
                  <a:moveTo>
                    <a:pt x="131" y="1"/>
                  </a:moveTo>
                  <a:cubicBezTo>
                    <a:pt x="36" y="1"/>
                    <a:pt x="0" y="108"/>
                    <a:pt x="72" y="155"/>
                  </a:cubicBezTo>
                  <a:cubicBezTo>
                    <a:pt x="691" y="513"/>
                    <a:pt x="1167" y="1013"/>
                    <a:pt x="1560" y="1608"/>
                  </a:cubicBezTo>
                  <a:cubicBezTo>
                    <a:pt x="1929" y="2179"/>
                    <a:pt x="2048" y="2787"/>
                    <a:pt x="2274" y="3394"/>
                  </a:cubicBezTo>
                  <a:cubicBezTo>
                    <a:pt x="2286" y="3441"/>
                    <a:pt x="2322" y="3465"/>
                    <a:pt x="2359" y="3465"/>
                  </a:cubicBezTo>
                  <a:cubicBezTo>
                    <a:pt x="2397" y="3465"/>
                    <a:pt x="2435" y="3441"/>
                    <a:pt x="2453" y="3394"/>
                  </a:cubicBezTo>
                  <a:cubicBezTo>
                    <a:pt x="2679" y="2727"/>
                    <a:pt x="2155" y="1882"/>
                    <a:pt x="1798" y="1358"/>
                  </a:cubicBezTo>
                  <a:cubicBezTo>
                    <a:pt x="1405" y="774"/>
                    <a:pt x="834" y="167"/>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58"/>
            <p:cNvSpPr/>
            <p:nvPr/>
          </p:nvSpPr>
          <p:spPr>
            <a:xfrm>
              <a:off x="3342975" y="3168825"/>
              <a:ext cx="64000" cy="102400"/>
            </a:xfrm>
            <a:custGeom>
              <a:avLst/>
              <a:gdLst/>
              <a:ahLst/>
              <a:cxnLst/>
              <a:rect l="l" t="t" r="r" b="b"/>
              <a:pathLst>
                <a:path w="2560" h="4096" extrusionOk="0">
                  <a:moveTo>
                    <a:pt x="63" y="1"/>
                  </a:moveTo>
                  <a:cubicBezTo>
                    <a:pt x="24" y="1"/>
                    <a:pt x="1" y="43"/>
                    <a:pt x="36" y="78"/>
                  </a:cubicBezTo>
                  <a:cubicBezTo>
                    <a:pt x="512" y="673"/>
                    <a:pt x="988" y="1245"/>
                    <a:pt x="1346" y="1923"/>
                  </a:cubicBezTo>
                  <a:cubicBezTo>
                    <a:pt x="1715" y="2602"/>
                    <a:pt x="1846" y="3292"/>
                    <a:pt x="2108" y="4019"/>
                  </a:cubicBezTo>
                  <a:cubicBezTo>
                    <a:pt x="2120" y="4064"/>
                    <a:pt x="2176" y="4095"/>
                    <a:pt x="2227" y="4095"/>
                  </a:cubicBezTo>
                  <a:cubicBezTo>
                    <a:pt x="2270" y="4095"/>
                    <a:pt x="2311" y="4073"/>
                    <a:pt x="2322" y="4019"/>
                  </a:cubicBezTo>
                  <a:cubicBezTo>
                    <a:pt x="2560" y="2578"/>
                    <a:pt x="1155" y="852"/>
                    <a:pt x="107" y="18"/>
                  </a:cubicBezTo>
                  <a:cubicBezTo>
                    <a:pt x="92" y="6"/>
                    <a:pt x="76"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58"/>
            <p:cNvSpPr/>
            <p:nvPr/>
          </p:nvSpPr>
          <p:spPr>
            <a:xfrm>
              <a:off x="3334950" y="3175350"/>
              <a:ext cx="59400" cy="117650"/>
            </a:xfrm>
            <a:custGeom>
              <a:avLst/>
              <a:gdLst/>
              <a:ahLst/>
              <a:cxnLst/>
              <a:rect l="l" t="t" r="r" b="b"/>
              <a:pathLst>
                <a:path w="2376" h="4706" extrusionOk="0">
                  <a:moveTo>
                    <a:pt x="94" y="0"/>
                  </a:moveTo>
                  <a:cubicBezTo>
                    <a:pt x="48" y="0"/>
                    <a:pt x="1" y="68"/>
                    <a:pt x="47" y="114"/>
                  </a:cubicBezTo>
                  <a:cubicBezTo>
                    <a:pt x="1428" y="1317"/>
                    <a:pt x="1655" y="3031"/>
                    <a:pt x="2250" y="4663"/>
                  </a:cubicBezTo>
                  <a:cubicBezTo>
                    <a:pt x="2261" y="4691"/>
                    <a:pt x="2292" y="4706"/>
                    <a:pt x="2319" y="4706"/>
                  </a:cubicBezTo>
                  <a:cubicBezTo>
                    <a:pt x="2349" y="4706"/>
                    <a:pt x="2375" y="4688"/>
                    <a:pt x="2369" y="4651"/>
                  </a:cubicBezTo>
                  <a:cubicBezTo>
                    <a:pt x="2274" y="2984"/>
                    <a:pt x="1452" y="1067"/>
                    <a:pt x="131" y="19"/>
                  </a:cubicBezTo>
                  <a:cubicBezTo>
                    <a:pt x="120" y="6"/>
                    <a:pt x="10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58"/>
            <p:cNvSpPr/>
            <p:nvPr/>
          </p:nvSpPr>
          <p:spPr>
            <a:xfrm>
              <a:off x="3348325" y="3221175"/>
              <a:ext cx="21350" cy="57825"/>
            </a:xfrm>
            <a:custGeom>
              <a:avLst/>
              <a:gdLst/>
              <a:ahLst/>
              <a:cxnLst/>
              <a:rect l="l" t="t" r="r" b="b"/>
              <a:pathLst>
                <a:path w="854" h="2313" extrusionOk="0">
                  <a:moveTo>
                    <a:pt x="111" y="0"/>
                  </a:moveTo>
                  <a:cubicBezTo>
                    <a:pt x="57" y="0"/>
                    <a:pt x="0" y="67"/>
                    <a:pt x="24" y="139"/>
                  </a:cubicBezTo>
                  <a:cubicBezTo>
                    <a:pt x="346" y="817"/>
                    <a:pt x="429" y="1591"/>
                    <a:pt x="727" y="2282"/>
                  </a:cubicBezTo>
                  <a:cubicBezTo>
                    <a:pt x="740" y="2303"/>
                    <a:pt x="760" y="2313"/>
                    <a:pt x="781" y="2313"/>
                  </a:cubicBezTo>
                  <a:cubicBezTo>
                    <a:pt x="817" y="2313"/>
                    <a:pt x="853" y="2284"/>
                    <a:pt x="846" y="2246"/>
                  </a:cubicBezTo>
                  <a:cubicBezTo>
                    <a:pt x="786" y="1508"/>
                    <a:pt x="489" y="734"/>
                    <a:pt x="179" y="55"/>
                  </a:cubicBezTo>
                  <a:cubicBezTo>
                    <a:pt x="163" y="16"/>
                    <a:pt x="137"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58"/>
            <p:cNvSpPr/>
            <p:nvPr/>
          </p:nvSpPr>
          <p:spPr>
            <a:xfrm>
              <a:off x="3359900" y="3285250"/>
              <a:ext cx="14050" cy="25375"/>
            </a:xfrm>
            <a:custGeom>
              <a:avLst/>
              <a:gdLst/>
              <a:ahLst/>
              <a:cxnLst/>
              <a:rect l="l" t="t" r="r" b="b"/>
              <a:pathLst>
                <a:path w="562" h="1015" extrusionOk="0">
                  <a:moveTo>
                    <a:pt x="227" y="0"/>
                  </a:moveTo>
                  <a:cubicBezTo>
                    <a:pt x="118" y="0"/>
                    <a:pt x="1" y="87"/>
                    <a:pt x="37" y="219"/>
                  </a:cubicBezTo>
                  <a:cubicBezTo>
                    <a:pt x="85" y="374"/>
                    <a:pt x="121" y="505"/>
                    <a:pt x="133" y="660"/>
                  </a:cubicBezTo>
                  <a:cubicBezTo>
                    <a:pt x="145" y="791"/>
                    <a:pt x="157" y="933"/>
                    <a:pt x="299" y="993"/>
                  </a:cubicBezTo>
                  <a:cubicBezTo>
                    <a:pt x="324" y="1008"/>
                    <a:pt x="345" y="1014"/>
                    <a:pt x="364" y="1014"/>
                  </a:cubicBezTo>
                  <a:cubicBezTo>
                    <a:pt x="391" y="1014"/>
                    <a:pt x="415" y="1002"/>
                    <a:pt x="442" y="981"/>
                  </a:cubicBezTo>
                  <a:cubicBezTo>
                    <a:pt x="561" y="874"/>
                    <a:pt x="514" y="719"/>
                    <a:pt x="490" y="576"/>
                  </a:cubicBezTo>
                  <a:cubicBezTo>
                    <a:pt x="454" y="433"/>
                    <a:pt x="430" y="267"/>
                    <a:pt x="383" y="112"/>
                  </a:cubicBezTo>
                  <a:cubicBezTo>
                    <a:pt x="360" y="34"/>
                    <a:pt x="295" y="0"/>
                    <a:pt x="2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58"/>
            <p:cNvSpPr/>
            <p:nvPr/>
          </p:nvSpPr>
          <p:spPr>
            <a:xfrm>
              <a:off x="3504900" y="3464800"/>
              <a:ext cx="12825" cy="18525"/>
            </a:xfrm>
            <a:custGeom>
              <a:avLst/>
              <a:gdLst/>
              <a:ahLst/>
              <a:cxnLst/>
              <a:rect l="l" t="t" r="r" b="b"/>
              <a:pathLst>
                <a:path w="513" h="741" extrusionOk="0">
                  <a:moveTo>
                    <a:pt x="179" y="1"/>
                  </a:moveTo>
                  <a:cubicBezTo>
                    <a:pt x="91" y="1"/>
                    <a:pt x="0" y="88"/>
                    <a:pt x="60" y="181"/>
                  </a:cubicBezTo>
                  <a:cubicBezTo>
                    <a:pt x="119" y="264"/>
                    <a:pt x="167" y="336"/>
                    <a:pt x="191" y="419"/>
                  </a:cubicBezTo>
                  <a:cubicBezTo>
                    <a:pt x="226" y="514"/>
                    <a:pt x="238" y="597"/>
                    <a:pt x="286" y="681"/>
                  </a:cubicBezTo>
                  <a:cubicBezTo>
                    <a:pt x="298" y="705"/>
                    <a:pt x="345" y="740"/>
                    <a:pt x="393" y="740"/>
                  </a:cubicBezTo>
                  <a:cubicBezTo>
                    <a:pt x="417" y="740"/>
                    <a:pt x="429" y="740"/>
                    <a:pt x="453" y="717"/>
                  </a:cubicBezTo>
                  <a:cubicBezTo>
                    <a:pt x="488" y="705"/>
                    <a:pt x="512" y="657"/>
                    <a:pt x="512" y="621"/>
                  </a:cubicBezTo>
                  <a:cubicBezTo>
                    <a:pt x="512" y="419"/>
                    <a:pt x="393" y="216"/>
                    <a:pt x="274" y="50"/>
                  </a:cubicBezTo>
                  <a:cubicBezTo>
                    <a:pt x="250" y="15"/>
                    <a:pt x="215"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58"/>
            <p:cNvSpPr/>
            <p:nvPr/>
          </p:nvSpPr>
          <p:spPr>
            <a:xfrm>
              <a:off x="3537325" y="3441200"/>
              <a:ext cx="9250" cy="10100"/>
            </a:xfrm>
            <a:custGeom>
              <a:avLst/>
              <a:gdLst/>
              <a:ahLst/>
              <a:cxnLst/>
              <a:rect l="l" t="t" r="r" b="b"/>
              <a:pathLst>
                <a:path w="370" h="404" extrusionOk="0">
                  <a:moveTo>
                    <a:pt x="168" y="0"/>
                  </a:moveTo>
                  <a:cubicBezTo>
                    <a:pt x="81" y="0"/>
                    <a:pt x="1" y="84"/>
                    <a:pt x="60" y="196"/>
                  </a:cubicBezTo>
                  <a:cubicBezTo>
                    <a:pt x="104" y="261"/>
                    <a:pt x="108" y="403"/>
                    <a:pt x="205" y="403"/>
                  </a:cubicBezTo>
                  <a:cubicBezTo>
                    <a:pt x="215" y="403"/>
                    <a:pt x="227" y="402"/>
                    <a:pt x="239" y="398"/>
                  </a:cubicBezTo>
                  <a:cubicBezTo>
                    <a:pt x="370" y="375"/>
                    <a:pt x="322" y="196"/>
                    <a:pt x="299" y="101"/>
                  </a:cubicBezTo>
                  <a:cubicBezTo>
                    <a:pt x="272" y="30"/>
                    <a:pt x="219" y="0"/>
                    <a:pt x="16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58"/>
            <p:cNvSpPr/>
            <p:nvPr/>
          </p:nvSpPr>
          <p:spPr>
            <a:xfrm>
              <a:off x="3475400" y="3480775"/>
              <a:ext cx="11950" cy="12975"/>
            </a:xfrm>
            <a:custGeom>
              <a:avLst/>
              <a:gdLst/>
              <a:ahLst/>
              <a:cxnLst/>
              <a:rect l="l" t="t" r="r" b="b"/>
              <a:pathLst>
                <a:path w="478" h="519" extrusionOk="0">
                  <a:moveTo>
                    <a:pt x="54" y="311"/>
                  </a:moveTo>
                  <a:cubicBezTo>
                    <a:pt x="63" y="325"/>
                    <a:pt x="73" y="338"/>
                    <a:pt x="85" y="351"/>
                  </a:cubicBezTo>
                  <a:cubicBezTo>
                    <a:pt x="70" y="344"/>
                    <a:pt x="60" y="328"/>
                    <a:pt x="54" y="311"/>
                  </a:cubicBezTo>
                  <a:close/>
                  <a:moveTo>
                    <a:pt x="220" y="0"/>
                  </a:moveTo>
                  <a:cubicBezTo>
                    <a:pt x="168" y="0"/>
                    <a:pt x="114" y="18"/>
                    <a:pt x="73" y="54"/>
                  </a:cubicBezTo>
                  <a:cubicBezTo>
                    <a:pt x="3" y="123"/>
                    <a:pt x="0" y="217"/>
                    <a:pt x="49" y="302"/>
                  </a:cubicBezTo>
                  <a:lnTo>
                    <a:pt x="49" y="302"/>
                  </a:lnTo>
                  <a:lnTo>
                    <a:pt x="49" y="304"/>
                  </a:lnTo>
                  <a:cubicBezTo>
                    <a:pt x="49" y="423"/>
                    <a:pt x="156" y="518"/>
                    <a:pt x="263" y="518"/>
                  </a:cubicBezTo>
                  <a:cubicBezTo>
                    <a:pt x="359" y="518"/>
                    <a:pt x="478" y="423"/>
                    <a:pt x="466" y="304"/>
                  </a:cubicBezTo>
                  <a:cubicBezTo>
                    <a:pt x="454" y="197"/>
                    <a:pt x="430" y="125"/>
                    <a:pt x="359" y="54"/>
                  </a:cubicBezTo>
                  <a:cubicBezTo>
                    <a:pt x="323" y="18"/>
                    <a:pt x="272" y="0"/>
                    <a:pt x="2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58"/>
            <p:cNvSpPr/>
            <p:nvPr/>
          </p:nvSpPr>
          <p:spPr>
            <a:xfrm>
              <a:off x="3595750" y="3309825"/>
              <a:ext cx="42800" cy="99625"/>
            </a:xfrm>
            <a:custGeom>
              <a:avLst/>
              <a:gdLst/>
              <a:ahLst/>
              <a:cxnLst/>
              <a:rect l="l" t="t" r="r" b="b"/>
              <a:pathLst>
                <a:path w="1712" h="3985" extrusionOk="0">
                  <a:moveTo>
                    <a:pt x="1694" y="1"/>
                  </a:moveTo>
                  <a:cubicBezTo>
                    <a:pt x="1685" y="1"/>
                    <a:pt x="1676" y="4"/>
                    <a:pt x="1676" y="10"/>
                  </a:cubicBezTo>
                  <a:cubicBezTo>
                    <a:pt x="1498" y="784"/>
                    <a:pt x="1236" y="1522"/>
                    <a:pt x="890" y="2236"/>
                  </a:cubicBezTo>
                  <a:cubicBezTo>
                    <a:pt x="605" y="2808"/>
                    <a:pt x="236" y="3344"/>
                    <a:pt x="9" y="3939"/>
                  </a:cubicBezTo>
                  <a:cubicBezTo>
                    <a:pt x="1" y="3965"/>
                    <a:pt x="23" y="3984"/>
                    <a:pt x="45" y="3984"/>
                  </a:cubicBezTo>
                  <a:cubicBezTo>
                    <a:pt x="54" y="3984"/>
                    <a:pt x="62" y="3981"/>
                    <a:pt x="69" y="3975"/>
                  </a:cubicBezTo>
                  <a:cubicBezTo>
                    <a:pt x="879" y="2927"/>
                    <a:pt x="1641" y="1343"/>
                    <a:pt x="1712" y="10"/>
                  </a:cubicBezTo>
                  <a:cubicBezTo>
                    <a:pt x="1712" y="4"/>
                    <a:pt x="1703" y="1"/>
                    <a:pt x="16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58"/>
            <p:cNvSpPr/>
            <p:nvPr/>
          </p:nvSpPr>
          <p:spPr>
            <a:xfrm>
              <a:off x="3454750" y="3447425"/>
              <a:ext cx="123400" cy="121125"/>
            </a:xfrm>
            <a:custGeom>
              <a:avLst/>
              <a:gdLst/>
              <a:ahLst/>
              <a:cxnLst/>
              <a:rect l="l" t="t" r="r" b="b"/>
              <a:pathLst>
                <a:path w="4936" h="4845" extrusionOk="0">
                  <a:moveTo>
                    <a:pt x="4903" y="1"/>
                  </a:moveTo>
                  <a:cubicBezTo>
                    <a:pt x="4894" y="1"/>
                    <a:pt x="4884" y="6"/>
                    <a:pt x="4876" y="19"/>
                  </a:cubicBezTo>
                  <a:cubicBezTo>
                    <a:pt x="4387" y="1102"/>
                    <a:pt x="3649" y="2031"/>
                    <a:pt x="2756" y="2805"/>
                  </a:cubicBezTo>
                  <a:cubicBezTo>
                    <a:pt x="1923" y="3519"/>
                    <a:pt x="863" y="3971"/>
                    <a:pt x="53" y="4710"/>
                  </a:cubicBezTo>
                  <a:cubicBezTo>
                    <a:pt x="0" y="4763"/>
                    <a:pt x="42" y="4844"/>
                    <a:pt x="111" y="4844"/>
                  </a:cubicBezTo>
                  <a:cubicBezTo>
                    <a:pt x="119" y="4844"/>
                    <a:pt x="128" y="4843"/>
                    <a:pt x="137" y="4841"/>
                  </a:cubicBezTo>
                  <a:cubicBezTo>
                    <a:pt x="1161" y="4483"/>
                    <a:pt x="2185" y="3602"/>
                    <a:pt x="2994" y="2876"/>
                  </a:cubicBezTo>
                  <a:cubicBezTo>
                    <a:pt x="3852" y="2090"/>
                    <a:pt x="4542" y="1150"/>
                    <a:pt x="4935" y="42"/>
                  </a:cubicBezTo>
                  <a:cubicBezTo>
                    <a:pt x="4935" y="19"/>
                    <a:pt x="4920" y="1"/>
                    <a:pt x="49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58"/>
            <p:cNvSpPr/>
            <p:nvPr/>
          </p:nvSpPr>
          <p:spPr>
            <a:xfrm>
              <a:off x="3606100" y="3404900"/>
              <a:ext cx="22050" cy="38225"/>
            </a:xfrm>
            <a:custGeom>
              <a:avLst/>
              <a:gdLst/>
              <a:ahLst/>
              <a:cxnLst/>
              <a:rect l="l" t="t" r="r" b="b"/>
              <a:pathLst>
                <a:path w="882" h="1529" extrusionOk="0">
                  <a:moveTo>
                    <a:pt x="853" y="0"/>
                  </a:moveTo>
                  <a:cubicBezTo>
                    <a:pt x="849" y="0"/>
                    <a:pt x="846" y="2"/>
                    <a:pt x="846" y="5"/>
                  </a:cubicBezTo>
                  <a:cubicBezTo>
                    <a:pt x="572" y="517"/>
                    <a:pt x="286" y="1005"/>
                    <a:pt x="0" y="1505"/>
                  </a:cubicBezTo>
                  <a:cubicBezTo>
                    <a:pt x="0" y="1529"/>
                    <a:pt x="12" y="1529"/>
                    <a:pt x="12" y="1529"/>
                  </a:cubicBezTo>
                  <a:cubicBezTo>
                    <a:pt x="298" y="1017"/>
                    <a:pt x="596" y="529"/>
                    <a:pt x="881" y="17"/>
                  </a:cubicBezTo>
                  <a:cubicBezTo>
                    <a:pt x="881" y="8"/>
                    <a:pt x="863" y="0"/>
                    <a:pt x="8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58"/>
            <p:cNvSpPr/>
            <p:nvPr/>
          </p:nvSpPr>
          <p:spPr>
            <a:xfrm>
              <a:off x="3502000" y="3483475"/>
              <a:ext cx="82975" cy="82325"/>
            </a:xfrm>
            <a:custGeom>
              <a:avLst/>
              <a:gdLst/>
              <a:ahLst/>
              <a:cxnLst/>
              <a:rect l="l" t="t" r="r" b="b"/>
              <a:pathLst>
                <a:path w="3319" h="3293" extrusionOk="0">
                  <a:moveTo>
                    <a:pt x="3301" y="0"/>
                  </a:moveTo>
                  <a:cubicBezTo>
                    <a:pt x="3296" y="0"/>
                    <a:pt x="3290" y="2"/>
                    <a:pt x="3283" y="5"/>
                  </a:cubicBezTo>
                  <a:cubicBezTo>
                    <a:pt x="2843" y="624"/>
                    <a:pt x="2378" y="1255"/>
                    <a:pt x="1843" y="1791"/>
                  </a:cubicBezTo>
                  <a:cubicBezTo>
                    <a:pt x="1295" y="2339"/>
                    <a:pt x="664" y="2732"/>
                    <a:pt x="57" y="3172"/>
                  </a:cubicBezTo>
                  <a:cubicBezTo>
                    <a:pt x="1" y="3217"/>
                    <a:pt x="18" y="3293"/>
                    <a:pt x="89" y="3293"/>
                  </a:cubicBezTo>
                  <a:cubicBezTo>
                    <a:pt x="94" y="3293"/>
                    <a:pt x="99" y="3292"/>
                    <a:pt x="104" y="3291"/>
                  </a:cubicBezTo>
                  <a:cubicBezTo>
                    <a:pt x="1473" y="2815"/>
                    <a:pt x="2747" y="1315"/>
                    <a:pt x="3319" y="17"/>
                  </a:cubicBezTo>
                  <a:cubicBezTo>
                    <a:pt x="3319" y="9"/>
                    <a:pt x="3313" y="0"/>
                    <a:pt x="33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58"/>
            <p:cNvSpPr/>
            <p:nvPr/>
          </p:nvSpPr>
          <p:spPr>
            <a:xfrm>
              <a:off x="3560475" y="3413275"/>
              <a:ext cx="91175" cy="155075"/>
            </a:xfrm>
            <a:custGeom>
              <a:avLst/>
              <a:gdLst/>
              <a:ahLst/>
              <a:cxnLst/>
              <a:rect l="l" t="t" r="r" b="b"/>
              <a:pathLst>
                <a:path w="3647" h="6203" extrusionOk="0">
                  <a:moveTo>
                    <a:pt x="3613" y="1"/>
                  </a:moveTo>
                  <a:cubicBezTo>
                    <a:pt x="3603" y="1"/>
                    <a:pt x="3592" y="8"/>
                    <a:pt x="3587" y="27"/>
                  </a:cubicBezTo>
                  <a:cubicBezTo>
                    <a:pt x="3206" y="1158"/>
                    <a:pt x="2790" y="2266"/>
                    <a:pt x="2278" y="3337"/>
                  </a:cubicBezTo>
                  <a:cubicBezTo>
                    <a:pt x="1718" y="4468"/>
                    <a:pt x="992" y="5242"/>
                    <a:pt x="51" y="6076"/>
                  </a:cubicBezTo>
                  <a:cubicBezTo>
                    <a:pt x="1" y="6126"/>
                    <a:pt x="53" y="6202"/>
                    <a:pt x="114" y="6202"/>
                  </a:cubicBezTo>
                  <a:cubicBezTo>
                    <a:pt x="125" y="6202"/>
                    <a:pt x="136" y="6200"/>
                    <a:pt x="146" y="6195"/>
                  </a:cubicBezTo>
                  <a:cubicBezTo>
                    <a:pt x="1087" y="5575"/>
                    <a:pt x="1813" y="4468"/>
                    <a:pt x="2361" y="3516"/>
                  </a:cubicBezTo>
                  <a:cubicBezTo>
                    <a:pt x="2992" y="2444"/>
                    <a:pt x="3325" y="1230"/>
                    <a:pt x="3647" y="39"/>
                  </a:cubicBezTo>
                  <a:cubicBezTo>
                    <a:pt x="3647" y="18"/>
                    <a:pt x="3630" y="1"/>
                    <a:pt x="36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58"/>
            <p:cNvSpPr/>
            <p:nvPr/>
          </p:nvSpPr>
          <p:spPr>
            <a:xfrm>
              <a:off x="3641200" y="3453350"/>
              <a:ext cx="22825" cy="48500"/>
            </a:xfrm>
            <a:custGeom>
              <a:avLst/>
              <a:gdLst/>
              <a:ahLst/>
              <a:cxnLst/>
              <a:rect l="l" t="t" r="r" b="b"/>
              <a:pathLst>
                <a:path w="913" h="1940" extrusionOk="0">
                  <a:moveTo>
                    <a:pt x="806" y="0"/>
                  </a:moveTo>
                  <a:cubicBezTo>
                    <a:pt x="775" y="0"/>
                    <a:pt x="745" y="14"/>
                    <a:pt x="727" y="43"/>
                  </a:cubicBezTo>
                  <a:cubicBezTo>
                    <a:pt x="501" y="639"/>
                    <a:pt x="263" y="1258"/>
                    <a:pt x="25" y="1853"/>
                  </a:cubicBezTo>
                  <a:cubicBezTo>
                    <a:pt x="1" y="1902"/>
                    <a:pt x="54" y="1940"/>
                    <a:pt x="102" y="1940"/>
                  </a:cubicBezTo>
                  <a:cubicBezTo>
                    <a:pt x="124" y="1940"/>
                    <a:pt x="145" y="1932"/>
                    <a:pt x="156" y="1913"/>
                  </a:cubicBezTo>
                  <a:cubicBezTo>
                    <a:pt x="477" y="1341"/>
                    <a:pt x="668" y="722"/>
                    <a:pt x="882" y="103"/>
                  </a:cubicBezTo>
                  <a:cubicBezTo>
                    <a:pt x="913" y="42"/>
                    <a:pt x="860"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58"/>
            <p:cNvSpPr/>
            <p:nvPr/>
          </p:nvSpPr>
          <p:spPr>
            <a:xfrm>
              <a:off x="3602850" y="3538350"/>
              <a:ext cx="20600" cy="21525"/>
            </a:xfrm>
            <a:custGeom>
              <a:avLst/>
              <a:gdLst/>
              <a:ahLst/>
              <a:cxnLst/>
              <a:rect l="l" t="t" r="r" b="b"/>
              <a:pathLst>
                <a:path w="824" h="861" extrusionOk="0">
                  <a:moveTo>
                    <a:pt x="767" y="0"/>
                  </a:moveTo>
                  <a:cubicBezTo>
                    <a:pt x="757" y="0"/>
                    <a:pt x="746" y="4"/>
                    <a:pt x="737" y="13"/>
                  </a:cubicBezTo>
                  <a:cubicBezTo>
                    <a:pt x="523" y="275"/>
                    <a:pt x="202" y="501"/>
                    <a:pt x="11" y="799"/>
                  </a:cubicBezTo>
                  <a:cubicBezTo>
                    <a:pt x="1" y="830"/>
                    <a:pt x="17" y="861"/>
                    <a:pt x="53" y="861"/>
                  </a:cubicBezTo>
                  <a:cubicBezTo>
                    <a:pt x="58" y="861"/>
                    <a:pt x="64" y="860"/>
                    <a:pt x="71" y="858"/>
                  </a:cubicBezTo>
                  <a:cubicBezTo>
                    <a:pt x="380" y="680"/>
                    <a:pt x="606" y="358"/>
                    <a:pt x="797" y="61"/>
                  </a:cubicBezTo>
                  <a:cubicBezTo>
                    <a:pt x="824" y="34"/>
                    <a:pt x="797" y="0"/>
                    <a:pt x="7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58"/>
            <p:cNvSpPr/>
            <p:nvPr/>
          </p:nvSpPr>
          <p:spPr>
            <a:xfrm>
              <a:off x="3644275" y="3472325"/>
              <a:ext cx="45175" cy="86075"/>
            </a:xfrm>
            <a:custGeom>
              <a:avLst/>
              <a:gdLst/>
              <a:ahLst/>
              <a:cxnLst/>
              <a:rect l="l" t="t" r="r" b="b"/>
              <a:pathLst>
                <a:path w="1807" h="3443" extrusionOk="0">
                  <a:moveTo>
                    <a:pt x="1764" y="0"/>
                  </a:moveTo>
                  <a:cubicBezTo>
                    <a:pt x="1749" y="0"/>
                    <a:pt x="1736" y="12"/>
                    <a:pt x="1736" y="35"/>
                  </a:cubicBezTo>
                  <a:cubicBezTo>
                    <a:pt x="1569" y="1297"/>
                    <a:pt x="795" y="2416"/>
                    <a:pt x="21" y="3380"/>
                  </a:cubicBezTo>
                  <a:cubicBezTo>
                    <a:pt x="0" y="3411"/>
                    <a:pt x="16" y="3442"/>
                    <a:pt x="51" y="3442"/>
                  </a:cubicBezTo>
                  <a:cubicBezTo>
                    <a:pt x="56" y="3442"/>
                    <a:pt x="62" y="3441"/>
                    <a:pt x="69" y="3440"/>
                  </a:cubicBezTo>
                  <a:cubicBezTo>
                    <a:pt x="1069" y="2832"/>
                    <a:pt x="1700" y="1154"/>
                    <a:pt x="1807" y="46"/>
                  </a:cubicBezTo>
                  <a:cubicBezTo>
                    <a:pt x="1801" y="15"/>
                    <a:pt x="1781" y="0"/>
                    <a:pt x="17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58"/>
            <p:cNvSpPr/>
            <p:nvPr/>
          </p:nvSpPr>
          <p:spPr>
            <a:xfrm>
              <a:off x="3697350" y="3480775"/>
              <a:ext cx="24250" cy="57675"/>
            </a:xfrm>
            <a:custGeom>
              <a:avLst/>
              <a:gdLst/>
              <a:ahLst/>
              <a:cxnLst/>
              <a:rect l="l" t="t" r="r" b="b"/>
              <a:pathLst>
                <a:path w="970" h="2307" extrusionOk="0">
                  <a:moveTo>
                    <a:pt x="851" y="0"/>
                  </a:moveTo>
                  <a:cubicBezTo>
                    <a:pt x="821" y="0"/>
                    <a:pt x="791" y="18"/>
                    <a:pt x="791" y="54"/>
                  </a:cubicBezTo>
                  <a:cubicBezTo>
                    <a:pt x="803" y="530"/>
                    <a:pt x="672" y="959"/>
                    <a:pt x="458" y="1375"/>
                  </a:cubicBezTo>
                  <a:cubicBezTo>
                    <a:pt x="315" y="1673"/>
                    <a:pt x="113" y="1935"/>
                    <a:pt x="17" y="2256"/>
                  </a:cubicBezTo>
                  <a:cubicBezTo>
                    <a:pt x="1" y="2282"/>
                    <a:pt x="25" y="2307"/>
                    <a:pt x="54" y="2307"/>
                  </a:cubicBezTo>
                  <a:cubicBezTo>
                    <a:pt x="66" y="2307"/>
                    <a:pt x="78" y="2303"/>
                    <a:pt x="89" y="2292"/>
                  </a:cubicBezTo>
                  <a:cubicBezTo>
                    <a:pt x="672" y="1780"/>
                    <a:pt x="970" y="792"/>
                    <a:pt x="910" y="54"/>
                  </a:cubicBezTo>
                  <a:cubicBezTo>
                    <a:pt x="910" y="18"/>
                    <a:pt x="881" y="0"/>
                    <a:pt x="85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58"/>
            <p:cNvSpPr/>
            <p:nvPr/>
          </p:nvSpPr>
          <p:spPr>
            <a:xfrm>
              <a:off x="3745425" y="3482375"/>
              <a:ext cx="22925" cy="54850"/>
            </a:xfrm>
            <a:custGeom>
              <a:avLst/>
              <a:gdLst/>
              <a:ahLst/>
              <a:cxnLst/>
              <a:rect l="l" t="t" r="r" b="b"/>
              <a:pathLst>
                <a:path w="917" h="2194" extrusionOk="0">
                  <a:moveTo>
                    <a:pt x="789" y="0"/>
                  </a:moveTo>
                  <a:cubicBezTo>
                    <a:pt x="756" y="0"/>
                    <a:pt x="726" y="21"/>
                    <a:pt x="726" y="61"/>
                  </a:cubicBezTo>
                  <a:cubicBezTo>
                    <a:pt x="749" y="847"/>
                    <a:pt x="309" y="1430"/>
                    <a:pt x="23" y="2133"/>
                  </a:cubicBezTo>
                  <a:cubicBezTo>
                    <a:pt x="1" y="2171"/>
                    <a:pt x="30" y="2194"/>
                    <a:pt x="67" y="2194"/>
                  </a:cubicBezTo>
                  <a:cubicBezTo>
                    <a:pt x="89" y="2194"/>
                    <a:pt x="113" y="2186"/>
                    <a:pt x="130" y="2169"/>
                  </a:cubicBezTo>
                  <a:cubicBezTo>
                    <a:pt x="571" y="1561"/>
                    <a:pt x="916" y="835"/>
                    <a:pt x="869" y="73"/>
                  </a:cubicBezTo>
                  <a:cubicBezTo>
                    <a:pt x="862" y="24"/>
                    <a:pt x="824" y="0"/>
                    <a:pt x="7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58"/>
            <p:cNvSpPr/>
            <p:nvPr/>
          </p:nvSpPr>
          <p:spPr>
            <a:xfrm>
              <a:off x="3791700" y="3500475"/>
              <a:ext cx="25150" cy="48000"/>
            </a:xfrm>
            <a:custGeom>
              <a:avLst/>
              <a:gdLst/>
              <a:ahLst/>
              <a:cxnLst/>
              <a:rect l="l" t="t" r="r" b="b"/>
              <a:pathLst>
                <a:path w="1006" h="1920" extrusionOk="0">
                  <a:moveTo>
                    <a:pt x="949" y="0"/>
                  </a:moveTo>
                  <a:cubicBezTo>
                    <a:pt x="926" y="0"/>
                    <a:pt x="904" y="13"/>
                    <a:pt x="899" y="40"/>
                  </a:cubicBezTo>
                  <a:cubicBezTo>
                    <a:pt x="768" y="706"/>
                    <a:pt x="315" y="1195"/>
                    <a:pt x="18" y="1814"/>
                  </a:cubicBezTo>
                  <a:cubicBezTo>
                    <a:pt x="0" y="1866"/>
                    <a:pt x="41" y="1919"/>
                    <a:pt x="87" y="1919"/>
                  </a:cubicBezTo>
                  <a:cubicBezTo>
                    <a:pt x="104" y="1919"/>
                    <a:pt x="121" y="1913"/>
                    <a:pt x="137" y="1897"/>
                  </a:cubicBezTo>
                  <a:cubicBezTo>
                    <a:pt x="613" y="1421"/>
                    <a:pt x="946" y="742"/>
                    <a:pt x="1006" y="52"/>
                  </a:cubicBezTo>
                  <a:cubicBezTo>
                    <a:pt x="1006" y="19"/>
                    <a:pt x="977" y="0"/>
                    <a:pt x="9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58"/>
            <p:cNvSpPr/>
            <p:nvPr/>
          </p:nvSpPr>
          <p:spPr>
            <a:xfrm>
              <a:off x="3851650" y="3489550"/>
              <a:ext cx="8550" cy="29925"/>
            </a:xfrm>
            <a:custGeom>
              <a:avLst/>
              <a:gdLst/>
              <a:ahLst/>
              <a:cxnLst/>
              <a:rect l="l" t="t" r="r" b="b"/>
              <a:pathLst>
                <a:path w="342" h="1197" extrusionOk="0">
                  <a:moveTo>
                    <a:pt x="265" y="1"/>
                  </a:moveTo>
                  <a:cubicBezTo>
                    <a:pt x="242" y="1"/>
                    <a:pt x="220" y="15"/>
                    <a:pt x="215" y="48"/>
                  </a:cubicBezTo>
                  <a:cubicBezTo>
                    <a:pt x="168" y="239"/>
                    <a:pt x="120" y="429"/>
                    <a:pt x="96" y="619"/>
                  </a:cubicBezTo>
                  <a:cubicBezTo>
                    <a:pt x="60" y="786"/>
                    <a:pt x="1" y="965"/>
                    <a:pt x="1" y="1143"/>
                  </a:cubicBezTo>
                  <a:cubicBezTo>
                    <a:pt x="1" y="1175"/>
                    <a:pt x="33" y="1196"/>
                    <a:pt x="64" y="1196"/>
                  </a:cubicBezTo>
                  <a:cubicBezTo>
                    <a:pt x="80" y="1196"/>
                    <a:pt x="96" y="1191"/>
                    <a:pt x="108" y="1179"/>
                  </a:cubicBezTo>
                  <a:cubicBezTo>
                    <a:pt x="179" y="1024"/>
                    <a:pt x="191" y="834"/>
                    <a:pt x="227" y="667"/>
                  </a:cubicBezTo>
                  <a:cubicBezTo>
                    <a:pt x="251" y="477"/>
                    <a:pt x="299" y="286"/>
                    <a:pt x="334" y="84"/>
                  </a:cubicBezTo>
                  <a:cubicBezTo>
                    <a:pt x="341" y="33"/>
                    <a:pt x="301" y="1"/>
                    <a:pt x="2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58"/>
            <p:cNvSpPr/>
            <p:nvPr/>
          </p:nvSpPr>
          <p:spPr>
            <a:xfrm>
              <a:off x="3836775" y="3538625"/>
              <a:ext cx="10275" cy="16825"/>
            </a:xfrm>
            <a:custGeom>
              <a:avLst/>
              <a:gdLst/>
              <a:ahLst/>
              <a:cxnLst/>
              <a:rect l="l" t="t" r="r" b="b"/>
              <a:pathLst>
                <a:path w="411" h="673" extrusionOk="0">
                  <a:moveTo>
                    <a:pt x="280" y="0"/>
                  </a:moveTo>
                  <a:cubicBezTo>
                    <a:pt x="252" y="0"/>
                    <a:pt x="226" y="15"/>
                    <a:pt x="215" y="50"/>
                  </a:cubicBezTo>
                  <a:cubicBezTo>
                    <a:pt x="167" y="133"/>
                    <a:pt x="120" y="240"/>
                    <a:pt x="96" y="347"/>
                  </a:cubicBezTo>
                  <a:cubicBezTo>
                    <a:pt x="60" y="431"/>
                    <a:pt x="1" y="526"/>
                    <a:pt x="12" y="621"/>
                  </a:cubicBezTo>
                  <a:cubicBezTo>
                    <a:pt x="31" y="657"/>
                    <a:pt x="56" y="673"/>
                    <a:pt x="83" y="673"/>
                  </a:cubicBezTo>
                  <a:cubicBezTo>
                    <a:pt x="91" y="673"/>
                    <a:pt x="99" y="671"/>
                    <a:pt x="108" y="669"/>
                  </a:cubicBezTo>
                  <a:cubicBezTo>
                    <a:pt x="191" y="621"/>
                    <a:pt x="215" y="538"/>
                    <a:pt x="251" y="442"/>
                  </a:cubicBezTo>
                  <a:cubicBezTo>
                    <a:pt x="298" y="335"/>
                    <a:pt x="334" y="252"/>
                    <a:pt x="370" y="157"/>
                  </a:cubicBezTo>
                  <a:cubicBezTo>
                    <a:pt x="410" y="68"/>
                    <a:pt x="340" y="0"/>
                    <a:pt x="2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58"/>
            <p:cNvSpPr/>
            <p:nvPr/>
          </p:nvSpPr>
          <p:spPr>
            <a:xfrm>
              <a:off x="3875275" y="3509300"/>
              <a:ext cx="13500" cy="27500"/>
            </a:xfrm>
            <a:custGeom>
              <a:avLst/>
              <a:gdLst/>
              <a:ahLst/>
              <a:cxnLst/>
              <a:rect l="l" t="t" r="r" b="b"/>
              <a:pathLst>
                <a:path w="540" h="1100" extrusionOk="0">
                  <a:moveTo>
                    <a:pt x="467" y="1"/>
                  </a:moveTo>
                  <a:cubicBezTo>
                    <a:pt x="442" y="1"/>
                    <a:pt x="418" y="14"/>
                    <a:pt x="413" y="44"/>
                  </a:cubicBezTo>
                  <a:cubicBezTo>
                    <a:pt x="342" y="401"/>
                    <a:pt x="175" y="711"/>
                    <a:pt x="8" y="1044"/>
                  </a:cubicBezTo>
                  <a:cubicBezTo>
                    <a:pt x="0" y="1069"/>
                    <a:pt x="21" y="1100"/>
                    <a:pt x="42" y="1100"/>
                  </a:cubicBezTo>
                  <a:cubicBezTo>
                    <a:pt x="51" y="1100"/>
                    <a:pt x="61" y="1094"/>
                    <a:pt x="68" y="1080"/>
                  </a:cubicBezTo>
                  <a:cubicBezTo>
                    <a:pt x="330" y="818"/>
                    <a:pt x="449" y="425"/>
                    <a:pt x="532" y="68"/>
                  </a:cubicBezTo>
                  <a:cubicBezTo>
                    <a:pt x="539" y="26"/>
                    <a:pt x="502" y="1"/>
                    <a:pt x="4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58"/>
            <p:cNvSpPr/>
            <p:nvPr/>
          </p:nvSpPr>
          <p:spPr>
            <a:xfrm>
              <a:off x="3901125" y="3513800"/>
              <a:ext cx="13375" cy="32475"/>
            </a:xfrm>
            <a:custGeom>
              <a:avLst/>
              <a:gdLst/>
              <a:ahLst/>
              <a:cxnLst/>
              <a:rect l="l" t="t" r="r" b="b"/>
              <a:pathLst>
                <a:path w="535" h="1299" extrusionOk="0">
                  <a:moveTo>
                    <a:pt x="433" y="1"/>
                  </a:moveTo>
                  <a:cubicBezTo>
                    <a:pt x="388" y="1"/>
                    <a:pt x="344" y="30"/>
                    <a:pt x="344" y="90"/>
                  </a:cubicBezTo>
                  <a:cubicBezTo>
                    <a:pt x="344" y="292"/>
                    <a:pt x="308" y="483"/>
                    <a:pt x="260" y="697"/>
                  </a:cubicBezTo>
                  <a:cubicBezTo>
                    <a:pt x="201" y="876"/>
                    <a:pt x="94" y="1043"/>
                    <a:pt x="10" y="1221"/>
                  </a:cubicBezTo>
                  <a:cubicBezTo>
                    <a:pt x="0" y="1251"/>
                    <a:pt x="41" y="1298"/>
                    <a:pt x="82" y="1298"/>
                  </a:cubicBezTo>
                  <a:cubicBezTo>
                    <a:pt x="90" y="1298"/>
                    <a:pt x="98" y="1296"/>
                    <a:pt x="105" y="1293"/>
                  </a:cubicBezTo>
                  <a:cubicBezTo>
                    <a:pt x="475" y="1019"/>
                    <a:pt x="534" y="519"/>
                    <a:pt x="522" y="90"/>
                  </a:cubicBezTo>
                  <a:cubicBezTo>
                    <a:pt x="522" y="30"/>
                    <a:pt x="478" y="1"/>
                    <a:pt x="4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58"/>
            <p:cNvSpPr/>
            <p:nvPr/>
          </p:nvSpPr>
          <p:spPr>
            <a:xfrm>
              <a:off x="3948100" y="3505125"/>
              <a:ext cx="9100" cy="26775"/>
            </a:xfrm>
            <a:custGeom>
              <a:avLst/>
              <a:gdLst/>
              <a:ahLst/>
              <a:cxnLst/>
              <a:rect l="l" t="t" r="r" b="b"/>
              <a:pathLst>
                <a:path w="364" h="1071" extrusionOk="0">
                  <a:moveTo>
                    <a:pt x="275" y="1"/>
                  </a:moveTo>
                  <a:cubicBezTo>
                    <a:pt x="233" y="1"/>
                    <a:pt x="191" y="28"/>
                    <a:pt x="191" y="80"/>
                  </a:cubicBezTo>
                  <a:cubicBezTo>
                    <a:pt x="191" y="235"/>
                    <a:pt x="167" y="413"/>
                    <a:pt x="120" y="580"/>
                  </a:cubicBezTo>
                  <a:cubicBezTo>
                    <a:pt x="84" y="735"/>
                    <a:pt x="24" y="866"/>
                    <a:pt x="1" y="1009"/>
                  </a:cubicBezTo>
                  <a:cubicBezTo>
                    <a:pt x="1" y="1043"/>
                    <a:pt x="31" y="1071"/>
                    <a:pt x="57" y="1071"/>
                  </a:cubicBezTo>
                  <a:cubicBezTo>
                    <a:pt x="67" y="1071"/>
                    <a:pt x="77" y="1066"/>
                    <a:pt x="84" y="1056"/>
                  </a:cubicBezTo>
                  <a:cubicBezTo>
                    <a:pt x="310" y="818"/>
                    <a:pt x="358" y="401"/>
                    <a:pt x="358" y="92"/>
                  </a:cubicBezTo>
                  <a:cubicBezTo>
                    <a:pt x="364" y="31"/>
                    <a:pt x="320" y="1"/>
                    <a:pt x="2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58"/>
            <p:cNvSpPr/>
            <p:nvPr/>
          </p:nvSpPr>
          <p:spPr>
            <a:xfrm>
              <a:off x="3970725" y="3526525"/>
              <a:ext cx="925" cy="4275"/>
            </a:xfrm>
            <a:custGeom>
              <a:avLst/>
              <a:gdLst/>
              <a:ahLst/>
              <a:cxnLst/>
              <a:rect l="l" t="t" r="r" b="b"/>
              <a:pathLst>
                <a:path w="37" h="171" extrusionOk="0">
                  <a:moveTo>
                    <a:pt x="18" y="1"/>
                  </a:moveTo>
                  <a:cubicBezTo>
                    <a:pt x="9" y="1"/>
                    <a:pt x="0" y="4"/>
                    <a:pt x="0" y="10"/>
                  </a:cubicBezTo>
                  <a:lnTo>
                    <a:pt x="0" y="153"/>
                  </a:lnTo>
                  <a:cubicBezTo>
                    <a:pt x="0" y="164"/>
                    <a:pt x="9" y="170"/>
                    <a:pt x="18" y="170"/>
                  </a:cubicBezTo>
                  <a:cubicBezTo>
                    <a:pt x="27" y="170"/>
                    <a:pt x="36" y="164"/>
                    <a:pt x="36" y="153"/>
                  </a:cubicBezTo>
                  <a:lnTo>
                    <a:pt x="36" y="10"/>
                  </a:ln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58"/>
            <p:cNvSpPr/>
            <p:nvPr/>
          </p:nvSpPr>
          <p:spPr>
            <a:xfrm>
              <a:off x="3980850" y="3528625"/>
              <a:ext cx="8950" cy="20475"/>
            </a:xfrm>
            <a:custGeom>
              <a:avLst/>
              <a:gdLst/>
              <a:ahLst/>
              <a:cxnLst/>
              <a:rect l="l" t="t" r="r" b="b"/>
              <a:pathLst>
                <a:path w="358" h="819" extrusionOk="0">
                  <a:moveTo>
                    <a:pt x="182" y="0"/>
                  </a:moveTo>
                  <a:cubicBezTo>
                    <a:pt x="104" y="0"/>
                    <a:pt x="24" y="51"/>
                    <a:pt x="24" y="152"/>
                  </a:cubicBezTo>
                  <a:cubicBezTo>
                    <a:pt x="24" y="342"/>
                    <a:pt x="0" y="557"/>
                    <a:pt x="72" y="747"/>
                  </a:cubicBezTo>
                  <a:cubicBezTo>
                    <a:pt x="95" y="795"/>
                    <a:pt x="137" y="819"/>
                    <a:pt x="179" y="819"/>
                  </a:cubicBezTo>
                  <a:cubicBezTo>
                    <a:pt x="220" y="819"/>
                    <a:pt x="262" y="795"/>
                    <a:pt x="286" y="747"/>
                  </a:cubicBezTo>
                  <a:cubicBezTo>
                    <a:pt x="357" y="545"/>
                    <a:pt x="322" y="342"/>
                    <a:pt x="322" y="152"/>
                  </a:cubicBezTo>
                  <a:cubicBezTo>
                    <a:pt x="334" y="51"/>
                    <a:pt x="259"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58"/>
            <p:cNvSpPr/>
            <p:nvPr/>
          </p:nvSpPr>
          <p:spPr>
            <a:xfrm>
              <a:off x="4023100" y="3517625"/>
              <a:ext cx="8975" cy="12425"/>
            </a:xfrm>
            <a:custGeom>
              <a:avLst/>
              <a:gdLst/>
              <a:ahLst/>
              <a:cxnLst/>
              <a:rect l="l" t="t" r="r" b="b"/>
              <a:pathLst>
                <a:path w="359" h="497" extrusionOk="0">
                  <a:moveTo>
                    <a:pt x="282" y="1"/>
                  </a:moveTo>
                  <a:cubicBezTo>
                    <a:pt x="246" y="1"/>
                    <a:pt x="209" y="28"/>
                    <a:pt x="203" y="80"/>
                  </a:cubicBezTo>
                  <a:cubicBezTo>
                    <a:pt x="203" y="199"/>
                    <a:pt x="108" y="318"/>
                    <a:pt x="37" y="413"/>
                  </a:cubicBezTo>
                  <a:cubicBezTo>
                    <a:pt x="1" y="449"/>
                    <a:pt x="37" y="497"/>
                    <a:pt x="84" y="497"/>
                  </a:cubicBezTo>
                  <a:cubicBezTo>
                    <a:pt x="179" y="485"/>
                    <a:pt x="239" y="437"/>
                    <a:pt x="299" y="354"/>
                  </a:cubicBezTo>
                  <a:cubicBezTo>
                    <a:pt x="346" y="270"/>
                    <a:pt x="358" y="187"/>
                    <a:pt x="358" y="92"/>
                  </a:cubicBezTo>
                  <a:cubicBezTo>
                    <a:pt x="358" y="31"/>
                    <a:pt x="320" y="1"/>
                    <a:pt x="2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58"/>
            <p:cNvSpPr/>
            <p:nvPr/>
          </p:nvSpPr>
          <p:spPr>
            <a:xfrm>
              <a:off x="4061300" y="3510900"/>
              <a:ext cx="8275" cy="18925"/>
            </a:xfrm>
            <a:custGeom>
              <a:avLst/>
              <a:gdLst/>
              <a:ahLst/>
              <a:cxnLst/>
              <a:rect l="l" t="t" r="r" b="b"/>
              <a:pathLst>
                <a:path w="331" h="757" extrusionOk="0">
                  <a:moveTo>
                    <a:pt x="262" y="1"/>
                  </a:moveTo>
                  <a:cubicBezTo>
                    <a:pt x="226" y="1"/>
                    <a:pt x="187" y="21"/>
                    <a:pt x="187" y="63"/>
                  </a:cubicBezTo>
                  <a:cubicBezTo>
                    <a:pt x="187" y="289"/>
                    <a:pt x="104" y="480"/>
                    <a:pt x="9" y="694"/>
                  </a:cubicBezTo>
                  <a:cubicBezTo>
                    <a:pt x="0" y="728"/>
                    <a:pt x="22" y="756"/>
                    <a:pt x="44" y="756"/>
                  </a:cubicBezTo>
                  <a:cubicBezTo>
                    <a:pt x="53" y="756"/>
                    <a:pt x="62" y="752"/>
                    <a:pt x="68" y="742"/>
                  </a:cubicBezTo>
                  <a:cubicBezTo>
                    <a:pt x="235" y="539"/>
                    <a:pt x="318" y="325"/>
                    <a:pt x="318" y="63"/>
                  </a:cubicBezTo>
                  <a:cubicBezTo>
                    <a:pt x="330" y="21"/>
                    <a:pt x="298" y="1"/>
                    <a:pt x="2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58"/>
            <p:cNvSpPr/>
            <p:nvPr/>
          </p:nvSpPr>
          <p:spPr>
            <a:xfrm>
              <a:off x="4121050" y="3485450"/>
              <a:ext cx="9675" cy="29725"/>
            </a:xfrm>
            <a:custGeom>
              <a:avLst/>
              <a:gdLst/>
              <a:ahLst/>
              <a:cxnLst/>
              <a:rect l="l" t="t" r="r" b="b"/>
              <a:pathLst>
                <a:path w="387" h="1189" extrusionOk="0">
                  <a:moveTo>
                    <a:pt x="380" y="1"/>
                  </a:moveTo>
                  <a:cubicBezTo>
                    <a:pt x="375" y="1"/>
                    <a:pt x="369" y="4"/>
                    <a:pt x="369" y="10"/>
                  </a:cubicBezTo>
                  <a:cubicBezTo>
                    <a:pt x="333" y="200"/>
                    <a:pt x="262" y="403"/>
                    <a:pt x="191" y="581"/>
                  </a:cubicBezTo>
                  <a:cubicBezTo>
                    <a:pt x="119" y="772"/>
                    <a:pt x="36" y="950"/>
                    <a:pt x="0" y="1153"/>
                  </a:cubicBezTo>
                  <a:cubicBezTo>
                    <a:pt x="0" y="1176"/>
                    <a:pt x="15" y="1189"/>
                    <a:pt x="29" y="1189"/>
                  </a:cubicBezTo>
                  <a:cubicBezTo>
                    <a:pt x="36" y="1189"/>
                    <a:pt x="43" y="1185"/>
                    <a:pt x="48" y="1176"/>
                  </a:cubicBezTo>
                  <a:cubicBezTo>
                    <a:pt x="250" y="855"/>
                    <a:pt x="333" y="391"/>
                    <a:pt x="381" y="10"/>
                  </a:cubicBezTo>
                  <a:cubicBezTo>
                    <a:pt x="387" y="4"/>
                    <a:pt x="384" y="1"/>
                    <a:pt x="3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58"/>
            <p:cNvSpPr/>
            <p:nvPr/>
          </p:nvSpPr>
          <p:spPr>
            <a:xfrm>
              <a:off x="4119025" y="3518275"/>
              <a:ext cx="8000" cy="16550"/>
            </a:xfrm>
            <a:custGeom>
              <a:avLst/>
              <a:gdLst/>
              <a:ahLst/>
              <a:cxnLst/>
              <a:rect l="l" t="t" r="r" b="b"/>
              <a:pathLst>
                <a:path w="320" h="662" extrusionOk="0">
                  <a:moveTo>
                    <a:pt x="249" y="0"/>
                  </a:moveTo>
                  <a:cubicBezTo>
                    <a:pt x="218" y="0"/>
                    <a:pt x="188" y="18"/>
                    <a:pt x="188" y="54"/>
                  </a:cubicBezTo>
                  <a:cubicBezTo>
                    <a:pt x="188" y="280"/>
                    <a:pt x="81" y="411"/>
                    <a:pt x="10" y="602"/>
                  </a:cubicBezTo>
                  <a:cubicBezTo>
                    <a:pt x="1" y="628"/>
                    <a:pt x="19" y="662"/>
                    <a:pt x="43" y="662"/>
                  </a:cubicBezTo>
                  <a:cubicBezTo>
                    <a:pt x="51" y="662"/>
                    <a:pt x="60" y="658"/>
                    <a:pt x="69" y="649"/>
                  </a:cubicBezTo>
                  <a:cubicBezTo>
                    <a:pt x="212" y="483"/>
                    <a:pt x="307" y="280"/>
                    <a:pt x="319" y="54"/>
                  </a:cubicBezTo>
                  <a:cubicBezTo>
                    <a:pt x="313" y="18"/>
                    <a:pt x="280" y="0"/>
                    <a:pt x="2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58"/>
            <p:cNvSpPr/>
            <p:nvPr/>
          </p:nvSpPr>
          <p:spPr>
            <a:xfrm>
              <a:off x="4158775" y="3489025"/>
              <a:ext cx="13050" cy="30250"/>
            </a:xfrm>
            <a:custGeom>
              <a:avLst/>
              <a:gdLst/>
              <a:ahLst/>
              <a:cxnLst/>
              <a:rect l="l" t="t" r="r" b="b"/>
              <a:pathLst>
                <a:path w="522" h="1210" extrusionOk="0">
                  <a:moveTo>
                    <a:pt x="448" y="1"/>
                  </a:moveTo>
                  <a:cubicBezTo>
                    <a:pt x="411" y="1"/>
                    <a:pt x="372" y="27"/>
                    <a:pt x="372" y="81"/>
                  </a:cubicBezTo>
                  <a:cubicBezTo>
                    <a:pt x="372" y="271"/>
                    <a:pt x="325" y="462"/>
                    <a:pt x="253" y="664"/>
                  </a:cubicBezTo>
                  <a:cubicBezTo>
                    <a:pt x="194" y="819"/>
                    <a:pt x="86" y="974"/>
                    <a:pt x="27" y="1141"/>
                  </a:cubicBezTo>
                  <a:cubicBezTo>
                    <a:pt x="0" y="1185"/>
                    <a:pt x="46" y="1209"/>
                    <a:pt x="91" y="1209"/>
                  </a:cubicBezTo>
                  <a:cubicBezTo>
                    <a:pt x="106" y="1209"/>
                    <a:pt x="122" y="1206"/>
                    <a:pt x="134" y="1200"/>
                  </a:cubicBezTo>
                  <a:cubicBezTo>
                    <a:pt x="432" y="962"/>
                    <a:pt x="515" y="438"/>
                    <a:pt x="515" y="81"/>
                  </a:cubicBezTo>
                  <a:cubicBezTo>
                    <a:pt x="521" y="27"/>
                    <a:pt x="485" y="1"/>
                    <a:pt x="4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58"/>
            <p:cNvSpPr/>
            <p:nvPr/>
          </p:nvSpPr>
          <p:spPr>
            <a:xfrm>
              <a:off x="4249425" y="3490150"/>
              <a:ext cx="9150" cy="30150"/>
            </a:xfrm>
            <a:custGeom>
              <a:avLst/>
              <a:gdLst/>
              <a:ahLst/>
              <a:cxnLst/>
              <a:rect l="l" t="t" r="r" b="b"/>
              <a:pathLst>
                <a:path w="366" h="1206" extrusionOk="0">
                  <a:moveTo>
                    <a:pt x="326" y="0"/>
                  </a:moveTo>
                  <a:cubicBezTo>
                    <a:pt x="309" y="0"/>
                    <a:pt x="294" y="12"/>
                    <a:pt x="294" y="36"/>
                  </a:cubicBezTo>
                  <a:cubicBezTo>
                    <a:pt x="282" y="453"/>
                    <a:pt x="140" y="798"/>
                    <a:pt x="9" y="1167"/>
                  </a:cubicBezTo>
                  <a:cubicBezTo>
                    <a:pt x="0" y="1184"/>
                    <a:pt x="27" y="1206"/>
                    <a:pt x="47" y="1206"/>
                  </a:cubicBezTo>
                  <a:cubicBezTo>
                    <a:pt x="56" y="1206"/>
                    <a:pt x="64" y="1202"/>
                    <a:pt x="68" y="1191"/>
                  </a:cubicBezTo>
                  <a:cubicBezTo>
                    <a:pt x="259" y="834"/>
                    <a:pt x="354" y="441"/>
                    <a:pt x="366" y="36"/>
                  </a:cubicBezTo>
                  <a:cubicBezTo>
                    <a:pt x="360" y="12"/>
                    <a:pt x="342" y="0"/>
                    <a:pt x="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58"/>
            <p:cNvSpPr/>
            <p:nvPr/>
          </p:nvSpPr>
          <p:spPr>
            <a:xfrm>
              <a:off x="4238625" y="3534175"/>
              <a:ext cx="8300" cy="15175"/>
            </a:xfrm>
            <a:custGeom>
              <a:avLst/>
              <a:gdLst/>
              <a:ahLst/>
              <a:cxnLst/>
              <a:rect l="l" t="t" r="r" b="b"/>
              <a:pathLst>
                <a:path w="332" h="607" extrusionOk="0">
                  <a:moveTo>
                    <a:pt x="247" y="0"/>
                  </a:moveTo>
                  <a:cubicBezTo>
                    <a:pt x="229" y="0"/>
                    <a:pt x="213" y="8"/>
                    <a:pt x="202" y="25"/>
                  </a:cubicBezTo>
                  <a:cubicBezTo>
                    <a:pt x="167" y="120"/>
                    <a:pt x="131" y="192"/>
                    <a:pt x="95" y="287"/>
                  </a:cubicBezTo>
                  <a:cubicBezTo>
                    <a:pt x="60" y="370"/>
                    <a:pt x="0" y="466"/>
                    <a:pt x="0" y="561"/>
                  </a:cubicBezTo>
                  <a:cubicBezTo>
                    <a:pt x="0" y="587"/>
                    <a:pt x="25" y="606"/>
                    <a:pt x="43" y="606"/>
                  </a:cubicBezTo>
                  <a:cubicBezTo>
                    <a:pt x="50" y="606"/>
                    <a:pt x="56" y="603"/>
                    <a:pt x="60" y="597"/>
                  </a:cubicBezTo>
                  <a:cubicBezTo>
                    <a:pt x="119" y="537"/>
                    <a:pt x="155" y="418"/>
                    <a:pt x="179" y="323"/>
                  </a:cubicBezTo>
                  <a:cubicBezTo>
                    <a:pt x="214" y="251"/>
                    <a:pt x="250" y="168"/>
                    <a:pt x="298" y="85"/>
                  </a:cubicBezTo>
                  <a:cubicBezTo>
                    <a:pt x="331" y="43"/>
                    <a:pt x="288" y="0"/>
                    <a:pt x="2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58"/>
            <p:cNvSpPr/>
            <p:nvPr/>
          </p:nvSpPr>
          <p:spPr>
            <a:xfrm>
              <a:off x="4283650" y="3498325"/>
              <a:ext cx="15700" cy="34550"/>
            </a:xfrm>
            <a:custGeom>
              <a:avLst/>
              <a:gdLst/>
              <a:ahLst/>
              <a:cxnLst/>
              <a:rect l="l" t="t" r="r" b="b"/>
              <a:pathLst>
                <a:path w="628" h="1382" extrusionOk="0">
                  <a:moveTo>
                    <a:pt x="387" y="0"/>
                  </a:moveTo>
                  <a:cubicBezTo>
                    <a:pt x="346" y="0"/>
                    <a:pt x="305" y="35"/>
                    <a:pt x="318" y="90"/>
                  </a:cubicBezTo>
                  <a:cubicBezTo>
                    <a:pt x="354" y="316"/>
                    <a:pt x="330" y="542"/>
                    <a:pt x="259" y="745"/>
                  </a:cubicBezTo>
                  <a:cubicBezTo>
                    <a:pt x="187" y="923"/>
                    <a:pt x="56" y="1078"/>
                    <a:pt x="21" y="1269"/>
                  </a:cubicBezTo>
                  <a:cubicBezTo>
                    <a:pt x="0" y="1329"/>
                    <a:pt x="57" y="1381"/>
                    <a:pt x="118" y="1381"/>
                  </a:cubicBezTo>
                  <a:cubicBezTo>
                    <a:pt x="130" y="1381"/>
                    <a:pt x="141" y="1379"/>
                    <a:pt x="152" y="1376"/>
                  </a:cubicBezTo>
                  <a:cubicBezTo>
                    <a:pt x="568" y="1126"/>
                    <a:pt x="628" y="483"/>
                    <a:pt x="461" y="66"/>
                  </a:cubicBezTo>
                  <a:cubicBezTo>
                    <a:pt x="451" y="20"/>
                    <a:pt x="419" y="0"/>
                    <a:pt x="3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58"/>
            <p:cNvSpPr/>
            <p:nvPr/>
          </p:nvSpPr>
          <p:spPr>
            <a:xfrm>
              <a:off x="4312850" y="3506875"/>
              <a:ext cx="13000" cy="24950"/>
            </a:xfrm>
            <a:custGeom>
              <a:avLst/>
              <a:gdLst/>
              <a:ahLst/>
              <a:cxnLst/>
              <a:rect l="l" t="t" r="r" b="b"/>
              <a:pathLst>
                <a:path w="520" h="998" extrusionOk="0">
                  <a:moveTo>
                    <a:pt x="439" y="1"/>
                  </a:moveTo>
                  <a:cubicBezTo>
                    <a:pt x="398" y="1"/>
                    <a:pt x="353" y="28"/>
                    <a:pt x="353" y="81"/>
                  </a:cubicBezTo>
                  <a:cubicBezTo>
                    <a:pt x="353" y="403"/>
                    <a:pt x="198" y="641"/>
                    <a:pt x="19" y="915"/>
                  </a:cubicBezTo>
                  <a:cubicBezTo>
                    <a:pt x="1" y="952"/>
                    <a:pt x="34" y="997"/>
                    <a:pt x="72" y="997"/>
                  </a:cubicBezTo>
                  <a:cubicBezTo>
                    <a:pt x="82" y="997"/>
                    <a:pt x="93" y="994"/>
                    <a:pt x="103" y="986"/>
                  </a:cubicBezTo>
                  <a:cubicBezTo>
                    <a:pt x="377" y="796"/>
                    <a:pt x="496" y="427"/>
                    <a:pt x="508" y="81"/>
                  </a:cubicBezTo>
                  <a:cubicBezTo>
                    <a:pt x="520" y="28"/>
                    <a:pt x="481" y="1"/>
                    <a:pt x="4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58"/>
            <p:cNvSpPr/>
            <p:nvPr/>
          </p:nvSpPr>
          <p:spPr>
            <a:xfrm>
              <a:off x="4181475" y="3500200"/>
              <a:ext cx="8350" cy="21650"/>
            </a:xfrm>
            <a:custGeom>
              <a:avLst/>
              <a:gdLst/>
              <a:ahLst/>
              <a:cxnLst/>
              <a:rect l="l" t="t" r="r" b="b"/>
              <a:pathLst>
                <a:path w="334" h="866" extrusionOk="0">
                  <a:moveTo>
                    <a:pt x="177" y="0"/>
                  </a:moveTo>
                  <a:cubicBezTo>
                    <a:pt x="107" y="0"/>
                    <a:pt x="36" y="45"/>
                    <a:pt x="36" y="134"/>
                  </a:cubicBezTo>
                  <a:lnTo>
                    <a:pt x="36" y="479"/>
                  </a:lnTo>
                  <a:cubicBezTo>
                    <a:pt x="24" y="586"/>
                    <a:pt x="0" y="694"/>
                    <a:pt x="24" y="813"/>
                  </a:cubicBezTo>
                  <a:cubicBezTo>
                    <a:pt x="31" y="847"/>
                    <a:pt x="58" y="866"/>
                    <a:pt x="89" y="866"/>
                  </a:cubicBezTo>
                  <a:cubicBezTo>
                    <a:pt x="111" y="866"/>
                    <a:pt x="135" y="856"/>
                    <a:pt x="155" y="836"/>
                  </a:cubicBezTo>
                  <a:cubicBezTo>
                    <a:pt x="333" y="694"/>
                    <a:pt x="310" y="348"/>
                    <a:pt x="310" y="134"/>
                  </a:cubicBezTo>
                  <a:cubicBezTo>
                    <a:pt x="316" y="45"/>
                    <a:pt x="247" y="0"/>
                    <a:pt x="1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58"/>
            <p:cNvSpPr/>
            <p:nvPr/>
          </p:nvSpPr>
          <p:spPr>
            <a:xfrm>
              <a:off x="4379475" y="3491150"/>
              <a:ext cx="11025" cy="19200"/>
            </a:xfrm>
            <a:custGeom>
              <a:avLst/>
              <a:gdLst/>
              <a:ahLst/>
              <a:cxnLst/>
              <a:rect l="l" t="t" r="r" b="b"/>
              <a:pathLst>
                <a:path w="441" h="768" extrusionOk="0">
                  <a:moveTo>
                    <a:pt x="348" y="0"/>
                  </a:moveTo>
                  <a:cubicBezTo>
                    <a:pt x="317" y="0"/>
                    <a:pt x="286" y="17"/>
                    <a:pt x="272" y="55"/>
                  </a:cubicBezTo>
                  <a:cubicBezTo>
                    <a:pt x="200" y="282"/>
                    <a:pt x="81" y="484"/>
                    <a:pt x="10" y="710"/>
                  </a:cubicBezTo>
                  <a:cubicBezTo>
                    <a:pt x="1" y="745"/>
                    <a:pt x="30" y="767"/>
                    <a:pt x="61" y="767"/>
                  </a:cubicBezTo>
                  <a:cubicBezTo>
                    <a:pt x="72" y="767"/>
                    <a:pt x="83" y="764"/>
                    <a:pt x="93" y="758"/>
                  </a:cubicBezTo>
                  <a:cubicBezTo>
                    <a:pt x="295" y="567"/>
                    <a:pt x="355" y="341"/>
                    <a:pt x="426" y="103"/>
                  </a:cubicBezTo>
                  <a:cubicBezTo>
                    <a:pt x="441" y="39"/>
                    <a:pt x="395" y="0"/>
                    <a:pt x="3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58"/>
            <p:cNvSpPr/>
            <p:nvPr/>
          </p:nvSpPr>
          <p:spPr>
            <a:xfrm>
              <a:off x="4365125" y="3528050"/>
              <a:ext cx="9950" cy="16125"/>
            </a:xfrm>
            <a:custGeom>
              <a:avLst/>
              <a:gdLst/>
              <a:ahLst/>
              <a:cxnLst/>
              <a:rect l="l" t="t" r="r" b="b"/>
              <a:pathLst>
                <a:path w="398" h="645" extrusionOk="0">
                  <a:moveTo>
                    <a:pt x="272" y="1"/>
                  </a:moveTo>
                  <a:cubicBezTo>
                    <a:pt x="241" y="1"/>
                    <a:pt x="210" y="17"/>
                    <a:pt x="191" y="56"/>
                  </a:cubicBezTo>
                  <a:cubicBezTo>
                    <a:pt x="155" y="139"/>
                    <a:pt x="119" y="234"/>
                    <a:pt x="72" y="318"/>
                  </a:cubicBezTo>
                  <a:cubicBezTo>
                    <a:pt x="48" y="413"/>
                    <a:pt x="0" y="496"/>
                    <a:pt x="0" y="580"/>
                  </a:cubicBezTo>
                  <a:cubicBezTo>
                    <a:pt x="0" y="620"/>
                    <a:pt x="28" y="644"/>
                    <a:pt x="60" y="644"/>
                  </a:cubicBezTo>
                  <a:cubicBezTo>
                    <a:pt x="76" y="644"/>
                    <a:pt x="92" y="639"/>
                    <a:pt x="107" y="627"/>
                  </a:cubicBezTo>
                  <a:cubicBezTo>
                    <a:pt x="179" y="568"/>
                    <a:pt x="214" y="484"/>
                    <a:pt x="238" y="401"/>
                  </a:cubicBezTo>
                  <a:cubicBezTo>
                    <a:pt x="286" y="318"/>
                    <a:pt x="310" y="222"/>
                    <a:pt x="357" y="139"/>
                  </a:cubicBezTo>
                  <a:cubicBezTo>
                    <a:pt x="397" y="67"/>
                    <a:pt x="335"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58"/>
            <p:cNvSpPr/>
            <p:nvPr/>
          </p:nvSpPr>
          <p:spPr>
            <a:xfrm>
              <a:off x="4440025" y="3470875"/>
              <a:ext cx="9650" cy="28775"/>
            </a:xfrm>
            <a:custGeom>
              <a:avLst/>
              <a:gdLst/>
              <a:ahLst/>
              <a:cxnLst/>
              <a:rect l="l" t="t" r="r" b="b"/>
              <a:pathLst>
                <a:path w="386" h="1151" extrusionOk="0">
                  <a:moveTo>
                    <a:pt x="304" y="0"/>
                  </a:moveTo>
                  <a:cubicBezTo>
                    <a:pt x="257" y="0"/>
                    <a:pt x="207" y="30"/>
                    <a:pt x="207" y="93"/>
                  </a:cubicBezTo>
                  <a:cubicBezTo>
                    <a:pt x="207" y="283"/>
                    <a:pt x="171" y="474"/>
                    <a:pt x="136" y="652"/>
                  </a:cubicBezTo>
                  <a:cubicBezTo>
                    <a:pt x="100" y="807"/>
                    <a:pt x="28" y="938"/>
                    <a:pt x="16" y="1081"/>
                  </a:cubicBezTo>
                  <a:cubicBezTo>
                    <a:pt x="0" y="1121"/>
                    <a:pt x="39" y="1150"/>
                    <a:pt x="80" y="1150"/>
                  </a:cubicBezTo>
                  <a:cubicBezTo>
                    <a:pt x="100" y="1150"/>
                    <a:pt x="120" y="1144"/>
                    <a:pt x="136" y="1128"/>
                  </a:cubicBezTo>
                  <a:cubicBezTo>
                    <a:pt x="374" y="878"/>
                    <a:pt x="386" y="402"/>
                    <a:pt x="386" y="69"/>
                  </a:cubicBezTo>
                  <a:cubicBezTo>
                    <a:pt x="386" y="24"/>
                    <a:pt x="346" y="0"/>
                    <a:pt x="3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58"/>
            <p:cNvSpPr/>
            <p:nvPr/>
          </p:nvSpPr>
          <p:spPr>
            <a:xfrm>
              <a:off x="4432525" y="3512300"/>
              <a:ext cx="18775" cy="24725"/>
            </a:xfrm>
            <a:custGeom>
              <a:avLst/>
              <a:gdLst/>
              <a:ahLst/>
              <a:cxnLst/>
              <a:rect l="l" t="t" r="r" b="b"/>
              <a:pathLst>
                <a:path w="751" h="989" extrusionOk="0">
                  <a:moveTo>
                    <a:pt x="652" y="0"/>
                  </a:moveTo>
                  <a:cubicBezTo>
                    <a:pt x="629" y="0"/>
                    <a:pt x="605" y="13"/>
                    <a:pt x="590" y="43"/>
                  </a:cubicBezTo>
                  <a:cubicBezTo>
                    <a:pt x="519" y="186"/>
                    <a:pt x="436" y="352"/>
                    <a:pt x="328" y="483"/>
                  </a:cubicBezTo>
                  <a:cubicBezTo>
                    <a:pt x="233" y="626"/>
                    <a:pt x="114" y="757"/>
                    <a:pt x="31" y="900"/>
                  </a:cubicBezTo>
                  <a:cubicBezTo>
                    <a:pt x="1" y="940"/>
                    <a:pt x="38" y="989"/>
                    <a:pt x="79" y="989"/>
                  </a:cubicBezTo>
                  <a:cubicBezTo>
                    <a:pt x="87" y="989"/>
                    <a:pt x="95" y="987"/>
                    <a:pt x="102" y="983"/>
                  </a:cubicBezTo>
                  <a:cubicBezTo>
                    <a:pt x="400" y="817"/>
                    <a:pt x="578" y="400"/>
                    <a:pt x="709" y="114"/>
                  </a:cubicBezTo>
                  <a:cubicBezTo>
                    <a:pt x="750" y="57"/>
                    <a:pt x="702" y="0"/>
                    <a:pt x="6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58"/>
            <p:cNvSpPr/>
            <p:nvPr/>
          </p:nvSpPr>
          <p:spPr>
            <a:xfrm>
              <a:off x="4497575" y="3466850"/>
              <a:ext cx="11625" cy="33175"/>
            </a:xfrm>
            <a:custGeom>
              <a:avLst/>
              <a:gdLst/>
              <a:ahLst/>
              <a:cxnLst/>
              <a:rect l="l" t="t" r="r" b="b"/>
              <a:pathLst>
                <a:path w="465" h="1327" extrusionOk="0">
                  <a:moveTo>
                    <a:pt x="424" y="1"/>
                  </a:moveTo>
                  <a:cubicBezTo>
                    <a:pt x="410" y="1"/>
                    <a:pt x="398" y="8"/>
                    <a:pt x="393" y="27"/>
                  </a:cubicBezTo>
                  <a:cubicBezTo>
                    <a:pt x="334" y="254"/>
                    <a:pt x="239" y="480"/>
                    <a:pt x="167" y="694"/>
                  </a:cubicBezTo>
                  <a:cubicBezTo>
                    <a:pt x="108" y="873"/>
                    <a:pt x="0" y="1075"/>
                    <a:pt x="0" y="1266"/>
                  </a:cubicBezTo>
                  <a:cubicBezTo>
                    <a:pt x="0" y="1303"/>
                    <a:pt x="29" y="1327"/>
                    <a:pt x="62" y="1327"/>
                  </a:cubicBezTo>
                  <a:cubicBezTo>
                    <a:pt x="81" y="1327"/>
                    <a:pt x="102" y="1319"/>
                    <a:pt x="120" y="1301"/>
                  </a:cubicBezTo>
                  <a:cubicBezTo>
                    <a:pt x="250" y="1158"/>
                    <a:pt x="310" y="932"/>
                    <a:pt x="358" y="742"/>
                  </a:cubicBezTo>
                  <a:cubicBezTo>
                    <a:pt x="417" y="515"/>
                    <a:pt x="453" y="265"/>
                    <a:pt x="465" y="39"/>
                  </a:cubicBezTo>
                  <a:cubicBezTo>
                    <a:pt x="465" y="18"/>
                    <a:pt x="443" y="1"/>
                    <a:pt x="4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58"/>
            <p:cNvSpPr/>
            <p:nvPr/>
          </p:nvSpPr>
          <p:spPr>
            <a:xfrm>
              <a:off x="4472275" y="3514750"/>
              <a:ext cx="19475" cy="22450"/>
            </a:xfrm>
            <a:custGeom>
              <a:avLst/>
              <a:gdLst/>
              <a:ahLst/>
              <a:cxnLst/>
              <a:rect l="l" t="t" r="r" b="b"/>
              <a:pathLst>
                <a:path w="779" h="898" extrusionOk="0">
                  <a:moveTo>
                    <a:pt x="717" y="1"/>
                  </a:moveTo>
                  <a:cubicBezTo>
                    <a:pt x="701" y="1"/>
                    <a:pt x="683" y="9"/>
                    <a:pt x="667" y="28"/>
                  </a:cubicBezTo>
                  <a:cubicBezTo>
                    <a:pt x="584" y="195"/>
                    <a:pt x="465" y="350"/>
                    <a:pt x="346" y="481"/>
                  </a:cubicBezTo>
                  <a:cubicBezTo>
                    <a:pt x="239" y="600"/>
                    <a:pt x="72" y="671"/>
                    <a:pt x="12" y="814"/>
                  </a:cubicBezTo>
                  <a:cubicBezTo>
                    <a:pt x="0" y="850"/>
                    <a:pt x="24" y="897"/>
                    <a:pt x="72" y="897"/>
                  </a:cubicBezTo>
                  <a:cubicBezTo>
                    <a:pt x="250" y="874"/>
                    <a:pt x="370" y="707"/>
                    <a:pt x="477" y="564"/>
                  </a:cubicBezTo>
                  <a:cubicBezTo>
                    <a:pt x="596" y="421"/>
                    <a:pt x="691" y="254"/>
                    <a:pt x="762" y="76"/>
                  </a:cubicBezTo>
                  <a:cubicBezTo>
                    <a:pt x="778" y="36"/>
                    <a:pt x="751" y="1"/>
                    <a:pt x="7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58"/>
            <p:cNvSpPr/>
            <p:nvPr/>
          </p:nvSpPr>
          <p:spPr>
            <a:xfrm>
              <a:off x="4544000" y="3464700"/>
              <a:ext cx="13425" cy="49775"/>
            </a:xfrm>
            <a:custGeom>
              <a:avLst/>
              <a:gdLst/>
              <a:ahLst/>
              <a:cxnLst/>
              <a:rect l="l" t="t" r="r" b="b"/>
              <a:pathLst>
                <a:path w="537" h="1991" extrusionOk="0">
                  <a:moveTo>
                    <a:pt x="429" y="0"/>
                  </a:moveTo>
                  <a:cubicBezTo>
                    <a:pt x="406" y="0"/>
                    <a:pt x="382" y="18"/>
                    <a:pt x="382" y="54"/>
                  </a:cubicBezTo>
                  <a:cubicBezTo>
                    <a:pt x="298" y="685"/>
                    <a:pt x="37" y="1292"/>
                    <a:pt x="1" y="1911"/>
                  </a:cubicBezTo>
                  <a:cubicBezTo>
                    <a:pt x="1" y="1967"/>
                    <a:pt x="38" y="1990"/>
                    <a:pt x="75" y="1990"/>
                  </a:cubicBezTo>
                  <a:cubicBezTo>
                    <a:pt x="102" y="1990"/>
                    <a:pt x="129" y="1979"/>
                    <a:pt x="144" y="1959"/>
                  </a:cubicBezTo>
                  <a:cubicBezTo>
                    <a:pt x="525" y="1435"/>
                    <a:pt x="537" y="697"/>
                    <a:pt x="477" y="54"/>
                  </a:cubicBezTo>
                  <a:cubicBezTo>
                    <a:pt x="477" y="18"/>
                    <a:pt x="453" y="0"/>
                    <a:pt x="4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58"/>
            <p:cNvSpPr/>
            <p:nvPr/>
          </p:nvSpPr>
          <p:spPr>
            <a:xfrm>
              <a:off x="4533900" y="3525650"/>
              <a:ext cx="6275" cy="14525"/>
            </a:xfrm>
            <a:custGeom>
              <a:avLst/>
              <a:gdLst/>
              <a:ahLst/>
              <a:cxnLst/>
              <a:rect l="l" t="t" r="r" b="b"/>
              <a:pathLst>
                <a:path w="251" h="581" extrusionOk="0">
                  <a:moveTo>
                    <a:pt x="196" y="0"/>
                  </a:moveTo>
                  <a:cubicBezTo>
                    <a:pt x="170" y="0"/>
                    <a:pt x="143" y="15"/>
                    <a:pt x="143" y="45"/>
                  </a:cubicBezTo>
                  <a:cubicBezTo>
                    <a:pt x="143" y="152"/>
                    <a:pt x="107" y="235"/>
                    <a:pt x="83" y="330"/>
                  </a:cubicBezTo>
                  <a:cubicBezTo>
                    <a:pt x="48" y="402"/>
                    <a:pt x="0" y="473"/>
                    <a:pt x="0" y="545"/>
                  </a:cubicBezTo>
                  <a:cubicBezTo>
                    <a:pt x="0" y="580"/>
                    <a:pt x="36" y="580"/>
                    <a:pt x="71" y="580"/>
                  </a:cubicBezTo>
                  <a:cubicBezTo>
                    <a:pt x="143" y="533"/>
                    <a:pt x="167" y="414"/>
                    <a:pt x="191" y="342"/>
                  </a:cubicBezTo>
                  <a:cubicBezTo>
                    <a:pt x="214" y="247"/>
                    <a:pt x="226" y="152"/>
                    <a:pt x="250" y="45"/>
                  </a:cubicBezTo>
                  <a:cubicBezTo>
                    <a:pt x="250" y="15"/>
                    <a:pt x="223" y="0"/>
                    <a:pt x="1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58"/>
            <p:cNvSpPr/>
            <p:nvPr/>
          </p:nvSpPr>
          <p:spPr>
            <a:xfrm>
              <a:off x="4585675" y="3473050"/>
              <a:ext cx="7775" cy="29650"/>
            </a:xfrm>
            <a:custGeom>
              <a:avLst/>
              <a:gdLst/>
              <a:ahLst/>
              <a:cxnLst/>
              <a:rect l="l" t="t" r="r" b="b"/>
              <a:pathLst>
                <a:path w="311" h="1186" extrusionOk="0">
                  <a:moveTo>
                    <a:pt x="201" y="1"/>
                  </a:moveTo>
                  <a:cubicBezTo>
                    <a:pt x="158" y="1"/>
                    <a:pt x="113" y="38"/>
                    <a:pt x="120" y="89"/>
                  </a:cubicBezTo>
                  <a:cubicBezTo>
                    <a:pt x="179" y="470"/>
                    <a:pt x="36" y="779"/>
                    <a:pt x="1" y="1149"/>
                  </a:cubicBezTo>
                  <a:cubicBezTo>
                    <a:pt x="1" y="1174"/>
                    <a:pt x="18" y="1186"/>
                    <a:pt x="37" y="1186"/>
                  </a:cubicBezTo>
                  <a:cubicBezTo>
                    <a:pt x="54" y="1186"/>
                    <a:pt x="73" y="1177"/>
                    <a:pt x="84" y="1160"/>
                  </a:cubicBezTo>
                  <a:cubicBezTo>
                    <a:pt x="298" y="863"/>
                    <a:pt x="310" y="410"/>
                    <a:pt x="263" y="53"/>
                  </a:cubicBezTo>
                  <a:cubicBezTo>
                    <a:pt x="253" y="16"/>
                    <a:pt x="228"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58"/>
            <p:cNvSpPr/>
            <p:nvPr/>
          </p:nvSpPr>
          <p:spPr>
            <a:xfrm>
              <a:off x="4633525" y="3469375"/>
              <a:ext cx="20350" cy="48025"/>
            </a:xfrm>
            <a:custGeom>
              <a:avLst/>
              <a:gdLst/>
              <a:ahLst/>
              <a:cxnLst/>
              <a:rect l="l" t="t" r="r" b="b"/>
              <a:pathLst>
                <a:path w="814" h="1921" extrusionOk="0">
                  <a:moveTo>
                    <a:pt x="718" y="1"/>
                  </a:moveTo>
                  <a:cubicBezTo>
                    <a:pt x="676" y="1"/>
                    <a:pt x="635" y="28"/>
                    <a:pt x="635" y="81"/>
                  </a:cubicBezTo>
                  <a:cubicBezTo>
                    <a:pt x="587" y="736"/>
                    <a:pt x="325" y="1272"/>
                    <a:pt x="27" y="1831"/>
                  </a:cubicBezTo>
                  <a:cubicBezTo>
                    <a:pt x="1" y="1876"/>
                    <a:pt x="40" y="1920"/>
                    <a:pt x="77" y="1920"/>
                  </a:cubicBezTo>
                  <a:cubicBezTo>
                    <a:pt x="89" y="1920"/>
                    <a:pt x="102" y="1915"/>
                    <a:pt x="111" y="1903"/>
                  </a:cubicBezTo>
                  <a:cubicBezTo>
                    <a:pt x="647" y="1462"/>
                    <a:pt x="813" y="748"/>
                    <a:pt x="801" y="81"/>
                  </a:cubicBezTo>
                  <a:cubicBezTo>
                    <a:pt x="801" y="28"/>
                    <a:pt x="760" y="1"/>
                    <a:pt x="7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58"/>
            <p:cNvSpPr/>
            <p:nvPr/>
          </p:nvSpPr>
          <p:spPr>
            <a:xfrm>
              <a:off x="4623825" y="3531750"/>
              <a:ext cx="3200" cy="2850"/>
            </a:xfrm>
            <a:custGeom>
              <a:avLst/>
              <a:gdLst/>
              <a:ahLst/>
              <a:cxnLst/>
              <a:rect l="l" t="t" r="r" b="b"/>
              <a:pathLst>
                <a:path w="128" h="114" extrusionOk="0">
                  <a:moveTo>
                    <a:pt x="92" y="1"/>
                  </a:moveTo>
                  <a:cubicBezTo>
                    <a:pt x="89" y="1"/>
                    <a:pt x="85" y="1"/>
                    <a:pt x="82" y="3"/>
                  </a:cubicBezTo>
                  <a:lnTo>
                    <a:pt x="11" y="86"/>
                  </a:lnTo>
                  <a:cubicBezTo>
                    <a:pt x="1" y="96"/>
                    <a:pt x="15" y="113"/>
                    <a:pt x="33" y="113"/>
                  </a:cubicBezTo>
                  <a:cubicBezTo>
                    <a:pt x="37" y="113"/>
                    <a:pt x="42" y="112"/>
                    <a:pt x="46" y="110"/>
                  </a:cubicBezTo>
                  <a:lnTo>
                    <a:pt x="118" y="39"/>
                  </a:lnTo>
                  <a:cubicBezTo>
                    <a:pt x="128" y="29"/>
                    <a:pt x="112"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58"/>
            <p:cNvSpPr/>
            <p:nvPr/>
          </p:nvSpPr>
          <p:spPr>
            <a:xfrm>
              <a:off x="4692325" y="3440275"/>
              <a:ext cx="13025" cy="48900"/>
            </a:xfrm>
            <a:custGeom>
              <a:avLst/>
              <a:gdLst/>
              <a:ahLst/>
              <a:cxnLst/>
              <a:rect l="l" t="t" r="r" b="b"/>
              <a:pathLst>
                <a:path w="521" h="1956" extrusionOk="0">
                  <a:moveTo>
                    <a:pt x="374" y="1"/>
                  </a:moveTo>
                  <a:cubicBezTo>
                    <a:pt x="363" y="1"/>
                    <a:pt x="348" y="7"/>
                    <a:pt x="342" y="19"/>
                  </a:cubicBezTo>
                  <a:cubicBezTo>
                    <a:pt x="283" y="293"/>
                    <a:pt x="283" y="555"/>
                    <a:pt x="235" y="828"/>
                  </a:cubicBezTo>
                  <a:cubicBezTo>
                    <a:pt x="188" y="1186"/>
                    <a:pt x="104" y="1519"/>
                    <a:pt x="9" y="1876"/>
                  </a:cubicBezTo>
                  <a:cubicBezTo>
                    <a:pt x="1" y="1919"/>
                    <a:pt x="35" y="1955"/>
                    <a:pt x="72" y="1955"/>
                  </a:cubicBezTo>
                  <a:cubicBezTo>
                    <a:pt x="87" y="1955"/>
                    <a:pt x="103" y="1949"/>
                    <a:pt x="116" y="1936"/>
                  </a:cubicBezTo>
                  <a:cubicBezTo>
                    <a:pt x="521" y="1507"/>
                    <a:pt x="497" y="566"/>
                    <a:pt x="378" y="19"/>
                  </a:cubicBezTo>
                  <a:cubicBezTo>
                    <a:pt x="390" y="7"/>
                    <a:pt x="384"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58"/>
            <p:cNvSpPr/>
            <p:nvPr/>
          </p:nvSpPr>
          <p:spPr>
            <a:xfrm>
              <a:off x="4674750" y="3508425"/>
              <a:ext cx="14725" cy="22875"/>
            </a:xfrm>
            <a:custGeom>
              <a:avLst/>
              <a:gdLst/>
              <a:ahLst/>
              <a:cxnLst/>
              <a:rect l="l" t="t" r="r" b="b"/>
              <a:pathLst>
                <a:path w="589" h="915" extrusionOk="0">
                  <a:moveTo>
                    <a:pt x="571" y="0"/>
                  </a:moveTo>
                  <a:cubicBezTo>
                    <a:pt x="564" y="0"/>
                    <a:pt x="555" y="5"/>
                    <a:pt x="545" y="19"/>
                  </a:cubicBezTo>
                  <a:cubicBezTo>
                    <a:pt x="510" y="186"/>
                    <a:pt x="462" y="341"/>
                    <a:pt x="355" y="484"/>
                  </a:cubicBezTo>
                  <a:cubicBezTo>
                    <a:pt x="272" y="615"/>
                    <a:pt x="141" y="722"/>
                    <a:pt x="21" y="853"/>
                  </a:cubicBezTo>
                  <a:cubicBezTo>
                    <a:pt x="0" y="874"/>
                    <a:pt x="17" y="914"/>
                    <a:pt x="55" y="914"/>
                  </a:cubicBezTo>
                  <a:cubicBezTo>
                    <a:pt x="59" y="914"/>
                    <a:pt x="64" y="914"/>
                    <a:pt x="69" y="912"/>
                  </a:cubicBezTo>
                  <a:cubicBezTo>
                    <a:pt x="379" y="757"/>
                    <a:pt x="522" y="341"/>
                    <a:pt x="581" y="19"/>
                  </a:cubicBezTo>
                  <a:cubicBezTo>
                    <a:pt x="588" y="12"/>
                    <a:pt x="582" y="0"/>
                    <a:pt x="5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58"/>
            <p:cNvSpPr/>
            <p:nvPr/>
          </p:nvSpPr>
          <p:spPr>
            <a:xfrm>
              <a:off x="4726850" y="3481650"/>
              <a:ext cx="13400" cy="26700"/>
            </a:xfrm>
            <a:custGeom>
              <a:avLst/>
              <a:gdLst/>
              <a:ahLst/>
              <a:cxnLst/>
              <a:rect l="l" t="t" r="r" b="b"/>
              <a:pathLst>
                <a:path w="536" h="1068" extrusionOk="0">
                  <a:moveTo>
                    <a:pt x="411" y="0"/>
                  </a:moveTo>
                  <a:cubicBezTo>
                    <a:pt x="371" y="0"/>
                    <a:pt x="333" y="19"/>
                    <a:pt x="319" y="66"/>
                  </a:cubicBezTo>
                  <a:cubicBezTo>
                    <a:pt x="283" y="209"/>
                    <a:pt x="247" y="376"/>
                    <a:pt x="188" y="519"/>
                  </a:cubicBezTo>
                  <a:cubicBezTo>
                    <a:pt x="128" y="685"/>
                    <a:pt x="57" y="840"/>
                    <a:pt x="9" y="995"/>
                  </a:cubicBezTo>
                  <a:cubicBezTo>
                    <a:pt x="0" y="1031"/>
                    <a:pt x="25" y="1067"/>
                    <a:pt x="53" y="1067"/>
                  </a:cubicBezTo>
                  <a:cubicBezTo>
                    <a:pt x="62" y="1067"/>
                    <a:pt x="72" y="1063"/>
                    <a:pt x="81" y="1055"/>
                  </a:cubicBezTo>
                  <a:cubicBezTo>
                    <a:pt x="378" y="852"/>
                    <a:pt x="426" y="435"/>
                    <a:pt x="521" y="102"/>
                  </a:cubicBezTo>
                  <a:cubicBezTo>
                    <a:pt x="536" y="45"/>
                    <a:pt x="472" y="0"/>
                    <a:pt x="4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58"/>
            <p:cNvSpPr/>
            <p:nvPr/>
          </p:nvSpPr>
          <p:spPr>
            <a:xfrm>
              <a:off x="4736025" y="3500025"/>
              <a:ext cx="21650" cy="29775"/>
            </a:xfrm>
            <a:custGeom>
              <a:avLst/>
              <a:gdLst/>
              <a:ahLst/>
              <a:cxnLst/>
              <a:rect l="l" t="t" r="r" b="b"/>
              <a:pathLst>
                <a:path w="866" h="1191" extrusionOk="0">
                  <a:moveTo>
                    <a:pt x="782" y="1"/>
                  </a:moveTo>
                  <a:cubicBezTo>
                    <a:pt x="751" y="1"/>
                    <a:pt x="717" y="18"/>
                    <a:pt x="702" y="58"/>
                  </a:cubicBezTo>
                  <a:cubicBezTo>
                    <a:pt x="630" y="248"/>
                    <a:pt x="523" y="439"/>
                    <a:pt x="416" y="617"/>
                  </a:cubicBezTo>
                  <a:cubicBezTo>
                    <a:pt x="297" y="796"/>
                    <a:pt x="118" y="939"/>
                    <a:pt x="11" y="1105"/>
                  </a:cubicBezTo>
                  <a:cubicBezTo>
                    <a:pt x="1" y="1148"/>
                    <a:pt x="28" y="1191"/>
                    <a:pt x="60" y="1191"/>
                  </a:cubicBezTo>
                  <a:cubicBezTo>
                    <a:pt x="63" y="1191"/>
                    <a:pt x="67" y="1190"/>
                    <a:pt x="71" y="1189"/>
                  </a:cubicBezTo>
                  <a:cubicBezTo>
                    <a:pt x="273" y="1129"/>
                    <a:pt x="416" y="891"/>
                    <a:pt x="535" y="724"/>
                  </a:cubicBezTo>
                  <a:cubicBezTo>
                    <a:pt x="666" y="534"/>
                    <a:pt x="761" y="308"/>
                    <a:pt x="845" y="81"/>
                  </a:cubicBezTo>
                  <a:cubicBezTo>
                    <a:pt x="865" y="33"/>
                    <a:pt x="826" y="1"/>
                    <a:pt x="7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58"/>
            <p:cNvSpPr/>
            <p:nvPr/>
          </p:nvSpPr>
          <p:spPr>
            <a:xfrm>
              <a:off x="4764700" y="3437825"/>
              <a:ext cx="33525" cy="93175"/>
            </a:xfrm>
            <a:custGeom>
              <a:avLst/>
              <a:gdLst/>
              <a:ahLst/>
              <a:cxnLst/>
              <a:rect l="l" t="t" r="r" b="b"/>
              <a:pathLst>
                <a:path w="1341" h="3727" extrusionOk="0">
                  <a:moveTo>
                    <a:pt x="1110" y="0"/>
                  </a:moveTo>
                  <a:cubicBezTo>
                    <a:pt x="1051" y="0"/>
                    <a:pt x="995" y="37"/>
                    <a:pt x="995" y="117"/>
                  </a:cubicBezTo>
                  <a:cubicBezTo>
                    <a:pt x="1031" y="1415"/>
                    <a:pt x="1007" y="2724"/>
                    <a:pt x="31" y="3677"/>
                  </a:cubicBezTo>
                  <a:cubicBezTo>
                    <a:pt x="0" y="3697"/>
                    <a:pt x="32" y="3727"/>
                    <a:pt x="56" y="3727"/>
                  </a:cubicBezTo>
                  <a:cubicBezTo>
                    <a:pt x="60" y="3727"/>
                    <a:pt x="64" y="3726"/>
                    <a:pt x="67" y="3724"/>
                  </a:cubicBezTo>
                  <a:cubicBezTo>
                    <a:pt x="1055" y="2974"/>
                    <a:pt x="1341" y="1260"/>
                    <a:pt x="1257" y="117"/>
                  </a:cubicBezTo>
                  <a:cubicBezTo>
                    <a:pt x="1245" y="43"/>
                    <a:pt x="1175" y="0"/>
                    <a:pt x="1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58"/>
            <p:cNvSpPr/>
            <p:nvPr/>
          </p:nvSpPr>
          <p:spPr>
            <a:xfrm>
              <a:off x="4834925" y="3438800"/>
              <a:ext cx="7350" cy="22800"/>
            </a:xfrm>
            <a:custGeom>
              <a:avLst/>
              <a:gdLst/>
              <a:ahLst/>
              <a:cxnLst/>
              <a:rect l="l" t="t" r="r" b="b"/>
              <a:pathLst>
                <a:path w="294" h="912" extrusionOk="0">
                  <a:moveTo>
                    <a:pt x="252" y="0"/>
                  </a:moveTo>
                  <a:cubicBezTo>
                    <a:pt x="243" y="0"/>
                    <a:pt x="234" y="6"/>
                    <a:pt x="234" y="18"/>
                  </a:cubicBezTo>
                  <a:cubicBezTo>
                    <a:pt x="199" y="316"/>
                    <a:pt x="80" y="578"/>
                    <a:pt x="8" y="864"/>
                  </a:cubicBezTo>
                  <a:cubicBezTo>
                    <a:pt x="0" y="895"/>
                    <a:pt x="24" y="911"/>
                    <a:pt x="44" y="911"/>
                  </a:cubicBezTo>
                  <a:cubicBezTo>
                    <a:pt x="54" y="911"/>
                    <a:pt x="64" y="907"/>
                    <a:pt x="68" y="899"/>
                  </a:cubicBezTo>
                  <a:cubicBezTo>
                    <a:pt x="258" y="649"/>
                    <a:pt x="294" y="328"/>
                    <a:pt x="270" y="18"/>
                  </a:cubicBezTo>
                  <a:cubicBezTo>
                    <a:pt x="270" y="6"/>
                    <a:pt x="261" y="0"/>
                    <a:pt x="2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58"/>
            <p:cNvSpPr/>
            <p:nvPr/>
          </p:nvSpPr>
          <p:spPr>
            <a:xfrm>
              <a:off x="4801525" y="3474700"/>
              <a:ext cx="29450" cy="50525"/>
            </a:xfrm>
            <a:custGeom>
              <a:avLst/>
              <a:gdLst/>
              <a:ahLst/>
              <a:cxnLst/>
              <a:rect l="l" t="t" r="r" b="b"/>
              <a:pathLst>
                <a:path w="1178" h="2021" extrusionOk="0">
                  <a:moveTo>
                    <a:pt x="1087" y="1"/>
                  </a:moveTo>
                  <a:cubicBezTo>
                    <a:pt x="1053" y="1"/>
                    <a:pt x="1021" y="18"/>
                    <a:pt x="1011" y="59"/>
                  </a:cubicBezTo>
                  <a:cubicBezTo>
                    <a:pt x="951" y="440"/>
                    <a:pt x="761" y="785"/>
                    <a:pt x="535" y="1094"/>
                  </a:cubicBezTo>
                  <a:cubicBezTo>
                    <a:pt x="356" y="1356"/>
                    <a:pt x="94" y="1606"/>
                    <a:pt x="11" y="1916"/>
                  </a:cubicBezTo>
                  <a:cubicBezTo>
                    <a:pt x="1" y="1964"/>
                    <a:pt x="54" y="2021"/>
                    <a:pt x="94" y="2021"/>
                  </a:cubicBezTo>
                  <a:cubicBezTo>
                    <a:pt x="103" y="2021"/>
                    <a:pt x="111" y="2018"/>
                    <a:pt x="118" y="2011"/>
                  </a:cubicBezTo>
                  <a:cubicBezTo>
                    <a:pt x="404" y="1797"/>
                    <a:pt x="594" y="1416"/>
                    <a:pt x="796" y="1118"/>
                  </a:cubicBezTo>
                  <a:cubicBezTo>
                    <a:pt x="987" y="785"/>
                    <a:pt x="1130" y="463"/>
                    <a:pt x="1177" y="71"/>
                  </a:cubicBezTo>
                  <a:cubicBezTo>
                    <a:pt x="1177" y="30"/>
                    <a:pt x="1131" y="1"/>
                    <a:pt x="10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58"/>
            <p:cNvSpPr/>
            <p:nvPr/>
          </p:nvSpPr>
          <p:spPr>
            <a:xfrm>
              <a:off x="4876800" y="3423950"/>
              <a:ext cx="6850" cy="33375"/>
            </a:xfrm>
            <a:custGeom>
              <a:avLst/>
              <a:gdLst/>
              <a:ahLst/>
              <a:cxnLst/>
              <a:rect l="l" t="t" r="r" b="b"/>
              <a:pathLst>
                <a:path w="274" h="1335" extrusionOk="0">
                  <a:moveTo>
                    <a:pt x="153" y="0"/>
                  </a:moveTo>
                  <a:cubicBezTo>
                    <a:pt x="131" y="0"/>
                    <a:pt x="113" y="9"/>
                    <a:pt x="119" y="29"/>
                  </a:cubicBezTo>
                  <a:cubicBezTo>
                    <a:pt x="179" y="469"/>
                    <a:pt x="83" y="898"/>
                    <a:pt x="0" y="1315"/>
                  </a:cubicBezTo>
                  <a:cubicBezTo>
                    <a:pt x="0" y="1329"/>
                    <a:pt x="8" y="1334"/>
                    <a:pt x="20" y="1334"/>
                  </a:cubicBezTo>
                  <a:cubicBezTo>
                    <a:pt x="28" y="1334"/>
                    <a:pt x="38" y="1332"/>
                    <a:pt x="48" y="1327"/>
                  </a:cubicBezTo>
                  <a:cubicBezTo>
                    <a:pt x="226" y="898"/>
                    <a:pt x="274" y="481"/>
                    <a:pt x="202" y="17"/>
                  </a:cubicBezTo>
                  <a:cubicBezTo>
                    <a:pt x="192" y="6"/>
                    <a:pt x="171"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58"/>
            <p:cNvSpPr/>
            <p:nvPr/>
          </p:nvSpPr>
          <p:spPr>
            <a:xfrm>
              <a:off x="4843825" y="3485025"/>
              <a:ext cx="24950" cy="39025"/>
            </a:xfrm>
            <a:custGeom>
              <a:avLst/>
              <a:gdLst/>
              <a:ahLst/>
              <a:cxnLst/>
              <a:rect l="l" t="t" r="r" b="b"/>
              <a:pathLst>
                <a:path w="998" h="1561" extrusionOk="0">
                  <a:moveTo>
                    <a:pt x="968" y="1"/>
                  </a:moveTo>
                  <a:cubicBezTo>
                    <a:pt x="958" y="1"/>
                    <a:pt x="950" y="5"/>
                    <a:pt x="950" y="15"/>
                  </a:cubicBezTo>
                  <a:cubicBezTo>
                    <a:pt x="867" y="360"/>
                    <a:pt x="664" y="622"/>
                    <a:pt x="438" y="896"/>
                  </a:cubicBezTo>
                  <a:cubicBezTo>
                    <a:pt x="271" y="1086"/>
                    <a:pt x="81" y="1265"/>
                    <a:pt x="9" y="1515"/>
                  </a:cubicBezTo>
                  <a:cubicBezTo>
                    <a:pt x="1" y="1541"/>
                    <a:pt x="17" y="1560"/>
                    <a:pt x="40" y="1560"/>
                  </a:cubicBezTo>
                  <a:cubicBezTo>
                    <a:pt x="49" y="1560"/>
                    <a:pt x="59" y="1557"/>
                    <a:pt x="69" y="1551"/>
                  </a:cubicBezTo>
                  <a:cubicBezTo>
                    <a:pt x="295" y="1324"/>
                    <a:pt x="486" y="1039"/>
                    <a:pt x="664" y="789"/>
                  </a:cubicBezTo>
                  <a:cubicBezTo>
                    <a:pt x="819" y="550"/>
                    <a:pt x="962" y="312"/>
                    <a:pt x="998" y="15"/>
                  </a:cubicBezTo>
                  <a:cubicBezTo>
                    <a:pt x="998" y="8"/>
                    <a:pt x="982" y="1"/>
                    <a:pt x="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58"/>
            <p:cNvSpPr/>
            <p:nvPr/>
          </p:nvSpPr>
          <p:spPr>
            <a:xfrm>
              <a:off x="4905850" y="3406050"/>
              <a:ext cx="22150" cy="59075"/>
            </a:xfrm>
            <a:custGeom>
              <a:avLst/>
              <a:gdLst/>
              <a:ahLst/>
              <a:cxnLst/>
              <a:rect l="l" t="t" r="r" b="b"/>
              <a:pathLst>
                <a:path w="886" h="2363" extrusionOk="0">
                  <a:moveTo>
                    <a:pt x="853" y="1"/>
                  </a:moveTo>
                  <a:cubicBezTo>
                    <a:pt x="838" y="1"/>
                    <a:pt x="820" y="7"/>
                    <a:pt x="814" y="19"/>
                  </a:cubicBezTo>
                  <a:cubicBezTo>
                    <a:pt x="707" y="435"/>
                    <a:pt x="588" y="840"/>
                    <a:pt x="433" y="1245"/>
                  </a:cubicBezTo>
                  <a:cubicBezTo>
                    <a:pt x="279" y="1578"/>
                    <a:pt x="100" y="1935"/>
                    <a:pt x="17" y="2293"/>
                  </a:cubicBezTo>
                  <a:cubicBezTo>
                    <a:pt x="1" y="2333"/>
                    <a:pt x="34" y="2362"/>
                    <a:pt x="64" y="2362"/>
                  </a:cubicBezTo>
                  <a:cubicBezTo>
                    <a:pt x="78" y="2362"/>
                    <a:pt x="92" y="2356"/>
                    <a:pt x="100" y="2340"/>
                  </a:cubicBezTo>
                  <a:cubicBezTo>
                    <a:pt x="493" y="1674"/>
                    <a:pt x="886" y="804"/>
                    <a:pt x="874" y="19"/>
                  </a:cubicBezTo>
                  <a:cubicBezTo>
                    <a:pt x="880" y="7"/>
                    <a:pt x="868" y="1"/>
                    <a:pt x="8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58"/>
            <p:cNvSpPr/>
            <p:nvPr/>
          </p:nvSpPr>
          <p:spPr>
            <a:xfrm>
              <a:off x="4872100" y="3501075"/>
              <a:ext cx="18400" cy="25175"/>
            </a:xfrm>
            <a:custGeom>
              <a:avLst/>
              <a:gdLst/>
              <a:ahLst/>
              <a:cxnLst/>
              <a:rect l="l" t="t" r="r" b="b"/>
              <a:pathLst>
                <a:path w="736" h="1007" extrusionOk="0">
                  <a:moveTo>
                    <a:pt x="695" y="1"/>
                  </a:moveTo>
                  <a:cubicBezTo>
                    <a:pt x="687" y="1"/>
                    <a:pt x="680" y="5"/>
                    <a:pt x="676" y="16"/>
                  </a:cubicBezTo>
                  <a:cubicBezTo>
                    <a:pt x="557" y="158"/>
                    <a:pt x="438" y="325"/>
                    <a:pt x="331" y="480"/>
                  </a:cubicBezTo>
                  <a:cubicBezTo>
                    <a:pt x="236" y="623"/>
                    <a:pt x="81" y="778"/>
                    <a:pt x="9" y="956"/>
                  </a:cubicBezTo>
                  <a:cubicBezTo>
                    <a:pt x="1" y="981"/>
                    <a:pt x="28" y="1007"/>
                    <a:pt x="58" y="1007"/>
                  </a:cubicBezTo>
                  <a:cubicBezTo>
                    <a:pt x="70" y="1007"/>
                    <a:pt x="82" y="1002"/>
                    <a:pt x="93" y="992"/>
                  </a:cubicBezTo>
                  <a:cubicBezTo>
                    <a:pt x="236" y="897"/>
                    <a:pt x="319" y="694"/>
                    <a:pt x="402" y="551"/>
                  </a:cubicBezTo>
                  <a:cubicBezTo>
                    <a:pt x="509" y="385"/>
                    <a:pt x="617" y="206"/>
                    <a:pt x="736" y="39"/>
                  </a:cubicBezTo>
                  <a:cubicBezTo>
                    <a:pt x="736" y="23"/>
                    <a:pt x="713"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58"/>
            <p:cNvSpPr/>
            <p:nvPr/>
          </p:nvSpPr>
          <p:spPr>
            <a:xfrm>
              <a:off x="4944125" y="3388725"/>
              <a:ext cx="28525" cy="81600"/>
            </a:xfrm>
            <a:custGeom>
              <a:avLst/>
              <a:gdLst/>
              <a:ahLst/>
              <a:cxnLst/>
              <a:rect l="l" t="t" r="r" b="b"/>
              <a:pathLst>
                <a:path w="1141" h="3264" extrusionOk="0">
                  <a:moveTo>
                    <a:pt x="1113" y="0"/>
                  </a:moveTo>
                  <a:cubicBezTo>
                    <a:pt x="1108" y="0"/>
                    <a:pt x="1105" y="3"/>
                    <a:pt x="1105" y="9"/>
                  </a:cubicBezTo>
                  <a:cubicBezTo>
                    <a:pt x="1022" y="1164"/>
                    <a:pt x="629" y="2259"/>
                    <a:pt x="10" y="3224"/>
                  </a:cubicBezTo>
                  <a:cubicBezTo>
                    <a:pt x="1" y="3251"/>
                    <a:pt x="19" y="3264"/>
                    <a:pt x="38" y="3264"/>
                  </a:cubicBezTo>
                  <a:cubicBezTo>
                    <a:pt x="45" y="3264"/>
                    <a:pt x="51" y="3262"/>
                    <a:pt x="57" y="3259"/>
                  </a:cubicBezTo>
                  <a:cubicBezTo>
                    <a:pt x="831" y="2426"/>
                    <a:pt x="1141" y="1128"/>
                    <a:pt x="1129" y="9"/>
                  </a:cubicBezTo>
                  <a:cubicBezTo>
                    <a:pt x="1123" y="3"/>
                    <a:pt x="1117" y="0"/>
                    <a:pt x="1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58"/>
            <p:cNvSpPr/>
            <p:nvPr/>
          </p:nvSpPr>
          <p:spPr>
            <a:xfrm>
              <a:off x="4911700" y="3484550"/>
              <a:ext cx="29400" cy="43475"/>
            </a:xfrm>
            <a:custGeom>
              <a:avLst/>
              <a:gdLst/>
              <a:ahLst/>
              <a:cxnLst/>
              <a:rect l="l" t="t" r="r" b="b"/>
              <a:pathLst>
                <a:path w="1176" h="1739" extrusionOk="0">
                  <a:moveTo>
                    <a:pt x="1109" y="0"/>
                  </a:moveTo>
                  <a:cubicBezTo>
                    <a:pt x="1095" y="0"/>
                    <a:pt x="1080" y="7"/>
                    <a:pt x="1069" y="22"/>
                  </a:cubicBezTo>
                  <a:cubicBezTo>
                    <a:pt x="878" y="272"/>
                    <a:pt x="735" y="581"/>
                    <a:pt x="557" y="855"/>
                  </a:cubicBezTo>
                  <a:cubicBezTo>
                    <a:pt x="366" y="1117"/>
                    <a:pt x="188" y="1403"/>
                    <a:pt x="21" y="1689"/>
                  </a:cubicBezTo>
                  <a:cubicBezTo>
                    <a:pt x="0" y="1709"/>
                    <a:pt x="33" y="1739"/>
                    <a:pt x="65" y="1739"/>
                  </a:cubicBezTo>
                  <a:cubicBezTo>
                    <a:pt x="70" y="1739"/>
                    <a:pt x="76" y="1738"/>
                    <a:pt x="80" y="1736"/>
                  </a:cubicBezTo>
                  <a:cubicBezTo>
                    <a:pt x="533" y="1296"/>
                    <a:pt x="997" y="689"/>
                    <a:pt x="1176" y="81"/>
                  </a:cubicBezTo>
                  <a:cubicBezTo>
                    <a:pt x="1176" y="32"/>
                    <a:pt x="1142" y="0"/>
                    <a:pt x="1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58"/>
            <p:cNvSpPr/>
            <p:nvPr/>
          </p:nvSpPr>
          <p:spPr>
            <a:xfrm>
              <a:off x="5006375" y="3360150"/>
              <a:ext cx="19850" cy="60200"/>
            </a:xfrm>
            <a:custGeom>
              <a:avLst/>
              <a:gdLst/>
              <a:ahLst/>
              <a:cxnLst/>
              <a:rect l="l" t="t" r="r" b="b"/>
              <a:pathLst>
                <a:path w="794" h="2408" extrusionOk="0">
                  <a:moveTo>
                    <a:pt x="693" y="0"/>
                  </a:moveTo>
                  <a:cubicBezTo>
                    <a:pt x="684" y="0"/>
                    <a:pt x="675" y="3"/>
                    <a:pt x="675" y="9"/>
                  </a:cubicBezTo>
                  <a:cubicBezTo>
                    <a:pt x="675" y="854"/>
                    <a:pt x="318" y="1605"/>
                    <a:pt x="8" y="2367"/>
                  </a:cubicBezTo>
                  <a:cubicBezTo>
                    <a:pt x="0" y="2390"/>
                    <a:pt x="23" y="2408"/>
                    <a:pt x="46" y="2408"/>
                  </a:cubicBezTo>
                  <a:cubicBezTo>
                    <a:pt x="59" y="2408"/>
                    <a:pt x="71" y="2403"/>
                    <a:pt x="80" y="2390"/>
                  </a:cubicBezTo>
                  <a:cubicBezTo>
                    <a:pt x="568" y="1688"/>
                    <a:pt x="794" y="854"/>
                    <a:pt x="711" y="9"/>
                  </a:cubicBezTo>
                  <a:cubicBezTo>
                    <a:pt x="711" y="3"/>
                    <a:pt x="702" y="0"/>
                    <a:pt x="6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58"/>
            <p:cNvSpPr/>
            <p:nvPr/>
          </p:nvSpPr>
          <p:spPr>
            <a:xfrm>
              <a:off x="4945050" y="3467150"/>
              <a:ext cx="40250" cy="55325"/>
            </a:xfrm>
            <a:custGeom>
              <a:avLst/>
              <a:gdLst/>
              <a:ahLst/>
              <a:cxnLst/>
              <a:rect l="l" t="t" r="r" b="b"/>
              <a:pathLst>
                <a:path w="1610" h="2213" extrusionOk="0">
                  <a:moveTo>
                    <a:pt x="1570" y="0"/>
                  </a:moveTo>
                  <a:cubicBezTo>
                    <a:pt x="1565" y="0"/>
                    <a:pt x="1561" y="1"/>
                    <a:pt x="1556" y="3"/>
                  </a:cubicBezTo>
                  <a:cubicBezTo>
                    <a:pt x="1247" y="265"/>
                    <a:pt x="1020" y="623"/>
                    <a:pt x="782" y="956"/>
                  </a:cubicBezTo>
                  <a:cubicBezTo>
                    <a:pt x="509" y="1337"/>
                    <a:pt x="247" y="1730"/>
                    <a:pt x="20" y="2147"/>
                  </a:cubicBezTo>
                  <a:cubicBezTo>
                    <a:pt x="1" y="2176"/>
                    <a:pt x="37" y="2212"/>
                    <a:pt x="70" y="2212"/>
                  </a:cubicBezTo>
                  <a:cubicBezTo>
                    <a:pt x="78" y="2212"/>
                    <a:pt x="85" y="2211"/>
                    <a:pt x="92" y="2206"/>
                  </a:cubicBezTo>
                  <a:cubicBezTo>
                    <a:pt x="378" y="1885"/>
                    <a:pt x="616" y="1527"/>
                    <a:pt x="854" y="1194"/>
                  </a:cubicBezTo>
                  <a:cubicBezTo>
                    <a:pt x="1104" y="825"/>
                    <a:pt x="1401" y="444"/>
                    <a:pt x="1580" y="39"/>
                  </a:cubicBezTo>
                  <a:cubicBezTo>
                    <a:pt x="1609" y="20"/>
                    <a:pt x="1591" y="0"/>
                    <a:pt x="15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58"/>
            <p:cNvSpPr/>
            <p:nvPr/>
          </p:nvSpPr>
          <p:spPr>
            <a:xfrm>
              <a:off x="5030900" y="3327925"/>
              <a:ext cx="37600" cy="107025"/>
            </a:xfrm>
            <a:custGeom>
              <a:avLst/>
              <a:gdLst/>
              <a:ahLst/>
              <a:cxnLst/>
              <a:rect l="l" t="t" r="r" b="b"/>
              <a:pathLst>
                <a:path w="1504" h="4281" extrusionOk="0">
                  <a:moveTo>
                    <a:pt x="1504" y="0"/>
                  </a:moveTo>
                  <a:cubicBezTo>
                    <a:pt x="1230" y="631"/>
                    <a:pt x="1111" y="1286"/>
                    <a:pt x="968" y="1953"/>
                  </a:cubicBezTo>
                  <a:cubicBezTo>
                    <a:pt x="789" y="2774"/>
                    <a:pt x="492" y="3489"/>
                    <a:pt x="27" y="4203"/>
                  </a:cubicBezTo>
                  <a:cubicBezTo>
                    <a:pt x="1" y="4238"/>
                    <a:pt x="40" y="4280"/>
                    <a:pt x="71" y="4280"/>
                  </a:cubicBezTo>
                  <a:cubicBezTo>
                    <a:pt x="82" y="4280"/>
                    <a:pt x="93" y="4275"/>
                    <a:pt x="99" y="4263"/>
                  </a:cubicBezTo>
                  <a:cubicBezTo>
                    <a:pt x="1218" y="3191"/>
                    <a:pt x="1182" y="1417"/>
                    <a:pt x="15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58"/>
            <p:cNvSpPr/>
            <p:nvPr/>
          </p:nvSpPr>
          <p:spPr>
            <a:xfrm>
              <a:off x="4952775" y="3459325"/>
              <a:ext cx="63725" cy="80975"/>
            </a:xfrm>
            <a:custGeom>
              <a:avLst/>
              <a:gdLst/>
              <a:ahLst/>
              <a:cxnLst/>
              <a:rect l="l" t="t" r="r" b="b"/>
              <a:pathLst>
                <a:path w="2549" h="3239" extrusionOk="0">
                  <a:moveTo>
                    <a:pt x="2477" y="0"/>
                  </a:moveTo>
                  <a:cubicBezTo>
                    <a:pt x="2459" y="0"/>
                    <a:pt x="2442" y="9"/>
                    <a:pt x="2438" y="31"/>
                  </a:cubicBezTo>
                  <a:cubicBezTo>
                    <a:pt x="2033" y="1388"/>
                    <a:pt x="1033" y="2269"/>
                    <a:pt x="21" y="3174"/>
                  </a:cubicBezTo>
                  <a:cubicBezTo>
                    <a:pt x="1" y="3194"/>
                    <a:pt x="23" y="3239"/>
                    <a:pt x="51" y="3239"/>
                  </a:cubicBezTo>
                  <a:cubicBezTo>
                    <a:pt x="57" y="3239"/>
                    <a:pt x="63" y="3237"/>
                    <a:pt x="69" y="3233"/>
                  </a:cubicBezTo>
                  <a:cubicBezTo>
                    <a:pt x="1176" y="2460"/>
                    <a:pt x="2152" y="1388"/>
                    <a:pt x="2533" y="66"/>
                  </a:cubicBezTo>
                  <a:cubicBezTo>
                    <a:pt x="2548" y="28"/>
                    <a:pt x="2510" y="0"/>
                    <a:pt x="2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58"/>
            <p:cNvSpPr/>
            <p:nvPr/>
          </p:nvSpPr>
          <p:spPr>
            <a:xfrm>
              <a:off x="5084950" y="3325475"/>
              <a:ext cx="19575" cy="63200"/>
            </a:xfrm>
            <a:custGeom>
              <a:avLst/>
              <a:gdLst/>
              <a:ahLst/>
              <a:cxnLst/>
              <a:rect l="l" t="t" r="r" b="b"/>
              <a:pathLst>
                <a:path w="783" h="2528" extrusionOk="0">
                  <a:moveTo>
                    <a:pt x="625" y="0"/>
                  </a:moveTo>
                  <a:cubicBezTo>
                    <a:pt x="571" y="0"/>
                    <a:pt x="520" y="33"/>
                    <a:pt x="532" y="98"/>
                  </a:cubicBezTo>
                  <a:cubicBezTo>
                    <a:pt x="568" y="956"/>
                    <a:pt x="211" y="1646"/>
                    <a:pt x="8" y="2456"/>
                  </a:cubicBezTo>
                  <a:cubicBezTo>
                    <a:pt x="1" y="2494"/>
                    <a:pt x="32" y="2527"/>
                    <a:pt x="65" y="2527"/>
                  </a:cubicBezTo>
                  <a:cubicBezTo>
                    <a:pt x="84" y="2527"/>
                    <a:pt x="103" y="2517"/>
                    <a:pt x="116" y="2491"/>
                  </a:cubicBezTo>
                  <a:cubicBezTo>
                    <a:pt x="508" y="1789"/>
                    <a:pt x="782" y="932"/>
                    <a:pt x="735" y="98"/>
                  </a:cubicBezTo>
                  <a:cubicBezTo>
                    <a:pt x="735" y="33"/>
                    <a:pt x="678" y="0"/>
                    <a:pt x="6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58"/>
            <p:cNvSpPr/>
            <p:nvPr/>
          </p:nvSpPr>
          <p:spPr>
            <a:xfrm>
              <a:off x="5039600" y="3427975"/>
              <a:ext cx="31275" cy="33925"/>
            </a:xfrm>
            <a:custGeom>
              <a:avLst/>
              <a:gdLst/>
              <a:ahLst/>
              <a:cxnLst/>
              <a:rect l="l" t="t" r="r" b="b"/>
              <a:pathLst>
                <a:path w="1251" h="1357" extrusionOk="0">
                  <a:moveTo>
                    <a:pt x="1224" y="1"/>
                  </a:moveTo>
                  <a:cubicBezTo>
                    <a:pt x="1217" y="1"/>
                    <a:pt x="1210" y="4"/>
                    <a:pt x="1203" y="11"/>
                  </a:cubicBezTo>
                  <a:cubicBezTo>
                    <a:pt x="1013" y="249"/>
                    <a:pt x="834" y="487"/>
                    <a:pt x="632" y="701"/>
                  </a:cubicBezTo>
                  <a:cubicBezTo>
                    <a:pt x="453" y="916"/>
                    <a:pt x="191" y="1082"/>
                    <a:pt x="36" y="1285"/>
                  </a:cubicBezTo>
                  <a:cubicBezTo>
                    <a:pt x="1" y="1320"/>
                    <a:pt x="48" y="1356"/>
                    <a:pt x="96" y="1356"/>
                  </a:cubicBezTo>
                  <a:cubicBezTo>
                    <a:pt x="346" y="1273"/>
                    <a:pt x="572" y="999"/>
                    <a:pt x="727" y="797"/>
                  </a:cubicBezTo>
                  <a:cubicBezTo>
                    <a:pt x="929" y="558"/>
                    <a:pt x="1072" y="285"/>
                    <a:pt x="1251" y="35"/>
                  </a:cubicBezTo>
                  <a:cubicBezTo>
                    <a:pt x="1251" y="18"/>
                    <a:pt x="1239" y="1"/>
                    <a:pt x="1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58"/>
            <p:cNvSpPr/>
            <p:nvPr/>
          </p:nvSpPr>
          <p:spPr>
            <a:xfrm>
              <a:off x="5091625" y="3342350"/>
              <a:ext cx="30925" cy="69500"/>
            </a:xfrm>
            <a:custGeom>
              <a:avLst/>
              <a:gdLst/>
              <a:ahLst/>
              <a:cxnLst/>
              <a:rect l="l" t="t" r="r" b="b"/>
              <a:pathLst>
                <a:path w="1237" h="2780" extrusionOk="0">
                  <a:moveTo>
                    <a:pt x="1148" y="1"/>
                  </a:moveTo>
                  <a:cubicBezTo>
                    <a:pt x="1119" y="1"/>
                    <a:pt x="1089" y="16"/>
                    <a:pt x="1075" y="54"/>
                  </a:cubicBezTo>
                  <a:cubicBezTo>
                    <a:pt x="777" y="971"/>
                    <a:pt x="468" y="1828"/>
                    <a:pt x="27" y="2686"/>
                  </a:cubicBezTo>
                  <a:cubicBezTo>
                    <a:pt x="1" y="2729"/>
                    <a:pt x="32" y="2779"/>
                    <a:pt x="75" y="2779"/>
                  </a:cubicBezTo>
                  <a:cubicBezTo>
                    <a:pt x="90" y="2779"/>
                    <a:pt x="107" y="2773"/>
                    <a:pt x="122" y="2757"/>
                  </a:cubicBezTo>
                  <a:cubicBezTo>
                    <a:pt x="813" y="2102"/>
                    <a:pt x="980" y="959"/>
                    <a:pt x="1230" y="78"/>
                  </a:cubicBezTo>
                  <a:cubicBezTo>
                    <a:pt x="1237" y="35"/>
                    <a:pt x="1193" y="1"/>
                    <a:pt x="1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58"/>
            <p:cNvSpPr/>
            <p:nvPr/>
          </p:nvSpPr>
          <p:spPr>
            <a:xfrm>
              <a:off x="3435250" y="1987950"/>
              <a:ext cx="12300" cy="21100"/>
            </a:xfrm>
            <a:custGeom>
              <a:avLst/>
              <a:gdLst/>
              <a:ahLst/>
              <a:cxnLst/>
              <a:rect l="l" t="t" r="r" b="b"/>
              <a:pathLst>
                <a:path w="492" h="844" extrusionOk="0">
                  <a:moveTo>
                    <a:pt x="392" y="1"/>
                  </a:moveTo>
                  <a:cubicBezTo>
                    <a:pt x="376" y="1"/>
                    <a:pt x="360" y="7"/>
                    <a:pt x="345" y="21"/>
                  </a:cubicBezTo>
                  <a:cubicBezTo>
                    <a:pt x="155" y="224"/>
                    <a:pt x="0" y="545"/>
                    <a:pt x="179" y="819"/>
                  </a:cubicBezTo>
                  <a:cubicBezTo>
                    <a:pt x="194" y="835"/>
                    <a:pt x="219" y="843"/>
                    <a:pt x="242" y="843"/>
                  </a:cubicBezTo>
                  <a:cubicBezTo>
                    <a:pt x="271" y="843"/>
                    <a:pt x="298" y="829"/>
                    <a:pt x="298" y="795"/>
                  </a:cubicBezTo>
                  <a:cubicBezTo>
                    <a:pt x="345" y="569"/>
                    <a:pt x="357" y="331"/>
                    <a:pt x="464" y="117"/>
                  </a:cubicBezTo>
                  <a:cubicBezTo>
                    <a:pt x="492" y="62"/>
                    <a:pt x="443" y="1"/>
                    <a:pt x="3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58"/>
            <p:cNvSpPr/>
            <p:nvPr/>
          </p:nvSpPr>
          <p:spPr>
            <a:xfrm>
              <a:off x="3452800" y="1993750"/>
              <a:ext cx="13125" cy="19425"/>
            </a:xfrm>
            <a:custGeom>
              <a:avLst/>
              <a:gdLst/>
              <a:ahLst/>
              <a:cxnLst/>
              <a:rect l="l" t="t" r="r" b="b"/>
              <a:pathLst>
                <a:path w="525" h="777" extrusionOk="0">
                  <a:moveTo>
                    <a:pt x="156" y="1"/>
                  </a:moveTo>
                  <a:cubicBezTo>
                    <a:pt x="97" y="1"/>
                    <a:pt x="27" y="51"/>
                    <a:pt x="12" y="123"/>
                  </a:cubicBezTo>
                  <a:cubicBezTo>
                    <a:pt x="1" y="254"/>
                    <a:pt x="12" y="420"/>
                    <a:pt x="60" y="527"/>
                  </a:cubicBezTo>
                  <a:cubicBezTo>
                    <a:pt x="112" y="611"/>
                    <a:pt x="201" y="776"/>
                    <a:pt x="318" y="776"/>
                  </a:cubicBezTo>
                  <a:cubicBezTo>
                    <a:pt x="335" y="776"/>
                    <a:pt x="352" y="773"/>
                    <a:pt x="370" y="766"/>
                  </a:cubicBezTo>
                  <a:cubicBezTo>
                    <a:pt x="524" y="718"/>
                    <a:pt x="477" y="539"/>
                    <a:pt x="417" y="432"/>
                  </a:cubicBezTo>
                  <a:cubicBezTo>
                    <a:pt x="358" y="313"/>
                    <a:pt x="274" y="206"/>
                    <a:pt x="239" y="75"/>
                  </a:cubicBezTo>
                  <a:cubicBezTo>
                    <a:pt x="229" y="23"/>
                    <a:pt x="195"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58"/>
            <p:cNvSpPr/>
            <p:nvPr/>
          </p:nvSpPr>
          <p:spPr>
            <a:xfrm>
              <a:off x="3475300" y="1989775"/>
              <a:ext cx="11000" cy="17950"/>
            </a:xfrm>
            <a:custGeom>
              <a:avLst/>
              <a:gdLst/>
              <a:ahLst/>
              <a:cxnLst/>
              <a:rect l="l" t="t" r="r" b="b"/>
              <a:pathLst>
                <a:path w="440" h="718" extrusionOk="0">
                  <a:moveTo>
                    <a:pt x="147" y="1"/>
                  </a:moveTo>
                  <a:cubicBezTo>
                    <a:pt x="73" y="1"/>
                    <a:pt x="1" y="59"/>
                    <a:pt x="29" y="151"/>
                  </a:cubicBezTo>
                  <a:cubicBezTo>
                    <a:pt x="89" y="353"/>
                    <a:pt x="124" y="567"/>
                    <a:pt x="303" y="698"/>
                  </a:cubicBezTo>
                  <a:cubicBezTo>
                    <a:pt x="317" y="712"/>
                    <a:pt x="334" y="718"/>
                    <a:pt x="352" y="718"/>
                  </a:cubicBezTo>
                  <a:cubicBezTo>
                    <a:pt x="395" y="718"/>
                    <a:pt x="439" y="681"/>
                    <a:pt x="422" y="639"/>
                  </a:cubicBezTo>
                  <a:cubicBezTo>
                    <a:pt x="386" y="448"/>
                    <a:pt x="327" y="270"/>
                    <a:pt x="267" y="91"/>
                  </a:cubicBezTo>
                  <a:cubicBezTo>
                    <a:pt x="248" y="28"/>
                    <a:pt x="197"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58"/>
            <p:cNvSpPr/>
            <p:nvPr/>
          </p:nvSpPr>
          <p:spPr>
            <a:xfrm>
              <a:off x="3507575" y="1987500"/>
              <a:ext cx="20550" cy="22475"/>
            </a:xfrm>
            <a:custGeom>
              <a:avLst/>
              <a:gdLst/>
              <a:ahLst/>
              <a:cxnLst/>
              <a:rect l="l" t="t" r="r" b="b"/>
              <a:pathLst>
                <a:path w="822" h="899" extrusionOk="0">
                  <a:moveTo>
                    <a:pt x="199" y="1"/>
                  </a:moveTo>
                  <a:cubicBezTo>
                    <a:pt x="171" y="1"/>
                    <a:pt x="143" y="8"/>
                    <a:pt x="119" y="27"/>
                  </a:cubicBezTo>
                  <a:cubicBezTo>
                    <a:pt x="48" y="75"/>
                    <a:pt x="0" y="182"/>
                    <a:pt x="60" y="242"/>
                  </a:cubicBezTo>
                  <a:cubicBezTo>
                    <a:pt x="131" y="325"/>
                    <a:pt x="179" y="432"/>
                    <a:pt x="226" y="539"/>
                  </a:cubicBezTo>
                  <a:cubicBezTo>
                    <a:pt x="262" y="635"/>
                    <a:pt x="250" y="754"/>
                    <a:pt x="346" y="849"/>
                  </a:cubicBezTo>
                  <a:cubicBezTo>
                    <a:pt x="383" y="880"/>
                    <a:pt x="433" y="898"/>
                    <a:pt x="483" y="898"/>
                  </a:cubicBezTo>
                  <a:cubicBezTo>
                    <a:pt x="528" y="898"/>
                    <a:pt x="573" y="883"/>
                    <a:pt x="607" y="849"/>
                  </a:cubicBezTo>
                  <a:cubicBezTo>
                    <a:pt x="822" y="599"/>
                    <a:pt x="536" y="206"/>
                    <a:pt x="322" y="39"/>
                  </a:cubicBezTo>
                  <a:cubicBezTo>
                    <a:pt x="286" y="18"/>
                    <a:pt x="242" y="1"/>
                    <a:pt x="1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58"/>
            <p:cNvSpPr/>
            <p:nvPr/>
          </p:nvSpPr>
          <p:spPr>
            <a:xfrm>
              <a:off x="3532875" y="1979850"/>
              <a:ext cx="10425" cy="23100"/>
            </a:xfrm>
            <a:custGeom>
              <a:avLst/>
              <a:gdLst/>
              <a:ahLst/>
              <a:cxnLst/>
              <a:rect l="l" t="t" r="r" b="b"/>
              <a:pathLst>
                <a:path w="417" h="924" extrusionOk="0">
                  <a:moveTo>
                    <a:pt x="149" y="0"/>
                  </a:moveTo>
                  <a:cubicBezTo>
                    <a:pt x="78" y="0"/>
                    <a:pt x="6" y="48"/>
                    <a:pt x="0" y="143"/>
                  </a:cubicBezTo>
                  <a:cubicBezTo>
                    <a:pt x="0" y="286"/>
                    <a:pt x="12" y="441"/>
                    <a:pt x="24" y="583"/>
                  </a:cubicBezTo>
                  <a:cubicBezTo>
                    <a:pt x="48" y="738"/>
                    <a:pt x="72" y="857"/>
                    <a:pt x="203" y="917"/>
                  </a:cubicBezTo>
                  <a:cubicBezTo>
                    <a:pt x="219" y="921"/>
                    <a:pt x="234" y="923"/>
                    <a:pt x="249" y="923"/>
                  </a:cubicBezTo>
                  <a:cubicBezTo>
                    <a:pt x="279" y="923"/>
                    <a:pt x="306" y="913"/>
                    <a:pt x="322" y="881"/>
                  </a:cubicBezTo>
                  <a:cubicBezTo>
                    <a:pt x="417" y="786"/>
                    <a:pt x="381" y="679"/>
                    <a:pt x="357" y="548"/>
                  </a:cubicBezTo>
                  <a:cubicBezTo>
                    <a:pt x="322" y="405"/>
                    <a:pt x="298" y="274"/>
                    <a:pt x="298" y="143"/>
                  </a:cubicBezTo>
                  <a:cubicBezTo>
                    <a:pt x="292" y="48"/>
                    <a:pt x="221"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58"/>
            <p:cNvSpPr/>
            <p:nvPr/>
          </p:nvSpPr>
          <p:spPr>
            <a:xfrm>
              <a:off x="3562350" y="1972275"/>
              <a:ext cx="15500" cy="26200"/>
            </a:xfrm>
            <a:custGeom>
              <a:avLst/>
              <a:gdLst/>
              <a:ahLst/>
              <a:cxnLst/>
              <a:rect l="l" t="t" r="r" b="b"/>
              <a:pathLst>
                <a:path w="620" h="1048" extrusionOk="0">
                  <a:moveTo>
                    <a:pt x="216" y="0"/>
                  </a:moveTo>
                  <a:cubicBezTo>
                    <a:pt x="109" y="0"/>
                    <a:pt x="0" y="84"/>
                    <a:pt x="36" y="220"/>
                  </a:cubicBezTo>
                  <a:cubicBezTo>
                    <a:pt x="83" y="398"/>
                    <a:pt x="119" y="565"/>
                    <a:pt x="155" y="744"/>
                  </a:cubicBezTo>
                  <a:cubicBezTo>
                    <a:pt x="187" y="852"/>
                    <a:pt x="259" y="1048"/>
                    <a:pt x="405" y="1048"/>
                  </a:cubicBezTo>
                  <a:cubicBezTo>
                    <a:pt x="420" y="1048"/>
                    <a:pt x="436" y="1046"/>
                    <a:pt x="452" y="1041"/>
                  </a:cubicBezTo>
                  <a:cubicBezTo>
                    <a:pt x="619" y="994"/>
                    <a:pt x="560" y="767"/>
                    <a:pt x="536" y="672"/>
                  </a:cubicBezTo>
                  <a:cubicBezTo>
                    <a:pt x="476" y="494"/>
                    <a:pt x="429" y="315"/>
                    <a:pt x="381" y="124"/>
                  </a:cubicBezTo>
                  <a:cubicBezTo>
                    <a:pt x="357" y="38"/>
                    <a:pt x="287" y="0"/>
                    <a:pt x="2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58"/>
            <p:cNvSpPr/>
            <p:nvPr/>
          </p:nvSpPr>
          <p:spPr>
            <a:xfrm>
              <a:off x="3595375" y="1968900"/>
              <a:ext cx="11925" cy="30075"/>
            </a:xfrm>
            <a:custGeom>
              <a:avLst/>
              <a:gdLst/>
              <a:ahLst/>
              <a:cxnLst/>
              <a:rect l="l" t="t" r="r" b="b"/>
              <a:pathLst>
                <a:path w="477" h="1203" extrusionOk="0">
                  <a:moveTo>
                    <a:pt x="222" y="0"/>
                  </a:moveTo>
                  <a:cubicBezTo>
                    <a:pt x="146" y="0"/>
                    <a:pt x="72" y="51"/>
                    <a:pt x="72" y="152"/>
                  </a:cubicBezTo>
                  <a:cubicBezTo>
                    <a:pt x="72" y="450"/>
                    <a:pt x="1" y="998"/>
                    <a:pt x="298" y="1188"/>
                  </a:cubicBezTo>
                  <a:cubicBezTo>
                    <a:pt x="308" y="1198"/>
                    <a:pt x="321" y="1203"/>
                    <a:pt x="335" y="1203"/>
                  </a:cubicBezTo>
                  <a:cubicBezTo>
                    <a:pt x="370" y="1203"/>
                    <a:pt x="409" y="1175"/>
                    <a:pt x="417" y="1140"/>
                  </a:cubicBezTo>
                  <a:cubicBezTo>
                    <a:pt x="477" y="998"/>
                    <a:pt x="417" y="831"/>
                    <a:pt x="394" y="664"/>
                  </a:cubicBezTo>
                  <a:cubicBezTo>
                    <a:pt x="382" y="486"/>
                    <a:pt x="382" y="331"/>
                    <a:pt x="382" y="152"/>
                  </a:cubicBezTo>
                  <a:cubicBezTo>
                    <a:pt x="376" y="51"/>
                    <a:pt x="298"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58"/>
            <p:cNvSpPr/>
            <p:nvPr/>
          </p:nvSpPr>
          <p:spPr>
            <a:xfrm>
              <a:off x="3620500" y="1968025"/>
              <a:ext cx="18350" cy="18675"/>
            </a:xfrm>
            <a:custGeom>
              <a:avLst/>
              <a:gdLst/>
              <a:ahLst/>
              <a:cxnLst/>
              <a:rect l="l" t="t" r="r" b="b"/>
              <a:pathLst>
                <a:path w="734" h="747" extrusionOk="0">
                  <a:moveTo>
                    <a:pt x="188" y="0"/>
                  </a:moveTo>
                  <a:cubicBezTo>
                    <a:pt x="96" y="0"/>
                    <a:pt x="0" y="130"/>
                    <a:pt x="91" y="211"/>
                  </a:cubicBezTo>
                  <a:cubicBezTo>
                    <a:pt x="198" y="318"/>
                    <a:pt x="293" y="425"/>
                    <a:pt x="377" y="521"/>
                  </a:cubicBezTo>
                  <a:cubicBezTo>
                    <a:pt x="448" y="616"/>
                    <a:pt x="543" y="735"/>
                    <a:pt x="662" y="747"/>
                  </a:cubicBezTo>
                  <a:cubicBezTo>
                    <a:pt x="710" y="747"/>
                    <a:pt x="734" y="723"/>
                    <a:pt x="734" y="675"/>
                  </a:cubicBezTo>
                  <a:cubicBezTo>
                    <a:pt x="734" y="556"/>
                    <a:pt x="615" y="449"/>
                    <a:pt x="543" y="366"/>
                  </a:cubicBezTo>
                  <a:cubicBezTo>
                    <a:pt x="448" y="259"/>
                    <a:pt x="365" y="140"/>
                    <a:pt x="270" y="44"/>
                  </a:cubicBezTo>
                  <a:cubicBezTo>
                    <a:pt x="247" y="13"/>
                    <a:pt x="218" y="0"/>
                    <a:pt x="1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58"/>
            <p:cNvSpPr/>
            <p:nvPr/>
          </p:nvSpPr>
          <p:spPr>
            <a:xfrm>
              <a:off x="3651525" y="1962150"/>
              <a:ext cx="18025" cy="20275"/>
            </a:xfrm>
            <a:custGeom>
              <a:avLst/>
              <a:gdLst/>
              <a:ahLst/>
              <a:cxnLst/>
              <a:rect l="l" t="t" r="r" b="b"/>
              <a:pathLst>
                <a:path w="721" h="811" extrusionOk="0">
                  <a:moveTo>
                    <a:pt x="194" y="0"/>
                  </a:moveTo>
                  <a:cubicBezTo>
                    <a:pt x="93" y="0"/>
                    <a:pt x="0" y="99"/>
                    <a:pt x="64" y="220"/>
                  </a:cubicBezTo>
                  <a:cubicBezTo>
                    <a:pt x="148" y="422"/>
                    <a:pt x="267" y="672"/>
                    <a:pt x="457" y="791"/>
                  </a:cubicBezTo>
                  <a:cubicBezTo>
                    <a:pt x="484" y="804"/>
                    <a:pt x="509" y="810"/>
                    <a:pt x="534" y="810"/>
                  </a:cubicBezTo>
                  <a:cubicBezTo>
                    <a:pt x="642" y="810"/>
                    <a:pt x="720" y="694"/>
                    <a:pt x="672" y="577"/>
                  </a:cubicBezTo>
                  <a:cubicBezTo>
                    <a:pt x="624" y="494"/>
                    <a:pt x="553" y="422"/>
                    <a:pt x="493" y="339"/>
                  </a:cubicBezTo>
                  <a:cubicBezTo>
                    <a:pt x="434" y="256"/>
                    <a:pt x="374" y="160"/>
                    <a:pt x="326" y="77"/>
                  </a:cubicBezTo>
                  <a:cubicBezTo>
                    <a:pt x="292" y="23"/>
                    <a:pt x="242" y="0"/>
                    <a:pt x="1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58"/>
            <p:cNvSpPr/>
            <p:nvPr/>
          </p:nvSpPr>
          <p:spPr>
            <a:xfrm>
              <a:off x="3681400" y="1954825"/>
              <a:ext cx="15425" cy="26550"/>
            </a:xfrm>
            <a:custGeom>
              <a:avLst/>
              <a:gdLst/>
              <a:ahLst/>
              <a:cxnLst/>
              <a:rect l="l" t="t" r="r" b="b"/>
              <a:pathLst>
                <a:path w="617" h="1062" extrusionOk="0">
                  <a:moveTo>
                    <a:pt x="157" y="0"/>
                  </a:moveTo>
                  <a:cubicBezTo>
                    <a:pt x="80" y="0"/>
                    <a:pt x="1" y="63"/>
                    <a:pt x="36" y="156"/>
                  </a:cubicBezTo>
                  <a:cubicBezTo>
                    <a:pt x="155" y="453"/>
                    <a:pt x="239" y="858"/>
                    <a:pt x="501" y="1049"/>
                  </a:cubicBezTo>
                  <a:cubicBezTo>
                    <a:pt x="512" y="1057"/>
                    <a:pt x="525" y="1061"/>
                    <a:pt x="538" y="1061"/>
                  </a:cubicBezTo>
                  <a:cubicBezTo>
                    <a:pt x="578" y="1061"/>
                    <a:pt x="617" y="1025"/>
                    <a:pt x="608" y="989"/>
                  </a:cubicBezTo>
                  <a:cubicBezTo>
                    <a:pt x="596" y="822"/>
                    <a:pt x="536" y="715"/>
                    <a:pt x="477" y="560"/>
                  </a:cubicBezTo>
                  <a:cubicBezTo>
                    <a:pt x="417" y="418"/>
                    <a:pt x="358" y="251"/>
                    <a:pt x="274" y="96"/>
                  </a:cubicBezTo>
                  <a:cubicBezTo>
                    <a:pt x="260" y="29"/>
                    <a:pt x="209" y="0"/>
                    <a:pt x="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58"/>
            <p:cNvSpPr/>
            <p:nvPr/>
          </p:nvSpPr>
          <p:spPr>
            <a:xfrm>
              <a:off x="3716750" y="1960925"/>
              <a:ext cx="18200" cy="31175"/>
            </a:xfrm>
            <a:custGeom>
              <a:avLst/>
              <a:gdLst/>
              <a:ahLst/>
              <a:cxnLst/>
              <a:rect l="l" t="t" r="r" b="b"/>
              <a:pathLst>
                <a:path w="728" h="1247" extrusionOk="0">
                  <a:moveTo>
                    <a:pt x="169" y="0"/>
                  </a:moveTo>
                  <a:cubicBezTo>
                    <a:pt x="91" y="0"/>
                    <a:pt x="1" y="78"/>
                    <a:pt x="15" y="186"/>
                  </a:cubicBezTo>
                  <a:cubicBezTo>
                    <a:pt x="75" y="567"/>
                    <a:pt x="206" y="1102"/>
                    <a:pt x="611" y="1245"/>
                  </a:cubicBezTo>
                  <a:cubicBezTo>
                    <a:pt x="616" y="1246"/>
                    <a:pt x="621" y="1247"/>
                    <a:pt x="626" y="1247"/>
                  </a:cubicBezTo>
                  <a:cubicBezTo>
                    <a:pt x="680" y="1247"/>
                    <a:pt x="728" y="1192"/>
                    <a:pt x="706" y="1138"/>
                  </a:cubicBezTo>
                  <a:cubicBezTo>
                    <a:pt x="646" y="959"/>
                    <a:pt x="563" y="828"/>
                    <a:pt x="468" y="674"/>
                  </a:cubicBezTo>
                  <a:cubicBezTo>
                    <a:pt x="384" y="495"/>
                    <a:pt x="325" y="305"/>
                    <a:pt x="277" y="114"/>
                  </a:cubicBezTo>
                  <a:cubicBezTo>
                    <a:pt x="268" y="34"/>
                    <a:pt x="221"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58"/>
            <p:cNvSpPr/>
            <p:nvPr/>
          </p:nvSpPr>
          <p:spPr>
            <a:xfrm>
              <a:off x="3747400" y="1962175"/>
              <a:ext cx="19375" cy="26625"/>
            </a:xfrm>
            <a:custGeom>
              <a:avLst/>
              <a:gdLst/>
              <a:ahLst/>
              <a:cxnLst/>
              <a:rect l="l" t="t" r="r" b="b"/>
              <a:pathLst>
                <a:path w="775" h="1065" extrusionOk="0">
                  <a:moveTo>
                    <a:pt x="106" y="0"/>
                  </a:moveTo>
                  <a:cubicBezTo>
                    <a:pt x="48" y="0"/>
                    <a:pt x="0" y="65"/>
                    <a:pt x="39" y="136"/>
                  </a:cubicBezTo>
                  <a:cubicBezTo>
                    <a:pt x="123" y="314"/>
                    <a:pt x="230" y="481"/>
                    <a:pt x="349" y="659"/>
                  </a:cubicBezTo>
                  <a:cubicBezTo>
                    <a:pt x="456" y="802"/>
                    <a:pt x="539" y="957"/>
                    <a:pt x="670" y="1052"/>
                  </a:cubicBezTo>
                  <a:cubicBezTo>
                    <a:pt x="682" y="1061"/>
                    <a:pt x="694" y="1065"/>
                    <a:pt x="706" y="1065"/>
                  </a:cubicBezTo>
                  <a:cubicBezTo>
                    <a:pt x="743" y="1065"/>
                    <a:pt x="775" y="1029"/>
                    <a:pt x="766" y="993"/>
                  </a:cubicBezTo>
                  <a:cubicBezTo>
                    <a:pt x="718" y="814"/>
                    <a:pt x="599" y="683"/>
                    <a:pt x="492" y="528"/>
                  </a:cubicBezTo>
                  <a:cubicBezTo>
                    <a:pt x="397" y="386"/>
                    <a:pt x="289" y="219"/>
                    <a:pt x="194" y="64"/>
                  </a:cubicBezTo>
                  <a:cubicBezTo>
                    <a:pt x="169" y="19"/>
                    <a:pt x="136"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58"/>
            <p:cNvSpPr/>
            <p:nvPr/>
          </p:nvSpPr>
          <p:spPr>
            <a:xfrm>
              <a:off x="3789000" y="1962075"/>
              <a:ext cx="15350" cy="30025"/>
            </a:xfrm>
            <a:custGeom>
              <a:avLst/>
              <a:gdLst/>
              <a:ahLst/>
              <a:cxnLst/>
              <a:rect l="l" t="t" r="r" b="b"/>
              <a:pathLst>
                <a:path w="614" h="1201" extrusionOk="0">
                  <a:moveTo>
                    <a:pt x="104" y="1"/>
                  </a:moveTo>
                  <a:cubicBezTo>
                    <a:pt x="53" y="1"/>
                    <a:pt x="0" y="34"/>
                    <a:pt x="7" y="92"/>
                  </a:cubicBezTo>
                  <a:cubicBezTo>
                    <a:pt x="42" y="318"/>
                    <a:pt x="78" y="521"/>
                    <a:pt x="173" y="735"/>
                  </a:cubicBezTo>
                  <a:cubicBezTo>
                    <a:pt x="245" y="925"/>
                    <a:pt x="316" y="1104"/>
                    <a:pt x="519" y="1199"/>
                  </a:cubicBezTo>
                  <a:cubicBezTo>
                    <a:pt x="525" y="1200"/>
                    <a:pt x="531" y="1201"/>
                    <a:pt x="537" y="1201"/>
                  </a:cubicBezTo>
                  <a:cubicBezTo>
                    <a:pt x="585" y="1201"/>
                    <a:pt x="614" y="1158"/>
                    <a:pt x="614" y="1116"/>
                  </a:cubicBezTo>
                  <a:cubicBezTo>
                    <a:pt x="614" y="937"/>
                    <a:pt x="519" y="806"/>
                    <a:pt x="423" y="663"/>
                  </a:cubicBezTo>
                  <a:cubicBezTo>
                    <a:pt x="316" y="485"/>
                    <a:pt x="245" y="282"/>
                    <a:pt x="197" y="80"/>
                  </a:cubicBezTo>
                  <a:cubicBezTo>
                    <a:pt x="192" y="25"/>
                    <a:pt x="148"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58"/>
            <p:cNvSpPr/>
            <p:nvPr/>
          </p:nvSpPr>
          <p:spPr>
            <a:xfrm>
              <a:off x="3817350" y="1954350"/>
              <a:ext cx="17675" cy="24675"/>
            </a:xfrm>
            <a:custGeom>
              <a:avLst/>
              <a:gdLst/>
              <a:ahLst/>
              <a:cxnLst/>
              <a:rect l="l" t="t" r="r" b="b"/>
              <a:pathLst>
                <a:path w="707" h="987" extrusionOk="0">
                  <a:moveTo>
                    <a:pt x="156" y="1"/>
                  </a:moveTo>
                  <a:cubicBezTo>
                    <a:pt x="73" y="1"/>
                    <a:pt x="0" y="75"/>
                    <a:pt x="16" y="175"/>
                  </a:cubicBezTo>
                  <a:cubicBezTo>
                    <a:pt x="51" y="353"/>
                    <a:pt x="123" y="508"/>
                    <a:pt x="218" y="651"/>
                  </a:cubicBezTo>
                  <a:cubicBezTo>
                    <a:pt x="301" y="806"/>
                    <a:pt x="397" y="925"/>
                    <a:pt x="551" y="984"/>
                  </a:cubicBezTo>
                  <a:cubicBezTo>
                    <a:pt x="558" y="986"/>
                    <a:pt x="564" y="987"/>
                    <a:pt x="571" y="987"/>
                  </a:cubicBezTo>
                  <a:cubicBezTo>
                    <a:pt x="614" y="987"/>
                    <a:pt x="660" y="956"/>
                    <a:pt x="670" y="925"/>
                  </a:cubicBezTo>
                  <a:cubicBezTo>
                    <a:pt x="706" y="758"/>
                    <a:pt x="647" y="639"/>
                    <a:pt x="551" y="496"/>
                  </a:cubicBezTo>
                  <a:cubicBezTo>
                    <a:pt x="468" y="341"/>
                    <a:pt x="373" y="210"/>
                    <a:pt x="289" y="79"/>
                  </a:cubicBezTo>
                  <a:cubicBezTo>
                    <a:pt x="251" y="24"/>
                    <a:pt x="202"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58"/>
            <p:cNvSpPr/>
            <p:nvPr/>
          </p:nvSpPr>
          <p:spPr>
            <a:xfrm>
              <a:off x="3852075" y="1954425"/>
              <a:ext cx="15675" cy="25800"/>
            </a:xfrm>
            <a:custGeom>
              <a:avLst/>
              <a:gdLst/>
              <a:ahLst/>
              <a:cxnLst/>
              <a:rect l="l" t="t" r="r" b="b"/>
              <a:pathLst>
                <a:path w="627" h="1032" extrusionOk="0">
                  <a:moveTo>
                    <a:pt x="174" y="0"/>
                  </a:moveTo>
                  <a:cubicBezTo>
                    <a:pt x="91" y="0"/>
                    <a:pt x="0" y="78"/>
                    <a:pt x="32" y="172"/>
                  </a:cubicBezTo>
                  <a:lnTo>
                    <a:pt x="210" y="672"/>
                  </a:lnTo>
                  <a:cubicBezTo>
                    <a:pt x="258" y="803"/>
                    <a:pt x="293" y="946"/>
                    <a:pt x="436" y="1017"/>
                  </a:cubicBezTo>
                  <a:cubicBezTo>
                    <a:pt x="453" y="1027"/>
                    <a:pt x="470" y="1032"/>
                    <a:pt x="486" y="1032"/>
                  </a:cubicBezTo>
                  <a:cubicBezTo>
                    <a:pt x="527" y="1032"/>
                    <a:pt x="562" y="1003"/>
                    <a:pt x="579" y="969"/>
                  </a:cubicBezTo>
                  <a:cubicBezTo>
                    <a:pt x="627" y="815"/>
                    <a:pt x="555" y="684"/>
                    <a:pt x="496" y="541"/>
                  </a:cubicBezTo>
                  <a:cubicBezTo>
                    <a:pt x="413" y="386"/>
                    <a:pt x="353" y="219"/>
                    <a:pt x="282" y="76"/>
                  </a:cubicBezTo>
                  <a:cubicBezTo>
                    <a:pt x="261" y="23"/>
                    <a:pt x="219" y="0"/>
                    <a:pt x="1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58"/>
            <p:cNvSpPr/>
            <p:nvPr/>
          </p:nvSpPr>
          <p:spPr>
            <a:xfrm>
              <a:off x="3891025" y="1951650"/>
              <a:ext cx="14525" cy="21775"/>
            </a:xfrm>
            <a:custGeom>
              <a:avLst/>
              <a:gdLst/>
              <a:ahLst/>
              <a:cxnLst/>
              <a:rect l="l" t="t" r="r" b="b"/>
              <a:pathLst>
                <a:path w="581" h="871" extrusionOk="0">
                  <a:moveTo>
                    <a:pt x="121" y="1"/>
                  </a:moveTo>
                  <a:cubicBezTo>
                    <a:pt x="63" y="1"/>
                    <a:pt x="0" y="47"/>
                    <a:pt x="33" y="104"/>
                  </a:cubicBezTo>
                  <a:cubicBezTo>
                    <a:pt x="81" y="259"/>
                    <a:pt x="128" y="402"/>
                    <a:pt x="164" y="533"/>
                  </a:cubicBezTo>
                  <a:cubicBezTo>
                    <a:pt x="224" y="676"/>
                    <a:pt x="259" y="818"/>
                    <a:pt x="402" y="866"/>
                  </a:cubicBezTo>
                  <a:cubicBezTo>
                    <a:pt x="411" y="869"/>
                    <a:pt x="420" y="870"/>
                    <a:pt x="429" y="870"/>
                  </a:cubicBezTo>
                  <a:cubicBezTo>
                    <a:pt x="459" y="870"/>
                    <a:pt x="491" y="855"/>
                    <a:pt x="509" y="818"/>
                  </a:cubicBezTo>
                  <a:cubicBezTo>
                    <a:pt x="581" y="676"/>
                    <a:pt x="509" y="557"/>
                    <a:pt x="438" y="414"/>
                  </a:cubicBezTo>
                  <a:cubicBezTo>
                    <a:pt x="367" y="283"/>
                    <a:pt x="259" y="164"/>
                    <a:pt x="188" y="33"/>
                  </a:cubicBezTo>
                  <a:cubicBezTo>
                    <a:pt x="173" y="10"/>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58"/>
            <p:cNvSpPr/>
            <p:nvPr/>
          </p:nvSpPr>
          <p:spPr>
            <a:xfrm>
              <a:off x="3930250" y="1949225"/>
              <a:ext cx="14000" cy="25650"/>
            </a:xfrm>
            <a:custGeom>
              <a:avLst/>
              <a:gdLst/>
              <a:ahLst/>
              <a:cxnLst/>
              <a:rect l="l" t="t" r="r" b="b"/>
              <a:pathLst>
                <a:path w="560" h="1026" extrusionOk="0">
                  <a:moveTo>
                    <a:pt x="157" y="1"/>
                  </a:moveTo>
                  <a:cubicBezTo>
                    <a:pt x="86" y="1"/>
                    <a:pt x="0" y="67"/>
                    <a:pt x="24" y="153"/>
                  </a:cubicBezTo>
                  <a:cubicBezTo>
                    <a:pt x="83" y="332"/>
                    <a:pt x="131" y="499"/>
                    <a:pt x="179" y="677"/>
                  </a:cubicBezTo>
                  <a:cubicBezTo>
                    <a:pt x="226" y="832"/>
                    <a:pt x="238" y="963"/>
                    <a:pt x="381" y="1023"/>
                  </a:cubicBezTo>
                  <a:cubicBezTo>
                    <a:pt x="390" y="1025"/>
                    <a:pt x="398" y="1026"/>
                    <a:pt x="406" y="1026"/>
                  </a:cubicBezTo>
                  <a:cubicBezTo>
                    <a:pt x="445" y="1026"/>
                    <a:pt x="478" y="1004"/>
                    <a:pt x="488" y="975"/>
                  </a:cubicBezTo>
                  <a:cubicBezTo>
                    <a:pt x="560" y="832"/>
                    <a:pt x="476" y="701"/>
                    <a:pt x="417" y="546"/>
                  </a:cubicBezTo>
                  <a:cubicBezTo>
                    <a:pt x="357" y="380"/>
                    <a:pt x="310" y="225"/>
                    <a:pt x="238" y="58"/>
                  </a:cubicBezTo>
                  <a:cubicBezTo>
                    <a:pt x="226" y="18"/>
                    <a:pt x="194" y="1"/>
                    <a:pt x="1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58"/>
            <p:cNvSpPr/>
            <p:nvPr/>
          </p:nvSpPr>
          <p:spPr>
            <a:xfrm>
              <a:off x="3960525" y="1944875"/>
              <a:ext cx="14975" cy="31350"/>
            </a:xfrm>
            <a:custGeom>
              <a:avLst/>
              <a:gdLst/>
              <a:ahLst/>
              <a:cxnLst/>
              <a:rect l="l" t="t" r="r" b="b"/>
              <a:pathLst>
                <a:path w="599" h="1254" extrusionOk="0">
                  <a:moveTo>
                    <a:pt x="102" y="1"/>
                  </a:moveTo>
                  <a:cubicBezTo>
                    <a:pt x="48" y="1"/>
                    <a:pt x="1" y="55"/>
                    <a:pt x="39" y="125"/>
                  </a:cubicBezTo>
                  <a:cubicBezTo>
                    <a:pt x="146" y="316"/>
                    <a:pt x="206" y="518"/>
                    <a:pt x="242" y="732"/>
                  </a:cubicBezTo>
                  <a:cubicBezTo>
                    <a:pt x="277" y="899"/>
                    <a:pt x="266" y="1089"/>
                    <a:pt x="385" y="1232"/>
                  </a:cubicBezTo>
                  <a:cubicBezTo>
                    <a:pt x="399" y="1246"/>
                    <a:pt x="420" y="1253"/>
                    <a:pt x="442" y="1253"/>
                  </a:cubicBezTo>
                  <a:cubicBezTo>
                    <a:pt x="475" y="1253"/>
                    <a:pt x="508" y="1237"/>
                    <a:pt x="516" y="1209"/>
                  </a:cubicBezTo>
                  <a:cubicBezTo>
                    <a:pt x="599" y="1030"/>
                    <a:pt x="527" y="828"/>
                    <a:pt x="468" y="649"/>
                  </a:cubicBezTo>
                  <a:cubicBezTo>
                    <a:pt x="408" y="435"/>
                    <a:pt x="325" y="232"/>
                    <a:pt x="182" y="54"/>
                  </a:cubicBezTo>
                  <a:cubicBezTo>
                    <a:pt x="161" y="16"/>
                    <a:pt x="131"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58"/>
            <p:cNvSpPr/>
            <p:nvPr/>
          </p:nvSpPr>
          <p:spPr>
            <a:xfrm>
              <a:off x="4005125" y="1945750"/>
              <a:ext cx="14675" cy="24975"/>
            </a:xfrm>
            <a:custGeom>
              <a:avLst/>
              <a:gdLst/>
              <a:ahLst/>
              <a:cxnLst/>
              <a:rect l="l" t="t" r="r" b="b"/>
              <a:pathLst>
                <a:path w="587" h="999" extrusionOk="0">
                  <a:moveTo>
                    <a:pt x="185" y="0"/>
                  </a:moveTo>
                  <a:cubicBezTo>
                    <a:pt x="98" y="0"/>
                    <a:pt x="0" y="75"/>
                    <a:pt x="29" y="197"/>
                  </a:cubicBezTo>
                  <a:cubicBezTo>
                    <a:pt x="89" y="459"/>
                    <a:pt x="184" y="852"/>
                    <a:pt x="446" y="983"/>
                  </a:cubicBezTo>
                  <a:cubicBezTo>
                    <a:pt x="462" y="994"/>
                    <a:pt x="478" y="998"/>
                    <a:pt x="493" y="998"/>
                  </a:cubicBezTo>
                  <a:cubicBezTo>
                    <a:pt x="545" y="998"/>
                    <a:pt x="586" y="941"/>
                    <a:pt x="577" y="876"/>
                  </a:cubicBezTo>
                  <a:cubicBezTo>
                    <a:pt x="565" y="745"/>
                    <a:pt x="482" y="626"/>
                    <a:pt x="422" y="507"/>
                  </a:cubicBezTo>
                  <a:cubicBezTo>
                    <a:pt x="363" y="376"/>
                    <a:pt x="339" y="245"/>
                    <a:pt x="303" y="102"/>
                  </a:cubicBezTo>
                  <a:cubicBezTo>
                    <a:pt x="294" y="32"/>
                    <a:pt x="242" y="0"/>
                    <a:pt x="1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58"/>
            <p:cNvSpPr/>
            <p:nvPr/>
          </p:nvSpPr>
          <p:spPr>
            <a:xfrm>
              <a:off x="4047825" y="1943300"/>
              <a:ext cx="15500" cy="22875"/>
            </a:xfrm>
            <a:custGeom>
              <a:avLst/>
              <a:gdLst/>
              <a:ahLst/>
              <a:cxnLst/>
              <a:rect l="l" t="t" r="r" b="b"/>
              <a:pathLst>
                <a:path w="620" h="915" extrusionOk="0">
                  <a:moveTo>
                    <a:pt x="132" y="0"/>
                  </a:moveTo>
                  <a:cubicBezTo>
                    <a:pt x="72" y="0"/>
                    <a:pt x="0" y="53"/>
                    <a:pt x="24" y="117"/>
                  </a:cubicBezTo>
                  <a:cubicBezTo>
                    <a:pt x="83" y="259"/>
                    <a:pt x="167" y="414"/>
                    <a:pt x="238" y="557"/>
                  </a:cubicBezTo>
                  <a:cubicBezTo>
                    <a:pt x="310" y="688"/>
                    <a:pt x="369" y="831"/>
                    <a:pt x="524" y="902"/>
                  </a:cubicBezTo>
                  <a:cubicBezTo>
                    <a:pt x="538" y="911"/>
                    <a:pt x="551" y="915"/>
                    <a:pt x="562" y="915"/>
                  </a:cubicBezTo>
                  <a:cubicBezTo>
                    <a:pt x="599" y="915"/>
                    <a:pt x="619" y="876"/>
                    <a:pt x="619" y="831"/>
                  </a:cubicBezTo>
                  <a:cubicBezTo>
                    <a:pt x="595" y="676"/>
                    <a:pt x="500" y="581"/>
                    <a:pt x="429" y="462"/>
                  </a:cubicBezTo>
                  <a:cubicBezTo>
                    <a:pt x="345" y="319"/>
                    <a:pt x="286" y="188"/>
                    <a:pt x="203" y="45"/>
                  </a:cubicBezTo>
                  <a:cubicBezTo>
                    <a:pt x="191" y="13"/>
                    <a:pt x="163" y="0"/>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58"/>
            <p:cNvSpPr/>
            <p:nvPr/>
          </p:nvSpPr>
          <p:spPr>
            <a:xfrm>
              <a:off x="4077275" y="1935375"/>
              <a:ext cx="14325" cy="27950"/>
            </a:xfrm>
            <a:custGeom>
              <a:avLst/>
              <a:gdLst/>
              <a:ahLst/>
              <a:cxnLst/>
              <a:rect l="l" t="t" r="r" b="b"/>
              <a:pathLst>
                <a:path w="573" h="1118" extrusionOk="0">
                  <a:moveTo>
                    <a:pt x="184" y="1"/>
                  </a:moveTo>
                  <a:cubicBezTo>
                    <a:pt x="93" y="1"/>
                    <a:pt x="0" y="74"/>
                    <a:pt x="37" y="184"/>
                  </a:cubicBezTo>
                  <a:cubicBezTo>
                    <a:pt x="144" y="493"/>
                    <a:pt x="179" y="898"/>
                    <a:pt x="453" y="1100"/>
                  </a:cubicBezTo>
                  <a:cubicBezTo>
                    <a:pt x="469" y="1112"/>
                    <a:pt x="486" y="1117"/>
                    <a:pt x="503" y="1117"/>
                  </a:cubicBezTo>
                  <a:cubicBezTo>
                    <a:pt x="539" y="1117"/>
                    <a:pt x="572" y="1093"/>
                    <a:pt x="572" y="1053"/>
                  </a:cubicBezTo>
                  <a:cubicBezTo>
                    <a:pt x="525" y="731"/>
                    <a:pt x="429" y="410"/>
                    <a:pt x="322" y="100"/>
                  </a:cubicBezTo>
                  <a:cubicBezTo>
                    <a:pt x="299" y="31"/>
                    <a:pt x="242"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58"/>
            <p:cNvSpPr/>
            <p:nvPr/>
          </p:nvSpPr>
          <p:spPr>
            <a:xfrm>
              <a:off x="4111900" y="1943575"/>
              <a:ext cx="15000" cy="24050"/>
            </a:xfrm>
            <a:custGeom>
              <a:avLst/>
              <a:gdLst/>
              <a:ahLst/>
              <a:cxnLst/>
              <a:rect l="l" t="t" r="r" b="b"/>
              <a:pathLst>
                <a:path w="600" h="962" extrusionOk="0">
                  <a:moveTo>
                    <a:pt x="40" y="1"/>
                  </a:moveTo>
                  <a:cubicBezTo>
                    <a:pt x="23" y="1"/>
                    <a:pt x="0" y="20"/>
                    <a:pt x="9" y="46"/>
                  </a:cubicBezTo>
                  <a:cubicBezTo>
                    <a:pt x="80" y="356"/>
                    <a:pt x="176" y="784"/>
                    <a:pt x="485" y="951"/>
                  </a:cubicBezTo>
                  <a:cubicBezTo>
                    <a:pt x="498" y="958"/>
                    <a:pt x="510" y="962"/>
                    <a:pt x="522" y="962"/>
                  </a:cubicBezTo>
                  <a:cubicBezTo>
                    <a:pt x="566" y="962"/>
                    <a:pt x="599" y="915"/>
                    <a:pt x="580" y="868"/>
                  </a:cubicBezTo>
                  <a:cubicBezTo>
                    <a:pt x="497" y="713"/>
                    <a:pt x="366" y="594"/>
                    <a:pt x="283" y="451"/>
                  </a:cubicBezTo>
                  <a:cubicBezTo>
                    <a:pt x="187" y="308"/>
                    <a:pt x="116" y="165"/>
                    <a:pt x="56" y="10"/>
                  </a:cubicBezTo>
                  <a:cubicBezTo>
                    <a:pt x="53" y="4"/>
                    <a:pt x="47"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58"/>
            <p:cNvSpPr/>
            <p:nvPr/>
          </p:nvSpPr>
          <p:spPr>
            <a:xfrm>
              <a:off x="4136675" y="1939375"/>
              <a:ext cx="15950" cy="25600"/>
            </a:xfrm>
            <a:custGeom>
              <a:avLst/>
              <a:gdLst/>
              <a:ahLst/>
              <a:cxnLst/>
              <a:rect l="l" t="t" r="r" b="b"/>
              <a:pathLst>
                <a:path w="638" h="1024" extrusionOk="0">
                  <a:moveTo>
                    <a:pt x="179" y="1"/>
                  </a:moveTo>
                  <a:cubicBezTo>
                    <a:pt x="91" y="1"/>
                    <a:pt x="1" y="70"/>
                    <a:pt x="30" y="178"/>
                  </a:cubicBezTo>
                  <a:cubicBezTo>
                    <a:pt x="66" y="357"/>
                    <a:pt x="113" y="536"/>
                    <a:pt x="197" y="702"/>
                  </a:cubicBezTo>
                  <a:cubicBezTo>
                    <a:pt x="256" y="845"/>
                    <a:pt x="316" y="1012"/>
                    <a:pt x="494" y="1024"/>
                  </a:cubicBezTo>
                  <a:cubicBezTo>
                    <a:pt x="530" y="1024"/>
                    <a:pt x="566" y="1000"/>
                    <a:pt x="578" y="976"/>
                  </a:cubicBezTo>
                  <a:cubicBezTo>
                    <a:pt x="637" y="821"/>
                    <a:pt x="530" y="702"/>
                    <a:pt x="470" y="571"/>
                  </a:cubicBezTo>
                  <a:cubicBezTo>
                    <a:pt x="399" y="416"/>
                    <a:pt x="351" y="250"/>
                    <a:pt x="316" y="95"/>
                  </a:cubicBezTo>
                  <a:cubicBezTo>
                    <a:pt x="292" y="30"/>
                    <a:pt x="236"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58"/>
            <p:cNvSpPr/>
            <p:nvPr/>
          </p:nvSpPr>
          <p:spPr>
            <a:xfrm>
              <a:off x="4163175" y="1933375"/>
              <a:ext cx="14750" cy="29450"/>
            </a:xfrm>
            <a:custGeom>
              <a:avLst/>
              <a:gdLst/>
              <a:ahLst/>
              <a:cxnLst/>
              <a:rect l="l" t="t" r="r" b="b"/>
              <a:pathLst>
                <a:path w="590" h="1178" extrusionOk="0">
                  <a:moveTo>
                    <a:pt x="87" y="1"/>
                  </a:moveTo>
                  <a:cubicBezTo>
                    <a:pt x="43" y="1"/>
                    <a:pt x="1" y="43"/>
                    <a:pt x="18" y="85"/>
                  </a:cubicBezTo>
                  <a:cubicBezTo>
                    <a:pt x="53" y="287"/>
                    <a:pt x="89" y="478"/>
                    <a:pt x="137" y="692"/>
                  </a:cubicBezTo>
                  <a:cubicBezTo>
                    <a:pt x="172" y="871"/>
                    <a:pt x="220" y="1073"/>
                    <a:pt x="399" y="1168"/>
                  </a:cubicBezTo>
                  <a:cubicBezTo>
                    <a:pt x="414" y="1175"/>
                    <a:pt x="429" y="1178"/>
                    <a:pt x="444" y="1178"/>
                  </a:cubicBezTo>
                  <a:cubicBezTo>
                    <a:pt x="487" y="1178"/>
                    <a:pt x="524" y="1153"/>
                    <a:pt x="542" y="1109"/>
                  </a:cubicBezTo>
                  <a:cubicBezTo>
                    <a:pt x="589" y="918"/>
                    <a:pt x="482" y="740"/>
                    <a:pt x="399" y="573"/>
                  </a:cubicBezTo>
                  <a:cubicBezTo>
                    <a:pt x="315" y="395"/>
                    <a:pt x="220" y="216"/>
                    <a:pt x="137" y="25"/>
                  </a:cubicBezTo>
                  <a:cubicBezTo>
                    <a:pt x="123" y="8"/>
                    <a:pt x="105"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58"/>
            <p:cNvSpPr/>
            <p:nvPr/>
          </p:nvSpPr>
          <p:spPr>
            <a:xfrm>
              <a:off x="4191825" y="1930700"/>
              <a:ext cx="19725" cy="31750"/>
            </a:xfrm>
            <a:custGeom>
              <a:avLst/>
              <a:gdLst/>
              <a:ahLst/>
              <a:cxnLst/>
              <a:rect l="l" t="t" r="r" b="b"/>
              <a:pathLst>
                <a:path w="789" h="1270" extrusionOk="0">
                  <a:moveTo>
                    <a:pt x="149" y="0"/>
                  </a:moveTo>
                  <a:cubicBezTo>
                    <a:pt x="54" y="0"/>
                    <a:pt x="1" y="148"/>
                    <a:pt x="98" y="216"/>
                  </a:cubicBezTo>
                  <a:cubicBezTo>
                    <a:pt x="277" y="335"/>
                    <a:pt x="324" y="585"/>
                    <a:pt x="396" y="787"/>
                  </a:cubicBezTo>
                  <a:cubicBezTo>
                    <a:pt x="455" y="930"/>
                    <a:pt x="503" y="1180"/>
                    <a:pt x="658" y="1264"/>
                  </a:cubicBezTo>
                  <a:cubicBezTo>
                    <a:pt x="669" y="1267"/>
                    <a:pt x="684" y="1270"/>
                    <a:pt x="700" y="1270"/>
                  </a:cubicBezTo>
                  <a:cubicBezTo>
                    <a:pt x="737" y="1270"/>
                    <a:pt x="777" y="1257"/>
                    <a:pt x="777" y="1216"/>
                  </a:cubicBezTo>
                  <a:cubicBezTo>
                    <a:pt x="789" y="1085"/>
                    <a:pt x="741" y="1025"/>
                    <a:pt x="681" y="894"/>
                  </a:cubicBezTo>
                  <a:cubicBezTo>
                    <a:pt x="634" y="763"/>
                    <a:pt x="598" y="644"/>
                    <a:pt x="550" y="513"/>
                  </a:cubicBezTo>
                  <a:cubicBezTo>
                    <a:pt x="479" y="323"/>
                    <a:pt x="384" y="144"/>
                    <a:pt x="217" y="25"/>
                  </a:cubicBezTo>
                  <a:cubicBezTo>
                    <a:pt x="193" y="8"/>
                    <a:pt x="170" y="0"/>
                    <a:pt x="1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58"/>
            <p:cNvSpPr/>
            <p:nvPr/>
          </p:nvSpPr>
          <p:spPr>
            <a:xfrm>
              <a:off x="4235925" y="1938125"/>
              <a:ext cx="15800" cy="23225"/>
            </a:xfrm>
            <a:custGeom>
              <a:avLst/>
              <a:gdLst/>
              <a:ahLst/>
              <a:cxnLst/>
              <a:rect l="l" t="t" r="r" b="b"/>
              <a:pathLst>
                <a:path w="632" h="929" extrusionOk="0">
                  <a:moveTo>
                    <a:pt x="116" y="1"/>
                  </a:moveTo>
                  <a:cubicBezTo>
                    <a:pt x="59" y="1"/>
                    <a:pt x="1" y="70"/>
                    <a:pt x="37" y="133"/>
                  </a:cubicBezTo>
                  <a:cubicBezTo>
                    <a:pt x="120" y="264"/>
                    <a:pt x="179" y="407"/>
                    <a:pt x="239" y="574"/>
                  </a:cubicBezTo>
                  <a:cubicBezTo>
                    <a:pt x="287" y="693"/>
                    <a:pt x="322" y="859"/>
                    <a:pt x="441" y="919"/>
                  </a:cubicBezTo>
                  <a:cubicBezTo>
                    <a:pt x="457" y="925"/>
                    <a:pt x="471" y="928"/>
                    <a:pt x="483" y="928"/>
                  </a:cubicBezTo>
                  <a:cubicBezTo>
                    <a:pt x="519" y="928"/>
                    <a:pt x="546" y="904"/>
                    <a:pt x="572" y="859"/>
                  </a:cubicBezTo>
                  <a:cubicBezTo>
                    <a:pt x="632" y="728"/>
                    <a:pt x="513" y="550"/>
                    <a:pt x="441" y="431"/>
                  </a:cubicBezTo>
                  <a:cubicBezTo>
                    <a:pt x="358" y="276"/>
                    <a:pt x="275" y="145"/>
                    <a:pt x="168" y="26"/>
                  </a:cubicBezTo>
                  <a:cubicBezTo>
                    <a:pt x="153" y="8"/>
                    <a:pt x="135"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58"/>
            <p:cNvSpPr/>
            <p:nvPr/>
          </p:nvSpPr>
          <p:spPr>
            <a:xfrm>
              <a:off x="4290700" y="1938750"/>
              <a:ext cx="625" cy="625"/>
            </a:xfrm>
            <a:custGeom>
              <a:avLst/>
              <a:gdLst/>
              <a:ahLst/>
              <a:cxnLst/>
              <a:rect l="l" t="t" r="r" b="b"/>
              <a:pathLst>
                <a:path w="25" h="25" extrusionOk="0">
                  <a:moveTo>
                    <a:pt x="13" y="1"/>
                  </a:moveTo>
                  <a:cubicBezTo>
                    <a:pt x="1" y="1"/>
                    <a:pt x="1" y="25"/>
                    <a:pt x="13" y="25"/>
                  </a:cubicBezTo>
                  <a:cubicBezTo>
                    <a:pt x="24" y="25"/>
                    <a:pt x="24"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58"/>
            <p:cNvSpPr/>
            <p:nvPr/>
          </p:nvSpPr>
          <p:spPr>
            <a:xfrm>
              <a:off x="4282075" y="1934925"/>
              <a:ext cx="17275" cy="24700"/>
            </a:xfrm>
            <a:custGeom>
              <a:avLst/>
              <a:gdLst/>
              <a:ahLst/>
              <a:cxnLst/>
              <a:rect l="l" t="t" r="r" b="b"/>
              <a:pathLst>
                <a:path w="691" h="988" extrusionOk="0">
                  <a:moveTo>
                    <a:pt x="160" y="1"/>
                  </a:moveTo>
                  <a:cubicBezTo>
                    <a:pt x="116" y="1"/>
                    <a:pt x="68" y="28"/>
                    <a:pt x="48" y="83"/>
                  </a:cubicBezTo>
                  <a:cubicBezTo>
                    <a:pt x="0" y="261"/>
                    <a:pt x="96" y="452"/>
                    <a:pt x="167" y="618"/>
                  </a:cubicBezTo>
                  <a:cubicBezTo>
                    <a:pt x="238" y="761"/>
                    <a:pt x="334" y="975"/>
                    <a:pt x="524" y="987"/>
                  </a:cubicBezTo>
                  <a:cubicBezTo>
                    <a:pt x="572" y="987"/>
                    <a:pt x="631" y="940"/>
                    <a:pt x="643" y="892"/>
                  </a:cubicBezTo>
                  <a:cubicBezTo>
                    <a:pt x="691" y="725"/>
                    <a:pt x="560" y="594"/>
                    <a:pt x="477" y="464"/>
                  </a:cubicBezTo>
                  <a:cubicBezTo>
                    <a:pt x="428" y="387"/>
                    <a:pt x="392" y="295"/>
                    <a:pt x="349" y="208"/>
                  </a:cubicBezTo>
                  <a:lnTo>
                    <a:pt x="349" y="208"/>
                  </a:lnTo>
                  <a:cubicBezTo>
                    <a:pt x="363" y="211"/>
                    <a:pt x="375" y="213"/>
                    <a:pt x="381" y="213"/>
                  </a:cubicBezTo>
                  <a:cubicBezTo>
                    <a:pt x="383" y="214"/>
                    <a:pt x="385" y="214"/>
                    <a:pt x="387" y="214"/>
                  </a:cubicBezTo>
                  <a:cubicBezTo>
                    <a:pt x="419" y="214"/>
                    <a:pt x="438" y="118"/>
                    <a:pt x="381" y="106"/>
                  </a:cubicBezTo>
                  <a:cubicBezTo>
                    <a:pt x="357" y="106"/>
                    <a:pt x="311" y="101"/>
                    <a:pt x="276" y="82"/>
                  </a:cubicBezTo>
                  <a:lnTo>
                    <a:pt x="276" y="82"/>
                  </a:lnTo>
                  <a:cubicBezTo>
                    <a:pt x="264" y="66"/>
                    <a:pt x="252" y="50"/>
                    <a:pt x="238" y="35"/>
                  </a:cubicBezTo>
                  <a:lnTo>
                    <a:pt x="238" y="47"/>
                  </a:lnTo>
                  <a:cubicBezTo>
                    <a:pt x="223" y="16"/>
                    <a:pt x="193" y="1"/>
                    <a:pt x="1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58"/>
            <p:cNvSpPr/>
            <p:nvPr/>
          </p:nvSpPr>
          <p:spPr>
            <a:xfrm>
              <a:off x="4311650" y="1930150"/>
              <a:ext cx="26350" cy="39225"/>
            </a:xfrm>
            <a:custGeom>
              <a:avLst/>
              <a:gdLst/>
              <a:ahLst/>
              <a:cxnLst/>
              <a:rect l="l" t="t" r="r" b="b"/>
              <a:pathLst>
                <a:path w="1054" h="1569" extrusionOk="0">
                  <a:moveTo>
                    <a:pt x="261" y="1"/>
                  </a:moveTo>
                  <a:cubicBezTo>
                    <a:pt x="132" y="1"/>
                    <a:pt x="1" y="138"/>
                    <a:pt x="91" y="285"/>
                  </a:cubicBezTo>
                  <a:cubicBezTo>
                    <a:pt x="341" y="702"/>
                    <a:pt x="425" y="1381"/>
                    <a:pt x="925" y="1559"/>
                  </a:cubicBezTo>
                  <a:cubicBezTo>
                    <a:pt x="938" y="1566"/>
                    <a:pt x="950" y="1569"/>
                    <a:pt x="962" y="1569"/>
                  </a:cubicBezTo>
                  <a:cubicBezTo>
                    <a:pt x="1015" y="1569"/>
                    <a:pt x="1054" y="1509"/>
                    <a:pt x="1044" y="1440"/>
                  </a:cubicBezTo>
                  <a:cubicBezTo>
                    <a:pt x="960" y="1202"/>
                    <a:pt x="829" y="1000"/>
                    <a:pt x="722" y="774"/>
                  </a:cubicBezTo>
                  <a:cubicBezTo>
                    <a:pt x="627" y="535"/>
                    <a:pt x="544" y="297"/>
                    <a:pt x="413" y="95"/>
                  </a:cubicBezTo>
                  <a:cubicBezTo>
                    <a:pt x="376" y="28"/>
                    <a:pt x="318" y="1"/>
                    <a:pt x="26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58"/>
            <p:cNvSpPr/>
            <p:nvPr/>
          </p:nvSpPr>
          <p:spPr>
            <a:xfrm>
              <a:off x="4358075" y="1931550"/>
              <a:ext cx="21350" cy="25625"/>
            </a:xfrm>
            <a:custGeom>
              <a:avLst/>
              <a:gdLst/>
              <a:ahLst/>
              <a:cxnLst/>
              <a:rect l="l" t="t" r="r" b="b"/>
              <a:pathLst>
                <a:path w="854" h="1025" extrusionOk="0">
                  <a:moveTo>
                    <a:pt x="294" y="0"/>
                  </a:moveTo>
                  <a:cubicBezTo>
                    <a:pt x="147" y="0"/>
                    <a:pt x="0" y="151"/>
                    <a:pt x="104" y="289"/>
                  </a:cubicBezTo>
                  <a:cubicBezTo>
                    <a:pt x="282" y="527"/>
                    <a:pt x="401" y="837"/>
                    <a:pt x="651" y="1015"/>
                  </a:cubicBezTo>
                  <a:cubicBezTo>
                    <a:pt x="664" y="1021"/>
                    <a:pt x="677" y="1024"/>
                    <a:pt x="692" y="1024"/>
                  </a:cubicBezTo>
                  <a:cubicBezTo>
                    <a:pt x="733" y="1024"/>
                    <a:pt x="776" y="1000"/>
                    <a:pt x="794" y="956"/>
                  </a:cubicBezTo>
                  <a:cubicBezTo>
                    <a:pt x="854" y="634"/>
                    <a:pt x="627" y="337"/>
                    <a:pt x="449" y="75"/>
                  </a:cubicBezTo>
                  <a:cubicBezTo>
                    <a:pt x="406" y="22"/>
                    <a:pt x="350" y="0"/>
                    <a:pt x="2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58"/>
            <p:cNvSpPr/>
            <p:nvPr/>
          </p:nvSpPr>
          <p:spPr>
            <a:xfrm>
              <a:off x="4401550" y="1923925"/>
              <a:ext cx="21325" cy="33775"/>
            </a:xfrm>
            <a:custGeom>
              <a:avLst/>
              <a:gdLst/>
              <a:ahLst/>
              <a:cxnLst/>
              <a:rect l="l" t="t" r="r" b="b"/>
              <a:pathLst>
                <a:path w="853" h="1351" extrusionOk="0">
                  <a:moveTo>
                    <a:pt x="159" y="0"/>
                  </a:moveTo>
                  <a:cubicBezTo>
                    <a:pt x="82" y="0"/>
                    <a:pt x="0" y="63"/>
                    <a:pt x="31" y="142"/>
                  </a:cubicBezTo>
                  <a:cubicBezTo>
                    <a:pt x="127" y="380"/>
                    <a:pt x="198" y="618"/>
                    <a:pt x="317" y="844"/>
                  </a:cubicBezTo>
                  <a:cubicBezTo>
                    <a:pt x="401" y="1023"/>
                    <a:pt x="508" y="1296"/>
                    <a:pt x="722" y="1344"/>
                  </a:cubicBezTo>
                  <a:cubicBezTo>
                    <a:pt x="733" y="1348"/>
                    <a:pt x="743" y="1350"/>
                    <a:pt x="754" y="1350"/>
                  </a:cubicBezTo>
                  <a:cubicBezTo>
                    <a:pt x="805" y="1350"/>
                    <a:pt x="853" y="1308"/>
                    <a:pt x="853" y="1249"/>
                  </a:cubicBezTo>
                  <a:cubicBezTo>
                    <a:pt x="853" y="1046"/>
                    <a:pt x="662" y="868"/>
                    <a:pt x="567" y="701"/>
                  </a:cubicBezTo>
                  <a:cubicBezTo>
                    <a:pt x="448" y="487"/>
                    <a:pt x="365" y="261"/>
                    <a:pt x="258" y="58"/>
                  </a:cubicBezTo>
                  <a:cubicBezTo>
                    <a:pt x="237" y="17"/>
                    <a:pt x="199" y="0"/>
                    <a:pt x="1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58"/>
            <p:cNvSpPr/>
            <p:nvPr/>
          </p:nvSpPr>
          <p:spPr>
            <a:xfrm>
              <a:off x="4438600" y="1929000"/>
              <a:ext cx="21425" cy="33975"/>
            </a:xfrm>
            <a:custGeom>
              <a:avLst/>
              <a:gdLst/>
              <a:ahLst/>
              <a:cxnLst/>
              <a:rect l="l" t="t" r="r" b="b"/>
              <a:pathLst>
                <a:path w="857" h="1359" extrusionOk="0">
                  <a:moveTo>
                    <a:pt x="176" y="0"/>
                  </a:moveTo>
                  <a:cubicBezTo>
                    <a:pt x="91" y="0"/>
                    <a:pt x="1" y="95"/>
                    <a:pt x="50" y="200"/>
                  </a:cubicBezTo>
                  <a:cubicBezTo>
                    <a:pt x="240" y="570"/>
                    <a:pt x="359" y="1070"/>
                    <a:pt x="704" y="1343"/>
                  </a:cubicBezTo>
                  <a:cubicBezTo>
                    <a:pt x="718" y="1354"/>
                    <a:pt x="734" y="1359"/>
                    <a:pt x="749" y="1359"/>
                  </a:cubicBezTo>
                  <a:cubicBezTo>
                    <a:pt x="802" y="1359"/>
                    <a:pt x="857" y="1306"/>
                    <a:pt x="847" y="1260"/>
                  </a:cubicBezTo>
                  <a:cubicBezTo>
                    <a:pt x="800" y="831"/>
                    <a:pt x="502" y="427"/>
                    <a:pt x="276" y="69"/>
                  </a:cubicBezTo>
                  <a:cubicBezTo>
                    <a:pt x="253" y="20"/>
                    <a:pt x="215"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58"/>
            <p:cNvSpPr/>
            <p:nvPr/>
          </p:nvSpPr>
          <p:spPr>
            <a:xfrm>
              <a:off x="4471675" y="1929000"/>
              <a:ext cx="17175" cy="45450"/>
            </a:xfrm>
            <a:custGeom>
              <a:avLst/>
              <a:gdLst/>
              <a:ahLst/>
              <a:cxnLst/>
              <a:rect l="l" t="t" r="r" b="b"/>
              <a:pathLst>
                <a:path w="687" h="1818" extrusionOk="0">
                  <a:moveTo>
                    <a:pt x="23" y="0"/>
                  </a:moveTo>
                  <a:cubicBezTo>
                    <a:pt x="13" y="0"/>
                    <a:pt x="1" y="13"/>
                    <a:pt x="1" y="34"/>
                  </a:cubicBezTo>
                  <a:cubicBezTo>
                    <a:pt x="203" y="593"/>
                    <a:pt x="251" y="1272"/>
                    <a:pt x="548" y="1784"/>
                  </a:cubicBezTo>
                  <a:cubicBezTo>
                    <a:pt x="558" y="1807"/>
                    <a:pt x="581" y="1818"/>
                    <a:pt x="606" y="1818"/>
                  </a:cubicBezTo>
                  <a:cubicBezTo>
                    <a:pt x="645" y="1818"/>
                    <a:pt x="687" y="1792"/>
                    <a:pt x="679" y="1748"/>
                  </a:cubicBezTo>
                  <a:cubicBezTo>
                    <a:pt x="667" y="1153"/>
                    <a:pt x="358" y="510"/>
                    <a:pt x="36" y="22"/>
                  </a:cubicBezTo>
                  <a:cubicBezTo>
                    <a:pt x="36" y="7"/>
                    <a:pt x="30" y="0"/>
                    <a:pt x="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58"/>
            <p:cNvSpPr/>
            <p:nvPr/>
          </p:nvSpPr>
          <p:spPr>
            <a:xfrm>
              <a:off x="4492500" y="1928200"/>
              <a:ext cx="32050" cy="73200"/>
            </a:xfrm>
            <a:custGeom>
              <a:avLst/>
              <a:gdLst/>
              <a:ahLst/>
              <a:cxnLst/>
              <a:rect l="l" t="t" r="r" b="b"/>
              <a:pathLst>
                <a:path w="1282" h="2928" extrusionOk="0">
                  <a:moveTo>
                    <a:pt x="169" y="0"/>
                  </a:moveTo>
                  <a:cubicBezTo>
                    <a:pt x="84" y="0"/>
                    <a:pt x="1" y="111"/>
                    <a:pt x="84" y="185"/>
                  </a:cubicBezTo>
                  <a:cubicBezTo>
                    <a:pt x="846" y="863"/>
                    <a:pt x="513" y="2114"/>
                    <a:pt x="1108" y="2888"/>
                  </a:cubicBezTo>
                  <a:cubicBezTo>
                    <a:pt x="1129" y="2913"/>
                    <a:pt x="1164" y="2928"/>
                    <a:pt x="1197" y="2928"/>
                  </a:cubicBezTo>
                  <a:cubicBezTo>
                    <a:pt x="1242" y="2928"/>
                    <a:pt x="1282" y="2901"/>
                    <a:pt x="1275" y="2840"/>
                  </a:cubicBezTo>
                  <a:cubicBezTo>
                    <a:pt x="1215" y="2328"/>
                    <a:pt x="1049" y="1768"/>
                    <a:pt x="894" y="1268"/>
                  </a:cubicBezTo>
                  <a:cubicBezTo>
                    <a:pt x="751" y="840"/>
                    <a:pt x="573" y="340"/>
                    <a:pt x="239" y="30"/>
                  </a:cubicBezTo>
                  <a:cubicBezTo>
                    <a:pt x="218" y="9"/>
                    <a:pt x="194" y="0"/>
                    <a:pt x="1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58"/>
            <p:cNvSpPr/>
            <p:nvPr/>
          </p:nvSpPr>
          <p:spPr>
            <a:xfrm>
              <a:off x="4519725" y="1920525"/>
              <a:ext cx="19850" cy="52875"/>
            </a:xfrm>
            <a:custGeom>
              <a:avLst/>
              <a:gdLst/>
              <a:ahLst/>
              <a:cxnLst/>
              <a:rect l="l" t="t" r="r" b="b"/>
              <a:pathLst>
                <a:path w="794" h="2115" extrusionOk="0">
                  <a:moveTo>
                    <a:pt x="40" y="1"/>
                  </a:moveTo>
                  <a:cubicBezTo>
                    <a:pt x="19" y="1"/>
                    <a:pt x="0" y="18"/>
                    <a:pt x="7" y="39"/>
                  </a:cubicBezTo>
                  <a:cubicBezTo>
                    <a:pt x="115" y="397"/>
                    <a:pt x="222" y="766"/>
                    <a:pt x="317" y="1135"/>
                  </a:cubicBezTo>
                  <a:cubicBezTo>
                    <a:pt x="412" y="1456"/>
                    <a:pt x="496" y="1825"/>
                    <a:pt x="710" y="2099"/>
                  </a:cubicBezTo>
                  <a:cubicBezTo>
                    <a:pt x="719" y="2108"/>
                    <a:pt x="734" y="2114"/>
                    <a:pt x="748" y="2114"/>
                  </a:cubicBezTo>
                  <a:cubicBezTo>
                    <a:pt x="771" y="2114"/>
                    <a:pt x="793" y="2100"/>
                    <a:pt x="793" y="2063"/>
                  </a:cubicBezTo>
                  <a:cubicBezTo>
                    <a:pt x="769" y="1730"/>
                    <a:pt x="603" y="1397"/>
                    <a:pt x="484" y="1087"/>
                  </a:cubicBezTo>
                  <a:cubicBezTo>
                    <a:pt x="353" y="730"/>
                    <a:pt x="210" y="373"/>
                    <a:pt x="79" y="27"/>
                  </a:cubicBezTo>
                  <a:cubicBezTo>
                    <a:pt x="69" y="8"/>
                    <a:pt x="5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58"/>
            <p:cNvSpPr/>
            <p:nvPr/>
          </p:nvSpPr>
          <p:spPr>
            <a:xfrm>
              <a:off x="4542375" y="1983850"/>
              <a:ext cx="20325" cy="42725"/>
            </a:xfrm>
            <a:custGeom>
              <a:avLst/>
              <a:gdLst/>
              <a:ahLst/>
              <a:cxnLst/>
              <a:rect l="l" t="t" r="r" b="b"/>
              <a:pathLst>
                <a:path w="813" h="1709" extrusionOk="0">
                  <a:moveTo>
                    <a:pt x="80" y="1"/>
                  </a:moveTo>
                  <a:cubicBezTo>
                    <a:pt x="38" y="1"/>
                    <a:pt x="1" y="28"/>
                    <a:pt x="6" y="90"/>
                  </a:cubicBezTo>
                  <a:cubicBezTo>
                    <a:pt x="42" y="364"/>
                    <a:pt x="125" y="638"/>
                    <a:pt x="268" y="900"/>
                  </a:cubicBezTo>
                  <a:cubicBezTo>
                    <a:pt x="387" y="1150"/>
                    <a:pt x="518" y="1483"/>
                    <a:pt x="697" y="1697"/>
                  </a:cubicBezTo>
                  <a:cubicBezTo>
                    <a:pt x="704" y="1705"/>
                    <a:pt x="719" y="1709"/>
                    <a:pt x="735" y="1709"/>
                  </a:cubicBezTo>
                  <a:cubicBezTo>
                    <a:pt x="770" y="1709"/>
                    <a:pt x="812" y="1690"/>
                    <a:pt x="804" y="1650"/>
                  </a:cubicBezTo>
                  <a:cubicBezTo>
                    <a:pt x="768" y="1424"/>
                    <a:pt x="637" y="1233"/>
                    <a:pt x="530" y="1031"/>
                  </a:cubicBezTo>
                  <a:cubicBezTo>
                    <a:pt x="363" y="733"/>
                    <a:pt x="233" y="423"/>
                    <a:pt x="185" y="90"/>
                  </a:cubicBezTo>
                  <a:cubicBezTo>
                    <a:pt x="179" y="34"/>
                    <a:pt x="126"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58"/>
            <p:cNvSpPr/>
            <p:nvPr/>
          </p:nvSpPr>
          <p:spPr>
            <a:xfrm>
              <a:off x="4551825" y="1937075"/>
              <a:ext cx="37950" cy="78825"/>
            </a:xfrm>
            <a:custGeom>
              <a:avLst/>
              <a:gdLst/>
              <a:ahLst/>
              <a:cxnLst/>
              <a:rect l="l" t="t" r="r" b="b"/>
              <a:pathLst>
                <a:path w="1518" h="3153" extrusionOk="0">
                  <a:moveTo>
                    <a:pt x="99" y="1"/>
                  </a:moveTo>
                  <a:cubicBezTo>
                    <a:pt x="47" y="1"/>
                    <a:pt x="0" y="50"/>
                    <a:pt x="33" y="116"/>
                  </a:cubicBezTo>
                  <a:cubicBezTo>
                    <a:pt x="509" y="1080"/>
                    <a:pt x="712" y="2282"/>
                    <a:pt x="1402" y="3128"/>
                  </a:cubicBezTo>
                  <a:cubicBezTo>
                    <a:pt x="1416" y="3145"/>
                    <a:pt x="1432" y="3153"/>
                    <a:pt x="1448" y="3153"/>
                  </a:cubicBezTo>
                  <a:cubicBezTo>
                    <a:pt x="1485" y="3153"/>
                    <a:pt x="1518" y="3110"/>
                    <a:pt x="1509" y="3068"/>
                  </a:cubicBezTo>
                  <a:cubicBezTo>
                    <a:pt x="1271" y="2044"/>
                    <a:pt x="747" y="925"/>
                    <a:pt x="164" y="32"/>
                  </a:cubicBezTo>
                  <a:cubicBezTo>
                    <a:pt x="146" y="10"/>
                    <a:pt x="122"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58"/>
            <p:cNvSpPr/>
            <p:nvPr/>
          </p:nvSpPr>
          <p:spPr>
            <a:xfrm>
              <a:off x="4576450" y="1937225"/>
              <a:ext cx="50075" cy="93800"/>
            </a:xfrm>
            <a:custGeom>
              <a:avLst/>
              <a:gdLst/>
              <a:ahLst/>
              <a:cxnLst/>
              <a:rect l="l" t="t" r="r" b="b"/>
              <a:pathLst>
                <a:path w="2003" h="3752" extrusionOk="0">
                  <a:moveTo>
                    <a:pt x="25" y="1"/>
                  </a:moveTo>
                  <a:cubicBezTo>
                    <a:pt x="13" y="1"/>
                    <a:pt x="1" y="7"/>
                    <a:pt x="1" y="14"/>
                  </a:cubicBezTo>
                  <a:cubicBezTo>
                    <a:pt x="227" y="681"/>
                    <a:pt x="489" y="1300"/>
                    <a:pt x="822" y="1919"/>
                  </a:cubicBezTo>
                  <a:cubicBezTo>
                    <a:pt x="1132" y="2515"/>
                    <a:pt x="1406" y="3217"/>
                    <a:pt x="1846" y="3717"/>
                  </a:cubicBezTo>
                  <a:cubicBezTo>
                    <a:pt x="1864" y="3742"/>
                    <a:pt x="1886" y="3752"/>
                    <a:pt x="1907" y="3752"/>
                  </a:cubicBezTo>
                  <a:cubicBezTo>
                    <a:pt x="1957" y="3752"/>
                    <a:pt x="2002" y="3696"/>
                    <a:pt x="1977" y="3646"/>
                  </a:cubicBezTo>
                  <a:cubicBezTo>
                    <a:pt x="1834" y="3038"/>
                    <a:pt x="1406" y="2467"/>
                    <a:pt x="1084" y="1919"/>
                  </a:cubicBezTo>
                  <a:cubicBezTo>
                    <a:pt x="727" y="1300"/>
                    <a:pt x="358" y="657"/>
                    <a:pt x="48" y="14"/>
                  </a:cubicBezTo>
                  <a:cubicBezTo>
                    <a:pt x="43" y="4"/>
                    <a:pt x="34"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58"/>
            <p:cNvSpPr/>
            <p:nvPr/>
          </p:nvSpPr>
          <p:spPr>
            <a:xfrm>
              <a:off x="4594600" y="1931225"/>
              <a:ext cx="42475" cy="89750"/>
            </a:xfrm>
            <a:custGeom>
              <a:avLst/>
              <a:gdLst/>
              <a:ahLst/>
              <a:cxnLst/>
              <a:rect l="l" t="t" r="r" b="b"/>
              <a:pathLst>
                <a:path w="1699" h="3590" extrusionOk="0">
                  <a:moveTo>
                    <a:pt x="125" y="0"/>
                  </a:moveTo>
                  <a:cubicBezTo>
                    <a:pt x="62" y="0"/>
                    <a:pt x="0" y="89"/>
                    <a:pt x="49" y="147"/>
                  </a:cubicBezTo>
                  <a:cubicBezTo>
                    <a:pt x="477" y="707"/>
                    <a:pt x="715" y="1397"/>
                    <a:pt x="941" y="2040"/>
                  </a:cubicBezTo>
                  <a:cubicBezTo>
                    <a:pt x="1120" y="2540"/>
                    <a:pt x="1215" y="3124"/>
                    <a:pt x="1549" y="3552"/>
                  </a:cubicBezTo>
                  <a:cubicBezTo>
                    <a:pt x="1569" y="3577"/>
                    <a:pt x="1599" y="3590"/>
                    <a:pt x="1626" y="3590"/>
                  </a:cubicBezTo>
                  <a:cubicBezTo>
                    <a:pt x="1665" y="3590"/>
                    <a:pt x="1699" y="3565"/>
                    <a:pt x="1692" y="3517"/>
                  </a:cubicBezTo>
                  <a:cubicBezTo>
                    <a:pt x="1644" y="2862"/>
                    <a:pt x="1334" y="2195"/>
                    <a:pt x="1072" y="1576"/>
                  </a:cubicBezTo>
                  <a:cubicBezTo>
                    <a:pt x="858" y="1016"/>
                    <a:pt x="584" y="457"/>
                    <a:pt x="168" y="16"/>
                  </a:cubicBezTo>
                  <a:cubicBezTo>
                    <a:pt x="154" y="5"/>
                    <a:pt x="139"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58"/>
            <p:cNvSpPr/>
            <p:nvPr/>
          </p:nvSpPr>
          <p:spPr>
            <a:xfrm>
              <a:off x="4624350" y="1942900"/>
              <a:ext cx="39350" cy="88650"/>
            </a:xfrm>
            <a:custGeom>
              <a:avLst/>
              <a:gdLst/>
              <a:ahLst/>
              <a:cxnLst/>
              <a:rect l="l" t="t" r="r" b="b"/>
              <a:pathLst>
                <a:path w="1574" h="3546" extrusionOk="0">
                  <a:moveTo>
                    <a:pt x="152" y="0"/>
                  </a:moveTo>
                  <a:cubicBezTo>
                    <a:pt x="72" y="0"/>
                    <a:pt x="0" y="107"/>
                    <a:pt x="85" y="192"/>
                  </a:cubicBezTo>
                  <a:cubicBezTo>
                    <a:pt x="573" y="680"/>
                    <a:pt x="752" y="1407"/>
                    <a:pt x="894" y="2061"/>
                  </a:cubicBezTo>
                  <a:cubicBezTo>
                    <a:pt x="1014" y="2526"/>
                    <a:pt x="1061" y="3133"/>
                    <a:pt x="1359" y="3514"/>
                  </a:cubicBezTo>
                  <a:cubicBezTo>
                    <a:pt x="1377" y="3536"/>
                    <a:pt x="1401" y="3545"/>
                    <a:pt x="1425" y="3545"/>
                  </a:cubicBezTo>
                  <a:cubicBezTo>
                    <a:pt x="1480" y="3545"/>
                    <a:pt x="1537" y="3497"/>
                    <a:pt x="1537" y="3431"/>
                  </a:cubicBezTo>
                  <a:cubicBezTo>
                    <a:pt x="1573" y="2835"/>
                    <a:pt x="1252" y="2097"/>
                    <a:pt x="1061" y="1549"/>
                  </a:cubicBezTo>
                  <a:cubicBezTo>
                    <a:pt x="883" y="990"/>
                    <a:pt x="656" y="430"/>
                    <a:pt x="216" y="25"/>
                  </a:cubicBezTo>
                  <a:cubicBezTo>
                    <a:pt x="196" y="8"/>
                    <a:pt x="174" y="0"/>
                    <a:pt x="1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58"/>
            <p:cNvSpPr/>
            <p:nvPr/>
          </p:nvSpPr>
          <p:spPr>
            <a:xfrm>
              <a:off x="4637825" y="1942250"/>
              <a:ext cx="29725" cy="50775"/>
            </a:xfrm>
            <a:custGeom>
              <a:avLst/>
              <a:gdLst/>
              <a:ahLst/>
              <a:cxnLst/>
              <a:rect l="l" t="t" r="r" b="b"/>
              <a:pathLst>
                <a:path w="1189" h="2031" extrusionOk="0">
                  <a:moveTo>
                    <a:pt x="220" y="1"/>
                  </a:moveTo>
                  <a:cubicBezTo>
                    <a:pt x="102" y="1"/>
                    <a:pt x="0" y="135"/>
                    <a:pt x="105" y="230"/>
                  </a:cubicBezTo>
                  <a:cubicBezTo>
                    <a:pt x="403" y="480"/>
                    <a:pt x="522" y="873"/>
                    <a:pt x="629" y="1230"/>
                  </a:cubicBezTo>
                  <a:cubicBezTo>
                    <a:pt x="701" y="1480"/>
                    <a:pt x="736" y="1885"/>
                    <a:pt x="975" y="2016"/>
                  </a:cubicBezTo>
                  <a:cubicBezTo>
                    <a:pt x="985" y="2026"/>
                    <a:pt x="997" y="2030"/>
                    <a:pt x="1009" y="2030"/>
                  </a:cubicBezTo>
                  <a:cubicBezTo>
                    <a:pt x="1041" y="2030"/>
                    <a:pt x="1077" y="2002"/>
                    <a:pt x="1094" y="1968"/>
                  </a:cubicBezTo>
                  <a:cubicBezTo>
                    <a:pt x="1189" y="1671"/>
                    <a:pt x="927" y="1171"/>
                    <a:pt x="832" y="897"/>
                  </a:cubicBezTo>
                  <a:cubicBezTo>
                    <a:pt x="713" y="575"/>
                    <a:pt x="582" y="242"/>
                    <a:pt x="308" y="28"/>
                  </a:cubicBezTo>
                  <a:cubicBezTo>
                    <a:pt x="280" y="9"/>
                    <a:pt x="249" y="1"/>
                    <a:pt x="2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58"/>
            <p:cNvSpPr/>
            <p:nvPr/>
          </p:nvSpPr>
          <p:spPr>
            <a:xfrm>
              <a:off x="4623900" y="1932400"/>
              <a:ext cx="10925" cy="19850"/>
            </a:xfrm>
            <a:custGeom>
              <a:avLst/>
              <a:gdLst/>
              <a:ahLst/>
              <a:cxnLst/>
              <a:rect l="l" t="t" r="r" b="b"/>
              <a:pathLst>
                <a:path w="437" h="794" extrusionOk="0">
                  <a:moveTo>
                    <a:pt x="117" y="0"/>
                  </a:moveTo>
                  <a:cubicBezTo>
                    <a:pt x="62" y="0"/>
                    <a:pt x="0" y="57"/>
                    <a:pt x="8" y="136"/>
                  </a:cubicBezTo>
                  <a:cubicBezTo>
                    <a:pt x="43" y="255"/>
                    <a:pt x="67" y="386"/>
                    <a:pt x="115" y="505"/>
                  </a:cubicBezTo>
                  <a:cubicBezTo>
                    <a:pt x="162" y="624"/>
                    <a:pt x="186" y="731"/>
                    <a:pt x="305" y="791"/>
                  </a:cubicBezTo>
                  <a:cubicBezTo>
                    <a:pt x="312" y="792"/>
                    <a:pt x="318" y="793"/>
                    <a:pt x="324" y="793"/>
                  </a:cubicBezTo>
                  <a:cubicBezTo>
                    <a:pt x="362" y="793"/>
                    <a:pt x="392" y="762"/>
                    <a:pt x="412" y="731"/>
                  </a:cubicBezTo>
                  <a:cubicBezTo>
                    <a:pt x="436" y="612"/>
                    <a:pt x="365" y="517"/>
                    <a:pt x="317" y="410"/>
                  </a:cubicBezTo>
                  <a:cubicBezTo>
                    <a:pt x="281" y="314"/>
                    <a:pt x="234" y="195"/>
                    <a:pt x="198" y="88"/>
                  </a:cubicBezTo>
                  <a:cubicBezTo>
                    <a:pt x="189" y="26"/>
                    <a:pt x="154" y="0"/>
                    <a:pt x="1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58"/>
            <p:cNvSpPr/>
            <p:nvPr/>
          </p:nvSpPr>
          <p:spPr>
            <a:xfrm>
              <a:off x="3817775" y="2028725"/>
              <a:ext cx="5925" cy="10750"/>
            </a:xfrm>
            <a:custGeom>
              <a:avLst/>
              <a:gdLst/>
              <a:ahLst/>
              <a:cxnLst/>
              <a:rect l="l" t="t" r="r" b="b"/>
              <a:pathLst>
                <a:path w="237" h="430" extrusionOk="0">
                  <a:moveTo>
                    <a:pt x="72" y="0"/>
                  </a:moveTo>
                  <a:cubicBezTo>
                    <a:pt x="38" y="0"/>
                    <a:pt x="0" y="29"/>
                    <a:pt x="22" y="81"/>
                  </a:cubicBezTo>
                  <a:cubicBezTo>
                    <a:pt x="34" y="129"/>
                    <a:pt x="34" y="176"/>
                    <a:pt x="46" y="236"/>
                  </a:cubicBezTo>
                  <a:cubicBezTo>
                    <a:pt x="58" y="295"/>
                    <a:pt x="82" y="355"/>
                    <a:pt x="106" y="402"/>
                  </a:cubicBezTo>
                  <a:cubicBezTo>
                    <a:pt x="112" y="420"/>
                    <a:pt x="127" y="429"/>
                    <a:pt x="141" y="429"/>
                  </a:cubicBezTo>
                  <a:cubicBezTo>
                    <a:pt x="156" y="429"/>
                    <a:pt x="171" y="420"/>
                    <a:pt x="177" y="402"/>
                  </a:cubicBezTo>
                  <a:cubicBezTo>
                    <a:pt x="237" y="271"/>
                    <a:pt x="201" y="140"/>
                    <a:pt x="118" y="33"/>
                  </a:cubicBezTo>
                  <a:cubicBezTo>
                    <a:pt x="113" y="11"/>
                    <a:pt x="9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58"/>
            <p:cNvSpPr/>
            <p:nvPr/>
          </p:nvSpPr>
          <p:spPr>
            <a:xfrm>
              <a:off x="3823075" y="2032600"/>
              <a:ext cx="5975" cy="25400"/>
            </a:xfrm>
            <a:custGeom>
              <a:avLst/>
              <a:gdLst/>
              <a:ahLst/>
              <a:cxnLst/>
              <a:rect l="l" t="t" r="r" b="b"/>
              <a:pathLst>
                <a:path w="239" h="1016" extrusionOk="0">
                  <a:moveTo>
                    <a:pt x="43" y="0"/>
                  </a:moveTo>
                  <a:cubicBezTo>
                    <a:pt x="34" y="0"/>
                    <a:pt x="25" y="3"/>
                    <a:pt x="25" y="9"/>
                  </a:cubicBezTo>
                  <a:cubicBezTo>
                    <a:pt x="1" y="343"/>
                    <a:pt x="1" y="664"/>
                    <a:pt x="84" y="998"/>
                  </a:cubicBezTo>
                  <a:cubicBezTo>
                    <a:pt x="96" y="1009"/>
                    <a:pt x="111" y="1015"/>
                    <a:pt x="123" y="1015"/>
                  </a:cubicBezTo>
                  <a:cubicBezTo>
                    <a:pt x="135" y="1015"/>
                    <a:pt x="144" y="1009"/>
                    <a:pt x="144" y="998"/>
                  </a:cubicBezTo>
                  <a:cubicBezTo>
                    <a:pt x="239" y="652"/>
                    <a:pt x="168" y="343"/>
                    <a:pt x="60" y="9"/>
                  </a:cubicBezTo>
                  <a:cubicBezTo>
                    <a:pt x="60" y="3"/>
                    <a:pt x="51"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58"/>
            <p:cNvSpPr/>
            <p:nvPr/>
          </p:nvSpPr>
          <p:spPr>
            <a:xfrm>
              <a:off x="3829050" y="2038250"/>
              <a:ext cx="5675" cy="24200"/>
            </a:xfrm>
            <a:custGeom>
              <a:avLst/>
              <a:gdLst/>
              <a:ahLst/>
              <a:cxnLst/>
              <a:rect l="l" t="t" r="r" b="b"/>
              <a:pathLst>
                <a:path w="227" h="968" extrusionOk="0">
                  <a:moveTo>
                    <a:pt x="63" y="1"/>
                  </a:moveTo>
                  <a:cubicBezTo>
                    <a:pt x="57" y="1"/>
                    <a:pt x="54" y="4"/>
                    <a:pt x="60" y="10"/>
                  </a:cubicBezTo>
                  <a:cubicBezTo>
                    <a:pt x="71" y="307"/>
                    <a:pt x="0" y="664"/>
                    <a:pt x="71" y="950"/>
                  </a:cubicBezTo>
                  <a:cubicBezTo>
                    <a:pt x="77" y="962"/>
                    <a:pt x="89" y="968"/>
                    <a:pt x="101" y="968"/>
                  </a:cubicBezTo>
                  <a:cubicBezTo>
                    <a:pt x="113" y="968"/>
                    <a:pt x="125" y="962"/>
                    <a:pt x="131" y="950"/>
                  </a:cubicBezTo>
                  <a:cubicBezTo>
                    <a:pt x="226" y="652"/>
                    <a:pt x="131" y="295"/>
                    <a:pt x="83" y="10"/>
                  </a:cubicBezTo>
                  <a:cubicBezTo>
                    <a:pt x="77" y="4"/>
                    <a:pt x="68" y="1"/>
                    <a:pt x="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58"/>
            <p:cNvSpPr/>
            <p:nvPr/>
          </p:nvSpPr>
          <p:spPr>
            <a:xfrm>
              <a:off x="3836475" y="2041925"/>
              <a:ext cx="5975" cy="30700"/>
            </a:xfrm>
            <a:custGeom>
              <a:avLst/>
              <a:gdLst/>
              <a:ahLst/>
              <a:cxnLst/>
              <a:rect l="l" t="t" r="r" b="b"/>
              <a:pathLst>
                <a:path w="239" h="1228" extrusionOk="0">
                  <a:moveTo>
                    <a:pt x="87" y="1"/>
                  </a:moveTo>
                  <a:cubicBezTo>
                    <a:pt x="68" y="1"/>
                    <a:pt x="48" y="16"/>
                    <a:pt x="48" y="41"/>
                  </a:cubicBezTo>
                  <a:cubicBezTo>
                    <a:pt x="60" y="410"/>
                    <a:pt x="1" y="827"/>
                    <a:pt x="120" y="1196"/>
                  </a:cubicBezTo>
                  <a:cubicBezTo>
                    <a:pt x="126" y="1215"/>
                    <a:pt x="146" y="1227"/>
                    <a:pt x="163" y="1227"/>
                  </a:cubicBezTo>
                  <a:cubicBezTo>
                    <a:pt x="178" y="1227"/>
                    <a:pt x="191" y="1218"/>
                    <a:pt x="191" y="1196"/>
                  </a:cubicBezTo>
                  <a:cubicBezTo>
                    <a:pt x="239" y="815"/>
                    <a:pt x="167" y="410"/>
                    <a:pt x="120" y="41"/>
                  </a:cubicBezTo>
                  <a:cubicBezTo>
                    <a:pt x="120" y="13"/>
                    <a:pt x="104"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58"/>
            <p:cNvSpPr/>
            <p:nvPr/>
          </p:nvSpPr>
          <p:spPr>
            <a:xfrm>
              <a:off x="3845225" y="2053800"/>
              <a:ext cx="4975" cy="17600"/>
            </a:xfrm>
            <a:custGeom>
              <a:avLst/>
              <a:gdLst/>
              <a:ahLst/>
              <a:cxnLst/>
              <a:rect l="l" t="t" r="r" b="b"/>
              <a:pathLst>
                <a:path w="199" h="704" extrusionOk="0">
                  <a:moveTo>
                    <a:pt x="77" y="1"/>
                  </a:moveTo>
                  <a:cubicBezTo>
                    <a:pt x="41" y="1"/>
                    <a:pt x="1" y="32"/>
                    <a:pt x="8" y="90"/>
                  </a:cubicBezTo>
                  <a:cubicBezTo>
                    <a:pt x="32" y="280"/>
                    <a:pt x="20" y="507"/>
                    <a:pt x="67" y="685"/>
                  </a:cubicBezTo>
                  <a:cubicBezTo>
                    <a:pt x="73" y="697"/>
                    <a:pt x="88" y="703"/>
                    <a:pt x="103" y="703"/>
                  </a:cubicBezTo>
                  <a:cubicBezTo>
                    <a:pt x="118" y="703"/>
                    <a:pt x="133" y="697"/>
                    <a:pt x="139" y="685"/>
                  </a:cubicBezTo>
                  <a:cubicBezTo>
                    <a:pt x="198" y="483"/>
                    <a:pt x="151" y="245"/>
                    <a:pt x="127" y="42"/>
                  </a:cubicBezTo>
                  <a:cubicBezTo>
                    <a:pt x="122" y="14"/>
                    <a:pt x="101"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58"/>
            <p:cNvSpPr/>
            <p:nvPr/>
          </p:nvSpPr>
          <p:spPr>
            <a:xfrm>
              <a:off x="3851475" y="2063925"/>
              <a:ext cx="6150" cy="20425"/>
            </a:xfrm>
            <a:custGeom>
              <a:avLst/>
              <a:gdLst/>
              <a:ahLst/>
              <a:cxnLst/>
              <a:rect l="l" t="t" r="r" b="b"/>
              <a:pathLst>
                <a:path w="246" h="817" extrusionOk="0">
                  <a:moveTo>
                    <a:pt x="66" y="1"/>
                  </a:moveTo>
                  <a:cubicBezTo>
                    <a:pt x="34" y="1"/>
                    <a:pt x="1" y="19"/>
                    <a:pt x="8" y="54"/>
                  </a:cubicBezTo>
                  <a:cubicBezTo>
                    <a:pt x="44" y="292"/>
                    <a:pt x="20" y="554"/>
                    <a:pt x="79" y="780"/>
                  </a:cubicBezTo>
                  <a:cubicBezTo>
                    <a:pt x="91" y="804"/>
                    <a:pt x="112" y="816"/>
                    <a:pt x="131" y="816"/>
                  </a:cubicBezTo>
                  <a:cubicBezTo>
                    <a:pt x="151" y="816"/>
                    <a:pt x="169" y="804"/>
                    <a:pt x="175" y="780"/>
                  </a:cubicBezTo>
                  <a:cubicBezTo>
                    <a:pt x="246" y="542"/>
                    <a:pt x="163" y="280"/>
                    <a:pt x="115" y="30"/>
                  </a:cubicBezTo>
                  <a:cubicBezTo>
                    <a:pt x="110" y="10"/>
                    <a:pt x="89"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58"/>
            <p:cNvSpPr/>
            <p:nvPr/>
          </p:nvSpPr>
          <p:spPr>
            <a:xfrm>
              <a:off x="3855525" y="2070075"/>
              <a:ext cx="7475" cy="27450"/>
            </a:xfrm>
            <a:custGeom>
              <a:avLst/>
              <a:gdLst/>
              <a:ahLst/>
              <a:cxnLst/>
              <a:rect l="l" t="t" r="r" b="b"/>
              <a:pathLst>
                <a:path w="299" h="1098" extrusionOk="0">
                  <a:moveTo>
                    <a:pt x="85" y="1"/>
                  </a:moveTo>
                  <a:cubicBezTo>
                    <a:pt x="60" y="1"/>
                    <a:pt x="24" y="26"/>
                    <a:pt x="24" y="70"/>
                  </a:cubicBezTo>
                  <a:cubicBezTo>
                    <a:pt x="84" y="403"/>
                    <a:pt x="1" y="832"/>
                    <a:pt x="215" y="1082"/>
                  </a:cubicBezTo>
                  <a:cubicBezTo>
                    <a:pt x="226" y="1093"/>
                    <a:pt x="238" y="1097"/>
                    <a:pt x="249" y="1097"/>
                  </a:cubicBezTo>
                  <a:cubicBezTo>
                    <a:pt x="275" y="1097"/>
                    <a:pt x="298" y="1075"/>
                    <a:pt x="298" y="1058"/>
                  </a:cubicBezTo>
                  <a:cubicBezTo>
                    <a:pt x="275" y="892"/>
                    <a:pt x="239" y="725"/>
                    <a:pt x="203" y="570"/>
                  </a:cubicBezTo>
                  <a:cubicBezTo>
                    <a:pt x="167" y="391"/>
                    <a:pt x="155" y="213"/>
                    <a:pt x="108" y="34"/>
                  </a:cubicBezTo>
                  <a:cubicBezTo>
                    <a:pt x="112" y="11"/>
                    <a:pt x="101"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58"/>
            <p:cNvSpPr/>
            <p:nvPr/>
          </p:nvSpPr>
          <p:spPr>
            <a:xfrm>
              <a:off x="3864150" y="2086525"/>
              <a:ext cx="13975" cy="23275"/>
            </a:xfrm>
            <a:custGeom>
              <a:avLst/>
              <a:gdLst/>
              <a:ahLst/>
              <a:cxnLst/>
              <a:rect l="l" t="t" r="r" b="b"/>
              <a:pathLst>
                <a:path w="559" h="931" extrusionOk="0">
                  <a:moveTo>
                    <a:pt x="91" y="1"/>
                  </a:moveTo>
                  <a:cubicBezTo>
                    <a:pt x="43" y="1"/>
                    <a:pt x="0" y="58"/>
                    <a:pt x="25" y="114"/>
                  </a:cubicBezTo>
                  <a:cubicBezTo>
                    <a:pt x="144" y="388"/>
                    <a:pt x="168" y="757"/>
                    <a:pt x="453" y="924"/>
                  </a:cubicBezTo>
                  <a:cubicBezTo>
                    <a:pt x="464" y="928"/>
                    <a:pt x="474" y="930"/>
                    <a:pt x="484" y="930"/>
                  </a:cubicBezTo>
                  <a:cubicBezTo>
                    <a:pt x="528" y="930"/>
                    <a:pt x="558" y="890"/>
                    <a:pt x="549" y="841"/>
                  </a:cubicBezTo>
                  <a:cubicBezTo>
                    <a:pt x="501" y="567"/>
                    <a:pt x="311" y="281"/>
                    <a:pt x="156" y="43"/>
                  </a:cubicBezTo>
                  <a:cubicBezTo>
                    <a:pt x="137" y="13"/>
                    <a:pt x="113" y="1"/>
                    <a:pt x="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58"/>
            <p:cNvSpPr/>
            <p:nvPr/>
          </p:nvSpPr>
          <p:spPr>
            <a:xfrm>
              <a:off x="3879000" y="2093350"/>
              <a:ext cx="10200" cy="17250"/>
            </a:xfrm>
            <a:custGeom>
              <a:avLst/>
              <a:gdLst/>
              <a:ahLst/>
              <a:cxnLst/>
              <a:rect l="l" t="t" r="r" b="b"/>
              <a:pathLst>
                <a:path w="408" h="690" extrusionOk="0">
                  <a:moveTo>
                    <a:pt x="71" y="1"/>
                  </a:moveTo>
                  <a:cubicBezTo>
                    <a:pt x="36" y="1"/>
                    <a:pt x="1" y="37"/>
                    <a:pt x="26" y="80"/>
                  </a:cubicBezTo>
                  <a:cubicBezTo>
                    <a:pt x="86" y="187"/>
                    <a:pt x="109" y="306"/>
                    <a:pt x="157" y="425"/>
                  </a:cubicBezTo>
                  <a:cubicBezTo>
                    <a:pt x="193" y="508"/>
                    <a:pt x="205" y="627"/>
                    <a:pt x="288" y="675"/>
                  </a:cubicBezTo>
                  <a:cubicBezTo>
                    <a:pt x="298" y="685"/>
                    <a:pt x="309" y="689"/>
                    <a:pt x="320" y="689"/>
                  </a:cubicBezTo>
                  <a:cubicBezTo>
                    <a:pt x="348" y="689"/>
                    <a:pt x="375" y="661"/>
                    <a:pt x="383" y="627"/>
                  </a:cubicBezTo>
                  <a:cubicBezTo>
                    <a:pt x="407" y="532"/>
                    <a:pt x="348" y="425"/>
                    <a:pt x="312" y="330"/>
                  </a:cubicBezTo>
                  <a:cubicBezTo>
                    <a:pt x="252" y="234"/>
                    <a:pt x="193" y="127"/>
                    <a:pt x="109" y="20"/>
                  </a:cubicBezTo>
                  <a:cubicBezTo>
                    <a:pt x="99" y="6"/>
                    <a:pt x="85" y="1"/>
                    <a:pt x="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58"/>
            <p:cNvSpPr/>
            <p:nvPr/>
          </p:nvSpPr>
          <p:spPr>
            <a:xfrm>
              <a:off x="3890050" y="2101275"/>
              <a:ext cx="2700" cy="4325"/>
            </a:xfrm>
            <a:custGeom>
              <a:avLst/>
              <a:gdLst/>
              <a:ahLst/>
              <a:cxnLst/>
              <a:rect l="l" t="t" r="r" b="b"/>
              <a:pathLst>
                <a:path w="108" h="173" extrusionOk="0">
                  <a:moveTo>
                    <a:pt x="48" y="1"/>
                  </a:moveTo>
                  <a:cubicBezTo>
                    <a:pt x="25" y="1"/>
                    <a:pt x="1" y="13"/>
                    <a:pt x="13" y="36"/>
                  </a:cubicBezTo>
                  <a:cubicBezTo>
                    <a:pt x="48" y="72"/>
                    <a:pt x="60" y="132"/>
                    <a:pt x="84" y="167"/>
                  </a:cubicBezTo>
                  <a:cubicBezTo>
                    <a:pt x="84" y="171"/>
                    <a:pt x="86" y="172"/>
                    <a:pt x="88" y="172"/>
                  </a:cubicBezTo>
                  <a:cubicBezTo>
                    <a:pt x="95" y="172"/>
                    <a:pt x="108" y="161"/>
                    <a:pt x="108" y="144"/>
                  </a:cubicBezTo>
                  <a:cubicBezTo>
                    <a:pt x="72" y="108"/>
                    <a:pt x="72" y="48"/>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58"/>
            <p:cNvSpPr/>
            <p:nvPr/>
          </p:nvSpPr>
          <p:spPr>
            <a:xfrm>
              <a:off x="3851650" y="2083050"/>
              <a:ext cx="4200" cy="15125"/>
            </a:xfrm>
            <a:custGeom>
              <a:avLst/>
              <a:gdLst/>
              <a:ahLst/>
              <a:cxnLst/>
              <a:rect l="l" t="t" r="r" b="b"/>
              <a:pathLst>
                <a:path w="168" h="605" extrusionOk="0">
                  <a:moveTo>
                    <a:pt x="90" y="0"/>
                  </a:moveTo>
                  <a:cubicBezTo>
                    <a:pt x="69" y="0"/>
                    <a:pt x="49" y="9"/>
                    <a:pt x="49" y="27"/>
                  </a:cubicBezTo>
                  <a:cubicBezTo>
                    <a:pt x="49" y="206"/>
                    <a:pt x="1" y="408"/>
                    <a:pt x="60" y="587"/>
                  </a:cubicBezTo>
                  <a:cubicBezTo>
                    <a:pt x="66" y="599"/>
                    <a:pt x="81" y="605"/>
                    <a:pt x="95" y="605"/>
                  </a:cubicBezTo>
                  <a:cubicBezTo>
                    <a:pt x="108" y="605"/>
                    <a:pt x="120" y="599"/>
                    <a:pt x="120" y="587"/>
                  </a:cubicBezTo>
                  <a:cubicBezTo>
                    <a:pt x="168" y="408"/>
                    <a:pt x="132" y="206"/>
                    <a:pt x="132" y="27"/>
                  </a:cubicBezTo>
                  <a:cubicBezTo>
                    <a:pt x="132" y="9"/>
                    <a:pt x="111"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58"/>
            <p:cNvSpPr/>
            <p:nvPr/>
          </p:nvSpPr>
          <p:spPr>
            <a:xfrm>
              <a:off x="3843375" y="2088300"/>
              <a:ext cx="6225" cy="9325"/>
            </a:xfrm>
            <a:custGeom>
              <a:avLst/>
              <a:gdLst/>
              <a:ahLst/>
              <a:cxnLst/>
              <a:rect l="l" t="t" r="r" b="b"/>
              <a:pathLst>
                <a:path w="249" h="373" extrusionOk="0">
                  <a:moveTo>
                    <a:pt x="99" y="0"/>
                  </a:moveTo>
                  <a:cubicBezTo>
                    <a:pt x="48" y="0"/>
                    <a:pt x="1" y="39"/>
                    <a:pt x="22" y="103"/>
                  </a:cubicBezTo>
                  <a:cubicBezTo>
                    <a:pt x="46" y="174"/>
                    <a:pt x="70" y="258"/>
                    <a:pt x="34" y="329"/>
                  </a:cubicBezTo>
                  <a:cubicBezTo>
                    <a:pt x="34" y="341"/>
                    <a:pt x="34" y="353"/>
                    <a:pt x="46" y="353"/>
                  </a:cubicBezTo>
                  <a:cubicBezTo>
                    <a:pt x="75" y="365"/>
                    <a:pt x="101" y="372"/>
                    <a:pt x="123" y="372"/>
                  </a:cubicBezTo>
                  <a:cubicBezTo>
                    <a:pt x="166" y="372"/>
                    <a:pt x="197" y="348"/>
                    <a:pt x="213" y="294"/>
                  </a:cubicBezTo>
                  <a:cubicBezTo>
                    <a:pt x="249" y="222"/>
                    <a:pt x="213" y="139"/>
                    <a:pt x="189" y="55"/>
                  </a:cubicBezTo>
                  <a:cubicBezTo>
                    <a:pt x="170" y="17"/>
                    <a:pt x="134"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58"/>
            <p:cNvSpPr/>
            <p:nvPr/>
          </p:nvSpPr>
          <p:spPr>
            <a:xfrm>
              <a:off x="3833500" y="2087500"/>
              <a:ext cx="16400" cy="12750"/>
            </a:xfrm>
            <a:custGeom>
              <a:avLst/>
              <a:gdLst/>
              <a:ahLst/>
              <a:cxnLst/>
              <a:rect l="l" t="t" r="r" b="b"/>
              <a:pathLst>
                <a:path w="656" h="510" extrusionOk="0">
                  <a:moveTo>
                    <a:pt x="496" y="0"/>
                  </a:moveTo>
                  <a:cubicBezTo>
                    <a:pt x="486" y="0"/>
                    <a:pt x="476" y="1"/>
                    <a:pt x="465" y="4"/>
                  </a:cubicBezTo>
                  <a:cubicBezTo>
                    <a:pt x="263" y="28"/>
                    <a:pt x="1" y="242"/>
                    <a:pt x="132" y="468"/>
                  </a:cubicBezTo>
                  <a:cubicBezTo>
                    <a:pt x="155" y="492"/>
                    <a:pt x="178" y="510"/>
                    <a:pt x="205" y="510"/>
                  </a:cubicBezTo>
                  <a:cubicBezTo>
                    <a:pt x="219" y="510"/>
                    <a:pt x="234" y="505"/>
                    <a:pt x="251" y="492"/>
                  </a:cubicBezTo>
                  <a:cubicBezTo>
                    <a:pt x="286" y="480"/>
                    <a:pt x="322" y="433"/>
                    <a:pt x="334" y="409"/>
                  </a:cubicBezTo>
                  <a:cubicBezTo>
                    <a:pt x="358" y="373"/>
                    <a:pt x="358" y="349"/>
                    <a:pt x="382" y="302"/>
                  </a:cubicBezTo>
                  <a:cubicBezTo>
                    <a:pt x="417" y="242"/>
                    <a:pt x="477" y="230"/>
                    <a:pt x="513" y="206"/>
                  </a:cubicBezTo>
                  <a:cubicBezTo>
                    <a:pt x="655" y="184"/>
                    <a:pt x="616"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58"/>
            <p:cNvSpPr/>
            <p:nvPr/>
          </p:nvSpPr>
          <p:spPr>
            <a:xfrm>
              <a:off x="3828750" y="2090425"/>
              <a:ext cx="5075" cy="10725"/>
            </a:xfrm>
            <a:custGeom>
              <a:avLst/>
              <a:gdLst/>
              <a:ahLst/>
              <a:cxnLst/>
              <a:rect l="l" t="t" r="r" b="b"/>
              <a:pathLst>
                <a:path w="203" h="429" extrusionOk="0">
                  <a:moveTo>
                    <a:pt x="106" y="0"/>
                  </a:moveTo>
                  <a:cubicBezTo>
                    <a:pt x="60" y="0"/>
                    <a:pt x="12" y="30"/>
                    <a:pt x="12" y="89"/>
                  </a:cubicBezTo>
                  <a:cubicBezTo>
                    <a:pt x="12" y="197"/>
                    <a:pt x="0" y="316"/>
                    <a:pt x="60" y="411"/>
                  </a:cubicBezTo>
                  <a:cubicBezTo>
                    <a:pt x="72" y="423"/>
                    <a:pt x="89" y="429"/>
                    <a:pt x="106" y="429"/>
                  </a:cubicBezTo>
                  <a:cubicBezTo>
                    <a:pt x="122" y="429"/>
                    <a:pt x="137" y="423"/>
                    <a:pt x="143" y="411"/>
                  </a:cubicBezTo>
                  <a:cubicBezTo>
                    <a:pt x="203" y="316"/>
                    <a:pt x="191" y="197"/>
                    <a:pt x="191" y="89"/>
                  </a:cubicBezTo>
                  <a:cubicBezTo>
                    <a:pt x="197" y="30"/>
                    <a:pt x="152"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58"/>
            <p:cNvSpPr/>
            <p:nvPr/>
          </p:nvSpPr>
          <p:spPr>
            <a:xfrm>
              <a:off x="3820550" y="2088475"/>
              <a:ext cx="6125" cy="9250"/>
            </a:xfrm>
            <a:custGeom>
              <a:avLst/>
              <a:gdLst/>
              <a:ahLst/>
              <a:cxnLst/>
              <a:rect l="l" t="t" r="r" b="b"/>
              <a:pathLst>
                <a:path w="245" h="370" extrusionOk="0">
                  <a:moveTo>
                    <a:pt x="117" y="1"/>
                  </a:moveTo>
                  <a:cubicBezTo>
                    <a:pt x="57" y="1"/>
                    <a:pt x="1" y="36"/>
                    <a:pt x="7" y="108"/>
                  </a:cubicBezTo>
                  <a:cubicBezTo>
                    <a:pt x="7" y="191"/>
                    <a:pt x="7" y="370"/>
                    <a:pt x="126" y="370"/>
                  </a:cubicBezTo>
                  <a:cubicBezTo>
                    <a:pt x="245" y="370"/>
                    <a:pt x="233" y="203"/>
                    <a:pt x="245" y="108"/>
                  </a:cubicBezTo>
                  <a:cubicBezTo>
                    <a:pt x="239" y="36"/>
                    <a:pt x="176" y="1"/>
                    <a:pt x="1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58"/>
            <p:cNvSpPr/>
            <p:nvPr/>
          </p:nvSpPr>
          <p:spPr>
            <a:xfrm>
              <a:off x="3813550" y="2088675"/>
              <a:ext cx="13350" cy="9350"/>
            </a:xfrm>
            <a:custGeom>
              <a:avLst/>
              <a:gdLst/>
              <a:ahLst/>
              <a:cxnLst/>
              <a:rect l="l" t="t" r="r" b="b"/>
              <a:pathLst>
                <a:path w="534" h="374" extrusionOk="0">
                  <a:moveTo>
                    <a:pt x="396" y="0"/>
                  </a:moveTo>
                  <a:cubicBezTo>
                    <a:pt x="380" y="0"/>
                    <a:pt x="363" y="5"/>
                    <a:pt x="346" y="17"/>
                  </a:cubicBezTo>
                  <a:cubicBezTo>
                    <a:pt x="287" y="40"/>
                    <a:pt x="239" y="76"/>
                    <a:pt x="191" y="124"/>
                  </a:cubicBezTo>
                  <a:cubicBezTo>
                    <a:pt x="132" y="148"/>
                    <a:pt x="72" y="171"/>
                    <a:pt x="37" y="243"/>
                  </a:cubicBezTo>
                  <a:cubicBezTo>
                    <a:pt x="1" y="290"/>
                    <a:pt x="37" y="374"/>
                    <a:pt x="108" y="374"/>
                  </a:cubicBezTo>
                  <a:cubicBezTo>
                    <a:pt x="191" y="374"/>
                    <a:pt x="227" y="326"/>
                    <a:pt x="287" y="290"/>
                  </a:cubicBezTo>
                  <a:cubicBezTo>
                    <a:pt x="346" y="267"/>
                    <a:pt x="394" y="219"/>
                    <a:pt x="453" y="195"/>
                  </a:cubicBezTo>
                  <a:cubicBezTo>
                    <a:pt x="533" y="135"/>
                    <a:pt x="479"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58"/>
            <p:cNvSpPr/>
            <p:nvPr/>
          </p:nvSpPr>
          <p:spPr>
            <a:xfrm>
              <a:off x="3806425" y="2082675"/>
              <a:ext cx="6850" cy="9175"/>
            </a:xfrm>
            <a:custGeom>
              <a:avLst/>
              <a:gdLst/>
              <a:ahLst/>
              <a:cxnLst/>
              <a:rect l="l" t="t" r="r" b="b"/>
              <a:pathLst>
                <a:path w="274" h="367" extrusionOk="0">
                  <a:moveTo>
                    <a:pt x="144" y="1"/>
                  </a:moveTo>
                  <a:cubicBezTo>
                    <a:pt x="81" y="1"/>
                    <a:pt x="18" y="42"/>
                    <a:pt x="24" y="126"/>
                  </a:cubicBezTo>
                  <a:cubicBezTo>
                    <a:pt x="24" y="197"/>
                    <a:pt x="0" y="328"/>
                    <a:pt x="95" y="364"/>
                  </a:cubicBezTo>
                  <a:cubicBezTo>
                    <a:pt x="105" y="365"/>
                    <a:pt x="114" y="366"/>
                    <a:pt x="122" y="366"/>
                  </a:cubicBezTo>
                  <a:cubicBezTo>
                    <a:pt x="243" y="366"/>
                    <a:pt x="274" y="215"/>
                    <a:pt x="274" y="126"/>
                  </a:cubicBezTo>
                  <a:cubicBezTo>
                    <a:pt x="274" y="42"/>
                    <a:pt x="208"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58"/>
            <p:cNvSpPr/>
            <p:nvPr/>
          </p:nvSpPr>
          <p:spPr>
            <a:xfrm>
              <a:off x="3734975" y="2189100"/>
              <a:ext cx="3300" cy="3425"/>
            </a:xfrm>
            <a:custGeom>
              <a:avLst/>
              <a:gdLst/>
              <a:ahLst/>
              <a:cxnLst/>
              <a:rect l="l" t="t" r="r" b="b"/>
              <a:pathLst>
                <a:path w="132" h="137" extrusionOk="0">
                  <a:moveTo>
                    <a:pt x="60" y="0"/>
                  </a:moveTo>
                  <a:cubicBezTo>
                    <a:pt x="24" y="0"/>
                    <a:pt x="1" y="48"/>
                    <a:pt x="13" y="95"/>
                  </a:cubicBezTo>
                  <a:cubicBezTo>
                    <a:pt x="13" y="107"/>
                    <a:pt x="24" y="107"/>
                    <a:pt x="24" y="119"/>
                  </a:cubicBezTo>
                  <a:cubicBezTo>
                    <a:pt x="30" y="131"/>
                    <a:pt x="42" y="137"/>
                    <a:pt x="54" y="137"/>
                  </a:cubicBezTo>
                  <a:cubicBezTo>
                    <a:pt x="66" y="137"/>
                    <a:pt x="78" y="131"/>
                    <a:pt x="84" y="119"/>
                  </a:cubicBezTo>
                  <a:cubicBezTo>
                    <a:pt x="84" y="107"/>
                    <a:pt x="96" y="107"/>
                    <a:pt x="96" y="95"/>
                  </a:cubicBezTo>
                  <a:cubicBezTo>
                    <a:pt x="132" y="48"/>
                    <a:pt x="84"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58"/>
            <p:cNvSpPr/>
            <p:nvPr/>
          </p:nvSpPr>
          <p:spPr>
            <a:xfrm>
              <a:off x="3733500" y="2188350"/>
              <a:ext cx="6575" cy="15175"/>
            </a:xfrm>
            <a:custGeom>
              <a:avLst/>
              <a:gdLst/>
              <a:ahLst/>
              <a:cxnLst/>
              <a:rect l="l" t="t" r="r" b="b"/>
              <a:pathLst>
                <a:path w="263" h="607" extrusionOk="0">
                  <a:moveTo>
                    <a:pt x="119" y="0"/>
                  </a:moveTo>
                  <a:cubicBezTo>
                    <a:pt x="77" y="0"/>
                    <a:pt x="36" y="30"/>
                    <a:pt x="36" y="90"/>
                  </a:cubicBezTo>
                  <a:cubicBezTo>
                    <a:pt x="24" y="256"/>
                    <a:pt x="0" y="506"/>
                    <a:pt x="179" y="602"/>
                  </a:cubicBezTo>
                  <a:cubicBezTo>
                    <a:pt x="185" y="605"/>
                    <a:pt x="192" y="606"/>
                    <a:pt x="200" y="606"/>
                  </a:cubicBezTo>
                  <a:cubicBezTo>
                    <a:pt x="223" y="606"/>
                    <a:pt x="250" y="593"/>
                    <a:pt x="250" y="566"/>
                  </a:cubicBezTo>
                  <a:cubicBezTo>
                    <a:pt x="262" y="471"/>
                    <a:pt x="250" y="423"/>
                    <a:pt x="238" y="340"/>
                  </a:cubicBezTo>
                  <a:cubicBezTo>
                    <a:pt x="214" y="256"/>
                    <a:pt x="214" y="173"/>
                    <a:pt x="203" y="90"/>
                  </a:cubicBezTo>
                  <a:cubicBezTo>
                    <a:pt x="203" y="30"/>
                    <a:pt x="161" y="0"/>
                    <a:pt x="1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58"/>
            <p:cNvSpPr/>
            <p:nvPr/>
          </p:nvSpPr>
          <p:spPr>
            <a:xfrm>
              <a:off x="3721000" y="2186675"/>
              <a:ext cx="7450" cy="17125"/>
            </a:xfrm>
            <a:custGeom>
              <a:avLst/>
              <a:gdLst/>
              <a:ahLst/>
              <a:cxnLst/>
              <a:rect l="l" t="t" r="r" b="b"/>
              <a:pathLst>
                <a:path w="298" h="685" extrusionOk="0">
                  <a:moveTo>
                    <a:pt x="46" y="0"/>
                  </a:moveTo>
                  <a:cubicBezTo>
                    <a:pt x="24" y="0"/>
                    <a:pt x="0" y="12"/>
                    <a:pt x="0" y="38"/>
                  </a:cubicBezTo>
                  <a:cubicBezTo>
                    <a:pt x="24" y="264"/>
                    <a:pt x="95" y="490"/>
                    <a:pt x="226" y="669"/>
                  </a:cubicBezTo>
                  <a:cubicBezTo>
                    <a:pt x="241" y="678"/>
                    <a:pt x="256" y="684"/>
                    <a:pt x="268" y="684"/>
                  </a:cubicBezTo>
                  <a:cubicBezTo>
                    <a:pt x="285" y="684"/>
                    <a:pt x="298" y="673"/>
                    <a:pt x="298" y="645"/>
                  </a:cubicBezTo>
                  <a:cubicBezTo>
                    <a:pt x="298" y="538"/>
                    <a:pt x="286" y="454"/>
                    <a:pt x="226" y="371"/>
                  </a:cubicBezTo>
                  <a:cubicBezTo>
                    <a:pt x="167" y="264"/>
                    <a:pt x="119" y="145"/>
                    <a:pt x="83" y="26"/>
                  </a:cubicBezTo>
                  <a:cubicBezTo>
                    <a:pt x="83" y="9"/>
                    <a:pt x="65"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58"/>
            <p:cNvSpPr/>
            <p:nvPr/>
          </p:nvSpPr>
          <p:spPr>
            <a:xfrm>
              <a:off x="3708475" y="2184825"/>
              <a:ext cx="7475" cy="19875"/>
            </a:xfrm>
            <a:custGeom>
              <a:avLst/>
              <a:gdLst/>
              <a:ahLst/>
              <a:cxnLst/>
              <a:rect l="l" t="t" r="r" b="b"/>
              <a:pathLst>
                <a:path w="299" h="795" extrusionOk="0">
                  <a:moveTo>
                    <a:pt x="53" y="1"/>
                  </a:moveTo>
                  <a:cubicBezTo>
                    <a:pt x="26" y="1"/>
                    <a:pt x="1" y="19"/>
                    <a:pt x="1" y="52"/>
                  </a:cubicBezTo>
                  <a:cubicBezTo>
                    <a:pt x="13" y="302"/>
                    <a:pt x="84" y="528"/>
                    <a:pt x="180" y="766"/>
                  </a:cubicBezTo>
                  <a:cubicBezTo>
                    <a:pt x="188" y="787"/>
                    <a:pt x="203" y="795"/>
                    <a:pt x="219" y="795"/>
                  </a:cubicBezTo>
                  <a:cubicBezTo>
                    <a:pt x="251" y="795"/>
                    <a:pt x="287" y="766"/>
                    <a:pt x="287" y="743"/>
                  </a:cubicBezTo>
                  <a:cubicBezTo>
                    <a:pt x="299" y="481"/>
                    <a:pt x="168" y="278"/>
                    <a:pt x="108" y="40"/>
                  </a:cubicBezTo>
                  <a:cubicBezTo>
                    <a:pt x="97" y="13"/>
                    <a:pt x="75" y="1"/>
                    <a:pt x="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58"/>
            <p:cNvSpPr/>
            <p:nvPr/>
          </p:nvSpPr>
          <p:spPr>
            <a:xfrm>
              <a:off x="3701875" y="2190875"/>
              <a:ext cx="5150" cy="15925"/>
            </a:xfrm>
            <a:custGeom>
              <a:avLst/>
              <a:gdLst/>
              <a:ahLst/>
              <a:cxnLst/>
              <a:rect l="l" t="t" r="r" b="b"/>
              <a:pathLst>
                <a:path w="206" h="637" extrusionOk="0">
                  <a:moveTo>
                    <a:pt x="75" y="1"/>
                  </a:moveTo>
                  <a:cubicBezTo>
                    <a:pt x="38" y="1"/>
                    <a:pt x="1" y="34"/>
                    <a:pt x="15" y="84"/>
                  </a:cubicBezTo>
                  <a:cubicBezTo>
                    <a:pt x="27" y="179"/>
                    <a:pt x="39" y="298"/>
                    <a:pt x="39" y="417"/>
                  </a:cubicBezTo>
                  <a:cubicBezTo>
                    <a:pt x="51" y="512"/>
                    <a:pt x="51" y="572"/>
                    <a:pt x="110" y="632"/>
                  </a:cubicBezTo>
                  <a:cubicBezTo>
                    <a:pt x="117" y="635"/>
                    <a:pt x="124" y="636"/>
                    <a:pt x="131" y="636"/>
                  </a:cubicBezTo>
                  <a:cubicBezTo>
                    <a:pt x="147" y="636"/>
                    <a:pt x="161" y="628"/>
                    <a:pt x="170" y="620"/>
                  </a:cubicBezTo>
                  <a:cubicBezTo>
                    <a:pt x="205" y="524"/>
                    <a:pt x="170" y="441"/>
                    <a:pt x="170" y="334"/>
                  </a:cubicBezTo>
                  <a:cubicBezTo>
                    <a:pt x="158" y="239"/>
                    <a:pt x="146" y="143"/>
                    <a:pt x="134" y="48"/>
                  </a:cubicBezTo>
                  <a:cubicBezTo>
                    <a:pt x="125" y="15"/>
                    <a:pt x="100" y="1"/>
                    <a:pt x="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58"/>
            <p:cNvSpPr/>
            <p:nvPr/>
          </p:nvSpPr>
          <p:spPr>
            <a:xfrm>
              <a:off x="3692700" y="2179125"/>
              <a:ext cx="5025" cy="11825"/>
            </a:xfrm>
            <a:custGeom>
              <a:avLst/>
              <a:gdLst/>
              <a:ahLst/>
              <a:cxnLst/>
              <a:rect l="l" t="t" r="r" b="b"/>
              <a:pathLst>
                <a:path w="201" h="473" extrusionOk="0">
                  <a:moveTo>
                    <a:pt x="75" y="0"/>
                  </a:moveTo>
                  <a:cubicBezTo>
                    <a:pt x="49" y="0"/>
                    <a:pt x="25" y="18"/>
                    <a:pt x="25" y="54"/>
                  </a:cubicBezTo>
                  <a:cubicBezTo>
                    <a:pt x="1" y="173"/>
                    <a:pt x="1" y="292"/>
                    <a:pt x="25" y="411"/>
                  </a:cubicBezTo>
                  <a:cubicBezTo>
                    <a:pt x="30" y="454"/>
                    <a:pt x="61" y="472"/>
                    <a:pt x="95" y="472"/>
                  </a:cubicBezTo>
                  <a:cubicBezTo>
                    <a:pt x="146" y="472"/>
                    <a:pt x="201" y="432"/>
                    <a:pt x="180" y="375"/>
                  </a:cubicBezTo>
                  <a:cubicBezTo>
                    <a:pt x="156" y="268"/>
                    <a:pt x="144" y="161"/>
                    <a:pt x="144" y="54"/>
                  </a:cubicBezTo>
                  <a:cubicBezTo>
                    <a:pt x="132" y="18"/>
                    <a:pt x="102"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58"/>
            <p:cNvSpPr/>
            <p:nvPr/>
          </p:nvSpPr>
          <p:spPr>
            <a:xfrm>
              <a:off x="3687350" y="2170200"/>
              <a:ext cx="3600" cy="9175"/>
            </a:xfrm>
            <a:custGeom>
              <a:avLst/>
              <a:gdLst/>
              <a:ahLst/>
              <a:cxnLst/>
              <a:rect l="l" t="t" r="r" b="b"/>
              <a:pathLst>
                <a:path w="144" h="367" extrusionOk="0">
                  <a:moveTo>
                    <a:pt x="78" y="0"/>
                  </a:moveTo>
                  <a:cubicBezTo>
                    <a:pt x="72" y="0"/>
                    <a:pt x="66" y="6"/>
                    <a:pt x="60" y="18"/>
                  </a:cubicBezTo>
                  <a:cubicBezTo>
                    <a:pt x="13" y="54"/>
                    <a:pt x="13" y="101"/>
                    <a:pt x="13" y="173"/>
                  </a:cubicBezTo>
                  <a:cubicBezTo>
                    <a:pt x="13" y="232"/>
                    <a:pt x="1" y="280"/>
                    <a:pt x="36" y="339"/>
                  </a:cubicBezTo>
                  <a:cubicBezTo>
                    <a:pt x="48" y="357"/>
                    <a:pt x="63" y="366"/>
                    <a:pt x="78" y="366"/>
                  </a:cubicBezTo>
                  <a:cubicBezTo>
                    <a:pt x="93" y="366"/>
                    <a:pt x="108" y="357"/>
                    <a:pt x="120" y="339"/>
                  </a:cubicBezTo>
                  <a:cubicBezTo>
                    <a:pt x="144" y="280"/>
                    <a:pt x="144" y="232"/>
                    <a:pt x="144" y="173"/>
                  </a:cubicBezTo>
                  <a:cubicBezTo>
                    <a:pt x="144" y="113"/>
                    <a:pt x="144" y="77"/>
                    <a:pt x="96" y="18"/>
                  </a:cubicBezTo>
                  <a:cubicBezTo>
                    <a:pt x="90" y="6"/>
                    <a:pt x="84" y="0"/>
                    <a:pt x="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58"/>
            <p:cNvSpPr/>
            <p:nvPr/>
          </p:nvSpPr>
          <p:spPr>
            <a:xfrm>
              <a:off x="3699600" y="2199450"/>
              <a:ext cx="6225" cy="13275"/>
            </a:xfrm>
            <a:custGeom>
              <a:avLst/>
              <a:gdLst/>
              <a:ahLst/>
              <a:cxnLst/>
              <a:rect l="l" t="t" r="r" b="b"/>
              <a:pathLst>
                <a:path w="249" h="531" extrusionOk="0">
                  <a:moveTo>
                    <a:pt x="131" y="1"/>
                  </a:moveTo>
                  <a:cubicBezTo>
                    <a:pt x="67" y="1"/>
                    <a:pt x="1" y="54"/>
                    <a:pt x="23" y="134"/>
                  </a:cubicBezTo>
                  <a:cubicBezTo>
                    <a:pt x="58" y="217"/>
                    <a:pt x="70" y="300"/>
                    <a:pt x="70" y="396"/>
                  </a:cubicBezTo>
                  <a:cubicBezTo>
                    <a:pt x="70" y="449"/>
                    <a:pt x="99" y="530"/>
                    <a:pt x="156" y="530"/>
                  </a:cubicBezTo>
                  <a:cubicBezTo>
                    <a:pt x="162" y="530"/>
                    <a:pt x="170" y="529"/>
                    <a:pt x="177" y="527"/>
                  </a:cubicBezTo>
                  <a:cubicBezTo>
                    <a:pt x="249" y="503"/>
                    <a:pt x="249" y="408"/>
                    <a:pt x="249" y="348"/>
                  </a:cubicBezTo>
                  <a:cubicBezTo>
                    <a:pt x="249" y="253"/>
                    <a:pt x="249" y="169"/>
                    <a:pt x="225" y="74"/>
                  </a:cubicBezTo>
                  <a:cubicBezTo>
                    <a:pt x="211" y="23"/>
                    <a:pt x="171"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58"/>
            <p:cNvSpPr/>
            <p:nvPr/>
          </p:nvSpPr>
          <p:spPr>
            <a:xfrm>
              <a:off x="3705550" y="2202200"/>
              <a:ext cx="7725" cy="7325"/>
            </a:xfrm>
            <a:custGeom>
              <a:avLst/>
              <a:gdLst/>
              <a:ahLst/>
              <a:cxnLst/>
              <a:rect l="l" t="t" r="r" b="b"/>
              <a:pathLst>
                <a:path w="309" h="293" extrusionOk="0">
                  <a:moveTo>
                    <a:pt x="103" y="1"/>
                  </a:moveTo>
                  <a:cubicBezTo>
                    <a:pt x="39" y="1"/>
                    <a:pt x="0" y="91"/>
                    <a:pt x="70" y="131"/>
                  </a:cubicBezTo>
                  <a:cubicBezTo>
                    <a:pt x="82" y="143"/>
                    <a:pt x="118" y="143"/>
                    <a:pt x="130" y="179"/>
                  </a:cubicBezTo>
                  <a:cubicBezTo>
                    <a:pt x="142" y="202"/>
                    <a:pt x="130" y="238"/>
                    <a:pt x="142" y="262"/>
                  </a:cubicBezTo>
                  <a:cubicBezTo>
                    <a:pt x="157" y="285"/>
                    <a:pt x="172" y="293"/>
                    <a:pt x="184" y="293"/>
                  </a:cubicBezTo>
                  <a:cubicBezTo>
                    <a:pt x="191" y="293"/>
                    <a:pt x="197" y="290"/>
                    <a:pt x="201" y="286"/>
                  </a:cubicBezTo>
                  <a:cubicBezTo>
                    <a:pt x="308" y="190"/>
                    <a:pt x="237" y="71"/>
                    <a:pt x="142" y="12"/>
                  </a:cubicBezTo>
                  <a:cubicBezTo>
                    <a:pt x="128" y="4"/>
                    <a:pt x="11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58"/>
            <p:cNvSpPr/>
            <p:nvPr/>
          </p:nvSpPr>
          <p:spPr>
            <a:xfrm>
              <a:off x="3689725" y="2201250"/>
              <a:ext cx="7900" cy="11725"/>
            </a:xfrm>
            <a:custGeom>
              <a:avLst/>
              <a:gdLst/>
              <a:ahLst/>
              <a:cxnLst/>
              <a:rect l="l" t="t" r="r" b="b"/>
              <a:pathLst>
                <a:path w="316" h="469" extrusionOk="0">
                  <a:moveTo>
                    <a:pt x="118" y="1"/>
                  </a:moveTo>
                  <a:cubicBezTo>
                    <a:pt x="60" y="1"/>
                    <a:pt x="1" y="36"/>
                    <a:pt x="1" y="109"/>
                  </a:cubicBezTo>
                  <a:cubicBezTo>
                    <a:pt x="1" y="217"/>
                    <a:pt x="37" y="300"/>
                    <a:pt x="84" y="395"/>
                  </a:cubicBezTo>
                  <a:cubicBezTo>
                    <a:pt x="98" y="446"/>
                    <a:pt x="140" y="469"/>
                    <a:pt x="182" y="469"/>
                  </a:cubicBezTo>
                  <a:cubicBezTo>
                    <a:pt x="248" y="469"/>
                    <a:pt x="316" y="415"/>
                    <a:pt x="287" y="336"/>
                  </a:cubicBezTo>
                  <a:cubicBezTo>
                    <a:pt x="263" y="264"/>
                    <a:pt x="227" y="181"/>
                    <a:pt x="227" y="97"/>
                  </a:cubicBezTo>
                  <a:cubicBezTo>
                    <a:pt x="227" y="33"/>
                    <a:pt x="173" y="1"/>
                    <a:pt x="1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58"/>
            <p:cNvSpPr/>
            <p:nvPr/>
          </p:nvSpPr>
          <p:spPr>
            <a:xfrm>
              <a:off x="3689150" y="2203550"/>
              <a:ext cx="4475" cy="14075"/>
            </a:xfrm>
            <a:custGeom>
              <a:avLst/>
              <a:gdLst/>
              <a:ahLst/>
              <a:cxnLst/>
              <a:rect l="l" t="t" r="r" b="b"/>
              <a:pathLst>
                <a:path w="179" h="563" extrusionOk="0">
                  <a:moveTo>
                    <a:pt x="141" y="0"/>
                  </a:moveTo>
                  <a:cubicBezTo>
                    <a:pt x="135" y="0"/>
                    <a:pt x="131" y="2"/>
                    <a:pt x="131" y="5"/>
                  </a:cubicBezTo>
                  <a:cubicBezTo>
                    <a:pt x="107" y="113"/>
                    <a:pt x="83" y="208"/>
                    <a:pt x="60" y="315"/>
                  </a:cubicBezTo>
                  <a:cubicBezTo>
                    <a:pt x="48" y="386"/>
                    <a:pt x="0" y="482"/>
                    <a:pt x="24" y="553"/>
                  </a:cubicBezTo>
                  <a:cubicBezTo>
                    <a:pt x="24" y="559"/>
                    <a:pt x="33" y="562"/>
                    <a:pt x="43" y="562"/>
                  </a:cubicBezTo>
                  <a:cubicBezTo>
                    <a:pt x="54" y="562"/>
                    <a:pt x="66" y="559"/>
                    <a:pt x="72" y="553"/>
                  </a:cubicBezTo>
                  <a:cubicBezTo>
                    <a:pt x="119" y="482"/>
                    <a:pt x="119" y="386"/>
                    <a:pt x="131" y="303"/>
                  </a:cubicBezTo>
                  <a:cubicBezTo>
                    <a:pt x="143" y="196"/>
                    <a:pt x="155" y="113"/>
                    <a:pt x="179" y="5"/>
                  </a:cubicBezTo>
                  <a:cubicBezTo>
                    <a:pt x="171" y="5"/>
                    <a:pt x="152"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58"/>
            <p:cNvSpPr/>
            <p:nvPr/>
          </p:nvSpPr>
          <p:spPr>
            <a:xfrm>
              <a:off x="3708100" y="2203900"/>
              <a:ext cx="8150" cy="7100"/>
            </a:xfrm>
            <a:custGeom>
              <a:avLst/>
              <a:gdLst/>
              <a:ahLst/>
              <a:cxnLst/>
              <a:rect l="l" t="t" r="r" b="b"/>
              <a:pathLst>
                <a:path w="326" h="284" extrusionOk="0">
                  <a:moveTo>
                    <a:pt x="178" y="1"/>
                  </a:moveTo>
                  <a:cubicBezTo>
                    <a:pt x="91" y="1"/>
                    <a:pt x="1" y="104"/>
                    <a:pt x="87" y="182"/>
                  </a:cubicBezTo>
                  <a:cubicBezTo>
                    <a:pt x="123" y="194"/>
                    <a:pt x="123" y="230"/>
                    <a:pt x="135" y="253"/>
                  </a:cubicBezTo>
                  <a:cubicBezTo>
                    <a:pt x="156" y="274"/>
                    <a:pt x="179" y="284"/>
                    <a:pt x="202" y="284"/>
                  </a:cubicBezTo>
                  <a:cubicBezTo>
                    <a:pt x="230" y="284"/>
                    <a:pt x="258" y="268"/>
                    <a:pt x="278" y="242"/>
                  </a:cubicBezTo>
                  <a:cubicBezTo>
                    <a:pt x="326" y="182"/>
                    <a:pt x="302" y="111"/>
                    <a:pt x="266" y="51"/>
                  </a:cubicBezTo>
                  <a:cubicBezTo>
                    <a:pt x="243" y="15"/>
                    <a:pt x="211" y="1"/>
                    <a:pt x="17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58"/>
            <p:cNvSpPr/>
            <p:nvPr/>
          </p:nvSpPr>
          <p:spPr>
            <a:xfrm>
              <a:off x="3716925" y="2202700"/>
              <a:ext cx="10050" cy="9925"/>
            </a:xfrm>
            <a:custGeom>
              <a:avLst/>
              <a:gdLst/>
              <a:ahLst/>
              <a:cxnLst/>
              <a:rect l="l" t="t" r="r" b="b"/>
              <a:pathLst>
                <a:path w="402" h="397" extrusionOk="0">
                  <a:moveTo>
                    <a:pt x="192" y="0"/>
                  </a:moveTo>
                  <a:cubicBezTo>
                    <a:pt x="91" y="0"/>
                    <a:pt x="0" y="127"/>
                    <a:pt x="92" y="218"/>
                  </a:cubicBezTo>
                  <a:cubicBezTo>
                    <a:pt x="127" y="242"/>
                    <a:pt x="139" y="266"/>
                    <a:pt x="151" y="290"/>
                  </a:cubicBezTo>
                  <a:cubicBezTo>
                    <a:pt x="163" y="337"/>
                    <a:pt x="187" y="361"/>
                    <a:pt x="223" y="385"/>
                  </a:cubicBezTo>
                  <a:cubicBezTo>
                    <a:pt x="223" y="385"/>
                    <a:pt x="282" y="397"/>
                    <a:pt x="270" y="397"/>
                  </a:cubicBezTo>
                  <a:lnTo>
                    <a:pt x="282" y="397"/>
                  </a:lnTo>
                  <a:cubicBezTo>
                    <a:pt x="306" y="397"/>
                    <a:pt x="318" y="385"/>
                    <a:pt x="342" y="385"/>
                  </a:cubicBezTo>
                  <a:cubicBezTo>
                    <a:pt x="389" y="349"/>
                    <a:pt x="401" y="290"/>
                    <a:pt x="401" y="242"/>
                  </a:cubicBezTo>
                  <a:cubicBezTo>
                    <a:pt x="389" y="159"/>
                    <a:pt x="330" y="99"/>
                    <a:pt x="282" y="39"/>
                  </a:cubicBezTo>
                  <a:cubicBezTo>
                    <a:pt x="254" y="12"/>
                    <a:pt x="223" y="0"/>
                    <a:pt x="1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58"/>
            <p:cNvSpPr/>
            <p:nvPr/>
          </p:nvSpPr>
          <p:spPr>
            <a:xfrm>
              <a:off x="3726975" y="2207400"/>
              <a:ext cx="6550" cy="7375"/>
            </a:xfrm>
            <a:custGeom>
              <a:avLst/>
              <a:gdLst/>
              <a:ahLst/>
              <a:cxnLst/>
              <a:rect l="l" t="t" r="r" b="b"/>
              <a:pathLst>
                <a:path w="262" h="295" extrusionOk="0">
                  <a:moveTo>
                    <a:pt x="110" y="1"/>
                  </a:moveTo>
                  <a:cubicBezTo>
                    <a:pt x="58" y="1"/>
                    <a:pt x="1" y="54"/>
                    <a:pt x="35" y="113"/>
                  </a:cubicBezTo>
                  <a:cubicBezTo>
                    <a:pt x="83" y="173"/>
                    <a:pt x="118" y="232"/>
                    <a:pt x="178" y="280"/>
                  </a:cubicBezTo>
                  <a:cubicBezTo>
                    <a:pt x="188" y="290"/>
                    <a:pt x="199" y="295"/>
                    <a:pt x="210" y="295"/>
                  </a:cubicBezTo>
                  <a:cubicBezTo>
                    <a:pt x="237" y="295"/>
                    <a:pt x="261" y="267"/>
                    <a:pt x="261" y="232"/>
                  </a:cubicBezTo>
                  <a:cubicBezTo>
                    <a:pt x="237" y="161"/>
                    <a:pt x="213" y="102"/>
                    <a:pt x="166" y="30"/>
                  </a:cubicBezTo>
                  <a:cubicBezTo>
                    <a:pt x="152" y="9"/>
                    <a:pt x="132"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58"/>
            <p:cNvSpPr/>
            <p:nvPr/>
          </p:nvSpPr>
          <p:spPr>
            <a:xfrm>
              <a:off x="3823000" y="2245900"/>
              <a:ext cx="8750" cy="24425"/>
            </a:xfrm>
            <a:custGeom>
              <a:avLst/>
              <a:gdLst/>
              <a:ahLst/>
              <a:cxnLst/>
              <a:rect l="l" t="t" r="r" b="b"/>
              <a:pathLst>
                <a:path w="350" h="977" extrusionOk="0">
                  <a:moveTo>
                    <a:pt x="49" y="1"/>
                  </a:moveTo>
                  <a:cubicBezTo>
                    <a:pt x="24" y="1"/>
                    <a:pt x="1" y="24"/>
                    <a:pt x="16" y="62"/>
                  </a:cubicBezTo>
                  <a:cubicBezTo>
                    <a:pt x="87" y="216"/>
                    <a:pt x="135" y="383"/>
                    <a:pt x="171" y="538"/>
                  </a:cubicBezTo>
                  <a:cubicBezTo>
                    <a:pt x="194" y="681"/>
                    <a:pt x="206" y="824"/>
                    <a:pt x="266" y="955"/>
                  </a:cubicBezTo>
                  <a:cubicBezTo>
                    <a:pt x="276" y="970"/>
                    <a:pt x="288" y="976"/>
                    <a:pt x="299" y="976"/>
                  </a:cubicBezTo>
                  <a:cubicBezTo>
                    <a:pt x="313" y="976"/>
                    <a:pt x="325" y="964"/>
                    <a:pt x="325" y="943"/>
                  </a:cubicBezTo>
                  <a:cubicBezTo>
                    <a:pt x="349" y="645"/>
                    <a:pt x="230" y="288"/>
                    <a:pt x="87" y="26"/>
                  </a:cubicBezTo>
                  <a:cubicBezTo>
                    <a:pt x="78" y="8"/>
                    <a:pt x="63"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58"/>
            <p:cNvSpPr/>
            <p:nvPr/>
          </p:nvSpPr>
          <p:spPr>
            <a:xfrm>
              <a:off x="3825775" y="2249175"/>
              <a:ext cx="7750" cy="25975"/>
            </a:xfrm>
            <a:custGeom>
              <a:avLst/>
              <a:gdLst/>
              <a:ahLst/>
              <a:cxnLst/>
              <a:rect l="l" t="t" r="r" b="b"/>
              <a:pathLst>
                <a:path w="310" h="1039" extrusionOk="0">
                  <a:moveTo>
                    <a:pt x="54" y="1"/>
                  </a:moveTo>
                  <a:cubicBezTo>
                    <a:pt x="26" y="1"/>
                    <a:pt x="0" y="19"/>
                    <a:pt x="0" y="50"/>
                  </a:cubicBezTo>
                  <a:cubicBezTo>
                    <a:pt x="12" y="228"/>
                    <a:pt x="36" y="395"/>
                    <a:pt x="71" y="574"/>
                  </a:cubicBezTo>
                  <a:cubicBezTo>
                    <a:pt x="95" y="728"/>
                    <a:pt x="95" y="907"/>
                    <a:pt x="202" y="1026"/>
                  </a:cubicBezTo>
                  <a:cubicBezTo>
                    <a:pt x="215" y="1035"/>
                    <a:pt x="228" y="1038"/>
                    <a:pt x="239" y="1038"/>
                  </a:cubicBezTo>
                  <a:cubicBezTo>
                    <a:pt x="259" y="1038"/>
                    <a:pt x="274" y="1025"/>
                    <a:pt x="274" y="1002"/>
                  </a:cubicBezTo>
                  <a:cubicBezTo>
                    <a:pt x="310" y="859"/>
                    <a:pt x="250" y="728"/>
                    <a:pt x="214" y="574"/>
                  </a:cubicBezTo>
                  <a:cubicBezTo>
                    <a:pt x="179" y="395"/>
                    <a:pt x="143" y="228"/>
                    <a:pt x="119" y="50"/>
                  </a:cubicBezTo>
                  <a:cubicBezTo>
                    <a:pt x="108" y="16"/>
                    <a:pt x="80"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58"/>
            <p:cNvSpPr/>
            <p:nvPr/>
          </p:nvSpPr>
          <p:spPr>
            <a:xfrm>
              <a:off x="3816250" y="2236875"/>
              <a:ext cx="14600" cy="43650"/>
            </a:xfrm>
            <a:custGeom>
              <a:avLst/>
              <a:gdLst/>
              <a:ahLst/>
              <a:cxnLst/>
              <a:rect l="l" t="t" r="r" b="b"/>
              <a:pathLst>
                <a:path w="584" h="1746" extrusionOk="0">
                  <a:moveTo>
                    <a:pt x="113" y="1"/>
                  </a:moveTo>
                  <a:cubicBezTo>
                    <a:pt x="72" y="1"/>
                    <a:pt x="30" y="31"/>
                    <a:pt x="24" y="89"/>
                  </a:cubicBezTo>
                  <a:cubicBezTo>
                    <a:pt x="0" y="387"/>
                    <a:pt x="36" y="685"/>
                    <a:pt x="95" y="982"/>
                  </a:cubicBezTo>
                  <a:cubicBezTo>
                    <a:pt x="131" y="1232"/>
                    <a:pt x="131" y="1554"/>
                    <a:pt x="345" y="1720"/>
                  </a:cubicBezTo>
                  <a:cubicBezTo>
                    <a:pt x="362" y="1737"/>
                    <a:pt x="384" y="1746"/>
                    <a:pt x="404" y="1746"/>
                  </a:cubicBezTo>
                  <a:cubicBezTo>
                    <a:pt x="429" y="1746"/>
                    <a:pt x="452" y="1734"/>
                    <a:pt x="464" y="1709"/>
                  </a:cubicBezTo>
                  <a:cubicBezTo>
                    <a:pt x="583" y="1482"/>
                    <a:pt x="476" y="1232"/>
                    <a:pt x="429" y="1006"/>
                  </a:cubicBezTo>
                  <a:cubicBezTo>
                    <a:pt x="381" y="697"/>
                    <a:pt x="298" y="387"/>
                    <a:pt x="191" y="66"/>
                  </a:cubicBezTo>
                  <a:cubicBezTo>
                    <a:pt x="180" y="22"/>
                    <a:pt x="14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58"/>
            <p:cNvSpPr/>
            <p:nvPr/>
          </p:nvSpPr>
          <p:spPr>
            <a:xfrm>
              <a:off x="3810875" y="2243200"/>
              <a:ext cx="7475" cy="30325"/>
            </a:xfrm>
            <a:custGeom>
              <a:avLst/>
              <a:gdLst/>
              <a:ahLst/>
              <a:cxnLst/>
              <a:rect l="l" t="t" r="r" b="b"/>
              <a:pathLst>
                <a:path w="299" h="1213" extrusionOk="0">
                  <a:moveTo>
                    <a:pt x="80" y="0"/>
                  </a:moveTo>
                  <a:cubicBezTo>
                    <a:pt x="57" y="0"/>
                    <a:pt x="36" y="9"/>
                    <a:pt x="36" y="27"/>
                  </a:cubicBezTo>
                  <a:cubicBezTo>
                    <a:pt x="13" y="229"/>
                    <a:pt x="1" y="432"/>
                    <a:pt x="25" y="634"/>
                  </a:cubicBezTo>
                  <a:cubicBezTo>
                    <a:pt x="36" y="813"/>
                    <a:pt x="36" y="1027"/>
                    <a:pt x="132" y="1182"/>
                  </a:cubicBezTo>
                  <a:cubicBezTo>
                    <a:pt x="142" y="1203"/>
                    <a:pt x="164" y="1212"/>
                    <a:pt x="186" y="1212"/>
                  </a:cubicBezTo>
                  <a:cubicBezTo>
                    <a:pt x="215" y="1212"/>
                    <a:pt x="244" y="1197"/>
                    <a:pt x="251" y="1170"/>
                  </a:cubicBezTo>
                  <a:cubicBezTo>
                    <a:pt x="298" y="1003"/>
                    <a:pt x="251" y="825"/>
                    <a:pt x="239" y="646"/>
                  </a:cubicBezTo>
                  <a:cubicBezTo>
                    <a:pt x="203" y="444"/>
                    <a:pt x="156" y="229"/>
                    <a:pt x="132" y="27"/>
                  </a:cubicBezTo>
                  <a:cubicBezTo>
                    <a:pt x="126" y="9"/>
                    <a:pt x="102"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58"/>
            <p:cNvSpPr/>
            <p:nvPr/>
          </p:nvSpPr>
          <p:spPr>
            <a:xfrm>
              <a:off x="3800750" y="2255550"/>
              <a:ext cx="9550" cy="22700"/>
            </a:xfrm>
            <a:custGeom>
              <a:avLst/>
              <a:gdLst/>
              <a:ahLst/>
              <a:cxnLst/>
              <a:rect l="l" t="t" r="r" b="b"/>
              <a:pathLst>
                <a:path w="382" h="908" extrusionOk="0">
                  <a:moveTo>
                    <a:pt x="120" y="0"/>
                  </a:moveTo>
                  <a:cubicBezTo>
                    <a:pt x="114" y="0"/>
                    <a:pt x="108" y="3"/>
                    <a:pt x="108" y="9"/>
                  </a:cubicBezTo>
                  <a:cubicBezTo>
                    <a:pt x="49" y="176"/>
                    <a:pt x="25" y="319"/>
                    <a:pt x="13" y="497"/>
                  </a:cubicBezTo>
                  <a:cubicBezTo>
                    <a:pt x="1" y="652"/>
                    <a:pt x="1" y="771"/>
                    <a:pt x="108" y="890"/>
                  </a:cubicBezTo>
                  <a:cubicBezTo>
                    <a:pt x="114" y="902"/>
                    <a:pt x="132" y="908"/>
                    <a:pt x="151" y="908"/>
                  </a:cubicBezTo>
                  <a:cubicBezTo>
                    <a:pt x="171" y="908"/>
                    <a:pt x="191" y="902"/>
                    <a:pt x="203" y="890"/>
                  </a:cubicBezTo>
                  <a:cubicBezTo>
                    <a:pt x="382" y="652"/>
                    <a:pt x="227" y="247"/>
                    <a:pt x="132" y="9"/>
                  </a:cubicBezTo>
                  <a:cubicBezTo>
                    <a:pt x="132" y="3"/>
                    <a:pt x="12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58"/>
            <p:cNvSpPr/>
            <p:nvPr/>
          </p:nvSpPr>
          <p:spPr>
            <a:xfrm>
              <a:off x="3790350" y="2264200"/>
              <a:ext cx="6200" cy="9900"/>
            </a:xfrm>
            <a:custGeom>
              <a:avLst/>
              <a:gdLst/>
              <a:ahLst/>
              <a:cxnLst/>
              <a:rect l="l" t="t" r="r" b="b"/>
              <a:pathLst>
                <a:path w="248" h="396" extrusionOk="0">
                  <a:moveTo>
                    <a:pt x="219" y="0"/>
                  </a:moveTo>
                  <a:cubicBezTo>
                    <a:pt x="214" y="0"/>
                    <a:pt x="208" y="3"/>
                    <a:pt x="203" y="8"/>
                  </a:cubicBezTo>
                  <a:cubicBezTo>
                    <a:pt x="107" y="80"/>
                    <a:pt x="0" y="258"/>
                    <a:pt x="72" y="377"/>
                  </a:cubicBezTo>
                  <a:cubicBezTo>
                    <a:pt x="78" y="389"/>
                    <a:pt x="92" y="395"/>
                    <a:pt x="107" y="395"/>
                  </a:cubicBezTo>
                  <a:cubicBezTo>
                    <a:pt x="122" y="395"/>
                    <a:pt x="137" y="389"/>
                    <a:pt x="143" y="377"/>
                  </a:cubicBezTo>
                  <a:cubicBezTo>
                    <a:pt x="203" y="282"/>
                    <a:pt x="179" y="151"/>
                    <a:pt x="238" y="44"/>
                  </a:cubicBezTo>
                  <a:cubicBezTo>
                    <a:pt x="247" y="26"/>
                    <a:pt x="236"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58"/>
            <p:cNvSpPr/>
            <p:nvPr/>
          </p:nvSpPr>
          <p:spPr>
            <a:xfrm>
              <a:off x="3804325" y="2274075"/>
              <a:ext cx="4200" cy="7975"/>
            </a:xfrm>
            <a:custGeom>
              <a:avLst/>
              <a:gdLst/>
              <a:ahLst/>
              <a:cxnLst/>
              <a:rect l="l" t="t" r="r" b="b"/>
              <a:pathLst>
                <a:path w="168" h="319" extrusionOk="0">
                  <a:moveTo>
                    <a:pt x="90" y="0"/>
                  </a:moveTo>
                  <a:cubicBezTo>
                    <a:pt x="57" y="0"/>
                    <a:pt x="25" y="18"/>
                    <a:pt x="25" y="54"/>
                  </a:cubicBezTo>
                  <a:cubicBezTo>
                    <a:pt x="25" y="149"/>
                    <a:pt x="1" y="221"/>
                    <a:pt x="48" y="292"/>
                  </a:cubicBezTo>
                  <a:cubicBezTo>
                    <a:pt x="54" y="310"/>
                    <a:pt x="69" y="319"/>
                    <a:pt x="84" y="319"/>
                  </a:cubicBezTo>
                  <a:cubicBezTo>
                    <a:pt x="99" y="319"/>
                    <a:pt x="114" y="310"/>
                    <a:pt x="120" y="292"/>
                  </a:cubicBezTo>
                  <a:cubicBezTo>
                    <a:pt x="167" y="221"/>
                    <a:pt x="156" y="149"/>
                    <a:pt x="156" y="54"/>
                  </a:cubicBezTo>
                  <a:cubicBezTo>
                    <a:pt x="156" y="18"/>
                    <a:pt x="123"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58"/>
            <p:cNvSpPr/>
            <p:nvPr/>
          </p:nvSpPr>
          <p:spPr>
            <a:xfrm>
              <a:off x="3819675" y="2273375"/>
              <a:ext cx="9675" cy="9825"/>
            </a:xfrm>
            <a:custGeom>
              <a:avLst/>
              <a:gdLst/>
              <a:ahLst/>
              <a:cxnLst/>
              <a:rect l="l" t="t" r="r" b="b"/>
              <a:pathLst>
                <a:path w="387" h="393" extrusionOk="0">
                  <a:moveTo>
                    <a:pt x="128" y="0"/>
                  </a:moveTo>
                  <a:cubicBezTo>
                    <a:pt x="59" y="0"/>
                    <a:pt x="0" y="85"/>
                    <a:pt x="65" y="141"/>
                  </a:cubicBezTo>
                  <a:cubicBezTo>
                    <a:pt x="137" y="213"/>
                    <a:pt x="208" y="320"/>
                    <a:pt x="304" y="380"/>
                  </a:cubicBezTo>
                  <a:cubicBezTo>
                    <a:pt x="312" y="388"/>
                    <a:pt x="322" y="392"/>
                    <a:pt x="331" y="392"/>
                  </a:cubicBezTo>
                  <a:cubicBezTo>
                    <a:pt x="360" y="392"/>
                    <a:pt x="387" y="356"/>
                    <a:pt x="387" y="320"/>
                  </a:cubicBezTo>
                  <a:cubicBezTo>
                    <a:pt x="363" y="201"/>
                    <a:pt x="256" y="118"/>
                    <a:pt x="185" y="22"/>
                  </a:cubicBezTo>
                  <a:cubicBezTo>
                    <a:pt x="166" y="7"/>
                    <a:pt x="147"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58"/>
            <p:cNvSpPr/>
            <p:nvPr/>
          </p:nvSpPr>
          <p:spPr>
            <a:xfrm>
              <a:off x="3830275" y="2279875"/>
              <a:ext cx="9500" cy="7475"/>
            </a:xfrm>
            <a:custGeom>
              <a:avLst/>
              <a:gdLst/>
              <a:ahLst/>
              <a:cxnLst/>
              <a:rect l="l" t="t" r="r" b="b"/>
              <a:pathLst>
                <a:path w="380" h="299" extrusionOk="0">
                  <a:moveTo>
                    <a:pt x="113" y="1"/>
                  </a:moveTo>
                  <a:cubicBezTo>
                    <a:pt x="46" y="1"/>
                    <a:pt x="0" y="79"/>
                    <a:pt x="70" y="131"/>
                  </a:cubicBezTo>
                  <a:cubicBezTo>
                    <a:pt x="118" y="179"/>
                    <a:pt x="153" y="227"/>
                    <a:pt x="213" y="274"/>
                  </a:cubicBezTo>
                  <a:cubicBezTo>
                    <a:pt x="261" y="298"/>
                    <a:pt x="308" y="298"/>
                    <a:pt x="356" y="298"/>
                  </a:cubicBezTo>
                  <a:cubicBezTo>
                    <a:pt x="380" y="298"/>
                    <a:pt x="380" y="251"/>
                    <a:pt x="380" y="239"/>
                  </a:cubicBezTo>
                  <a:cubicBezTo>
                    <a:pt x="368" y="191"/>
                    <a:pt x="356" y="167"/>
                    <a:pt x="308" y="131"/>
                  </a:cubicBezTo>
                  <a:cubicBezTo>
                    <a:pt x="261" y="108"/>
                    <a:pt x="237" y="60"/>
                    <a:pt x="189" y="36"/>
                  </a:cubicBezTo>
                  <a:cubicBezTo>
                    <a:pt x="164" y="11"/>
                    <a:pt x="137"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58"/>
            <p:cNvSpPr/>
            <p:nvPr/>
          </p:nvSpPr>
          <p:spPr>
            <a:xfrm>
              <a:off x="3842825" y="2279625"/>
              <a:ext cx="12125" cy="10400"/>
            </a:xfrm>
            <a:custGeom>
              <a:avLst/>
              <a:gdLst/>
              <a:ahLst/>
              <a:cxnLst/>
              <a:rect l="l" t="t" r="r" b="b"/>
              <a:pathLst>
                <a:path w="485" h="416" extrusionOk="0">
                  <a:moveTo>
                    <a:pt x="130" y="0"/>
                  </a:moveTo>
                  <a:cubicBezTo>
                    <a:pt x="61" y="0"/>
                    <a:pt x="0" y="86"/>
                    <a:pt x="56" y="141"/>
                  </a:cubicBezTo>
                  <a:cubicBezTo>
                    <a:pt x="116" y="201"/>
                    <a:pt x="175" y="249"/>
                    <a:pt x="235" y="308"/>
                  </a:cubicBezTo>
                  <a:lnTo>
                    <a:pt x="306" y="380"/>
                  </a:lnTo>
                  <a:cubicBezTo>
                    <a:pt x="342" y="415"/>
                    <a:pt x="390" y="415"/>
                    <a:pt x="425" y="415"/>
                  </a:cubicBezTo>
                  <a:cubicBezTo>
                    <a:pt x="461" y="415"/>
                    <a:pt x="485" y="403"/>
                    <a:pt x="485" y="356"/>
                  </a:cubicBezTo>
                  <a:cubicBezTo>
                    <a:pt x="485" y="320"/>
                    <a:pt x="473" y="284"/>
                    <a:pt x="461" y="249"/>
                  </a:cubicBezTo>
                  <a:cubicBezTo>
                    <a:pt x="449" y="225"/>
                    <a:pt x="402" y="189"/>
                    <a:pt x="366" y="177"/>
                  </a:cubicBezTo>
                  <a:cubicBezTo>
                    <a:pt x="306" y="130"/>
                    <a:pt x="247" y="70"/>
                    <a:pt x="187" y="22"/>
                  </a:cubicBezTo>
                  <a:cubicBezTo>
                    <a:pt x="169" y="7"/>
                    <a:pt x="149" y="0"/>
                    <a:pt x="1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58"/>
            <p:cNvSpPr/>
            <p:nvPr/>
          </p:nvSpPr>
          <p:spPr>
            <a:xfrm>
              <a:off x="3774575" y="2274025"/>
              <a:ext cx="5975" cy="8550"/>
            </a:xfrm>
            <a:custGeom>
              <a:avLst/>
              <a:gdLst/>
              <a:ahLst/>
              <a:cxnLst/>
              <a:rect l="l" t="t" r="r" b="b"/>
              <a:pathLst>
                <a:path w="239" h="342" extrusionOk="0">
                  <a:moveTo>
                    <a:pt x="131" y="1"/>
                  </a:moveTo>
                  <a:cubicBezTo>
                    <a:pt x="108" y="1"/>
                    <a:pt x="89" y="16"/>
                    <a:pt x="84" y="44"/>
                  </a:cubicBezTo>
                  <a:cubicBezTo>
                    <a:pt x="60" y="92"/>
                    <a:pt x="36" y="127"/>
                    <a:pt x="24" y="175"/>
                  </a:cubicBezTo>
                  <a:cubicBezTo>
                    <a:pt x="0" y="223"/>
                    <a:pt x="24" y="270"/>
                    <a:pt x="48" y="306"/>
                  </a:cubicBezTo>
                  <a:cubicBezTo>
                    <a:pt x="60" y="342"/>
                    <a:pt x="84" y="342"/>
                    <a:pt x="107" y="342"/>
                  </a:cubicBezTo>
                  <a:cubicBezTo>
                    <a:pt x="167" y="318"/>
                    <a:pt x="214" y="294"/>
                    <a:pt x="226" y="234"/>
                  </a:cubicBezTo>
                  <a:cubicBezTo>
                    <a:pt x="238" y="175"/>
                    <a:pt x="214" y="115"/>
                    <a:pt x="203" y="56"/>
                  </a:cubicBezTo>
                  <a:cubicBezTo>
                    <a:pt x="184" y="19"/>
                    <a:pt x="155"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58"/>
            <p:cNvSpPr/>
            <p:nvPr/>
          </p:nvSpPr>
          <p:spPr>
            <a:xfrm>
              <a:off x="3766825" y="2281800"/>
              <a:ext cx="4350" cy="4350"/>
            </a:xfrm>
            <a:custGeom>
              <a:avLst/>
              <a:gdLst/>
              <a:ahLst/>
              <a:cxnLst/>
              <a:rect l="l" t="t" r="r" b="b"/>
              <a:pathLst>
                <a:path w="174" h="174" extrusionOk="0">
                  <a:moveTo>
                    <a:pt x="85" y="1"/>
                  </a:moveTo>
                  <a:cubicBezTo>
                    <a:pt x="42" y="1"/>
                    <a:pt x="1" y="31"/>
                    <a:pt x="13" y="90"/>
                  </a:cubicBezTo>
                  <a:cubicBezTo>
                    <a:pt x="36" y="138"/>
                    <a:pt x="36" y="174"/>
                    <a:pt x="96" y="174"/>
                  </a:cubicBezTo>
                  <a:cubicBezTo>
                    <a:pt x="132" y="174"/>
                    <a:pt x="155" y="114"/>
                    <a:pt x="167" y="90"/>
                  </a:cubicBezTo>
                  <a:cubicBezTo>
                    <a:pt x="173" y="31"/>
                    <a:pt x="129"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58"/>
            <p:cNvSpPr/>
            <p:nvPr/>
          </p:nvSpPr>
          <p:spPr>
            <a:xfrm>
              <a:off x="3757600" y="2275400"/>
              <a:ext cx="4500" cy="9125"/>
            </a:xfrm>
            <a:custGeom>
              <a:avLst/>
              <a:gdLst/>
              <a:ahLst/>
              <a:cxnLst/>
              <a:rect l="l" t="t" r="r" b="b"/>
              <a:pathLst>
                <a:path w="180" h="365" extrusionOk="0">
                  <a:moveTo>
                    <a:pt x="96" y="1"/>
                  </a:moveTo>
                  <a:cubicBezTo>
                    <a:pt x="54" y="1"/>
                    <a:pt x="12" y="25"/>
                    <a:pt x="12" y="72"/>
                  </a:cubicBezTo>
                  <a:cubicBezTo>
                    <a:pt x="12" y="168"/>
                    <a:pt x="1" y="275"/>
                    <a:pt x="60" y="346"/>
                  </a:cubicBezTo>
                  <a:cubicBezTo>
                    <a:pt x="66" y="358"/>
                    <a:pt x="81" y="364"/>
                    <a:pt x="96" y="364"/>
                  </a:cubicBezTo>
                  <a:cubicBezTo>
                    <a:pt x="111" y="364"/>
                    <a:pt x="126" y="358"/>
                    <a:pt x="131" y="346"/>
                  </a:cubicBezTo>
                  <a:cubicBezTo>
                    <a:pt x="179" y="275"/>
                    <a:pt x="167" y="168"/>
                    <a:pt x="179" y="72"/>
                  </a:cubicBezTo>
                  <a:cubicBezTo>
                    <a:pt x="179" y="25"/>
                    <a:pt x="137"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58"/>
            <p:cNvSpPr/>
            <p:nvPr/>
          </p:nvSpPr>
          <p:spPr>
            <a:xfrm>
              <a:off x="3752250" y="2277200"/>
              <a:ext cx="2700" cy="10800"/>
            </a:xfrm>
            <a:custGeom>
              <a:avLst/>
              <a:gdLst/>
              <a:ahLst/>
              <a:cxnLst/>
              <a:rect l="l" t="t" r="r" b="b"/>
              <a:pathLst>
                <a:path w="108" h="432" extrusionOk="0">
                  <a:moveTo>
                    <a:pt x="61" y="0"/>
                  </a:moveTo>
                  <a:cubicBezTo>
                    <a:pt x="42" y="0"/>
                    <a:pt x="24" y="12"/>
                    <a:pt x="24" y="36"/>
                  </a:cubicBezTo>
                  <a:lnTo>
                    <a:pt x="24" y="227"/>
                  </a:lnTo>
                  <a:cubicBezTo>
                    <a:pt x="24" y="286"/>
                    <a:pt x="0" y="346"/>
                    <a:pt x="36" y="405"/>
                  </a:cubicBezTo>
                  <a:cubicBezTo>
                    <a:pt x="42" y="423"/>
                    <a:pt x="54" y="432"/>
                    <a:pt x="66" y="432"/>
                  </a:cubicBezTo>
                  <a:cubicBezTo>
                    <a:pt x="78" y="432"/>
                    <a:pt x="89" y="423"/>
                    <a:pt x="95" y="405"/>
                  </a:cubicBezTo>
                  <a:cubicBezTo>
                    <a:pt x="107" y="358"/>
                    <a:pt x="107" y="286"/>
                    <a:pt x="107" y="227"/>
                  </a:cubicBezTo>
                  <a:lnTo>
                    <a:pt x="107" y="36"/>
                  </a:lnTo>
                  <a:cubicBezTo>
                    <a:pt x="101" y="12"/>
                    <a:pt x="8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58"/>
            <p:cNvSpPr/>
            <p:nvPr/>
          </p:nvSpPr>
          <p:spPr>
            <a:xfrm>
              <a:off x="3746150" y="2278300"/>
              <a:ext cx="4175" cy="6425"/>
            </a:xfrm>
            <a:custGeom>
              <a:avLst/>
              <a:gdLst/>
              <a:ahLst/>
              <a:cxnLst/>
              <a:rect l="l" t="t" r="r" b="b"/>
              <a:pathLst>
                <a:path w="167" h="257" extrusionOk="0">
                  <a:moveTo>
                    <a:pt x="83" y="1"/>
                  </a:moveTo>
                  <a:cubicBezTo>
                    <a:pt x="42" y="1"/>
                    <a:pt x="0" y="22"/>
                    <a:pt x="6" y="63"/>
                  </a:cubicBezTo>
                  <a:cubicBezTo>
                    <a:pt x="6" y="111"/>
                    <a:pt x="30" y="159"/>
                    <a:pt x="30" y="194"/>
                  </a:cubicBezTo>
                  <a:cubicBezTo>
                    <a:pt x="36" y="236"/>
                    <a:pt x="66" y="257"/>
                    <a:pt x="94" y="257"/>
                  </a:cubicBezTo>
                  <a:cubicBezTo>
                    <a:pt x="122" y="257"/>
                    <a:pt x="149" y="236"/>
                    <a:pt x="149" y="194"/>
                  </a:cubicBezTo>
                  <a:cubicBezTo>
                    <a:pt x="149" y="147"/>
                    <a:pt x="161" y="111"/>
                    <a:pt x="161" y="63"/>
                  </a:cubicBezTo>
                  <a:cubicBezTo>
                    <a:pt x="167" y="22"/>
                    <a:pt x="125"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58"/>
            <p:cNvSpPr/>
            <p:nvPr/>
          </p:nvSpPr>
          <p:spPr>
            <a:xfrm>
              <a:off x="4073425" y="2461450"/>
              <a:ext cx="2700" cy="8875"/>
            </a:xfrm>
            <a:custGeom>
              <a:avLst/>
              <a:gdLst/>
              <a:ahLst/>
              <a:cxnLst/>
              <a:rect l="l" t="t" r="r" b="b"/>
              <a:pathLst>
                <a:path w="108" h="355" extrusionOk="0">
                  <a:moveTo>
                    <a:pt x="48" y="0"/>
                  </a:moveTo>
                  <a:lnTo>
                    <a:pt x="0" y="96"/>
                  </a:lnTo>
                  <a:lnTo>
                    <a:pt x="0" y="179"/>
                  </a:lnTo>
                  <a:cubicBezTo>
                    <a:pt x="0" y="238"/>
                    <a:pt x="0" y="286"/>
                    <a:pt x="36" y="346"/>
                  </a:cubicBezTo>
                  <a:cubicBezTo>
                    <a:pt x="42" y="352"/>
                    <a:pt x="51" y="354"/>
                    <a:pt x="58" y="354"/>
                  </a:cubicBezTo>
                  <a:cubicBezTo>
                    <a:pt x="66" y="354"/>
                    <a:pt x="71" y="352"/>
                    <a:pt x="71" y="346"/>
                  </a:cubicBezTo>
                  <a:cubicBezTo>
                    <a:pt x="107" y="286"/>
                    <a:pt x="107" y="238"/>
                    <a:pt x="107" y="179"/>
                  </a:cubicBezTo>
                  <a:lnTo>
                    <a:pt x="107" y="96"/>
                  </a:lnTo>
                  <a:cubicBezTo>
                    <a:pt x="107" y="60"/>
                    <a:pt x="71" y="36"/>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58"/>
            <p:cNvSpPr/>
            <p:nvPr/>
          </p:nvSpPr>
          <p:spPr>
            <a:xfrm>
              <a:off x="4062925" y="2452900"/>
              <a:ext cx="8725" cy="25775"/>
            </a:xfrm>
            <a:custGeom>
              <a:avLst/>
              <a:gdLst/>
              <a:ahLst/>
              <a:cxnLst/>
              <a:rect l="l" t="t" r="r" b="b"/>
              <a:pathLst>
                <a:path w="349" h="1031" extrusionOk="0">
                  <a:moveTo>
                    <a:pt x="90" y="0"/>
                  </a:moveTo>
                  <a:cubicBezTo>
                    <a:pt x="47" y="0"/>
                    <a:pt x="0" y="32"/>
                    <a:pt x="15" y="92"/>
                  </a:cubicBezTo>
                  <a:cubicBezTo>
                    <a:pt x="75" y="259"/>
                    <a:pt x="110" y="438"/>
                    <a:pt x="134" y="592"/>
                  </a:cubicBezTo>
                  <a:cubicBezTo>
                    <a:pt x="146" y="747"/>
                    <a:pt x="146" y="890"/>
                    <a:pt x="230" y="1009"/>
                  </a:cubicBezTo>
                  <a:cubicBezTo>
                    <a:pt x="235" y="1024"/>
                    <a:pt x="246" y="1031"/>
                    <a:pt x="258" y="1031"/>
                  </a:cubicBezTo>
                  <a:cubicBezTo>
                    <a:pt x="275" y="1031"/>
                    <a:pt x="294" y="1018"/>
                    <a:pt x="301" y="997"/>
                  </a:cubicBezTo>
                  <a:cubicBezTo>
                    <a:pt x="349" y="854"/>
                    <a:pt x="313" y="699"/>
                    <a:pt x="289" y="557"/>
                  </a:cubicBezTo>
                  <a:cubicBezTo>
                    <a:pt x="253" y="378"/>
                    <a:pt x="206" y="211"/>
                    <a:pt x="146" y="33"/>
                  </a:cubicBezTo>
                  <a:cubicBezTo>
                    <a:pt x="137" y="11"/>
                    <a:pt x="114"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58"/>
            <p:cNvSpPr/>
            <p:nvPr/>
          </p:nvSpPr>
          <p:spPr>
            <a:xfrm>
              <a:off x="4054375" y="2446850"/>
              <a:ext cx="7150" cy="19225"/>
            </a:xfrm>
            <a:custGeom>
              <a:avLst/>
              <a:gdLst/>
              <a:ahLst/>
              <a:cxnLst/>
              <a:rect l="l" t="t" r="r" b="b"/>
              <a:pathLst>
                <a:path w="286" h="769" extrusionOk="0">
                  <a:moveTo>
                    <a:pt x="140" y="1"/>
                  </a:moveTo>
                  <a:cubicBezTo>
                    <a:pt x="116" y="1"/>
                    <a:pt x="95" y="13"/>
                    <a:pt x="95" y="37"/>
                  </a:cubicBezTo>
                  <a:cubicBezTo>
                    <a:pt x="60" y="168"/>
                    <a:pt x="36" y="287"/>
                    <a:pt x="36" y="418"/>
                  </a:cubicBezTo>
                  <a:cubicBezTo>
                    <a:pt x="36" y="537"/>
                    <a:pt x="0" y="656"/>
                    <a:pt x="95" y="751"/>
                  </a:cubicBezTo>
                  <a:cubicBezTo>
                    <a:pt x="107" y="763"/>
                    <a:pt x="125" y="769"/>
                    <a:pt x="144" y="769"/>
                  </a:cubicBezTo>
                  <a:cubicBezTo>
                    <a:pt x="164" y="769"/>
                    <a:pt x="185" y="763"/>
                    <a:pt x="202" y="751"/>
                  </a:cubicBezTo>
                  <a:cubicBezTo>
                    <a:pt x="286" y="656"/>
                    <a:pt x="262" y="537"/>
                    <a:pt x="262" y="418"/>
                  </a:cubicBezTo>
                  <a:cubicBezTo>
                    <a:pt x="262" y="287"/>
                    <a:pt x="226" y="168"/>
                    <a:pt x="202" y="37"/>
                  </a:cubicBezTo>
                  <a:cubicBezTo>
                    <a:pt x="191" y="13"/>
                    <a:pt x="164" y="1"/>
                    <a:pt x="1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58"/>
            <p:cNvSpPr/>
            <p:nvPr/>
          </p:nvSpPr>
          <p:spPr>
            <a:xfrm>
              <a:off x="4049000" y="2440300"/>
              <a:ext cx="5400" cy="22575"/>
            </a:xfrm>
            <a:custGeom>
              <a:avLst/>
              <a:gdLst/>
              <a:ahLst/>
              <a:cxnLst/>
              <a:rect l="l" t="t" r="r" b="b"/>
              <a:pathLst>
                <a:path w="216" h="903" extrusionOk="0">
                  <a:moveTo>
                    <a:pt x="66" y="1"/>
                  </a:moveTo>
                  <a:cubicBezTo>
                    <a:pt x="32" y="1"/>
                    <a:pt x="1" y="22"/>
                    <a:pt x="1" y="72"/>
                  </a:cubicBezTo>
                  <a:cubicBezTo>
                    <a:pt x="1" y="227"/>
                    <a:pt x="1" y="370"/>
                    <a:pt x="13" y="501"/>
                  </a:cubicBezTo>
                  <a:cubicBezTo>
                    <a:pt x="13" y="644"/>
                    <a:pt x="13" y="763"/>
                    <a:pt x="72" y="882"/>
                  </a:cubicBezTo>
                  <a:cubicBezTo>
                    <a:pt x="77" y="896"/>
                    <a:pt x="89" y="903"/>
                    <a:pt x="103" y="903"/>
                  </a:cubicBezTo>
                  <a:cubicBezTo>
                    <a:pt x="124" y="903"/>
                    <a:pt x="148" y="887"/>
                    <a:pt x="156" y="858"/>
                  </a:cubicBezTo>
                  <a:cubicBezTo>
                    <a:pt x="215" y="727"/>
                    <a:pt x="191" y="608"/>
                    <a:pt x="167" y="477"/>
                  </a:cubicBezTo>
                  <a:cubicBezTo>
                    <a:pt x="156" y="346"/>
                    <a:pt x="144" y="203"/>
                    <a:pt x="144" y="72"/>
                  </a:cubicBezTo>
                  <a:cubicBezTo>
                    <a:pt x="144" y="28"/>
                    <a:pt x="103"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58"/>
            <p:cNvSpPr/>
            <p:nvPr/>
          </p:nvSpPr>
          <p:spPr>
            <a:xfrm>
              <a:off x="4040075" y="2442250"/>
              <a:ext cx="3600" cy="12750"/>
            </a:xfrm>
            <a:custGeom>
              <a:avLst/>
              <a:gdLst/>
              <a:ahLst/>
              <a:cxnLst/>
              <a:rect l="l" t="t" r="r" b="b"/>
              <a:pathLst>
                <a:path w="144" h="510" extrusionOk="0">
                  <a:moveTo>
                    <a:pt x="72" y="0"/>
                  </a:moveTo>
                  <a:cubicBezTo>
                    <a:pt x="42" y="0"/>
                    <a:pt x="12" y="18"/>
                    <a:pt x="12" y="54"/>
                  </a:cubicBezTo>
                  <a:cubicBezTo>
                    <a:pt x="12" y="209"/>
                    <a:pt x="1" y="352"/>
                    <a:pt x="36" y="483"/>
                  </a:cubicBezTo>
                  <a:cubicBezTo>
                    <a:pt x="48" y="500"/>
                    <a:pt x="60" y="509"/>
                    <a:pt x="70" y="509"/>
                  </a:cubicBezTo>
                  <a:cubicBezTo>
                    <a:pt x="81" y="509"/>
                    <a:pt x="90" y="500"/>
                    <a:pt x="96" y="483"/>
                  </a:cubicBezTo>
                  <a:cubicBezTo>
                    <a:pt x="143" y="340"/>
                    <a:pt x="132" y="209"/>
                    <a:pt x="132" y="54"/>
                  </a:cubicBezTo>
                  <a:cubicBezTo>
                    <a:pt x="132" y="18"/>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58"/>
            <p:cNvSpPr/>
            <p:nvPr/>
          </p:nvSpPr>
          <p:spPr>
            <a:xfrm>
              <a:off x="4031150" y="2442700"/>
              <a:ext cx="6275" cy="15350"/>
            </a:xfrm>
            <a:custGeom>
              <a:avLst/>
              <a:gdLst/>
              <a:ahLst/>
              <a:cxnLst/>
              <a:rect l="l" t="t" r="r" b="b"/>
              <a:pathLst>
                <a:path w="251" h="614" extrusionOk="0">
                  <a:moveTo>
                    <a:pt x="112" y="0"/>
                  </a:moveTo>
                  <a:cubicBezTo>
                    <a:pt x="54" y="0"/>
                    <a:pt x="0" y="36"/>
                    <a:pt x="0" y="107"/>
                  </a:cubicBezTo>
                  <a:lnTo>
                    <a:pt x="0" y="393"/>
                  </a:lnTo>
                  <a:cubicBezTo>
                    <a:pt x="0" y="488"/>
                    <a:pt x="12" y="560"/>
                    <a:pt x="84" y="595"/>
                  </a:cubicBezTo>
                  <a:cubicBezTo>
                    <a:pt x="90" y="607"/>
                    <a:pt x="105" y="613"/>
                    <a:pt x="119" y="613"/>
                  </a:cubicBezTo>
                  <a:cubicBezTo>
                    <a:pt x="134" y="613"/>
                    <a:pt x="149" y="607"/>
                    <a:pt x="155" y="595"/>
                  </a:cubicBezTo>
                  <a:cubicBezTo>
                    <a:pt x="238" y="548"/>
                    <a:pt x="250" y="476"/>
                    <a:pt x="250" y="393"/>
                  </a:cubicBezTo>
                  <a:lnTo>
                    <a:pt x="250" y="107"/>
                  </a:lnTo>
                  <a:cubicBezTo>
                    <a:pt x="233" y="36"/>
                    <a:pt x="170"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58"/>
            <p:cNvSpPr/>
            <p:nvPr/>
          </p:nvSpPr>
          <p:spPr>
            <a:xfrm>
              <a:off x="4020125" y="2441875"/>
              <a:ext cx="5550" cy="18175"/>
            </a:xfrm>
            <a:custGeom>
              <a:avLst/>
              <a:gdLst/>
              <a:ahLst/>
              <a:cxnLst/>
              <a:rect l="l" t="t" r="r" b="b"/>
              <a:pathLst>
                <a:path w="222" h="727" extrusionOk="0">
                  <a:moveTo>
                    <a:pt x="112" y="0"/>
                  </a:moveTo>
                  <a:cubicBezTo>
                    <a:pt x="57" y="0"/>
                    <a:pt x="1" y="39"/>
                    <a:pt x="1" y="117"/>
                  </a:cubicBezTo>
                  <a:lnTo>
                    <a:pt x="1" y="426"/>
                  </a:lnTo>
                  <a:cubicBezTo>
                    <a:pt x="1" y="521"/>
                    <a:pt x="1" y="605"/>
                    <a:pt x="48" y="700"/>
                  </a:cubicBezTo>
                  <a:cubicBezTo>
                    <a:pt x="66" y="718"/>
                    <a:pt x="90" y="727"/>
                    <a:pt x="112" y="727"/>
                  </a:cubicBezTo>
                  <a:cubicBezTo>
                    <a:pt x="135" y="727"/>
                    <a:pt x="156" y="718"/>
                    <a:pt x="168" y="700"/>
                  </a:cubicBezTo>
                  <a:cubicBezTo>
                    <a:pt x="215" y="605"/>
                    <a:pt x="215" y="533"/>
                    <a:pt x="215" y="426"/>
                  </a:cubicBezTo>
                  <a:lnTo>
                    <a:pt x="215" y="117"/>
                  </a:lnTo>
                  <a:cubicBezTo>
                    <a:pt x="221" y="39"/>
                    <a:pt x="168" y="0"/>
                    <a:pt x="1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58"/>
            <p:cNvSpPr/>
            <p:nvPr/>
          </p:nvSpPr>
          <p:spPr>
            <a:xfrm>
              <a:off x="4019250" y="2475275"/>
              <a:ext cx="3575" cy="8000"/>
            </a:xfrm>
            <a:custGeom>
              <a:avLst/>
              <a:gdLst/>
              <a:ahLst/>
              <a:cxnLst/>
              <a:rect l="l" t="t" r="r" b="b"/>
              <a:pathLst>
                <a:path w="143" h="320" extrusionOk="0">
                  <a:moveTo>
                    <a:pt x="76" y="1"/>
                  </a:moveTo>
                  <a:cubicBezTo>
                    <a:pt x="45" y="1"/>
                    <a:pt x="12" y="19"/>
                    <a:pt x="12" y="54"/>
                  </a:cubicBezTo>
                  <a:cubicBezTo>
                    <a:pt x="12" y="150"/>
                    <a:pt x="0" y="221"/>
                    <a:pt x="36" y="293"/>
                  </a:cubicBezTo>
                  <a:cubicBezTo>
                    <a:pt x="48" y="310"/>
                    <a:pt x="60" y="319"/>
                    <a:pt x="70" y="319"/>
                  </a:cubicBezTo>
                  <a:cubicBezTo>
                    <a:pt x="80" y="319"/>
                    <a:pt x="89" y="310"/>
                    <a:pt x="95" y="293"/>
                  </a:cubicBezTo>
                  <a:cubicBezTo>
                    <a:pt x="143" y="221"/>
                    <a:pt x="131" y="150"/>
                    <a:pt x="131" y="54"/>
                  </a:cubicBezTo>
                  <a:cubicBezTo>
                    <a:pt x="137" y="19"/>
                    <a:pt x="10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58"/>
            <p:cNvSpPr/>
            <p:nvPr/>
          </p:nvSpPr>
          <p:spPr>
            <a:xfrm>
              <a:off x="4030550" y="2475875"/>
              <a:ext cx="4800" cy="4575"/>
            </a:xfrm>
            <a:custGeom>
              <a:avLst/>
              <a:gdLst/>
              <a:ahLst/>
              <a:cxnLst/>
              <a:rect l="l" t="t" r="r" b="b"/>
              <a:pathLst>
                <a:path w="192" h="183" extrusionOk="0">
                  <a:moveTo>
                    <a:pt x="96" y="1"/>
                  </a:moveTo>
                  <a:cubicBezTo>
                    <a:pt x="48" y="1"/>
                    <a:pt x="1" y="30"/>
                    <a:pt x="24" y="90"/>
                  </a:cubicBezTo>
                  <a:cubicBezTo>
                    <a:pt x="36" y="126"/>
                    <a:pt x="36" y="150"/>
                    <a:pt x="60" y="173"/>
                  </a:cubicBezTo>
                  <a:cubicBezTo>
                    <a:pt x="72" y="179"/>
                    <a:pt x="84" y="182"/>
                    <a:pt x="94" y="182"/>
                  </a:cubicBezTo>
                  <a:cubicBezTo>
                    <a:pt x="105" y="182"/>
                    <a:pt x="114" y="179"/>
                    <a:pt x="120" y="173"/>
                  </a:cubicBezTo>
                  <a:cubicBezTo>
                    <a:pt x="143" y="138"/>
                    <a:pt x="155" y="126"/>
                    <a:pt x="167" y="90"/>
                  </a:cubicBezTo>
                  <a:cubicBezTo>
                    <a:pt x="191" y="30"/>
                    <a:pt x="143"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58"/>
            <p:cNvSpPr/>
            <p:nvPr/>
          </p:nvSpPr>
          <p:spPr>
            <a:xfrm>
              <a:off x="4098400" y="2485825"/>
              <a:ext cx="13425" cy="24150"/>
            </a:xfrm>
            <a:custGeom>
              <a:avLst/>
              <a:gdLst/>
              <a:ahLst/>
              <a:cxnLst/>
              <a:rect l="l" t="t" r="r" b="b"/>
              <a:pathLst>
                <a:path w="537" h="966" extrusionOk="0">
                  <a:moveTo>
                    <a:pt x="106" y="0"/>
                  </a:moveTo>
                  <a:cubicBezTo>
                    <a:pt x="54" y="0"/>
                    <a:pt x="1" y="52"/>
                    <a:pt x="25" y="109"/>
                  </a:cubicBezTo>
                  <a:cubicBezTo>
                    <a:pt x="85" y="264"/>
                    <a:pt x="144" y="406"/>
                    <a:pt x="180" y="561"/>
                  </a:cubicBezTo>
                  <a:cubicBezTo>
                    <a:pt x="204" y="692"/>
                    <a:pt x="227" y="811"/>
                    <a:pt x="287" y="930"/>
                  </a:cubicBezTo>
                  <a:cubicBezTo>
                    <a:pt x="293" y="954"/>
                    <a:pt x="314" y="966"/>
                    <a:pt x="338" y="966"/>
                  </a:cubicBezTo>
                  <a:cubicBezTo>
                    <a:pt x="361" y="966"/>
                    <a:pt x="388" y="954"/>
                    <a:pt x="406" y="930"/>
                  </a:cubicBezTo>
                  <a:cubicBezTo>
                    <a:pt x="537" y="633"/>
                    <a:pt x="323" y="275"/>
                    <a:pt x="168" y="37"/>
                  </a:cubicBezTo>
                  <a:cubicBezTo>
                    <a:pt x="153" y="11"/>
                    <a:pt x="13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58"/>
            <p:cNvSpPr/>
            <p:nvPr/>
          </p:nvSpPr>
          <p:spPr>
            <a:xfrm>
              <a:off x="4093125" y="2487600"/>
              <a:ext cx="10075" cy="28450"/>
            </a:xfrm>
            <a:custGeom>
              <a:avLst/>
              <a:gdLst/>
              <a:ahLst/>
              <a:cxnLst/>
              <a:rect l="l" t="t" r="r" b="b"/>
              <a:pathLst>
                <a:path w="403" h="1138" extrusionOk="0">
                  <a:moveTo>
                    <a:pt x="101" y="0"/>
                  </a:moveTo>
                  <a:cubicBezTo>
                    <a:pt x="47" y="0"/>
                    <a:pt x="0" y="40"/>
                    <a:pt x="22" y="97"/>
                  </a:cubicBezTo>
                  <a:cubicBezTo>
                    <a:pt x="105" y="431"/>
                    <a:pt x="93" y="788"/>
                    <a:pt x="224" y="1097"/>
                  </a:cubicBezTo>
                  <a:cubicBezTo>
                    <a:pt x="230" y="1123"/>
                    <a:pt x="260" y="1138"/>
                    <a:pt x="288" y="1138"/>
                  </a:cubicBezTo>
                  <a:cubicBezTo>
                    <a:pt x="313" y="1138"/>
                    <a:pt x="338" y="1126"/>
                    <a:pt x="343" y="1097"/>
                  </a:cubicBezTo>
                  <a:cubicBezTo>
                    <a:pt x="403" y="740"/>
                    <a:pt x="319" y="395"/>
                    <a:pt x="200" y="62"/>
                  </a:cubicBezTo>
                  <a:cubicBezTo>
                    <a:pt x="176" y="18"/>
                    <a:pt x="137" y="0"/>
                    <a:pt x="10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58"/>
            <p:cNvSpPr/>
            <p:nvPr/>
          </p:nvSpPr>
          <p:spPr>
            <a:xfrm>
              <a:off x="4086500" y="2496575"/>
              <a:ext cx="5700" cy="19800"/>
            </a:xfrm>
            <a:custGeom>
              <a:avLst/>
              <a:gdLst/>
              <a:ahLst/>
              <a:cxnLst/>
              <a:rect l="l" t="t" r="r" b="b"/>
              <a:pathLst>
                <a:path w="228" h="792" extrusionOk="0">
                  <a:moveTo>
                    <a:pt x="72" y="0"/>
                  </a:moveTo>
                  <a:cubicBezTo>
                    <a:pt x="43" y="0"/>
                    <a:pt x="13" y="24"/>
                    <a:pt x="13" y="72"/>
                  </a:cubicBezTo>
                  <a:lnTo>
                    <a:pt x="13" y="441"/>
                  </a:lnTo>
                  <a:cubicBezTo>
                    <a:pt x="13" y="548"/>
                    <a:pt x="1" y="679"/>
                    <a:pt x="60" y="774"/>
                  </a:cubicBezTo>
                  <a:cubicBezTo>
                    <a:pt x="72" y="786"/>
                    <a:pt x="90" y="792"/>
                    <a:pt x="107" y="792"/>
                  </a:cubicBezTo>
                  <a:cubicBezTo>
                    <a:pt x="123" y="792"/>
                    <a:pt x="138" y="786"/>
                    <a:pt x="144" y="774"/>
                  </a:cubicBezTo>
                  <a:cubicBezTo>
                    <a:pt x="227" y="667"/>
                    <a:pt x="180" y="548"/>
                    <a:pt x="156" y="441"/>
                  </a:cubicBezTo>
                  <a:cubicBezTo>
                    <a:pt x="144" y="322"/>
                    <a:pt x="132" y="191"/>
                    <a:pt x="132" y="72"/>
                  </a:cubicBezTo>
                  <a:cubicBezTo>
                    <a:pt x="132" y="24"/>
                    <a:pt x="102"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58"/>
            <p:cNvSpPr/>
            <p:nvPr/>
          </p:nvSpPr>
          <p:spPr>
            <a:xfrm>
              <a:off x="4076100" y="2504600"/>
              <a:ext cx="4775" cy="16100"/>
            </a:xfrm>
            <a:custGeom>
              <a:avLst/>
              <a:gdLst/>
              <a:ahLst/>
              <a:cxnLst/>
              <a:rect l="l" t="t" r="r" b="b"/>
              <a:pathLst>
                <a:path w="191" h="644" extrusionOk="0">
                  <a:moveTo>
                    <a:pt x="95" y="1"/>
                  </a:moveTo>
                  <a:cubicBezTo>
                    <a:pt x="54" y="1"/>
                    <a:pt x="12" y="24"/>
                    <a:pt x="12" y="72"/>
                  </a:cubicBezTo>
                  <a:lnTo>
                    <a:pt x="12" y="358"/>
                  </a:lnTo>
                  <a:cubicBezTo>
                    <a:pt x="12" y="453"/>
                    <a:pt x="0" y="525"/>
                    <a:pt x="48" y="608"/>
                  </a:cubicBezTo>
                  <a:cubicBezTo>
                    <a:pt x="60" y="632"/>
                    <a:pt x="81" y="644"/>
                    <a:pt x="100" y="644"/>
                  </a:cubicBezTo>
                  <a:cubicBezTo>
                    <a:pt x="119" y="644"/>
                    <a:pt x="137" y="632"/>
                    <a:pt x="143" y="608"/>
                  </a:cubicBezTo>
                  <a:cubicBezTo>
                    <a:pt x="191" y="536"/>
                    <a:pt x="179" y="453"/>
                    <a:pt x="179" y="358"/>
                  </a:cubicBezTo>
                  <a:lnTo>
                    <a:pt x="179" y="72"/>
                  </a:lnTo>
                  <a:cubicBezTo>
                    <a:pt x="179" y="24"/>
                    <a:pt x="137"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58"/>
            <p:cNvSpPr/>
            <p:nvPr/>
          </p:nvSpPr>
          <p:spPr>
            <a:xfrm>
              <a:off x="4065075" y="2511675"/>
              <a:ext cx="5675" cy="9450"/>
            </a:xfrm>
            <a:custGeom>
              <a:avLst/>
              <a:gdLst/>
              <a:ahLst/>
              <a:cxnLst/>
              <a:rect l="l" t="t" r="r" b="b"/>
              <a:pathLst>
                <a:path w="227" h="378" extrusionOk="0">
                  <a:moveTo>
                    <a:pt x="142" y="0"/>
                  </a:moveTo>
                  <a:cubicBezTo>
                    <a:pt x="123" y="0"/>
                    <a:pt x="108" y="9"/>
                    <a:pt x="108" y="27"/>
                  </a:cubicBezTo>
                  <a:cubicBezTo>
                    <a:pt x="84" y="146"/>
                    <a:pt x="1" y="230"/>
                    <a:pt x="36" y="349"/>
                  </a:cubicBezTo>
                  <a:cubicBezTo>
                    <a:pt x="43" y="368"/>
                    <a:pt x="60" y="377"/>
                    <a:pt x="79" y="377"/>
                  </a:cubicBezTo>
                  <a:cubicBezTo>
                    <a:pt x="94" y="377"/>
                    <a:pt x="109" y="371"/>
                    <a:pt x="120" y="361"/>
                  </a:cubicBezTo>
                  <a:cubicBezTo>
                    <a:pt x="227" y="265"/>
                    <a:pt x="227" y="146"/>
                    <a:pt x="203" y="27"/>
                  </a:cubicBezTo>
                  <a:cubicBezTo>
                    <a:pt x="185" y="9"/>
                    <a:pt x="161"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58"/>
            <p:cNvSpPr/>
            <p:nvPr/>
          </p:nvSpPr>
          <p:spPr>
            <a:xfrm>
              <a:off x="4049600" y="2515550"/>
              <a:ext cx="5825" cy="9375"/>
            </a:xfrm>
            <a:custGeom>
              <a:avLst/>
              <a:gdLst/>
              <a:ahLst/>
              <a:cxnLst/>
              <a:rect l="l" t="t" r="r" b="b"/>
              <a:pathLst>
                <a:path w="233" h="375" extrusionOk="0">
                  <a:moveTo>
                    <a:pt x="120" y="0"/>
                  </a:moveTo>
                  <a:cubicBezTo>
                    <a:pt x="63" y="0"/>
                    <a:pt x="6" y="33"/>
                    <a:pt x="12" y="98"/>
                  </a:cubicBezTo>
                  <a:lnTo>
                    <a:pt x="12" y="206"/>
                  </a:lnTo>
                  <a:cubicBezTo>
                    <a:pt x="1" y="253"/>
                    <a:pt x="1" y="277"/>
                    <a:pt x="1" y="325"/>
                  </a:cubicBezTo>
                  <a:cubicBezTo>
                    <a:pt x="1" y="345"/>
                    <a:pt x="27" y="375"/>
                    <a:pt x="50" y="375"/>
                  </a:cubicBezTo>
                  <a:cubicBezTo>
                    <a:pt x="53" y="375"/>
                    <a:pt x="57" y="374"/>
                    <a:pt x="60" y="372"/>
                  </a:cubicBezTo>
                  <a:cubicBezTo>
                    <a:pt x="191" y="337"/>
                    <a:pt x="227" y="218"/>
                    <a:pt x="227" y="98"/>
                  </a:cubicBezTo>
                  <a:cubicBezTo>
                    <a:pt x="233" y="33"/>
                    <a:pt x="176"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58"/>
            <p:cNvSpPr/>
            <p:nvPr/>
          </p:nvSpPr>
          <p:spPr>
            <a:xfrm>
              <a:off x="4034125" y="2504750"/>
              <a:ext cx="7275" cy="7025"/>
            </a:xfrm>
            <a:custGeom>
              <a:avLst/>
              <a:gdLst/>
              <a:ahLst/>
              <a:cxnLst/>
              <a:rect l="l" t="t" r="r" b="b"/>
              <a:pathLst>
                <a:path w="291" h="281" extrusionOk="0">
                  <a:moveTo>
                    <a:pt x="120" y="1"/>
                  </a:moveTo>
                  <a:cubicBezTo>
                    <a:pt x="89" y="1"/>
                    <a:pt x="58" y="16"/>
                    <a:pt x="36" y="54"/>
                  </a:cubicBezTo>
                  <a:cubicBezTo>
                    <a:pt x="12" y="114"/>
                    <a:pt x="0" y="173"/>
                    <a:pt x="0" y="233"/>
                  </a:cubicBezTo>
                  <a:cubicBezTo>
                    <a:pt x="0" y="269"/>
                    <a:pt x="24" y="280"/>
                    <a:pt x="60" y="280"/>
                  </a:cubicBezTo>
                  <a:cubicBezTo>
                    <a:pt x="131" y="280"/>
                    <a:pt x="155" y="221"/>
                    <a:pt x="203" y="185"/>
                  </a:cubicBezTo>
                  <a:cubicBezTo>
                    <a:pt x="290" y="115"/>
                    <a:pt x="205" y="1"/>
                    <a:pt x="1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58"/>
            <p:cNvSpPr/>
            <p:nvPr/>
          </p:nvSpPr>
          <p:spPr>
            <a:xfrm>
              <a:off x="4024300" y="2496350"/>
              <a:ext cx="4775" cy="9250"/>
            </a:xfrm>
            <a:custGeom>
              <a:avLst/>
              <a:gdLst/>
              <a:ahLst/>
              <a:cxnLst/>
              <a:rect l="l" t="t" r="r" b="b"/>
              <a:pathLst>
                <a:path w="191" h="370" extrusionOk="0">
                  <a:moveTo>
                    <a:pt x="91" y="0"/>
                  </a:moveTo>
                  <a:cubicBezTo>
                    <a:pt x="48" y="0"/>
                    <a:pt x="6" y="27"/>
                    <a:pt x="12" y="81"/>
                  </a:cubicBezTo>
                  <a:cubicBezTo>
                    <a:pt x="12" y="188"/>
                    <a:pt x="1" y="271"/>
                    <a:pt x="60" y="343"/>
                  </a:cubicBezTo>
                  <a:cubicBezTo>
                    <a:pt x="66" y="360"/>
                    <a:pt x="81" y="369"/>
                    <a:pt x="96" y="369"/>
                  </a:cubicBezTo>
                  <a:cubicBezTo>
                    <a:pt x="111" y="369"/>
                    <a:pt x="126" y="360"/>
                    <a:pt x="131" y="343"/>
                  </a:cubicBezTo>
                  <a:cubicBezTo>
                    <a:pt x="191" y="259"/>
                    <a:pt x="179" y="164"/>
                    <a:pt x="179" y="81"/>
                  </a:cubicBezTo>
                  <a:cubicBezTo>
                    <a:pt x="179" y="27"/>
                    <a:pt x="134"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58"/>
            <p:cNvSpPr/>
            <p:nvPr/>
          </p:nvSpPr>
          <p:spPr>
            <a:xfrm>
              <a:off x="4011200" y="2495300"/>
              <a:ext cx="19975" cy="22425"/>
            </a:xfrm>
            <a:custGeom>
              <a:avLst/>
              <a:gdLst/>
              <a:ahLst/>
              <a:cxnLst/>
              <a:rect l="l" t="t" r="r" b="b"/>
              <a:pathLst>
                <a:path w="799" h="897" extrusionOk="0">
                  <a:moveTo>
                    <a:pt x="600" y="0"/>
                  </a:moveTo>
                  <a:cubicBezTo>
                    <a:pt x="575" y="0"/>
                    <a:pt x="548" y="8"/>
                    <a:pt x="525" y="27"/>
                  </a:cubicBezTo>
                  <a:cubicBezTo>
                    <a:pt x="394" y="146"/>
                    <a:pt x="298" y="289"/>
                    <a:pt x="215" y="432"/>
                  </a:cubicBezTo>
                  <a:cubicBezTo>
                    <a:pt x="144" y="551"/>
                    <a:pt x="1" y="706"/>
                    <a:pt x="84" y="849"/>
                  </a:cubicBezTo>
                  <a:cubicBezTo>
                    <a:pt x="96" y="885"/>
                    <a:pt x="120" y="897"/>
                    <a:pt x="155" y="897"/>
                  </a:cubicBezTo>
                  <a:cubicBezTo>
                    <a:pt x="298" y="897"/>
                    <a:pt x="358" y="718"/>
                    <a:pt x="417" y="611"/>
                  </a:cubicBezTo>
                  <a:cubicBezTo>
                    <a:pt x="501" y="468"/>
                    <a:pt x="584" y="325"/>
                    <a:pt x="703" y="206"/>
                  </a:cubicBezTo>
                  <a:cubicBezTo>
                    <a:pt x="798" y="130"/>
                    <a:pt x="703" y="0"/>
                    <a:pt x="6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58"/>
            <p:cNvSpPr/>
            <p:nvPr/>
          </p:nvSpPr>
          <p:spPr>
            <a:xfrm>
              <a:off x="3929950" y="2501875"/>
              <a:ext cx="5075" cy="18775"/>
            </a:xfrm>
            <a:custGeom>
              <a:avLst/>
              <a:gdLst/>
              <a:ahLst/>
              <a:cxnLst/>
              <a:rect l="l" t="t" r="r" b="b"/>
              <a:pathLst>
                <a:path w="203" h="751" extrusionOk="0">
                  <a:moveTo>
                    <a:pt x="48" y="1"/>
                  </a:moveTo>
                  <a:cubicBezTo>
                    <a:pt x="24" y="1"/>
                    <a:pt x="0" y="13"/>
                    <a:pt x="0" y="38"/>
                  </a:cubicBezTo>
                  <a:cubicBezTo>
                    <a:pt x="0" y="157"/>
                    <a:pt x="0" y="288"/>
                    <a:pt x="24" y="407"/>
                  </a:cubicBezTo>
                  <a:cubicBezTo>
                    <a:pt x="36" y="526"/>
                    <a:pt x="60" y="645"/>
                    <a:pt x="131" y="741"/>
                  </a:cubicBezTo>
                  <a:cubicBezTo>
                    <a:pt x="138" y="747"/>
                    <a:pt x="146" y="750"/>
                    <a:pt x="155" y="750"/>
                  </a:cubicBezTo>
                  <a:cubicBezTo>
                    <a:pt x="178" y="750"/>
                    <a:pt x="203" y="731"/>
                    <a:pt x="203" y="705"/>
                  </a:cubicBezTo>
                  <a:cubicBezTo>
                    <a:pt x="203" y="598"/>
                    <a:pt x="155" y="503"/>
                    <a:pt x="143" y="395"/>
                  </a:cubicBezTo>
                  <a:cubicBezTo>
                    <a:pt x="119" y="276"/>
                    <a:pt x="95" y="145"/>
                    <a:pt x="95" y="26"/>
                  </a:cubicBezTo>
                  <a:cubicBezTo>
                    <a:pt x="90" y="10"/>
                    <a:pt x="69"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58"/>
            <p:cNvSpPr/>
            <p:nvPr/>
          </p:nvSpPr>
          <p:spPr>
            <a:xfrm>
              <a:off x="3932575" y="2502150"/>
              <a:ext cx="7800" cy="23850"/>
            </a:xfrm>
            <a:custGeom>
              <a:avLst/>
              <a:gdLst/>
              <a:ahLst/>
              <a:cxnLst/>
              <a:rect l="l" t="t" r="r" b="b"/>
              <a:pathLst>
                <a:path w="312" h="954" extrusionOk="0">
                  <a:moveTo>
                    <a:pt x="73" y="0"/>
                  </a:moveTo>
                  <a:cubicBezTo>
                    <a:pt x="35" y="0"/>
                    <a:pt x="0" y="31"/>
                    <a:pt x="14" y="87"/>
                  </a:cubicBezTo>
                  <a:cubicBezTo>
                    <a:pt x="38" y="253"/>
                    <a:pt x="74" y="396"/>
                    <a:pt x="86" y="563"/>
                  </a:cubicBezTo>
                  <a:cubicBezTo>
                    <a:pt x="98" y="682"/>
                    <a:pt x="86" y="813"/>
                    <a:pt x="157" y="920"/>
                  </a:cubicBezTo>
                  <a:cubicBezTo>
                    <a:pt x="173" y="942"/>
                    <a:pt x="196" y="953"/>
                    <a:pt x="218" y="953"/>
                  </a:cubicBezTo>
                  <a:cubicBezTo>
                    <a:pt x="245" y="953"/>
                    <a:pt x="270" y="936"/>
                    <a:pt x="276" y="896"/>
                  </a:cubicBezTo>
                  <a:cubicBezTo>
                    <a:pt x="312" y="765"/>
                    <a:pt x="264" y="634"/>
                    <a:pt x="241" y="515"/>
                  </a:cubicBezTo>
                  <a:cubicBezTo>
                    <a:pt x="217" y="349"/>
                    <a:pt x="169" y="206"/>
                    <a:pt x="145" y="51"/>
                  </a:cubicBezTo>
                  <a:cubicBezTo>
                    <a:pt x="130" y="16"/>
                    <a:pt x="10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58"/>
            <p:cNvSpPr/>
            <p:nvPr/>
          </p:nvSpPr>
          <p:spPr>
            <a:xfrm>
              <a:off x="3936275" y="2504000"/>
              <a:ext cx="10650" cy="27350"/>
            </a:xfrm>
            <a:custGeom>
              <a:avLst/>
              <a:gdLst/>
              <a:ahLst/>
              <a:cxnLst/>
              <a:rect l="l" t="t" r="r" b="b"/>
              <a:pathLst>
                <a:path w="426" h="1094" extrusionOk="0">
                  <a:moveTo>
                    <a:pt x="125" y="0"/>
                  </a:moveTo>
                  <a:cubicBezTo>
                    <a:pt x="67" y="0"/>
                    <a:pt x="1" y="57"/>
                    <a:pt x="9" y="132"/>
                  </a:cubicBezTo>
                  <a:cubicBezTo>
                    <a:pt x="81" y="418"/>
                    <a:pt x="21" y="906"/>
                    <a:pt x="295" y="1084"/>
                  </a:cubicBezTo>
                  <a:cubicBezTo>
                    <a:pt x="301" y="1091"/>
                    <a:pt x="310" y="1094"/>
                    <a:pt x="320" y="1094"/>
                  </a:cubicBezTo>
                  <a:cubicBezTo>
                    <a:pt x="346" y="1094"/>
                    <a:pt x="378" y="1072"/>
                    <a:pt x="378" y="1037"/>
                  </a:cubicBezTo>
                  <a:cubicBezTo>
                    <a:pt x="426" y="894"/>
                    <a:pt x="366" y="715"/>
                    <a:pt x="343" y="549"/>
                  </a:cubicBezTo>
                  <a:cubicBezTo>
                    <a:pt x="307" y="370"/>
                    <a:pt x="259" y="203"/>
                    <a:pt x="188" y="37"/>
                  </a:cubicBezTo>
                  <a:cubicBezTo>
                    <a:pt x="173" y="11"/>
                    <a:pt x="150" y="0"/>
                    <a:pt x="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58"/>
            <p:cNvSpPr/>
            <p:nvPr/>
          </p:nvSpPr>
          <p:spPr>
            <a:xfrm>
              <a:off x="3945125" y="2506450"/>
              <a:ext cx="10150" cy="34275"/>
            </a:xfrm>
            <a:custGeom>
              <a:avLst/>
              <a:gdLst/>
              <a:ahLst/>
              <a:cxnLst/>
              <a:rect l="l" t="t" r="r" b="b"/>
              <a:pathLst>
                <a:path w="406" h="1371" extrusionOk="0">
                  <a:moveTo>
                    <a:pt x="76" y="1"/>
                  </a:moveTo>
                  <a:cubicBezTo>
                    <a:pt x="42" y="1"/>
                    <a:pt x="0" y="30"/>
                    <a:pt x="0" y="81"/>
                  </a:cubicBezTo>
                  <a:cubicBezTo>
                    <a:pt x="0" y="331"/>
                    <a:pt x="12" y="582"/>
                    <a:pt x="24" y="832"/>
                  </a:cubicBezTo>
                  <a:cubicBezTo>
                    <a:pt x="48" y="1034"/>
                    <a:pt x="48" y="1236"/>
                    <a:pt x="203" y="1355"/>
                  </a:cubicBezTo>
                  <a:cubicBezTo>
                    <a:pt x="214" y="1366"/>
                    <a:pt x="227" y="1371"/>
                    <a:pt x="240" y="1371"/>
                  </a:cubicBezTo>
                  <a:cubicBezTo>
                    <a:pt x="270" y="1371"/>
                    <a:pt x="302" y="1348"/>
                    <a:pt x="310" y="1332"/>
                  </a:cubicBezTo>
                  <a:cubicBezTo>
                    <a:pt x="405" y="1153"/>
                    <a:pt x="322" y="915"/>
                    <a:pt x="298" y="712"/>
                  </a:cubicBezTo>
                  <a:cubicBezTo>
                    <a:pt x="262" y="474"/>
                    <a:pt x="239" y="260"/>
                    <a:pt x="120" y="34"/>
                  </a:cubicBezTo>
                  <a:cubicBezTo>
                    <a:pt x="115" y="11"/>
                    <a:pt x="97"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58"/>
            <p:cNvSpPr/>
            <p:nvPr/>
          </p:nvSpPr>
          <p:spPr>
            <a:xfrm>
              <a:off x="3951675" y="2491950"/>
              <a:ext cx="6875" cy="21175"/>
            </a:xfrm>
            <a:custGeom>
              <a:avLst/>
              <a:gdLst/>
              <a:ahLst/>
              <a:cxnLst/>
              <a:rect l="l" t="t" r="r" b="b"/>
              <a:pathLst>
                <a:path w="275" h="847" extrusionOk="0">
                  <a:moveTo>
                    <a:pt x="98" y="0"/>
                  </a:moveTo>
                  <a:cubicBezTo>
                    <a:pt x="61" y="0"/>
                    <a:pt x="24" y="27"/>
                    <a:pt x="24" y="78"/>
                  </a:cubicBezTo>
                  <a:cubicBezTo>
                    <a:pt x="48" y="316"/>
                    <a:pt x="0" y="602"/>
                    <a:pt x="119" y="816"/>
                  </a:cubicBezTo>
                  <a:cubicBezTo>
                    <a:pt x="130" y="837"/>
                    <a:pt x="149" y="847"/>
                    <a:pt x="168" y="847"/>
                  </a:cubicBezTo>
                  <a:cubicBezTo>
                    <a:pt x="192" y="847"/>
                    <a:pt x="215" y="831"/>
                    <a:pt x="215" y="804"/>
                  </a:cubicBezTo>
                  <a:cubicBezTo>
                    <a:pt x="274" y="566"/>
                    <a:pt x="203" y="280"/>
                    <a:pt x="167" y="66"/>
                  </a:cubicBezTo>
                  <a:cubicBezTo>
                    <a:pt x="161" y="21"/>
                    <a:pt x="130" y="0"/>
                    <a:pt x="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58"/>
            <p:cNvSpPr/>
            <p:nvPr/>
          </p:nvSpPr>
          <p:spPr>
            <a:xfrm>
              <a:off x="3955250" y="2490575"/>
              <a:ext cx="8950" cy="7800"/>
            </a:xfrm>
            <a:custGeom>
              <a:avLst/>
              <a:gdLst/>
              <a:ahLst/>
              <a:cxnLst/>
              <a:rect l="l" t="t" r="r" b="b"/>
              <a:pathLst>
                <a:path w="358" h="312" extrusionOk="0">
                  <a:moveTo>
                    <a:pt x="148" y="1"/>
                  </a:moveTo>
                  <a:cubicBezTo>
                    <a:pt x="72" y="1"/>
                    <a:pt x="0" y="85"/>
                    <a:pt x="72" y="181"/>
                  </a:cubicBezTo>
                  <a:cubicBezTo>
                    <a:pt x="131" y="252"/>
                    <a:pt x="191" y="300"/>
                    <a:pt x="274" y="312"/>
                  </a:cubicBezTo>
                  <a:cubicBezTo>
                    <a:pt x="298" y="312"/>
                    <a:pt x="310" y="312"/>
                    <a:pt x="322" y="276"/>
                  </a:cubicBezTo>
                  <a:cubicBezTo>
                    <a:pt x="357" y="181"/>
                    <a:pt x="274" y="145"/>
                    <a:pt x="250" y="74"/>
                  </a:cubicBezTo>
                  <a:cubicBezTo>
                    <a:pt x="226" y="22"/>
                    <a:pt x="187" y="1"/>
                    <a:pt x="1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58"/>
            <p:cNvSpPr/>
            <p:nvPr/>
          </p:nvSpPr>
          <p:spPr>
            <a:xfrm>
              <a:off x="4200800" y="2467500"/>
              <a:ext cx="9850" cy="29750"/>
            </a:xfrm>
            <a:custGeom>
              <a:avLst/>
              <a:gdLst/>
              <a:ahLst/>
              <a:cxnLst/>
              <a:rect l="l" t="t" r="r" b="b"/>
              <a:pathLst>
                <a:path w="394" h="1190" extrusionOk="0">
                  <a:moveTo>
                    <a:pt x="51" y="1"/>
                  </a:moveTo>
                  <a:cubicBezTo>
                    <a:pt x="24" y="1"/>
                    <a:pt x="1" y="19"/>
                    <a:pt x="1" y="56"/>
                  </a:cubicBezTo>
                  <a:cubicBezTo>
                    <a:pt x="1" y="413"/>
                    <a:pt x="1" y="830"/>
                    <a:pt x="144" y="1163"/>
                  </a:cubicBezTo>
                  <a:cubicBezTo>
                    <a:pt x="157" y="1181"/>
                    <a:pt x="176" y="1189"/>
                    <a:pt x="195" y="1189"/>
                  </a:cubicBezTo>
                  <a:cubicBezTo>
                    <a:pt x="225" y="1189"/>
                    <a:pt x="255" y="1169"/>
                    <a:pt x="263" y="1139"/>
                  </a:cubicBezTo>
                  <a:cubicBezTo>
                    <a:pt x="394" y="782"/>
                    <a:pt x="251" y="365"/>
                    <a:pt x="120" y="44"/>
                  </a:cubicBezTo>
                  <a:cubicBezTo>
                    <a:pt x="103" y="16"/>
                    <a:pt x="75"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58"/>
            <p:cNvSpPr/>
            <p:nvPr/>
          </p:nvSpPr>
          <p:spPr>
            <a:xfrm>
              <a:off x="4191575" y="2448950"/>
              <a:ext cx="12825" cy="50700"/>
            </a:xfrm>
            <a:custGeom>
              <a:avLst/>
              <a:gdLst/>
              <a:ahLst/>
              <a:cxnLst/>
              <a:rect l="l" t="t" r="r" b="b"/>
              <a:pathLst>
                <a:path w="513" h="2028" extrusionOk="0">
                  <a:moveTo>
                    <a:pt x="191" y="0"/>
                  </a:moveTo>
                  <a:cubicBezTo>
                    <a:pt x="191" y="0"/>
                    <a:pt x="156" y="0"/>
                    <a:pt x="156" y="12"/>
                  </a:cubicBezTo>
                  <a:cubicBezTo>
                    <a:pt x="1" y="619"/>
                    <a:pt x="168" y="1393"/>
                    <a:pt x="334" y="1989"/>
                  </a:cubicBezTo>
                  <a:cubicBezTo>
                    <a:pt x="340" y="2015"/>
                    <a:pt x="357" y="2028"/>
                    <a:pt x="377" y="2028"/>
                  </a:cubicBezTo>
                  <a:cubicBezTo>
                    <a:pt x="401" y="2028"/>
                    <a:pt x="428" y="2009"/>
                    <a:pt x="441" y="1977"/>
                  </a:cubicBezTo>
                  <a:cubicBezTo>
                    <a:pt x="513" y="1346"/>
                    <a:pt x="298" y="619"/>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58"/>
            <p:cNvSpPr/>
            <p:nvPr/>
          </p:nvSpPr>
          <p:spPr>
            <a:xfrm>
              <a:off x="4183250" y="2433175"/>
              <a:ext cx="13125" cy="66400"/>
            </a:xfrm>
            <a:custGeom>
              <a:avLst/>
              <a:gdLst/>
              <a:ahLst/>
              <a:cxnLst/>
              <a:rect l="l" t="t" r="r" b="b"/>
              <a:pathLst>
                <a:path w="525" h="2656" extrusionOk="0">
                  <a:moveTo>
                    <a:pt x="109" y="0"/>
                  </a:moveTo>
                  <a:cubicBezTo>
                    <a:pt x="90" y="0"/>
                    <a:pt x="72" y="12"/>
                    <a:pt x="72" y="36"/>
                  </a:cubicBezTo>
                  <a:cubicBezTo>
                    <a:pt x="0" y="869"/>
                    <a:pt x="36" y="1822"/>
                    <a:pt x="250" y="2620"/>
                  </a:cubicBezTo>
                  <a:cubicBezTo>
                    <a:pt x="256" y="2643"/>
                    <a:pt x="274" y="2655"/>
                    <a:pt x="292" y="2655"/>
                  </a:cubicBezTo>
                  <a:cubicBezTo>
                    <a:pt x="310" y="2655"/>
                    <a:pt x="328" y="2643"/>
                    <a:pt x="334" y="2620"/>
                  </a:cubicBezTo>
                  <a:cubicBezTo>
                    <a:pt x="524" y="1786"/>
                    <a:pt x="203" y="869"/>
                    <a:pt x="155" y="36"/>
                  </a:cubicBezTo>
                  <a:cubicBezTo>
                    <a:pt x="149" y="12"/>
                    <a:pt x="128"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58"/>
            <p:cNvSpPr/>
            <p:nvPr/>
          </p:nvSpPr>
          <p:spPr>
            <a:xfrm>
              <a:off x="4170150" y="2436000"/>
              <a:ext cx="13425" cy="54500"/>
            </a:xfrm>
            <a:custGeom>
              <a:avLst/>
              <a:gdLst/>
              <a:ahLst/>
              <a:cxnLst/>
              <a:rect l="l" t="t" r="r" b="b"/>
              <a:pathLst>
                <a:path w="537" h="2180" extrusionOk="0">
                  <a:moveTo>
                    <a:pt x="237" y="0"/>
                  </a:moveTo>
                  <a:cubicBezTo>
                    <a:pt x="230" y="0"/>
                    <a:pt x="221" y="6"/>
                    <a:pt x="215" y="18"/>
                  </a:cubicBezTo>
                  <a:cubicBezTo>
                    <a:pt x="108" y="661"/>
                    <a:pt x="1" y="1495"/>
                    <a:pt x="191" y="2126"/>
                  </a:cubicBezTo>
                  <a:cubicBezTo>
                    <a:pt x="203" y="2161"/>
                    <a:pt x="233" y="2179"/>
                    <a:pt x="264" y="2179"/>
                  </a:cubicBezTo>
                  <a:cubicBezTo>
                    <a:pt x="295" y="2179"/>
                    <a:pt x="328" y="2161"/>
                    <a:pt x="346" y="2126"/>
                  </a:cubicBezTo>
                  <a:cubicBezTo>
                    <a:pt x="536" y="1495"/>
                    <a:pt x="370" y="649"/>
                    <a:pt x="251" y="18"/>
                  </a:cubicBezTo>
                  <a:cubicBezTo>
                    <a:pt x="251" y="6"/>
                    <a:pt x="245" y="0"/>
                    <a:pt x="2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58"/>
            <p:cNvSpPr/>
            <p:nvPr/>
          </p:nvSpPr>
          <p:spPr>
            <a:xfrm>
              <a:off x="4157950" y="2456300"/>
              <a:ext cx="7475" cy="28375"/>
            </a:xfrm>
            <a:custGeom>
              <a:avLst/>
              <a:gdLst/>
              <a:ahLst/>
              <a:cxnLst/>
              <a:rect l="l" t="t" r="r" b="b"/>
              <a:pathLst>
                <a:path w="299" h="1135" extrusionOk="0">
                  <a:moveTo>
                    <a:pt x="154" y="1"/>
                  </a:moveTo>
                  <a:cubicBezTo>
                    <a:pt x="102" y="1"/>
                    <a:pt x="48" y="34"/>
                    <a:pt x="48" y="99"/>
                  </a:cubicBezTo>
                  <a:cubicBezTo>
                    <a:pt x="48" y="278"/>
                    <a:pt x="24" y="480"/>
                    <a:pt x="24" y="659"/>
                  </a:cubicBezTo>
                  <a:cubicBezTo>
                    <a:pt x="24" y="802"/>
                    <a:pt x="0" y="968"/>
                    <a:pt x="84" y="1099"/>
                  </a:cubicBezTo>
                  <a:cubicBezTo>
                    <a:pt x="102" y="1123"/>
                    <a:pt x="125" y="1135"/>
                    <a:pt x="148" y="1135"/>
                  </a:cubicBezTo>
                  <a:cubicBezTo>
                    <a:pt x="170" y="1135"/>
                    <a:pt x="191" y="1123"/>
                    <a:pt x="203" y="1099"/>
                  </a:cubicBezTo>
                  <a:cubicBezTo>
                    <a:pt x="298" y="968"/>
                    <a:pt x="262" y="802"/>
                    <a:pt x="262" y="659"/>
                  </a:cubicBezTo>
                  <a:cubicBezTo>
                    <a:pt x="262" y="480"/>
                    <a:pt x="250" y="278"/>
                    <a:pt x="250" y="99"/>
                  </a:cubicBezTo>
                  <a:cubicBezTo>
                    <a:pt x="256" y="34"/>
                    <a:pt x="206" y="1"/>
                    <a:pt x="1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58"/>
            <p:cNvSpPr/>
            <p:nvPr/>
          </p:nvSpPr>
          <p:spPr>
            <a:xfrm>
              <a:off x="4150200" y="2476275"/>
              <a:ext cx="8900" cy="9225"/>
            </a:xfrm>
            <a:custGeom>
              <a:avLst/>
              <a:gdLst/>
              <a:ahLst/>
              <a:cxnLst/>
              <a:rect l="l" t="t" r="r" b="b"/>
              <a:pathLst>
                <a:path w="356" h="369" extrusionOk="0">
                  <a:moveTo>
                    <a:pt x="219" y="0"/>
                  </a:moveTo>
                  <a:cubicBezTo>
                    <a:pt x="194" y="0"/>
                    <a:pt x="168" y="12"/>
                    <a:pt x="144" y="38"/>
                  </a:cubicBezTo>
                  <a:cubicBezTo>
                    <a:pt x="96" y="74"/>
                    <a:pt x="60" y="122"/>
                    <a:pt x="25" y="181"/>
                  </a:cubicBezTo>
                  <a:cubicBezTo>
                    <a:pt x="1" y="253"/>
                    <a:pt x="25" y="300"/>
                    <a:pt x="72" y="360"/>
                  </a:cubicBezTo>
                  <a:cubicBezTo>
                    <a:pt x="78" y="366"/>
                    <a:pt x="93" y="369"/>
                    <a:pt x="108" y="369"/>
                  </a:cubicBezTo>
                  <a:cubicBezTo>
                    <a:pt x="123" y="369"/>
                    <a:pt x="138" y="366"/>
                    <a:pt x="144" y="360"/>
                  </a:cubicBezTo>
                  <a:cubicBezTo>
                    <a:pt x="203" y="300"/>
                    <a:pt x="239" y="241"/>
                    <a:pt x="275" y="181"/>
                  </a:cubicBezTo>
                  <a:cubicBezTo>
                    <a:pt x="355" y="101"/>
                    <a:pt x="295" y="0"/>
                    <a:pt x="2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58"/>
            <p:cNvSpPr/>
            <p:nvPr/>
          </p:nvSpPr>
          <p:spPr>
            <a:xfrm>
              <a:off x="4147825" y="2488225"/>
              <a:ext cx="925" cy="325"/>
            </a:xfrm>
            <a:custGeom>
              <a:avLst/>
              <a:gdLst/>
              <a:ahLst/>
              <a:cxnLst/>
              <a:rect l="l" t="t" r="r" b="b"/>
              <a:pathLst>
                <a:path w="37" h="13" extrusionOk="0">
                  <a:moveTo>
                    <a:pt x="13" y="1"/>
                  </a:moveTo>
                  <a:cubicBezTo>
                    <a:pt x="1" y="1"/>
                    <a:pt x="1" y="13"/>
                    <a:pt x="13" y="13"/>
                  </a:cubicBezTo>
                  <a:cubicBezTo>
                    <a:pt x="36" y="13"/>
                    <a:pt x="36"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58"/>
            <p:cNvSpPr/>
            <p:nvPr/>
          </p:nvSpPr>
          <p:spPr>
            <a:xfrm>
              <a:off x="4195750" y="2486650"/>
              <a:ext cx="8050" cy="21775"/>
            </a:xfrm>
            <a:custGeom>
              <a:avLst/>
              <a:gdLst/>
              <a:ahLst/>
              <a:cxnLst/>
              <a:rect l="l" t="t" r="r" b="b"/>
              <a:pathLst>
                <a:path w="322" h="871" extrusionOk="0">
                  <a:moveTo>
                    <a:pt x="55" y="1"/>
                  </a:moveTo>
                  <a:cubicBezTo>
                    <a:pt x="29" y="1"/>
                    <a:pt x="1" y="12"/>
                    <a:pt x="1" y="40"/>
                  </a:cubicBezTo>
                  <a:cubicBezTo>
                    <a:pt x="1" y="183"/>
                    <a:pt x="24" y="338"/>
                    <a:pt x="48" y="481"/>
                  </a:cubicBezTo>
                  <a:cubicBezTo>
                    <a:pt x="84" y="600"/>
                    <a:pt x="96" y="766"/>
                    <a:pt x="179" y="850"/>
                  </a:cubicBezTo>
                  <a:cubicBezTo>
                    <a:pt x="193" y="864"/>
                    <a:pt x="211" y="870"/>
                    <a:pt x="228" y="870"/>
                  </a:cubicBezTo>
                  <a:cubicBezTo>
                    <a:pt x="254" y="870"/>
                    <a:pt x="279" y="855"/>
                    <a:pt x="286" y="826"/>
                  </a:cubicBezTo>
                  <a:cubicBezTo>
                    <a:pt x="322" y="707"/>
                    <a:pt x="239" y="600"/>
                    <a:pt x="215" y="481"/>
                  </a:cubicBezTo>
                  <a:cubicBezTo>
                    <a:pt x="155" y="338"/>
                    <a:pt x="108" y="183"/>
                    <a:pt x="96" y="16"/>
                  </a:cubicBezTo>
                  <a:cubicBezTo>
                    <a:pt x="91" y="6"/>
                    <a:pt x="74" y="1"/>
                    <a:pt x="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58"/>
            <p:cNvSpPr/>
            <p:nvPr/>
          </p:nvSpPr>
          <p:spPr>
            <a:xfrm>
              <a:off x="4196450" y="2477025"/>
              <a:ext cx="10925" cy="34000"/>
            </a:xfrm>
            <a:custGeom>
              <a:avLst/>
              <a:gdLst/>
              <a:ahLst/>
              <a:cxnLst/>
              <a:rect l="l" t="t" r="r" b="b"/>
              <a:pathLst>
                <a:path w="437" h="1360" extrusionOk="0">
                  <a:moveTo>
                    <a:pt x="80" y="0"/>
                  </a:moveTo>
                  <a:cubicBezTo>
                    <a:pt x="41" y="0"/>
                    <a:pt x="1" y="39"/>
                    <a:pt x="8" y="92"/>
                  </a:cubicBezTo>
                  <a:cubicBezTo>
                    <a:pt x="151" y="485"/>
                    <a:pt x="80" y="925"/>
                    <a:pt x="234" y="1318"/>
                  </a:cubicBezTo>
                  <a:cubicBezTo>
                    <a:pt x="241" y="1339"/>
                    <a:pt x="272" y="1359"/>
                    <a:pt x="301" y="1359"/>
                  </a:cubicBezTo>
                  <a:cubicBezTo>
                    <a:pt x="323" y="1359"/>
                    <a:pt x="343" y="1348"/>
                    <a:pt x="354" y="1318"/>
                  </a:cubicBezTo>
                  <a:cubicBezTo>
                    <a:pt x="437" y="901"/>
                    <a:pt x="318" y="401"/>
                    <a:pt x="139" y="44"/>
                  </a:cubicBezTo>
                  <a:cubicBezTo>
                    <a:pt x="126" y="13"/>
                    <a:pt x="103" y="0"/>
                    <a:pt x="8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58"/>
            <p:cNvSpPr/>
            <p:nvPr/>
          </p:nvSpPr>
          <p:spPr>
            <a:xfrm>
              <a:off x="4204675" y="2488625"/>
              <a:ext cx="14325" cy="28050"/>
            </a:xfrm>
            <a:custGeom>
              <a:avLst/>
              <a:gdLst/>
              <a:ahLst/>
              <a:cxnLst/>
              <a:rect l="l" t="t" r="r" b="b"/>
              <a:pathLst>
                <a:path w="573" h="1122" extrusionOk="0">
                  <a:moveTo>
                    <a:pt x="172" y="0"/>
                  </a:moveTo>
                  <a:cubicBezTo>
                    <a:pt x="88" y="0"/>
                    <a:pt x="1" y="69"/>
                    <a:pt x="36" y="175"/>
                  </a:cubicBezTo>
                  <a:cubicBezTo>
                    <a:pt x="96" y="330"/>
                    <a:pt x="144" y="497"/>
                    <a:pt x="167" y="640"/>
                  </a:cubicBezTo>
                  <a:cubicBezTo>
                    <a:pt x="203" y="794"/>
                    <a:pt x="215" y="949"/>
                    <a:pt x="298" y="1068"/>
                  </a:cubicBezTo>
                  <a:cubicBezTo>
                    <a:pt x="319" y="1105"/>
                    <a:pt x="350" y="1121"/>
                    <a:pt x="379" y="1121"/>
                  </a:cubicBezTo>
                  <a:cubicBezTo>
                    <a:pt x="416" y="1121"/>
                    <a:pt x="452" y="1096"/>
                    <a:pt x="465" y="1056"/>
                  </a:cubicBezTo>
                  <a:cubicBezTo>
                    <a:pt x="572" y="759"/>
                    <a:pt x="406" y="366"/>
                    <a:pt x="298" y="104"/>
                  </a:cubicBezTo>
                  <a:cubicBezTo>
                    <a:pt x="284" y="32"/>
                    <a:pt x="229"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58"/>
            <p:cNvSpPr/>
            <p:nvPr/>
          </p:nvSpPr>
          <p:spPr>
            <a:xfrm>
              <a:off x="4221175" y="2512575"/>
              <a:ext cx="8025" cy="13950"/>
            </a:xfrm>
            <a:custGeom>
              <a:avLst/>
              <a:gdLst/>
              <a:ahLst/>
              <a:cxnLst/>
              <a:rect l="l" t="t" r="r" b="b"/>
              <a:pathLst>
                <a:path w="321" h="558" extrusionOk="0">
                  <a:moveTo>
                    <a:pt x="93" y="0"/>
                  </a:moveTo>
                  <a:cubicBezTo>
                    <a:pt x="47" y="0"/>
                    <a:pt x="1" y="38"/>
                    <a:pt x="7" y="98"/>
                  </a:cubicBezTo>
                  <a:cubicBezTo>
                    <a:pt x="31" y="170"/>
                    <a:pt x="55" y="265"/>
                    <a:pt x="103" y="337"/>
                  </a:cubicBezTo>
                  <a:cubicBezTo>
                    <a:pt x="150" y="432"/>
                    <a:pt x="174" y="467"/>
                    <a:pt x="246" y="551"/>
                  </a:cubicBezTo>
                  <a:cubicBezTo>
                    <a:pt x="254" y="555"/>
                    <a:pt x="265" y="557"/>
                    <a:pt x="277" y="557"/>
                  </a:cubicBezTo>
                  <a:cubicBezTo>
                    <a:pt x="300" y="557"/>
                    <a:pt x="321" y="547"/>
                    <a:pt x="305" y="515"/>
                  </a:cubicBezTo>
                  <a:cubicBezTo>
                    <a:pt x="293" y="444"/>
                    <a:pt x="293" y="384"/>
                    <a:pt x="269" y="313"/>
                  </a:cubicBezTo>
                  <a:cubicBezTo>
                    <a:pt x="234" y="229"/>
                    <a:pt x="210" y="146"/>
                    <a:pt x="174" y="75"/>
                  </a:cubicBezTo>
                  <a:cubicBezTo>
                    <a:pt x="164" y="23"/>
                    <a:pt x="129" y="0"/>
                    <a:pt x="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58"/>
            <p:cNvSpPr/>
            <p:nvPr/>
          </p:nvSpPr>
          <p:spPr>
            <a:xfrm>
              <a:off x="4234000" y="2521000"/>
              <a:ext cx="7625" cy="14500"/>
            </a:xfrm>
            <a:custGeom>
              <a:avLst/>
              <a:gdLst/>
              <a:ahLst/>
              <a:cxnLst/>
              <a:rect l="l" t="t" r="r" b="b"/>
              <a:pathLst>
                <a:path w="305" h="580" extrusionOk="0">
                  <a:moveTo>
                    <a:pt x="135" y="1"/>
                  </a:moveTo>
                  <a:cubicBezTo>
                    <a:pt x="74" y="1"/>
                    <a:pt x="1" y="72"/>
                    <a:pt x="42" y="154"/>
                  </a:cubicBezTo>
                  <a:cubicBezTo>
                    <a:pt x="66" y="226"/>
                    <a:pt x="78" y="309"/>
                    <a:pt x="102" y="392"/>
                  </a:cubicBezTo>
                  <a:cubicBezTo>
                    <a:pt x="102" y="464"/>
                    <a:pt x="102" y="523"/>
                    <a:pt x="161" y="571"/>
                  </a:cubicBezTo>
                  <a:cubicBezTo>
                    <a:pt x="173" y="577"/>
                    <a:pt x="188" y="580"/>
                    <a:pt x="201" y="580"/>
                  </a:cubicBezTo>
                  <a:cubicBezTo>
                    <a:pt x="215" y="580"/>
                    <a:pt x="227" y="577"/>
                    <a:pt x="233" y="571"/>
                  </a:cubicBezTo>
                  <a:cubicBezTo>
                    <a:pt x="304" y="511"/>
                    <a:pt x="292" y="416"/>
                    <a:pt x="280" y="333"/>
                  </a:cubicBezTo>
                  <a:cubicBezTo>
                    <a:pt x="256" y="226"/>
                    <a:pt x="245" y="130"/>
                    <a:pt x="197" y="47"/>
                  </a:cubicBezTo>
                  <a:cubicBezTo>
                    <a:pt x="186" y="14"/>
                    <a:pt x="162"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58"/>
            <p:cNvSpPr/>
            <p:nvPr/>
          </p:nvSpPr>
          <p:spPr>
            <a:xfrm>
              <a:off x="4243075" y="2533175"/>
              <a:ext cx="325" cy="625"/>
            </a:xfrm>
            <a:custGeom>
              <a:avLst/>
              <a:gdLst/>
              <a:ahLst/>
              <a:cxnLst/>
              <a:rect l="l" t="t" r="r" b="b"/>
              <a:pathLst>
                <a:path w="13" h="25" extrusionOk="0">
                  <a:moveTo>
                    <a:pt x="1" y="1"/>
                  </a:moveTo>
                  <a:lnTo>
                    <a:pt x="1" y="24"/>
                  </a:lnTo>
                  <a:cubicBezTo>
                    <a:pt x="13" y="24"/>
                    <a:pt x="13" y="1"/>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58"/>
            <p:cNvSpPr/>
            <p:nvPr/>
          </p:nvSpPr>
          <p:spPr>
            <a:xfrm>
              <a:off x="4421675" y="2342450"/>
              <a:ext cx="6275" cy="22250"/>
            </a:xfrm>
            <a:custGeom>
              <a:avLst/>
              <a:gdLst/>
              <a:ahLst/>
              <a:cxnLst/>
              <a:rect l="l" t="t" r="r" b="b"/>
              <a:pathLst>
                <a:path w="251" h="890" extrusionOk="0">
                  <a:moveTo>
                    <a:pt x="82" y="1"/>
                  </a:moveTo>
                  <a:cubicBezTo>
                    <a:pt x="40" y="1"/>
                    <a:pt x="0" y="24"/>
                    <a:pt x="0" y="69"/>
                  </a:cubicBezTo>
                  <a:cubicBezTo>
                    <a:pt x="0" y="224"/>
                    <a:pt x="12" y="355"/>
                    <a:pt x="36" y="510"/>
                  </a:cubicBezTo>
                  <a:cubicBezTo>
                    <a:pt x="48" y="629"/>
                    <a:pt x="48" y="748"/>
                    <a:pt x="108" y="855"/>
                  </a:cubicBezTo>
                  <a:cubicBezTo>
                    <a:pt x="119" y="878"/>
                    <a:pt x="143" y="889"/>
                    <a:pt x="167" y="889"/>
                  </a:cubicBezTo>
                  <a:cubicBezTo>
                    <a:pt x="194" y="889"/>
                    <a:pt x="220" y="875"/>
                    <a:pt x="227" y="843"/>
                  </a:cubicBezTo>
                  <a:cubicBezTo>
                    <a:pt x="250" y="724"/>
                    <a:pt x="227" y="605"/>
                    <a:pt x="215" y="486"/>
                  </a:cubicBezTo>
                  <a:cubicBezTo>
                    <a:pt x="191" y="355"/>
                    <a:pt x="179" y="224"/>
                    <a:pt x="179" y="93"/>
                  </a:cubicBezTo>
                  <a:cubicBezTo>
                    <a:pt x="179" y="30"/>
                    <a:pt x="12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58"/>
            <p:cNvSpPr/>
            <p:nvPr/>
          </p:nvSpPr>
          <p:spPr>
            <a:xfrm>
              <a:off x="4428175" y="2338975"/>
              <a:ext cx="12575" cy="52025"/>
            </a:xfrm>
            <a:custGeom>
              <a:avLst/>
              <a:gdLst/>
              <a:ahLst/>
              <a:cxnLst/>
              <a:rect l="l" t="t" r="r" b="b"/>
              <a:pathLst>
                <a:path w="503" h="2081" extrusionOk="0">
                  <a:moveTo>
                    <a:pt x="94" y="0"/>
                  </a:moveTo>
                  <a:cubicBezTo>
                    <a:pt x="48" y="0"/>
                    <a:pt x="1" y="54"/>
                    <a:pt x="26" y="113"/>
                  </a:cubicBezTo>
                  <a:cubicBezTo>
                    <a:pt x="169" y="446"/>
                    <a:pt x="133" y="851"/>
                    <a:pt x="145" y="1208"/>
                  </a:cubicBezTo>
                  <a:cubicBezTo>
                    <a:pt x="145" y="1458"/>
                    <a:pt x="86" y="1816"/>
                    <a:pt x="229" y="2042"/>
                  </a:cubicBezTo>
                  <a:cubicBezTo>
                    <a:pt x="250" y="2069"/>
                    <a:pt x="279" y="2081"/>
                    <a:pt x="306" y="2081"/>
                  </a:cubicBezTo>
                  <a:cubicBezTo>
                    <a:pt x="339" y="2081"/>
                    <a:pt x="370" y="2063"/>
                    <a:pt x="383" y="2030"/>
                  </a:cubicBezTo>
                  <a:cubicBezTo>
                    <a:pt x="502" y="1732"/>
                    <a:pt x="407" y="1256"/>
                    <a:pt x="383" y="923"/>
                  </a:cubicBezTo>
                  <a:cubicBezTo>
                    <a:pt x="359" y="613"/>
                    <a:pt x="300" y="303"/>
                    <a:pt x="145" y="30"/>
                  </a:cubicBezTo>
                  <a:cubicBezTo>
                    <a:pt x="131" y="9"/>
                    <a:pt x="113"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58"/>
            <p:cNvSpPr/>
            <p:nvPr/>
          </p:nvSpPr>
          <p:spPr>
            <a:xfrm>
              <a:off x="4435625" y="2347275"/>
              <a:ext cx="12275" cy="56075"/>
            </a:xfrm>
            <a:custGeom>
              <a:avLst/>
              <a:gdLst/>
              <a:ahLst/>
              <a:cxnLst/>
              <a:rect l="l" t="t" r="r" b="b"/>
              <a:pathLst>
                <a:path w="491" h="2243" extrusionOk="0">
                  <a:moveTo>
                    <a:pt x="31" y="1"/>
                  </a:moveTo>
                  <a:cubicBezTo>
                    <a:pt x="13" y="1"/>
                    <a:pt x="0" y="16"/>
                    <a:pt x="14" y="43"/>
                  </a:cubicBezTo>
                  <a:cubicBezTo>
                    <a:pt x="73" y="448"/>
                    <a:pt x="97" y="853"/>
                    <a:pt x="109" y="1245"/>
                  </a:cubicBezTo>
                  <a:cubicBezTo>
                    <a:pt x="133" y="1567"/>
                    <a:pt x="97" y="1888"/>
                    <a:pt x="192" y="2198"/>
                  </a:cubicBezTo>
                  <a:cubicBezTo>
                    <a:pt x="198" y="2228"/>
                    <a:pt x="222" y="2243"/>
                    <a:pt x="248" y="2243"/>
                  </a:cubicBezTo>
                  <a:cubicBezTo>
                    <a:pt x="273" y="2243"/>
                    <a:pt x="300" y="2228"/>
                    <a:pt x="312" y="2198"/>
                  </a:cubicBezTo>
                  <a:cubicBezTo>
                    <a:pt x="490" y="1543"/>
                    <a:pt x="228" y="674"/>
                    <a:pt x="73" y="31"/>
                  </a:cubicBezTo>
                  <a:cubicBezTo>
                    <a:pt x="63" y="10"/>
                    <a:pt x="46" y="1"/>
                    <a:pt x="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58"/>
            <p:cNvSpPr/>
            <p:nvPr/>
          </p:nvSpPr>
          <p:spPr>
            <a:xfrm>
              <a:off x="4442500" y="2347750"/>
              <a:ext cx="10450" cy="46875"/>
            </a:xfrm>
            <a:custGeom>
              <a:avLst/>
              <a:gdLst/>
              <a:ahLst/>
              <a:cxnLst/>
              <a:rect l="l" t="t" r="r" b="b"/>
              <a:pathLst>
                <a:path w="418" h="1875" extrusionOk="0">
                  <a:moveTo>
                    <a:pt x="37" y="0"/>
                  </a:moveTo>
                  <a:cubicBezTo>
                    <a:pt x="13" y="0"/>
                    <a:pt x="1" y="0"/>
                    <a:pt x="1" y="12"/>
                  </a:cubicBezTo>
                  <a:cubicBezTo>
                    <a:pt x="108" y="333"/>
                    <a:pt x="108" y="714"/>
                    <a:pt x="120" y="1072"/>
                  </a:cubicBezTo>
                  <a:cubicBezTo>
                    <a:pt x="120" y="1322"/>
                    <a:pt x="84" y="1631"/>
                    <a:pt x="227" y="1857"/>
                  </a:cubicBezTo>
                  <a:cubicBezTo>
                    <a:pt x="238" y="1868"/>
                    <a:pt x="253" y="1874"/>
                    <a:pt x="268" y="1874"/>
                  </a:cubicBezTo>
                  <a:cubicBezTo>
                    <a:pt x="286" y="1874"/>
                    <a:pt x="304" y="1865"/>
                    <a:pt x="310" y="1846"/>
                  </a:cubicBezTo>
                  <a:cubicBezTo>
                    <a:pt x="418" y="1548"/>
                    <a:pt x="322" y="1143"/>
                    <a:pt x="298" y="834"/>
                  </a:cubicBezTo>
                  <a:cubicBezTo>
                    <a:pt x="275" y="536"/>
                    <a:pt x="179" y="25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58"/>
            <p:cNvSpPr/>
            <p:nvPr/>
          </p:nvSpPr>
          <p:spPr>
            <a:xfrm>
              <a:off x="4451425" y="2359725"/>
              <a:ext cx="12825" cy="24800"/>
            </a:xfrm>
            <a:custGeom>
              <a:avLst/>
              <a:gdLst/>
              <a:ahLst/>
              <a:cxnLst/>
              <a:rect l="l" t="t" r="r" b="b"/>
              <a:pathLst>
                <a:path w="513" h="992" extrusionOk="0">
                  <a:moveTo>
                    <a:pt x="5" y="0"/>
                  </a:moveTo>
                  <a:cubicBezTo>
                    <a:pt x="4" y="0"/>
                    <a:pt x="1" y="3"/>
                    <a:pt x="1" y="9"/>
                  </a:cubicBezTo>
                  <a:cubicBezTo>
                    <a:pt x="7" y="3"/>
                    <a:pt x="7" y="0"/>
                    <a:pt x="5" y="0"/>
                  </a:cubicBezTo>
                  <a:close/>
                  <a:moveTo>
                    <a:pt x="1" y="9"/>
                  </a:moveTo>
                  <a:cubicBezTo>
                    <a:pt x="96" y="176"/>
                    <a:pt x="168" y="366"/>
                    <a:pt x="215" y="545"/>
                  </a:cubicBezTo>
                  <a:cubicBezTo>
                    <a:pt x="251" y="676"/>
                    <a:pt x="275" y="855"/>
                    <a:pt x="370" y="974"/>
                  </a:cubicBezTo>
                  <a:cubicBezTo>
                    <a:pt x="383" y="987"/>
                    <a:pt x="398" y="992"/>
                    <a:pt x="412" y="992"/>
                  </a:cubicBezTo>
                  <a:cubicBezTo>
                    <a:pt x="436" y="992"/>
                    <a:pt x="458" y="977"/>
                    <a:pt x="465" y="962"/>
                  </a:cubicBezTo>
                  <a:cubicBezTo>
                    <a:pt x="513" y="795"/>
                    <a:pt x="406" y="569"/>
                    <a:pt x="346" y="426"/>
                  </a:cubicBezTo>
                  <a:cubicBezTo>
                    <a:pt x="275" y="235"/>
                    <a:pt x="180" y="93"/>
                    <a:pt x="1" y="9"/>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58"/>
            <p:cNvSpPr/>
            <p:nvPr/>
          </p:nvSpPr>
          <p:spPr>
            <a:xfrm>
              <a:off x="4463975" y="2377275"/>
              <a:ext cx="8925" cy="8050"/>
            </a:xfrm>
            <a:custGeom>
              <a:avLst/>
              <a:gdLst/>
              <a:ahLst/>
              <a:cxnLst/>
              <a:rect l="l" t="t" r="r" b="b"/>
              <a:pathLst>
                <a:path w="357" h="322" extrusionOk="0">
                  <a:moveTo>
                    <a:pt x="127" y="0"/>
                  </a:moveTo>
                  <a:cubicBezTo>
                    <a:pt x="51" y="0"/>
                    <a:pt x="0" y="112"/>
                    <a:pt x="82" y="153"/>
                  </a:cubicBezTo>
                  <a:cubicBezTo>
                    <a:pt x="142" y="188"/>
                    <a:pt x="142" y="260"/>
                    <a:pt x="190" y="307"/>
                  </a:cubicBezTo>
                  <a:cubicBezTo>
                    <a:pt x="203" y="314"/>
                    <a:pt x="221" y="321"/>
                    <a:pt x="238" y="321"/>
                  </a:cubicBezTo>
                  <a:cubicBezTo>
                    <a:pt x="251" y="321"/>
                    <a:pt x="263" y="317"/>
                    <a:pt x="273" y="307"/>
                  </a:cubicBezTo>
                  <a:cubicBezTo>
                    <a:pt x="356" y="200"/>
                    <a:pt x="261" y="57"/>
                    <a:pt x="166" y="10"/>
                  </a:cubicBezTo>
                  <a:cubicBezTo>
                    <a:pt x="152" y="3"/>
                    <a:pt x="13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58"/>
            <p:cNvSpPr/>
            <p:nvPr/>
          </p:nvSpPr>
          <p:spPr>
            <a:xfrm>
              <a:off x="4445200" y="2406600"/>
              <a:ext cx="9250" cy="7750"/>
            </a:xfrm>
            <a:custGeom>
              <a:avLst/>
              <a:gdLst/>
              <a:ahLst/>
              <a:cxnLst/>
              <a:rect l="l" t="t" r="r" b="b"/>
              <a:pathLst>
                <a:path w="370" h="310" extrusionOk="0">
                  <a:moveTo>
                    <a:pt x="211" y="0"/>
                  </a:moveTo>
                  <a:cubicBezTo>
                    <a:pt x="106" y="0"/>
                    <a:pt x="0" y="129"/>
                    <a:pt x="107" y="218"/>
                  </a:cubicBezTo>
                  <a:cubicBezTo>
                    <a:pt x="119" y="230"/>
                    <a:pt x="131" y="265"/>
                    <a:pt x="143" y="277"/>
                  </a:cubicBezTo>
                  <a:cubicBezTo>
                    <a:pt x="168" y="298"/>
                    <a:pt x="198" y="310"/>
                    <a:pt x="227" y="310"/>
                  </a:cubicBezTo>
                  <a:cubicBezTo>
                    <a:pt x="265" y="310"/>
                    <a:pt x="301" y="289"/>
                    <a:pt x="321" y="242"/>
                  </a:cubicBezTo>
                  <a:cubicBezTo>
                    <a:pt x="369" y="182"/>
                    <a:pt x="345" y="111"/>
                    <a:pt x="310" y="51"/>
                  </a:cubicBezTo>
                  <a:cubicBezTo>
                    <a:pt x="282" y="15"/>
                    <a:pt x="247" y="0"/>
                    <a:pt x="2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58"/>
            <p:cNvSpPr/>
            <p:nvPr/>
          </p:nvSpPr>
          <p:spPr>
            <a:xfrm>
              <a:off x="4447350" y="2407550"/>
              <a:ext cx="16325" cy="9275"/>
            </a:xfrm>
            <a:custGeom>
              <a:avLst/>
              <a:gdLst/>
              <a:ahLst/>
              <a:cxnLst/>
              <a:rect l="l" t="t" r="r" b="b"/>
              <a:pathLst>
                <a:path w="653" h="371" extrusionOk="0">
                  <a:moveTo>
                    <a:pt x="214" y="0"/>
                  </a:moveTo>
                  <a:cubicBezTo>
                    <a:pt x="175" y="0"/>
                    <a:pt x="134" y="4"/>
                    <a:pt x="93" y="13"/>
                  </a:cubicBezTo>
                  <a:cubicBezTo>
                    <a:pt x="1" y="25"/>
                    <a:pt x="20" y="169"/>
                    <a:pt x="95" y="169"/>
                  </a:cubicBezTo>
                  <a:cubicBezTo>
                    <a:pt x="98" y="169"/>
                    <a:pt x="101" y="168"/>
                    <a:pt x="104" y="168"/>
                  </a:cubicBezTo>
                  <a:cubicBezTo>
                    <a:pt x="135" y="164"/>
                    <a:pt x="165" y="161"/>
                    <a:pt x="193" y="161"/>
                  </a:cubicBezTo>
                  <a:cubicBezTo>
                    <a:pt x="314" y="161"/>
                    <a:pt x="406" y="206"/>
                    <a:pt x="474" y="323"/>
                  </a:cubicBezTo>
                  <a:cubicBezTo>
                    <a:pt x="509" y="370"/>
                    <a:pt x="533" y="370"/>
                    <a:pt x="581" y="370"/>
                  </a:cubicBezTo>
                  <a:cubicBezTo>
                    <a:pt x="616" y="370"/>
                    <a:pt x="628" y="358"/>
                    <a:pt x="640" y="323"/>
                  </a:cubicBezTo>
                  <a:cubicBezTo>
                    <a:pt x="652" y="299"/>
                    <a:pt x="652" y="251"/>
                    <a:pt x="640" y="239"/>
                  </a:cubicBezTo>
                  <a:cubicBezTo>
                    <a:pt x="533" y="84"/>
                    <a:pt x="387" y="0"/>
                    <a:pt x="2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58"/>
            <p:cNvSpPr/>
            <p:nvPr/>
          </p:nvSpPr>
          <p:spPr>
            <a:xfrm>
              <a:off x="4463650" y="2408325"/>
              <a:ext cx="5675" cy="15000"/>
            </a:xfrm>
            <a:custGeom>
              <a:avLst/>
              <a:gdLst/>
              <a:ahLst/>
              <a:cxnLst/>
              <a:rect l="l" t="t" r="r" b="b"/>
              <a:pathLst>
                <a:path w="227" h="600" extrusionOk="0">
                  <a:moveTo>
                    <a:pt x="54" y="0"/>
                  </a:moveTo>
                  <a:cubicBezTo>
                    <a:pt x="27" y="0"/>
                    <a:pt x="0" y="18"/>
                    <a:pt x="0" y="54"/>
                  </a:cubicBezTo>
                  <a:cubicBezTo>
                    <a:pt x="0" y="161"/>
                    <a:pt x="0" y="256"/>
                    <a:pt x="36" y="351"/>
                  </a:cubicBezTo>
                  <a:cubicBezTo>
                    <a:pt x="48" y="446"/>
                    <a:pt x="60" y="554"/>
                    <a:pt x="143" y="589"/>
                  </a:cubicBezTo>
                  <a:cubicBezTo>
                    <a:pt x="150" y="596"/>
                    <a:pt x="158" y="599"/>
                    <a:pt x="166" y="599"/>
                  </a:cubicBezTo>
                  <a:cubicBezTo>
                    <a:pt x="185" y="599"/>
                    <a:pt x="203" y="582"/>
                    <a:pt x="203" y="566"/>
                  </a:cubicBezTo>
                  <a:cubicBezTo>
                    <a:pt x="226" y="494"/>
                    <a:pt x="167" y="411"/>
                    <a:pt x="155" y="339"/>
                  </a:cubicBezTo>
                  <a:cubicBezTo>
                    <a:pt x="119" y="256"/>
                    <a:pt x="107" y="149"/>
                    <a:pt x="107" y="54"/>
                  </a:cubicBezTo>
                  <a:cubicBezTo>
                    <a:pt x="107" y="18"/>
                    <a:pt x="8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58"/>
            <p:cNvSpPr/>
            <p:nvPr/>
          </p:nvSpPr>
          <p:spPr>
            <a:xfrm>
              <a:off x="4468450" y="2404325"/>
              <a:ext cx="8600" cy="19725"/>
            </a:xfrm>
            <a:custGeom>
              <a:avLst/>
              <a:gdLst/>
              <a:ahLst/>
              <a:cxnLst/>
              <a:rect l="l" t="t" r="r" b="b"/>
              <a:pathLst>
                <a:path w="344" h="789" extrusionOk="0">
                  <a:moveTo>
                    <a:pt x="92" y="0"/>
                  </a:moveTo>
                  <a:cubicBezTo>
                    <a:pt x="46" y="0"/>
                    <a:pt x="1" y="36"/>
                    <a:pt x="22" y="95"/>
                  </a:cubicBezTo>
                  <a:cubicBezTo>
                    <a:pt x="46" y="214"/>
                    <a:pt x="82" y="356"/>
                    <a:pt x="94" y="476"/>
                  </a:cubicBezTo>
                  <a:cubicBezTo>
                    <a:pt x="106" y="595"/>
                    <a:pt x="106" y="678"/>
                    <a:pt x="177" y="773"/>
                  </a:cubicBezTo>
                  <a:cubicBezTo>
                    <a:pt x="192" y="783"/>
                    <a:pt x="209" y="789"/>
                    <a:pt x="225" y="789"/>
                  </a:cubicBezTo>
                  <a:cubicBezTo>
                    <a:pt x="248" y="789"/>
                    <a:pt x="270" y="777"/>
                    <a:pt x="284" y="749"/>
                  </a:cubicBezTo>
                  <a:cubicBezTo>
                    <a:pt x="344" y="654"/>
                    <a:pt x="296" y="559"/>
                    <a:pt x="284" y="440"/>
                  </a:cubicBezTo>
                  <a:cubicBezTo>
                    <a:pt x="261" y="309"/>
                    <a:pt x="213" y="190"/>
                    <a:pt x="165" y="47"/>
                  </a:cubicBezTo>
                  <a:cubicBezTo>
                    <a:pt x="151" y="15"/>
                    <a:pt x="122" y="0"/>
                    <a:pt x="9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58"/>
            <p:cNvSpPr/>
            <p:nvPr/>
          </p:nvSpPr>
          <p:spPr>
            <a:xfrm>
              <a:off x="4482000" y="2402525"/>
              <a:ext cx="7850" cy="19500"/>
            </a:xfrm>
            <a:custGeom>
              <a:avLst/>
              <a:gdLst/>
              <a:ahLst/>
              <a:cxnLst/>
              <a:rect l="l" t="t" r="r" b="b"/>
              <a:pathLst>
                <a:path w="314" h="780" extrusionOk="0">
                  <a:moveTo>
                    <a:pt x="48" y="1"/>
                  </a:moveTo>
                  <a:cubicBezTo>
                    <a:pt x="26" y="1"/>
                    <a:pt x="1" y="24"/>
                    <a:pt x="16" y="47"/>
                  </a:cubicBezTo>
                  <a:cubicBezTo>
                    <a:pt x="64" y="274"/>
                    <a:pt x="76" y="559"/>
                    <a:pt x="219" y="750"/>
                  </a:cubicBezTo>
                  <a:cubicBezTo>
                    <a:pt x="234" y="770"/>
                    <a:pt x="253" y="779"/>
                    <a:pt x="270" y="779"/>
                  </a:cubicBezTo>
                  <a:cubicBezTo>
                    <a:pt x="294" y="779"/>
                    <a:pt x="314" y="761"/>
                    <a:pt x="314" y="726"/>
                  </a:cubicBezTo>
                  <a:cubicBezTo>
                    <a:pt x="314" y="488"/>
                    <a:pt x="183" y="250"/>
                    <a:pt x="76" y="24"/>
                  </a:cubicBezTo>
                  <a:cubicBezTo>
                    <a:pt x="72" y="7"/>
                    <a:pt x="60"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58"/>
            <p:cNvSpPr/>
            <p:nvPr/>
          </p:nvSpPr>
          <p:spPr>
            <a:xfrm>
              <a:off x="4495150" y="2404325"/>
              <a:ext cx="7500" cy="12800"/>
            </a:xfrm>
            <a:custGeom>
              <a:avLst/>
              <a:gdLst/>
              <a:ahLst/>
              <a:cxnLst/>
              <a:rect l="l" t="t" r="r" b="b"/>
              <a:pathLst>
                <a:path w="300" h="512" extrusionOk="0">
                  <a:moveTo>
                    <a:pt x="90" y="0"/>
                  </a:moveTo>
                  <a:cubicBezTo>
                    <a:pt x="47" y="0"/>
                    <a:pt x="0" y="39"/>
                    <a:pt x="14" y="95"/>
                  </a:cubicBezTo>
                  <a:cubicBezTo>
                    <a:pt x="38" y="190"/>
                    <a:pt x="74" y="273"/>
                    <a:pt x="97" y="356"/>
                  </a:cubicBezTo>
                  <a:cubicBezTo>
                    <a:pt x="133" y="428"/>
                    <a:pt x="157" y="499"/>
                    <a:pt x="252" y="511"/>
                  </a:cubicBezTo>
                  <a:cubicBezTo>
                    <a:pt x="264" y="511"/>
                    <a:pt x="288" y="511"/>
                    <a:pt x="288" y="487"/>
                  </a:cubicBezTo>
                  <a:cubicBezTo>
                    <a:pt x="300" y="416"/>
                    <a:pt x="276" y="368"/>
                    <a:pt x="252" y="309"/>
                  </a:cubicBezTo>
                  <a:cubicBezTo>
                    <a:pt x="205" y="237"/>
                    <a:pt x="169" y="142"/>
                    <a:pt x="157" y="71"/>
                  </a:cubicBezTo>
                  <a:cubicBezTo>
                    <a:pt x="152" y="21"/>
                    <a:pt x="12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58"/>
            <p:cNvSpPr/>
            <p:nvPr/>
          </p:nvSpPr>
          <p:spPr>
            <a:xfrm>
              <a:off x="4504350" y="2407250"/>
              <a:ext cx="4775" cy="4300"/>
            </a:xfrm>
            <a:custGeom>
              <a:avLst/>
              <a:gdLst/>
              <a:ahLst/>
              <a:cxnLst/>
              <a:rect l="l" t="t" r="r" b="b"/>
              <a:pathLst>
                <a:path w="191" h="172" extrusionOk="0">
                  <a:moveTo>
                    <a:pt x="47" y="1"/>
                  </a:moveTo>
                  <a:cubicBezTo>
                    <a:pt x="20" y="1"/>
                    <a:pt x="0" y="34"/>
                    <a:pt x="27" y="61"/>
                  </a:cubicBezTo>
                  <a:cubicBezTo>
                    <a:pt x="75" y="85"/>
                    <a:pt x="99" y="120"/>
                    <a:pt x="134" y="156"/>
                  </a:cubicBezTo>
                  <a:cubicBezTo>
                    <a:pt x="138" y="167"/>
                    <a:pt x="145" y="171"/>
                    <a:pt x="152" y="171"/>
                  </a:cubicBezTo>
                  <a:cubicBezTo>
                    <a:pt x="170" y="171"/>
                    <a:pt x="190" y="149"/>
                    <a:pt x="182" y="132"/>
                  </a:cubicBezTo>
                  <a:cubicBezTo>
                    <a:pt x="146" y="73"/>
                    <a:pt x="110" y="61"/>
                    <a:pt x="75" y="13"/>
                  </a:cubicBezTo>
                  <a:cubicBezTo>
                    <a:pt x="66" y="4"/>
                    <a:pt x="56" y="1"/>
                    <a:pt x="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58"/>
            <p:cNvSpPr/>
            <p:nvPr/>
          </p:nvSpPr>
          <p:spPr>
            <a:xfrm>
              <a:off x="4556075" y="2495925"/>
              <a:ext cx="14450" cy="25675"/>
            </a:xfrm>
            <a:custGeom>
              <a:avLst/>
              <a:gdLst/>
              <a:ahLst/>
              <a:cxnLst/>
              <a:rect l="l" t="t" r="r" b="b"/>
              <a:pathLst>
                <a:path w="578" h="1027" extrusionOk="0">
                  <a:moveTo>
                    <a:pt x="182" y="0"/>
                  </a:moveTo>
                  <a:cubicBezTo>
                    <a:pt x="47" y="0"/>
                    <a:pt x="0" y="173"/>
                    <a:pt x="101" y="229"/>
                  </a:cubicBezTo>
                  <a:cubicBezTo>
                    <a:pt x="220" y="300"/>
                    <a:pt x="196" y="479"/>
                    <a:pt x="196" y="598"/>
                  </a:cubicBezTo>
                  <a:cubicBezTo>
                    <a:pt x="196" y="741"/>
                    <a:pt x="196" y="872"/>
                    <a:pt x="256" y="991"/>
                  </a:cubicBezTo>
                  <a:cubicBezTo>
                    <a:pt x="262" y="1014"/>
                    <a:pt x="286" y="1026"/>
                    <a:pt x="313" y="1026"/>
                  </a:cubicBezTo>
                  <a:cubicBezTo>
                    <a:pt x="339" y="1026"/>
                    <a:pt x="369" y="1014"/>
                    <a:pt x="387" y="991"/>
                  </a:cubicBezTo>
                  <a:cubicBezTo>
                    <a:pt x="518" y="705"/>
                    <a:pt x="577" y="157"/>
                    <a:pt x="208" y="2"/>
                  </a:cubicBezTo>
                  <a:cubicBezTo>
                    <a:pt x="199" y="1"/>
                    <a:pt x="191" y="0"/>
                    <a:pt x="1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58"/>
            <p:cNvSpPr/>
            <p:nvPr/>
          </p:nvSpPr>
          <p:spPr>
            <a:xfrm>
              <a:off x="4569900" y="2504600"/>
              <a:ext cx="7775" cy="22675"/>
            </a:xfrm>
            <a:custGeom>
              <a:avLst/>
              <a:gdLst/>
              <a:ahLst/>
              <a:cxnLst/>
              <a:rect l="l" t="t" r="r" b="b"/>
              <a:pathLst>
                <a:path w="311" h="907" extrusionOk="0">
                  <a:moveTo>
                    <a:pt x="85" y="0"/>
                  </a:moveTo>
                  <a:cubicBezTo>
                    <a:pt x="61" y="0"/>
                    <a:pt x="36" y="13"/>
                    <a:pt x="36" y="36"/>
                  </a:cubicBezTo>
                  <a:cubicBezTo>
                    <a:pt x="13" y="286"/>
                    <a:pt x="1" y="632"/>
                    <a:pt x="96" y="870"/>
                  </a:cubicBezTo>
                  <a:cubicBezTo>
                    <a:pt x="109" y="890"/>
                    <a:pt x="138" y="906"/>
                    <a:pt x="162" y="906"/>
                  </a:cubicBezTo>
                  <a:cubicBezTo>
                    <a:pt x="181" y="906"/>
                    <a:pt x="198" y="896"/>
                    <a:pt x="203" y="870"/>
                  </a:cubicBezTo>
                  <a:cubicBezTo>
                    <a:pt x="310" y="608"/>
                    <a:pt x="203" y="275"/>
                    <a:pt x="120" y="13"/>
                  </a:cubicBezTo>
                  <a:cubicBezTo>
                    <a:pt x="111" y="4"/>
                    <a:pt x="98"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58"/>
            <p:cNvSpPr/>
            <p:nvPr/>
          </p:nvSpPr>
          <p:spPr>
            <a:xfrm>
              <a:off x="4575250" y="2507275"/>
              <a:ext cx="8975" cy="31000"/>
            </a:xfrm>
            <a:custGeom>
              <a:avLst/>
              <a:gdLst/>
              <a:ahLst/>
              <a:cxnLst/>
              <a:rect l="l" t="t" r="r" b="b"/>
              <a:pathLst>
                <a:path w="359" h="1240" extrusionOk="0">
                  <a:moveTo>
                    <a:pt x="107" y="0"/>
                  </a:moveTo>
                  <a:cubicBezTo>
                    <a:pt x="83" y="0"/>
                    <a:pt x="61" y="15"/>
                    <a:pt x="61" y="48"/>
                  </a:cubicBezTo>
                  <a:cubicBezTo>
                    <a:pt x="72" y="418"/>
                    <a:pt x="1" y="834"/>
                    <a:pt x="120" y="1203"/>
                  </a:cubicBezTo>
                  <a:cubicBezTo>
                    <a:pt x="126" y="1227"/>
                    <a:pt x="150" y="1239"/>
                    <a:pt x="174" y="1239"/>
                  </a:cubicBezTo>
                  <a:cubicBezTo>
                    <a:pt x="197" y="1239"/>
                    <a:pt x="221" y="1227"/>
                    <a:pt x="227" y="1203"/>
                  </a:cubicBezTo>
                  <a:cubicBezTo>
                    <a:pt x="358" y="834"/>
                    <a:pt x="275" y="406"/>
                    <a:pt x="156" y="25"/>
                  </a:cubicBezTo>
                  <a:cubicBezTo>
                    <a:pt x="145" y="9"/>
                    <a:pt x="126"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58"/>
            <p:cNvSpPr/>
            <p:nvPr/>
          </p:nvSpPr>
          <p:spPr>
            <a:xfrm>
              <a:off x="4584200" y="2513725"/>
              <a:ext cx="6850" cy="27550"/>
            </a:xfrm>
            <a:custGeom>
              <a:avLst/>
              <a:gdLst/>
              <a:ahLst/>
              <a:cxnLst/>
              <a:rect l="l" t="t" r="r" b="b"/>
              <a:pathLst>
                <a:path w="274" h="1102" extrusionOk="0">
                  <a:moveTo>
                    <a:pt x="72" y="0"/>
                  </a:moveTo>
                  <a:cubicBezTo>
                    <a:pt x="39" y="0"/>
                    <a:pt x="0" y="21"/>
                    <a:pt x="0" y="64"/>
                  </a:cubicBezTo>
                  <a:lnTo>
                    <a:pt x="48" y="648"/>
                  </a:lnTo>
                  <a:cubicBezTo>
                    <a:pt x="60" y="802"/>
                    <a:pt x="48" y="957"/>
                    <a:pt x="131" y="1076"/>
                  </a:cubicBezTo>
                  <a:cubicBezTo>
                    <a:pt x="142" y="1093"/>
                    <a:pt x="156" y="1102"/>
                    <a:pt x="170" y="1102"/>
                  </a:cubicBezTo>
                  <a:cubicBezTo>
                    <a:pt x="186" y="1102"/>
                    <a:pt x="202" y="1090"/>
                    <a:pt x="214" y="1064"/>
                  </a:cubicBezTo>
                  <a:cubicBezTo>
                    <a:pt x="274" y="910"/>
                    <a:pt x="226" y="755"/>
                    <a:pt x="191" y="600"/>
                  </a:cubicBezTo>
                  <a:cubicBezTo>
                    <a:pt x="167" y="421"/>
                    <a:pt x="155" y="231"/>
                    <a:pt x="119" y="52"/>
                  </a:cubicBezTo>
                  <a:cubicBezTo>
                    <a:pt x="131" y="18"/>
                    <a:pt x="104"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58"/>
            <p:cNvSpPr/>
            <p:nvPr/>
          </p:nvSpPr>
          <p:spPr>
            <a:xfrm>
              <a:off x="4591425" y="2522850"/>
              <a:ext cx="7800" cy="10350"/>
            </a:xfrm>
            <a:custGeom>
              <a:avLst/>
              <a:gdLst/>
              <a:ahLst/>
              <a:cxnLst/>
              <a:rect l="l" t="t" r="r" b="b"/>
              <a:pathLst>
                <a:path w="312" h="414" extrusionOk="0">
                  <a:moveTo>
                    <a:pt x="74" y="0"/>
                  </a:moveTo>
                  <a:cubicBezTo>
                    <a:pt x="36" y="0"/>
                    <a:pt x="1" y="40"/>
                    <a:pt x="9" y="80"/>
                  </a:cubicBezTo>
                  <a:cubicBezTo>
                    <a:pt x="21" y="199"/>
                    <a:pt x="56" y="318"/>
                    <a:pt x="128" y="390"/>
                  </a:cubicBezTo>
                  <a:cubicBezTo>
                    <a:pt x="144" y="406"/>
                    <a:pt x="166" y="414"/>
                    <a:pt x="189" y="414"/>
                  </a:cubicBezTo>
                  <a:cubicBezTo>
                    <a:pt x="248" y="414"/>
                    <a:pt x="312" y="363"/>
                    <a:pt x="295" y="295"/>
                  </a:cubicBezTo>
                  <a:cubicBezTo>
                    <a:pt x="247" y="199"/>
                    <a:pt x="176" y="116"/>
                    <a:pt x="128" y="33"/>
                  </a:cubicBezTo>
                  <a:cubicBezTo>
                    <a:pt x="112" y="9"/>
                    <a:pt x="93"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58"/>
            <p:cNvSpPr/>
            <p:nvPr/>
          </p:nvSpPr>
          <p:spPr>
            <a:xfrm>
              <a:off x="4586275" y="2545225"/>
              <a:ext cx="4775" cy="14325"/>
            </a:xfrm>
            <a:custGeom>
              <a:avLst/>
              <a:gdLst/>
              <a:ahLst/>
              <a:cxnLst/>
              <a:rect l="l" t="t" r="r" b="b"/>
              <a:pathLst>
                <a:path w="191" h="573" extrusionOk="0">
                  <a:moveTo>
                    <a:pt x="96" y="1"/>
                  </a:moveTo>
                  <a:cubicBezTo>
                    <a:pt x="66" y="1"/>
                    <a:pt x="36" y="19"/>
                    <a:pt x="36" y="54"/>
                  </a:cubicBezTo>
                  <a:cubicBezTo>
                    <a:pt x="36" y="150"/>
                    <a:pt x="24" y="233"/>
                    <a:pt x="24" y="328"/>
                  </a:cubicBezTo>
                  <a:cubicBezTo>
                    <a:pt x="24" y="400"/>
                    <a:pt x="1" y="495"/>
                    <a:pt x="60" y="555"/>
                  </a:cubicBezTo>
                  <a:cubicBezTo>
                    <a:pt x="72" y="566"/>
                    <a:pt x="90" y="572"/>
                    <a:pt x="106" y="572"/>
                  </a:cubicBezTo>
                  <a:cubicBezTo>
                    <a:pt x="123" y="572"/>
                    <a:pt x="137" y="566"/>
                    <a:pt x="143" y="555"/>
                  </a:cubicBezTo>
                  <a:cubicBezTo>
                    <a:pt x="191" y="495"/>
                    <a:pt x="179" y="400"/>
                    <a:pt x="179" y="328"/>
                  </a:cubicBezTo>
                  <a:cubicBezTo>
                    <a:pt x="179" y="233"/>
                    <a:pt x="155" y="150"/>
                    <a:pt x="155" y="54"/>
                  </a:cubicBezTo>
                  <a:cubicBezTo>
                    <a:pt x="155" y="19"/>
                    <a:pt x="126" y="1"/>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58"/>
            <p:cNvSpPr/>
            <p:nvPr/>
          </p:nvSpPr>
          <p:spPr>
            <a:xfrm>
              <a:off x="4589325" y="2548875"/>
              <a:ext cx="10975" cy="15950"/>
            </a:xfrm>
            <a:custGeom>
              <a:avLst/>
              <a:gdLst/>
              <a:ahLst/>
              <a:cxnLst/>
              <a:rect l="l" t="t" r="r" b="b"/>
              <a:pathLst>
                <a:path w="439" h="638" extrusionOk="0">
                  <a:moveTo>
                    <a:pt x="167" y="0"/>
                  </a:moveTo>
                  <a:cubicBezTo>
                    <a:pt x="87" y="0"/>
                    <a:pt x="0" y="97"/>
                    <a:pt x="57" y="194"/>
                  </a:cubicBezTo>
                  <a:cubicBezTo>
                    <a:pt x="117" y="325"/>
                    <a:pt x="117" y="492"/>
                    <a:pt x="212" y="611"/>
                  </a:cubicBezTo>
                  <a:cubicBezTo>
                    <a:pt x="230" y="629"/>
                    <a:pt x="248" y="638"/>
                    <a:pt x="264" y="638"/>
                  </a:cubicBezTo>
                  <a:cubicBezTo>
                    <a:pt x="280" y="638"/>
                    <a:pt x="295" y="629"/>
                    <a:pt x="307" y="611"/>
                  </a:cubicBezTo>
                  <a:cubicBezTo>
                    <a:pt x="438" y="444"/>
                    <a:pt x="331" y="242"/>
                    <a:pt x="260" y="75"/>
                  </a:cubicBezTo>
                  <a:cubicBezTo>
                    <a:pt x="240" y="22"/>
                    <a:pt x="204"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58"/>
            <p:cNvSpPr/>
            <p:nvPr/>
          </p:nvSpPr>
          <p:spPr>
            <a:xfrm>
              <a:off x="4600875" y="2555525"/>
              <a:ext cx="10050" cy="10675"/>
            </a:xfrm>
            <a:custGeom>
              <a:avLst/>
              <a:gdLst/>
              <a:ahLst/>
              <a:cxnLst/>
              <a:rect l="l" t="t" r="r" b="b"/>
              <a:pathLst>
                <a:path w="402" h="427" extrusionOk="0">
                  <a:moveTo>
                    <a:pt x="172" y="1"/>
                  </a:moveTo>
                  <a:cubicBezTo>
                    <a:pt x="81" y="1"/>
                    <a:pt x="0" y="119"/>
                    <a:pt x="83" y="202"/>
                  </a:cubicBezTo>
                  <a:cubicBezTo>
                    <a:pt x="143" y="262"/>
                    <a:pt x="167" y="333"/>
                    <a:pt x="214" y="393"/>
                  </a:cubicBezTo>
                  <a:cubicBezTo>
                    <a:pt x="235" y="416"/>
                    <a:pt x="259" y="426"/>
                    <a:pt x="283" y="426"/>
                  </a:cubicBezTo>
                  <a:cubicBezTo>
                    <a:pt x="343" y="426"/>
                    <a:pt x="401" y="362"/>
                    <a:pt x="393" y="285"/>
                  </a:cubicBezTo>
                  <a:cubicBezTo>
                    <a:pt x="381" y="178"/>
                    <a:pt x="309" y="107"/>
                    <a:pt x="250" y="35"/>
                  </a:cubicBezTo>
                  <a:cubicBezTo>
                    <a:pt x="226" y="11"/>
                    <a:pt x="198" y="1"/>
                    <a:pt x="1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58"/>
            <p:cNvSpPr/>
            <p:nvPr/>
          </p:nvSpPr>
          <p:spPr>
            <a:xfrm>
              <a:off x="4611425" y="2554975"/>
              <a:ext cx="7625" cy="11125"/>
            </a:xfrm>
            <a:custGeom>
              <a:avLst/>
              <a:gdLst/>
              <a:ahLst/>
              <a:cxnLst/>
              <a:rect l="l" t="t" r="r" b="b"/>
              <a:pathLst>
                <a:path w="305" h="445" extrusionOk="0">
                  <a:moveTo>
                    <a:pt x="146" y="1"/>
                  </a:moveTo>
                  <a:cubicBezTo>
                    <a:pt x="76" y="1"/>
                    <a:pt x="0" y="74"/>
                    <a:pt x="42" y="141"/>
                  </a:cubicBezTo>
                  <a:cubicBezTo>
                    <a:pt x="78" y="200"/>
                    <a:pt x="102" y="284"/>
                    <a:pt x="102" y="355"/>
                  </a:cubicBezTo>
                  <a:cubicBezTo>
                    <a:pt x="114" y="415"/>
                    <a:pt x="164" y="444"/>
                    <a:pt x="212" y="444"/>
                  </a:cubicBezTo>
                  <a:cubicBezTo>
                    <a:pt x="260" y="444"/>
                    <a:pt x="304" y="415"/>
                    <a:pt x="304" y="355"/>
                  </a:cubicBezTo>
                  <a:cubicBezTo>
                    <a:pt x="304" y="248"/>
                    <a:pt x="268" y="141"/>
                    <a:pt x="221" y="45"/>
                  </a:cubicBezTo>
                  <a:cubicBezTo>
                    <a:pt x="203" y="14"/>
                    <a:pt x="17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58"/>
            <p:cNvSpPr/>
            <p:nvPr/>
          </p:nvSpPr>
          <p:spPr>
            <a:xfrm>
              <a:off x="4619900" y="2548700"/>
              <a:ext cx="6825" cy="15650"/>
            </a:xfrm>
            <a:custGeom>
              <a:avLst/>
              <a:gdLst/>
              <a:ahLst/>
              <a:cxnLst/>
              <a:rect l="l" t="t" r="r" b="b"/>
              <a:pathLst>
                <a:path w="273" h="626" extrusionOk="0">
                  <a:moveTo>
                    <a:pt x="71" y="0"/>
                  </a:moveTo>
                  <a:cubicBezTo>
                    <a:pt x="44" y="0"/>
                    <a:pt x="12" y="24"/>
                    <a:pt x="1" y="70"/>
                  </a:cubicBezTo>
                  <a:cubicBezTo>
                    <a:pt x="1" y="249"/>
                    <a:pt x="25" y="511"/>
                    <a:pt x="180" y="618"/>
                  </a:cubicBezTo>
                  <a:cubicBezTo>
                    <a:pt x="190" y="623"/>
                    <a:pt x="200" y="625"/>
                    <a:pt x="210" y="625"/>
                  </a:cubicBezTo>
                  <a:cubicBezTo>
                    <a:pt x="245" y="625"/>
                    <a:pt x="272" y="596"/>
                    <a:pt x="263" y="558"/>
                  </a:cubicBezTo>
                  <a:cubicBezTo>
                    <a:pt x="239" y="475"/>
                    <a:pt x="203" y="416"/>
                    <a:pt x="168" y="332"/>
                  </a:cubicBezTo>
                  <a:cubicBezTo>
                    <a:pt x="144" y="249"/>
                    <a:pt x="120" y="154"/>
                    <a:pt x="120" y="82"/>
                  </a:cubicBezTo>
                  <a:cubicBezTo>
                    <a:pt x="126" y="27"/>
                    <a:pt x="101" y="0"/>
                    <a:pt x="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58"/>
            <p:cNvSpPr/>
            <p:nvPr/>
          </p:nvSpPr>
          <p:spPr>
            <a:xfrm>
              <a:off x="4625275" y="2539875"/>
              <a:ext cx="8650" cy="24950"/>
            </a:xfrm>
            <a:custGeom>
              <a:avLst/>
              <a:gdLst/>
              <a:ahLst/>
              <a:cxnLst/>
              <a:rect l="l" t="t" r="r" b="b"/>
              <a:pathLst>
                <a:path w="346" h="998" extrusionOk="0">
                  <a:moveTo>
                    <a:pt x="87" y="1"/>
                  </a:moveTo>
                  <a:cubicBezTo>
                    <a:pt x="51" y="1"/>
                    <a:pt x="12" y="35"/>
                    <a:pt x="12" y="78"/>
                  </a:cubicBezTo>
                  <a:cubicBezTo>
                    <a:pt x="60" y="376"/>
                    <a:pt x="0" y="769"/>
                    <a:pt x="226" y="983"/>
                  </a:cubicBezTo>
                  <a:cubicBezTo>
                    <a:pt x="234" y="994"/>
                    <a:pt x="244" y="998"/>
                    <a:pt x="255" y="998"/>
                  </a:cubicBezTo>
                  <a:cubicBezTo>
                    <a:pt x="281" y="998"/>
                    <a:pt x="310" y="976"/>
                    <a:pt x="310" y="959"/>
                  </a:cubicBezTo>
                  <a:cubicBezTo>
                    <a:pt x="346" y="661"/>
                    <a:pt x="226" y="316"/>
                    <a:pt x="143" y="54"/>
                  </a:cubicBezTo>
                  <a:cubicBezTo>
                    <a:pt x="134" y="16"/>
                    <a:pt x="111"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58"/>
            <p:cNvSpPr/>
            <p:nvPr/>
          </p:nvSpPr>
          <p:spPr>
            <a:xfrm>
              <a:off x="4635775" y="2543825"/>
              <a:ext cx="14525" cy="23850"/>
            </a:xfrm>
            <a:custGeom>
              <a:avLst/>
              <a:gdLst/>
              <a:ahLst/>
              <a:cxnLst/>
              <a:rect l="l" t="t" r="r" b="b"/>
              <a:pathLst>
                <a:path w="581" h="954" extrusionOk="0">
                  <a:moveTo>
                    <a:pt x="53" y="0"/>
                  </a:moveTo>
                  <a:cubicBezTo>
                    <a:pt x="28" y="0"/>
                    <a:pt x="0" y="26"/>
                    <a:pt x="9" y="51"/>
                  </a:cubicBezTo>
                  <a:cubicBezTo>
                    <a:pt x="116" y="337"/>
                    <a:pt x="68" y="670"/>
                    <a:pt x="259" y="920"/>
                  </a:cubicBezTo>
                  <a:cubicBezTo>
                    <a:pt x="284" y="937"/>
                    <a:pt x="315" y="954"/>
                    <a:pt x="344" y="954"/>
                  </a:cubicBezTo>
                  <a:cubicBezTo>
                    <a:pt x="356" y="954"/>
                    <a:pt x="367" y="951"/>
                    <a:pt x="378" y="944"/>
                  </a:cubicBezTo>
                  <a:cubicBezTo>
                    <a:pt x="580" y="884"/>
                    <a:pt x="390" y="634"/>
                    <a:pt x="354" y="527"/>
                  </a:cubicBezTo>
                  <a:cubicBezTo>
                    <a:pt x="283" y="337"/>
                    <a:pt x="235" y="158"/>
                    <a:pt x="80" y="15"/>
                  </a:cubicBezTo>
                  <a:cubicBezTo>
                    <a:pt x="73" y="5"/>
                    <a:pt x="63" y="0"/>
                    <a:pt x="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58"/>
            <p:cNvSpPr/>
            <p:nvPr/>
          </p:nvSpPr>
          <p:spPr>
            <a:xfrm>
              <a:off x="4649075" y="2552725"/>
              <a:ext cx="9550" cy="12925"/>
            </a:xfrm>
            <a:custGeom>
              <a:avLst/>
              <a:gdLst/>
              <a:ahLst/>
              <a:cxnLst/>
              <a:rect l="l" t="t" r="r" b="b"/>
              <a:pathLst>
                <a:path w="382" h="517" extrusionOk="0">
                  <a:moveTo>
                    <a:pt x="14" y="1"/>
                  </a:moveTo>
                  <a:cubicBezTo>
                    <a:pt x="6" y="1"/>
                    <a:pt x="1" y="20"/>
                    <a:pt x="1" y="28"/>
                  </a:cubicBezTo>
                  <a:cubicBezTo>
                    <a:pt x="60" y="112"/>
                    <a:pt x="84" y="207"/>
                    <a:pt x="120" y="314"/>
                  </a:cubicBezTo>
                  <a:cubicBezTo>
                    <a:pt x="144" y="397"/>
                    <a:pt x="156" y="505"/>
                    <a:pt x="263" y="516"/>
                  </a:cubicBezTo>
                  <a:cubicBezTo>
                    <a:pt x="298" y="516"/>
                    <a:pt x="310" y="505"/>
                    <a:pt x="322" y="481"/>
                  </a:cubicBezTo>
                  <a:cubicBezTo>
                    <a:pt x="382" y="385"/>
                    <a:pt x="286" y="290"/>
                    <a:pt x="227" y="219"/>
                  </a:cubicBezTo>
                  <a:cubicBezTo>
                    <a:pt x="156" y="147"/>
                    <a:pt x="108" y="64"/>
                    <a:pt x="25" y="16"/>
                  </a:cubicBezTo>
                  <a:cubicBezTo>
                    <a:pt x="21" y="5"/>
                    <a:pt x="17" y="1"/>
                    <a:pt x="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58"/>
            <p:cNvSpPr/>
            <p:nvPr/>
          </p:nvSpPr>
          <p:spPr>
            <a:xfrm>
              <a:off x="4661375" y="2555450"/>
              <a:ext cx="12725" cy="6925"/>
            </a:xfrm>
            <a:custGeom>
              <a:avLst/>
              <a:gdLst/>
              <a:ahLst/>
              <a:cxnLst/>
              <a:rect l="l" t="t" r="r" b="b"/>
              <a:pathLst>
                <a:path w="509" h="277" extrusionOk="0">
                  <a:moveTo>
                    <a:pt x="77" y="1"/>
                  </a:moveTo>
                  <a:cubicBezTo>
                    <a:pt x="35" y="1"/>
                    <a:pt x="1" y="41"/>
                    <a:pt x="33" y="62"/>
                  </a:cubicBezTo>
                  <a:cubicBezTo>
                    <a:pt x="68" y="146"/>
                    <a:pt x="128" y="205"/>
                    <a:pt x="211" y="229"/>
                  </a:cubicBezTo>
                  <a:cubicBezTo>
                    <a:pt x="247" y="241"/>
                    <a:pt x="295" y="276"/>
                    <a:pt x="342" y="276"/>
                  </a:cubicBezTo>
                  <a:cubicBezTo>
                    <a:pt x="390" y="276"/>
                    <a:pt x="426" y="265"/>
                    <a:pt x="473" y="265"/>
                  </a:cubicBezTo>
                  <a:cubicBezTo>
                    <a:pt x="509" y="265"/>
                    <a:pt x="509" y="217"/>
                    <a:pt x="509" y="205"/>
                  </a:cubicBezTo>
                  <a:cubicBezTo>
                    <a:pt x="485" y="169"/>
                    <a:pt x="473" y="146"/>
                    <a:pt x="449" y="110"/>
                  </a:cubicBezTo>
                  <a:cubicBezTo>
                    <a:pt x="414" y="86"/>
                    <a:pt x="366" y="62"/>
                    <a:pt x="330" y="50"/>
                  </a:cubicBezTo>
                  <a:cubicBezTo>
                    <a:pt x="283" y="38"/>
                    <a:pt x="247" y="3"/>
                    <a:pt x="211" y="3"/>
                  </a:cubicBezTo>
                  <a:lnTo>
                    <a:pt x="92" y="3"/>
                  </a:lnTo>
                  <a:cubicBezTo>
                    <a:pt x="87" y="1"/>
                    <a:pt x="8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58"/>
            <p:cNvSpPr/>
            <p:nvPr/>
          </p:nvSpPr>
          <p:spPr>
            <a:xfrm>
              <a:off x="4676425" y="2558375"/>
              <a:ext cx="6200" cy="4325"/>
            </a:xfrm>
            <a:custGeom>
              <a:avLst/>
              <a:gdLst/>
              <a:ahLst/>
              <a:cxnLst/>
              <a:rect l="l" t="t" r="r" b="b"/>
              <a:pathLst>
                <a:path w="248" h="173" extrusionOk="0">
                  <a:moveTo>
                    <a:pt x="106" y="0"/>
                  </a:moveTo>
                  <a:cubicBezTo>
                    <a:pt x="48" y="0"/>
                    <a:pt x="1" y="87"/>
                    <a:pt x="62" y="148"/>
                  </a:cubicBezTo>
                  <a:cubicBezTo>
                    <a:pt x="97" y="159"/>
                    <a:pt x="109" y="171"/>
                    <a:pt x="145" y="171"/>
                  </a:cubicBezTo>
                  <a:cubicBezTo>
                    <a:pt x="150" y="172"/>
                    <a:pt x="154" y="173"/>
                    <a:pt x="159" y="173"/>
                  </a:cubicBezTo>
                  <a:cubicBezTo>
                    <a:pt x="221" y="173"/>
                    <a:pt x="247" y="97"/>
                    <a:pt x="181" y="52"/>
                  </a:cubicBezTo>
                  <a:lnTo>
                    <a:pt x="169" y="40"/>
                  </a:lnTo>
                  <a:cubicBezTo>
                    <a:pt x="150" y="12"/>
                    <a:pt x="127"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58"/>
            <p:cNvSpPr/>
            <p:nvPr/>
          </p:nvSpPr>
          <p:spPr>
            <a:xfrm>
              <a:off x="4582100" y="2559150"/>
              <a:ext cx="4800" cy="8725"/>
            </a:xfrm>
            <a:custGeom>
              <a:avLst/>
              <a:gdLst/>
              <a:ahLst/>
              <a:cxnLst/>
              <a:rect l="l" t="t" r="r" b="b"/>
              <a:pathLst>
                <a:path w="192" h="349" extrusionOk="0">
                  <a:moveTo>
                    <a:pt x="87" y="0"/>
                  </a:moveTo>
                  <a:cubicBezTo>
                    <a:pt x="48" y="0"/>
                    <a:pt x="13" y="27"/>
                    <a:pt x="13" y="81"/>
                  </a:cubicBezTo>
                  <a:cubicBezTo>
                    <a:pt x="13" y="152"/>
                    <a:pt x="1" y="271"/>
                    <a:pt x="60" y="331"/>
                  </a:cubicBezTo>
                  <a:cubicBezTo>
                    <a:pt x="66" y="343"/>
                    <a:pt x="81" y="349"/>
                    <a:pt x="96" y="349"/>
                  </a:cubicBezTo>
                  <a:cubicBezTo>
                    <a:pt x="111" y="349"/>
                    <a:pt x="126" y="343"/>
                    <a:pt x="132" y="331"/>
                  </a:cubicBezTo>
                  <a:cubicBezTo>
                    <a:pt x="191" y="271"/>
                    <a:pt x="179" y="152"/>
                    <a:pt x="179" y="81"/>
                  </a:cubicBezTo>
                  <a:cubicBezTo>
                    <a:pt x="168" y="27"/>
                    <a:pt x="126"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58"/>
            <p:cNvSpPr/>
            <p:nvPr/>
          </p:nvSpPr>
          <p:spPr>
            <a:xfrm>
              <a:off x="4568725" y="2557800"/>
              <a:ext cx="7450" cy="10825"/>
            </a:xfrm>
            <a:custGeom>
              <a:avLst/>
              <a:gdLst/>
              <a:ahLst/>
              <a:cxnLst/>
              <a:rect l="l" t="t" r="r" b="b"/>
              <a:pathLst>
                <a:path w="298" h="433" extrusionOk="0">
                  <a:moveTo>
                    <a:pt x="185" y="1"/>
                  </a:moveTo>
                  <a:cubicBezTo>
                    <a:pt x="139" y="1"/>
                    <a:pt x="95" y="30"/>
                    <a:pt x="95" y="87"/>
                  </a:cubicBezTo>
                  <a:cubicBezTo>
                    <a:pt x="95" y="135"/>
                    <a:pt x="95" y="182"/>
                    <a:pt x="71" y="230"/>
                  </a:cubicBezTo>
                  <a:cubicBezTo>
                    <a:pt x="60" y="242"/>
                    <a:pt x="36" y="254"/>
                    <a:pt x="36" y="266"/>
                  </a:cubicBezTo>
                  <a:cubicBezTo>
                    <a:pt x="24" y="302"/>
                    <a:pt x="24" y="325"/>
                    <a:pt x="12" y="361"/>
                  </a:cubicBezTo>
                  <a:cubicBezTo>
                    <a:pt x="0" y="385"/>
                    <a:pt x="12" y="433"/>
                    <a:pt x="60" y="433"/>
                  </a:cubicBezTo>
                  <a:cubicBezTo>
                    <a:pt x="143" y="421"/>
                    <a:pt x="191" y="409"/>
                    <a:pt x="238" y="325"/>
                  </a:cubicBezTo>
                  <a:cubicBezTo>
                    <a:pt x="262" y="254"/>
                    <a:pt x="274" y="182"/>
                    <a:pt x="298" y="111"/>
                  </a:cubicBezTo>
                  <a:cubicBezTo>
                    <a:pt x="291" y="36"/>
                    <a:pt x="236"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58"/>
            <p:cNvSpPr/>
            <p:nvPr/>
          </p:nvSpPr>
          <p:spPr>
            <a:xfrm>
              <a:off x="4558700" y="2564275"/>
              <a:ext cx="4375" cy="6775"/>
            </a:xfrm>
            <a:custGeom>
              <a:avLst/>
              <a:gdLst/>
              <a:ahLst/>
              <a:cxnLst/>
              <a:rect l="l" t="t" r="r" b="b"/>
              <a:pathLst>
                <a:path w="175" h="271" extrusionOk="0">
                  <a:moveTo>
                    <a:pt x="121" y="1"/>
                  </a:moveTo>
                  <a:cubicBezTo>
                    <a:pt x="94" y="1"/>
                    <a:pt x="68" y="19"/>
                    <a:pt x="68" y="54"/>
                  </a:cubicBezTo>
                  <a:cubicBezTo>
                    <a:pt x="68" y="114"/>
                    <a:pt x="68" y="162"/>
                    <a:pt x="32" y="209"/>
                  </a:cubicBezTo>
                  <a:cubicBezTo>
                    <a:pt x="0" y="230"/>
                    <a:pt x="25" y="271"/>
                    <a:pt x="48" y="271"/>
                  </a:cubicBezTo>
                  <a:cubicBezTo>
                    <a:pt x="50" y="271"/>
                    <a:pt x="53" y="270"/>
                    <a:pt x="56" y="269"/>
                  </a:cubicBezTo>
                  <a:cubicBezTo>
                    <a:pt x="151" y="233"/>
                    <a:pt x="163" y="126"/>
                    <a:pt x="175" y="54"/>
                  </a:cubicBezTo>
                  <a:cubicBezTo>
                    <a:pt x="175" y="19"/>
                    <a:pt x="148"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58"/>
            <p:cNvSpPr/>
            <p:nvPr/>
          </p:nvSpPr>
          <p:spPr>
            <a:xfrm>
              <a:off x="4539250" y="2564475"/>
              <a:ext cx="12225" cy="13600"/>
            </a:xfrm>
            <a:custGeom>
              <a:avLst/>
              <a:gdLst/>
              <a:ahLst/>
              <a:cxnLst/>
              <a:rect l="l" t="t" r="r" b="b"/>
              <a:pathLst>
                <a:path w="489" h="544" extrusionOk="0">
                  <a:moveTo>
                    <a:pt x="366" y="0"/>
                  </a:moveTo>
                  <a:cubicBezTo>
                    <a:pt x="308" y="0"/>
                    <a:pt x="250" y="36"/>
                    <a:pt x="250" y="106"/>
                  </a:cubicBezTo>
                  <a:cubicBezTo>
                    <a:pt x="250" y="201"/>
                    <a:pt x="227" y="261"/>
                    <a:pt x="155" y="308"/>
                  </a:cubicBezTo>
                  <a:cubicBezTo>
                    <a:pt x="84" y="356"/>
                    <a:pt x="0" y="487"/>
                    <a:pt x="119" y="535"/>
                  </a:cubicBezTo>
                  <a:cubicBezTo>
                    <a:pt x="137" y="540"/>
                    <a:pt x="155" y="543"/>
                    <a:pt x="172" y="543"/>
                  </a:cubicBezTo>
                  <a:cubicBezTo>
                    <a:pt x="260" y="543"/>
                    <a:pt x="342" y="475"/>
                    <a:pt x="381" y="416"/>
                  </a:cubicBezTo>
                  <a:cubicBezTo>
                    <a:pt x="465" y="332"/>
                    <a:pt x="488" y="225"/>
                    <a:pt x="488" y="118"/>
                  </a:cubicBezTo>
                  <a:cubicBezTo>
                    <a:pt x="488" y="39"/>
                    <a:pt x="427" y="0"/>
                    <a:pt x="36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58"/>
            <p:cNvSpPr/>
            <p:nvPr/>
          </p:nvSpPr>
          <p:spPr>
            <a:xfrm>
              <a:off x="4533600" y="2576050"/>
              <a:ext cx="900" cy="325"/>
            </a:xfrm>
            <a:custGeom>
              <a:avLst/>
              <a:gdLst/>
              <a:ahLst/>
              <a:cxnLst/>
              <a:rect l="l" t="t" r="r" b="b"/>
              <a:pathLst>
                <a:path w="36" h="13" extrusionOk="0">
                  <a:moveTo>
                    <a:pt x="12" y="0"/>
                  </a:moveTo>
                  <a:cubicBezTo>
                    <a:pt x="0" y="0"/>
                    <a:pt x="0" y="12"/>
                    <a:pt x="12" y="12"/>
                  </a:cubicBezTo>
                  <a:cubicBezTo>
                    <a:pt x="36" y="12"/>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58"/>
            <p:cNvSpPr/>
            <p:nvPr/>
          </p:nvSpPr>
          <p:spPr>
            <a:xfrm>
              <a:off x="4172825" y="2701350"/>
              <a:ext cx="4675" cy="13875"/>
            </a:xfrm>
            <a:custGeom>
              <a:avLst/>
              <a:gdLst/>
              <a:ahLst/>
              <a:cxnLst/>
              <a:rect l="l" t="t" r="r" b="b"/>
              <a:pathLst>
                <a:path w="187" h="555" extrusionOk="0">
                  <a:moveTo>
                    <a:pt x="108" y="1"/>
                  </a:moveTo>
                  <a:cubicBezTo>
                    <a:pt x="80" y="1"/>
                    <a:pt x="53" y="20"/>
                    <a:pt x="48" y="60"/>
                  </a:cubicBezTo>
                  <a:cubicBezTo>
                    <a:pt x="25" y="215"/>
                    <a:pt x="1" y="406"/>
                    <a:pt x="84" y="536"/>
                  </a:cubicBezTo>
                  <a:cubicBezTo>
                    <a:pt x="90" y="548"/>
                    <a:pt x="102" y="554"/>
                    <a:pt x="114" y="554"/>
                  </a:cubicBezTo>
                  <a:cubicBezTo>
                    <a:pt x="126" y="554"/>
                    <a:pt x="138" y="548"/>
                    <a:pt x="144" y="536"/>
                  </a:cubicBezTo>
                  <a:cubicBezTo>
                    <a:pt x="179" y="394"/>
                    <a:pt x="156" y="239"/>
                    <a:pt x="179" y="96"/>
                  </a:cubicBezTo>
                  <a:cubicBezTo>
                    <a:pt x="186" y="35"/>
                    <a:pt x="146" y="1"/>
                    <a:pt x="10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58"/>
            <p:cNvSpPr/>
            <p:nvPr/>
          </p:nvSpPr>
          <p:spPr>
            <a:xfrm>
              <a:off x="4176100" y="2705900"/>
              <a:ext cx="7175" cy="18175"/>
            </a:xfrm>
            <a:custGeom>
              <a:avLst/>
              <a:gdLst/>
              <a:ahLst/>
              <a:cxnLst/>
              <a:rect l="l" t="t" r="r" b="b"/>
              <a:pathLst>
                <a:path w="287" h="727" extrusionOk="0">
                  <a:moveTo>
                    <a:pt x="144" y="0"/>
                  </a:moveTo>
                  <a:cubicBezTo>
                    <a:pt x="114" y="0"/>
                    <a:pt x="84" y="15"/>
                    <a:pt x="72" y="45"/>
                  </a:cubicBezTo>
                  <a:cubicBezTo>
                    <a:pt x="60" y="164"/>
                    <a:pt x="36" y="283"/>
                    <a:pt x="36" y="402"/>
                  </a:cubicBezTo>
                  <a:cubicBezTo>
                    <a:pt x="36" y="509"/>
                    <a:pt x="1" y="628"/>
                    <a:pt x="96" y="700"/>
                  </a:cubicBezTo>
                  <a:cubicBezTo>
                    <a:pt x="108" y="718"/>
                    <a:pt x="126" y="727"/>
                    <a:pt x="144" y="727"/>
                  </a:cubicBezTo>
                  <a:cubicBezTo>
                    <a:pt x="161" y="727"/>
                    <a:pt x="179" y="718"/>
                    <a:pt x="191" y="700"/>
                  </a:cubicBezTo>
                  <a:cubicBezTo>
                    <a:pt x="286" y="628"/>
                    <a:pt x="251" y="497"/>
                    <a:pt x="251" y="402"/>
                  </a:cubicBezTo>
                  <a:cubicBezTo>
                    <a:pt x="251" y="283"/>
                    <a:pt x="227" y="164"/>
                    <a:pt x="215" y="45"/>
                  </a:cubicBezTo>
                  <a:cubicBezTo>
                    <a:pt x="203" y="15"/>
                    <a:pt x="173" y="0"/>
                    <a:pt x="1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58"/>
            <p:cNvSpPr/>
            <p:nvPr/>
          </p:nvSpPr>
          <p:spPr>
            <a:xfrm>
              <a:off x="4180575" y="2710150"/>
              <a:ext cx="7750" cy="21850"/>
            </a:xfrm>
            <a:custGeom>
              <a:avLst/>
              <a:gdLst/>
              <a:ahLst/>
              <a:cxnLst/>
              <a:rect l="l" t="t" r="r" b="b"/>
              <a:pathLst>
                <a:path w="310" h="874" extrusionOk="0">
                  <a:moveTo>
                    <a:pt x="103" y="1"/>
                  </a:moveTo>
                  <a:cubicBezTo>
                    <a:pt x="53" y="1"/>
                    <a:pt x="0" y="31"/>
                    <a:pt x="0" y="89"/>
                  </a:cubicBezTo>
                  <a:cubicBezTo>
                    <a:pt x="12" y="327"/>
                    <a:pt x="0" y="637"/>
                    <a:pt x="143" y="839"/>
                  </a:cubicBezTo>
                  <a:cubicBezTo>
                    <a:pt x="160" y="862"/>
                    <a:pt x="185" y="874"/>
                    <a:pt x="208" y="874"/>
                  </a:cubicBezTo>
                  <a:cubicBezTo>
                    <a:pt x="233" y="874"/>
                    <a:pt x="256" y="859"/>
                    <a:pt x="262" y="827"/>
                  </a:cubicBezTo>
                  <a:cubicBezTo>
                    <a:pt x="310" y="589"/>
                    <a:pt x="227" y="304"/>
                    <a:pt x="191" y="65"/>
                  </a:cubicBezTo>
                  <a:cubicBezTo>
                    <a:pt x="185" y="22"/>
                    <a:pt x="145" y="1"/>
                    <a:pt x="10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58"/>
            <p:cNvSpPr/>
            <p:nvPr/>
          </p:nvSpPr>
          <p:spPr>
            <a:xfrm>
              <a:off x="4190225" y="2717425"/>
              <a:ext cx="9425" cy="14800"/>
            </a:xfrm>
            <a:custGeom>
              <a:avLst/>
              <a:gdLst/>
              <a:ahLst/>
              <a:cxnLst/>
              <a:rect l="l" t="t" r="r" b="b"/>
              <a:pathLst>
                <a:path w="377" h="592" extrusionOk="0">
                  <a:moveTo>
                    <a:pt x="83" y="0"/>
                  </a:moveTo>
                  <a:cubicBezTo>
                    <a:pt x="39" y="0"/>
                    <a:pt x="0" y="46"/>
                    <a:pt x="31" y="108"/>
                  </a:cubicBezTo>
                  <a:cubicBezTo>
                    <a:pt x="79" y="191"/>
                    <a:pt x="126" y="286"/>
                    <a:pt x="150" y="370"/>
                  </a:cubicBezTo>
                  <a:cubicBezTo>
                    <a:pt x="186" y="453"/>
                    <a:pt x="186" y="536"/>
                    <a:pt x="257" y="584"/>
                  </a:cubicBezTo>
                  <a:cubicBezTo>
                    <a:pt x="267" y="589"/>
                    <a:pt x="279" y="592"/>
                    <a:pt x="290" y="592"/>
                  </a:cubicBezTo>
                  <a:cubicBezTo>
                    <a:pt x="307" y="592"/>
                    <a:pt x="322" y="586"/>
                    <a:pt x="329" y="572"/>
                  </a:cubicBezTo>
                  <a:cubicBezTo>
                    <a:pt x="376" y="477"/>
                    <a:pt x="317" y="394"/>
                    <a:pt x="281" y="310"/>
                  </a:cubicBezTo>
                  <a:cubicBezTo>
                    <a:pt x="257" y="227"/>
                    <a:pt x="210" y="132"/>
                    <a:pt x="150" y="48"/>
                  </a:cubicBezTo>
                  <a:cubicBezTo>
                    <a:pt x="133" y="14"/>
                    <a:pt x="107" y="0"/>
                    <a:pt x="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58"/>
            <p:cNvSpPr/>
            <p:nvPr/>
          </p:nvSpPr>
          <p:spPr>
            <a:xfrm>
              <a:off x="4198800" y="2722450"/>
              <a:ext cx="6500" cy="6900"/>
            </a:xfrm>
            <a:custGeom>
              <a:avLst/>
              <a:gdLst/>
              <a:ahLst/>
              <a:cxnLst/>
              <a:rect l="l" t="t" r="r" b="b"/>
              <a:pathLst>
                <a:path w="260" h="276" extrusionOk="0">
                  <a:moveTo>
                    <a:pt x="106" y="1"/>
                  </a:moveTo>
                  <a:cubicBezTo>
                    <a:pt x="52" y="1"/>
                    <a:pt x="1" y="52"/>
                    <a:pt x="33" y="109"/>
                  </a:cubicBezTo>
                  <a:cubicBezTo>
                    <a:pt x="81" y="204"/>
                    <a:pt x="105" y="264"/>
                    <a:pt x="212" y="276"/>
                  </a:cubicBezTo>
                  <a:cubicBezTo>
                    <a:pt x="224" y="276"/>
                    <a:pt x="260" y="264"/>
                    <a:pt x="260" y="228"/>
                  </a:cubicBezTo>
                  <a:cubicBezTo>
                    <a:pt x="260" y="157"/>
                    <a:pt x="212" y="97"/>
                    <a:pt x="176" y="38"/>
                  </a:cubicBezTo>
                  <a:cubicBezTo>
                    <a:pt x="157" y="11"/>
                    <a:pt x="132"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58"/>
            <p:cNvSpPr/>
            <p:nvPr/>
          </p:nvSpPr>
          <p:spPr>
            <a:xfrm>
              <a:off x="4213025" y="2725025"/>
              <a:ext cx="5975" cy="8800"/>
            </a:xfrm>
            <a:custGeom>
              <a:avLst/>
              <a:gdLst/>
              <a:ahLst/>
              <a:cxnLst/>
              <a:rect l="l" t="t" r="r" b="b"/>
              <a:pathLst>
                <a:path w="239" h="352" extrusionOk="0">
                  <a:moveTo>
                    <a:pt x="113" y="0"/>
                  </a:moveTo>
                  <a:cubicBezTo>
                    <a:pt x="69" y="0"/>
                    <a:pt x="24" y="30"/>
                    <a:pt x="24" y="90"/>
                  </a:cubicBezTo>
                  <a:cubicBezTo>
                    <a:pt x="24" y="161"/>
                    <a:pt x="0" y="351"/>
                    <a:pt x="119" y="351"/>
                  </a:cubicBezTo>
                  <a:cubicBezTo>
                    <a:pt x="238" y="351"/>
                    <a:pt x="202" y="149"/>
                    <a:pt x="202" y="90"/>
                  </a:cubicBezTo>
                  <a:cubicBezTo>
                    <a:pt x="202" y="30"/>
                    <a:pt x="158"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58"/>
            <p:cNvSpPr/>
            <p:nvPr/>
          </p:nvSpPr>
          <p:spPr>
            <a:xfrm>
              <a:off x="4215650" y="2733450"/>
              <a:ext cx="9300" cy="6700"/>
            </a:xfrm>
            <a:custGeom>
              <a:avLst/>
              <a:gdLst/>
              <a:ahLst/>
              <a:cxnLst/>
              <a:rect l="l" t="t" r="r" b="b"/>
              <a:pathLst>
                <a:path w="372" h="268" extrusionOk="0">
                  <a:moveTo>
                    <a:pt x="184" y="1"/>
                  </a:moveTo>
                  <a:cubicBezTo>
                    <a:pt x="89" y="1"/>
                    <a:pt x="1" y="177"/>
                    <a:pt x="145" y="229"/>
                  </a:cubicBezTo>
                  <a:cubicBezTo>
                    <a:pt x="187" y="245"/>
                    <a:pt x="222" y="268"/>
                    <a:pt x="264" y="268"/>
                  </a:cubicBezTo>
                  <a:cubicBezTo>
                    <a:pt x="282" y="268"/>
                    <a:pt x="302" y="263"/>
                    <a:pt x="324" y="253"/>
                  </a:cubicBezTo>
                  <a:cubicBezTo>
                    <a:pt x="359" y="241"/>
                    <a:pt x="371" y="205"/>
                    <a:pt x="371" y="181"/>
                  </a:cubicBezTo>
                  <a:cubicBezTo>
                    <a:pt x="359" y="110"/>
                    <a:pt x="300" y="62"/>
                    <a:pt x="228" y="14"/>
                  </a:cubicBezTo>
                  <a:cubicBezTo>
                    <a:pt x="214" y="5"/>
                    <a:pt x="199" y="1"/>
                    <a:pt x="1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58"/>
            <p:cNvSpPr/>
            <p:nvPr/>
          </p:nvSpPr>
          <p:spPr>
            <a:xfrm>
              <a:off x="4227175" y="2737425"/>
              <a:ext cx="8825" cy="6825"/>
            </a:xfrm>
            <a:custGeom>
              <a:avLst/>
              <a:gdLst/>
              <a:ahLst/>
              <a:cxnLst/>
              <a:rect l="l" t="t" r="r" b="b"/>
              <a:pathLst>
                <a:path w="353" h="273" extrusionOk="0">
                  <a:moveTo>
                    <a:pt x="27" y="0"/>
                  </a:moveTo>
                  <a:cubicBezTo>
                    <a:pt x="14" y="0"/>
                    <a:pt x="1" y="17"/>
                    <a:pt x="17" y="34"/>
                  </a:cubicBezTo>
                  <a:cubicBezTo>
                    <a:pt x="41" y="94"/>
                    <a:pt x="41" y="165"/>
                    <a:pt x="77" y="213"/>
                  </a:cubicBezTo>
                  <a:cubicBezTo>
                    <a:pt x="98" y="256"/>
                    <a:pt x="130" y="272"/>
                    <a:pt x="162" y="272"/>
                  </a:cubicBezTo>
                  <a:cubicBezTo>
                    <a:pt x="255" y="272"/>
                    <a:pt x="353" y="132"/>
                    <a:pt x="220" y="70"/>
                  </a:cubicBezTo>
                  <a:cubicBezTo>
                    <a:pt x="160" y="34"/>
                    <a:pt x="101" y="34"/>
                    <a:pt x="41" y="10"/>
                  </a:cubicBezTo>
                  <a:cubicBezTo>
                    <a:pt x="38" y="3"/>
                    <a:pt x="32"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58"/>
            <p:cNvSpPr/>
            <p:nvPr/>
          </p:nvSpPr>
          <p:spPr>
            <a:xfrm>
              <a:off x="4442500" y="2771625"/>
              <a:ext cx="6875" cy="16675"/>
            </a:xfrm>
            <a:custGeom>
              <a:avLst/>
              <a:gdLst/>
              <a:ahLst/>
              <a:cxnLst/>
              <a:rect l="l" t="t" r="r" b="b"/>
              <a:pathLst>
                <a:path w="275" h="667" extrusionOk="0">
                  <a:moveTo>
                    <a:pt x="198" y="1"/>
                  </a:moveTo>
                  <a:cubicBezTo>
                    <a:pt x="194" y="1"/>
                    <a:pt x="191" y="4"/>
                    <a:pt x="191" y="11"/>
                  </a:cubicBezTo>
                  <a:cubicBezTo>
                    <a:pt x="120" y="190"/>
                    <a:pt x="1" y="440"/>
                    <a:pt x="108" y="631"/>
                  </a:cubicBezTo>
                  <a:cubicBezTo>
                    <a:pt x="114" y="654"/>
                    <a:pt x="132" y="666"/>
                    <a:pt x="153" y="666"/>
                  </a:cubicBezTo>
                  <a:cubicBezTo>
                    <a:pt x="173" y="666"/>
                    <a:pt x="197" y="654"/>
                    <a:pt x="215" y="631"/>
                  </a:cubicBezTo>
                  <a:cubicBezTo>
                    <a:pt x="251" y="547"/>
                    <a:pt x="251" y="428"/>
                    <a:pt x="275" y="333"/>
                  </a:cubicBezTo>
                  <a:cubicBezTo>
                    <a:pt x="275" y="226"/>
                    <a:pt x="251" y="107"/>
                    <a:pt x="239" y="11"/>
                  </a:cubicBezTo>
                  <a:cubicBezTo>
                    <a:pt x="223" y="11"/>
                    <a:pt x="207" y="1"/>
                    <a:pt x="1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58"/>
            <p:cNvSpPr/>
            <p:nvPr/>
          </p:nvSpPr>
          <p:spPr>
            <a:xfrm>
              <a:off x="4448975" y="2767750"/>
              <a:ext cx="8150" cy="13925"/>
            </a:xfrm>
            <a:custGeom>
              <a:avLst/>
              <a:gdLst/>
              <a:ahLst/>
              <a:cxnLst/>
              <a:rect l="l" t="t" r="r" b="b"/>
              <a:pathLst>
                <a:path w="326" h="557" extrusionOk="0">
                  <a:moveTo>
                    <a:pt x="73" y="0"/>
                  </a:moveTo>
                  <a:cubicBezTo>
                    <a:pt x="40" y="0"/>
                    <a:pt x="0" y="37"/>
                    <a:pt x="16" y="83"/>
                  </a:cubicBezTo>
                  <a:cubicBezTo>
                    <a:pt x="39" y="178"/>
                    <a:pt x="39" y="262"/>
                    <a:pt x="39" y="357"/>
                  </a:cubicBezTo>
                  <a:cubicBezTo>
                    <a:pt x="39" y="428"/>
                    <a:pt x="51" y="500"/>
                    <a:pt x="111" y="547"/>
                  </a:cubicBezTo>
                  <a:cubicBezTo>
                    <a:pt x="117" y="553"/>
                    <a:pt x="129" y="556"/>
                    <a:pt x="141" y="556"/>
                  </a:cubicBezTo>
                  <a:cubicBezTo>
                    <a:pt x="153" y="556"/>
                    <a:pt x="164" y="553"/>
                    <a:pt x="170" y="547"/>
                  </a:cubicBezTo>
                  <a:cubicBezTo>
                    <a:pt x="325" y="440"/>
                    <a:pt x="170" y="155"/>
                    <a:pt x="111" y="35"/>
                  </a:cubicBezTo>
                  <a:cubicBezTo>
                    <a:pt x="107" y="11"/>
                    <a:pt x="9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58"/>
            <p:cNvSpPr/>
            <p:nvPr/>
          </p:nvSpPr>
          <p:spPr>
            <a:xfrm>
              <a:off x="4456475" y="2765225"/>
              <a:ext cx="8075" cy="21900"/>
            </a:xfrm>
            <a:custGeom>
              <a:avLst/>
              <a:gdLst/>
              <a:ahLst/>
              <a:cxnLst/>
              <a:rect l="l" t="t" r="r" b="b"/>
              <a:pathLst>
                <a:path w="323" h="876" extrusionOk="0">
                  <a:moveTo>
                    <a:pt x="87" y="1"/>
                  </a:moveTo>
                  <a:cubicBezTo>
                    <a:pt x="43" y="1"/>
                    <a:pt x="1" y="25"/>
                    <a:pt x="25" y="65"/>
                  </a:cubicBezTo>
                  <a:cubicBezTo>
                    <a:pt x="109" y="327"/>
                    <a:pt x="25" y="625"/>
                    <a:pt x="156" y="863"/>
                  </a:cubicBezTo>
                  <a:cubicBezTo>
                    <a:pt x="160" y="871"/>
                    <a:pt x="169" y="875"/>
                    <a:pt x="179" y="875"/>
                  </a:cubicBezTo>
                  <a:cubicBezTo>
                    <a:pt x="197" y="875"/>
                    <a:pt x="220" y="862"/>
                    <a:pt x="228" y="839"/>
                  </a:cubicBezTo>
                  <a:cubicBezTo>
                    <a:pt x="323" y="589"/>
                    <a:pt x="275" y="267"/>
                    <a:pt x="144" y="17"/>
                  </a:cubicBezTo>
                  <a:cubicBezTo>
                    <a:pt x="129" y="6"/>
                    <a:pt x="108"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58"/>
            <p:cNvSpPr/>
            <p:nvPr/>
          </p:nvSpPr>
          <p:spPr>
            <a:xfrm>
              <a:off x="4465125" y="2764450"/>
              <a:ext cx="6575" cy="21575"/>
            </a:xfrm>
            <a:custGeom>
              <a:avLst/>
              <a:gdLst/>
              <a:ahLst/>
              <a:cxnLst/>
              <a:rect l="l" t="t" r="r" b="b"/>
              <a:pathLst>
                <a:path w="263" h="863" extrusionOk="0">
                  <a:moveTo>
                    <a:pt x="113" y="1"/>
                  </a:moveTo>
                  <a:cubicBezTo>
                    <a:pt x="74" y="1"/>
                    <a:pt x="29" y="34"/>
                    <a:pt x="36" y="84"/>
                  </a:cubicBezTo>
                  <a:cubicBezTo>
                    <a:pt x="72" y="334"/>
                    <a:pt x="1" y="608"/>
                    <a:pt x="155" y="846"/>
                  </a:cubicBezTo>
                  <a:cubicBezTo>
                    <a:pt x="161" y="857"/>
                    <a:pt x="173" y="863"/>
                    <a:pt x="187" y="863"/>
                  </a:cubicBezTo>
                  <a:cubicBezTo>
                    <a:pt x="203" y="863"/>
                    <a:pt x="220" y="854"/>
                    <a:pt x="227" y="834"/>
                  </a:cubicBezTo>
                  <a:cubicBezTo>
                    <a:pt x="263" y="572"/>
                    <a:pt x="239" y="298"/>
                    <a:pt x="167" y="48"/>
                  </a:cubicBezTo>
                  <a:cubicBezTo>
                    <a:pt x="163" y="15"/>
                    <a:pt x="139"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58"/>
            <p:cNvSpPr/>
            <p:nvPr/>
          </p:nvSpPr>
          <p:spPr>
            <a:xfrm>
              <a:off x="4471200" y="2769975"/>
              <a:ext cx="11225" cy="16000"/>
            </a:xfrm>
            <a:custGeom>
              <a:avLst/>
              <a:gdLst/>
              <a:ahLst/>
              <a:cxnLst/>
              <a:rect l="l" t="t" r="r" b="b"/>
              <a:pathLst>
                <a:path w="449" h="640" extrusionOk="0">
                  <a:moveTo>
                    <a:pt x="121" y="1"/>
                  </a:moveTo>
                  <a:cubicBezTo>
                    <a:pt x="56" y="1"/>
                    <a:pt x="1" y="57"/>
                    <a:pt x="43" y="125"/>
                  </a:cubicBezTo>
                  <a:cubicBezTo>
                    <a:pt x="127" y="280"/>
                    <a:pt x="79" y="518"/>
                    <a:pt x="222" y="625"/>
                  </a:cubicBezTo>
                  <a:cubicBezTo>
                    <a:pt x="239" y="635"/>
                    <a:pt x="257" y="640"/>
                    <a:pt x="274" y="640"/>
                  </a:cubicBezTo>
                  <a:cubicBezTo>
                    <a:pt x="319" y="640"/>
                    <a:pt x="363" y="612"/>
                    <a:pt x="389" y="578"/>
                  </a:cubicBezTo>
                  <a:cubicBezTo>
                    <a:pt x="448" y="482"/>
                    <a:pt x="389" y="339"/>
                    <a:pt x="353" y="244"/>
                  </a:cubicBezTo>
                  <a:cubicBezTo>
                    <a:pt x="329" y="161"/>
                    <a:pt x="270" y="89"/>
                    <a:pt x="198" y="30"/>
                  </a:cubicBezTo>
                  <a:cubicBezTo>
                    <a:pt x="175" y="10"/>
                    <a:pt x="147"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58"/>
            <p:cNvSpPr/>
            <p:nvPr/>
          </p:nvSpPr>
          <p:spPr>
            <a:xfrm>
              <a:off x="4484775" y="2773175"/>
              <a:ext cx="11325" cy="9275"/>
            </a:xfrm>
            <a:custGeom>
              <a:avLst/>
              <a:gdLst/>
              <a:ahLst/>
              <a:cxnLst/>
              <a:rect l="l" t="t" r="r" b="b"/>
              <a:pathLst>
                <a:path w="453" h="371" extrusionOk="0">
                  <a:moveTo>
                    <a:pt x="135" y="1"/>
                  </a:moveTo>
                  <a:cubicBezTo>
                    <a:pt x="55" y="1"/>
                    <a:pt x="1" y="145"/>
                    <a:pt x="96" y="188"/>
                  </a:cubicBezTo>
                  <a:cubicBezTo>
                    <a:pt x="143" y="199"/>
                    <a:pt x="155" y="223"/>
                    <a:pt x="167" y="259"/>
                  </a:cubicBezTo>
                  <a:cubicBezTo>
                    <a:pt x="203" y="295"/>
                    <a:pt x="215" y="330"/>
                    <a:pt x="274" y="366"/>
                  </a:cubicBezTo>
                  <a:cubicBezTo>
                    <a:pt x="284" y="369"/>
                    <a:pt x="293" y="371"/>
                    <a:pt x="300" y="371"/>
                  </a:cubicBezTo>
                  <a:cubicBezTo>
                    <a:pt x="322" y="371"/>
                    <a:pt x="337" y="360"/>
                    <a:pt x="346" y="342"/>
                  </a:cubicBezTo>
                  <a:cubicBezTo>
                    <a:pt x="453" y="211"/>
                    <a:pt x="286" y="45"/>
                    <a:pt x="167" y="9"/>
                  </a:cubicBezTo>
                  <a:cubicBezTo>
                    <a:pt x="156" y="3"/>
                    <a:pt x="145"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58"/>
            <p:cNvSpPr/>
            <p:nvPr/>
          </p:nvSpPr>
          <p:spPr>
            <a:xfrm>
              <a:off x="4503525" y="2772800"/>
              <a:ext cx="8650" cy="5100"/>
            </a:xfrm>
            <a:custGeom>
              <a:avLst/>
              <a:gdLst/>
              <a:ahLst/>
              <a:cxnLst/>
              <a:rect l="l" t="t" r="r" b="b"/>
              <a:pathLst>
                <a:path w="346" h="204" extrusionOk="0">
                  <a:moveTo>
                    <a:pt x="120" y="0"/>
                  </a:moveTo>
                  <a:cubicBezTo>
                    <a:pt x="4" y="0"/>
                    <a:pt x="1" y="203"/>
                    <a:pt x="110" y="203"/>
                  </a:cubicBezTo>
                  <a:cubicBezTo>
                    <a:pt x="113" y="203"/>
                    <a:pt x="116" y="203"/>
                    <a:pt x="120" y="203"/>
                  </a:cubicBezTo>
                  <a:cubicBezTo>
                    <a:pt x="179" y="203"/>
                    <a:pt x="239" y="203"/>
                    <a:pt x="298" y="179"/>
                  </a:cubicBezTo>
                  <a:cubicBezTo>
                    <a:pt x="334" y="167"/>
                    <a:pt x="346" y="143"/>
                    <a:pt x="334" y="107"/>
                  </a:cubicBezTo>
                  <a:cubicBezTo>
                    <a:pt x="286" y="12"/>
                    <a:pt x="215" y="12"/>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58"/>
            <p:cNvSpPr/>
            <p:nvPr/>
          </p:nvSpPr>
          <p:spPr>
            <a:xfrm>
              <a:off x="4519900" y="2774800"/>
              <a:ext cx="11825" cy="6025"/>
            </a:xfrm>
            <a:custGeom>
              <a:avLst/>
              <a:gdLst/>
              <a:ahLst/>
              <a:cxnLst/>
              <a:rect l="l" t="t" r="r" b="b"/>
              <a:pathLst>
                <a:path w="473" h="241" extrusionOk="0">
                  <a:moveTo>
                    <a:pt x="384" y="0"/>
                  </a:moveTo>
                  <a:cubicBezTo>
                    <a:pt x="376" y="0"/>
                    <a:pt x="367" y="1"/>
                    <a:pt x="358" y="4"/>
                  </a:cubicBezTo>
                  <a:cubicBezTo>
                    <a:pt x="239" y="15"/>
                    <a:pt x="143" y="87"/>
                    <a:pt x="48" y="123"/>
                  </a:cubicBezTo>
                  <a:cubicBezTo>
                    <a:pt x="0" y="134"/>
                    <a:pt x="0" y="194"/>
                    <a:pt x="48" y="206"/>
                  </a:cubicBezTo>
                  <a:cubicBezTo>
                    <a:pt x="100" y="227"/>
                    <a:pt x="164" y="241"/>
                    <a:pt x="227" y="241"/>
                  </a:cubicBezTo>
                  <a:cubicBezTo>
                    <a:pt x="306" y="241"/>
                    <a:pt x="382" y="218"/>
                    <a:pt x="429" y="158"/>
                  </a:cubicBezTo>
                  <a:cubicBezTo>
                    <a:pt x="472" y="104"/>
                    <a:pt x="466" y="0"/>
                    <a:pt x="3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58"/>
            <p:cNvSpPr/>
            <p:nvPr/>
          </p:nvSpPr>
          <p:spPr>
            <a:xfrm>
              <a:off x="4259450" y="3113975"/>
              <a:ext cx="4200" cy="8800"/>
            </a:xfrm>
            <a:custGeom>
              <a:avLst/>
              <a:gdLst/>
              <a:ahLst/>
              <a:cxnLst/>
              <a:rect l="l" t="t" r="r" b="b"/>
              <a:pathLst>
                <a:path w="168" h="352" extrusionOk="0">
                  <a:moveTo>
                    <a:pt x="84" y="1"/>
                  </a:moveTo>
                  <a:cubicBezTo>
                    <a:pt x="42" y="1"/>
                    <a:pt x="0" y="27"/>
                    <a:pt x="0" y="81"/>
                  </a:cubicBezTo>
                  <a:lnTo>
                    <a:pt x="0" y="272"/>
                  </a:lnTo>
                  <a:cubicBezTo>
                    <a:pt x="0" y="325"/>
                    <a:pt x="42" y="352"/>
                    <a:pt x="84" y="352"/>
                  </a:cubicBezTo>
                  <a:cubicBezTo>
                    <a:pt x="125" y="352"/>
                    <a:pt x="167" y="325"/>
                    <a:pt x="167" y="272"/>
                  </a:cubicBezTo>
                  <a:lnTo>
                    <a:pt x="167" y="81"/>
                  </a:lnTo>
                  <a:cubicBezTo>
                    <a:pt x="167" y="27"/>
                    <a:pt x="125"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58"/>
            <p:cNvSpPr/>
            <p:nvPr/>
          </p:nvSpPr>
          <p:spPr>
            <a:xfrm>
              <a:off x="4262275" y="3109400"/>
              <a:ext cx="7325" cy="19050"/>
            </a:xfrm>
            <a:custGeom>
              <a:avLst/>
              <a:gdLst/>
              <a:ahLst/>
              <a:cxnLst/>
              <a:rect l="l" t="t" r="r" b="b"/>
              <a:pathLst>
                <a:path w="293" h="762" extrusionOk="0">
                  <a:moveTo>
                    <a:pt x="135" y="1"/>
                  </a:moveTo>
                  <a:cubicBezTo>
                    <a:pt x="68" y="1"/>
                    <a:pt x="0" y="59"/>
                    <a:pt x="7" y="157"/>
                  </a:cubicBezTo>
                  <a:cubicBezTo>
                    <a:pt x="42" y="324"/>
                    <a:pt x="18" y="490"/>
                    <a:pt x="42" y="645"/>
                  </a:cubicBezTo>
                  <a:cubicBezTo>
                    <a:pt x="48" y="722"/>
                    <a:pt x="105" y="761"/>
                    <a:pt x="160" y="761"/>
                  </a:cubicBezTo>
                  <a:cubicBezTo>
                    <a:pt x="215" y="761"/>
                    <a:pt x="268" y="722"/>
                    <a:pt x="268" y="645"/>
                  </a:cubicBezTo>
                  <a:cubicBezTo>
                    <a:pt x="292" y="466"/>
                    <a:pt x="268" y="312"/>
                    <a:pt x="257" y="133"/>
                  </a:cubicBezTo>
                  <a:cubicBezTo>
                    <a:pt x="246" y="41"/>
                    <a:pt x="191" y="1"/>
                    <a:pt x="1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58"/>
            <p:cNvSpPr/>
            <p:nvPr/>
          </p:nvSpPr>
          <p:spPr>
            <a:xfrm>
              <a:off x="4271350" y="3112450"/>
              <a:ext cx="4800" cy="15225"/>
            </a:xfrm>
            <a:custGeom>
              <a:avLst/>
              <a:gdLst/>
              <a:ahLst/>
              <a:cxnLst/>
              <a:rect l="l" t="t" r="r" b="b"/>
              <a:pathLst>
                <a:path w="192" h="609" extrusionOk="0">
                  <a:moveTo>
                    <a:pt x="66" y="1"/>
                  </a:moveTo>
                  <a:cubicBezTo>
                    <a:pt x="39" y="1"/>
                    <a:pt x="13" y="15"/>
                    <a:pt x="13" y="47"/>
                  </a:cubicBezTo>
                  <a:cubicBezTo>
                    <a:pt x="25" y="213"/>
                    <a:pt x="1" y="416"/>
                    <a:pt x="84" y="583"/>
                  </a:cubicBezTo>
                  <a:cubicBezTo>
                    <a:pt x="95" y="599"/>
                    <a:pt x="114" y="608"/>
                    <a:pt x="131" y="608"/>
                  </a:cubicBezTo>
                  <a:cubicBezTo>
                    <a:pt x="150" y="608"/>
                    <a:pt x="167" y="596"/>
                    <a:pt x="167" y="571"/>
                  </a:cubicBezTo>
                  <a:cubicBezTo>
                    <a:pt x="191" y="404"/>
                    <a:pt x="155" y="202"/>
                    <a:pt x="120" y="35"/>
                  </a:cubicBezTo>
                  <a:cubicBezTo>
                    <a:pt x="114" y="12"/>
                    <a:pt x="90"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58"/>
            <p:cNvSpPr/>
            <p:nvPr/>
          </p:nvSpPr>
          <p:spPr>
            <a:xfrm>
              <a:off x="4279100" y="3104700"/>
              <a:ext cx="4475" cy="20125"/>
            </a:xfrm>
            <a:custGeom>
              <a:avLst/>
              <a:gdLst/>
              <a:ahLst/>
              <a:cxnLst/>
              <a:rect l="l" t="t" r="r" b="b"/>
              <a:pathLst>
                <a:path w="179" h="805" extrusionOk="0">
                  <a:moveTo>
                    <a:pt x="21" y="1"/>
                  </a:moveTo>
                  <a:cubicBezTo>
                    <a:pt x="11" y="1"/>
                    <a:pt x="0" y="10"/>
                    <a:pt x="0" y="23"/>
                  </a:cubicBezTo>
                  <a:cubicBezTo>
                    <a:pt x="36" y="166"/>
                    <a:pt x="36" y="297"/>
                    <a:pt x="36" y="452"/>
                  </a:cubicBezTo>
                  <a:cubicBezTo>
                    <a:pt x="36" y="571"/>
                    <a:pt x="24" y="678"/>
                    <a:pt x="60" y="774"/>
                  </a:cubicBezTo>
                  <a:cubicBezTo>
                    <a:pt x="66" y="793"/>
                    <a:pt x="83" y="805"/>
                    <a:pt x="100" y="805"/>
                  </a:cubicBezTo>
                  <a:cubicBezTo>
                    <a:pt x="116" y="805"/>
                    <a:pt x="132" y="796"/>
                    <a:pt x="143" y="774"/>
                  </a:cubicBezTo>
                  <a:cubicBezTo>
                    <a:pt x="179" y="535"/>
                    <a:pt x="119" y="226"/>
                    <a:pt x="36" y="23"/>
                  </a:cubicBezTo>
                  <a:cubicBezTo>
                    <a:pt x="36" y="7"/>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58"/>
            <p:cNvSpPr/>
            <p:nvPr/>
          </p:nvSpPr>
          <p:spPr>
            <a:xfrm>
              <a:off x="4290100" y="3099500"/>
              <a:ext cx="4500" cy="24400"/>
            </a:xfrm>
            <a:custGeom>
              <a:avLst/>
              <a:gdLst/>
              <a:ahLst/>
              <a:cxnLst/>
              <a:rect l="l" t="t" r="r" b="b"/>
              <a:pathLst>
                <a:path w="180" h="976" extrusionOk="0">
                  <a:moveTo>
                    <a:pt x="64" y="1"/>
                  </a:moveTo>
                  <a:cubicBezTo>
                    <a:pt x="46" y="1"/>
                    <a:pt x="25" y="9"/>
                    <a:pt x="25" y="29"/>
                  </a:cubicBezTo>
                  <a:cubicBezTo>
                    <a:pt x="72" y="350"/>
                    <a:pt x="1" y="660"/>
                    <a:pt x="60" y="958"/>
                  </a:cubicBezTo>
                  <a:cubicBezTo>
                    <a:pt x="60" y="970"/>
                    <a:pt x="75" y="976"/>
                    <a:pt x="90" y="976"/>
                  </a:cubicBezTo>
                  <a:cubicBezTo>
                    <a:pt x="105" y="976"/>
                    <a:pt x="120" y="970"/>
                    <a:pt x="120" y="958"/>
                  </a:cubicBezTo>
                  <a:cubicBezTo>
                    <a:pt x="179" y="660"/>
                    <a:pt x="144" y="315"/>
                    <a:pt x="84" y="17"/>
                  </a:cubicBezTo>
                  <a:cubicBezTo>
                    <a:pt x="89" y="6"/>
                    <a:pt x="78"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58"/>
            <p:cNvSpPr/>
            <p:nvPr/>
          </p:nvSpPr>
          <p:spPr>
            <a:xfrm>
              <a:off x="4295775" y="3095500"/>
              <a:ext cx="10125" cy="25675"/>
            </a:xfrm>
            <a:custGeom>
              <a:avLst/>
              <a:gdLst/>
              <a:ahLst/>
              <a:cxnLst/>
              <a:rect l="l" t="t" r="r" b="b"/>
              <a:pathLst>
                <a:path w="405" h="1027" extrusionOk="0">
                  <a:moveTo>
                    <a:pt x="174" y="1"/>
                  </a:moveTo>
                  <a:cubicBezTo>
                    <a:pt x="155" y="1"/>
                    <a:pt x="143" y="17"/>
                    <a:pt x="143" y="34"/>
                  </a:cubicBezTo>
                  <a:cubicBezTo>
                    <a:pt x="107" y="332"/>
                    <a:pt x="0" y="749"/>
                    <a:pt x="167" y="999"/>
                  </a:cubicBezTo>
                  <a:cubicBezTo>
                    <a:pt x="180" y="1012"/>
                    <a:pt x="210" y="1026"/>
                    <a:pt x="235" y="1026"/>
                  </a:cubicBezTo>
                  <a:cubicBezTo>
                    <a:pt x="253" y="1026"/>
                    <a:pt x="269" y="1019"/>
                    <a:pt x="274" y="999"/>
                  </a:cubicBezTo>
                  <a:cubicBezTo>
                    <a:pt x="405" y="713"/>
                    <a:pt x="321" y="284"/>
                    <a:pt x="202" y="10"/>
                  </a:cubicBezTo>
                  <a:cubicBezTo>
                    <a:pt x="192" y="3"/>
                    <a:pt x="183" y="1"/>
                    <a:pt x="1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58"/>
            <p:cNvSpPr/>
            <p:nvPr/>
          </p:nvSpPr>
          <p:spPr>
            <a:xfrm>
              <a:off x="4306350" y="3108150"/>
              <a:ext cx="8475" cy="13525"/>
            </a:xfrm>
            <a:custGeom>
              <a:avLst/>
              <a:gdLst/>
              <a:ahLst/>
              <a:cxnLst/>
              <a:rect l="l" t="t" r="r" b="b"/>
              <a:pathLst>
                <a:path w="339" h="541" extrusionOk="0">
                  <a:moveTo>
                    <a:pt x="110" y="1"/>
                  </a:moveTo>
                  <a:cubicBezTo>
                    <a:pt x="53" y="1"/>
                    <a:pt x="1" y="45"/>
                    <a:pt x="29" y="124"/>
                  </a:cubicBezTo>
                  <a:cubicBezTo>
                    <a:pt x="65" y="207"/>
                    <a:pt x="89" y="302"/>
                    <a:pt x="101" y="374"/>
                  </a:cubicBezTo>
                  <a:cubicBezTo>
                    <a:pt x="137" y="445"/>
                    <a:pt x="149" y="516"/>
                    <a:pt x="244" y="540"/>
                  </a:cubicBezTo>
                  <a:cubicBezTo>
                    <a:pt x="268" y="540"/>
                    <a:pt x="279" y="540"/>
                    <a:pt x="303" y="505"/>
                  </a:cubicBezTo>
                  <a:cubicBezTo>
                    <a:pt x="339" y="433"/>
                    <a:pt x="315" y="374"/>
                    <a:pt x="303" y="302"/>
                  </a:cubicBezTo>
                  <a:cubicBezTo>
                    <a:pt x="268" y="207"/>
                    <a:pt x="256" y="135"/>
                    <a:pt x="208" y="64"/>
                  </a:cubicBezTo>
                  <a:cubicBezTo>
                    <a:pt x="189" y="21"/>
                    <a:pt x="149"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58"/>
            <p:cNvSpPr/>
            <p:nvPr/>
          </p:nvSpPr>
          <p:spPr>
            <a:xfrm>
              <a:off x="4323450" y="3116550"/>
              <a:ext cx="4475" cy="2475"/>
            </a:xfrm>
            <a:custGeom>
              <a:avLst/>
              <a:gdLst/>
              <a:ahLst/>
              <a:cxnLst/>
              <a:rect l="l" t="t" r="r" b="b"/>
              <a:pathLst>
                <a:path w="179" h="99" extrusionOk="0">
                  <a:moveTo>
                    <a:pt x="98" y="1"/>
                  </a:moveTo>
                  <a:cubicBezTo>
                    <a:pt x="81" y="1"/>
                    <a:pt x="64" y="2"/>
                    <a:pt x="48" y="2"/>
                  </a:cubicBezTo>
                  <a:cubicBezTo>
                    <a:pt x="0" y="2"/>
                    <a:pt x="0" y="97"/>
                    <a:pt x="48" y="97"/>
                  </a:cubicBezTo>
                  <a:cubicBezTo>
                    <a:pt x="60" y="97"/>
                    <a:pt x="76" y="98"/>
                    <a:pt x="92" y="98"/>
                  </a:cubicBezTo>
                  <a:cubicBezTo>
                    <a:pt x="126" y="98"/>
                    <a:pt x="163" y="93"/>
                    <a:pt x="179" y="61"/>
                  </a:cubicBezTo>
                  <a:lnTo>
                    <a:pt x="179" y="38"/>
                  </a:lnTo>
                  <a:cubicBezTo>
                    <a:pt x="163" y="6"/>
                    <a:pt x="131"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58"/>
            <p:cNvSpPr/>
            <p:nvPr/>
          </p:nvSpPr>
          <p:spPr>
            <a:xfrm>
              <a:off x="4330600" y="3114400"/>
              <a:ext cx="7750" cy="4600"/>
            </a:xfrm>
            <a:custGeom>
              <a:avLst/>
              <a:gdLst/>
              <a:ahLst/>
              <a:cxnLst/>
              <a:rect l="l" t="t" r="r" b="b"/>
              <a:pathLst>
                <a:path w="310" h="184" extrusionOk="0">
                  <a:moveTo>
                    <a:pt x="94" y="1"/>
                  </a:moveTo>
                  <a:cubicBezTo>
                    <a:pt x="1" y="1"/>
                    <a:pt x="9" y="183"/>
                    <a:pt x="119" y="183"/>
                  </a:cubicBezTo>
                  <a:cubicBezTo>
                    <a:pt x="179" y="183"/>
                    <a:pt x="238" y="183"/>
                    <a:pt x="298" y="147"/>
                  </a:cubicBezTo>
                  <a:cubicBezTo>
                    <a:pt x="310" y="135"/>
                    <a:pt x="310" y="124"/>
                    <a:pt x="310" y="112"/>
                  </a:cubicBezTo>
                  <a:cubicBezTo>
                    <a:pt x="298" y="16"/>
                    <a:pt x="191" y="5"/>
                    <a:pt x="119" y="5"/>
                  </a:cubicBezTo>
                  <a:cubicBezTo>
                    <a:pt x="110" y="2"/>
                    <a:pt x="101"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58"/>
            <p:cNvSpPr/>
            <p:nvPr/>
          </p:nvSpPr>
          <p:spPr>
            <a:xfrm>
              <a:off x="4244275" y="3116275"/>
              <a:ext cx="5975" cy="6350"/>
            </a:xfrm>
            <a:custGeom>
              <a:avLst/>
              <a:gdLst/>
              <a:ahLst/>
              <a:cxnLst/>
              <a:rect l="l" t="t" r="r" b="b"/>
              <a:pathLst>
                <a:path w="239" h="254" extrusionOk="0">
                  <a:moveTo>
                    <a:pt x="107" y="1"/>
                  </a:moveTo>
                  <a:cubicBezTo>
                    <a:pt x="48" y="1"/>
                    <a:pt x="0" y="96"/>
                    <a:pt x="24" y="168"/>
                  </a:cubicBezTo>
                  <a:cubicBezTo>
                    <a:pt x="48" y="191"/>
                    <a:pt x="60" y="227"/>
                    <a:pt x="84" y="239"/>
                  </a:cubicBezTo>
                  <a:cubicBezTo>
                    <a:pt x="97" y="249"/>
                    <a:pt x="112" y="254"/>
                    <a:pt x="128" y="254"/>
                  </a:cubicBezTo>
                  <a:cubicBezTo>
                    <a:pt x="166" y="254"/>
                    <a:pt x="203" y="226"/>
                    <a:pt x="203" y="191"/>
                  </a:cubicBezTo>
                  <a:lnTo>
                    <a:pt x="203" y="168"/>
                  </a:lnTo>
                  <a:cubicBezTo>
                    <a:pt x="238" y="96"/>
                    <a:pt x="203" y="1"/>
                    <a:pt x="1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58"/>
            <p:cNvSpPr/>
            <p:nvPr/>
          </p:nvSpPr>
          <p:spPr>
            <a:xfrm>
              <a:off x="4241875" y="3118225"/>
              <a:ext cx="6625" cy="5550"/>
            </a:xfrm>
            <a:custGeom>
              <a:avLst/>
              <a:gdLst/>
              <a:ahLst/>
              <a:cxnLst/>
              <a:rect l="l" t="t" r="r" b="b"/>
              <a:pathLst>
                <a:path w="265" h="222" extrusionOk="0">
                  <a:moveTo>
                    <a:pt x="224" y="1"/>
                  </a:moveTo>
                  <a:cubicBezTo>
                    <a:pt x="208" y="1"/>
                    <a:pt x="190" y="10"/>
                    <a:pt x="180" y="30"/>
                  </a:cubicBezTo>
                  <a:cubicBezTo>
                    <a:pt x="168" y="78"/>
                    <a:pt x="156" y="102"/>
                    <a:pt x="120" y="137"/>
                  </a:cubicBezTo>
                  <a:cubicBezTo>
                    <a:pt x="96" y="149"/>
                    <a:pt x="61" y="149"/>
                    <a:pt x="13" y="161"/>
                  </a:cubicBezTo>
                  <a:cubicBezTo>
                    <a:pt x="1" y="173"/>
                    <a:pt x="1" y="197"/>
                    <a:pt x="13" y="209"/>
                  </a:cubicBezTo>
                  <a:cubicBezTo>
                    <a:pt x="32" y="217"/>
                    <a:pt x="52" y="221"/>
                    <a:pt x="71" y="221"/>
                  </a:cubicBezTo>
                  <a:cubicBezTo>
                    <a:pt x="156" y="221"/>
                    <a:pt x="232" y="142"/>
                    <a:pt x="251" y="54"/>
                  </a:cubicBezTo>
                  <a:cubicBezTo>
                    <a:pt x="265" y="19"/>
                    <a:pt x="246" y="1"/>
                    <a:pt x="2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58"/>
            <p:cNvSpPr/>
            <p:nvPr/>
          </p:nvSpPr>
          <p:spPr>
            <a:xfrm>
              <a:off x="4224925" y="3120125"/>
              <a:ext cx="11100" cy="7800"/>
            </a:xfrm>
            <a:custGeom>
              <a:avLst/>
              <a:gdLst/>
              <a:ahLst/>
              <a:cxnLst/>
              <a:rect l="l" t="t" r="r" b="b"/>
              <a:pathLst>
                <a:path w="444" h="312" extrusionOk="0">
                  <a:moveTo>
                    <a:pt x="225" y="0"/>
                  </a:moveTo>
                  <a:cubicBezTo>
                    <a:pt x="194" y="0"/>
                    <a:pt x="162" y="11"/>
                    <a:pt x="131" y="37"/>
                  </a:cubicBezTo>
                  <a:cubicBezTo>
                    <a:pt x="0" y="73"/>
                    <a:pt x="12" y="311"/>
                    <a:pt x="179" y="311"/>
                  </a:cubicBezTo>
                  <a:cubicBezTo>
                    <a:pt x="227" y="311"/>
                    <a:pt x="262" y="287"/>
                    <a:pt x="310" y="264"/>
                  </a:cubicBezTo>
                  <a:cubicBezTo>
                    <a:pt x="443" y="178"/>
                    <a:pt x="348"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58"/>
            <p:cNvSpPr/>
            <p:nvPr/>
          </p:nvSpPr>
          <p:spPr>
            <a:xfrm>
              <a:off x="4185675" y="1997250"/>
              <a:ext cx="5625" cy="11125"/>
            </a:xfrm>
            <a:custGeom>
              <a:avLst/>
              <a:gdLst/>
              <a:ahLst/>
              <a:cxnLst/>
              <a:rect l="l" t="t" r="r" b="b"/>
              <a:pathLst>
                <a:path w="225" h="445" extrusionOk="0">
                  <a:moveTo>
                    <a:pt x="88" y="1"/>
                  </a:moveTo>
                  <a:cubicBezTo>
                    <a:pt x="45" y="1"/>
                    <a:pt x="1" y="32"/>
                    <a:pt x="23" y="90"/>
                  </a:cubicBezTo>
                  <a:cubicBezTo>
                    <a:pt x="46" y="185"/>
                    <a:pt x="34" y="304"/>
                    <a:pt x="58" y="399"/>
                  </a:cubicBezTo>
                  <a:cubicBezTo>
                    <a:pt x="70" y="429"/>
                    <a:pt x="94" y="444"/>
                    <a:pt x="118" y="444"/>
                  </a:cubicBezTo>
                  <a:cubicBezTo>
                    <a:pt x="142" y="444"/>
                    <a:pt x="165" y="429"/>
                    <a:pt x="177" y="399"/>
                  </a:cubicBezTo>
                  <a:cubicBezTo>
                    <a:pt x="225" y="292"/>
                    <a:pt x="201" y="149"/>
                    <a:pt x="153" y="42"/>
                  </a:cubicBezTo>
                  <a:cubicBezTo>
                    <a:pt x="144" y="14"/>
                    <a:pt x="116"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58"/>
            <p:cNvSpPr/>
            <p:nvPr/>
          </p:nvSpPr>
          <p:spPr>
            <a:xfrm>
              <a:off x="4191575" y="2002850"/>
              <a:ext cx="4200" cy="13000"/>
            </a:xfrm>
            <a:custGeom>
              <a:avLst/>
              <a:gdLst/>
              <a:ahLst/>
              <a:cxnLst/>
              <a:rect l="l" t="t" r="r" b="b"/>
              <a:pathLst>
                <a:path w="168" h="520" extrusionOk="0">
                  <a:moveTo>
                    <a:pt x="30" y="1"/>
                  </a:moveTo>
                  <a:cubicBezTo>
                    <a:pt x="13" y="1"/>
                    <a:pt x="1" y="7"/>
                    <a:pt x="1" y="21"/>
                  </a:cubicBezTo>
                  <a:cubicBezTo>
                    <a:pt x="25" y="116"/>
                    <a:pt x="37" y="199"/>
                    <a:pt x="48" y="271"/>
                  </a:cubicBezTo>
                  <a:cubicBezTo>
                    <a:pt x="48" y="354"/>
                    <a:pt x="37" y="425"/>
                    <a:pt x="84" y="497"/>
                  </a:cubicBezTo>
                  <a:cubicBezTo>
                    <a:pt x="91" y="510"/>
                    <a:pt x="101" y="519"/>
                    <a:pt x="113" y="519"/>
                  </a:cubicBezTo>
                  <a:cubicBezTo>
                    <a:pt x="122" y="519"/>
                    <a:pt x="133" y="513"/>
                    <a:pt x="144" y="497"/>
                  </a:cubicBezTo>
                  <a:cubicBezTo>
                    <a:pt x="168" y="425"/>
                    <a:pt x="156" y="354"/>
                    <a:pt x="144" y="271"/>
                  </a:cubicBezTo>
                  <a:cubicBezTo>
                    <a:pt x="132" y="187"/>
                    <a:pt x="96" y="92"/>
                    <a:pt x="72" y="9"/>
                  </a:cubicBezTo>
                  <a:cubicBezTo>
                    <a:pt x="57" y="4"/>
                    <a:pt x="43"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58"/>
            <p:cNvSpPr/>
            <p:nvPr/>
          </p:nvSpPr>
          <p:spPr>
            <a:xfrm>
              <a:off x="4198425" y="1997150"/>
              <a:ext cx="7175" cy="17675"/>
            </a:xfrm>
            <a:custGeom>
              <a:avLst/>
              <a:gdLst/>
              <a:ahLst/>
              <a:cxnLst/>
              <a:rect l="l" t="t" r="r" b="b"/>
              <a:pathLst>
                <a:path w="287" h="707" extrusionOk="0">
                  <a:moveTo>
                    <a:pt x="44" y="1"/>
                  </a:moveTo>
                  <a:cubicBezTo>
                    <a:pt x="25" y="1"/>
                    <a:pt x="1" y="20"/>
                    <a:pt x="1" y="46"/>
                  </a:cubicBezTo>
                  <a:cubicBezTo>
                    <a:pt x="48" y="272"/>
                    <a:pt x="72" y="475"/>
                    <a:pt x="132" y="689"/>
                  </a:cubicBezTo>
                  <a:cubicBezTo>
                    <a:pt x="144" y="701"/>
                    <a:pt x="158" y="707"/>
                    <a:pt x="173" y="707"/>
                  </a:cubicBezTo>
                  <a:cubicBezTo>
                    <a:pt x="188" y="707"/>
                    <a:pt x="203" y="701"/>
                    <a:pt x="215" y="689"/>
                  </a:cubicBezTo>
                  <a:cubicBezTo>
                    <a:pt x="286" y="451"/>
                    <a:pt x="167" y="225"/>
                    <a:pt x="60" y="10"/>
                  </a:cubicBezTo>
                  <a:cubicBezTo>
                    <a:pt x="57" y="4"/>
                    <a:pt x="51" y="1"/>
                    <a:pt x="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58"/>
            <p:cNvSpPr/>
            <p:nvPr/>
          </p:nvSpPr>
          <p:spPr>
            <a:xfrm>
              <a:off x="4206650" y="1993150"/>
              <a:ext cx="8175" cy="21400"/>
            </a:xfrm>
            <a:custGeom>
              <a:avLst/>
              <a:gdLst/>
              <a:ahLst/>
              <a:cxnLst/>
              <a:rect l="l" t="t" r="r" b="b"/>
              <a:pathLst>
                <a:path w="327" h="856" extrusionOk="0">
                  <a:moveTo>
                    <a:pt x="70" y="1"/>
                  </a:moveTo>
                  <a:cubicBezTo>
                    <a:pt x="40" y="1"/>
                    <a:pt x="1" y="38"/>
                    <a:pt x="17" y="87"/>
                  </a:cubicBezTo>
                  <a:cubicBezTo>
                    <a:pt x="124" y="325"/>
                    <a:pt x="88" y="611"/>
                    <a:pt x="196" y="825"/>
                  </a:cubicBezTo>
                  <a:cubicBezTo>
                    <a:pt x="201" y="846"/>
                    <a:pt x="217" y="856"/>
                    <a:pt x="234" y="856"/>
                  </a:cubicBezTo>
                  <a:cubicBezTo>
                    <a:pt x="256" y="856"/>
                    <a:pt x="279" y="840"/>
                    <a:pt x="279" y="813"/>
                  </a:cubicBezTo>
                  <a:cubicBezTo>
                    <a:pt x="327" y="563"/>
                    <a:pt x="219" y="242"/>
                    <a:pt x="100" y="28"/>
                  </a:cubicBezTo>
                  <a:cubicBezTo>
                    <a:pt x="97" y="9"/>
                    <a:pt x="84" y="1"/>
                    <a:pt x="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58"/>
            <p:cNvSpPr/>
            <p:nvPr/>
          </p:nvSpPr>
          <p:spPr>
            <a:xfrm>
              <a:off x="4219625" y="1979200"/>
              <a:ext cx="9200" cy="36500"/>
            </a:xfrm>
            <a:custGeom>
              <a:avLst/>
              <a:gdLst/>
              <a:ahLst/>
              <a:cxnLst/>
              <a:rect l="l" t="t" r="r" b="b"/>
              <a:pathLst>
                <a:path w="368" h="1460" extrusionOk="0">
                  <a:moveTo>
                    <a:pt x="93" y="1"/>
                  </a:moveTo>
                  <a:cubicBezTo>
                    <a:pt x="47" y="1"/>
                    <a:pt x="0" y="40"/>
                    <a:pt x="22" y="97"/>
                  </a:cubicBezTo>
                  <a:cubicBezTo>
                    <a:pt x="81" y="336"/>
                    <a:pt x="93" y="586"/>
                    <a:pt x="105" y="836"/>
                  </a:cubicBezTo>
                  <a:cubicBezTo>
                    <a:pt x="117" y="1026"/>
                    <a:pt x="105" y="1229"/>
                    <a:pt x="177" y="1419"/>
                  </a:cubicBezTo>
                  <a:cubicBezTo>
                    <a:pt x="183" y="1444"/>
                    <a:pt x="212" y="1459"/>
                    <a:pt x="241" y="1459"/>
                  </a:cubicBezTo>
                  <a:cubicBezTo>
                    <a:pt x="266" y="1459"/>
                    <a:pt x="290" y="1447"/>
                    <a:pt x="296" y="1419"/>
                  </a:cubicBezTo>
                  <a:cubicBezTo>
                    <a:pt x="367" y="1002"/>
                    <a:pt x="272" y="478"/>
                    <a:pt x="165" y="62"/>
                  </a:cubicBezTo>
                  <a:cubicBezTo>
                    <a:pt x="155" y="19"/>
                    <a:pt x="124" y="1"/>
                    <a:pt x="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58"/>
            <p:cNvSpPr/>
            <p:nvPr/>
          </p:nvSpPr>
          <p:spPr>
            <a:xfrm>
              <a:off x="4228500" y="1975900"/>
              <a:ext cx="10125" cy="42150"/>
            </a:xfrm>
            <a:custGeom>
              <a:avLst/>
              <a:gdLst/>
              <a:ahLst/>
              <a:cxnLst/>
              <a:rect l="l" t="t" r="r" b="b"/>
              <a:pathLst>
                <a:path w="405" h="1686" extrusionOk="0">
                  <a:moveTo>
                    <a:pt x="234" y="0"/>
                  </a:moveTo>
                  <a:cubicBezTo>
                    <a:pt x="206" y="0"/>
                    <a:pt x="179" y="21"/>
                    <a:pt x="179" y="63"/>
                  </a:cubicBezTo>
                  <a:cubicBezTo>
                    <a:pt x="155" y="539"/>
                    <a:pt x="0" y="1230"/>
                    <a:pt x="262" y="1670"/>
                  </a:cubicBezTo>
                  <a:cubicBezTo>
                    <a:pt x="272" y="1680"/>
                    <a:pt x="288" y="1686"/>
                    <a:pt x="304" y="1686"/>
                  </a:cubicBezTo>
                  <a:cubicBezTo>
                    <a:pt x="327" y="1686"/>
                    <a:pt x="350" y="1674"/>
                    <a:pt x="357" y="1646"/>
                  </a:cubicBezTo>
                  <a:cubicBezTo>
                    <a:pt x="405" y="1408"/>
                    <a:pt x="345" y="1146"/>
                    <a:pt x="334" y="908"/>
                  </a:cubicBezTo>
                  <a:cubicBezTo>
                    <a:pt x="322" y="622"/>
                    <a:pt x="298" y="337"/>
                    <a:pt x="298" y="63"/>
                  </a:cubicBezTo>
                  <a:cubicBezTo>
                    <a:pt x="292" y="21"/>
                    <a:pt x="262" y="0"/>
                    <a:pt x="2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58"/>
            <p:cNvSpPr/>
            <p:nvPr/>
          </p:nvSpPr>
          <p:spPr>
            <a:xfrm>
              <a:off x="4240175" y="1979200"/>
              <a:ext cx="12675" cy="37050"/>
            </a:xfrm>
            <a:custGeom>
              <a:avLst/>
              <a:gdLst/>
              <a:ahLst/>
              <a:cxnLst/>
              <a:rect l="l" t="t" r="r" b="b"/>
              <a:pathLst>
                <a:path w="507" h="1482" extrusionOk="0">
                  <a:moveTo>
                    <a:pt x="92" y="1"/>
                  </a:moveTo>
                  <a:cubicBezTo>
                    <a:pt x="36" y="1"/>
                    <a:pt x="1" y="68"/>
                    <a:pt x="45" y="121"/>
                  </a:cubicBezTo>
                  <a:cubicBezTo>
                    <a:pt x="176" y="288"/>
                    <a:pt x="152" y="574"/>
                    <a:pt x="164" y="776"/>
                  </a:cubicBezTo>
                  <a:cubicBezTo>
                    <a:pt x="176" y="967"/>
                    <a:pt x="176" y="1193"/>
                    <a:pt x="236" y="1383"/>
                  </a:cubicBezTo>
                  <a:cubicBezTo>
                    <a:pt x="260" y="1451"/>
                    <a:pt x="312" y="1482"/>
                    <a:pt x="363" y="1482"/>
                  </a:cubicBezTo>
                  <a:cubicBezTo>
                    <a:pt x="436" y="1482"/>
                    <a:pt x="507" y="1418"/>
                    <a:pt x="486" y="1312"/>
                  </a:cubicBezTo>
                  <a:cubicBezTo>
                    <a:pt x="426" y="919"/>
                    <a:pt x="474" y="300"/>
                    <a:pt x="152" y="26"/>
                  </a:cubicBezTo>
                  <a:cubicBezTo>
                    <a:pt x="131" y="8"/>
                    <a:pt x="111" y="1"/>
                    <a:pt x="9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58"/>
            <p:cNvSpPr/>
            <p:nvPr/>
          </p:nvSpPr>
          <p:spPr>
            <a:xfrm>
              <a:off x="4251325" y="1987550"/>
              <a:ext cx="15300" cy="28775"/>
            </a:xfrm>
            <a:custGeom>
              <a:avLst/>
              <a:gdLst/>
              <a:ahLst/>
              <a:cxnLst/>
              <a:rect l="l" t="t" r="r" b="b"/>
              <a:pathLst>
                <a:path w="612" h="1151" extrusionOk="0">
                  <a:moveTo>
                    <a:pt x="77" y="0"/>
                  </a:moveTo>
                  <a:cubicBezTo>
                    <a:pt x="38" y="0"/>
                    <a:pt x="1" y="23"/>
                    <a:pt x="16" y="61"/>
                  </a:cubicBezTo>
                  <a:cubicBezTo>
                    <a:pt x="40" y="311"/>
                    <a:pt x="40" y="549"/>
                    <a:pt x="123" y="799"/>
                  </a:cubicBezTo>
                  <a:cubicBezTo>
                    <a:pt x="144" y="903"/>
                    <a:pt x="246" y="1151"/>
                    <a:pt x="389" y="1151"/>
                  </a:cubicBezTo>
                  <a:cubicBezTo>
                    <a:pt x="411" y="1151"/>
                    <a:pt x="433" y="1145"/>
                    <a:pt x="456" y="1133"/>
                  </a:cubicBezTo>
                  <a:cubicBezTo>
                    <a:pt x="611" y="1037"/>
                    <a:pt x="445" y="835"/>
                    <a:pt x="397" y="740"/>
                  </a:cubicBezTo>
                  <a:cubicBezTo>
                    <a:pt x="290" y="502"/>
                    <a:pt x="266" y="263"/>
                    <a:pt x="135" y="25"/>
                  </a:cubicBezTo>
                  <a:cubicBezTo>
                    <a:pt x="122" y="8"/>
                    <a:pt x="99" y="0"/>
                    <a:pt x="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58"/>
            <p:cNvSpPr/>
            <p:nvPr/>
          </p:nvSpPr>
          <p:spPr>
            <a:xfrm>
              <a:off x="4266600" y="2002650"/>
              <a:ext cx="8575" cy="7900"/>
            </a:xfrm>
            <a:custGeom>
              <a:avLst/>
              <a:gdLst/>
              <a:ahLst/>
              <a:cxnLst/>
              <a:rect l="l" t="t" r="r" b="b"/>
              <a:pathLst>
                <a:path w="343" h="316" extrusionOk="0">
                  <a:moveTo>
                    <a:pt x="34" y="0"/>
                  </a:moveTo>
                  <a:cubicBezTo>
                    <a:pt x="13" y="0"/>
                    <a:pt x="0" y="11"/>
                    <a:pt x="0" y="29"/>
                  </a:cubicBezTo>
                  <a:cubicBezTo>
                    <a:pt x="0" y="88"/>
                    <a:pt x="12" y="136"/>
                    <a:pt x="48" y="183"/>
                  </a:cubicBezTo>
                  <a:cubicBezTo>
                    <a:pt x="84" y="231"/>
                    <a:pt x="131" y="267"/>
                    <a:pt x="179" y="302"/>
                  </a:cubicBezTo>
                  <a:cubicBezTo>
                    <a:pt x="192" y="312"/>
                    <a:pt x="205" y="316"/>
                    <a:pt x="218" y="316"/>
                  </a:cubicBezTo>
                  <a:cubicBezTo>
                    <a:pt x="287" y="316"/>
                    <a:pt x="342" y="198"/>
                    <a:pt x="262" y="148"/>
                  </a:cubicBezTo>
                  <a:cubicBezTo>
                    <a:pt x="226" y="124"/>
                    <a:pt x="191" y="88"/>
                    <a:pt x="167" y="64"/>
                  </a:cubicBezTo>
                  <a:cubicBezTo>
                    <a:pt x="131" y="29"/>
                    <a:pt x="84" y="17"/>
                    <a:pt x="60" y="5"/>
                  </a:cubicBezTo>
                  <a:cubicBezTo>
                    <a:pt x="50" y="2"/>
                    <a:pt x="41"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58"/>
            <p:cNvSpPr/>
            <p:nvPr/>
          </p:nvSpPr>
          <p:spPr>
            <a:xfrm>
              <a:off x="4273750" y="2008850"/>
              <a:ext cx="8650" cy="4350"/>
            </a:xfrm>
            <a:custGeom>
              <a:avLst/>
              <a:gdLst/>
              <a:ahLst/>
              <a:cxnLst/>
              <a:rect l="l" t="t" r="r" b="b"/>
              <a:pathLst>
                <a:path w="346" h="174" extrusionOk="0">
                  <a:moveTo>
                    <a:pt x="158" y="1"/>
                  </a:moveTo>
                  <a:cubicBezTo>
                    <a:pt x="131" y="1"/>
                    <a:pt x="101" y="7"/>
                    <a:pt x="71" y="19"/>
                  </a:cubicBezTo>
                  <a:cubicBezTo>
                    <a:pt x="1" y="39"/>
                    <a:pt x="41" y="136"/>
                    <a:pt x="106" y="136"/>
                  </a:cubicBezTo>
                  <a:cubicBezTo>
                    <a:pt x="118" y="136"/>
                    <a:pt x="130" y="133"/>
                    <a:pt x="143" y="126"/>
                  </a:cubicBezTo>
                  <a:cubicBezTo>
                    <a:pt x="157" y="122"/>
                    <a:pt x="168" y="121"/>
                    <a:pt x="177" y="121"/>
                  </a:cubicBezTo>
                  <a:cubicBezTo>
                    <a:pt x="198" y="121"/>
                    <a:pt x="209" y="129"/>
                    <a:pt x="226" y="138"/>
                  </a:cubicBezTo>
                  <a:cubicBezTo>
                    <a:pt x="262" y="162"/>
                    <a:pt x="286" y="162"/>
                    <a:pt x="310" y="173"/>
                  </a:cubicBezTo>
                  <a:cubicBezTo>
                    <a:pt x="321" y="173"/>
                    <a:pt x="345" y="150"/>
                    <a:pt x="333" y="138"/>
                  </a:cubicBezTo>
                  <a:cubicBezTo>
                    <a:pt x="321" y="78"/>
                    <a:pt x="286" y="54"/>
                    <a:pt x="226" y="19"/>
                  </a:cubicBezTo>
                  <a:cubicBezTo>
                    <a:pt x="208" y="7"/>
                    <a:pt x="184" y="1"/>
                    <a:pt x="1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58"/>
            <p:cNvSpPr/>
            <p:nvPr/>
          </p:nvSpPr>
          <p:spPr>
            <a:xfrm>
              <a:off x="4132950" y="2174275"/>
              <a:ext cx="5375" cy="8800"/>
            </a:xfrm>
            <a:custGeom>
              <a:avLst/>
              <a:gdLst/>
              <a:ahLst/>
              <a:cxnLst/>
              <a:rect l="l" t="t" r="r" b="b"/>
              <a:pathLst>
                <a:path w="215" h="352" extrusionOk="0">
                  <a:moveTo>
                    <a:pt x="101" y="1"/>
                  </a:moveTo>
                  <a:cubicBezTo>
                    <a:pt x="72" y="1"/>
                    <a:pt x="42" y="16"/>
                    <a:pt x="36" y="45"/>
                  </a:cubicBezTo>
                  <a:cubicBezTo>
                    <a:pt x="12" y="105"/>
                    <a:pt x="0" y="153"/>
                    <a:pt x="0" y="212"/>
                  </a:cubicBezTo>
                  <a:cubicBezTo>
                    <a:pt x="0" y="272"/>
                    <a:pt x="36" y="295"/>
                    <a:pt x="60" y="343"/>
                  </a:cubicBezTo>
                  <a:cubicBezTo>
                    <a:pt x="66" y="349"/>
                    <a:pt x="81" y="352"/>
                    <a:pt x="96" y="352"/>
                  </a:cubicBezTo>
                  <a:cubicBezTo>
                    <a:pt x="110" y="352"/>
                    <a:pt x="125" y="349"/>
                    <a:pt x="131" y="343"/>
                  </a:cubicBezTo>
                  <a:cubicBezTo>
                    <a:pt x="167" y="295"/>
                    <a:pt x="215" y="272"/>
                    <a:pt x="191" y="212"/>
                  </a:cubicBezTo>
                  <a:cubicBezTo>
                    <a:pt x="191" y="153"/>
                    <a:pt x="167" y="93"/>
                    <a:pt x="167" y="45"/>
                  </a:cubicBezTo>
                  <a:cubicBezTo>
                    <a:pt x="161" y="16"/>
                    <a:pt x="131" y="1"/>
                    <a:pt x="1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58"/>
            <p:cNvSpPr/>
            <p:nvPr/>
          </p:nvSpPr>
          <p:spPr>
            <a:xfrm>
              <a:off x="4142400" y="2163150"/>
              <a:ext cx="5450" cy="14800"/>
            </a:xfrm>
            <a:custGeom>
              <a:avLst/>
              <a:gdLst/>
              <a:ahLst/>
              <a:cxnLst/>
              <a:rect l="l" t="t" r="r" b="b"/>
              <a:pathLst>
                <a:path w="218" h="592" extrusionOk="0">
                  <a:moveTo>
                    <a:pt x="106" y="1"/>
                  </a:moveTo>
                  <a:cubicBezTo>
                    <a:pt x="55" y="1"/>
                    <a:pt x="1" y="41"/>
                    <a:pt x="15" y="97"/>
                  </a:cubicBezTo>
                  <a:cubicBezTo>
                    <a:pt x="27" y="240"/>
                    <a:pt x="27" y="371"/>
                    <a:pt x="27" y="502"/>
                  </a:cubicBezTo>
                  <a:cubicBezTo>
                    <a:pt x="27" y="562"/>
                    <a:pt x="75" y="592"/>
                    <a:pt x="122" y="592"/>
                  </a:cubicBezTo>
                  <a:cubicBezTo>
                    <a:pt x="170" y="592"/>
                    <a:pt x="218" y="562"/>
                    <a:pt x="218" y="502"/>
                  </a:cubicBezTo>
                  <a:cubicBezTo>
                    <a:pt x="218" y="359"/>
                    <a:pt x="218" y="205"/>
                    <a:pt x="182" y="62"/>
                  </a:cubicBezTo>
                  <a:cubicBezTo>
                    <a:pt x="172" y="19"/>
                    <a:pt x="140" y="1"/>
                    <a:pt x="10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58"/>
            <p:cNvSpPr/>
            <p:nvPr/>
          </p:nvSpPr>
          <p:spPr>
            <a:xfrm>
              <a:off x="4149025" y="2157675"/>
              <a:ext cx="4775" cy="11950"/>
            </a:xfrm>
            <a:custGeom>
              <a:avLst/>
              <a:gdLst/>
              <a:ahLst/>
              <a:cxnLst/>
              <a:rect l="l" t="t" r="r" b="b"/>
              <a:pathLst>
                <a:path w="191" h="478" extrusionOk="0">
                  <a:moveTo>
                    <a:pt x="72" y="1"/>
                  </a:moveTo>
                  <a:cubicBezTo>
                    <a:pt x="42" y="1"/>
                    <a:pt x="12" y="19"/>
                    <a:pt x="12" y="55"/>
                  </a:cubicBezTo>
                  <a:cubicBezTo>
                    <a:pt x="12" y="186"/>
                    <a:pt x="0" y="340"/>
                    <a:pt x="60" y="459"/>
                  </a:cubicBezTo>
                  <a:cubicBezTo>
                    <a:pt x="66" y="471"/>
                    <a:pt x="81" y="477"/>
                    <a:pt x="95" y="477"/>
                  </a:cubicBezTo>
                  <a:cubicBezTo>
                    <a:pt x="110" y="477"/>
                    <a:pt x="125" y="471"/>
                    <a:pt x="131" y="459"/>
                  </a:cubicBezTo>
                  <a:cubicBezTo>
                    <a:pt x="191" y="340"/>
                    <a:pt x="131" y="186"/>
                    <a:pt x="131" y="55"/>
                  </a:cubicBezTo>
                  <a:cubicBezTo>
                    <a:pt x="131" y="19"/>
                    <a:pt x="101" y="1"/>
                    <a:pt x="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58"/>
            <p:cNvSpPr/>
            <p:nvPr/>
          </p:nvSpPr>
          <p:spPr>
            <a:xfrm>
              <a:off x="4155275" y="2151450"/>
              <a:ext cx="5975" cy="16225"/>
            </a:xfrm>
            <a:custGeom>
              <a:avLst/>
              <a:gdLst/>
              <a:ahLst/>
              <a:cxnLst/>
              <a:rect l="l" t="t" r="r" b="b"/>
              <a:pathLst>
                <a:path w="239" h="649" extrusionOk="0">
                  <a:moveTo>
                    <a:pt x="88" y="1"/>
                  </a:moveTo>
                  <a:cubicBezTo>
                    <a:pt x="54" y="1"/>
                    <a:pt x="23" y="26"/>
                    <a:pt x="36" y="65"/>
                  </a:cubicBezTo>
                  <a:cubicBezTo>
                    <a:pt x="48" y="244"/>
                    <a:pt x="0" y="446"/>
                    <a:pt x="60" y="613"/>
                  </a:cubicBezTo>
                  <a:cubicBezTo>
                    <a:pt x="66" y="637"/>
                    <a:pt x="90" y="649"/>
                    <a:pt x="113" y="649"/>
                  </a:cubicBezTo>
                  <a:cubicBezTo>
                    <a:pt x="137" y="649"/>
                    <a:pt x="161" y="637"/>
                    <a:pt x="167" y="613"/>
                  </a:cubicBezTo>
                  <a:cubicBezTo>
                    <a:pt x="238" y="435"/>
                    <a:pt x="179" y="232"/>
                    <a:pt x="155" y="54"/>
                  </a:cubicBezTo>
                  <a:cubicBezTo>
                    <a:pt x="144" y="17"/>
                    <a:pt x="115"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58"/>
            <p:cNvSpPr/>
            <p:nvPr/>
          </p:nvSpPr>
          <p:spPr>
            <a:xfrm>
              <a:off x="4163225" y="2146275"/>
              <a:ext cx="7550" cy="17650"/>
            </a:xfrm>
            <a:custGeom>
              <a:avLst/>
              <a:gdLst/>
              <a:ahLst/>
              <a:cxnLst/>
              <a:rect l="l" t="t" r="r" b="b"/>
              <a:pathLst>
                <a:path w="302" h="706" extrusionOk="0">
                  <a:moveTo>
                    <a:pt x="104" y="0"/>
                  </a:moveTo>
                  <a:cubicBezTo>
                    <a:pt x="55" y="0"/>
                    <a:pt x="1" y="39"/>
                    <a:pt x="16" y="106"/>
                  </a:cubicBezTo>
                  <a:cubicBezTo>
                    <a:pt x="39" y="225"/>
                    <a:pt x="51" y="344"/>
                    <a:pt x="51" y="463"/>
                  </a:cubicBezTo>
                  <a:cubicBezTo>
                    <a:pt x="51" y="558"/>
                    <a:pt x="63" y="642"/>
                    <a:pt x="147" y="701"/>
                  </a:cubicBezTo>
                  <a:cubicBezTo>
                    <a:pt x="154" y="705"/>
                    <a:pt x="162" y="706"/>
                    <a:pt x="170" y="706"/>
                  </a:cubicBezTo>
                  <a:cubicBezTo>
                    <a:pt x="189" y="706"/>
                    <a:pt x="210" y="698"/>
                    <a:pt x="218" y="689"/>
                  </a:cubicBezTo>
                  <a:cubicBezTo>
                    <a:pt x="301" y="630"/>
                    <a:pt x="278" y="511"/>
                    <a:pt x="266" y="403"/>
                  </a:cubicBezTo>
                  <a:cubicBezTo>
                    <a:pt x="242" y="284"/>
                    <a:pt x="206" y="165"/>
                    <a:pt x="170" y="46"/>
                  </a:cubicBezTo>
                  <a:cubicBezTo>
                    <a:pt x="161" y="15"/>
                    <a:pt x="134"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58"/>
            <p:cNvSpPr/>
            <p:nvPr/>
          </p:nvSpPr>
          <p:spPr>
            <a:xfrm>
              <a:off x="4172525" y="2144250"/>
              <a:ext cx="5975" cy="15800"/>
            </a:xfrm>
            <a:custGeom>
              <a:avLst/>
              <a:gdLst/>
              <a:ahLst/>
              <a:cxnLst/>
              <a:rect l="l" t="t" r="r" b="b"/>
              <a:pathLst>
                <a:path w="239" h="632" extrusionOk="0">
                  <a:moveTo>
                    <a:pt x="46" y="0"/>
                  </a:moveTo>
                  <a:cubicBezTo>
                    <a:pt x="35" y="0"/>
                    <a:pt x="20" y="6"/>
                    <a:pt x="13" y="20"/>
                  </a:cubicBezTo>
                  <a:cubicBezTo>
                    <a:pt x="1" y="139"/>
                    <a:pt x="1" y="234"/>
                    <a:pt x="1" y="353"/>
                  </a:cubicBezTo>
                  <a:cubicBezTo>
                    <a:pt x="1" y="437"/>
                    <a:pt x="1" y="580"/>
                    <a:pt x="84" y="615"/>
                  </a:cubicBezTo>
                  <a:cubicBezTo>
                    <a:pt x="100" y="626"/>
                    <a:pt x="114" y="632"/>
                    <a:pt x="125" y="632"/>
                  </a:cubicBezTo>
                  <a:cubicBezTo>
                    <a:pt x="139" y="632"/>
                    <a:pt x="149" y="623"/>
                    <a:pt x="156" y="603"/>
                  </a:cubicBezTo>
                  <a:cubicBezTo>
                    <a:pt x="239" y="532"/>
                    <a:pt x="168" y="413"/>
                    <a:pt x="156" y="318"/>
                  </a:cubicBezTo>
                  <a:cubicBezTo>
                    <a:pt x="132" y="199"/>
                    <a:pt x="120" y="115"/>
                    <a:pt x="60" y="8"/>
                  </a:cubicBezTo>
                  <a:cubicBezTo>
                    <a:pt x="60" y="3"/>
                    <a:pt x="54"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58"/>
            <p:cNvSpPr/>
            <p:nvPr/>
          </p:nvSpPr>
          <p:spPr>
            <a:xfrm>
              <a:off x="4180875" y="2141175"/>
              <a:ext cx="7150" cy="14600"/>
            </a:xfrm>
            <a:custGeom>
              <a:avLst/>
              <a:gdLst/>
              <a:ahLst/>
              <a:cxnLst/>
              <a:rect l="l" t="t" r="r" b="b"/>
              <a:pathLst>
                <a:path w="286" h="584" extrusionOk="0">
                  <a:moveTo>
                    <a:pt x="123" y="1"/>
                  </a:moveTo>
                  <a:cubicBezTo>
                    <a:pt x="67" y="1"/>
                    <a:pt x="10" y="53"/>
                    <a:pt x="24" y="131"/>
                  </a:cubicBezTo>
                  <a:cubicBezTo>
                    <a:pt x="36" y="262"/>
                    <a:pt x="0" y="429"/>
                    <a:pt x="84" y="548"/>
                  </a:cubicBezTo>
                  <a:cubicBezTo>
                    <a:pt x="95" y="572"/>
                    <a:pt x="116" y="584"/>
                    <a:pt x="139" y="584"/>
                  </a:cubicBezTo>
                  <a:cubicBezTo>
                    <a:pt x="161" y="584"/>
                    <a:pt x="185" y="572"/>
                    <a:pt x="203" y="548"/>
                  </a:cubicBezTo>
                  <a:cubicBezTo>
                    <a:pt x="286" y="417"/>
                    <a:pt x="238" y="226"/>
                    <a:pt x="215" y="84"/>
                  </a:cubicBezTo>
                  <a:cubicBezTo>
                    <a:pt x="200" y="25"/>
                    <a:pt x="16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58"/>
            <p:cNvSpPr/>
            <p:nvPr/>
          </p:nvSpPr>
          <p:spPr>
            <a:xfrm>
              <a:off x="4193375" y="2137300"/>
              <a:ext cx="4775" cy="14425"/>
            </a:xfrm>
            <a:custGeom>
              <a:avLst/>
              <a:gdLst/>
              <a:ahLst/>
              <a:cxnLst/>
              <a:rect l="l" t="t" r="r" b="b"/>
              <a:pathLst>
                <a:path w="191" h="577" extrusionOk="0">
                  <a:moveTo>
                    <a:pt x="64" y="0"/>
                  </a:moveTo>
                  <a:cubicBezTo>
                    <a:pt x="32" y="0"/>
                    <a:pt x="0" y="21"/>
                    <a:pt x="0" y="60"/>
                  </a:cubicBezTo>
                  <a:lnTo>
                    <a:pt x="0" y="358"/>
                  </a:lnTo>
                  <a:cubicBezTo>
                    <a:pt x="0" y="453"/>
                    <a:pt x="0" y="524"/>
                    <a:pt x="72" y="572"/>
                  </a:cubicBezTo>
                  <a:cubicBezTo>
                    <a:pt x="79" y="575"/>
                    <a:pt x="87" y="577"/>
                    <a:pt x="95" y="577"/>
                  </a:cubicBezTo>
                  <a:cubicBezTo>
                    <a:pt x="114" y="577"/>
                    <a:pt x="135" y="568"/>
                    <a:pt x="143" y="560"/>
                  </a:cubicBezTo>
                  <a:cubicBezTo>
                    <a:pt x="191" y="500"/>
                    <a:pt x="155" y="405"/>
                    <a:pt x="143" y="334"/>
                  </a:cubicBezTo>
                  <a:cubicBezTo>
                    <a:pt x="131" y="239"/>
                    <a:pt x="131" y="155"/>
                    <a:pt x="131" y="84"/>
                  </a:cubicBezTo>
                  <a:cubicBezTo>
                    <a:pt x="138" y="27"/>
                    <a:pt x="100" y="0"/>
                    <a:pt x="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58"/>
            <p:cNvSpPr/>
            <p:nvPr/>
          </p:nvSpPr>
          <p:spPr>
            <a:xfrm>
              <a:off x="4203525" y="2135675"/>
              <a:ext cx="5650" cy="13175"/>
            </a:xfrm>
            <a:custGeom>
              <a:avLst/>
              <a:gdLst/>
              <a:ahLst/>
              <a:cxnLst/>
              <a:rect l="l" t="t" r="r" b="b"/>
              <a:pathLst>
                <a:path w="226" h="527" extrusionOk="0">
                  <a:moveTo>
                    <a:pt x="134" y="0"/>
                  </a:moveTo>
                  <a:cubicBezTo>
                    <a:pt x="74" y="0"/>
                    <a:pt x="1" y="51"/>
                    <a:pt x="23" y="125"/>
                  </a:cubicBezTo>
                  <a:cubicBezTo>
                    <a:pt x="47" y="244"/>
                    <a:pt x="23" y="411"/>
                    <a:pt x="106" y="518"/>
                  </a:cubicBezTo>
                  <a:cubicBezTo>
                    <a:pt x="112" y="524"/>
                    <a:pt x="124" y="527"/>
                    <a:pt x="136" y="527"/>
                  </a:cubicBezTo>
                  <a:cubicBezTo>
                    <a:pt x="148" y="527"/>
                    <a:pt x="160" y="524"/>
                    <a:pt x="166" y="518"/>
                  </a:cubicBezTo>
                  <a:cubicBezTo>
                    <a:pt x="225" y="458"/>
                    <a:pt x="225" y="399"/>
                    <a:pt x="225" y="304"/>
                  </a:cubicBezTo>
                  <a:cubicBezTo>
                    <a:pt x="225" y="232"/>
                    <a:pt x="213" y="149"/>
                    <a:pt x="201" y="65"/>
                  </a:cubicBezTo>
                  <a:cubicBezTo>
                    <a:pt x="201" y="20"/>
                    <a:pt x="170" y="0"/>
                    <a:pt x="1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58"/>
            <p:cNvSpPr/>
            <p:nvPr/>
          </p:nvSpPr>
          <p:spPr>
            <a:xfrm>
              <a:off x="4213725" y="2135275"/>
              <a:ext cx="5575" cy="10600"/>
            </a:xfrm>
            <a:custGeom>
              <a:avLst/>
              <a:gdLst/>
              <a:ahLst/>
              <a:cxnLst/>
              <a:rect l="l" t="t" r="r" b="b"/>
              <a:pathLst>
                <a:path w="223" h="424" extrusionOk="0">
                  <a:moveTo>
                    <a:pt x="87" y="0"/>
                  </a:moveTo>
                  <a:cubicBezTo>
                    <a:pt x="41" y="0"/>
                    <a:pt x="0" y="50"/>
                    <a:pt x="32" y="105"/>
                  </a:cubicBezTo>
                  <a:cubicBezTo>
                    <a:pt x="55" y="165"/>
                    <a:pt x="79" y="200"/>
                    <a:pt x="79" y="284"/>
                  </a:cubicBezTo>
                  <a:cubicBezTo>
                    <a:pt x="79" y="343"/>
                    <a:pt x="79" y="379"/>
                    <a:pt x="115" y="415"/>
                  </a:cubicBezTo>
                  <a:cubicBezTo>
                    <a:pt x="121" y="421"/>
                    <a:pt x="130" y="424"/>
                    <a:pt x="139" y="424"/>
                  </a:cubicBezTo>
                  <a:cubicBezTo>
                    <a:pt x="148" y="424"/>
                    <a:pt x="157" y="421"/>
                    <a:pt x="163" y="415"/>
                  </a:cubicBezTo>
                  <a:cubicBezTo>
                    <a:pt x="222" y="367"/>
                    <a:pt x="210" y="296"/>
                    <a:pt x="210" y="236"/>
                  </a:cubicBezTo>
                  <a:cubicBezTo>
                    <a:pt x="210" y="165"/>
                    <a:pt x="174" y="105"/>
                    <a:pt x="151" y="46"/>
                  </a:cubicBezTo>
                  <a:cubicBezTo>
                    <a:pt x="135" y="13"/>
                    <a:pt x="110" y="0"/>
                    <a:pt x="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58"/>
            <p:cNvSpPr/>
            <p:nvPr/>
          </p:nvSpPr>
          <p:spPr>
            <a:xfrm>
              <a:off x="4222600" y="2132000"/>
              <a:ext cx="8625" cy="11425"/>
            </a:xfrm>
            <a:custGeom>
              <a:avLst/>
              <a:gdLst/>
              <a:ahLst/>
              <a:cxnLst/>
              <a:rect l="l" t="t" r="r" b="b"/>
              <a:pathLst>
                <a:path w="345" h="457" extrusionOk="0">
                  <a:moveTo>
                    <a:pt x="113" y="1"/>
                  </a:moveTo>
                  <a:cubicBezTo>
                    <a:pt x="55" y="1"/>
                    <a:pt x="1" y="46"/>
                    <a:pt x="22" y="117"/>
                  </a:cubicBezTo>
                  <a:cubicBezTo>
                    <a:pt x="46" y="212"/>
                    <a:pt x="105" y="308"/>
                    <a:pt x="153" y="415"/>
                  </a:cubicBezTo>
                  <a:cubicBezTo>
                    <a:pt x="171" y="444"/>
                    <a:pt x="197" y="457"/>
                    <a:pt x="224" y="457"/>
                  </a:cubicBezTo>
                  <a:cubicBezTo>
                    <a:pt x="283" y="457"/>
                    <a:pt x="344" y="394"/>
                    <a:pt x="320" y="320"/>
                  </a:cubicBezTo>
                  <a:cubicBezTo>
                    <a:pt x="272" y="224"/>
                    <a:pt x="224" y="153"/>
                    <a:pt x="212" y="70"/>
                  </a:cubicBezTo>
                  <a:cubicBezTo>
                    <a:pt x="193" y="21"/>
                    <a:pt x="153"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58"/>
            <p:cNvSpPr/>
            <p:nvPr/>
          </p:nvSpPr>
          <p:spPr>
            <a:xfrm>
              <a:off x="4232250" y="2127375"/>
              <a:ext cx="8775" cy="14125"/>
            </a:xfrm>
            <a:custGeom>
              <a:avLst/>
              <a:gdLst/>
              <a:ahLst/>
              <a:cxnLst/>
              <a:rect l="l" t="t" r="r" b="b"/>
              <a:pathLst>
                <a:path w="351" h="565" extrusionOk="0">
                  <a:moveTo>
                    <a:pt x="115" y="1"/>
                  </a:moveTo>
                  <a:cubicBezTo>
                    <a:pt x="60" y="1"/>
                    <a:pt x="1" y="51"/>
                    <a:pt x="17" y="124"/>
                  </a:cubicBezTo>
                  <a:cubicBezTo>
                    <a:pt x="65" y="243"/>
                    <a:pt x="88" y="374"/>
                    <a:pt x="124" y="493"/>
                  </a:cubicBezTo>
                  <a:cubicBezTo>
                    <a:pt x="136" y="540"/>
                    <a:pt x="160" y="564"/>
                    <a:pt x="231" y="564"/>
                  </a:cubicBezTo>
                  <a:cubicBezTo>
                    <a:pt x="255" y="564"/>
                    <a:pt x="267" y="552"/>
                    <a:pt x="303" y="540"/>
                  </a:cubicBezTo>
                  <a:cubicBezTo>
                    <a:pt x="326" y="516"/>
                    <a:pt x="350" y="457"/>
                    <a:pt x="326" y="433"/>
                  </a:cubicBezTo>
                  <a:cubicBezTo>
                    <a:pt x="291" y="302"/>
                    <a:pt x="243" y="159"/>
                    <a:pt x="184" y="40"/>
                  </a:cubicBezTo>
                  <a:cubicBezTo>
                    <a:pt x="168" y="13"/>
                    <a:pt x="142" y="1"/>
                    <a:pt x="11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58"/>
            <p:cNvSpPr/>
            <p:nvPr/>
          </p:nvSpPr>
          <p:spPr>
            <a:xfrm>
              <a:off x="4240100" y="2127675"/>
              <a:ext cx="10450" cy="10850"/>
            </a:xfrm>
            <a:custGeom>
              <a:avLst/>
              <a:gdLst/>
              <a:ahLst/>
              <a:cxnLst/>
              <a:rect l="l" t="t" r="r" b="b"/>
              <a:pathLst>
                <a:path w="418" h="434" extrusionOk="0">
                  <a:moveTo>
                    <a:pt x="109" y="0"/>
                  </a:moveTo>
                  <a:cubicBezTo>
                    <a:pt x="45" y="0"/>
                    <a:pt x="0" y="87"/>
                    <a:pt x="48" y="135"/>
                  </a:cubicBezTo>
                  <a:cubicBezTo>
                    <a:pt x="132" y="207"/>
                    <a:pt x="120" y="373"/>
                    <a:pt x="251" y="433"/>
                  </a:cubicBezTo>
                  <a:cubicBezTo>
                    <a:pt x="274" y="433"/>
                    <a:pt x="298" y="433"/>
                    <a:pt x="310" y="421"/>
                  </a:cubicBezTo>
                  <a:cubicBezTo>
                    <a:pt x="417" y="290"/>
                    <a:pt x="274" y="88"/>
                    <a:pt x="155" y="16"/>
                  </a:cubicBezTo>
                  <a:cubicBezTo>
                    <a:pt x="139" y="5"/>
                    <a:pt x="123"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58"/>
            <p:cNvSpPr/>
            <p:nvPr/>
          </p:nvSpPr>
          <p:spPr>
            <a:xfrm>
              <a:off x="4251375" y="2126550"/>
              <a:ext cx="11850" cy="13500"/>
            </a:xfrm>
            <a:custGeom>
              <a:avLst/>
              <a:gdLst/>
              <a:ahLst/>
              <a:cxnLst/>
              <a:rect l="l" t="t" r="r" b="b"/>
              <a:pathLst>
                <a:path w="474" h="540" extrusionOk="0">
                  <a:moveTo>
                    <a:pt x="139" y="1"/>
                  </a:moveTo>
                  <a:cubicBezTo>
                    <a:pt x="73" y="1"/>
                    <a:pt x="1" y="79"/>
                    <a:pt x="62" y="157"/>
                  </a:cubicBezTo>
                  <a:cubicBezTo>
                    <a:pt x="97" y="216"/>
                    <a:pt x="145" y="276"/>
                    <a:pt x="181" y="347"/>
                  </a:cubicBezTo>
                  <a:cubicBezTo>
                    <a:pt x="216" y="407"/>
                    <a:pt x="252" y="478"/>
                    <a:pt x="312" y="526"/>
                  </a:cubicBezTo>
                  <a:cubicBezTo>
                    <a:pt x="328" y="535"/>
                    <a:pt x="345" y="540"/>
                    <a:pt x="361" y="540"/>
                  </a:cubicBezTo>
                  <a:cubicBezTo>
                    <a:pt x="424" y="540"/>
                    <a:pt x="473" y="473"/>
                    <a:pt x="454" y="407"/>
                  </a:cubicBezTo>
                  <a:cubicBezTo>
                    <a:pt x="443" y="335"/>
                    <a:pt x="383" y="276"/>
                    <a:pt x="335" y="216"/>
                  </a:cubicBezTo>
                  <a:lnTo>
                    <a:pt x="204" y="37"/>
                  </a:lnTo>
                  <a:cubicBezTo>
                    <a:pt x="188" y="12"/>
                    <a:pt x="164" y="1"/>
                    <a:pt x="1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58"/>
            <p:cNvSpPr/>
            <p:nvPr/>
          </p:nvSpPr>
          <p:spPr>
            <a:xfrm>
              <a:off x="4265775" y="2127450"/>
              <a:ext cx="7700" cy="15100"/>
            </a:xfrm>
            <a:custGeom>
              <a:avLst/>
              <a:gdLst/>
              <a:ahLst/>
              <a:cxnLst/>
              <a:rect l="l" t="t" r="r" b="b"/>
              <a:pathLst>
                <a:path w="308" h="604" extrusionOk="0">
                  <a:moveTo>
                    <a:pt x="74" y="1"/>
                  </a:moveTo>
                  <a:cubicBezTo>
                    <a:pt x="46" y="1"/>
                    <a:pt x="0" y="37"/>
                    <a:pt x="9" y="73"/>
                  </a:cubicBezTo>
                  <a:cubicBezTo>
                    <a:pt x="45" y="156"/>
                    <a:pt x="57" y="252"/>
                    <a:pt x="81" y="359"/>
                  </a:cubicBezTo>
                  <a:cubicBezTo>
                    <a:pt x="93" y="442"/>
                    <a:pt x="93" y="561"/>
                    <a:pt x="164" y="597"/>
                  </a:cubicBezTo>
                  <a:cubicBezTo>
                    <a:pt x="177" y="601"/>
                    <a:pt x="189" y="604"/>
                    <a:pt x="199" y="604"/>
                  </a:cubicBezTo>
                  <a:cubicBezTo>
                    <a:pt x="216" y="604"/>
                    <a:pt x="228" y="596"/>
                    <a:pt x="236" y="573"/>
                  </a:cubicBezTo>
                  <a:cubicBezTo>
                    <a:pt x="307" y="502"/>
                    <a:pt x="271" y="371"/>
                    <a:pt x="236" y="275"/>
                  </a:cubicBezTo>
                  <a:cubicBezTo>
                    <a:pt x="212" y="180"/>
                    <a:pt x="152" y="85"/>
                    <a:pt x="93" y="13"/>
                  </a:cubicBezTo>
                  <a:cubicBezTo>
                    <a:pt x="90" y="5"/>
                    <a:pt x="83" y="1"/>
                    <a:pt x="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58"/>
            <p:cNvSpPr/>
            <p:nvPr/>
          </p:nvSpPr>
          <p:spPr>
            <a:xfrm>
              <a:off x="4276325" y="2132525"/>
              <a:ext cx="6950" cy="11450"/>
            </a:xfrm>
            <a:custGeom>
              <a:avLst/>
              <a:gdLst/>
              <a:ahLst/>
              <a:cxnLst/>
              <a:rect l="l" t="t" r="r" b="b"/>
              <a:pathLst>
                <a:path w="278" h="458" extrusionOk="0">
                  <a:moveTo>
                    <a:pt x="30" y="0"/>
                  </a:moveTo>
                  <a:cubicBezTo>
                    <a:pt x="15" y="0"/>
                    <a:pt x="1" y="14"/>
                    <a:pt x="16" y="37"/>
                  </a:cubicBezTo>
                  <a:cubicBezTo>
                    <a:pt x="40" y="168"/>
                    <a:pt x="52" y="358"/>
                    <a:pt x="171" y="453"/>
                  </a:cubicBezTo>
                  <a:cubicBezTo>
                    <a:pt x="180" y="456"/>
                    <a:pt x="189" y="458"/>
                    <a:pt x="199" y="458"/>
                  </a:cubicBezTo>
                  <a:cubicBezTo>
                    <a:pt x="227" y="458"/>
                    <a:pt x="254" y="444"/>
                    <a:pt x="254" y="418"/>
                  </a:cubicBezTo>
                  <a:cubicBezTo>
                    <a:pt x="278" y="275"/>
                    <a:pt x="135" y="132"/>
                    <a:pt x="52" y="13"/>
                  </a:cubicBezTo>
                  <a:cubicBezTo>
                    <a:pt x="48" y="4"/>
                    <a:pt x="39" y="0"/>
                    <a:pt x="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58"/>
            <p:cNvSpPr/>
            <p:nvPr/>
          </p:nvSpPr>
          <p:spPr>
            <a:xfrm>
              <a:off x="4285100" y="2135000"/>
              <a:ext cx="11875" cy="13525"/>
            </a:xfrm>
            <a:custGeom>
              <a:avLst/>
              <a:gdLst/>
              <a:ahLst/>
              <a:cxnLst/>
              <a:rect l="l" t="t" r="r" b="b"/>
              <a:pathLst>
                <a:path w="475" h="541" extrusionOk="0">
                  <a:moveTo>
                    <a:pt x="142" y="0"/>
                  </a:moveTo>
                  <a:cubicBezTo>
                    <a:pt x="66" y="0"/>
                    <a:pt x="1" y="100"/>
                    <a:pt x="58" y="176"/>
                  </a:cubicBezTo>
                  <a:cubicBezTo>
                    <a:pt x="106" y="211"/>
                    <a:pt x="129" y="259"/>
                    <a:pt x="153" y="319"/>
                  </a:cubicBezTo>
                  <a:cubicBezTo>
                    <a:pt x="177" y="390"/>
                    <a:pt x="165" y="473"/>
                    <a:pt x="225" y="509"/>
                  </a:cubicBezTo>
                  <a:cubicBezTo>
                    <a:pt x="250" y="528"/>
                    <a:pt x="279" y="541"/>
                    <a:pt x="304" y="541"/>
                  </a:cubicBezTo>
                  <a:cubicBezTo>
                    <a:pt x="326" y="541"/>
                    <a:pt x="345" y="531"/>
                    <a:pt x="356" y="509"/>
                  </a:cubicBezTo>
                  <a:cubicBezTo>
                    <a:pt x="475" y="378"/>
                    <a:pt x="320" y="128"/>
                    <a:pt x="201" y="21"/>
                  </a:cubicBezTo>
                  <a:cubicBezTo>
                    <a:pt x="182" y="7"/>
                    <a:pt x="162" y="0"/>
                    <a:pt x="1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58"/>
            <p:cNvSpPr/>
            <p:nvPr/>
          </p:nvSpPr>
          <p:spPr>
            <a:xfrm>
              <a:off x="4297350" y="2144650"/>
              <a:ext cx="5575" cy="6075"/>
            </a:xfrm>
            <a:custGeom>
              <a:avLst/>
              <a:gdLst/>
              <a:ahLst/>
              <a:cxnLst/>
              <a:rect l="l" t="t" r="r" b="b"/>
              <a:pathLst>
                <a:path w="223" h="243" extrusionOk="0">
                  <a:moveTo>
                    <a:pt x="98" y="1"/>
                  </a:moveTo>
                  <a:cubicBezTo>
                    <a:pt x="53" y="1"/>
                    <a:pt x="1" y="56"/>
                    <a:pt x="32" y="111"/>
                  </a:cubicBezTo>
                  <a:cubicBezTo>
                    <a:pt x="68" y="159"/>
                    <a:pt x="104" y="230"/>
                    <a:pt x="163" y="242"/>
                  </a:cubicBezTo>
                  <a:cubicBezTo>
                    <a:pt x="187" y="242"/>
                    <a:pt x="211" y="230"/>
                    <a:pt x="211" y="218"/>
                  </a:cubicBezTo>
                  <a:cubicBezTo>
                    <a:pt x="223" y="159"/>
                    <a:pt x="187" y="111"/>
                    <a:pt x="151" y="52"/>
                  </a:cubicBezTo>
                  <a:cubicBezTo>
                    <a:pt x="143" y="15"/>
                    <a:pt x="122" y="1"/>
                    <a:pt x="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58"/>
            <p:cNvSpPr/>
            <p:nvPr/>
          </p:nvSpPr>
          <p:spPr>
            <a:xfrm>
              <a:off x="4162425" y="2066400"/>
              <a:ext cx="8650" cy="8675"/>
            </a:xfrm>
            <a:custGeom>
              <a:avLst/>
              <a:gdLst/>
              <a:ahLst/>
              <a:cxnLst/>
              <a:rect l="l" t="t" r="r" b="b"/>
              <a:pathLst>
                <a:path w="346" h="347" extrusionOk="0">
                  <a:moveTo>
                    <a:pt x="141" y="0"/>
                  </a:moveTo>
                  <a:cubicBezTo>
                    <a:pt x="120" y="0"/>
                    <a:pt x="98" y="5"/>
                    <a:pt x="71" y="15"/>
                  </a:cubicBezTo>
                  <a:cubicBezTo>
                    <a:pt x="24" y="27"/>
                    <a:pt x="0" y="86"/>
                    <a:pt x="24" y="134"/>
                  </a:cubicBezTo>
                  <a:cubicBezTo>
                    <a:pt x="60" y="181"/>
                    <a:pt x="83" y="205"/>
                    <a:pt x="119" y="241"/>
                  </a:cubicBezTo>
                  <a:cubicBezTo>
                    <a:pt x="167" y="277"/>
                    <a:pt x="202" y="277"/>
                    <a:pt x="238" y="324"/>
                  </a:cubicBezTo>
                  <a:cubicBezTo>
                    <a:pt x="250" y="340"/>
                    <a:pt x="265" y="346"/>
                    <a:pt x="280" y="346"/>
                  </a:cubicBezTo>
                  <a:cubicBezTo>
                    <a:pt x="313" y="346"/>
                    <a:pt x="345" y="317"/>
                    <a:pt x="345" y="277"/>
                  </a:cubicBezTo>
                  <a:cubicBezTo>
                    <a:pt x="345" y="205"/>
                    <a:pt x="345" y="134"/>
                    <a:pt x="274" y="74"/>
                  </a:cubicBezTo>
                  <a:cubicBezTo>
                    <a:pt x="231" y="31"/>
                    <a:pt x="194" y="0"/>
                    <a:pt x="1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58"/>
            <p:cNvSpPr/>
            <p:nvPr/>
          </p:nvSpPr>
          <p:spPr>
            <a:xfrm>
              <a:off x="4173750" y="2071200"/>
              <a:ext cx="9525" cy="11650"/>
            </a:xfrm>
            <a:custGeom>
              <a:avLst/>
              <a:gdLst/>
              <a:ahLst/>
              <a:cxnLst/>
              <a:rect l="l" t="t" r="r" b="b"/>
              <a:pathLst>
                <a:path w="381" h="466" extrusionOk="0">
                  <a:moveTo>
                    <a:pt x="95" y="1"/>
                  </a:moveTo>
                  <a:cubicBezTo>
                    <a:pt x="46" y="1"/>
                    <a:pt x="0" y="47"/>
                    <a:pt x="23" y="108"/>
                  </a:cubicBezTo>
                  <a:cubicBezTo>
                    <a:pt x="47" y="180"/>
                    <a:pt x="83" y="251"/>
                    <a:pt x="95" y="311"/>
                  </a:cubicBezTo>
                  <a:cubicBezTo>
                    <a:pt x="107" y="370"/>
                    <a:pt x="142" y="430"/>
                    <a:pt x="214" y="466"/>
                  </a:cubicBezTo>
                  <a:cubicBezTo>
                    <a:pt x="226" y="466"/>
                    <a:pt x="261" y="466"/>
                    <a:pt x="273" y="442"/>
                  </a:cubicBezTo>
                  <a:cubicBezTo>
                    <a:pt x="380" y="323"/>
                    <a:pt x="226" y="144"/>
                    <a:pt x="166" y="49"/>
                  </a:cubicBezTo>
                  <a:cubicBezTo>
                    <a:pt x="149" y="15"/>
                    <a:pt x="122" y="1"/>
                    <a:pt x="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58"/>
            <p:cNvSpPr/>
            <p:nvPr/>
          </p:nvSpPr>
          <p:spPr>
            <a:xfrm>
              <a:off x="4184725" y="2078350"/>
              <a:ext cx="4200" cy="10575"/>
            </a:xfrm>
            <a:custGeom>
              <a:avLst/>
              <a:gdLst/>
              <a:ahLst/>
              <a:cxnLst/>
              <a:rect l="l" t="t" r="r" b="b"/>
              <a:pathLst>
                <a:path w="168" h="423" extrusionOk="0">
                  <a:moveTo>
                    <a:pt x="13" y="1"/>
                  </a:moveTo>
                  <a:cubicBezTo>
                    <a:pt x="13" y="1"/>
                    <a:pt x="1" y="1"/>
                    <a:pt x="1" y="13"/>
                  </a:cubicBezTo>
                  <a:cubicBezTo>
                    <a:pt x="49" y="144"/>
                    <a:pt x="61" y="299"/>
                    <a:pt x="132" y="418"/>
                  </a:cubicBezTo>
                  <a:cubicBezTo>
                    <a:pt x="135" y="421"/>
                    <a:pt x="139" y="422"/>
                    <a:pt x="143" y="422"/>
                  </a:cubicBezTo>
                  <a:cubicBezTo>
                    <a:pt x="155" y="422"/>
                    <a:pt x="168" y="411"/>
                    <a:pt x="168" y="394"/>
                  </a:cubicBezTo>
                  <a:cubicBezTo>
                    <a:pt x="132" y="263"/>
                    <a:pt x="72" y="132"/>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58"/>
            <p:cNvSpPr/>
            <p:nvPr/>
          </p:nvSpPr>
          <p:spPr>
            <a:xfrm>
              <a:off x="4192425" y="2083375"/>
              <a:ext cx="10200" cy="20425"/>
            </a:xfrm>
            <a:custGeom>
              <a:avLst/>
              <a:gdLst/>
              <a:ahLst/>
              <a:cxnLst/>
              <a:rect l="l" t="t" r="r" b="b"/>
              <a:pathLst>
                <a:path w="408" h="817" extrusionOk="0">
                  <a:moveTo>
                    <a:pt x="99" y="0"/>
                  </a:moveTo>
                  <a:cubicBezTo>
                    <a:pt x="50" y="0"/>
                    <a:pt x="1" y="41"/>
                    <a:pt x="14" y="110"/>
                  </a:cubicBezTo>
                  <a:cubicBezTo>
                    <a:pt x="62" y="240"/>
                    <a:pt x="74" y="371"/>
                    <a:pt x="110" y="526"/>
                  </a:cubicBezTo>
                  <a:cubicBezTo>
                    <a:pt x="134" y="633"/>
                    <a:pt x="181" y="764"/>
                    <a:pt x="288" y="812"/>
                  </a:cubicBezTo>
                  <a:cubicBezTo>
                    <a:pt x="294" y="815"/>
                    <a:pt x="302" y="816"/>
                    <a:pt x="310" y="816"/>
                  </a:cubicBezTo>
                  <a:cubicBezTo>
                    <a:pt x="334" y="816"/>
                    <a:pt x="363" y="803"/>
                    <a:pt x="372" y="776"/>
                  </a:cubicBezTo>
                  <a:cubicBezTo>
                    <a:pt x="407" y="657"/>
                    <a:pt x="348" y="550"/>
                    <a:pt x="312" y="455"/>
                  </a:cubicBezTo>
                  <a:cubicBezTo>
                    <a:pt x="264" y="336"/>
                    <a:pt x="241" y="193"/>
                    <a:pt x="181" y="74"/>
                  </a:cubicBezTo>
                  <a:cubicBezTo>
                    <a:pt x="171" y="23"/>
                    <a:pt x="135"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58"/>
            <p:cNvSpPr/>
            <p:nvPr/>
          </p:nvSpPr>
          <p:spPr>
            <a:xfrm>
              <a:off x="4208375" y="2092500"/>
              <a:ext cx="7950" cy="20425"/>
            </a:xfrm>
            <a:custGeom>
              <a:avLst/>
              <a:gdLst/>
              <a:ahLst/>
              <a:cxnLst/>
              <a:rect l="l" t="t" r="r" b="b"/>
              <a:pathLst>
                <a:path w="318" h="817" extrusionOk="0">
                  <a:moveTo>
                    <a:pt x="67" y="1"/>
                  </a:moveTo>
                  <a:cubicBezTo>
                    <a:pt x="32" y="1"/>
                    <a:pt x="0" y="32"/>
                    <a:pt x="7" y="90"/>
                  </a:cubicBezTo>
                  <a:cubicBezTo>
                    <a:pt x="31" y="221"/>
                    <a:pt x="43" y="364"/>
                    <a:pt x="79" y="507"/>
                  </a:cubicBezTo>
                  <a:cubicBezTo>
                    <a:pt x="91" y="602"/>
                    <a:pt x="115" y="721"/>
                    <a:pt x="198" y="804"/>
                  </a:cubicBezTo>
                  <a:cubicBezTo>
                    <a:pt x="206" y="812"/>
                    <a:pt x="216" y="816"/>
                    <a:pt x="228" y="816"/>
                  </a:cubicBezTo>
                  <a:cubicBezTo>
                    <a:pt x="250" y="816"/>
                    <a:pt x="273" y="800"/>
                    <a:pt x="281" y="768"/>
                  </a:cubicBezTo>
                  <a:cubicBezTo>
                    <a:pt x="317" y="649"/>
                    <a:pt x="281" y="542"/>
                    <a:pt x="246" y="447"/>
                  </a:cubicBezTo>
                  <a:cubicBezTo>
                    <a:pt x="198" y="304"/>
                    <a:pt x="162" y="173"/>
                    <a:pt x="127" y="42"/>
                  </a:cubicBezTo>
                  <a:cubicBezTo>
                    <a:pt x="112" y="14"/>
                    <a:pt x="89" y="1"/>
                    <a:pt x="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58"/>
            <p:cNvSpPr/>
            <p:nvPr/>
          </p:nvSpPr>
          <p:spPr>
            <a:xfrm>
              <a:off x="4216575" y="2105300"/>
              <a:ext cx="7775" cy="19950"/>
            </a:xfrm>
            <a:custGeom>
              <a:avLst/>
              <a:gdLst/>
              <a:ahLst/>
              <a:cxnLst/>
              <a:rect l="l" t="t" r="r" b="b"/>
              <a:pathLst>
                <a:path w="311" h="798" extrusionOk="0">
                  <a:moveTo>
                    <a:pt x="84" y="0"/>
                  </a:moveTo>
                  <a:cubicBezTo>
                    <a:pt x="69" y="0"/>
                    <a:pt x="55" y="6"/>
                    <a:pt x="49" y="18"/>
                  </a:cubicBezTo>
                  <a:cubicBezTo>
                    <a:pt x="1" y="137"/>
                    <a:pt x="1" y="256"/>
                    <a:pt x="13" y="376"/>
                  </a:cubicBezTo>
                  <a:cubicBezTo>
                    <a:pt x="13" y="495"/>
                    <a:pt x="13" y="626"/>
                    <a:pt x="84" y="733"/>
                  </a:cubicBezTo>
                  <a:cubicBezTo>
                    <a:pt x="98" y="778"/>
                    <a:pt x="134" y="798"/>
                    <a:pt x="174" y="798"/>
                  </a:cubicBezTo>
                  <a:cubicBezTo>
                    <a:pt x="238" y="798"/>
                    <a:pt x="311" y="747"/>
                    <a:pt x="311" y="673"/>
                  </a:cubicBezTo>
                  <a:cubicBezTo>
                    <a:pt x="311" y="554"/>
                    <a:pt x="251" y="447"/>
                    <a:pt x="227" y="352"/>
                  </a:cubicBezTo>
                  <a:cubicBezTo>
                    <a:pt x="191" y="245"/>
                    <a:pt x="168" y="125"/>
                    <a:pt x="120" y="18"/>
                  </a:cubicBezTo>
                  <a:cubicBezTo>
                    <a:pt x="114" y="6"/>
                    <a:pt x="99"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58"/>
            <p:cNvSpPr/>
            <p:nvPr/>
          </p:nvSpPr>
          <p:spPr>
            <a:xfrm>
              <a:off x="4222050" y="2117175"/>
              <a:ext cx="4975" cy="8150"/>
            </a:xfrm>
            <a:custGeom>
              <a:avLst/>
              <a:gdLst/>
              <a:ahLst/>
              <a:cxnLst/>
              <a:rect l="l" t="t" r="r" b="b"/>
              <a:pathLst>
                <a:path w="199" h="326" extrusionOk="0">
                  <a:moveTo>
                    <a:pt x="49" y="0"/>
                  </a:moveTo>
                  <a:cubicBezTo>
                    <a:pt x="26" y="0"/>
                    <a:pt x="1" y="25"/>
                    <a:pt x="8" y="55"/>
                  </a:cubicBezTo>
                  <a:cubicBezTo>
                    <a:pt x="20" y="127"/>
                    <a:pt x="44" y="258"/>
                    <a:pt x="92" y="317"/>
                  </a:cubicBezTo>
                  <a:cubicBezTo>
                    <a:pt x="106" y="322"/>
                    <a:pt x="121" y="325"/>
                    <a:pt x="134" y="325"/>
                  </a:cubicBezTo>
                  <a:cubicBezTo>
                    <a:pt x="153" y="325"/>
                    <a:pt x="168" y="319"/>
                    <a:pt x="175" y="305"/>
                  </a:cubicBezTo>
                  <a:cubicBezTo>
                    <a:pt x="199" y="210"/>
                    <a:pt x="115" y="115"/>
                    <a:pt x="80" y="31"/>
                  </a:cubicBezTo>
                  <a:cubicBezTo>
                    <a:pt x="75" y="9"/>
                    <a:pt x="62"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58"/>
            <p:cNvSpPr/>
            <p:nvPr/>
          </p:nvSpPr>
          <p:spPr>
            <a:xfrm>
              <a:off x="4232175" y="2095100"/>
              <a:ext cx="8250" cy="11600"/>
            </a:xfrm>
            <a:custGeom>
              <a:avLst/>
              <a:gdLst/>
              <a:ahLst/>
              <a:cxnLst/>
              <a:rect l="l" t="t" r="r" b="b"/>
              <a:pathLst>
                <a:path w="330" h="464" extrusionOk="0">
                  <a:moveTo>
                    <a:pt x="104" y="0"/>
                  </a:moveTo>
                  <a:cubicBezTo>
                    <a:pt x="53" y="0"/>
                    <a:pt x="1" y="46"/>
                    <a:pt x="8" y="117"/>
                  </a:cubicBezTo>
                  <a:cubicBezTo>
                    <a:pt x="20" y="188"/>
                    <a:pt x="20" y="283"/>
                    <a:pt x="32" y="355"/>
                  </a:cubicBezTo>
                  <a:cubicBezTo>
                    <a:pt x="54" y="409"/>
                    <a:pt x="85" y="464"/>
                    <a:pt x="154" y="464"/>
                  </a:cubicBezTo>
                  <a:cubicBezTo>
                    <a:pt x="161" y="464"/>
                    <a:pt x="167" y="463"/>
                    <a:pt x="175" y="462"/>
                  </a:cubicBezTo>
                  <a:cubicBezTo>
                    <a:pt x="329" y="426"/>
                    <a:pt x="210" y="164"/>
                    <a:pt x="187" y="69"/>
                  </a:cubicBezTo>
                  <a:cubicBezTo>
                    <a:pt x="172" y="21"/>
                    <a:pt x="138"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58"/>
            <p:cNvSpPr/>
            <p:nvPr/>
          </p:nvSpPr>
          <p:spPr>
            <a:xfrm>
              <a:off x="4237200" y="2093000"/>
              <a:ext cx="7600" cy="10175"/>
            </a:xfrm>
            <a:custGeom>
              <a:avLst/>
              <a:gdLst/>
              <a:ahLst/>
              <a:cxnLst/>
              <a:rect l="l" t="t" r="r" b="b"/>
              <a:pathLst>
                <a:path w="304" h="407" extrusionOk="0">
                  <a:moveTo>
                    <a:pt x="121" y="0"/>
                  </a:moveTo>
                  <a:cubicBezTo>
                    <a:pt x="55" y="0"/>
                    <a:pt x="1" y="88"/>
                    <a:pt x="57" y="153"/>
                  </a:cubicBezTo>
                  <a:cubicBezTo>
                    <a:pt x="93" y="201"/>
                    <a:pt x="93" y="260"/>
                    <a:pt x="93" y="308"/>
                  </a:cubicBezTo>
                  <a:cubicBezTo>
                    <a:pt x="93" y="374"/>
                    <a:pt x="143" y="407"/>
                    <a:pt x="195" y="407"/>
                  </a:cubicBezTo>
                  <a:cubicBezTo>
                    <a:pt x="204" y="407"/>
                    <a:pt x="214" y="406"/>
                    <a:pt x="224" y="403"/>
                  </a:cubicBezTo>
                  <a:lnTo>
                    <a:pt x="224" y="403"/>
                  </a:lnTo>
                  <a:cubicBezTo>
                    <a:pt x="248" y="398"/>
                    <a:pt x="267" y="385"/>
                    <a:pt x="279" y="368"/>
                  </a:cubicBezTo>
                  <a:lnTo>
                    <a:pt x="279" y="368"/>
                  </a:lnTo>
                  <a:cubicBezTo>
                    <a:pt x="296" y="345"/>
                    <a:pt x="304" y="313"/>
                    <a:pt x="295" y="272"/>
                  </a:cubicBezTo>
                  <a:cubicBezTo>
                    <a:pt x="283" y="189"/>
                    <a:pt x="248" y="82"/>
                    <a:pt x="176" y="22"/>
                  </a:cubicBezTo>
                  <a:cubicBezTo>
                    <a:pt x="158" y="7"/>
                    <a:pt x="139"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58"/>
            <p:cNvSpPr/>
            <p:nvPr/>
          </p:nvSpPr>
          <p:spPr>
            <a:xfrm>
              <a:off x="4245750" y="2087000"/>
              <a:ext cx="5100" cy="12350"/>
            </a:xfrm>
            <a:custGeom>
              <a:avLst/>
              <a:gdLst/>
              <a:ahLst/>
              <a:cxnLst/>
              <a:rect l="l" t="t" r="r" b="b"/>
              <a:pathLst>
                <a:path w="204" h="494" extrusionOk="0">
                  <a:moveTo>
                    <a:pt x="38" y="0"/>
                  </a:moveTo>
                  <a:cubicBezTo>
                    <a:pt x="19" y="0"/>
                    <a:pt x="1" y="12"/>
                    <a:pt x="1" y="36"/>
                  </a:cubicBezTo>
                  <a:cubicBezTo>
                    <a:pt x="1" y="131"/>
                    <a:pt x="13" y="215"/>
                    <a:pt x="13" y="310"/>
                  </a:cubicBezTo>
                  <a:cubicBezTo>
                    <a:pt x="13" y="381"/>
                    <a:pt x="25" y="453"/>
                    <a:pt x="84" y="488"/>
                  </a:cubicBezTo>
                  <a:cubicBezTo>
                    <a:pt x="94" y="492"/>
                    <a:pt x="102" y="493"/>
                    <a:pt x="110" y="493"/>
                  </a:cubicBezTo>
                  <a:cubicBezTo>
                    <a:pt x="132" y="493"/>
                    <a:pt x="147" y="482"/>
                    <a:pt x="156" y="465"/>
                  </a:cubicBezTo>
                  <a:cubicBezTo>
                    <a:pt x="203" y="405"/>
                    <a:pt x="179" y="334"/>
                    <a:pt x="156" y="274"/>
                  </a:cubicBezTo>
                  <a:cubicBezTo>
                    <a:pt x="132" y="203"/>
                    <a:pt x="96" y="107"/>
                    <a:pt x="84" y="36"/>
                  </a:cubicBezTo>
                  <a:cubicBezTo>
                    <a:pt x="78" y="12"/>
                    <a:pt x="57"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58"/>
            <p:cNvSpPr/>
            <p:nvPr/>
          </p:nvSpPr>
          <p:spPr>
            <a:xfrm>
              <a:off x="4252100" y="2081825"/>
              <a:ext cx="8750" cy="16550"/>
            </a:xfrm>
            <a:custGeom>
              <a:avLst/>
              <a:gdLst/>
              <a:ahLst/>
              <a:cxnLst/>
              <a:rect l="l" t="t" r="r" b="b"/>
              <a:pathLst>
                <a:path w="350" h="662" extrusionOk="0">
                  <a:moveTo>
                    <a:pt x="121" y="1"/>
                  </a:moveTo>
                  <a:cubicBezTo>
                    <a:pt x="64" y="1"/>
                    <a:pt x="1" y="48"/>
                    <a:pt x="33" y="112"/>
                  </a:cubicBezTo>
                  <a:cubicBezTo>
                    <a:pt x="92" y="255"/>
                    <a:pt x="68" y="433"/>
                    <a:pt x="128" y="588"/>
                  </a:cubicBezTo>
                  <a:cubicBezTo>
                    <a:pt x="146" y="640"/>
                    <a:pt x="185" y="662"/>
                    <a:pt x="225" y="662"/>
                  </a:cubicBezTo>
                  <a:cubicBezTo>
                    <a:pt x="286" y="662"/>
                    <a:pt x="349" y="608"/>
                    <a:pt x="342" y="529"/>
                  </a:cubicBezTo>
                  <a:cubicBezTo>
                    <a:pt x="306" y="362"/>
                    <a:pt x="271" y="183"/>
                    <a:pt x="187" y="41"/>
                  </a:cubicBezTo>
                  <a:cubicBezTo>
                    <a:pt x="175" y="13"/>
                    <a:pt x="149" y="1"/>
                    <a:pt x="1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58"/>
            <p:cNvSpPr/>
            <p:nvPr/>
          </p:nvSpPr>
          <p:spPr>
            <a:xfrm>
              <a:off x="4261050" y="2080425"/>
              <a:ext cx="8675" cy="11625"/>
            </a:xfrm>
            <a:custGeom>
              <a:avLst/>
              <a:gdLst/>
              <a:ahLst/>
              <a:cxnLst/>
              <a:rect l="l" t="t" r="r" b="b"/>
              <a:pathLst>
                <a:path w="347" h="465" extrusionOk="0">
                  <a:moveTo>
                    <a:pt x="106" y="0"/>
                  </a:moveTo>
                  <a:cubicBezTo>
                    <a:pt x="55" y="0"/>
                    <a:pt x="1" y="44"/>
                    <a:pt x="8" y="108"/>
                  </a:cubicBezTo>
                  <a:cubicBezTo>
                    <a:pt x="20" y="216"/>
                    <a:pt x="67" y="347"/>
                    <a:pt x="151" y="430"/>
                  </a:cubicBezTo>
                  <a:cubicBezTo>
                    <a:pt x="168" y="454"/>
                    <a:pt x="192" y="464"/>
                    <a:pt x="217" y="464"/>
                  </a:cubicBezTo>
                  <a:cubicBezTo>
                    <a:pt x="279" y="464"/>
                    <a:pt x="346" y="402"/>
                    <a:pt x="329" y="335"/>
                  </a:cubicBezTo>
                  <a:cubicBezTo>
                    <a:pt x="282" y="239"/>
                    <a:pt x="222" y="156"/>
                    <a:pt x="186" y="61"/>
                  </a:cubicBezTo>
                  <a:cubicBezTo>
                    <a:pt x="172" y="19"/>
                    <a:pt x="140" y="0"/>
                    <a:pt x="1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58"/>
            <p:cNvSpPr/>
            <p:nvPr/>
          </p:nvSpPr>
          <p:spPr>
            <a:xfrm>
              <a:off x="4270000" y="2080225"/>
              <a:ext cx="9825" cy="8150"/>
            </a:xfrm>
            <a:custGeom>
              <a:avLst/>
              <a:gdLst/>
              <a:ahLst/>
              <a:cxnLst/>
              <a:rect l="l" t="t" r="r" b="b"/>
              <a:pathLst>
                <a:path w="393" h="326" extrusionOk="0">
                  <a:moveTo>
                    <a:pt x="136" y="0"/>
                  </a:moveTo>
                  <a:cubicBezTo>
                    <a:pt x="65" y="0"/>
                    <a:pt x="1" y="73"/>
                    <a:pt x="43" y="140"/>
                  </a:cubicBezTo>
                  <a:cubicBezTo>
                    <a:pt x="90" y="224"/>
                    <a:pt x="162" y="295"/>
                    <a:pt x="245" y="319"/>
                  </a:cubicBezTo>
                  <a:cubicBezTo>
                    <a:pt x="257" y="323"/>
                    <a:pt x="269" y="325"/>
                    <a:pt x="279" y="325"/>
                  </a:cubicBezTo>
                  <a:cubicBezTo>
                    <a:pt x="354" y="325"/>
                    <a:pt x="392" y="228"/>
                    <a:pt x="340" y="176"/>
                  </a:cubicBezTo>
                  <a:cubicBezTo>
                    <a:pt x="293" y="128"/>
                    <a:pt x="245" y="105"/>
                    <a:pt x="221" y="45"/>
                  </a:cubicBezTo>
                  <a:cubicBezTo>
                    <a:pt x="197" y="13"/>
                    <a:pt x="166" y="0"/>
                    <a:pt x="1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58"/>
            <p:cNvSpPr/>
            <p:nvPr/>
          </p:nvSpPr>
          <p:spPr>
            <a:xfrm>
              <a:off x="4281975" y="2083025"/>
              <a:ext cx="6375" cy="4625"/>
            </a:xfrm>
            <a:custGeom>
              <a:avLst/>
              <a:gdLst/>
              <a:ahLst/>
              <a:cxnLst/>
              <a:rect l="l" t="t" r="r" b="b"/>
              <a:pathLst>
                <a:path w="255" h="185" extrusionOk="0">
                  <a:moveTo>
                    <a:pt x="127" y="1"/>
                  </a:moveTo>
                  <a:cubicBezTo>
                    <a:pt x="0" y="1"/>
                    <a:pt x="3" y="185"/>
                    <a:pt x="136" y="185"/>
                  </a:cubicBezTo>
                  <a:cubicBezTo>
                    <a:pt x="144" y="185"/>
                    <a:pt x="151" y="184"/>
                    <a:pt x="159" y="183"/>
                  </a:cubicBezTo>
                  <a:lnTo>
                    <a:pt x="171" y="183"/>
                  </a:lnTo>
                  <a:cubicBezTo>
                    <a:pt x="254" y="171"/>
                    <a:pt x="254" y="16"/>
                    <a:pt x="171" y="4"/>
                  </a:cubicBezTo>
                  <a:lnTo>
                    <a:pt x="159" y="4"/>
                  </a:lnTo>
                  <a:cubicBezTo>
                    <a:pt x="147" y="2"/>
                    <a:pt x="137" y="1"/>
                    <a:pt x="1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58"/>
            <p:cNvSpPr/>
            <p:nvPr/>
          </p:nvSpPr>
          <p:spPr>
            <a:xfrm>
              <a:off x="4224625" y="2142275"/>
              <a:ext cx="7475" cy="19425"/>
            </a:xfrm>
            <a:custGeom>
              <a:avLst/>
              <a:gdLst/>
              <a:ahLst/>
              <a:cxnLst/>
              <a:rect l="l" t="t" r="r" b="b"/>
              <a:pathLst>
                <a:path w="299" h="777" extrusionOk="0">
                  <a:moveTo>
                    <a:pt x="29" y="1"/>
                  </a:moveTo>
                  <a:cubicBezTo>
                    <a:pt x="13" y="1"/>
                    <a:pt x="0" y="18"/>
                    <a:pt x="0" y="40"/>
                  </a:cubicBezTo>
                  <a:cubicBezTo>
                    <a:pt x="36" y="159"/>
                    <a:pt x="72" y="301"/>
                    <a:pt x="96" y="421"/>
                  </a:cubicBezTo>
                  <a:cubicBezTo>
                    <a:pt x="131" y="516"/>
                    <a:pt x="119" y="671"/>
                    <a:pt x="179" y="754"/>
                  </a:cubicBezTo>
                  <a:cubicBezTo>
                    <a:pt x="186" y="767"/>
                    <a:pt x="203" y="776"/>
                    <a:pt x="219" y="776"/>
                  </a:cubicBezTo>
                  <a:cubicBezTo>
                    <a:pt x="232" y="776"/>
                    <a:pt x="245" y="770"/>
                    <a:pt x="250" y="754"/>
                  </a:cubicBezTo>
                  <a:cubicBezTo>
                    <a:pt x="298" y="659"/>
                    <a:pt x="250" y="516"/>
                    <a:pt x="215" y="421"/>
                  </a:cubicBezTo>
                  <a:cubicBezTo>
                    <a:pt x="191" y="266"/>
                    <a:pt x="131" y="147"/>
                    <a:pt x="60" y="28"/>
                  </a:cubicBezTo>
                  <a:cubicBezTo>
                    <a:pt x="50" y="9"/>
                    <a:pt x="39" y="1"/>
                    <a:pt x="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58"/>
            <p:cNvSpPr/>
            <p:nvPr/>
          </p:nvSpPr>
          <p:spPr>
            <a:xfrm>
              <a:off x="4228125" y="2138575"/>
              <a:ext cx="10500" cy="28800"/>
            </a:xfrm>
            <a:custGeom>
              <a:avLst/>
              <a:gdLst/>
              <a:ahLst/>
              <a:cxnLst/>
              <a:rect l="l" t="t" r="r" b="b"/>
              <a:pathLst>
                <a:path w="420" h="1152" extrusionOk="0">
                  <a:moveTo>
                    <a:pt x="122" y="0"/>
                  </a:moveTo>
                  <a:cubicBezTo>
                    <a:pt x="65" y="0"/>
                    <a:pt x="0" y="49"/>
                    <a:pt x="15" y="116"/>
                  </a:cubicBezTo>
                  <a:cubicBezTo>
                    <a:pt x="63" y="330"/>
                    <a:pt x="75" y="533"/>
                    <a:pt x="110" y="723"/>
                  </a:cubicBezTo>
                  <a:cubicBezTo>
                    <a:pt x="122" y="878"/>
                    <a:pt x="122" y="1021"/>
                    <a:pt x="241" y="1128"/>
                  </a:cubicBezTo>
                  <a:cubicBezTo>
                    <a:pt x="258" y="1145"/>
                    <a:pt x="276" y="1151"/>
                    <a:pt x="293" y="1151"/>
                  </a:cubicBezTo>
                  <a:cubicBezTo>
                    <a:pt x="324" y="1151"/>
                    <a:pt x="353" y="1128"/>
                    <a:pt x="360" y="1104"/>
                  </a:cubicBezTo>
                  <a:cubicBezTo>
                    <a:pt x="420" y="950"/>
                    <a:pt x="349" y="771"/>
                    <a:pt x="313" y="628"/>
                  </a:cubicBezTo>
                  <a:cubicBezTo>
                    <a:pt x="277" y="426"/>
                    <a:pt x="241" y="247"/>
                    <a:pt x="194" y="57"/>
                  </a:cubicBezTo>
                  <a:cubicBezTo>
                    <a:pt x="185" y="17"/>
                    <a:pt x="155" y="0"/>
                    <a:pt x="1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58"/>
            <p:cNvSpPr/>
            <p:nvPr/>
          </p:nvSpPr>
          <p:spPr>
            <a:xfrm>
              <a:off x="4233550" y="2145925"/>
              <a:ext cx="11050" cy="24975"/>
            </a:xfrm>
            <a:custGeom>
              <a:avLst/>
              <a:gdLst/>
              <a:ahLst/>
              <a:cxnLst/>
              <a:rect l="l" t="t" r="r" b="b"/>
              <a:pathLst>
                <a:path w="442" h="999" extrusionOk="0">
                  <a:moveTo>
                    <a:pt x="132" y="1"/>
                  </a:moveTo>
                  <a:cubicBezTo>
                    <a:pt x="96" y="1"/>
                    <a:pt x="72" y="13"/>
                    <a:pt x="72" y="36"/>
                  </a:cubicBezTo>
                  <a:cubicBezTo>
                    <a:pt x="13" y="286"/>
                    <a:pt x="1" y="644"/>
                    <a:pt x="84" y="882"/>
                  </a:cubicBezTo>
                  <a:cubicBezTo>
                    <a:pt x="110" y="961"/>
                    <a:pt x="177" y="998"/>
                    <a:pt x="244" y="998"/>
                  </a:cubicBezTo>
                  <a:cubicBezTo>
                    <a:pt x="329" y="998"/>
                    <a:pt x="416" y="940"/>
                    <a:pt x="429" y="834"/>
                  </a:cubicBezTo>
                  <a:cubicBezTo>
                    <a:pt x="441" y="548"/>
                    <a:pt x="346" y="179"/>
                    <a:pt x="1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58"/>
            <p:cNvSpPr/>
            <p:nvPr/>
          </p:nvSpPr>
          <p:spPr>
            <a:xfrm>
              <a:off x="4241300" y="2157750"/>
              <a:ext cx="7450" cy="15200"/>
            </a:xfrm>
            <a:custGeom>
              <a:avLst/>
              <a:gdLst/>
              <a:ahLst/>
              <a:cxnLst/>
              <a:rect l="l" t="t" r="r" b="b"/>
              <a:pathLst>
                <a:path w="298" h="608" extrusionOk="0">
                  <a:moveTo>
                    <a:pt x="50" y="1"/>
                  </a:moveTo>
                  <a:cubicBezTo>
                    <a:pt x="25" y="1"/>
                    <a:pt x="0" y="19"/>
                    <a:pt x="0" y="52"/>
                  </a:cubicBezTo>
                  <a:cubicBezTo>
                    <a:pt x="0" y="159"/>
                    <a:pt x="0" y="254"/>
                    <a:pt x="12" y="361"/>
                  </a:cubicBezTo>
                  <a:cubicBezTo>
                    <a:pt x="24" y="433"/>
                    <a:pt x="48" y="575"/>
                    <a:pt x="131" y="599"/>
                  </a:cubicBezTo>
                  <a:cubicBezTo>
                    <a:pt x="146" y="604"/>
                    <a:pt x="161" y="607"/>
                    <a:pt x="174" y="607"/>
                  </a:cubicBezTo>
                  <a:cubicBezTo>
                    <a:pt x="192" y="607"/>
                    <a:pt x="208" y="601"/>
                    <a:pt x="214" y="587"/>
                  </a:cubicBezTo>
                  <a:cubicBezTo>
                    <a:pt x="298" y="528"/>
                    <a:pt x="262" y="409"/>
                    <a:pt x="238" y="337"/>
                  </a:cubicBezTo>
                  <a:cubicBezTo>
                    <a:pt x="203" y="230"/>
                    <a:pt x="143" y="135"/>
                    <a:pt x="95" y="40"/>
                  </a:cubicBezTo>
                  <a:cubicBezTo>
                    <a:pt x="90" y="13"/>
                    <a:pt x="70"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58"/>
            <p:cNvSpPr/>
            <p:nvPr/>
          </p:nvSpPr>
          <p:spPr>
            <a:xfrm>
              <a:off x="4248125" y="2172025"/>
              <a:ext cx="7175" cy="14500"/>
            </a:xfrm>
            <a:custGeom>
              <a:avLst/>
              <a:gdLst/>
              <a:ahLst/>
              <a:cxnLst/>
              <a:rect l="l" t="t" r="r" b="b"/>
              <a:pathLst>
                <a:path w="287" h="580" extrusionOk="0">
                  <a:moveTo>
                    <a:pt x="64" y="1"/>
                  </a:moveTo>
                  <a:cubicBezTo>
                    <a:pt x="31" y="1"/>
                    <a:pt x="1" y="36"/>
                    <a:pt x="25" y="76"/>
                  </a:cubicBezTo>
                  <a:cubicBezTo>
                    <a:pt x="96" y="243"/>
                    <a:pt x="108" y="421"/>
                    <a:pt x="227" y="564"/>
                  </a:cubicBezTo>
                  <a:cubicBezTo>
                    <a:pt x="234" y="575"/>
                    <a:pt x="243" y="579"/>
                    <a:pt x="251" y="579"/>
                  </a:cubicBezTo>
                  <a:cubicBezTo>
                    <a:pt x="269" y="579"/>
                    <a:pt x="287" y="557"/>
                    <a:pt x="287" y="540"/>
                  </a:cubicBezTo>
                  <a:cubicBezTo>
                    <a:pt x="287" y="362"/>
                    <a:pt x="203" y="183"/>
                    <a:pt x="108" y="28"/>
                  </a:cubicBezTo>
                  <a:cubicBezTo>
                    <a:pt x="97" y="9"/>
                    <a:pt x="80" y="1"/>
                    <a:pt x="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58"/>
            <p:cNvSpPr/>
            <p:nvPr/>
          </p:nvSpPr>
          <p:spPr>
            <a:xfrm>
              <a:off x="4253875" y="2185675"/>
              <a:ext cx="8575" cy="11025"/>
            </a:xfrm>
            <a:custGeom>
              <a:avLst/>
              <a:gdLst/>
              <a:ahLst/>
              <a:cxnLst/>
              <a:rect l="l" t="t" r="r" b="b"/>
              <a:pathLst>
                <a:path w="343" h="441" extrusionOk="0">
                  <a:moveTo>
                    <a:pt x="111" y="1"/>
                  </a:moveTo>
                  <a:cubicBezTo>
                    <a:pt x="55" y="1"/>
                    <a:pt x="0" y="45"/>
                    <a:pt x="45" y="89"/>
                  </a:cubicBezTo>
                  <a:cubicBezTo>
                    <a:pt x="92" y="149"/>
                    <a:pt x="116" y="197"/>
                    <a:pt x="152" y="256"/>
                  </a:cubicBezTo>
                  <a:cubicBezTo>
                    <a:pt x="164" y="316"/>
                    <a:pt x="176" y="375"/>
                    <a:pt x="212" y="423"/>
                  </a:cubicBezTo>
                  <a:cubicBezTo>
                    <a:pt x="217" y="435"/>
                    <a:pt x="232" y="441"/>
                    <a:pt x="247" y="441"/>
                  </a:cubicBezTo>
                  <a:cubicBezTo>
                    <a:pt x="262" y="441"/>
                    <a:pt x="277" y="435"/>
                    <a:pt x="283" y="423"/>
                  </a:cubicBezTo>
                  <a:cubicBezTo>
                    <a:pt x="343" y="292"/>
                    <a:pt x="235" y="125"/>
                    <a:pt x="164" y="18"/>
                  </a:cubicBezTo>
                  <a:cubicBezTo>
                    <a:pt x="149" y="6"/>
                    <a:pt x="130" y="1"/>
                    <a:pt x="11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58"/>
            <p:cNvSpPr/>
            <p:nvPr/>
          </p:nvSpPr>
          <p:spPr>
            <a:xfrm>
              <a:off x="4300000" y="2152825"/>
              <a:ext cx="5600" cy="13600"/>
            </a:xfrm>
            <a:custGeom>
              <a:avLst/>
              <a:gdLst/>
              <a:ahLst/>
              <a:cxnLst/>
              <a:rect l="l" t="t" r="r" b="b"/>
              <a:pathLst>
                <a:path w="224" h="544" extrusionOk="0">
                  <a:moveTo>
                    <a:pt x="116" y="1"/>
                  </a:moveTo>
                  <a:cubicBezTo>
                    <a:pt x="59" y="1"/>
                    <a:pt x="0" y="47"/>
                    <a:pt x="22" y="118"/>
                  </a:cubicBezTo>
                  <a:cubicBezTo>
                    <a:pt x="33" y="189"/>
                    <a:pt x="33" y="272"/>
                    <a:pt x="33" y="356"/>
                  </a:cubicBezTo>
                  <a:cubicBezTo>
                    <a:pt x="33" y="427"/>
                    <a:pt x="45" y="475"/>
                    <a:pt x="93" y="534"/>
                  </a:cubicBezTo>
                  <a:cubicBezTo>
                    <a:pt x="99" y="540"/>
                    <a:pt x="114" y="543"/>
                    <a:pt x="129" y="543"/>
                  </a:cubicBezTo>
                  <a:cubicBezTo>
                    <a:pt x="144" y="543"/>
                    <a:pt x="158" y="540"/>
                    <a:pt x="164" y="534"/>
                  </a:cubicBezTo>
                  <a:cubicBezTo>
                    <a:pt x="224" y="475"/>
                    <a:pt x="224" y="415"/>
                    <a:pt x="224" y="320"/>
                  </a:cubicBezTo>
                  <a:cubicBezTo>
                    <a:pt x="224" y="237"/>
                    <a:pt x="212" y="141"/>
                    <a:pt x="200" y="70"/>
                  </a:cubicBezTo>
                  <a:cubicBezTo>
                    <a:pt x="190" y="22"/>
                    <a:pt x="154" y="1"/>
                    <a:pt x="1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58"/>
            <p:cNvSpPr/>
            <p:nvPr/>
          </p:nvSpPr>
          <p:spPr>
            <a:xfrm>
              <a:off x="4298150" y="2103125"/>
              <a:ext cx="5075" cy="16675"/>
            </a:xfrm>
            <a:custGeom>
              <a:avLst/>
              <a:gdLst/>
              <a:ahLst/>
              <a:cxnLst/>
              <a:rect l="l" t="t" r="r" b="b"/>
              <a:pathLst>
                <a:path w="203" h="667" extrusionOk="0">
                  <a:moveTo>
                    <a:pt x="84" y="1"/>
                  </a:moveTo>
                  <a:cubicBezTo>
                    <a:pt x="46" y="1"/>
                    <a:pt x="0" y="30"/>
                    <a:pt x="0" y="82"/>
                  </a:cubicBezTo>
                  <a:cubicBezTo>
                    <a:pt x="12" y="177"/>
                    <a:pt x="36" y="284"/>
                    <a:pt x="48" y="379"/>
                  </a:cubicBezTo>
                  <a:cubicBezTo>
                    <a:pt x="60" y="463"/>
                    <a:pt x="60" y="558"/>
                    <a:pt x="107" y="641"/>
                  </a:cubicBezTo>
                  <a:cubicBezTo>
                    <a:pt x="113" y="658"/>
                    <a:pt x="129" y="667"/>
                    <a:pt x="145" y="667"/>
                  </a:cubicBezTo>
                  <a:cubicBezTo>
                    <a:pt x="164" y="667"/>
                    <a:pt x="184" y="655"/>
                    <a:pt x="191" y="629"/>
                  </a:cubicBezTo>
                  <a:cubicBezTo>
                    <a:pt x="203" y="534"/>
                    <a:pt x="191" y="451"/>
                    <a:pt x="179" y="355"/>
                  </a:cubicBezTo>
                  <a:cubicBezTo>
                    <a:pt x="167" y="260"/>
                    <a:pt x="155" y="141"/>
                    <a:pt x="131" y="34"/>
                  </a:cubicBezTo>
                  <a:cubicBezTo>
                    <a:pt x="127" y="11"/>
                    <a:pt x="107"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58"/>
            <p:cNvSpPr/>
            <p:nvPr/>
          </p:nvSpPr>
          <p:spPr>
            <a:xfrm>
              <a:off x="4301425" y="2122400"/>
              <a:ext cx="9550" cy="10025"/>
            </a:xfrm>
            <a:custGeom>
              <a:avLst/>
              <a:gdLst/>
              <a:ahLst/>
              <a:cxnLst/>
              <a:rect l="l" t="t" r="r" b="b"/>
              <a:pathLst>
                <a:path w="382" h="401" extrusionOk="0">
                  <a:moveTo>
                    <a:pt x="181" y="1"/>
                  </a:moveTo>
                  <a:cubicBezTo>
                    <a:pt x="150" y="1"/>
                    <a:pt x="120" y="9"/>
                    <a:pt x="95" y="25"/>
                  </a:cubicBezTo>
                  <a:cubicBezTo>
                    <a:pt x="24" y="61"/>
                    <a:pt x="0" y="156"/>
                    <a:pt x="48" y="227"/>
                  </a:cubicBezTo>
                  <a:cubicBezTo>
                    <a:pt x="79" y="290"/>
                    <a:pt x="139" y="400"/>
                    <a:pt x="226" y="400"/>
                  </a:cubicBezTo>
                  <a:cubicBezTo>
                    <a:pt x="238" y="400"/>
                    <a:pt x="250" y="398"/>
                    <a:pt x="262" y="394"/>
                  </a:cubicBezTo>
                  <a:cubicBezTo>
                    <a:pt x="298" y="382"/>
                    <a:pt x="322" y="334"/>
                    <a:pt x="334" y="299"/>
                  </a:cubicBezTo>
                  <a:cubicBezTo>
                    <a:pt x="381" y="227"/>
                    <a:pt x="346" y="156"/>
                    <a:pt x="322" y="84"/>
                  </a:cubicBezTo>
                  <a:cubicBezTo>
                    <a:pt x="298" y="30"/>
                    <a:pt x="239" y="1"/>
                    <a:pt x="1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58"/>
            <p:cNvSpPr/>
            <p:nvPr/>
          </p:nvSpPr>
          <p:spPr>
            <a:xfrm>
              <a:off x="4323775" y="2149275"/>
              <a:ext cx="3850" cy="6150"/>
            </a:xfrm>
            <a:custGeom>
              <a:avLst/>
              <a:gdLst/>
              <a:ahLst/>
              <a:cxnLst/>
              <a:rect l="l" t="t" r="r" b="b"/>
              <a:pathLst>
                <a:path w="154" h="246" extrusionOk="0">
                  <a:moveTo>
                    <a:pt x="65" y="0"/>
                  </a:moveTo>
                  <a:cubicBezTo>
                    <a:pt x="34" y="0"/>
                    <a:pt x="1" y="29"/>
                    <a:pt x="23" y="81"/>
                  </a:cubicBezTo>
                  <a:cubicBezTo>
                    <a:pt x="47" y="141"/>
                    <a:pt x="47" y="200"/>
                    <a:pt x="94" y="236"/>
                  </a:cubicBezTo>
                  <a:cubicBezTo>
                    <a:pt x="98" y="243"/>
                    <a:pt x="104" y="246"/>
                    <a:pt x="112" y="246"/>
                  </a:cubicBezTo>
                  <a:cubicBezTo>
                    <a:pt x="130" y="246"/>
                    <a:pt x="154" y="229"/>
                    <a:pt x="154" y="212"/>
                  </a:cubicBezTo>
                  <a:cubicBezTo>
                    <a:pt x="154" y="152"/>
                    <a:pt x="142" y="93"/>
                    <a:pt x="106" y="33"/>
                  </a:cubicBezTo>
                  <a:cubicBezTo>
                    <a:pt x="102" y="11"/>
                    <a:pt x="84" y="0"/>
                    <a:pt x="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58"/>
            <p:cNvSpPr/>
            <p:nvPr/>
          </p:nvSpPr>
          <p:spPr>
            <a:xfrm>
              <a:off x="4329600" y="2146725"/>
              <a:ext cx="6675" cy="9350"/>
            </a:xfrm>
            <a:custGeom>
              <a:avLst/>
              <a:gdLst/>
              <a:ahLst/>
              <a:cxnLst/>
              <a:rect l="l" t="t" r="r" b="b"/>
              <a:pathLst>
                <a:path w="267" h="374" extrusionOk="0">
                  <a:moveTo>
                    <a:pt x="82" y="1"/>
                  </a:moveTo>
                  <a:cubicBezTo>
                    <a:pt x="37" y="1"/>
                    <a:pt x="1" y="54"/>
                    <a:pt x="28" y="100"/>
                  </a:cubicBezTo>
                  <a:cubicBezTo>
                    <a:pt x="52" y="183"/>
                    <a:pt x="64" y="243"/>
                    <a:pt x="88" y="314"/>
                  </a:cubicBezTo>
                  <a:cubicBezTo>
                    <a:pt x="88" y="338"/>
                    <a:pt x="111" y="373"/>
                    <a:pt x="147" y="373"/>
                  </a:cubicBezTo>
                  <a:lnTo>
                    <a:pt x="171" y="373"/>
                  </a:lnTo>
                  <a:cubicBezTo>
                    <a:pt x="183" y="373"/>
                    <a:pt x="207" y="373"/>
                    <a:pt x="219" y="350"/>
                  </a:cubicBezTo>
                  <a:lnTo>
                    <a:pt x="231" y="338"/>
                  </a:lnTo>
                  <a:cubicBezTo>
                    <a:pt x="242" y="326"/>
                    <a:pt x="266" y="278"/>
                    <a:pt x="266" y="254"/>
                  </a:cubicBezTo>
                  <a:cubicBezTo>
                    <a:pt x="231" y="159"/>
                    <a:pt x="183" y="88"/>
                    <a:pt x="123" y="16"/>
                  </a:cubicBezTo>
                  <a:cubicBezTo>
                    <a:pt x="110" y="5"/>
                    <a:pt x="96"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58"/>
            <p:cNvSpPr/>
            <p:nvPr/>
          </p:nvSpPr>
          <p:spPr>
            <a:xfrm>
              <a:off x="4340125" y="2149725"/>
              <a:ext cx="7750" cy="12000"/>
            </a:xfrm>
            <a:custGeom>
              <a:avLst/>
              <a:gdLst/>
              <a:ahLst/>
              <a:cxnLst/>
              <a:rect l="l" t="t" r="r" b="b"/>
              <a:pathLst>
                <a:path w="310" h="480" extrusionOk="0">
                  <a:moveTo>
                    <a:pt x="109" y="0"/>
                  </a:moveTo>
                  <a:cubicBezTo>
                    <a:pt x="54" y="0"/>
                    <a:pt x="0" y="33"/>
                    <a:pt x="0" y="99"/>
                  </a:cubicBezTo>
                  <a:cubicBezTo>
                    <a:pt x="0" y="182"/>
                    <a:pt x="12" y="265"/>
                    <a:pt x="12" y="337"/>
                  </a:cubicBezTo>
                  <a:cubicBezTo>
                    <a:pt x="12" y="396"/>
                    <a:pt x="60" y="480"/>
                    <a:pt x="131" y="480"/>
                  </a:cubicBezTo>
                  <a:cubicBezTo>
                    <a:pt x="310" y="480"/>
                    <a:pt x="226" y="194"/>
                    <a:pt x="226" y="99"/>
                  </a:cubicBezTo>
                  <a:cubicBezTo>
                    <a:pt x="220" y="33"/>
                    <a:pt x="164"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58"/>
            <p:cNvSpPr/>
            <p:nvPr/>
          </p:nvSpPr>
          <p:spPr>
            <a:xfrm>
              <a:off x="4348225" y="2153925"/>
              <a:ext cx="5900" cy="9075"/>
            </a:xfrm>
            <a:custGeom>
              <a:avLst/>
              <a:gdLst/>
              <a:ahLst/>
              <a:cxnLst/>
              <a:rect l="l" t="t" r="r" b="b"/>
              <a:pathLst>
                <a:path w="236" h="363" extrusionOk="0">
                  <a:moveTo>
                    <a:pt x="104" y="1"/>
                  </a:moveTo>
                  <a:cubicBezTo>
                    <a:pt x="57" y="1"/>
                    <a:pt x="1" y="52"/>
                    <a:pt x="33" y="109"/>
                  </a:cubicBezTo>
                  <a:cubicBezTo>
                    <a:pt x="69" y="157"/>
                    <a:pt x="69" y="193"/>
                    <a:pt x="81" y="252"/>
                  </a:cubicBezTo>
                  <a:cubicBezTo>
                    <a:pt x="81" y="276"/>
                    <a:pt x="117" y="312"/>
                    <a:pt x="128" y="336"/>
                  </a:cubicBezTo>
                  <a:cubicBezTo>
                    <a:pt x="134" y="353"/>
                    <a:pt x="146" y="362"/>
                    <a:pt x="158" y="362"/>
                  </a:cubicBezTo>
                  <a:cubicBezTo>
                    <a:pt x="170" y="362"/>
                    <a:pt x="182" y="353"/>
                    <a:pt x="188" y="336"/>
                  </a:cubicBezTo>
                  <a:cubicBezTo>
                    <a:pt x="212" y="288"/>
                    <a:pt x="236" y="264"/>
                    <a:pt x="212" y="205"/>
                  </a:cubicBezTo>
                  <a:cubicBezTo>
                    <a:pt x="200" y="145"/>
                    <a:pt x="188" y="85"/>
                    <a:pt x="152" y="38"/>
                  </a:cubicBezTo>
                  <a:cubicBezTo>
                    <a:pt x="145" y="12"/>
                    <a:pt x="125"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58"/>
            <p:cNvSpPr/>
            <p:nvPr/>
          </p:nvSpPr>
          <p:spPr>
            <a:xfrm>
              <a:off x="4357675" y="2156725"/>
              <a:ext cx="4775" cy="10700"/>
            </a:xfrm>
            <a:custGeom>
              <a:avLst/>
              <a:gdLst/>
              <a:ahLst/>
              <a:cxnLst/>
              <a:rect l="l" t="t" r="r" b="b"/>
              <a:pathLst>
                <a:path w="191" h="428" extrusionOk="0">
                  <a:moveTo>
                    <a:pt x="39" y="0"/>
                  </a:moveTo>
                  <a:cubicBezTo>
                    <a:pt x="18" y="0"/>
                    <a:pt x="1" y="15"/>
                    <a:pt x="1" y="45"/>
                  </a:cubicBezTo>
                  <a:cubicBezTo>
                    <a:pt x="12" y="164"/>
                    <a:pt x="12" y="295"/>
                    <a:pt x="72" y="402"/>
                  </a:cubicBezTo>
                  <a:cubicBezTo>
                    <a:pt x="91" y="415"/>
                    <a:pt x="117" y="428"/>
                    <a:pt x="139" y="428"/>
                  </a:cubicBezTo>
                  <a:cubicBezTo>
                    <a:pt x="158" y="428"/>
                    <a:pt x="174" y="418"/>
                    <a:pt x="179" y="390"/>
                  </a:cubicBezTo>
                  <a:cubicBezTo>
                    <a:pt x="191" y="331"/>
                    <a:pt x="179" y="283"/>
                    <a:pt x="167" y="224"/>
                  </a:cubicBezTo>
                  <a:cubicBezTo>
                    <a:pt x="131" y="164"/>
                    <a:pt x="120" y="104"/>
                    <a:pt x="96" y="45"/>
                  </a:cubicBezTo>
                  <a:cubicBezTo>
                    <a:pt x="84" y="15"/>
                    <a:pt x="60" y="0"/>
                    <a:pt x="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58"/>
            <p:cNvSpPr/>
            <p:nvPr/>
          </p:nvSpPr>
          <p:spPr>
            <a:xfrm>
              <a:off x="4365650" y="2159225"/>
              <a:ext cx="6625" cy="12250"/>
            </a:xfrm>
            <a:custGeom>
              <a:avLst/>
              <a:gdLst/>
              <a:ahLst/>
              <a:cxnLst/>
              <a:rect l="l" t="t" r="r" b="b"/>
              <a:pathLst>
                <a:path w="265" h="490" extrusionOk="0">
                  <a:moveTo>
                    <a:pt x="94" y="0"/>
                  </a:moveTo>
                  <a:cubicBezTo>
                    <a:pt x="49" y="0"/>
                    <a:pt x="0" y="41"/>
                    <a:pt x="15" y="100"/>
                  </a:cubicBezTo>
                  <a:cubicBezTo>
                    <a:pt x="27" y="195"/>
                    <a:pt x="27" y="338"/>
                    <a:pt x="74" y="421"/>
                  </a:cubicBezTo>
                  <a:cubicBezTo>
                    <a:pt x="86" y="466"/>
                    <a:pt x="129" y="490"/>
                    <a:pt x="171" y="490"/>
                  </a:cubicBezTo>
                  <a:cubicBezTo>
                    <a:pt x="218" y="490"/>
                    <a:pt x="265" y="460"/>
                    <a:pt x="265" y="397"/>
                  </a:cubicBezTo>
                  <a:cubicBezTo>
                    <a:pt x="253" y="278"/>
                    <a:pt x="205" y="147"/>
                    <a:pt x="158" y="52"/>
                  </a:cubicBezTo>
                  <a:cubicBezTo>
                    <a:pt x="149" y="16"/>
                    <a:pt x="122"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58"/>
            <p:cNvSpPr/>
            <p:nvPr/>
          </p:nvSpPr>
          <p:spPr>
            <a:xfrm>
              <a:off x="4373550" y="2164425"/>
              <a:ext cx="6475" cy="10100"/>
            </a:xfrm>
            <a:custGeom>
              <a:avLst/>
              <a:gdLst/>
              <a:ahLst/>
              <a:cxnLst/>
              <a:rect l="l" t="t" r="r" b="b"/>
              <a:pathLst>
                <a:path w="259" h="404" extrusionOk="0">
                  <a:moveTo>
                    <a:pt x="38" y="1"/>
                  </a:moveTo>
                  <a:cubicBezTo>
                    <a:pt x="15" y="1"/>
                    <a:pt x="0" y="18"/>
                    <a:pt x="8" y="35"/>
                  </a:cubicBezTo>
                  <a:lnTo>
                    <a:pt x="8" y="142"/>
                  </a:lnTo>
                  <a:cubicBezTo>
                    <a:pt x="8" y="189"/>
                    <a:pt x="20" y="225"/>
                    <a:pt x="32" y="273"/>
                  </a:cubicBezTo>
                  <a:cubicBezTo>
                    <a:pt x="52" y="322"/>
                    <a:pt x="96" y="404"/>
                    <a:pt x="151" y="404"/>
                  </a:cubicBezTo>
                  <a:cubicBezTo>
                    <a:pt x="163" y="404"/>
                    <a:pt x="175" y="400"/>
                    <a:pt x="187" y="392"/>
                  </a:cubicBezTo>
                  <a:cubicBezTo>
                    <a:pt x="258" y="344"/>
                    <a:pt x="235" y="237"/>
                    <a:pt x="211" y="189"/>
                  </a:cubicBezTo>
                  <a:cubicBezTo>
                    <a:pt x="187" y="94"/>
                    <a:pt x="139" y="46"/>
                    <a:pt x="68" y="11"/>
                  </a:cubicBezTo>
                  <a:cubicBezTo>
                    <a:pt x="58" y="4"/>
                    <a:pt x="47"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58"/>
            <p:cNvSpPr/>
            <p:nvPr/>
          </p:nvSpPr>
          <p:spPr>
            <a:xfrm>
              <a:off x="4381200" y="2169250"/>
              <a:ext cx="4475" cy="9475"/>
            </a:xfrm>
            <a:custGeom>
              <a:avLst/>
              <a:gdLst/>
              <a:ahLst/>
              <a:cxnLst/>
              <a:rect l="l" t="t" r="r" b="b"/>
              <a:pathLst>
                <a:path w="179" h="379" extrusionOk="0">
                  <a:moveTo>
                    <a:pt x="32" y="0"/>
                  </a:moveTo>
                  <a:cubicBezTo>
                    <a:pt x="16" y="0"/>
                    <a:pt x="0" y="6"/>
                    <a:pt x="0" y="20"/>
                  </a:cubicBezTo>
                  <a:cubicBezTo>
                    <a:pt x="0" y="115"/>
                    <a:pt x="12" y="187"/>
                    <a:pt x="12" y="270"/>
                  </a:cubicBezTo>
                  <a:cubicBezTo>
                    <a:pt x="12" y="314"/>
                    <a:pt x="53" y="379"/>
                    <a:pt x="106" y="379"/>
                  </a:cubicBezTo>
                  <a:cubicBezTo>
                    <a:pt x="110" y="379"/>
                    <a:pt x="115" y="378"/>
                    <a:pt x="119" y="377"/>
                  </a:cubicBezTo>
                  <a:cubicBezTo>
                    <a:pt x="179" y="365"/>
                    <a:pt x="179" y="294"/>
                    <a:pt x="155" y="246"/>
                  </a:cubicBezTo>
                  <a:cubicBezTo>
                    <a:pt x="131" y="175"/>
                    <a:pt x="83" y="80"/>
                    <a:pt x="60" y="8"/>
                  </a:cubicBezTo>
                  <a:cubicBezTo>
                    <a:pt x="55" y="3"/>
                    <a:pt x="44"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58"/>
            <p:cNvSpPr/>
            <p:nvPr/>
          </p:nvSpPr>
          <p:spPr>
            <a:xfrm>
              <a:off x="4341400" y="2122625"/>
              <a:ext cx="7075" cy="9675"/>
            </a:xfrm>
            <a:custGeom>
              <a:avLst/>
              <a:gdLst/>
              <a:ahLst/>
              <a:cxnLst/>
              <a:rect l="l" t="t" r="r" b="b"/>
              <a:pathLst>
                <a:path w="283" h="387" extrusionOk="0">
                  <a:moveTo>
                    <a:pt x="128" y="0"/>
                  </a:moveTo>
                  <a:cubicBezTo>
                    <a:pt x="64" y="0"/>
                    <a:pt x="1" y="48"/>
                    <a:pt x="32" y="111"/>
                  </a:cubicBezTo>
                  <a:cubicBezTo>
                    <a:pt x="56" y="171"/>
                    <a:pt x="56" y="230"/>
                    <a:pt x="68" y="314"/>
                  </a:cubicBezTo>
                  <a:cubicBezTo>
                    <a:pt x="83" y="364"/>
                    <a:pt x="125" y="387"/>
                    <a:pt x="167" y="387"/>
                  </a:cubicBezTo>
                  <a:cubicBezTo>
                    <a:pt x="224" y="387"/>
                    <a:pt x="282" y="346"/>
                    <a:pt x="282" y="278"/>
                  </a:cubicBezTo>
                  <a:cubicBezTo>
                    <a:pt x="282" y="194"/>
                    <a:pt x="247" y="111"/>
                    <a:pt x="211" y="40"/>
                  </a:cubicBezTo>
                  <a:cubicBezTo>
                    <a:pt x="191" y="12"/>
                    <a:pt x="159"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58"/>
            <p:cNvSpPr/>
            <p:nvPr/>
          </p:nvSpPr>
          <p:spPr>
            <a:xfrm>
              <a:off x="4349650" y="2119200"/>
              <a:ext cx="7450" cy="8150"/>
            </a:xfrm>
            <a:custGeom>
              <a:avLst/>
              <a:gdLst/>
              <a:ahLst/>
              <a:cxnLst/>
              <a:rect l="l" t="t" r="r" b="b"/>
              <a:pathLst>
                <a:path w="298" h="326" extrusionOk="0">
                  <a:moveTo>
                    <a:pt x="124" y="1"/>
                  </a:moveTo>
                  <a:cubicBezTo>
                    <a:pt x="110" y="1"/>
                    <a:pt x="96" y="4"/>
                    <a:pt x="83" y="10"/>
                  </a:cubicBezTo>
                  <a:cubicBezTo>
                    <a:pt x="24" y="46"/>
                    <a:pt x="0" y="129"/>
                    <a:pt x="36" y="177"/>
                  </a:cubicBezTo>
                  <a:cubicBezTo>
                    <a:pt x="48" y="189"/>
                    <a:pt x="48" y="224"/>
                    <a:pt x="71" y="248"/>
                  </a:cubicBezTo>
                  <a:cubicBezTo>
                    <a:pt x="83" y="284"/>
                    <a:pt x="95" y="296"/>
                    <a:pt x="131" y="308"/>
                  </a:cubicBezTo>
                  <a:cubicBezTo>
                    <a:pt x="137" y="320"/>
                    <a:pt x="149" y="326"/>
                    <a:pt x="161" y="326"/>
                  </a:cubicBezTo>
                  <a:cubicBezTo>
                    <a:pt x="173" y="326"/>
                    <a:pt x="185" y="320"/>
                    <a:pt x="191" y="308"/>
                  </a:cubicBezTo>
                  <a:cubicBezTo>
                    <a:pt x="274" y="248"/>
                    <a:pt x="298" y="141"/>
                    <a:pt x="238" y="58"/>
                  </a:cubicBezTo>
                  <a:cubicBezTo>
                    <a:pt x="203" y="23"/>
                    <a:pt x="162"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58"/>
            <p:cNvSpPr/>
            <p:nvPr/>
          </p:nvSpPr>
          <p:spPr>
            <a:xfrm>
              <a:off x="4309750" y="2132425"/>
              <a:ext cx="9250" cy="13900"/>
            </a:xfrm>
            <a:custGeom>
              <a:avLst/>
              <a:gdLst/>
              <a:ahLst/>
              <a:cxnLst/>
              <a:rect l="l" t="t" r="r" b="b"/>
              <a:pathLst>
                <a:path w="370" h="556" extrusionOk="0">
                  <a:moveTo>
                    <a:pt x="222" y="0"/>
                  </a:moveTo>
                  <a:cubicBezTo>
                    <a:pt x="162" y="0"/>
                    <a:pt x="108" y="42"/>
                    <a:pt x="108" y="124"/>
                  </a:cubicBezTo>
                  <a:cubicBezTo>
                    <a:pt x="108" y="255"/>
                    <a:pt x="1" y="362"/>
                    <a:pt x="24" y="493"/>
                  </a:cubicBezTo>
                  <a:cubicBezTo>
                    <a:pt x="24" y="529"/>
                    <a:pt x="60" y="541"/>
                    <a:pt x="84" y="553"/>
                  </a:cubicBezTo>
                  <a:cubicBezTo>
                    <a:pt x="97" y="555"/>
                    <a:pt x="110" y="556"/>
                    <a:pt x="122" y="556"/>
                  </a:cubicBezTo>
                  <a:cubicBezTo>
                    <a:pt x="317" y="556"/>
                    <a:pt x="370" y="293"/>
                    <a:pt x="370" y="136"/>
                  </a:cubicBezTo>
                  <a:cubicBezTo>
                    <a:pt x="352" y="45"/>
                    <a:pt x="284" y="0"/>
                    <a:pt x="2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58"/>
            <p:cNvSpPr/>
            <p:nvPr/>
          </p:nvSpPr>
          <p:spPr>
            <a:xfrm>
              <a:off x="4305675" y="2132100"/>
              <a:ext cx="7075" cy="7625"/>
            </a:xfrm>
            <a:custGeom>
              <a:avLst/>
              <a:gdLst/>
              <a:ahLst/>
              <a:cxnLst/>
              <a:rect l="l" t="t" r="r" b="b"/>
              <a:pathLst>
                <a:path w="283" h="305" extrusionOk="0">
                  <a:moveTo>
                    <a:pt x="173" y="0"/>
                  </a:moveTo>
                  <a:cubicBezTo>
                    <a:pt x="155" y="0"/>
                    <a:pt x="140" y="6"/>
                    <a:pt x="128" y="18"/>
                  </a:cubicBezTo>
                  <a:cubicBezTo>
                    <a:pt x="104" y="54"/>
                    <a:pt x="104" y="66"/>
                    <a:pt x="92" y="113"/>
                  </a:cubicBezTo>
                  <a:cubicBezTo>
                    <a:pt x="92" y="137"/>
                    <a:pt x="92" y="137"/>
                    <a:pt x="56" y="149"/>
                  </a:cubicBezTo>
                  <a:cubicBezTo>
                    <a:pt x="0" y="205"/>
                    <a:pt x="51" y="305"/>
                    <a:pt x="127" y="305"/>
                  </a:cubicBezTo>
                  <a:cubicBezTo>
                    <a:pt x="131" y="305"/>
                    <a:pt x="135" y="304"/>
                    <a:pt x="140" y="304"/>
                  </a:cubicBezTo>
                  <a:cubicBezTo>
                    <a:pt x="199" y="292"/>
                    <a:pt x="247" y="244"/>
                    <a:pt x="259" y="185"/>
                  </a:cubicBezTo>
                  <a:cubicBezTo>
                    <a:pt x="283" y="125"/>
                    <a:pt x="283" y="77"/>
                    <a:pt x="235" y="18"/>
                  </a:cubicBezTo>
                  <a:cubicBezTo>
                    <a:pt x="211" y="6"/>
                    <a:pt x="190"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58"/>
            <p:cNvSpPr/>
            <p:nvPr/>
          </p:nvSpPr>
          <p:spPr>
            <a:xfrm>
              <a:off x="4287875" y="2166175"/>
              <a:ext cx="7625" cy="14675"/>
            </a:xfrm>
            <a:custGeom>
              <a:avLst/>
              <a:gdLst/>
              <a:ahLst/>
              <a:cxnLst/>
              <a:rect l="l" t="t" r="r" b="b"/>
              <a:pathLst>
                <a:path w="305" h="587" extrusionOk="0">
                  <a:moveTo>
                    <a:pt x="97" y="0"/>
                  </a:moveTo>
                  <a:cubicBezTo>
                    <a:pt x="46" y="0"/>
                    <a:pt x="0" y="33"/>
                    <a:pt x="6" y="96"/>
                  </a:cubicBezTo>
                  <a:cubicBezTo>
                    <a:pt x="18" y="191"/>
                    <a:pt x="18" y="262"/>
                    <a:pt x="18" y="357"/>
                  </a:cubicBezTo>
                  <a:cubicBezTo>
                    <a:pt x="18" y="429"/>
                    <a:pt x="42" y="500"/>
                    <a:pt x="90" y="560"/>
                  </a:cubicBezTo>
                  <a:cubicBezTo>
                    <a:pt x="102" y="578"/>
                    <a:pt x="120" y="587"/>
                    <a:pt x="137" y="587"/>
                  </a:cubicBezTo>
                  <a:cubicBezTo>
                    <a:pt x="155" y="587"/>
                    <a:pt x="173" y="578"/>
                    <a:pt x="185" y="560"/>
                  </a:cubicBezTo>
                  <a:cubicBezTo>
                    <a:pt x="304" y="441"/>
                    <a:pt x="245" y="238"/>
                    <a:pt x="209" y="84"/>
                  </a:cubicBezTo>
                  <a:cubicBezTo>
                    <a:pt x="192" y="27"/>
                    <a:pt x="143" y="0"/>
                    <a:pt x="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58"/>
            <p:cNvSpPr/>
            <p:nvPr/>
          </p:nvSpPr>
          <p:spPr>
            <a:xfrm>
              <a:off x="4296350" y="2158000"/>
              <a:ext cx="6875" cy="17300"/>
            </a:xfrm>
            <a:custGeom>
              <a:avLst/>
              <a:gdLst/>
              <a:ahLst/>
              <a:cxnLst/>
              <a:rect l="l" t="t" r="r" b="b"/>
              <a:pathLst>
                <a:path w="275" h="692" extrusionOk="0">
                  <a:moveTo>
                    <a:pt x="145" y="0"/>
                  </a:moveTo>
                  <a:cubicBezTo>
                    <a:pt x="79" y="0"/>
                    <a:pt x="6" y="46"/>
                    <a:pt x="13" y="125"/>
                  </a:cubicBezTo>
                  <a:cubicBezTo>
                    <a:pt x="25" y="232"/>
                    <a:pt x="25" y="327"/>
                    <a:pt x="13" y="423"/>
                  </a:cubicBezTo>
                  <a:cubicBezTo>
                    <a:pt x="1" y="518"/>
                    <a:pt x="1" y="589"/>
                    <a:pt x="60" y="661"/>
                  </a:cubicBezTo>
                  <a:cubicBezTo>
                    <a:pt x="68" y="683"/>
                    <a:pt x="95" y="692"/>
                    <a:pt x="116" y="692"/>
                  </a:cubicBezTo>
                  <a:cubicBezTo>
                    <a:pt x="129" y="692"/>
                    <a:pt x="139" y="689"/>
                    <a:pt x="144" y="684"/>
                  </a:cubicBezTo>
                  <a:cubicBezTo>
                    <a:pt x="239" y="625"/>
                    <a:pt x="251" y="530"/>
                    <a:pt x="263" y="423"/>
                  </a:cubicBezTo>
                  <a:cubicBezTo>
                    <a:pt x="275" y="303"/>
                    <a:pt x="275" y="208"/>
                    <a:pt x="251" y="101"/>
                  </a:cubicBezTo>
                  <a:cubicBezTo>
                    <a:pt x="251" y="31"/>
                    <a:pt x="200" y="0"/>
                    <a:pt x="1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58"/>
            <p:cNvSpPr/>
            <p:nvPr/>
          </p:nvSpPr>
          <p:spPr>
            <a:xfrm>
              <a:off x="4250225" y="2280050"/>
              <a:ext cx="15800" cy="5650"/>
            </a:xfrm>
            <a:custGeom>
              <a:avLst/>
              <a:gdLst/>
              <a:ahLst/>
              <a:cxnLst/>
              <a:rect l="l" t="t" r="r" b="b"/>
              <a:pathLst>
                <a:path w="632" h="226" extrusionOk="0">
                  <a:moveTo>
                    <a:pt x="436" y="0"/>
                  </a:moveTo>
                  <a:cubicBezTo>
                    <a:pt x="372" y="0"/>
                    <a:pt x="314" y="5"/>
                    <a:pt x="250" y="5"/>
                  </a:cubicBezTo>
                  <a:cubicBezTo>
                    <a:pt x="167" y="5"/>
                    <a:pt x="108" y="5"/>
                    <a:pt x="24" y="89"/>
                  </a:cubicBezTo>
                  <a:cubicBezTo>
                    <a:pt x="0" y="113"/>
                    <a:pt x="0" y="160"/>
                    <a:pt x="24" y="172"/>
                  </a:cubicBezTo>
                  <a:cubicBezTo>
                    <a:pt x="82" y="213"/>
                    <a:pt x="134" y="226"/>
                    <a:pt x="188" y="226"/>
                  </a:cubicBezTo>
                  <a:cubicBezTo>
                    <a:pt x="212" y="226"/>
                    <a:pt x="237" y="223"/>
                    <a:pt x="262" y="220"/>
                  </a:cubicBezTo>
                  <a:cubicBezTo>
                    <a:pt x="369" y="208"/>
                    <a:pt x="453" y="172"/>
                    <a:pt x="560" y="124"/>
                  </a:cubicBezTo>
                  <a:cubicBezTo>
                    <a:pt x="631" y="113"/>
                    <a:pt x="596" y="5"/>
                    <a:pt x="536" y="5"/>
                  </a:cubicBezTo>
                  <a:cubicBezTo>
                    <a:pt x="500" y="1"/>
                    <a:pt x="467" y="0"/>
                    <a:pt x="4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58"/>
            <p:cNvSpPr/>
            <p:nvPr/>
          </p:nvSpPr>
          <p:spPr>
            <a:xfrm>
              <a:off x="4251050" y="2263325"/>
              <a:ext cx="14350" cy="9275"/>
            </a:xfrm>
            <a:custGeom>
              <a:avLst/>
              <a:gdLst/>
              <a:ahLst/>
              <a:cxnLst/>
              <a:rect l="l" t="t" r="r" b="b"/>
              <a:pathLst>
                <a:path w="574" h="371" extrusionOk="0">
                  <a:moveTo>
                    <a:pt x="479" y="1"/>
                  </a:moveTo>
                  <a:cubicBezTo>
                    <a:pt x="464" y="1"/>
                    <a:pt x="447" y="6"/>
                    <a:pt x="432" y="20"/>
                  </a:cubicBezTo>
                  <a:cubicBezTo>
                    <a:pt x="325" y="103"/>
                    <a:pt x="194" y="151"/>
                    <a:pt x="86" y="198"/>
                  </a:cubicBezTo>
                  <a:cubicBezTo>
                    <a:pt x="1" y="241"/>
                    <a:pt x="40" y="370"/>
                    <a:pt x="127" y="370"/>
                  </a:cubicBezTo>
                  <a:cubicBezTo>
                    <a:pt x="137" y="370"/>
                    <a:pt x="147" y="368"/>
                    <a:pt x="158" y="365"/>
                  </a:cubicBezTo>
                  <a:cubicBezTo>
                    <a:pt x="229" y="341"/>
                    <a:pt x="313" y="317"/>
                    <a:pt x="372" y="281"/>
                  </a:cubicBezTo>
                  <a:cubicBezTo>
                    <a:pt x="432" y="234"/>
                    <a:pt x="491" y="186"/>
                    <a:pt x="527" y="127"/>
                  </a:cubicBezTo>
                  <a:cubicBezTo>
                    <a:pt x="573" y="71"/>
                    <a:pt x="533" y="1"/>
                    <a:pt x="4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58"/>
            <p:cNvSpPr/>
            <p:nvPr/>
          </p:nvSpPr>
          <p:spPr>
            <a:xfrm>
              <a:off x="4252300" y="2252675"/>
              <a:ext cx="14700" cy="9925"/>
            </a:xfrm>
            <a:custGeom>
              <a:avLst/>
              <a:gdLst/>
              <a:ahLst/>
              <a:cxnLst/>
              <a:rect l="l" t="t" r="r" b="b"/>
              <a:pathLst>
                <a:path w="588" h="397" extrusionOk="0">
                  <a:moveTo>
                    <a:pt x="447" y="0"/>
                  </a:moveTo>
                  <a:cubicBezTo>
                    <a:pt x="427" y="0"/>
                    <a:pt x="408" y="9"/>
                    <a:pt x="394" y="29"/>
                  </a:cubicBezTo>
                  <a:cubicBezTo>
                    <a:pt x="334" y="88"/>
                    <a:pt x="275" y="148"/>
                    <a:pt x="203" y="184"/>
                  </a:cubicBezTo>
                  <a:cubicBezTo>
                    <a:pt x="144" y="196"/>
                    <a:pt x="1" y="255"/>
                    <a:pt x="84" y="350"/>
                  </a:cubicBezTo>
                  <a:cubicBezTo>
                    <a:pt x="113" y="384"/>
                    <a:pt x="151" y="397"/>
                    <a:pt x="189" y="397"/>
                  </a:cubicBezTo>
                  <a:cubicBezTo>
                    <a:pt x="245" y="397"/>
                    <a:pt x="304" y="371"/>
                    <a:pt x="346" y="350"/>
                  </a:cubicBezTo>
                  <a:cubicBezTo>
                    <a:pt x="441" y="303"/>
                    <a:pt x="501" y="231"/>
                    <a:pt x="560" y="148"/>
                  </a:cubicBezTo>
                  <a:cubicBezTo>
                    <a:pt x="587" y="85"/>
                    <a:pt x="511" y="0"/>
                    <a:pt x="4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58"/>
            <p:cNvSpPr/>
            <p:nvPr/>
          </p:nvSpPr>
          <p:spPr>
            <a:xfrm>
              <a:off x="4253800" y="2243200"/>
              <a:ext cx="12450" cy="7700"/>
            </a:xfrm>
            <a:custGeom>
              <a:avLst/>
              <a:gdLst/>
              <a:ahLst/>
              <a:cxnLst/>
              <a:rect l="l" t="t" r="r" b="b"/>
              <a:pathLst>
                <a:path w="498" h="308" extrusionOk="0">
                  <a:moveTo>
                    <a:pt x="307" y="1"/>
                  </a:moveTo>
                  <a:cubicBezTo>
                    <a:pt x="279" y="1"/>
                    <a:pt x="250" y="12"/>
                    <a:pt x="226" y="39"/>
                  </a:cubicBezTo>
                  <a:cubicBezTo>
                    <a:pt x="191" y="74"/>
                    <a:pt x="167" y="86"/>
                    <a:pt x="143" y="86"/>
                  </a:cubicBezTo>
                  <a:cubicBezTo>
                    <a:pt x="84" y="98"/>
                    <a:pt x="60" y="134"/>
                    <a:pt x="24" y="170"/>
                  </a:cubicBezTo>
                  <a:cubicBezTo>
                    <a:pt x="0" y="194"/>
                    <a:pt x="0" y="217"/>
                    <a:pt x="24" y="229"/>
                  </a:cubicBezTo>
                  <a:cubicBezTo>
                    <a:pt x="57" y="286"/>
                    <a:pt x="106" y="307"/>
                    <a:pt x="160" y="307"/>
                  </a:cubicBezTo>
                  <a:cubicBezTo>
                    <a:pt x="241" y="307"/>
                    <a:pt x="334" y="260"/>
                    <a:pt x="405" y="217"/>
                  </a:cubicBezTo>
                  <a:cubicBezTo>
                    <a:pt x="497" y="134"/>
                    <a:pt x="403" y="1"/>
                    <a:pt x="3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58"/>
            <p:cNvSpPr/>
            <p:nvPr/>
          </p:nvSpPr>
          <p:spPr>
            <a:xfrm>
              <a:off x="4253500" y="2233075"/>
              <a:ext cx="10575" cy="4975"/>
            </a:xfrm>
            <a:custGeom>
              <a:avLst/>
              <a:gdLst/>
              <a:ahLst/>
              <a:cxnLst/>
              <a:rect l="l" t="t" r="r" b="b"/>
              <a:pathLst>
                <a:path w="423" h="199" extrusionOk="0">
                  <a:moveTo>
                    <a:pt x="321" y="1"/>
                  </a:moveTo>
                  <a:cubicBezTo>
                    <a:pt x="314" y="1"/>
                    <a:pt x="306" y="1"/>
                    <a:pt x="298" y="3"/>
                  </a:cubicBezTo>
                  <a:cubicBezTo>
                    <a:pt x="250" y="15"/>
                    <a:pt x="191" y="27"/>
                    <a:pt x="155" y="27"/>
                  </a:cubicBezTo>
                  <a:cubicBezTo>
                    <a:pt x="96" y="39"/>
                    <a:pt x="72" y="39"/>
                    <a:pt x="36" y="87"/>
                  </a:cubicBezTo>
                  <a:cubicBezTo>
                    <a:pt x="0" y="98"/>
                    <a:pt x="0" y="146"/>
                    <a:pt x="36" y="158"/>
                  </a:cubicBezTo>
                  <a:cubicBezTo>
                    <a:pt x="63" y="185"/>
                    <a:pt x="96" y="198"/>
                    <a:pt x="136" y="198"/>
                  </a:cubicBezTo>
                  <a:cubicBezTo>
                    <a:pt x="150" y="198"/>
                    <a:pt x="164" y="197"/>
                    <a:pt x="179" y="194"/>
                  </a:cubicBezTo>
                  <a:cubicBezTo>
                    <a:pt x="238" y="170"/>
                    <a:pt x="298" y="158"/>
                    <a:pt x="346" y="146"/>
                  </a:cubicBezTo>
                  <a:cubicBezTo>
                    <a:pt x="423" y="124"/>
                    <a:pt x="408" y="1"/>
                    <a:pt x="3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58"/>
            <p:cNvSpPr/>
            <p:nvPr/>
          </p:nvSpPr>
          <p:spPr>
            <a:xfrm>
              <a:off x="4252900" y="2222825"/>
              <a:ext cx="11000" cy="5275"/>
            </a:xfrm>
            <a:custGeom>
              <a:avLst/>
              <a:gdLst/>
              <a:ahLst/>
              <a:cxnLst/>
              <a:rect l="l" t="t" r="r" b="b"/>
              <a:pathLst>
                <a:path w="440" h="211" extrusionOk="0">
                  <a:moveTo>
                    <a:pt x="336" y="0"/>
                  </a:moveTo>
                  <a:cubicBezTo>
                    <a:pt x="325" y="0"/>
                    <a:pt x="312" y="3"/>
                    <a:pt x="298" y="8"/>
                  </a:cubicBezTo>
                  <a:cubicBezTo>
                    <a:pt x="227" y="20"/>
                    <a:pt x="179" y="20"/>
                    <a:pt x="131" y="32"/>
                  </a:cubicBezTo>
                  <a:cubicBezTo>
                    <a:pt x="72" y="56"/>
                    <a:pt x="36" y="80"/>
                    <a:pt x="12" y="127"/>
                  </a:cubicBezTo>
                  <a:cubicBezTo>
                    <a:pt x="1" y="139"/>
                    <a:pt x="12" y="175"/>
                    <a:pt x="24" y="187"/>
                  </a:cubicBezTo>
                  <a:cubicBezTo>
                    <a:pt x="84" y="211"/>
                    <a:pt x="120" y="211"/>
                    <a:pt x="179" y="211"/>
                  </a:cubicBezTo>
                  <a:cubicBezTo>
                    <a:pt x="239" y="199"/>
                    <a:pt x="298" y="199"/>
                    <a:pt x="334" y="187"/>
                  </a:cubicBezTo>
                  <a:cubicBezTo>
                    <a:pt x="439" y="145"/>
                    <a:pt x="423" y="0"/>
                    <a:pt x="3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58"/>
            <p:cNvSpPr/>
            <p:nvPr/>
          </p:nvSpPr>
          <p:spPr>
            <a:xfrm>
              <a:off x="4250825" y="2214325"/>
              <a:ext cx="10225" cy="5225"/>
            </a:xfrm>
            <a:custGeom>
              <a:avLst/>
              <a:gdLst/>
              <a:ahLst/>
              <a:cxnLst/>
              <a:rect l="l" t="t" r="r" b="b"/>
              <a:pathLst>
                <a:path w="409" h="209" extrusionOk="0">
                  <a:moveTo>
                    <a:pt x="297" y="0"/>
                  </a:moveTo>
                  <a:cubicBezTo>
                    <a:pt x="290" y="0"/>
                    <a:pt x="282" y="1"/>
                    <a:pt x="274" y="3"/>
                  </a:cubicBezTo>
                  <a:cubicBezTo>
                    <a:pt x="226" y="15"/>
                    <a:pt x="167" y="15"/>
                    <a:pt x="119" y="39"/>
                  </a:cubicBezTo>
                  <a:cubicBezTo>
                    <a:pt x="84" y="39"/>
                    <a:pt x="48" y="39"/>
                    <a:pt x="12" y="75"/>
                  </a:cubicBezTo>
                  <a:cubicBezTo>
                    <a:pt x="0" y="110"/>
                    <a:pt x="0" y="134"/>
                    <a:pt x="12" y="170"/>
                  </a:cubicBezTo>
                  <a:cubicBezTo>
                    <a:pt x="41" y="199"/>
                    <a:pt x="84" y="208"/>
                    <a:pt x="130" y="208"/>
                  </a:cubicBezTo>
                  <a:cubicBezTo>
                    <a:pt x="196" y="208"/>
                    <a:pt x="267" y="189"/>
                    <a:pt x="310" y="182"/>
                  </a:cubicBezTo>
                  <a:cubicBezTo>
                    <a:pt x="409" y="127"/>
                    <a:pt x="386" y="0"/>
                    <a:pt x="29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58"/>
            <p:cNvSpPr/>
            <p:nvPr/>
          </p:nvSpPr>
          <p:spPr>
            <a:xfrm>
              <a:off x="4250825" y="2198675"/>
              <a:ext cx="12700" cy="7400"/>
            </a:xfrm>
            <a:custGeom>
              <a:avLst/>
              <a:gdLst/>
              <a:ahLst/>
              <a:cxnLst/>
              <a:rect l="l" t="t" r="r" b="b"/>
              <a:pathLst>
                <a:path w="508" h="296" extrusionOk="0">
                  <a:moveTo>
                    <a:pt x="357" y="0"/>
                  </a:moveTo>
                  <a:cubicBezTo>
                    <a:pt x="343" y="0"/>
                    <a:pt x="327" y="3"/>
                    <a:pt x="310" y="10"/>
                  </a:cubicBezTo>
                  <a:cubicBezTo>
                    <a:pt x="238" y="34"/>
                    <a:pt x="155" y="46"/>
                    <a:pt x="84" y="81"/>
                  </a:cubicBezTo>
                  <a:cubicBezTo>
                    <a:pt x="36" y="93"/>
                    <a:pt x="0" y="141"/>
                    <a:pt x="0" y="189"/>
                  </a:cubicBezTo>
                  <a:cubicBezTo>
                    <a:pt x="0" y="200"/>
                    <a:pt x="0" y="224"/>
                    <a:pt x="12" y="236"/>
                  </a:cubicBezTo>
                  <a:cubicBezTo>
                    <a:pt x="36" y="272"/>
                    <a:pt x="84" y="296"/>
                    <a:pt x="107" y="296"/>
                  </a:cubicBezTo>
                  <a:cubicBezTo>
                    <a:pt x="191" y="284"/>
                    <a:pt x="286" y="272"/>
                    <a:pt x="369" y="236"/>
                  </a:cubicBezTo>
                  <a:cubicBezTo>
                    <a:pt x="507" y="194"/>
                    <a:pt x="475" y="0"/>
                    <a:pt x="3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58"/>
            <p:cNvSpPr/>
            <p:nvPr/>
          </p:nvSpPr>
          <p:spPr>
            <a:xfrm>
              <a:off x="4250225" y="2193000"/>
              <a:ext cx="8050" cy="3375"/>
            </a:xfrm>
            <a:custGeom>
              <a:avLst/>
              <a:gdLst/>
              <a:ahLst/>
              <a:cxnLst/>
              <a:rect l="l" t="t" r="r" b="b"/>
              <a:pathLst>
                <a:path w="322" h="135" extrusionOk="0">
                  <a:moveTo>
                    <a:pt x="109" y="0"/>
                  </a:moveTo>
                  <a:cubicBezTo>
                    <a:pt x="70" y="0"/>
                    <a:pt x="34" y="8"/>
                    <a:pt x="12" y="35"/>
                  </a:cubicBezTo>
                  <a:cubicBezTo>
                    <a:pt x="0" y="58"/>
                    <a:pt x="0" y="82"/>
                    <a:pt x="12" y="94"/>
                  </a:cubicBezTo>
                  <a:cubicBezTo>
                    <a:pt x="39" y="127"/>
                    <a:pt x="84" y="135"/>
                    <a:pt x="130" y="135"/>
                  </a:cubicBezTo>
                  <a:cubicBezTo>
                    <a:pt x="168" y="135"/>
                    <a:pt x="207" y="130"/>
                    <a:pt x="238" y="130"/>
                  </a:cubicBezTo>
                  <a:cubicBezTo>
                    <a:pt x="242" y="130"/>
                    <a:pt x="246" y="131"/>
                    <a:pt x="249" y="131"/>
                  </a:cubicBezTo>
                  <a:cubicBezTo>
                    <a:pt x="322" y="131"/>
                    <a:pt x="318" y="11"/>
                    <a:pt x="238" y="11"/>
                  </a:cubicBezTo>
                  <a:cubicBezTo>
                    <a:pt x="206" y="11"/>
                    <a:pt x="156" y="0"/>
                    <a:pt x="10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58"/>
            <p:cNvSpPr/>
            <p:nvPr/>
          </p:nvSpPr>
          <p:spPr>
            <a:xfrm>
              <a:off x="4244275" y="2177250"/>
              <a:ext cx="12225" cy="8600"/>
            </a:xfrm>
            <a:custGeom>
              <a:avLst/>
              <a:gdLst/>
              <a:ahLst/>
              <a:cxnLst/>
              <a:rect l="l" t="t" r="r" b="b"/>
              <a:pathLst>
                <a:path w="489" h="344" extrusionOk="0">
                  <a:moveTo>
                    <a:pt x="238" y="1"/>
                  </a:moveTo>
                  <a:cubicBezTo>
                    <a:pt x="191" y="1"/>
                    <a:pt x="143" y="16"/>
                    <a:pt x="107" y="45"/>
                  </a:cubicBezTo>
                  <a:cubicBezTo>
                    <a:pt x="48" y="93"/>
                    <a:pt x="0" y="188"/>
                    <a:pt x="72" y="248"/>
                  </a:cubicBezTo>
                  <a:cubicBezTo>
                    <a:pt x="84" y="272"/>
                    <a:pt x="107" y="284"/>
                    <a:pt x="131" y="295"/>
                  </a:cubicBezTo>
                  <a:cubicBezTo>
                    <a:pt x="139" y="303"/>
                    <a:pt x="175" y="325"/>
                    <a:pt x="185" y="325"/>
                  </a:cubicBezTo>
                  <a:cubicBezTo>
                    <a:pt x="191" y="325"/>
                    <a:pt x="189" y="317"/>
                    <a:pt x="167" y="295"/>
                  </a:cubicBezTo>
                  <a:lnTo>
                    <a:pt x="167" y="295"/>
                  </a:lnTo>
                  <a:cubicBezTo>
                    <a:pt x="203" y="325"/>
                    <a:pt x="250" y="343"/>
                    <a:pt x="296" y="343"/>
                  </a:cubicBezTo>
                  <a:cubicBezTo>
                    <a:pt x="343" y="343"/>
                    <a:pt x="387" y="325"/>
                    <a:pt x="417" y="284"/>
                  </a:cubicBezTo>
                  <a:cubicBezTo>
                    <a:pt x="488" y="212"/>
                    <a:pt x="465" y="105"/>
                    <a:pt x="369" y="45"/>
                  </a:cubicBezTo>
                  <a:cubicBezTo>
                    <a:pt x="334" y="16"/>
                    <a:pt x="286" y="1"/>
                    <a:pt x="2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58"/>
            <p:cNvSpPr/>
            <p:nvPr/>
          </p:nvSpPr>
          <p:spPr>
            <a:xfrm>
              <a:off x="4241825" y="2167500"/>
              <a:ext cx="8175" cy="6375"/>
            </a:xfrm>
            <a:custGeom>
              <a:avLst/>
              <a:gdLst/>
              <a:ahLst/>
              <a:cxnLst/>
              <a:rect l="l" t="t" r="r" b="b"/>
              <a:pathLst>
                <a:path w="327" h="255" extrusionOk="0">
                  <a:moveTo>
                    <a:pt x="182" y="1"/>
                  </a:moveTo>
                  <a:cubicBezTo>
                    <a:pt x="170" y="1"/>
                    <a:pt x="158" y="3"/>
                    <a:pt x="146" y="7"/>
                  </a:cubicBezTo>
                  <a:cubicBezTo>
                    <a:pt x="48" y="18"/>
                    <a:pt x="0" y="157"/>
                    <a:pt x="82" y="191"/>
                  </a:cubicBezTo>
                  <a:lnTo>
                    <a:pt x="82" y="191"/>
                  </a:lnTo>
                  <a:cubicBezTo>
                    <a:pt x="100" y="234"/>
                    <a:pt x="145" y="255"/>
                    <a:pt x="191" y="255"/>
                  </a:cubicBezTo>
                  <a:cubicBezTo>
                    <a:pt x="259" y="255"/>
                    <a:pt x="326" y="209"/>
                    <a:pt x="301" y="126"/>
                  </a:cubicBezTo>
                  <a:cubicBezTo>
                    <a:pt x="291" y="47"/>
                    <a:pt x="24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58"/>
            <p:cNvSpPr/>
            <p:nvPr/>
          </p:nvSpPr>
          <p:spPr>
            <a:xfrm>
              <a:off x="4281175" y="2273300"/>
              <a:ext cx="13575" cy="13050"/>
            </a:xfrm>
            <a:custGeom>
              <a:avLst/>
              <a:gdLst/>
              <a:ahLst/>
              <a:cxnLst/>
              <a:rect l="l" t="t" r="r" b="b"/>
              <a:pathLst>
                <a:path w="543" h="522" extrusionOk="0">
                  <a:moveTo>
                    <a:pt x="427" y="1"/>
                  </a:moveTo>
                  <a:cubicBezTo>
                    <a:pt x="402" y="1"/>
                    <a:pt x="376" y="12"/>
                    <a:pt x="358" y="37"/>
                  </a:cubicBezTo>
                  <a:cubicBezTo>
                    <a:pt x="286" y="121"/>
                    <a:pt x="251" y="192"/>
                    <a:pt x="179" y="263"/>
                  </a:cubicBezTo>
                  <a:lnTo>
                    <a:pt x="84" y="359"/>
                  </a:lnTo>
                  <a:cubicBezTo>
                    <a:pt x="60" y="383"/>
                    <a:pt x="36" y="418"/>
                    <a:pt x="13" y="442"/>
                  </a:cubicBezTo>
                  <a:cubicBezTo>
                    <a:pt x="1" y="454"/>
                    <a:pt x="1" y="478"/>
                    <a:pt x="13" y="490"/>
                  </a:cubicBezTo>
                  <a:cubicBezTo>
                    <a:pt x="52" y="512"/>
                    <a:pt x="89" y="521"/>
                    <a:pt x="124" y="521"/>
                  </a:cubicBezTo>
                  <a:cubicBezTo>
                    <a:pt x="297" y="521"/>
                    <a:pt x="411" y="281"/>
                    <a:pt x="501" y="133"/>
                  </a:cubicBezTo>
                  <a:cubicBezTo>
                    <a:pt x="542" y="58"/>
                    <a:pt x="486" y="1"/>
                    <a:pt x="4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58"/>
            <p:cNvSpPr/>
            <p:nvPr/>
          </p:nvSpPr>
          <p:spPr>
            <a:xfrm>
              <a:off x="4281175" y="2260750"/>
              <a:ext cx="13025" cy="10225"/>
            </a:xfrm>
            <a:custGeom>
              <a:avLst/>
              <a:gdLst/>
              <a:ahLst/>
              <a:cxnLst/>
              <a:rect l="l" t="t" r="r" b="b"/>
              <a:pathLst>
                <a:path w="521" h="409" extrusionOk="0">
                  <a:moveTo>
                    <a:pt x="395" y="0"/>
                  </a:moveTo>
                  <a:cubicBezTo>
                    <a:pt x="363" y="0"/>
                    <a:pt x="330" y="15"/>
                    <a:pt x="310" y="51"/>
                  </a:cubicBezTo>
                  <a:cubicBezTo>
                    <a:pt x="274" y="111"/>
                    <a:pt x="251" y="158"/>
                    <a:pt x="191" y="170"/>
                  </a:cubicBezTo>
                  <a:cubicBezTo>
                    <a:pt x="155" y="182"/>
                    <a:pt x="132" y="182"/>
                    <a:pt x="96" y="206"/>
                  </a:cubicBezTo>
                  <a:cubicBezTo>
                    <a:pt x="72" y="218"/>
                    <a:pt x="60" y="242"/>
                    <a:pt x="24" y="254"/>
                  </a:cubicBezTo>
                  <a:cubicBezTo>
                    <a:pt x="1" y="277"/>
                    <a:pt x="1" y="337"/>
                    <a:pt x="24" y="349"/>
                  </a:cubicBezTo>
                  <a:cubicBezTo>
                    <a:pt x="60" y="384"/>
                    <a:pt x="96" y="408"/>
                    <a:pt x="143" y="408"/>
                  </a:cubicBezTo>
                  <a:cubicBezTo>
                    <a:pt x="191" y="408"/>
                    <a:pt x="251" y="384"/>
                    <a:pt x="298" y="349"/>
                  </a:cubicBezTo>
                  <a:cubicBezTo>
                    <a:pt x="382" y="289"/>
                    <a:pt x="441" y="218"/>
                    <a:pt x="489" y="111"/>
                  </a:cubicBezTo>
                  <a:cubicBezTo>
                    <a:pt x="520" y="56"/>
                    <a:pt x="458" y="0"/>
                    <a:pt x="3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58"/>
            <p:cNvSpPr/>
            <p:nvPr/>
          </p:nvSpPr>
          <p:spPr>
            <a:xfrm>
              <a:off x="4278500" y="2255875"/>
              <a:ext cx="10500" cy="7550"/>
            </a:xfrm>
            <a:custGeom>
              <a:avLst/>
              <a:gdLst/>
              <a:ahLst/>
              <a:cxnLst/>
              <a:rect l="l" t="t" r="r" b="b"/>
              <a:pathLst>
                <a:path w="420" h="302" extrusionOk="0">
                  <a:moveTo>
                    <a:pt x="199" y="0"/>
                  </a:moveTo>
                  <a:cubicBezTo>
                    <a:pt x="130" y="0"/>
                    <a:pt x="72" y="16"/>
                    <a:pt x="24" y="79"/>
                  </a:cubicBezTo>
                  <a:cubicBezTo>
                    <a:pt x="0" y="115"/>
                    <a:pt x="0" y="187"/>
                    <a:pt x="24" y="222"/>
                  </a:cubicBezTo>
                  <a:cubicBezTo>
                    <a:pt x="72" y="286"/>
                    <a:pt x="135" y="302"/>
                    <a:pt x="204" y="302"/>
                  </a:cubicBezTo>
                  <a:cubicBezTo>
                    <a:pt x="239" y="302"/>
                    <a:pt x="274" y="298"/>
                    <a:pt x="310" y="294"/>
                  </a:cubicBezTo>
                  <a:cubicBezTo>
                    <a:pt x="335" y="290"/>
                    <a:pt x="357" y="275"/>
                    <a:pt x="374" y="256"/>
                  </a:cubicBezTo>
                  <a:lnTo>
                    <a:pt x="374" y="256"/>
                  </a:lnTo>
                  <a:cubicBezTo>
                    <a:pt x="392" y="239"/>
                    <a:pt x="406" y="216"/>
                    <a:pt x="417" y="187"/>
                  </a:cubicBezTo>
                  <a:cubicBezTo>
                    <a:pt x="419" y="175"/>
                    <a:pt x="419" y="163"/>
                    <a:pt x="418" y="151"/>
                  </a:cubicBezTo>
                  <a:lnTo>
                    <a:pt x="418" y="151"/>
                  </a:lnTo>
                  <a:cubicBezTo>
                    <a:pt x="419" y="139"/>
                    <a:pt x="419" y="127"/>
                    <a:pt x="417" y="115"/>
                  </a:cubicBezTo>
                  <a:cubicBezTo>
                    <a:pt x="405" y="84"/>
                    <a:pt x="390" y="60"/>
                    <a:pt x="372" y="43"/>
                  </a:cubicBezTo>
                  <a:lnTo>
                    <a:pt x="372" y="43"/>
                  </a:lnTo>
                  <a:cubicBezTo>
                    <a:pt x="354" y="25"/>
                    <a:pt x="334" y="12"/>
                    <a:pt x="310" y="8"/>
                  </a:cubicBezTo>
                  <a:cubicBezTo>
                    <a:pt x="270" y="4"/>
                    <a:pt x="233" y="0"/>
                    <a:pt x="1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58"/>
            <p:cNvSpPr/>
            <p:nvPr/>
          </p:nvSpPr>
          <p:spPr>
            <a:xfrm>
              <a:off x="4277000" y="2245775"/>
              <a:ext cx="11125" cy="5800"/>
            </a:xfrm>
            <a:custGeom>
              <a:avLst/>
              <a:gdLst/>
              <a:ahLst/>
              <a:cxnLst/>
              <a:rect l="l" t="t" r="r" b="b"/>
              <a:pathLst>
                <a:path w="445" h="232" extrusionOk="0">
                  <a:moveTo>
                    <a:pt x="345" y="1"/>
                  </a:moveTo>
                  <a:cubicBezTo>
                    <a:pt x="334" y="1"/>
                    <a:pt x="323" y="3"/>
                    <a:pt x="310" y="7"/>
                  </a:cubicBezTo>
                  <a:cubicBezTo>
                    <a:pt x="263" y="43"/>
                    <a:pt x="203" y="55"/>
                    <a:pt x="144" y="67"/>
                  </a:cubicBezTo>
                  <a:cubicBezTo>
                    <a:pt x="84" y="67"/>
                    <a:pt x="60" y="91"/>
                    <a:pt x="13" y="126"/>
                  </a:cubicBezTo>
                  <a:cubicBezTo>
                    <a:pt x="1" y="150"/>
                    <a:pt x="1" y="174"/>
                    <a:pt x="13" y="186"/>
                  </a:cubicBezTo>
                  <a:cubicBezTo>
                    <a:pt x="48" y="221"/>
                    <a:pt x="79" y="231"/>
                    <a:pt x="113" y="231"/>
                  </a:cubicBezTo>
                  <a:cubicBezTo>
                    <a:pt x="137" y="231"/>
                    <a:pt x="162" y="226"/>
                    <a:pt x="191" y="221"/>
                  </a:cubicBezTo>
                  <a:cubicBezTo>
                    <a:pt x="251" y="198"/>
                    <a:pt x="322" y="174"/>
                    <a:pt x="382" y="126"/>
                  </a:cubicBezTo>
                  <a:cubicBezTo>
                    <a:pt x="444" y="95"/>
                    <a:pt x="416" y="1"/>
                    <a:pt x="34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58"/>
            <p:cNvSpPr/>
            <p:nvPr/>
          </p:nvSpPr>
          <p:spPr>
            <a:xfrm>
              <a:off x="4275525" y="2232275"/>
              <a:ext cx="15650" cy="8900"/>
            </a:xfrm>
            <a:custGeom>
              <a:avLst/>
              <a:gdLst/>
              <a:ahLst/>
              <a:cxnLst/>
              <a:rect l="l" t="t" r="r" b="b"/>
              <a:pathLst>
                <a:path w="626" h="356" extrusionOk="0">
                  <a:moveTo>
                    <a:pt x="284" y="1"/>
                  </a:moveTo>
                  <a:cubicBezTo>
                    <a:pt x="211" y="1"/>
                    <a:pt x="139" y="21"/>
                    <a:pt x="84" y="71"/>
                  </a:cubicBezTo>
                  <a:cubicBezTo>
                    <a:pt x="0" y="166"/>
                    <a:pt x="48" y="297"/>
                    <a:pt x="167" y="333"/>
                  </a:cubicBezTo>
                  <a:cubicBezTo>
                    <a:pt x="189" y="342"/>
                    <a:pt x="211" y="344"/>
                    <a:pt x="233" y="344"/>
                  </a:cubicBezTo>
                  <a:cubicBezTo>
                    <a:pt x="257" y="344"/>
                    <a:pt x="281" y="341"/>
                    <a:pt x="305" y="341"/>
                  </a:cubicBezTo>
                  <a:cubicBezTo>
                    <a:pt x="319" y="341"/>
                    <a:pt x="332" y="342"/>
                    <a:pt x="346" y="345"/>
                  </a:cubicBezTo>
                  <a:cubicBezTo>
                    <a:pt x="363" y="352"/>
                    <a:pt x="381" y="356"/>
                    <a:pt x="397" y="356"/>
                  </a:cubicBezTo>
                  <a:cubicBezTo>
                    <a:pt x="537" y="356"/>
                    <a:pt x="626" y="111"/>
                    <a:pt x="477" y="47"/>
                  </a:cubicBezTo>
                  <a:cubicBezTo>
                    <a:pt x="419" y="18"/>
                    <a:pt x="351" y="1"/>
                    <a:pt x="2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58"/>
            <p:cNvSpPr/>
            <p:nvPr/>
          </p:nvSpPr>
          <p:spPr>
            <a:xfrm>
              <a:off x="4279250" y="2222300"/>
              <a:ext cx="9575" cy="7575"/>
            </a:xfrm>
            <a:custGeom>
              <a:avLst/>
              <a:gdLst/>
              <a:ahLst/>
              <a:cxnLst/>
              <a:rect l="l" t="t" r="r" b="b"/>
              <a:pathLst>
                <a:path w="383" h="303" extrusionOk="0">
                  <a:moveTo>
                    <a:pt x="110" y="0"/>
                  </a:moveTo>
                  <a:cubicBezTo>
                    <a:pt x="56" y="0"/>
                    <a:pt x="0" y="47"/>
                    <a:pt x="18" y="101"/>
                  </a:cubicBezTo>
                  <a:cubicBezTo>
                    <a:pt x="30" y="196"/>
                    <a:pt x="78" y="256"/>
                    <a:pt x="149" y="291"/>
                  </a:cubicBezTo>
                  <a:cubicBezTo>
                    <a:pt x="166" y="299"/>
                    <a:pt x="182" y="302"/>
                    <a:pt x="197" y="302"/>
                  </a:cubicBezTo>
                  <a:cubicBezTo>
                    <a:pt x="306" y="302"/>
                    <a:pt x="383" y="141"/>
                    <a:pt x="268" y="89"/>
                  </a:cubicBezTo>
                  <a:cubicBezTo>
                    <a:pt x="220" y="77"/>
                    <a:pt x="209" y="29"/>
                    <a:pt x="161" y="17"/>
                  </a:cubicBezTo>
                  <a:cubicBezTo>
                    <a:pt x="146" y="6"/>
                    <a:pt x="128" y="0"/>
                    <a:pt x="1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58"/>
            <p:cNvSpPr/>
            <p:nvPr/>
          </p:nvSpPr>
          <p:spPr>
            <a:xfrm>
              <a:off x="4278200" y="2211125"/>
              <a:ext cx="8350" cy="6275"/>
            </a:xfrm>
            <a:custGeom>
              <a:avLst/>
              <a:gdLst/>
              <a:ahLst/>
              <a:cxnLst/>
              <a:rect l="l" t="t" r="r" b="b"/>
              <a:pathLst>
                <a:path w="334" h="251" extrusionOk="0">
                  <a:moveTo>
                    <a:pt x="179" y="0"/>
                  </a:moveTo>
                  <a:cubicBezTo>
                    <a:pt x="1" y="0"/>
                    <a:pt x="1" y="250"/>
                    <a:pt x="179" y="250"/>
                  </a:cubicBezTo>
                  <a:cubicBezTo>
                    <a:pt x="334" y="250"/>
                    <a:pt x="334" y="0"/>
                    <a:pt x="1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58"/>
            <p:cNvSpPr/>
            <p:nvPr/>
          </p:nvSpPr>
          <p:spPr>
            <a:xfrm>
              <a:off x="4287300" y="2192075"/>
              <a:ext cx="9375" cy="7850"/>
            </a:xfrm>
            <a:custGeom>
              <a:avLst/>
              <a:gdLst/>
              <a:ahLst/>
              <a:cxnLst/>
              <a:rect l="l" t="t" r="r" b="b"/>
              <a:pathLst>
                <a:path w="375" h="314" extrusionOk="0">
                  <a:moveTo>
                    <a:pt x="172" y="0"/>
                  </a:moveTo>
                  <a:cubicBezTo>
                    <a:pt x="30" y="10"/>
                    <a:pt x="0" y="151"/>
                    <a:pt x="84" y="236"/>
                  </a:cubicBezTo>
                  <a:lnTo>
                    <a:pt x="84" y="236"/>
                  </a:lnTo>
                  <a:cubicBezTo>
                    <a:pt x="109" y="281"/>
                    <a:pt x="156" y="314"/>
                    <a:pt x="211" y="314"/>
                  </a:cubicBezTo>
                  <a:cubicBezTo>
                    <a:pt x="221" y="314"/>
                    <a:pt x="233" y="313"/>
                    <a:pt x="244" y="310"/>
                  </a:cubicBezTo>
                  <a:cubicBezTo>
                    <a:pt x="327" y="286"/>
                    <a:pt x="375" y="167"/>
                    <a:pt x="327" y="95"/>
                  </a:cubicBezTo>
                  <a:cubicBezTo>
                    <a:pt x="303" y="36"/>
                    <a:pt x="244" y="0"/>
                    <a:pt x="1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58"/>
            <p:cNvSpPr/>
            <p:nvPr/>
          </p:nvSpPr>
          <p:spPr>
            <a:xfrm>
              <a:off x="4631325" y="2978125"/>
              <a:ext cx="4975" cy="8275"/>
            </a:xfrm>
            <a:custGeom>
              <a:avLst/>
              <a:gdLst/>
              <a:ahLst/>
              <a:cxnLst/>
              <a:rect l="l" t="t" r="r" b="b"/>
              <a:pathLst>
                <a:path w="199" h="331" extrusionOk="0">
                  <a:moveTo>
                    <a:pt x="48" y="0"/>
                  </a:moveTo>
                  <a:cubicBezTo>
                    <a:pt x="25" y="0"/>
                    <a:pt x="1" y="21"/>
                    <a:pt x="8" y="50"/>
                  </a:cubicBezTo>
                  <a:cubicBezTo>
                    <a:pt x="44" y="145"/>
                    <a:pt x="56" y="264"/>
                    <a:pt x="127" y="324"/>
                  </a:cubicBezTo>
                  <a:cubicBezTo>
                    <a:pt x="139" y="328"/>
                    <a:pt x="151" y="331"/>
                    <a:pt x="162" y="331"/>
                  </a:cubicBezTo>
                  <a:cubicBezTo>
                    <a:pt x="183" y="331"/>
                    <a:pt x="199" y="320"/>
                    <a:pt x="199" y="288"/>
                  </a:cubicBezTo>
                  <a:cubicBezTo>
                    <a:pt x="199" y="193"/>
                    <a:pt x="127" y="98"/>
                    <a:pt x="80" y="26"/>
                  </a:cubicBezTo>
                  <a:cubicBezTo>
                    <a:pt x="75" y="8"/>
                    <a:pt x="62"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58"/>
            <p:cNvSpPr/>
            <p:nvPr/>
          </p:nvSpPr>
          <p:spPr>
            <a:xfrm>
              <a:off x="4631600" y="2978450"/>
              <a:ext cx="8875" cy="4825"/>
            </a:xfrm>
            <a:custGeom>
              <a:avLst/>
              <a:gdLst/>
              <a:ahLst/>
              <a:cxnLst/>
              <a:rect l="l" t="t" r="r" b="b"/>
              <a:pathLst>
                <a:path w="355" h="193" extrusionOk="0">
                  <a:moveTo>
                    <a:pt x="37" y="0"/>
                  </a:moveTo>
                  <a:cubicBezTo>
                    <a:pt x="17" y="0"/>
                    <a:pt x="0" y="28"/>
                    <a:pt x="9" y="37"/>
                  </a:cubicBezTo>
                  <a:cubicBezTo>
                    <a:pt x="88" y="104"/>
                    <a:pt x="198" y="193"/>
                    <a:pt x="310" y="193"/>
                  </a:cubicBezTo>
                  <a:cubicBezTo>
                    <a:pt x="317" y="193"/>
                    <a:pt x="324" y="193"/>
                    <a:pt x="331" y="192"/>
                  </a:cubicBezTo>
                  <a:cubicBezTo>
                    <a:pt x="354" y="192"/>
                    <a:pt x="354" y="144"/>
                    <a:pt x="331" y="144"/>
                  </a:cubicBezTo>
                  <a:cubicBezTo>
                    <a:pt x="223" y="109"/>
                    <a:pt x="128" y="85"/>
                    <a:pt x="57" y="13"/>
                  </a:cubicBezTo>
                  <a:cubicBezTo>
                    <a:pt x="50" y="4"/>
                    <a:pt x="43"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58"/>
            <p:cNvSpPr/>
            <p:nvPr/>
          </p:nvSpPr>
          <p:spPr>
            <a:xfrm>
              <a:off x="3586275" y="2361425"/>
              <a:ext cx="15675" cy="4225"/>
            </a:xfrm>
            <a:custGeom>
              <a:avLst/>
              <a:gdLst/>
              <a:ahLst/>
              <a:cxnLst/>
              <a:rect l="l" t="t" r="r" b="b"/>
              <a:pathLst>
                <a:path w="627" h="169" extrusionOk="0">
                  <a:moveTo>
                    <a:pt x="591" y="1"/>
                  </a:moveTo>
                  <a:cubicBezTo>
                    <a:pt x="400" y="25"/>
                    <a:pt x="210" y="48"/>
                    <a:pt x="55" y="84"/>
                  </a:cubicBezTo>
                  <a:cubicBezTo>
                    <a:pt x="0" y="106"/>
                    <a:pt x="16" y="169"/>
                    <a:pt x="57" y="169"/>
                  </a:cubicBezTo>
                  <a:cubicBezTo>
                    <a:pt x="60" y="169"/>
                    <a:pt x="63" y="168"/>
                    <a:pt x="67" y="167"/>
                  </a:cubicBezTo>
                  <a:cubicBezTo>
                    <a:pt x="246" y="108"/>
                    <a:pt x="436" y="120"/>
                    <a:pt x="603" y="48"/>
                  </a:cubicBezTo>
                  <a:cubicBezTo>
                    <a:pt x="627" y="25"/>
                    <a:pt x="603" y="1"/>
                    <a:pt x="5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58"/>
            <p:cNvSpPr/>
            <p:nvPr/>
          </p:nvSpPr>
          <p:spPr>
            <a:xfrm>
              <a:off x="3619775" y="2355125"/>
              <a:ext cx="45875" cy="6825"/>
            </a:xfrm>
            <a:custGeom>
              <a:avLst/>
              <a:gdLst/>
              <a:ahLst/>
              <a:cxnLst/>
              <a:rect l="l" t="t" r="r" b="b"/>
              <a:pathLst>
                <a:path w="1835" h="273" extrusionOk="0">
                  <a:moveTo>
                    <a:pt x="1469" y="0"/>
                  </a:moveTo>
                  <a:cubicBezTo>
                    <a:pt x="990" y="0"/>
                    <a:pt x="524" y="104"/>
                    <a:pt x="49" y="134"/>
                  </a:cubicBezTo>
                  <a:cubicBezTo>
                    <a:pt x="1" y="134"/>
                    <a:pt x="1" y="193"/>
                    <a:pt x="49" y="205"/>
                  </a:cubicBezTo>
                  <a:cubicBezTo>
                    <a:pt x="362" y="224"/>
                    <a:pt x="676" y="272"/>
                    <a:pt x="982" y="272"/>
                  </a:cubicBezTo>
                  <a:cubicBezTo>
                    <a:pt x="1258" y="272"/>
                    <a:pt x="1528" y="233"/>
                    <a:pt x="1787" y="98"/>
                  </a:cubicBezTo>
                  <a:cubicBezTo>
                    <a:pt x="1834" y="74"/>
                    <a:pt x="1811" y="15"/>
                    <a:pt x="1763" y="15"/>
                  </a:cubicBezTo>
                  <a:cubicBezTo>
                    <a:pt x="1665" y="5"/>
                    <a:pt x="1567" y="0"/>
                    <a:pt x="14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58"/>
            <p:cNvSpPr/>
            <p:nvPr/>
          </p:nvSpPr>
          <p:spPr>
            <a:xfrm>
              <a:off x="3586150" y="2348250"/>
              <a:ext cx="3300" cy="400"/>
            </a:xfrm>
            <a:custGeom>
              <a:avLst/>
              <a:gdLst/>
              <a:ahLst/>
              <a:cxnLst/>
              <a:rect l="l" t="t" r="r" b="b"/>
              <a:pathLst>
                <a:path w="132" h="16" extrusionOk="0">
                  <a:moveTo>
                    <a:pt x="7" y="1"/>
                  </a:moveTo>
                  <a:cubicBezTo>
                    <a:pt x="1" y="1"/>
                    <a:pt x="3" y="16"/>
                    <a:pt x="12" y="16"/>
                  </a:cubicBezTo>
                  <a:lnTo>
                    <a:pt x="120" y="16"/>
                  </a:lnTo>
                  <a:cubicBezTo>
                    <a:pt x="131" y="16"/>
                    <a:pt x="131" y="4"/>
                    <a:pt x="120" y="4"/>
                  </a:cubicBezTo>
                  <a:lnTo>
                    <a:pt x="12" y="4"/>
                  </a:lnTo>
                  <a:cubicBezTo>
                    <a:pt x="10" y="2"/>
                    <a:pt x="8" y="1"/>
                    <a:pt x="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58"/>
            <p:cNvSpPr/>
            <p:nvPr/>
          </p:nvSpPr>
          <p:spPr>
            <a:xfrm>
              <a:off x="3592100" y="2334175"/>
              <a:ext cx="18025" cy="6750"/>
            </a:xfrm>
            <a:custGeom>
              <a:avLst/>
              <a:gdLst/>
              <a:ahLst/>
              <a:cxnLst/>
              <a:rect l="l" t="t" r="r" b="b"/>
              <a:pathLst>
                <a:path w="721" h="270" extrusionOk="0">
                  <a:moveTo>
                    <a:pt x="681" y="1"/>
                  </a:moveTo>
                  <a:cubicBezTo>
                    <a:pt x="677" y="1"/>
                    <a:pt x="672" y="3"/>
                    <a:pt x="667" y="7"/>
                  </a:cubicBezTo>
                  <a:cubicBezTo>
                    <a:pt x="477" y="43"/>
                    <a:pt x="298" y="126"/>
                    <a:pt x="84" y="126"/>
                  </a:cubicBezTo>
                  <a:cubicBezTo>
                    <a:pt x="1" y="126"/>
                    <a:pt x="1" y="269"/>
                    <a:pt x="84" y="269"/>
                  </a:cubicBezTo>
                  <a:cubicBezTo>
                    <a:pt x="310" y="269"/>
                    <a:pt x="536" y="210"/>
                    <a:pt x="691" y="67"/>
                  </a:cubicBezTo>
                  <a:cubicBezTo>
                    <a:pt x="720" y="38"/>
                    <a:pt x="702" y="1"/>
                    <a:pt x="6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58"/>
            <p:cNvSpPr/>
            <p:nvPr/>
          </p:nvSpPr>
          <p:spPr>
            <a:xfrm>
              <a:off x="3581100" y="2307475"/>
              <a:ext cx="7775" cy="3075"/>
            </a:xfrm>
            <a:custGeom>
              <a:avLst/>
              <a:gdLst/>
              <a:ahLst/>
              <a:cxnLst/>
              <a:rect l="l" t="t" r="r" b="b"/>
              <a:pathLst>
                <a:path w="311" h="123" extrusionOk="0">
                  <a:moveTo>
                    <a:pt x="279" y="1"/>
                  </a:moveTo>
                  <a:cubicBezTo>
                    <a:pt x="273" y="1"/>
                    <a:pt x="266" y="5"/>
                    <a:pt x="262" y="16"/>
                  </a:cubicBezTo>
                  <a:cubicBezTo>
                    <a:pt x="203" y="63"/>
                    <a:pt x="119" y="63"/>
                    <a:pt x="60" y="63"/>
                  </a:cubicBezTo>
                  <a:cubicBezTo>
                    <a:pt x="52" y="60"/>
                    <a:pt x="46" y="59"/>
                    <a:pt x="40" y="59"/>
                  </a:cubicBezTo>
                  <a:cubicBezTo>
                    <a:pt x="1" y="59"/>
                    <a:pt x="6" y="123"/>
                    <a:pt x="48" y="123"/>
                  </a:cubicBezTo>
                  <a:cubicBezTo>
                    <a:pt x="143" y="123"/>
                    <a:pt x="214" y="99"/>
                    <a:pt x="286" y="39"/>
                  </a:cubicBezTo>
                  <a:cubicBezTo>
                    <a:pt x="311" y="23"/>
                    <a:pt x="295"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58"/>
            <p:cNvSpPr/>
            <p:nvPr/>
          </p:nvSpPr>
          <p:spPr>
            <a:xfrm>
              <a:off x="3573225" y="2284125"/>
              <a:ext cx="11450" cy="4200"/>
            </a:xfrm>
            <a:custGeom>
              <a:avLst/>
              <a:gdLst/>
              <a:ahLst/>
              <a:cxnLst/>
              <a:rect l="l" t="t" r="r" b="b"/>
              <a:pathLst>
                <a:path w="458" h="168" extrusionOk="0">
                  <a:moveTo>
                    <a:pt x="288" y="1"/>
                  </a:moveTo>
                  <a:cubicBezTo>
                    <a:pt x="214" y="1"/>
                    <a:pt x="139" y="19"/>
                    <a:pt x="65" y="57"/>
                  </a:cubicBezTo>
                  <a:cubicBezTo>
                    <a:pt x="1" y="78"/>
                    <a:pt x="43" y="167"/>
                    <a:pt x="104" y="167"/>
                  </a:cubicBezTo>
                  <a:cubicBezTo>
                    <a:pt x="111" y="167"/>
                    <a:pt x="118" y="166"/>
                    <a:pt x="125" y="164"/>
                  </a:cubicBezTo>
                  <a:cubicBezTo>
                    <a:pt x="220" y="116"/>
                    <a:pt x="339" y="116"/>
                    <a:pt x="422" y="81"/>
                  </a:cubicBezTo>
                  <a:cubicBezTo>
                    <a:pt x="458" y="69"/>
                    <a:pt x="458" y="21"/>
                    <a:pt x="422" y="21"/>
                  </a:cubicBezTo>
                  <a:cubicBezTo>
                    <a:pt x="378" y="8"/>
                    <a:pt x="333" y="1"/>
                    <a:pt x="2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58"/>
            <p:cNvSpPr/>
            <p:nvPr/>
          </p:nvSpPr>
          <p:spPr>
            <a:xfrm>
              <a:off x="3570450" y="2208500"/>
              <a:ext cx="10375" cy="5550"/>
            </a:xfrm>
            <a:custGeom>
              <a:avLst/>
              <a:gdLst/>
              <a:ahLst/>
              <a:cxnLst/>
              <a:rect l="l" t="t" r="r" b="b"/>
              <a:pathLst>
                <a:path w="415" h="222" extrusionOk="0">
                  <a:moveTo>
                    <a:pt x="213" y="0"/>
                  </a:moveTo>
                  <a:cubicBezTo>
                    <a:pt x="190" y="0"/>
                    <a:pt x="169" y="3"/>
                    <a:pt x="152" y="10"/>
                  </a:cubicBezTo>
                  <a:lnTo>
                    <a:pt x="57" y="58"/>
                  </a:lnTo>
                  <a:cubicBezTo>
                    <a:pt x="45" y="69"/>
                    <a:pt x="33" y="69"/>
                    <a:pt x="33" y="93"/>
                  </a:cubicBezTo>
                  <a:cubicBezTo>
                    <a:pt x="9" y="117"/>
                    <a:pt x="9" y="129"/>
                    <a:pt x="9" y="165"/>
                  </a:cubicBezTo>
                  <a:cubicBezTo>
                    <a:pt x="1" y="200"/>
                    <a:pt x="24" y="222"/>
                    <a:pt x="46" y="222"/>
                  </a:cubicBezTo>
                  <a:cubicBezTo>
                    <a:pt x="54" y="222"/>
                    <a:pt x="63" y="219"/>
                    <a:pt x="69" y="212"/>
                  </a:cubicBezTo>
                  <a:cubicBezTo>
                    <a:pt x="93" y="188"/>
                    <a:pt x="117" y="177"/>
                    <a:pt x="128" y="177"/>
                  </a:cubicBezTo>
                  <a:cubicBezTo>
                    <a:pt x="164" y="165"/>
                    <a:pt x="176" y="165"/>
                    <a:pt x="212" y="165"/>
                  </a:cubicBezTo>
                  <a:cubicBezTo>
                    <a:pt x="271" y="141"/>
                    <a:pt x="331" y="129"/>
                    <a:pt x="390" y="105"/>
                  </a:cubicBezTo>
                  <a:cubicBezTo>
                    <a:pt x="414" y="93"/>
                    <a:pt x="414" y="58"/>
                    <a:pt x="390" y="46"/>
                  </a:cubicBezTo>
                  <a:cubicBezTo>
                    <a:pt x="347" y="20"/>
                    <a:pt x="274" y="0"/>
                    <a:pt x="2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58"/>
            <p:cNvSpPr/>
            <p:nvPr/>
          </p:nvSpPr>
          <p:spPr>
            <a:xfrm>
              <a:off x="3588275" y="2199075"/>
              <a:ext cx="11600" cy="6625"/>
            </a:xfrm>
            <a:custGeom>
              <a:avLst/>
              <a:gdLst/>
              <a:ahLst/>
              <a:cxnLst/>
              <a:rect l="l" t="t" r="r" b="b"/>
              <a:pathLst>
                <a:path w="464" h="265" extrusionOk="0">
                  <a:moveTo>
                    <a:pt x="374" y="1"/>
                  </a:moveTo>
                  <a:cubicBezTo>
                    <a:pt x="366" y="1"/>
                    <a:pt x="360" y="2"/>
                    <a:pt x="356" y="6"/>
                  </a:cubicBezTo>
                  <a:cubicBezTo>
                    <a:pt x="273" y="30"/>
                    <a:pt x="177" y="65"/>
                    <a:pt x="94" y="113"/>
                  </a:cubicBezTo>
                  <a:cubicBezTo>
                    <a:pt x="0" y="134"/>
                    <a:pt x="53" y="264"/>
                    <a:pt x="139" y="264"/>
                  </a:cubicBezTo>
                  <a:cubicBezTo>
                    <a:pt x="151" y="264"/>
                    <a:pt x="164" y="262"/>
                    <a:pt x="177" y="256"/>
                  </a:cubicBezTo>
                  <a:cubicBezTo>
                    <a:pt x="249" y="208"/>
                    <a:pt x="344" y="196"/>
                    <a:pt x="416" y="149"/>
                  </a:cubicBezTo>
                  <a:cubicBezTo>
                    <a:pt x="451" y="137"/>
                    <a:pt x="463" y="113"/>
                    <a:pt x="463" y="77"/>
                  </a:cubicBezTo>
                  <a:cubicBezTo>
                    <a:pt x="463" y="54"/>
                    <a:pt x="463" y="30"/>
                    <a:pt x="427" y="18"/>
                  </a:cubicBezTo>
                  <a:cubicBezTo>
                    <a:pt x="419" y="9"/>
                    <a:pt x="393" y="1"/>
                    <a:pt x="3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58"/>
            <p:cNvSpPr/>
            <p:nvPr/>
          </p:nvSpPr>
          <p:spPr>
            <a:xfrm>
              <a:off x="3578875" y="2170500"/>
              <a:ext cx="12550" cy="5025"/>
            </a:xfrm>
            <a:custGeom>
              <a:avLst/>
              <a:gdLst/>
              <a:ahLst/>
              <a:cxnLst/>
              <a:rect l="l" t="t" r="r" b="b"/>
              <a:pathLst>
                <a:path w="502" h="201" extrusionOk="0">
                  <a:moveTo>
                    <a:pt x="463" y="0"/>
                  </a:moveTo>
                  <a:cubicBezTo>
                    <a:pt x="458" y="0"/>
                    <a:pt x="452" y="2"/>
                    <a:pt x="446" y="6"/>
                  </a:cubicBezTo>
                  <a:cubicBezTo>
                    <a:pt x="315" y="18"/>
                    <a:pt x="172" y="42"/>
                    <a:pt x="53" y="89"/>
                  </a:cubicBezTo>
                  <a:cubicBezTo>
                    <a:pt x="0" y="121"/>
                    <a:pt x="42" y="200"/>
                    <a:pt x="94" y="200"/>
                  </a:cubicBezTo>
                  <a:cubicBezTo>
                    <a:pt x="100" y="200"/>
                    <a:pt x="106" y="199"/>
                    <a:pt x="113" y="196"/>
                  </a:cubicBezTo>
                  <a:cubicBezTo>
                    <a:pt x="232" y="137"/>
                    <a:pt x="375" y="149"/>
                    <a:pt x="482" y="65"/>
                  </a:cubicBezTo>
                  <a:cubicBezTo>
                    <a:pt x="502" y="45"/>
                    <a:pt x="488" y="0"/>
                    <a:pt x="4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58"/>
            <p:cNvSpPr/>
            <p:nvPr/>
          </p:nvSpPr>
          <p:spPr>
            <a:xfrm>
              <a:off x="3591225" y="2136200"/>
              <a:ext cx="4775" cy="525"/>
            </a:xfrm>
            <a:custGeom>
              <a:avLst/>
              <a:gdLst/>
              <a:ahLst/>
              <a:cxnLst/>
              <a:rect l="l" t="t" r="r" b="b"/>
              <a:pathLst>
                <a:path w="191" h="21" extrusionOk="0">
                  <a:moveTo>
                    <a:pt x="5" y="0"/>
                  </a:moveTo>
                  <a:lnTo>
                    <a:pt x="5" y="0"/>
                  </a:lnTo>
                  <a:cubicBezTo>
                    <a:pt x="1" y="0"/>
                    <a:pt x="3" y="21"/>
                    <a:pt x="12" y="21"/>
                  </a:cubicBezTo>
                  <a:lnTo>
                    <a:pt x="179" y="21"/>
                  </a:lnTo>
                  <a:cubicBezTo>
                    <a:pt x="190" y="21"/>
                    <a:pt x="190" y="9"/>
                    <a:pt x="179" y="9"/>
                  </a:cubicBezTo>
                  <a:lnTo>
                    <a:pt x="12" y="9"/>
                  </a:lnTo>
                  <a:cubicBezTo>
                    <a:pt x="9" y="3"/>
                    <a:pt x="7" y="0"/>
                    <a:pt x="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58"/>
            <p:cNvSpPr/>
            <p:nvPr/>
          </p:nvSpPr>
          <p:spPr>
            <a:xfrm>
              <a:off x="3610750" y="2091150"/>
              <a:ext cx="18575" cy="5175"/>
            </a:xfrm>
            <a:custGeom>
              <a:avLst/>
              <a:gdLst/>
              <a:ahLst/>
              <a:cxnLst/>
              <a:rect l="l" t="t" r="r" b="b"/>
              <a:pathLst>
                <a:path w="743" h="207" extrusionOk="0">
                  <a:moveTo>
                    <a:pt x="695" y="1"/>
                  </a:moveTo>
                  <a:cubicBezTo>
                    <a:pt x="481" y="25"/>
                    <a:pt x="290" y="37"/>
                    <a:pt x="88" y="84"/>
                  </a:cubicBezTo>
                  <a:cubicBezTo>
                    <a:pt x="1" y="95"/>
                    <a:pt x="34" y="206"/>
                    <a:pt x="95" y="206"/>
                  </a:cubicBezTo>
                  <a:cubicBezTo>
                    <a:pt x="100" y="206"/>
                    <a:pt x="106" y="205"/>
                    <a:pt x="112" y="203"/>
                  </a:cubicBezTo>
                  <a:cubicBezTo>
                    <a:pt x="302" y="156"/>
                    <a:pt x="529" y="156"/>
                    <a:pt x="707" y="60"/>
                  </a:cubicBezTo>
                  <a:cubicBezTo>
                    <a:pt x="743" y="49"/>
                    <a:pt x="719" y="1"/>
                    <a:pt x="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58"/>
            <p:cNvSpPr/>
            <p:nvPr/>
          </p:nvSpPr>
          <p:spPr>
            <a:xfrm>
              <a:off x="3652525" y="2080425"/>
              <a:ext cx="22350" cy="6300"/>
            </a:xfrm>
            <a:custGeom>
              <a:avLst/>
              <a:gdLst/>
              <a:ahLst/>
              <a:cxnLst/>
              <a:rect l="l" t="t" r="r" b="b"/>
              <a:pathLst>
                <a:path w="894" h="252" extrusionOk="0">
                  <a:moveTo>
                    <a:pt x="817" y="0"/>
                  </a:moveTo>
                  <a:cubicBezTo>
                    <a:pt x="569" y="0"/>
                    <a:pt x="322" y="100"/>
                    <a:pt x="96" y="156"/>
                  </a:cubicBezTo>
                  <a:cubicBezTo>
                    <a:pt x="1" y="156"/>
                    <a:pt x="36" y="251"/>
                    <a:pt x="108" y="251"/>
                  </a:cubicBezTo>
                  <a:cubicBezTo>
                    <a:pt x="346" y="216"/>
                    <a:pt x="644" y="180"/>
                    <a:pt x="870" y="73"/>
                  </a:cubicBezTo>
                  <a:cubicBezTo>
                    <a:pt x="894" y="61"/>
                    <a:pt x="882" y="1"/>
                    <a:pt x="858" y="1"/>
                  </a:cubicBezTo>
                  <a:cubicBezTo>
                    <a:pt x="844" y="1"/>
                    <a:pt x="831" y="0"/>
                    <a:pt x="8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58"/>
            <p:cNvSpPr/>
            <p:nvPr/>
          </p:nvSpPr>
          <p:spPr>
            <a:xfrm>
              <a:off x="3679200" y="2055150"/>
              <a:ext cx="34375" cy="7825"/>
            </a:xfrm>
            <a:custGeom>
              <a:avLst/>
              <a:gdLst/>
              <a:ahLst/>
              <a:cxnLst/>
              <a:rect l="l" t="t" r="r" b="b"/>
              <a:pathLst>
                <a:path w="1375" h="313" extrusionOk="0">
                  <a:moveTo>
                    <a:pt x="1339" y="0"/>
                  </a:moveTo>
                  <a:cubicBezTo>
                    <a:pt x="922" y="36"/>
                    <a:pt x="481" y="96"/>
                    <a:pt x="89" y="179"/>
                  </a:cubicBezTo>
                  <a:cubicBezTo>
                    <a:pt x="1" y="190"/>
                    <a:pt x="24" y="313"/>
                    <a:pt x="94" y="313"/>
                  </a:cubicBezTo>
                  <a:cubicBezTo>
                    <a:pt x="100" y="313"/>
                    <a:pt x="106" y="312"/>
                    <a:pt x="112" y="310"/>
                  </a:cubicBezTo>
                  <a:cubicBezTo>
                    <a:pt x="517" y="226"/>
                    <a:pt x="981" y="238"/>
                    <a:pt x="1351" y="60"/>
                  </a:cubicBezTo>
                  <a:cubicBezTo>
                    <a:pt x="1374" y="48"/>
                    <a:pt x="1362" y="0"/>
                    <a:pt x="13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58"/>
            <p:cNvSpPr/>
            <p:nvPr/>
          </p:nvSpPr>
          <p:spPr>
            <a:xfrm>
              <a:off x="3702925" y="2036500"/>
              <a:ext cx="19425" cy="4500"/>
            </a:xfrm>
            <a:custGeom>
              <a:avLst/>
              <a:gdLst/>
              <a:ahLst/>
              <a:cxnLst/>
              <a:rect l="l" t="t" r="r" b="b"/>
              <a:pathLst>
                <a:path w="777" h="180" extrusionOk="0">
                  <a:moveTo>
                    <a:pt x="757" y="0"/>
                  </a:moveTo>
                  <a:cubicBezTo>
                    <a:pt x="753" y="0"/>
                    <a:pt x="750" y="2"/>
                    <a:pt x="747" y="8"/>
                  </a:cubicBezTo>
                  <a:cubicBezTo>
                    <a:pt x="593" y="68"/>
                    <a:pt x="427" y="116"/>
                    <a:pt x="261" y="116"/>
                  </a:cubicBezTo>
                  <a:cubicBezTo>
                    <a:pt x="197" y="116"/>
                    <a:pt x="132" y="108"/>
                    <a:pt x="68" y="91"/>
                  </a:cubicBezTo>
                  <a:cubicBezTo>
                    <a:pt x="64" y="91"/>
                    <a:pt x="59" y="90"/>
                    <a:pt x="55" y="90"/>
                  </a:cubicBezTo>
                  <a:cubicBezTo>
                    <a:pt x="7" y="90"/>
                    <a:pt x="0" y="152"/>
                    <a:pt x="44" y="163"/>
                  </a:cubicBezTo>
                  <a:cubicBezTo>
                    <a:pt x="103" y="174"/>
                    <a:pt x="161" y="179"/>
                    <a:pt x="218" y="179"/>
                  </a:cubicBezTo>
                  <a:cubicBezTo>
                    <a:pt x="405" y="179"/>
                    <a:pt x="586" y="123"/>
                    <a:pt x="759" y="32"/>
                  </a:cubicBezTo>
                  <a:cubicBezTo>
                    <a:pt x="777" y="23"/>
                    <a:pt x="767" y="0"/>
                    <a:pt x="7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58"/>
            <p:cNvSpPr/>
            <p:nvPr/>
          </p:nvSpPr>
          <p:spPr>
            <a:xfrm>
              <a:off x="3692700" y="2003950"/>
              <a:ext cx="25325" cy="4050"/>
            </a:xfrm>
            <a:custGeom>
              <a:avLst/>
              <a:gdLst/>
              <a:ahLst/>
              <a:cxnLst/>
              <a:rect l="l" t="t" r="r" b="b"/>
              <a:pathLst>
                <a:path w="1013" h="162" extrusionOk="0">
                  <a:moveTo>
                    <a:pt x="653" y="1"/>
                  </a:moveTo>
                  <a:cubicBezTo>
                    <a:pt x="467" y="1"/>
                    <a:pt x="275" y="24"/>
                    <a:pt x="96" y="24"/>
                  </a:cubicBezTo>
                  <a:cubicBezTo>
                    <a:pt x="1" y="24"/>
                    <a:pt x="1" y="143"/>
                    <a:pt x="96" y="143"/>
                  </a:cubicBezTo>
                  <a:cubicBezTo>
                    <a:pt x="272" y="143"/>
                    <a:pt x="457" y="161"/>
                    <a:pt x="640" y="161"/>
                  </a:cubicBezTo>
                  <a:cubicBezTo>
                    <a:pt x="754" y="161"/>
                    <a:pt x="867" y="154"/>
                    <a:pt x="977" y="131"/>
                  </a:cubicBezTo>
                  <a:cubicBezTo>
                    <a:pt x="1013" y="108"/>
                    <a:pt x="1013" y="48"/>
                    <a:pt x="977" y="36"/>
                  </a:cubicBezTo>
                  <a:cubicBezTo>
                    <a:pt x="875" y="9"/>
                    <a:pt x="765" y="1"/>
                    <a:pt x="6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58"/>
            <p:cNvSpPr/>
            <p:nvPr/>
          </p:nvSpPr>
          <p:spPr>
            <a:xfrm>
              <a:off x="3720550" y="2373050"/>
              <a:ext cx="18625" cy="5450"/>
            </a:xfrm>
            <a:custGeom>
              <a:avLst/>
              <a:gdLst/>
              <a:ahLst/>
              <a:cxnLst/>
              <a:rect l="l" t="t" r="r" b="b"/>
              <a:pathLst>
                <a:path w="745" h="218" extrusionOk="0">
                  <a:moveTo>
                    <a:pt x="685" y="0"/>
                  </a:moveTo>
                  <a:cubicBezTo>
                    <a:pt x="482" y="24"/>
                    <a:pt x="292" y="24"/>
                    <a:pt x="78" y="72"/>
                  </a:cubicBezTo>
                  <a:cubicBezTo>
                    <a:pt x="1" y="94"/>
                    <a:pt x="35" y="217"/>
                    <a:pt x="107" y="217"/>
                  </a:cubicBezTo>
                  <a:cubicBezTo>
                    <a:pt x="113" y="217"/>
                    <a:pt x="119" y="216"/>
                    <a:pt x="125" y="214"/>
                  </a:cubicBezTo>
                  <a:cubicBezTo>
                    <a:pt x="316" y="179"/>
                    <a:pt x="518" y="143"/>
                    <a:pt x="709" y="83"/>
                  </a:cubicBezTo>
                  <a:cubicBezTo>
                    <a:pt x="744" y="72"/>
                    <a:pt x="744" y="0"/>
                    <a:pt x="6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58"/>
            <p:cNvSpPr/>
            <p:nvPr/>
          </p:nvSpPr>
          <p:spPr>
            <a:xfrm>
              <a:off x="3639125" y="2327200"/>
              <a:ext cx="19975" cy="4200"/>
            </a:xfrm>
            <a:custGeom>
              <a:avLst/>
              <a:gdLst/>
              <a:ahLst/>
              <a:cxnLst/>
              <a:rect l="l" t="t" r="r" b="b"/>
              <a:pathLst>
                <a:path w="799" h="168" extrusionOk="0">
                  <a:moveTo>
                    <a:pt x="739" y="1"/>
                  </a:moveTo>
                  <a:cubicBezTo>
                    <a:pt x="525" y="12"/>
                    <a:pt x="298" y="48"/>
                    <a:pt x="96" y="48"/>
                  </a:cubicBezTo>
                  <a:cubicBezTo>
                    <a:pt x="1" y="48"/>
                    <a:pt x="1" y="167"/>
                    <a:pt x="96" y="167"/>
                  </a:cubicBezTo>
                  <a:cubicBezTo>
                    <a:pt x="141" y="167"/>
                    <a:pt x="186" y="168"/>
                    <a:pt x="230" y="168"/>
                  </a:cubicBezTo>
                  <a:cubicBezTo>
                    <a:pt x="408" y="168"/>
                    <a:pt x="579" y="160"/>
                    <a:pt x="751" y="84"/>
                  </a:cubicBezTo>
                  <a:cubicBezTo>
                    <a:pt x="799" y="72"/>
                    <a:pt x="799" y="1"/>
                    <a:pt x="73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58"/>
            <p:cNvSpPr/>
            <p:nvPr/>
          </p:nvSpPr>
          <p:spPr>
            <a:xfrm>
              <a:off x="3657600" y="2298625"/>
              <a:ext cx="1500" cy="325"/>
            </a:xfrm>
            <a:custGeom>
              <a:avLst/>
              <a:gdLst/>
              <a:ahLst/>
              <a:cxnLst/>
              <a:rect l="l" t="t" r="r" b="b"/>
              <a:pathLst>
                <a:path w="60" h="13" extrusionOk="0">
                  <a:moveTo>
                    <a:pt x="60" y="1"/>
                  </a:moveTo>
                  <a:cubicBezTo>
                    <a:pt x="24" y="1"/>
                    <a:pt x="12" y="1"/>
                    <a:pt x="0" y="12"/>
                  </a:cubicBezTo>
                  <a:lnTo>
                    <a:pt x="60" y="12"/>
                  </a:lnTo>
                  <a:lnTo>
                    <a:pt x="60"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58"/>
            <p:cNvSpPr/>
            <p:nvPr/>
          </p:nvSpPr>
          <p:spPr>
            <a:xfrm>
              <a:off x="3790350" y="2380475"/>
              <a:ext cx="19950" cy="1825"/>
            </a:xfrm>
            <a:custGeom>
              <a:avLst/>
              <a:gdLst/>
              <a:ahLst/>
              <a:cxnLst/>
              <a:rect l="l" t="t" r="r" b="b"/>
              <a:pathLst>
                <a:path w="798" h="73" extrusionOk="0">
                  <a:moveTo>
                    <a:pt x="798" y="1"/>
                  </a:moveTo>
                  <a:cubicBezTo>
                    <a:pt x="536" y="13"/>
                    <a:pt x="262" y="13"/>
                    <a:pt x="0" y="72"/>
                  </a:cubicBezTo>
                  <a:cubicBezTo>
                    <a:pt x="262" y="25"/>
                    <a:pt x="536" y="13"/>
                    <a:pt x="798" y="13"/>
                  </a:cubicBezTo>
                  <a:lnTo>
                    <a:pt x="798"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58"/>
            <p:cNvSpPr/>
            <p:nvPr/>
          </p:nvSpPr>
          <p:spPr>
            <a:xfrm>
              <a:off x="3806425" y="2378675"/>
              <a:ext cx="25625" cy="4475"/>
            </a:xfrm>
            <a:custGeom>
              <a:avLst/>
              <a:gdLst/>
              <a:ahLst/>
              <a:cxnLst/>
              <a:rect l="l" t="t" r="r" b="b"/>
              <a:pathLst>
                <a:path w="1025" h="179" extrusionOk="0">
                  <a:moveTo>
                    <a:pt x="400" y="1"/>
                  </a:moveTo>
                  <a:cubicBezTo>
                    <a:pt x="308" y="1"/>
                    <a:pt x="215" y="6"/>
                    <a:pt x="119" y="13"/>
                  </a:cubicBezTo>
                  <a:cubicBezTo>
                    <a:pt x="111" y="12"/>
                    <a:pt x="104" y="11"/>
                    <a:pt x="97" y="11"/>
                  </a:cubicBezTo>
                  <a:cubicBezTo>
                    <a:pt x="1" y="11"/>
                    <a:pt x="8" y="157"/>
                    <a:pt x="119" y="168"/>
                  </a:cubicBezTo>
                  <a:cubicBezTo>
                    <a:pt x="302" y="168"/>
                    <a:pt x="490" y="179"/>
                    <a:pt x="683" y="179"/>
                  </a:cubicBezTo>
                  <a:cubicBezTo>
                    <a:pt x="779" y="179"/>
                    <a:pt x="877" y="176"/>
                    <a:pt x="976" y="168"/>
                  </a:cubicBezTo>
                  <a:cubicBezTo>
                    <a:pt x="1012" y="168"/>
                    <a:pt x="1024" y="132"/>
                    <a:pt x="988" y="108"/>
                  </a:cubicBezTo>
                  <a:cubicBezTo>
                    <a:pt x="799" y="26"/>
                    <a:pt x="604" y="1"/>
                    <a:pt x="4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58"/>
            <p:cNvSpPr/>
            <p:nvPr/>
          </p:nvSpPr>
          <p:spPr>
            <a:xfrm>
              <a:off x="3816825" y="2386350"/>
              <a:ext cx="21175" cy="7550"/>
            </a:xfrm>
            <a:custGeom>
              <a:avLst/>
              <a:gdLst/>
              <a:ahLst/>
              <a:cxnLst/>
              <a:rect l="l" t="t" r="r" b="b"/>
              <a:pathLst>
                <a:path w="847" h="302" extrusionOk="0">
                  <a:moveTo>
                    <a:pt x="690" y="0"/>
                  </a:moveTo>
                  <a:cubicBezTo>
                    <a:pt x="624" y="0"/>
                    <a:pt x="562" y="20"/>
                    <a:pt x="489" y="28"/>
                  </a:cubicBezTo>
                  <a:cubicBezTo>
                    <a:pt x="370" y="63"/>
                    <a:pt x="251" y="75"/>
                    <a:pt x="120" y="87"/>
                  </a:cubicBezTo>
                  <a:cubicBezTo>
                    <a:pt x="1" y="123"/>
                    <a:pt x="1" y="302"/>
                    <a:pt x="132" y="302"/>
                  </a:cubicBezTo>
                  <a:cubicBezTo>
                    <a:pt x="334" y="302"/>
                    <a:pt x="668" y="302"/>
                    <a:pt x="810" y="135"/>
                  </a:cubicBezTo>
                  <a:cubicBezTo>
                    <a:pt x="846" y="99"/>
                    <a:pt x="834" y="28"/>
                    <a:pt x="787" y="16"/>
                  </a:cubicBezTo>
                  <a:cubicBezTo>
                    <a:pt x="753" y="4"/>
                    <a:pt x="721" y="0"/>
                    <a:pt x="6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58"/>
            <p:cNvSpPr/>
            <p:nvPr/>
          </p:nvSpPr>
          <p:spPr>
            <a:xfrm>
              <a:off x="3839450" y="2397100"/>
              <a:ext cx="22950" cy="7625"/>
            </a:xfrm>
            <a:custGeom>
              <a:avLst/>
              <a:gdLst/>
              <a:ahLst/>
              <a:cxnLst/>
              <a:rect l="l" t="t" r="r" b="b"/>
              <a:pathLst>
                <a:path w="918" h="305" extrusionOk="0">
                  <a:moveTo>
                    <a:pt x="691" y="1"/>
                  </a:moveTo>
                  <a:cubicBezTo>
                    <a:pt x="505" y="1"/>
                    <a:pt x="308" y="91"/>
                    <a:pt x="132" y="110"/>
                  </a:cubicBezTo>
                  <a:cubicBezTo>
                    <a:pt x="13" y="122"/>
                    <a:pt x="1" y="300"/>
                    <a:pt x="132" y="300"/>
                  </a:cubicBezTo>
                  <a:cubicBezTo>
                    <a:pt x="182" y="303"/>
                    <a:pt x="236" y="305"/>
                    <a:pt x="291" y="305"/>
                  </a:cubicBezTo>
                  <a:cubicBezTo>
                    <a:pt x="500" y="305"/>
                    <a:pt x="731" y="277"/>
                    <a:pt x="882" y="145"/>
                  </a:cubicBezTo>
                  <a:cubicBezTo>
                    <a:pt x="918" y="110"/>
                    <a:pt x="894" y="50"/>
                    <a:pt x="846" y="26"/>
                  </a:cubicBezTo>
                  <a:cubicBezTo>
                    <a:pt x="796" y="8"/>
                    <a:pt x="744" y="1"/>
                    <a:pt x="6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58"/>
            <p:cNvSpPr/>
            <p:nvPr/>
          </p:nvSpPr>
          <p:spPr>
            <a:xfrm>
              <a:off x="3850475" y="2408550"/>
              <a:ext cx="24725" cy="7875"/>
            </a:xfrm>
            <a:custGeom>
              <a:avLst/>
              <a:gdLst/>
              <a:ahLst/>
              <a:cxnLst/>
              <a:rect l="l" t="t" r="r" b="b"/>
              <a:pathLst>
                <a:path w="989" h="315" extrusionOk="0">
                  <a:moveTo>
                    <a:pt x="634" y="1"/>
                  </a:moveTo>
                  <a:cubicBezTo>
                    <a:pt x="474" y="1"/>
                    <a:pt x="306" y="25"/>
                    <a:pt x="155" y="33"/>
                  </a:cubicBezTo>
                  <a:cubicBezTo>
                    <a:pt x="0" y="45"/>
                    <a:pt x="0" y="307"/>
                    <a:pt x="167" y="307"/>
                  </a:cubicBezTo>
                  <a:cubicBezTo>
                    <a:pt x="256" y="307"/>
                    <a:pt x="358" y="314"/>
                    <a:pt x="460" y="314"/>
                  </a:cubicBezTo>
                  <a:cubicBezTo>
                    <a:pt x="644" y="314"/>
                    <a:pt x="830" y="290"/>
                    <a:pt x="953" y="152"/>
                  </a:cubicBezTo>
                  <a:cubicBezTo>
                    <a:pt x="988" y="128"/>
                    <a:pt x="977" y="68"/>
                    <a:pt x="929" y="45"/>
                  </a:cubicBezTo>
                  <a:cubicBezTo>
                    <a:pt x="839" y="12"/>
                    <a:pt x="738" y="1"/>
                    <a:pt x="6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58"/>
            <p:cNvSpPr/>
            <p:nvPr/>
          </p:nvSpPr>
          <p:spPr>
            <a:xfrm>
              <a:off x="3862375" y="2434600"/>
              <a:ext cx="16375" cy="6325"/>
            </a:xfrm>
            <a:custGeom>
              <a:avLst/>
              <a:gdLst/>
              <a:ahLst/>
              <a:cxnLst/>
              <a:rect l="l" t="t" r="r" b="b"/>
              <a:pathLst>
                <a:path w="655" h="253" extrusionOk="0">
                  <a:moveTo>
                    <a:pt x="627" y="1"/>
                  </a:moveTo>
                  <a:cubicBezTo>
                    <a:pt x="625" y="1"/>
                    <a:pt x="622" y="1"/>
                    <a:pt x="620" y="3"/>
                  </a:cubicBezTo>
                  <a:cubicBezTo>
                    <a:pt x="429" y="62"/>
                    <a:pt x="274" y="134"/>
                    <a:pt x="96" y="157"/>
                  </a:cubicBezTo>
                  <a:cubicBezTo>
                    <a:pt x="1" y="157"/>
                    <a:pt x="1" y="253"/>
                    <a:pt x="84" y="253"/>
                  </a:cubicBezTo>
                  <a:cubicBezTo>
                    <a:pt x="274" y="253"/>
                    <a:pt x="512" y="217"/>
                    <a:pt x="643" y="62"/>
                  </a:cubicBezTo>
                  <a:cubicBezTo>
                    <a:pt x="654" y="41"/>
                    <a:pt x="646" y="1"/>
                    <a:pt x="6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58"/>
            <p:cNvSpPr/>
            <p:nvPr/>
          </p:nvSpPr>
          <p:spPr>
            <a:xfrm>
              <a:off x="3857925" y="2465900"/>
              <a:ext cx="15775" cy="6350"/>
            </a:xfrm>
            <a:custGeom>
              <a:avLst/>
              <a:gdLst/>
              <a:ahLst/>
              <a:cxnLst/>
              <a:rect l="l" t="t" r="r" b="b"/>
              <a:pathLst>
                <a:path w="631" h="254" extrusionOk="0">
                  <a:moveTo>
                    <a:pt x="571" y="1"/>
                  </a:moveTo>
                  <a:cubicBezTo>
                    <a:pt x="433" y="65"/>
                    <a:pt x="284" y="110"/>
                    <a:pt x="143" y="110"/>
                  </a:cubicBezTo>
                  <a:cubicBezTo>
                    <a:pt x="127" y="110"/>
                    <a:pt x="111" y="109"/>
                    <a:pt x="95" y="108"/>
                  </a:cubicBezTo>
                  <a:cubicBezTo>
                    <a:pt x="7" y="119"/>
                    <a:pt x="0" y="253"/>
                    <a:pt x="76" y="253"/>
                  </a:cubicBezTo>
                  <a:cubicBezTo>
                    <a:pt x="82" y="253"/>
                    <a:pt x="88" y="253"/>
                    <a:pt x="95" y="251"/>
                  </a:cubicBezTo>
                  <a:cubicBezTo>
                    <a:pt x="286" y="239"/>
                    <a:pt x="452" y="168"/>
                    <a:pt x="595" y="48"/>
                  </a:cubicBezTo>
                  <a:cubicBezTo>
                    <a:pt x="631" y="37"/>
                    <a:pt x="595" y="1"/>
                    <a:pt x="5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58"/>
            <p:cNvSpPr/>
            <p:nvPr/>
          </p:nvSpPr>
          <p:spPr>
            <a:xfrm>
              <a:off x="3856125" y="2498050"/>
              <a:ext cx="22650" cy="6575"/>
            </a:xfrm>
            <a:custGeom>
              <a:avLst/>
              <a:gdLst/>
              <a:ahLst/>
              <a:cxnLst/>
              <a:rect l="l" t="t" r="r" b="b"/>
              <a:pathLst>
                <a:path w="906" h="263" extrusionOk="0">
                  <a:moveTo>
                    <a:pt x="870" y="1"/>
                  </a:moveTo>
                  <a:cubicBezTo>
                    <a:pt x="620" y="13"/>
                    <a:pt x="405" y="25"/>
                    <a:pt x="167" y="25"/>
                  </a:cubicBezTo>
                  <a:cubicBezTo>
                    <a:pt x="163" y="24"/>
                    <a:pt x="160" y="24"/>
                    <a:pt x="156" y="24"/>
                  </a:cubicBezTo>
                  <a:cubicBezTo>
                    <a:pt x="1" y="24"/>
                    <a:pt x="4" y="263"/>
                    <a:pt x="167" y="263"/>
                  </a:cubicBezTo>
                  <a:cubicBezTo>
                    <a:pt x="429" y="263"/>
                    <a:pt x="691" y="263"/>
                    <a:pt x="893" y="60"/>
                  </a:cubicBezTo>
                  <a:cubicBezTo>
                    <a:pt x="905" y="36"/>
                    <a:pt x="893"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58"/>
            <p:cNvSpPr/>
            <p:nvPr/>
          </p:nvSpPr>
          <p:spPr>
            <a:xfrm>
              <a:off x="3893825" y="2489625"/>
              <a:ext cx="16800" cy="7050"/>
            </a:xfrm>
            <a:custGeom>
              <a:avLst/>
              <a:gdLst/>
              <a:ahLst/>
              <a:cxnLst/>
              <a:rect l="l" t="t" r="r" b="b"/>
              <a:pathLst>
                <a:path w="672" h="282" extrusionOk="0">
                  <a:moveTo>
                    <a:pt x="493" y="1"/>
                  </a:moveTo>
                  <a:cubicBezTo>
                    <a:pt x="354" y="1"/>
                    <a:pt x="182" y="89"/>
                    <a:pt x="88" y="123"/>
                  </a:cubicBezTo>
                  <a:cubicBezTo>
                    <a:pt x="0" y="167"/>
                    <a:pt x="23" y="281"/>
                    <a:pt x="111" y="281"/>
                  </a:cubicBezTo>
                  <a:cubicBezTo>
                    <a:pt x="118" y="281"/>
                    <a:pt x="127" y="280"/>
                    <a:pt x="136" y="278"/>
                  </a:cubicBezTo>
                  <a:cubicBezTo>
                    <a:pt x="219" y="242"/>
                    <a:pt x="326" y="231"/>
                    <a:pt x="409" y="219"/>
                  </a:cubicBezTo>
                  <a:cubicBezTo>
                    <a:pt x="493" y="195"/>
                    <a:pt x="576" y="195"/>
                    <a:pt x="636" y="135"/>
                  </a:cubicBezTo>
                  <a:cubicBezTo>
                    <a:pt x="671" y="112"/>
                    <a:pt x="671" y="76"/>
                    <a:pt x="636" y="52"/>
                  </a:cubicBezTo>
                  <a:cubicBezTo>
                    <a:pt x="598" y="15"/>
                    <a:pt x="548" y="1"/>
                    <a:pt x="4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58"/>
            <p:cNvSpPr/>
            <p:nvPr/>
          </p:nvSpPr>
          <p:spPr>
            <a:xfrm>
              <a:off x="3892300" y="2453675"/>
              <a:ext cx="21900" cy="8975"/>
            </a:xfrm>
            <a:custGeom>
              <a:avLst/>
              <a:gdLst/>
              <a:ahLst/>
              <a:cxnLst/>
              <a:rect l="l" t="t" r="r" b="b"/>
              <a:pathLst>
                <a:path w="876" h="359" extrusionOk="0">
                  <a:moveTo>
                    <a:pt x="648" y="1"/>
                  </a:moveTo>
                  <a:cubicBezTo>
                    <a:pt x="466" y="1"/>
                    <a:pt x="293" y="73"/>
                    <a:pt x="113" y="145"/>
                  </a:cubicBezTo>
                  <a:cubicBezTo>
                    <a:pt x="0" y="216"/>
                    <a:pt x="73" y="359"/>
                    <a:pt x="172" y="359"/>
                  </a:cubicBezTo>
                  <a:cubicBezTo>
                    <a:pt x="187" y="359"/>
                    <a:pt x="204" y="355"/>
                    <a:pt x="220" y="347"/>
                  </a:cubicBezTo>
                  <a:cubicBezTo>
                    <a:pt x="411" y="252"/>
                    <a:pt x="625" y="204"/>
                    <a:pt x="828" y="133"/>
                  </a:cubicBezTo>
                  <a:cubicBezTo>
                    <a:pt x="875" y="121"/>
                    <a:pt x="875" y="49"/>
                    <a:pt x="828" y="26"/>
                  </a:cubicBezTo>
                  <a:cubicBezTo>
                    <a:pt x="767" y="8"/>
                    <a:pt x="707" y="1"/>
                    <a:pt x="6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58"/>
            <p:cNvSpPr/>
            <p:nvPr/>
          </p:nvSpPr>
          <p:spPr>
            <a:xfrm>
              <a:off x="3899575" y="2385500"/>
              <a:ext cx="11275" cy="6025"/>
            </a:xfrm>
            <a:custGeom>
              <a:avLst/>
              <a:gdLst/>
              <a:ahLst/>
              <a:cxnLst/>
              <a:rect l="l" t="t" r="r" b="b"/>
              <a:pathLst>
                <a:path w="451" h="241" extrusionOk="0">
                  <a:moveTo>
                    <a:pt x="359" y="1"/>
                  </a:moveTo>
                  <a:cubicBezTo>
                    <a:pt x="355" y="1"/>
                    <a:pt x="351" y="1"/>
                    <a:pt x="346" y="2"/>
                  </a:cubicBezTo>
                  <a:cubicBezTo>
                    <a:pt x="287" y="14"/>
                    <a:pt x="215" y="14"/>
                    <a:pt x="156" y="14"/>
                  </a:cubicBezTo>
                  <a:cubicBezTo>
                    <a:pt x="1" y="14"/>
                    <a:pt x="1" y="240"/>
                    <a:pt x="144" y="240"/>
                  </a:cubicBezTo>
                  <a:cubicBezTo>
                    <a:pt x="239" y="240"/>
                    <a:pt x="358" y="228"/>
                    <a:pt x="418" y="109"/>
                  </a:cubicBezTo>
                  <a:cubicBezTo>
                    <a:pt x="451" y="65"/>
                    <a:pt x="412"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58"/>
            <p:cNvSpPr/>
            <p:nvPr/>
          </p:nvSpPr>
          <p:spPr>
            <a:xfrm>
              <a:off x="3843925" y="2581625"/>
              <a:ext cx="21450" cy="8200"/>
            </a:xfrm>
            <a:custGeom>
              <a:avLst/>
              <a:gdLst/>
              <a:ahLst/>
              <a:cxnLst/>
              <a:rect l="l" t="t" r="r" b="b"/>
              <a:pathLst>
                <a:path w="858" h="328" extrusionOk="0">
                  <a:moveTo>
                    <a:pt x="580" y="1"/>
                  </a:moveTo>
                  <a:cubicBezTo>
                    <a:pt x="411" y="1"/>
                    <a:pt x="241" y="76"/>
                    <a:pt x="84" y="134"/>
                  </a:cubicBezTo>
                  <a:cubicBezTo>
                    <a:pt x="6" y="179"/>
                    <a:pt x="1" y="327"/>
                    <a:pt x="97" y="327"/>
                  </a:cubicBezTo>
                  <a:cubicBezTo>
                    <a:pt x="104" y="327"/>
                    <a:pt x="112" y="326"/>
                    <a:pt x="119" y="325"/>
                  </a:cubicBezTo>
                  <a:cubicBezTo>
                    <a:pt x="346" y="301"/>
                    <a:pt x="608" y="313"/>
                    <a:pt x="798" y="194"/>
                  </a:cubicBezTo>
                  <a:cubicBezTo>
                    <a:pt x="858" y="170"/>
                    <a:pt x="858" y="75"/>
                    <a:pt x="798" y="51"/>
                  </a:cubicBezTo>
                  <a:cubicBezTo>
                    <a:pt x="726" y="15"/>
                    <a:pt x="653" y="1"/>
                    <a:pt x="5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58"/>
            <p:cNvSpPr/>
            <p:nvPr/>
          </p:nvSpPr>
          <p:spPr>
            <a:xfrm>
              <a:off x="3865025" y="2572775"/>
              <a:ext cx="21775" cy="8950"/>
            </a:xfrm>
            <a:custGeom>
              <a:avLst/>
              <a:gdLst/>
              <a:ahLst/>
              <a:cxnLst/>
              <a:rect l="l" t="t" r="r" b="b"/>
              <a:pathLst>
                <a:path w="871" h="358" extrusionOk="0">
                  <a:moveTo>
                    <a:pt x="478" y="0"/>
                  </a:moveTo>
                  <a:cubicBezTo>
                    <a:pt x="359" y="0"/>
                    <a:pt x="228" y="48"/>
                    <a:pt x="121" y="107"/>
                  </a:cubicBezTo>
                  <a:cubicBezTo>
                    <a:pt x="1" y="162"/>
                    <a:pt x="80" y="326"/>
                    <a:pt x="186" y="326"/>
                  </a:cubicBezTo>
                  <a:cubicBezTo>
                    <a:pt x="196" y="326"/>
                    <a:pt x="206" y="325"/>
                    <a:pt x="216" y="322"/>
                  </a:cubicBezTo>
                  <a:cubicBezTo>
                    <a:pt x="335" y="310"/>
                    <a:pt x="871" y="357"/>
                    <a:pt x="787" y="119"/>
                  </a:cubicBezTo>
                  <a:cubicBezTo>
                    <a:pt x="752" y="0"/>
                    <a:pt x="573" y="0"/>
                    <a:pt x="4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58"/>
            <p:cNvSpPr/>
            <p:nvPr/>
          </p:nvSpPr>
          <p:spPr>
            <a:xfrm>
              <a:off x="3848375" y="2634400"/>
              <a:ext cx="18200" cy="3575"/>
            </a:xfrm>
            <a:custGeom>
              <a:avLst/>
              <a:gdLst/>
              <a:ahLst/>
              <a:cxnLst/>
              <a:rect l="l" t="t" r="r" b="b"/>
              <a:pathLst>
                <a:path w="728" h="143" extrusionOk="0">
                  <a:moveTo>
                    <a:pt x="525" y="1"/>
                  </a:moveTo>
                  <a:cubicBezTo>
                    <a:pt x="362" y="1"/>
                    <a:pt x="187" y="45"/>
                    <a:pt x="49" y="71"/>
                  </a:cubicBezTo>
                  <a:cubicBezTo>
                    <a:pt x="1" y="95"/>
                    <a:pt x="13" y="143"/>
                    <a:pt x="49" y="143"/>
                  </a:cubicBezTo>
                  <a:cubicBezTo>
                    <a:pt x="168" y="119"/>
                    <a:pt x="287" y="107"/>
                    <a:pt x="418" y="107"/>
                  </a:cubicBezTo>
                  <a:cubicBezTo>
                    <a:pt x="459" y="107"/>
                    <a:pt x="507" y="110"/>
                    <a:pt x="556" y="110"/>
                  </a:cubicBezTo>
                  <a:cubicBezTo>
                    <a:pt x="605" y="110"/>
                    <a:pt x="656" y="107"/>
                    <a:pt x="703" y="95"/>
                  </a:cubicBezTo>
                  <a:cubicBezTo>
                    <a:pt x="727" y="71"/>
                    <a:pt x="727" y="36"/>
                    <a:pt x="703" y="24"/>
                  </a:cubicBezTo>
                  <a:cubicBezTo>
                    <a:pt x="648" y="7"/>
                    <a:pt x="587" y="1"/>
                    <a:pt x="5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58"/>
            <p:cNvSpPr/>
            <p:nvPr/>
          </p:nvSpPr>
          <p:spPr>
            <a:xfrm>
              <a:off x="3906725" y="2605975"/>
              <a:ext cx="21150" cy="5550"/>
            </a:xfrm>
            <a:custGeom>
              <a:avLst/>
              <a:gdLst/>
              <a:ahLst/>
              <a:cxnLst/>
              <a:rect l="l" t="t" r="r" b="b"/>
              <a:pathLst>
                <a:path w="846" h="222" extrusionOk="0">
                  <a:moveTo>
                    <a:pt x="676" y="0"/>
                  </a:moveTo>
                  <a:cubicBezTo>
                    <a:pt x="467" y="0"/>
                    <a:pt x="240" y="54"/>
                    <a:pt x="48" y="125"/>
                  </a:cubicBezTo>
                  <a:cubicBezTo>
                    <a:pt x="1" y="160"/>
                    <a:pt x="36" y="220"/>
                    <a:pt x="72" y="220"/>
                  </a:cubicBezTo>
                  <a:cubicBezTo>
                    <a:pt x="132" y="220"/>
                    <a:pt x="199" y="222"/>
                    <a:pt x="267" y="222"/>
                  </a:cubicBezTo>
                  <a:cubicBezTo>
                    <a:pt x="456" y="222"/>
                    <a:pt x="662" y="209"/>
                    <a:pt x="810" y="113"/>
                  </a:cubicBezTo>
                  <a:cubicBezTo>
                    <a:pt x="834" y="89"/>
                    <a:pt x="846" y="6"/>
                    <a:pt x="786" y="6"/>
                  </a:cubicBezTo>
                  <a:cubicBezTo>
                    <a:pt x="750" y="2"/>
                    <a:pt x="714" y="0"/>
                    <a:pt x="6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58"/>
            <p:cNvSpPr/>
            <p:nvPr/>
          </p:nvSpPr>
          <p:spPr>
            <a:xfrm>
              <a:off x="3848675" y="2687325"/>
              <a:ext cx="22350" cy="3900"/>
            </a:xfrm>
            <a:custGeom>
              <a:avLst/>
              <a:gdLst/>
              <a:ahLst/>
              <a:cxnLst/>
              <a:rect l="l" t="t" r="r" b="b"/>
              <a:pathLst>
                <a:path w="894" h="156" extrusionOk="0">
                  <a:moveTo>
                    <a:pt x="396" y="0"/>
                  </a:moveTo>
                  <a:cubicBezTo>
                    <a:pt x="296" y="0"/>
                    <a:pt x="196" y="2"/>
                    <a:pt x="96" y="2"/>
                  </a:cubicBezTo>
                  <a:cubicBezTo>
                    <a:pt x="1" y="14"/>
                    <a:pt x="1" y="145"/>
                    <a:pt x="96" y="145"/>
                  </a:cubicBezTo>
                  <a:cubicBezTo>
                    <a:pt x="232" y="145"/>
                    <a:pt x="369" y="156"/>
                    <a:pt x="505" y="156"/>
                  </a:cubicBezTo>
                  <a:cubicBezTo>
                    <a:pt x="619" y="156"/>
                    <a:pt x="733" y="148"/>
                    <a:pt x="846" y="121"/>
                  </a:cubicBezTo>
                  <a:cubicBezTo>
                    <a:pt x="894" y="109"/>
                    <a:pt x="894" y="50"/>
                    <a:pt x="846" y="26"/>
                  </a:cubicBezTo>
                  <a:cubicBezTo>
                    <a:pt x="696" y="4"/>
                    <a:pt x="546" y="0"/>
                    <a:pt x="3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58"/>
            <p:cNvSpPr/>
            <p:nvPr/>
          </p:nvSpPr>
          <p:spPr>
            <a:xfrm>
              <a:off x="3906425" y="2683200"/>
              <a:ext cx="21150" cy="7025"/>
            </a:xfrm>
            <a:custGeom>
              <a:avLst/>
              <a:gdLst/>
              <a:ahLst/>
              <a:cxnLst/>
              <a:rect l="l" t="t" r="r" b="b"/>
              <a:pathLst>
                <a:path w="846" h="281" extrusionOk="0">
                  <a:moveTo>
                    <a:pt x="417" y="0"/>
                  </a:moveTo>
                  <a:cubicBezTo>
                    <a:pt x="286" y="12"/>
                    <a:pt x="167" y="60"/>
                    <a:pt x="24" y="108"/>
                  </a:cubicBezTo>
                  <a:cubicBezTo>
                    <a:pt x="1" y="119"/>
                    <a:pt x="1" y="167"/>
                    <a:pt x="24" y="167"/>
                  </a:cubicBezTo>
                  <a:cubicBezTo>
                    <a:pt x="167" y="215"/>
                    <a:pt x="263" y="250"/>
                    <a:pt x="417" y="274"/>
                  </a:cubicBezTo>
                  <a:cubicBezTo>
                    <a:pt x="452" y="278"/>
                    <a:pt x="488" y="280"/>
                    <a:pt x="525" y="280"/>
                  </a:cubicBezTo>
                  <a:cubicBezTo>
                    <a:pt x="616" y="280"/>
                    <a:pt x="710" y="265"/>
                    <a:pt x="786" y="215"/>
                  </a:cubicBezTo>
                  <a:cubicBezTo>
                    <a:pt x="846" y="179"/>
                    <a:pt x="846" y="108"/>
                    <a:pt x="786" y="60"/>
                  </a:cubicBezTo>
                  <a:cubicBezTo>
                    <a:pt x="679" y="0"/>
                    <a:pt x="53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58"/>
            <p:cNvSpPr/>
            <p:nvPr/>
          </p:nvSpPr>
          <p:spPr>
            <a:xfrm>
              <a:off x="3915650" y="2722125"/>
              <a:ext cx="22050" cy="7300"/>
            </a:xfrm>
            <a:custGeom>
              <a:avLst/>
              <a:gdLst/>
              <a:ahLst/>
              <a:cxnLst/>
              <a:rect l="l" t="t" r="r" b="b"/>
              <a:pathLst>
                <a:path w="882" h="292" extrusionOk="0">
                  <a:moveTo>
                    <a:pt x="513" y="0"/>
                  </a:moveTo>
                  <a:cubicBezTo>
                    <a:pt x="361" y="0"/>
                    <a:pt x="199" y="40"/>
                    <a:pt x="72" y="86"/>
                  </a:cubicBezTo>
                  <a:cubicBezTo>
                    <a:pt x="1" y="98"/>
                    <a:pt x="1" y="206"/>
                    <a:pt x="72" y="217"/>
                  </a:cubicBezTo>
                  <a:cubicBezTo>
                    <a:pt x="205" y="252"/>
                    <a:pt x="374" y="291"/>
                    <a:pt x="532" y="291"/>
                  </a:cubicBezTo>
                  <a:cubicBezTo>
                    <a:pt x="644" y="291"/>
                    <a:pt x="750" y="272"/>
                    <a:pt x="834" y="217"/>
                  </a:cubicBezTo>
                  <a:cubicBezTo>
                    <a:pt x="882" y="182"/>
                    <a:pt x="882" y="110"/>
                    <a:pt x="834" y="86"/>
                  </a:cubicBezTo>
                  <a:cubicBezTo>
                    <a:pt x="746" y="24"/>
                    <a:pt x="632"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58"/>
            <p:cNvSpPr/>
            <p:nvPr/>
          </p:nvSpPr>
          <p:spPr>
            <a:xfrm>
              <a:off x="3931450" y="2750175"/>
              <a:ext cx="8925" cy="1900"/>
            </a:xfrm>
            <a:custGeom>
              <a:avLst/>
              <a:gdLst/>
              <a:ahLst/>
              <a:cxnLst/>
              <a:rect l="l" t="t" r="r" b="b"/>
              <a:pathLst>
                <a:path w="357" h="76" extrusionOk="0">
                  <a:moveTo>
                    <a:pt x="59" y="0"/>
                  </a:moveTo>
                  <a:cubicBezTo>
                    <a:pt x="6" y="0"/>
                    <a:pt x="0" y="76"/>
                    <a:pt x="42" y="76"/>
                  </a:cubicBezTo>
                  <a:cubicBezTo>
                    <a:pt x="47" y="76"/>
                    <a:pt x="53" y="74"/>
                    <a:pt x="59" y="72"/>
                  </a:cubicBezTo>
                  <a:cubicBezTo>
                    <a:pt x="143" y="72"/>
                    <a:pt x="238" y="60"/>
                    <a:pt x="321" y="60"/>
                  </a:cubicBezTo>
                  <a:cubicBezTo>
                    <a:pt x="357" y="60"/>
                    <a:pt x="357" y="12"/>
                    <a:pt x="321" y="12"/>
                  </a:cubicBezTo>
                  <a:cubicBezTo>
                    <a:pt x="238" y="12"/>
                    <a:pt x="143" y="0"/>
                    <a:pt x="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58"/>
            <p:cNvSpPr/>
            <p:nvPr/>
          </p:nvSpPr>
          <p:spPr>
            <a:xfrm>
              <a:off x="3949450" y="2750650"/>
              <a:ext cx="21600" cy="5350"/>
            </a:xfrm>
            <a:custGeom>
              <a:avLst/>
              <a:gdLst/>
              <a:ahLst/>
              <a:cxnLst/>
              <a:rect l="l" t="t" r="r" b="b"/>
              <a:pathLst>
                <a:path w="864" h="214" extrusionOk="0">
                  <a:moveTo>
                    <a:pt x="669" y="0"/>
                  </a:moveTo>
                  <a:cubicBezTo>
                    <a:pt x="617" y="0"/>
                    <a:pt x="565" y="9"/>
                    <a:pt x="506" y="29"/>
                  </a:cubicBezTo>
                  <a:cubicBezTo>
                    <a:pt x="456" y="38"/>
                    <a:pt x="406" y="42"/>
                    <a:pt x="355" y="42"/>
                  </a:cubicBezTo>
                  <a:cubicBezTo>
                    <a:pt x="273" y="42"/>
                    <a:pt x="190" y="32"/>
                    <a:pt x="101" y="17"/>
                  </a:cubicBezTo>
                  <a:cubicBezTo>
                    <a:pt x="94" y="15"/>
                    <a:pt x="87" y="14"/>
                    <a:pt x="80" y="14"/>
                  </a:cubicBezTo>
                  <a:cubicBezTo>
                    <a:pt x="14" y="14"/>
                    <a:pt x="1" y="115"/>
                    <a:pt x="66" y="148"/>
                  </a:cubicBezTo>
                  <a:cubicBezTo>
                    <a:pt x="197" y="172"/>
                    <a:pt x="328" y="196"/>
                    <a:pt x="482" y="208"/>
                  </a:cubicBezTo>
                  <a:cubicBezTo>
                    <a:pt x="517" y="211"/>
                    <a:pt x="550" y="213"/>
                    <a:pt x="583" y="213"/>
                  </a:cubicBezTo>
                  <a:cubicBezTo>
                    <a:pt x="663" y="213"/>
                    <a:pt x="740" y="199"/>
                    <a:pt x="816" y="148"/>
                  </a:cubicBezTo>
                  <a:cubicBezTo>
                    <a:pt x="863" y="112"/>
                    <a:pt x="863" y="29"/>
                    <a:pt x="804" y="17"/>
                  </a:cubicBezTo>
                  <a:cubicBezTo>
                    <a:pt x="756" y="6"/>
                    <a:pt x="712" y="0"/>
                    <a:pt x="6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58"/>
            <p:cNvSpPr/>
            <p:nvPr/>
          </p:nvSpPr>
          <p:spPr>
            <a:xfrm>
              <a:off x="3977575" y="2709650"/>
              <a:ext cx="15200" cy="3075"/>
            </a:xfrm>
            <a:custGeom>
              <a:avLst/>
              <a:gdLst/>
              <a:ahLst/>
              <a:cxnLst/>
              <a:rect l="l" t="t" r="r" b="b"/>
              <a:pathLst>
                <a:path w="608" h="123" extrusionOk="0">
                  <a:moveTo>
                    <a:pt x="286" y="0"/>
                  </a:moveTo>
                  <a:cubicBezTo>
                    <a:pt x="219" y="0"/>
                    <a:pt x="150" y="2"/>
                    <a:pt x="84" y="2"/>
                  </a:cubicBezTo>
                  <a:cubicBezTo>
                    <a:pt x="80" y="2"/>
                    <a:pt x="76" y="1"/>
                    <a:pt x="73" y="1"/>
                  </a:cubicBezTo>
                  <a:cubicBezTo>
                    <a:pt x="0" y="1"/>
                    <a:pt x="4" y="121"/>
                    <a:pt x="84" y="121"/>
                  </a:cubicBezTo>
                  <a:cubicBezTo>
                    <a:pt x="139" y="121"/>
                    <a:pt x="196" y="122"/>
                    <a:pt x="252" y="122"/>
                  </a:cubicBezTo>
                  <a:cubicBezTo>
                    <a:pt x="365" y="122"/>
                    <a:pt x="476" y="117"/>
                    <a:pt x="572" y="85"/>
                  </a:cubicBezTo>
                  <a:cubicBezTo>
                    <a:pt x="607" y="74"/>
                    <a:pt x="607" y="26"/>
                    <a:pt x="572" y="26"/>
                  </a:cubicBezTo>
                  <a:cubicBezTo>
                    <a:pt x="486" y="4"/>
                    <a:pt x="387" y="0"/>
                    <a:pt x="2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58"/>
            <p:cNvSpPr/>
            <p:nvPr/>
          </p:nvSpPr>
          <p:spPr>
            <a:xfrm>
              <a:off x="3972500" y="2791850"/>
              <a:ext cx="11950" cy="4775"/>
            </a:xfrm>
            <a:custGeom>
              <a:avLst/>
              <a:gdLst/>
              <a:ahLst/>
              <a:cxnLst/>
              <a:rect l="l" t="t" r="r" b="b"/>
              <a:pathLst>
                <a:path w="478" h="191" extrusionOk="0">
                  <a:moveTo>
                    <a:pt x="239" y="0"/>
                  </a:moveTo>
                  <a:cubicBezTo>
                    <a:pt x="179" y="0"/>
                    <a:pt x="120" y="12"/>
                    <a:pt x="60" y="48"/>
                  </a:cubicBezTo>
                  <a:cubicBezTo>
                    <a:pt x="1" y="60"/>
                    <a:pt x="1" y="119"/>
                    <a:pt x="60" y="143"/>
                  </a:cubicBezTo>
                  <a:cubicBezTo>
                    <a:pt x="120" y="167"/>
                    <a:pt x="168" y="191"/>
                    <a:pt x="239" y="191"/>
                  </a:cubicBezTo>
                  <a:cubicBezTo>
                    <a:pt x="298" y="191"/>
                    <a:pt x="358" y="191"/>
                    <a:pt x="418" y="167"/>
                  </a:cubicBezTo>
                  <a:cubicBezTo>
                    <a:pt x="477" y="131"/>
                    <a:pt x="477" y="60"/>
                    <a:pt x="418" y="24"/>
                  </a:cubicBezTo>
                  <a:cubicBezTo>
                    <a:pt x="358" y="0"/>
                    <a:pt x="298"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58"/>
            <p:cNvSpPr/>
            <p:nvPr/>
          </p:nvSpPr>
          <p:spPr>
            <a:xfrm>
              <a:off x="4025800" y="2793625"/>
              <a:ext cx="5975" cy="2700"/>
            </a:xfrm>
            <a:custGeom>
              <a:avLst/>
              <a:gdLst/>
              <a:ahLst/>
              <a:cxnLst/>
              <a:rect l="l" t="t" r="r" b="b"/>
              <a:pathLst>
                <a:path w="239" h="108" extrusionOk="0">
                  <a:moveTo>
                    <a:pt x="214" y="1"/>
                  </a:moveTo>
                  <a:cubicBezTo>
                    <a:pt x="155" y="1"/>
                    <a:pt x="107" y="48"/>
                    <a:pt x="48" y="48"/>
                  </a:cubicBezTo>
                  <a:cubicBezTo>
                    <a:pt x="0" y="48"/>
                    <a:pt x="0" y="108"/>
                    <a:pt x="48" y="108"/>
                  </a:cubicBezTo>
                  <a:cubicBezTo>
                    <a:pt x="107" y="96"/>
                    <a:pt x="155" y="60"/>
                    <a:pt x="214" y="48"/>
                  </a:cubicBezTo>
                  <a:cubicBezTo>
                    <a:pt x="238" y="48"/>
                    <a:pt x="226"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58"/>
            <p:cNvSpPr/>
            <p:nvPr/>
          </p:nvSpPr>
          <p:spPr>
            <a:xfrm>
              <a:off x="4055375" y="2790050"/>
              <a:ext cx="6450" cy="1900"/>
            </a:xfrm>
            <a:custGeom>
              <a:avLst/>
              <a:gdLst/>
              <a:ahLst/>
              <a:cxnLst/>
              <a:rect l="l" t="t" r="r" b="b"/>
              <a:pathLst>
                <a:path w="258" h="76" extrusionOk="0">
                  <a:moveTo>
                    <a:pt x="246" y="1"/>
                  </a:moveTo>
                  <a:cubicBezTo>
                    <a:pt x="174" y="1"/>
                    <a:pt x="79" y="1"/>
                    <a:pt x="20" y="60"/>
                  </a:cubicBezTo>
                  <a:cubicBezTo>
                    <a:pt x="1" y="60"/>
                    <a:pt x="12" y="76"/>
                    <a:pt x="36" y="76"/>
                  </a:cubicBezTo>
                  <a:cubicBezTo>
                    <a:pt x="41" y="76"/>
                    <a:pt x="48" y="75"/>
                    <a:pt x="55" y="72"/>
                  </a:cubicBezTo>
                  <a:cubicBezTo>
                    <a:pt x="115" y="25"/>
                    <a:pt x="186" y="25"/>
                    <a:pt x="246" y="25"/>
                  </a:cubicBezTo>
                  <a:cubicBezTo>
                    <a:pt x="258" y="25"/>
                    <a:pt x="258" y="1"/>
                    <a:pt x="2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58"/>
            <p:cNvSpPr/>
            <p:nvPr/>
          </p:nvSpPr>
          <p:spPr>
            <a:xfrm>
              <a:off x="4012550" y="2811925"/>
              <a:ext cx="26350" cy="9225"/>
            </a:xfrm>
            <a:custGeom>
              <a:avLst/>
              <a:gdLst/>
              <a:ahLst/>
              <a:cxnLst/>
              <a:rect l="l" t="t" r="r" b="b"/>
              <a:pathLst>
                <a:path w="1054" h="369" extrusionOk="0">
                  <a:moveTo>
                    <a:pt x="870" y="1"/>
                  </a:moveTo>
                  <a:cubicBezTo>
                    <a:pt x="573" y="1"/>
                    <a:pt x="274" y="121"/>
                    <a:pt x="42" y="269"/>
                  </a:cubicBezTo>
                  <a:cubicBezTo>
                    <a:pt x="0" y="300"/>
                    <a:pt x="41" y="368"/>
                    <a:pt x="84" y="368"/>
                  </a:cubicBezTo>
                  <a:cubicBezTo>
                    <a:pt x="90" y="368"/>
                    <a:pt x="96" y="367"/>
                    <a:pt x="101" y="364"/>
                  </a:cubicBezTo>
                  <a:cubicBezTo>
                    <a:pt x="399" y="209"/>
                    <a:pt x="709" y="209"/>
                    <a:pt x="1006" y="90"/>
                  </a:cubicBezTo>
                  <a:cubicBezTo>
                    <a:pt x="1054" y="78"/>
                    <a:pt x="1018" y="7"/>
                    <a:pt x="982" y="7"/>
                  </a:cubicBezTo>
                  <a:cubicBezTo>
                    <a:pt x="945" y="3"/>
                    <a:pt x="908" y="1"/>
                    <a:pt x="8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58"/>
            <p:cNvSpPr/>
            <p:nvPr/>
          </p:nvSpPr>
          <p:spPr>
            <a:xfrm>
              <a:off x="4030275" y="2818600"/>
              <a:ext cx="37400" cy="12350"/>
            </a:xfrm>
            <a:custGeom>
              <a:avLst/>
              <a:gdLst/>
              <a:ahLst/>
              <a:cxnLst/>
              <a:rect l="l" t="t" r="r" b="b"/>
              <a:pathLst>
                <a:path w="1496" h="494" extrusionOk="0">
                  <a:moveTo>
                    <a:pt x="4" y="425"/>
                  </a:moveTo>
                  <a:cubicBezTo>
                    <a:pt x="1" y="425"/>
                    <a:pt x="4" y="430"/>
                    <a:pt x="12" y="430"/>
                  </a:cubicBezTo>
                  <a:cubicBezTo>
                    <a:pt x="8" y="426"/>
                    <a:pt x="5" y="425"/>
                    <a:pt x="4" y="425"/>
                  </a:cubicBezTo>
                  <a:close/>
                  <a:moveTo>
                    <a:pt x="1420" y="0"/>
                  </a:moveTo>
                  <a:cubicBezTo>
                    <a:pt x="1415" y="0"/>
                    <a:pt x="1410" y="1"/>
                    <a:pt x="1405" y="2"/>
                  </a:cubicBezTo>
                  <a:cubicBezTo>
                    <a:pt x="940" y="97"/>
                    <a:pt x="512" y="395"/>
                    <a:pt x="12" y="430"/>
                  </a:cubicBezTo>
                  <a:cubicBezTo>
                    <a:pt x="170" y="466"/>
                    <a:pt x="290" y="494"/>
                    <a:pt x="420" y="494"/>
                  </a:cubicBezTo>
                  <a:cubicBezTo>
                    <a:pt x="505" y="494"/>
                    <a:pt x="594" y="482"/>
                    <a:pt x="702" y="454"/>
                  </a:cubicBezTo>
                  <a:cubicBezTo>
                    <a:pt x="952" y="371"/>
                    <a:pt x="1238" y="252"/>
                    <a:pt x="1440" y="109"/>
                  </a:cubicBezTo>
                  <a:cubicBezTo>
                    <a:pt x="1495" y="65"/>
                    <a:pt x="1479" y="0"/>
                    <a:pt x="14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58"/>
            <p:cNvSpPr/>
            <p:nvPr/>
          </p:nvSpPr>
          <p:spPr>
            <a:xfrm>
              <a:off x="4080775" y="2839125"/>
              <a:ext cx="24800" cy="7675"/>
            </a:xfrm>
            <a:custGeom>
              <a:avLst/>
              <a:gdLst/>
              <a:ahLst/>
              <a:cxnLst/>
              <a:rect l="l" t="t" r="r" b="b"/>
              <a:pathLst>
                <a:path w="992" h="307" extrusionOk="0">
                  <a:moveTo>
                    <a:pt x="958" y="0"/>
                  </a:moveTo>
                  <a:cubicBezTo>
                    <a:pt x="954" y="0"/>
                    <a:pt x="949" y="1"/>
                    <a:pt x="944" y="2"/>
                  </a:cubicBezTo>
                  <a:cubicBezTo>
                    <a:pt x="647" y="26"/>
                    <a:pt x="349" y="86"/>
                    <a:pt x="63" y="193"/>
                  </a:cubicBezTo>
                  <a:cubicBezTo>
                    <a:pt x="0" y="203"/>
                    <a:pt x="30" y="306"/>
                    <a:pt x="86" y="306"/>
                  </a:cubicBezTo>
                  <a:cubicBezTo>
                    <a:pt x="94" y="306"/>
                    <a:pt x="102" y="304"/>
                    <a:pt x="111" y="300"/>
                  </a:cubicBezTo>
                  <a:cubicBezTo>
                    <a:pt x="397" y="181"/>
                    <a:pt x="670" y="133"/>
                    <a:pt x="956" y="62"/>
                  </a:cubicBezTo>
                  <a:cubicBezTo>
                    <a:pt x="988" y="41"/>
                    <a:pt x="991" y="0"/>
                    <a:pt x="9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58"/>
            <p:cNvSpPr/>
            <p:nvPr/>
          </p:nvSpPr>
          <p:spPr>
            <a:xfrm>
              <a:off x="4121125" y="2865050"/>
              <a:ext cx="8875" cy="3625"/>
            </a:xfrm>
            <a:custGeom>
              <a:avLst/>
              <a:gdLst/>
              <a:ahLst/>
              <a:cxnLst/>
              <a:rect l="l" t="t" r="r" b="b"/>
              <a:pathLst>
                <a:path w="355" h="145" extrusionOk="0">
                  <a:moveTo>
                    <a:pt x="83" y="1"/>
                  </a:moveTo>
                  <a:cubicBezTo>
                    <a:pt x="0" y="1"/>
                    <a:pt x="0" y="145"/>
                    <a:pt x="83" y="145"/>
                  </a:cubicBezTo>
                  <a:cubicBezTo>
                    <a:pt x="86" y="145"/>
                    <a:pt x="89" y="144"/>
                    <a:pt x="92" y="144"/>
                  </a:cubicBezTo>
                  <a:cubicBezTo>
                    <a:pt x="164" y="120"/>
                    <a:pt x="247" y="144"/>
                    <a:pt x="307" y="108"/>
                  </a:cubicBezTo>
                  <a:cubicBezTo>
                    <a:pt x="354" y="96"/>
                    <a:pt x="354" y="49"/>
                    <a:pt x="307" y="37"/>
                  </a:cubicBezTo>
                  <a:cubicBezTo>
                    <a:pt x="235" y="1"/>
                    <a:pt x="164" y="1"/>
                    <a:pt x="92" y="1"/>
                  </a:cubicBezTo>
                  <a:cubicBezTo>
                    <a:pt x="89" y="1"/>
                    <a:pt x="86" y="1"/>
                    <a:pt x="8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58"/>
            <p:cNvSpPr/>
            <p:nvPr/>
          </p:nvSpPr>
          <p:spPr>
            <a:xfrm>
              <a:off x="4155575" y="2864475"/>
              <a:ext cx="5975" cy="1800"/>
            </a:xfrm>
            <a:custGeom>
              <a:avLst/>
              <a:gdLst/>
              <a:ahLst/>
              <a:cxnLst/>
              <a:rect l="l" t="t" r="r" b="b"/>
              <a:pathLst>
                <a:path w="239" h="72" extrusionOk="0">
                  <a:moveTo>
                    <a:pt x="48" y="0"/>
                  </a:moveTo>
                  <a:cubicBezTo>
                    <a:pt x="0" y="0"/>
                    <a:pt x="0" y="72"/>
                    <a:pt x="48" y="72"/>
                  </a:cubicBezTo>
                  <a:cubicBezTo>
                    <a:pt x="107" y="72"/>
                    <a:pt x="155" y="72"/>
                    <a:pt x="214" y="60"/>
                  </a:cubicBezTo>
                  <a:cubicBezTo>
                    <a:pt x="238" y="60"/>
                    <a:pt x="238" y="12"/>
                    <a:pt x="214" y="12"/>
                  </a:cubicBezTo>
                  <a:cubicBezTo>
                    <a:pt x="155" y="12"/>
                    <a:pt x="107" y="12"/>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58"/>
            <p:cNvSpPr/>
            <p:nvPr/>
          </p:nvSpPr>
          <p:spPr>
            <a:xfrm>
              <a:off x="4154075" y="2898625"/>
              <a:ext cx="10100" cy="4575"/>
            </a:xfrm>
            <a:custGeom>
              <a:avLst/>
              <a:gdLst/>
              <a:ahLst/>
              <a:cxnLst/>
              <a:rect l="l" t="t" r="r" b="b"/>
              <a:pathLst>
                <a:path w="404" h="183" extrusionOk="0">
                  <a:moveTo>
                    <a:pt x="388" y="0"/>
                  </a:moveTo>
                  <a:cubicBezTo>
                    <a:pt x="386" y="0"/>
                    <a:pt x="384" y="1"/>
                    <a:pt x="382" y="4"/>
                  </a:cubicBezTo>
                  <a:cubicBezTo>
                    <a:pt x="263" y="63"/>
                    <a:pt x="120" y="111"/>
                    <a:pt x="1" y="182"/>
                  </a:cubicBezTo>
                  <a:cubicBezTo>
                    <a:pt x="120" y="123"/>
                    <a:pt x="263" y="87"/>
                    <a:pt x="394" y="27"/>
                  </a:cubicBezTo>
                  <a:cubicBezTo>
                    <a:pt x="403" y="18"/>
                    <a:pt x="397" y="0"/>
                    <a:pt x="38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58"/>
            <p:cNvSpPr/>
            <p:nvPr/>
          </p:nvSpPr>
          <p:spPr>
            <a:xfrm>
              <a:off x="4163000" y="2910600"/>
              <a:ext cx="14925" cy="3300"/>
            </a:xfrm>
            <a:custGeom>
              <a:avLst/>
              <a:gdLst/>
              <a:ahLst/>
              <a:cxnLst/>
              <a:rect l="l" t="t" r="r" b="b"/>
              <a:pathLst>
                <a:path w="597" h="132" extrusionOk="0">
                  <a:moveTo>
                    <a:pt x="560" y="1"/>
                  </a:moveTo>
                  <a:cubicBezTo>
                    <a:pt x="443" y="9"/>
                    <a:pt x="331" y="18"/>
                    <a:pt x="220" y="18"/>
                  </a:cubicBezTo>
                  <a:cubicBezTo>
                    <a:pt x="175" y="18"/>
                    <a:pt x="129" y="16"/>
                    <a:pt x="84" y="13"/>
                  </a:cubicBezTo>
                  <a:cubicBezTo>
                    <a:pt x="1" y="13"/>
                    <a:pt x="1" y="132"/>
                    <a:pt x="84" y="132"/>
                  </a:cubicBezTo>
                  <a:cubicBezTo>
                    <a:pt x="239" y="120"/>
                    <a:pt x="418" y="120"/>
                    <a:pt x="572" y="48"/>
                  </a:cubicBezTo>
                  <a:cubicBezTo>
                    <a:pt x="596" y="25"/>
                    <a:pt x="572" y="1"/>
                    <a:pt x="5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58"/>
            <p:cNvSpPr/>
            <p:nvPr/>
          </p:nvSpPr>
          <p:spPr>
            <a:xfrm>
              <a:off x="4163100" y="2943300"/>
              <a:ext cx="19800" cy="11700"/>
            </a:xfrm>
            <a:custGeom>
              <a:avLst/>
              <a:gdLst/>
              <a:ahLst/>
              <a:cxnLst/>
              <a:rect l="l" t="t" r="r" b="b"/>
              <a:pathLst>
                <a:path w="792" h="468" extrusionOk="0">
                  <a:moveTo>
                    <a:pt x="712" y="1"/>
                  </a:moveTo>
                  <a:cubicBezTo>
                    <a:pt x="708" y="1"/>
                    <a:pt x="704" y="1"/>
                    <a:pt x="699" y="2"/>
                  </a:cubicBezTo>
                  <a:cubicBezTo>
                    <a:pt x="580" y="26"/>
                    <a:pt x="485" y="74"/>
                    <a:pt x="390" y="133"/>
                  </a:cubicBezTo>
                  <a:cubicBezTo>
                    <a:pt x="294" y="193"/>
                    <a:pt x="211" y="252"/>
                    <a:pt x="104" y="300"/>
                  </a:cubicBezTo>
                  <a:cubicBezTo>
                    <a:pt x="1" y="323"/>
                    <a:pt x="41" y="467"/>
                    <a:pt x="140" y="467"/>
                  </a:cubicBezTo>
                  <a:cubicBezTo>
                    <a:pt x="144" y="467"/>
                    <a:pt x="148" y="467"/>
                    <a:pt x="152" y="467"/>
                  </a:cubicBezTo>
                  <a:cubicBezTo>
                    <a:pt x="271" y="443"/>
                    <a:pt x="390" y="407"/>
                    <a:pt x="497" y="360"/>
                  </a:cubicBezTo>
                  <a:cubicBezTo>
                    <a:pt x="616" y="300"/>
                    <a:pt x="699" y="205"/>
                    <a:pt x="759" y="86"/>
                  </a:cubicBezTo>
                  <a:cubicBezTo>
                    <a:pt x="791" y="53"/>
                    <a:pt x="755" y="1"/>
                    <a:pt x="7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58"/>
            <p:cNvSpPr/>
            <p:nvPr/>
          </p:nvSpPr>
          <p:spPr>
            <a:xfrm>
              <a:off x="4179375" y="2978775"/>
              <a:ext cx="14900" cy="3975"/>
            </a:xfrm>
            <a:custGeom>
              <a:avLst/>
              <a:gdLst/>
              <a:ahLst/>
              <a:cxnLst/>
              <a:rect l="l" t="t" r="r" b="b"/>
              <a:pathLst>
                <a:path w="596" h="159" extrusionOk="0">
                  <a:moveTo>
                    <a:pt x="310" y="0"/>
                  </a:moveTo>
                  <a:cubicBezTo>
                    <a:pt x="227" y="0"/>
                    <a:pt x="132" y="12"/>
                    <a:pt x="48" y="24"/>
                  </a:cubicBezTo>
                  <a:cubicBezTo>
                    <a:pt x="1" y="36"/>
                    <a:pt x="1" y="131"/>
                    <a:pt x="48" y="131"/>
                  </a:cubicBezTo>
                  <a:cubicBezTo>
                    <a:pt x="116" y="141"/>
                    <a:pt x="191" y="158"/>
                    <a:pt x="261" y="158"/>
                  </a:cubicBezTo>
                  <a:cubicBezTo>
                    <a:pt x="278" y="158"/>
                    <a:pt x="294" y="157"/>
                    <a:pt x="310" y="155"/>
                  </a:cubicBezTo>
                  <a:cubicBezTo>
                    <a:pt x="394" y="155"/>
                    <a:pt x="489" y="155"/>
                    <a:pt x="572" y="119"/>
                  </a:cubicBezTo>
                  <a:cubicBezTo>
                    <a:pt x="596" y="96"/>
                    <a:pt x="596" y="60"/>
                    <a:pt x="572" y="36"/>
                  </a:cubicBezTo>
                  <a:cubicBezTo>
                    <a:pt x="513" y="0"/>
                    <a:pt x="405" y="0"/>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58"/>
            <p:cNvSpPr/>
            <p:nvPr/>
          </p:nvSpPr>
          <p:spPr>
            <a:xfrm>
              <a:off x="4209150" y="2988275"/>
              <a:ext cx="8050" cy="4200"/>
            </a:xfrm>
            <a:custGeom>
              <a:avLst/>
              <a:gdLst/>
              <a:ahLst/>
              <a:cxnLst/>
              <a:rect l="l" t="t" r="r" b="b"/>
              <a:pathLst>
                <a:path w="322" h="168" extrusionOk="0">
                  <a:moveTo>
                    <a:pt x="97" y="1"/>
                  </a:moveTo>
                  <a:cubicBezTo>
                    <a:pt x="0" y="1"/>
                    <a:pt x="4" y="168"/>
                    <a:pt x="107" y="168"/>
                  </a:cubicBezTo>
                  <a:cubicBezTo>
                    <a:pt x="179" y="168"/>
                    <a:pt x="227" y="156"/>
                    <a:pt x="286" y="120"/>
                  </a:cubicBezTo>
                  <a:cubicBezTo>
                    <a:pt x="322" y="108"/>
                    <a:pt x="322" y="61"/>
                    <a:pt x="286" y="49"/>
                  </a:cubicBezTo>
                  <a:cubicBezTo>
                    <a:pt x="227" y="13"/>
                    <a:pt x="179" y="1"/>
                    <a:pt x="107" y="1"/>
                  </a:cubicBezTo>
                  <a:cubicBezTo>
                    <a:pt x="104" y="1"/>
                    <a:pt x="101" y="1"/>
                    <a:pt x="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58"/>
            <p:cNvSpPr/>
            <p:nvPr/>
          </p:nvSpPr>
          <p:spPr>
            <a:xfrm>
              <a:off x="4159425" y="3015975"/>
              <a:ext cx="32175" cy="8950"/>
            </a:xfrm>
            <a:custGeom>
              <a:avLst/>
              <a:gdLst/>
              <a:ahLst/>
              <a:cxnLst/>
              <a:rect l="l" t="t" r="r" b="b"/>
              <a:pathLst>
                <a:path w="1287" h="358" extrusionOk="0">
                  <a:moveTo>
                    <a:pt x="1227" y="1"/>
                  </a:moveTo>
                  <a:cubicBezTo>
                    <a:pt x="1049" y="36"/>
                    <a:pt x="870" y="108"/>
                    <a:pt x="692" y="179"/>
                  </a:cubicBezTo>
                  <a:cubicBezTo>
                    <a:pt x="489" y="239"/>
                    <a:pt x="287" y="251"/>
                    <a:pt x="60" y="263"/>
                  </a:cubicBezTo>
                  <a:cubicBezTo>
                    <a:pt x="1" y="263"/>
                    <a:pt x="1" y="358"/>
                    <a:pt x="60" y="358"/>
                  </a:cubicBezTo>
                  <a:cubicBezTo>
                    <a:pt x="465" y="358"/>
                    <a:pt x="918" y="298"/>
                    <a:pt x="1263" y="72"/>
                  </a:cubicBezTo>
                  <a:cubicBezTo>
                    <a:pt x="1287" y="36"/>
                    <a:pt x="1275" y="1"/>
                    <a:pt x="12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58"/>
            <p:cNvSpPr/>
            <p:nvPr/>
          </p:nvSpPr>
          <p:spPr>
            <a:xfrm>
              <a:off x="4203775" y="3013725"/>
              <a:ext cx="17000" cy="6325"/>
            </a:xfrm>
            <a:custGeom>
              <a:avLst/>
              <a:gdLst/>
              <a:ahLst/>
              <a:cxnLst/>
              <a:rect l="l" t="t" r="r" b="b"/>
              <a:pathLst>
                <a:path w="680" h="253" extrusionOk="0">
                  <a:moveTo>
                    <a:pt x="384" y="1"/>
                  </a:moveTo>
                  <a:cubicBezTo>
                    <a:pt x="287" y="1"/>
                    <a:pt x="187" y="24"/>
                    <a:pt x="84" y="43"/>
                  </a:cubicBezTo>
                  <a:cubicBezTo>
                    <a:pt x="1" y="55"/>
                    <a:pt x="1" y="198"/>
                    <a:pt x="84" y="222"/>
                  </a:cubicBezTo>
                  <a:cubicBezTo>
                    <a:pt x="184" y="234"/>
                    <a:pt x="280" y="253"/>
                    <a:pt x="375" y="253"/>
                  </a:cubicBezTo>
                  <a:cubicBezTo>
                    <a:pt x="461" y="253"/>
                    <a:pt x="547" y="237"/>
                    <a:pt x="632" y="186"/>
                  </a:cubicBezTo>
                  <a:cubicBezTo>
                    <a:pt x="680" y="162"/>
                    <a:pt x="680" y="79"/>
                    <a:pt x="632" y="67"/>
                  </a:cubicBezTo>
                  <a:cubicBezTo>
                    <a:pt x="550" y="17"/>
                    <a:pt x="468" y="1"/>
                    <a:pt x="3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58"/>
            <p:cNvSpPr/>
            <p:nvPr/>
          </p:nvSpPr>
          <p:spPr>
            <a:xfrm>
              <a:off x="4143675" y="3074875"/>
              <a:ext cx="11625" cy="4250"/>
            </a:xfrm>
            <a:custGeom>
              <a:avLst/>
              <a:gdLst/>
              <a:ahLst/>
              <a:cxnLst/>
              <a:rect l="l" t="t" r="r" b="b"/>
              <a:pathLst>
                <a:path w="465" h="170" extrusionOk="0">
                  <a:moveTo>
                    <a:pt x="378" y="0"/>
                  </a:moveTo>
                  <a:cubicBezTo>
                    <a:pt x="276" y="0"/>
                    <a:pt x="190" y="38"/>
                    <a:pt x="95" y="38"/>
                  </a:cubicBezTo>
                  <a:cubicBezTo>
                    <a:pt x="4" y="38"/>
                    <a:pt x="0" y="169"/>
                    <a:pt x="84" y="169"/>
                  </a:cubicBezTo>
                  <a:cubicBezTo>
                    <a:pt x="88" y="169"/>
                    <a:pt x="91" y="169"/>
                    <a:pt x="95" y="169"/>
                  </a:cubicBezTo>
                  <a:cubicBezTo>
                    <a:pt x="214" y="157"/>
                    <a:pt x="321" y="109"/>
                    <a:pt x="417" y="97"/>
                  </a:cubicBezTo>
                  <a:cubicBezTo>
                    <a:pt x="464" y="85"/>
                    <a:pt x="464" y="26"/>
                    <a:pt x="417" y="2"/>
                  </a:cubicBezTo>
                  <a:cubicBezTo>
                    <a:pt x="403" y="1"/>
                    <a:pt x="390" y="0"/>
                    <a:pt x="3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58"/>
            <p:cNvSpPr/>
            <p:nvPr/>
          </p:nvSpPr>
          <p:spPr>
            <a:xfrm>
              <a:off x="4126400" y="3106750"/>
              <a:ext cx="16700" cy="6275"/>
            </a:xfrm>
            <a:custGeom>
              <a:avLst/>
              <a:gdLst/>
              <a:ahLst/>
              <a:cxnLst/>
              <a:rect l="l" t="t" r="r" b="b"/>
              <a:pathLst>
                <a:path w="668" h="251" extrusionOk="0">
                  <a:moveTo>
                    <a:pt x="429" y="1"/>
                  </a:moveTo>
                  <a:cubicBezTo>
                    <a:pt x="334" y="1"/>
                    <a:pt x="238" y="13"/>
                    <a:pt x="143" y="13"/>
                  </a:cubicBezTo>
                  <a:cubicBezTo>
                    <a:pt x="0" y="13"/>
                    <a:pt x="0" y="239"/>
                    <a:pt x="143" y="239"/>
                  </a:cubicBezTo>
                  <a:cubicBezTo>
                    <a:pt x="227" y="239"/>
                    <a:pt x="334" y="251"/>
                    <a:pt x="429" y="251"/>
                  </a:cubicBezTo>
                  <a:cubicBezTo>
                    <a:pt x="489" y="251"/>
                    <a:pt x="596" y="215"/>
                    <a:pt x="631" y="180"/>
                  </a:cubicBezTo>
                  <a:cubicBezTo>
                    <a:pt x="667" y="144"/>
                    <a:pt x="667" y="96"/>
                    <a:pt x="631" y="72"/>
                  </a:cubicBezTo>
                  <a:cubicBezTo>
                    <a:pt x="596" y="25"/>
                    <a:pt x="489" y="1"/>
                    <a:pt x="4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58"/>
            <p:cNvSpPr/>
            <p:nvPr/>
          </p:nvSpPr>
          <p:spPr>
            <a:xfrm>
              <a:off x="4169850" y="3099975"/>
              <a:ext cx="14900" cy="7275"/>
            </a:xfrm>
            <a:custGeom>
              <a:avLst/>
              <a:gdLst/>
              <a:ahLst/>
              <a:cxnLst/>
              <a:rect l="l" t="t" r="r" b="b"/>
              <a:pathLst>
                <a:path w="596" h="291" extrusionOk="0">
                  <a:moveTo>
                    <a:pt x="363" y="1"/>
                  </a:moveTo>
                  <a:cubicBezTo>
                    <a:pt x="259" y="1"/>
                    <a:pt x="148" y="35"/>
                    <a:pt x="72" y="70"/>
                  </a:cubicBezTo>
                  <a:cubicBezTo>
                    <a:pt x="13" y="105"/>
                    <a:pt x="1" y="177"/>
                    <a:pt x="24" y="236"/>
                  </a:cubicBezTo>
                  <a:cubicBezTo>
                    <a:pt x="49" y="277"/>
                    <a:pt x="91" y="290"/>
                    <a:pt x="134" y="290"/>
                  </a:cubicBezTo>
                  <a:cubicBezTo>
                    <a:pt x="153" y="290"/>
                    <a:pt x="173" y="288"/>
                    <a:pt x="191" y="284"/>
                  </a:cubicBezTo>
                  <a:cubicBezTo>
                    <a:pt x="310" y="224"/>
                    <a:pt x="477" y="284"/>
                    <a:pt x="560" y="177"/>
                  </a:cubicBezTo>
                  <a:cubicBezTo>
                    <a:pt x="596" y="141"/>
                    <a:pt x="596" y="105"/>
                    <a:pt x="560" y="70"/>
                  </a:cubicBezTo>
                  <a:cubicBezTo>
                    <a:pt x="510" y="19"/>
                    <a:pt x="438" y="1"/>
                    <a:pt x="36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58"/>
            <p:cNvSpPr/>
            <p:nvPr/>
          </p:nvSpPr>
          <p:spPr>
            <a:xfrm>
              <a:off x="4125900" y="3145475"/>
              <a:ext cx="34750" cy="6600"/>
            </a:xfrm>
            <a:custGeom>
              <a:avLst/>
              <a:gdLst/>
              <a:ahLst/>
              <a:cxnLst/>
              <a:rect l="l" t="t" r="r" b="b"/>
              <a:pathLst>
                <a:path w="1390" h="264" extrusionOk="0">
                  <a:moveTo>
                    <a:pt x="1051" y="1"/>
                  </a:moveTo>
                  <a:cubicBezTo>
                    <a:pt x="710" y="1"/>
                    <a:pt x="406" y="88"/>
                    <a:pt x="44" y="190"/>
                  </a:cubicBezTo>
                  <a:cubicBezTo>
                    <a:pt x="1" y="212"/>
                    <a:pt x="27" y="263"/>
                    <a:pt x="49" y="263"/>
                  </a:cubicBezTo>
                  <a:cubicBezTo>
                    <a:pt x="52" y="263"/>
                    <a:pt x="54" y="263"/>
                    <a:pt x="56" y="262"/>
                  </a:cubicBezTo>
                  <a:cubicBezTo>
                    <a:pt x="473" y="178"/>
                    <a:pt x="925" y="190"/>
                    <a:pt x="1354" y="95"/>
                  </a:cubicBezTo>
                  <a:cubicBezTo>
                    <a:pt x="1390" y="95"/>
                    <a:pt x="1390" y="35"/>
                    <a:pt x="1354" y="24"/>
                  </a:cubicBezTo>
                  <a:cubicBezTo>
                    <a:pt x="1249" y="8"/>
                    <a:pt x="1148" y="1"/>
                    <a:pt x="10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58"/>
            <p:cNvSpPr/>
            <p:nvPr/>
          </p:nvSpPr>
          <p:spPr>
            <a:xfrm>
              <a:off x="4154175" y="3159700"/>
              <a:ext cx="21875" cy="8425"/>
            </a:xfrm>
            <a:custGeom>
              <a:avLst/>
              <a:gdLst/>
              <a:ahLst/>
              <a:cxnLst/>
              <a:rect l="l" t="t" r="r" b="b"/>
              <a:pathLst>
                <a:path w="875" h="337" extrusionOk="0">
                  <a:moveTo>
                    <a:pt x="807" y="1"/>
                  </a:moveTo>
                  <a:cubicBezTo>
                    <a:pt x="803" y="1"/>
                    <a:pt x="799" y="1"/>
                    <a:pt x="794" y="2"/>
                  </a:cubicBezTo>
                  <a:cubicBezTo>
                    <a:pt x="556" y="62"/>
                    <a:pt x="318" y="133"/>
                    <a:pt x="92" y="193"/>
                  </a:cubicBezTo>
                  <a:cubicBezTo>
                    <a:pt x="1" y="216"/>
                    <a:pt x="30" y="336"/>
                    <a:pt x="126" y="336"/>
                  </a:cubicBezTo>
                  <a:cubicBezTo>
                    <a:pt x="130" y="336"/>
                    <a:pt x="135" y="336"/>
                    <a:pt x="140" y="336"/>
                  </a:cubicBezTo>
                  <a:cubicBezTo>
                    <a:pt x="390" y="276"/>
                    <a:pt x="628" y="240"/>
                    <a:pt x="830" y="98"/>
                  </a:cubicBezTo>
                  <a:cubicBezTo>
                    <a:pt x="874" y="65"/>
                    <a:pt x="857"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58"/>
            <p:cNvSpPr/>
            <p:nvPr/>
          </p:nvSpPr>
          <p:spPr>
            <a:xfrm>
              <a:off x="4157650" y="3214225"/>
              <a:ext cx="31275" cy="4475"/>
            </a:xfrm>
            <a:custGeom>
              <a:avLst/>
              <a:gdLst/>
              <a:ahLst/>
              <a:cxnLst/>
              <a:rect l="l" t="t" r="r" b="b"/>
              <a:pathLst>
                <a:path w="1251" h="179" extrusionOk="0">
                  <a:moveTo>
                    <a:pt x="72" y="0"/>
                  </a:moveTo>
                  <a:cubicBezTo>
                    <a:pt x="1" y="0"/>
                    <a:pt x="1" y="119"/>
                    <a:pt x="72" y="131"/>
                  </a:cubicBezTo>
                  <a:cubicBezTo>
                    <a:pt x="358" y="140"/>
                    <a:pt x="644" y="178"/>
                    <a:pt x="940" y="178"/>
                  </a:cubicBezTo>
                  <a:cubicBezTo>
                    <a:pt x="1027" y="178"/>
                    <a:pt x="1114" y="175"/>
                    <a:pt x="1203" y="167"/>
                  </a:cubicBezTo>
                  <a:cubicBezTo>
                    <a:pt x="1251" y="167"/>
                    <a:pt x="1251" y="107"/>
                    <a:pt x="1203" y="83"/>
                  </a:cubicBezTo>
                  <a:cubicBezTo>
                    <a:pt x="834" y="48"/>
                    <a:pt x="453" y="0"/>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58"/>
            <p:cNvSpPr/>
            <p:nvPr/>
          </p:nvSpPr>
          <p:spPr>
            <a:xfrm>
              <a:off x="4198450" y="3239825"/>
              <a:ext cx="16075" cy="4825"/>
            </a:xfrm>
            <a:custGeom>
              <a:avLst/>
              <a:gdLst/>
              <a:ahLst/>
              <a:cxnLst/>
              <a:rect l="l" t="t" r="r" b="b"/>
              <a:pathLst>
                <a:path w="643" h="193" extrusionOk="0">
                  <a:moveTo>
                    <a:pt x="393" y="0"/>
                  </a:moveTo>
                  <a:cubicBezTo>
                    <a:pt x="297" y="0"/>
                    <a:pt x="214" y="36"/>
                    <a:pt x="119" y="36"/>
                  </a:cubicBezTo>
                  <a:cubicBezTo>
                    <a:pt x="7" y="36"/>
                    <a:pt x="0" y="193"/>
                    <a:pt x="88" y="193"/>
                  </a:cubicBezTo>
                  <a:cubicBezTo>
                    <a:pt x="94" y="193"/>
                    <a:pt x="100" y="192"/>
                    <a:pt x="107" y="191"/>
                  </a:cubicBezTo>
                  <a:cubicBezTo>
                    <a:pt x="190" y="191"/>
                    <a:pt x="262" y="179"/>
                    <a:pt x="357" y="167"/>
                  </a:cubicBezTo>
                  <a:cubicBezTo>
                    <a:pt x="440" y="143"/>
                    <a:pt x="524" y="107"/>
                    <a:pt x="607" y="83"/>
                  </a:cubicBezTo>
                  <a:cubicBezTo>
                    <a:pt x="643" y="71"/>
                    <a:pt x="643" y="36"/>
                    <a:pt x="607" y="36"/>
                  </a:cubicBezTo>
                  <a:cubicBezTo>
                    <a:pt x="535" y="12"/>
                    <a:pt x="464"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58"/>
            <p:cNvSpPr/>
            <p:nvPr/>
          </p:nvSpPr>
          <p:spPr>
            <a:xfrm>
              <a:off x="4219575" y="3236825"/>
              <a:ext cx="69675" cy="13425"/>
            </a:xfrm>
            <a:custGeom>
              <a:avLst/>
              <a:gdLst/>
              <a:ahLst/>
              <a:cxnLst/>
              <a:rect l="l" t="t" r="r" b="b"/>
              <a:pathLst>
                <a:path w="2787" h="537" extrusionOk="0">
                  <a:moveTo>
                    <a:pt x="2738" y="1"/>
                  </a:moveTo>
                  <a:cubicBezTo>
                    <a:pt x="1881" y="156"/>
                    <a:pt x="1000" y="299"/>
                    <a:pt x="119" y="358"/>
                  </a:cubicBezTo>
                  <a:cubicBezTo>
                    <a:pt x="24" y="370"/>
                    <a:pt x="0" y="537"/>
                    <a:pt x="119" y="537"/>
                  </a:cubicBezTo>
                  <a:cubicBezTo>
                    <a:pt x="1012" y="465"/>
                    <a:pt x="1881" y="227"/>
                    <a:pt x="2762" y="49"/>
                  </a:cubicBezTo>
                  <a:cubicBezTo>
                    <a:pt x="2786" y="49"/>
                    <a:pt x="2774" y="1"/>
                    <a:pt x="2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58"/>
            <p:cNvSpPr/>
            <p:nvPr/>
          </p:nvSpPr>
          <p:spPr>
            <a:xfrm>
              <a:off x="4254950" y="3267575"/>
              <a:ext cx="16125" cy="5550"/>
            </a:xfrm>
            <a:custGeom>
              <a:avLst/>
              <a:gdLst/>
              <a:ahLst/>
              <a:cxnLst/>
              <a:rect l="l" t="t" r="r" b="b"/>
              <a:pathLst>
                <a:path w="645" h="222" extrusionOk="0">
                  <a:moveTo>
                    <a:pt x="85" y="1"/>
                  </a:moveTo>
                  <a:cubicBezTo>
                    <a:pt x="10" y="1"/>
                    <a:pt x="0" y="131"/>
                    <a:pt x="73" y="152"/>
                  </a:cubicBezTo>
                  <a:cubicBezTo>
                    <a:pt x="169" y="188"/>
                    <a:pt x="252" y="200"/>
                    <a:pt x="347" y="212"/>
                  </a:cubicBezTo>
                  <a:cubicBezTo>
                    <a:pt x="375" y="219"/>
                    <a:pt x="400" y="222"/>
                    <a:pt x="423" y="222"/>
                  </a:cubicBezTo>
                  <a:cubicBezTo>
                    <a:pt x="480" y="222"/>
                    <a:pt x="530" y="205"/>
                    <a:pt x="597" y="188"/>
                  </a:cubicBezTo>
                  <a:cubicBezTo>
                    <a:pt x="645" y="164"/>
                    <a:pt x="645" y="93"/>
                    <a:pt x="597" y="81"/>
                  </a:cubicBezTo>
                  <a:cubicBezTo>
                    <a:pt x="526" y="45"/>
                    <a:pt x="466" y="33"/>
                    <a:pt x="371" y="33"/>
                  </a:cubicBezTo>
                  <a:cubicBezTo>
                    <a:pt x="288" y="33"/>
                    <a:pt x="216" y="21"/>
                    <a:pt x="121" y="9"/>
                  </a:cubicBezTo>
                  <a:cubicBezTo>
                    <a:pt x="108" y="3"/>
                    <a:pt x="96" y="1"/>
                    <a:pt x="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58"/>
            <p:cNvSpPr/>
            <p:nvPr/>
          </p:nvSpPr>
          <p:spPr>
            <a:xfrm>
              <a:off x="4301425" y="3278500"/>
              <a:ext cx="900" cy="625"/>
            </a:xfrm>
            <a:custGeom>
              <a:avLst/>
              <a:gdLst/>
              <a:ahLst/>
              <a:cxnLst/>
              <a:rect l="l" t="t" r="r" b="b"/>
              <a:pathLst>
                <a:path w="36" h="25" extrusionOk="0">
                  <a:moveTo>
                    <a:pt x="24" y="1"/>
                  </a:moveTo>
                  <a:cubicBezTo>
                    <a:pt x="0" y="1"/>
                    <a:pt x="0" y="25"/>
                    <a:pt x="24" y="25"/>
                  </a:cubicBezTo>
                  <a:cubicBezTo>
                    <a:pt x="36" y="25"/>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58"/>
            <p:cNvSpPr/>
            <p:nvPr/>
          </p:nvSpPr>
          <p:spPr>
            <a:xfrm>
              <a:off x="4299875" y="3277700"/>
              <a:ext cx="11400" cy="5150"/>
            </a:xfrm>
            <a:custGeom>
              <a:avLst/>
              <a:gdLst/>
              <a:ahLst/>
              <a:cxnLst/>
              <a:rect l="l" t="t" r="r" b="b"/>
              <a:pathLst>
                <a:path w="456" h="206" extrusionOk="0">
                  <a:moveTo>
                    <a:pt x="73" y="0"/>
                  </a:moveTo>
                  <a:cubicBezTo>
                    <a:pt x="33" y="0"/>
                    <a:pt x="1" y="63"/>
                    <a:pt x="50" y="92"/>
                  </a:cubicBezTo>
                  <a:cubicBezTo>
                    <a:pt x="116" y="130"/>
                    <a:pt x="250" y="205"/>
                    <a:pt x="349" y="205"/>
                  </a:cubicBezTo>
                  <a:cubicBezTo>
                    <a:pt x="376" y="205"/>
                    <a:pt x="400" y="200"/>
                    <a:pt x="419" y="188"/>
                  </a:cubicBezTo>
                  <a:cubicBezTo>
                    <a:pt x="455" y="164"/>
                    <a:pt x="455" y="140"/>
                    <a:pt x="419" y="128"/>
                  </a:cubicBezTo>
                  <a:cubicBezTo>
                    <a:pt x="384" y="92"/>
                    <a:pt x="336" y="92"/>
                    <a:pt x="277" y="80"/>
                  </a:cubicBezTo>
                  <a:cubicBezTo>
                    <a:pt x="217" y="69"/>
                    <a:pt x="157" y="33"/>
                    <a:pt x="98" y="9"/>
                  </a:cubicBezTo>
                  <a:cubicBezTo>
                    <a:pt x="90" y="3"/>
                    <a:pt x="81" y="0"/>
                    <a:pt x="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58"/>
            <p:cNvSpPr/>
            <p:nvPr/>
          </p:nvSpPr>
          <p:spPr>
            <a:xfrm>
              <a:off x="4317800" y="3309775"/>
              <a:ext cx="10425" cy="2700"/>
            </a:xfrm>
            <a:custGeom>
              <a:avLst/>
              <a:gdLst/>
              <a:ahLst/>
              <a:cxnLst/>
              <a:rect l="l" t="t" r="r" b="b"/>
              <a:pathLst>
                <a:path w="417" h="108" extrusionOk="0">
                  <a:moveTo>
                    <a:pt x="60" y="0"/>
                  </a:moveTo>
                  <a:cubicBezTo>
                    <a:pt x="0" y="0"/>
                    <a:pt x="0" y="107"/>
                    <a:pt x="60" y="107"/>
                  </a:cubicBezTo>
                  <a:cubicBezTo>
                    <a:pt x="167" y="107"/>
                    <a:pt x="286" y="95"/>
                    <a:pt x="393" y="71"/>
                  </a:cubicBezTo>
                  <a:cubicBezTo>
                    <a:pt x="417" y="71"/>
                    <a:pt x="417" y="36"/>
                    <a:pt x="393" y="36"/>
                  </a:cubicBezTo>
                  <a:cubicBezTo>
                    <a:pt x="286" y="12"/>
                    <a:pt x="167" y="12"/>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58"/>
            <p:cNvSpPr/>
            <p:nvPr/>
          </p:nvSpPr>
          <p:spPr>
            <a:xfrm>
              <a:off x="4373750" y="3337950"/>
              <a:ext cx="31275" cy="2550"/>
            </a:xfrm>
            <a:custGeom>
              <a:avLst/>
              <a:gdLst/>
              <a:ahLst/>
              <a:cxnLst/>
              <a:rect l="l" t="t" r="r" b="b"/>
              <a:pathLst>
                <a:path w="1251" h="102" extrusionOk="0">
                  <a:moveTo>
                    <a:pt x="813" y="0"/>
                  </a:moveTo>
                  <a:cubicBezTo>
                    <a:pt x="548" y="0"/>
                    <a:pt x="278" y="16"/>
                    <a:pt x="24" y="16"/>
                  </a:cubicBezTo>
                  <a:cubicBezTo>
                    <a:pt x="0" y="40"/>
                    <a:pt x="0" y="76"/>
                    <a:pt x="24" y="76"/>
                  </a:cubicBezTo>
                  <a:cubicBezTo>
                    <a:pt x="286" y="76"/>
                    <a:pt x="559" y="102"/>
                    <a:pt x="821" y="102"/>
                  </a:cubicBezTo>
                  <a:cubicBezTo>
                    <a:pt x="952" y="102"/>
                    <a:pt x="1080" y="95"/>
                    <a:pt x="1203" y="76"/>
                  </a:cubicBezTo>
                  <a:cubicBezTo>
                    <a:pt x="1251" y="76"/>
                    <a:pt x="1251" y="16"/>
                    <a:pt x="1203" y="16"/>
                  </a:cubicBezTo>
                  <a:cubicBezTo>
                    <a:pt x="1076" y="4"/>
                    <a:pt x="945" y="0"/>
                    <a:pt x="8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58"/>
            <p:cNvSpPr/>
            <p:nvPr/>
          </p:nvSpPr>
          <p:spPr>
            <a:xfrm>
              <a:off x="4438350" y="3339225"/>
              <a:ext cx="900" cy="325"/>
            </a:xfrm>
            <a:custGeom>
              <a:avLst/>
              <a:gdLst/>
              <a:ahLst/>
              <a:cxnLst/>
              <a:rect l="l" t="t" r="r" b="b"/>
              <a:pathLst>
                <a:path w="36" h="13" extrusionOk="0">
                  <a:moveTo>
                    <a:pt x="24" y="1"/>
                  </a:moveTo>
                  <a:cubicBezTo>
                    <a:pt x="0" y="1"/>
                    <a:pt x="0" y="13"/>
                    <a:pt x="24" y="13"/>
                  </a:cubicBezTo>
                  <a:cubicBezTo>
                    <a:pt x="36" y="13"/>
                    <a:pt x="36" y="1"/>
                    <a:pt x="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58"/>
            <p:cNvSpPr/>
            <p:nvPr/>
          </p:nvSpPr>
          <p:spPr>
            <a:xfrm>
              <a:off x="4455600" y="3335350"/>
              <a:ext cx="12825" cy="5700"/>
            </a:xfrm>
            <a:custGeom>
              <a:avLst/>
              <a:gdLst/>
              <a:ahLst/>
              <a:cxnLst/>
              <a:rect l="l" t="t" r="r" b="b"/>
              <a:pathLst>
                <a:path w="513" h="228" extrusionOk="0">
                  <a:moveTo>
                    <a:pt x="453" y="1"/>
                  </a:moveTo>
                  <a:cubicBezTo>
                    <a:pt x="394" y="1"/>
                    <a:pt x="346" y="37"/>
                    <a:pt x="275" y="49"/>
                  </a:cubicBezTo>
                  <a:cubicBezTo>
                    <a:pt x="215" y="60"/>
                    <a:pt x="144" y="96"/>
                    <a:pt x="84" y="96"/>
                  </a:cubicBezTo>
                  <a:cubicBezTo>
                    <a:pt x="1" y="96"/>
                    <a:pt x="1" y="227"/>
                    <a:pt x="84" y="227"/>
                  </a:cubicBezTo>
                  <a:cubicBezTo>
                    <a:pt x="155" y="227"/>
                    <a:pt x="239" y="215"/>
                    <a:pt x="310" y="180"/>
                  </a:cubicBezTo>
                  <a:cubicBezTo>
                    <a:pt x="382" y="156"/>
                    <a:pt x="453" y="144"/>
                    <a:pt x="501" y="84"/>
                  </a:cubicBezTo>
                  <a:cubicBezTo>
                    <a:pt x="513" y="49"/>
                    <a:pt x="489" y="1"/>
                    <a:pt x="4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58"/>
            <p:cNvSpPr/>
            <p:nvPr/>
          </p:nvSpPr>
          <p:spPr>
            <a:xfrm>
              <a:off x="4457775" y="3328975"/>
              <a:ext cx="6300" cy="4075"/>
            </a:xfrm>
            <a:custGeom>
              <a:avLst/>
              <a:gdLst/>
              <a:ahLst/>
              <a:cxnLst/>
              <a:rect l="l" t="t" r="r" b="b"/>
              <a:pathLst>
                <a:path w="252" h="163" extrusionOk="0">
                  <a:moveTo>
                    <a:pt x="183" y="0"/>
                  </a:moveTo>
                  <a:cubicBezTo>
                    <a:pt x="176" y="0"/>
                    <a:pt x="170" y="2"/>
                    <a:pt x="164" y="6"/>
                  </a:cubicBezTo>
                  <a:cubicBezTo>
                    <a:pt x="116" y="54"/>
                    <a:pt x="92" y="77"/>
                    <a:pt x="33" y="113"/>
                  </a:cubicBezTo>
                  <a:cubicBezTo>
                    <a:pt x="1" y="124"/>
                    <a:pt x="26" y="163"/>
                    <a:pt x="48" y="163"/>
                  </a:cubicBezTo>
                  <a:cubicBezTo>
                    <a:pt x="51" y="163"/>
                    <a:pt x="54" y="162"/>
                    <a:pt x="57" y="161"/>
                  </a:cubicBezTo>
                  <a:cubicBezTo>
                    <a:pt x="116" y="125"/>
                    <a:pt x="164" y="101"/>
                    <a:pt x="211" y="54"/>
                  </a:cubicBezTo>
                  <a:cubicBezTo>
                    <a:pt x="251" y="44"/>
                    <a:pt x="216" y="0"/>
                    <a:pt x="1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58"/>
            <p:cNvSpPr/>
            <p:nvPr/>
          </p:nvSpPr>
          <p:spPr>
            <a:xfrm>
              <a:off x="4439525" y="3330900"/>
              <a:ext cx="11500" cy="3150"/>
            </a:xfrm>
            <a:custGeom>
              <a:avLst/>
              <a:gdLst/>
              <a:ahLst/>
              <a:cxnLst/>
              <a:rect l="l" t="t" r="r" b="b"/>
              <a:pathLst>
                <a:path w="460" h="126" extrusionOk="0">
                  <a:moveTo>
                    <a:pt x="25" y="0"/>
                  </a:moveTo>
                  <a:cubicBezTo>
                    <a:pt x="1" y="0"/>
                    <a:pt x="1" y="48"/>
                    <a:pt x="25" y="48"/>
                  </a:cubicBezTo>
                  <a:cubicBezTo>
                    <a:pt x="144" y="96"/>
                    <a:pt x="298" y="96"/>
                    <a:pt x="417" y="119"/>
                  </a:cubicBezTo>
                  <a:cubicBezTo>
                    <a:pt x="423" y="123"/>
                    <a:pt x="429" y="125"/>
                    <a:pt x="433" y="125"/>
                  </a:cubicBezTo>
                  <a:cubicBezTo>
                    <a:pt x="456" y="125"/>
                    <a:pt x="459" y="84"/>
                    <a:pt x="429" y="84"/>
                  </a:cubicBezTo>
                  <a:cubicBezTo>
                    <a:pt x="298" y="48"/>
                    <a:pt x="167" y="24"/>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58"/>
            <p:cNvSpPr/>
            <p:nvPr/>
          </p:nvSpPr>
          <p:spPr>
            <a:xfrm>
              <a:off x="4536275" y="3281475"/>
              <a:ext cx="32750" cy="1925"/>
            </a:xfrm>
            <a:custGeom>
              <a:avLst/>
              <a:gdLst/>
              <a:ahLst/>
              <a:cxnLst/>
              <a:rect l="l" t="t" r="r" b="b"/>
              <a:pathLst>
                <a:path w="1310" h="77" extrusionOk="0">
                  <a:moveTo>
                    <a:pt x="1310" y="1"/>
                  </a:moveTo>
                  <a:lnTo>
                    <a:pt x="1310" y="1"/>
                  </a:lnTo>
                  <a:cubicBezTo>
                    <a:pt x="1147" y="24"/>
                    <a:pt x="984" y="29"/>
                    <a:pt x="821" y="29"/>
                  </a:cubicBezTo>
                  <a:cubicBezTo>
                    <a:pt x="670" y="29"/>
                    <a:pt x="518" y="24"/>
                    <a:pt x="365" y="24"/>
                  </a:cubicBezTo>
                  <a:cubicBezTo>
                    <a:pt x="248" y="24"/>
                    <a:pt x="131" y="27"/>
                    <a:pt x="12" y="37"/>
                  </a:cubicBezTo>
                  <a:cubicBezTo>
                    <a:pt x="0" y="37"/>
                    <a:pt x="0" y="60"/>
                    <a:pt x="12" y="60"/>
                  </a:cubicBezTo>
                  <a:cubicBezTo>
                    <a:pt x="149" y="72"/>
                    <a:pt x="285" y="77"/>
                    <a:pt x="421" y="77"/>
                  </a:cubicBezTo>
                  <a:cubicBezTo>
                    <a:pt x="723" y="77"/>
                    <a:pt x="1022" y="50"/>
                    <a:pt x="13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58"/>
            <p:cNvSpPr/>
            <p:nvPr/>
          </p:nvSpPr>
          <p:spPr>
            <a:xfrm>
              <a:off x="4501450" y="3285950"/>
              <a:ext cx="4475" cy="1800"/>
            </a:xfrm>
            <a:custGeom>
              <a:avLst/>
              <a:gdLst/>
              <a:ahLst/>
              <a:cxnLst/>
              <a:rect l="l" t="t" r="r" b="b"/>
              <a:pathLst>
                <a:path w="179" h="72" extrusionOk="0">
                  <a:moveTo>
                    <a:pt x="131" y="1"/>
                  </a:moveTo>
                  <a:cubicBezTo>
                    <a:pt x="95" y="1"/>
                    <a:pt x="60" y="1"/>
                    <a:pt x="24" y="12"/>
                  </a:cubicBezTo>
                  <a:cubicBezTo>
                    <a:pt x="0" y="12"/>
                    <a:pt x="0" y="60"/>
                    <a:pt x="24" y="60"/>
                  </a:cubicBezTo>
                  <a:cubicBezTo>
                    <a:pt x="60" y="60"/>
                    <a:pt x="95" y="60"/>
                    <a:pt x="131" y="72"/>
                  </a:cubicBezTo>
                  <a:cubicBezTo>
                    <a:pt x="179" y="72"/>
                    <a:pt x="179"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58"/>
            <p:cNvSpPr/>
            <p:nvPr/>
          </p:nvSpPr>
          <p:spPr>
            <a:xfrm>
              <a:off x="4563050" y="3265375"/>
              <a:ext cx="20175" cy="6100"/>
            </a:xfrm>
            <a:custGeom>
              <a:avLst/>
              <a:gdLst/>
              <a:ahLst/>
              <a:cxnLst/>
              <a:rect l="l" t="t" r="r" b="b"/>
              <a:pathLst>
                <a:path w="807" h="244" extrusionOk="0">
                  <a:moveTo>
                    <a:pt x="728" y="0"/>
                  </a:moveTo>
                  <a:cubicBezTo>
                    <a:pt x="724" y="0"/>
                    <a:pt x="719" y="1"/>
                    <a:pt x="715" y="2"/>
                  </a:cubicBezTo>
                  <a:cubicBezTo>
                    <a:pt x="596" y="50"/>
                    <a:pt x="477" y="97"/>
                    <a:pt x="358" y="109"/>
                  </a:cubicBezTo>
                  <a:cubicBezTo>
                    <a:pt x="251" y="121"/>
                    <a:pt x="144" y="145"/>
                    <a:pt x="48" y="169"/>
                  </a:cubicBezTo>
                  <a:cubicBezTo>
                    <a:pt x="1" y="181"/>
                    <a:pt x="13" y="240"/>
                    <a:pt x="60" y="240"/>
                  </a:cubicBezTo>
                  <a:cubicBezTo>
                    <a:pt x="82" y="242"/>
                    <a:pt x="104" y="243"/>
                    <a:pt x="126" y="243"/>
                  </a:cubicBezTo>
                  <a:cubicBezTo>
                    <a:pt x="336" y="243"/>
                    <a:pt x="569" y="148"/>
                    <a:pt x="763" y="62"/>
                  </a:cubicBezTo>
                  <a:cubicBezTo>
                    <a:pt x="806" y="51"/>
                    <a:pt x="771" y="0"/>
                    <a:pt x="7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58"/>
            <p:cNvSpPr/>
            <p:nvPr/>
          </p:nvSpPr>
          <p:spPr>
            <a:xfrm>
              <a:off x="4587175" y="3247525"/>
              <a:ext cx="17275" cy="3925"/>
            </a:xfrm>
            <a:custGeom>
              <a:avLst/>
              <a:gdLst/>
              <a:ahLst/>
              <a:cxnLst/>
              <a:rect l="l" t="t" r="r" b="b"/>
              <a:pathLst>
                <a:path w="691" h="157" extrusionOk="0">
                  <a:moveTo>
                    <a:pt x="455" y="1"/>
                  </a:moveTo>
                  <a:cubicBezTo>
                    <a:pt x="316" y="1"/>
                    <a:pt x="182" y="8"/>
                    <a:pt x="48" y="61"/>
                  </a:cubicBezTo>
                  <a:cubicBezTo>
                    <a:pt x="0" y="73"/>
                    <a:pt x="0" y="133"/>
                    <a:pt x="60" y="156"/>
                  </a:cubicBezTo>
                  <a:cubicBezTo>
                    <a:pt x="238" y="156"/>
                    <a:pt x="417" y="133"/>
                    <a:pt x="596" y="133"/>
                  </a:cubicBezTo>
                  <a:cubicBezTo>
                    <a:pt x="599" y="133"/>
                    <a:pt x="603" y="133"/>
                    <a:pt x="607" y="133"/>
                  </a:cubicBezTo>
                  <a:cubicBezTo>
                    <a:pt x="691" y="133"/>
                    <a:pt x="687" y="2"/>
                    <a:pt x="596" y="2"/>
                  </a:cubicBezTo>
                  <a:cubicBezTo>
                    <a:pt x="548" y="2"/>
                    <a:pt x="501" y="1"/>
                    <a:pt x="4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58"/>
            <p:cNvSpPr/>
            <p:nvPr/>
          </p:nvSpPr>
          <p:spPr>
            <a:xfrm>
              <a:off x="4613075" y="3224600"/>
              <a:ext cx="19950" cy="2150"/>
            </a:xfrm>
            <a:custGeom>
              <a:avLst/>
              <a:gdLst/>
              <a:ahLst/>
              <a:cxnLst/>
              <a:rect l="l" t="t" r="r" b="b"/>
              <a:pathLst>
                <a:path w="798" h="86" extrusionOk="0">
                  <a:moveTo>
                    <a:pt x="379" y="0"/>
                  </a:moveTo>
                  <a:cubicBezTo>
                    <a:pt x="257" y="0"/>
                    <a:pt x="135" y="11"/>
                    <a:pt x="24" y="49"/>
                  </a:cubicBezTo>
                  <a:cubicBezTo>
                    <a:pt x="0" y="49"/>
                    <a:pt x="12" y="85"/>
                    <a:pt x="24" y="85"/>
                  </a:cubicBezTo>
                  <a:cubicBezTo>
                    <a:pt x="274" y="85"/>
                    <a:pt x="536" y="49"/>
                    <a:pt x="786" y="49"/>
                  </a:cubicBezTo>
                  <a:cubicBezTo>
                    <a:pt x="798" y="26"/>
                    <a:pt x="798" y="14"/>
                    <a:pt x="786" y="14"/>
                  </a:cubicBezTo>
                  <a:cubicBezTo>
                    <a:pt x="659" y="14"/>
                    <a:pt x="518" y="0"/>
                    <a:pt x="3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58"/>
            <p:cNvSpPr/>
            <p:nvPr/>
          </p:nvSpPr>
          <p:spPr>
            <a:xfrm>
              <a:off x="4590300" y="3226350"/>
              <a:ext cx="8425" cy="4350"/>
            </a:xfrm>
            <a:custGeom>
              <a:avLst/>
              <a:gdLst/>
              <a:ahLst/>
              <a:cxnLst/>
              <a:rect l="l" t="t" r="r" b="b"/>
              <a:pathLst>
                <a:path w="337" h="174" extrusionOk="0">
                  <a:moveTo>
                    <a:pt x="305" y="1"/>
                  </a:moveTo>
                  <a:cubicBezTo>
                    <a:pt x="301" y="1"/>
                    <a:pt x="297" y="2"/>
                    <a:pt x="292" y="3"/>
                  </a:cubicBezTo>
                  <a:cubicBezTo>
                    <a:pt x="209" y="39"/>
                    <a:pt x="101" y="51"/>
                    <a:pt x="30" y="122"/>
                  </a:cubicBezTo>
                  <a:cubicBezTo>
                    <a:pt x="1" y="152"/>
                    <a:pt x="20" y="173"/>
                    <a:pt x="41" y="173"/>
                  </a:cubicBezTo>
                  <a:cubicBezTo>
                    <a:pt x="45" y="173"/>
                    <a:pt x="50" y="172"/>
                    <a:pt x="54" y="170"/>
                  </a:cubicBezTo>
                  <a:cubicBezTo>
                    <a:pt x="149" y="146"/>
                    <a:pt x="232" y="110"/>
                    <a:pt x="316" y="63"/>
                  </a:cubicBezTo>
                  <a:cubicBezTo>
                    <a:pt x="336" y="32"/>
                    <a:pt x="330" y="1"/>
                    <a:pt x="3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58"/>
            <p:cNvSpPr/>
            <p:nvPr/>
          </p:nvSpPr>
          <p:spPr>
            <a:xfrm>
              <a:off x="4572575" y="3233525"/>
              <a:ext cx="9175" cy="2150"/>
            </a:xfrm>
            <a:custGeom>
              <a:avLst/>
              <a:gdLst/>
              <a:ahLst/>
              <a:cxnLst/>
              <a:rect l="l" t="t" r="r" b="b"/>
              <a:pathLst>
                <a:path w="367" h="86" extrusionOk="0">
                  <a:moveTo>
                    <a:pt x="330" y="0"/>
                  </a:moveTo>
                  <a:cubicBezTo>
                    <a:pt x="327" y="0"/>
                    <a:pt x="325" y="1"/>
                    <a:pt x="322" y="2"/>
                  </a:cubicBezTo>
                  <a:cubicBezTo>
                    <a:pt x="227" y="26"/>
                    <a:pt x="144" y="38"/>
                    <a:pt x="37" y="38"/>
                  </a:cubicBezTo>
                  <a:cubicBezTo>
                    <a:pt x="1" y="38"/>
                    <a:pt x="1" y="85"/>
                    <a:pt x="37" y="85"/>
                  </a:cubicBezTo>
                  <a:cubicBezTo>
                    <a:pt x="144" y="85"/>
                    <a:pt x="227" y="85"/>
                    <a:pt x="334" y="62"/>
                  </a:cubicBezTo>
                  <a:cubicBezTo>
                    <a:pt x="366" y="40"/>
                    <a:pt x="351" y="0"/>
                    <a:pt x="3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58"/>
            <p:cNvSpPr/>
            <p:nvPr/>
          </p:nvSpPr>
          <p:spPr>
            <a:xfrm>
              <a:off x="4655925" y="3188525"/>
              <a:ext cx="24575" cy="4150"/>
            </a:xfrm>
            <a:custGeom>
              <a:avLst/>
              <a:gdLst/>
              <a:ahLst/>
              <a:cxnLst/>
              <a:rect l="l" t="t" r="r" b="b"/>
              <a:pathLst>
                <a:path w="983" h="166" extrusionOk="0">
                  <a:moveTo>
                    <a:pt x="944" y="0"/>
                  </a:moveTo>
                  <a:cubicBezTo>
                    <a:pt x="939" y="0"/>
                    <a:pt x="935" y="2"/>
                    <a:pt x="929" y="4"/>
                  </a:cubicBezTo>
                  <a:cubicBezTo>
                    <a:pt x="834" y="12"/>
                    <a:pt x="736" y="12"/>
                    <a:pt x="637" y="12"/>
                  </a:cubicBezTo>
                  <a:lnTo>
                    <a:pt x="637" y="12"/>
                  </a:lnTo>
                  <a:cubicBezTo>
                    <a:pt x="440" y="12"/>
                    <a:pt x="239" y="12"/>
                    <a:pt x="48" y="76"/>
                  </a:cubicBezTo>
                  <a:cubicBezTo>
                    <a:pt x="1" y="88"/>
                    <a:pt x="1" y="159"/>
                    <a:pt x="60" y="159"/>
                  </a:cubicBezTo>
                  <a:cubicBezTo>
                    <a:pt x="113" y="163"/>
                    <a:pt x="166" y="165"/>
                    <a:pt x="219" y="165"/>
                  </a:cubicBezTo>
                  <a:cubicBezTo>
                    <a:pt x="458" y="165"/>
                    <a:pt x="706" y="126"/>
                    <a:pt x="929" y="88"/>
                  </a:cubicBezTo>
                  <a:cubicBezTo>
                    <a:pt x="982" y="77"/>
                    <a:pt x="979" y="0"/>
                    <a:pt x="9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58"/>
            <p:cNvSpPr/>
            <p:nvPr/>
          </p:nvSpPr>
          <p:spPr>
            <a:xfrm>
              <a:off x="4656525" y="3186475"/>
              <a:ext cx="625" cy="675"/>
            </a:xfrm>
            <a:custGeom>
              <a:avLst/>
              <a:gdLst/>
              <a:ahLst/>
              <a:cxnLst/>
              <a:rect l="l" t="t" r="r" b="b"/>
              <a:pathLst>
                <a:path w="25" h="27" extrusionOk="0">
                  <a:moveTo>
                    <a:pt x="8" y="0"/>
                  </a:moveTo>
                  <a:cubicBezTo>
                    <a:pt x="1" y="0"/>
                    <a:pt x="2" y="27"/>
                    <a:pt x="12" y="27"/>
                  </a:cubicBezTo>
                  <a:cubicBezTo>
                    <a:pt x="24" y="27"/>
                    <a:pt x="24" y="3"/>
                    <a:pt x="12" y="3"/>
                  </a:cubicBezTo>
                  <a:cubicBezTo>
                    <a:pt x="11" y="1"/>
                    <a:pt x="9" y="0"/>
                    <a:pt x="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58"/>
            <p:cNvSpPr/>
            <p:nvPr/>
          </p:nvSpPr>
          <p:spPr>
            <a:xfrm>
              <a:off x="4721125" y="3128125"/>
              <a:ext cx="32750" cy="7400"/>
            </a:xfrm>
            <a:custGeom>
              <a:avLst/>
              <a:gdLst/>
              <a:ahLst/>
              <a:cxnLst/>
              <a:rect l="l" t="t" r="r" b="b"/>
              <a:pathLst>
                <a:path w="1310" h="296" extrusionOk="0">
                  <a:moveTo>
                    <a:pt x="1157" y="0"/>
                  </a:moveTo>
                  <a:cubicBezTo>
                    <a:pt x="1016" y="0"/>
                    <a:pt x="885" y="21"/>
                    <a:pt x="738" y="51"/>
                  </a:cubicBezTo>
                  <a:cubicBezTo>
                    <a:pt x="512" y="75"/>
                    <a:pt x="274" y="87"/>
                    <a:pt x="60" y="170"/>
                  </a:cubicBezTo>
                  <a:cubicBezTo>
                    <a:pt x="24" y="182"/>
                    <a:pt x="0" y="277"/>
                    <a:pt x="60" y="289"/>
                  </a:cubicBezTo>
                  <a:cubicBezTo>
                    <a:pt x="100" y="293"/>
                    <a:pt x="140" y="295"/>
                    <a:pt x="181" y="295"/>
                  </a:cubicBezTo>
                  <a:cubicBezTo>
                    <a:pt x="358" y="295"/>
                    <a:pt x="540" y="258"/>
                    <a:pt x="714" y="229"/>
                  </a:cubicBezTo>
                  <a:cubicBezTo>
                    <a:pt x="917" y="194"/>
                    <a:pt x="1107" y="170"/>
                    <a:pt x="1286" y="87"/>
                  </a:cubicBezTo>
                  <a:cubicBezTo>
                    <a:pt x="1310" y="63"/>
                    <a:pt x="1298" y="15"/>
                    <a:pt x="1250" y="3"/>
                  </a:cubicBezTo>
                  <a:cubicBezTo>
                    <a:pt x="1219" y="1"/>
                    <a:pt x="1188" y="0"/>
                    <a:pt x="11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58"/>
            <p:cNvSpPr/>
            <p:nvPr/>
          </p:nvSpPr>
          <p:spPr>
            <a:xfrm>
              <a:off x="4765750" y="3105575"/>
              <a:ext cx="18500" cy="2875"/>
            </a:xfrm>
            <a:custGeom>
              <a:avLst/>
              <a:gdLst/>
              <a:ahLst/>
              <a:cxnLst/>
              <a:rect l="l" t="t" r="r" b="b"/>
              <a:pathLst>
                <a:path w="740" h="115" extrusionOk="0">
                  <a:moveTo>
                    <a:pt x="49" y="0"/>
                  </a:moveTo>
                  <a:cubicBezTo>
                    <a:pt x="1" y="0"/>
                    <a:pt x="1" y="60"/>
                    <a:pt x="37" y="60"/>
                  </a:cubicBezTo>
                  <a:cubicBezTo>
                    <a:pt x="151" y="100"/>
                    <a:pt x="273" y="114"/>
                    <a:pt x="399" y="114"/>
                  </a:cubicBezTo>
                  <a:cubicBezTo>
                    <a:pt x="495" y="114"/>
                    <a:pt x="593" y="106"/>
                    <a:pt x="692" y="96"/>
                  </a:cubicBezTo>
                  <a:cubicBezTo>
                    <a:pt x="739" y="84"/>
                    <a:pt x="739" y="24"/>
                    <a:pt x="692" y="24"/>
                  </a:cubicBezTo>
                  <a:cubicBezTo>
                    <a:pt x="465" y="12"/>
                    <a:pt x="251" y="0"/>
                    <a:pt x="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58"/>
            <p:cNvSpPr/>
            <p:nvPr/>
          </p:nvSpPr>
          <p:spPr>
            <a:xfrm>
              <a:off x="4716650" y="3106900"/>
              <a:ext cx="35750" cy="3900"/>
            </a:xfrm>
            <a:custGeom>
              <a:avLst/>
              <a:gdLst/>
              <a:ahLst/>
              <a:cxnLst/>
              <a:rect l="l" t="t" r="r" b="b"/>
              <a:pathLst>
                <a:path w="1430" h="156" extrusionOk="0">
                  <a:moveTo>
                    <a:pt x="567" y="1"/>
                  </a:moveTo>
                  <a:cubicBezTo>
                    <a:pt x="399" y="1"/>
                    <a:pt x="229" y="8"/>
                    <a:pt x="60" y="31"/>
                  </a:cubicBezTo>
                  <a:cubicBezTo>
                    <a:pt x="0" y="31"/>
                    <a:pt x="0" y="114"/>
                    <a:pt x="60" y="126"/>
                  </a:cubicBezTo>
                  <a:cubicBezTo>
                    <a:pt x="220" y="149"/>
                    <a:pt x="386" y="156"/>
                    <a:pt x="553" y="156"/>
                  </a:cubicBezTo>
                  <a:cubicBezTo>
                    <a:pt x="821" y="156"/>
                    <a:pt x="1094" y="138"/>
                    <a:pt x="1358" y="138"/>
                  </a:cubicBezTo>
                  <a:cubicBezTo>
                    <a:pt x="1429" y="138"/>
                    <a:pt x="1429" y="19"/>
                    <a:pt x="1358" y="19"/>
                  </a:cubicBezTo>
                  <a:cubicBezTo>
                    <a:pt x="1101" y="19"/>
                    <a:pt x="836" y="1"/>
                    <a:pt x="5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58"/>
            <p:cNvSpPr/>
            <p:nvPr/>
          </p:nvSpPr>
          <p:spPr>
            <a:xfrm>
              <a:off x="4768450" y="3080825"/>
              <a:ext cx="13300" cy="3550"/>
            </a:xfrm>
            <a:custGeom>
              <a:avLst/>
              <a:gdLst/>
              <a:ahLst/>
              <a:cxnLst/>
              <a:rect l="l" t="t" r="r" b="b"/>
              <a:pathLst>
                <a:path w="532" h="142" extrusionOk="0">
                  <a:moveTo>
                    <a:pt x="477" y="1"/>
                  </a:moveTo>
                  <a:cubicBezTo>
                    <a:pt x="473" y="1"/>
                    <a:pt x="469" y="1"/>
                    <a:pt x="464" y="2"/>
                  </a:cubicBezTo>
                  <a:cubicBezTo>
                    <a:pt x="310" y="38"/>
                    <a:pt x="179" y="2"/>
                    <a:pt x="36" y="50"/>
                  </a:cubicBezTo>
                  <a:cubicBezTo>
                    <a:pt x="0" y="62"/>
                    <a:pt x="0" y="109"/>
                    <a:pt x="36" y="121"/>
                  </a:cubicBezTo>
                  <a:cubicBezTo>
                    <a:pt x="92" y="135"/>
                    <a:pt x="152" y="142"/>
                    <a:pt x="212" y="142"/>
                  </a:cubicBezTo>
                  <a:cubicBezTo>
                    <a:pt x="305" y="142"/>
                    <a:pt x="397" y="126"/>
                    <a:pt x="476" y="97"/>
                  </a:cubicBezTo>
                  <a:cubicBezTo>
                    <a:pt x="531" y="64"/>
                    <a:pt x="525" y="1"/>
                    <a:pt x="4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58"/>
            <p:cNvSpPr/>
            <p:nvPr/>
          </p:nvSpPr>
          <p:spPr>
            <a:xfrm>
              <a:off x="4750875" y="3053175"/>
              <a:ext cx="8925" cy="5100"/>
            </a:xfrm>
            <a:custGeom>
              <a:avLst/>
              <a:gdLst/>
              <a:ahLst/>
              <a:cxnLst/>
              <a:rect l="l" t="t" r="r" b="b"/>
              <a:pathLst>
                <a:path w="357" h="204" extrusionOk="0">
                  <a:moveTo>
                    <a:pt x="346" y="1"/>
                  </a:moveTo>
                  <a:cubicBezTo>
                    <a:pt x="350" y="5"/>
                    <a:pt x="353" y="6"/>
                    <a:pt x="354" y="6"/>
                  </a:cubicBezTo>
                  <a:cubicBezTo>
                    <a:pt x="357" y="6"/>
                    <a:pt x="354" y="1"/>
                    <a:pt x="346" y="1"/>
                  </a:cubicBezTo>
                  <a:close/>
                  <a:moveTo>
                    <a:pt x="346" y="1"/>
                  </a:moveTo>
                  <a:lnTo>
                    <a:pt x="346" y="1"/>
                  </a:lnTo>
                  <a:cubicBezTo>
                    <a:pt x="239" y="60"/>
                    <a:pt x="144" y="132"/>
                    <a:pt x="24" y="179"/>
                  </a:cubicBezTo>
                  <a:cubicBezTo>
                    <a:pt x="1" y="179"/>
                    <a:pt x="1" y="203"/>
                    <a:pt x="24" y="203"/>
                  </a:cubicBezTo>
                  <a:cubicBezTo>
                    <a:pt x="155" y="156"/>
                    <a:pt x="251" y="84"/>
                    <a:pt x="3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58"/>
            <p:cNvSpPr/>
            <p:nvPr/>
          </p:nvSpPr>
          <p:spPr>
            <a:xfrm>
              <a:off x="4751775" y="3015000"/>
              <a:ext cx="17725" cy="6725"/>
            </a:xfrm>
            <a:custGeom>
              <a:avLst/>
              <a:gdLst/>
              <a:ahLst/>
              <a:cxnLst/>
              <a:rect l="l" t="t" r="r" b="b"/>
              <a:pathLst>
                <a:path w="709" h="269" extrusionOk="0">
                  <a:moveTo>
                    <a:pt x="612" y="1"/>
                  </a:moveTo>
                  <a:cubicBezTo>
                    <a:pt x="606" y="1"/>
                    <a:pt x="601" y="2"/>
                    <a:pt x="596" y="4"/>
                  </a:cubicBezTo>
                  <a:cubicBezTo>
                    <a:pt x="489" y="40"/>
                    <a:pt x="381" y="63"/>
                    <a:pt x="286" y="75"/>
                  </a:cubicBezTo>
                  <a:cubicBezTo>
                    <a:pt x="191" y="99"/>
                    <a:pt x="119" y="75"/>
                    <a:pt x="48" y="123"/>
                  </a:cubicBezTo>
                  <a:cubicBezTo>
                    <a:pt x="0" y="147"/>
                    <a:pt x="0" y="206"/>
                    <a:pt x="48" y="230"/>
                  </a:cubicBezTo>
                  <a:cubicBezTo>
                    <a:pt x="94" y="258"/>
                    <a:pt x="145" y="269"/>
                    <a:pt x="199" y="269"/>
                  </a:cubicBezTo>
                  <a:cubicBezTo>
                    <a:pt x="354" y="269"/>
                    <a:pt x="528" y="176"/>
                    <a:pt x="643" y="123"/>
                  </a:cubicBezTo>
                  <a:cubicBezTo>
                    <a:pt x="708" y="101"/>
                    <a:pt x="665" y="1"/>
                    <a:pt x="6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58"/>
            <p:cNvSpPr/>
            <p:nvPr/>
          </p:nvSpPr>
          <p:spPr>
            <a:xfrm>
              <a:off x="4738975" y="2961500"/>
              <a:ext cx="21450" cy="6000"/>
            </a:xfrm>
            <a:custGeom>
              <a:avLst/>
              <a:gdLst/>
              <a:ahLst/>
              <a:cxnLst/>
              <a:rect l="l" t="t" r="r" b="b"/>
              <a:pathLst>
                <a:path w="858" h="240" extrusionOk="0">
                  <a:moveTo>
                    <a:pt x="798" y="1"/>
                  </a:moveTo>
                  <a:cubicBezTo>
                    <a:pt x="536" y="1"/>
                    <a:pt x="274" y="96"/>
                    <a:pt x="36" y="167"/>
                  </a:cubicBezTo>
                  <a:cubicBezTo>
                    <a:pt x="0" y="179"/>
                    <a:pt x="0" y="227"/>
                    <a:pt x="36" y="227"/>
                  </a:cubicBezTo>
                  <a:cubicBezTo>
                    <a:pt x="72" y="235"/>
                    <a:pt x="108" y="239"/>
                    <a:pt x="143" y="239"/>
                  </a:cubicBezTo>
                  <a:cubicBezTo>
                    <a:pt x="358" y="239"/>
                    <a:pt x="574" y="108"/>
                    <a:pt x="798" y="108"/>
                  </a:cubicBezTo>
                  <a:cubicBezTo>
                    <a:pt x="858" y="108"/>
                    <a:pt x="858" y="1"/>
                    <a:pt x="7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58"/>
            <p:cNvSpPr/>
            <p:nvPr/>
          </p:nvSpPr>
          <p:spPr>
            <a:xfrm>
              <a:off x="4718725" y="2961675"/>
              <a:ext cx="6275" cy="4625"/>
            </a:xfrm>
            <a:custGeom>
              <a:avLst/>
              <a:gdLst/>
              <a:ahLst/>
              <a:cxnLst/>
              <a:rect l="l" t="t" r="r" b="b"/>
              <a:pathLst>
                <a:path w="251" h="185" extrusionOk="0">
                  <a:moveTo>
                    <a:pt x="144" y="1"/>
                  </a:moveTo>
                  <a:cubicBezTo>
                    <a:pt x="103" y="1"/>
                    <a:pt x="65" y="25"/>
                    <a:pt x="48" y="65"/>
                  </a:cubicBezTo>
                  <a:cubicBezTo>
                    <a:pt x="37" y="101"/>
                    <a:pt x="25" y="113"/>
                    <a:pt x="13" y="149"/>
                  </a:cubicBezTo>
                  <a:cubicBezTo>
                    <a:pt x="1" y="172"/>
                    <a:pt x="13" y="184"/>
                    <a:pt x="37" y="184"/>
                  </a:cubicBezTo>
                  <a:cubicBezTo>
                    <a:pt x="60" y="178"/>
                    <a:pt x="84" y="178"/>
                    <a:pt x="105" y="178"/>
                  </a:cubicBezTo>
                  <a:cubicBezTo>
                    <a:pt x="126" y="178"/>
                    <a:pt x="144" y="178"/>
                    <a:pt x="156" y="172"/>
                  </a:cubicBezTo>
                  <a:cubicBezTo>
                    <a:pt x="215" y="160"/>
                    <a:pt x="251" y="65"/>
                    <a:pt x="203" y="18"/>
                  </a:cubicBezTo>
                  <a:cubicBezTo>
                    <a:pt x="184" y="6"/>
                    <a:pt x="164"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58"/>
            <p:cNvSpPr/>
            <p:nvPr/>
          </p:nvSpPr>
          <p:spPr>
            <a:xfrm>
              <a:off x="4730050" y="2944250"/>
              <a:ext cx="23225" cy="2150"/>
            </a:xfrm>
            <a:custGeom>
              <a:avLst/>
              <a:gdLst/>
              <a:ahLst/>
              <a:cxnLst/>
              <a:rect l="l" t="t" r="r" b="b"/>
              <a:pathLst>
                <a:path w="929" h="86" extrusionOk="0">
                  <a:moveTo>
                    <a:pt x="893" y="0"/>
                  </a:moveTo>
                  <a:cubicBezTo>
                    <a:pt x="607" y="0"/>
                    <a:pt x="310" y="24"/>
                    <a:pt x="36" y="36"/>
                  </a:cubicBezTo>
                  <a:cubicBezTo>
                    <a:pt x="0" y="36"/>
                    <a:pt x="0" y="84"/>
                    <a:pt x="36" y="84"/>
                  </a:cubicBezTo>
                  <a:cubicBezTo>
                    <a:pt x="68" y="85"/>
                    <a:pt x="100" y="85"/>
                    <a:pt x="132" y="85"/>
                  </a:cubicBezTo>
                  <a:cubicBezTo>
                    <a:pt x="388" y="85"/>
                    <a:pt x="650" y="48"/>
                    <a:pt x="893" y="48"/>
                  </a:cubicBezTo>
                  <a:cubicBezTo>
                    <a:pt x="929" y="48"/>
                    <a:pt x="929" y="0"/>
                    <a:pt x="8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58"/>
            <p:cNvSpPr/>
            <p:nvPr/>
          </p:nvSpPr>
          <p:spPr>
            <a:xfrm>
              <a:off x="4714275" y="2884000"/>
              <a:ext cx="21150" cy="4225"/>
            </a:xfrm>
            <a:custGeom>
              <a:avLst/>
              <a:gdLst/>
              <a:ahLst/>
              <a:cxnLst/>
              <a:rect l="l" t="t" r="r" b="b"/>
              <a:pathLst>
                <a:path w="846" h="169" extrusionOk="0">
                  <a:moveTo>
                    <a:pt x="427" y="0"/>
                  </a:moveTo>
                  <a:cubicBezTo>
                    <a:pt x="295" y="0"/>
                    <a:pt x="162" y="8"/>
                    <a:pt x="36" y="41"/>
                  </a:cubicBezTo>
                  <a:cubicBezTo>
                    <a:pt x="0" y="53"/>
                    <a:pt x="0" y="112"/>
                    <a:pt x="36" y="124"/>
                  </a:cubicBezTo>
                  <a:cubicBezTo>
                    <a:pt x="143" y="160"/>
                    <a:pt x="262" y="169"/>
                    <a:pt x="383" y="169"/>
                  </a:cubicBezTo>
                  <a:cubicBezTo>
                    <a:pt x="503" y="169"/>
                    <a:pt x="625" y="160"/>
                    <a:pt x="738" y="160"/>
                  </a:cubicBezTo>
                  <a:cubicBezTo>
                    <a:pt x="842" y="160"/>
                    <a:pt x="845" y="5"/>
                    <a:pt x="749" y="5"/>
                  </a:cubicBezTo>
                  <a:cubicBezTo>
                    <a:pt x="746" y="5"/>
                    <a:pt x="742" y="5"/>
                    <a:pt x="738" y="5"/>
                  </a:cubicBezTo>
                  <a:cubicBezTo>
                    <a:pt x="638" y="5"/>
                    <a:pt x="533"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58"/>
            <p:cNvSpPr/>
            <p:nvPr/>
          </p:nvSpPr>
          <p:spPr>
            <a:xfrm>
              <a:off x="4683300" y="2882025"/>
              <a:ext cx="17000" cy="3600"/>
            </a:xfrm>
            <a:custGeom>
              <a:avLst/>
              <a:gdLst/>
              <a:ahLst/>
              <a:cxnLst/>
              <a:rect l="l" t="t" r="r" b="b"/>
              <a:pathLst>
                <a:path w="680" h="144" extrusionOk="0">
                  <a:moveTo>
                    <a:pt x="656" y="1"/>
                  </a:moveTo>
                  <a:cubicBezTo>
                    <a:pt x="441" y="60"/>
                    <a:pt x="215" y="25"/>
                    <a:pt x="13" y="96"/>
                  </a:cubicBezTo>
                  <a:cubicBezTo>
                    <a:pt x="1" y="96"/>
                    <a:pt x="1" y="144"/>
                    <a:pt x="13" y="144"/>
                  </a:cubicBezTo>
                  <a:cubicBezTo>
                    <a:pt x="239" y="144"/>
                    <a:pt x="465" y="108"/>
                    <a:pt x="668" y="25"/>
                  </a:cubicBezTo>
                  <a:cubicBezTo>
                    <a:pt x="680" y="25"/>
                    <a:pt x="668" y="1"/>
                    <a:pt x="6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58"/>
            <p:cNvSpPr/>
            <p:nvPr/>
          </p:nvSpPr>
          <p:spPr>
            <a:xfrm>
              <a:off x="4659800" y="2849375"/>
              <a:ext cx="11950" cy="8575"/>
            </a:xfrm>
            <a:custGeom>
              <a:avLst/>
              <a:gdLst/>
              <a:ahLst/>
              <a:cxnLst/>
              <a:rect l="l" t="t" r="r" b="b"/>
              <a:pathLst>
                <a:path w="478" h="343" extrusionOk="0">
                  <a:moveTo>
                    <a:pt x="338" y="0"/>
                  </a:moveTo>
                  <a:cubicBezTo>
                    <a:pt x="298" y="0"/>
                    <a:pt x="256" y="24"/>
                    <a:pt x="238" y="80"/>
                  </a:cubicBezTo>
                  <a:cubicBezTo>
                    <a:pt x="215" y="176"/>
                    <a:pt x="119" y="247"/>
                    <a:pt x="24" y="283"/>
                  </a:cubicBezTo>
                  <a:cubicBezTo>
                    <a:pt x="0" y="307"/>
                    <a:pt x="12" y="342"/>
                    <a:pt x="48" y="342"/>
                  </a:cubicBezTo>
                  <a:cubicBezTo>
                    <a:pt x="203" y="342"/>
                    <a:pt x="346" y="307"/>
                    <a:pt x="417" y="152"/>
                  </a:cubicBezTo>
                  <a:cubicBezTo>
                    <a:pt x="477" y="69"/>
                    <a:pt x="409" y="0"/>
                    <a:pt x="3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58"/>
            <p:cNvSpPr/>
            <p:nvPr/>
          </p:nvSpPr>
          <p:spPr>
            <a:xfrm>
              <a:off x="4625275" y="2846900"/>
              <a:ext cx="8575" cy="4850"/>
            </a:xfrm>
            <a:custGeom>
              <a:avLst/>
              <a:gdLst/>
              <a:ahLst/>
              <a:cxnLst/>
              <a:rect l="l" t="t" r="r" b="b"/>
              <a:pathLst>
                <a:path w="343" h="194" extrusionOk="0">
                  <a:moveTo>
                    <a:pt x="224" y="0"/>
                  </a:moveTo>
                  <a:cubicBezTo>
                    <a:pt x="221" y="0"/>
                    <a:pt x="218" y="1"/>
                    <a:pt x="215" y="1"/>
                  </a:cubicBezTo>
                  <a:cubicBezTo>
                    <a:pt x="179" y="1"/>
                    <a:pt x="131" y="1"/>
                    <a:pt x="107" y="13"/>
                  </a:cubicBezTo>
                  <a:cubicBezTo>
                    <a:pt x="72" y="37"/>
                    <a:pt x="60" y="48"/>
                    <a:pt x="24" y="60"/>
                  </a:cubicBezTo>
                  <a:cubicBezTo>
                    <a:pt x="0" y="72"/>
                    <a:pt x="0" y="120"/>
                    <a:pt x="24" y="132"/>
                  </a:cubicBezTo>
                  <a:cubicBezTo>
                    <a:pt x="60" y="156"/>
                    <a:pt x="72" y="168"/>
                    <a:pt x="107" y="179"/>
                  </a:cubicBezTo>
                  <a:cubicBezTo>
                    <a:pt x="143" y="191"/>
                    <a:pt x="191" y="191"/>
                    <a:pt x="215" y="191"/>
                  </a:cubicBezTo>
                  <a:cubicBezTo>
                    <a:pt x="221" y="193"/>
                    <a:pt x="227" y="193"/>
                    <a:pt x="233" y="193"/>
                  </a:cubicBezTo>
                  <a:cubicBezTo>
                    <a:pt x="342" y="193"/>
                    <a:pt x="339" y="0"/>
                    <a:pt x="2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58"/>
            <p:cNvSpPr/>
            <p:nvPr/>
          </p:nvSpPr>
          <p:spPr>
            <a:xfrm>
              <a:off x="4604725" y="2823500"/>
              <a:ext cx="19075" cy="3200"/>
            </a:xfrm>
            <a:custGeom>
              <a:avLst/>
              <a:gdLst/>
              <a:ahLst/>
              <a:cxnLst/>
              <a:rect l="l" t="t" r="r" b="b"/>
              <a:pathLst>
                <a:path w="763" h="128" extrusionOk="0">
                  <a:moveTo>
                    <a:pt x="343" y="1"/>
                  </a:moveTo>
                  <a:cubicBezTo>
                    <a:pt x="238" y="1"/>
                    <a:pt x="136" y="10"/>
                    <a:pt x="36" y="32"/>
                  </a:cubicBezTo>
                  <a:cubicBezTo>
                    <a:pt x="1" y="32"/>
                    <a:pt x="1" y="91"/>
                    <a:pt x="36" y="103"/>
                  </a:cubicBezTo>
                  <a:cubicBezTo>
                    <a:pt x="126" y="121"/>
                    <a:pt x="213" y="127"/>
                    <a:pt x="298" y="127"/>
                  </a:cubicBezTo>
                  <a:cubicBezTo>
                    <a:pt x="438" y="127"/>
                    <a:pt x="574" y="111"/>
                    <a:pt x="715" y="103"/>
                  </a:cubicBezTo>
                  <a:cubicBezTo>
                    <a:pt x="763" y="91"/>
                    <a:pt x="763" y="32"/>
                    <a:pt x="715" y="32"/>
                  </a:cubicBezTo>
                  <a:cubicBezTo>
                    <a:pt x="588" y="13"/>
                    <a:pt x="464" y="1"/>
                    <a:pt x="3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58"/>
            <p:cNvSpPr/>
            <p:nvPr/>
          </p:nvSpPr>
          <p:spPr>
            <a:xfrm>
              <a:off x="4588650" y="2821550"/>
              <a:ext cx="15575" cy="6025"/>
            </a:xfrm>
            <a:custGeom>
              <a:avLst/>
              <a:gdLst/>
              <a:ahLst/>
              <a:cxnLst/>
              <a:rect l="l" t="t" r="r" b="b"/>
              <a:pathLst>
                <a:path w="623" h="241" extrusionOk="0">
                  <a:moveTo>
                    <a:pt x="464" y="1"/>
                  </a:moveTo>
                  <a:cubicBezTo>
                    <a:pt x="449" y="1"/>
                    <a:pt x="434" y="5"/>
                    <a:pt x="417" y="15"/>
                  </a:cubicBezTo>
                  <a:cubicBezTo>
                    <a:pt x="298" y="98"/>
                    <a:pt x="167" y="110"/>
                    <a:pt x="36" y="146"/>
                  </a:cubicBezTo>
                  <a:cubicBezTo>
                    <a:pt x="1" y="146"/>
                    <a:pt x="1" y="193"/>
                    <a:pt x="36" y="205"/>
                  </a:cubicBezTo>
                  <a:cubicBezTo>
                    <a:pt x="108" y="229"/>
                    <a:pt x="185" y="241"/>
                    <a:pt x="263" y="241"/>
                  </a:cubicBezTo>
                  <a:cubicBezTo>
                    <a:pt x="340" y="241"/>
                    <a:pt x="417" y="229"/>
                    <a:pt x="489" y="205"/>
                  </a:cubicBezTo>
                  <a:cubicBezTo>
                    <a:pt x="623" y="174"/>
                    <a:pt x="561" y="1"/>
                    <a:pt x="4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58"/>
            <p:cNvSpPr/>
            <p:nvPr/>
          </p:nvSpPr>
          <p:spPr>
            <a:xfrm>
              <a:off x="4597575" y="2806400"/>
              <a:ext cx="13050" cy="3925"/>
            </a:xfrm>
            <a:custGeom>
              <a:avLst/>
              <a:gdLst/>
              <a:ahLst/>
              <a:cxnLst/>
              <a:rect l="l" t="t" r="r" b="b"/>
              <a:pathLst>
                <a:path w="522" h="157" extrusionOk="0">
                  <a:moveTo>
                    <a:pt x="476" y="0"/>
                  </a:moveTo>
                  <a:cubicBezTo>
                    <a:pt x="472" y="0"/>
                    <a:pt x="469" y="1"/>
                    <a:pt x="465" y="2"/>
                  </a:cubicBezTo>
                  <a:cubicBezTo>
                    <a:pt x="322" y="25"/>
                    <a:pt x="168" y="61"/>
                    <a:pt x="37" y="121"/>
                  </a:cubicBezTo>
                  <a:cubicBezTo>
                    <a:pt x="1" y="133"/>
                    <a:pt x="25" y="156"/>
                    <a:pt x="49" y="156"/>
                  </a:cubicBezTo>
                  <a:cubicBezTo>
                    <a:pt x="191" y="156"/>
                    <a:pt x="346" y="109"/>
                    <a:pt x="477" y="61"/>
                  </a:cubicBezTo>
                  <a:cubicBezTo>
                    <a:pt x="521" y="61"/>
                    <a:pt x="514" y="0"/>
                    <a:pt x="4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58"/>
            <p:cNvSpPr/>
            <p:nvPr/>
          </p:nvSpPr>
          <p:spPr>
            <a:xfrm>
              <a:off x="4591625" y="2790275"/>
              <a:ext cx="9850" cy="7075"/>
            </a:xfrm>
            <a:custGeom>
              <a:avLst/>
              <a:gdLst/>
              <a:ahLst/>
              <a:cxnLst/>
              <a:rect l="l" t="t" r="r" b="b"/>
              <a:pathLst>
                <a:path w="394" h="283" extrusionOk="0">
                  <a:moveTo>
                    <a:pt x="197" y="1"/>
                  </a:moveTo>
                  <a:cubicBezTo>
                    <a:pt x="153" y="1"/>
                    <a:pt x="108" y="16"/>
                    <a:pt x="60" y="39"/>
                  </a:cubicBezTo>
                  <a:cubicBezTo>
                    <a:pt x="1" y="63"/>
                    <a:pt x="1" y="158"/>
                    <a:pt x="60" y="182"/>
                  </a:cubicBezTo>
                  <a:cubicBezTo>
                    <a:pt x="96" y="194"/>
                    <a:pt x="120" y="230"/>
                    <a:pt x="144" y="242"/>
                  </a:cubicBezTo>
                  <a:cubicBezTo>
                    <a:pt x="175" y="267"/>
                    <a:pt x="210" y="282"/>
                    <a:pt x="244" y="282"/>
                  </a:cubicBezTo>
                  <a:cubicBezTo>
                    <a:pt x="275" y="282"/>
                    <a:pt x="306" y="270"/>
                    <a:pt x="334" y="242"/>
                  </a:cubicBezTo>
                  <a:cubicBezTo>
                    <a:pt x="394" y="182"/>
                    <a:pt x="394" y="99"/>
                    <a:pt x="334" y="51"/>
                  </a:cubicBezTo>
                  <a:cubicBezTo>
                    <a:pt x="287" y="16"/>
                    <a:pt x="242" y="1"/>
                    <a:pt x="1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58"/>
            <p:cNvSpPr/>
            <p:nvPr/>
          </p:nvSpPr>
          <p:spPr>
            <a:xfrm>
              <a:off x="4603550" y="2748650"/>
              <a:ext cx="16325" cy="5000"/>
            </a:xfrm>
            <a:custGeom>
              <a:avLst/>
              <a:gdLst/>
              <a:ahLst/>
              <a:cxnLst/>
              <a:rect l="l" t="t" r="r" b="b"/>
              <a:pathLst>
                <a:path w="653" h="200" extrusionOk="0">
                  <a:moveTo>
                    <a:pt x="593" y="1"/>
                  </a:moveTo>
                  <a:cubicBezTo>
                    <a:pt x="590" y="1"/>
                    <a:pt x="587" y="1"/>
                    <a:pt x="583" y="2"/>
                  </a:cubicBezTo>
                  <a:cubicBezTo>
                    <a:pt x="476" y="37"/>
                    <a:pt x="393" y="61"/>
                    <a:pt x="286" y="73"/>
                  </a:cubicBezTo>
                  <a:cubicBezTo>
                    <a:pt x="202" y="97"/>
                    <a:pt x="119" y="73"/>
                    <a:pt x="36" y="109"/>
                  </a:cubicBezTo>
                  <a:cubicBezTo>
                    <a:pt x="0" y="121"/>
                    <a:pt x="0" y="168"/>
                    <a:pt x="36" y="180"/>
                  </a:cubicBezTo>
                  <a:cubicBezTo>
                    <a:pt x="64" y="194"/>
                    <a:pt x="94" y="199"/>
                    <a:pt x="125" y="199"/>
                  </a:cubicBezTo>
                  <a:cubicBezTo>
                    <a:pt x="174" y="199"/>
                    <a:pt x="228" y="188"/>
                    <a:pt x="286" y="180"/>
                  </a:cubicBezTo>
                  <a:cubicBezTo>
                    <a:pt x="393" y="168"/>
                    <a:pt x="512" y="121"/>
                    <a:pt x="619" y="73"/>
                  </a:cubicBezTo>
                  <a:cubicBezTo>
                    <a:pt x="653" y="73"/>
                    <a:pt x="634" y="1"/>
                    <a:pt x="59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58"/>
            <p:cNvSpPr/>
            <p:nvPr/>
          </p:nvSpPr>
          <p:spPr>
            <a:xfrm>
              <a:off x="4600850" y="2732925"/>
              <a:ext cx="16750" cy="6850"/>
            </a:xfrm>
            <a:custGeom>
              <a:avLst/>
              <a:gdLst/>
              <a:ahLst/>
              <a:cxnLst/>
              <a:rect l="l" t="t" r="r" b="b"/>
              <a:pathLst>
                <a:path w="670" h="274" extrusionOk="0">
                  <a:moveTo>
                    <a:pt x="625" y="1"/>
                  </a:moveTo>
                  <a:cubicBezTo>
                    <a:pt x="616" y="1"/>
                    <a:pt x="607" y="4"/>
                    <a:pt x="596" y="12"/>
                  </a:cubicBezTo>
                  <a:cubicBezTo>
                    <a:pt x="418" y="131"/>
                    <a:pt x="227" y="155"/>
                    <a:pt x="37" y="226"/>
                  </a:cubicBezTo>
                  <a:cubicBezTo>
                    <a:pt x="1" y="250"/>
                    <a:pt x="1" y="274"/>
                    <a:pt x="37" y="274"/>
                  </a:cubicBezTo>
                  <a:cubicBezTo>
                    <a:pt x="251" y="274"/>
                    <a:pt x="465" y="190"/>
                    <a:pt x="632" y="71"/>
                  </a:cubicBezTo>
                  <a:cubicBezTo>
                    <a:pt x="669" y="43"/>
                    <a:pt x="655" y="1"/>
                    <a:pt x="6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58"/>
            <p:cNvSpPr/>
            <p:nvPr/>
          </p:nvSpPr>
          <p:spPr>
            <a:xfrm>
              <a:off x="4633000" y="2683450"/>
              <a:ext cx="12525" cy="3950"/>
            </a:xfrm>
            <a:custGeom>
              <a:avLst/>
              <a:gdLst/>
              <a:ahLst/>
              <a:cxnLst/>
              <a:rect l="l" t="t" r="r" b="b"/>
              <a:pathLst>
                <a:path w="501" h="158" extrusionOk="0">
                  <a:moveTo>
                    <a:pt x="146" y="1"/>
                  </a:moveTo>
                  <a:cubicBezTo>
                    <a:pt x="109" y="1"/>
                    <a:pt x="72" y="6"/>
                    <a:pt x="25" y="38"/>
                  </a:cubicBezTo>
                  <a:cubicBezTo>
                    <a:pt x="1" y="50"/>
                    <a:pt x="1" y="98"/>
                    <a:pt x="25" y="121"/>
                  </a:cubicBezTo>
                  <a:cubicBezTo>
                    <a:pt x="96" y="157"/>
                    <a:pt x="144" y="157"/>
                    <a:pt x="203" y="157"/>
                  </a:cubicBezTo>
                  <a:lnTo>
                    <a:pt x="418" y="157"/>
                  </a:lnTo>
                  <a:cubicBezTo>
                    <a:pt x="501" y="145"/>
                    <a:pt x="501" y="26"/>
                    <a:pt x="418" y="2"/>
                  </a:cubicBezTo>
                  <a:lnTo>
                    <a:pt x="203" y="2"/>
                  </a:lnTo>
                  <a:cubicBezTo>
                    <a:pt x="183" y="2"/>
                    <a:pt x="165" y="1"/>
                    <a:pt x="1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58"/>
            <p:cNvSpPr/>
            <p:nvPr/>
          </p:nvSpPr>
          <p:spPr>
            <a:xfrm>
              <a:off x="4576750" y="2690350"/>
              <a:ext cx="32475" cy="7325"/>
            </a:xfrm>
            <a:custGeom>
              <a:avLst/>
              <a:gdLst/>
              <a:ahLst/>
              <a:cxnLst/>
              <a:rect l="l" t="t" r="r" b="b"/>
              <a:pathLst>
                <a:path w="1299" h="293" extrusionOk="0">
                  <a:moveTo>
                    <a:pt x="1263" y="0"/>
                  </a:moveTo>
                  <a:cubicBezTo>
                    <a:pt x="1048" y="0"/>
                    <a:pt x="786" y="12"/>
                    <a:pt x="572" y="48"/>
                  </a:cubicBezTo>
                  <a:cubicBezTo>
                    <a:pt x="370" y="72"/>
                    <a:pt x="179" y="107"/>
                    <a:pt x="36" y="203"/>
                  </a:cubicBezTo>
                  <a:cubicBezTo>
                    <a:pt x="1" y="226"/>
                    <a:pt x="1" y="286"/>
                    <a:pt x="48" y="286"/>
                  </a:cubicBezTo>
                  <a:cubicBezTo>
                    <a:pt x="80" y="290"/>
                    <a:pt x="112" y="292"/>
                    <a:pt x="144" y="292"/>
                  </a:cubicBezTo>
                  <a:cubicBezTo>
                    <a:pt x="287" y="292"/>
                    <a:pt x="423" y="251"/>
                    <a:pt x="560" y="203"/>
                  </a:cubicBezTo>
                  <a:cubicBezTo>
                    <a:pt x="810" y="131"/>
                    <a:pt x="1001" y="60"/>
                    <a:pt x="1263" y="48"/>
                  </a:cubicBezTo>
                  <a:cubicBezTo>
                    <a:pt x="1298" y="48"/>
                    <a:pt x="1298" y="0"/>
                    <a:pt x="126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58"/>
            <p:cNvSpPr/>
            <p:nvPr/>
          </p:nvSpPr>
          <p:spPr>
            <a:xfrm>
              <a:off x="4650575" y="2671600"/>
              <a:ext cx="10725" cy="3675"/>
            </a:xfrm>
            <a:custGeom>
              <a:avLst/>
              <a:gdLst/>
              <a:ahLst/>
              <a:cxnLst/>
              <a:rect l="l" t="t" r="r" b="b"/>
              <a:pathLst>
                <a:path w="429" h="147" extrusionOk="0">
                  <a:moveTo>
                    <a:pt x="191" y="0"/>
                  </a:moveTo>
                  <a:cubicBezTo>
                    <a:pt x="131" y="0"/>
                    <a:pt x="72" y="24"/>
                    <a:pt x="24" y="60"/>
                  </a:cubicBezTo>
                  <a:cubicBezTo>
                    <a:pt x="0" y="95"/>
                    <a:pt x="24" y="131"/>
                    <a:pt x="60" y="131"/>
                  </a:cubicBezTo>
                  <a:cubicBezTo>
                    <a:pt x="115" y="131"/>
                    <a:pt x="176" y="147"/>
                    <a:pt x="235" y="147"/>
                  </a:cubicBezTo>
                  <a:cubicBezTo>
                    <a:pt x="265" y="147"/>
                    <a:pt x="294" y="143"/>
                    <a:pt x="322" y="131"/>
                  </a:cubicBezTo>
                  <a:cubicBezTo>
                    <a:pt x="357" y="119"/>
                    <a:pt x="429" y="60"/>
                    <a:pt x="369" y="36"/>
                  </a:cubicBezTo>
                  <a:lnTo>
                    <a:pt x="369" y="36"/>
                  </a:lnTo>
                  <a:cubicBezTo>
                    <a:pt x="369" y="32"/>
                    <a:pt x="366" y="29"/>
                    <a:pt x="360" y="25"/>
                  </a:cubicBezTo>
                  <a:lnTo>
                    <a:pt x="360" y="25"/>
                  </a:lnTo>
                  <a:cubicBezTo>
                    <a:pt x="356" y="22"/>
                    <a:pt x="352" y="21"/>
                    <a:pt x="348" y="21"/>
                  </a:cubicBezTo>
                  <a:cubicBezTo>
                    <a:pt x="347" y="21"/>
                    <a:pt x="345" y="21"/>
                    <a:pt x="343" y="22"/>
                  </a:cubicBezTo>
                  <a:lnTo>
                    <a:pt x="343" y="22"/>
                  </a:lnTo>
                  <a:cubicBezTo>
                    <a:pt x="321" y="0"/>
                    <a:pt x="309"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58"/>
            <p:cNvSpPr/>
            <p:nvPr/>
          </p:nvSpPr>
          <p:spPr>
            <a:xfrm>
              <a:off x="4686700" y="2665050"/>
              <a:ext cx="10325" cy="1850"/>
            </a:xfrm>
            <a:custGeom>
              <a:avLst/>
              <a:gdLst/>
              <a:ahLst/>
              <a:cxnLst/>
              <a:rect l="l" t="t" r="r" b="b"/>
              <a:pathLst>
                <a:path w="413" h="74" extrusionOk="0">
                  <a:moveTo>
                    <a:pt x="389" y="0"/>
                  </a:moveTo>
                  <a:cubicBezTo>
                    <a:pt x="270" y="0"/>
                    <a:pt x="127" y="0"/>
                    <a:pt x="32" y="24"/>
                  </a:cubicBezTo>
                  <a:cubicBezTo>
                    <a:pt x="1" y="45"/>
                    <a:pt x="5" y="74"/>
                    <a:pt x="30" y="74"/>
                  </a:cubicBezTo>
                  <a:cubicBezTo>
                    <a:pt x="34" y="74"/>
                    <a:pt x="39" y="73"/>
                    <a:pt x="44" y="72"/>
                  </a:cubicBezTo>
                  <a:cubicBezTo>
                    <a:pt x="163" y="48"/>
                    <a:pt x="282" y="48"/>
                    <a:pt x="401" y="48"/>
                  </a:cubicBezTo>
                  <a:cubicBezTo>
                    <a:pt x="402" y="49"/>
                    <a:pt x="403" y="49"/>
                    <a:pt x="404" y="49"/>
                  </a:cubicBezTo>
                  <a:cubicBezTo>
                    <a:pt x="412" y="49"/>
                    <a:pt x="410"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58"/>
            <p:cNvSpPr/>
            <p:nvPr/>
          </p:nvSpPr>
          <p:spPr>
            <a:xfrm>
              <a:off x="4708325" y="2660550"/>
              <a:ext cx="8950" cy="3875"/>
            </a:xfrm>
            <a:custGeom>
              <a:avLst/>
              <a:gdLst/>
              <a:ahLst/>
              <a:cxnLst/>
              <a:rect l="l" t="t" r="r" b="b"/>
              <a:pathLst>
                <a:path w="358" h="155" extrusionOk="0">
                  <a:moveTo>
                    <a:pt x="272" y="1"/>
                  </a:moveTo>
                  <a:cubicBezTo>
                    <a:pt x="269" y="1"/>
                    <a:pt x="266" y="1"/>
                    <a:pt x="262" y="2"/>
                  </a:cubicBezTo>
                  <a:cubicBezTo>
                    <a:pt x="179" y="2"/>
                    <a:pt x="60" y="2"/>
                    <a:pt x="12" y="85"/>
                  </a:cubicBezTo>
                  <a:cubicBezTo>
                    <a:pt x="0" y="109"/>
                    <a:pt x="12" y="144"/>
                    <a:pt x="36" y="144"/>
                  </a:cubicBezTo>
                  <a:cubicBezTo>
                    <a:pt x="52" y="152"/>
                    <a:pt x="64" y="155"/>
                    <a:pt x="74" y="155"/>
                  </a:cubicBezTo>
                  <a:cubicBezTo>
                    <a:pt x="95" y="155"/>
                    <a:pt x="111" y="144"/>
                    <a:pt x="143" y="144"/>
                  </a:cubicBezTo>
                  <a:lnTo>
                    <a:pt x="262" y="144"/>
                  </a:lnTo>
                  <a:cubicBezTo>
                    <a:pt x="354" y="144"/>
                    <a:pt x="357" y="1"/>
                    <a:pt x="2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58"/>
            <p:cNvSpPr/>
            <p:nvPr/>
          </p:nvSpPr>
          <p:spPr>
            <a:xfrm>
              <a:off x="4730050" y="2660475"/>
              <a:ext cx="16325" cy="2950"/>
            </a:xfrm>
            <a:custGeom>
              <a:avLst/>
              <a:gdLst/>
              <a:ahLst/>
              <a:cxnLst/>
              <a:rect l="l" t="t" r="r" b="b"/>
              <a:pathLst>
                <a:path w="653" h="118" extrusionOk="0">
                  <a:moveTo>
                    <a:pt x="242" y="1"/>
                  </a:moveTo>
                  <a:cubicBezTo>
                    <a:pt x="173" y="1"/>
                    <a:pt x="105" y="7"/>
                    <a:pt x="36" y="28"/>
                  </a:cubicBezTo>
                  <a:cubicBezTo>
                    <a:pt x="0" y="52"/>
                    <a:pt x="0" y="76"/>
                    <a:pt x="36" y="88"/>
                  </a:cubicBezTo>
                  <a:cubicBezTo>
                    <a:pt x="99" y="109"/>
                    <a:pt x="169" y="118"/>
                    <a:pt x="240" y="118"/>
                  </a:cubicBezTo>
                  <a:cubicBezTo>
                    <a:pt x="373" y="118"/>
                    <a:pt x="511" y="87"/>
                    <a:pt x="619" y="40"/>
                  </a:cubicBezTo>
                  <a:cubicBezTo>
                    <a:pt x="623" y="42"/>
                    <a:pt x="627" y="42"/>
                    <a:pt x="630" y="42"/>
                  </a:cubicBezTo>
                  <a:cubicBezTo>
                    <a:pt x="652" y="42"/>
                    <a:pt x="641" y="5"/>
                    <a:pt x="619" y="5"/>
                  </a:cubicBezTo>
                  <a:cubicBezTo>
                    <a:pt x="582" y="9"/>
                    <a:pt x="545" y="10"/>
                    <a:pt x="509" y="10"/>
                  </a:cubicBezTo>
                  <a:cubicBezTo>
                    <a:pt x="418" y="10"/>
                    <a:pt x="330" y="1"/>
                    <a:pt x="2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58"/>
            <p:cNvSpPr/>
            <p:nvPr/>
          </p:nvSpPr>
          <p:spPr>
            <a:xfrm>
              <a:off x="4752075" y="2668250"/>
              <a:ext cx="17275" cy="2475"/>
            </a:xfrm>
            <a:custGeom>
              <a:avLst/>
              <a:gdLst/>
              <a:ahLst/>
              <a:cxnLst/>
              <a:rect l="l" t="t" r="r" b="b"/>
              <a:pathLst>
                <a:path w="691" h="99" extrusionOk="0">
                  <a:moveTo>
                    <a:pt x="173" y="0"/>
                  </a:moveTo>
                  <a:cubicBezTo>
                    <a:pt x="125" y="0"/>
                    <a:pt x="78" y="3"/>
                    <a:pt x="36" y="15"/>
                  </a:cubicBezTo>
                  <a:cubicBezTo>
                    <a:pt x="0" y="39"/>
                    <a:pt x="0" y="75"/>
                    <a:pt x="36" y="75"/>
                  </a:cubicBezTo>
                  <a:cubicBezTo>
                    <a:pt x="119" y="98"/>
                    <a:pt x="215" y="98"/>
                    <a:pt x="310" y="98"/>
                  </a:cubicBezTo>
                  <a:lnTo>
                    <a:pt x="631" y="98"/>
                  </a:lnTo>
                  <a:cubicBezTo>
                    <a:pt x="691" y="98"/>
                    <a:pt x="691" y="3"/>
                    <a:pt x="631" y="3"/>
                  </a:cubicBezTo>
                  <a:lnTo>
                    <a:pt x="310" y="3"/>
                  </a:lnTo>
                  <a:cubicBezTo>
                    <a:pt x="268" y="3"/>
                    <a:pt x="221" y="0"/>
                    <a:pt x="17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58"/>
            <p:cNvSpPr/>
            <p:nvPr/>
          </p:nvSpPr>
          <p:spPr>
            <a:xfrm>
              <a:off x="4804150" y="2684900"/>
              <a:ext cx="11050" cy="3675"/>
            </a:xfrm>
            <a:custGeom>
              <a:avLst/>
              <a:gdLst/>
              <a:ahLst/>
              <a:cxnLst/>
              <a:rect l="l" t="t" r="r" b="b"/>
              <a:pathLst>
                <a:path w="442" h="147" extrusionOk="0">
                  <a:moveTo>
                    <a:pt x="327" y="20"/>
                  </a:moveTo>
                  <a:cubicBezTo>
                    <a:pt x="331" y="20"/>
                    <a:pt x="331" y="26"/>
                    <a:pt x="316" y="27"/>
                  </a:cubicBezTo>
                  <a:lnTo>
                    <a:pt x="316" y="27"/>
                  </a:lnTo>
                  <a:cubicBezTo>
                    <a:pt x="320" y="22"/>
                    <a:pt x="324" y="20"/>
                    <a:pt x="327" y="20"/>
                  </a:cubicBezTo>
                  <a:close/>
                  <a:moveTo>
                    <a:pt x="330" y="1"/>
                  </a:moveTo>
                  <a:cubicBezTo>
                    <a:pt x="313" y="1"/>
                    <a:pt x="298" y="12"/>
                    <a:pt x="287" y="28"/>
                  </a:cubicBezTo>
                  <a:lnTo>
                    <a:pt x="287" y="28"/>
                  </a:lnTo>
                  <a:cubicBezTo>
                    <a:pt x="251" y="28"/>
                    <a:pt x="227" y="28"/>
                    <a:pt x="179" y="40"/>
                  </a:cubicBezTo>
                  <a:cubicBezTo>
                    <a:pt x="160" y="40"/>
                    <a:pt x="136" y="38"/>
                    <a:pt x="111" y="38"/>
                  </a:cubicBezTo>
                  <a:cubicBezTo>
                    <a:pt x="73" y="38"/>
                    <a:pt x="34" y="42"/>
                    <a:pt x="13" y="63"/>
                  </a:cubicBezTo>
                  <a:cubicBezTo>
                    <a:pt x="1" y="87"/>
                    <a:pt x="1" y="99"/>
                    <a:pt x="13" y="111"/>
                  </a:cubicBezTo>
                  <a:cubicBezTo>
                    <a:pt x="49" y="147"/>
                    <a:pt x="120" y="123"/>
                    <a:pt x="168" y="147"/>
                  </a:cubicBezTo>
                  <a:lnTo>
                    <a:pt x="322" y="147"/>
                  </a:lnTo>
                  <a:cubicBezTo>
                    <a:pt x="430" y="123"/>
                    <a:pt x="441" y="40"/>
                    <a:pt x="346" y="4"/>
                  </a:cubicBezTo>
                  <a:cubicBezTo>
                    <a:pt x="341" y="2"/>
                    <a:pt x="335" y="1"/>
                    <a:pt x="3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58"/>
            <p:cNvSpPr/>
            <p:nvPr/>
          </p:nvSpPr>
          <p:spPr>
            <a:xfrm>
              <a:off x="4831250" y="2673175"/>
              <a:ext cx="8650" cy="2600"/>
            </a:xfrm>
            <a:custGeom>
              <a:avLst/>
              <a:gdLst/>
              <a:ahLst/>
              <a:cxnLst/>
              <a:rect l="l" t="t" r="r" b="b"/>
              <a:pathLst>
                <a:path w="346" h="104" extrusionOk="0">
                  <a:moveTo>
                    <a:pt x="187" y="1"/>
                  </a:moveTo>
                  <a:cubicBezTo>
                    <a:pt x="132" y="1"/>
                    <a:pt x="81" y="12"/>
                    <a:pt x="36" y="44"/>
                  </a:cubicBezTo>
                  <a:cubicBezTo>
                    <a:pt x="0" y="56"/>
                    <a:pt x="24" y="104"/>
                    <a:pt x="60" y="104"/>
                  </a:cubicBezTo>
                  <a:cubicBezTo>
                    <a:pt x="155" y="80"/>
                    <a:pt x="262" y="56"/>
                    <a:pt x="346" y="44"/>
                  </a:cubicBezTo>
                  <a:cubicBezTo>
                    <a:pt x="346" y="32"/>
                    <a:pt x="346" y="20"/>
                    <a:pt x="334" y="20"/>
                  </a:cubicBezTo>
                  <a:cubicBezTo>
                    <a:pt x="284" y="9"/>
                    <a:pt x="234" y="1"/>
                    <a:pt x="1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58"/>
            <p:cNvSpPr/>
            <p:nvPr/>
          </p:nvSpPr>
          <p:spPr>
            <a:xfrm>
              <a:off x="4838150" y="2662075"/>
              <a:ext cx="6525" cy="3075"/>
            </a:xfrm>
            <a:custGeom>
              <a:avLst/>
              <a:gdLst/>
              <a:ahLst/>
              <a:cxnLst/>
              <a:rect l="l" t="t" r="r" b="b"/>
              <a:pathLst>
                <a:path w="261" h="123" extrusionOk="0">
                  <a:moveTo>
                    <a:pt x="260" y="0"/>
                  </a:moveTo>
                  <a:lnTo>
                    <a:pt x="260" y="0"/>
                  </a:lnTo>
                  <a:cubicBezTo>
                    <a:pt x="177" y="48"/>
                    <a:pt x="105" y="60"/>
                    <a:pt x="10" y="107"/>
                  </a:cubicBezTo>
                  <a:cubicBezTo>
                    <a:pt x="1" y="107"/>
                    <a:pt x="6" y="122"/>
                    <a:pt x="15" y="122"/>
                  </a:cubicBezTo>
                  <a:cubicBezTo>
                    <a:pt x="17" y="122"/>
                    <a:pt x="20" y="122"/>
                    <a:pt x="22" y="119"/>
                  </a:cubicBezTo>
                  <a:cubicBezTo>
                    <a:pt x="105" y="83"/>
                    <a:pt x="189" y="60"/>
                    <a:pt x="2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58"/>
            <p:cNvSpPr/>
            <p:nvPr/>
          </p:nvSpPr>
          <p:spPr>
            <a:xfrm>
              <a:off x="4836300" y="2623950"/>
              <a:ext cx="13425" cy="4500"/>
            </a:xfrm>
            <a:custGeom>
              <a:avLst/>
              <a:gdLst/>
              <a:ahLst/>
              <a:cxnLst/>
              <a:rect l="l" t="t" r="r" b="b"/>
              <a:pathLst>
                <a:path w="537" h="180" extrusionOk="0">
                  <a:moveTo>
                    <a:pt x="453" y="0"/>
                  </a:moveTo>
                  <a:cubicBezTo>
                    <a:pt x="449" y="0"/>
                    <a:pt x="445" y="1"/>
                    <a:pt x="441" y="1"/>
                  </a:cubicBezTo>
                  <a:cubicBezTo>
                    <a:pt x="310" y="1"/>
                    <a:pt x="144" y="37"/>
                    <a:pt x="25" y="108"/>
                  </a:cubicBezTo>
                  <a:cubicBezTo>
                    <a:pt x="1" y="120"/>
                    <a:pt x="13" y="180"/>
                    <a:pt x="36" y="180"/>
                  </a:cubicBezTo>
                  <a:cubicBezTo>
                    <a:pt x="179" y="180"/>
                    <a:pt x="298" y="144"/>
                    <a:pt x="429" y="144"/>
                  </a:cubicBezTo>
                  <a:cubicBezTo>
                    <a:pt x="532" y="121"/>
                    <a:pt x="53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58"/>
            <p:cNvSpPr/>
            <p:nvPr/>
          </p:nvSpPr>
          <p:spPr>
            <a:xfrm>
              <a:off x="4827075" y="2607600"/>
              <a:ext cx="18475" cy="5625"/>
            </a:xfrm>
            <a:custGeom>
              <a:avLst/>
              <a:gdLst/>
              <a:ahLst/>
              <a:cxnLst/>
              <a:rect l="l" t="t" r="r" b="b"/>
              <a:pathLst>
                <a:path w="739" h="225" extrusionOk="0">
                  <a:moveTo>
                    <a:pt x="620" y="0"/>
                  </a:moveTo>
                  <a:cubicBezTo>
                    <a:pt x="513" y="24"/>
                    <a:pt x="394" y="36"/>
                    <a:pt x="286" y="48"/>
                  </a:cubicBezTo>
                  <a:cubicBezTo>
                    <a:pt x="203" y="60"/>
                    <a:pt x="96" y="60"/>
                    <a:pt x="36" y="143"/>
                  </a:cubicBezTo>
                  <a:cubicBezTo>
                    <a:pt x="1" y="167"/>
                    <a:pt x="24" y="203"/>
                    <a:pt x="48" y="215"/>
                  </a:cubicBezTo>
                  <a:cubicBezTo>
                    <a:pt x="78" y="222"/>
                    <a:pt x="107" y="225"/>
                    <a:pt x="137" y="225"/>
                  </a:cubicBezTo>
                  <a:cubicBezTo>
                    <a:pt x="203" y="225"/>
                    <a:pt x="268" y="211"/>
                    <a:pt x="334" y="203"/>
                  </a:cubicBezTo>
                  <a:cubicBezTo>
                    <a:pt x="441" y="167"/>
                    <a:pt x="548" y="155"/>
                    <a:pt x="667" y="119"/>
                  </a:cubicBezTo>
                  <a:cubicBezTo>
                    <a:pt x="739" y="107"/>
                    <a:pt x="691" y="0"/>
                    <a:pt x="6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58"/>
            <p:cNvSpPr/>
            <p:nvPr/>
          </p:nvSpPr>
          <p:spPr>
            <a:xfrm>
              <a:off x="4817250" y="2613250"/>
              <a:ext cx="4775" cy="975"/>
            </a:xfrm>
            <a:custGeom>
              <a:avLst/>
              <a:gdLst/>
              <a:ahLst/>
              <a:cxnLst/>
              <a:rect l="l" t="t" r="r" b="b"/>
              <a:pathLst>
                <a:path w="191" h="39" extrusionOk="0">
                  <a:moveTo>
                    <a:pt x="13" y="0"/>
                  </a:moveTo>
                  <a:cubicBezTo>
                    <a:pt x="1" y="0"/>
                    <a:pt x="1" y="36"/>
                    <a:pt x="13" y="36"/>
                  </a:cubicBezTo>
                  <a:lnTo>
                    <a:pt x="167" y="36"/>
                  </a:lnTo>
                  <a:cubicBezTo>
                    <a:pt x="170" y="37"/>
                    <a:pt x="172" y="38"/>
                    <a:pt x="175" y="38"/>
                  </a:cubicBezTo>
                  <a:cubicBezTo>
                    <a:pt x="191" y="38"/>
                    <a:pt x="189" y="0"/>
                    <a:pt x="1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58"/>
            <p:cNvSpPr/>
            <p:nvPr/>
          </p:nvSpPr>
          <p:spPr>
            <a:xfrm>
              <a:off x="4821725" y="2598375"/>
              <a:ext cx="7750" cy="1575"/>
            </a:xfrm>
            <a:custGeom>
              <a:avLst/>
              <a:gdLst/>
              <a:ahLst/>
              <a:cxnLst/>
              <a:rect l="l" t="t" r="r" b="b"/>
              <a:pathLst>
                <a:path w="310" h="63" extrusionOk="0">
                  <a:moveTo>
                    <a:pt x="310" y="0"/>
                  </a:moveTo>
                  <a:cubicBezTo>
                    <a:pt x="203" y="0"/>
                    <a:pt x="119" y="0"/>
                    <a:pt x="12" y="36"/>
                  </a:cubicBezTo>
                  <a:cubicBezTo>
                    <a:pt x="2" y="36"/>
                    <a:pt x="1" y="62"/>
                    <a:pt x="15" y="62"/>
                  </a:cubicBezTo>
                  <a:cubicBezTo>
                    <a:pt x="18" y="62"/>
                    <a:pt x="21" y="61"/>
                    <a:pt x="24" y="60"/>
                  </a:cubicBezTo>
                  <a:cubicBezTo>
                    <a:pt x="119" y="36"/>
                    <a:pt x="227" y="12"/>
                    <a:pt x="3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58"/>
            <p:cNvSpPr/>
            <p:nvPr/>
          </p:nvSpPr>
          <p:spPr>
            <a:xfrm>
              <a:off x="4811000" y="2589150"/>
              <a:ext cx="14025" cy="3575"/>
            </a:xfrm>
            <a:custGeom>
              <a:avLst/>
              <a:gdLst/>
              <a:ahLst/>
              <a:cxnLst/>
              <a:rect l="l" t="t" r="r" b="b"/>
              <a:pathLst>
                <a:path w="561" h="143" extrusionOk="0">
                  <a:moveTo>
                    <a:pt x="513" y="0"/>
                  </a:moveTo>
                  <a:cubicBezTo>
                    <a:pt x="370" y="71"/>
                    <a:pt x="191" y="107"/>
                    <a:pt x="25" y="107"/>
                  </a:cubicBezTo>
                  <a:cubicBezTo>
                    <a:pt x="1" y="107"/>
                    <a:pt x="1" y="143"/>
                    <a:pt x="25" y="143"/>
                  </a:cubicBezTo>
                  <a:cubicBezTo>
                    <a:pt x="203" y="143"/>
                    <a:pt x="382" y="119"/>
                    <a:pt x="537" y="48"/>
                  </a:cubicBezTo>
                  <a:cubicBezTo>
                    <a:pt x="560" y="24"/>
                    <a:pt x="548" y="0"/>
                    <a:pt x="5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58"/>
            <p:cNvSpPr/>
            <p:nvPr/>
          </p:nvSpPr>
          <p:spPr>
            <a:xfrm>
              <a:off x="4798500" y="2584675"/>
              <a:ext cx="12825" cy="3300"/>
            </a:xfrm>
            <a:custGeom>
              <a:avLst/>
              <a:gdLst/>
              <a:ahLst/>
              <a:cxnLst/>
              <a:rect l="l" t="t" r="r" b="b"/>
              <a:pathLst>
                <a:path w="513" h="132" extrusionOk="0">
                  <a:moveTo>
                    <a:pt x="477" y="0"/>
                  </a:moveTo>
                  <a:cubicBezTo>
                    <a:pt x="334" y="48"/>
                    <a:pt x="167" y="72"/>
                    <a:pt x="24" y="120"/>
                  </a:cubicBezTo>
                  <a:cubicBezTo>
                    <a:pt x="1" y="120"/>
                    <a:pt x="24" y="131"/>
                    <a:pt x="24" y="131"/>
                  </a:cubicBezTo>
                  <a:cubicBezTo>
                    <a:pt x="167" y="108"/>
                    <a:pt x="334" y="72"/>
                    <a:pt x="477" y="24"/>
                  </a:cubicBezTo>
                  <a:cubicBezTo>
                    <a:pt x="513" y="24"/>
                    <a:pt x="513" y="0"/>
                    <a:pt x="4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58"/>
            <p:cNvSpPr/>
            <p:nvPr/>
          </p:nvSpPr>
          <p:spPr>
            <a:xfrm>
              <a:off x="4794050" y="2574150"/>
              <a:ext cx="11025" cy="7325"/>
            </a:xfrm>
            <a:custGeom>
              <a:avLst/>
              <a:gdLst/>
              <a:ahLst/>
              <a:cxnLst/>
              <a:rect l="l" t="t" r="r" b="b"/>
              <a:pathLst>
                <a:path w="441" h="293" extrusionOk="0">
                  <a:moveTo>
                    <a:pt x="416" y="0"/>
                  </a:moveTo>
                  <a:cubicBezTo>
                    <a:pt x="412" y="0"/>
                    <a:pt x="408" y="2"/>
                    <a:pt x="405" y="5"/>
                  </a:cubicBezTo>
                  <a:cubicBezTo>
                    <a:pt x="298" y="136"/>
                    <a:pt x="167" y="207"/>
                    <a:pt x="24" y="255"/>
                  </a:cubicBezTo>
                  <a:cubicBezTo>
                    <a:pt x="3" y="255"/>
                    <a:pt x="0" y="292"/>
                    <a:pt x="25" y="292"/>
                  </a:cubicBezTo>
                  <a:cubicBezTo>
                    <a:pt x="28" y="292"/>
                    <a:pt x="32" y="292"/>
                    <a:pt x="36" y="290"/>
                  </a:cubicBezTo>
                  <a:cubicBezTo>
                    <a:pt x="202" y="243"/>
                    <a:pt x="333" y="171"/>
                    <a:pt x="441" y="29"/>
                  </a:cubicBezTo>
                  <a:cubicBezTo>
                    <a:pt x="441" y="11"/>
                    <a:pt x="428" y="0"/>
                    <a:pt x="4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58"/>
            <p:cNvSpPr/>
            <p:nvPr/>
          </p:nvSpPr>
          <p:spPr>
            <a:xfrm>
              <a:off x="4791650" y="2550150"/>
              <a:ext cx="18775" cy="4775"/>
            </a:xfrm>
            <a:custGeom>
              <a:avLst/>
              <a:gdLst/>
              <a:ahLst/>
              <a:cxnLst/>
              <a:rect l="l" t="t" r="r" b="b"/>
              <a:pathLst>
                <a:path w="751" h="191" extrusionOk="0">
                  <a:moveTo>
                    <a:pt x="691" y="0"/>
                  </a:moveTo>
                  <a:cubicBezTo>
                    <a:pt x="572" y="0"/>
                    <a:pt x="453" y="12"/>
                    <a:pt x="334" y="24"/>
                  </a:cubicBezTo>
                  <a:cubicBezTo>
                    <a:pt x="227" y="36"/>
                    <a:pt x="108" y="60"/>
                    <a:pt x="25" y="131"/>
                  </a:cubicBezTo>
                  <a:cubicBezTo>
                    <a:pt x="1" y="143"/>
                    <a:pt x="25" y="191"/>
                    <a:pt x="60" y="191"/>
                  </a:cubicBezTo>
                  <a:cubicBezTo>
                    <a:pt x="156" y="191"/>
                    <a:pt x="251" y="143"/>
                    <a:pt x="334" y="131"/>
                  </a:cubicBezTo>
                  <a:cubicBezTo>
                    <a:pt x="453" y="96"/>
                    <a:pt x="572" y="96"/>
                    <a:pt x="691" y="84"/>
                  </a:cubicBezTo>
                  <a:cubicBezTo>
                    <a:pt x="751" y="84"/>
                    <a:pt x="751" y="0"/>
                    <a:pt x="6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58"/>
            <p:cNvSpPr/>
            <p:nvPr/>
          </p:nvSpPr>
          <p:spPr>
            <a:xfrm>
              <a:off x="4797025" y="2533850"/>
              <a:ext cx="11675" cy="4300"/>
            </a:xfrm>
            <a:custGeom>
              <a:avLst/>
              <a:gdLst/>
              <a:ahLst/>
              <a:cxnLst/>
              <a:rect l="l" t="t" r="r" b="b"/>
              <a:pathLst>
                <a:path w="467" h="172" extrusionOk="0">
                  <a:moveTo>
                    <a:pt x="409" y="1"/>
                  </a:moveTo>
                  <a:cubicBezTo>
                    <a:pt x="401" y="1"/>
                    <a:pt x="391" y="3"/>
                    <a:pt x="381" y="9"/>
                  </a:cubicBezTo>
                  <a:cubicBezTo>
                    <a:pt x="274" y="69"/>
                    <a:pt x="155" y="69"/>
                    <a:pt x="36" y="93"/>
                  </a:cubicBezTo>
                  <a:cubicBezTo>
                    <a:pt x="0" y="93"/>
                    <a:pt x="0" y="140"/>
                    <a:pt x="36" y="152"/>
                  </a:cubicBezTo>
                  <a:cubicBezTo>
                    <a:pt x="81" y="165"/>
                    <a:pt x="126" y="171"/>
                    <a:pt x="171" y="171"/>
                  </a:cubicBezTo>
                  <a:cubicBezTo>
                    <a:pt x="256" y="171"/>
                    <a:pt x="339" y="147"/>
                    <a:pt x="417" y="93"/>
                  </a:cubicBezTo>
                  <a:cubicBezTo>
                    <a:pt x="466" y="63"/>
                    <a:pt x="450" y="1"/>
                    <a:pt x="40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58"/>
            <p:cNvSpPr/>
            <p:nvPr/>
          </p:nvSpPr>
          <p:spPr>
            <a:xfrm>
              <a:off x="4795000" y="2523950"/>
              <a:ext cx="11875" cy="5500"/>
            </a:xfrm>
            <a:custGeom>
              <a:avLst/>
              <a:gdLst/>
              <a:ahLst/>
              <a:cxnLst/>
              <a:rect l="l" t="t" r="r" b="b"/>
              <a:pathLst>
                <a:path w="475" h="220" extrusionOk="0">
                  <a:moveTo>
                    <a:pt x="438" y="1"/>
                  </a:moveTo>
                  <a:cubicBezTo>
                    <a:pt x="295" y="48"/>
                    <a:pt x="129" y="72"/>
                    <a:pt x="10" y="191"/>
                  </a:cubicBezTo>
                  <a:cubicBezTo>
                    <a:pt x="1" y="209"/>
                    <a:pt x="5" y="220"/>
                    <a:pt x="12" y="220"/>
                  </a:cubicBezTo>
                  <a:cubicBezTo>
                    <a:pt x="15" y="220"/>
                    <a:pt x="18" y="218"/>
                    <a:pt x="22" y="215"/>
                  </a:cubicBezTo>
                  <a:cubicBezTo>
                    <a:pt x="141" y="108"/>
                    <a:pt x="307" y="72"/>
                    <a:pt x="462" y="36"/>
                  </a:cubicBezTo>
                  <a:cubicBezTo>
                    <a:pt x="474" y="36"/>
                    <a:pt x="474" y="1"/>
                    <a:pt x="4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58"/>
            <p:cNvSpPr/>
            <p:nvPr/>
          </p:nvSpPr>
          <p:spPr>
            <a:xfrm>
              <a:off x="4759800" y="2529875"/>
              <a:ext cx="27025" cy="5575"/>
            </a:xfrm>
            <a:custGeom>
              <a:avLst/>
              <a:gdLst/>
              <a:ahLst/>
              <a:cxnLst/>
              <a:rect l="l" t="t" r="r" b="b"/>
              <a:pathLst>
                <a:path w="1081" h="223" extrusionOk="0">
                  <a:moveTo>
                    <a:pt x="1043" y="0"/>
                  </a:moveTo>
                  <a:cubicBezTo>
                    <a:pt x="1041" y="0"/>
                    <a:pt x="1039" y="1"/>
                    <a:pt x="1037" y="2"/>
                  </a:cubicBezTo>
                  <a:cubicBezTo>
                    <a:pt x="858" y="49"/>
                    <a:pt x="680" y="73"/>
                    <a:pt x="477" y="97"/>
                  </a:cubicBezTo>
                  <a:cubicBezTo>
                    <a:pt x="346" y="109"/>
                    <a:pt x="179" y="97"/>
                    <a:pt x="48" y="133"/>
                  </a:cubicBezTo>
                  <a:cubicBezTo>
                    <a:pt x="13" y="156"/>
                    <a:pt x="1" y="216"/>
                    <a:pt x="48" y="216"/>
                  </a:cubicBezTo>
                  <a:cubicBezTo>
                    <a:pt x="76" y="221"/>
                    <a:pt x="105" y="223"/>
                    <a:pt x="133" y="223"/>
                  </a:cubicBezTo>
                  <a:cubicBezTo>
                    <a:pt x="251" y="223"/>
                    <a:pt x="372" y="190"/>
                    <a:pt x="477" y="180"/>
                  </a:cubicBezTo>
                  <a:cubicBezTo>
                    <a:pt x="680" y="156"/>
                    <a:pt x="858" y="121"/>
                    <a:pt x="1037" y="61"/>
                  </a:cubicBezTo>
                  <a:cubicBezTo>
                    <a:pt x="1080" y="50"/>
                    <a:pt x="1064" y="0"/>
                    <a:pt x="10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58"/>
            <p:cNvSpPr/>
            <p:nvPr/>
          </p:nvSpPr>
          <p:spPr>
            <a:xfrm>
              <a:off x="4729750" y="2538525"/>
              <a:ext cx="19375" cy="5100"/>
            </a:xfrm>
            <a:custGeom>
              <a:avLst/>
              <a:gdLst/>
              <a:ahLst/>
              <a:cxnLst/>
              <a:rect l="l" t="t" r="r" b="b"/>
              <a:pathLst>
                <a:path w="775" h="204" extrusionOk="0">
                  <a:moveTo>
                    <a:pt x="774" y="1"/>
                  </a:moveTo>
                  <a:lnTo>
                    <a:pt x="774" y="1"/>
                  </a:lnTo>
                  <a:cubicBezTo>
                    <a:pt x="524" y="84"/>
                    <a:pt x="286" y="144"/>
                    <a:pt x="36" y="168"/>
                  </a:cubicBezTo>
                  <a:cubicBezTo>
                    <a:pt x="0" y="168"/>
                    <a:pt x="0" y="203"/>
                    <a:pt x="36" y="203"/>
                  </a:cubicBezTo>
                  <a:cubicBezTo>
                    <a:pt x="286" y="203"/>
                    <a:pt x="536" y="120"/>
                    <a:pt x="77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58"/>
            <p:cNvSpPr/>
            <p:nvPr/>
          </p:nvSpPr>
          <p:spPr>
            <a:xfrm>
              <a:off x="4728250" y="2530200"/>
              <a:ext cx="14925" cy="4200"/>
            </a:xfrm>
            <a:custGeom>
              <a:avLst/>
              <a:gdLst/>
              <a:ahLst/>
              <a:cxnLst/>
              <a:rect l="l" t="t" r="r" b="b"/>
              <a:pathLst>
                <a:path w="597" h="168" extrusionOk="0">
                  <a:moveTo>
                    <a:pt x="584" y="1"/>
                  </a:moveTo>
                  <a:cubicBezTo>
                    <a:pt x="406" y="84"/>
                    <a:pt x="215" y="143"/>
                    <a:pt x="13" y="143"/>
                  </a:cubicBezTo>
                  <a:cubicBezTo>
                    <a:pt x="1" y="143"/>
                    <a:pt x="1" y="167"/>
                    <a:pt x="13" y="167"/>
                  </a:cubicBezTo>
                  <a:cubicBezTo>
                    <a:pt x="215" y="167"/>
                    <a:pt x="406" y="96"/>
                    <a:pt x="596" y="24"/>
                  </a:cubicBezTo>
                  <a:lnTo>
                    <a:pt x="584" y="1"/>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58"/>
            <p:cNvSpPr/>
            <p:nvPr/>
          </p:nvSpPr>
          <p:spPr>
            <a:xfrm>
              <a:off x="4721775" y="2526925"/>
              <a:ext cx="15150" cy="5425"/>
            </a:xfrm>
            <a:custGeom>
              <a:avLst/>
              <a:gdLst/>
              <a:ahLst/>
              <a:cxnLst/>
              <a:rect l="l" t="t" r="r" b="b"/>
              <a:pathLst>
                <a:path w="606" h="217" extrusionOk="0">
                  <a:moveTo>
                    <a:pt x="510" y="1"/>
                  </a:moveTo>
                  <a:cubicBezTo>
                    <a:pt x="355" y="13"/>
                    <a:pt x="153" y="48"/>
                    <a:pt x="22" y="167"/>
                  </a:cubicBezTo>
                  <a:cubicBezTo>
                    <a:pt x="0" y="178"/>
                    <a:pt x="17" y="217"/>
                    <a:pt x="46" y="217"/>
                  </a:cubicBezTo>
                  <a:cubicBezTo>
                    <a:pt x="50" y="217"/>
                    <a:pt x="53" y="216"/>
                    <a:pt x="57" y="215"/>
                  </a:cubicBezTo>
                  <a:cubicBezTo>
                    <a:pt x="183" y="186"/>
                    <a:pt x="301" y="149"/>
                    <a:pt x="424" y="149"/>
                  </a:cubicBezTo>
                  <a:cubicBezTo>
                    <a:pt x="452" y="149"/>
                    <a:pt x="481" y="151"/>
                    <a:pt x="510" y="155"/>
                  </a:cubicBezTo>
                  <a:cubicBezTo>
                    <a:pt x="605" y="155"/>
                    <a:pt x="605" y="1"/>
                    <a:pt x="5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58"/>
            <p:cNvSpPr/>
            <p:nvPr/>
          </p:nvSpPr>
          <p:spPr>
            <a:xfrm>
              <a:off x="4660100" y="2520975"/>
              <a:ext cx="60975" cy="6000"/>
            </a:xfrm>
            <a:custGeom>
              <a:avLst/>
              <a:gdLst/>
              <a:ahLst/>
              <a:cxnLst/>
              <a:rect l="l" t="t" r="r" b="b"/>
              <a:pathLst>
                <a:path w="2439" h="240" extrusionOk="0">
                  <a:moveTo>
                    <a:pt x="2417" y="1"/>
                  </a:moveTo>
                  <a:cubicBezTo>
                    <a:pt x="1608" y="108"/>
                    <a:pt x="822" y="215"/>
                    <a:pt x="24" y="227"/>
                  </a:cubicBezTo>
                  <a:cubicBezTo>
                    <a:pt x="0" y="227"/>
                    <a:pt x="0" y="239"/>
                    <a:pt x="24" y="239"/>
                  </a:cubicBezTo>
                  <a:cubicBezTo>
                    <a:pt x="69" y="239"/>
                    <a:pt x="115" y="240"/>
                    <a:pt x="160" y="240"/>
                  </a:cubicBezTo>
                  <a:cubicBezTo>
                    <a:pt x="914" y="240"/>
                    <a:pt x="1677" y="149"/>
                    <a:pt x="2429" y="36"/>
                  </a:cubicBezTo>
                  <a:cubicBezTo>
                    <a:pt x="2430" y="38"/>
                    <a:pt x="2431" y="38"/>
                    <a:pt x="2432" y="38"/>
                  </a:cubicBezTo>
                  <a:cubicBezTo>
                    <a:pt x="2438" y="38"/>
                    <a:pt x="2428" y="1"/>
                    <a:pt x="24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58"/>
            <p:cNvSpPr/>
            <p:nvPr/>
          </p:nvSpPr>
          <p:spPr>
            <a:xfrm>
              <a:off x="4679150" y="2498875"/>
              <a:ext cx="10025" cy="5150"/>
            </a:xfrm>
            <a:custGeom>
              <a:avLst/>
              <a:gdLst/>
              <a:ahLst/>
              <a:cxnLst/>
              <a:rect l="l" t="t" r="r" b="b"/>
              <a:pathLst>
                <a:path w="401" h="206" extrusionOk="0">
                  <a:moveTo>
                    <a:pt x="327" y="0"/>
                  </a:moveTo>
                  <a:cubicBezTo>
                    <a:pt x="321" y="0"/>
                    <a:pt x="316" y="1"/>
                    <a:pt x="310" y="3"/>
                  </a:cubicBezTo>
                  <a:cubicBezTo>
                    <a:pt x="215" y="39"/>
                    <a:pt x="119" y="87"/>
                    <a:pt x="36" y="146"/>
                  </a:cubicBezTo>
                  <a:cubicBezTo>
                    <a:pt x="0" y="158"/>
                    <a:pt x="12" y="206"/>
                    <a:pt x="60" y="206"/>
                  </a:cubicBezTo>
                  <a:cubicBezTo>
                    <a:pt x="167" y="170"/>
                    <a:pt x="250" y="146"/>
                    <a:pt x="357" y="111"/>
                  </a:cubicBezTo>
                  <a:cubicBezTo>
                    <a:pt x="400" y="89"/>
                    <a:pt x="376" y="0"/>
                    <a:pt x="3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58"/>
            <p:cNvSpPr/>
            <p:nvPr/>
          </p:nvSpPr>
          <p:spPr>
            <a:xfrm>
              <a:off x="4670500" y="2501625"/>
              <a:ext cx="2425" cy="2400"/>
            </a:xfrm>
            <a:custGeom>
              <a:avLst/>
              <a:gdLst/>
              <a:ahLst/>
              <a:cxnLst/>
              <a:rect l="l" t="t" r="r" b="b"/>
              <a:pathLst>
                <a:path w="97" h="96" extrusionOk="0">
                  <a:moveTo>
                    <a:pt x="96" y="1"/>
                  </a:moveTo>
                  <a:lnTo>
                    <a:pt x="25" y="72"/>
                  </a:lnTo>
                  <a:cubicBezTo>
                    <a:pt x="1" y="96"/>
                    <a:pt x="25" y="96"/>
                    <a:pt x="37" y="96"/>
                  </a:cubicBezTo>
                  <a:cubicBezTo>
                    <a:pt x="49" y="60"/>
                    <a:pt x="84" y="48"/>
                    <a:pt x="9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58"/>
            <p:cNvSpPr/>
            <p:nvPr/>
          </p:nvSpPr>
          <p:spPr>
            <a:xfrm>
              <a:off x="4655625" y="2490475"/>
              <a:ext cx="22850" cy="5250"/>
            </a:xfrm>
            <a:custGeom>
              <a:avLst/>
              <a:gdLst/>
              <a:ahLst/>
              <a:cxnLst/>
              <a:rect l="l" t="t" r="r" b="b"/>
              <a:pathLst>
                <a:path w="914" h="210" extrusionOk="0">
                  <a:moveTo>
                    <a:pt x="173" y="1"/>
                  </a:moveTo>
                  <a:cubicBezTo>
                    <a:pt x="132" y="1"/>
                    <a:pt x="90" y="2"/>
                    <a:pt x="48" y="6"/>
                  </a:cubicBezTo>
                  <a:cubicBezTo>
                    <a:pt x="1" y="6"/>
                    <a:pt x="1" y="66"/>
                    <a:pt x="36" y="78"/>
                  </a:cubicBezTo>
                  <a:cubicBezTo>
                    <a:pt x="275" y="161"/>
                    <a:pt x="525" y="185"/>
                    <a:pt x="775" y="208"/>
                  </a:cubicBezTo>
                  <a:cubicBezTo>
                    <a:pt x="778" y="209"/>
                    <a:pt x="782" y="209"/>
                    <a:pt x="786" y="209"/>
                  </a:cubicBezTo>
                  <a:cubicBezTo>
                    <a:pt x="873" y="209"/>
                    <a:pt x="914" y="78"/>
                    <a:pt x="822" y="78"/>
                  </a:cubicBezTo>
                  <a:cubicBezTo>
                    <a:pt x="612" y="47"/>
                    <a:pt x="393" y="1"/>
                    <a:pt x="17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58"/>
            <p:cNvSpPr/>
            <p:nvPr/>
          </p:nvSpPr>
          <p:spPr>
            <a:xfrm>
              <a:off x="4630350" y="2476625"/>
              <a:ext cx="11025" cy="2500"/>
            </a:xfrm>
            <a:custGeom>
              <a:avLst/>
              <a:gdLst/>
              <a:ahLst/>
              <a:cxnLst/>
              <a:rect l="l" t="t" r="r" b="b"/>
              <a:pathLst>
                <a:path w="441" h="100" extrusionOk="0">
                  <a:moveTo>
                    <a:pt x="404" y="0"/>
                  </a:moveTo>
                  <a:cubicBezTo>
                    <a:pt x="273" y="36"/>
                    <a:pt x="143" y="48"/>
                    <a:pt x="23" y="84"/>
                  </a:cubicBezTo>
                  <a:cubicBezTo>
                    <a:pt x="4" y="84"/>
                    <a:pt x="1" y="99"/>
                    <a:pt x="12" y="99"/>
                  </a:cubicBezTo>
                  <a:cubicBezTo>
                    <a:pt x="15" y="99"/>
                    <a:pt x="19" y="98"/>
                    <a:pt x="23" y="96"/>
                  </a:cubicBezTo>
                  <a:cubicBezTo>
                    <a:pt x="154" y="60"/>
                    <a:pt x="285" y="48"/>
                    <a:pt x="404" y="24"/>
                  </a:cubicBezTo>
                  <a:cubicBezTo>
                    <a:pt x="440" y="24"/>
                    <a:pt x="416" y="0"/>
                    <a:pt x="4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58"/>
            <p:cNvSpPr/>
            <p:nvPr/>
          </p:nvSpPr>
          <p:spPr>
            <a:xfrm>
              <a:off x="4612475" y="2457275"/>
              <a:ext cx="20250" cy="5025"/>
            </a:xfrm>
            <a:custGeom>
              <a:avLst/>
              <a:gdLst/>
              <a:ahLst/>
              <a:cxnLst/>
              <a:rect l="l" t="t" r="r" b="b"/>
              <a:pathLst>
                <a:path w="810" h="201" extrusionOk="0">
                  <a:moveTo>
                    <a:pt x="727" y="1"/>
                  </a:moveTo>
                  <a:cubicBezTo>
                    <a:pt x="619" y="1"/>
                    <a:pt x="512" y="24"/>
                    <a:pt x="393" y="36"/>
                  </a:cubicBezTo>
                  <a:cubicBezTo>
                    <a:pt x="274" y="48"/>
                    <a:pt x="155" y="48"/>
                    <a:pt x="36" y="108"/>
                  </a:cubicBezTo>
                  <a:cubicBezTo>
                    <a:pt x="0" y="120"/>
                    <a:pt x="24" y="155"/>
                    <a:pt x="48" y="167"/>
                  </a:cubicBezTo>
                  <a:cubicBezTo>
                    <a:pt x="98" y="191"/>
                    <a:pt x="154" y="200"/>
                    <a:pt x="211" y="200"/>
                  </a:cubicBezTo>
                  <a:cubicBezTo>
                    <a:pt x="383" y="200"/>
                    <a:pt x="575" y="120"/>
                    <a:pt x="727" y="120"/>
                  </a:cubicBezTo>
                  <a:cubicBezTo>
                    <a:pt x="810" y="120"/>
                    <a:pt x="810" y="1"/>
                    <a:pt x="7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58"/>
            <p:cNvSpPr/>
            <p:nvPr/>
          </p:nvSpPr>
          <p:spPr>
            <a:xfrm>
              <a:off x="4600850" y="2458000"/>
              <a:ext cx="14000" cy="6275"/>
            </a:xfrm>
            <a:custGeom>
              <a:avLst/>
              <a:gdLst/>
              <a:ahLst/>
              <a:cxnLst/>
              <a:rect l="l" t="t" r="r" b="b"/>
              <a:pathLst>
                <a:path w="560" h="251" extrusionOk="0">
                  <a:moveTo>
                    <a:pt x="419" y="0"/>
                  </a:moveTo>
                  <a:cubicBezTo>
                    <a:pt x="407" y="0"/>
                    <a:pt x="395" y="3"/>
                    <a:pt x="382" y="7"/>
                  </a:cubicBezTo>
                  <a:cubicBezTo>
                    <a:pt x="275" y="31"/>
                    <a:pt x="108" y="7"/>
                    <a:pt x="37" y="91"/>
                  </a:cubicBezTo>
                  <a:cubicBezTo>
                    <a:pt x="1" y="126"/>
                    <a:pt x="1" y="150"/>
                    <a:pt x="37" y="186"/>
                  </a:cubicBezTo>
                  <a:cubicBezTo>
                    <a:pt x="74" y="234"/>
                    <a:pt x="134" y="251"/>
                    <a:pt x="201" y="251"/>
                  </a:cubicBezTo>
                  <a:cubicBezTo>
                    <a:pt x="284" y="251"/>
                    <a:pt x="375" y="224"/>
                    <a:pt x="441" y="198"/>
                  </a:cubicBezTo>
                  <a:cubicBezTo>
                    <a:pt x="559" y="176"/>
                    <a:pt x="523" y="0"/>
                    <a:pt x="4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58"/>
            <p:cNvSpPr/>
            <p:nvPr/>
          </p:nvSpPr>
          <p:spPr>
            <a:xfrm>
              <a:off x="4599975" y="2446275"/>
              <a:ext cx="22350" cy="4775"/>
            </a:xfrm>
            <a:custGeom>
              <a:avLst/>
              <a:gdLst/>
              <a:ahLst/>
              <a:cxnLst/>
              <a:rect l="l" t="t" r="r" b="b"/>
              <a:pathLst>
                <a:path w="894" h="191" extrusionOk="0">
                  <a:moveTo>
                    <a:pt x="881" y="0"/>
                  </a:moveTo>
                  <a:cubicBezTo>
                    <a:pt x="804" y="6"/>
                    <a:pt x="729" y="6"/>
                    <a:pt x="655" y="6"/>
                  </a:cubicBezTo>
                  <a:cubicBezTo>
                    <a:pt x="581" y="6"/>
                    <a:pt x="506" y="6"/>
                    <a:pt x="429" y="12"/>
                  </a:cubicBezTo>
                  <a:cubicBezTo>
                    <a:pt x="298" y="24"/>
                    <a:pt x="167" y="60"/>
                    <a:pt x="24" y="119"/>
                  </a:cubicBezTo>
                  <a:cubicBezTo>
                    <a:pt x="0" y="131"/>
                    <a:pt x="12" y="191"/>
                    <a:pt x="36" y="191"/>
                  </a:cubicBezTo>
                  <a:cubicBezTo>
                    <a:pt x="155" y="191"/>
                    <a:pt x="274" y="167"/>
                    <a:pt x="405" y="131"/>
                  </a:cubicBezTo>
                  <a:cubicBezTo>
                    <a:pt x="560" y="107"/>
                    <a:pt x="715" y="48"/>
                    <a:pt x="881" y="12"/>
                  </a:cubicBezTo>
                  <a:cubicBezTo>
                    <a:pt x="893" y="12"/>
                    <a:pt x="893" y="0"/>
                    <a:pt x="88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58"/>
            <p:cNvSpPr/>
            <p:nvPr/>
          </p:nvSpPr>
          <p:spPr>
            <a:xfrm>
              <a:off x="4589250" y="2433475"/>
              <a:ext cx="2400" cy="675"/>
            </a:xfrm>
            <a:custGeom>
              <a:avLst/>
              <a:gdLst/>
              <a:ahLst/>
              <a:cxnLst/>
              <a:rect l="l" t="t" r="r" b="b"/>
              <a:pathLst>
                <a:path w="96" h="27" extrusionOk="0">
                  <a:moveTo>
                    <a:pt x="12" y="0"/>
                  </a:moveTo>
                  <a:cubicBezTo>
                    <a:pt x="1" y="0"/>
                    <a:pt x="1" y="24"/>
                    <a:pt x="12" y="24"/>
                  </a:cubicBezTo>
                  <a:lnTo>
                    <a:pt x="84" y="24"/>
                  </a:lnTo>
                  <a:cubicBezTo>
                    <a:pt x="86" y="26"/>
                    <a:pt x="87" y="26"/>
                    <a:pt x="88" y="26"/>
                  </a:cubicBezTo>
                  <a:cubicBezTo>
                    <a:pt x="96" y="26"/>
                    <a:pt x="94"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58"/>
            <p:cNvSpPr/>
            <p:nvPr/>
          </p:nvSpPr>
          <p:spPr>
            <a:xfrm>
              <a:off x="4535075" y="2391050"/>
              <a:ext cx="30150" cy="7650"/>
            </a:xfrm>
            <a:custGeom>
              <a:avLst/>
              <a:gdLst/>
              <a:ahLst/>
              <a:cxnLst/>
              <a:rect l="l" t="t" r="r" b="b"/>
              <a:pathLst>
                <a:path w="1206" h="306" extrusionOk="0">
                  <a:moveTo>
                    <a:pt x="1122" y="1"/>
                  </a:moveTo>
                  <a:cubicBezTo>
                    <a:pt x="1114" y="1"/>
                    <a:pt x="1105" y="2"/>
                    <a:pt x="1096" y="6"/>
                  </a:cubicBezTo>
                  <a:cubicBezTo>
                    <a:pt x="763" y="114"/>
                    <a:pt x="358" y="54"/>
                    <a:pt x="48" y="209"/>
                  </a:cubicBezTo>
                  <a:cubicBezTo>
                    <a:pt x="1" y="233"/>
                    <a:pt x="36" y="304"/>
                    <a:pt x="84" y="304"/>
                  </a:cubicBezTo>
                  <a:cubicBezTo>
                    <a:pt x="107" y="305"/>
                    <a:pt x="131" y="305"/>
                    <a:pt x="156" y="305"/>
                  </a:cubicBezTo>
                  <a:cubicBezTo>
                    <a:pt x="466" y="305"/>
                    <a:pt x="845" y="237"/>
                    <a:pt x="1132" y="137"/>
                  </a:cubicBezTo>
                  <a:cubicBezTo>
                    <a:pt x="1206" y="116"/>
                    <a:pt x="1186" y="1"/>
                    <a:pt x="11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58"/>
            <p:cNvSpPr/>
            <p:nvPr/>
          </p:nvSpPr>
          <p:spPr>
            <a:xfrm>
              <a:off x="4504725" y="2395625"/>
              <a:ext cx="8575" cy="4225"/>
            </a:xfrm>
            <a:custGeom>
              <a:avLst/>
              <a:gdLst/>
              <a:ahLst/>
              <a:cxnLst/>
              <a:rect l="l" t="t" r="r" b="b"/>
              <a:pathLst>
                <a:path w="343" h="169" extrusionOk="0">
                  <a:moveTo>
                    <a:pt x="275" y="0"/>
                  </a:moveTo>
                  <a:cubicBezTo>
                    <a:pt x="271" y="0"/>
                    <a:pt x="266" y="1"/>
                    <a:pt x="262" y="2"/>
                  </a:cubicBezTo>
                  <a:cubicBezTo>
                    <a:pt x="179" y="50"/>
                    <a:pt x="84" y="62"/>
                    <a:pt x="12" y="121"/>
                  </a:cubicBezTo>
                  <a:cubicBezTo>
                    <a:pt x="0" y="133"/>
                    <a:pt x="12" y="169"/>
                    <a:pt x="48" y="169"/>
                  </a:cubicBezTo>
                  <a:cubicBezTo>
                    <a:pt x="131" y="145"/>
                    <a:pt x="226" y="109"/>
                    <a:pt x="310" y="62"/>
                  </a:cubicBezTo>
                  <a:cubicBezTo>
                    <a:pt x="342" y="51"/>
                    <a:pt x="316" y="0"/>
                    <a:pt x="2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58"/>
            <p:cNvSpPr/>
            <p:nvPr/>
          </p:nvSpPr>
          <p:spPr>
            <a:xfrm>
              <a:off x="4518100" y="2370925"/>
              <a:ext cx="12450" cy="4525"/>
            </a:xfrm>
            <a:custGeom>
              <a:avLst/>
              <a:gdLst/>
              <a:ahLst/>
              <a:cxnLst/>
              <a:rect l="l" t="t" r="r" b="b"/>
              <a:pathLst>
                <a:path w="498" h="181" extrusionOk="0">
                  <a:moveTo>
                    <a:pt x="428" y="1"/>
                  </a:moveTo>
                  <a:cubicBezTo>
                    <a:pt x="425" y="1"/>
                    <a:pt x="421" y="1"/>
                    <a:pt x="418" y="2"/>
                  </a:cubicBezTo>
                  <a:cubicBezTo>
                    <a:pt x="275" y="49"/>
                    <a:pt x="144" y="85"/>
                    <a:pt x="25" y="145"/>
                  </a:cubicBezTo>
                  <a:cubicBezTo>
                    <a:pt x="1" y="157"/>
                    <a:pt x="13" y="180"/>
                    <a:pt x="37" y="180"/>
                  </a:cubicBezTo>
                  <a:cubicBezTo>
                    <a:pt x="180" y="168"/>
                    <a:pt x="311" y="121"/>
                    <a:pt x="442" y="97"/>
                  </a:cubicBezTo>
                  <a:cubicBezTo>
                    <a:pt x="498" y="86"/>
                    <a:pt x="480" y="1"/>
                    <a:pt x="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58"/>
            <p:cNvSpPr/>
            <p:nvPr/>
          </p:nvSpPr>
          <p:spPr>
            <a:xfrm>
              <a:off x="4507400" y="2341550"/>
              <a:ext cx="14925" cy="6625"/>
            </a:xfrm>
            <a:custGeom>
              <a:avLst/>
              <a:gdLst/>
              <a:ahLst/>
              <a:cxnLst/>
              <a:rect l="l" t="t" r="r" b="b"/>
              <a:pathLst>
                <a:path w="597" h="265" extrusionOk="0">
                  <a:moveTo>
                    <a:pt x="539" y="0"/>
                  </a:moveTo>
                  <a:cubicBezTo>
                    <a:pt x="530" y="0"/>
                    <a:pt x="521" y="3"/>
                    <a:pt x="512" y="10"/>
                  </a:cubicBezTo>
                  <a:cubicBezTo>
                    <a:pt x="441" y="70"/>
                    <a:pt x="358" y="93"/>
                    <a:pt x="250" y="129"/>
                  </a:cubicBezTo>
                  <a:cubicBezTo>
                    <a:pt x="155" y="141"/>
                    <a:pt x="84" y="153"/>
                    <a:pt x="12" y="200"/>
                  </a:cubicBezTo>
                  <a:cubicBezTo>
                    <a:pt x="0" y="212"/>
                    <a:pt x="0" y="248"/>
                    <a:pt x="12" y="260"/>
                  </a:cubicBezTo>
                  <a:cubicBezTo>
                    <a:pt x="33" y="263"/>
                    <a:pt x="54" y="264"/>
                    <a:pt x="75" y="264"/>
                  </a:cubicBezTo>
                  <a:cubicBezTo>
                    <a:pt x="237" y="264"/>
                    <a:pt x="411" y="188"/>
                    <a:pt x="548" y="93"/>
                  </a:cubicBezTo>
                  <a:cubicBezTo>
                    <a:pt x="596" y="55"/>
                    <a:pt x="574" y="0"/>
                    <a:pt x="5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58"/>
            <p:cNvSpPr/>
            <p:nvPr/>
          </p:nvSpPr>
          <p:spPr>
            <a:xfrm>
              <a:off x="4492875" y="2313425"/>
              <a:ext cx="13650" cy="9675"/>
            </a:xfrm>
            <a:custGeom>
              <a:avLst/>
              <a:gdLst/>
              <a:ahLst/>
              <a:cxnLst/>
              <a:rect l="l" t="t" r="r" b="b"/>
              <a:pathLst>
                <a:path w="546" h="387" extrusionOk="0">
                  <a:moveTo>
                    <a:pt x="274" y="0"/>
                  </a:moveTo>
                  <a:cubicBezTo>
                    <a:pt x="139" y="0"/>
                    <a:pt x="0" y="73"/>
                    <a:pt x="10" y="242"/>
                  </a:cubicBezTo>
                  <a:cubicBezTo>
                    <a:pt x="10" y="266"/>
                    <a:pt x="22" y="302"/>
                    <a:pt x="57" y="302"/>
                  </a:cubicBezTo>
                  <a:cubicBezTo>
                    <a:pt x="93" y="325"/>
                    <a:pt x="141" y="337"/>
                    <a:pt x="188" y="337"/>
                  </a:cubicBezTo>
                  <a:lnTo>
                    <a:pt x="200" y="337"/>
                  </a:lnTo>
                  <a:cubicBezTo>
                    <a:pt x="212" y="337"/>
                    <a:pt x="212" y="361"/>
                    <a:pt x="236" y="361"/>
                  </a:cubicBezTo>
                  <a:cubicBezTo>
                    <a:pt x="268" y="379"/>
                    <a:pt x="302" y="387"/>
                    <a:pt x="335" y="387"/>
                  </a:cubicBezTo>
                  <a:cubicBezTo>
                    <a:pt x="412" y="387"/>
                    <a:pt x="481" y="341"/>
                    <a:pt x="498" y="266"/>
                  </a:cubicBezTo>
                  <a:cubicBezTo>
                    <a:pt x="546" y="182"/>
                    <a:pt x="486" y="40"/>
                    <a:pt x="379" y="16"/>
                  </a:cubicBezTo>
                  <a:cubicBezTo>
                    <a:pt x="346" y="6"/>
                    <a:pt x="310" y="0"/>
                    <a:pt x="2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58"/>
            <p:cNvSpPr/>
            <p:nvPr/>
          </p:nvSpPr>
          <p:spPr>
            <a:xfrm>
              <a:off x="4466925" y="2292775"/>
              <a:ext cx="20825" cy="7300"/>
            </a:xfrm>
            <a:custGeom>
              <a:avLst/>
              <a:gdLst/>
              <a:ahLst/>
              <a:cxnLst/>
              <a:rect l="l" t="t" r="r" b="b"/>
              <a:pathLst>
                <a:path w="833" h="292" extrusionOk="0">
                  <a:moveTo>
                    <a:pt x="704" y="1"/>
                  </a:moveTo>
                  <a:cubicBezTo>
                    <a:pt x="692" y="1"/>
                    <a:pt x="680" y="3"/>
                    <a:pt x="667" y="8"/>
                  </a:cubicBezTo>
                  <a:cubicBezTo>
                    <a:pt x="560" y="32"/>
                    <a:pt x="453" y="80"/>
                    <a:pt x="345" y="92"/>
                  </a:cubicBezTo>
                  <a:cubicBezTo>
                    <a:pt x="262" y="116"/>
                    <a:pt x="155" y="92"/>
                    <a:pt x="72" y="127"/>
                  </a:cubicBezTo>
                  <a:cubicBezTo>
                    <a:pt x="24" y="139"/>
                    <a:pt x="0" y="199"/>
                    <a:pt x="48" y="235"/>
                  </a:cubicBezTo>
                  <a:cubicBezTo>
                    <a:pt x="110" y="276"/>
                    <a:pt x="187" y="292"/>
                    <a:pt x="269" y="292"/>
                  </a:cubicBezTo>
                  <a:cubicBezTo>
                    <a:pt x="422" y="292"/>
                    <a:pt x="595" y="238"/>
                    <a:pt x="726" y="199"/>
                  </a:cubicBezTo>
                  <a:cubicBezTo>
                    <a:pt x="832" y="156"/>
                    <a:pt x="797" y="1"/>
                    <a:pt x="7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58"/>
            <p:cNvSpPr/>
            <p:nvPr/>
          </p:nvSpPr>
          <p:spPr>
            <a:xfrm>
              <a:off x="4450850" y="2238850"/>
              <a:ext cx="11025" cy="6550"/>
            </a:xfrm>
            <a:custGeom>
              <a:avLst/>
              <a:gdLst/>
              <a:ahLst/>
              <a:cxnLst/>
              <a:rect l="l" t="t" r="r" b="b"/>
              <a:pathLst>
                <a:path w="441" h="262" extrusionOk="0">
                  <a:moveTo>
                    <a:pt x="308" y="0"/>
                  </a:moveTo>
                  <a:cubicBezTo>
                    <a:pt x="256" y="0"/>
                    <a:pt x="201" y="40"/>
                    <a:pt x="184" y="95"/>
                  </a:cubicBezTo>
                  <a:lnTo>
                    <a:pt x="184" y="95"/>
                  </a:lnTo>
                  <a:cubicBezTo>
                    <a:pt x="171" y="98"/>
                    <a:pt x="153" y="109"/>
                    <a:pt x="143" y="129"/>
                  </a:cubicBezTo>
                  <a:cubicBezTo>
                    <a:pt x="95" y="141"/>
                    <a:pt x="72" y="165"/>
                    <a:pt x="24" y="189"/>
                  </a:cubicBezTo>
                  <a:cubicBezTo>
                    <a:pt x="12" y="189"/>
                    <a:pt x="0" y="225"/>
                    <a:pt x="24" y="225"/>
                  </a:cubicBezTo>
                  <a:cubicBezTo>
                    <a:pt x="40" y="233"/>
                    <a:pt x="57" y="235"/>
                    <a:pt x="75" y="235"/>
                  </a:cubicBezTo>
                  <a:cubicBezTo>
                    <a:pt x="110" y="235"/>
                    <a:pt x="147" y="225"/>
                    <a:pt x="179" y="225"/>
                  </a:cubicBezTo>
                  <a:lnTo>
                    <a:pt x="214" y="225"/>
                  </a:lnTo>
                  <a:cubicBezTo>
                    <a:pt x="221" y="225"/>
                    <a:pt x="226" y="224"/>
                    <a:pt x="229" y="224"/>
                  </a:cubicBezTo>
                  <a:lnTo>
                    <a:pt x="229" y="224"/>
                  </a:lnTo>
                  <a:cubicBezTo>
                    <a:pt x="249" y="242"/>
                    <a:pt x="273" y="254"/>
                    <a:pt x="297" y="259"/>
                  </a:cubicBezTo>
                  <a:lnTo>
                    <a:pt x="297" y="259"/>
                  </a:lnTo>
                  <a:cubicBezTo>
                    <a:pt x="295" y="257"/>
                    <a:pt x="294" y="255"/>
                    <a:pt x="292" y="253"/>
                  </a:cubicBezTo>
                  <a:lnTo>
                    <a:pt x="292" y="253"/>
                  </a:lnTo>
                  <a:cubicBezTo>
                    <a:pt x="297" y="252"/>
                    <a:pt x="303" y="251"/>
                    <a:pt x="310" y="248"/>
                  </a:cubicBezTo>
                  <a:cubicBezTo>
                    <a:pt x="369" y="225"/>
                    <a:pt x="441" y="201"/>
                    <a:pt x="429" y="129"/>
                  </a:cubicBezTo>
                  <a:cubicBezTo>
                    <a:pt x="429" y="82"/>
                    <a:pt x="393" y="46"/>
                    <a:pt x="369" y="22"/>
                  </a:cubicBezTo>
                  <a:cubicBezTo>
                    <a:pt x="351" y="7"/>
                    <a:pt x="330" y="0"/>
                    <a:pt x="308" y="0"/>
                  </a:cubicBezTo>
                  <a:close/>
                  <a:moveTo>
                    <a:pt x="297" y="259"/>
                  </a:moveTo>
                  <a:cubicBezTo>
                    <a:pt x="297" y="259"/>
                    <a:pt x="297" y="260"/>
                    <a:pt x="298" y="260"/>
                  </a:cubicBezTo>
                  <a:cubicBezTo>
                    <a:pt x="300" y="260"/>
                    <a:pt x="302" y="260"/>
                    <a:pt x="304" y="260"/>
                  </a:cubicBezTo>
                  <a:lnTo>
                    <a:pt x="304" y="260"/>
                  </a:lnTo>
                  <a:cubicBezTo>
                    <a:pt x="301" y="260"/>
                    <a:pt x="299" y="259"/>
                    <a:pt x="297" y="259"/>
                  </a:cubicBezTo>
                  <a:close/>
                  <a:moveTo>
                    <a:pt x="381" y="248"/>
                  </a:moveTo>
                  <a:cubicBezTo>
                    <a:pt x="348" y="248"/>
                    <a:pt x="326" y="258"/>
                    <a:pt x="304" y="260"/>
                  </a:cubicBezTo>
                  <a:lnTo>
                    <a:pt x="304" y="260"/>
                  </a:lnTo>
                  <a:cubicBezTo>
                    <a:pt x="310" y="261"/>
                    <a:pt x="317" y="262"/>
                    <a:pt x="324" y="262"/>
                  </a:cubicBezTo>
                  <a:cubicBezTo>
                    <a:pt x="344" y="262"/>
                    <a:pt x="364" y="257"/>
                    <a:pt x="381" y="248"/>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58"/>
            <p:cNvSpPr/>
            <p:nvPr/>
          </p:nvSpPr>
          <p:spPr>
            <a:xfrm>
              <a:off x="4448750" y="2236325"/>
              <a:ext cx="9425" cy="6675"/>
            </a:xfrm>
            <a:custGeom>
              <a:avLst/>
              <a:gdLst/>
              <a:ahLst/>
              <a:cxnLst/>
              <a:rect l="l" t="t" r="r" b="b"/>
              <a:pathLst>
                <a:path w="377" h="267" extrusionOk="0">
                  <a:moveTo>
                    <a:pt x="226" y="1"/>
                  </a:moveTo>
                  <a:cubicBezTo>
                    <a:pt x="211" y="1"/>
                    <a:pt x="195" y="6"/>
                    <a:pt x="179" y="16"/>
                  </a:cubicBezTo>
                  <a:cubicBezTo>
                    <a:pt x="120" y="64"/>
                    <a:pt x="25" y="123"/>
                    <a:pt x="1" y="195"/>
                  </a:cubicBezTo>
                  <a:cubicBezTo>
                    <a:pt x="1" y="230"/>
                    <a:pt x="25" y="266"/>
                    <a:pt x="60" y="266"/>
                  </a:cubicBezTo>
                  <a:cubicBezTo>
                    <a:pt x="144" y="266"/>
                    <a:pt x="203" y="230"/>
                    <a:pt x="275" y="195"/>
                  </a:cubicBezTo>
                  <a:cubicBezTo>
                    <a:pt x="376" y="154"/>
                    <a:pt x="313" y="1"/>
                    <a:pt x="2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58"/>
            <p:cNvSpPr/>
            <p:nvPr/>
          </p:nvSpPr>
          <p:spPr>
            <a:xfrm>
              <a:off x="4426125" y="2173650"/>
              <a:ext cx="17600" cy="7425"/>
            </a:xfrm>
            <a:custGeom>
              <a:avLst/>
              <a:gdLst/>
              <a:ahLst/>
              <a:cxnLst/>
              <a:rect l="l" t="t" r="r" b="b"/>
              <a:pathLst>
                <a:path w="704" h="297" extrusionOk="0">
                  <a:moveTo>
                    <a:pt x="532" y="1"/>
                  </a:moveTo>
                  <a:cubicBezTo>
                    <a:pt x="345" y="1"/>
                    <a:pt x="143" y="66"/>
                    <a:pt x="37" y="201"/>
                  </a:cubicBezTo>
                  <a:cubicBezTo>
                    <a:pt x="1" y="237"/>
                    <a:pt x="13" y="297"/>
                    <a:pt x="72" y="297"/>
                  </a:cubicBezTo>
                  <a:cubicBezTo>
                    <a:pt x="120" y="297"/>
                    <a:pt x="168" y="297"/>
                    <a:pt x="227" y="273"/>
                  </a:cubicBezTo>
                  <a:cubicBezTo>
                    <a:pt x="287" y="261"/>
                    <a:pt x="346" y="237"/>
                    <a:pt x="382" y="213"/>
                  </a:cubicBezTo>
                  <a:cubicBezTo>
                    <a:pt x="477" y="189"/>
                    <a:pt x="561" y="142"/>
                    <a:pt x="668" y="118"/>
                  </a:cubicBezTo>
                  <a:cubicBezTo>
                    <a:pt x="703" y="118"/>
                    <a:pt x="703" y="23"/>
                    <a:pt x="656" y="11"/>
                  </a:cubicBezTo>
                  <a:cubicBezTo>
                    <a:pt x="616" y="4"/>
                    <a:pt x="574" y="1"/>
                    <a:pt x="5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58"/>
            <p:cNvSpPr/>
            <p:nvPr/>
          </p:nvSpPr>
          <p:spPr>
            <a:xfrm>
              <a:off x="4432375" y="2136400"/>
              <a:ext cx="21775" cy="5050"/>
            </a:xfrm>
            <a:custGeom>
              <a:avLst/>
              <a:gdLst/>
              <a:ahLst/>
              <a:cxnLst/>
              <a:rect l="l" t="t" r="r" b="b"/>
              <a:pathLst>
                <a:path w="871" h="202" extrusionOk="0">
                  <a:moveTo>
                    <a:pt x="751" y="1"/>
                  </a:moveTo>
                  <a:cubicBezTo>
                    <a:pt x="608" y="1"/>
                    <a:pt x="477" y="1"/>
                    <a:pt x="346" y="13"/>
                  </a:cubicBezTo>
                  <a:cubicBezTo>
                    <a:pt x="239" y="24"/>
                    <a:pt x="132" y="13"/>
                    <a:pt x="49" y="84"/>
                  </a:cubicBezTo>
                  <a:cubicBezTo>
                    <a:pt x="1" y="120"/>
                    <a:pt x="37" y="179"/>
                    <a:pt x="84" y="191"/>
                  </a:cubicBezTo>
                  <a:cubicBezTo>
                    <a:pt x="112" y="199"/>
                    <a:pt x="144" y="202"/>
                    <a:pt x="178" y="202"/>
                  </a:cubicBezTo>
                  <a:cubicBezTo>
                    <a:pt x="246" y="202"/>
                    <a:pt x="322" y="191"/>
                    <a:pt x="394" y="191"/>
                  </a:cubicBezTo>
                  <a:lnTo>
                    <a:pt x="727" y="191"/>
                  </a:lnTo>
                  <a:cubicBezTo>
                    <a:pt x="858" y="179"/>
                    <a:pt x="870" y="1"/>
                    <a:pt x="7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58"/>
            <p:cNvSpPr/>
            <p:nvPr/>
          </p:nvSpPr>
          <p:spPr>
            <a:xfrm>
              <a:off x="4438950" y="2120000"/>
              <a:ext cx="18200" cy="10500"/>
            </a:xfrm>
            <a:custGeom>
              <a:avLst/>
              <a:gdLst/>
              <a:ahLst/>
              <a:cxnLst/>
              <a:rect l="l" t="t" r="r" b="b"/>
              <a:pathLst>
                <a:path w="728" h="420" extrusionOk="0">
                  <a:moveTo>
                    <a:pt x="577" y="0"/>
                  </a:moveTo>
                  <a:cubicBezTo>
                    <a:pt x="555" y="0"/>
                    <a:pt x="532" y="8"/>
                    <a:pt x="512" y="26"/>
                  </a:cubicBezTo>
                  <a:cubicBezTo>
                    <a:pt x="381" y="180"/>
                    <a:pt x="190" y="216"/>
                    <a:pt x="24" y="335"/>
                  </a:cubicBezTo>
                  <a:cubicBezTo>
                    <a:pt x="2" y="357"/>
                    <a:pt x="0" y="420"/>
                    <a:pt x="28" y="420"/>
                  </a:cubicBezTo>
                  <a:cubicBezTo>
                    <a:pt x="30" y="420"/>
                    <a:pt x="33" y="419"/>
                    <a:pt x="36" y="419"/>
                  </a:cubicBezTo>
                  <a:cubicBezTo>
                    <a:pt x="262" y="395"/>
                    <a:pt x="488" y="299"/>
                    <a:pt x="643" y="157"/>
                  </a:cubicBezTo>
                  <a:cubicBezTo>
                    <a:pt x="727" y="100"/>
                    <a:pt x="657" y="0"/>
                    <a:pt x="5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58"/>
            <p:cNvSpPr/>
            <p:nvPr/>
          </p:nvSpPr>
          <p:spPr>
            <a:xfrm>
              <a:off x="4460375" y="2102175"/>
              <a:ext cx="4475" cy="4325"/>
            </a:xfrm>
            <a:custGeom>
              <a:avLst/>
              <a:gdLst/>
              <a:ahLst/>
              <a:cxnLst/>
              <a:rect l="l" t="t" r="r" b="b"/>
              <a:pathLst>
                <a:path w="179" h="173" extrusionOk="0">
                  <a:moveTo>
                    <a:pt x="82" y="0"/>
                  </a:moveTo>
                  <a:cubicBezTo>
                    <a:pt x="42" y="0"/>
                    <a:pt x="0" y="38"/>
                    <a:pt x="0" y="84"/>
                  </a:cubicBezTo>
                  <a:cubicBezTo>
                    <a:pt x="0" y="128"/>
                    <a:pt x="40" y="173"/>
                    <a:pt x="80" y="173"/>
                  </a:cubicBezTo>
                  <a:cubicBezTo>
                    <a:pt x="93" y="173"/>
                    <a:pt x="107" y="167"/>
                    <a:pt x="119" y="155"/>
                  </a:cubicBezTo>
                  <a:lnTo>
                    <a:pt x="167" y="120"/>
                  </a:lnTo>
                  <a:cubicBezTo>
                    <a:pt x="179" y="96"/>
                    <a:pt x="179" y="72"/>
                    <a:pt x="167" y="60"/>
                  </a:cubicBezTo>
                  <a:lnTo>
                    <a:pt x="119" y="12"/>
                  </a:lnTo>
                  <a:cubicBezTo>
                    <a:pt x="108" y="4"/>
                    <a:pt x="95" y="0"/>
                    <a:pt x="8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58"/>
            <p:cNvSpPr/>
            <p:nvPr/>
          </p:nvSpPr>
          <p:spPr>
            <a:xfrm>
              <a:off x="4496375" y="2094625"/>
              <a:ext cx="28750" cy="6125"/>
            </a:xfrm>
            <a:custGeom>
              <a:avLst/>
              <a:gdLst/>
              <a:ahLst/>
              <a:cxnLst/>
              <a:rect l="l" t="t" r="r" b="b"/>
              <a:pathLst>
                <a:path w="1150" h="245" extrusionOk="0">
                  <a:moveTo>
                    <a:pt x="1088" y="1"/>
                  </a:moveTo>
                  <a:cubicBezTo>
                    <a:pt x="1083" y="1"/>
                    <a:pt x="1078" y="2"/>
                    <a:pt x="1072" y="5"/>
                  </a:cubicBezTo>
                  <a:cubicBezTo>
                    <a:pt x="918" y="29"/>
                    <a:pt x="739" y="76"/>
                    <a:pt x="560" y="100"/>
                  </a:cubicBezTo>
                  <a:cubicBezTo>
                    <a:pt x="491" y="114"/>
                    <a:pt x="424" y="117"/>
                    <a:pt x="357" y="117"/>
                  </a:cubicBezTo>
                  <a:cubicBezTo>
                    <a:pt x="303" y="117"/>
                    <a:pt x="250" y="115"/>
                    <a:pt x="197" y="115"/>
                  </a:cubicBezTo>
                  <a:cubicBezTo>
                    <a:pt x="147" y="115"/>
                    <a:pt x="98" y="117"/>
                    <a:pt x="48" y="124"/>
                  </a:cubicBezTo>
                  <a:cubicBezTo>
                    <a:pt x="1" y="124"/>
                    <a:pt x="1" y="183"/>
                    <a:pt x="37" y="195"/>
                  </a:cubicBezTo>
                  <a:cubicBezTo>
                    <a:pt x="122" y="230"/>
                    <a:pt x="215" y="244"/>
                    <a:pt x="311" y="244"/>
                  </a:cubicBezTo>
                  <a:cubicBezTo>
                    <a:pt x="574" y="244"/>
                    <a:pt x="861" y="141"/>
                    <a:pt x="1096" y="88"/>
                  </a:cubicBezTo>
                  <a:cubicBezTo>
                    <a:pt x="1149" y="78"/>
                    <a:pt x="1127" y="1"/>
                    <a:pt x="10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58"/>
            <p:cNvSpPr/>
            <p:nvPr/>
          </p:nvSpPr>
          <p:spPr>
            <a:xfrm>
              <a:off x="4498775" y="2103650"/>
              <a:ext cx="24125" cy="3475"/>
            </a:xfrm>
            <a:custGeom>
              <a:avLst/>
              <a:gdLst/>
              <a:ahLst/>
              <a:cxnLst/>
              <a:rect l="l" t="t" r="r" b="b"/>
              <a:pathLst>
                <a:path w="965" h="139" extrusionOk="0">
                  <a:moveTo>
                    <a:pt x="223" y="0"/>
                  </a:moveTo>
                  <a:cubicBezTo>
                    <a:pt x="164" y="0"/>
                    <a:pt x="105" y="6"/>
                    <a:pt x="48" y="25"/>
                  </a:cubicBezTo>
                  <a:cubicBezTo>
                    <a:pt x="0" y="37"/>
                    <a:pt x="0" y="96"/>
                    <a:pt x="48" y="120"/>
                  </a:cubicBezTo>
                  <a:cubicBezTo>
                    <a:pt x="104" y="134"/>
                    <a:pt x="165" y="139"/>
                    <a:pt x="229" y="139"/>
                  </a:cubicBezTo>
                  <a:cubicBezTo>
                    <a:pt x="327" y="139"/>
                    <a:pt x="430" y="127"/>
                    <a:pt x="524" y="120"/>
                  </a:cubicBezTo>
                  <a:cubicBezTo>
                    <a:pt x="667" y="96"/>
                    <a:pt x="822" y="72"/>
                    <a:pt x="953" y="37"/>
                  </a:cubicBezTo>
                  <a:cubicBezTo>
                    <a:pt x="964" y="37"/>
                    <a:pt x="964" y="25"/>
                    <a:pt x="953" y="25"/>
                  </a:cubicBezTo>
                  <a:cubicBezTo>
                    <a:pt x="798" y="25"/>
                    <a:pt x="643" y="13"/>
                    <a:pt x="488" y="13"/>
                  </a:cubicBezTo>
                  <a:cubicBezTo>
                    <a:pt x="403" y="13"/>
                    <a:pt x="312" y="0"/>
                    <a:pt x="2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58"/>
            <p:cNvSpPr/>
            <p:nvPr/>
          </p:nvSpPr>
          <p:spPr>
            <a:xfrm>
              <a:off x="4510675" y="2110550"/>
              <a:ext cx="12225" cy="2175"/>
            </a:xfrm>
            <a:custGeom>
              <a:avLst/>
              <a:gdLst/>
              <a:ahLst/>
              <a:cxnLst/>
              <a:rect l="l" t="t" r="r" b="b"/>
              <a:pathLst>
                <a:path w="489" h="87" extrusionOk="0">
                  <a:moveTo>
                    <a:pt x="90" y="0"/>
                  </a:moveTo>
                  <a:cubicBezTo>
                    <a:pt x="66" y="0"/>
                    <a:pt x="44" y="3"/>
                    <a:pt x="24" y="11"/>
                  </a:cubicBezTo>
                  <a:cubicBezTo>
                    <a:pt x="0" y="35"/>
                    <a:pt x="0" y="58"/>
                    <a:pt x="24" y="70"/>
                  </a:cubicBezTo>
                  <a:cubicBezTo>
                    <a:pt x="44" y="82"/>
                    <a:pt x="66" y="86"/>
                    <a:pt x="90" y="86"/>
                  </a:cubicBezTo>
                  <a:cubicBezTo>
                    <a:pt x="138" y="86"/>
                    <a:pt x="191" y="70"/>
                    <a:pt x="238" y="70"/>
                  </a:cubicBezTo>
                  <a:cubicBezTo>
                    <a:pt x="310" y="70"/>
                    <a:pt x="381" y="58"/>
                    <a:pt x="477" y="58"/>
                  </a:cubicBezTo>
                  <a:cubicBezTo>
                    <a:pt x="488" y="58"/>
                    <a:pt x="488" y="35"/>
                    <a:pt x="477" y="35"/>
                  </a:cubicBezTo>
                  <a:cubicBezTo>
                    <a:pt x="405" y="35"/>
                    <a:pt x="322" y="11"/>
                    <a:pt x="238" y="11"/>
                  </a:cubicBezTo>
                  <a:cubicBezTo>
                    <a:pt x="191" y="11"/>
                    <a:pt x="138"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58"/>
            <p:cNvSpPr/>
            <p:nvPr/>
          </p:nvSpPr>
          <p:spPr>
            <a:xfrm>
              <a:off x="4516325" y="2118375"/>
              <a:ext cx="7225" cy="1975"/>
            </a:xfrm>
            <a:custGeom>
              <a:avLst/>
              <a:gdLst/>
              <a:ahLst/>
              <a:cxnLst/>
              <a:rect l="l" t="t" r="r" b="b"/>
              <a:pathLst>
                <a:path w="289" h="79" extrusionOk="0">
                  <a:moveTo>
                    <a:pt x="253" y="1"/>
                  </a:moveTo>
                  <a:cubicBezTo>
                    <a:pt x="248" y="1"/>
                    <a:pt x="243" y="3"/>
                    <a:pt x="239" y="7"/>
                  </a:cubicBezTo>
                  <a:cubicBezTo>
                    <a:pt x="179" y="31"/>
                    <a:pt x="96" y="31"/>
                    <a:pt x="24" y="31"/>
                  </a:cubicBezTo>
                  <a:cubicBezTo>
                    <a:pt x="1" y="31"/>
                    <a:pt x="1" y="79"/>
                    <a:pt x="24" y="79"/>
                  </a:cubicBezTo>
                  <a:cubicBezTo>
                    <a:pt x="96" y="79"/>
                    <a:pt x="179" y="79"/>
                    <a:pt x="251" y="43"/>
                  </a:cubicBezTo>
                  <a:cubicBezTo>
                    <a:pt x="289" y="33"/>
                    <a:pt x="273" y="1"/>
                    <a:pt x="25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58"/>
            <p:cNvSpPr/>
            <p:nvPr/>
          </p:nvSpPr>
          <p:spPr>
            <a:xfrm>
              <a:off x="4529125" y="2138200"/>
              <a:ext cx="10450" cy="2700"/>
            </a:xfrm>
            <a:custGeom>
              <a:avLst/>
              <a:gdLst/>
              <a:ahLst/>
              <a:cxnLst/>
              <a:rect l="l" t="t" r="r" b="b"/>
              <a:pathLst>
                <a:path w="418" h="108" extrusionOk="0">
                  <a:moveTo>
                    <a:pt x="191" y="0"/>
                  </a:moveTo>
                  <a:cubicBezTo>
                    <a:pt x="131" y="0"/>
                    <a:pt x="96" y="0"/>
                    <a:pt x="36" y="12"/>
                  </a:cubicBezTo>
                  <a:cubicBezTo>
                    <a:pt x="1" y="24"/>
                    <a:pt x="1" y="72"/>
                    <a:pt x="36" y="83"/>
                  </a:cubicBezTo>
                  <a:cubicBezTo>
                    <a:pt x="96" y="107"/>
                    <a:pt x="143" y="107"/>
                    <a:pt x="191" y="107"/>
                  </a:cubicBezTo>
                  <a:cubicBezTo>
                    <a:pt x="262" y="107"/>
                    <a:pt x="310" y="83"/>
                    <a:pt x="382" y="83"/>
                  </a:cubicBezTo>
                  <a:cubicBezTo>
                    <a:pt x="417" y="72"/>
                    <a:pt x="417" y="24"/>
                    <a:pt x="382" y="12"/>
                  </a:cubicBezTo>
                  <a:cubicBezTo>
                    <a:pt x="310" y="12"/>
                    <a:pt x="262"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58"/>
            <p:cNvSpPr/>
            <p:nvPr/>
          </p:nvSpPr>
          <p:spPr>
            <a:xfrm>
              <a:off x="4534775" y="2146825"/>
              <a:ext cx="2125" cy="1800"/>
            </a:xfrm>
            <a:custGeom>
              <a:avLst/>
              <a:gdLst/>
              <a:ahLst/>
              <a:cxnLst/>
              <a:rect l="l" t="t" r="r" b="b"/>
              <a:pathLst>
                <a:path w="85" h="72" extrusionOk="0">
                  <a:moveTo>
                    <a:pt x="48" y="0"/>
                  </a:moveTo>
                  <a:cubicBezTo>
                    <a:pt x="1" y="0"/>
                    <a:pt x="1" y="72"/>
                    <a:pt x="48" y="72"/>
                  </a:cubicBezTo>
                  <a:cubicBezTo>
                    <a:pt x="84" y="72"/>
                    <a:pt x="84"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58"/>
            <p:cNvSpPr/>
            <p:nvPr/>
          </p:nvSpPr>
          <p:spPr>
            <a:xfrm>
              <a:off x="4539250" y="2159250"/>
              <a:ext cx="4350" cy="3375"/>
            </a:xfrm>
            <a:custGeom>
              <a:avLst/>
              <a:gdLst/>
              <a:ahLst/>
              <a:cxnLst/>
              <a:rect l="l" t="t" r="r" b="b"/>
              <a:pathLst>
                <a:path w="174" h="135" extrusionOk="0">
                  <a:moveTo>
                    <a:pt x="116" y="0"/>
                  </a:moveTo>
                  <a:cubicBezTo>
                    <a:pt x="94" y="0"/>
                    <a:pt x="72" y="12"/>
                    <a:pt x="72" y="39"/>
                  </a:cubicBezTo>
                  <a:lnTo>
                    <a:pt x="36" y="75"/>
                  </a:lnTo>
                  <a:cubicBezTo>
                    <a:pt x="0" y="99"/>
                    <a:pt x="0" y="134"/>
                    <a:pt x="48" y="134"/>
                  </a:cubicBezTo>
                  <a:cubicBezTo>
                    <a:pt x="107" y="134"/>
                    <a:pt x="155" y="111"/>
                    <a:pt x="167" y="51"/>
                  </a:cubicBezTo>
                  <a:cubicBezTo>
                    <a:pt x="174" y="18"/>
                    <a:pt x="144" y="0"/>
                    <a:pt x="11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58"/>
            <p:cNvSpPr/>
            <p:nvPr/>
          </p:nvSpPr>
          <p:spPr>
            <a:xfrm>
              <a:off x="4577350" y="2177250"/>
              <a:ext cx="9475" cy="5650"/>
            </a:xfrm>
            <a:custGeom>
              <a:avLst/>
              <a:gdLst/>
              <a:ahLst/>
              <a:cxnLst/>
              <a:rect l="l" t="t" r="r" b="b"/>
              <a:pathLst>
                <a:path w="379" h="226" extrusionOk="0">
                  <a:moveTo>
                    <a:pt x="123" y="0"/>
                  </a:moveTo>
                  <a:cubicBezTo>
                    <a:pt x="103" y="0"/>
                    <a:pt x="82" y="3"/>
                    <a:pt x="60" y="10"/>
                  </a:cubicBezTo>
                  <a:cubicBezTo>
                    <a:pt x="12" y="34"/>
                    <a:pt x="0" y="93"/>
                    <a:pt x="36" y="105"/>
                  </a:cubicBezTo>
                  <a:cubicBezTo>
                    <a:pt x="72" y="117"/>
                    <a:pt x="84" y="153"/>
                    <a:pt x="119" y="165"/>
                  </a:cubicBezTo>
                  <a:lnTo>
                    <a:pt x="203" y="212"/>
                  </a:lnTo>
                  <a:cubicBezTo>
                    <a:pt x="218" y="221"/>
                    <a:pt x="233" y="226"/>
                    <a:pt x="247" y="226"/>
                  </a:cubicBezTo>
                  <a:cubicBezTo>
                    <a:pt x="323" y="226"/>
                    <a:pt x="378" y="108"/>
                    <a:pt x="298" y="57"/>
                  </a:cubicBezTo>
                  <a:cubicBezTo>
                    <a:pt x="228" y="22"/>
                    <a:pt x="178" y="0"/>
                    <a:pt x="1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58"/>
            <p:cNvSpPr/>
            <p:nvPr/>
          </p:nvSpPr>
          <p:spPr>
            <a:xfrm>
              <a:off x="4577950" y="2153000"/>
              <a:ext cx="7800" cy="5250"/>
            </a:xfrm>
            <a:custGeom>
              <a:avLst/>
              <a:gdLst/>
              <a:ahLst/>
              <a:cxnLst/>
              <a:rect l="l" t="t" r="r" b="b"/>
              <a:pathLst>
                <a:path w="312" h="210" extrusionOk="0">
                  <a:moveTo>
                    <a:pt x="184" y="0"/>
                  </a:moveTo>
                  <a:cubicBezTo>
                    <a:pt x="175" y="0"/>
                    <a:pt x="165" y="1"/>
                    <a:pt x="155" y="3"/>
                  </a:cubicBezTo>
                  <a:cubicBezTo>
                    <a:pt x="95" y="15"/>
                    <a:pt x="48" y="27"/>
                    <a:pt x="12" y="75"/>
                  </a:cubicBezTo>
                  <a:cubicBezTo>
                    <a:pt x="0" y="87"/>
                    <a:pt x="0" y="122"/>
                    <a:pt x="12" y="134"/>
                  </a:cubicBezTo>
                  <a:cubicBezTo>
                    <a:pt x="48" y="182"/>
                    <a:pt x="95" y="194"/>
                    <a:pt x="155" y="206"/>
                  </a:cubicBezTo>
                  <a:cubicBezTo>
                    <a:pt x="165" y="208"/>
                    <a:pt x="175" y="209"/>
                    <a:pt x="184" y="209"/>
                  </a:cubicBezTo>
                  <a:cubicBezTo>
                    <a:pt x="312" y="209"/>
                    <a:pt x="312" y="0"/>
                    <a:pt x="1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58"/>
            <p:cNvSpPr/>
            <p:nvPr/>
          </p:nvSpPr>
          <p:spPr>
            <a:xfrm>
              <a:off x="4578525" y="2114225"/>
              <a:ext cx="9675" cy="4650"/>
            </a:xfrm>
            <a:custGeom>
              <a:avLst/>
              <a:gdLst/>
              <a:ahLst/>
              <a:cxnLst/>
              <a:rect l="l" t="t" r="r" b="b"/>
              <a:pathLst>
                <a:path w="387" h="186" extrusionOk="0">
                  <a:moveTo>
                    <a:pt x="257" y="1"/>
                  </a:moveTo>
                  <a:cubicBezTo>
                    <a:pt x="248" y="1"/>
                    <a:pt x="238" y="3"/>
                    <a:pt x="227" y="7"/>
                  </a:cubicBezTo>
                  <a:cubicBezTo>
                    <a:pt x="203" y="19"/>
                    <a:pt x="156" y="19"/>
                    <a:pt x="120" y="30"/>
                  </a:cubicBezTo>
                  <a:lnTo>
                    <a:pt x="37" y="78"/>
                  </a:lnTo>
                  <a:cubicBezTo>
                    <a:pt x="1" y="90"/>
                    <a:pt x="1" y="138"/>
                    <a:pt x="37" y="149"/>
                  </a:cubicBezTo>
                  <a:cubicBezTo>
                    <a:pt x="90" y="173"/>
                    <a:pt x="135" y="185"/>
                    <a:pt x="180" y="185"/>
                  </a:cubicBezTo>
                  <a:cubicBezTo>
                    <a:pt x="224" y="185"/>
                    <a:pt x="269" y="173"/>
                    <a:pt x="322" y="149"/>
                  </a:cubicBezTo>
                  <a:cubicBezTo>
                    <a:pt x="386" y="118"/>
                    <a:pt x="336" y="1"/>
                    <a:pt x="2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58"/>
            <p:cNvSpPr/>
            <p:nvPr/>
          </p:nvSpPr>
          <p:spPr>
            <a:xfrm>
              <a:off x="4577950" y="2084475"/>
              <a:ext cx="3125" cy="2375"/>
            </a:xfrm>
            <a:custGeom>
              <a:avLst/>
              <a:gdLst/>
              <a:ahLst/>
              <a:cxnLst/>
              <a:rect l="l" t="t" r="r" b="b"/>
              <a:pathLst>
                <a:path w="125" h="95" extrusionOk="0">
                  <a:moveTo>
                    <a:pt x="80" y="1"/>
                  </a:moveTo>
                  <a:cubicBezTo>
                    <a:pt x="74" y="1"/>
                    <a:pt x="67" y="2"/>
                    <a:pt x="60" y="6"/>
                  </a:cubicBezTo>
                  <a:cubicBezTo>
                    <a:pt x="48" y="6"/>
                    <a:pt x="48" y="18"/>
                    <a:pt x="24" y="18"/>
                  </a:cubicBezTo>
                  <a:cubicBezTo>
                    <a:pt x="0" y="30"/>
                    <a:pt x="0" y="77"/>
                    <a:pt x="24" y="77"/>
                  </a:cubicBezTo>
                  <a:cubicBezTo>
                    <a:pt x="48" y="77"/>
                    <a:pt x="48" y="89"/>
                    <a:pt x="60" y="89"/>
                  </a:cubicBezTo>
                  <a:cubicBezTo>
                    <a:pt x="67" y="93"/>
                    <a:pt x="74" y="95"/>
                    <a:pt x="80" y="95"/>
                  </a:cubicBezTo>
                  <a:cubicBezTo>
                    <a:pt x="124" y="95"/>
                    <a:pt x="124"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58"/>
            <p:cNvSpPr/>
            <p:nvPr/>
          </p:nvSpPr>
          <p:spPr>
            <a:xfrm>
              <a:off x="4521375" y="2057825"/>
              <a:ext cx="24150" cy="4450"/>
            </a:xfrm>
            <a:custGeom>
              <a:avLst/>
              <a:gdLst/>
              <a:ahLst/>
              <a:cxnLst/>
              <a:rect l="l" t="t" r="r" b="b"/>
              <a:pathLst>
                <a:path w="966" h="178" extrusionOk="0">
                  <a:moveTo>
                    <a:pt x="870" y="0"/>
                  </a:moveTo>
                  <a:cubicBezTo>
                    <a:pt x="584" y="12"/>
                    <a:pt x="299" y="24"/>
                    <a:pt x="37" y="84"/>
                  </a:cubicBezTo>
                  <a:cubicBezTo>
                    <a:pt x="1" y="84"/>
                    <a:pt x="1" y="143"/>
                    <a:pt x="37" y="143"/>
                  </a:cubicBezTo>
                  <a:cubicBezTo>
                    <a:pt x="156" y="170"/>
                    <a:pt x="280" y="178"/>
                    <a:pt x="406" y="178"/>
                  </a:cubicBezTo>
                  <a:cubicBezTo>
                    <a:pt x="558" y="178"/>
                    <a:pt x="714" y="167"/>
                    <a:pt x="870" y="167"/>
                  </a:cubicBezTo>
                  <a:cubicBezTo>
                    <a:pt x="965" y="167"/>
                    <a:pt x="965" y="0"/>
                    <a:pt x="87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58"/>
            <p:cNvSpPr/>
            <p:nvPr/>
          </p:nvSpPr>
          <p:spPr>
            <a:xfrm>
              <a:off x="4510425" y="2055400"/>
              <a:ext cx="5275" cy="4025"/>
            </a:xfrm>
            <a:custGeom>
              <a:avLst/>
              <a:gdLst/>
              <a:ahLst/>
              <a:cxnLst/>
              <a:rect l="l" t="t" r="r" b="b"/>
              <a:pathLst>
                <a:path w="211" h="161" extrusionOk="0">
                  <a:moveTo>
                    <a:pt x="153" y="0"/>
                  </a:moveTo>
                  <a:cubicBezTo>
                    <a:pt x="149" y="0"/>
                    <a:pt x="145" y="1"/>
                    <a:pt x="141" y="2"/>
                  </a:cubicBezTo>
                  <a:cubicBezTo>
                    <a:pt x="94" y="50"/>
                    <a:pt x="58" y="74"/>
                    <a:pt x="10" y="121"/>
                  </a:cubicBezTo>
                  <a:cubicBezTo>
                    <a:pt x="1" y="141"/>
                    <a:pt x="15" y="160"/>
                    <a:pt x="27" y="160"/>
                  </a:cubicBezTo>
                  <a:cubicBezTo>
                    <a:pt x="29" y="160"/>
                    <a:pt x="32" y="159"/>
                    <a:pt x="34" y="157"/>
                  </a:cubicBezTo>
                  <a:cubicBezTo>
                    <a:pt x="82" y="109"/>
                    <a:pt x="141" y="97"/>
                    <a:pt x="189" y="50"/>
                  </a:cubicBezTo>
                  <a:cubicBezTo>
                    <a:pt x="210" y="39"/>
                    <a:pt x="184"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58"/>
            <p:cNvSpPr/>
            <p:nvPr/>
          </p:nvSpPr>
          <p:spPr>
            <a:xfrm>
              <a:off x="4458400" y="2051575"/>
              <a:ext cx="49325" cy="15950"/>
            </a:xfrm>
            <a:custGeom>
              <a:avLst/>
              <a:gdLst/>
              <a:ahLst/>
              <a:cxnLst/>
              <a:rect l="l" t="t" r="r" b="b"/>
              <a:pathLst>
                <a:path w="1973" h="638" extrusionOk="0">
                  <a:moveTo>
                    <a:pt x="1960" y="0"/>
                  </a:moveTo>
                  <a:cubicBezTo>
                    <a:pt x="1341" y="298"/>
                    <a:pt x="663" y="369"/>
                    <a:pt x="20" y="596"/>
                  </a:cubicBezTo>
                  <a:cubicBezTo>
                    <a:pt x="0" y="605"/>
                    <a:pt x="4" y="638"/>
                    <a:pt x="19" y="638"/>
                  </a:cubicBezTo>
                  <a:cubicBezTo>
                    <a:pt x="23" y="638"/>
                    <a:pt x="27" y="636"/>
                    <a:pt x="32" y="631"/>
                  </a:cubicBezTo>
                  <a:cubicBezTo>
                    <a:pt x="686" y="453"/>
                    <a:pt x="1365" y="322"/>
                    <a:pt x="1972" y="12"/>
                  </a:cubicBezTo>
                  <a:cubicBezTo>
                    <a:pt x="1972" y="12"/>
                    <a:pt x="1972" y="0"/>
                    <a:pt x="19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58"/>
            <p:cNvSpPr/>
            <p:nvPr/>
          </p:nvSpPr>
          <p:spPr>
            <a:xfrm>
              <a:off x="4458575" y="2044825"/>
              <a:ext cx="23075" cy="7875"/>
            </a:xfrm>
            <a:custGeom>
              <a:avLst/>
              <a:gdLst/>
              <a:ahLst/>
              <a:cxnLst/>
              <a:rect l="l" t="t" r="r" b="b"/>
              <a:pathLst>
                <a:path w="923" h="315" extrusionOk="0">
                  <a:moveTo>
                    <a:pt x="834" y="1"/>
                  </a:moveTo>
                  <a:cubicBezTo>
                    <a:pt x="823" y="1"/>
                    <a:pt x="811" y="3"/>
                    <a:pt x="798" y="8"/>
                  </a:cubicBezTo>
                  <a:cubicBezTo>
                    <a:pt x="667" y="92"/>
                    <a:pt x="525" y="116"/>
                    <a:pt x="370" y="128"/>
                  </a:cubicBezTo>
                  <a:cubicBezTo>
                    <a:pt x="251" y="151"/>
                    <a:pt x="132" y="151"/>
                    <a:pt x="25" y="211"/>
                  </a:cubicBezTo>
                  <a:cubicBezTo>
                    <a:pt x="1" y="223"/>
                    <a:pt x="1" y="282"/>
                    <a:pt x="36" y="294"/>
                  </a:cubicBezTo>
                  <a:cubicBezTo>
                    <a:pt x="82" y="309"/>
                    <a:pt x="128" y="315"/>
                    <a:pt x="174" y="315"/>
                  </a:cubicBezTo>
                  <a:cubicBezTo>
                    <a:pt x="272" y="315"/>
                    <a:pt x="372" y="290"/>
                    <a:pt x="477" y="282"/>
                  </a:cubicBezTo>
                  <a:cubicBezTo>
                    <a:pt x="620" y="247"/>
                    <a:pt x="763" y="211"/>
                    <a:pt x="882" y="128"/>
                  </a:cubicBezTo>
                  <a:cubicBezTo>
                    <a:pt x="922" y="77"/>
                    <a:pt x="894" y="1"/>
                    <a:pt x="8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58"/>
            <p:cNvSpPr/>
            <p:nvPr/>
          </p:nvSpPr>
          <p:spPr>
            <a:xfrm>
              <a:off x="4425550" y="2050975"/>
              <a:ext cx="18175" cy="6125"/>
            </a:xfrm>
            <a:custGeom>
              <a:avLst/>
              <a:gdLst/>
              <a:ahLst/>
              <a:cxnLst/>
              <a:rect l="l" t="t" r="r" b="b"/>
              <a:pathLst>
                <a:path w="727" h="245" extrusionOk="0">
                  <a:moveTo>
                    <a:pt x="679" y="1"/>
                  </a:moveTo>
                  <a:cubicBezTo>
                    <a:pt x="560" y="36"/>
                    <a:pt x="441" y="60"/>
                    <a:pt x="334" y="96"/>
                  </a:cubicBezTo>
                  <a:cubicBezTo>
                    <a:pt x="238" y="120"/>
                    <a:pt x="131" y="120"/>
                    <a:pt x="24" y="167"/>
                  </a:cubicBezTo>
                  <a:cubicBezTo>
                    <a:pt x="0" y="179"/>
                    <a:pt x="12" y="239"/>
                    <a:pt x="36" y="239"/>
                  </a:cubicBezTo>
                  <a:cubicBezTo>
                    <a:pt x="53" y="243"/>
                    <a:pt x="70" y="244"/>
                    <a:pt x="87" y="244"/>
                  </a:cubicBezTo>
                  <a:cubicBezTo>
                    <a:pt x="177" y="244"/>
                    <a:pt x="267" y="197"/>
                    <a:pt x="357" y="167"/>
                  </a:cubicBezTo>
                  <a:cubicBezTo>
                    <a:pt x="464" y="120"/>
                    <a:pt x="572" y="84"/>
                    <a:pt x="691" y="48"/>
                  </a:cubicBezTo>
                  <a:cubicBezTo>
                    <a:pt x="726" y="36"/>
                    <a:pt x="715" y="1"/>
                    <a:pt x="6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58"/>
            <p:cNvSpPr/>
            <p:nvPr/>
          </p:nvSpPr>
          <p:spPr>
            <a:xfrm>
              <a:off x="4423150" y="2038775"/>
              <a:ext cx="18625" cy="3600"/>
            </a:xfrm>
            <a:custGeom>
              <a:avLst/>
              <a:gdLst/>
              <a:ahLst/>
              <a:cxnLst/>
              <a:rect l="l" t="t" r="r" b="b"/>
              <a:pathLst>
                <a:path w="745" h="144" extrusionOk="0">
                  <a:moveTo>
                    <a:pt x="715" y="0"/>
                  </a:moveTo>
                  <a:cubicBezTo>
                    <a:pt x="489" y="24"/>
                    <a:pt x="239" y="24"/>
                    <a:pt x="37" y="108"/>
                  </a:cubicBezTo>
                  <a:cubicBezTo>
                    <a:pt x="1" y="119"/>
                    <a:pt x="1" y="143"/>
                    <a:pt x="37" y="143"/>
                  </a:cubicBezTo>
                  <a:cubicBezTo>
                    <a:pt x="251" y="143"/>
                    <a:pt x="489" y="72"/>
                    <a:pt x="715" y="24"/>
                  </a:cubicBezTo>
                  <a:cubicBezTo>
                    <a:pt x="720" y="26"/>
                    <a:pt x="724" y="27"/>
                    <a:pt x="727" y="27"/>
                  </a:cubicBezTo>
                  <a:cubicBezTo>
                    <a:pt x="744" y="27"/>
                    <a:pt x="725" y="0"/>
                    <a:pt x="7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58"/>
            <p:cNvSpPr/>
            <p:nvPr/>
          </p:nvSpPr>
          <p:spPr>
            <a:xfrm>
              <a:off x="4405000" y="2034875"/>
              <a:ext cx="15425" cy="4275"/>
            </a:xfrm>
            <a:custGeom>
              <a:avLst/>
              <a:gdLst/>
              <a:ahLst/>
              <a:cxnLst/>
              <a:rect l="l" t="t" r="r" b="b"/>
              <a:pathLst>
                <a:path w="617" h="171" extrusionOk="0">
                  <a:moveTo>
                    <a:pt x="590" y="0"/>
                  </a:moveTo>
                  <a:cubicBezTo>
                    <a:pt x="588" y="0"/>
                    <a:pt x="586" y="1"/>
                    <a:pt x="584" y="2"/>
                  </a:cubicBezTo>
                  <a:cubicBezTo>
                    <a:pt x="477" y="25"/>
                    <a:pt x="382" y="37"/>
                    <a:pt x="286" y="61"/>
                  </a:cubicBezTo>
                  <a:cubicBezTo>
                    <a:pt x="191" y="85"/>
                    <a:pt x="96" y="85"/>
                    <a:pt x="24" y="121"/>
                  </a:cubicBezTo>
                  <a:cubicBezTo>
                    <a:pt x="1" y="145"/>
                    <a:pt x="13" y="168"/>
                    <a:pt x="36" y="168"/>
                  </a:cubicBezTo>
                  <a:cubicBezTo>
                    <a:pt x="49" y="170"/>
                    <a:pt x="62" y="171"/>
                    <a:pt x="75" y="171"/>
                  </a:cubicBezTo>
                  <a:cubicBezTo>
                    <a:pt x="154" y="171"/>
                    <a:pt x="226" y="141"/>
                    <a:pt x="298" y="121"/>
                  </a:cubicBezTo>
                  <a:cubicBezTo>
                    <a:pt x="382" y="109"/>
                    <a:pt x="489" y="85"/>
                    <a:pt x="584" y="61"/>
                  </a:cubicBezTo>
                  <a:cubicBezTo>
                    <a:pt x="617" y="50"/>
                    <a:pt x="610" y="0"/>
                    <a:pt x="5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58"/>
            <p:cNvSpPr/>
            <p:nvPr/>
          </p:nvSpPr>
          <p:spPr>
            <a:xfrm>
              <a:off x="4380600" y="2030150"/>
              <a:ext cx="21150" cy="5400"/>
            </a:xfrm>
            <a:custGeom>
              <a:avLst/>
              <a:gdLst/>
              <a:ahLst/>
              <a:cxnLst/>
              <a:rect l="l" t="t" r="r" b="b"/>
              <a:pathLst>
                <a:path w="846" h="216" extrusionOk="0">
                  <a:moveTo>
                    <a:pt x="738" y="0"/>
                  </a:moveTo>
                  <a:cubicBezTo>
                    <a:pt x="500" y="24"/>
                    <a:pt x="262" y="60"/>
                    <a:pt x="36" y="155"/>
                  </a:cubicBezTo>
                  <a:cubicBezTo>
                    <a:pt x="0" y="167"/>
                    <a:pt x="24" y="214"/>
                    <a:pt x="48" y="214"/>
                  </a:cubicBezTo>
                  <a:cubicBezTo>
                    <a:pt x="65" y="215"/>
                    <a:pt x="83" y="216"/>
                    <a:pt x="100" y="216"/>
                  </a:cubicBezTo>
                  <a:cubicBezTo>
                    <a:pt x="309" y="216"/>
                    <a:pt x="519" y="155"/>
                    <a:pt x="738" y="155"/>
                  </a:cubicBezTo>
                  <a:cubicBezTo>
                    <a:pt x="846" y="155"/>
                    <a:pt x="846" y="0"/>
                    <a:pt x="7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58"/>
            <p:cNvSpPr/>
            <p:nvPr/>
          </p:nvSpPr>
          <p:spPr>
            <a:xfrm>
              <a:off x="4372250" y="2011675"/>
              <a:ext cx="12075" cy="6700"/>
            </a:xfrm>
            <a:custGeom>
              <a:avLst/>
              <a:gdLst/>
              <a:ahLst/>
              <a:cxnLst/>
              <a:rect l="l" t="t" r="r" b="b"/>
              <a:pathLst>
                <a:path w="483" h="268" extrusionOk="0">
                  <a:moveTo>
                    <a:pt x="391" y="0"/>
                  </a:moveTo>
                  <a:cubicBezTo>
                    <a:pt x="373" y="0"/>
                    <a:pt x="357" y="7"/>
                    <a:pt x="346" y="25"/>
                  </a:cubicBezTo>
                  <a:cubicBezTo>
                    <a:pt x="299" y="84"/>
                    <a:pt x="251" y="120"/>
                    <a:pt x="191" y="132"/>
                  </a:cubicBezTo>
                  <a:cubicBezTo>
                    <a:pt x="132" y="168"/>
                    <a:pt x="84" y="180"/>
                    <a:pt x="25" y="203"/>
                  </a:cubicBezTo>
                  <a:cubicBezTo>
                    <a:pt x="1" y="227"/>
                    <a:pt x="13" y="263"/>
                    <a:pt x="49" y="263"/>
                  </a:cubicBezTo>
                  <a:cubicBezTo>
                    <a:pt x="68" y="266"/>
                    <a:pt x="88" y="267"/>
                    <a:pt x="108" y="267"/>
                  </a:cubicBezTo>
                  <a:cubicBezTo>
                    <a:pt x="242" y="267"/>
                    <a:pt x="372" y="199"/>
                    <a:pt x="465" y="84"/>
                  </a:cubicBezTo>
                  <a:cubicBezTo>
                    <a:pt x="482" y="42"/>
                    <a:pt x="433" y="0"/>
                    <a:pt x="3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58"/>
            <p:cNvSpPr/>
            <p:nvPr/>
          </p:nvSpPr>
          <p:spPr>
            <a:xfrm>
              <a:off x="4371975" y="2008700"/>
              <a:ext cx="9250" cy="1225"/>
            </a:xfrm>
            <a:custGeom>
              <a:avLst/>
              <a:gdLst/>
              <a:ahLst/>
              <a:cxnLst/>
              <a:rect l="l" t="t" r="r" b="b"/>
              <a:pathLst>
                <a:path w="370" h="49" extrusionOk="0">
                  <a:moveTo>
                    <a:pt x="369" y="1"/>
                  </a:moveTo>
                  <a:cubicBezTo>
                    <a:pt x="250" y="1"/>
                    <a:pt x="131" y="1"/>
                    <a:pt x="12" y="25"/>
                  </a:cubicBezTo>
                  <a:cubicBezTo>
                    <a:pt x="0" y="25"/>
                    <a:pt x="12" y="49"/>
                    <a:pt x="12" y="49"/>
                  </a:cubicBezTo>
                  <a:cubicBezTo>
                    <a:pt x="131" y="13"/>
                    <a:pt x="250" y="13"/>
                    <a:pt x="3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58"/>
            <p:cNvSpPr/>
            <p:nvPr/>
          </p:nvSpPr>
          <p:spPr>
            <a:xfrm>
              <a:off x="4374050" y="1998300"/>
              <a:ext cx="12825" cy="6275"/>
            </a:xfrm>
            <a:custGeom>
              <a:avLst/>
              <a:gdLst/>
              <a:ahLst/>
              <a:cxnLst/>
              <a:rect l="l" t="t" r="r" b="b"/>
              <a:pathLst>
                <a:path w="513" h="251" extrusionOk="0">
                  <a:moveTo>
                    <a:pt x="417" y="0"/>
                  </a:moveTo>
                  <a:cubicBezTo>
                    <a:pt x="286" y="0"/>
                    <a:pt x="96" y="60"/>
                    <a:pt x="12" y="179"/>
                  </a:cubicBezTo>
                  <a:cubicBezTo>
                    <a:pt x="0" y="203"/>
                    <a:pt x="12" y="250"/>
                    <a:pt x="60" y="250"/>
                  </a:cubicBezTo>
                  <a:cubicBezTo>
                    <a:pt x="119" y="238"/>
                    <a:pt x="167" y="226"/>
                    <a:pt x="227" y="179"/>
                  </a:cubicBezTo>
                  <a:cubicBezTo>
                    <a:pt x="286" y="143"/>
                    <a:pt x="346" y="119"/>
                    <a:pt x="417" y="119"/>
                  </a:cubicBezTo>
                  <a:cubicBezTo>
                    <a:pt x="421" y="120"/>
                    <a:pt x="425" y="120"/>
                    <a:pt x="429" y="120"/>
                  </a:cubicBezTo>
                  <a:cubicBezTo>
                    <a:pt x="512" y="120"/>
                    <a:pt x="508"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58"/>
            <p:cNvSpPr/>
            <p:nvPr/>
          </p:nvSpPr>
          <p:spPr>
            <a:xfrm>
              <a:off x="4366900" y="1981625"/>
              <a:ext cx="16975" cy="4100"/>
            </a:xfrm>
            <a:custGeom>
              <a:avLst/>
              <a:gdLst/>
              <a:ahLst/>
              <a:cxnLst/>
              <a:rect l="l" t="t" r="r" b="b"/>
              <a:pathLst>
                <a:path w="679" h="164" extrusionOk="0">
                  <a:moveTo>
                    <a:pt x="596" y="0"/>
                  </a:moveTo>
                  <a:cubicBezTo>
                    <a:pt x="501" y="0"/>
                    <a:pt x="405" y="0"/>
                    <a:pt x="298" y="12"/>
                  </a:cubicBezTo>
                  <a:cubicBezTo>
                    <a:pt x="215" y="24"/>
                    <a:pt x="108" y="24"/>
                    <a:pt x="36" y="72"/>
                  </a:cubicBezTo>
                  <a:cubicBezTo>
                    <a:pt x="1" y="84"/>
                    <a:pt x="1" y="143"/>
                    <a:pt x="48" y="155"/>
                  </a:cubicBezTo>
                  <a:cubicBezTo>
                    <a:pt x="65" y="161"/>
                    <a:pt x="83" y="163"/>
                    <a:pt x="102" y="163"/>
                  </a:cubicBezTo>
                  <a:cubicBezTo>
                    <a:pt x="160" y="163"/>
                    <a:pt x="223" y="140"/>
                    <a:pt x="286" y="131"/>
                  </a:cubicBezTo>
                  <a:lnTo>
                    <a:pt x="596" y="84"/>
                  </a:lnTo>
                  <a:cubicBezTo>
                    <a:pt x="601" y="84"/>
                    <a:pt x="605" y="85"/>
                    <a:pt x="610" y="85"/>
                  </a:cubicBezTo>
                  <a:cubicBezTo>
                    <a:pt x="679" y="85"/>
                    <a:pt x="674"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58"/>
            <p:cNvSpPr/>
            <p:nvPr/>
          </p:nvSpPr>
          <p:spPr>
            <a:xfrm>
              <a:off x="4373750" y="1965675"/>
              <a:ext cx="25425" cy="5600"/>
            </a:xfrm>
            <a:custGeom>
              <a:avLst/>
              <a:gdLst/>
              <a:ahLst/>
              <a:cxnLst/>
              <a:rect l="l" t="t" r="r" b="b"/>
              <a:pathLst>
                <a:path w="1017" h="224" extrusionOk="0">
                  <a:moveTo>
                    <a:pt x="619" y="1"/>
                  </a:moveTo>
                  <a:cubicBezTo>
                    <a:pt x="568" y="1"/>
                    <a:pt x="516" y="3"/>
                    <a:pt x="465" y="7"/>
                  </a:cubicBezTo>
                  <a:cubicBezTo>
                    <a:pt x="322" y="19"/>
                    <a:pt x="167" y="19"/>
                    <a:pt x="48" y="115"/>
                  </a:cubicBezTo>
                  <a:cubicBezTo>
                    <a:pt x="0" y="138"/>
                    <a:pt x="12" y="222"/>
                    <a:pt x="72" y="222"/>
                  </a:cubicBezTo>
                  <a:cubicBezTo>
                    <a:pt x="83" y="223"/>
                    <a:pt x="94" y="223"/>
                    <a:pt x="105" y="223"/>
                  </a:cubicBezTo>
                  <a:cubicBezTo>
                    <a:pt x="215" y="223"/>
                    <a:pt x="335" y="174"/>
                    <a:pt x="465" y="174"/>
                  </a:cubicBezTo>
                  <a:cubicBezTo>
                    <a:pt x="503" y="167"/>
                    <a:pt x="543" y="164"/>
                    <a:pt x="583" y="164"/>
                  </a:cubicBezTo>
                  <a:cubicBezTo>
                    <a:pt x="679" y="164"/>
                    <a:pt x="780" y="181"/>
                    <a:pt x="882" y="198"/>
                  </a:cubicBezTo>
                  <a:cubicBezTo>
                    <a:pt x="888" y="200"/>
                    <a:pt x="895" y="200"/>
                    <a:pt x="901" y="200"/>
                  </a:cubicBezTo>
                  <a:cubicBezTo>
                    <a:pt x="983" y="200"/>
                    <a:pt x="1017" y="65"/>
                    <a:pt x="917" y="43"/>
                  </a:cubicBezTo>
                  <a:cubicBezTo>
                    <a:pt x="822" y="11"/>
                    <a:pt x="721" y="1"/>
                    <a:pt x="6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58"/>
            <p:cNvSpPr/>
            <p:nvPr/>
          </p:nvSpPr>
          <p:spPr>
            <a:xfrm>
              <a:off x="4392800" y="1960275"/>
              <a:ext cx="7625" cy="3025"/>
            </a:xfrm>
            <a:custGeom>
              <a:avLst/>
              <a:gdLst/>
              <a:ahLst/>
              <a:cxnLst/>
              <a:rect l="l" t="t" r="r" b="b"/>
              <a:pathLst>
                <a:path w="305" h="121" extrusionOk="0">
                  <a:moveTo>
                    <a:pt x="87" y="1"/>
                  </a:moveTo>
                  <a:cubicBezTo>
                    <a:pt x="60" y="1"/>
                    <a:pt x="35" y="6"/>
                    <a:pt x="12" y="21"/>
                  </a:cubicBezTo>
                  <a:cubicBezTo>
                    <a:pt x="0" y="33"/>
                    <a:pt x="0" y="57"/>
                    <a:pt x="12" y="81"/>
                  </a:cubicBezTo>
                  <a:cubicBezTo>
                    <a:pt x="84" y="104"/>
                    <a:pt x="155" y="92"/>
                    <a:pt x="239" y="116"/>
                  </a:cubicBezTo>
                  <a:cubicBezTo>
                    <a:pt x="243" y="119"/>
                    <a:pt x="247" y="121"/>
                    <a:pt x="252" y="121"/>
                  </a:cubicBezTo>
                  <a:cubicBezTo>
                    <a:pt x="282" y="121"/>
                    <a:pt x="304" y="55"/>
                    <a:pt x="262" y="45"/>
                  </a:cubicBezTo>
                  <a:cubicBezTo>
                    <a:pt x="213" y="28"/>
                    <a:pt x="147" y="1"/>
                    <a:pt x="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58"/>
            <p:cNvSpPr/>
            <p:nvPr/>
          </p:nvSpPr>
          <p:spPr>
            <a:xfrm>
              <a:off x="4384475" y="1953775"/>
              <a:ext cx="23825" cy="5925"/>
            </a:xfrm>
            <a:custGeom>
              <a:avLst/>
              <a:gdLst/>
              <a:ahLst/>
              <a:cxnLst/>
              <a:rect l="l" t="t" r="r" b="b"/>
              <a:pathLst>
                <a:path w="953" h="237" extrusionOk="0">
                  <a:moveTo>
                    <a:pt x="454" y="0"/>
                  </a:moveTo>
                  <a:cubicBezTo>
                    <a:pt x="304" y="0"/>
                    <a:pt x="157" y="31"/>
                    <a:pt x="48" y="102"/>
                  </a:cubicBezTo>
                  <a:cubicBezTo>
                    <a:pt x="0" y="126"/>
                    <a:pt x="0" y="198"/>
                    <a:pt x="60" y="221"/>
                  </a:cubicBezTo>
                  <a:cubicBezTo>
                    <a:pt x="99" y="232"/>
                    <a:pt x="139" y="237"/>
                    <a:pt x="179" y="237"/>
                  </a:cubicBezTo>
                  <a:cubicBezTo>
                    <a:pt x="271" y="237"/>
                    <a:pt x="365" y="214"/>
                    <a:pt x="464" y="198"/>
                  </a:cubicBezTo>
                  <a:cubicBezTo>
                    <a:pt x="607" y="174"/>
                    <a:pt x="786" y="138"/>
                    <a:pt x="941" y="126"/>
                  </a:cubicBezTo>
                  <a:cubicBezTo>
                    <a:pt x="953" y="126"/>
                    <a:pt x="953" y="126"/>
                    <a:pt x="941" y="114"/>
                  </a:cubicBezTo>
                  <a:cubicBezTo>
                    <a:pt x="812" y="43"/>
                    <a:pt x="631" y="0"/>
                    <a:pt x="4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58"/>
            <p:cNvSpPr/>
            <p:nvPr/>
          </p:nvSpPr>
          <p:spPr>
            <a:xfrm>
              <a:off x="4315400" y="1948000"/>
              <a:ext cx="102725" cy="9475"/>
            </a:xfrm>
            <a:custGeom>
              <a:avLst/>
              <a:gdLst/>
              <a:ahLst/>
              <a:cxnLst/>
              <a:rect l="l" t="t" r="r" b="b"/>
              <a:pathLst>
                <a:path w="4109" h="379" extrusionOk="0">
                  <a:moveTo>
                    <a:pt x="4061" y="0"/>
                  </a:moveTo>
                  <a:cubicBezTo>
                    <a:pt x="3710" y="54"/>
                    <a:pt x="3358" y="57"/>
                    <a:pt x="3009" y="57"/>
                  </a:cubicBezTo>
                  <a:cubicBezTo>
                    <a:pt x="2965" y="57"/>
                    <a:pt x="2921" y="57"/>
                    <a:pt x="2878" y="57"/>
                  </a:cubicBezTo>
                  <a:cubicBezTo>
                    <a:pt x="2572" y="57"/>
                    <a:pt x="2267" y="59"/>
                    <a:pt x="1965" y="95"/>
                  </a:cubicBezTo>
                  <a:cubicBezTo>
                    <a:pt x="1322" y="155"/>
                    <a:pt x="679" y="214"/>
                    <a:pt x="60" y="274"/>
                  </a:cubicBezTo>
                  <a:cubicBezTo>
                    <a:pt x="1" y="274"/>
                    <a:pt x="1" y="369"/>
                    <a:pt x="60" y="369"/>
                  </a:cubicBezTo>
                  <a:cubicBezTo>
                    <a:pt x="154" y="376"/>
                    <a:pt x="247" y="379"/>
                    <a:pt x="341" y="379"/>
                  </a:cubicBezTo>
                  <a:cubicBezTo>
                    <a:pt x="929" y="379"/>
                    <a:pt x="1523" y="262"/>
                    <a:pt x="2108" y="191"/>
                  </a:cubicBezTo>
                  <a:cubicBezTo>
                    <a:pt x="2763" y="119"/>
                    <a:pt x="3430" y="179"/>
                    <a:pt x="4073" y="60"/>
                  </a:cubicBezTo>
                  <a:cubicBezTo>
                    <a:pt x="4108" y="60"/>
                    <a:pt x="4085" y="0"/>
                    <a:pt x="40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58"/>
            <p:cNvSpPr/>
            <p:nvPr/>
          </p:nvSpPr>
          <p:spPr>
            <a:xfrm>
              <a:off x="4398150" y="1943675"/>
              <a:ext cx="25925" cy="3175"/>
            </a:xfrm>
            <a:custGeom>
              <a:avLst/>
              <a:gdLst/>
              <a:ahLst/>
              <a:cxnLst/>
              <a:rect l="l" t="t" r="r" b="b"/>
              <a:pathLst>
                <a:path w="1037" h="127" extrusionOk="0">
                  <a:moveTo>
                    <a:pt x="496" y="0"/>
                  </a:moveTo>
                  <a:cubicBezTo>
                    <a:pt x="340" y="0"/>
                    <a:pt x="185" y="6"/>
                    <a:pt x="36" y="30"/>
                  </a:cubicBezTo>
                  <a:cubicBezTo>
                    <a:pt x="1" y="30"/>
                    <a:pt x="1" y="102"/>
                    <a:pt x="36" y="102"/>
                  </a:cubicBezTo>
                  <a:cubicBezTo>
                    <a:pt x="160" y="121"/>
                    <a:pt x="284" y="126"/>
                    <a:pt x="408" y="126"/>
                  </a:cubicBezTo>
                  <a:cubicBezTo>
                    <a:pt x="594" y="126"/>
                    <a:pt x="779" y="114"/>
                    <a:pt x="965" y="114"/>
                  </a:cubicBezTo>
                  <a:cubicBezTo>
                    <a:pt x="1037" y="114"/>
                    <a:pt x="1037" y="6"/>
                    <a:pt x="965" y="6"/>
                  </a:cubicBezTo>
                  <a:cubicBezTo>
                    <a:pt x="810" y="6"/>
                    <a:pt x="653" y="0"/>
                    <a:pt x="4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58"/>
            <p:cNvSpPr/>
            <p:nvPr/>
          </p:nvSpPr>
          <p:spPr>
            <a:xfrm>
              <a:off x="4389825" y="1937600"/>
              <a:ext cx="30675" cy="3650"/>
            </a:xfrm>
            <a:custGeom>
              <a:avLst/>
              <a:gdLst/>
              <a:ahLst/>
              <a:cxnLst/>
              <a:rect l="l" t="t" r="r" b="b"/>
              <a:pathLst>
                <a:path w="1227" h="146" extrusionOk="0">
                  <a:moveTo>
                    <a:pt x="541" y="1"/>
                  </a:moveTo>
                  <a:cubicBezTo>
                    <a:pt x="372" y="1"/>
                    <a:pt x="203" y="7"/>
                    <a:pt x="36" y="23"/>
                  </a:cubicBezTo>
                  <a:cubicBezTo>
                    <a:pt x="0" y="23"/>
                    <a:pt x="0" y="83"/>
                    <a:pt x="36" y="83"/>
                  </a:cubicBezTo>
                  <a:cubicBezTo>
                    <a:pt x="405" y="130"/>
                    <a:pt x="786" y="118"/>
                    <a:pt x="1155" y="142"/>
                  </a:cubicBezTo>
                  <a:cubicBezTo>
                    <a:pt x="1162" y="144"/>
                    <a:pt x="1168" y="145"/>
                    <a:pt x="1173" y="145"/>
                  </a:cubicBezTo>
                  <a:cubicBezTo>
                    <a:pt x="1226" y="145"/>
                    <a:pt x="1220" y="45"/>
                    <a:pt x="1155" y="23"/>
                  </a:cubicBezTo>
                  <a:cubicBezTo>
                    <a:pt x="953" y="10"/>
                    <a:pt x="747" y="1"/>
                    <a:pt x="5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58"/>
            <p:cNvSpPr/>
            <p:nvPr/>
          </p:nvSpPr>
          <p:spPr>
            <a:xfrm>
              <a:off x="4270750" y="1935775"/>
              <a:ext cx="137850" cy="12525"/>
            </a:xfrm>
            <a:custGeom>
              <a:avLst/>
              <a:gdLst/>
              <a:ahLst/>
              <a:cxnLst/>
              <a:rect l="l" t="t" r="r" b="b"/>
              <a:pathLst>
                <a:path w="5514" h="501" extrusionOk="0">
                  <a:moveTo>
                    <a:pt x="5490" y="1"/>
                  </a:moveTo>
                  <a:cubicBezTo>
                    <a:pt x="3692" y="96"/>
                    <a:pt x="1811" y="25"/>
                    <a:pt x="37" y="418"/>
                  </a:cubicBezTo>
                  <a:cubicBezTo>
                    <a:pt x="1" y="430"/>
                    <a:pt x="13" y="501"/>
                    <a:pt x="60" y="501"/>
                  </a:cubicBezTo>
                  <a:cubicBezTo>
                    <a:pt x="1870" y="406"/>
                    <a:pt x="3704" y="287"/>
                    <a:pt x="5502" y="60"/>
                  </a:cubicBezTo>
                  <a:cubicBezTo>
                    <a:pt x="5513" y="49"/>
                    <a:pt x="5513" y="1"/>
                    <a:pt x="54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58"/>
            <p:cNvSpPr/>
            <p:nvPr/>
          </p:nvSpPr>
          <p:spPr>
            <a:xfrm>
              <a:off x="4777425" y="2607000"/>
              <a:ext cx="3250" cy="1600"/>
            </a:xfrm>
            <a:custGeom>
              <a:avLst/>
              <a:gdLst/>
              <a:ahLst/>
              <a:cxnLst/>
              <a:rect l="l" t="t" r="r" b="b"/>
              <a:pathLst>
                <a:path w="130" h="64" extrusionOk="0">
                  <a:moveTo>
                    <a:pt x="105" y="0"/>
                  </a:moveTo>
                  <a:cubicBezTo>
                    <a:pt x="58" y="0"/>
                    <a:pt x="46" y="12"/>
                    <a:pt x="10" y="24"/>
                  </a:cubicBezTo>
                  <a:cubicBezTo>
                    <a:pt x="1" y="44"/>
                    <a:pt x="7" y="63"/>
                    <a:pt x="29" y="63"/>
                  </a:cubicBezTo>
                  <a:cubicBezTo>
                    <a:pt x="34" y="63"/>
                    <a:pt x="39" y="62"/>
                    <a:pt x="46" y="60"/>
                  </a:cubicBezTo>
                  <a:cubicBezTo>
                    <a:pt x="54" y="52"/>
                    <a:pt x="74" y="38"/>
                    <a:pt x="93" y="38"/>
                  </a:cubicBezTo>
                  <a:cubicBezTo>
                    <a:pt x="101" y="38"/>
                    <a:pt x="110" y="41"/>
                    <a:pt x="117" y="48"/>
                  </a:cubicBezTo>
                  <a:cubicBezTo>
                    <a:pt x="129" y="48"/>
                    <a:pt x="129" y="0"/>
                    <a:pt x="1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58"/>
            <p:cNvSpPr/>
            <p:nvPr/>
          </p:nvSpPr>
          <p:spPr>
            <a:xfrm>
              <a:off x="4767550" y="2578725"/>
              <a:ext cx="4175" cy="1250"/>
            </a:xfrm>
            <a:custGeom>
              <a:avLst/>
              <a:gdLst/>
              <a:ahLst/>
              <a:cxnLst/>
              <a:rect l="l" t="t" r="r" b="b"/>
              <a:pathLst>
                <a:path w="167" h="50" extrusionOk="0">
                  <a:moveTo>
                    <a:pt x="36" y="0"/>
                  </a:moveTo>
                  <a:cubicBezTo>
                    <a:pt x="0" y="0"/>
                    <a:pt x="0" y="48"/>
                    <a:pt x="36" y="48"/>
                  </a:cubicBezTo>
                  <a:lnTo>
                    <a:pt x="143" y="48"/>
                  </a:lnTo>
                  <a:cubicBezTo>
                    <a:pt x="145" y="49"/>
                    <a:pt x="147" y="50"/>
                    <a:pt x="149" y="50"/>
                  </a:cubicBezTo>
                  <a:cubicBezTo>
                    <a:pt x="167" y="50"/>
                    <a:pt x="165" y="0"/>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58"/>
            <p:cNvSpPr/>
            <p:nvPr/>
          </p:nvSpPr>
          <p:spPr>
            <a:xfrm>
              <a:off x="4644325" y="2658800"/>
              <a:ext cx="13400" cy="5625"/>
            </a:xfrm>
            <a:custGeom>
              <a:avLst/>
              <a:gdLst/>
              <a:ahLst/>
              <a:cxnLst/>
              <a:rect l="l" t="t" r="r" b="b"/>
              <a:pathLst>
                <a:path w="536" h="225" extrusionOk="0">
                  <a:moveTo>
                    <a:pt x="393" y="0"/>
                  </a:moveTo>
                  <a:cubicBezTo>
                    <a:pt x="322" y="0"/>
                    <a:pt x="262" y="12"/>
                    <a:pt x="191" y="24"/>
                  </a:cubicBezTo>
                  <a:cubicBezTo>
                    <a:pt x="119" y="36"/>
                    <a:pt x="84" y="72"/>
                    <a:pt x="24" y="119"/>
                  </a:cubicBezTo>
                  <a:cubicBezTo>
                    <a:pt x="0" y="143"/>
                    <a:pt x="12" y="191"/>
                    <a:pt x="36" y="203"/>
                  </a:cubicBezTo>
                  <a:cubicBezTo>
                    <a:pt x="77" y="211"/>
                    <a:pt x="112" y="225"/>
                    <a:pt x="150" y="225"/>
                  </a:cubicBezTo>
                  <a:cubicBezTo>
                    <a:pt x="167" y="225"/>
                    <a:pt x="184" y="222"/>
                    <a:pt x="203" y="214"/>
                  </a:cubicBezTo>
                  <a:cubicBezTo>
                    <a:pt x="262" y="203"/>
                    <a:pt x="322" y="203"/>
                    <a:pt x="381" y="203"/>
                  </a:cubicBezTo>
                  <a:cubicBezTo>
                    <a:pt x="536" y="203"/>
                    <a:pt x="536" y="0"/>
                    <a:pt x="3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58"/>
            <p:cNvSpPr/>
            <p:nvPr/>
          </p:nvSpPr>
          <p:spPr>
            <a:xfrm>
              <a:off x="4566325" y="2744950"/>
              <a:ext cx="10150" cy="3500"/>
            </a:xfrm>
            <a:custGeom>
              <a:avLst/>
              <a:gdLst/>
              <a:ahLst/>
              <a:cxnLst/>
              <a:rect l="l" t="t" r="r" b="b"/>
              <a:pathLst>
                <a:path w="406" h="140" extrusionOk="0">
                  <a:moveTo>
                    <a:pt x="170" y="1"/>
                  </a:moveTo>
                  <a:cubicBezTo>
                    <a:pt x="120" y="1"/>
                    <a:pt x="72" y="7"/>
                    <a:pt x="37" y="31"/>
                  </a:cubicBezTo>
                  <a:cubicBezTo>
                    <a:pt x="1" y="43"/>
                    <a:pt x="1" y="90"/>
                    <a:pt x="37" y="102"/>
                  </a:cubicBezTo>
                  <a:cubicBezTo>
                    <a:pt x="92" y="134"/>
                    <a:pt x="158" y="139"/>
                    <a:pt x="224" y="139"/>
                  </a:cubicBezTo>
                  <a:cubicBezTo>
                    <a:pt x="257" y="139"/>
                    <a:pt x="291" y="138"/>
                    <a:pt x="322" y="138"/>
                  </a:cubicBezTo>
                  <a:cubicBezTo>
                    <a:pt x="406" y="138"/>
                    <a:pt x="406" y="7"/>
                    <a:pt x="322" y="7"/>
                  </a:cubicBezTo>
                  <a:cubicBezTo>
                    <a:pt x="275" y="7"/>
                    <a:pt x="221" y="1"/>
                    <a:pt x="17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58"/>
            <p:cNvSpPr/>
            <p:nvPr/>
          </p:nvSpPr>
          <p:spPr>
            <a:xfrm>
              <a:off x="4662175" y="2894500"/>
              <a:ext cx="12425" cy="2800"/>
            </a:xfrm>
            <a:custGeom>
              <a:avLst/>
              <a:gdLst/>
              <a:ahLst/>
              <a:cxnLst/>
              <a:rect l="l" t="t" r="r" b="b"/>
              <a:pathLst>
                <a:path w="497" h="112" extrusionOk="0">
                  <a:moveTo>
                    <a:pt x="440" y="1"/>
                  </a:moveTo>
                  <a:cubicBezTo>
                    <a:pt x="437" y="1"/>
                    <a:pt x="433" y="1"/>
                    <a:pt x="429" y="2"/>
                  </a:cubicBezTo>
                  <a:cubicBezTo>
                    <a:pt x="358" y="14"/>
                    <a:pt x="274" y="14"/>
                    <a:pt x="203" y="14"/>
                  </a:cubicBezTo>
                  <a:cubicBezTo>
                    <a:pt x="143" y="14"/>
                    <a:pt x="84" y="14"/>
                    <a:pt x="24" y="38"/>
                  </a:cubicBezTo>
                  <a:cubicBezTo>
                    <a:pt x="1" y="49"/>
                    <a:pt x="1" y="97"/>
                    <a:pt x="24" y="97"/>
                  </a:cubicBezTo>
                  <a:cubicBezTo>
                    <a:pt x="54" y="109"/>
                    <a:pt x="93" y="112"/>
                    <a:pt x="132" y="112"/>
                  </a:cubicBezTo>
                  <a:cubicBezTo>
                    <a:pt x="170" y="112"/>
                    <a:pt x="209" y="109"/>
                    <a:pt x="239" y="109"/>
                  </a:cubicBezTo>
                  <a:cubicBezTo>
                    <a:pt x="310" y="109"/>
                    <a:pt x="382" y="97"/>
                    <a:pt x="441" y="73"/>
                  </a:cubicBezTo>
                  <a:cubicBezTo>
                    <a:pt x="497" y="73"/>
                    <a:pt x="490" y="1"/>
                    <a:pt x="4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58"/>
            <p:cNvSpPr/>
            <p:nvPr/>
          </p:nvSpPr>
          <p:spPr>
            <a:xfrm>
              <a:off x="4683025" y="2955225"/>
              <a:ext cx="9725" cy="3675"/>
            </a:xfrm>
            <a:custGeom>
              <a:avLst/>
              <a:gdLst/>
              <a:ahLst/>
              <a:cxnLst/>
              <a:rect l="l" t="t" r="r" b="b"/>
              <a:pathLst>
                <a:path w="389" h="147" extrusionOk="0">
                  <a:moveTo>
                    <a:pt x="300" y="1"/>
                  </a:moveTo>
                  <a:cubicBezTo>
                    <a:pt x="295" y="1"/>
                    <a:pt x="291" y="1"/>
                    <a:pt x="286" y="2"/>
                  </a:cubicBezTo>
                  <a:cubicBezTo>
                    <a:pt x="226" y="14"/>
                    <a:pt x="191" y="14"/>
                    <a:pt x="131" y="14"/>
                  </a:cubicBezTo>
                  <a:cubicBezTo>
                    <a:pt x="83" y="14"/>
                    <a:pt x="36" y="14"/>
                    <a:pt x="12" y="49"/>
                  </a:cubicBezTo>
                  <a:cubicBezTo>
                    <a:pt x="0" y="61"/>
                    <a:pt x="0" y="85"/>
                    <a:pt x="12" y="109"/>
                  </a:cubicBezTo>
                  <a:cubicBezTo>
                    <a:pt x="40" y="137"/>
                    <a:pt x="83" y="147"/>
                    <a:pt x="129" y="147"/>
                  </a:cubicBezTo>
                  <a:cubicBezTo>
                    <a:pt x="200" y="147"/>
                    <a:pt x="278" y="123"/>
                    <a:pt x="322" y="109"/>
                  </a:cubicBezTo>
                  <a:cubicBezTo>
                    <a:pt x="389" y="86"/>
                    <a:pt x="372" y="1"/>
                    <a:pt x="3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58"/>
            <p:cNvSpPr/>
            <p:nvPr/>
          </p:nvSpPr>
          <p:spPr>
            <a:xfrm>
              <a:off x="4663975" y="3007650"/>
              <a:ext cx="13900" cy="8600"/>
            </a:xfrm>
            <a:custGeom>
              <a:avLst/>
              <a:gdLst/>
              <a:ahLst/>
              <a:cxnLst/>
              <a:rect l="l" t="t" r="r" b="b"/>
              <a:pathLst>
                <a:path w="556" h="344" extrusionOk="0">
                  <a:moveTo>
                    <a:pt x="418" y="11"/>
                  </a:moveTo>
                  <a:cubicBezTo>
                    <a:pt x="413" y="11"/>
                    <a:pt x="409" y="11"/>
                    <a:pt x="405" y="12"/>
                  </a:cubicBezTo>
                  <a:cubicBezTo>
                    <a:pt x="286" y="36"/>
                    <a:pt x="143" y="0"/>
                    <a:pt x="60" y="107"/>
                  </a:cubicBezTo>
                  <a:cubicBezTo>
                    <a:pt x="12" y="143"/>
                    <a:pt x="0" y="238"/>
                    <a:pt x="60" y="286"/>
                  </a:cubicBezTo>
                  <a:cubicBezTo>
                    <a:pt x="104" y="327"/>
                    <a:pt x="150" y="343"/>
                    <a:pt x="197" y="343"/>
                  </a:cubicBezTo>
                  <a:cubicBezTo>
                    <a:pt x="301" y="343"/>
                    <a:pt x="406" y="261"/>
                    <a:pt x="488" y="179"/>
                  </a:cubicBezTo>
                  <a:cubicBezTo>
                    <a:pt x="556" y="111"/>
                    <a:pt x="495" y="11"/>
                    <a:pt x="418" y="1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58"/>
            <p:cNvSpPr/>
            <p:nvPr/>
          </p:nvSpPr>
          <p:spPr>
            <a:xfrm>
              <a:off x="4659800" y="3096100"/>
              <a:ext cx="6650" cy="4775"/>
            </a:xfrm>
            <a:custGeom>
              <a:avLst/>
              <a:gdLst/>
              <a:ahLst/>
              <a:cxnLst/>
              <a:rect l="l" t="t" r="r" b="b"/>
              <a:pathLst>
                <a:path w="266" h="191" extrusionOk="0">
                  <a:moveTo>
                    <a:pt x="134" y="1"/>
                  </a:moveTo>
                  <a:cubicBezTo>
                    <a:pt x="110" y="1"/>
                    <a:pt x="83" y="14"/>
                    <a:pt x="60" y="46"/>
                  </a:cubicBezTo>
                  <a:cubicBezTo>
                    <a:pt x="48" y="70"/>
                    <a:pt x="24" y="70"/>
                    <a:pt x="12" y="82"/>
                  </a:cubicBezTo>
                  <a:cubicBezTo>
                    <a:pt x="0" y="105"/>
                    <a:pt x="0" y="141"/>
                    <a:pt x="12" y="153"/>
                  </a:cubicBezTo>
                  <a:cubicBezTo>
                    <a:pt x="31" y="179"/>
                    <a:pt x="57" y="190"/>
                    <a:pt x="87" y="190"/>
                  </a:cubicBezTo>
                  <a:cubicBezTo>
                    <a:pt x="112" y="190"/>
                    <a:pt x="139" y="182"/>
                    <a:pt x="167" y="165"/>
                  </a:cubicBezTo>
                  <a:cubicBezTo>
                    <a:pt x="266" y="120"/>
                    <a:pt x="209" y="1"/>
                    <a:pt x="13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58"/>
            <p:cNvSpPr/>
            <p:nvPr/>
          </p:nvSpPr>
          <p:spPr>
            <a:xfrm>
              <a:off x="4446975" y="3278800"/>
              <a:ext cx="19575" cy="8075"/>
            </a:xfrm>
            <a:custGeom>
              <a:avLst/>
              <a:gdLst/>
              <a:ahLst/>
              <a:cxnLst/>
              <a:rect l="l" t="t" r="r" b="b"/>
              <a:pathLst>
                <a:path w="783" h="323" extrusionOk="0">
                  <a:moveTo>
                    <a:pt x="619" y="0"/>
                  </a:moveTo>
                  <a:cubicBezTo>
                    <a:pt x="615" y="0"/>
                    <a:pt x="611" y="0"/>
                    <a:pt x="608" y="1"/>
                  </a:cubicBezTo>
                  <a:cubicBezTo>
                    <a:pt x="554" y="13"/>
                    <a:pt x="503" y="19"/>
                    <a:pt x="453" y="19"/>
                  </a:cubicBezTo>
                  <a:cubicBezTo>
                    <a:pt x="402" y="19"/>
                    <a:pt x="352" y="13"/>
                    <a:pt x="298" y="1"/>
                  </a:cubicBezTo>
                  <a:cubicBezTo>
                    <a:pt x="191" y="1"/>
                    <a:pt x="108" y="1"/>
                    <a:pt x="36" y="96"/>
                  </a:cubicBezTo>
                  <a:cubicBezTo>
                    <a:pt x="0" y="144"/>
                    <a:pt x="0" y="179"/>
                    <a:pt x="36" y="227"/>
                  </a:cubicBezTo>
                  <a:cubicBezTo>
                    <a:pt x="108" y="322"/>
                    <a:pt x="215" y="322"/>
                    <a:pt x="310" y="322"/>
                  </a:cubicBezTo>
                  <a:cubicBezTo>
                    <a:pt x="417" y="298"/>
                    <a:pt x="536" y="287"/>
                    <a:pt x="643" y="275"/>
                  </a:cubicBezTo>
                  <a:cubicBezTo>
                    <a:pt x="783" y="228"/>
                    <a:pt x="763" y="0"/>
                    <a:pt x="61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58"/>
            <p:cNvSpPr/>
            <p:nvPr/>
          </p:nvSpPr>
          <p:spPr>
            <a:xfrm>
              <a:off x="4351725" y="3275125"/>
              <a:ext cx="13125" cy="12025"/>
            </a:xfrm>
            <a:custGeom>
              <a:avLst/>
              <a:gdLst/>
              <a:ahLst/>
              <a:cxnLst/>
              <a:rect l="l" t="t" r="r" b="b"/>
              <a:pathLst>
                <a:path w="525" h="481" extrusionOk="0">
                  <a:moveTo>
                    <a:pt x="285" y="0"/>
                  </a:moveTo>
                  <a:cubicBezTo>
                    <a:pt x="246" y="0"/>
                    <a:pt x="206" y="9"/>
                    <a:pt x="167" y="29"/>
                  </a:cubicBezTo>
                  <a:cubicBezTo>
                    <a:pt x="119" y="53"/>
                    <a:pt x="96" y="76"/>
                    <a:pt x="60" y="124"/>
                  </a:cubicBezTo>
                  <a:cubicBezTo>
                    <a:pt x="0" y="195"/>
                    <a:pt x="0" y="303"/>
                    <a:pt x="60" y="362"/>
                  </a:cubicBezTo>
                  <a:cubicBezTo>
                    <a:pt x="96" y="386"/>
                    <a:pt x="119" y="422"/>
                    <a:pt x="167" y="445"/>
                  </a:cubicBezTo>
                  <a:cubicBezTo>
                    <a:pt x="209" y="470"/>
                    <a:pt x="253" y="481"/>
                    <a:pt x="295" y="481"/>
                  </a:cubicBezTo>
                  <a:cubicBezTo>
                    <a:pt x="418" y="481"/>
                    <a:pt x="524" y="385"/>
                    <a:pt x="524" y="243"/>
                  </a:cubicBezTo>
                  <a:cubicBezTo>
                    <a:pt x="524" y="97"/>
                    <a:pt x="413" y="0"/>
                    <a:pt x="2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58"/>
            <p:cNvSpPr/>
            <p:nvPr/>
          </p:nvSpPr>
          <p:spPr>
            <a:xfrm>
              <a:off x="4201100" y="3199000"/>
              <a:ext cx="10650" cy="5475"/>
            </a:xfrm>
            <a:custGeom>
              <a:avLst/>
              <a:gdLst/>
              <a:ahLst/>
              <a:cxnLst/>
              <a:rect l="l" t="t" r="r" b="b"/>
              <a:pathLst>
                <a:path w="426" h="219" extrusionOk="0">
                  <a:moveTo>
                    <a:pt x="284" y="0"/>
                  </a:moveTo>
                  <a:cubicBezTo>
                    <a:pt x="278" y="0"/>
                    <a:pt x="270" y="1"/>
                    <a:pt x="263" y="2"/>
                  </a:cubicBezTo>
                  <a:cubicBezTo>
                    <a:pt x="168" y="2"/>
                    <a:pt x="84" y="2"/>
                    <a:pt x="13" y="73"/>
                  </a:cubicBezTo>
                  <a:cubicBezTo>
                    <a:pt x="1" y="97"/>
                    <a:pt x="1" y="133"/>
                    <a:pt x="13" y="145"/>
                  </a:cubicBezTo>
                  <a:cubicBezTo>
                    <a:pt x="60" y="208"/>
                    <a:pt x="113" y="219"/>
                    <a:pt x="171" y="219"/>
                  </a:cubicBezTo>
                  <a:cubicBezTo>
                    <a:pt x="201" y="219"/>
                    <a:pt x="231" y="216"/>
                    <a:pt x="263" y="216"/>
                  </a:cubicBezTo>
                  <a:cubicBezTo>
                    <a:pt x="267" y="216"/>
                    <a:pt x="270" y="217"/>
                    <a:pt x="274" y="217"/>
                  </a:cubicBezTo>
                  <a:cubicBezTo>
                    <a:pt x="422" y="217"/>
                    <a:pt x="426" y="0"/>
                    <a:pt x="2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58"/>
            <p:cNvSpPr/>
            <p:nvPr/>
          </p:nvSpPr>
          <p:spPr>
            <a:xfrm>
              <a:off x="4215550" y="2921025"/>
              <a:ext cx="4775" cy="4350"/>
            </a:xfrm>
            <a:custGeom>
              <a:avLst/>
              <a:gdLst/>
              <a:ahLst/>
              <a:cxnLst/>
              <a:rect l="l" t="t" r="r" b="b"/>
              <a:pathLst>
                <a:path w="191" h="174" extrusionOk="0">
                  <a:moveTo>
                    <a:pt x="96" y="0"/>
                  </a:moveTo>
                  <a:cubicBezTo>
                    <a:pt x="48" y="0"/>
                    <a:pt x="0" y="36"/>
                    <a:pt x="18" y="108"/>
                  </a:cubicBezTo>
                  <a:lnTo>
                    <a:pt x="18" y="120"/>
                  </a:lnTo>
                  <a:cubicBezTo>
                    <a:pt x="24" y="155"/>
                    <a:pt x="60" y="173"/>
                    <a:pt x="96" y="173"/>
                  </a:cubicBezTo>
                  <a:cubicBezTo>
                    <a:pt x="131" y="173"/>
                    <a:pt x="167" y="155"/>
                    <a:pt x="173" y="120"/>
                  </a:cubicBezTo>
                  <a:lnTo>
                    <a:pt x="173" y="108"/>
                  </a:lnTo>
                  <a:cubicBezTo>
                    <a:pt x="191" y="36"/>
                    <a:pt x="143"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58"/>
            <p:cNvSpPr/>
            <p:nvPr/>
          </p:nvSpPr>
          <p:spPr>
            <a:xfrm>
              <a:off x="4128775" y="2815950"/>
              <a:ext cx="2400" cy="925"/>
            </a:xfrm>
            <a:custGeom>
              <a:avLst/>
              <a:gdLst/>
              <a:ahLst/>
              <a:cxnLst/>
              <a:rect l="l" t="t" r="r" b="b"/>
              <a:pathLst>
                <a:path w="96" h="37" extrusionOk="0">
                  <a:moveTo>
                    <a:pt x="24" y="1"/>
                  </a:moveTo>
                  <a:cubicBezTo>
                    <a:pt x="1" y="1"/>
                    <a:pt x="1" y="36"/>
                    <a:pt x="24" y="36"/>
                  </a:cubicBezTo>
                  <a:lnTo>
                    <a:pt x="84" y="36"/>
                  </a:lnTo>
                  <a:cubicBezTo>
                    <a:pt x="96" y="36"/>
                    <a:pt x="96" y="1"/>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58"/>
            <p:cNvSpPr/>
            <p:nvPr/>
          </p:nvSpPr>
          <p:spPr>
            <a:xfrm>
              <a:off x="4110625" y="2785550"/>
              <a:ext cx="9125" cy="4225"/>
            </a:xfrm>
            <a:custGeom>
              <a:avLst/>
              <a:gdLst/>
              <a:ahLst/>
              <a:cxnLst/>
              <a:rect l="l" t="t" r="r" b="b"/>
              <a:pathLst>
                <a:path w="365" h="169" extrusionOk="0">
                  <a:moveTo>
                    <a:pt x="297" y="1"/>
                  </a:moveTo>
                  <a:cubicBezTo>
                    <a:pt x="294" y="1"/>
                    <a:pt x="290" y="1"/>
                    <a:pt x="286" y="2"/>
                  </a:cubicBezTo>
                  <a:cubicBezTo>
                    <a:pt x="215" y="26"/>
                    <a:pt x="60" y="14"/>
                    <a:pt x="12" y="109"/>
                  </a:cubicBezTo>
                  <a:cubicBezTo>
                    <a:pt x="0" y="133"/>
                    <a:pt x="12" y="169"/>
                    <a:pt x="48" y="169"/>
                  </a:cubicBezTo>
                  <a:cubicBezTo>
                    <a:pt x="96" y="169"/>
                    <a:pt x="119" y="145"/>
                    <a:pt x="167" y="133"/>
                  </a:cubicBezTo>
                  <a:cubicBezTo>
                    <a:pt x="215" y="121"/>
                    <a:pt x="250" y="121"/>
                    <a:pt x="298" y="97"/>
                  </a:cubicBezTo>
                  <a:cubicBezTo>
                    <a:pt x="365" y="75"/>
                    <a:pt x="348" y="1"/>
                    <a:pt x="29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58"/>
            <p:cNvSpPr/>
            <p:nvPr/>
          </p:nvSpPr>
          <p:spPr>
            <a:xfrm>
              <a:off x="4038875" y="2754150"/>
              <a:ext cx="11050" cy="6400"/>
            </a:xfrm>
            <a:custGeom>
              <a:avLst/>
              <a:gdLst/>
              <a:ahLst/>
              <a:cxnLst/>
              <a:rect l="l" t="t" r="r" b="b"/>
              <a:pathLst>
                <a:path w="442" h="256" extrusionOk="0">
                  <a:moveTo>
                    <a:pt x="166" y="1"/>
                  </a:moveTo>
                  <a:cubicBezTo>
                    <a:pt x="128" y="1"/>
                    <a:pt x="92" y="10"/>
                    <a:pt x="60" y="32"/>
                  </a:cubicBezTo>
                  <a:cubicBezTo>
                    <a:pt x="1" y="79"/>
                    <a:pt x="1" y="151"/>
                    <a:pt x="60" y="210"/>
                  </a:cubicBezTo>
                  <a:cubicBezTo>
                    <a:pt x="94" y="243"/>
                    <a:pt x="136" y="256"/>
                    <a:pt x="180" y="256"/>
                  </a:cubicBezTo>
                  <a:cubicBezTo>
                    <a:pt x="248" y="256"/>
                    <a:pt x="320" y="227"/>
                    <a:pt x="370" y="198"/>
                  </a:cubicBezTo>
                  <a:cubicBezTo>
                    <a:pt x="441" y="163"/>
                    <a:pt x="441" y="79"/>
                    <a:pt x="370" y="56"/>
                  </a:cubicBezTo>
                  <a:cubicBezTo>
                    <a:pt x="303" y="26"/>
                    <a:pt x="231" y="1"/>
                    <a:pt x="1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58"/>
            <p:cNvSpPr/>
            <p:nvPr/>
          </p:nvSpPr>
          <p:spPr>
            <a:xfrm>
              <a:off x="3988275" y="2667725"/>
              <a:ext cx="7175" cy="3600"/>
            </a:xfrm>
            <a:custGeom>
              <a:avLst/>
              <a:gdLst/>
              <a:ahLst/>
              <a:cxnLst/>
              <a:rect l="l" t="t" r="r" b="b"/>
              <a:pathLst>
                <a:path w="287" h="144" extrusionOk="0">
                  <a:moveTo>
                    <a:pt x="191" y="0"/>
                  </a:moveTo>
                  <a:cubicBezTo>
                    <a:pt x="132" y="12"/>
                    <a:pt x="72" y="12"/>
                    <a:pt x="13" y="36"/>
                  </a:cubicBezTo>
                  <a:cubicBezTo>
                    <a:pt x="1" y="60"/>
                    <a:pt x="1" y="84"/>
                    <a:pt x="13" y="96"/>
                  </a:cubicBezTo>
                  <a:cubicBezTo>
                    <a:pt x="72" y="131"/>
                    <a:pt x="132" y="131"/>
                    <a:pt x="191" y="143"/>
                  </a:cubicBezTo>
                  <a:cubicBezTo>
                    <a:pt x="287" y="143"/>
                    <a:pt x="287" y="0"/>
                    <a:pt x="1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58"/>
            <p:cNvSpPr/>
            <p:nvPr/>
          </p:nvSpPr>
          <p:spPr>
            <a:xfrm>
              <a:off x="3967750" y="2594475"/>
              <a:ext cx="6575" cy="4025"/>
            </a:xfrm>
            <a:custGeom>
              <a:avLst/>
              <a:gdLst/>
              <a:ahLst/>
              <a:cxnLst/>
              <a:rect l="l" t="t" r="r" b="b"/>
              <a:pathLst>
                <a:path w="263" h="161" extrusionOk="0">
                  <a:moveTo>
                    <a:pt x="153" y="0"/>
                  </a:moveTo>
                  <a:cubicBezTo>
                    <a:pt x="134" y="0"/>
                    <a:pt x="113" y="11"/>
                    <a:pt x="96" y="37"/>
                  </a:cubicBezTo>
                  <a:cubicBezTo>
                    <a:pt x="72" y="73"/>
                    <a:pt x="48" y="85"/>
                    <a:pt x="36" y="97"/>
                  </a:cubicBezTo>
                  <a:cubicBezTo>
                    <a:pt x="0" y="109"/>
                    <a:pt x="12" y="156"/>
                    <a:pt x="48" y="156"/>
                  </a:cubicBezTo>
                  <a:cubicBezTo>
                    <a:pt x="61" y="159"/>
                    <a:pt x="74" y="161"/>
                    <a:pt x="88" y="161"/>
                  </a:cubicBezTo>
                  <a:cubicBezTo>
                    <a:pt x="126" y="161"/>
                    <a:pt x="165" y="150"/>
                    <a:pt x="191" y="132"/>
                  </a:cubicBezTo>
                  <a:cubicBezTo>
                    <a:pt x="262" y="97"/>
                    <a:pt x="213" y="0"/>
                    <a:pt x="1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58"/>
            <p:cNvSpPr/>
            <p:nvPr/>
          </p:nvSpPr>
          <p:spPr>
            <a:xfrm>
              <a:off x="3952375" y="2444000"/>
              <a:ext cx="6175" cy="5675"/>
            </a:xfrm>
            <a:custGeom>
              <a:avLst/>
              <a:gdLst/>
              <a:ahLst/>
              <a:cxnLst/>
              <a:rect l="l" t="t" r="r" b="b"/>
              <a:pathLst>
                <a:path w="247" h="227" extrusionOk="0">
                  <a:moveTo>
                    <a:pt x="119" y="1"/>
                  </a:moveTo>
                  <a:cubicBezTo>
                    <a:pt x="66" y="1"/>
                    <a:pt x="11" y="42"/>
                    <a:pt x="20" y="103"/>
                  </a:cubicBezTo>
                  <a:cubicBezTo>
                    <a:pt x="21" y="102"/>
                    <a:pt x="21" y="102"/>
                    <a:pt x="22" y="101"/>
                  </a:cubicBezTo>
                  <a:lnTo>
                    <a:pt x="22" y="101"/>
                  </a:lnTo>
                  <a:cubicBezTo>
                    <a:pt x="1" y="151"/>
                    <a:pt x="14" y="213"/>
                    <a:pt x="68" y="222"/>
                  </a:cubicBezTo>
                  <a:cubicBezTo>
                    <a:pt x="80" y="225"/>
                    <a:pt x="94" y="227"/>
                    <a:pt x="108" y="227"/>
                  </a:cubicBezTo>
                  <a:cubicBezTo>
                    <a:pt x="145" y="227"/>
                    <a:pt x="181" y="216"/>
                    <a:pt x="199" y="198"/>
                  </a:cubicBezTo>
                  <a:cubicBezTo>
                    <a:pt x="246" y="139"/>
                    <a:pt x="246" y="43"/>
                    <a:pt x="175" y="20"/>
                  </a:cubicBezTo>
                  <a:cubicBezTo>
                    <a:pt x="159" y="7"/>
                    <a:pt x="139" y="1"/>
                    <a:pt x="1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58"/>
            <p:cNvSpPr/>
            <p:nvPr/>
          </p:nvSpPr>
          <p:spPr>
            <a:xfrm>
              <a:off x="3796300" y="2355775"/>
              <a:ext cx="5075" cy="2700"/>
            </a:xfrm>
            <a:custGeom>
              <a:avLst/>
              <a:gdLst/>
              <a:ahLst/>
              <a:cxnLst/>
              <a:rect l="l" t="t" r="r" b="b"/>
              <a:pathLst>
                <a:path w="203" h="108" extrusionOk="0">
                  <a:moveTo>
                    <a:pt x="131" y="1"/>
                  </a:moveTo>
                  <a:cubicBezTo>
                    <a:pt x="84" y="1"/>
                    <a:pt x="60" y="1"/>
                    <a:pt x="12" y="36"/>
                  </a:cubicBezTo>
                  <a:cubicBezTo>
                    <a:pt x="0" y="48"/>
                    <a:pt x="0" y="72"/>
                    <a:pt x="12" y="72"/>
                  </a:cubicBezTo>
                  <a:cubicBezTo>
                    <a:pt x="60" y="96"/>
                    <a:pt x="84" y="108"/>
                    <a:pt x="131" y="108"/>
                  </a:cubicBezTo>
                  <a:cubicBezTo>
                    <a:pt x="203" y="108"/>
                    <a:pt x="203" y="1"/>
                    <a:pt x="1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58"/>
            <p:cNvSpPr/>
            <p:nvPr/>
          </p:nvSpPr>
          <p:spPr>
            <a:xfrm>
              <a:off x="3759675" y="2339275"/>
              <a:ext cx="6275" cy="4700"/>
            </a:xfrm>
            <a:custGeom>
              <a:avLst/>
              <a:gdLst/>
              <a:ahLst/>
              <a:cxnLst/>
              <a:rect l="l" t="t" r="r" b="b"/>
              <a:pathLst>
                <a:path w="251" h="188" extrusionOk="0">
                  <a:moveTo>
                    <a:pt x="148" y="0"/>
                  </a:moveTo>
                  <a:cubicBezTo>
                    <a:pt x="134" y="0"/>
                    <a:pt x="120" y="5"/>
                    <a:pt x="108" y="18"/>
                  </a:cubicBezTo>
                  <a:cubicBezTo>
                    <a:pt x="60" y="65"/>
                    <a:pt x="1" y="101"/>
                    <a:pt x="48" y="172"/>
                  </a:cubicBezTo>
                  <a:cubicBezTo>
                    <a:pt x="54" y="184"/>
                    <a:pt x="69" y="187"/>
                    <a:pt x="84" y="187"/>
                  </a:cubicBezTo>
                  <a:cubicBezTo>
                    <a:pt x="99" y="187"/>
                    <a:pt x="114" y="184"/>
                    <a:pt x="120" y="184"/>
                  </a:cubicBezTo>
                  <a:cubicBezTo>
                    <a:pt x="156" y="172"/>
                    <a:pt x="168" y="161"/>
                    <a:pt x="203" y="125"/>
                  </a:cubicBezTo>
                  <a:cubicBezTo>
                    <a:pt x="251" y="78"/>
                    <a:pt x="200" y="0"/>
                    <a:pt x="1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58"/>
            <p:cNvSpPr/>
            <p:nvPr/>
          </p:nvSpPr>
          <p:spPr>
            <a:xfrm>
              <a:off x="3643300" y="2285075"/>
              <a:ext cx="10200" cy="4350"/>
            </a:xfrm>
            <a:custGeom>
              <a:avLst/>
              <a:gdLst/>
              <a:ahLst/>
              <a:cxnLst/>
              <a:rect l="l" t="t" r="r" b="b"/>
              <a:pathLst>
                <a:path w="408" h="174" extrusionOk="0">
                  <a:moveTo>
                    <a:pt x="329" y="1"/>
                  </a:moveTo>
                  <a:cubicBezTo>
                    <a:pt x="320" y="1"/>
                    <a:pt x="309" y="3"/>
                    <a:pt x="298" y="7"/>
                  </a:cubicBezTo>
                  <a:cubicBezTo>
                    <a:pt x="215" y="31"/>
                    <a:pt x="120" y="43"/>
                    <a:pt x="36" y="90"/>
                  </a:cubicBezTo>
                  <a:cubicBezTo>
                    <a:pt x="12" y="102"/>
                    <a:pt x="1" y="138"/>
                    <a:pt x="36" y="150"/>
                  </a:cubicBezTo>
                  <a:cubicBezTo>
                    <a:pt x="70" y="167"/>
                    <a:pt x="106" y="173"/>
                    <a:pt x="142" y="173"/>
                  </a:cubicBezTo>
                  <a:cubicBezTo>
                    <a:pt x="207" y="173"/>
                    <a:pt x="273" y="153"/>
                    <a:pt x="334" y="138"/>
                  </a:cubicBezTo>
                  <a:cubicBezTo>
                    <a:pt x="407" y="106"/>
                    <a:pt x="39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58"/>
            <p:cNvSpPr/>
            <p:nvPr/>
          </p:nvSpPr>
          <p:spPr>
            <a:xfrm>
              <a:off x="3658475" y="2255625"/>
              <a:ext cx="2500" cy="1950"/>
            </a:xfrm>
            <a:custGeom>
              <a:avLst/>
              <a:gdLst/>
              <a:ahLst/>
              <a:cxnLst/>
              <a:rect l="l" t="t" r="r" b="b"/>
              <a:pathLst>
                <a:path w="100" h="78" extrusionOk="0">
                  <a:moveTo>
                    <a:pt x="95" y="1"/>
                  </a:moveTo>
                  <a:cubicBezTo>
                    <a:pt x="92" y="1"/>
                    <a:pt x="88" y="2"/>
                    <a:pt x="84" y="6"/>
                  </a:cubicBezTo>
                  <a:cubicBezTo>
                    <a:pt x="100" y="6"/>
                    <a:pt x="100" y="1"/>
                    <a:pt x="95" y="1"/>
                  </a:cubicBezTo>
                  <a:close/>
                  <a:moveTo>
                    <a:pt x="84" y="6"/>
                  </a:moveTo>
                  <a:cubicBezTo>
                    <a:pt x="60" y="30"/>
                    <a:pt x="36" y="54"/>
                    <a:pt x="1" y="66"/>
                  </a:cubicBezTo>
                  <a:lnTo>
                    <a:pt x="1" y="78"/>
                  </a:lnTo>
                  <a:cubicBezTo>
                    <a:pt x="48" y="66"/>
                    <a:pt x="60" y="30"/>
                    <a:pt x="8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58"/>
            <p:cNvSpPr/>
            <p:nvPr/>
          </p:nvSpPr>
          <p:spPr>
            <a:xfrm>
              <a:off x="3618000" y="2147675"/>
              <a:ext cx="14450" cy="6425"/>
            </a:xfrm>
            <a:custGeom>
              <a:avLst/>
              <a:gdLst/>
              <a:ahLst/>
              <a:cxnLst/>
              <a:rect l="l" t="t" r="r" b="b"/>
              <a:pathLst>
                <a:path w="578" h="257" extrusionOk="0">
                  <a:moveTo>
                    <a:pt x="414" y="0"/>
                  </a:moveTo>
                  <a:cubicBezTo>
                    <a:pt x="408" y="0"/>
                    <a:pt x="401" y="1"/>
                    <a:pt x="393" y="2"/>
                  </a:cubicBezTo>
                  <a:cubicBezTo>
                    <a:pt x="334" y="26"/>
                    <a:pt x="251" y="26"/>
                    <a:pt x="191" y="38"/>
                  </a:cubicBezTo>
                  <a:cubicBezTo>
                    <a:pt x="120" y="50"/>
                    <a:pt x="72" y="62"/>
                    <a:pt x="36" y="121"/>
                  </a:cubicBezTo>
                  <a:cubicBezTo>
                    <a:pt x="0" y="157"/>
                    <a:pt x="12" y="216"/>
                    <a:pt x="60" y="228"/>
                  </a:cubicBezTo>
                  <a:cubicBezTo>
                    <a:pt x="99" y="248"/>
                    <a:pt x="131" y="257"/>
                    <a:pt x="164" y="257"/>
                  </a:cubicBezTo>
                  <a:cubicBezTo>
                    <a:pt x="191" y="257"/>
                    <a:pt x="218" y="251"/>
                    <a:pt x="251" y="240"/>
                  </a:cubicBezTo>
                  <a:cubicBezTo>
                    <a:pt x="334" y="228"/>
                    <a:pt x="393" y="228"/>
                    <a:pt x="465" y="216"/>
                  </a:cubicBezTo>
                  <a:cubicBezTo>
                    <a:pt x="577" y="183"/>
                    <a:pt x="530" y="0"/>
                    <a:pt x="4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58"/>
            <p:cNvSpPr/>
            <p:nvPr/>
          </p:nvSpPr>
          <p:spPr>
            <a:xfrm>
              <a:off x="3706775" y="2109925"/>
              <a:ext cx="3525" cy="1325"/>
            </a:xfrm>
            <a:custGeom>
              <a:avLst/>
              <a:gdLst/>
              <a:ahLst/>
              <a:cxnLst/>
              <a:rect l="l" t="t" r="r" b="b"/>
              <a:pathLst>
                <a:path w="141" h="53" extrusionOk="0">
                  <a:moveTo>
                    <a:pt x="129" y="0"/>
                  </a:moveTo>
                  <a:cubicBezTo>
                    <a:pt x="81" y="0"/>
                    <a:pt x="57" y="0"/>
                    <a:pt x="9" y="24"/>
                  </a:cubicBezTo>
                  <a:cubicBezTo>
                    <a:pt x="1" y="41"/>
                    <a:pt x="5" y="52"/>
                    <a:pt x="12" y="52"/>
                  </a:cubicBezTo>
                  <a:cubicBezTo>
                    <a:pt x="15" y="52"/>
                    <a:pt x="18" y="51"/>
                    <a:pt x="21" y="48"/>
                  </a:cubicBezTo>
                  <a:cubicBezTo>
                    <a:pt x="57" y="12"/>
                    <a:pt x="81" y="12"/>
                    <a:pt x="129" y="12"/>
                  </a:cubicBezTo>
                  <a:cubicBezTo>
                    <a:pt x="140" y="12"/>
                    <a:pt x="140" y="0"/>
                    <a:pt x="12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58"/>
            <p:cNvSpPr/>
            <p:nvPr/>
          </p:nvSpPr>
          <p:spPr>
            <a:xfrm>
              <a:off x="3742725" y="2062350"/>
              <a:ext cx="6275" cy="5900"/>
            </a:xfrm>
            <a:custGeom>
              <a:avLst/>
              <a:gdLst/>
              <a:ahLst/>
              <a:cxnLst/>
              <a:rect l="l" t="t" r="r" b="b"/>
              <a:pathLst>
                <a:path w="251" h="236" extrusionOk="0">
                  <a:moveTo>
                    <a:pt x="72" y="93"/>
                  </a:moveTo>
                  <a:cubicBezTo>
                    <a:pt x="67" y="103"/>
                    <a:pt x="64" y="113"/>
                    <a:pt x="62" y="122"/>
                  </a:cubicBezTo>
                  <a:lnTo>
                    <a:pt x="62" y="122"/>
                  </a:lnTo>
                  <a:cubicBezTo>
                    <a:pt x="61" y="120"/>
                    <a:pt x="61" y="119"/>
                    <a:pt x="60" y="117"/>
                  </a:cubicBezTo>
                  <a:cubicBezTo>
                    <a:pt x="60" y="117"/>
                    <a:pt x="60" y="93"/>
                    <a:pt x="72" y="93"/>
                  </a:cubicBezTo>
                  <a:close/>
                  <a:moveTo>
                    <a:pt x="60" y="141"/>
                  </a:moveTo>
                  <a:cubicBezTo>
                    <a:pt x="60" y="142"/>
                    <a:pt x="60" y="144"/>
                    <a:pt x="60" y="145"/>
                  </a:cubicBezTo>
                  <a:lnTo>
                    <a:pt x="60" y="145"/>
                  </a:lnTo>
                  <a:cubicBezTo>
                    <a:pt x="60" y="148"/>
                    <a:pt x="60" y="151"/>
                    <a:pt x="60" y="153"/>
                  </a:cubicBezTo>
                  <a:lnTo>
                    <a:pt x="60" y="141"/>
                  </a:lnTo>
                  <a:close/>
                  <a:moveTo>
                    <a:pt x="72" y="187"/>
                  </a:moveTo>
                  <a:lnTo>
                    <a:pt x="72" y="187"/>
                  </a:lnTo>
                  <a:cubicBezTo>
                    <a:pt x="72" y="188"/>
                    <a:pt x="73" y="190"/>
                    <a:pt x="74" y="191"/>
                  </a:cubicBezTo>
                  <a:lnTo>
                    <a:pt x="74" y="191"/>
                  </a:lnTo>
                  <a:cubicBezTo>
                    <a:pt x="73" y="190"/>
                    <a:pt x="72" y="189"/>
                    <a:pt x="72" y="189"/>
                  </a:cubicBezTo>
                  <a:cubicBezTo>
                    <a:pt x="72" y="188"/>
                    <a:pt x="72" y="187"/>
                    <a:pt x="72" y="187"/>
                  </a:cubicBezTo>
                  <a:close/>
                  <a:moveTo>
                    <a:pt x="121" y="0"/>
                  </a:moveTo>
                  <a:cubicBezTo>
                    <a:pt x="99" y="0"/>
                    <a:pt x="78" y="7"/>
                    <a:pt x="60" y="22"/>
                  </a:cubicBezTo>
                  <a:cubicBezTo>
                    <a:pt x="12" y="69"/>
                    <a:pt x="0" y="177"/>
                    <a:pt x="72" y="200"/>
                  </a:cubicBezTo>
                  <a:cubicBezTo>
                    <a:pt x="88" y="211"/>
                    <a:pt x="97" y="217"/>
                    <a:pt x="98" y="217"/>
                  </a:cubicBezTo>
                  <a:cubicBezTo>
                    <a:pt x="99" y="217"/>
                    <a:pt x="99" y="217"/>
                    <a:pt x="98" y="216"/>
                  </a:cubicBezTo>
                  <a:lnTo>
                    <a:pt x="98" y="216"/>
                  </a:lnTo>
                  <a:cubicBezTo>
                    <a:pt x="115" y="228"/>
                    <a:pt x="137" y="235"/>
                    <a:pt x="158" y="235"/>
                  </a:cubicBezTo>
                  <a:cubicBezTo>
                    <a:pt x="189" y="235"/>
                    <a:pt x="220" y="221"/>
                    <a:pt x="238" y="189"/>
                  </a:cubicBezTo>
                  <a:cubicBezTo>
                    <a:pt x="250" y="141"/>
                    <a:pt x="250" y="117"/>
                    <a:pt x="238" y="81"/>
                  </a:cubicBezTo>
                  <a:cubicBezTo>
                    <a:pt x="214" y="32"/>
                    <a:pt x="167"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58"/>
            <p:cNvSpPr/>
            <p:nvPr/>
          </p:nvSpPr>
          <p:spPr>
            <a:xfrm>
              <a:off x="3806725" y="1994950"/>
              <a:ext cx="11600" cy="3675"/>
            </a:xfrm>
            <a:custGeom>
              <a:avLst/>
              <a:gdLst/>
              <a:ahLst/>
              <a:cxnLst/>
              <a:rect l="l" t="t" r="r" b="b"/>
              <a:pathLst>
                <a:path w="464" h="147" extrusionOk="0">
                  <a:moveTo>
                    <a:pt x="387" y="1"/>
                  </a:moveTo>
                  <a:cubicBezTo>
                    <a:pt x="381" y="1"/>
                    <a:pt x="375" y="2"/>
                    <a:pt x="369" y="3"/>
                  </a:cubicBezTo>
                  <a:cubicBezTo>
                    <a:pt x="250" y="3"/>
                    <a:pt x="143" y="27"/>
                    <a:pt x="48" y="63"/>
                  </a:cubicBezTo>
                  <a:cubicBezTo>
                    <a:pt x="0" y="75"/>
                    <a:pt x="0" y="134"/>
                    <a:pt x="48" y="134"/>
                  </a:cubicBezTo>
                  <a:cubicBezTo>
                    <a:pt x="92" y="143"/>
                    <a:pt x="132" y="145"/>
                    <a:pt x="172" y="145"/>
                  </a:cubicBezTo>
                  <a:cubicBezTo>
                    <a:pt x="215" y="145"/>
                    <a:pt x="256" y="143"/>
                    <a:pt x="298" y="143"/>
                  </a:cubicBezTo>
                  <a:cubicBezTo>
                    <a:pt x="321" y="143"/>
                    <a:pt x="345" y="143"/>
                    <a:pt x="369" y="146"/>
                  </a:cubicBezTo>
                  <a:cubicBezTo>
                    <a:pt x="458" y="146"/>
                    <a:pt x="464"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58"/>
            <p:cNvSpPr/>
            <p:nvPr/>
          </p:nvSpPr>
          <p:spPr>
            <a:xfrm>
              <a:off x="3872500" y="1977100"/>
              <a:ext cx="23050" cy="6900"/>
            </a:xfrm>
            <a:custGeom>
              <a:avLst/>
              <a:gdLst/>
              <a:ahLst/>
              <a:cxnLst/>
              <a:rect l="l" t="t" r="r" b="b"/>
              <a:pathLst>
                <a:path w="922" h="276" extrusionOk="0">
                  <a:moveTo>
                    <a:pt x="795" y="1"/>
                  </a:moveTo>
                  <a:cubicBezTo>
                    <a:pt x="789" y="1"/>
                    <a:pt x="782" y="1"/>
                    <a:pt x="774" y="3"/>
                  </a:cubicBezTo>
                  <a:cubicBezTo>
                    <a:pt x="536" y="27"/>
                    <a:pt x="274" y="74"/>
                    <a:pt x="48" y="181"/>
                  </a:cubicBezTo>
                  <a:cubicBezTo>
                    <a:pt x="0" y="193"/>
                    <a:pt x="12" y="265"/>
                    <a:pt x="60" y="265"/>
                  </a:cubicBezTo>
                  <a:cubicBezTo>
                    <a:pt x="99" y="273"/>
                    <a:pt x="140" y="276"/>
                    <a:pt x="181" y="276"/>
                  </a:cubicBezTo>
                  <a:cubicBezTo>
                    <a:pt x="388" y="276"/>
                    <a:pt x="611" y="191"/>
                    <a:pt x="810" y="181"/>
                  </a:cubicBezTo>
                  <a:cubicBezTo>
                    <a:pt x="922" y="159"/>
                    <a:pt x="897" y="1"/>
                    <a:pt x="7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58"/>
            <p:cNvSpPr/>
            <p:nvPr/>
          </p:nvSpPr>
          <p:spPr>
            <a:xfrm>
              <a:off x="3895125" y="1998600"/>
              <a:ext cx="11425" cy="4850"/>
            </a:xfrm>
            <a:custGeom>
              <a:avLst/>
              <a:gdLst/>
              <a:ahLst/>
              <a:cxnLst/>
              <a:rect l="l" t="t" r="r" b="b"/>
              <a:pathLst>
                <a:path w="457" h="194" extrusionOk="0">
                  <a:moveTo>
                    <a:pt x="203" y="0"/>
                  </a:moveTo>
                  <a:cubicBezTo>
                    <a:pt x="143" y="0"/>
                    <a:pt x="84" y="12"/>
                    <a:pt x="36" y="24"/>
                  </a:cubicBezTo>
                  <a:cubicBezTo>
                    <a:pt x="0" y="48"/>
                    <a:pt x="0" y="83"/>
                    <a:pt x="36" y="107"/>
                  </a:cubicBezTo>
                  <a:cubicBezTo>
                    <a:pt x="72" y="119"/>
                    <a:pt x="143" y="143"/>
                    <a:pt x="179" y="167"/>
                  </a:cubicBezTo>
                  <a:cubicBezTo>
                    <a:pt x="226" y="179"/>
                    <a:pt x="274" y="179"/>
                    <a:pt x="310" y="191"/>
                  </a:cubicBezTo>
                  <a:cubicBezTo>
                    <a:pt x="318" y="192"/>
                    <a:pt x="326" y="193"/>
                    <a:pt x="333" y="193"/>
                  </a:cubicBezTo>
                  <a:cubicBezTo>
                    <a:pt x="423" y="193"/>
                    <a:pt x="456" y="70"/>
                    <a:pt x="357" y="48"/>
                  </a:cubicBezTo>
                  <a:cubicBezTo>
                    <a:pt x="322" y="24"/>
                    <a:pt x="250" y="12"/>
                    <a:pt x="20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58"/>
            <p:cNvSpPr/>
            <p:nvPr/>
          </p:nvSpPr>
          <p:spPr>
            <a:xfrm>
              <a:off x="4179375" y="2613250"/>
              <a:ext cx="26525" cy="5675"/>
            </a:xfrm>
            <a:custGeom>
              <a:avLst/>
              <a:gdLst/>
              <a:ahLst/>
              <a:cxnLst/>
              <a:rect l="l" t="t" r="r" b="b"/>
              <a:pathLst>
                <a:path w="1061" h="227" extrusionOk="0">
                  <a:moveTo>
                    <a:pt x="344" y="0"/>
                  </a:moveTo>
                  <a:cubicBezTo>
                    <a:pt x="240" y="0"/>
                    <a:pt x="139" y="14"/>
                    <a:pt x="48" y="48"/>
                  </a:cubicBezTo>
                  <a:cubicBezTo>
                    <a:pt x="1" y="60"/>
                    <a:pt x="1" y="120"/>
                    <a:pt x="48" y="155"/>
                  </a:cubicBezTo>
                  <a:cubicBezTo>
                    <a:pt x="191" y="203"/>
                    <a:pt x="349" y="209"/>
                    <a:pt x="508" y="209"/>
                  </a:cubicBezTo>
                  <a:cubicBezTo>
                    <a:pt x="561" y="209"/>
                    <a:pt x="614" y="208"/>
                    <a:pt x="667" y="208"/>
                  </a:cubicBezTo>
                  <a:cubicBezTo>
                    <a:pt x="773" y="208"/>
                    <a:pt x="878" y="211"/>
                    <a:pt x="977" y="227"/>
                  </a:cubicBezTo>
                  <a:cubicBezTo>
                    <a:pt x="1037" y="227"/>
                    <a:pt x="1060" y="131"/>
                    <a:pt x="1001" y="120"/>
                  </a:cubicBezTo>
                  <a:cubicBezTo>
                    <a:pt x="806" y="63"/>
                    <a:pt x="567" y="0"/>
                    <a:pt x="3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58"/>
            <p:cNvSpPr/>
            <p:nvPr/>
          </p:nvSpPr>
          <p:spPr>
            <a:xfrm>
              <a:off x="4165975" y="2578550"/>
              <a:ext cx="12025" cy="8125"/>
            </a:xfrm>
            <a:custGeom>
              <a:avLst/>
              <a:gdLst/>
              <a:ahLst/>
              <a:cxnLst/>
              <a:rect l="l" t="t" r="r" b="b"/>
              <a:pathLst>
                <a:path w="481" h="325" extrusionOk="0">
                  <a:moveTo>
                    <a:pt x="298" y="0"/>
                  </a:moveTo>
                  <a:cubicBezTo>
                    <a:pt x="260" y="0"/>
                    <a:pt x="218" y="19"/>
                    <a:pt x="179" y="67"/>
                  </a:cubicBezTo>
                  <a:cubicBezTo>
                    <a:pt x="156" y="91"/>
                    <a:pt x="120" y="126"/>
                    <a:pt x="108" y="150"/>
                  </a:cubicBezTo>
                  <a:cubicBezTo>
                    <a:pt x="96" y="186"/>
                    <a:pt x="84" y="198"/>
                    <a:pt x="49" y="210"/>
                  </a:cubicBezTo>
                  <a:cubicBezTo>
                    <a:pt x="1" y="234"/>
                    <a:pt x="25" y="305"/>
                    <a:pt x="60" y="317"/>
                  </a:cubicBezTo>
                  <a:cubicBezTo>
                    <a:pt x="82" y="322"/>
                    <a:pt x="104" y="324"/>
                    <a:pt x="126" y="324"/>
                  </a:cubicBezTo>
                  <a:cubicBezTo>
                    <a:pt x="210" y="324"/>
                    <a:pt x="292" y="288"/>
                    <a:pt x="358" y="222"/>
                  </a:cubicBezTo>
                  <a:cubicBezTo>
                    <a:pt x="480" y="143"/>
                    <a:pt x="404" y="0"/>
                    <a:pt x="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58"/>
            <p:cNvSpPr/>
            <p:nvPr/>
          </p:nvSpPr>
          <p:spPr>
            <a:xfrm>
              <a:off x="4470475" y="2623700"/>
              <a:ext cx="16550" cy="7125"/>
            </a:xfrm>
            <a:custGeom>
              <a:avLst/>
              <a:gdLst/>
              <a:ahLst/>
              <a:cxnLst/>
              <a:rect l="l" t="t" r="r" b="b"/>
              <a:pathLst>
                <a:path w="662" h="285" extrusionOk="0">
                  <a:moveTo>
                    <a:pt x="493" y="0"/>
                  </a:moveTo>
                  <a:cubicBezTo>
                    <a:pt x="477" y="0"/>
                    <a:pt x="460" y="4"/>
                    <a:pt x="442" y="11"/>
                  </a:cubicBezTo>
                  <a:cubicBezTo>
                    <a:pt x="382" y="47"/>
                    <a:pt x="311" y="59"/>
                    <a:pt x="239" y="71"/>
                  </a:cubicBezTo>
                  <a:cubicBezTo>
                    <a:pt x="180" y="94"/>
                    <a:pt x="120" y="106"/>
                    <a:pt x="49" y="130"/>
                  </a:cubicBezTo>
                  <a:cubicBezTo>
                    <a:pt x="1" y="154"/>
                    <a:pt x="1" y="225"/>
                    <a:pt x="49" y="237"/>
                  </a:cubicBezTo>
                  <a:cubicBezTo>
                    <a:pt x="120" y="249"/>
                    <a:pt x="203" y="285"/>
                    <a:pt x="275" y="285"/>
                  </a:cubicBezTo>
                  <a:cubicBezTo>
                    <a:pt x="370" y="285"/>
                    <a:pt x="453" y="249"/>
                    <a:pt x="537" y="202"/>
                  </a:cubicBezTo>
                  <a:cubicBezTo>
                    <a:pt x="662" y="160"/>
                    <a:pt x="605" y="0"/>
                    <a:pt x="49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58"/>
            <p:cNvSpPr/>
            <p:nvPr/>
          </p:nvSpPr>
          <p:spPr>
            <a:xfrm>
              <a:off x="4424650" y="2496575"/>
              <a:ext cx="2400" cy="1800"/>
            </a:xfrm>
            <a:custGeom>
              <a:avLst/>
              <a:gdLst/>
              <a:ahLst/>
              <a:cxnLst/>
              <a:rect l="l" t="t" r="r" b="b"/>
              <a:pathLst>
                <a:path w="96" h="72" extrusionOk="0">
                  <a:moveTo>
                    <a:pt x="48" y="0"/>
                  </a:moveTo>
                  <a:cubicBezTo>
                    <a:pt x="0" y="12"/>
                    <a:pt x="0" y="72"/>
                    <a:pt x="48" y="72"/>
                  </a:cubicBezTo>
                  <a:cubicBezTo>
                    <a:pt x="96" y="72"/>
                    <a:pt x="96" y="0"/>
                    <a:pt x="4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58"/>
            <p:cNvSpPr/>
            <p:nvPr/>
          </p:nvSpPr>
          <p:spPr>
            <a:xfrm>
              <a:off x="4320775" y="2316975"/>
              <a:ext cx="15800" cy="7550"/>
            </a:xfrm>
            <a:custGeom>
              <a:avLst/>
              <a:gdLst/>
              <a:ahLst/>
              <a:cxnLst/>
              <a:rect l="l" t="t" r="r" b="b"/>
              <a:pathLst>
                <a:path w="632" h="302" extrusionOk="0">
                  <a:moveTo>
                    <a:pt x="548" y="1"/>
                  </a:moveTo>
                  <a:cubicBezTo>
                    <a:pt x="527" y="1"/>
                    <a:pt x="504" y="13"/>
                    <a:pt x="488" y="40"/>
                  </a:cubicBezTo>
                  <a:cubicBezTo>
                    <a:pt x="420" y="158"/>
                    <a:pt x="263" y="187"/>
                    <a:pt x="130" y="187"/>
                  </a:cubicBezTo>
                  <a:cubicBezTo>
                    <a:pt x="101" y="187"/>
                    <a:pt x="73" y="185"/>
                    <a:pt x="48" y="183"/>
                  </a:cubicBezTo>
                  <a:cubicBezTo>
                    <a:pt x="12" y="183"/>
                    <a:pt x="0" y="231"/>
                    <a:pt x="36" y="243"/>
                  </a:cubicBezTo>
                  <a:cubicBezTo>
                    <a:pt x="109" y="284"/>
                    <a:pt x="177" y="302"/>
                    <a:pt x="258" y="302"/>
                  </a:cubicBezTo>
                  <a:cubicBezTo>
                    <a:pt x="295" y="302"/>
                    <a:pt x="336" y="298"/>
                    <a:pt x="381" y="291"/>
                  </a:cubicBezTo>
                  <a:cubicBezTo>
                    <a:pt x="476" y="255"/>
                    <a:pt x="560" y="195"/>
                    <a:pt x="607" y="112"/>
                  </a:cubicBezTo>
                  <a:cubicBezTo>
                    <a:pt x="631" y="48"/>
                    <a:pt x="591" y="1"/>
                    <a:pt x="5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58"/>
            <p:cNvSpPr/>
            <p:nvPr/>
          </p:nvSpPr>
          <p:spPr>
            <a:xfrm>
              <a:off x="4063900" y="2105150"/>
              <a:ext cx="4750" cy="675"/>
            </a:xfrm>
            <a:custGeom>
              <a:avLst/>
              <a:gdLst/>
              <a:ahLst/>
              <a:cxnLst/>
              <a:rect l="l" t="t" r="r" b="b"/>
              <a:pathLst>
                <a:path w="190" h="27" extrusionOk="0">
                  <a:moveTo>
                    <a:pt x="12" y="1"/>
                  </a:moveTo>
                  <a:cubicBezTo>
                    <a:pt x="0" y="1"/>
                    <a:pt x="0" y="24"/>
                    <a:pt x="12" y="24"/>
                  </a:cubicBezTo>
                  <a:lnTo>
                    <a:pt x="155" y="24"/>
                  </a:lnTo>
                  <a:cubicBezTo>
                    <a:pt x="160" y="26"/>
                    <a:pt x="164" y="27"/>
                    <a:pt x="168" y="27"/>
                  </a:cubicBezTo>
                  <a:cubicBezTo>
                    <a:pt x="190" y="27"/>
                    <a:pt x="185" y="1"/>
                    <a:pt x="1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58"/>
            <p:cNvSpPr/>
            <p:nvPr/>
          </p:nvSpPr>
          <p:spPr>
            <a:xfrm>
              <a:off x="4109850" y="2027425"/>
              <a:ext cx="14725" cy="6975"/>
            </a:xfrm>
            <a:custGeom>
              <a:avLst/>
              <a:gdLst/>
              <a:ahLst/>
              <a:cxnLst/>
              <a:rect l="l" t="t" r="r" b="b"/>
              <a:pathLst>
                <a:path w="589" h="279" extrusionOk="0">
                  <a:moveTo>
                    <a:pt x="532" y="0"/>
                  </a:moveTo>
                  <a:cubicBezTo>
                    <a:pt x="528" y="0"/>
                    <a:pt x="524" y="1"/>
                    <a:pt x="519" y="2"/>
                  </a:cubicBezTo>
                  <a:cubicBezTo>
                    <a:pt x="365" y="85"/>
                    <a:pt x="186" y="145"/>
                    <a:pt x="31" y="228"/>
                  </a:cubicBezTo>
                  <a:cubicBezTo>
                    <a:pt x="0" y="249"/>
                    <a:pt x="14" y="278"/>
                    <a:pt x="34" y="278"/>
                  </a:cubicBezTo>
                  <a:cubicBezTo>
                    <a:pt x="37" y="278"/>
                    <a:pt x="40" y="277"/>
                    <a:pt x="43" y="276"/>
                  </a:cubicBezTo>
                  <a:cubicBezTo>
                    <a:pt x="222" y="216"/>
                    <a:pt x="389" y="145"/>
                    <a:pt x="567" y="73"/>
                  </a:cubicBezTo>
                  <a:cubicBezTo>
                    <a:pt x="589" y="52"/>
                    <a:pt x="571" y="0"/>
                    <a:pt x="5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58"/>
            <p:cNvSpPr/>
            <p:nvPr/>
          </p:nvSpPr>
          <p:spPr>
            <a:xfrm>
              <a:off x="3919575" y="2238550"/>
              <a:ext cx="8500" cy="8425"/>
            </a:xfrm>
            <a:custGeom>
              <a:avLst/>
              <a:gdLst/>
              <a:ahLst/>
              <a:cxnLst/>
              <a:rect l="l" t="t" r="r" b="b"/>
              <a:pathLst>
                <a:path w="340" h="337" extrusionOk="0">
                  <a:moveTo>
                    <a:pt x="195" y="0"/>
                  </a:moveTo>
                  <a:cubicBezTo>
                    <a:pt x="140" y="0"/>
                    <a:pt x="88" y="33"/>
                    <a:pt x="82" y="105"/>
                  </a:cubicBezTo>
                  <a:lnTo>
                    <a:pt x="82" y="105"/>
                  </a:lnTo>
                  <a:cubicBezTo>
                    <a:pt x="82" y="105"/>
                    <a:pt x="82" y="106"/>
                    <a:pt x="82" y="106"/>
                  </a:cubicBezTo>
                  <a:cubicBezTo>
                    <a:pt x="70" y="118"/>
                    <a:pt x="70" y="129"/>
                    <a:pt x="58" y="153"/>
                  </a:cubicBezTo>
                  <a:lnTo>
                    <a:pt x="10" y="237"/>
                  </a:lnTo>
                  <a:cubicBezTo>
                    <a:pt x="0" y="278"/>
                    <a:pt x="16" y="337"/>
                    <a:pt x="59" y="337"/>
                  </a:cubicBezTo>
                  <a:cubicBezTo>
                    <a:pt x="66" y="337"/>
                    <a:pt x="74" y="335"/>
                    <a:pt x="82" y="332"/>
                  </a:cubicBezTo>
                  <a:cubicBezTo>
                    <a:pt x="129" y="320"/>
                    <a:pt x="189" y="320"/>
                    <a:pt x="237" y="284"/>
                  </a:cubicBezTo>
                  <a:cubicBezTo>
                    <a:pt x="272" y="260"/>
                    <a:pt x="320" y="213"/>
                    <a:pt x="320" y="153"/>
                  </a:cubicBezTo>
                  <a:cubicBezTo>
                    <a:pt x="340" y="55"/>
                    <a:pt x="266" y="0"/>
                    <a:pt x="19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58"/>
            <p:cNvSpPr/>
            <p:nvPr/>
          </p:nvSpPr>
          <p:spPr>
            <a:xfrm>
              <a:off x="3997500" y="2290600"/>
              <a:ext cx="7175" cy="2100"/>
            </a:xfrm>
            <a:custGeom>
              <a:avLst/>
              <a:gdLst/>
              <a:ahLst/>
              <a:cxnLst/>
              <a:rect l="l" t="t" r="r" b="b"/>
              <a:pathLst>
                <a:path w="287" h="84" extrusionOk="0">
                  <a:moveTo>
                    <a:pt x="239" y="0"/>
                  </a:moveTo>
                  <a:cubicBezTo>
                    <a:pt x="168" y="0"/>
                    <a:pt x="96" y="24"/>
                    <a:pt x="37" y="24"/>
                  </a:cubicBezTo>
                  <a:cubicBezTo>
                    <a:pt x="1" y="24"/>
                    <a:pt x="1" y="60"/>
                    <a:pt x="37" y="60"/>
                  </a:cubicBezTo>
                  <a:cubicBezTo>
                    <a:pt x="108" y="60"/>
                    <a:pt x="180" y="83"/>
                    <a:pt x="239" y="83"/>
                  </a:cubicBezTo>
                  <a:cubicBezTo>
                    <a:pt x="287" y="83"/>
                    <a:pt x="287" y="0"/>
                    <a:pt x="23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58"/>
            <p:cNvSpPr/>
            <p:nvPr/>
          </p:nvSpPr>
          <p:spPr>
            <a:xfrm>
              <a:off x="4402925" y="2865725"/>
              <a:ext cx="4475" cy="3525"/>
            </a:xfrm>
            <a:custGeom>
              <a:avLst/>
              <a:gdLst/>
              <a:ahLst/>
              <a:cxnLst/>
              <a:rect l="l" t="t" r="r" b="b"/>
              <a:pathLst>
                <a:path w="179" h="141" extrusionOk="0">
                  <a:moveTo>
                    <a:pt x="125" y="1"/>
                  </a:moveTo>
                  <a:cubicBezTo>
                    <a:pt x="113" y="1"/>
                    <a:pt x="101" y="4"/>
                    <a:pt x="96" y="10"/>
                  </a:cubicBezTo>
                  <a:cubicBezTo>
                    <a:pt x="84" y="34"/>
                    <a:pt x="84" y="34"/>
                    <a:pt x="36" y="57"/>
                  </a:cubicBezTo>
                  <a:cubicBezTo>
                    <a:pt x="0" y="69"/>
                    <a:pt x="0" y="117"/>
                    <a:pt x="36" y="129"/>
                  </a:cubicBezTo>
                  <a:cubicBezTo>
                    <a:pt x="54" y="135"/>
                    <a:pt x="75" y="141"/>
                    <a:pt x="96" y="141"/>
                  </a:cubicBezTo>
                  <a:cubicBezTo>
                    <a:pt x="116" y="141"/>
                    <a:pt x="137" y="135"/>
                    <a:pt x="155" y="117"/>
                  </a:cubicBezTo>
                  <a:cubicBezTo>
                    <a:pt x="179" y="81"/>
                    <a:pt x="167" y="34"/>
                    <a:pt x="155" y="10"/>
                  </a:cubicBezTo>
                  <a:cubicBezTo>
                    <a:pt x="149" y="4"/>
                    <a:pt x="137" y="1"/>
                    <a:pt x="1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58"/>
            <p:cNvSpPr/>
            <p:nvPr/>
          </p:nvSpPr>
          <p:spPr>
            <a:xfrm>
              <a:off x="4486850" y="2865950"/>
              <a:ext cx="14925" cy="4200"/>
            </a:xfrm>
            <a:custGeom>
              <a:avLst/>
              <a:gdLst/>
              <a:ahLst/>
              <a:cxnLst/>
              <a:rect l="l" t="t" r="r" b="b"/>
              <a:pathLst>
                <a:path w="597" h="168" extrusionOk="0">
                  <a:moveTo>
                    <a:pt x="489" y="1"/>
                  </a:moveTo>
                  <a:cubicBezTo>
                    <a:pt x="346" y="1"/>
                    <a:pt x="191" y="1"/>
                    <a:pt x="48" y="25"/>
                  </a:cubicBezTo>
                  <a:cubicBezTo>
                    <a:pt x="1" y="48"/>
                    <a:pt x="1" y="120"/>
                    <a:pt x="48" y="132"/>
                  </a:cubicBezTo>
                  <a:cubicBezTo>
                    <a:pt x="191" y="168"/>
                    <a:pt x="346" y="168"/>
                    <a:pt x="489" y="168"/>
                  </a:cubicBezTo>
                  <a:cubicBezTo>
                    <a:pt x="596" y="156"/>
                    <a:pt x="596"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58"/>
            <p:cNvSpPr/>
            <p:nvPr/>
          </p:nvSpPr>
          <p:spPr>
            <a:xfrm>
              <a:off x="4271350" y="3001975"/>
              <a:ext cx="10650" cy="7500"/>
            </a:xfrm>
            <a:custGeom>
              <a:avLst/>
              <a:gdLst/>
              <a:ahLst/>
              <a:cxnLst/>
              <a:rect l="l" t="t" r="r" b="b"/>
              <a:pathLst>
                <a:path w="426" h="300" extrusionOk="0">
                  <a:moveTo>
                    <a:pt x="249" y="1"/>
                  </a:moveTo>
                  <a:cubicBezTo>
                    <a:pt x="245" y="1"/>
                    <a:pt x="242" y="1"/>
                    <a:pt x="239" y="1"/>
                  </a:cubicBezTo>
                  <a:cubicBezTo>
                    <a:pt x="176" y="1"/>
                    <a:pt x="113" y="21"/>
                    <a:pt x="75" y="68"/>
                  </a:cubicBezTo>
                  <a:lnTo>
                    <a:pt x="75" y="68"/>
                  </a:lnTo>
                  <a:cubicBezTo>
                    <a:pt x="66" y="74"/>
                    <a:pt x="57" y="78"/>
                    <a:pt x="48" y="96"/>
                  </a:cubicBezTo>
                  <a:cubicBezTo>
                    <a:pt x="1" y="120"/>
                    <a:pt x="1" y="180"/>
                    <a:pt x="48" y="215"/>
                  </a:cubicBezTo>
                  <a:cubicBezTo>
                    <a:pt x="55" y="222"/>
                    <a:pt x="62" y="225"/>
                    <a:pt x="70" y="229"/>
                  </a:cubicBezTo>
                  <a:lnTo>
                    <a:pt x="70" y="229"/>
                  </a:lnTo>
                  <a:cubicBezTo>
                    <a:pt x="106" y="283"/>
                    <a:pt x="172" y="299"/>
                    <a:pt x="239" y="299"/>
                  </a:cubicBezTo>
                  <a:cubicBezTo>
                    <a:pt x="245" y="299"/>
                    <a:pt x="252" y="300"/>
                    <a:pt x="258" y="300"/>
                  </a:cubicBezTo>
                  <a:cubicBezTo>
                    <a:pt x="426" y="300"/>
                    <a:pt x="423" y="1"/>
                    <a:pt x="2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58"/>
            <p:cNvSpPr/>
            <p:nvPr/>
          </p:nvSpPr>
          <p:spPr>
            <a:xfrm>
              <a:off x="4280275" y="2823100"/>
              <a:ext cx="625" cy="325"/>
            </a:xfrm>
            <a:custGeom>
              <a:avLst/>
              <a:gdLst/>
              <a:ahLst/>
              <a:cxnLst/>
              <a:rect l="l" t="t" r="r" b="b"/>
              <a:pathLst>
                <a:path w="25" h="13" extrusionOk="0">
                  <a:moveTo>
                    <a:pt x="13" y="0"/>
                  </a:moveTo>
                  <a:cubicBezTo>
                    <a:pt x="1" y="0"/>
                    <a:pt x="1" y="12"/>
                    <a:pt x="13" y="12"/>
                  </a:cubicBezTo>
                  <a:cubicBezTo>
                    <a:pt x="25" y="12"/>
                    <a:pt x="25" y="0"/>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58"/>
            <p:cNvSpPr/>
            <p:nvPr/>
          </p:nvSpPr>
          <p:spPr>
            <a:xfrm>
              <a:off x="4078175" y="2634975"/>
              <a:ext cx="11325" cy="7500"/>
            </a:xfrm>
            <a:custGeom>
              <a:avLst/>
              <a:gdLst/>
              <a:ahLst/>
              <a:cxnLst/>
              <a:rect l="l" t="t" r="r" b="b"/>
              <a:pathLst>
                <a:path w="453" h="300" extrusionOk="0">
                  <a:moveTo>
                    <a:pt x="298" y="1"/>
                  </a:moveTo>
                  <a:cubicBezTo>
                    <a:pt x="239" y="13"/>
                    <a:pt x="191" y="13"/>
                    <a:pt x="143" y="36"/>
                  </a:cubicBezTo>
                  <a:lnTo>
                    <a:pt x="48" y="84"/>
                  </a:lnTo>
                  <a:cubicBezTo>
                    <a:pt x="1" y="120"/>
                    <a:pt x="1" y="179"/>
                    <a:pt x="48" y="203"/>
                  </a:cubicBezTo>
                  <a:lnTo>
                    <a:pt x="143" y="251"/>
                  </a:lnTo>
                  <a:cubicBezTo>
                    <a:pt x="203" y="274"/>
                    <a:pt x="227" y="298"/>
                    <a:pt x="298" y="298"/>
                  </a:cubicBezTo>
                  <a:cubicBezTo>
                    <a:pt x="304" y="299"/>
                    <a:pt x="309" y="299"/>
                    <a:pt x="314" y="299"/>
                  </a:cubicBezTo>
                  <a:cubicBezTo>
                    <a:pt x="400" y="299"/>
                    <a:pt x="453" y="211"/>
                    <a:pt x="453" y="143"/>
                  </a:cubicBezTo>
                  <a:cubicBezTo>
                    <a:pt x="453" y="84"/>
                    <a:pt x="393" y="1"/>
                    <a:pt x="2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58"/>
            <p:cNvSpPr/>
            <p:nvPr/>
          </p:nvSpPr>
          <p:spPr>
            <a:xfrm>
              <a:off x="4098125" y="2375425"/>
              <a:ext cx="625" cy="625"/>
            </a:xfrm>
            <a:custGeom>
              <a:avLst/>
              <a:gdLst/>
              <a:ahLst/>
              <a:cxnLst/>
              <a:rect l="l" t="t" r="r" b="b"/>
              <a:pathLst>
                <a:path w="25" h="25" extrusionOk="0">
                  <a:moveTo>
                    <a:pt x="12" y="0"/>
                  </a:moveTo>
                  <a:cubicBezTo>
                    <a:pt x="0" y="0"/>
                    <a:pt x="0" y="24"/>
                    <a:pt x="12" y="24"/>
                  </a:cubicBezTo>
                  <a:cubicBezTo>
                    <a:pt x="24" y="24"/>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58"/>
            <p:cNvSpPr/>
            <p:nvPr/>
          </p:nvSpPr>
          <p:spPr>
            <a:xfrm>
              <a:off x="4110925" y="2323950"/>
              <a:ext cx="13075" cy="6750"/>
            </a:xfrm>
            <a:custGeom>
              <a:avLst/>
              <a:gdLst/>
              <a:ahLst/>
              <a:cxnLst/>
              <a:rect l="l" t="t" r="r" b="b"/>
              <a:pathLst>
                <a:path w="523" h="270" extrusionOk="0">
                  <a:moveTo>
                    <a:pt x="427" y="0"/>
                  </a:moveTo>
                  <a:cubicBezTo>
                    <a:pt x="416" y="0"/>
                    <a:pt x="405" y="4"/>
                    <a:pt x="393" y="12"/>
                  </a:cubicBezTo>
                  <a:cubicBezTo>
                    <a:pt x="274" y="71"/>
                    <a:pt x="179" y="131"/>
                    <a:pt x="48" y="178"/>
                  </a:cubicBezTo>
                  <a:cubicBezTo>
                    <a:pt x="0" y="190"/>
                    <a:pt x="0" y="250"/>
                    <a:pt x="48" y="262"/>
                  </a:cubicBezTo>
                  <a:cubicBezTo>
                    <a:pt x="71" y="267"/>
                    <a:pt x="93" y="269"/>
                    <a:pt x="115" y="269"/>
                  </a:cubicBezTo>
                  <a:cubicBezTo>
                    <a:pt x="239" y="269"/>
                    <a:pt x="341" y="191"/>
                    <a:pt x="453" y="131"/>
                  </a:cubicBezTo>
                  <a:cubicBezTo>
                    <a:pt x="523" y="91"/>
                    <a:pt x="484" y="0"/>
                    <a:pt x="4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58"/>
            <p:cNvSpPr/>
            <p:nvPr/>
          </p:nvSpPr>
          <p:spPr>
            <a:xfrm>
              <a:off x="4152300" y="2266725"/>
              <a:ext cx="5500" cy="3175"/>
            </a:xfrm>
            <a:custGeom>
              <a:avLst/>
              <a:gdLst/>
              <a:ahLst/>
              <a:cxnLst/>
              <a:rect l="l" t="t" r="r" b="b"/>
              <a:pathLst>
                <a:path w="220" h="127" extrusionOk="0">
                  <a:moveTo>
                    <a:pt x="128" y="0"/>
                  </a:moveTo>
                  <a:cubicBezTo>
                    <a:pt x="122" y="0"/>
                    <a:pt x="115" y="1"/>
                    <a:pt x="107" y="3"/>
                  </a:cubicBezTo>
                  <a:cubicBezTo>
                    <a:pt x="72" y="26"/>
                    <a:pt x="48" y="26"/>
                    <a:pt x="12" y="38"/>
                  </a:cubicBezTo>
                  <a:cubicBezTo>
                    <a:pt x="0" y="50"/>
                    <a:pt x="0" y="86"/>
                    <a:pt x="12" y="98"/>
                  </a:cubicBezTo>
                  <a:cubicBezTo>
                    <a:pt x="36" y="110"/>
                    <a:pt x="72" y="122"/>
                    <a:pt x="107" y="122"/>
                  </a:cubicBezTo>
                  <a:cubicBezTo>
                    <a:pt x="118" y="125"/>
                    <a:pt x="128" y="126"/>
                    <a:pt x="137" y="126"/>
                  </a:cubicBezTo>
                  <a:cubicBezTo>
                    <a:pt x="219" y="126"/>
                    <a:pt x="216" y="0"/>
                    <a:pt x="12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58"/>
            <p:cNvSpPr/>
            <p:nvPr/>
          </p:nvSpPr>
          <p:spPr>
            <a:xfrm>
              <a:off x="4304100" y="2038475"/>
              <a:ext cx="22650" cy="4525"/>
            </a:xfrm>
            <a:custGeom>
              <a:avLst/>
              <a:gdLst/>
              <a:ahLst/>
              <a:cxnLst/>
              <a:rect l="l" t="t" r="r" b="b"/>
              <a:pathLst>
                <a:path w="906" h="181" extrusionOk="0">
                  <a:moveTo>
                    <a:pt x="786" y="1"/>
                  </a:moveTo>
                  <a:cubicBezTo>
                    <a:pt x="548" y="1"/>
                    <a:pt x="298" y="1"/>
                    <a:pt x="60" y="24"/>
                  </a:cubicBezTo>
                  <a:cubicBezTo>
                    <a:pt x="0" y="48"/>
                    <a:pt x="0" y="131"/>
                    <a:pt x="60" y="143"/>
                  </a:cubicBezTo>
                  <a:cubicBezTo>
                    <a:pt x="219" y="175"/>
                    <a:pt x="383" y="180"/>
                    <a:pt x="545" y="180"/>
                  </a:cubicBezTo>
                  <a:cubicBezTo>
                    <a:pt x="626" y="180"/>
                    <a:pt x="707" y="179"/>
                    <a:pt x="786" y="179"/>
                  </a:cubicBezTo>
                  <a:cubicBezTo>
                    <a:pt x="790" y="179"/>
                    <a:pt x="793" y="180"/>
                    <a:pt x="797" y="180"/>
                  </a:cubicBezTo>
                  <a:cubicBezTo>
                    <a:pt x="905" y="180"/>
                    <a:pt x="902" y="1"/>
                    <a:pt x="7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58"/>
            <p:cNvSpPr/>
            <p:nvPr/>
          </p:nvSpPr>
          <p:spPr>
            <a:xfrm>
              <a:off x="4102875" y="2108425"/>
              <a:ext cx="16100" cy="7475"/>
            </a:xfrm>
            <a:custGeom>
              <a:avLst/>
              <a:gdLst/>
              <a:ahLst/>
              <a:cxnLst/>
              <a:rect l="l" t="t" r="r" b="b"/>
              <a:pathLst>
                <a:path w="644" h="299" extrusionOk="0">
                  <a:moveTo>
                    <a:pt x="96" y="0"/>
                  </a:moveTo>
                  <a:cubicBezTo>
                    <a:pt x="36" y="0"/>
                    <a:pt x="1" y="60"/>
                    <a:pt x="13" y="120"/>
                  </a:cubicBezTo>
                  <a:cubicBezTo>
                    <a:pt x="55" y="289"/>
                    <a:pt x="257" y="298"/>
                    <a:pt x="410" y="298"/>
                  </a:cubicBezTo>
                  <a:cubicBezTo>
                    <a:pt x="430" y="298"/>
                    <a:pt x="448" y="298"/>
                    <a:pt x="465" y="298"/>
                  </a:cubicBezTo>
                  <a:cubicBezTo>
                    <a:pt x="469" y="298"/>
                    <a:pt x="472" y="299"/>
                    <a:pt x="476" y="299"/>
                  </a:cubicBezTo>
                  <a:cubicBezTo>
                    <a:pt x="644" y="299"/>
                    <a:pt x="640" y="24"/>
                    <a:pt x="465" y="24"/>
                  </a:cubicBezTo>
                  <a:cubicBezTo>
                    <a:pt x="346" y="24"/>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58"/>
            <p:cNvSpPr/>
            <p:nvPr/>
          </p:nvSpPr>
          <p:spPr>
            <a:xfrm>
              <a:off x="4396675" y="2494475"/>
              <a:ext cx="8350" cy="5975"/>
            </a:xfrm>
            <a:custGeom>
              <a:avLst/>
              <a:gdLst/>
              <a:ahLst/>
              <a:cxnLst/>
              <a:rect l="l" t="t" r="r" b="b"/>
              <a:pathLst>
                <a:path w="334" h="239" extrusionOk="0">
                  <a:moveTo>
                    <a:pt x="167" y="1"/>
                  </a:moveTo>
                  <a:cubicBezTo>
                    <a:pt x="0" y="1"/>
                    <a:pt x="0" y="239"/>
                    <a:pt x="167" y="239"/>
                  </a:cubicBezTo>
                  <a:cubicBezTo>
                    <a:pt x="334" y="239"/>
                    <a:pt x="334" y="1"/>
                    <a:pt x="1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58"/>
            <p:cNvSpPr/>
            <p:nvPr/>
          </p:nvSpPr>
          <p:spPr>
            <a:xfrm>
              <a:off x="3745100" y="2567475"/>
              <a:ext cx="14025" cy="6825"/>
            </a:xfrm>
            <a:custGeom>
              <a:avLst/>
              <a:gdLst/>
              <a:ahLst/>
              <a:cxnLst/>
              <a:rect l="l" t="t" r="r" b="b"/>
              <a:pathLst>
                <a:path w="561" h="273" extrusionOk="0">
                  <a:moveTo>
                    <a:pt x="389" y="0"/>
                  </a:moveTo>
                  <a:cubicBezTo>
                    <a:pt x="345" y="0"/>
                    <a:pt x="304" y="13"/>
                    <a:pt x="262" y="34"/>
                  </a:cubicBezTo>
                  <a:cubicBezTo>
                    <a:pt x="191" y="57"/>
                    <a:pt x="0" y="93"/>
                    <a:pt x="24" y="200"/>
                  </a:cubicBezTo>
                  <a:cubicBezTo>
                    <a:pt x="30" y="255"/>
                    <a:pt x="71" y="272"/>
                    <a:pt x="120" y="272"/>
                  </a:cubicBezTo>
                  <a:cubicBezTo>
                    <a:pt x="178" y="272"/>
                    <a:pt x="248" y="249"/>
                    <a:pt x="286" y="236"/>
                  </a:cubicBezTo>
                  <a:cubicBezTo>
                    <a:pt x="334" y="224"/>
                    <a:pt x="393" y="212"/>
                    <a:pt x="441" y="200"/>
                  </a:cubicBezTo>
                  <a:cubicBezTo>
                    <a:pt x="465" y="176"/>
                    <a:pt x="477" y="153"/>
                    <a:pt x="512" y="141"/>
                  </a:cubicBezTo>
                  <a:cubicBezTo>
                    <a:pt x="560" y="105"/>
                    <a:pt x="548" y="34"/>
                    <a:pt x="489" y="22"/>
                  </a:cubicBezTo>
                  <a:cubicBezTo>
                    <a:pt x="454" y="7"/>
                    <a:pt x="421" y="0"/>
                    <a:pt x="3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58"/>
            <p:cNvSpPr/>
            <p:nvPr/>
          </p:nvSpPr>
          <p:spPr>
            <a:xfrm>
              <a:off x="3738850" y="2559650"/>
              <a:ext cx="21650" cy="8675"/>
            </a:xfrm>
            <a:custGeom>
              <a:avLst/>
              <a:gdLst/>
              <a:ahLst/>
              <a:cxnLst/>
              <a:rect l="l" t="t" r="r" b="b"/>
              <a:pathLst>
                <a:path w="866" h="347" extrusionOk="0">
                  <a:moveTo>
                    <a:pt x="806" y="0"/>
                  </a:moveTo>
                  <a:cubicBezTo>
                    <a:pt x="804" y="0"/>
                    <a:pt x="801" y="0"/>
                    <a:pt x="798" y="1"/>
                  </a:cubicBezTo>
                  <a:cubicBezTo>
                    <a:pt x="500" y="49"/>
                    <a:pt x="274" y="132"/>
                    <a:pt x="24" y="299"/>
                  </a:cubicBezTo>
                  <a:cubicBezTo>
                    <a:pt x="0" y="311"/>
                    <a:pt x="24" y="347"/>
                    <a:pt x="36" y="347"/>
                  </a:cubicBezTo>
                  <a:cubicBezTo>
                    <a:pt x="298" y="275"/>
                    <a:pt x="560" y="168"/>
                    <a:pt x="822" y="97"/>
                  </a:cubicBezTo>
                  <a:cubicBezTo>
                    <a:pt x="866" y="64"/>
                    <a:pt x="839" y="0"/>
                    <a:pt x="8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58"/>
            <p:cNvSpPr/>
            <p:nvPr/>
          </p:nvSpPr>
          <p:spPr>
            <a:xfrm>
              <a:off x="3743325" y="2540625"/>
              <a:ext cx="13400" cy="3675"/>
            </a:xfrm>
            <a:custGeom>
              <a:avLst/>
              <a:gdLst/>
              <a:ahLst/>
              <a:cxnLst/>
              <a:rect l="l" t="t" r="r" b="b"/>
              <a:pathLst>
                <a:path w="536" h="147" extrusionOk="0">
                  <a:moveTo>
                    <a:pt x="452" y="0"/>
                  </a:moveTo>
                  <a:cubicBezTo>
                    <a:pt x="298" y="0"/>
                    <a:pt x="167" y="24"/>
                    <a:pt x="36" y="60"/>
                  </a:cubicBezTo>
                  <a:cubicBezTo>
                    <a:pt x="0" y="84"/>
                    <a:pt x="0" y="119"/>
                    <a:pt x="36" y="119"/>
                  </a:cubicBezTo>
                  <a:cubicBezTo>
                    <a:pt x="91" y="140"/>
                    <a:pt x="146" y="147"/>
                    <a:pt x="204" y="147"/>
                  </a:cubicBezTo>
                  <a:cubicBezTo>
                    <a:pt x="282" y="147"/>
                    <a:pt x="363" y="133"/>
                    <a:pt x="452" y="119"/>
                  </a:cubicBezTo>
                  <a:cubicBezTo>
                    <a:pt x="459" y="121"/>
                    <a:pt x="465" y="122"/>
                    <a:pt x="470" y="122"/>
                  </a:cubicBezTo>
                  <a:cubicBezTo>
                    <a:pt x="535" y="122"/>
                    <a:pt x="529" y="0"/>
                    <a:pt x="45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58"/>
            <p:cNvSpPr/>
            <p:nvPr/>
          </p:nvSpPr>
          <p:spPr>
            <a:xfrm>
              <a:off x="3721000" y="2542975"/>
              <a:ext cx="11525" cy="2725"/>
            </a:xfrm>
            <a:custGeom>
              <a:avLst/>
              <a:gdLst/>
              <a:ahLst/>
              <a:cxnLst/>
              <a:rect l="l" t="t" r="r" b="b"/>
              <a:pathLst>
                <a:path w="461" h="109" extrusionOk="0">
                  <a:moveTo>
                    <a:pt x="415" y="0"/>
                  </a:moveTo>
                  <a:cubicBezTo>
                    <a:pt x="412" y="0"/>
                    <a:pt x="409" y="1"/>
                    <a:pt x="405" y="2"/>
                  </a:cubicBezTo>
                  <a:cubicBezTo>
                    <a:pt x="286" y="25"/>
                    <a:pt x="155" y="25"/>
                    <a:pt x="36" y="61"/>
                  </a:cubicBezTo>
                  <a:cubicBezTo>
                    <a:pt x="0" y="73"/>
                    <a:pt x="0" y="109"/>
                    <a:pt x="36" y="109"/>
                  </a:cubicBezTo>
                  <a:cubicBezTo>
                    <a:pt x="167" y="109"/>
                    <a:pt x="286" y="85"/>
                    <a:pt x="417" y="61"/>
                  </a:cubicBezTo>
                  <a:cubicBezTo>
                    <a:pt x="461" y="61"/>
                    <a:pt x="454"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58"/>
            <p:cNvSpPr/>
            <p:nvPr/>
          </p:nvSpPr>
          <p:spPr>
            <a:xfrm>
              <a:off x="3733200" y="2520100"/>
              <a:ext cx="10825" cy="4050"/>
            </a:xfrm>
            <a:custGeom>
              <a:avLst/>
              <a:gdLst/>
              <a:ahLst/>
              <a:cxnLst/>
              <a:rect l="l" t="t" r="r" b="b"/>
              <a:pathLst>
                <a:path w="433" h="162" extrusionOk="0">
                  <a:moveTo>
                    <a:pt x="387" y="1"/>
                  </a:moveTo>
                  <a:cubicBezTo>
                    <a:pt x="381" y="1"/>
                    <a:pt x="374" y="4"/>
                    <a:pt x="369" y="12"/>
                  </a:cubicBezTo>
                  <a:cubicBezTo>
                    <a:pt x="262" y="83"/>
                    <a:pt x="155" y="95"/>
                    <a:pt x="36" y="95"/>
                  </a:cubicBezTo>
                  <a:cubicBezTo>
                    <a:pt x="0" y="95"/>
                    <a:pt x="0" y="143"/>
                    <a:pt x="36" y="143"/>
                  </a:cubicBezTo>
                  <a:cubicBezTo>
                    <a:pt x="72" y="156"/>
                    <a:pt x="109" y="162"/>
                    <a:pt x="145" y="162"/>
                  </a:cubicBezTo>
                  <a:cubicBezTo>
                    <a:pt x="238" y="162"/>
                    <a:pt x="328" y="123"/>
                    <a:pt x="405" y="71"/>
                  </a:cubicBezTo>
                  <a:cubicBezTo>
                    <a:pt x="433" y="43"/>
                    <a:pt x="410" y="1"/>
                    <a:pt x="3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58"/>
            <p:cNvSpPr/>
            <p:nvPr/>
          </p:nvSpPr>
          <p:spPr>
            <a:xfrm>
              <a:off x="3731400" y="2499800"/>
              <a:ext cx="10950" cy="3650"/>
            </a:xfrm>
            <a:custGeom>
              <a:avLst/>
              <a:gdLst/>
              <a:ahLst/>
              <a:cxnLst/>
              <a:rect l="l" t="t" r="r" b="b"/>
              <a:pathLst>
                <a:path w="438" h="146" extrusionOk="0">
                  <a:moveTo>
                    <a:pt x="357" y="1"/>
                  </a:moveTo>
                  <a:cubicBezTo>
                    <a:pt x="353" y="1"/>
                    <a:pt x="350" y="1"/>
                    <a:pt x="346" y="2"/>
                  </a:cubicBezTo>
                  <a:cubicBezTo>
                    <a:pt x="239" y="50"/>
                    <a:pt x="144" y="62"/>
                    <a:pt x="36" y="86"/>
                  </a:cubicBezTo>
                  <a:cubicBezTo>
                    <a:pt x="1" y="109"/>
                    <a:pt x="1" y="133"/>
                    <a:pt x="36" y="133"/>
                  </a:cubicBezTo>
                  <a:cubicBezTo>
                    <a:pt x="65" y="142"/>
                    <a:pt x="93" y="145"/>
                    <a:pt x="122" y="145"/>
                  </a:cubicBezTo>
                  <a:cubicBezTo>
                    <a:pt x="212" y="145"/>
                    <a:pt x="303" y="107"/>
                    <a:pt x="394" y="62"/>
                  </a:cubicBezTo>
                  <a:cubicBezTo>
                    <a:pt x="438" y="62"/>
                    <a:pt x="400" y="1"/>
                    <a:pt x="3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58"/>
            <p:cNvSpPr/>
            <p:nvPr/>
          </p:nvSpPr>
          <p:spPr>
            <a:xfrm>
              <a:off x="3710275" y="2490025"/>
              <a:ext cx="22600" cy="5900"/>
            </a:xfrm>
            <a:custGeom>
              <a:avLst/>
              <a:gdLst/>
              <a:ahLst/>
              <a:cxnLst/>
              <a:rect l="l" t="t" r="r" b="b"/>
              <a:pathLst>
                <a:path w="904" h="236" extrusionOk="0">
                  <a:moveTo>
                    <a:pt x="834" y="0"/>
                  </a:moveTo>
                  <a:cubicBezTo>
                    <a:pt x="691" y="24"/>
                    <a:pt x="548" y="36"/>
                    <a:pt x="417" y="60"/>
                  </a:cubicBezTo>
                  <a:cubicBezTo>
                    <a:pt x="286" y="84"/>
                    <a:pt x="119" y="84"/>
                    <a:pt x="12" y="155"/>
                  </a:cubicBezTo>
                  <a:cubicBezTo>
                    <a:pt x="0" y="167"/>
                    <a:pt x="0" y="203"/>
                    <a:pt x="12" y="203"/>
                  </a:cubicBezTo>
                  <a:cubicBezTo>
                    <a:pt x="56" y="227"/>
                    <a:pt x="103" y="235"/>
                    <a:pt x="152" y="235"/>
                  </a:cubicBezTo>
                  <a:cubicBezTo>
                    <a:pt x="223" y="235"/>
                    <a:pt x="299" y="217"/>
                    <a:pt x="370" y="203"/>
                  </a:cubicBezTo>
                  <a:cubicBezTo>
                    <a:pt x="536" y="167"/>
                    <a:pt x="691" y="107"/>
                    <a:pt x="846" y="84"/>
                  </a:cubicBezTo>
                  <a:cubicBezTo>
                    <a:pt x="849" y="84"/>
                    <a:pt x="853" y="85"/>
                    <a:pt x="856" y="85"/>
                  </a:cubicBezTo>
                  <a:cubicBezTo>
                    <a:pt x="904" y="85"/>
                    <a:pt x="890"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58"/>
            <p:cNvSpPr/>
            <p:nvPr/>
          </p:nvSpPr>
          <p:spPr>
            <a:xfrm>
              <a:off x="3699350" y="2477450"/>
              <a:ext cx="9025" cy="3800"/>
            </a:xfrm>
            <a:custGeom>
              <a:avLst/>
              <a:gdLst/>
              <a:ahLst/>
              <a:cxnLst/>
              <a:rect l="l" t="t" r="r" b="b"/>
              <a:pathLst>
                <a:path w="361" h="152" extrusionOk="0">
                  <a:moveTo>
                    <a:pt x="332" y="1"/>
                  </a:moveTo>
                  <a:cubicBezTo>
                    <a:pt x="328" y="1"/>
                    <a:pt x="323" y="2"/>
                    <a:pt x="318" y="3"/>
                  </a:cubicBezTo>
                  <a:cubicBezTo>
                    <a:pt x="235" y="63"/>
                    <a:pt x="128" y="75"/>
                    <a:pt x="21" y="110"/>
                  </a:cubicBezTo>
                  <a:cubicBezTo>
                    <a:pt x="1" y="110"/>
                    <a:pt x="6" y="152"/>
                    <a:pt x="22" y="152"/>
                  </a:cubicBezTo>
                  <a:cubicBezTo>
                    <a:pt x="25" y="152"/>
                    <a:pt x="29" y="150"/>
                    <a:pt x="33" y="146"/>
                  </a:cubicBezTo>
                  <a:cubicBezTo>
                    <a:pt x="140" y="122"/>
                    <a:pt x="247" y="87"/>
                    <a:pt x="330" y="27"/>
                  </a:cubicBezTo>
                  <a:cubicBezTo>
                    <a:pt x="361" y="27"/>
                    <a:pt x="357"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58"/>
            <p:cNvSpPr/>
            <p:nvPr/>
          </p:nvSpPr>
          <p:spPr>
            <a:xfrm>
              <a:off x="3682900" y="2475125"/>
              <a:ext cx="5975" cy="625"/>
            </a:xfrm>
            <a:custGeom>
              <a:avLst/>
              <a:gdLst/>
              <a:ahLst/>
              <a:cxnLst/>
              <a:rect l="l" t="t" r="r" b="b"/>
              <a:pathLst>
                <a:path w="239" h="25" extrusionOk="0">
                  <a:moveTo>
                    <a:pt x="12" y="1"/>
                  </a:moveTo>
                  <a:cubicBezTo>
                    <a:pt x="0" y="1"/>
                    <a:pt x="0" y="25"/>
                    <a:pt x="12" y="25"/>
                  </a:cubicBezTo>
                  <a:lnTo>
                    <a:pt x="214" y="25"/>
                  </a:lnTo>
                  <a:cubicBezTo>
                    <a:pt x="238" y="25"/>
                    <a:pt x="238" y="1"/>
                    <a:pt x="2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58"/>
            <p:cNvSpPr/>
            <p:nvPr/>
          </p:nvSpPr>
          <p:spPr>
            <a:xfrm>
              <a:off x="3642100" y="2492075"/>
              <a:ext cx="7850" cy="4825"/>
            </a:xfrm>
            <a:custGeom>
              <a:avLst/>
              <a:gdLst/>
              <a:ahLst/>
              <a:cxnLst/>
              <a:rect l="l" t="t" r="r" b="b"/>
              <a:pathLst>
                <a:path w="314" h="193" extrusionOk="0">
                  <a:moveTo>
                    <a:pt x="267" y="1"/>
                  </a:moveTo>
                  <a:cubicBezTo>
                    <a:pt x="258" y="1"/>
                    <a:pt x="248" y="5"/>
                    <a:pt x="239" y="14"/>
                  </a:cubicBezTo>
                  <a:cubicBezTo>
                    <a:pt x="179" y="73"/>
                    <a:pt x="96" y="97"/>
                    <a:pt x="37" y="144"/>
                  </a:cubicBezTo>
                  <a:cubicBezTo>
                    <a:pt x="1" y="156"/>
                    <a:pt x="37" y="192"/>
                    <a:pt x="60" y="192"/>
                  </a:cubicBezTo>
                  <a:cubicBezTo>
                    <a:pt x="144" y="156"/>
                    <a:pt x="227" y="121"/>
                    <a:pt x="287" y="61"/>
                  </a:cubicBezTo>
                  <a:cubicBezTo>
                    <a:pt x="313" y="34"/>
                    <a:pt x="293" y="1"/>
                    <a:pt x="26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58"/>
            <p:cNvSpPr/>
            <p:nvPr/>
          </p:nvSpPr>
          <p:spPr>
            <a:xfrm>
              <a:off x="3640025" y="2509375"/>
              <a:ext cx="13125" cy="6350"/>
            </a:xfrm>
            <a:custGeom>
              <a:avLst/>
              <a:gdLst/>
              <a:ahLst/>
              <a:cxnLst/>
              <a:rect l="l" t="t" r="r" b="b"/>
              <a:pathLst>
                <a:path w="525" h="254" extrusionOk="0">
                  <a:moveTo>
                    <a:pt x="405" y="0"/>
                  </a:moveTo>
                  <a:cubicBezTo>
                    <a:pt x="262" y="0"/>
                    <a:pt x="60" y="0"/>
                    <a:pt x="12" y="155"/>
                  </a:cubicBezTo>
                  <a:cubicBezTo>
                    <a:pt x="1" y="179"/>
                    <a:pt x="24" y="226"/>
                    <a:pt x="60" y="238"/>
                  </a:cubicBezTo>
                  <a:cubicBezTo>
                    <a:pt x="79" y="250"/>
                    <a:pt x="97" y="254"/>
                    <a:pt x="114" y="254"/>
                  </a:cubicBezTo>
                  <a:cubicBezTo>
                    <a:pt x="151" y="254"/>
                    <a:pt x="186" y="235"/>
                    <a:pt x="227" y="226"/>
                  </a:cubicBezTo>
                  <a:cubicBezTo>
                    <a:pt x="286" y="214"/>
                    <a:pt x="334" y="203"/>
                    <a:pt x="405" y="203"/>
                  </a:cubicBezTo>
                  <a:cubicBezTo>
                    <a:pt x="524" y="167"/>
                    <a:pt x="524" y="0"/>
                    <a:pt x="40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58"/>
            <p:cNvSpPr/>
            <p:nvPr/>
          </p:nvSpPr>
          <p:spPr>
            <a:xfrm>
              <a:off x="3623950" y="2560575"/>
              <a:ext cx="22650" cy="7725"/>
            </a:xfrm>
            <a:custGeom>
              <a:avLst/>
              <a:gdLst/>
              <a:ahLst/>
              <a:cxnLst/>
              <a:rect l="l" t="t" r="r" b="b"/>
              <a:pathLst>
                <a:path w="906" h="309" extrusionOk="0">
                  <a:moveTo>
                    <a:pt x="834" y="0"/>
                  </a:moveTo>
                  <a:cubicBezTo>
                    <a:pt x="691" y="0"/>
                    <a:pt x="536" y="24"/>
                    <a:pt x="405" y="36"/>
                  </a:cubicBezTo>
                  <a:cubicBezTo>
                    <a:pt x="274" y="60"/>
                    <a:pt x="132" y="71"/>
                    <a:pt x="48" y="179"/>
                  </a:cubicBezTo>
                  <a:cubicBezTo>
                    <a:pt x="1" y="214"/>
                    <a:pt x="36" y="262"/>
                    <a:pt x="72" y="298"/>
                  </a:cubicBezTo>
                  <a:cubicBezTo>
                    <a:pt x="98" y="306"/>
                    <a:pt x="125" y="309"/>
                    <a:pt x="151" y="309"/>
                  </a:cubicBezTo>
                  <a:cubicBezTo>
                    <a:pt x="244" y="309"/>
                    <a:pt x="336" y="269"/>
                    <a:pt x="429" y="250"/>
                  </a:cubicBezTo>
                  <a:cubicBezTo>
                    <a:pt x="584" y="202"/>
                    <a:pt x="715" y="155"/>
                    <a:pt x="870" y="131"/>
                  </a:cubicBezTo>
                  <a:cubicBezTo>
                    <a:pt x="905" y="95"/>
                    <a:pt x="894" y="0"/>
                    <a:pt x="8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58"/>
            <p:cNvSpPr/>
            <p:nvPr/>
          </p:nvSpPr>
          <p:spPr>
            <a:xfrm>
              <a:off x="3625450" y="2552975"/>
              <a:ext cx="12900" cy="4475"/>
            </a:xfrm>
            <a:custGeom>
              <a:avLst/>
              <a:gdLst/>
              <a:ahLst/>
              <a:cxnLst/>
              <a:rect l="l" t="t" r="r" b="b"/>
              <a:pathLst>
                <a:path w="516" h="179" extrusionOk="0">
                  <a:moveTo>
                    <a:pt x="432" y="0"/>
                  </a:moveTo>
                  <a:cubicBezTo>
                    <a:pt x="424" y="0"/>
                    <a:pt x="415" y="2"/>
                    <a:pt x="405" y="6"/>
                  </a:cubicBezTo>
                  <a:cubicBezTo>
                    <a:pt x="286" y="30"/>
                    <a:pt x="131" y="30"/>
                    <a:pt x="36" y="90"/>
                  </a:cubicBezTo>
                  <a:cubicBezTo>
                    <a:pt x="0" y="102"/>
                    <a:pt x="0" y="149"/>
                    <a:pt x="36" y="149"/>
                  </a:cubicBezTo>
                  <a:cubicBezTo>
                    <a:pt x="82" y="170"/>
                    <a:pt x="130" y="178"/>
                    <a:pt x="179" y="178"/>
                  </a:cubicBezTo>
                  <a:cubicBezTo>
                    <a:pt x="268" y="178"/>
                    <a:pt x="360" y="153"/>
                    <a:pt x="453" y="137"/>
                  </a:cubicBezTo>
                  <a:cubicBezTo>
                    <a:pt x="516" y="106"/>
                    <a:pt x="495" y="0"/>
                    <a:pt x="4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58"/>
            <p:cNvSpPr/>
            <p:nvPr/>
          </p:nvSpPr>
          <p:spPr>
            <a:xfrm>
              <a:off x="3647475" y="2591825"/>
              <a:ext cx="16675" cy="4275"/>
            </a:xfrm>
            <a:custGeom>
              <a:avLst/>
              <a:gdLst/>
              <a:ahLst/>
              <a:cxnLst/>
              <a:rect l="l" t="t" r="r" b="b"/>
              <a:pathLst>
                <a:path w="667" h="171" extrusionOk="0">
                  <a:moveTo>
                    <a:pt x="607" y="0"/>
                  </a:moveTo>
                  <a:cubicBezTo>
                    <a:pt x="500" y="0"/>
                    <a:pt x="381" y="0"/>
                    <a:pt x="286" y="12"/>
                  </a:cubicBezTo>
                  <a:cubicBezTo>
                    <a:pt x="191" y="12"/>
                    <a:pt x="95" y="12"/>
                    <a:pt x="24" y="72"/>
                  </a:cubicBezTo>
                  <a:cubicBezTo>
                    <a:pt x="0" y="95"/>
                    <a:pt x="12" y="143"/>
                    <a:pt x="36" y="155"/>
                  </a:cubicBezTo>
                  <a:cubicBezTo>
                    <a:pt x="62" y="166"/>
                    <a:pt x="89" y="170"/>
                    <a:pt x="115" y="170"/>
                  </a:cubicBezTo>
                  <a:cubicBezTo>
                    <a:pt x="172" y="170"/>
                    <a:pt x="229" y="151"/>
                    <a:pt x="286" y="143"/>
                  </a:cubicBezTo>
                  <a:lnTo>
                    <a:pt x="596" y="95"/>
                  </a:lnTo>
                  <a:cubicBezTo>
                    <a:pt x="667" y="84"/>
                    <a:pt x="667" y="0"/>
                    <a:pt x="6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58"/>
            <p:cNvSpPr/>
            <p:nvPr/>
          </p:nvSpPr>
          <p:spPr>
            <a:xfrm>
              <a:off x="3656400" y="2597500"/>
              <a:ext cx="8950" cy="4475"/>
            </a:xfrm>
            <a:custGeom>
              <a:avLst/>
              <a:gdLst/>
              <a:ahLst/>
              <a:cxnLst/>
              <a:rect l="l" t="t" r="r" b="b"/>
              <a:pathLst>
                <a:path w="358" h="179" extrusionOk="0">
                  <a:moveTo>
                    <a:pt x="164" y="1"/>
                  </a:moveTo>
                  <a:cubicBezTo>
                    <a:pt x="150" y="1"/>
                    <a:pt x="135" y="3"/>
                    <a:pt x="119" y="11"/>
                  </a:cubicBezTo>
                  <a:cubicBezTo>
                    <a:pt x="72" y="11"/>
                    <a:pt x="48" y="35"/>
                    <a:pt x="12" y="71"/>
                  </a:cubicBezTo>
                  <a:cubicBezTo>
                    <a:pt x="0" y="83"/>
                    <a:pt x="0" y="107"/>
                    <a:pt x="12" y="130"/>
                  </a:cubicBezTo>
                  <a:cubicBezTo>
                    <a:pt x="48" y="154"/>
                    <a:pt x="72" y="166"/>
                    <a:pt x="119" y="178"/>
                  </a:cubicBezTo>
                  <a:lnTo>
                    <a:pt x="250" y="178"/>
                  </a:lnTo>
                  <a:cubicBezTo>
                    <a:pt x="358" y="154"/>
                    <a:pt x="358" y="11"/>
                    <a:pt x="250" y="11"/>
                  </a:cubicBezTo>
                  <a:cubicBezTo>
                    <a:pt x="219" y="11"/>
                    <a:pt x="192" y="1"/>
                    <a:pt x="1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58"/>
            <p:cNvSpPr/>
            <p:nvPr/>
          </p:nvSpPr>
          <p:spPr>
            <a:xfrm>
              <a:off x="3669800" y="2606825"/>
              <a:ext cx="9025" cy="3625"/>
            </a:xfrm>
            <a:custGeom>
              <a:avLst/>
              <a:gdLst/>
              <a:ahLst/>
              <a:cxnLst/>
              <a:rect l="l" t="t" r="r" b="b"/>
              <a:pathLst>
                <a:path w="361" h="145" extrusionOk="0">
                  <a:moveTo>
                    <a:pt x="291" y="1"/>
                  </a:moveTo>
                  <a:cubicBezTo>
                    <a:pt x="282" y="1"/>
                    <a:pt x="273" y="3"/>
                    <a:pt x="262" y="7"/>
                  </a:cubicBezTo>
                  <a:cubicBezTo>
                    <a:pt x="191" y="31"/>
                    <a:pt x="119" y="31"/>
                    <a:pt x="24" y="67"/>
                  </a:cubicBezTo>
                  <a:cubicBezTo>
                    <a:pt x="0" y="67"/>
                    <a:pt x="0" y="115"/>
                    <a:pt x="24" y="126"/>
                  </a:cubicBezTo>
                  <a:cubicBezTo>
                    <a:pt x="72" y="138"/>
                    <a:pt x="116" y="144"/>
                    <a:pt x="161" y="144"/>
                  </a:cubicBezTo>
                  <a:cubicBezTo>
                    <a:pt x="206" y="144"/>
                    <a:pt x="250" y="138"/>
                    <a:pt x="298" y="126"/>
                  </a:cubicBezTo>
                  <a:cubicBezTo>
                    <a:pt x="360" y="95"/>
                    <a:pt x="350" y="1"/>
                    <a:pt x="29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58"/>
            <p:cNvSpPr/>
            <p:nvPr/>
          </p:nvSpPr>
          <p:spPr>
            <a:xfrm>
              <a:off x="3668300" y="2612125"/>
              <a:ext cx="9100" cy="6700"/>
            </a:xfrm>
            <a:custGeom>
              <a:avLst/>
              <a:gdLst/>
              <a:ahLst/>
              <a:cxnLst/>
              <a:rect l="l" t="t" r="r" b="b"/>
              <a:pathLst>
                <a:path w="364" h="268" extrusionOk="0">
                  <a:moveTo>
                    <a:pt x="204" y="0"/>
                  </a:moveTo>
                  <a:cubicBezTo>
                    <a:pt x="170" y="0"/>
                    <a:pt x="138" y="17"/>
                    <a:pt x="120" y="57"/>
                  </a:cubicBezTo>
                  <a:cubicBezTo>
                    <a:pt x="108" y="81"/>
                    <a:pt x="84" y="81"/>
                    <a:pt x="72" y="81"/>
                  </a:cubicBezTo>
                  <a:cubicBezTo>
                    <a:pt x="48" y="93"/>
                    <a:pt x="24" y="117"/>
                    <a:pt x="13" y="141"/>
                  </a:cubicBezTo>
                  <a:cubicBezTo>
                    <a:pt x="1" y="153"/>
                    <a:pt x="1" y="176"/>
                    <a:pt x="13" y="188"/>
                  </a:cubicBezTo>
                  <a:cubicBezTo>
                    <a:pt x="43" y="244"/>
                    <a:pt x="91" y="268"/>
                    <a:pt x="142" y="268"/>
                  </a:cubicBezTo>
                  <a:cubicBezTo>
                    <a:pt x="209" y="268"/>
                    <a:pt x="281" y="226"/>
                    <a:pt x="322" y="165"/>
                  </a:cubicBezTo>
                  <a:cubicBezTo>
                    <a:pt x="363" y="82"/>
                    <a:pt x="280" y="0"/>
                    <a:pt x="2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58"/>
            <p:cNvSpPr/>
            <p:nvPr/>
          </p:nvSpPr>
          <p:spPr>
            <a:xfrm>
              <a:off x="3660225" y="1994275"/>
              <a:ext cx="17325" cy="31500"/>
            </a:xfrm>
            <a:custGeom>
              <a:avLst/>
              <a:gdLst/>
              <a:ahLst/>
              <a:cxnLst/>
              <a:rect l="l" t="t" r="r" b="b"/>
              <a:pathLst>
                <a:path w="693" h="1260" extrusionOk="0">
                  <a:moveTo>
                    <a:pt x="120" y="0"/>
                  </a:moveTo>
                  <a:cubicBezTo>
                    <a:pt x="56" y="0"/>
                    <a:pt x="0" y="109"/>
                    <a:pt x="74" y="161"/>
                  </a:cubicBezTo>
                  <a:cubicBezTo>
                    <a:pt x="252" y="292"/>
                    <a:pt x="347" y="471"/>
                    <a:pt x="395" y="697"/>
                  </a:cubicBezTo>
                  <a:cubicBezTo>
                    <a:pt x="431" y="876"/>
                    <a:pt x="383" y="1042"/>
                    <a:pt x="395" y="1221"/>
                  </a:cubicBezTo>
                  <a:cubicBezTo>
                    <a:pt x="395" y="1242"/>
                    <a:pt x="417" y="1259"/>
                    <a:pt x="436" y="1259"/>
                  </a:cubicBezTo>
                  <a:cubicBezTo>
                    <a:pt x="449" y="1259"/>
                    <a:pt x="462" y="1252"/>
                    <a:pt x="467" y="1233"/>
                  </a:cubicBezTo>
                  <a:cubicBezTo>
                    <a:pt x="693" y="816"/>
                    <a:pt x="502" y="292"/>
                    <a:pt x="145" y="6"/>
                  </a:cubicBezTo>
                  <a:cubicBezTo>
                    <a:pt x="137" y="2"/>
                    <a:pt x="128" y="0"/>
                    <a:pt x="12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58"/>
            <p:cNvSpPr/>
            <p:nvPr/>
          </p:nvSpPr>
          <p:spPr>
            <a:xfrm>
              <a:off x="3596125" y="2029650"/>
              <a:ext cx="70200" cy="46850"/>
            </a:xfrm>
            <a:custGeom>
              <a:avLst/>
              <a:gdLst/>
              <a:ahLst/>
              <a:cxnLst/>
              <a:rect l="l" t="t" r="r" b="b"/>
              <a:pathLst>
                <a:path w="2808" h="1874" extrusionOk="0">
                  <a:moveTo>
                    <a:pt x="2774" y="0"/>
                  </a:moveTo>
                  <a:cubicBezTo>
                    <a:pt x="2768" y="0"/>
                    <a:pt x="2762" y="3"/>
                    <a:pt x="2757" y="8"/>
                  </a:cubicBezTo>
                  <a:cubicBezTo>
                    <a:pt x="1983" y="794"/>
                    <a:pt x="673" y="961"/>
                    <a:pt x="18" y="1842"/>
                  </a:cubicBezTo>
                  <a:cubicBezTo>
                    <a:pt x="0" y="1851"/>
                    <a:pt x="16" y="1874"/>
                    <a:pt x="30" y="1874"/>
                  </a:cubicBezTo>
                  <a:cubicBezTo>
                    <a:pt x="35" y="1874"/>
                    <a:pt x="39" y="1871"/>
                    <a:pt x="42" y="1866"/>
                  </a:cubicBezTo>
                  <a:cubicBezTo>
                    <a:pt x="530" y="1592"/>
                    <a:pt x="1030" y="1270"/>
                    <a:pt x="1518" y="996"/>
                  </a:cubicBezTo>
                  <a:cubicBezTo>
                    <a:pt x="1995" y="723"/>
                    <a:pt x="2423" y="437"/>
                    <a:pt x="2780" y="44"/>
                  </a:cubicBezTo>
                  <a:cubicBezTo>
                    <a:pt x="2808" y="26"/>
                    <a:pt x="2793" y="0"/>
                    <a:pt x="2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58"/>
            <p:cNvSpPr/>
            <p:nvPr/>
          </p:nvSpPr>
          <p:spPr>
            <a:xfrm>
              <a:off x="3552950" y="2090475"/>
              <a:ext cx="25750" cy="22625"/>
            </a:xfrm>
            <a:custGeom>
              <a:avLst/>
              <a:gdLst/>
              <a:ahLst/>
              <a:cxnLst/>
              <a:rect l="l" t="t" r="r" b="b"/>
              <a:pathLst>
                <a:path w="1030" h="905" extrusionOk="0">
                  <a:moveTo>
                    <a:pt x="1018" y="1"/>
                  </a:moveTo>
                  <a:cubicBezTo>
                    <a:pt x="1016" y="1"/>
                    <a:pt x="1012" y="2"/>
                    <a:pt x="1007" y="4"/>
                  </a:cubicBezTo>
                  <a:cubicBezTo>
                    <a:pt x="650" y="183"/>
                    <a:pt x="174" y="480"/>
                    <a:pt x="19" y="849"/>
                  </a:cubicBezTo>
                  <a:cubicBezTo>
                    <a:pt x="0" y="877"/>
                    <a:pt x="18" y="905"/>
                    <a:pt x="37" y="905"/>
                  </a:cubicBezTo>
                  <a:cubicBezTo>
                    <a:pt x="43" y="905"/>
                    <a:pt x="49" y="902"/>
                    <a:pt x="55" y="897"/>
                  </a:cubicBezTo>
                  <a:cubicBezTo>
                    <a:pt x="221" y="790"/>
                    <a:pt x="340" y="623"/>
                    <a:pt x="471" y="480"/>
                  </a:cubicBezTo>
                  <a:cubicBezTo>
                    <a:pt x="638" y="302"/>
                    <a:pt x="817" y="147"/>
                    <a:pt x="1007" y="16"/>
                  </a:cubicBezTo>
                  <a:cubicBezTo>
                    <a:pt x="1026" y="16"/>
                    <a:pt x="1030" y="1"/>
                    <a:pt x="10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58"/>
            <p:cNvSpPr/>
            <p:nvPr/>
          </p:nvSpPr>
          <p:spPr>
            <a:xfrm>
              <a:off x="3538525" y="2131575"/>
              <a:ext cx="10750" cy="139325"/>
            </a:xfrm>
            <a:custGeom>
              <a:avLst/>
              <a:gdLst/>
              <a:ahLst/>
              <a:cxnLst/>
              <a:rect l="l" t="t" r="r" b="b"/>
              <a:pathLst>
                <a:path w="430" h="5573" extrusionOk="0">
                  <a:moveTo>
                    <a:pt x="245" y="0"/>
                  </a:moveTo>
                  <a:cubicBezTo>
                    <a:pt x="230" y="0"/>
                    <a:pt x="215" y="9"/>
                    <a:pt x="215" y="27"/>
                  </a:cubicBezTo>
                  <a:cubicBezTo>
                    <a:pt x="1" y="932"/>
                    <a:pt x="1" y="1872"/>
                    <a:pt x="60" y="2789"/>
                  </a:cubicBezTo>
                  <a:cubicBezTo>
                    <a:pt x="120" y="3706"/>
                    <a:pt x="36" y="4670"/>
                    <a:pt x="179" y="5563"/>
                  </a:cubicBezTo>
                  <a:cubicBezTo>
                    <a:pt x="179" y="5569"/>
                    <a:pt x="185" y="5572"/>
                    <a:pt x="192" y="5572"/>
                  </a:cubicBezTo>
                  <a:cubicBezTo>
                    <a:pt x="200" y="5572"/>
                    <a:pt x="209" y="5569"/>
                    <a:pt x="215" y="5563"/>
                  </a:cubicBezTo>
                  <a:cubicBezTo>
                    <a:pt x="429" y="4730"/>
                    <a:pt x="227" y="3777"/>
                    <a:pt x="191" y="2932"/>
                  </a:cubicBezTo>
                  <a:cubicBezTo>
                    <a:pt x="143" y="1956"/>
                    <a:pt x="155" y="991"/>
                    <a:pt x="274" y="27"/>
                  </a:cubicBezTo>
                  <a:cubicBezTo>
                    <a:pt x="274" y="9"/>
                    <a:pt x="259" y="0"/>
                    <a:pt x="2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58"/>
            <p:cNvSpPr/>
            <p:nvPr/>
          </p:nvSpPr>
          <p:spPr>
            <a:xfrm>
              <a:off x="3543300" y="2286725"/>
              <a:ext cx="300" cy="5300"/>
            </a:xfrm>
            <a:custGeom>
              <a:avLst/>
              <a:gdLst/>
              <a:ahLst/>
              <a:cxnLst/>
              <a:rect l="l" t="t" r="r" b="b"/>
              <a:pathLst>
                <a:path w="12" h="212" extrusionOk="0">
                  <a:moveTo>
                    <a:pt x="0" y="0"/>
                  </a:moveTo>
                  <a:lnTo>
                    <a:pt x="0" y="203"/>
                  </a:lnTo>
                  <a:cubicBezTo>
                    <a:pt x="0" y="209"/>
                    <a:pt x="3" y="212"/>
                    <a:pt x="6" y="212"/>
                  </a:cubicBezTo>
                  <a:cubicBezTo>
                    <a:pt x="9" y="212"/>
                    <a:pt x="12" y="209"/>
                    <a:pt x="12" y="203"/>
                  </a:cubicBezTo>
                  <a:lnTo>
                    <a:pt x="12" y="0"/>
                  </a:ln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58"/>
            <p:cNvSpPr/>
            <p:nvPr/>
          </p:nvSpPr>
          <p:spPr>
            <a:xfrm>
              <a:off x="3541950" y="2304125"/>
              <a:ext cx="2700" cy="4800"/>
            </a:xfrm>
            <a:custGeom>
              <a:avLst/>
              <a:gdLst/>
              <a:ahLst/>
              <a:cxnLst/>
              <a:rect l="l" t="t" r="r" b="b"/>
              <a:pathLst>
                <a:path w="108" h="192" extrusionOk="0">
                  <a:moveTo>
                    <a:pt x="54" y="1"/>
                  </a:moveTo>
                  <a:cubicBezTo>
                    <a:pt x="27" y="1"/>
                    <a:pt x="0" y="19"/>
                    <a:pt x="6" y="54"/>
                  </a:cubicBezTo>
                  <a:cubicBezTo>
                    <a:pt x="6" y="102"/>
                    <a:pt x="6" y="150"/>
                    <a:pt x="18" y="173"/>
                  </a:cubicBezTo>
                  <a:cubicBezTo>
                    <a:pt x="30" y="185"/>
                    <a:pt x="42" y="191"/>
                    <a:pt x="53" y="191"/>
                  </a:cubicBezTo>
                  <a:cubicBezTo>
                    <a:pt x="63" y="191"/>
                    <a:pt x="72" y="185"/>
                    <a:pt x="78" y="173"/>
                  </a:cubicBezTo>
                  <a:cubicBezTo>
                    <a:pt x="102" y="138"/>
                    <a:pt x="102" y="102"/>
                    <a:pt x="102" y="54"/>
                  </a:cubicBezTo>
                  <a:cubicBezTo>
                    <a:pt x="108" y="19"/>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58"/>
            <p:cNvSpPr/>
            <p:nvPr/>
          </p:nvSpPr>
          <p:spPr>
            <a:xfrm>
              <a:off x="3542100" y="2325875"/>
              <a:ext cx="40200" cy="61300"/>
            </a:xfrm>
            <a:custGeom>
              <a:avLst/>
              <a:gdLst/>
              <a:ahLst/>
              <a:cxnLst/>
              <a:rect l="l" t="t" r="r" b="b"/>
              <a:pathLst>
                <a:path w="1608" h="2452" extrusionOk="0">
                  <a:moveTo>
                    <a:pt x="60" y="1"/>
                  </a:moveTo>
                  <a:cubicBezTo>
                    <a:pt x="32" y="1"/>
                    <a:pt x="0" y="22"/>
                    <a:pt x="0" y="54"/>
                  </a:cubicBezTo>
                  <a:cubicBezTo>
                    <a:pt x="185" y="884"/>
                    <a:pt x="247" y="2452"/>
                    <a:pt x="1430" y="2452"/>
                  </a:cubicBezTo>
                  <a:cubicBezTo>
                    <a:pt x="1468" y="2452"/>
                    <a:pt x="1508" y="2450"/>
                    <a:pt x="1548" y="2447"/>
                  </a:cubicBezTo>
                  <a:cubicBezTo>
                    <a:pt x="1596" y="2447"/>
                    <a:pt x="1608" y="2375"/>
                    <a:pt x="1560" y="2363"/>
                  </a:cubicBezTo>
                  <a:cubicBezTo>
                    <a:pt x="965" y="2161"/>
                    <a:pt x="643" y="1959"/>
                    <a:pt x="429" y="1351"/>
                  </a:cubicBezTo>
                  <a:cubicBezTo>
                    <a:pt x="286" y="911"/>
                    <a:pt x="227" y="470"/>
                    <a:pt x="96" y="18"/>
                  </a:cubicBezTo>
                  <a:cubicBezTo>
                    <a:pt x="88" y="6"/>
                    <a:pt x="74"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58"/>
            <p:cNvSpPr/>
            <p:nvPr/>
          </p:nvSpPr>
          <p:spPr>
            <a:xfrm>
              <a:off x="3644450" y="1995025"/>
              <a:ext cx="14950" cy="17800"/>
            </a:xfrm>
            <a:custGeom>
              <a:avLst/>
              <a:gdLst/>
              <a:ahLst/>
              <a:cxnLst/>
              <a:rect l="l" t="t" r="r" b="b"/>
              <a:pathLst>
                <a:path w="598" h="712" extrusionOk="0">
                  <a:moveTo>
                    <a:pt x="89" y="0"/>
                  </a:moveTo>
                  <a:cubicBezTo>
                    <a:pt x="41" y="0"/>
                    <a:pt x="1" y="78"/>
                    <a:pt x="50" y="107"/>
                  </a:cubicBezTo>
                  <a:cubicBezTo>
                    <a:pt x="145" y="203"/>
                    <a:pt x="240" y="310"/>
                    <a:pt x="312" y="405"/>
                  </a:cubicBezTo>
                  <a:cubicBezTo>
                    <a:pt x="347" y="453"/>
                    <a:pt x="359" y="512"/>
                    <a:pt x="383" y="560"/>
                  </a:cubicBezTo>
                  <a:lnTo>
                    <a:pt x="478" y="691"/>
                  </a:lnTo>
                  <a:cubicBezTo>
                    <a:pt x="486" y="706"/>
                    <a:pt x="495" y="711"/>
                    <a:pt x="506" y="711"/>
                  </a:cubicBezTo>
                  <a:cubicBezTo>
                    <a:pt x="528" y="711"/>
                    <a:pt x="554" y="683"/>
                    <a:pt x="562" y="667"/>
                  </a:cubicBezTo>
                  <a:cubicBezTo>
                    <a:pt x="597" y="393"/>
                    <a:pt x="324" y="155"/>
                    <a:pt x="121" y="12"/>
                  </a:cubicBezTo>
                  <a:cubicBezTo>
                    <a:pt x="111" y="4"/>
                    <a:pt x="100" y="0"/>
                    <a:pt x="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58"/>
            <p:cNvSpPr/>
            <p:nvPr/>
          </p:nvSpPr>
          <p:spPr>
            <a:xfrm>
              <a:off x="3628175" y="2035500"/>
              <a:ext cx="15450" cy="11675"/>
            </a:xfrm>
            <a:custGeom>
              <a:avLst/>
              <a:gdLst/>
              <a:ahLst/>
              <a:cxnLst/>
              <a:rect l="l" t="t" r="r" b="b"/>
              <a:pathLst>
                <a:path w="618" h="467" extrusionOk="0">
                  <a:moveTo>
                    <a:pt x="617" y="0"/>
                  </a:moveTo>
                  <a:lnTo>
                    <a:pt x="617" y="0"/>
                  </a:lnTo>
                  <a:cubicBezTo>
                    <a:pt x="463" y="179"/>
                    <a:pt x="248" y="322"/>
                    <a:pt x="22" y="417"/>
                  </a:cubicBezTo>
                  <a:cubicBezTo>
                    <a:pt x="1" y="428"/>
                    <a:pt x="8" y="467"/>
                    <a:pt x="35" y="467"/>
                  </a:cubicBezTo>
                  <a:cubicBezTo>
                    <a:pt x="38" y="467"/>
                    <a:pt x="42" y="466"/>
                    <a:pt x="46" y="465"/>
                  </a:cubicBezTo>
                  <a:cubicBezTo>
                    <a:pt x="308" y="417"/>
                    <a:pt x="522" y="239"/>
                    <a:pt x="6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58"/>
            <p:cNvSpPr/>
            <p:nvPr/>
          </p:nvSpPr>
          <p:spPr>
            <a:xfrm>
              <a:off x="3563900" y="2080700"/>
              <a:ext cx="9750" cy="6675"/>
            </a:xfrm>
            <a:custGeom>
              <a:avLst/>
              <a:gdLst/>
              <a:ahLst/>
              <a:cxnLst/>
              <a:rect l="l" t="t" r="r" b="b"/>
              <a:pathLst>
                <a:path w="390" h="267" extrusionOk="0">
                  <a:moveTo>
                    <a:pt x="359" y="0"/>
                  </a:moveTo>
                  <a:cubicBezTo>
                    <a:pt x="358" y="0"/>
                    <a:pt x="356" y="1"/>
                    <a:pt x="355" y="2"/>
                  </a:cubicBezTo>
                  <a:cubicBezTo>
                    <a:pt x="236" y="62"/>
                    <a:pt x="140" y="157"/>
                    <a:pt x="21" y="217"/>
                  </a:cubicBezTo>
                  <a:cubicBezTo>
                    <a:pt x="0" y="227"/>
                    <a:pt x="17" y="266"/>
                    <a:pt x="46" y="266"/>
                  </a:cubicBezTo>
                  <a:cubicBezTo>
                    <a:pt x="49" y="266"/>
                    <a:pt x="53" y="265"/>
                    <a:pt x="57" y="264"/>
                  </a:cubicBezTo>
                  <a:cubicBezTo>
                    <a:pt x="176" y="205"/>
                    <a:pt x="259" y="97"/>
                    <a:pt x="379" y="38"/>
                  </a:cubicBezTo>
                  <a:cubicBezTo>
                    <a:pt x="389" y="38"/>
                    <a:pt x="371" y="0"/>
                    <a:pt x="35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58"/>
            <p:cNvSpPr/>
            <p:nvPr/>
          </p:nvSpPr>
          <p:spPr>
            <a:xfrm>
              <a:off x="3604100" y="2029125"/>
              <a:ext cx="12275" cy="10025"/>
            </a:xfrm>
            <a:custGeom>
              <a:avLst/>
              <a:gdLst/>
              <a:ahLst/>
              <a:cxnLst/>
              <a:rect l="l" t="t" r="r" b="b"/>
              <a:pathLst>
                <a:path w="491" h="401" extrusionOk="0">
                  <a:moveTo>
                    <a:pt x="417" y="0"/>
                  </a:moveTo>
                  <a:cubicBezTo>
                    <a:pt x="404" y="0"/>
                    <a:pt x="390" y="5"/>
                    <a:pt x="378" y="17"/>
                  </a:cubicBezTo>
                  <a:cubicBezTo>
                    <a:pt x="259" y="136"/>
                    <a:pt x="140" y="232"/>
                    <a:pt x="21" y="339"/>
                  </a:cubicBezTo>
                  <a:cubicBezTo>
                    <a:pt x="0" y="370"/>
                    <a:pt x="24" y="401"/>
                    <a:pt x="54" y="401"/>
                  </a:cubicBezTo>
                  <a:cubicBezTo>
                    <a:pt x="59" y="401"/>
                    <a:pt x="64" y="400"/>
                    <a:pt x="68" y="398"/>
                  </a:cubicBezTo>
                  <a:cubicBezTo>
                    <a:pt x="211" y="327"/>
                    <a:pt x="330" y="208"/>
                    <a:pt x="473" y="89"/>
                  </a:cubicBezTo>
                  <a:cubicBezTo>
                    <a:pt x="491" y="44"/>
                    <a:pt x="456" y="0"/>
                    <a:pt x="4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58"/>
            <p:cNvSpPr/>
            <p:nvPr/>
          </p:nvSpPr>
          <p:spPr>
            <a:xfrm>
              <a:off x="3510850" y="2126700"/>
              <a:ext cx="8650" cy="56750"/>
            </a:xfrm>
            <a:custGeom>
              <a:avLst/>
              <a:gdLst/>
              <a:ahLst/>
              <a:cxnLst/>
              <a:rect l="l" t="t" r="r" b="b"/>
              <a:pathLst>
                <a:path w="346" h="2270" extrusionOk="0">
                  <a:moveTo>
                    <a:pt x="331" y="1"/>
                  </a:moveTo>
                  <a:cubicBezTo>
                    <a:pt x="326" y="1"/>
                    <a:pt x="319" y="3"/>
                    <a:pt x="310" y="8"/>
                  </a:cubicBezTo>
                  <a:cubicBezTo>
                    <a:pt x="0" y="746"/>
                    <a:pt x="95" y="1496"/>
                    <a:pt x="107" y="2270"/>
                  </a:cubicBezTo>
                  <a:lnTo>
                    <a:pt x="119" y="2270"/>
                  </a:lnTo>
                  <a:cubicBezTo>
                    <a:pt x="119" y="1520"/>
                    <a:pt x="48" y="746"/>
                    <a:pt x="346" y="31"/>
                  </a:cubicBezTo>
                  <a:cubicBezTo>
                    <a:pt x="346" y="9"/>
                    <a:pt x="341" y="1"/>
                    <a:pt x="33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58"/>
            <p:cNvSpPr/>
            <p:nvPr/>
          </p:nvSpPr>
          <p:spPr>
            <a:xfrm>
              <a:off x="3509650" y="2260525"/>
              <a:ext cx="5375" cy="17000"/>
            </a:xfrm>
            <a:custGeom>
              <a:avLst/>
              <a:gdLst/>
              <a:ahLst/>
              <a:cxnLst/>
              <a:rect l="l" t="t" r="r" b="b"/>
              <a:pathLst>
                <a:path w="215" h="680" extrusionOk="0">
                  <a:moveTo>
                    <a:pt x="114" y="1"/>
                  </a:moveTo>
                  <a:cubicBezTo>
                    <a:pt x="99" y="1"/>
                    <a:pt x="84" y="12"/>
                    <a:pt x="84" y="36"/>
                  </a:cubicBezTo>
                  <a:cubicBezTo>
                    <a:pt x="60" y="227"/>
                    <a:pt x="1" y="453"/>
                    <a:pt x="60" y="644"/>
                  </a:cubicBezTo>
                  <a:cubicBezTo>
                    <a:pt x="72" y="667"/>
                    <a:pt x="93" y="679"/>
                    <a:pt x="112" y="679"/>
                  </a:cubicBezTo>
                  <a:cubicBezTo>
                    <a:pt x="132" y="679"/>
                    <a:pt x="149" y="667"/>
                    <a:pt x="155" y="644"/>
                  </a:cubicBezTo>
                  <a:cubicBezTo>
                    <a:pt x="215" y="453"/>
                    <a:pt x="155" y="227"/>
                    <a:pt x="143" y="36"/>
                  </a:cubicBezTo>
                  <a:cubicBezTo>
                    <a:pt x="143" y="12"/>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58"/>
            <p:cNvSpPr/>
            <p:nvPr/>
          </p:nvSpPr>
          <p:spPr>
            <a:xfrm>
              <a:off x="3513525" y="2306675"/>
              <a:ext cx="625" cy="300"/>
            </a:xfrm>
            <a:custGeom>
              <a:avLst/>
              <a:gdLst/>
              <a:ahLst/>
              <a:cxnLst/>
              <a:rect l="l" t="t" r="r" b="b"/>
              <a:pathLst>
                <a:path w="25" h="12"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58"/>
            <p:cNvSpPr/>
            <p:nvPr/>
          </p:nvSpPr>
          <p:spPr>
            <a:xfrm>
              <a:off x="3523950" y="2346600"/>
              <a:ext cx="15400" cy="22950"/>
            </a:xfrm>
            <a:custGeom>
              <a:avLst/>
              <a:gdLst/>
              <a:ahLst/>
              <a:cxnLst/>
              <a:rect l="l" t="t" r="r" b="b"/>
              <a:pathLst>
                <a:path w="616" h="918" extrusionOk="0">
                  <a:moveTo>
                    <a:pt x="18" y="0"/>
                  </a:moveTo>
                  <a:cubicBezTo>
                    <a:pt x="11" y="0"/>
                    <a:pt x="0" y="14"/>
                    <a:pt x="0" y="22"/>
                  </a:cubicBezTo>
                  <a:cubicBezTo>
                    <a:pt x="72" y="177"/>
                    <a:pt x="143" y="320"/>
                    <a:pt x="238" y="475"/>
                  </a:cubicBezTo>
                  <a:cubicBezTo>
                    <a:pt x="310" y="618"/>
                    <a:pt x="405" y="784"/>
                    <a:pt x="524" y="903"/>
                  </a:cubicBezTo>
                  <a:cubicBezTo>
                    <a:pt x="531" y="913"/>
                    <a:pt x="541" y="918"/>
                    <a:pt x="553" y="918"/>
                  </a:cubicBezTo>
                  <a:cubicBezTo>
                    <a:pt x="582" y="918"/>
                    <a:pt x="616" y="890"/>
                    <a:pt x="607" y="856"/>
                  </a:cubicBezTo>
                  <a:cubicBezTo>
                    <a:pt x="548" y="689"/>
                    <a:pt x="429" y="558"/>
                    <a:pt x="322" y="427"/>
                  </a:cubicBezTo>
                  <a:cubicBezTo>
                    <a:pt x="226" y="296"/>
                    <a:pt x="131" y="141"/>
                    <a:pt x="24" y="10"/>
                  </a:cubicBezTo>
                  <a:cubicBezTo>
                    <a:pt x="24" y="3"/>
                    <a:pt x="22" y="0"/>
                    <a:pt x="1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58"/>
            <p:cNvSpPr/>
            <p:nvPr/>
          </p:nvSpPr>
          <p:spPr>
            <a:xfrm>
              <a:off x="3592100" y="2389400"/>
              <a:ext cx="31875" cy="15075"/>
            </a:xfrm>
            <a:custGeom>
              <a:avLst/>
              <a:gdLst/>
              <a:ahLst/>
              <a:cxnLst/>
              <a:rect l="l" t="t" r="r" b="b"/>
              <a:pathLst>
                <a:path w="1275" h="603" extrusionOk="0">
                  <a:moveTo>
                    <a:pt x="84" y="1"/>
                  </a:moveTo>
                  <a:cubicBezTo>
                    <a:pt x="36" y="1"/>
                    <a:pt x="1" y="72"/>
                    <a:pt x="36" y="120"/>
                  </a:cubicBezTo>
                  <a:cubicBezTo>
                    <a:pt x="239" y="263"/>
                    <a:pt x="441" y="382"/>
                    <a:pt x="667" y="489"/>
                  </a:cubicBezTo>
                  <a:cubicBezTo>
                    <a:pt x="789" y="546"/>
                    <a:pt x="917" y="603"/>
                    <a:pt x="1046" y="603"/>
                  </a:cubicBezTo>
                  <a:cubicBezTo>
                    <a:pt x="1106" y="603"/>
                    <a:pt x="1167" y="591"/>
                    <a:pt x="1227" y="561"/>
                  </a:cubicBezTo>
                  <a:cubicBezTo>
                    <a:pt x="1275" y="549"/>
                    <a:pt x="1275" y="489"/>
                    <a:pt x="1251" y="441"/>
                  </a:cubicBezTo>
                  <a:cubicBezTo>
                    <a:pt x="1108" y="275"/>
                    <a:pt x="906" y="251"/>
                    <a:pt x="715" y="168"/>
                  </a:cubicBezTo>
                  <a:cubicBezTo>
                    <a:pt x="489" y="84"/>
                    <a:pt x="322" y="13"/>
                    <a:pt x="8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58"/>
            <p:cNvSpPr/>
            <p:nvPr/>
          </p:nvSpPr>
          <p:spPr>
            <a:xfrm>
              <a:off x="3635550" y="2402850"/>
              <a:ext cx="89925" cy="6350"/>
            </a:xfrm>
            <a:custGeom>
              <a:avLst/>
              <a:gdLst/>
              <a:ahLst/>
              <a:cxnLst/>
              <a:rect l="l" t="t" r="r" b="b"/>
              <a:pathLst>
                <a:path w="3597" h="254" extrusionOk="0">
                  <a:moveTo>
                    <a:pt x="2423" y="1"/>
                  </a:moveTo>
                  <a:cubicBezTo>
                    <a:pt x="1818" y="1"/>
                    <a:pt x="1215" y="50"/>
                    <a:pt x="609" y="50"/>
                  </a:cubicBezTo>
                  <a:cubicBezTo>
                    <a:pt x="430" y="50"/>
                    <a:pt x="251" y="45"/>
                    <a:pt x="72" y="34"/>
                  </a:cubicBezTo>
                  <a:cubicBezTo>
                    <a:pt x="13" y="34"/>
                    <a:pt x="1" y="142"/>
                    <a:pt x="60" y="142"/>
                  </a:cubicBezTo>
                  <a:cubicBezTo>
                    <a:pt x="624" y="223"/>
                    <a:pt x="1191" y="253"/>
                    <a:pt x="1758" y="253"/>
                  </a:cubicBezTo>
                  <a:cubicBezTo>
                    <a:pt x="2352" y="253"/>
                    <a:pt x="2946" y="220"/>
                    <a:pt x="3537" y="177"/>
                  </a:cubicBezTo>
                  <a:cubicBezTo>
                    <a:pt x="3585" y="177"/>
                    <a:pt x="3597" y="94"/>
                    <a:pt x="3561" y="82"/>
                  </a:cubicBezTo>
                  <a:cubicBezTo>
                    <a:pt x="3181" y="20"/>
                    <a:pt x="2802" y="1"/>
                    <a:pt x="24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58"/>
            <p:cNvSpPr/>
            <p:nvPr/>
          </p:nvSpPr>
          <p:spPr>
            <a:xfrm>
              <a:off x="3712950" y="2397750"/>
              <a:ext cx="41700" cy="4925"/>
            </a:xfrm>
            <a:custGeom>
              <a:avLst/>
              <a:gdLst/>
              <a:ahLst/>
              <a:cxnLst/>
              <a:rect l="l" t="t" r="r" b="b"/>
              <a:pathLst>
                <a:path w="1668" h="197" extrusionOk="0">
                  <a:moveTo>
                    <a:pt x="12" y="0"/>
                  </a:moveTo>
                  <a:cubicBezTo>
                    <a:pt x="1" y="0"/>
                    <a:pt x="1" y="36"/>
                    <a:pt x="12" y="36"/>
                  </a:cubicBezTo>
                  <a:cubicBezTo>
                    <a:pt x="298" y="60"/>
                    <a:pt x="596" y="107"/>
                    <a:pt x="882" y="143"/>
                  </a:cubicBezTo>
                  <a:cubicBezTo>
                    <a:pt x="1055" y="161"/>
                    <a:pt x="1235" y="197"/>
                    <a:pt x="1412" y="197"/>
                  </a:cubicBezTo>
                  <a:cubicBezTo>
                    <a:pt x="1478" y="197"/>
                    <a:pt x="1543" y="192"/>
                    <a:pt x="1608" y="179"/>
                  </a:cubicBezTo>
                  <a:cubicBezTo>
                    <a:pt x="1667" y="167"/>
                    <a:pt x="1644" y="96"/>
                    <a:pt x="1608" y="84"/>
                  </a:cubicBezTo>
                  <a:cubicBezTo>
                    <a:pt x="1469" y="33"/>
                    <a:pt x="1317" y="26"/>
                    <a:pt x="1165" y="26"/>
                  </a:cubicBezTo>
                  <a:cubicBezTo>
                    <a:pt x="1115" y="26"/>
                    <a:pt x="1065" y="27"/>
                    <a:pt x="1016" y="27"/>
                  </a:cubicBezTo>
                  <a:cubicBezTo>
                    <a:pt x="970" y="27"/>
                    <a:pt x="926" y="26"/>
                    <a:pt x="882" y="24"/>
                  </a:cubicBezTo>
                  <a:cubicBezTo>
                    <a:pt x="596" y="0"/>
                    <a:pt x="298"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58"/>
            <p:cNvSpPr/>
            <p:nvPr/>
          </p:nvSpPr>
          <p:spPr>
            <a:xfrm>
              <a:off x="3778750" y="2406625"/>
              <a:ext cx="61325" cy="53425"/>
            </a:xfrm>
            <a:custGeom>
              <a:avLst/>
              <a:gdLst/>
              <a:ahLst/>
              <a:cxnLst/>
              <a:rect l="l" t="t" r="r" b="b"/>
              <a:pathLst>
                <a:path w="2453" h="2137" extrusionOk="0">
                  <a:moveTo>
                    <a:pt x="27" y="1"/>
                  </a:moveTo>
                  <a:cubicBezTo>
                    <a:pt x="0" y="1"/>
                    <a:pt x="3" y="50"/>
                    <a:pt x="36" y="50"/>
                  </a:cubicBezTo>
                  <a:cubicBezTo>
                    <a:pt x="548" y="86"/>
                    <a:pt x="1250" y="348"/>
                    <a:pt x="1595" y="765"/>
                  </a:cubicBezTo>
                  <a:cubicBezTo>
                    <a:pt x="1762" y="979"/>
                    <a:pt x="1893" y="1217"/>
                    <a:pt x="1976" y="1467"/>
                  </a:cubicBezTo>
                  <a:cubicBezTo>
                    <a:pt x="2036" y="1669"/>
                    <a:pt x="2036" y="1896"/>
                    <a:pt x="2131" y="2110"/>
                  </a:cubicBezTo>
                  <a:cubicBezTo>
                    <a:pt x="2137" y="2128"/>
                    <a:pt x="2158" y="2137"/>
                    <a:pt x="2180" y="2137"/>
                  </a:cubicBezTo>
                  <a:cubicBezTo>
                    <a:pt x="2203" y="2137"/>
                    <a:pt x="2226" y="2128"/>
                    <a:pt x="2238" y="2110"/>
                  </a:cubicBezTo>
                  <a:cubicBezTo>
                    <a:pt x="2453" y="1598"/>
                    <a:pt x="2024" y="979"/>
                    <a:pt x="1655" y="645"/>
                  </a:cubicBezTo>
                  <a:cubicBezTo>
                    <a:pt x="1143" y="205"/>
                    <a:pt x="702" y="3"/>
                    <a:pt x="36" y="3"/>
                  </a:cubicBezTo>
                  <a:cubicBezTo>
                    <a:pt x="32" y="1"/>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58"/>
            <p:cNvSpPr/>
            <p:nvPr/>
          </p:nvSpPr>
          <p:spPr>
            <a:xfrm>
              <a:off x="3832950" y="2419150"/>
              <a:ext cx="10700" cy="42175"/>
            </a:xfrm>
            <a:custGeom>
              <a:avLst/>
              <a:gdLst/>
              <a:ahLst/>
              <a:cxnLst/>
              <a:rect l="l" t="t" r="r" b="b"/>
              <a:pathLst>
                <a:path w="428" h="1687" extrusionOk="0">
                  <a:moveTo>
                    <a:pt x="90" y="1"/>
                  </a:moveTo>
                  <a:cubicBezTo>
                    <a:pt x="45" y="1"/>
                    <a:pt x="1" y="43"/>
                    <a:pt x="35" y="85"/>
                  </a:cubicBezTo>
                  <a:cubicBezTo>
                    <a:pt x="380" y="561"/>
                    <a:pt x="249" y="1133"/>
                    <a:pt x="213" y="1668"/>
                  </a:cubicBezTo>
                  <a:cubicBezTo>
                    <a:pt x="213" y="1680"/>
                    <a:pt x="225" y="1686"/>
                    <a:pt x="237" y="1686"/>
                  </a:cubicBezTo>
                  <a:cubicBezTo>
                    <a:pt x="249" y="1686"/>
                    <a:pt x="261" y="1680"/>
                    <a:pt x="261" y="1668"/>
                  </a:cubicBezTo>
                  <a:cubicBezTo>
                    <a:pt x="285" y="1347"/>
                    <a:pt x="427" y="1073"/>
                    <a:pt x="404" y="752"/>
                  </a:cubicBezTo>
                  <a:cubicBezTo>
                    <a:pt x="404" y="478"/>
                    <a:pt x="308" y="252"/>
                    <a:pt x="142" y="25"/>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58"/>
            <p:cNvSpPr/>
            <p:nvPr/>
          </p:nvSpPr>
          <p:spPr>
            <a:xfrm>
              <a:off x="3820700" y="2463050"/>
              <a:ext cx="17875" cy="134750"/>
            </a:xfrm>
            <a:custGeom>
              <a:avLst/>
              <a:gdLst/>
              <a:ahLst/>
              <a:cxnLst/>
              <a:rect l="l" t="t" r="r" b="b"/>
              <a:pathLst>
                <a:path w="715" h="5390" extrusionOk="0">
                  <a:moveTo>
                    <a:pt x="687" y="1"/>
                  </a:moveTo>
                  <a:cubicBezTo>
                    <a:pt x="682" y="1"/>
                    <a:pt x="679" y="3"/>
                    <a:pt x="679" y="8"/>
                  </a:cubicBezTo>
                  <a:cubicBezTo>
                    <a:pt x="108" y="1734"/>
                    <a:pt x="1" y="3556"/>
                    <a:pt x="24" y="5354"/>
                  </a:cubicBezTo>
                  <a:cubicBezTo>
                    <a:pt x="24" y="5377"/>
                    <a:pt x="39" y="5389"/>
                    <a:pt x="56" y="5389"/>
                  </a:cubicBezTo>
                  <a:cubicBezTo>
                    <a:pt x="72" y="5389"/>
                    <a:pt x="90" y="5377"/>
                    <a:pt x="96" y="5354"/>
                  </a:cubicBezTo>
                  <a:cubicBezTo>
                    <a:pt x="108" y="3568"/>
                    <a:pt x="203" y="1734"/>
                    <a:pt x="715" y="32"/>
                  </a:cubicBezTo>
                  <a:cubicBezTo>
                    <a:pt x="707" y="9"/>
                    <a:pt x="695" y="1"/>
                    <a:pt x="68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58"/>
            <p:cNvSpPr/>
            <p:nvPr/>
          </p:nvSpPr>
          <p:spPr>
            <a:xfrm>
              <a:off x="3820400" y="2549900"/>
              <a:ext cx="12225" cy="81375"/>
            </a:xfrm>
            <a:custGeom>
              <a:avLst/>
              <a:gdLst/>
              <a:ahLst/>
              <a:cxnLst/>
              <a:rect l="l" t="t" r="r" b="b"/>
              <a:pathLst>
                <a:path w="489" h="3255" extrusionOk="0">
                  <a:moveTo>
                    <a:pt x="471" y="0"/>
                  </a:moveTo>
                  <a:cubicBezTo>
                    <a:pt x="467" y="0"/>
                    <a:pt x="465" y="3"/>
                    <a:pt x="465" y="10"/>
                  </a:cubicBezTo>
                  <a:cubicBezTo>
                    <a:pt x="191" y="1106"/>
                    <a:pt x="1" y="2106"/>
                    <a:pt x="36" y="3237"/>
                  </a:cubicBezTo>
                  <a:cubicBezTo>
                    <a:pt x="36" y="3249"/>
                    <a:pt x="45" y="3255"/>
                    <a:pt x="54" y="3255"/>
                  </a:cubicBezTo>
                  <a:cubicBezTo>
                    <a:pt x="63" y="3255"/>
                    <a:pt x="72" y="3249"/>
                    <a:pt x="72" y="3237"/>
                  </a:cubicBezTo>
                  <a:cubicBezTo>
                    <a:pt x="120" y="2165"/>
                    <a:pt x="334" y="1082"/>
                    <a:pt x="489" y="22"/>
                  </a:cubicBezTo>
                  <a:cubicBezTo>
                    <a:pt x="489" y="14"/>
                    <a:pt x="478" y="0"/>
                    <a:pt x="47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58"/>
            <p:cNvSpPr/>
            <p:nvPr/>
          </p:nvSpPr>
          <p:spPr>
            <a:xfrm>
              <a:off x="3820400" y="2647600"/>
              <a:ext cx="10450" cy="46875"/>
            </a:xfrm>
            <a:custGeom>
              <a:avLst/>
              <a:gdLst/>
              <a:ahLst/>
              <a:cxnLst/>
              <a:rect l="l" t="t" r="r" b="b"/>
              <a:pathLst>
                <a:path w="418" h="1875" extrusionOk="0">
                  <a:moveTo>
                    <a:pt x="10" y="0"/>
                  </a:moveTo>
                  <a:cubicBezTo>
                    <a:pt x="6" y="0"/>
                    <a:pt x="1" y="3"/>
                    <a:pt x="1" y="8"/>
                  </a:cubicBezTo>
                  <a:cubicBezTo>
                    <a:pt x="1" y="591"/>
                    <a:pt x="72" y="1341"/>
                    <a:pt x="346" y="1853"/>
                  </a:cubicBezTo>
                  <a:cubicBezTo>
                    <a:pt x="351" y="1868"/>
                    <a:pt x="362" y="1875"/>
                    <a:pt x="374" y="1875"/>
                  </a:cubicBezTo>
                  <a:cubicBezTo>
                    <a:pt x="389" y="1875"/>
                    <a:pt x="406" y="1862"/>
                    <a:pt x="406" y="1841"/>
                  </a:cubicBezTo>
                  <a:cubicBezTo>
                    <a:pt x="417" y="1579"/>
                    <a:pt x="298" y="1293"/>
                    <a:pt x="215" y="1043"/>
                  </a:cubicBezTo>
                  <a:cubicBezTo>
                    <a:pt x="108" y="698"/>
                    <a:pt x="25" y="389"/>
                    <a:pt x="13" y="31"/>
                  </a:cubicBezTo>
                  <a:cubicBezTo>
                    <a:pt x="28" y="9"/>
                    <a:pt x="19" y="0"/>
                    <a:pt x="1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58"/>
            <p:cNvSpPr/>
            <p:nvPr/>
          </p:nvSpPr>
          <p:spPr>
            <a:xfrm>
              <a:off x="3819650" y="2699475"/>
              <a:ext cx="25400" cy="35675"/>
            </a:xfrm>
            <a:custGeom>
              <a:avLst/>
              <a:gdLst/>
              <a:ahLst/>
              <a:cxnLst/>
              <a:rect l="l" t="t" r="r" b="b"/>
              <a:pathLst>
                <a:path w="1016" h="1427" extrusionOk="0">
                  <a:moveTo>
                    <a:pt x="127" y="0"/>
                  </a:moveTo>
                  <a:cubicBezTo>
                    <a:pt x="65" y="0"/>
                    <a:pt x="1" y="65"/>
                    <a:pt x="43" y="123"/>
                  </a:cubicBezTo>
                  <a:cubicBezTo>
                    <a:pt x="281" y="552"/>
                    <a:pt x="519" y="1123"/>
                    <a:pt x="912" y="1421"/>
                  </a:cubicBezTo>
                  <a:cubicBezTo>
                    <a:pt x="917" y="1425"/>
                    <a:pt x="924" y="1427"/>
                    <a:pt x="931" y="1427"/>
                  </a:cubicBezTo>
                  <a:cubicBezTo>
                    <a:pt x="968" y="1427"/>
                    <a:pt x="1015" y="1380"/>
                    <a:pt x="995" y="1350"/>
                  </a:cubicBezTo>
                  <a:cubicBezTo>
                    <a:pt x="936" y="1112"/>
                    <a:pt x="781" y="897"/>
                    <a:pt x="638" y="707"/>
                  </a:cubicBezTo>
                  <a:lnTo>
                    <a:pt x="197" y="40"/>
                  </a:lnTo>
                  <a:cubicBezTo>
                    <a:pt x="180" y="12"/>
                    <a:pt x="154"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58"/>
            <p:cNvSpPr/>
            <p:nvPr/>
          </p:nvSpPr>
          <p:spPr>
            <a:xfrm>
              <a:off x="3854300" y="2742900"/>
              <a:ext cx="36325" cy="27875"/>
            </a:xfrm>
            <a:custGeom>
              <a:avLst/>
              <a:gdLst/>
              <a:ahLst/>
              <a:cxnLst/>
              <a:rect l="l" t="t" r="r" b="b"/>
              <a:pathLst>
                <a:path w="1453" h="1115" extrusionOk="0">
                  <a:moveTo>
                    <a:pt x="133" y="1"/>
                  </a:moveTo>
                  <a:cubicBezTo>
                    <a:pt x="21" y="1"/>
                    <a:pt x="1" y="152"/>
                    <a:pt x="109" y="184"/>
                  </a:cubicBezTo>
                  <a:cubicBezTo>
                    <a:pt x="371" y="291"/>
                    <a:pt x="597" y="470"/>
                    <a:pt x="824" y="672"/>
                  </a:cubicBezTo>
                  <a:cubicBezTo>
                    <a:pt x="978" y="827"/>
                    <a:pt x="1121" y="1018"/>
                    <a:pt x="1336" y="1113"/>
                  </a:cubicBezTo>
                  <a:cubicBezTo>
                    <a:pt x="1341" y="1114"/>
                    <a:pt x="1346" y="1114"/>
                    <a:pt x="1351" y="1114"/>
                  </a:cubicBezTo>
                  <a:cubicBezTo>
                    <a:pt x="1405" y="1114"/>
                    <a:pt x="1453" y="1061"/>
                    <a:pt x="1431" y="1018"/>
                  </a:cubicBezTo>
                  <a:cubicBezTo>
                    <a:pt x="1336" y="768"/>
                    <a:pt x="1062" y="577"/>
                    <a:pt x="847" y="410"/>
                  </a:cubicBezTo>
                  <a:cubicBezTo>
                    <a:pt x="645" y="244"/>
                    <a:pt x="419" y="101"/>
                    <a:pt x="169" y="6"/>
                  </a:cubicBezTo>
                  <a:cubicBezTo>
                    <a:pt x="156" y="2"/>
                    <a:pt x="144" y="1"/>
                    <a:pt x="1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58"/>
            <p:cNvSpPr/>
            <p:nvPr/>
          </p:nvSpPr>
          <p:spPr>
            <a:xfrm>
              <a:off x="3900650" y="2769275"/>
              <a:ext cx="48800" cy="47175"/>
            </a:xfrm>
            <a:custGeom>
              <a:avLst/>
              <a:gdLst/>
              <a:ahLst/>
              <a:cxnLst/>
              <a:rect l="l" t="t" r="r" b="b"/>
              <a:pathLst>
                <a:path w="1952" h="1887" extrusionOk="0">
                  <a:moveTo>
                    <a:pt x="21" y="1"/>
                  </a:moveTo>
                  <a:cubicBezTo>
                    <a:pt x="2" y="1"/>
                    <a:pt x="0" y="20"/>
                    <a:pt x="17" y="46"/>
                  </a:cubicBezTo>
                  <a:cubicBezTo>
                    <a:pt x="410" y="284"/>
                    <a:pt x="720" y="582"/>
                    <a:pt x="1029" y="915"/>
                  </a:cubicBezTo>
                  <a:cubicBezTo>
                    <a:pt x="1184" y="1082"/>
                    <a:pt x="1327" y="1237"/>
                    <a:pt x="1470" y="1403"/>
                  </a:cubicBezTo>
                  <a:cubicBezTo>
                    <a:pt x="1577" y="1558"/>
                    <a:pt x="1672" y="1737"/>
                    <a:pt x="1815" y="1868"/>
                  </a:cubicBezTo>
                  <a:cubicBezTo>
                    <a:pt x="1832" y="1881"/>
                    <a:pt x="1850" y="1887"/>
                    <a:pt x="1868" y="1887"/>
                  </a:cubicBezTo>
                  <a:cubicBezTo>
                    <a:pt x="1913" y="1887"/>
                    <a:pt x="1951" y="1848"/>
                    <a:pt x="1934" y="1796"/>
                  </a:cubicBezTo>
                  <a:cubicBezTo>
                    <a:pt x="1851" y="1427"/>
                    <a:pt x="1458" y="1022"/>
                    <a:pt x="1196" y="772"/>
                  </a:cubicBezTo>
                  <a:cubicBezTo>
                    <a:pt x="863" y="451"/>
                    <a:pt x="470" y="189"/>
                    <a:pt x="53" y="10"/>
                  </a:cubicBezTo>
                  <a:cubicBezTo>
                    <a:pt x="40" y="4"/>
                    <a:pt x="29" y="1"/>
                    <a:pt x="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58"/>
            <p:cNvSpPr/>
            <p:nvPr/>
          </p:nvSpPr>
          <p:spPr>
            <a:xfrm>
              <a:off x="3953300" y="2826325"/>
              <a:ext cx="137125" cy="65425"/>
            </a:xfrm>
            <a:custGeom>
              <a:avLst/>
              <a:gdLst/>
              <a:ahLst/>
              <a:cxnLst/>
              <a:rect l="l" t="t" r="r" b="b"/>
              <a:pathLst>
                <a:path w="5485" h="2617" extrusionOk="0">
                  <a:moveTo>
                    <a:pt x="201" y="1"/>
                  </a:moveTo>
                  <a:cubicBezTo>
                    <a:pt x="75" y="1"/>
                    <a:pt x="1" y="193"/>
                    <a:pt x="150" y="252"/>
                  </a:cubicBezTo>
                  <a:cubicBezTo>
                    <a:pt x="936" y="598"/>
                    <a:pt x="1590" y="1193"/>
                    <a:pt x="2400" y="1550"/>
                  </a:cubicBezTo>
                  <a:cubicBezTo>
                    <a:pt x="3352" y="1967"/>
                    <a:pt x="4365" y="2312"/>
                    <a:pt x="5353" y="2610"/>
                  </a:cubicBezTo>
                  <a:cubicBezTo>
                    <a:pt x="5365" y="2614"/>
                    <a:pt x="5376" y="2616"/>
                    <a:pt x="5387" y="2616"/>
                  </a:cubicBezTo>
                  <a:cubicBezTo>
                    <a:pt x="5458" y="2616"/>
                    <a:pt x="5485" y="2520"/>
                    <a:pt x="5412" y="2479"/>
                  </a:cubicBezTo>
                  <a:cubicBezTo>
                    <a:pt x="4603" y="1943"/>
                    <a:pt x="3603" y="1812"/>
                    <a:pt x="2710" y="1431"/>
                  </a:cubicBezTo>
                  <a:cubicBezTo>
                    <a:pt x="1817" y="1062"/>
                    <a:pt x="1114" y="479"/>
                    <a:pt x="281" y="26"/>
                  </a:cubicBezTo>
                  <a:cubicBezTo>
                    <a:pt x="253" y="8"/>
                    <a:pt x="226" y="1"/>
                    <a:pt x="20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58"/>
            <p:cNvSpPr/>
            <p:nvPr/>
          </p:nvSpPr>
          <p:spPr>
            <a:xfrm>
              <a:off x="4071750" y="2869100"/>
              <a:ext cx="61425" cy="45775"/>
            </a:xfrm>
            <a:custGeom>
              <a:avLst/>
              <a:gdLst/>
              <a:ahLst/>
              <a:cxnLst/>
              <a:rect l="l" t="t" r="r" b="b"/>
              <a:pathLst>
                <a:path w="2457" h="1831" extrusionOk="0">
                  <a:moveTo>
                    <a:pt x="41" y="1"/>
                  </a:moveTo>
                  <a:cubicBezTo>
                    <a:pt x="14" y="1"/>
                    <a:pt x="1" y="55"/>
                    <a:pt x="31" y="65"/>
                  </a:cubicBezTo>
                  <a:cubicBezTo>
                    <a:pt x="960" y="482"/>
                    <a:pt x="1674" y="1125"/>
                    <a:pt x="2389" y="1816"/>
                  </a:cubicBezTo>
                  <a:cubicBezTo>
                    <a:pt x="2396" y="1826"/>
                    <a:pt x="2405" y="1831"/>
                    <a:pt x="2415" y="1831"/>
                  </a:cubicBezTo>
                  <a:cubicBezTo>
                    <a:pt x="2436" y="1831"/>
                    <a:pt x="2457" y="1808"/>
                    <a:pt x="2448" y="1792"/>
                  </a:cubicBezTo>
                  <a:cubicBezTo>
                    <a:pt x="2258" y="804"/>
                    <a:pt x="912" y="244"/>
                    <a:pt x="55" y="6"/>
                  </a:cubicBezTo>
                  <a:cubicBezTo>
                    <a:pt x="50" y="2"/>
                    <a:pt x="45"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58"/>
            <p:cNvSpPr/>
            <p:nvPr/>
          </p:nvSpPr>
          <p:spPr>
            <a:xfrm>
              <a:off x="4137400" y="2926975"/>
              <a:ext cx="625" cy="325"/>
            </a:xfrm>
            <a:custGeom>
              <a:avLst/>
              <a:gdLst/>
              <a:ahLst/>
              <a:cxnLst/>
              <a:rect l="l" t="t" r="r" b="b"/>
              <a:pathLst>
                <a:path w="25" h="13" extrusionOk="0">
                  <a:moveTo>
                    <a:pt x="13" y="1"/>
                  </a:moveTo>
                  <a:cubicBezTo>
                    <a:pt x="1" y="1"/>
                    <a:pt x="1" y="13"/>
                    <a:pt x="13" y="13"/>
                  </a:cubicBezTo>
                  <a:cubicBezTo>
                    <a:pt x="25" y="13"/>
                    <a:pt x="25" y="1"/>
                    <a:pt x="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58"/>
            <p:cNvSpPr/>
            <p:nvPr/>
          </p:nvSpPr>
          <p:spPr>
            <a:xfrm>
              <a:off x="4140100" y="2935600"/>
              <a:ext cx="11625" cy="43225"/>
            </a:xfrm>
            <a:custGeom>
              <a:avLst/>
              <a:gdLst/>
              <a:ahLst/>
              <a:cxnLst/>
              <a:rect l="l" t="t" r="r" b="b"/>
              <a:pathLst>
                <a:path w="465" h="1729" extrusionOk="0">
                  <a:moveTo>
                    <a:pt x="12" y="1"/>
                  </a:moveTo>
                  <a:cubicBezTo>
                    <a:pt x="12" y="1"/>
                    <a:pt x="0" y="13"/>
                    <a:pt x="0" y="25"/>
                  </a:cubicBezTo>
                  <a:cubicBezTo>
                    <a:pt x="262" y="572"/>
                    <a:pt x="191" y="1156"/>
                    <a:pt x="369" y="1703"/>
                  </a:cubicBezTo>
                  <a:cubicBezTo>
                    <a:pt x="375" y="1720"/>
                    <a:pt x="388" y="1729"/>
                    <a:pt x="400" y="1729"/>
                  </a:cubicBezTo>
                  <a:cubicBezTo>
                    <a:pt x="415" y="1729"/>
                    <a:pt x="429" y="1717"/>
                    <a:pt x="429" y="1692"/>
                  </a:cubicBezTo>
                  <a:cubicBezTo>
                    <a:pt x="464" y="1132"/>
                    <a:pt x="298" y="489"/>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58"/>
            <p:cNvSpPr/>
            <p:nvPr/>
          </p:nvSpPr>
          <p:spPr>
            <a:xfrm>
              <a:off x="4124050" y="2921850"/>
              <a:ext cx="17850" cy="68625"/>
            </a:xfrm>
            <a:custGeom>
              <a:avLst/>
              <a:gdLst/>
              <a:ahLst/>
              <a:cxnLst/>
              <a:rect l="l" t="t" r="r" b="b"/>
              <a:pathLst>
                <a:path w="714" h="2745" extrusionOk="0">
                  <a:moveTo>
                    <a:pt x="52" y="1"/>
                  </a:moveTo>
                  <a:cubicBezTo>
                    <a:pt x="35" y="1"/>
                    <a:pt x="1" y="29"/>
                    <a:pt x="11" y="39"/>
                  </a:cubicBezTo>
                  <a:cubicBezTo>
                    <a:pt x="511" y="872"/>
                    <a:pt x="297" y="1813"/>
                    <a:pt x="475" y="2718"/>
                  </a:cubicBezTo>
                  <a:cubicBezTo>
                    <a:pt x="475" y="2736"/>
                    <a:pt x="490" y="2745"/>
                    <a:pt x="505" y="2745"/>
                  </a:cubicBezTo>
                  <a:cubicBezTo>
                    <a:pt x="520" y="2745"/>
                    <a:pt x="535" y="2736"/>
                    <a:pt x="535" y="2718"/>
                  </a:cubicBezTo>
                  <a:cubicBezTo>
                    <a:pt x="713" y="1825"/>
                    <a:pt x="702" y="729"/>
                    <a:pt x="59" y="3"/>
                  </a:cubicBezTo>
                  <a:cubicBezTo>
                    <a:pt x="57" y="2"/>
                    <a:pt x="55" y="1"/>
                    <a:pt x="5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58"/>
            <p:cNvSpPr/>
            <p:nvPr/>
          </p:nvSpPr>
          <p:spPr>
            <a:xfrm>
              <a:off x="4114575" y="3025250"/>
              <a:ext cx="11950" cy="30725"/>
            </a:xfrm>
            <a:custGeom>
              <a:avLst/>
              <a:gdLst/>
              <a:ahLst/>
              <a:cxnLst/>
              <a:rect l="l" t="t" r="r" b="b"/>
              <a:pathLst>
                <a:path w="478" h="1229" extrusionOk="0">
                  <a:moveTo>
                    <a:pt x="453" y="0"/>
                  </a:moveTo>
                  <a:cubicBezTo>
                    <a:pt x="447" y="0"/>
                    <a:pt x="441" y="3"/>
                    <a:pt x="438" y="11"/>
                  </a:cubicBezTo>
                  <a:cubicBezTo>
                    <a:pt x="176" y="368"/>
                    <a:pt x="223" y="832"/>
                    <a:pt x="9" y="1189"/>
                  </a:cubicBezTo>
                  <a:cubicBezTo>
                    <a:pt x="1" y="1206"/>
                    <a:pt x="16" y="1228"/>
                    <a:pt x="29" y="1228"/>
                  </a:cubicBezTo>
                  <a:cubicBezTo>
                    <a:pt x="35" y="1228"/>
                    <a:pt x="41" y="1224"/>
                    <a:pt x="45" y="1213"/>
                  </a:cubicBezTo>
                  <a:cubicBezTo>
                    <a:pt x="271" y="844"/>
                    <a:pt x="211" y="380"/>
                    <a:pt x="461" y="22"/>
                  </a:cubicBezTo>
                  <a:cubicBezTo>
                    <a:pt x="478" y="14"/>
                    <a:pt x="466"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58"/>
            <p:cNvSpPr/>
            <p:nvPr/>
          </p:nvSpPr>
          <p:spPr>
            <a:xfrm>
              <a:off x="4112575" y="3022700"/>
              <a:ext cx="29625" cy="44875"/>
            </a:xfrm>
            <a:custGeom>
              <a:avLst/>
              <a:gdLst/>
              <a:ahLst/>
              <a:cxnLst/>
              <a:rect l="l" t="t" r="r" b="b"/>
              <a:pathLst>
                <a:path w="1185" h="1795" extrusionOk="0">
                  <a:moveTo>
                    <a:pt x="1176" y="0"/>
                  </a:moveTo>
                  <a:cubicBezTo>
                    <a:pt x="1174" y="0"/>
                    <a:pt x="1172" y="1"/>
                    <a:pt x="1172" y="5"/>
                  </a:cubicBezTo>
                  <a:cubicBezTo>
                    <a:pt x="863" y="636"/>
                    <a:pt x="280" y="1113"/>
                    <a:pt x="18" y="1756"/>
                  </a:cubicBezTo>
                  <a:cubicBezTo>
                    <a:pt x="1" y="1772"/>
                    <a:pt x="13" y="1795"/>
                    <a:pt x="30" y="1795"/>
                  </a:cubicBezTo>
                  <a:cubicBezTo>
                    <a:pt x="38" y="1795"/>
                    <a:pt x="46" y="1790"/>
                    <a:pt x="53" y="1779"/>
                  </a:cubicBezTo>
                  <a:cubicBezTo>
                    <a:pt x="506" y="1244"/>
                    <a:pt x="994" y="684"/>
                    <a:pt x="1184" y="5"/>
                  </a:cubicBezTo>
                  <a:cubicBezTo>
                    <a:pt x="1184" y="5"/>
                    <a:pt x="1179" y="0"/>
                    <a:pt x="1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58"/>
            <p:cNvSpPr/>
            <p:nvPr/>
          </p:nvSpPr>
          <p:spPr>
            <a:xfrm>
              <a:off x="4097225" y="3089675"/>
              <a:ext cx="4200" cy="8475"/>
            </a:xfrm>
            <a:custGeom>
              <a:avLst/>
              <a:gdLst/>
              <a:ahLst/>
              <a:cxnLst/>
              <a:rect l="l" t="t" r="r" b="b"/>
              <a:pathLst>
                <a:path w="168" h="339" extrusionOk="0">
                  <a:moveTo>
                    <a:pt x="148" y="1"/>
                  </a:moveTo>
                  <a:cubicBezTo>
                    <a:pt x="136" y="1"/>
                    <a:pt x="125" y="9"/>
                    <a:pt x="132" y="29"/>
                  </a:cubicBezTo>
                  <a:cubicBezTo>
                    <a:pt x="147" y="44"/>
                    <a:pt x="145" y="73"/>
                    <a:pt x="136" y="104"/>
                  </a:cubicBezTo>
                  <a:lnTo>
                    <a:pt x="136" y="104"/>
                  </a:lnTo>
                  <a:cubicBezTo>
                    <a:pt x="152" y="71"/>
                    <a:pt x="134" y="39"/>
                    <a:pt x="167" y="17"/>
                  </a:cubicBezTo>
                  <a:cubicBezTo>
                    <a:pt x="167" y="7"/>
                    <a:pt x="158" y="1"/>
                    <a:pt x="148" y="1"/>
                  </a:cubicBezTo>
                  <a:close/>
                  <a:moveTo>
                    <a:pt x="136" y="104"/>
                  </a:moveTo>
                  <a:cubicBezTo>
                    <a:pt x="135" y="107"/>
                    <a:pt x="133" y="110"/>
                    <a:pt x="132" y="112"/>
                  </a:cubicBezTo>
                  <a:cubicBezTo>
                    <a:pt x="122" y="130"/>
                    <a:pt x="120" y="149"/>
                    <a:pt x="115" y="167"/>
                  </a:cubicBezTo>
                  <a:lnTo>
                    <a:pt x="115" y="167"/>
                  </a:lnTo>
                  <a:cubicBezTo>
                    <a:pt x="122" y="147"/>
                    <a:pt x="131" y="125"/>
                    <a:pt x="136" y="104"/>
                  </a:cubicBezTo>
                  <a:close/>
                  <a:moveTo>
                    <a:pt x="115" y="167"/>
                  </a:moveTo>
                  <a:cubicBezTo>
                    <a:pt x="113" y="172"/>
                    <a:pt x="111" y="177"/>
                    <a:pt x="109" y="182"/>
                  </a:cubicBezTo>
                  <a:lnTo>
                    <a:pt x="109" y="182"/>
                  </a:lnTo>
                  <a:cubicBezTo>
                    <a:pt x="111" y="177"/>
                    <a:pt x="113" y="172"/>
                    <a:pt x="115" y="167"/>
                  </a:cubicBezTo>
                  <a:close/>
                  <a:moveTo>
                    <a:pt x="109" y="182"/>
                  </a:moveTo>
                  <a:cubicBezTo>
                    <a:pt x="108" y="183"/>
                    <a:pt x="108" y="183"/>
                    <a:pt x="108" y="184"/>
                  </a:cubicBezTo>
                  <a:cubicBezTo>
                    <a:pt x="94" y="206"/>
                    <a:pt x="82" y="227"/>
                    <a:pt x="70" y="247"/>
                  </a:cubicBezTo>
                  <a:lnTo>
                    <a:pt x="70" y="247"/>
                  </a:lnTo>
                  <a:cubicBezTo>
                    <a:pt x="79" y="237"/>
                    <a:pt x="87" y="228"/>
                    <a:pt x="96" y="220"/>
                  </a:cubicBezTo>
                  <a:cubicBezTo>
                    <a:pt x="98" y="209"/>
                    <a:pt x="103" y="196"/>
                    <a:pt x="109" y="182"/>
                  </a:cubicBezTo>
                  <a:close/>
                  <a:moveTo>
                    <a:pt x="70" y="247"/>
                  </a:moveTo>
                  <a:lnTo>
                    <a:pt x="70" y="247"/>
                  </a:lnTo>
                  <a:cubicBezTo>
                    <a:pt x="44" y="277"/>
                    <a:pt x="19" y="311"/>
                    <a:pt x="1" y="339"/>
                  </a:cubicBezTo>
                  <a:cubicBezTo>
                    <a:pt x="30" y="309"/>
                    <a:pt x="51" y="279"/>
                    <a:pt x="70" y="24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58"/>
            <p:cNvSpPr/>
            <p:nvPr/>
          </p:nvSpPr>
          <p:spPr>
            <a:xfrm>
              <a:off x="4096025" y="3111300"/>
              <a:ext cx="775" cy="1300"/>
            </a:xfrm>
            <a:custGeom>
              <a:avLst/>
              <a:gdLst/>
              <a:ahLst/>
              <a:cxnLst/>
              <a:rect l="l" t="t" r="r" b="b"/>
              <a:pathLst>
                <a:path w="31" h="52" extrusionOk="0">
                  <a:moveTo>
                    <a:pt x="17" y="1"/>
                  </a:moveTo>
                  <a:cubicBezTo>
                    <a:pt x="10" y="1"/>
                    <a:pt x="1" y="4"/>
                    <a:pt x="1" y="9"/>
                  </a:cubicBezTo>
                  <a:lnTo>
                    <a:pt x="1" y="33"/>
                  </a:lnTo>
                  <a:cubicBezTo>
                    <a:pt x="1" y="45"/>
                    <a:pt x="7" y="51"/>
                    <a:pt x="13" y="51"/>
                  </a:cubicBezTo>
                  <a:cubicBezTo>
                    <a:pt x="19" y="51"/>
                    <a:pt x="25" y="45"/>
                    <a:pt x="25" y="33"/>
                  </a:cubicBezTo>
                  <a:lnTo>
                    <a:pt x="25" y="9"/>
                  </a:lnTo>
                  <a:cubicBezTo>
                    <a:pt x="31" y="4"/>
                    <a:pt x="25"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58"/>
            <p:cNvSpPr/>
            <p:nvPr/>
          </p:nvSpPr>
          <p:spPr>
            <a:xfrm>
              <a:off x="4093950" y="3143475"/>
              <a:ext cx="8950" cy="45100"/>
            </a:xfrm>
            <a:custGeom>
              <a:avLst/>
              <a:gdLst/>
              <a:ahLst/>
              <a:cxnLst/>
              <a:rect l="l" t="t" r="r" b="b"/>
              <a:pathLst>
                <a:path w="358" h="1804" extrusionOk="0">
                  <a:moveTo>
                    <a:pt x="144" y="1"/>
                  </a:moveTo>
                  <a:cubicBezTo>
                    <a:pt x="136" y="1"/>
                    <a:pt x="132" y="6"/>
                    <a:pt x="132" y="20"/>
                  </a:cubicBezTo>
                  <a:cubicBezTo>
                    <a:pt x="132" y="592"/>
                    <a:pt x="1" y="1247"/>
                    <a:pt x="298" y="1782"/>
                  </a:cubicBezTo>
                  <a:cubicBezTo>
                    <a:pt x="303" y="1796"/>
                    <a:pt x="313" y="1803"/>
                    <a:pt x="324" y="1803"/>
                  </a:cubicBezTo>
                  <a:cubicBezTo>
                    <a:pt x="340" y="1803"/>
                    <a:pt x="358" y="1787"/>
                    <a:pt x="358" y="1759"/>
                  </a:cubicBezTo>
                  <a:cubicBezTo>
                    <a:pt x="263" y="1175"/>
                    <a:pt x="143" y="604"/>
                    <a:pt x="167" y="8"/>
                  </a:cubicBezTo>
                  <a:cubicBezTo>
                    <a:pt x="157" y="3"/>
                    <a:pt x="150" y="1"/>
                    <a:pt x="1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58"/>
            <p:cNvSpPr/>
            <p:nvPr/>
          </p:nvSpPr>
          <p:spPr>
            <a:xfrm>
              <a:off x="4104075" y="3123100"/>
              <a:ext cx="11725" cy="67725"/>
            </a:xfrm>
            <a:custGeom>
              <a:avLst/>
              <a:gdLst/>
              <a:ahLst/>
              <a:cxnLst/>
              <a:rect l="l" t="t" r="r" b="b"/>
              <a:pathLst>
                <a:path w="469" h="2709" extrusionOk="0">
                  <a:moveTo>
                    <a:pt x="164" y="0"/>
                  </a:moveTo>
                  <a:cubicBezTo>
                    <a:pt x="148" y="0"/>
                    <a:pt x="131" y="12"/>
                    <a:pt x="131" y="38"/>
                  </a:cubicBezTo>
                  <a:cubicBezTo>
                    <a:pt x="96" y="919"/>
                    <a:pt x="0" y="1859"/>
                    <a:pt x="369" y="2681"/>
                  </a:cubicBezTo>
                  <a:cubicBezTo>
                    <a:pt x="377" y="2700"/>
                    <a:pt x="391" y="2708"/>
                    <a:pt x="406" y="2708"/>
                  </a:cubicBezTo>
                  <a:cubicBezTo>
                    <a:pt x="436" y="2708"/>
                    <a:pt x="469" y="2673"/>
                    <a:pt x="453" y="2633"/>
                  </a:cubicBezTo>
                  <a:cubicBezTo>
                    <a:pt x="250" y="1752"/>
                    <a:pt x="203" y="919"/>
                    <a:pt x="191" y="26"/>
                  </a:cubicBezTo>
                  <a:cubicBezTo>
                    <a:pt x="191" y="9"/>
                    <a:pt x="178" y="0"/>
                    <a:pt x="16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58"/>
            <p:cNvSpPr/>
            <p:nvPr/>
          </p:nvSpPr>
          <p:spPr>
            <a:xfrm>
              <a:off x="4078775" y="3141475"/>
              <a:ext cx="15075" cy="50600"/>
            </a:xfrm>
            <a:custGeom>
              <a:avLst/>
              <a:gdLst/>
              <a:ahLst/>
              <a:cxnLst/>
              <a:rect l="l" t="t" r="r" b="b"/>
              <a:pathLst>
                <a:path w="603" h="2024" extrusionOk="0">
                  <a:moveTo>
                    <a:pt x="27" y="0"/>
                  </a:moveTo>
                  <a:cubicBezTo>
                    <a:pt x="19" y="0"/>
                    <a:pt x="12" y="6"/>
                    <a:pt x="12" y="17"/>
                  </a:cubicBezTo>
                  <a:cubicBezTo>
                    <a:pt x="0" y="648"/>
                    <a:pt x="72" y="1541"/>
                    <a:pt x="548" y="2017"/>
                  </a:cubicBezTo>
                  <a:cubicBezTo>
                    <a:pt x="553" y="2022"/>
                    <a:pt x="558" y="2024"/>
                    <a:pt x="563" y="2024"/>
                  </a:cubicBezTo>
                  <a:cubicBezTo>
                    <a:pt x="584" y="2024"/>
                    <a:pt x="603" y="1991"/>
                    <a:pt x="584" y="1981"/>
                  </a:cubicBezTo>
                  <a:cubicBezTo>
                    <a:pt x="155" y="1386"/>
                    <a:pt x="12" y="767"/>
                    <a:pt x="48" y="29"/>
                  </a:cubicBezTo>
                  <a:cubicBezTo>
                    <a:pt x="48" y="9"/>
                    <a:pt x="37" y="0"/>
                    <a:pt x="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58"/>
            <p:cNvSpPr/>
            <p:nvPr/>
          </p:nvSpPr>
          <p:spPr>
            <a:xfrm>
              <a:off x="4125550" y="3212625"/>
              <a:ext cx="30525" cy="27300"/>
            </a:xfrm>
            <a:custGeom>
              <a:avLst/>
              <a:gdLst/>
              <a:ahLst/>
              <a:cxnLst/>
              <a:rect l="l" t="t" r="r" b="b"/>
              <a:pathLst>
                <a:path w="1221" h="1092" extrusionOk="0">
                  <a:moveTo>
                    <a:pt x="90" y="0"/>
                  </a:moveTo>
                  <a:cubicBezTo>
                    <a:pt x="36" y="0"/>
                    <a:pt x="0" y="87"/>
                    <a:pt x="58" y="136"/>
                  </a:cubicBezTo>
                  <a:cubicBezTo>
                    <a:pt x="272" y="302"/>
                    <a:pt x="463" y="481"/>
                    <a:pt x="653" y="659"/>
                  </a:cubicBezTo>
                  <a:cubicBezTo>
                    <a:pt x="820" y="802"/>
                    <a:pt x="951" y="969"/>
                    <a:pt x="1142" y="1088"/>
                  </a:cubicBezTo>
                  <a:cubicBezTo>
                    <a:pt x="1148" y="1090"/>
                    <a:pt x="1154" y="1091"/>
                    <a:pt x="1161" y="1091"/>
                  </a:cubicBezTo>
                  <a:cubicBezTo>
                    <a:pt x="1192" y="1091"/>
                    <a:pt x="1221" y="1068"/>
                    <a:pt x="1201" y="1029"/>
                  </a:cubicBezTo>
                  <a:cubicBezTo>
                    <a:pt x="1082" y="826"/>
                    <a:pt x="892" y="659"/>
                    <a:pt x="713" y="493"/>
                  </a:cubicBezTo>
                  <a:cubicBezTo>
                    <a:pt x="523" y="326"/>
                    <a:pt x="332" y="159"/>
                    <a:pt x="130" y="16"/>
                  </a:cubicBezTo>
                  <a:cubicBezTo>
                    <a:pt x="116" y="5"/>
                    <a:pt x="102" y="0"/>
                    <a:pt x="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58"/>
            <p:cNvSpPr/>
            <p:nvPr/>
          </p:nvSpPr>
          <p:spPr>
            <a:xfrm>
              <a:off x="4170525" y="3252000"/>
              <a:ext cx="130075" cy="78850"/>
            </a:xfrm>
            <a:custGeom>
              <a:avLst/>
              <a:gdLst/>
              <a:ahLst/>
              <a:cxnLst/>
              <a:rect l="l" t="t" r="r" b="b"/>
              <a:pathLst>
                <a:path w="5203" h="3154" extrusionOk="0">
                  <a:moveTo>
                    <a:pt x="84" y="0"/>
                  </a:moveTo>
                  <a:cubicBezTo>
                    <a:pt x="30" y="0"/>
                    <a:pt x="0" y="109"/>
                    <a:pt x="57" y="120"/>
                  </a:cubicBezTo>
                  <a:cubicBezTo>
                    <a:pt x="1926" y="787"/>
                    <a:pt x="3343" y="2299"/>
                    <a:pt x="5105" y="3144"/>
                  </a:cubicBezTo>
                  <a:cubicBezTo>
                    <a:pt x="5116" y="3151"/>
                    <a:pt x="5125" y="3153"/>
                    <a:pt x="5134" y="3153"/>
                  </a:cubicBezTo>
                  <a:cubicBezTo>
                    <a:pt x="5178" y="3153"/>
                    <a:pt x="5202" y="3093"/>
                    <a:pt x="5153" y="3073"/>
                  </a:cubicBezTo>
                  <a:cubicBezTo>
                    <a:pt x="4260" y="2513"/>
                    <a:pt x="3426" y="1894"/>
                    <a:pt x="2522" y="1347"/>
                  </a:cubicBezTo>
                  <a:cubicBezTo>
                    <a:pt x="1724" y="870"/>
                    <a:pt x="962" y="299"/>
                    <a:pt x="93" y="1"/>
                  </a:cubicBezTo>
                  <a:cubicBezTo>
                    <a:pt x="90" y="1"/>
                    <a:pt x="87"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58"/>
            <p:cNvSpPr/>
            <p:nvPr/>
          </p:nvSpPr>
          <p:spPr>
            <a:xfrm>
              <a:off x="4118750" y="3217175"/>
              <a:ext cx="40900" cy="40375"/>
            </a:xfrm>
            <a:custGeom>
              <a:avLst/>
              <a:gdLst/>
              <a:ahLst/>
              <a:cxnLst/>
              <a:rect l="l" t="t" r="r" b="b"/>
              <a:pathLst>
                <a:path w="1636" h="1615" extrusionOk="0">
                  <a:moveTo>
                    <a:pt x="121" y="0"/>
                  </a:moveTo>
                  <a:cubicBezTo>
                    <a:pt x="58" y="0"/>
                    <a:pt x="1" y="72"/>
                    <a:pt x="68" y="120"/>
                  </a:cubicBezTo>
                  <a:cubicBezTo>
                    <a:pt x="628" y="549"/>
                    <a:pt x="961" y="1239"/>
                    <a:pt x="1568" y="1609"/>
                  </a:cubicBezTo>
                  <a:cubicBezTo>
                    <a:pt x="1572" y="1612"/>
                    <a:pt x="1577" y="1614"/>
                    <a:pt x="1581" y="1614"/>
                  </a:cubicBezTo>
                  <a:cubicBezTo>
                    <a:pt x="1606" y="1614"/>
                    <a:pt x="1636" y="1569"/>
                    <a:pt x="1616" y="1549"/>
                  </a:cubicBezTo>
                  <a:cubicBezTo>
                    <a:pt x="1104" y="1061"/>
                    <a:pt x="723" y="442"/>
                    <a:pt x="163" y="13"/>
                  </a:cubicBezTo>
                  <a:cubicBezTo>
                    <a:pt x="150" y="4"/>
                    <a:pt x="135" y="0"/>
                    <a:pt x="12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58"/>
            <p:cNvSpPr/>
            <p:nvPr/>
          </p:nvSpPr>
          <p:spPr>
            <a:xfrm>
              <a:off x="4172625" y="3271000"/>
              <a:ext cx="8725" cy="6550"/>
            </a:xfrm>
            <a:custGeom>
              <a:avLst/>
              <a:gdLst/>
              <a:ahLst/>
              <a:cxnLst/>
              <a:rect l="l" t="t" r="r" b="b"/>
              <a:pathLst>
                <a:path w="349" h="262" extrusionOk="0">
                  <a:moveTo>
                    <a:pt x="42" y="1"/>
                  </a:moveTo>
                  <a:cubicBezTo>
                    <a:pt x="15" y="1"/>
                    <a:pt x="0" y="30"/>
                    <a:pt x="21" y="51"/>
                  </a:cubicBezTo>
                  <a:cubicBezTo>
                    <a:pt x="128" y="110"/>
                    <a:pt x="211" y="170"/>
                    <a:pt x="306" y="253"/>
                  </a:cubicBezTo>
                  <a:cubicBezTo>
                    <a:pt x="309" y="259"/>
                    <a:pt x="313" y="261"/>
                    <a:pt x="318" y="261"/>
                  </a:cubicBezTo>
                  <a:cubicBezTo>
                    <a:pt x="332" y="261"/>
                    <a:pt x="348" y="238"/>
                    <a:pt x="330" y="229"/>
                  </a:cubicBezTo>
                  <a:cubicBezTo>
                    <a:pt x="247" y="134"/>
                    <a:pt x="140" y="75"/>
                    <a:pt x="56" y="3"/>
                  </a:cubicBezTo>
                  <a:cubicBezTo>
                    <a:pt x="51" y="2"/>
                    <a:pt x="47"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58"/>
            <p:cNvSpPr/>
            <p:nvPr/>
          </p:nvSpPr>
          <p:spPr>
            <a:xfrm>
              <a:off x="4207650" y="3293675"/>
              <a:ext cx="6150" cy="3200"/>
            </a:xfrm>
            <a:custGeom>
              <a:avLst/>
              <a:gdLst/>
              <a:ahLst/>
              <a:cxnLst/>
              <a:rect l="l" t="t" r="r" b="b"/>
              <a:pathLst>
                <a:path w="246" h="128" extrusionOk="0">
                  <a:moveTo>
                    <a:pt x="42" y="0"/>
                  </a:moveTo>
                  <a:cubicBezTo>
                    <a:pt x="1" y="0"/>
                    <a:pt x="4" y="108"/>
                    <a:pt x="60" y="108"/>
                  </a:cubicBezTo>
                  <a:cubicBezTo>
                    <a:pt x="108" y="108"/>
                    <a:pt x="156" y="108"/>
                    <a:pt x="179" y="120"/>
                  </a:cubicBezTo>
                  <a:cubicBezTo>
                    <a:pt x="188" y="126"/>
                    <a:pt x="196" y="128"/>
                    <a:pt x="204" y="128"/>
                  </a:cubicBezTo>
                  <a:cubicBezTo>
                    <a:pt x="228" y="128"/>
                    <a:pt x="245" y="103"/>
                    <a:pt x="227" y="84"/>
                  </a:cubicBezTo>
                  <a:cubicBezTo>
                    <a:pt x="179" y="25"/>
                    <a:pt x="120" y="25"/>
                    <a:pt x="48" y="1"/>
                  </a:cubicBezTo>
                  <a:cubicBezTo>
                    <a:pt x="46" y="1"/>
                    <a:pt x="44"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58"/>
            <p:cNvSpPr/>
            <p:nvPr/>
          </p:nvSpPr>
          <p:spPr>
            <a:xfrm>
              <a:off x="4233850" y="3304425"/>
              <a:ext cx="9550" cy="5075"/>
            </a:xfrm>
            <a:custGeom>
              <a:avLst/>
              <a:gdLst/>
              <a:ahLst/>
              <a:cxnLst/>
              <a:rect l="l" t="t" r="r" b="b"/>
              <a:pathLst>
                <a:path w="382" h="203" extrusionOk="0">
                  <a:moveTo>
                    <a:pt x="86" y="0"/>
                  </a:moveTo>
                  <a:cubicBezTo>
                    <a:pt x="32" y="0"/>
                    <a:pt x="0" y="87"/>
                    <a:pt x="60" y="107"/>
                  </a:cubicBezTo>
                  <a:cubicBezTo>
                    <a:pt x="143" y="154"/>
                    <a:pt x="251" y="202"/>
                    <a:pt x="346" y="202"/>
                  </a:cubicBezTo>
                  <a:cubicBezTo>
                    <a:pt x="370" y="202"/>
                    <a:pt x="382" y="154"/>
                    <a:pt x="370" y="143"/>
                  </a:cubicBezTo>
                  <a:cubicBezTo>
                    <a:pt x="310" y="71"/>
                    <a:pt x="203" y="47"/>
                    <a:pt x="120" y="12"/>
                  </a:cubicBezTo>
                  <a:cubicBezTo>
                    <a:pt x="108" y="4"/>
                    <a:pt x="96" y="0"/>
                    <a:pt x="8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58"/>
            <p:cNvSpPr/>
            <p:nvPr/>
          </p:nvSpPr>
          <p:spPr>
            <a:xfrm>
              <a:off x="4258000" y="3318575"/>
              <a:ext cx="8025" cy="5500"/>
            </a:xfrm>
            <a:custGeom>
              <a:avLst/>
              <a:gdLst/>
              <a:ahLst/>
              <a:cxnLst/>
              <a:rect l="l" t="t" r="r" b="b"/>
              <a:pathLst>
                <a:path w="321" h="220" extrusionOk="0">
                  <a:moveTo>
                    <a:pt x="79" y="1"/>
                  </a:moveTo>
                  <a:cubicBezTo>
                    <a:pt x="28" y="1"/>
                    <a:pt x="1" y="84"/>
                    <a:pt x="58" y="112"/>
                  </a:cubicBezTo>
                  <a:cubicBezTo>
                    <a:pt x="106" y="124"/>
                    <a:pt x="130" y="136"/>
                    <a:pt x="178" y="172"/>
                  </a:cubicBezTo>
                  <a:cubicBezTo>
                    <a:pt x="213" y="184"/>
                    <a:pt x="225" y="196"/>
                    <a:pt x="261" y="220"/>
                  </a:cubicBezTo>
                  <a:cubicBezTo>
                    <a:pt x="297" y="220"/>
                    <a:pt x="320" y="196"/>
                    <a:pt x="308" y="172"/>
                  </a:cubicBezTo>
                  <a:cubicBezTo>
                    <a:pt x="285" y="100"/>
                    <a:pt x="189" y="53"/>
                    <a:pt x="118" y="17"/>
                  </a:cubicBezTo>
                  <a:cubicBezTo>
                    <a:pt x="104" y="6"/>
                    <a:pt x="91" y="1"/>
                    <a:pt x="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58"/>
            <p:cNvSpPr/>
            <p:nvPr/>
          </p:nvSpPr>
          <p:spPr>
            <a:xfrm>
              <a:off x="4283650" y="3334500"/>
              <a:ext cx="9325" cy="5550"/>
            </a:xfrm>
            <a:custGeom>
              <a:avLst/>
              <a:gdLst/>
              <a:ahLst/>
              <a:cxnLst/>
              <a:rect l="l" t="t" r="r" b="b"/>
              <a:pathLst>
                <a:path w="373" h="222" extrusionOk="0">
                  <a:moveTo>
                    <a:pt x="100" y="1"/>
                  </a:moveTo>
                  <a:cubicBezTo>
                    <a:pt x="30" y="1"/>
                    <a:pt x="1" y="102"/>
                    <a:pt x="92" y="142"/>
                  </a:cubicBezTo>
                  <a:cubicBezTo>
                    <a:pt x="116" y="154"/>
                    <a:pt x="164" y="154"/>
                    <a:pt x="199" y="178"/>
                  </a:cubicBezTo>
                  <a:cubicBezTo>
                    <a:pt x="235" y="190"/>
                    <a:pt x="271" y="202"/>
                    <a:pt x="318" y="214"/>
                  </a:cubicBezTo>
                  <a:cubicBezTo>
                    <a:pt x="324" y="219"/>
                    <a:pt x="330" y="221"/>
                    <a:pt x="336" y="221"/>
                  </a:cubicBezTo>
                  <a:cubicBezTo>
                    <a:pt x="356" y="221"/>
                    <a:pt x="372" y="196"/>
                    <a:pt x="354" y="178"/>
                  </a:cubicBezTo>
                  <a:cubicBezTo>
                    <a:pt x="330" y="71"/>
                    <a:pt x="223" y="59"/>
                    <a:pt x="140" y="11"/>
                  </a:cubicBezTo>
                  <a:cubicBezTo>
                    <a:pt x="125" y="4"/>
                    <a:pt x="112" y="1"/>
                    <a:pt x="1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58"/>
            <p:cNvSpPr/>
            <p:nvPr/>
          </p:nvSpPr>
          <p:spPr>
            <a:xfrm>
              <a:off x="4308375" y="3348125"/>
              <a:ext cx="9150" cy="2150"/>
            </a:xfrm>
            <a:custGeom>
              <a:avLst/>
              <a:gdLst/>
              <a:ahLst/>
              <a:cxnLst/>
              <a:rect l="l" t="t" r="r" b="b"/>
              <a:pathLst>
                <a:path w="366" h="86" extrusionOk="0">
                  <a:moveTo>
                    <a:pt x="46" y="0"/>
                  </a:moveTo>
                  <a:cubicBezTo>
                    <a:pt x="16" y="0"/>
                    <a:pt x="0" y="51"/>
                    <a:pt x="44" y="61"/>
                  </a:cubicBezTo>
                  <a:cubicBezTo>
                    <a:pt x="139" y="85"/>
                    <a:pt x="234" y="85"/>
                    <a:pt x="341" y="85"/>
                  </a:cubicBezTo>
                  <a:cubicBezTo>
                    <a:pt x="365" y="85"/>
                    <a:pt x="365" y="50"/>
                    <a:pt x="341" y="50"/>
                  </a:cubicBezTo>
                  <a:cubicBezTo>
                    <a:pt x="246" y="50"/>
                    <a:pt x="139" y="26"/>
                    <a:pt x="56" y="2"/>
                  </a:cubicBezTo>
                  <a:cubicBezTo>
                    <a:pt x="52" y="1"/>
                    <a:pt x="49"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58"/>
            <p:cNvSpPr/>
            <p:nvPr/>
          </p:nvSpPr>
          <p:spPr>
            <a:xfrm>
              <a:off x="4333075" y="3345150"/>
              <a:ext cx="85050" cy="21775"/>
            </a:xfrm>
            <a:custGeom>
              <a:avLst/>
              <a:gdLst/>
              <a:ahLst/>
              <a:cxnLst/>
              <a:rect l="l" t="t" r="r" b="b"/>
              <a:pathLst>
                <a:path w="3402" h="871" extrusionOk="0">
                  <a:moveTo>
                    <a:pt x="67" y="0"/>
                  </a:moveTo>
                  <a:cubicBezTo>
                    <a:pt x="26" y="0"/>
                    <a:pt x="1" y="52"/>
                    <a:pt x="44" y="73"/>
                  </a:cubicBezTo>
                  <a:cubicBezTo>
                    <a:pt x="544" y="442"/>
                    <a:pt x="1080" y="621"/>
                    <a:pt x="1687" y="728"/>
                  </a:cubicBezTo>
                  <a:cubicBezTo>
                    <a:pt x="2044" y="792"/>
                    <a:pt x="2428" y="871"/>
                    <a:pt x="2799" y="871"/>
                  </a:cubicBezTo>
                  <a:cubicBezTo>
                    <a:pt x="2985" y="871"/>
                    <a:pt x="3167" y="851"/>
                    <a:pt x="3342" y="800"/>
                  </a:cubicBezTo>
                  <a:cubicBezTo>
                    <a:pt x="3401" y="788"/>
                    <a:pt x="3378" y="704"/>
                    <a:pt x="3318" y="704"/>
                  </a:cubicBezTo>
                  <a:cubicBezTo>
                    <a:pt x="3265" y="707"/>
                    <a:pt x="3213" y="708"/>
                    <a:pt x="3159" y="708"/>
                  </a:cubicBezTo>
                  <a:cubicBezTo>
                    <a:pt x="2134" y="708"/>
                    <a:pt x="1053" y="285"/>
                    <a:pt x="80" y="2"/>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58"/>
            <p:cNvSpPr/>
            <p:nvPr/>
          </p:nvSpPr>
          <p:spPr>
            <a:xfrm>
              <a:off x="4452625" y="3342425"/>
              <a:ext cx="50825" cy="25800"/>
            </a:xfrm>
            <a:custGeom>
              <a:avLst/>
              <a:gdLst/>
              <a:ahLst/>
              <a:cxnLst/>
              <a:rect l="l" t="t" r="r" b="b"/>
              <a:pathLst>
                <a:path w="2033" h="1032" extrusionOk="0">
                  <a:moveTo>
                    <a:pt x="1968" y="1"/>
                  </a:moveTo>
                  <a:cubicBezTo>
                    <a:pt x="1962" y="1"/>
                    <a:pt x="1957" y="2"/>
                    <a:pt x="1953" y="4"/>
                  </a:cubicBezTo>
                  <a:cubicBezTo>
                    <a:pt x="1656" y="135"/>
                    <a:pt x="1429" y="397"/>
                    <a:pt x="1156" y="551"/>
                  </a:cubicBezTo>
                  <a:cubicBezTo>
                    <a:pt x="856" y="762"/>
                    <a:pt x="525" y="911"/>
                    <a:pt x="154" y="911"/>
                  </a:cubicBezTo>
                  <a:cubicBezTo>
                    <a:pt x="127" y="911"/>
                    <a:pt x="100" y="910"/>
                    <a:pt x="72" y="909"/>
                  </a:cubicBezTo>
                  <a:cubicBezTo>
                    <a:pt x="69" y="908"/>
                    <a:pt x="66" y="908"/>
                    <a:pt x="63" y="908"/>
                  </a:cubicBezTo>
                  <a:cubicBezTo>
                    <a:pt x="1" y="908"/>
                    <a:pt x="4" y="1028"/>
                    <a:pt x="72" y="1028"/>
                  </a:cubicBezTo>
                  <a:cubicBezTo>
                    <a:pt x="106" y="1030"/>
                    <a:pt x="141" y="1031"/>
                    <a:pt x="176" y="1031"/>
                  </a:cubicBezTo>
                  <a:cubicBezTo>
                    <a:pt x="848" y="1031"/>
                    <a:pt x="1651" y="606"/>
                    <a:pt x="2013" y="63"/>
                  </a:cubicBezTo>
                  <a:cubicBezTo>
                    <a:pt x="2032" y="24"/>
                    <a:pt x="1995" y="1"/>
                    <a:pt x="19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58"/>
            <p:cNvSpPr/>
            <p:nvPr/>
          </p:nvSpPr>
          <p:spPr>
            <a:xfrm>
              <a:off x="4535725" y="3301100"/>
              <a:ext cx="48725" cy="28850"/>
            </a:xfrm>
            <a:custGeom>
              <a:avLst/>
              <a:gdLst/>
              <a:ahLst/>
              <a:cxnLst/>
              <a:rect l="l" t="t" r="r" b="b"/>
              <a:pathLst>
                <a:path w="1949" h="1154" extrusionOk="0">
                  <a:moveTo>
                    <a:pt x="1869" y="0"/>
                  </a:moveTo>
                  <a:cubicBezTo>
                    <a:pt x="1865" y="0"/>
                    <a:pt x="1860" y="1"/>
                    <a:pt x="1856" y="2"/>
                  </a:cubicBezTo>
                  <a:cubicBezTo>
                    <a:pt x="1213" y="168"/>
                    <a:pt x="689" y="526"/>
                    <a:pt x="141" y="859"/>
                  </a:cubicBezTo>
                  <a:cubicBezTo>
                    <a:pt x="0" y="960"/>
                    <a:pt x="89" y="1154"/>
                    <a:pt x="228" y="1154"/>
                  </a:cubicBezTo>
                  <a:cubicBezTo>
                    <a:pt x="253" y="1154"/>
                    <a:pt x="280" y="1148"/>
                    <a:pt x="308" y="1133"/>
                  </a:cubicBezTo>
                  <a:cubicBezTo>
                    <a:pt x="891" y="859"/>
                    <a:pt x="1463" y="597"/>
                    <a:pt x="1915" y="109"/>
                  </a:cubicBezTo>
                  <a:cubicBezTo>
                    <a:pt x="1948" y="65"/>
                    <a:pt x="1920" y="0"/>
                    <a:pt x="18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58"/>
            <p:cNvSpPr/>
            <p:nvPr/>
          </p:nvSpPr>
          <p:spPr>
            <a:xfrm>
              <a:off x="4589925" y="3294575"/>
              <a:ext cx="3225" cy="2725"/>
            </a:xfrm>
            <a:custGeom>
              <a:avLst/>
              <a:gdLst/>
              <a:ahLst/>
              <a:cxnLst/>
              <a:rect l="l" t="t" r="r" b="b"/>
              <a:pathLst>
                <a:path w="129" h="109" extrusionOk="0">
                  <a:moveTo>
                    <a:pt x="60" y="0"/>
                  </a:moveTo>
                  <a:cubicBezTo>
                    <a:pt x="0" y="0"/>
                    <a:pt x="0" y="109"/>
                    <a:pt x="60" y="109"/>
                  </a:cubicBezTo>
                  <a:cubicBezTo>
                    <a:pt x="63" y="109"/>
                    <a:pt x="66" y="108"/>
                    <a:pt x="69" y="108"/>
                  </a:cubicBezTo>
                  <a:cubicBezTo>
                    <a:pt x="81" y="108"/>
                    <a:pt x="105" y="108"/>
                    <a:pt x="105" y="84"/>
                  </a:cubicBezTo>
                  <a:cubicBezTo>
                    <a:pt x="128" y="72"/>
                    <a:pt x="128" y="25"/>
                    <a:pt x="105" y="13"/>
                  </a:cubicBezTo>
                  <a:cubicBezTo>
                    <a:pt x="93" y="13"/>
                    <a:pt x="69" y="13"/>
                    <a:pt x="69" y="1"/>
                  </a:cubicBezTo>
                  <a:cubicBezTo>
                    <a:pt x="66" y="0"/>
                    <a:pt x="63"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58"/>
            <p:cNvSpPr/>
            <p:nvPr/>
          </p:nvSpPr>
          <p:spPr>
            <a:xfrm>
              <a:off x="4591050" y="3295775"/>
              <a:ext cx="600" cy="325"/>
            </a:xfrm>
            <a:custGeom>
              <a:avLst/>
              <a:gdLst/>
              <a:ahLst/>
              <a:cxnLst/>
              <a:rect l="l" t="t" r="r" b="b"/>
              <a:pathLst>
                <a:path w="24" h="13" extrusionOk="0">
                  <a:moveTo>
                    <a:pt x="12" y="0"/>
                  </a:moveTo>
                  <a:cubicBezTo>
                    <a:pt x="0" y="0"/>
                    <a:pt x="0" y="12"/>
                    <a:pt x="12" y="12"/>
                  </a:cubicBezTo>
                  <a:cubicBezTo>
                    <a:pt x="24" y="12"/>
                    <a:pt x="24"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58"/>
            <p:cNvSpPr/>
            <p:nvPr/>
          </p:nvSpPr>
          <p:spPr>
            <a:xfrm>
              <a:off x="4614575" y="3279875"/>
              <a:ext cx="300" cy="150"/>
            </a:xfrm>
            <a:custGeom>
              <a:avLst/>
              <a:gdLst/>
              <a:ahLst/>
              <a:cxnLst/>
              <a:rect l="l" t="t" r="r" b="b"/>
              <a:pathLst>
                <a:path w="12" h="6" extrusionOk="0">
                  <a:moveTo>
                    <a:pt x="4" y="0"/>
                  </a:moveTo>
                  <a:cubicBezTo>
                    <a:pt x="1" y="0"/>
                    <a:pt x="4" y="5"/>
                    <a:pt x="12" y="5"/>
                  </a:cubicBezTo>
                  <a:cubicBezTo>
                    <a:pt x="8" y="1"/>
                    <a:pt x="5" y="0"/>
                    <a:pt x="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58"/>
            <p:cNvSpPr/>
            <p:nvPr/>
          </p:nvSpPr>
          <p:spPr>
            <a:xfrm>
              <a:off x="4629825" y="3179625"/>
              <a:ext cx="102550" cy="82000"/>
            </a:xfrm>
            <a:custGeom>
              <a:avLst/>
              <a:gdLst/>
              <a:ahLst/>
              <a:cxnLst/>
              <a:rect l="l" t="t" r="r" b="b"/>
              <a:pathLst>
                <a:path w="4102" h="3280" extrusionOk="0">
                  <a:moveTo>
                    <a:pt x="4057" y="0"/>
                  </a:moveTo>
                  <a:cubicBezTo>
                    <a:pt x="4048" y="0"/>
                    <a:pt x="4040" y="5"/>
                    <a:pt x="4033" y="15"/>
                  </a:cubicBezTo>
                  <a:cubicBezTo>
                    <a:pt x="3390" y="515"/>
                    <a:pt x="2747" y="1015"/>
                    <a:pt x="2092" y="1503"/>
                  </a:cubicBezTo>
                  <a:cubicBezTo>
                    <a:pt x="1378" y="2051"/>
                    <a:pt x="783" y="2741"/>
                    <a:pt x="21" y="3241"/>
                  </a:cubicBezTo>
                  <a:cubicBezTo>
                    <a:pt x="0" y="3252"/>
                    <a:pt x="15" y="3280"/>
                    <a:pt x="42" y="3280"/>
                  </a:cubicBezTo>
                  <a:cubicBezTo>
                    <a:pt x="47" y="3280"/>
                    <a:pt x="51" y="3279"/>
                    <a:pt x="56" y="3277"/>
                  </a:cubicBezTo>
                  <a:cubicBezTo>
                    <a:pt x="949" y="2765"/>
                    <a:pt x="1652" y="2087"/>
                    <a:pt x="2461" y="1503"/>
                  </a:cubicBezTo>
                  <a:cubicBezTo>
                    <a:pt x="3033" y="1098"/>
                    <a:pt x="3795" y="717"/>
                    <a:pt x="4093" y="63"/>
                  </a:cubicBezTo>
                  <a:cubicBezTo>
                    <a:pt x="4101" y="28"/>
                    <a:pt x="4079" y="0"/>
                    <a:pt x="40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58"/>
            <p:cNvSpPr/>
            <p:nvPr/>
          </p:nvSpPr>
          <p:spPr>
            <a:xfrm>
              <a:off x="4749825" y="3137300"/>
              <a:ext cx="33750" cy="21625"/>
            </a:xfrm>
            <a:custGeom>
              <a:avLst/>
              <a:gdLst/>
              <a:ahLst/>
              <a:cxnLst/>
              <a:rect l="l" t="t" r="r" b="b"/>
              <a:pathLst>
                <a:path w="1350" h="865" extrusionOk="0">
                  <a:moveTo>
                    <a:pt x="1338" y="1"/>
                  </a:moveTo>
                  <a:cubicBezTo>
                    <a:pt x="1335" y="1"/>
                    <a:pt x="1332" y="2"/>
                    <a:pt x="1329" y="5"/>
                  </a:cubicBezTo>
                  <a:cubicBezTo>
                    <a:pt x="1138" y="184"/>
                    <a:pt x="876" y="303"/>
                    <a:pt x="674" y="458"/>
                  </a:cubicBezTo>
                  <a:cubicBezTo>
                    <a:pt x="459" y="589"/>
                    <a:pt x="257" y="708"/>
                    <a:pt x="43" y="827"/>
                  </a:cubicBezTo>
                  <a:cubicBezTo>
                    <a:pt x="0" y="827"/>
                    <a:pt x="14" y="864"/>
                    <a:pt x="35" y="864"/>
                  </a:cubicBezTo>
                  <a:cubicBezTo>
                    <a:pt x="37" y="864"/>
                    <a:pt x="40" y="864"/>
                    <a:pt x="43" y="863"/>
                  </a:cubicBezTo>
                  <a:cubicBezTo>
                    <a:pt x="305" y="755"/>
                    <a:pt x="555" y="636"/>
                    <a:pt x="793" y="517"/>
                  </a:cubicBezTo>
                  <a:cubicBezTo>
                    <a:pt x="1019" y="398"/>
                    <a:pt x="1174" y="220"/>
                    <a:pt x="1340" y="29"/>
                  </a:cubicBezTo>
                  <a:cubicBezTo>
                    <a:pt x="1349" y="12"/>
                    <a:pt x="1345" y="1"/>
                    <a:pt x="13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58"/>
            <p:cNvSpPr/>
            <p:nvPr/>
          </p:nvSpPr>
          <p:spPr>
            <a:xfrm>
              <a:off x="4788150" y="3131775"/>
              <a:ext cx="5925" cy="4175"/>
            </a:xfrm>
            <a:custGeom>
              <a:avLst/>
              <a:gdLst/>
              <a:ahLst/>
              <a:cxnLst/>
              <a:rect l="l" t="t" r="r" b="b"/>
              <a:pathLst>
                <a:path w="237" h="167" extrusionOk="0">
                  <a:moveTo>
                    <a:pt x="6" y="161"/>
                  </a:moveTo>
                  <a:cubicBezTo>
                    <a:pt x="1" y="161"/>
                    <a:pt x="6" y="167"/>
                    <a:pt x="22" y="167"/>
                  </a:cubicBezTo>
                  <a:cubicBezTo>
                    <a:pt x="14" y="163"/>
                    <a:pt x="9" y="161"/>
                    <a:pt x="6" y="161"/>
                  </a:cubicBezTo>
                  <a:close/>
                  <a:moveTo>
                    <a:pt x="212" y="0"/>
                  </a:moveTo>
                  <a:cubicBezTo>
                    <a:pt x="153" y="48"/>
                    <a:pt x="81" y="107"/>
                    <a:pt x="22" y="167"/>
                  </a:cubicBezTo>
                  <a:cubicBezTo>
                    <a:pt x="93" y="131"/>
                    <a:pt x="153" y="60"/>
                    <a:pt x="224" y="24"/>
                  </a:cubicBezTo>
                  <a:cubicBezTo>
                    <a:pt x="236" y="24"/>
                    <a:pt x="224" y="0"/>
                    <a:pt x="2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58"/>
            <p:cNvSpPr/>
            <p:nvPr/>
          </p:nvSpPr>
          <p:spPr>
            <a:xfrm>
              <a:off x="4803950" y="3124375"/>
              <a:ext cx="2825" cy="1825"/>
            </a:xfrm>
            <a:custGeom>
              <a:avLst/>
              <a:gdLst/>
              <a:ahLst/>
              <a:cxnLst/>
              <a:rect l="l" t="t" r="r" b="b"/>
              <a:pathLst>
                <a:path w="113" h="73" extrusionOk="0">
                  <a:moveTo>
                    <a:pt x="99" y="0"/>
                  </a:moveTo>
                  <a:cubicBezTo>
                    <a:pt x="94" y="0"/>
                    <a:pt x="88" y="3"/>
                    <a:pt x="80" y="10"/>
                  </a:cubicBezTo>
                  <a:cubicBezTo>
                    <a:pt x="68" y="22"/>
                    <a:pt x="45" y="34"/>
                    <a:pt x="21" y="34"/>
                  </a:cubicBezTo>
                  <a:cubicBezTo>
                    <a:pt x="0" y="44"/>
                    <a:pt x="6" y="72"/>
                    <a:pt x="16" y="72"/>
                  </a:cubicBezTo>
                  <a:cubicBezTo>
                    <a:pt x="17" y="72"/>
                    <a:pt x="19" y="72"/>
                    <a:pt x="21" y="70"/>
                  </a:cubicBezTo>
                  <a:cubicBezTo>
                    <a:pt x="57" y="70"/>
                    <a:pt x="80" y="46"/>
                    <a:pt x="104" y="22"/>
                  </a:cubicBezTo>
                  <a:cubicBezTo>
                    <a:pt x="112" y="14"/>
                    <a:pt x="10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58"/>
            <p:cNvSpPr/>
            <p:nvPr/>
          </p:nvSpPr>
          <p:spPr>
            <a:xfrm>
              <a:off x="4811300" y="3116775"/>
              <a:ext cx="1725" cy="1325"/>
            </a:xfrm>
            <a:custGeom>
              <a:avLst/>
              <a:gdLst/>
              <a:ahLst/>
              <a:cxnLst/>
              <a:rect l="l" t="t" r="r" b="b"/>
              <a:pathLst>
                <a:path w="69" h="53" extrusionOk="0">
                  <a:moveTo>
                    <a:pt x="57" y="0"/>
                  </a:moveTo>
                  <a:cubicBezTo>
                    <a:pt x="55" y="0"/>
                    <a:pt x="51" y="2"/>
                    <a:pt x="48" y="5"/>
                  </a:cubicBezTo>
                  <a:lnTo>
                    <a:pt x="13" y="40"/>
                  </a:lnTo>
                  <a:cubicBezTo>
                    <a:pt x="1" y="40"/>
                    <a:pt x="13" y="52"/>
                    <a:pt x="24" y="52"/>
                  </a:cubicBezTo>
                  <a:lnTo>
                    <a:pt x="60" y="29"/>
                  </a:lnTo>
                  <a:cubicBezTo>
                    <a:pt x="69" y="11"/>
                    <a:pt x="65" y="0"/>
                    <a:pt x="5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58"/>
            <p:cNvSpPr/>
            <p:nvPr/>
          </p:nvSpPr>
          <p:spPr>
            <a:xfrm>
              <a:off x="4813175" y="3080450"/>
              <a:ext cx="8275" cy="19725"/>
            </a:xfrm>
            <a:custGeom>
              <a:avLst/>
              <a:gdLst/>
              <a:ahLst/>
              <a:cxnLst/>
              <a:rect l="l" t="t" r="r" b="b"/>
              <a:pathLst>
                <a:path w="331" h="789" extrusionOk="0">
                  <a:moveTo>
                    <a:pt x="42" y="1"/>
                  </a:moveTo>
                  <a:cubicBezTo>
                    <a:pt x="25" y="1"/>
                    <a:pt x="0" y="14"/>
                    <a:pt x="9" y="41"/>
                  </a:cubicBezTo>
                  <a:cubicBezTo>
                    <a:pt x="69" y="303"/>
                    <a:pt x="247" y="517"/>
                    <a:pt x="283" y="779"/>
                  </a:cubicBezTo>
                  <a:cubicBezTo>
                    <a:pt x="283" y="785"/>
                    <a:pt x="289" y="788"/>
                    <a:pt x="295" y="788"/>
                  </a:cubicBezTo>
                  <a:cubicBezTo>
                    <a:pt x="301" y="788"/>
                    <a:pt x="307" y="785"/>
                    <a:pt x="307" y="779"/>
                  </a:cubicBezTo>
                  <a:cubicBezTo>
                    <a:pt x="330" y="517"/>
                    <a:pt x="247" y="196"/>
                    <a:pt x="57" y="5"/>
                  </a:cubicBezTo>
                  <a:cubicBezTo>
                    <a:pt x="54" y="2"/>
                    <a:pt x="48"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58"/>
            <p:cNvSpPr/>
            <p:nvPr/>
          </p:nvSpPr>
          <p:spPr>
            <a:xfrm>
              <a:off x="4728500" y="3153550"/>
              <a:ext cx="62125" cy="50500"/>
            </a:xfrm>
            <a:custGeom>
              <a:avLst/>
              <a:gdLst/>
              <a:ahLst/>
              <a:cxnLst/>
              <a:rect l="l" t="t" r="r" b="b"/>
              <a:pathLst>
                <a:path w="2485" h="2020" extrusionOk="0">
                  <a:moveTo>
                    <a:pt x="2428" y="1"/>
                  </a:moveTo>
                  <a:cubicBezTo>
                    <a:pt x="2419" y="1"/>
                    <a:pt x="2411" y="4"/>
                    <a:pt x="2408" y="10"/>
                  </a:cubicBezTo>
                  <a:cubicBezTo>
                    <a:pt x="1836" y="903"/>
                    <a:pt x="765" y="1284"/>
                    <a:pt x="27" y="1975"/>
                  </a:cubicBezTo>
                  <a:cubicBezTo>
                    <a:pt x="1" y="2000"/>
                    <a:pt x="18" y="2020"/>
                    <a:pt x="35" y="2020"/>
                  </a:cubicBezTo>
                  <a:cubicBezTo>
                    <a:pt x="41" y="2020"/>
                    <a:pt x="47" y="2017"/>
                    <a:pt x="50" y="2010"/>
                  </a:cubicBezTo>
                  <a:cubicBezTo>
                    <a:pt x="836" y="1367"/>
                    <a:pt x="1896" y="927"/>
                    <a:pt x="2467" y="46"/>
                  </a:cubicBezTo>
                  <a:cubicBezTo>
                    <a:pt x="2484" y="20"/>
                    <a:pt x="2452" y="1"/>
                    <a:pt x="24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58"/>
            <p:cNvSpPr/>
            <p:nvPr/>
          </p:nvSpPr>
          <p:spPr>
            <a:xfrm>
              <a:off x="4652100" y="3250225"/>
              <a:ext cx="14850" cy="11400"/>
            </a:xfrm>
            <a:custGeom>
              <a:avLst/>
              <a:gdLst/>
              <a:ahLst/>
              <a:cxnLst/>
              <a:rect l="l" t="t" r="r" b="b"/>
              <a:pathLst>
                <a:path w="594" h="456" extrusionOk="0">
                  <a:moveTo>
                    <a:pt x="507" y="1"/>
                  </a:moveTo>
                  <a:cubicBezTo>
                    <a:pt x="496" y="1"/>
                    <a:pt x="485" y="4"/>
                    <a:pt x="475" y="13"/>
                  </a:cubicBezTo>
                  <a:cubicBezTo>
                    <a:pt x="308" y="132"/>
                    <a:pt x="142" y="239"/>
                    <a:pt x="11" y="406"/>
                  </a:cubicBezTo>
                  <a:cubicBezTo>
                    <a:pt x="0" y="426"/>
                    <a:pt x="17" y="456"/>
                    <a:pt x="44" y="456"/>
                  </a:cubicBezTo>
                  <a:cubicBezTo>
                    <a:pt x="49" y="456"/>
                    <a:pt x="53" y="455"/>
                    <a:pt x="58" y="453"/>
                  </a:cubicBezTo>
                  <a:cubicBezTo>
                    <a:pt x="225" y="334"/>
                    <a:pt x="380" y="227"/>
                    <a:pt x="535" y="120"/>
                  </a:cubicBezTo>
                  <a:cubicBezTo>
                    <a:pt x="594" y="81"/>
                    <a:pt x="555" y="1"/>
                    <a:pt x="5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58"/>
            <p:cNvSpPr/>
            <p:nvPr/>
          </p:nvSpPr>
          <p:spPr>
            <a:xfrm>
              <a:off x="4521525" y="3337700"/>
              <a:ext cx="35825" cy="19450"/>
            </a:xfrm>
            <a:custGeom>
              <a:avLst/>
              <a:gdLst/>
              <a:ahLst/>
              <a:cxnLst/>
              <a:rect l="l" t="t" r="r" b="b"/>
              <a:pathLst>
                <a:path w="1433" h="778" extrusionOk="0">
                  <a:moveTo>
                    <a:pt x="1375" y="1"/>
                  </a:moveTo>
                  <a:cubicBezTo>
                    <a:pt x="1371" y="1"/>
                    <a:pt x="1368" y="1"/>
                    <a:pt x="1364" y="2"/>
                  </a:cubicBezTo>
                  <a:cubicBezTo>
                    <a:pt x="900" y="145"/>
                    <a:pt x="483" y="467"/>
                    <a:pt x="66" y="681"/>
                  </a:cubicBezTo>
                  <a:cubicBezTo>
                    <a:pt x="0" y="714"/>
                    <a:pt x="36" y="777"/>
                    <a:pt x="89" y="777"/>
                  </a:cubicBezTo>
                  <a:cubicBezTo>
                    <a:pt x="93" y="777"/>
                    <a:pt x="98" y="777"/>
                    <a:pt x="102" y="776"/>
                  </a:cubicBezTo>
                  <a:cubicBezTo>
                    <a:pt x="531" y="562"/>
                    <a:pt x="1007" y="371"/>
                    <a:pt x="1400" y="86"/>
                  </a:cubicBezTo>
                  <a:cubicBezTo>
                    <a:pt x="1433" y="64"/>
                    <a:pt x="1415" y="1"/>
                    <a:pt x="137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58"/>
            <p:cNvSpPr/>
            <p:nvPr/>
          </p:nvSpPr>
          <p:spPr>
            <a:xfrm>
              <a:off x="4591750" y="3318325"/>
              <a:ext cx="5825" cy="3400"/>
            </a:xfrm>
            <a:custGeom>
              <a:avLst/>
              <a:gdLst/>
              <a:ahLst/>
              <a:cxnLst/>
              <a:rect l="l" t="t" r="r" b="b"/>
              <a:pathLst>
                <a:path w="233" h="136" extrusionOk="0">
                  <a:moveTo>
                    <a:pt x="200" y="1"/>
                  </a:moveTo>
                  <a:cubicBezTo>
                    <a:pt x="196" y="1"/>
                    <a:pt x="191" y="2"/>
                    <a:pt x="186" y="3"/>
                  </a:cubicBezTo>
                  <a:cubicBezTo>
                    <a:pt x="163" y="27"/>
                    <a:pt x="103" y="63"/>
                    <a:pt x="55" y="63"/>
                  </a:cubicBezTo>
                  <a:cubicBezTo>
                    <a:pt x="0" y="74"/>
                    <a:pt x="16" y="136"/>
                    <a:pt x="57" y="136"/>
                  </a:cubicBezTo>
                  <a:cubicBezTo>
                    <a:pt x="60" y="136"/>
                    <a:pt x="64" y="135"/>
                    <a:pt x="67" y="134"/>
                  </a:cubicBezTo>
                  <a:cubicBezTo>
                    <a:pt x="139" y="122"/>
                    <a:pt x="174" y="87"/>
                    <a:pt x="222" y="51"/>
                  </a:cubicBezTo>
                  <a:cubicBezTo>
                    <a:pt x="232" y="30"/>
                    <a:pt x="225" y="1"/>
                    <a:pt x="20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58"/>
            <p:cNvSpPr/>
            <p:nvPr/>
          </p:nvSpPr>
          <p:spPr>
            <a:xfrm>
              <a:off x="4621150" y="3307050"/>
              <a:ext cx="7700" cy="2800"/>
            </a:xfrm>
            <a:custGeom>
              <a:avLst/>
              <a:gdLst/>
              <a:ahLst/>
              <a:cxnLst/>
              <a:rect l="l" t="t" r="r" b="b"/>
              <a:pathLst>
                <a:path w="308" h="112" extrusionOk="0">
                  <a:moveTo>
                    <a:pt x="290" y="0"/>
                  </a:moveTo>
                  <a:cubicBezTo>
                    <a:pt x="288" y="0"/>
                    <a:pt x="286" y="1"/>
                    <a:pt x="284" y="2"/>
                  </a:cubicBezTo>
                  <a:cubicBezTo>
                    <a:pt x="189" y="2"/>
                    <a:pt x="106" y="49"/>
                    <a:pt x="10" y="85"/>
                  </a:cubicBezTo>
                  <a:cubicBezTo>
                    <a:pt x="0" y="85"/>
                    <a:pt x="8" y="111"/>
                    <a:pt x="32" y="111"/>
                  </a:cubicBezTo>
                  <a:cubicBezTo>
                    <a:pt x="36" y="111"/>
                    <a:pt x="41" y="111"/>
                    <a:pt x="46" y="109"/>
                  </a:cubicBezTo>
                  <a:cubicBezTo>
                    <a:pt x="118" y="85"/>
                    <a:pt x="201" y="49"/>
                    <a:pt x="284" y="49"/>
                  </a:cubicBezTo>
                  <a:cubicBezTo>
                    <a:pt x="306" y="49"/>
                    <a:pt x="308" y="0"/>
                    <a:pt x="29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58"/>
            <p:cNvSpPr/>
            <p:nvPr/>
          </p:nvSpPr>
          <p:spPr>
            <a:xfrm>
              <a:off x="4663825" y="3274775"/>
              <a:ext cx="16050" cy="10825"/>
            </a:xfrm>
            <a:custGeom>
              <a:avLst/>
              <a:gdLst/>
              <a:ahLst/>
              <a:cxnLst/>
              <a:rect l="l" t="t" r="r" b="b"/>
              <a:pathLst>
                <a:path w="642" h="433" extrusionOk="0">
                  <a:moveTo>
                    <a:pt x="604" y="0"/>
                  </a:moveTo>
                  <a:cubicBezTo>
                    <a:pt x="599" y="0"/>
                    <a:pt x="594" y="2"/>
                    <a:pt x="589" y="7"/>
                  </a:cubicBezTo>
                  <a:cubicBezTo>
                    <a:pt x="387" y="90"/>
                    <a:pt x="208" y="209"/>
                    <a:pt x="30" y="328"/>
                  </a:cubicBezTo>
                  <a:cubicBezTo>
                    <a:pt x="0" y="368"/>
                    <a:pt x="36" y="432"/>
                    <a:pt x="84" y="432"/>
                  </a:cubicBezTo>
                  <a:cubicBezTo>
                    <a:pt x="93" y="432"/>
                    <a:pt x="103" y="430"/>
                    <a:pt x="113" y="424"/>
                  </a:cubicBezTo>
                  <a:cubicBezTo>
                    <a:pt x="268" y="281"/>
                    <a:pt x="447" y="162"/>
                    <a:pt x="613" y="43"/>
                  </a:cubicBezTo>
                  <a:cubicBezTo>
                    <a:pt x="642" y="33"/>
                    <a:pt x="624" y="0"/>
                    <a:pt x="6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58"/>
            <p:cNvSpPr/>
            <p:nvPr/>
          </p:nvSpPr>
          <p:spPr>
            <a:xfrm>
              <a:off x="4698600" y="3250825"/>
              <a:ext cx="9125" cy="8500"/>
            </a:xfrm>
            <a:custGeom>
              <a:avLst/>
              <a:gdLst/>
              <a:ahLst/>
              <a:cxnLst/>
              <a:rect l="l" t="t" r="r" b="b"/>
              <a:pathLst>
                <a:path w="365" h="340" extrusionOk="0">
                  <a:moveTo>
                    <a:pt x="365" y="1"/>
                  </a:moveTo>
                  <a:lnTo>
                    <a:pt x="365" y="1"/>
                  </a:lnTo>
                  <a:cubicBezTo>
                    <a:pt x="246" y="132"/>
                    <a:pt x="115" y="215"/>
                    <a:pt x="8" y="334"/>
                  </a:cubicBezTo>
                  <a:cubicBezTo>
                    <a:pt x="127" y="215"/>
                    <a:pt x="246" y="132"/>
                    <a:pt x="365" y="1"/>
                  </a:cubicBezTo>
                  <a:close/>
                  <a:moveTo>
                    <a:pt x="8" y="334"/>
                  </a:moveTo>
                  <a:cubicBezTo>
                    <a:pt x="0" y="334"/>
                    <a:pt x="3" y="339"/>
                    <a:pt x="5" y="339"/>
                  </a:cubicBezTo>
                  <a:cubicBezTo>
                    <a:pt x="7" y="339"/>
                    <a:pt x="8" y="338"/>
                    <a:pt x="8" y="334"/>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58"/>
            <p:cNvSpPr/>
            <p:nvPr/>
          </p:nvSpPr>
          <p:spPr>
            <a:xfrm>
              <a:off x="4730725" y="3230325"/>
              <a:ext cx="1625" cy="1600"/>
            </a:xfrm>
            <a:custGeom>
              <a:avLst/>
              <a:gdLst/>
              <a:ahLst/>
              <a:cxnLst/>
              <a:rect l="l" t="t" r="r" b="b"/>
              <a:pathLst>
                <a:path w="65" h="64" extrusionOk="0">
                  <a:moveTo>
                    <a:pt x="51" y="1"/>
                  </a:moveTo>
                  <a:cubicBezTo>
                    <a:pt x="46" y="1"/>
                    <a:pt x="40" y="4"/>
                    <a:pt x="33" y="11"/>
                  </a:cubicBezTo>
                  <a:lnTo>
                    <a:pt x="9" y="35"/>
                  </a:lnTo>
                  <a:cubicBezTo>
                    <a:pt x="0" y="52"/>
                    <a:pt x="4" y="63"/>
                    <a:pt x="12" y="63"/>
                  </a:cubicBezTo>
                  <a:cubicBezTo>
                    <a:pt x="14" y="63"/>
                    <a:pt x="18" y="62"/>
                    <a:pt x="21" y="59"/>
                  </a:cubicBezTo>
                  <a:lnTo>
                    <a:pt x="57" y="23"/>
                  </a:lnTo>
                  <a:cubicBezTo>
                    <a:pt x="65" y="15"/>
                    <a:pt x="62" y="1"/>
                    <a:pt x="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58"/>
            <p:cNvSpPr/>
            <p:nvPr/>
          </p:nvSpPr>
          <p:spPr>
            <a:xfrm>
              <a:off x="4731500" y="3196900"/>
              <a:ext cx="25850" cy="16675"/>
            </a:xfrm>
            <a:custGeom>
              <a:avLst/>
              <a:gdLst/>
              <a:ahLst/>
              <a:cxnLst/>
              <a:rect l="l" t="t" r="r" b="b"/>
              <a:pathLst>
                <a:path w="1034" h="667" extrusionOk="0">
                  <a:moveTo>
                    <a:pt x="998" y="1"/>
                  </a:moveTo>
                  <a:cubicBezTo>
                    <a:pt x="995" y="1"/>
                    <a:pt x="993" y="1"/>
                    <a:pt x="990" y="3"/>
                  </a:cubicBezTo>
                  <a:cubicBezTo>
                    <a:pt x="835" y="50"/>
                    <a:pt x="704" y="122"/>
                    <a:pt x="573" y="217"/>
                  </a:cubicBezTo>
                  <a:cubicBezTo>
                    <a:pt x="407" y="336"/>
                    <a:pt x="240" y="526"/>
                    <a:pt x="49" y="598"/>
                  </a:cubicBezTo>
                  <a:cubicBezTo>
                    <a:pt x="0" y="608"/>
                    <a:pt x="16" y="666"/>
                    <a:pt x="57" y="666"/>
                  </a:cubicBezTo>
                  <a:cubicBezTo>
                    <a:pt x="65" y="666"/>
                    <a:pt x="75" y="664"/>
                    <a:pt x="85" y="657"/>
                  </a:cubicBezTo>
                  <a:cubicBezTo>
                    <a:pt x="240" y="586"/>
                    <a:pt x="395" y="515"/>
                    <a:pt x="526" y="407"/>
                  </a:cubicBezTo>
                  <a:cubicBezTo>
                    <a:pt x="680" y="288"/>
                    <a:pt x="823" y="145"/>
                    <a:pt x="1002" y="50"/>
                  </a:cubicBezTo>
                  <a:cubicBezTo>
                    <a:pt x="1034" y="40"/>
                    <a:pt x="1018" y="1"/>
                    <a:pt x="99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58"/>
            <p:cNvSpPr/>
            <p:nvPr/>
          </p:nvSpPr>
          <p:spPr>
            <a:xfrm>
              <a:off x="4806900" y="3054900"/>
              <a:ext cx="5025" cy="6050"/>
            </a:xfrm>
            <a:custGeom>
              <a:avLst/>
              <a:gdLst/>
              <a:ahLst/>
              <a:cxnLst/>
              <a:rect l="l" t="t" r="r" b="b"/>
              <a:pathLst>
                <a:path w="201" h="242" extrusionOk="0">
                  <a:moveTo>
                    <a:pt x="15" y="0"/>
                  </a:moveTo>
                  <a:cubicBezTo>
                    <a:pt x="6" y="0"/>
                    <a:pt x="0" y="17"/>
                    <a:pt x="10" y="27"/>
                  </a:cubicBezTo>
                  <a:cubicBezTo>
                    <a:pt x="81" y="75"/>
                    <a:pt x="141" y="170"/>
                    <a:pt x="189" y="241"/>
                  </a:cubicBezTo>
                  <a:cubicBezTo>
                    <a:pt x="189" y="241"/>
                    <a:pt x="200" y="241"/>
                    <a:pt x="200" y="230"/>
                  </a:cubicBezTo>
                  <a:cubicBezTo>
                    <a:pt x="165" y="134"/>
                    <a:pt x="93" y="39"/>
                    <a:pt x="22" y="3"/>
                  </a:cubicBezTo>
                  <a:cubicBezTo>
                    <a:pt x="20" y="1"/>
                    <a:pt x="17" y="0"/>
                    <a:pt x="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58"/>
            <p:cNvSpPr/>
            <p:nvPr/>
          </p:nvSpPr>
          <p:spPr>
            <a:xfrm>
              <a:off x="4781825" y="3014600"/>
              <a:ext cx="9850" cy="15950"/>
            </a:xfrm>
            <a:custGeom>
              <a:avLst/>
              <a:gdLst/>
              <a:ahLst/>
              <a:cxnLst/>
              <a:rect l="l" t="t" r="r" b="b"/>
              <a:pathLst>
                <a:path w="394" h="638" extrusionOk="0">
                  <a:moveTo>
                    <a:pt x="54" y="0"/>
                  </a:moveTo>
                  <a:cubicBezTo>
                    <a:pt x="30" y="0"/>
                    <a:pt x="1" y="30"/>
                    <a:pt x="1" y="67"/>
                  </a:cubicBezTo>
                  <a:cubicBezTo>
                    <a:pt x="25" y="163"/>
                    <a:pt x="132" y="270"/>
                    <a:pt x="180" y="365"/>
                  </a:cubicBezTo>
                  <a:cubicBezTo>
                    <a:pt x="239" y="448"/>
                    <a:pt x="263" y="556"/>
                    <a:pt x="346" y="627"/>
                  </a:cubicBezTo>
                  <a:cubicBezTo>
                    <a:pt x="354" y="634"/>
                    <a:pt x="361" y="637"/>
                    <a:pt x="368" y="637"/>
                  </a:cubicBezTo>
                  <a:cubicBezTo>
                    <a:pt x="382" y="637"/>
                    <a:pt x="394" y="623"/>
                    <a:pt x="394" y="615"/>
                  </a:cubicBezTo>
                  <a:cubicBezTo>
                    <a:pt x="394" y="496"/>
                    <a:pt x="346" y="413"/>
                    <a:pt x="287" y="306"/>
                  </a:cubicBezTo>
                  <a:cubicBezTo>
                    <a:pt x="227" y="198"/>
                    <a:pt x="168" y="67"/>
                    <a:pt x="72" y="8"/>
                  </a:cubicBezTo>
                  <a:cubicBezTo>
                    <a:pt x="67" y="3"/>
                    <a:pt x="6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58"/>
            <p:cNvSpPr/>
            <p:nvPr/>
          </p:nvSpPr>
          <p:spPr>
            <a:xfrm>
              <a:off x="4773800" y="2927275"/>
              <a:ext cx="24425" cy="89725"/>
            </a:xfrm>
            <a:custGeom>
              <a:avLst/>
              <a:gdLst/>
              <a:ahLst/>
              <a:cxnLst/>
              <a:rect l="l" t="t" r="r" b="b"/>
              <a:pathLst>
                <a:path w="977" h="3589" extrusionOk="0">
                  <a:moveTo>
                    <a:pt x="37" y="1"/>
                  </a:moveTo>
                  <a:cubicBezTo>
                    <a:pt x="16" y="1"/>
                    <a:pt x="0" y="16"/>
                    <a:pt x="0" y="48"/>
                  </a:cubicBezTo>
                  <a:cubicBezTo>
                    <a:pt x="143" y="632"/>
                    <a:pt x="96" y="1227"/>
                    <a:pt x="215" y="1822"/>
                  </a:cubicBezTo>
                  <a:cubicBezTo>
                    <a:pt x="334" y="2358"/>
                    <a:pt x="727" y="2977"/>
                    <a:pt x="596" y="3525"/>
                  </a:cubicBezTo>
                  <a:cubicBezTo>
                    <a:pt x="596" y="3557"/>
                    <a:pt x="628" y="3588"/>
                    <a:pt x="656" y="3588"/>
                  </a:cubicBezTo>
                  <a:cubicBezTo>
                    <a:pt x="670" y="3588"/>
                    <a:pt x="683" y="3580"/>
                    <a:pt x="691" y="3560"/>
                  </a:cubicBezTo>
                  <a:cubicBezTo>
                    <a:pt x="977" y="3084"/>
                    <a:pt x="715" y="2513"/>
                    <a:pt x="560" y="2060"/>
                  </a:cubicBezTo>
                  <a:cubicBezTo>
                    <a:pt x="346" y="1405"/>
                    <a:pt x="477" y="596"/>
                    <a:pt x="72" y="12"/>
                  </a:cubicBezTo>
                  <a:cubicBezTo>
                    <a:pt x="60" y="4"/>
                    <a:pt x="48"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58"/>
            <p:cNvSpPr/>
            <p:nvPr/>
          </p:nvSpPr>
          <p:spPr>
            <a:xfrm>
              <a:off x="4758125" y="2901850"/>
              <a:ext cx="16600" cy="35750"/>
            </a:xfrm>
            <a:custGeom>
              <a:avLst/>
              <a:gdLst/>
              <a:ahLst/>
              <a:cxnLst/>
              <a:rect l="l" t="t" r="r" b="b"/>
              <a:pathLst>
                <a:path w="664" h="1430" extrusionOk="0">
                  <a:moveTo>
                    <a:pt x="60" y="0"/>
                  </a:moveTo>
                  <a:cubicBezTo>
                    <a:pt x="29" y="0"/>
                    <a:pt x="0" y="21"/>
                    <a:pt x="8" y="53"/>
                  </a:cubicBezTo>
                  <a:cubicBezTo>
                    <a:pt x="127" y="517"/>
                    <a:pt x="354" y="910"/>
                    <a:pt x="461" y="1375"/>
                  </a:cubicBezTo>
                  <a:cubicBezTo>
                    <a:pt x="467" y="1412"/>
                    <a:pt x="499" y="1430"/>
                    <a:pt x="530" y="1430"/>
                  </a:cubicBezTo>
                  <a:cubicBezTo>
                    <a:pt x="559" y="1430"/>
                    <a:pt x="586" y="1415"/>
                    <a:pt x="592" y="1387"/>
                  </a:cubicBezTo>
                  <a:cubicBezTo>
                    <a:pt x="663" y="898"/>
                    <a:pt x="366" y="410"/>
                    <a:pt x="104" y="17"/>
                  </a:cubicBezTo>
                  <a:cubicBezTo>
                    <a:pt x="92" y="5"/>
                    <a:pt x="76" y="0"/>
                    <a:pt x="6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58"/>
            <p:cNvSpPr/>
            <p:nvPr/>
          </p:nvSpPr>
          <p:spPr>
            <a:xfrm>
              <a:off x="4713375" y="2838875"/>
              <a:ext cx="38600" cy="37150"/>
            </a:xfrm>
            <a:custGeom>
              <a:avLst/>
              <a:gdLst/>
              <a:ahLst/>
              <a:cxnLst/>
              <a:rect l="l" t="t" r="r" b="b"/>
              <a:pathLst>
                <a:path w="1544" h="1486" extrusionOk="0">
                  <a:moveTo>
                    <a:pt x="72" y="0"/>
                  </a:moveTo>
                  <a:cubicBezTo>
                    <a:pt x="24" y="0"/>
                    <a:pt x="0" y="36"/>
                    <a:pt x="24" y="84"/>
                  </a:cubicBezTo>
                  <a:cubicBezTo>
                    <a:pt x="191" y="322"/>
                    <a:pt x="536" y="441"/>
                    <a:pt x="774" y="608"/>
                  </a:cubicBezTo>
                  <a:cubicBezTo>
                    <a:pt x="1096" y="834"/>
                    <a:pt x="1322" y="1108"/>
                    <a:pt x="1489" y="1465"/>
                  </a:cubicBezTo>
                  <a:cubicBezTo>
                    <a:pt x="1489" y="1479"/>
                    <a:pt x="1498" y="1486"/>
                    <a:pt x="1509" y="1486"/>
                  </a:cubicBezTo>
                  <a:cubicBezTo>
                    <a:pt x="1525" y="1486"/>
                    <a:pt x="1544" y="1470"/>
                    <a:pt x="1536" y="1441"/>
                  </a:cubicBezTo>
                  <a:cubicBezTo>
                    <a:pt x="1394" y="1096"/>
                    <a:pt x="1203" y="798"/>
                    <a:pt x="953" y="536"/>
                  </a:cubicBezTo>
                  <a:cubicBezTo>
                    <a:pt x="739" y="310"/>
                    <a:pt x="381" y="12"/>
                    <a:pt x="7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58"/>
            <p:cNvSpPr/>
            <p:nvPr/>
          </p:nvSpPr>
          <p:spPr>
            <a:xfrm>
              <a:off x="4629725" y="2792375"/>
              <a:ext cx="73400" cy="42975"/>
            </a:xfrm>
            <a:custGeom>
              <a:avLst/>
              <a:gdLst/>
              <a:ahLst/>
              <a:cxnLst/>
              <a:rect l="l" t="t" r="r" b="b"/>
              <a:pathLst>
                <a:path w="2936" h="1719" extrusionOk="0">
                  <a:moveTo>
                    <a:pt x="77" y="1"/>
                  </a:moveTo>
                  <a:cubicBezTo>
                    <a:pt x="38" y="1"/>
                    <a:pt x="1" y="31"/>
                    <a:pt x="1" y="74"/>
                  </a:cubicBezTo>
                  <a:cubicBezTo>
                    <a:pt x="48" y="527"/>
                    <a:pt x="727" y="860"/>
                    <a:pt x="1084" y="1051"/>
                  </a:cubicBezTo>
                  <a:cubicBezTo>
                    <a:pt x="1668" y="1360"/>
                    <a:pt x="2263" y="1563"/>
                    <a:pt x="2906" y="1706"/>
                  </a:cubicBezTo>
                  <a:cubicBezTo>
                    <a:pt x="2912" y="1715"/>
                    <a:pt x="2918" y="1719"/>
                    <a:pt x="2922" y="1719"/>
                  </a:cubicBezTo>
                  <a:cubicBezTo>
                    <a:pt x="2934" y="1719"/>
                    <a:pt x="2935" y="1691"/>
                    <a:pt x="2918" y="1682"/>
                  </a:cubicBezTo>
                  <a:cubicBezTo>
                    <a:pt x="2442" y="1396"/>
                    <a:pt x="1918" y="1182"/>
                    <a:pt x="1430" y="932"/>
                  </a:cubicBezTo>
                  <a:cubicBezTo>
                    <a:pt x="1156" y="801"/>
                    <a:pt x="894" y="670"/>
                    <a:pt x="656" y="491"/>
                  </a:cubicBezTo>
                  <a:cubicBezTo>
                    <a:pt x="465" y="348"/>
                    <a:pt x="310" y="134"/>
                    <a:pt x="120" y="15"/>
                  </a:cubicBezTo>
                  <a:cubicBezTo>
                    <a:pt x="107" y="5"/>
                    <a:pt x="92" y="1"/>
                    <a:pt x="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58"/>
            <p:cNvSpPr/>
            <p:nvPr/>
          </p:nvSpPr>
          <p:spPr>
            <a:xfrm>
              <a:off x="4634800" y="2762800"/>
              <a:ext cx="2875" cy="8150"/>
            </a:xfrm>
            <a:custGeom>
              <a:avLst/>
              <a:gdLst/>
              <a:ahLst/>
              <a:cxnLst/>
              <a:rect l="l" t="t" r="r" b="b"/>
              <a:pathLst>
                <a:path w="115" h="326" extrusionOk="0">
                  <a:moveTo>
                    <a:pt x="94" y="1"/>
                  </a:moveTo>
                  <a:cubicBezTo>
                    <a:pt x="88" y="1"/>
                    <a:pt x="84" y="6"/>
                    <a:pt x="84" y="19"/>
                  </a:cubicBezTo>
                  <a:cubicBezTo>
                    <a:pt x="36" y="103"/>
                    <a:pt x="36" y="210"/>
                    <a:pt x="0" y="317"/>
                  </a:cubicBezTo>
                  <a:cubicBezTo>
                    <a:pt x="0" y="323"/>
                    <a:pt x="9" y="326"/>
                    <a:pt x="18" y="326"/>
                  </a:cubicBezTo>
                  <a:cubicBezTo>
                    <a:pt x="27" y="326"/>
                    <a:pt x="36" y="323"/>
                    <a:pt x="36" y="317"/>
                  </a:cubicBezTo>
                  <a:cubicBezTo>
                    <a:pt x="60" y="222"/>
                    <a:pt x="60" y="126"/>
                    <a:pt x="107" y="31"/>
                  </a:cubicBezTo>
                  <a:cubicBezTo>
                    <a:pt x="115" y="16"/>
                    <a:pt x="103"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58"/>
            <p:cNvSpPr/>
            <p:nvPr/>
          </p:nvSpPr>
          <p:spPr>
            <a:xfrm>
              <a:off x="4640750" y="2704025"/>
              <a:ext cx="20850" cy="30475"/>
            </a:xfrm>
            <a:custGeom>
              <a:avLst/>
              <a:gdLst/>
              <a:ahLst/>
              <a:cxnLst/>
              <a:rect l="l" t="t" r="r" b="b"/>
              <a:pathLst>
                <a:path w="834" h="1219" extrusionOk="0">
                  <a:moveTo>
                    <a:pt x="822" y="1"/>
                  </a:moveTo>
                  <a:cubicBezTo>
                    <a:pt x="560" y="13"/>
                    <a:pt x="381" y="108"/>
                    <a:pt x="262" y="346"/>
                  </a:cubicBezTo>
                  <a:cubicBezTo>
                    <a:pt x="143" y="596"/>
                    <a:pt x="108" y="882"/>
                    <a:pt x="24" y="1144"/>
                  </a:cubicBezTo>
                  <a:cubicBezTo>
                    <a:pt x="0" y="1184"/>
                    <a:pt x="41" y="1219"/>
                    <a:pt x="78" y="1219"/>
                  </a:cubicBezTo>
                  <a:cubicBezTo>
                    <a:pt x="95" y="1219"/>
                    <a:pt x="112" y="1211"/>
                    <a:pt x="119" y="1191"/>
                  </a:cubicBezTo>
                  <a:cubicBezTo>
                    <a:pt x="298" y="834"/>
                    <a:pt x="393" y="168"/>
                    <a:pt x="822" y="37"/>
                  </a:cubicBezTo>
                  <a:cubicBezTo>
                    <a:pt x="834" y="37"/>
                    <a:pt x="834" y="1"/>
                    <a:pt x="8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58"/>
            <p:cNvSpPr/>
            <p:nvPr/>
          </p:nvSpPr>
          <p:spPr>
            <a:xfrm>
              <a:off x="4675575" y="2678875"/>
              <a:ext cx="41100" cy="18075"/>
            </a:xfrm>
            <a:custGeom>
              <a:avLst/>
              <a:gdLst/>
              <a:ahLst/>
              <a:cxnLst/>
              <a:rect l="l" t="t" r="r" b="b"/>
              <a:pathLst>
                <a:path w="1644" h="723" extrusionOk="0">
                  <a:moveTo>
                    <a:pt x="1326" y="0"/>
                  </a:moveTo>
                  <a:cubicBezTo>
                    <a:pt x="852" y="0"/>
                    <a:pt x="374" y="415"/>
                    <a:pt x="36" y="673"/>
                  </a:cubicBezTo>
                  <a:cubicBezTo>
                    <a:pt x="1" y="691"/>
                    <a:pt x="11" y="722"/>
                    <a:pt x="34" y="722"/>
                  </a:cubicBezTo>
                  <a:cubicBezTo>
                    <a:pt x="42" y="722"/>
                    <a:pt x="51" y="718"/>
                    <a:pt x="60" y="709"/>
                  </a:cubicBezTo>
                  <a:cubicBezTo>
                    <a:pt x="310" y="531"/>
                    <a:pt x="536" y="388"/>
                    <a:pt x="834" y="292"/>
                  </a:cubicBezTo>
                  <a:cubicBezTo>
                    <a:pt x="1084" y="197"/>
                    <a:pt x="1334" y="185"/>
                    <a:pt x="1608" y="126"/>
                  </a:cubicBezTo>
                  <a:cubicBezTo>
                    <a:pt x="1643" y="114"/>
                    <a:pt x="1632" y="54"/>
                    <a:pt x="1608" y="54"/>
                  </a:cubicBezTo>
                  <a:cubicBezTo>
                    <a:pt x="1515" y="17"/>
                    <a:pt x="1420" y="0"/>
                    <a:pt x="13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58"/>
            <p:cNvSpPr/>
            <p:nvPr/>
          </p:nvSpPr>
          <p:spPr>
            <a:xfrm>
              <a:off x="4692000" y="2682900"/>
              <a:ext cx="25275" cy="10525"/>
            </a:xfrm>
            <a:custGeom>
              <a:avLst/>
              <a:gdLst/>
              <a:ahLst/>
              <a:cxnLst/>
              <a:rect l="l" t="t" r="r" b="b"/>
              <a:pathLst>
                <a:path w="1011" h="421" extrusionOk="0">
                  <a:moveTo>
                    <a:pt x="951" y="1"/>
                  </a:moveTo>
                  <a:cubicBezTo>
                    <a:pt x="629" y="60"/>
                    <a:pt x="236" y="108"/>
                    <a:pt x="10" y="370"/>
                  </a:cubicBezTo>
                  <a:cubicBezTo>
                    <a:pt x="0" y="399"/>
                    <a:pt x="7" y="420"/>
                    <a:pt x="22" y="420"/>
                  </a:cubicBezTo>
                  <a:cubicBezTo>
                    <a:pt x="26" y="420"/>
                    <a:pt x="30" y="419"/>
                    <a:pt x="34" y="417"/>
                  </a:cubicBezTo>
                  <a:cubicBezTo>
                    <a:pt x="332" y="251"/>
                    <a:pt x="629" y="143"/>
                    <a:pt x="963" y="60"/>
                  </a:cubicBezTo>
                  <a:cubicBezTo>
                    <a:pt x="1010" y="60"/>
                    <a:pt x="986" y="1"/>
                    <a:pt x="95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58"/>
            <p:cNvSpPr/>
            <p:nvPr/>
          </p:nvSpPr>
          <p:spPr>
            <a:xfrm>
              <a:off x="4655925" y="2702850"/>
              <a:ext cx="20275" cy="33225"/>
            </a:xfrm>
            <a:custGeom>
              <a:avLst/>
              <a:gdLst/>
              <a:ahLst/>
              <a:cxnLst/>
              <a:rect l="l" t="t" r="r" b="b"/>
              <a:pathLst>
                <a:path w="811" h="1329" extrusionOk="0">
                  <a:moveTo>
                    <a:pt x="774" y="0"/>
                  </a:moveTo>
                  <a:cubicBezTo>
                    <a:pt x="346" y="298"/>
                    <a:pt x="96" y="798"/>
                    <a:pt x="1" y="1298"/>
                  </a:cubicBezTo>
                  <a:cubicBezTo>
                    <a:pt x="1" y="1313"/>
                    <a:pt x="20" y="1328"/>
                    <a:pt x="34" y="1328"/>
                  </a:cubicBezTo>
                  <a:cubicBezTo>
                    <a:pt x="42" y="1328"/>
                    <a:pt x="48" y="1323"/>
                    <a:pt x="48" y="1310"/>
                  </a:cubicBezTo>
                  <a:cubicBezTo>
                    <a:pt x="179" y="810"/>
                    <a:pt x="346" y="346"/>
                    <a:pt x="774" y="36"/>
                  </a:cubicBezTo>
                  <a:cubicBezTo>
                    <a:pt x="810" y="24"/>
                    <a:pt x="798" y="0"/>
                    <a:pt x="7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58"/>
            <p:cNvSpPr/>
            <p:nvPr/>
          </p:nvSpPr>
          <p:spPr>
            <a:xfrm>
              <a:off x="4666475" y="2788200"/>
              <a:ext cx="29075" cy="16175"/>
            </a:xfrm>
            <a:custGeom>
              <a:avLst/>
              <a:gdLst/>
              <a:ahLst/>
              <a:cxnLst/>
              <a:rect l="l" t="t" r="r" b="b"/>
              <a:pathLst>
                <a:path w="1163" h="647" extrusionOk="0">
                  <a:moveTo>
                    <a:pt x="111" y="0"/>
                  </a:moveTo>
                  <a:cubicBezTo>
                    <a:pt x="51" y="0"/>
                    <a:pt x="0" y="97"/>
                    <a:pt x="79" y="146"/>
                  </a:cubicBezTo>
                  <a:cubicBezTo>
                    <a:pt x="388" y="349"/>
                    <a:pt x="733" y="634"/>
                    <a:pt x="1114" y="646"/>
                  </a:cubicBezTo>
                  <a:cubicBezTo>
                    <a:pt x="1162" y="646"/>
                    <a:pt x="1162" y="587"/>
                    <a:pt x="1138" y="575"/>
                  </a:cubicBezTo>
                  <a:cubicBezTo>
                    <a:pt x="936" y="503"/>
                    <a:pt x="769" y="444"/>
                    <a:pt x="603" y="325"/>
                  </a:cubicBezTo>
                  <a:lnTo>
                    <a:pt x="150" y="15"/>
                  </a:lnTo>
                  <a:cubicBezTo>
                    <a:pt x="137" y="5"/>
                    <a:pt x="124" y="0"/>
                    <a:pt x="1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58"/>
            <p:cNvSpPr/>
            <p:nvPr/>
          </p:nvSpPr>
          <p:spPr>
            <a:xfrm>
              <a:off x="4681200" y="2734900"/>
              <a:ext cx="17275" cy="24050"/>
            </a:xfrm>
            <a:custGeom>
              <a:avLst/>
              <a:gdLst/>
              <a:ahLst/>
              <a:cxnLst/>
              <a:rect l="l" t="t" r="r" b="b"/>
              <a:pathLst>
                <a:path w="691" h="962" extrusionOk="0">
                  <a:moveTo>
                    <a:pt x="642" y="1"/>
                  </a:moveTo>
                  <a:cubicBezTo>
                    <a:pt x="638" y="1"/>
                    <a:pt x="635" y="2"/>
                    <a:pt x="633" y="4"/>
                  </a:cubicBezTo>
                  <a:cubicBezTo>
                    <a:pt x="323" y="76"/>
                    <a:pt x="180" y="564"/>
                    <a:pt x="49" y="826"/>
                  </a:cubicBezTo>
                  <a:cubicBezTo>
                    <a:pt x="0" y="891"/>
                    <a:pt x="74" y="962"/>
                    <a:pt x="141" y="962"/>
                  </a:cubicBezTo>
                  <a:cubicBezTo>
                    <a:pt x="172" y="962"/>
                    <a:pt x="201" y="947"/>
                    <a:pt x="216" y="909"/>
                  </a:cubicBezTo>
                  <a:cubicBezTo>
                    <a:pt x="287" y="766"/>
                    <a:pt x="347" y="599"/>
                    <a:pt x="442" y="445"/>
                  </a:cubicBezTo>
                  <a:cubicBezTo>
                    <a:pt x="514" y="314"/>
                    <a:pt x="621" y="195"/>
                    <a:pt x="680" y="52"/>
                  </a:cubicBezTo>
                  <a:cubicBezTo>
                    <a:pt x="690" y="22"/>
                    <a:pt x="660" y="1"/>
                    <a:pt x="6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58"/>
            <p:cNvSpPr/>
            <p:nvPr/>
          </p:nvSpPr>
          <p:spPr>
            <a:xfrm>
              <a:off x="4734800" y="2693200"/>
              <a:ext cx="5900" cy="1625"/>
            </a:xfrm>
            <a:custGeom>
              <a:avLst/>
              <a:gdLst/>
              <a:ahLst/>
              <a:cxnLst/>
              <a:rect l="l" t="t" r="r" b="b"/>
              <a:pathLst>
                <a:path w="236" h="65" extrusionOk="0">
                  <a:moveTo>
                    <a:pt x="225" y="0"/>
                  </a:moveTo>
                  <a:cubicBezTo>
                    <a:pt x="222" y="0"/>
                    <a:pt x="219" y="2"/>
                    <a:pt x="215" y="5"/>
                  </a:cubicBezTo>
                  <a:cubicBezTo>
                    <a:pt x="167" y="29"/>
                    <a:pt x="96" y="29"/>
                    <a:pt x="48" y="29"/>
                  </a:cubicBezTo>
                  <a:cubicBezTo>
                    <a:pt x="1" y="29"/>
                    <a:pt x="1" y="65"/>
                    <a:pt x="36" y="65"/>
                  </a:cubicBezTo>
                  <a:cubicBezTo>
                    <a:pt x="96" y="65"/>
                    <a:pt x="167" y="65"/>
                    <a:pt x="227" y="17"/>
                  </a:cubicBezTo>
                  <a:cubicBezTo>
                    <a:pt x="235" y="9"/>
                    <a:pt x="232" y="0"/>
                    <a:pt x="2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58"/>
            <p:cNvSpPr/>
            <p:nvPr/>
          </p:nvSpPr>
          <p:spPr>
            <a:xfrm>
              <a:off x="4729525" y="2678275"/>
              <a:ext cx="22175" cy="10075"/>
            </a:xfrm>
            <a:custGeom>
              <a:avLst/>
              <a:gdLst/>
              <a:ahLst/>
              <a:cxnLst/>
              <a:rect l="l" t="t" r="r" b="b"/>
              <a:pathLst>
                <a:path w="887" h="403" extrusionOk="0">
                  <a:moveTo>
                    <a:pt x="332" y="1"/>
                  </a:moveTo>
                  <a:cubicBezTo>
                    <a:pt x="228" y="1"/>
                    <a:pt x="122" y="26"/>
                    <a:pt x="21" y="78"/>
                  </a:cubicBezTo>
                  <a:cubicBezTo>
                    <a:pt x="0" y="89"/>
                    <a:pt x="16" y="154"/>
                    <a:pt x="52" y="154"/>
                  </a:cubicBezTo>
                  <a:cubicBezTo>
                    <a:pt x="57" y="154"/>
                    <a:pt x="63" y="153"/>
                    <a:pt x="69" y="150"/>
                  </a:cubicBezTo>
                  <a:cubicBezTo>
                    <a:pt x="112" y="137"/>
                    <a:pt x="157" y="132"/>
                    <a:pt x="202" y="132"/>
                  </a:cubicBezTo>
                  <a:cubicBezTo>
                    <a:pt x="419" y="132"/>
                    <a:pt x="649" y="260"/>
                    <a:pt x="807" y="388"/>
                  </a:cubicBezTo>
                  <a:cubicBezTo>
                    <a:pt x="818" y="398"/>
                    <a:pt x="829" y="403"/>
                    <a:pt x="840" y="403"/>
                  </a:cubicBezTo>
                  <a:cubicBezTo>
                    <a:pt x="866" y="403"/>
                    <a:pt x="887" y="377"/>
                    <a:pt x="878" y="352"/>
                  </a:cubicBezTo>
                  <a:cubicBezTo>
                    <a:pt x="772" y="123"/>
                    <a:pt x="559" y="1"/>
                    <a:pt x="3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58"/>
            <p:cNvSpPr/>
            <p:nvPr/>
          </p:nvSpPr>
          <p:spPr>
            <a:xfrm>
              <a:off x="4759075" y="2690875"/>
              <a:ext cx="43925" cy="14525"/>
            </a:xfrm>
            <a:custGeom>
              <a:avLst/>
              <a:gdLst/>
              <a:ahLst/>
              <a:cxnLst/>
              <a:rect l="l" t="t" r="r" b="b"/>
              <a:pathLst>
                <a:path w="1757" h="581" extrusionOk="0">
                  <a:moveTo>
                    <a:pt x="104" y="0"/>
                  </a:moveTo>
                  <a:cubicBezTo>
                    <a:pt x="25" y="0"/>
                    <a:pt x="1" y="124"/>
                    <a:pt x="77" y="146"/>
                  </a:cubicBezTo>
                  <a:cubicBezTo>
                    <a:pt x="577" y="224"/>
                    <a:pt x="1086" y="580"/>
                    <a:pt x="1597" y="580"/>
                  </a:cubicBezTo>
                  <a:cubicBezTo>
                    <a:pt x="1634" y="580"/>
                    <a:pt x="1671" y="579"/>
                    <a:pt x="1709" y="574"/>
                  </a:cubicBezTo>
                  <a:cubicBezTo>
                    <a:pt x="1744" y="574"/>
                    <a:pt x="1756" y="515"/>
                    <a:pt x="1732" y="515"/>
                  </a:cubicBezTo>
                  <a:cubicBezTo>
                    <a:pt x="1411" y="455"/>
                    <a:pt x="1137" y="396"/>
                    <a:pt x="816" y="277"/>
                  </a:cubicBezTo>
                  <a:cubicBezTo>
                    <a:pt x="601" y="182"/>
                    <a:pt x="363" y="86"/>
                    <a:pt x="125" y="3"/>
                  </a:cubicBezTo>
                  <a:cubicBezTo>
                    <a:pt x="118" y="1"/>
                    <a:pt x="111" y="0"/>
                    <a:pt x="10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58"/>
            <p:cNvSpPr/>
            <p:nvPr/>
          </p:nvSpPr>
          <p:spPr>
            <a:xfrm>
              <a:off x="4816975" y="2698025"/>
              <a:ext cx="26800" cy="10300"/>
            </a:xfrm>
            <a:custGeom>
              <a:avLst/>
              <a:gdLst/>
              <a:ahLst/>
              <a:cxnLst/>
              <a:rect l="l" t="t" r="r" b="b"/>
              <a:pathLst>
                <a:path w="1072" h="412" extrusionOk="0">
                  <a:moveTo>
                    <a:pt x="964" y="1"/>
                  </a:moveTo>
                  <a:cubicBezTo>
                    <a:pt x="960" y="1"/>
                    <a:pt x="956" y="1"/>
                    <a:pt x="952" y="3"/>
                  </a:cubicBezTo>
                  <a:cubicBezTo>
                    <a:pt x="809" y="15"/>
                    <a:pt x="714" y="110"/>
                    <a:pt x="583" y="158"/>
                  </a:cubicBezTo>
                  <a:cubicBezTo>
                    <a:pt x="511" y="185"/>
                    <a:pt x="439" y="195"/>
                    <a:pt x="366" y="195"/>
                  </a:cubicBezTo>
                  <a:cubicBezTo>
                    <a:pt x="282" y="195"/>
                    <a:pt x="196" y="182"/>
                    <a:pt x="107" y="169"/>
                  </a:cubicBezTo>
                  <a:cubicBezTo>
                    <a:pt x="98" y="165"/>
                    <a:pt x="89" y="163"/>
                    <a:pt x="81" y="163"/>
                  </a:cubicBezTo>
                  <a:cubicBezTo>
                    <a:pt x="26" y="163"/>
                    <a:pt x="0" y="257"/>
                    <a:pt x="83" y="288"/>
                  </a:cubicBezTo>
                  <a:cubicBezTo>
                    <a:pt x="240" y="341"/>
                    <a:pt x="444" y="412"/>
                    <a:pt x="620" y="412"/>
                  </a:cubicBezTo>
                  <a:cubicBezTo>
                    <a:pt x="644" y="412"/>
                    <a:pt x="668" y="410"/>
                    <a:pt x="690" y="408"/>
                  </a:cubicBezTo>
                  <a:cubicBezTo>
                    <a:pt x="869" y="396"/>
                    <a:pt x="1071" y="253"/>
                    <a:pt x="1036" y="62"/>
                  </a:cubicBezTo>
                  <a:cubicBezTo>
                    <a:pt x="1036" y="41"/>
                    <a:pt x="998" y="1"/>
                    <a:pt x="96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58"/>
            <p:cNvSpPr/>
            <p:nvPr/>
          </p:nvSpPr>
          <p:spPr>
            <a:xfrm>
              <a:off x="4850125" y="2628725"/>
              <a:ext cx="17750" cy="61175"/>
            </a:xfrm>
            <a:custGeom>
              <a:avLst/>
              <a:gdLst/>
              <a:ahLst/>
              <a:cxnLst/>
              <a:rect l="l" t="t" r="r" b="b"/>
              <a:pathLst>
                <a:path w="710" h="2447" extrusionOk="0">
                  <a:moveTo>
                    <a:pt x="555" y="1"/>
                  </a:moveTo>
                  <a:cubicBezTo>
                    <a:pt x="537" y="1"/>
                    <a:pt x="519" y="12"/>
                    <a:pt x="519" y="36"/>
                  </a:cubicBezTo>
                  <a:cubicBezTo>
                    <a:pt x="496" y="465"/>
                    <a:pt x="496" y="965"/>
                    <a:pt x="412" y="1382"/>
                  </a:cubicBezTo>
                  <a:cubicBezTo>
                    <a:pt x="317" y="1751"/>
                    <a:pt x="103" y="2048"/>
                    <a:pt x="7" y="2418"/>
                  </a:cubicBezTo>
                  <a:cubicBezTo>
                    <a:pt x="1" y="2437"/>
                    <a:pt x="1" y="2446"/>
                    <a:pt x="5" y="2446"/>
                  </a:cubicBezTo>
                  <a:cubicBezTo>
                    <a:pt x="9" y="2446"/>
                    <a:pt x="14" y="2440"/>
                    <a:pt x="19" y="2429"/>
                  </a:cubicBezTo>
                  <a:cubicBezTo>
                    <a:pt x="245" y="2072"/>
                    <a:pt x="496" y="1775"/>
                    <a:pt x="603" y="1358"/>
                  </a:cubicBezTo>
                  <a:cubicBezTo>
                    <a:pt x="710" y="905"/>
                    <a:pt x="615" y="501"/>
                    <a:pt x="591" y="36"/>
                  </a:cubicBezTo>
                  <a:cubicBezTo>
                    <a:pt x="591" y="12"/>
                    <a:pt x="573" y="1"/>
                    <a:pt x="55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58"/>
            <p:cNvSpPr/>
            <p:nvPr/>
          </p:nvSpPr>
          <p:spPr>
            <a:xfrm>
              <a:off x="4859525" y="2605875"/>
              <a:ext cx="4050" cy="11050"/>
            </a:xfrm>
            <a:custGeom>
              <a:avLst/>
              <a:gdLst/>
              <a:ahLst/>
              <a:cxnLst/>
              <a:rect l="l" t="t" r="r" b="b"/>
              <a:pathLst>
                <a:path w="162" h="442" extrusionOk="0">
                  <a:moveTo>
                    <a:pt x="18" y="1"/>
                  </a:moveTo>
                  <a:cubicBezTo>
                    <a:pt x="9" y="1"/>
                    <a:pt x="0" y="4"/>
                    <a:pt x="0" y="10"/>
                  </a:cubicBezTo>
                  <a:cubicBezTo>
                    <a:pt x="48" y="153"/>
                    <a:pt x="108" y="272"/>
                    <a:pt x="108" y="415"/>
                  </a:cubicBezTo>
                  <a:cubicBezTo>
                    <a:pt x="114" y="432"/>
                    <a:pt x="128" y="441"/>
                    <a:pt x="140" y="441"/>
                  </a:cubicBezTo>
                  <a:cubicBezTo>
                    <a:pt x="152" y="441"/>
                    <a:pt x="161" y="432"/>
                    <a:pt x="155" y="415"/>
                  </a:cubicBezTo>
                  <a:cubicBezTo>
                    <a:pt x="155" y="272"/>
                    <a:pt x="96" y="153"/>
                    <a:pt x="36" y="10"/>
                  </a:cubicBezTo>
                  <a:cubicBezTo>
                    <a:pt x="36" y="4"/>
                    <a:pt x="27" y="1"/>
                    <a:pt x="1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58"/>
            <p:cNvSpPr/>
            <p:nvPr/>
          </p:nvSpPr>
          <p:spPr>
            <a:xfrm>
              <a:off x="4858025" y="2595825"/>
              <a:ext cx="925" cy="2725"/>
            </a:xfrm>
            <a:custGeom>
              <a:avLst/>
              <a:gdLst/>
              <a:ahLst/>
              <a:cxnLst/>
              <a:rect l="l" t="t" r="r" b="b"/>
              <a:pathLst>
                <a:path w="37" h="109" extrusionOk="0">
                  <a:moveTo>
                    <a:pt x="19" y="1"/>
                  </a:moveTo>
                  <a:cubicBezTo>
                    <a:pt x="10" y="1"/>
                    <a:pt x="1" y="7"/>
                    <a:pt x="1" y="19"/>
                  </a:cubicBezTo>
                  <a:lnTo>
                    <a:pt x="1" y="90"/>
                  </a:lnTo>
                  <a:cubicBezTo>
                    <a:pt x="1" y="102"/>
                    <a:pt x="10" y="108"/>
                    <a:pt x="19" y="108"/>
                  </a:cubicBezTo>
                  <a:cubicBezTo>
                    <a:pt x="28" y="108"/>
                    <a:pt x="37" y="102"/>
                    <a:pt x="37" y="90"/>
                  </a:cubicBezTo>
                  <a:lnTo>
                    <a:pt x="37" y="19"/>
                  </a:lnTo>
                  <a:cubicBezTo>
                    <a:pt x="37" y="7"/>
                    <a:pt x="28" y="1"/>
                    <a:pt x="1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58"/>
            <p:cNvSpPr/>
            <p:nvPr/>
          </p:nvSpPr>
          <p:spPr>
            <a:xfrm>
              <a:off x="4861700" y="2631825"/>
              <a:ext cx="13325" cy="58775"/>
            </a:xfrm>
            <a:custGeom>
              <a:avLst/>
              <a:gdLst/>
              <a:ahLst/>
              <a:cxnLst/>
              <a:rect l="l" t="t" r="r" b="b"/>
              <a:pathLst>
                <a:path w="533" h="2351" extrusionOk="0">
                  <a:moveTo>
                    <a:pt x="359" y="1"/>
                  </a:moveTo>
                  <a:cubicBezTo>
                    <a:pt x="329" y="1"/>
                    <a:pt x="291" y="29"/>
                    <a:pt x="306" y="67"/>
                  </a:cubicBezTo>
                  <a:cubicBezTo>
                    <a:pt x="437" y="841"/>
                    <a:pt x="354" y="1627"/>
                    <a:pt x="9" y="2305"/>
                  </a:cubicBezTo>
                  <a:cubicBezTo>
                    <a:pt x="0" y="2331"/>
                    <a:pt x="16" y="2351"/>
                    <a:pt x="35" y="2351"/>
                  </a:cubicBezTo>
                  <a:cubicBezTo>
                    <a:pt x="42" y="2351"/>
                    <a:pt x="50" y="2348"/>
                    <a:pt x="56" y="2341"/>
                  </a:cubicBezTo>
                  <a:cubicBezTo>
                    <a:pt x="485" y="1674"/>
                    <a:pt x="533" y="793"/>
                    <a:pt x="390" y="31"/>
                  </a:cubicBezTo>
                  <a:cubicBezTo>
                    <a:pt x="390" y="10"/>
                    <a:pt x="376" y="1"/>
                    <a:pt x="35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58"/>
            <p:cNvSpPr/>
            <p:nvPr/>
          </p:nvSpPr>
          <p:spPr>
            <a:xfrm>
              <a:off x="4848500" y="2708675"/>
              <a:ext cx="6450" cy="2825"/>
            </a:xfrm>
            <a:custGeom>
              <a:avLst/>
              <a:gdLst/>
              <a:ahLst/>
              <a:cxnLst/>
              <a:rect l="l" t="t" r="r" b="b"/>
              <a:pathLst>
                <a:path w="258" h="113" extrusionOk="0">
                  <a:moveTo>
                    <a:pt x="210" y="1"/>
                  </a:moveTo>
                  <a:cubicBezTo>
                    <a:pt x="204" y="1"/>
                    <a:pt x="198" y="2"/>
                    <a:pt x="191" y="5"/>
                  </a:cubicBezTo>
                  <a:cubicBezTo>
                    <a:pt x="132" y="41"/>
                    <a:pt x="84" y="65"/>
                    <a:pt x="25" y="65"/>
                  </a:cubicBezTo>
                  <a:cubicBezTo>
                    <a:pt x="1" y="65"/>
                    <a:pt x="1" y="113"/>
                    <a:pt x="25" y="113"/>
                  </a:cubicBezTo>
                  <a:cubicBezTo>
                    <a:pt x="108" y="113"/>
                    <a:pt x="168" y="101"/>
                    <a:pt x="227" y="65"/>
                  </a:cubicBezTo>
                  <a:cubicBezTo>
                    <a:pt x="258" y="55"/>
                    <a:pt x="245" y="1"/>
                    <a:pt x="2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58"/>
            <p:cNvSpPr/>
            <p:nvPr/>
          </p:nvSpPr>
          <p:spPr>
            <a:xfrm>
              <a:off x="4802125" y="2706250"/>
              <a:ext cx="35100" cy="13350"/>
            </a:xfrm>
            <a:custGeom>
              <a:avLst/>
              <a:gdLst/>
              <a:ahLst/>
              <a:cxnLst/>
              <a:rect l="l" t="t" r="r" b="b"/>
              <a:pathLst>
                <a:path w="1404" h="534" extrusionOk="0">
                  <a:moveTo>
                    <a:pt x="66" y="1"/>
                  </a:moveTo>
                  <a:cubicBezTo>
                    <a:pt x="39" y="1"/>
                    <a:pt x="1" y="40"/>
                    <a:pt x="10" y="79"/>
                  </a:cubicBezTo>
                  <a:cubicBezTo>
                    <a:pt x="142" y="400"/>
                    <a:pt x="543" y="533"/>
                    <a:pt x="915" y="533"/>
                  </a:cubicBezTo>
                  <a:cubicBezTo>
                    <a:pt x="1080" y="533"/>
                    <a:pt x="1240" y="507"/>
                    <a:pt x="1368" y="460"/>
                  </a:cubicBezTo>
                  <a:cubicBezTo>
                    <a:pt x="1403" y="448"/>
                    <a:pt x="1403" y="400"/>
                    <a:pt x="1368" y="400"/>
                  </a:cubicBezTo>
                  <a:cubicBezTo>
                    <a:pt x="1328" y="404"/>
                    <a:pt x="1286" y="406"/>
                    <a:pt x="1244" y="406"/>
                  </a:cubicBezTo>
                  <a:cubicBezTo>
                    <a:pt x="1046" y="406"/>
                    <a:pt x="830" y="364"/>
                    <a:pt x="653" y="305"/>
                  </a:cubicBezTo>
                  <a:cubicBezTo>
                    <a:pt x="439" y="221"/>
                    <a:pt x="284" y="79"/>
                    <a:pt x="82" y="7"/>
                  </a:cubicBezTo>
                  <a:cubicBezTo>
                    <a:pt x="78" y="3"/>
                    <a:pt x="72" y="1"/>
                    <a:pt x="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58"/>
            <p:cNvSpPr/>
            <p:nvPr/>
          </p:nvSpPr>
          <p:spPr>
            <a:xfrm>
              <a:off x="4776175" y="2699750"/>
              <a:ext cx="13975" cy="6275"/>
            </a:xfrm>
            <a:custGeom>
              <a:avLst/>
              <a:gdLst/>
              <a:ahLst/>
              <a:cxnLst/>
              <a:rect l="l" t="t" r="r" b="b"/>
              <a:pathLst>
                <a:path w="559" h="251" extrusionOk="0">
                  <a:moveTo>
                    <a:pt x="105" y="1"/>
                  </a:moveTo>
                  <a:cubicBezTo>
                    <a:pt x="89" y="1"/>
                    <a:pt x="71" y="2"/>
                    <a:pt x="48" y="5"/>
                  </a:cubicBezTo>
                  <a:cubicBezTo>
                    <a:pt x="25" y="29"/>
                    <a:pt x="1" y="53"/>
                    <a:pt x="25" y="89"/>
                  </a:cubicBezTo>
                  <a:cubicBezTo>
                    <a:pt x="60" y="160"/>
                    <a:pt x="108" y="172"/>
                    <a:pt x="203" y="184"/>
                  </a:cubicBezTo>
                  <a:cubicBezTo>
                    <a:pt x="286" y="208"/>
                    <a:pt x="358" y="231"/>
                    <a:pt x="453" y="243"/>
                  </a:cubicBezTo>
                  <a:cubicBezTo>
                    <a:pt x="463" y="248"/>
                    <a:pt x="473" y="251"/>
                    <a:pt x="482" y="251"/>
                  </a:cubicBezTo>
                  <a:cubicBezTo>
                    <a:pt x="535" y="251"/>
                    <a:pt x="559" y="168"/>
                    <a:pt x="477" y="148"/>
                  </a:cubicBezTo>
                  <a:cubicBezTo>
                    <a:pt x="406" y="124"/>
                    <a:pt x="322" y="100"/>
                    <a:pt x="239" y="53"/>
                  </a:cubicBezTo>
                  <a:cubicBezTo>
                    <a:pt x="184" y="16"/>
                    <a:pt x="157" y="1"/>
                    <a:pt x="10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58"/>
            <p:cNvSpPr/>
            <p:nvPr/>
          </p:nvSpPr>
          <p:spPr>
            <a:xfrm>
              <a:off x="4755350" y="2704325"/>
              <a:ext cx="14300" cy="5400"/>
            </a:xfrm>
            <a:custGeom>
              <a:avLst/>
              <a:gdLst/>
              <a:ahLst/>
              <a:cxnLst/>
              <a:rect l="l" t="t" r="r" b="b"/>
              <a:pathLst>
                <a:path w="572" h="216" extrusionOk="0">
                  <a:moveTo>
                    <a:pt x="60" y="1"/>
                  </a:moveTo>
                  <a:cubicBezTo>
                    <a:pt x="0" y="36"/>
                    <a:pt x="0" y="120"/>
                    <a:pt x="60" y="120"/>
                  </a:cubicBezTo>
                  <a:cubicBezTo>
                    <a:pt x="155" y="120"/>
                    <a:pt x="226" y="156"/>
                    <a:pt x="298" y="167"/>
                  </a:cubicBezTo>
                  <a:cubicBezTo>
                    <a:pt x="369" y="203"/>
                    <a:pt x="441" y="203"/>
                    <a:pt x="512" y="215"/>
                  </a:cubicBezTo>
                  <a:cubicBezTo>
                    <a:pt x="560" y="215"/>
                    <a:pt x="572" y="167"/>
                    <a:pt x="536" y="144"/>
                  </a:cubicBezTo>
                  <a:cubicBezTo>
                    <a:pt x="465" y="96"/>
                    <a:pt x="405" y="48"/>
                    <a:pt x="322" y="36"/>
                  </a:cubicBezTo>
                  <a:cubicBezTo>
                    <a:pt x="226" y="25"/>
                    <a:pt x="155"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58"/>
            <p:cNvSpPr/>
            <p:nvPr/>
          </p:nvSpPr>
          <p:spPr>
            <a:xfrm>
              <a:off x="4834825" y="2578725"/>
              <a:ext cx="11900" cy="9800"/>
            </a:xfrm>
            <a:custGeom>
              <a:avLst/>
              <a:gdLst/>
              <a:ahLst/>
              <a:cxnLst/>
              <a:rect l="l" t="t" r="r" b="b"/>
              <a:pathLst>
                <a:path w="476" h="392" extrusionOk="0">
                  <a:moveTo>
                    <a:pt x="36" y="0"/>
                  </a:moveTo>
                  <a:cubicBezTo>
                    <a:pt x="0" y="0"/>
                    <a:pt x="0" y="48"/>
                    <a:pt x="12" y="72"/>
                  </a:cubicBezTo>
                  <a:cubicBezTo>
                    <a:pt x="60" y="131"/>
                    <a:pt x="131" y="167"/>
                    <a:pt x="191" y="203"/>
                  </a:cubicBezTo>
                  <a:cubicBezTo>
                    <a:pt x="250" y="250"/>
                    <a:pt x="298" y="310"/>
                    <a:pt x="322" y="369"/>
                  </a:cubicBezTo>
                  <a:cubicBezTo>
                    <a:pt x="334" y="385"/>
                    <a:pt x="352" y="392"/>
                    <a:pt x="370" y="392"/>
                  </a:cubicBezTo>
                  <a:cubicBezTo>
                    <a:pt x="421" y="392"/>
                    <a:pt x="476" y="342"/>
                    <a:pt x="441" y="298"/>
                  </a:cubicBezTo>
                  <a:cubicBezTo>
                    <a:pt x="357" y="167"/>
                    <a:pt x="203" y="12"/>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58"/>
            <p:cNvSpPr/>
            <p:nvPr/>
          </p:nvSpPr>
          <p:spPr>
            <a:xfrm>
              <a:off x="4810125" y="2570075"/>
              <a:ext cx="19650" cy="10600"/>
            </a:xfrm>
            <a:custGeom>
              <a:avLst/>
              <a:gdLst/>
              <a:ahLst/>
              <a:cxnLst/>
              <a:rect l="l" t="t" r="r" b="b"/>
              <a:pathLst>
                <a:path w="786" h="424" extrusionOk="0">
                  <a:moveTo>
                    <a:pt x="99" y="1"/>
                  </a:moveTo>
                  <a:cubicBezTo>
                    <a:pt x="78" y="1"/>
                    <a:pt x="55" y="14"/>
                    <a:pt x="48" y="37"/>
                  </a:cubicBezTo>
                  <a:cubicBezTo>
                    <a:pt x="0" y="168"/>
                    <a:pt x="167" y="299"/>
                    <a:pt x="274" y="358"/>
                  </a:cubicBezTo>
                  <a:cubicBezTo>
                    <a:pt x="367" y="409"/>
                    <a:pt x="478" y="424"/>
                    <a:pt x="586" y="424"/>
                  </a:cubicBezTo>
                  <a:cubicBezTo>
                    <a:pt x="630" y="424"/>
                    <a:pt x="673" y="421"/>
                    <a:pt x="714" y="418"/>
                  </a:cubicBezTo>
                  <a:cubicBezTo>
                    <a:pt x="774" y="418"/>
                    <a:pt x="786" y="334"/>
                    <a:pt x="726" y="334"/>
                  </a:cubicBezTo>
                  <a:cubicBezTo>
                    <a:pt x="689" y="338"/>
                    <a:pt x="652" y="341"/>
                    <a:pt x="613" y="341"/>
                  </a:cubicBezTo>
                  <a:cubicBezTo>
                    <a:pt x="527" y="341"/>
                    <a:pt x="439" y="328"/>
                    <a:pt x="357" y="287"/>
                  </a:cubicBezTo>
                  <a:cubicBezTo>
                    <a:pt x="298" y="251"/>
                    <a:pt x="250" y="227"/>
                    <a:pt x="226" y="168"/>
                  </a:cubicBezTo>
                  <a:cubicBezTo>
                    <a:pt x="191" y="108"/>
                    <a:pt x="191" y="49"/>
                    <a:pt x="131" y="13"/>
                  </a:cubicBezTo>
                  <a:cubicBezTo>
                    <a:pt x="123" y="5"/>
                    <a:pt x="111" y="1"/>
                    <a:pt x="9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58"/>
            <p:cNvSpPr/>
            <p:nvPr/>
          </p:nvSpPr>
          <p:spPr>
            <a:xfrm>
              <a:off x="4777675" y="2503875"/>
              <a:ext cx="50325" cy="42325"/>
            </a:xfrm>
            <a:custGeom>
              <a:avLst/>
              <a:gdLst/>
              <a:ahLst/>
              <a:cxnLst/>
              <a:rect l="l" t="t" r="r" b="b"/>
              <a:pathLst>
                <a:path w="2013" h="1693" extrusionOk="0">
                  <a:moveTo>
                    <a:pt x="368" y="1"/>
                  </a:moveTo>
                  <a:cubicBezTo>
                    <a:pt x="239" y="1"/>
                    <a:pt x="118" y="24"/>
                    <a:pt x="36" y="89"/>
                  </a:cubicBezTo>
                  <a:cubicBezTo>
                    <a:pt x="0" y="125"/>
                    <a:pt x="0" y="161"/>
                    <a:pt x="36" y="184"/>
                  </a:cubicBezTo>
                  <a:cubicBezTo>
                    <a:pt x="120" y="268"/>
                    <a:pt x="237" y="279"/>
                    <a:pt x="358" y="279"/>
                  </a:cubicBezTo>
                  <a:cubicBezTo>
                    <a:pt x="400" y="279"/>
                    <a:pt x="442" y="278"/>
                    <a:pt x="484" y="278"/>
                  </a:cubicBezTo>
                  <a:cubicBezTo>
                    <a:pt x="510" y="278"/>
                    <a:pt x="535" y="278"/>
                    <a:pt x="560" y="280"/>
                  </a:cubicBezTo>
                  <a:cubicBezTo>
                    <a:pt x="774" y="304"/>
                    <a:pt x="1036" y="280"/>
                    <a:pt x="1250" y="363"/>
                  </a:cubicBezTo>
                  <a:cubicBezTo>
                    <a:pt x="1774" y="542"/>
                    <a:pt x="1846" y="1149"/>
                    <a:pt x="1786" y="1625"/>
                  </a:cubicBezTo>
                  <a:cubicBezTo>
                    <a:pt x="1779" y="1671"/>
                    <a:pt x="1810" y="1692"/>
                    <a:pt x="1840" y="1692"/>
                  </a:cubicBezTo>
                  <a:cubicBezTo>
                    <a:pt x="1857" y="1692"/>
                    <a:pt x="1873" y="1686"/>
                    <a:pt x="1881" y="1673"/>
                  </a:cubicBezTo>
                  <a:cubicBezTo>
                    <a:pt x="2012" y="1137"/>
                    <a:pt x="1941" y="720"/>
                    <a:pt x="1477" y="387"/>
                  </a:cubicBezTo>
                  <a:cubicBezTo>
                    <a:pt x="1286" y="256"/>
                    <a:pt x="1036" y="125"/>
                    <a:pt x="798" y="65"/>
                  </a:cubicBezTo>
                  <a:cubicBezTo>
                    <a:pt x="682" y="33"/>
                    <a:pt x="520" y="1"/>
                    <a:pt x="3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58"/>
            <p:cNvSpPr/>
            <p:nvPr/>
          </p:nvSpPr>
          <p:spPr>
            <a:xfrm>
              <a:off x="4813375" y="2499700"/>
              <a:ext cx="22075" cy="22625"/>
            </a:xfrm>
            <a:custGeom>
              <a:avLst/>
              <a:gdLst/>
              <a:ahLst/>
              <a:cxnLst/>
              <a:rect l="l" t="t" r="r" b="b"/>
              <a:pathLst>
                <a:path w="883" h="905" extrusionOk="0">
                  <a:moveTo>
                    <a:pt x="104" y="1"/>
                  </a:moveTo>
                  <a:cubicBezTo>
                    <a:pt x="29" y="1"/>
                    <a:pt x="0" y="128"/>
                    <a:pt x="96" y="149"/>
                  </a:cubicBezTo>
                  <a:cubicBezTo>
                    <a:pt x="453" y="232"/>
                    <a:pt x="632" y="601"/>
                    <a:pt x="811" y="887"/>
                  </a:cubicBezTo>
                  <a:cubicBezTo>
                    <a:pt x="819" y="899"/>
                    <a:pt x="829" y="904"/>
                    <a:pt x="840" y="904"/>
                  </a:cubicBezTo>
                  <a:cubicBezTo>
                    <a:pt x="861" y="904"/>
                    <a:pt x="882" y="883"/>
                    <a:pt x="882" y="852"/>
                  </a:cubicBezTo>
                  <a:cubicBezTo>
                    <a:pt x="823" y="494"/>
                    <a:pt x="513" y="78"/>
                    <a:pt x="132" y="6"/>
                  </a:cubicBezTo>
                  <a:cubicBezTo>
                    <a:pt x="122" y="3"/>
                    <a:pt x="113" y="1"/>
                    <a:pt x="1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58"/>
            <p:cNvSpPr/>
            <p:nvPr/>
          </p:nvSpPr>
          <p:spPr>
            <a:xfrm>
              <a:off x="4835700" y="2532275"/>
              <a:ext cx="2425" cy="12475"/>
            </a:xfrm>
            <a:custGeom>
              <a:avLst/>
              <a:gdLst/>
              <a:ahLst/>
              <a:cxnLst/>
              <a:rect l="l" t="t" r="r" b="b"/>
              <a:pathLst>
                <a:path w="97" h="499" extrusionOk="0">
                  <a:moveTo>
                    <a:pt x="37" y="1"/>
                  </a:moveTo>
                  <a:cubicBezTo>
                    <a:pt x="25" y="1"/>
                    <a:pt x="1" y="1"/>
                    <a:pt x="25" y="13"/>
                  </a:cubicBezTo>
                  <a:cubicBezTo>
                    <a:pt x="60" y="180"/>
                    <a:pt x="60" y="322"/>
                    <a:pt x="60" y="489"/>
                  </a:cubicBezTo>
                  <a:cubicBezTo>
                    <a:pt x="60" y="495"/>
                    <a:pt x="69" y="498"/>
                    <a:pt x="78" y="498"/>
                  </a:cubicBezTo>
                  <a:cubicBezTo>
                    <a:pt x="87" y="498"/>
                    <a:pt x="96" y="495"/>
                    <a:pt x="96" y="489"/>
                  </a:cubicBezTo>
                  <a:cubicBezTo>
                    <a:pt x="96" y="322"/>
                    <a:pt x="84" y="156"/>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58"/>
            <p:cNvSpPr/>
            <p:nvPr/>
          </p:nvSpPr>
          <p:spPr>
            <a:xfrm>
              <a:off x="4757425" y="2514150"/>
              <a:ext cx="14125" cy="4100"/>
            </a:xfrm>
            <a:custGeom>
              <a:avLst/>
              <a:gdLst/>
              <a:ahLst/>
              <a:cxnLst/>
              <a:rect l="l" t="t" r="r" b="b"/>
              <a:pathLst>
                <a:path w="565" h="164" extrusionOk="0">
                  <a:moveTo>
                    <a:pt x="528" y="1"/>
                  </a:moveTo>
                  <a:cubicBezTo>
                    <a:pt x="520" y="1"/>
                    <a:pt x="511" y="4"/>
                    <a:pt x="501" y="12"/>
                  </a:cubicBezTo>
                  <a:cubicBezTo>
                    <a:pt x="429" y="47"/>
                    <a:pt x="358" y="83"/>
                    <a:pt x="263" y="83"/>
                  </a:cubicBezTo>
                  <a:cubicBezTo>
                    <a:pt x="191" y="83"/>
                    <a:pt x="120" y="47"/>
                    <a:pt x="36" y="35"/>
                  </a:cubicBezTo>
                  <a:cubicBezTo>
                    <a:pt x="24" y="35"/>
                    <a:pt x="1" y="71"/>
                    <a:pt x="13" y="83"/>
                  </a:cubicBezTo>
                  <a:cubicBezTo>
                    <a:pt x="75" y="140"/>
                    <a:pt x="153" y="163"/>
                    <a:pt x="234" y="163"/>
                  </a:cubicBezTo>
                  <a:cubicBezTo>
                    <a:pt x="339" y="163"/>
                    <a:pt x="449" y="125"/>
                    <a:pt x="536" y="71"/>
                  </a:cubicBezTo>
                  <a:cubicBezTo>
                    <a:pt x="564" y="43"/>
                    <a:pt x="556" y="1"/>
                    <a:pt x="5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58"/>
            <p:cNvSpPr/>
            <p:nvPr/>
          </p:nvSpPr>
          <p:spPr>
            <a:xfrm>
              <a:off x="4705400" y="2480000"/>
              <a:ext cx="36475" cy="21475"/>
            </a:xfrm>
            <a:custGeom>
              <a:avLst/>
              <a:gdLst/>
              <a:ahLst/>
              <a:cxnLst/>
              <a:rect l="l" t="t" r="r" b="b"/>
              <a:pathLst>
                <a:path w="1459" h="859" extrusionOk="0">
                  <a:moveTo>
                    <a:pt x="14" y="0"/>
                  </a:moveTo>
                  <a:cubicBezTo>
                    <a:pt x="6" y="0"/>
                    <a:pt x="1" y="23"/>
                    <a:pt x="10" y="32"/>
                  </a:cubicBezTo>
                  <a:cubicBezTo>
                    <a:pt x="415" y="401"/>
                    <a:pt x="951" y="663"/>
                    <a:pt x="1439" y="854"/>
                  </a:cubicBezTo>
                  <a:cubicBezTo>
                    <a:pt x="1443" y="858"/>
                    <a:pt x="1447" y="859"/>
                    <a:pt x="1450" y="859"/>
                  </a:cubicBezTo>
                  <a:cubicBezTo>
                    <a:pt x="1456" y="859"/>
                    <a:pt x="1459" y="854"/>
                    <a:pt x="1451" y="854"/>
                  </a:cubicBezTo>
                  <a:cubicBezTo>
                    <a:pt x="974" y="580"/>
                    <a:pt x="534" y="211"/>
                    <a:pt x="22" y="8"/>
                  </a:cubicBezTo>
                  <a:cubicBezTo>
                    <a:pt x="19" y="3"/>
                    <a:pt x="16" y="0"/>
                    <a:pt x="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58"/>
            <p:cNvSpPr/>
            <p:nvPr/>
          </p:nvSpPr>
          <p:spPr>
            <a:xfrm>
              <a:off x="4676575" y="2461375"/>
              <a:ext cx="26425" cy="17925"/>
            </a:xfrm>
            <a:custGeom>
              <a:avLst/>
              <a:gdLst/>
              <a:ahLst/>
              <a:cxnLst/>
              <a:rect l="l" t="t" r="r" b="b"/>
              <a:pathLst>
                <a:path w="1057" h="717" extrusionOk="0">
                  <a:moveTo>
                    <a:pt x="42" y="0"/>
                  </a:moveTo>
                  <a:cubicBezTo>
                    <a:pt x="21" y="0"/>
                    <a:pt x="0" y="22"/>
                    <a:pt x="20" y="51"/>
                  </a:cubicBezTo>
                  <a:cubicBezTo>
                    <a:pt x="234" y="349"/>
                    <a:pt x="627" y="515"/>
                    <a:pt x="925" y="706"/>
                  </a:cubicBezTo>
                  <a:cubicBezTo>
                    <a:pt x="936" y="713"/>
                    <a:pt x="948" y="717"/>
                    <a:pt x="959" y="717"/>
                  </a:cubicBezTo>
                  <a:cubicBezTo>
                    <a:pt x="1016" y="717"/>
                    <a:pt x="1056" y="627"/>
                    <a:pt x="996" y="587"/>
                  </a:cubicBezTo>
                  <a:cubicBezTo>
                    <a:pt x="841" y="480"/>
                    <a:pt x="687" y="396"/>
                    <a:pt x="520" y="301"/>
                  </a:cubicBezTo>
                  <a:cubicBezTo>
                    <a:pt x="353" y="218"/>
                    <a:pt x="222" y="99"/>
                    <a:pt x="56" y="3"/>
                  </a:cubicBezTo>
                  <a:cubicBezTo>
                    <a:pt x="51" y="1"/>
                    <a:pt x="47"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58"/>
            <p:cNvSpPr/>
            <p:nvPr/>
          </p:nvSpPr>
          <p:spPr>
            <a:xfrm>
              <a:off x="4635775" y="2425775"/>
              <a:ext cx="3125" cy="4400"/>
            </a:xfrm>
            <a:custGeom>
              <a:avLst/>
              <a:gdLst/>
              <a:ahLst/>
              <a:cxnLst/>
              <a:rect l="l" t="t" r="r" b="b"/>
              <a:pathLst>
                <a:path w="125" h="176" extrusionOk="0">
                  <a:moveTo>
                    <a:pt x="25" y="1"/>
                  </a:moveTo>
                  <a:cubicBezTo>
                    <a:pt x="10" y="1"/>
                    <a:pt x="0" y="17"/>
                    <a:pt x="9" y="34"/>
                  </a:cubicBezTo>
                  <a:cubicBezTo>
                    <a:pt x="45" y="70"/>
                    <a:pt x="68" y="118"/>
                    <a:pt x="80" y="165"/>
                  </a:cubicBezTo>
                  <a:cubicBezTo>
                    <a:pt x="84" y="173"/>
                    <a:pt x="90" y="175"/>
                    <a:pt x="96" y="175"/>
                  </a:cubicBezTo>
                  <a:cubicBezTo>
                    <a:pt x="110" y="175"/>
                    <a:pt x="124" y="162"/>
                    <a:pt x="116" y="153"/>
                  </a:cubicBezTo>
                  <a:cubicBezTo>
                    <a:pt x="80" y="106"/>
                    <a:pt x="56" y="58"/>
                    <a:pt x="45" y="10"/>
                  </a:cubicBezTo>
                  <a:cubicBezTo>
                    <a:pt x="38" y="3"/>
                    <a:pt x="31"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58"/>
            <p:cNvSpPr/>
            <p:nvPr/>
          </p:nvSpPr>
          <p:spPr>
            <a:xfrm>
              <a:off x="4638475" y="2420800"/>
              <a:ext cx="27225" cy="19275"/>
            </a:xfrm>
            <a:custGeom>
              <a:avLst/>
              <a:gdLst/>
              <a:ahLst/>
              <a:cxnLst/>
              <a:rect l="l" t="t" r="r" b="b"/>
              <a:pathLst>
                <a:path w="1089" h="771" extrusionOk="0">
                  <a:moveTo>
                    <a:pt x="96" y="0"/>
                  </a:moveTo>
                  <a:cubicBezTo>
                    <a:pt x="45" y="0"/>
                    <a:pt x="0" y="68"/>
                    <a:pt x="56" y="114"/>
                  </a:cubicBezTo>
                  <a:cubicBezTo>
                    <a:pt x="353" y="364"/>
                    <a:pt x="663" y="602"/>
                    <a:pt x="1020" y="769"/>
                  </a:cubicBezTo>
                  <a:cubicBezTo>
                    <a:pt x="1023" y="770"/>
                    <a:pt x="1025" y="771"/>
                    <a:pt x="1028" y="771"/>
                  </a:cubicBezTo>
                  <a:cubicBezTo>
                    <a:pt x="1053" y="771"/>
                    <a:pt x="1089" y="731"/>
                    <a:pt x="1068" y="709"/>
                  </a:cubicBezTo>
                  <a:cubicBezTo>
                    <a:pt x="782" y="448"/>
                    <a:pt x="437" y="257"/>
                    <a:pt x="139" y="19"/>
                  </a:cubicBezTo>
                  <a:cubicBezTo>
                    <a:pt x="126" y="6"/>
                    <a:pt x="111" y="0"/>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58"/>
            <p:cNvSpPr/>
            <p:nvPr/>
          </p:nvSpPr>
          <p:spPr>
            <a:xfrm>
              <a:off x="4741950" y="2484950"/>
              <a:ext cx="3600" cy="1825"/>
            </a:xfrm>
            <a:custGeom>
              <a:avLst/>
              <a:gdLst/>
              <a:ahLst/>
              <a:cxnLst/>
              <a:rect l="l" t="t" r="r" b="b"/>
              <a:pathLst>
                <a:path w="144" h="73" extrusionOk="0">
                  <a:moveTo>
                    <a:pt x="0" y="1"/>
                  </a:moveTo>
                  <a:cubicBezTo>
                    <a:pt x="48" y="25"/>
                    <a:pt x="96" y="60"/>
                    <a:pt x="143" y="72"/>
                  </a:cubicBezTo>
                  <a:cubicBezTo>
                    <a:pt x="108" y="48"/>
                    <a:pt x="60" y="13"/>
                    <a:pt x="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58"/>
            <p:cNvSpPr/>
            <p:nvPr/>
          </p:nvSpPr>
          <p:spPr>
            <a:xfrm>
              <a:off x="4694775" y="2442850"/>
              <a:ext cx="23850" cy="16150"/>
            </a:xfrm>
            <a:custGeom>
              <a:avLst/>
              <a:gdLst/>
              <a:ahLst/>
              <a:cxnLst/>
              <a:rect l="l" t="t" r="r" b="b"/>
              <a:pathLst>
                <a:path w="954" h="646" extrusionOk="0">
                  <a:moveTo>
                    <a:pt x="38" y="1"/>
                  </a:moveTo>
                  <a:cubicBezTo>
                    <a:pt x="12" y="1"/>
                    <a:pt x="0" y="46"/>
                    <a:pt x="30" y="66"/>
                  </a:cubicBezTo>
                  <a:cubicBezTo>
                    <a:pt x="149" y="197"/>
                    <a:pt x="292" y="268"/>
                    <a:pt x="447" y="363"/>
                  </a:cubicBezTo>
                  <a:cubicBezTo>
                    <a:pt x="614" y="447"/>
                    <a:pt x="768" y="554"/>
                    <a:pt x="923" y="637"/>
                  </a:cubicBezTo>
                  <a:cubicBezTo>
                    <a:pt x="926" y="643"/>
                    <a:pt x="929" y="645"/>
                    <a:pt x="933" y="645"/>
                  </a:cubicBezTo>
                  <a:cubicBezTo>
                    <a:pt x="944" y="645"/>
                    <a:pt x="953" y="622"/>
                    <a:pt x="935" y="613"/>
                  </a:cubicBezTo>
                  <a:cubicBezTo>
                    <a:pt x="780" y="494"/>
                    <a:pt x="614" y="387"/>
                    <a:pt x="459" y="268"/>
                  </a:cubicBezTo>
                  <a:cubicBezTo>
                    <a:pt x="328" y="161"/>
                    <a:pt x="209" y="66"/>
                    <a:pt x="54" y="6"/>
                  </a:cubicBezTo>
                  <a:cubicBezTo>
                    <a:pt x="48" y="2"/>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58"/>
            <p:cNvSpPr/>
            <p:nvPr/>
          </p:nvSpPr>
          <p:spPr>
            <a:xfrm>
              <a:off x="4609625" y="2389875"/>
              <a:ext cx="12600" cy="13500"/>
            </a:xfrm>
            <a:custGeom>
              <a:avLst/>
              <a:gdLst/>
              <a:ahLst/>
              <a:cxnLst/>
              <a:rect l="l" t="t" r="r" b="b"/>
              <a:pathLst>
                <a:path w="504" h="540" extrusionOk="0">
                  <a:moveTo>
                    <a:pt x="79" y="0"/>
                  </a:moveTo>
                  <a:cubicBezTo>
                    <a:pt x="38" y="0"/>
                    <a:pt x="1" y="47"/>
                    <a:pt x="31" y="77"/>
                  </a:cubicBezTo>
                  <a:cubicBezTo>
                    <a:pt x="79" y="172"/>
                    <a:pt x="114" y="244"/>
                    <a:pt x="210" y="292"/>
                  </a:cubicBezTo>
                  <a:cubicBezTo>
                    <a:pt x="317" y="363"/>
                    <a:pt x="388" y="422"/>
                    <a:pt x="448" y="530"/>
                  </a:cubicBezTo>
                  <a:cubicBezTo>
                    <a:pt x="448" y="536"/>
                    <a:pt x="452" y="539"/>
                    <a:pt x="459" y="539"/>
                  </a:cubicBezTo>
                  <a:cubicBezTo>
                    <a:pt x="475" y="539"/>
                    <a:pt x="504" y="520"/>
                    <a:pt x="495" y="494"/>
                  </a:cubicBezTo>
                  <a:cubicBezTo>
                    <a:pt x="436" y="399"/>
                    <a:pt x="376" y="303"/>
                    <a:pt x="329" y="220"/>
                  </a:cubicBezTo>
                  <a:cubicBezTo>
                    <a:pt x="269" y="113"/>
                    <a:pt x="210" y="65"/>
                    <a:pt x="102" y="6"/>
                  </a:cubicBezTo>
                  <a:cubicBezTo>
                    <a:pt x="95" y="2"/>
                    <a:pt x="87" y="0"/>
                    <a:pt x="7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58"/>
            <p:cNvSpPr/>
            <p:nvPr/>
          </p:nvSpPr>
          <p:spPr>
            <a:xfrm>
              <a:off x="4491425" y="2260775"/>
              <a:ext cx="58450" cy="72425"/>
            </a:xfrm>
            <a:custGeom>
              <a:avLst/>
              <a:gdLst/>
              <a:ahLst/>
              <a:cxnLst/>
              <a:rect l="l" t="t" r="r" b="b"/>
              <a:pathLst>
                <a:path w="2338" h="2897" extrusionOk="0">
                  <a:moveTo>
                    <a:pt x="54" y="0"/>
                  </a:moveTo>
                  <a:cubicBezTo>
                    <a:pt x="25" y="0"/>
                    <a:pt x="1" y="21"/>
                    <a:pt x="8" y="50"/>
                  </a:cubicBezTo>
                  <a:cubicBezTo>
                    <a:pt x="318" y="1241"/>
                    <a:pt x="1437" y="2086"/>
                    <a:pt x="2306" y="2884"/>
                  </a:cubicBezTo>
                  <a:cubicBezTo>
                    <a:pt x="2310" y="2892"/>
                    <a:pt x="2316" y="2896"/>
                    <a:pt x="2321" y="2896"/>
                  </a:cubicBezTo>
                  <a:cubicBezTo>
                    <a:pt x="2331" y="2896"/>
                    <a:pt x="2338" y="2883"/>
                    <a:pt x="2330" y="2860"/>
                  </a:cubicBezTo>
                  <a:cubicBezTo>
                    <a:pt x="1985" y="2419"/>
                    <a:pt x="1616" y="2027"/>
                    <a:pt x="1223" y="1634"/>
                  </a:cubicBezTo>
                  <a:cubicBezTo>
                    <a:pt x="747" y="1122"/>
                    <a:pt x="425" y="634"/>
                    <a:pt x="104" y="26"/>
                  </a:cubicBezTo>
                  <a:cubicBezTo>
                    <a:pt x="90" y="8"/>
                    <a:pt x="71" y="0"/>
                    <a:pt x="5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58"/>
            <p:cNvSpPr/>
            <p:nvPr/>
          </p:nvSpPr>
          <p:spPr>
            <a:xfrm>
              <a:off x="4495175" y="2248000"/>
              <a:ext cx="11950" cy="14725"/>
            </a:xfrm>
            <a:custGeom>
              <a:avLst/>
              <a:gdLst/>
              <a:ahLst/>
              <a:cxnLst/>
              <a:rect l="l" t="t" r="r" b="b"/>
              <a:pathLst>
                <a:path w="478" h="589" extrusionOk="0">
                  <a:moveTo>
                    <a:pt x="107" y="0"/>
                  </a:moveTo>
                  <a:cubicBezTo>
                    <a:pt x="54" y="0"/>
                    <a:pt x="1" y="68"/>
                    <a:pt x="49" y="97"/>
                  </a:cubicBezTo>
                  <a:cubicBezTo>
                    <a:pt x="204" y="252"/>
                    <a:pt x="311" y="418"/>
                    <a:pt x="442" y="573"/>
                  </a:cubicBezTo>
                  <a:cubicBezTo>
                    <a:pt x="445" y="584"/>
                    <a:pt x="450" y="588"/>
                    <a:pt x="455" y="588"/>
                  </a:cubicBezTo>
                  <a:cubicBezTo>
                    <a:pt x="466" y="588"/>
                    <a:pt x="477" y="566"/>
                    <a:pt x="477" y="549"/>
                  </a:cubicBezTo>
                  <a:cubicBezTo>
                    <a:pt x="394" y="359"/>
                    <a:pt x="287" y="180"/>
                    <a:pt x="144" y="13"/>
                  </a:cubicBezTo>
                  <a:cubicBezTo>
                    <a:pt x="133" y="4"/>
                    <a:pt x="12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58"/>
            <p:cNvSpPr/>
            <p:nvPr/>
          </p:nvSpPr>
          <p:spPr>
            <a:xfrm>
              <a:off x="4517675" y="2277050"/>
              <a:ext cx="29775" cy="33050"/>
            </a:xfrm>
            <a:custGeom>
              <a:avLst/>
              <a:gdLst/>
              <a:ahLst/>
              <a:cxnLst/>
              <a:rect l="l" t="t" r="r" b="b"/>
              <a:pathLst>
                <a:path w="1191" h="1322" extrusionOk="0">
                  <a:moveTo>
                    <a:pt x="113" y="0"/>
                  </a:moveTo>
                  <a:cubicBezTo>
                    <a:pt x="53" y="0"/>
                    <a:pt x="0" y="78"/>
                    <a:pt x="54" y="149"/>
                  </a:cubicBezTo>
                  <a:cubicBezTo>
                    <a:pt x="423" y="518"/>
                    <a:pt x="732" y="935"/>
                    <a:pt x="1090" y="1304"/>
                  </a:cubicBezTo>
                  <a:cubicBezTo>
                    <a:pt x="1102" y="1316"/>
                    <a:pt x="1115" y="1322"/>
                    <a:pt x="1127" y="1322"/>
                  </a:cubicBezTo>
                  <a:cubicBezTo>
                    <a:pt x="1162" y="1322"/>
                    <a:pt x="1191" y="1280"/>
                    <a:pt x="1173" y="1245"/>
                  </a:cubicBezTo>
                  <a:cubicBezTo>
                    <a:pt x="947" y="756"/>
                    <a:pt x="578" y="399"/>
                    <a:pt x="173" y="30"/>
                  </a:cubicBezTo>
                  <a:cubicBezTo>
                    <a:pt x="155" y="9"/>
                    <a:pt x="134"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58"/>
            <p:cNvSpPr/>
            <p:nvPr/>
          </p:nvSpPr>
          <p:spPr>
            <a:xfrm>
              <a:off x="4556725" y="2324250"/>
              <a:ext cx="23625" cy="22375"/>
            </a:xfrm>
            <a:custGeom>
              <a:avLst/>
              <a:gdLst/>
              <a:ahLst/>
              <a:cxnLst/>
              <a:rect l="l" t="t" r="r" b="b"/>
              <a:pathLst>
                <a:path w="945" h="895" extrusionOk="0">
                  <a:moveTo>
                    <a:pt x="123" y="1"/>
                  </a:moveTo>
                  <a:cubicBezTo>
                    <a:pt x="46" y="1"/>
                    <a:pt x="1" y="120"/>
                    <a:pt x="87" y="178"/>
                  </a:cubicBezTo>
                  <a:cubicBezTo>
                    <a:pt x="242" y="285"/>
                    <a:pt x="373" y="416"/>
                    <a:pt x="480" y="559"/>
                  </a:cubicBezTo>
                  <a:cubicBezTo>
                    <a:pt x="575" y="678"/>
                    <a:pt x="671" y="845"/>
                    <a:pt x="837" y="892"/>
                  </a:cubicBezTo>
                  <a:cubicBezTo>
                    <a:pt x="841" y="894"/>
                    <a:pt x="845" y="894"/>
                    <a:pt x="850" y="894"/>
                  </a:cubicBezTo>
                  <a:cubicBezTo>
                    <a:pt x="887" y="894"/>
                    <a:pt x="944" y="853"/>
                    <a:pt x="944" y="821"/>
                  </a:cubicBezTo>
                  <a:cubicBezTo>
                    <a:pt x="909" y="642"/>
                    <a:pt x="778" y="500"/>
                    <a:pt x="647" y="381"/>
                  </a:cubicBezTo>
                  <a:cubicBezTo>
                    <a:pt x="504" y="250"/>
                    <a:pt x="361" y="119"/>
                    <a:pt x="182" y="23"/>
                  </a:cubicBezTo>
                  <a:cubicBezTo>
                    <a:pt x="162" y="7"/>
                    <a:pt x="142" y="1"/>
                    <a:pt x="1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58"/>
            <p:cNvSpPr/>
            <p:nvPr/>
          </p:nvSpPr>
          <p:spPr>
            <a:xfrm>
              <a:off x="4588800" y="2357825"/>
              <a:ext cx="10825" cy="9325"/>
            </a:xfrm>
            <a:custGeom>
              <a:avLst/>
              <a:gdLst/>
              <a:ahLst/>
              <a:cxnLst/>
              <a:rect l="l" t="t" r="r" b="b"/>
              <a:pathLst>
                <a:path w="433" h="373" extrusionOk="0">
                  <a:moveTo>
                    <a:pt x="110" y="1"/>
                  </a:moveTo>
                  <a:cubicBezTo>
                    <a:pt x="48" y="1"/>
                    <a:pt x="0" y="70"/>
                    <a:pt x="54" y="133"/>
                  </a:cubicBezTo>
                  <a:cubicBezTo>
                    <a:pt x="150" y="216"/>
                    <a:pt x="221" y="323"/>
                    <a:pt x="352" y="371"/>
                  </a:cubicBezTo>
                  <a:cubicBezTo>
                    <a:pt x="356" y="372"/>
                    <a:pt x="360" y="373"/>
                    <a:pt x="364" y="373"/>
                  </a:cubicBezTo>
                  <a:cubicBezTo>
                    <a:pt x="405" y="373"/>
                    <a:pt x="432" y="320"/>
                    <a:pt x="400" y="288"/>
                  </a:cubicBezTo>
                  <a:lnTo>
                    <a:pt x="173" y="26"/>
                  </a:lnTo>
                  <a:cubicBezTo>
                    <a:pt x="153" y="8"/>
                    <a:pt x="131" y="1"/>
                    <a:pt x="11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58"/>
            <p:cNvSpPr/>
            <p:nvPr/>
          </p:nvSpPr>
          <p:spPr>
            <a:xfrm>
              <a:off x="4563400" y="2350925"/>
              <a:ext cx="34075" cy="37500"/>
            </a:xfrm>
            <a:custGeom>
              <a:avLst/>
              <a:gdLst/>
              <a:ahLst/>
              <a:cxnLst/>
              <a:rect l="l" t="t" r="r" b="b"/>
              <a:pathLst>
                <a:path w="1363" h="1500" extrusionOk="0">
                  <a:moveTo>
                    <a:pt x="62" y="1"/>
                  </a:moveTo>
                  <a:cubicBezTo>
                    <a:pt x="31" y="1"/>
                    <a:pt x="1" y="22"/>
                    <a:pt x="11" y="52"/>
                  </a:cubicBezTo>
                  <a:cubicBezTo>
                    <a:pt x="404" y="552"/>
                    <a:pt x="773" y="1088"/>
                    <a:pt x="1273" y="1492"/>
                  </a:cubicBezTo>
                  <a:cubicBezTo>
                    <a:pt x="1281" y="1498"/>
                    <a:pt x="1290" y="1500"/>
                    <a:pt x="1298" y="1500"/>
                  </a:cubicBezTo>
                  <a:cubicBezTo>
                    <a:pt x="1331" y="1500"/>
                    <a:pt x="1363" y="1470"/>
                    <a:pt x="1344" y="1433"/>
                  </a:cubicBezTo>
                  <a:cubicBezTo>
                    <a:pt x="1058" y="861"/>
                    <a:pt x="535" y="421"/>
                    <a:pt x="82" y="4"/>
                  </a:cubicBezTo>
                  <a:cubicBezTo>
                    <a:pt x="76" y="2"/>
                    <a:pt x="69"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58"/>
            <p:cNvSpPr/>
            <p:nvPr/>
          </p:nvSpPr>
          <p:spPr>
            <a:xfrm>
              <a:off x="4479725" y="2226650"/>
              <a:ext cx="6925" cy="10825"/>
            </a:xfrm>
            <a:custGeom>
              <a:avLst/>
              <a:gdLst/>
              <a:ahLst/>
              <a:cxnLst/>
              <a:rect l="l" t="t" r="r" b="b"/>
              <a:pathLst>
                <a:path w="277" h="433" extrusionOk="0">
                  <a:moveTo>
                    <a:pt x="32" y="1"/>
                  </a:moveTo>
                  <a:cubicBezTo>
                    <a:pt x="16" y="1"/>
                    <a:pt x="0" y="13"/>
                    <a:pt x="0" y="34"/>
                  </a:cubicBezTo>
                  <a:cubicBezTo>
                    <a:pt x="12" y="177"/>
                    <a:pt x="83" y="296"/>
                    <a:pt x="167" y="415"/>
                  </a:cubicBezTo>
                  <a:cubicBezTo>
                    <a:pt x="173" y="427"/>
                    <a:pt x="184" y="432"/>
                    <a:pt x="196" y="432"/>
                  </a:cubicBezTo>
                  <a:cubicBezTo>
                    <a:pt x="231" y="432"/>
                    <a:pt x="277" y="391"/>
                    <a:pt x="250" y="355"/>
                  </a:cubicBezTo>
                  <a:cubicBezTo>
                    <a:pt x="179" y="236"/>
                    <a:pt x="131" y="117"/>
                    <a:pt x="60" y="22"/>
                  </a:cubicBezTo>
                  <a:cubicBezTo>
                    <a:pt x="55" y="7"/>
                    <a:pt x="43" y="1"/>
                    <a:pt x="3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58"/>
            <p:cNvSpPr/>
            <p:nvPr/>
          </p:nvSpPr>
          <p:spPr>
            <a:xfrm>
              <a:off x="4466025" y="2194850"/>
              <a:ext cx="4675" cy="8975"/>
            </a:xfrm>
            <a:custGeom>
              <a:avLst/>
              <a:gdLst/>
              <a:ahLst/>
              <a:cxnLst/>
              <a:rect l="l" t="t" r="r" b="b"/>
              <a:pathLst>
                <a:path w="187" h="359" extrusionOk="0">
                  <a:moveTo>
                    <a:pt x="32" y="0"/>
                  </a:moveTo>
                  <a:cubicBezTo>
                    <a:pt x="20" y="0"/>
                    <a:pt x="12" y="6"/>
                    <a:pt x="12" y="20"/>
                  </a:cubicBezTo>
                  <a:cubicBezTo>
                    <a:pt x="0" y="80"/>
                    <a:pt x="24" y="127"/>
                    <a:pt x="60" y="187"/>
                  </a:cubicBezTo>
                  <a:cubicBezTo>
                    <a:pt x="72" y="234"/>
                    <a:pt x="96" y="294"/>
                    <a:pt x="119" y="342"/>
                  </a:cubicBezTo>
                  <a:cubicBezTo>
                    <a:pt x="123" y="353"/>
                    <a:pt x="133" y="359"/>
                    <a:pt x="143" y="359"/>
                  </a:cubicBezTo>
                  <a:cubicBezTo>
                    <a:pt x="163" y="359"/>
                    <a:pt x="187" y="338"/>
                    <a:pt x="179" y="306"/>
                  </a:cubicBezTo>
                  <a:cubicBezTo>
                    <a:pt x="143" y="258"/>
                    <a:pt x="131" y="199"/>
                    <a:pt x="119" y="139"/>
                  </a:cubicBezTo>
                  <a:cubicBezTo>
                    <a:pt x="108" y="92"/>
                    <a:pt x="108" y="56"/>
                    <a:pt x="60" y="8"/>
                  </a:cubicBezTo>
                  <a:cubicBezTo>
                    <a:pt x="50" y="3"/>
                    <a:pt x="40" y="0"/>
                    <a:pt x="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58"/>
            <p:cNvSpPr/>
            <p:nvPr/>
          </p:nvSpPr>
          <p:spPr>
            <a:xfrm>
              <a:off x="4465125" y="2178225"/>
              <a:ext cx="1825" cy="6050"/>
            </a:xfrm>
            <a:custGeom>
              <a:avLst/>
              <a:gdLst/>
              <a:ahLst/>
              <a:cxnLst/>
              <a:rect l="l" t="t" r="r" b="b"/>
              <a:pathLst>
                <a:path w="73" h="242" extrusionOk="0">
                  <a:moveTo>
                    <a:pt x="42" y="0"/>
                  </a:moveTo>
                  <a:cubicBezTo>
                    <a:pt x="33" y="0"/>
                    <a:pt x="24" y="6"/>
                    <a:pt x="24" y="18"/>
                  </a:cubicBezTo>
                  <a:cubicBezTo>
                    <a:pt x="24" y="78"/>
                    <a:pt x="1" y="137"/>
                    <a:pt x="1" y="197"/>
                  </a:cubicBezTo>
                  <a:cubicBezTo>
                    <a:pt x="1" y="227"/>
                    <a:pt x="19" y="242"/>
                    <a:pt x="36" y="242"/>
                  </a:cubicBezTo>
                  <a:cubicBezTo>
                    <a:pt x="54" y="242"/>
                    <a:pt x="72" y="227"/>
                    <a:pt x="72" y="197"/>
                  </a:cubicBezTo>
                  <a:cubicBezTo>
                    <a:pt x="72" y="137"/>
                    <a:pt x="60" y="78"/>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58"/>
            <p:cNvSpPr/>
            <p:nvPr/>
          </p:nvSpPr>
          <p:spPr>
            <a:xfrm>
              <a:off x="4465375" y="2130725"/>
              <a:ext cx="6925" cy="38300"/>
            </a:xfrm>
            <a:custGeom>
              <a:avLst/>
              <a:gdLst/>
              <a:ahLst/>
              <a:cxnLst/>
              <a:rect l="l" t="t" r="r" b="b"/>
              <a:pathLst>
                <a:path w="277" h="1532" extrusionOk="0">
                  <a:moveTo>
                    <a:pt x="244" y="0"/>
                  </a:moveTo>
                  <a:cubicBezTo>
                    <a:pt x="236" y="0"/>
                    <a:pt x="229" y="4"/>
                    <a:pt x="229" y="13"/>
                  </a:cubicBezTo>
                  <a:cubicBezTo>
                    <a:pt x="86" y="490"/>
                    <a:pt x="134" y="1002"/>
                    <a:pt x="14" y="1478"/>
                  </a:cubicBezTo>
                  <a:cubicBezTo>
                    <a:pt x="1" y="1513"/>
                    <a:pt x="15" y="1531"/>
                    <a:pt x="32" y="1531"/>
                  </a:cubicBezTo>
                  <a:cubicBezTo>
                    <a:pt x="44" y="1531"/>
                    <a:pt x="57" y="1522"/>
                    <a:pt x="62" y="1502"/>
                  </a:cubicBezTo>
                  <a:cubicBezTo>
                    <a:pt x="145" y="1013"/>
                    <a:pt x="169" y="525"/>
                    <a:pt x="276" y="25"/>
                  </a:cubicBezTo>
                  <a:cubicBezTo>
                    <a:pt x="276" y="11"/>
                    <a:pt x="258" y="0"/>
                    <a:pt x="24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58"/>
            <p:cNvSpPr/>
            <p:nvPr/>
          </p:nvSpPr>
          <p:spPr>
            <a:xfrm>
              <a:off x="4475250" y="2125100"/>
              <a:ext cx="1225" cy="1200"/>
            </a:xfrm>
            <a:custGeom>
              <a:avLst/>
              <a:gdLst/>
              <a:ahLst/>
              <a:cxnLst/>
              <a:rect l="l" t="t" r="r" b="b"/>
              <a:pathLst>
                <a:path w="49" h="48" extrusionOk="0">
                  <a:moveTo>
                    <a:pt x="12" y="0"/>
                  </a:moveTo>
                  <a:cubicBezTo>
                    <a:pt x="12" y="0"/>
                    <a:pt x="0" y="12"/>
                    <a:pt x="0" y="48"/>
                  </a:cubicBezTo>
                  <a:lnTo>
                    <a:pt x="36" y="12"/>
                  </a:lnTo>
                  <a:cubicBezTo>
                    <a:pt x="48" y="0"/>
                    <a:pt x="36" y="0"/>
                    <a:pt x="1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58"/>
            <p:cNvSpPr/>
            <p:nvPr/>
          </p:nvSpPr>
          <p:spPr>
            <a:xfrm>
              <a:off x="4474450" y="2114675"/>
              <a:ext cx="28500" cy="11750"/>
            </a:xfrm>
            <a:custGeom>
              <a:avLst/>
              <a:gdLst/>
              <a:ahLst/>
              <a:cxnLst/>
              <a:rect l="l" t="t" r="r" b="b"/>
              <a:pathLst>
                <a:path w="1140" h="470" extrusionOk="0">
                  <a:moveTo>
                    <a:pt x="544" y="1"/>
                  </a:moveTo>
                  <a:cubicBezTo>
                    <a:pt x="318" y="1"/>
                    <a:pt x="92" y="251"/>
                    <a:pt x="9" y="453"/>
                  </a:cubicBezTo>
                  <a:cubicBezTo>
                    <a:pt x="0" y="461"/>
                    <a:pt x="16" y="470"/>
                    <a:pt x="25" y="470"/>
                  </a:cubicBezTo>
                  <a:cubicBezTo>
                    <a:pt x="29" y="470"/>
                    <a:pt x="32" y="468"/>
                    <a:pt x="32" y="465"/>
                  </a:cubicBezTo>
                  <a:cubicBezTo>
                    <a:pt x="92" y="370"/>
                    <a:pt x="187" y="274"/>
                    <a:pt x="294" y="239"/>
                  </a:cubicBezTo>
                  <a:cubicBezTo>
                    <a:pt x="311" y="236"/>
                    <a:pt x="329" y="235"/>
                    <a:pt x="347" y="235"/>
                  </a:cubicBezTo>
                  <a:cubicBezTo>
                    <a:pt x="420" y="235"/>
                    <a:pt x="502" y="251"/>
                    <a:pt x="568" y="251"/>
                  </a:cubicBezTo>
                  <a:cubicBezTo>
                    <a:pt x="747" y="274"/>
                    <a:pt x="854" y="429"/>
                    <a:pt x="1009" y="465"/>
                  </a:cubicBezTo>
                  <a:cubicBezTo>
                    <a:pt x="1045" y="465"/>
                    <a:pt x="1080" y="441"/>
                    <a:pt x="1080" y="429"/>
                  </a:cubicBezTo>
                  <a:cubicBezTo>
                    <a:pt x="1140" y="155"/>
                    <a:pt x="783" y="1"/>
                    <a:pt x="5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58"/>
            <p:cNvSpPr/>
            <p:nvPr/>
          </p:nvSpPr>
          <p:spPr>
            <a:xfrm>
              <a:off x="4519600" y="2148375"/>
              <a:ext cx="6575" cy="29500"/>
            </a:xfrm>
            <a:custGeom>
              <a:avLst/>
              <a:gdLst/>
              <a:ahLst/>
              <a:cxnLst/>
              <a:rect l="l" t="t" r="r" b="b"/>
              <a:pathLst>
                <a:path w="263" h="1180" extrusionOk="0">
                  <a:moveTo>
                    <a:pt x="42" y="1"/>
                  </a:moveTo>
                  <a:cubicBezTo>
                    <a:pt x="33" y="1"/>
                    <a:pt x="24" y="4"/>
                    <a:pt x="24" y="10"/>
                  </a:cubicBezTo>
                  <a:cubicBezTo>
                    <a:pt x="24" y="117"/>
                    <a:pt x="1" y="212"/>
                    <a:pt x="12" y="319"/>
                  </a:cubicBezTo>
                  <a:cubicBezTo>
                    <a:pt x="12" y="427"/>
                    <a:pt x="24" y="534"/>
                    <a:pt x="48" y="653"/>
                  </a:cubicBezTo>
                  <a:cubicBezTo>
                    <a:pt x="60" y="808"/>
                    <a:pt x="24" y="1010"/>
                    <a:pt x="120" y="1153"/>
                  </a:cubicBezTo>
                  <a:cubicBezTo>
                    <a:pt x="129" y="1172"/>
                    <a:pt x="142" y="1179"/>
                    <a:pt x="156" y="1179"/>
                  </a:cubicBezTo>
                  <a:cubicBezTo>
                    <a:pt x="176" y="1179"/>
                    <a:pt x="196" y="1162"/>
                    <a:pt x="203" y="1141"/>
                  </a:cubicBezTo>
                  <a:cubicBezTo>
                    <a:pt x="262" y="974"/>
                    <a:pt x="203" y="748"/>
                    <a:pt x="191" y="569"/>
                  </a:cubicBezTo>
                  <a:cubicBezTo>
                    <a:pt x="179" y="343"/>
                    <a:pt x="131" y="212"/>
                    <a:pt x="60" y="10"/>
                  </a:cubicBezTo>
                  <a:cubicBezTo>
                    <a:pt x="60" y="4"/>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58"/>
            <p:cNvSpPr/>
            <p:nvPr/>
          </p:nvSpPr>
          <p:spPr>
            <a:xfrm>
              <a:off x="4485125" y="2129550"/>
              <a:ext cx="16850" cy="6075"/>
            </a:xfrm>
            <a:custGeom>
              <a:avLst/>
              <a:gdLst/>
              <a:ahLst/>
              <a:cxnLst/>
              <a:rect l="l" t="t" r="r" b="b"/>
              <a:pathLst>
                <a:path w="674" h="243" extrusionOk="0">
                  <a:moveTo>
                    <a:pt x="320" y="1"/>
                  </a:moveTo>
                  <a:cubicBezTo>
                    <a:pt x="201" y="13"/>
                    <a:pt x="58" y="96"/>
                    <a:pt x="10" y="191"/>
                  </a:cubicBezTo>
                  <a:cubicBezTo>
                    <a:pt x="0" y="221"/>
                    <a:pt x="15" y="242"/>
                    <a:pt x="40" y="242"/>
                  </a:cubicBezTo>
                  <a:cubicBezTo>
                    <a:pt x="46" y="242"/>
                    <a:pt x="52" y="241"/>
                    <a:pt x="58" y="239"/>
                  </a:cubicBezTo>
                  <a:cubicBezTo>
                    <a:pt x="141" y="191"/>
                    <a:pt x="201" y="108"/>
                    <a:pt x="308" y="72"/>
                  </a:cubicBezTo>
                  <a:cubicBezTo>
                    <a:pt x="328" y="69"/>
                    <a:pt x="347" y="67"/>
                    <a:pt x="366" y="67"/>
                  </a:cubicBezTo>
                  <a:cubicBezTo>
                    <a:pt x="470" y="67"/>
                    <a:pt x="557" y="121"/>
                    <a:pt x="618" y="191"/>
                  </a:cubicBezTo>
                  <a:cubicBezTo>
                    <a:pt x="628" y="202"/>
                    <a:pt x="638" y="206"/>
                    <a:pt x="646" y="206"/>
                  </a:cubicBezTo>
                  <a:cubicBezTo>
                    <a:pt x="664" y="206"/>
                    <a:pt x="673" y="184"/>
                    <a:pt x="665" y="168"/>
                  </a:cubicBezTo>
                  <a:cubicBezTo>
                    <a:pt x="570" y="60"/>
                    <a:pt x="451" y="1"/>
                    <a:pt x="32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58"/>
            <p:cNvSpPr/>
            <p:nvPr/>
          </p:nvSpPr>
          <p:spPr>
            <a:xfrm>
              <a:off x="4479575" y="2145925"/>
              <a:ext cx="3725" cy="5825"/>
            </a:xfrm>
            <a:custGeom>
              <a:avLst/>
              <a:gdLst/>
              <a:ahLst/>
              <a:cxnLst/>
              <a:rect l="l" t="t" r="r" b="b"/>
              <a:pathLst>
                <a:path w="149" h="233" extrusionOk="0">
                  <a:moveTo>
                    <a:pt x="76" y="1"/>
                  </a:moveTo>
                  <a:cubicBezTo>
                    <a:pt x="39" y="1"/>
                    <a:pt x="0" y="24"/>
                    <a:pt x="6" y="72"/>
                  </a:cubicBezTo>
                  <a:cubicBezTo>
                    <a:pt x="18" y="120"/>
                    <a:pt x="18" y="167"/>
                    <a:pt x="42" y="215"/>
                  </a:cubicBezTo>
                  <a:cubicBezTo>
                    <a:pt x="48" y="227"/>
                    <a:pt x="63" y="233"/>
                    <a:pt x="78" y="233"/>
                  </a:cubicBezTo>
                  <a:cubicBezTo>
                    <a:pt x="92" y="233"/>
                    <a:pt x="107" y="227"/>
                    <a:pt x="113" y="215"/>
                  </a:cubicBezTo>
                  <a:cubicBezTo>
                    <a:pt x="125" y="167"/>
                    <a:pt x="125" y="120"/>
                    <a:pt x="137" y="72"/>
                  </a:cubicBezTo>
                  <a:cubicBezTo>
                    <a:pt x="149" y="24"/>
                    <a:pt x="113" y="1"/>
                    <a:pt x="7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58"/>
            <p:cNvSpPr/>
            <p:nvPr/>
          </p:nvSpPr>
          <p:spPr>
            <a:xfrm>
              <a:off x="4475550" y="2177600"/>
              <a:ext cx="6200" cy="15625"/>
            </a:xfrm>
            <a:custGeom>
              <a:avLst/>
              <a:gdLst/>
              <a:ahLst/>
              <a:cxnLst/>
              <a:rect l="l" t="t" r="r" b="b"/>
              <a:pathLst>
                <a:path w="248" h="625" extrusionOk="0">
                  <a:moveTo>
                    <a:pt x="113" y="0"/>
                  </a:moveTo>
                  <a:cubicBezTo>
                    <a:pt x="78" y="0"/>
                    <a:pt x="46" y="17"/>
                    <a:pt x="36" y="55"/>
                  </a:cubicBezTo>
                  <a:cubicBezTo>
                    <a:pt x="24" y="162"/>
                    <a:pt x="0" y="258"/>
                    <a:pt x="24" y="353"/>
                  </a:cubicBezTo>
                  <a:cubicBezTo>
                    <a:pt x="36" y="460"/>
                    <a:pt x="96" y="532"/>
                    <a:pt x="167" y="615"/>
                  </a:cubicBezTo>
                  <a:cubicBezTo>
                    <a:pt x="177" y="621"/>
                    <a:pt x="187" y="624"/>
                    <a:pt x="197" y="624"/>
                  </a:cubicBezTo>
                  <a:cubicBezTo>
                    <a:pt x="224" y="624"/>
                    <a:pt x="247" y="602"/>
                    <a:pt x="239" y="567"/>
                  </a:cubicBezTo>
                  <a:cubicBezTo>
                    <a:pt x="203" y="412"/>
                    <a:pt x="179" y="258"/>
                    <a:pt x="215" y="103"/>
                  </a:cubicBezTo>
                  <a:cubicBezTo>
                    <a:pt x="222" y="39"/>
                    <a:pt x="165"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58"/>
            <p:cNvSpPr/>
            <p:nvPr/>
          </p:nvSpPr>
          <p:spPr>
            <a:xfrm>
              <a:off x="4504025" y="2155475"/>
              <a:ext cx="5475" cy="8525"/>
            </a:xfrm>
            <a:custGeom>
              <a:avLst/>
              <a:gdLst/>
              <a:ahLst/>
              <a:cxnLst/>
              <a:rect l="l" t="t" r="r" b="b"/>
              <a:pathLst>
                <a:path w="219" h="341" extrusionOk="0">
                  <a:moveTo>
                    <a:pt x="62" y="1"/>
                  </a:moveTo>
                  <a:cubicBezTo>
                    <a:pt x="31" y="1"/>
                    <a:pt x="0" y="43"/>
                    <a:pt x="28" y="71"/>
                  </a:cubicBezTo>
                  <a:cubicBezTo>
                    <a:pt x="52" y="95"/>
                    <a:pt x="88" y="143"/>
                    <a:pt x="100" y="190"/>
                  </a:cubicBezTo>
                  <a:cubicBezTo>
                    <a:pt x="112" y="226"/>
                    <a:pt x="100" y="274"/>
                    <a:pt x="100" y="321"/>
                  </a:cubicBezTo>
                  <a:cubicBezTo>
                    <a:pt x="100" y="335"/>
                    <a:pt x="112" y="341"/>
                    <a:pt x="124" y="341"/>
                  </a:cubicBezTo>
                  <a:cubicBezTo>
                    <a:pt x="133" y="341"/>
                    <a:pt x="142" y="338"/>
                    <a:pt x="147" y="333"/>
                  </a:cubicBezTo>
                  <a:cubicBezTo>
                    <a:pt x="219" y="226"/>
                    <a:pt x="147" y="83"/>
                    <a:pt x="88" y="12"/>
                  </a:cubicBezTo>
                  <a:cubicBezTo>
                    <a:pt x="80" y="4"/>
                    <a:pt x="71" y="1"/>
                    <a:pt x="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58"/>
            <p:cNvSpPr/>
            <p:nvPr/>
          </p:nvSpPr>
          <p:spPr>
            <a:xfrm>
              <a:off x="4527050" y="2176125"/>
              <a:ext cx="3000" cy="16925"/>
            </a:xfrm>
            <a:custGeom>
              <a:avLst/>
              <a:gdLst/>
              <a:ahLst/>
              <a:cxnLst/>
              <a:rect l="l" t="t" r="r" b="b"/>
              <a:pathLst>
                <a:path w="120" h="677" extrusionOk="0">
                  <a:moveTo>
                    <a:pt x="35" y="1"/>
                  </a:moveTo>
                  <a:cubicBezTo>
                    <a:pt x="19" y="1"/>
                    <a:pt x="0" y="16"/>
                    <a:pt x="0" y="43"/>
                  </a:cubicBezTo>
                  <a:cubicBezTo>
                    <a:pt x="24" y="257"/>
                    <a:pt x="12" y="448"/>
                    <a:pt x="48" y="650"/>
                  </a:cubicBezTo>
                  <a:cubicBezTo>
                    <a:pt x="48" y="668"/>
                    <a:pt x="57" y="677"/>
                    <a:pt x="66" y="677"/>
                  </a:cubicBezTo>
                  <a:cubicBezTo>
                    <a:pt x="75" y="677"/>
                    <a:pt x="84" y="668"/>
                    <a:pt x="84" y="650"/>
                  </a:cubicBezTo>
                  <a:cubicBezTo>
                    <a:pt x="119" y="448"/>
                    <a:pt x="95" y="233"/>
                    <a:pt x="60" y="31"/>
                  </a:cubicBezTo>
                  <a:cubicBezTo>
                    <a:pt x="60" y="10"/>
                    <a:pt x="48" y="1"/>
                    <a:pt x="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58"/>
            <p:cNvSpPr/>
            <p:nvPr/>
          </p:nvSpPr>
          <p:spPr>
            <a:xfrm>
              <a:off x="4533300" y="2210225"/>
              <a:ext cx="1500" cy="1225"/>
            </a:xfrm>
            <a:custGeom>
              <a:avLst/>
              <a:gdLst/>
              <a:ahLst/>
              <a:cxnLst/>
              <a:rect l="l" t="t" r="r" b="b"/>
              <a:pathLst>
                <a:path w="60" h="49" extrusionOk="0">
                  <a:moveTo>
                    <a:pt x="24" y="0"/>
                  </a:moveTo>
                  <a:cubicBezTo>
                    <a:pt x="0" y="24"/>
                    <a:pt x="0" y="48"/>
                    <a:pt x="24" y="48"/>
                  </a:cubicBezTo>
                  <a:cubicBezTo>
                    <a:pt x="60" y="48"/>
                    <a:pt x="60"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58"/>
            <p:cNvSpPr/>
            <p:nvPr/>
          </p:nvSpPr>
          <p:spPr>
            <a:xfrm>
              <a:off x="4535050" y="2209625"/>
              <a:ext cx="43225" cy="15300"/>
            </a:xfrm>
            <a:custGeom>
              <a:avLst/>
              <a:gdLst/>
              <a:ahLst/>
              <a:cxnLst/>
              <a:rect l="l" t="t" r="r" b="b"/>
              <a:pathLst>
                <a:path w="1729" h="612" extrusionOk="0">
                  <a:moveTo>
                    <a:pt x="89" y="1"/>
                  </a:moveTo>
                  <a:cubicBezTo>
                    <a:pt x="40" y="1"/>
                    <a:pt x="0" y="82"/>
                    <a:pt x="49" y="132"/>
                  </a:cubicBezTo>
                  <a:cubicBezTo>
                    <a:pt x="335" y="370"/>
                    <a:pt x="645" y="548"/>
                    <a:pt x="1014" y="596"/>
                  </a:cubicBezTo>
                  <a:cubicBezTo>
                    <a:pt x="1081" y="603"/>
                    <a:pt x="1167" y="611"/>
                    <a:pt x="1256" y="611"/>
                  </a:cubicBezTo>
                  <a:cubicBezTo>
                    <a:pt x="1463" y="611"/>
                    <a:pt x="1686" y="566"/>
                    <a:pt x="1728" y="358"/>
                  </a:cubicBezTo>
                  <a:cubicBezTo>
                    <a:pt x="1728" y="346"/>
                    <a:pt x="1728" y="322"/>
                    <a:pt x="1716" y="310"/>
                  </a:cubicBezTo>
                  <a:cubicBezTo>
                    <a:pt x="1645" y="275"/>
                    <a:pt x="1565" y="264"/>
                    <a:pt x="1483" y="264"/>
                  </a:cubicBezTo>
                  <a:cubicBezTo>
                    <a:pt x="1359" y="264"/>
                    <a:pt x="1228" y="288"/>
                    <a:pt x="1106" y="288"/>
                  </a:cubicBezTo>
                  <a:cubicBezTo>
                    <a:pt x="1091" y="288"/>
                    <a:pt x="1076" y="287"/>
                    <a:pt x="1061" y="286"/>
                  </a:cubicBezTo>
                  <a:cubicBezTo>
                    <a:pt x="752" y="251"/>
                    <a:pt x="395" y="179"/>
                    <a:pt x="121" y="13"/>
                  </a:cubicBezTo>
                  <a:cubicBezTo>
                    <a:pt x="110" y="4"/>
                    <a:pt x="100"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58"/>
            <p:cNvSpPr/>
            <p:nvPr/>
          </p:nvSpPr>
          <p:spPr>
            <a:xfrm>
              <a:off x="4579125" y="2197975"/>
              <a:ext cx="14025" cy="18850"/>
            </a:xfrm>
            <a:custGeom>
              <a:avLst/>
              <a:gdLst/>
              <a:ahLst/>
              <a:cxnLst/>
              <a:rect l="l" t="t" r="r" b="b"/>
              <a:pathLst>
                <a:path w="561" h="754" extrusionOk="0">
                  <a:moveTo>
                    <a:pt x="453" y="0"/>
                  </a:moveTo>
                  <a:cubicBezTo>
                    <a:pt x="439" y="0"/>
                    <a:pt x="424" y="7"/>
                    <a:pt x="417" y="14"/>
                  </a:cubicBezTo>
                  <a:cubicBezTo>
                    <a:pt x="370" y="157"/>
                    <a:pt x="275" y="276"/>
                    <a:pt x="227" y="395"/>
                  </a:cubicBezTo>
                  <a:cubicBezTo>
                    <a:pt x="191" y="467"/>
                    <a:pt x="144" y="514"/>
                    <a:pt x="108" y="574"/>
                  </a:cubicBezTo>
                  <a:cubicBezTo>
                    <a:pt x="72" y="609"/>
                    <a:pt x="60" y="669"/>
                    <a:pt x="13" y="717"/>
                  </a:cubicBezTo>
                  <a:cubicBezTo>
                    <a:pt x="1" y="729"/>
                    <a:pt x="13" y="752"/>
                    <a:pt x="25" y="752"/>
                  </a:cubicBezTo>
                  <a:cubicBezTo>
                    <a:pt x="52" y="752"/>
                    <a:pt x="79" y="754"/>
                    <a:pt x="104" y="754"/>
                  </a:cubicBezTo>
                  <a:cubicBezTo>
                    <a:pt x="154" y="754"/>
                    <a:pt x="199" y="748"/>
                    <a:pt x="239" y="717"/>
                  </a:cubicBezTo>
                  <a:cubicBezTo>
                    <a:pt x="310" y="669"/>
                    <a:pt x="382" y="586"/>
                    <a:pt x="429" y="514"/>
                  </a:cubicBezTo>
                  <a:cubicBezTo>
                    <a:pt x="537" y="359"/>
                    <a:pt x="560" y="181"/>
                    <a:pt x="477" y="14"/>
                  </a:cubicBezTo>
                  <a:cubicBezTo>
                    <a:pt x="472" y="4"/>
                    <a:pt x="463" y="0"/>
                    <a:pt x="45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58"/>
            <p:cNvSpPr/>
            <p:nvPr/>
          </p:nvSpPr>
          <p:spPr>
            <a:xfrm>
              <a:off x="4581800" y="2168325"/>
              <a:ext cx="13725" cy="33325"/>
            </a:xfrm>
            <a:custGeom>
              <a:avLst/>
              <a:gdLst/>
              <a:ahLst/>
              <a:cxnLst/>
              <a:rect l="l" t="t" r="r" b="b"/>
              <a:pathLst>
                <a:path w="549" h="1333" extrusionOk="0">
                  <a:moveTo>
                    <a:pt x="435" y="1"/>
                  </a:moveTo>
                  <a:cubicBezTo>
                    <a:pt x="430" y="1"/>
                    <a:pt x="424" y="4"/>
                    <a:pt x="418" y="10"/>
                  </a:cubicBezTo>
                  <a:cubicBezTo>
                    <a:pt x="310" y="224"/>
                    <a:pt x="239" y="462"/>
                    <a:pt x="144" y="688"/>
                  </a:cubicBezTo>
                  <a:cubicBezTo>
                    <a:pt x="84" y="867"/>
                    <a:pt x="1" y="1105"/>
                    <a:pt x="84" y="1284"/>
                  </a:cubicBezTo>
                  <a:cubicBezTo>
                    <a:pt x="101" y="1318"/>
                    <a:pt x="129" y="1333"/>
                    <a:pt x="158" y="1333"/>
                  </a:cubicBezTo>
                  <a:cubicBezTo>
                    <a:pt x="189" y="1333"/>
                    <a:pt x="220" y="1315"/>
                    <a:pt x="239" y="1284"/>
                  </a:cubicBezTo>
                  <a:cubicBezTo>
                    <a:pt x="322" y="1057"/>
                    <a:pt x="370" y="819"/>
                    <a:pt x="441" y="593"/>
                  </a:cubicBezTo>
                  <a:cubicBezTo>
                    <a:pt x="501" y="414"/>
                    <a:pt x="549" y="188"/>
                    <a:pt x="453" y="10"/>
                  </a:cubicBezTo>
                  <a:cubicBezTo>
                    <a:pt x="447" y="4"/>
                    <a:pt x="441" y="1"/>
                    <a:pt x="43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58"/>
            <p:cNvSpPr/>
            <p:nvPr/>
          </p:nvSpPr>
          <p:spPr>
            <a:xfrm>
              <a:off x="4597100" y="2147300"/>
              <a:ext cx="3475" cy="6275"/>
            </a:xfrm>
            <a:custGeom>
              <a:avLst/>
              <a:gdLst/>
              <a:ahLst/>
              <a:cxnLst/>
              <a:rect l="l" t="t" r="r" b="b"/>
              <a:pathLst>
                <a:path w="139" h="251" extrusionOk="0">
                  <a:moveTo>
                    <a:pt x="100" y="0"/>
                  </a:moveTo>
                  <a:cubicBezTo>
                    <a:pt x="93" y="0"/>
                    <a:pt x="86" y="2"/>
                    <a:pt x="79" y="5"/>
                  </a:cubicBezTo>
                  <a:cubicBezTo>
                    <a:pt x="44" y="65"/>
                    <a:pt x="44" y="124"/>
                    <a:pt x="8" y="184"/>
                  </a:cubicBezTo>
                  <a:cubicBezTo>
                    <a:pt x="0" y="222"/>
                    <a:pt x="32" y="250"/>
                    <a:pt x="61" y="250"/>
                  </a:cubicBezTo>
                  <a:cubicBezTo>
                    <a:pt x="78" y="250"/>
                    <a:pt x="95" y="241"/>
                    <a:pt x="103" y="220"/>
                  </a:cubicBezTo>
                  <a:cubicBezTo>
                    <a:pt x="127" y="160"/>
                    <a:pt x="139" y="77"/>
                    <a:pt x="127" y="17"/>
                  </a:cubicBezTo>
                  <a:cubicBezTo>
                    <a:pt x="127" y="9"/>
                    <a:pt x="115" y="0"/>
                    <a:pt x="1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58"/>
            <p:cNvSpPr/>
            <p:nvPr/>
          </p:nvSpPr>
          <p:spPr>
            <a:xfrm>
              <a:off x="4595100" y="2088700"/>
              <a:ext cx="11150" cy="49425"/>
            </a:xfrm>
            <a:custGeom>
              <a:avLst/>
              <a:gdLst/>
              <a:ahLst/>
              <a:cxnLst/>
              <a:rect l="l" t="t" r="r" b="b"/>
              <a:pathLst>
                <a:path w="446" h="1977" extrusionOk="0">
                  <a:moveTo>
                    <a:pt x="35" y="0"/>
                  </a:moveTo>
                  <a:cubicBezTo>
                    <a:pt x="18" y="0"/>
                    <a:pt x="0" y="23"/>
                    <a:pt x="17" y="39"/>
                  </a:cubicBezTo>
                  <a:cubicBezTo>
                    <a:pt x="279" y="670"/>
                    <a:pt x="421" y="1278"/>
                    <a:pt x="314" y="1956"/>
                  </a:cubicBezTo>
                  <a:cubicBezTo>
                    <a:pt x="314" y="1970"/>
                    <a:pt x="322" y="1976"/>
                    <a:pt x="329" y="1976"/>
                  </a:cubicBezTo>
                  <a:cubicBezTo>
                    <a:pt x="334" y="1976"/>
                    <a:pt x="338" y="1973"/>
                    <a:pt x="338" y="1968"/>
                  </a:cubicBezTo>
                  <a:cubicBezTo>
                    <a:pt x="445" y="1325"/>
                    <a:pt x="374" y="599"/>
                    <a:pt x="52" y="16"/>
                  </a:cubicBezTo>
                  <a:cubicBezTo>
                    <a:pt x="49" y="5"/>
                    <a:pt x="42"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58"/>
            <p:cNvSpPr/>
            <p:nvPr/>
          </p:nvSpPr>
          <p:spPr>
            <a:xfrm>
              <a:off x="4538050" y="2043250"/>
              <a:ext cx="8075" cy="4175"/>
            </a:xfrm>
            <a:custGeom>
              <a:avLst/>
              <a:gdLst/>
              <a:ahLst/>
              <a:cxnLst/>
              <a:rect l="l" t="t" r="r" b="b"/>
              <a:pathLst>
                <a:path w="323" h="167" extrusionOk="0">
                  <a:moveTo>
                    <a:pt x="25" y="0"/>
                  </a:moveTo>
                  <a:cubicBezTo>
                    <a:pt x="25" y="0"/>
                    <a:pt x="1" y="0"/>
                    <a:pt x="25" y="12"/>
                  </a:cubicBezTo>
                  <a:cubicBezTo>
                    <a:pt x="60" y="36"/>
                    <a:pt x="120" y="48"/>
                    <a:pt x="167" y="71"/>
                  </a:cubicBezTo>
                  <a:cubicBezTo>
                    <a:pt x="215" y="95"/>
                    <a:pt x="275" y="119"/>
                    <a:pt x="298" y="167"/>
                  </a:cubicBezTo>
                  <a:cubicBezTo>
                    <a:pt x="298" y="155"/>
                    <a:pt x="322" y="119"/>
                    <a:pt x="298" y="119"/>
                  </a:cubicBezTo>
                  <a:cubicBezTo>
                    <a:pt x="239" y="119"/>
                    <a:pt x="179" y="60"/>
                    <a:pt x="144" y="48"/>
                  </a:cubicBezTo>
                  <a:cubicBezTo>
                    <a:pt x="96" y="24"/>
                    <a:pt x="48" y="12"/>
                    <a:pt x="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58"/>
            <p:cNvSpPr/>
            <p:nvPr/>
          </p:nvSpPr>
          <p:spPr>
            <a:xfrm>
              <a:off x="4407200" y="2009150"/>
              <a:ext cx="114500" cy="26675"/>
            </a:xfrm>
            <a:custGeom>
              <a:avLst/>
              <a:gdLst/>
              <a:ahLst/>
              <a:cxnLst/>
              <a:rect l="l" t="t" r="r" b="b"/>
              <a:pathLst>
                <a:path w="4580" h="1067" extrusionOk="0">
                  <a:moveTo>
                    <a:pt x="58" y="0"/>
                  </a:moveTo>
                  <a:cubicBezTo>
                    <a:pt x="28" y="0"/>
                    <a:pt x="0" y="35"/>
                    <a:pt x="20" y="54"/>
                  </a:cubicBezTo>
                  <a:cubicBezTo>
                    <a:pt x="294" y="590"/>
                    <a:pt x="937" y="626"/>
                    <a:pt x="1460" y="662"/>
                  </a:cubicBezTo>
                  <a:cubicBezTo>
                    <a:pt x="2437" y="757"/>
                    <a:pt x="3627" y="721"/>
                    <a:pt x="4556" y="1066"/>
                  </a:cubicBezTo>
                  <a:cubicBezTo>
                    <a:pt x="4580" y="1066"/>
                    <a:pt x="4580" y="1054"/>
                    <a:pt x="4568" y="1054"/>
                  </a:cubicBezTo>
                  <a:cubicBezTo>
                    <a:pt x="3711" y="757"/>
                    <a:pt x="3008" y="697"/>
                    <a:pt x="2103" y="638"/>
                  </a:cubicBezTo>
                  <a:cubicBezTo>
                    <a:pt x="1413" y="602"/>
                    <a:pt x="567" y="566"/>
                    <a:pt x="79" y="7"/>
                  </a:cubicBezTo>
                  <a:cubicBezTo>
                    <a:pt x="72" y="2"/>
                    <a:pt x="65"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58"/>
            <p:cNvSpPr/>
            <p:nvPr/>
          </p:nvSpPr>
          <p:spPr>
            <a:xfrm>
              <a:off x="4401125" y="1983225"/>
              <a:ext cx="11875" cy="24550"/>
            </a:xfrm>
            <a:custGeom>
              <a:avLst/>
              <a:gdLst/>
              <a:ahLst/>
              <a:cxnLst/>
              <a:rect l="l" t="t" r="r" b="b"/>
              <a:pathLst>
                <a:path w="475" h="982" extrusionOk="0">
                  <a:moveTo>
                    <a:pt x="423" y="0"/>
                  </a:moveTo>
                  <a:cubicBezTo>
                    <a:pt x="414" y="0"/>
                    <a:pt x="404" y="3"/>
                    <a:pt x="394" y="8"/>
                  </a:cubicBezTo>
                  <a:cubicBezTo>
                    <a:pt x="227" y="91"/>
                    <a:pt x="108" y="317"/>
                    <a:pt x="48" y="496"/>
                  </a:cubicBezTo>
                  <a:cubicBezTo>
                    <a:pt x="1" y="675"/>
                    <a:pt x="84" y="841"/>
                    <a:pt x="179" y="972"/>
                  </a:cubicBezTo>
                  <a:cubicBezTo>
                    <a:pt x="197" y="978"/>
                    <a:pt x="209" y="981"/>
                    <a:pt x="217" y="981"/>
                  </a:cubicBezTo>
                  <a:cubicBezTo>
                    <a:pt x="224" y="981"/>
                    <a:pt x="227" y="978"/>
                    <a:pt x="227" y="972"/>
                  </a:cubicBezTo>
                  <a:cubicBezTo>
                    <a:pt x="263" y="913"/>
                    <a:pt x="275" y="865"/>
                    <a:pt x="263" y="806"/>
                  </a:cubicBezTo>
                  <a:cubicBezTo>
                    <a:pt x="239" y="734"/>
                    <a:pt x="179" y="675"/>
                    <a:pt x="168" y="579"/>
                  </a:cubicBezTo>
                  <a:cubicBezTo>
                    <a:pt x="156" y="389"/>
                    <a:pt x="441" y="258"/>
                    <a:pt x="465" y="67"/>
                  </a:cubicBezTo>
                  <a:cubicBezTo>
                    <a:pt x="474" y="30"/>
                    <a:pt x="455" y="0"/>
                    <a:pt x="42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58"/>
            <p:cNvSpPr/>
            <p:nvPr/>
          </p:nvSpPr>
          <p:spPr>
            <a:xfrm>
              <a:off x="4415875" y="1969350"/>
              <a:ext cx="11775" cy="8200"/>
            </a:xfrm>
            <a:custGeom>
              <a:avLst/>
              <a:gdLst/>
              <a:ahLst/>
              <a:cxnLst/>
              <a:rect l="l" t="t" r="r" b="b"/>
              <a:pathLst>
                <a:path w="471" h="328" extrusionOk="0">
                  <a:moveTo>
                    <a:pt x="436" y="1"/>
                  </a:moveTo>
                  <a:cubicBezTo>
                    <a:pt x="432" y="1"/>
                    <a:pt x="428" y="2"/>
                    <a:pt x="423" y="3"/>
                  </a:cubicBezTo>
                  <a:cubicBezTo>
                    <a:pt x="351" y="27"/>
                    <a:pt x="304" y="63"/>
                    <a:pt x="268" y="99"/>
                  </a:cubicBezTo>
                  <a:cubicBezTo>
                    <a:pt x="209" y="146"/>
                    <a:pt x="149" y="170"/>
                    <a:pt x="66" y="194"/>
                  </a:cubicBezTo>
                  <a:cubicBezTo>
                    <a:pt x="1" y="226"/>
                    <a:pt x="24" y="328"/>
                    <a:pt x="83" y="328"/>
                  </a:cubicBezTo>
                  <a:cubicBezTo>
                    <a:pt x="89" y="328"/>
                    <a:pt x="95" y="327"/>
                    <a:pt x="101" y="325"/>
                  </a:cubicBezTo>
                  <a:cubicBezTo>
                    <a:pt x="220" y="277"/>
                    <a:pt x="447" y="206"/>
                    <a:pt x="470" y="51"/>
                  </a:cubicBezTo>
                  <a:cubicBezTo>
                    <a:pt x="470" y="30"/>
                    <a:pt x="462" y="1"/>
                    <a:pt x="4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58"/>
            <p:cNvSpPr/>
            <p:nvPr/>
          </p:nvSpPr>
          <p:spPr>
            <a:xfrm>
              <a:off x="4396375" y="1966600"/>
              <a:ext cx="23300" cy="25875"/>
            </a:xfrm>
            <a:custGeom>
              <a:avLst/>
              <a:gdLst/>
              <a:ahLst/>
              <a:cxnLst/>
              <a:rect l="l" t="t" r="r" b="b"/>
              <a:pathLst>
                <a:path w="932" h="1035" extrusionOk="0">
                  <a:moveTo>
                    <a:pt x="871" y="1"/>
                  </a:moveTo>
                  <a:cubicBezTo>
                    <a:pt x="859" y="1"/>
                    <a:pt x="846" y="6"/>
                    <a:pt x="834" y="18"/>
                  </a:cubicBezTo>
                  <a:cubicBezTo>
                    <a:pt x="691" y="185"/>
                    <a:pt x="453" y="280"/>
                    <a:pt x="346" y="482"/>
                  </a:cubicBezTo>
                  <a:cubicBezTo>
                    <a:pt x="250" y="625"/>
                    <a:pt x="0" y="851"/>
                    <a:pt x="179" y="1018"/>
                  </a:cubicBezTo>
                  <a:cubicBezTo>
                    <a:pt x="187" y="1027"/>
                    <a:pt x="214" y="1035"/>
                    <a:pt x="241" y="1035"/>
                  </a:cubicBezTo>
                  <a:cubicBezTo>
                    <a:pt x="252" y="1035"/>
                    <a:pt x="264" y="1034"/>
                    <a:pt x="274" y="1030"/>
                  </a:cubicBezTo>
                  <a:cubicBezTo>
                    <a:pt x="369" y="959"/>
                    <a:pt x="358" y="875"/>
                    <a:pt x="346" y="756"/>
                  </a:cubicBezTo>
                  <a:cubicBezTo>
                    <a:pt x="346" y="637"/>
                    <a:pt x="358" y="578"/>
                    <a:pt x="453" y="518"/>
                  </a:cubicBezTo>
                  <a:cubicBezTo>
                    <a:pt x="608" y="387"/>
                    <a:pt x="774" y="256"/>
                    <a:pt x="905" y="89"/>
                  </a:cubicBezTo>
                  <a:cubicBezTo>
                    <a:pt x="932" y="45"/>
                    <a:pt x="906" y="1"/>
                    <a:pt x="87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58"/>
            <p:cNvSpPr/>
            <p:nvPr/>
          </p:nvSpPr>
          <p:spPr>
            <a:xfrm>
              <a:off x="4430675" y="1939800"/>
              <a:ext cx="8875" cy="15125"/>
            </a:xfrm>
            <a:custGeom>
              <a:avLst/>
              <a:gdLst/>
              <a:ahLst/>
              <a:cxnLst/>
              <a:rect l="l" t="t" r="r" b="b"/>
              <a:pathLst>
                <a:path w="355" h="605" extrusionOk="0">
                  <a:moveTo>
                    <a:pt x="322" y="0"/>
                  </a:moveTo>
                  <a:cubicBezTo>
                    <a:pt x="314" y="0"/>
                    <a:pt x="307" y="5"/>
                    <a:pt x="307" y="18"/>
                  </a:cubicBezTo>
                  <a:cubicBezTo>
                    <a:pt x="248" y="209"/>
                    <a:pt x="164" y="411"/>
                    <a:pt x="21" y="578"/>
                  </a:cubicBezTo>
                  <a:cubicBezTo>
                    <a:pt x="1" y="578"/>
                    <a:pt x="24" y="604"/>
                    <a:pt x="39" y="604"/>
                  </a:cubicBezTo>
                  <a:cubicBezTo>
                    <a:pt x="41" y="604"/>
                    <a:pt x="43" y="604"/>
                    <a:pt x="45" y="602"/>
                  </a:cubicBezTo>
                  <a:cubicBezTo>
                    <a:pt x="200" y="435"/>
                    <a:pt x="307" y="257"/>
                    <a:pt x="355" y="30"/>
                  </a:cubicBezTo>
                  <a:cubicBezTo>
                    <a:pt x="355" y="15"/>
                    <a:pt x="336" y="0"/>
                    <a:pt x="32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58"/>
            <p:cNvSpPr/>
            <p:nvPr/>
          </p:nvSpPr>
          <p:spPr>
            <a:xfrm>
              <a:off x="4433350" y="1953500"/>
              <a:ext cx="15325" cy="23800"/>
            </a:xfrm>
            <a:custGeom>
              <a:avLst/>
              <a:gdLst/>
              <a:ahLst/>
              <a:cxnLst/>
              <a:rect l="l" t="t" r="r" b="b"/>
              <a:pathLst>
                <a:path w="613" h="952" extrusionOk="0">
                  <a:moveTo>
                    <a:pt x="569" y="1"/>
                  </a:moveTo>
                  <a:cubicBezTo>
                    <a:pt x="559" y="1"/>
                    <a:pt x="549" y="6"/>
                    <a:pt x="545" y="18"/>
                  </a:cubicBezTo>
                  <a:cubicBezTo>
                    <a:pt x="403" y="328"/>
                    <a:pt x="224" y="625"/>
                    <a:pt x="10" y="911"/>
                  </a:cubicBezTo>
                  <a:cubicBezTo>
                    <a:pt x="1" y="938"/>
                    <a:pt x="12" y="951"/>
                    <a:pt x="33" y="951"/>
                  </a:cubicBezTo>
                  <a:cubicBezTo>
                    <a:pt x="40" y="951"/>
                    <a:pt x="48" y="950"/>
                    <a:pt x="57" y="947"/>
                  </a:cubicBezTo>
                  <a:cubicBezTo>
                    <a:pt x="319" y="685"/>
                    <a:pt x="474" y="387"/>
                    <a:pt x="605" y="54"/>
                  </a:cubicBezTo>
                  <a:cubicBezTo>
                    <a:pt x="613" y="22"/>
                    <a:pt x="589" y="1"/>
                    <a:pt x="56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58"/>
            <p:cNvSpPr/>
            <p:nvPr/>
          </p:nvSpPr>
          <p:spPr>
            <a:xfrm>
              <a:off x="4421375" y="1981850"/>
              <a:ext cx="7700" cy="16850"/>
            </a:xfrm>
            <a:custGeom>
              <a:avLst/>
              <a:gdLst/>
              <a:ahLst/>
              <a:cxnLst/>
              <a:rect l="l" t="t" r="r" b="b"/>
              <a:pathLst>
                <a:path w="308" h="674" extrusionOk="0">
                  <a:moveTo>
                    <a:pt x="185" y="1"/>
                  </a:moveTo>
                  <a:cubicBezTo>
                    <a:pt x="166" y="1"/>
                    <a:pt x="146" y="9"/>
                    <a:pt x="131" y="27"/>
                  </a:cubicBezTo>
                  <a:cubicBezTo>
                    <a:pt x="12" y="206"/>
                    <a:pt x="0" y="587"/>
                    <a:pt x="250" y="670"/>
                  </a:cubicBezTo>
                  <a:cubicBezTo>
                    <a:pt x="257" y="672"/>
                    <a:pt x="263" y="673"/>
                    <a:pt x="268" y="673"/>
                  </a:cubicBezTo>
                  <a:cubicBezTo>
                    <a:pt x="294" y="673"/>
                    <a:pt x="308" y="652"/>
                    <a:pt x="298" y="622"/>
                  </a:cubicBezTo>
                  <a:cubicBezTo>
                    <a:pt x="262" y="539"/>
                    <a:pt x="203" y="480"/>
                    <a:pt x="179" y="408"/>
                  </a:cubicBezTo>
                  <a:cubicBezTo>
                    <a:pt x="143" y="301"/>
                    <a:pt x="167" y="194"/>
                    <a:pt x="227" y="111"/>
                  </a:cubicBezTo>
                  <a:cubicBezTo>
                    <a:pt x="268" y="44"/>
                    <a:pt x="229" y="1"/>
                    <a:pt x="18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58"/>
            <p:cNvSpPr/>
            <p:nvPr/>
          </p:nvSpPr>
          <p:spPr>
            <a:xfrm>
              <a:off x="4446125" y="2001350"/>
              <a:ext cx="8025" cy="4100"/>
            </a:xfrm>
            <a:custGeom>
              <a:avLst/>
              <a:gdLst/>
              <a:ahLst/>
              <a:cxnLst/>
              <a:rect l="l" t="t" r="r" b="b"/>
              <a:pathLst>
                <a:path w="321" h="164" extrusionOk="0">
                  <a:moveTo>
                    <a:pt x="114" y="0"/>
                  </a:moveTo>
                  <a:cubicBezTo>
                    <a:pt x="33" y="0"/>
                    <a:pt x="1" y="119"/>
                    <a:pt x="94" y="140"/>
                  </a:cubicBezTo>
                  <a:cubicBezTo>
                    <a:pt x="153" y="164"/>
                    <a:pt x="213" y="164"/>
                    <a:pt x="273" y="164"/>
                  </a:cubicBezTo>
                  <a:cubicBezTo>
                    <a:pt x="308" y="164"/>
                    <a:pt x="320" y="128"/>
                    <a:pt x="308" y="104"/>
                  </a:cubicBezTo>
                  <a:cubicBezTo>
                    <a:pt x="261" y="57"/>
                    <a:pt x="213" y="45"/>
                    <a:pt x="153" y="9"/>
                  </a:cubicBezTo>
                  <a:cubicBezTo>
                    <a:pt x="139" y="3"/>
                    <a:pt x="126" y="0"/>
                    <a:pt x="11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58"/>
            <p:cNvSpPr/>
            <p:nvPr/>
          </p:nvSpPr>
          <p:spPr>
            <a:xfrm>
              <a:off x="4462325" y="2005875"/>
              <a:ext cx="3675" cy="2625"/>
            </a:xfrm>
            <a:custGeom>
              <a:avLst/>
              <a:gdLst/>
              <a:ahLst/>
              <a:cxnLst/>
              <a:rect l="l" t="t" r="r" b="b"/>
              <a:pathLst>
                <a:path w="147" h="105" extrusionOk="0">
                  <a:moveTo>
                    <a:pt x="50" y="1"/>
                  </a:moveTo>
                  <a:cubicBezTo>
                    <a:pt x="0" y="1"/>
                    <a:pt x="3" y="81"/>
                    <a:pt x="58" y="81"/>
                  </a:cubicBezTo>
                  <a:cubicBezTo>
                    <a:pt x="63" y="81"/>
                    <a:pt x="70" y="80"/>
                    <a:pt x="77" y="78"/>
                  </a:cubicBezTo>
                  <a:cubicBezTo>
                    <a:pt x="89" y="78"/>
                    <a:pt x="89" y="78"/>
                    <a:pt x="101" y="102"/>
                  </a:cubicBezTo>
                  <a:cubicBezTo>
                    <a:pt x="102" y="104"/>
                    <a:pt x="105" y="104"/>
                    <a:pt x="107" y="104"/>
                  </a:cubicBezTo>
                  <a:cubicBezTo>
                    <a:pt x="122" y="104"/>
                    <a:pt x="147" y="77"/>
                    <a:pt x="136" y="66"/>
                  </a:cubicBezTo>
                  <a:cubicBezTo>
                    <a:pt x="113" y="42"/>
                    <a:pt x="101" y="19"/>
                    <a:pt x="77" y="7"/>
                  </a:cubicBezTo>
                  <a:cubicBezTo>
                    <a:pt x="67" y="2"/>
                    <a:pt x="58" y="1"/>
                    <a:pt x="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58"/>
            <p:cNvSpPr/>
            <p:nvPr/>
          </p:nvSpPr>
          <p:spPr>
            <a:xfrm>
              <a:off x="4472250" y="2010025"/>
              <a:ext cx="61575" cy="19275"/>
            </a:xfrm>
            <a:custGeom>
              <a:avLst/>
              <a:gdLst/>
              <a:ahLst/>
              <a:cxnLst/>
              <a:rect l="l" t="t" r="r" b="b"/>
              <a:pathLst>
                <a:path w="2463" h="771" extrusionOk="0">
                  <a:moveTo>
                    <a:pt x="60" y="1"/>
                  </a:moveTo>
                  <a:cubicBezTo>
                    <a:pt x="9" y="1"/>
                    <a:pt x="0" y="95"/>
                    <a:pt x="73" y="126"/>
                  </a:cubicBezTo>
                  <a:cubicBezTo>
                    <a:pt x="466" y="210"/>
                    <a:pt x="871" y="269"/>
                    <a:pt x="1252" y="377"/>
                  </a:cubicBezTo>
                  <a:cubicBezTo>
                    <a:pt x="1644" y="472"/>
                    <a:pt x="2002" y="686"/>
                    <a:pt x="2383" y="769"/>
                  </a:cubicBezTo>
                  <a:cubicBezTo>
                    <a:pt x="2387" y="770"/>
                    <a:pt x="2391" y="771"/>
                    <a:pt x="2395" y="771"/>
                  </a:cubicBezTo>
                  <a:cubicBezTo>
                    <a:pt x="2436" y="771"/>
                    <a:pt x="2463" y="718"/>
                    <a:pt x="2430" y="674"/>
                  </a:cubicBezTo>
                  <a:cubicBezTo>
                    <a:pt x="2168" y="424"/>
                    <a:pt x="1775" y="365"/>
                    <a:pt x="1430" y="269"/>
                  </a:cubicBezTo>
                  <a:cubicBezTo>
                    <a:pt x="978" y="174"/>
                    <a:pt x="537" y="91"/>
                    <a:pt x="85" y="7"/>
                  </a:cubicBezTo>
                  <a:cubicBezTo>
                    <a:pt x="76" y="3"/>
                    <a:pt x="67" y="1"/>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58"/>
            <p:cNvSpPr/>
            <p:nvPr/>
          </p:nvSpPr>
          <p:spPr>
            <a:xfrm>
              <a:off x="4546700" y="2034175"/>
              <a:ext cx="1350" cy="1275"/>
            </a:xfrm>
            <a:custGeom>
              <a:avLst/>
              <a:gdLst/>
              <a:ahLst/>
              <a:cxnLst/>
              <a:rect l="l" t="t" r="r" b="b"/>
              <a:pathLst>
                <a:path w="54" h="51" extrusionOk="0">
                  <a:moveTo>
                    <a:pt x="4" y="1"/>
                  </a:moveTo>
                  <a:lnTo>
                    <a:pt x="4" y="1"/>
                  </a:lnTo>
                  <a:cubicBezTo>
                    <a:pt x="1" y="1"/>
                    <a:pt x="3" y="9"/>
                    <a:pt x="12" y="18"/>
                  </a:cubicBezTo>
                  <a:lnTo>
                    <a:pt x="24" y="42"/>
                  </a:lnTo>
                  <a:cubicBezTo>
                    <a:pt x="24" y="48"/>
                    <a:pt x="33" y="50"/>
                    <a:pt x="40" y="50"/>
                  </a:cubicBezTo>
                  <a:cubicBezTo>
                    <a:pt x="48" y="50"/>
                    <a:pt x="54" y="48"/>
                    <a:pt x="48" y="42"/>
                  </a:cubicBezTo>
                  <a:cubicBezTo>
                    <a:pt x="48" y="18"/>
                    <a:pt x="24" y="6"/>
                    <a:pt x="12" y="6"/>
                  </a:cubicBezTo>
                  <a:cubicBezTo>
                    <a:pt x="8" y="2"/>
                    <a:pt x="6" y="1"/>
                    <a:pt x="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58"/>
            <p:cNvSpPr/>
            <p:nvPr/>
          </p:nvSpPr>
          <p:spPr>
            <a:xfrm>
              <a:off x="4573350" y="2047600"/>
              <a:ext cx="6400" cy="4300"/>
            </a:xfrm>
            <a:custGeom>
              <a:avLst/>
              <a:gdLst/>
              <a:ahLst/>
              <a:cxnLst/>
              <a:rect l="l" t="t" r="r" b="b"/>
              <a:pathLst>
                <a:path w="256" h="172" extrusionOk="0">
                  <a:moveTo>
                    <a:pt x="90" y="1"/>
                  </a:moveTo>
                  <a:cubicBezTo>
                    <a:pt x="32" y="1"/>
                    <a:pt x="0" y="77"/>
                    <a:pt x="53" y="88"/>
                  </a:cubicBezTo>
                  <a:cubicBezTo>
                    <a:pt x="113" y="124"/>
                    <a:pt x="160" y="171"/>
                    <a:pt x="208" y="171"/>
                  </a:cubicBezTo>
                  <a:cubicBezTo>
                    <a:pt x="244" y="171"/>
                    <a:pt x="256" y="124"/>
                    <a:pt x="244" y="112"/>
                  </a:cubicBezTo>
                  <a:cubicBezTo>
                    <a:pt x="208" y="64"/>
                    <a:pt x="160" y="40"/>
                    <a:pt x="113" y="5"/>
                  </a:cubicBezTo>
                  <a:cubicBezTo>
                    <a:pt x="105" y="2"/>
                    <a:pt x="9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58"/>
            <p:cNvSpPr/>
            <p:nvPr/>
          </p:nvSpPr>
          <p:spPr>
            <a:xfrm>
              <a:off x="4592325" y="2061375"/>
              <a:ext cx="5275" cy="3025"/>
            </a:xfrm>
            <a:custGeom>
              <a:avLst/>
              <a:gdLst/>
              <a:ahLst/>
              <a:cxnLst/>
              <a:rect l="l" t="t" r="r" b="b"/>
              <a:pathLst>
                <a:path w="211" h="121" extrusionOk="0">
                  <a:moveTo>
                    <a:pt x="69" y="0"/>
                  </a:moveTo>
                  <a:cubicBezTo>
                    <a:pt x="8" y="0"/>
                    <a:pt x="0" y="97"/>
                    <a:pt x="68" y="97"/>
                  </a:cubicBezTo>
                  <a:cubicBezTo>
                    <a:pt x="116" y="97"/>
                    <a:pt x="128" y="120"/>
                    <a:pt x="175" y="120"/>
                  </a:cubicBezTo>
                  <a:cubicBezTo>
                    <a:pt x="187" y="120"/>
                    <a:pt x="211" y="108"/>
                    <a:pt x="199" y="97"/>
                  </a:cubicBezTo>
                  <a:cubicBezTo>
                    <a:pt x="187" y="37"/>
                    <a:pt x="128" y="1"/>
                    <a:pt x="80" y="1"/>
                  </a:cubicBezTo>
                  <a:cubicBezTo>
                    <a:pt x="76" y="1"/>
                    <a:pt x="73" y="0"/>
                    <a:pt x="6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58"/>
            <p:cNvSpPr/>
            <p:nvPr/>
          </p:nvSpPr>
          <p:spPr>
            <a:xfrm>
              <a:off x="4603375" y="2072875"/>
              <a:ext cx="10600" cy="13275"/>
            </a:xfrm>
            <a:custGeom>
              <a:avLst/>
              <a:gdLst/>
              <a:ahLst/>
              <a:cxnLst/>
              <a:rect l="l" t="t" r="r" b="b"/>
              <a:pathLst>
                <a:path w="424" h="531" extrusionOk="0">
                  <a:moveTo>
                    <a:pt x="82" y="1"/>
                  </a:moveTo>
                  <a:cubicBezTo>
                    <a:pt x="40" y="1"/>
                    <a:pt x="0" y="60"/>
                    <a:pt x="31" y="101"/>
                  </a:cubicBezTo>
                  <a:cubicBezTo>
                    <a:pt x="67" y="172"/>
                    <a:pt x="102" y="244"/>
                    <a:pt x="126" y="303"/>
                  </a:cubicBezTo>
                  <a:cubicBezTo>
                    <a:pt x="174" y="375"/>
                    <a:pt x="209" y="458"/>
                    <a:pt x="269" y="506"/>
                  </a:cubicBezTo>
                  <a:cubicBezTo>
                    <a:pt x="285" y="521"/>
                    <a:pt x="305" y="530"/>
                    <a:pt x="324" y="530"/>
                  </a:cubicBezTo>
                  <a:cubicBezTo>
                    <a:pt x="350" y="530"/>
                    <a:pt x="375" y="515"/>
                    <a:pt x="388" y="482"/>
                  </a:cubicBezTo>
                  <a:cubicBezTo>
                    <a:pt x="424" y="279"/>
                    <a:pt x="245" y="113"/>
                    <a:pt x="102" y="6"/>
                  </a:cubicBezTo>
                  <a:cubicBezTo>
                    <a:pt x="96" y="2"/>
                    <a:pt x="89" y="1"/>
                    <a:pt x="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58"/>
            <p:cNvSpPr/>
            <p:nvPr/>
          </p:nvSpPr>
          <p:spPr>
            <a:xfrm>
              <a:off x="4621400" y="2124050"/>
              <a:ext cx="7025" cy="36925"/>
            </a:xfrm>
            <a:custGeom>
              <a:avLst/>
              <a:gdLst/>
              <a:ahLst/>
              <a:cxnLst/>
              <a:rect l="l" t="t" r="r" b="b"/>
              <a:pathLst>
                <a:path w="281" h="1477" extrusionOk="0">
                  <a:moveTo>
                    <a:pt x="243" y="0"/>
                  </a:moveTo>
                  <a:cubicBezTo>
                    <a:pt x="228" y="0"/>
                    <a:pt x="215" y="9"/>
                    <a:pt x="215" y="30"/>
                  </a:cubicBezTo>
                  <a:cubicBezTo>
                    <a:pt x="108" y="495"/>
                    <a:pt x="48" y="983"/>
                    <a:pt x="0" y="1459"/>
                  </a:cubicBezTo>
                  <a:cubicBezTo>
                    <a:pt x="0" y="1471"/>
                    <a:pt x="9" y="1477"/>
                    <a:pt x="20" y="1477"/>
                  </a:cubicBezTo>
                  <a:cubicBezTo>
                    <a:pt x="30" y="1477"/>
                    <a:pt x="42" y="1471"/>
                    <a:pt x="48" y="1459"/>
                  </a:cubicBezTo>
                  <a:cubicBezTo>
                    <a:pt x="215" y="1007"/>
                    <a:pt x="179" y="507"/>
                    <a:pt x="274" y="42"/>
                  </a:cubicBezTo>
                  <a:cubicBezTo>
                    <a:pt x="281" y="15"/>
                    <a:pt x="261" y="0"/>
                    <a:pt x="2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58"/>
            <p:cNvSpPr/>
            <p:nvPr/>
          </p:nvSpPr>
          <p:spPr>
            <a:xfrm>
              <a:off x="4601550" y="2159550"/>
              <a:ext cx="15100" cy="55225"/>
            </a:xfrm>
            <a:custGeom>
              <a:avLst/>
              <a:gdLst/>
              <a:ahLst/>
              <a:cxnLst/>
              <a:rect l="l" t="t" r="r" b="b"/>
              <a:pathLst>
                <a:path w="604" h="2209" extrusionOk="0">
                  <a:moveTo>
                    <a:pt x="400" y="0"/>
                  </a:moveTo>
                  <a:cubicBezTo>
                    <a:pt x="366" y="0"/>
                    <a:pt x="330" y="21"/>
                    <a:pt x="318" y="63"/>
                  </a:cubicBezTo>
                  <a:cubicBezTo>
                    <a:pt x="294" y="408"/>
                    <a:pt x="282" y="742"/>
                    <a:pt x="259" y="1075"/>
                  </a:cubicBezTo>
                  <a:cubicBezTo>
                    <a:pt x="235" y="1468"/>
                    <a:pt x="104" y="1777"/>
                    <a:pt x="9" y="2146"/>
                  </a:cubicBezTo>
                  <a:cubicBezTo>
                    <a:pt x="0" y="2181"/>
                    <a:pt x="28" y="2209"/>
                    <a:pt x="54" y="2209"/>
                  </a:cubicBezTo>
                  <a:cubicBezTo>
                    <a:pt x="64" y="2209"/>
                    <a:pt x="73" y="2204"/>
                    <a:pt x="80" y="2194"/>
                  </a:cubicBezTo>
                  <a:cubicBezTo>
                    <a:pt x="604" y="1730"/>
                    <a:pt x="473" y="682"/>
                    <a:pt x="473" y="63"/>
                  </a:cubicBezTo>
                  <a:cubicBezTo>
                    <a:pt x="467" y="21"/>
                    <a:pt x="434" y="0"/>
                    <a:pt x="40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58"/>
            <p:cNvSpPr/>
            <p:nvPr/>
          </p:nvSpPr>
          <p:spPr>
            <a:xfrm>
              <a:off x="4587825" y="2223575"/>
              <a:ext cx="10950" cy="9200"/>
            </a:xfrm>
            <a:custGeom>
              <a:avLst/>
              <a:gdLst/>
              <a:ahLst/>
              <a:cxnLst/>
              <a:rect l="l" t="t" r="r" b="b"/>
              <a:pathLst>
                <a:path w="438" h="368" extrusionOk="0">
                  <a:moveTo>
                    <a:pt x="402" y="0"/>
                  </a:moveTo>
                  <a:cubicBezTo>
                    <a:pt x="398" y="0"/>
                    <a:pt x="395" y="1"/>
                    <a:pt x="391" y="2"/>
                  </a:cubicBezTo>
                  <a:cubicBezTo>
                    <a:pt x="308" y="38"/>
                    <a:pt x="236" y="62"/>
                    <a:pt x="177" y="109"/>
                  </a:cubicBezTo>
                  <a:cubicBezTo>
                    <a:pt x="141" y="145"/>
                    <a:pt x="93" y="169"/>
                    <a:pt x="69" y="205"/>
                  </a:cubicBezTo>
                  <a:cubicBezTo>
                    <a:pt x="34" y="228"/>
                    <a:pt x="22" y="276"/>
                    <a:pt x="10" y="324"/>
                  </a:cubicBezTo>
                  <a:cubicBezTo>
                    <a:pt x="1" y="342"/>
                    <a:pt x="13" y="367"/>
                    <a:pt x="30" y="367"/>
                  </a:cubicBezTo>
                  <a:cubicBezTo>
                    <a:pt x="35" y="367"/>
                    <a:pt x="40" y="365"/>
                    <a:pt x="46" y="359"/>
                  </a:cubicBezTo>
                  <a:cubicBezTo>
                    <a:pt x="81" y="347"/>
                    <a:pt x="129" y="336"/>
                    <a:pt x="153" y="324"/>
                  </a:cubicBezTo>
                  <a:cubicBezTo>
                    <a:pt x="189" y="288"/>
                    <a:pt x="212" y="264"/>
                    <a:pt x="248" y="240"/>
                  </a:cubicBezTo>
                  <a:lnTo>
                    <a:pt x="427" y="62"/>
                  </a:lnTo>
                  <a:cubicBezTo>
                    <a:pt x="437" y="40"/>
                    <a:pt x="429" y="0"/>
                    <a:pt x="40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58"/>
            <p:cNvSpPr/>
            <p:nvPr/>
          </p:nvSpPr>
          <p:spPr>
            <a:xfrm>
              <a:off x="4524650" y="2214300"/>
              <a:ext cx="23025" cy="24250"/>
            </a:xfrm>
            <a:custGeom>
              <a:avLst/>
              <a:gdLst/>
              <a:ahLst/>
              <a:cxnLst/>
              <a:rect l="l" t="t" r="r" b="b"/>
              <a:pathLst>
                <a:path w="921" h="970" extrusionOk="0">
                  <a:moveTo>
                    <a:pt x="40" y="1"/>
                  </a:moveTo>
                  <a:cubicBezTo>
                    <a:pt x="24" y="1"/>
                    <a:pt x="1" y="18"/>
                    <a:pt x="1" y="28"/>
                  </a:cubicBezTo>
                  <a:cubicBezTo>
                    <a:pt x="49" y="207"/>
                    <a:pt x="227" y="373"/>
                    <a:pt x="346" y="504"/>
                  </a:cubicBezTo>
                  <a:cubicBezTo>
                    <a:pt x="501" y="671"/>
                    <a:pt x="656" y="826"/>
                    <a:pt x="834" y="957"/>
                  </a:cubicBezTo>
                  <a:cubicBezTo>
                    <a:pt x="843" y="966"/>
                    <a:pt x="854" y="969"/>
                    <a:pt x="864" y="969"/>
                  </a:cubicBezTo>
                  <a:cubicBezTo>
                    <a:pt x="894" y="969"/>
                    <a:pt x="921" y="936"/>
                    <a:pt x="894" y="909"/>
                  </a:cubicBezTo>
                  <a:cubicBezTo>
                    <a:pt x="739" y="778"/>
                    <a:pt x="584" y="635"/>
                    <a:pt x="441" y="468"/>
                  </a:cubicBezTo>
                  <a:cubicBezTo>
                    <a:pt x="299" y="314"/>
                    <a:pt x="215" y="123"/>
                    <a:pt x="49" y="4"/>
                  </a:cubicBezTo>
                  <a:cubicBezTo>
                    <a:pt x="46" y="2"/>
                    <a:pt x="43"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58"/>
            <p:cNvSpPr/>
            <p:nvPr/>
          </p:nvSpPr>
          <p:spPr>
            <a:xfrm>
              <a:off x="4497275" y="2197425"/>
              <a:ext cx="14025" cy="15700"/>
            </a:xfrm>
            <a:custGeom>
              <a:avLst/>
              <a:gdLst/>
              <a:ahLst/>
              <a:cxnLst/>
              <a:rect l="l" t="t" r="r" b="b"/>
              <a:pathLst>
                <a:path w="561" h="628" extrusionOk="0">
                  <a:moveTo>
                    <a:pt x="465" y="0"/>
                  </a:moveTo>
                  <a:cubicBezTo>
                    <a:pt x="179" y="0"/>
                    <a:pt x="1" y="334"/>
                    <a:pt x="72" y="608"/>
                  </a:cubicBezTo>
                  <a:cubicBezTo>
                    <a:pt x="79" y="622"/>
                    <a:pt x="94" y="627"/>
                    <a:pt x="110" y="627"/>
                  </a:cubicBezTo>
                  <a:cubicBezTo>
                    <a:pt x="122" y="627"/>
                    <a:pt x="134" y="625"/>
                    <a:pt x="143" y="620"/>
                  </a:cubicBezTo>
                  <a:cubicBezTo>
                    <a:pt x="239" y="489"/>
                    <a:pt x="262" y="191"/>
                    <a:pt x="465" y="179"/>
                  </a:cubicBezTo>
                  <a:cubicBezTo>
                    <a:pt x="560" y="155"/>
                    <a:pt x="560" y="0"/>
                    <a:pt x="4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58"/>
            <p:cNvSpPr/>
            <p:nvPr/>
          </p:nvSpPr>
          <p:spPr>
            <a:xfrm>
              <a:off x="4515225" y="2249775"/>
              <a:ext cx="11375" cy="11450"/>
            </a:xfrm>
            <a:custGeom>
              <a:avLst/>
              <a:gdLst/>
              <a:ahLst/>
              <a:cxnLst/>
              <a:rect l="l" t="t" r="r" b="b"/>
              <a:pathLst>
                <a:path w="455" h="458" extrusionOk="0">
                  <a:moveTo>
                    <a:pt x="58" y="1"/>
                  </a:moveTo>
                  <a:cubicBezTo>
                    <a:pt x="18" y="1"/>
                    <a:pt x="1" y="63"/>
                    <a:pt x="45" y="85"/>
                  </a:cubicBezTo>
                  <a:cubicBezTo>
                    <a:pt x="116" y="133"/>
                    <a:pt x="152" y="204"/>
                    <a:pt x="223" y="264"/>
                  </a:cubicBezTo>
                  <a:lnTo>
                    <a:pt x="402" y="442"/>
                  </a:lnTo>
                  <a:cubicBezTo>
                    <a:pt x="405" y="453"/>
                    <a:pt x="412" y="458"/>
                    <a:pt x="419" y="458"/>
                  </a:cubicBezTo>
                  <a:cubicBezTo>
                    <a:pt x="436" y="458"/>
                    <a:pt x="454" y="435"/>
                    <a:pt x="437" y="419"/>
                  </a:cubicBezTo>
                  <a:cubicBezTo>
                    <a:pt x="426" y="323"/>
                    <a:pt x="378" y="228"/>
                    <a:pt x="318" y="145"/>
                  </a:cubicBezTo>
                  <a:cubicBezTo>
                    <a:pt x="247" y="73"/>
                    <a:pt x="164" y="26"/>
                    <a:pt x="68" y="2"/>
                  </a:cubicBezTo>
                  <a:cubicBezTo>
                    <a:pt x="65" y="1"/>
                    <a:pt x="61" y="1"/>
                    <a:pt x="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58"/>
            <p:cNvSpPr/>
            <p:nvPr/>
          </p:nvSpPr>
          <p:spPr>
            <a:xfrm>
              <a:off x="4528325" y="2264875"/>
              <a:ext cx="7625" cy="5875"/>
            </a:xfrm>
            <a:custGeom>
              <a:avLst/>
              <a:gdLst/>
              <a:ahLst/>
              <a:cxnLst/>
              <a:rect l="l" t="t" r="r" b="b"/>
              <a:pathLst>
                <a:path w="305" h="235" extrusionOk="0">
                  <a:moveTo>
                    <a:pt x="50" y="0"/>
                  </a:moveTo>
                  <a:cubicBezTo>
                    <a:pt x="15" y="0"/>
                    <a:pt x="0" y="56"/>
                    <a:pt x="21" y="77"/>
                  </a:cubicBezTo>
                  <a:cubicBezTo>
                    <a:pt x="92" y="124"/>
                    <a:pt x="175" y="184"/>
                    <a:pt x="247" y="231"/>
                  </a:cubicBezTo>
                  <a:cubicBezTo>
                    <a:pt x="251" y="233"/>
                    <a:pt x="256" y="234"/>
                    <a:pt x="260" y="234"/>
                  </a:cubicBezTo>
                  <a:cubicBezTo>
                    <a:pt x="282" y="234"/>
                    <a:pt x="304" y="213"/>
                    <a:pt x="294" y="184"/>
                  </a:cubicBezTo>
                  <a:cubicBezTo>
                    <a:pt x="223" y="112"/>
                    <a:pt x="140" y="53"/>
                    <a:pt x="68" y="5"/>
                  </a:cubicBezTo>
                  <a:cubicBezTo>
                    <a:pt x="62" y="2"/>
                    <a:pt x="55"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58"/>
            <p:cNvSpPr/>
            <p:nvPr/>
          </p:nvSpPr>
          <p:spPr>
            <a:xfrm>
              <a:off x="4629175" y="2357775"/>
              <a:ext cx="8625" cy="9125"/>
            </a:xfrm>
            <a:custGeom>
              <a:avLst/>
              <a:gdLst/>
              <a:ahLst/>
              <a:cxnLst/>
              <a:rect l="l" t="t" r="r" b="b"/>
              <a:pathLst>
                <a:path w="345" h="365" extrusionOk="0">
                  <a:moveTo>
                    <a:pt x="61" y="0"/>
                  </a:moveTo>
                  <a:cubicBezTo>
                    <a:pt x="25" y="0"/>
                    <a:pt x="1" y="51"/>
                    <a:pt x="47" y="87"/>
                  </a:cubicBezTo>
                  <a:cubicBezTo>
                    <a:pt x="154" y="159"/>
                    <a:pt x="225" y="254"/>
                    <a:pt x="309" y="349"/>
                  </a:cubicBezTo>
                  <a:cubicBezTo>
                    <a:pt x="312" y="360"/>
                    <a:pt x="317" y="364"/>
                    <a:pt x="322" y="364"/>
                  </a:cubicBezTo>
                  <a:cubicBezTo>
                    <a:pt x="333" y="364"/>
                    <a:pt x="344" y="342"/>
                    <a:pt x="344" y="325"/>
                  </a:cubicBezTo>
                  <a:cubicBezTo>
                    <a:pt x="285" y="206"/>
                    <a:pt x="213" y="87"/>
                    <a:pt x="94" y="16"/>
                  </a:cubicBezTo>
                  <a:cubicBezTo>
                    <a:pt x="83" y="5"/>
                    <a:pt x="71" y="0"/>
                    <a:pt x="6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58"/>
            <p:cNvSpPr/>
            <p:nvPr/>
          </p:nvSpPr>
          <p:spPr>
            <a:xfrm>
              <a:off x="4649525" y="2381225"/>
              <a:ext cx="39650" cy="28225"/>
            </a:xfrm>
            <a:custGeom>
              <a:avLst/>
              <a:gdLst/>
              <a:ahLst/>
              <a:cxnLst/>
              <a:rect l="l" t="t" r="r" b="b"/>
              <a:pathLst>
                <a:path w="1586" h="1129" extrusionOk="0">
                  <a:moveTo>
                    <a:pt x="42" y="1"/>
                  </a:moveTo>
                  <a:cubicBezTo>
                    <a:pt x="21" y="1"/>
                    <a:pt x="0" y="44"/>
                    <a:pt x="30" y="54"/>
                  </a:cubicBezTo>
                  <a:cubicBezTo>
                    <a:pt x="519" y="423"/>
                    <a:pt x="983" y="840"/>
                    <a:pt x="1531" y="1126"/>
                  </a:cubicBezTo>
                  <a:cubicBezTo>
                    <a:pt x="1534" y="1127"/>
                    <a:pt x="1537" y="1128"/>
                    <a:pt x="1541" y="1128"/>
                  </a:cubicBezTo>
                  <a:cubicBezTo>
                    <a:pt x="1563" y="1128"/>
                    <a:pt x="1585" y="1099"/>
                    <a:pt x="1554" y="1078"/>
                  </a:cubicBezTo>
                  <a:cubicBezTo>
                    <a:pt x="1007" y="780"/>
                    <a:pt x="554" y="364"/>
                    <a:pt x="54" y="6"/>
                  </a:cubicBezTo>
                  <a:cubicBezTo>
                    <a:pt x="50" y="3"/>
                    <a:pt x="46"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58"/>
            <p:cNvSpPr/>
            <p:nvPr/>
          </p:nvSpPr>
          <p:spPr>
            <a:xfrm>
              <a:off x="4600900" y="2310800"/>
              <a:ext cx="9450" cy="9350"/>
            </a:xfrm>
            <a:custGeom>
              <a:avLst/>
              <a:gdLst/>
              <a:ahLst/>
              <a:cxnLst/>
              <a:rect l="l" t="t" r="r" b="b"/>
              <a:pathLst>
                <a:path w="378" h="374" extrusionOk="0">
                  <a:moveTo>
                    <a:pt x="90" y="1"/>
                  </a:moveTo>
                  <a:cubicBezTo>
                    <a:pt x="45" y="1"/>
                    <a:pt x="1" y="43"/>
                    <a:pt x="35" y="85"/>
                  </a:cubicBezTo>
                  <a:cubicBezTo>
                    <a:pt x="106" y="192"/>
                    <a:pt x="213" y="299"/>
                    <a:pt x="320" y="371"/>
                  </a:cubicBezTo>
                  <a:cubicBezTo>
                    <a:pt x="325" y="373"/>
                    <a:pt x="329" y="374"/>
                    <a:pt x="334" y="374"/>
                  </a:cubicBezTo>
                  <a:cubicBezTo>
                    <a:pt x="355" y="374"/>
                    <a:pt x="378" y="353"/>
                    <a:pt x="368" y="323"/>
                  </a:cubicBezTo>
                  <a:cubicBezTo>
                    <a:pt x="285" y="228"/>
                    <a:pt x="201" y="133"/>
                    <a:pt x="142" y="26"/>
                  </a:cubicBezTo>
                  <a:cubicBezTo>
                    <a:pt x="128" y="8"/>
                    <a:pt x="109"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58"/>
            <p:cNvSpPr/>
            <p:nvPr/>
          </p:nvSpPr>
          <p:spPr>
            <a:xfrm>
              <a:off x="4739750" y="2445725"/>
              <a:ext cx="9175" cy="5600"/>
            </a:xfrm>
            <a:custGeom>
              <a:avLst/>
              <a:gdLst/>
              <a:ahLst/>
              <a:cxnLst/>
              <a:rect l="l" t="t" r="r" b="b"/>
              <a:pathLst>
                <a:path w="367" h="224" extrusionOk="0">
                  <a:moveTo>
                    <a:pt x="17" y="0"/>
                  </a:moveTo>
                  <a:cubicBezTo>
                    <a:pt x="2" y="0"/>
                    <a:pt x="0" y="50"/>
                    <a:pt x="29" y="70"/>
                  </a:cubicBezTo>
                  <a:cubicBezTo>
                    <a:pt x="136" y="105"/>
                    <a:pt x="219" y="153"/>
                    <a:pt x="303" y="213"/>
                  </a:cubicBezTo>
                  <a:cubicBezTo>
                    <a:pt x="311" y="220"/>
                    <a:pt x="318" y="224"/>
                    <a:pt x="325" y="224"/>
                  </a:cubicBezTo>
                  <a:cubicBezTo>
                    <a:pt x="351" y="224"/>
                    <a:pt x="366" y="181"/>
                    <a:pt x="339" y="153"/>
                  </a:cubicBezTo>
                  <a:cubicBezTo>
                    <a:pt x="267" y="70"/>
                    <a:pt x="148" y="34"/>
                    <a:pt x="29" y="10"/>
                  </a:cubicBezTo>
                  <a:cubicBezTo>
                    <a:pt x="24" y="3"/>
                    <a:pt x="20" y="0"/>
                    <a:pt x="1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58"/>
            <p:cNvSpPr/>
            <p:nvPr/>
          </p:nvSpPr>
          <p:spPr>
            <a:xfrm>
              <a:off x="4785125" y="2465225"/>
              <a:ext cx="4175" cy="2200"/>
            </a:xfrm>
            <a:custGeom>
              <a:avLst/>
              <a:gdLst/>
              <a:ahLst/>
              <a:cxnLst/>
              <a:rect l="l" t="t" r="r" b="b"/>
              <a:pathLst>
                <a:path w="167" h="88" extrusionOk="0">
                  <a:moveTo>
                    <a:pt x="43" y="1"/>
                  </a:moveTo>
                  <a:cubicBezTo>
                    <a:pt x="0" y="1"/>
                    <a:pt x="6" y="87"/>
                    <a:pt x="59" y="87"/>
                  </a:cubicBezTo>
                  <a:cubicBezTo>
                    <a:pt x="95" y="87"/>
                    <a:pt x="119" y="87"/>
                    <a:pt x="143" y="75"/>
                  </a:cubicBezTo>
                  <a:cubicBezTo>
                    <a:pt x="167" y="64"/>
                    <a:pt x="167" y="16"/>
                    <a:pt x="143" y="16"/>
                  </a:cubicBezTo>
                  <a:cubicBezTo>
                    <a:pt x="107" y="4"/>
                    <a:pt x="71" y="4"/>
                    <a:pt x="59" y="4"/>
                  </a:cubicBezTo>
                  <a:cubicBezTo>
                    <a:pt x="53" y="2"/>
                    <a:pt x="48" y="1"/>
                    <a:pt x="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58"/>
            <p:cNvSpPr/>
            <p:nvPr/>
          </p:nvSpPr>
          <p:spPr>
            <a:xfrm>
              <a:off x="4801475" y="2463225"/>
              <a:ext cx="5675" cy="2150"/>
            </a:xfrm>
            <a:custGeom>
              <a:avLst/>
              <a:gdLst/>
              <a:ahLst/>
              <a:cxnLst/>
              <a:rect l="l" t="t" r="r" b="b"/>
              <a:pathLst>
                <a:path w="227" h="86" extrusionOk="0">
                  <a:moveTo>
                    <a:pt x="48" y="1"/>
                  </a:moveTo>
                  <a:cubicBezTo>
                    <a:pt x="4" y="1"/>
                    <a:pt x="1" y="85"/>
                    <a:pt x="40" y="85"/>
                  </a:cubicBezTo>
                  <a:cubicBezTo>
                    <a:pt x="43" y="85"/>
                    <a:pt x="46" y="85"/>
                    <a:pt x="48" y="84"/>
                  </a:cubicBezTo>
                  <a:cubicBezTo>
                    <a:pt x="96" y="84"/>
                    <a:pt x="132" y="60"/>
                    <a:pt x="203" y="60"/>
                  </a:cubicBezTo>
                  <a:cubicBezTo>
                    <a:pt x="227" y="60"/>
                    <a:pt x="227" y="25"/>
                    <a:pt x="203" y="25"/>
                  </a:cubicBezTo>
                  <a:cubicBezTo>
                    <a:pt x="156" y="25"/>
                    <a:pt x="108" y="1"/>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58"/>
            <p:cNvSpPr/>
            <p:nvPr/>
          </p:nvSpPr>
          <p:spPr>
            <a:xfrm>
              <a:off x="4843875" y="2481525"/>
              <a:ext cx="6350" cy="7400"/>
            </a:xfrm>
            <a:custGeom>
              <a:avLst/>
              <a:gdLst/>
              <a:ahLst/>
              <a:cxnLst/>
              <a:rect l="l" t="t" r="r" b="b"/>
              <a:pathLst>
                <a:path w="254" h="296" extrusionOk="0">
                  <a:moveTo>
                    <a:pt x="46" y="0"/>
                  </a:moveTo>
                  <a:cubicBezTo>
                    <a:pt x="19" y="0"/>
                    <a:pt x="0" y="33"/>
                    <a:pt x="19" y="43"/>
                  </a:cubicBezTo>
                  <a:cubicBezTo>
                    <a:pt x="91" y="126"/>
                    <a:pt x="150" y="197"/>
                    <a:pt x="198" y="281"/>
                  </a:cubicBezTo>
                  <a:cubicBezTo>
                    <a:pt x="201" y="292"/>
                    <a:pt x="208" y="296"/>
                    <a:pt x="216" y="296"/>
                  </a:cubicBezTo>
                  <a:cubicBezTo>
                    <a:pt x="233" y="296"/>
                    <a:pt x="254" y="274"/>
                    <a:pt x="245" y="257"/>
                  </a:cubicBezTo>
                  <a:cubicBezTo>
                    <a:pt x="198" y="162"/>
                    <a:pt x="138" y="78"/>
                    <a:pt x="67" y="7"/>
                  </a:cubicBezTo>
                  <a:cubicBezTo>
                    <a:pt x="60" y="2"/>
                    <a:pt x="53" y="0"/>
                    <a:pt x="4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58"/>
            <p:cNvSpPr/>
            <p:nvPr/>
          </p:nvSpPr>
          <p:spPr>
            <a:xfrm>
              <a:off x="4875000" y="2528725"/>
              <a:ext cx="1950" cy="7825"/>
            </a:xfrm>
            <a:custGeom>
              <a:avLst/>
              <a:gdLst/>
              <a:ahLst/>
              <a:cxnLst/>
              <a:rect l="l" t="t" r="r" b="b"/>
              <a:pathLst>
                <a:path w="78" h="313" extrusionOk="0">
                  <a:moveTo>
                    <a:pt x="41" y="0"/>
                  </a:moveTo>
                  <a:cubicBezTo>
                    <a:pt x="21" y="0"/>
                    <a:pt x="1" y="12"/>
                    <a:pt x="1" y="36"/>
                  </a:cubicBezTo>
                  <a:cubicBezTo>
                    <a:pt x="1" y="119"/>
                    <a:pt x="12" y="202"/>
                    <a:pt x="12" y="286"/>
                  </a:cubicBezTo>
                  <a:cubicBezTo>
                    <a:pt x="12" y="304"/>
                    <a:pt x="21" y="313"/>
                    <a:pt x="30" y="313"/>
                  </a:cubicBezTo>
                  <a:cubicBezTo>
                    <a:pt x="39" y="313"/>
                    <a:pt x="48" y="304"/>
                    <a:pt x="48" y="286"/>
                  </a:cubicBezTo>
                  <a:cubicBezTo>
                    <a:pt x="48" y="202"/>
                    <a:pt x="72" y="119"/>
                    <a:pt x="72" y="36"/>
                  </a:cubicBezTo>
                  <a:cubicBezTo>
                    <a:pt x="78" y="12"/>
                    <a:pt x="60"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58"/>
            <p:cNvSpPr/>
            <p:nvPr/>
          </p:nvSpPr>
          <p:spPr>
            <a:xfrm>
              <a:off x="4868025" y="2552375"/>
              <a:ext cx="5625" cy="4000"/>
            </a:xfrm>
            <a:custGeom>
              <a:avLst/>
              <a:gdLst/>
              <a:ahLst/>
              <a:cxnLst/>
              <a:rect l="l" t="t" r="r" b="b"/>
              <a:pathLst>
                <a:path w="225" h="160" extrusionOk="0">
                  <a:moveTo>
                    <a:pt x="176" y="0"/>
                  </a:moveTo>
                  <a:cubicBezTo>
                    <a:pt x="171" y="0"/>
                    <a:pt x="165" y="2"/>
                    <a:pt x="161" y="7"/>
                  </a:cubicBezTo>
                  <a:cubicBezTo>
                    <a:pt x="113" y="54"/>
                    <a:pt x="53" y="90"/>
                    <a:pt x="18" y="114"/>
                  </a:cubicBezTo>
                  <a:cubicBezTo>
                    <a:pt x="0" y="139"/>
                    <a:pt x="14" y="159"/>
                    <a:pt x="32" y="159"/>
                  </a:cubicBezTo>
                  <a:cubicBezTo>
                    <a:pt x="39" y="159"/>
                    <a:pt x="47" y="156"/>
                    <a:pt x="53" y="149"/>
                  </a:cubicBezTo>
                  <a:cubicBezTo>
                    <a:pt x="101" y="102"/>
                    <a:pt x="161" y="90"/>
                    <a:pt x="196" y="42"/>
                  </a:cubicBezTo>
                  <a:cubicBezTo>
                    <a:pt x="225" y="33"/>
                    <a:pt x="200" y="0"/>
                    <a:pt x="1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58"/>
            <p:cNvSpPr/>
            <p:nvPr/>
          </p:nvSpPr>
          <p:spPr>
            <a:xfrm>
              <a:off x="4864200" y="2565425"/>
              <a:ext cx="13150" cy="16050"/>
            </a:xfrm>
            <a:custGeom>
              <a:avLst/>
              <a:gdLst/>
              <a:ahLst/>
              <a:cxnLst/>
              <a:rect l="l" t="t" r="r" b="b"/>
              <a:pathLst>
                <a:path w="526" h="642" extrusionOk="0">
                  <a:moveTo>
                    <a:pt x="56" y="0"/>
                  </a:moveTo>
                  <a:cubicBezTo>
                    <a:pt x="28" y="0"/>
                    <a:pt x="1" y="19"/>
                    <a:pt x="16" y="56"/>
                  </a:cubicBezTo>
                  <a:cubicBezTo>
                    <a:pt x="87" y="306"/>
                    <a:pt x="218" y="532"/>
                    <a:pt x="468" y="639"/>
                  </a:cubicBezTo>
                  <a:cubicBezTo>
                    <a:pt x="472" y="641"/>
                    <a:pt x="476" y="641"/>
                    <a:pt x="480" y="641"/>
                  </a:cubicBezTo>
                  <a:cubicBezTo>
                    <a:pt x="509" y="641"/>
                    <a:pt x="525" y="602"/>
                    <a:pt x="504" y="592"/>
                  </a:cubicBezTo>
                  <a:cubicBezTo>
                    <a:pt x="290" y="461"/>
                    <a:pt x="159" y="258"/>
                    <a:pt x="99" y="20"/>
                  </a:cubicBezTo>
                  <a:cubicBezTo>
                    <a:pt x="90" y="7"/>
                    <a:pt x="73" y="0"/>
                    <a:pt x="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58"/>
            <p:cNvSpPr/>
            <p:nvPr/>
          </p:nvSpPr>
          <p:spPr>
            <a:xfrm>
              <a:off x="4887575" y="2593400"/>
              <a:ext cx="9825" cy="18275"/>
            </a:xfrm>
            <a:custGeom>
              <a:avLst/>
              <a:gdLst/>
              <a:ahLst/>
              <a:cxnLst/>
              <a:rect l="l" t="t" r="r" b="b"/>
              <a:pathLst>
                <a:path w="393" h="731" extrusionOk="0">
                  <a:moveTo>
                    <a:pt x="85" y="0"/>
                  </a:moveTo>
                  <a:cubicBezTo>
                    <a:pt x="46" y="0"/>
                    <a:pt x="1" y="43"/>
                    <a:pt x="33" y="92"/>
                  </a:cubicBezTo>
                  <a:cubicBezTo>
                    <a:pt x="129" y="306"/>
                    <a:pt x="212" y="544"/>
                    <a:pt x="343" y="723"/>
                  </a:cubicBezTo>
                  <a:cubicBezTo>
                    <a:pt x="348" y="728"/>
                    <a:pt x="359" y="731"/>
                    <a:pt x="368" y="731"/>
                  </a:cubicBezTo>
                  <a:cubicBezTo>
                    <a:pt x="382" y="731"/>
                    <a:pt x="393" y="725"/>
                    <a:pt x="379" y="711"/>
                  </a:cubicBezTo>
                  <a:cubicBezTo>
                    <a:pt x="319" y="485"/>
                    <a:pt x="224" y="247"/>
                    <a:pt x="129" y="32"/>
                  </a:cubicBezTo>
                  <a:cubicBezTo>
                    <a:pt x="121" y="10"/>
                    <a:pt x="104" y="0"/>
                    <a:pt x="8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58"/>
            <p:cNvSpPr/>
            <p:nvPr/>
          </p:nvSpPr>
          <p:spPr>
            <a:xfrm>
              <a:off x="4900600" y="2663925"/>
              <a:ext cx="5675" cy="15500"/>
            </a:xfrm>
            <a:custGeom>
              <a:avLst/>
              <a:gdLst/>
              <a:ahLst/>
              <a:cxnLst/>
              <a:rect l="l" t="t" r="r" b="b"/>
              <a:pathLst>
                <a:path w="227" h="620" extrusionOk="0">
                  <a:moveTo>
                    <a:pt x="127" y="0"/>
                  </a:moveTo>
                  <a:cubicBezTo>
                    <a:pt x="105" y="0"/>
                    <a:pt x="84" y="15"/>
                    <a:pt x="84" y="45"/>
                  </a:cubicBezTo>
                  <a:cubicBezTo>
                    <a:pt x="84" y="152"/>
                    <a:pt x="72" y="236"/>
                    <a:pt x="60" y="343"/>
                  </a:cubicBezTo>
                  <a:cubicBezTo>
                    <a:pt x="48" y="426"/>
                    <a:pt x="1" y="509"/>
                    <a:pt x="12" y="581"/>
                  </a:cubicBezTo>
                  <a:cubicBezTo>
                    <a:pt x="12" y="597"/>
                    <a:pt x="35" y="620"/>
                    <a:pt x="58" y="620"/>
                  </a:cubicBezTo>
                  <a:cubicBezTo>
                    <a:pt x="67" y="620"/>
                    <a:pt x="77" y="616"/>
                    <a:pt x="84" y="605"/>
                  </a:cubicBezTo>
                  <a:cubicBezTo>
                    <a:pt x="227" y="486"/>
                    <a:pt x="179" y="212"/>
                    <a:pt x="179" y="45"/>
                  </a:cubicBezTo>
                  <a:cubicBezTo>
                    <a:pt x="173" y="15"/>
                    <a:pt x="149" y="0"/>
                    <a:pt x="12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58"/>
            <p:cNvSpPr/>
            <p:nvPr/>
          </p:nvSpPr>
          <p:spPr>
            <a:xfrm>
              <a:off x="4857150" y="2723075"/>
              <a:ext cx="29025" cy="13850"/>
            </a:xfrm>
            <a:custGeom>
              <a:avLst/>
              <a:gdLst/>
              <a:ahLst/>
              <a:cxnLst/>
              <a:rect l="l" t="t" r="r" b="b"/>
              <a:pathLst>
                <a:path w="1161" h="554" extrusionOk="0">
                  <a:moveTo>
                    <a:pt x="1079" y="1"/>
                  </a:moveTo>
                  <a:cubicBezTo>
                    <a:pt x="1069" y="1"/>
                    <a:pt x="1058" y="4"/>
                    <a:pt x="1048" y="13"/>
                  </a:cubicBezTo>
                  <a:cubicBezTo>
                    <a:pt x="905" y="120"/>
                    <a:pt x="691" y="203"/>
                    <a:pt x="512" y="263"/>
                  </a:cubicBezTo>
                  <a:cubicBezTo>
                    <a:pt x="369" y="322"/>
                    <a:pt x="179" y="322"/>
                    <a:pt x="36" y="418"/>
                  </a:cubicBezTo>
                  <a:cubicBezTo>
                    <a:pt x="0" y="441"/>
                    <a:pt x="0" y="501"/>
                    <a:pt x="36" y="513"/>
                  </a:cubicBezTo>
                  <a:cubicBezTo>
                    <a:pt x="88" y="542"/>
                    <a:pt x="146" y="554"/>
                    <a:pt x="207" y="554"/>
                  </a:cubicBezTo>
                  <a:cubicBezTo>
                    <a:pt x="343" y="554"/>
                    <a:pt x="492" y="498"/>
                    <a:pt x="607" y="465"/>
                  </a:cubicBezTo>
                  <a:cubicBezTo>
                    <a:pt x="810" y="382"/>
                    <a:pt x="965" y="263"/>
                    <a:pt x="1131" y="120"/>
                  </a:cubicBezTo>
                  <a:cubicBezTo>
                    <a:pt x="1161" y="81"/>
                    <a:pt x="1125" y="1"/>
                    <a:pt x="10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58"/>
            <p:cNvSpPr/>
            <p:nvPr/>
          </p:nvSpPr>
          <p:spPr>
            <a:xfrm>
              <a:off x="4807425" y="2738425"/>
              <a:ext cx="9850" cy="3150"/>
            </a:xfrm>
            <a:custGeom>
              <a:avLst/>
              <a:gdLst/>
              <a:ahLst/>
              <a:cxnLst/>
              <a:rect l="l" t="t" r="r" b="b"/>
              <a:pathLst>
                <a:path w="394" h="126" extrusionOk="0">
                  <a:moveTo>
                    <a:pt x="88" y="1"/>
                  </a:moveTo>
                  <a:cubicBezTo>
                    <a:pt x="67" y="1"/>
                    <a:pt x="46" y="2"/>
                    <a:pt x="25" y="6"/>
                  </a:cubicBezTo>
                  <a:cubicBezTo>
                    <a:pt x="1" y="6"/>
                    <a:pt x="1" y="42"/>
                    <a:pt x="25" y="54"/>
                  </a:cubicBezTo>
                  <a:cubicBezTo>
                    <a:pt x="144" y="89"/>
                    <a:pt x="263" y="89"/>
                    <a:pt x="394" y="125"/>
                  </a:cubicBezTo>
                  <a:cubicBezTo>
                    <a:pt x="303" y="54"/>
                    <a:pt x="203" y="1"/>
                    <a:pt x="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58"/>
            <p:cNvSpPr/>
            <p:nvPr/>
          </p:nvSpPr>
          <p:spPr>
            <a:xfrm>
              <a:off x="4751825" y="2728075"/>
              <a:ext cx="23475" cy="5525"/>
            </a:xfrm>
            <a:custGeom>
              <a:avLst/>
              <a:gdLst/>
              <a:ahLst/>
              <a:cxnLst/>
              <a:rect l="l" t="t" r="r" b="b"/>
              <a:pathLst>
                <a:path w="939" h="221" extrusionOk="0">
                  <a:moveTo>
                    <a:pt x="424" y="0"/>
                  </a:moveTo>
                  <a:cubicBezTo>
                    <a:pt x="262" y="0"/>
                    <a:pt x="110" y="33"/>
                    <a:pt x="10" y="170"/>
                  </a:cubicBezTo>
                  <a:cubicBezTo>
                    <a:pt x="0" y="199"/>
                    <a:pt x="15" y="221"/>
                    <a:pt x="40" y="221"/>
                  </a:cubicBezTo>
                  <a:cubicBezTo>
                    <a:pt x="46" y="221"/>
                    <a:pt x="52" y="220"/>
                    <a:pt x="58" y="218"/>
                  </a:cubicBezTo>
                  <a:cubicBezTo>
                    <a:pt x="178" y="143"/>
                    <a:pt x="307" y="124"/>
                    <a:pt x="437" y="124"/>
                  </a:cubicBezTo>
                  <a:cubicBezTo>
                    <a:pt x="578" y="124"/>
                    <a:pt x="720" y="146"/>
                    <a:pt x="856" y="146"/>
                  </a:cubicBezTo>
                  <a:cubicBezTo>
                    <a:pt x="859" y="147"/>
                    <a:pt x="863" y="147"/>
                    <a:pt x="866" y="147"/>
                  </a:cubicBezTo>
                  <a:cubicBezTo>
                    <a:pt x="939" y="147"/>
                    <a:pt x="935" y="27"/>
                    <a:pt x="856" y="27"/>
                  </a:cubicBezTo>
                  <a:cubicBezTo>
                    <a:pt x="725" y="27"/>
                    <a:pt x="571" y="0"/>
                    <a:pt x="4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58"/>
            <p:cNvSpPr/>
            <p:nvPr/>
          </p:nvSpPr>
          <p:spPr>
            <a:xfrm>
              <a:off x="4735400" y="2762775"/>
              <a:ext cx="6500" cy="10575"/>
            </a:xfrm>
            <a:custGeom>
              <a:avLst/>
              <a:gdLst/>
              <a:ahLst/>
              <a:cxnLst/>
              <a:rect l="l" t="t" r="r" b="b"/>
              <a:pathLst>
                <a:path w="260" h="423" extrusionOk="0">
                  <a:moveTo>
                    <a:pt x="182" y="1"/>
                  </a:moveTo>
                  <a:cubicBezTo>
                    <a:pt x="168" y="1"/>
                    <a:pt x="154" y="7"/>
                    <a:pt x="143" y="20"/>
                  </a:cubicBezTo>
                  <a:cubicBezTo>
                    <a:pt x="84" y="80"/>
                    <a:pt x="60" y="127"/>
                    <a:pt x="24" y="199"/>
                  </a:cubicBezTo>
                  <a:cubicBezTo>
                    <a:pt x="1" y="270"/>
                    <a:pt x="12" y="330"/>
                    <a:pt x="48" y="389"/>
                  </a:cubicBezTo>
                  <a:cubicBezTo>
                    <a:pt x="55" y="410"/>
                    <a:pt x="74" y="423"/>
                    <a:pt x="93" y="423"/>
                  </a:cubicBezTo>
                  <a:cubicBezTo>
                    <a:pt x="107" y="423"/>
                    <a:pt x="122" y="416"/>
                    <a:pt x="132" y="401"/>
                  </a:cubicBezTo>
                  <a:cubicBezTo>
                    <a:pt x="167" y="365"/>
                    <a:pt x="179" y="318"/>
                    <a:pt x="191" y="258"/>
                  </a:cubicBezTo>
                  <a:cubicBezTo>
                    <a:pt x="203" y="199"/>
                    <a:pt x="239" y="139"/>
                    <a:pt x="251" y="80"/>
                  </a:cubicBezTo>
                  <a:cubicBezTo>
                    <a:pt x="259" y="37"/>
                    <a:pt x="219"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58"/>
            <p:cNvSpPr/>
            <p:nvPr/>
          </p:nvSpPr>
          <p:spPr>
            <a:xfrm>
              <a:off x="4753275" y="2796000"/>
              <a:ext cx="5975" cy="3300"/>
            </a:xfrm>
            <a:custGeom>
              <a:avLst/>
              <a:gdLst/>
              <a:ahLst/>
              <a:cxnLst/>
              <a:rect l="l" t="t" r="r" b="b"/>
              <a:pathLst>
                <a:path w="239" h="132" extrusionOk="0">
                  <a:moveTo>
                    <a:pt x="147" y="1"/>
                  </a:moveTo>
                  <a:cubicBezTo>
                    <a:pt x="119" y="1"/>
                    <a:pt x="89" y="7"/>
                    <a:pt x="59" y="13"/>
                  </a:cubicBezTo>
                  <a:cubicBezTo>
                    <a:pt x="56" y="12"/>
                    <a:pt x="53" y="12"/>
                    <a:pt x="51" y="12"/>
                  </a:cubicBezTo>
                  <a:cubicBezTo>
                    <a:pt x="0" y="12"/>
                    <a:pt x="3" y="109"/>
                    <a:pt x="59" y="120"/>
                  </a:cubicBezTo>
                  <a:cubicBezTo>
                    <a:pt x="89" y="126"/>
                    <a:pt x="119" y="132"/>
                    <a:pt x="147" y="132"/>
                  </a:cubicBezTo>
                  <a:cubicBezTo>
                    <a:pt x="176" y="132"/>
                    <a:pt x="202" y="126"/>
                    <a:pt x="226" y="108"/>
                  </a:cubicBezTo>
                  <a:cubicBezTo>
                    <a:pt x="238" y="84"/>
                    <a:pt x="238" y="48"/>
                    <a:pt x="226" y="25"/>
                  </a:cubicBezTo>
                  <a:cubicBezTo>
                    <a:pt x="202" y="7"/>
                    <a:pt x="176" y="1"/>
                    <a:pt x="14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58"/>
            <p:cNvSpPr/>
            <p:nvPr/>
          </p:nvSpPr>
          <p:spPr>
            <a:xfrm>
              <a:off x="4786600" y="2818600"/>
              <a:ext cx="6425" cy="2800"/>
            </a:xfrm>
            <a:custGeom>
              <a:avLst/>
              <a:gdLst/>
              <a:ahLst/>
              <a:cxnLst/>
              <a:rect l="l" t="t" r="r" b="b"/>
              <a:pathLst>
                <a:path w="257" h="112" extrusionOk="0">
                  <a:moveTo>
                    <a:pt x="41" y="1"/>
                  </a:moveTo>
                  <a:cubicBezTo>
                    <a:pt x="1" y="1"/>
                    <a:pt x="4" y="97"/>
                    <a:pt x="60" y="97"/>
                  </a:cubicBezTo>
                  <a:cubicBezTo>
                    <a:pt x="108" y="97"/>
                    <a:pt x="155" y="97"/>
                    <a:pt x="179" y="109"/>
                  </a:cubicBezTo>
                  <a:cubicBezTo>
                    <a:pt x="185" y="111"/>
                    <a:pt x="192" y="112"/>
                    <a:pt x="199" y="112"/>
                  </a:cubicBezTo>
                  <a:cubicBezTo>
                    <a:pt x="229" y="112"/>
                    <a:pt x="256" y="91"/>
                    <a:pt x="227" y="61"/>
                  </a:cubicBezTo>
                  <a:cubicBezTo>
                    <a:pt x="179" y="2"/>
                    <a:pt x="119" y="2"/>
                    <a:pt x="48" y="2"/>
                  </a:cubicBezTo>
                  <a:cubicBezTo>
                    <a:pt x="46" y="1"/>
                    <a:pt x="43" y="1"/>
                    <a:pt x="4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58"/>
            <p:cNvSpPr/>
            <p:nvPr/>
          </p:nvSpPr>
          <p:spPr>
            <a:xfrm>
              <a:off x="4805925" y="2839975"/>
              <a:ext cx="5100" cy="3725"/>
            </a:xfrm>
            <a:custGeom>
              <a:avLst/>
              <a:gdLst/>
              <a:ahLst/>
              <a:cxnLst/>
              <a:rect l="l" t="t" r="r" b="b"/>
              <a:pathLst>
                <a:path w="204" h="149" extrusionOk="0">
                  <a:moveTo>
                    <a:pt x="99" y="0"/>
                  </a:moveTo>
                  <a:cubicBezTo>
                    <a:pt x="47" y="0"/>
                    <a:pt x="0" y="56"/>
                    <a:pt x="61" y="99"/>
                  </a:cubicBezTo>
                  <a:cubicBezTo>
                    <a:pt x="93" y="110"/>
                    <a:pt x="115" y="149"/>
                    <a:pt x="153" y="149"/>
                  </a:cubicBezTo>
                  <a:cubicBezTo>
                    <a:pt x="158" y="149"/>
                    <a:pt x="163" y="148"/>
                    <a:pt x="168" y="147"/>
                  </a:cubicBezTo>
                  <a:cubicBezTo>
                    <a:pt x="204" y="147"/>
                    <a:pt x="204" y="111"/>
                    <a:pt x="180" y="99"/>
                  </a:cubicBezTo>
                  <a:cubicBezTo>
                    <a:pt x="168" y="87"/>
                    <a:pt x="156" y="40"/>
                    <a:pt x="156" y="28"/>
                  </a:cubicBezTo>
                  <a:cubicBezTo>
                    <a:pt x="140" y="8"/>
                    <a:pt x="119" y="0"/>
                    <a:pt x="9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58"/>
            <p:cNvSpPr/>
            <p:nvPr/>
          </p:nvSpPr>
          <p:spPr>
            <a:xfrm>
              <a:off x="4816650" y="2894425"/>
              <a:ext cx="13125" cy="41650"/>
            </a:xfrm>
            <a:custGeom>
              <a:avLst/>
              <a:gdLst/>
              <a:ahLst/>
              <a:cxnLst/>
              <a:rect l="l" t="t" r="r" b="b"/>
              <a:pathLst>
                <a:path w="525" h="1666" extrusionOk="0">
                  <a:moveTo>
                    <a:pt x="31" y="0"/>
                  </a:moveTo>
                  <a:cubicBezTo>
                    <a:pt x="21" y="0"/>
                    <a:pt x="1" y="14"/>
                    <a:pt x="1" y="41"/>
                  </a:cubicBezTo>
                  <a:cubicBezTo>
                    <a:pt x="263" y="553"/>
                    <a:pt x="263" y="1088"/>
                    <a:pt x="370" y="1648"/>
                  </a:cubicBezTo>
                  <a:cubicBezTo>
                    <a:pt x="370" y="1660"/>
                    <a:pt x="385" y="1666"/>
                    <a:pt x="400" y="1666"/>
                  </a:cubicBezTo>
                  <a:cubicBezTo>
                    <a:pt x="415" y="1666"/>
                    <a:pt x="430" y="1660"/>
                    <a:pt x="430" y="1648"/>
                  </a:cubicBezTo>
                  <a:cubicBezTo>
                    <a:pt x="525" y="1088"/>
                    <a:pt x="311" y="481"/>
                    <a:pt x="37" y="5"/>
                  </a:cubicBezTo>
                  <a:cubicBezTo>
                    <a:pt x="37" y="2"/>
                    <a:pt x="34"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58"/>
            <p:cNvSpPr/>
            <p:nvPr/>
          </p:nvSpPr>
          <p:spPr>
            <a:xfrm>
              <a:off x="4828275" y="2960675"/>
              <a:ext cx="2700" cy="4950"/>
            </a:xfrm>
            <a:custGeom>
              <a:avLst/>
              <a:gdLst/>
              <a:ahLst/>
              <a:cxnLst/>
              <a:rect l="l" t="t" r="r" b="b"/>
              <a:pathLst>
                <a:path w="108" h="198" extrusionOk="0">
                  <a:moveTo>
                    <a:pt x="54" y="1"/>
                  </a:moveTo>
                  <a:cubicBezTo>
                    <a:pt x="27" y="1"/>
                    <a:pt x="0" y="16"/>
                    <a:pt x="0" y="46"/>
                  </a:cubicBezTo>
                  <a:cubicBezTo>
                    <a:pt x="0" y="93"/>
                    <a:pt x="0" y="141"/>
                    <a:pt x="36" y="189"/>
                  </a:cubicBezTo>
                  <a:cubicBezTo>
                    <a:pt x="42" y="194"/>
                    <a:pt x="48" y="197"/>
                    <a:pt x="55" y="197"/>
                  </a:cubicBezTo>
                  <a:cubicBezTo>
                    <a:pt x="63" y="197"/>
                    <a:pt x="72" y="194"/>
                    <a:pt x="84" y="189"/>
                  </a:cubicBezTo>
                  <a:cubicBezTo>
                    <a:pt x="107" y="153"/>
                    <a:pt x="107" y="93"/>
                    <a:pt x="107" y="46"/>
                  </a:cubicBezTo>
                  <a:cubicBezTo>
                    <a:pt x="107" y="16"/>
                    <a:pt x="81" y="1"/>
                    <a:pt x="5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58"/>
            <p:cNvSpPr/>
            <p:nvPr/>
          </p:nvSpPr>
          <p:spPr>
            <a:xfrm>
              <a:off x="4831850" y="2990450"/>
              <a:ext cx="11225" cy="16925"/>
            </a:xfrm>
            <a:custGeom>
              <a:avLst/>
              <a:gdLst/>
              <a:ahLst/>
              <a:cxnLst/>
              <a:rect l="l" t="t" r="r" b="b"/>
              <a:pathLst>
                <a:path w="449" h="677" extrusionOk="0">
                  <a:moveTo>
                    <a:pt x="67" y="0"/>
                  </a:moveTo>
                  <a:cubicBezTo>
                    <a:pt x="35" y="0"/>
                    <a:pt x="0" y="37"/>
                    <a:pt x="24" y="69"/>
                  </a:cubicBezTo>
                  <a:cubicBezTo>
                    <a:pt x="72" y="164"/>
                    <a:pt x="107" y="271"/>
                    <a:pt x="179" y="379"/>
                  </a:cubicBezTo>
                  <a:cubicBezTo>
                    <a:pt x="238" y="462"/>
                    <a:pt x="310" y="557"/>
                    <a:pt x="369" y="664"/>
                  </a:cubicBezTo>
                  <a:cubicBezTo>
                    <a:pt x="373" y="672"/>
                    <a:pt x="384" y="676"/>
                    <a:pt x="396" y="676"/>
                  </a:cubicBezTo>
                  <a:cubicBezTo>
                    <a:pt x="420" y="676"/>
                    <a:pt x="449" y="660"/>
                    <a:pt x="441" y="629"/>
                  </a:cubicBezTo>
                  <a:cubicBezTo>
                    <a:pt x="393" y="522"/>
                    <a:pt x="369" y="426"/>
                    <a:pt x="310" y="331"/>
                  </a:cubicBezTo>
                  <a:cubicBezTo>
                    <a:pt x="250" y="224"/>
                    <a:pt x="167" y="129"/>
                    <a:pt x="107" y="33"/>
                  </a:cubicBezTo>
                  <a:cubicBezTo>
                    <a:pt x="99" y="10"/>
                    <a:pt x="84"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58"/>
            <p:cNvSpPr/>
            <p:nvPr/>
          </p:nvSpPr>
          <p:spPr>
            <a:xfrm>
              <a:off x="4824800" y="3012400"/>
              <a:ext cx="6850" cy="16125"/>
            </a:xfrm>
            <a:custGeom>
              <a:avLst/>
              <a:gdLst/>
              <a:ahLst/>
              <a:cxnLst/>
              <a:rect l="l" t="t" r="r" b="b"/>
              <a:pathLst>
                <a:path w="274" h="645" extrusionOk="0">
                  <a:moveTo>
                    <a:pt x="34" y="0"/>
                  </a:moveTo>
                  <a:cubicBezTo>
                    <a:pt x="18" y="0"/>
                    <a:pt x="1" y="13"/>
                    <a:pt x="8" y="36"/>
                  </a:cubicBezTo>
                  <a:cubicBezTo>
                    <a:pt x="68" y="227"/>
                    <a:pt x="163" y="441"/>
                    <a:pt x="223" y="632"/>
                  </a:cubicBezTo>
                  <a:cubicBezTo>
                    <a:pt x="227" y="640"/>
                    <a:pt x="236" y="644"/>
                    <a:pt x="244" y="644"/>
                  </a:cubicBezTo>
                  <a:cubicBezTo>
                    <a:pt x="259" y="644"/>
                    <a:pt x="274" y="631"/>
                    <a:pt x="258" y="608"/>
                  </a:cubicBezTo>
                  <a:cubicBezTo>
                    <a:pt x="235" y="406"/>
                    <a:pt x="115" y="215"/>
                    <a:pt x="56" y="13"/>
                  </a:cubicBezTo>
                  <a:cubicBezTo>
                    <a:pt x="52" y="4"/>
                    <a:pt x="43" y="0"/>
                    <a:pt x="3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58"/>
            <p:cNvSpPr/>
            <p:nvPr/>
          </p:nvSpPr>
          <p:spPr>
            <a:xfrm>
              <a:off x="4840025" y="3047925"/>
              <a:ext cx="15875" cy="48325"/>
            </a:xfrm>
            <a:custGeom>
              <a:avLst/>
              <a:gdLst/>
              <a:ahLst/>
              <a:cxnLst/>
              <a:rect l="l" t="t" r="r" b="b"/>
              <a:pathLst>
                <a:path w="635" h="1933" extrusionOk="0">
                  <a:moveTo>
                    <a:pt x="65" y="1"/>
                  </a:moveTo>
                  <a:cubicBezTo>
                    <a:pt x="30" y="1"/>
                    <a:pt x="0" y="19"/>
                    <a:pt x="7" y="56"/>
                  </a:cubicBezTo>
                  <a:cubicBezTo>
                    <a:pt x="42" y="651"/>
                    <a:pt x="66" y="1461"/>
                    <a:pt x="519" y="1913"/>
                  </a:cubicBezTo>
                  <a:cubicBezTo>
                    <a:pt x="532" y="1927"/>
                    <a:pt x="548" y="1933"/>
                    <a:pt x="563" y="1933"/>
                  </a:cubicBezTo>
                  <a:cubicBezTo>
                    <a:pt x="600" y="1933"/>
                    <a:pt x="634" y="1896"/>
                    <a:pt x="626" y="1854"/>
                  </a:cubicBezTo>
                  <a:cubicBezTo>
                    <a:pt x="542" y="1580"/>
                    <a:pt x="399" y="1318"/>
                    <a:pt x="328" y="1044"/>
                  </a:cubicBezTo>
                  <a:cubicBezTo>
                    <a:pt x="233" y="711"/>
                    <a:pt x="173" y="389"/>
                    <a:pt x="149" y="44"/>
                  </a:cubicBezTo>
                  <a:cubicBezTo>
                    <a:pt x="132" y="16"/>
                    <a:pt x="96" y="1"/>
                    <a:pt x="6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58"/>
            <p:cNvSpPr/>
            <p:nvPr/>
          </p:nvSpPr>
          <p:spPr>
            <a:xfrm>
              <a:off x="4819125" y="3143875"/>
              <a:ext cx="13975" cy="29675"/>
            </a:xfrm>
            <a:custGeom>
              <a:avLst/>
              <a:gdLst/>
              <a:ahLst/>
              <a:cxnLst/>
              <a:rect l="l" t="t" r="r" b="b"/>
              <a:pathLst>
                <a:path w="559" h="1187" extrusionOk="0">
                  <a:moveTo>
                    <a:pt x="521" y="1"/>
                  </a:moveTo>
                  <a:cubicBezTo>
                    <a:pt x="506" y="1"/>
                    <a:pt x="490" y="8"/>
                    <a:pt x="485" y="28"/>
                  </a:cubicBezTo>
                  <a:cubicBezTo>
                    <a:pt x="450" y="242"/>
                    <a:pt x="390" y="445"/>
                    <a:pt x="295" y="635"/>
                  </a:cubicBezTo>
                  <a:cubicBezTo>
                    <a:pt x="212" y="814"/>
                    <a:pt x="104" y="981"/>
                    <a:pt x="9" y="1147"/>
                  </a:cubicBezTo>
                  <a:cubicBezTo>
                    <a:pt x="1" y="1164"/>
                    <a:pt x="10" y="1186"/>
                    <a:pt x="28" y="1186"/>
                  </a:cubicBezTo>
                  <a:cubicBezTo>
                    <a:pt x="36" y="1186"/>
                    <a:pt x="46" y="1182"/>
                    <a:pt x="57" y="1171"/>
                  </a:cubicBezTo>
                  <a:cubicBezTo>
                    <a:pt x="319" y="897"/>
                    <a:pt x="485" y="421"/>
                    <a:pt x="545" y="28"/>
                  </a:cubicBezTo>
                  <a:cubicBezTo>
                    <a:pt x="559" y="14"/>
                    <a:pt x="541" y="1"/>
                    <a:pt x="52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58"/>
            <p:cNvSpPr/>
            <p:nvPr/>
          </p:nvSpPr>
          <p:spPr>
            <a:xfrm>
              <a:off x="4765550" y="3203900"/>
              <a:ext cx="33375" cy="29725"/>
            </a:xfrm>
            <a:custGeom>
              <a:avLst/>
              <a:gdLst/>
              <a:ahLst/>
              <a:cxnLst/>
              <a:rect l="l" t="t" r="r" b="b"/>
              <a:pathLst>
                <a:path w="1335" h="1189" extrusionOk="0">
                  <a:moveTo>
                    <a:pt x="1266" y="1"/>
                  </a:moveTo>
                  <a:cubicBezTo>
                    <a:pt x="1256" y="1"/>
                    <a:pt x="1245" y="3"/>
                    <a:pt x="1235" y="8"/>
                  </a:cubicBezTo>
                  <a:cubicBezTo>
                    <a:pt x="890" y="425"/>
                    <a:pt x="414" y="699"/>
                    <a:pt x="45" y="1080"/>
                  </a:cubicBezTo>
                  <a:cubicBezTo>
                    <a:pt x="1" y="1124"/>
                    <a:pt x="38" y="1188"/>
                    <a:pt x="91" y="1188"/>
                  </a:cubicBezTo>
                  <a:cubicBezTo>
                    <a:pt x="95" y="1188"/>
                    <a:pt x="100" y="1188"/>
                    <a:pt x="104" y="1187"/>
                  </a:cubicBezTo>
                  <a:cubicBezTo>
                    <a:pt x="628" y="997"/>
                    <a:pt x="1009" y="532"/>
                    <a:pt x="1307" y="80"/>
                  </a:cubicBezTo>
                  <a:cubicBezTo>
                    <a:pt x="1335" y="33"/>
                    <a:pt x="1304" y="1"/>
                    <a:pt x="1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58"/>
            <p:cNvSpPr/>
            <p:nvPr/>
          </p:nvSpPr>
          <p:spPr>
            <a:xfrm>
              <a:off x="4694925" y="3317450"/>
              <a:ext cx="24725" cy="14450"/>
            </a:xfrm>
            <a:custGeom>
              <a:avLst/>
              <a:gdLst/>
              <a:ahLst/>
              <a:cxnLst/>
              <a:rect l="l" t="t" r="r" b="b"/>
              <a:pathLst>
                <a:path w="989" h="578" extrusionOk="0">
                  <a:moveTo>
                    <a:pt x="977" y="0"/>
                  </a:moveTo>
                  <a:cubicBezTo>
                    <a:pt x="977" y="0"/>
                    <a:pt x="977" y="1"/>
                    <a:pt x="977" y="3"/>
                  </a:cubicBezTo>
                  <a:cubicBezTo>
                    <a:pt x="750" y="288"/>
                    <a:pt x="334" y="407"/>
                    <a:pt x="12" y="538"/>
                  </a:cubicBezTo>
                  <a:cubicBezTo>
                    <a:pt x="2" y="558"/>
                    <a:pt x="1" y="577"/>
                    <a:pt x="13" y="577"/>
                  </a:cubicBezTo>
                  <a:cubicBezTo>
                    <a:pt x="16" y="577"/>
                    <a:pt x="20" y="576"/>
                    <a:pt x="24" y="574"/>
                  </a:cubicBezTo>
                  <a:cubicBezTo>
                    <a:pt x="191" y="526"/>
                    <a:pt x="357" y="455"/>
                    <a:pt x="500" y="384"/>
                  </a:cubicBezTo>
                  <a:cubicBezTo>
                    <a:pt x="679" y="276"/>
                    <a:pt x="834" y="157"/>
                    <a:pt x="989" y="38"/>
                  </a:cubicBezTo>
                  <a:cubicBezTo>
                    <a:pt x="989" y="28"/>
                    <a:pt x="980" y="0"/>
                    <a:pt x="97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58"/>
            <p:cNvSpPr/>
            <p:nvPr/>
          </p:nvSpPr>
          <p:spPr>
            <a:xfrm>
              <a:off x="4655375" y="3341025"/>
              <a:ext cx="11875" cy="7250"/>
            </a:xfrm>
            <a:custGeom>
              <a:avLst/>
              <a:gdLst/>
              <a:ahLst/>
              <a:cxnLst/>
              <a:rect l="l" t="t" r="r" b="b"/>
              <a:pathLst>
                <a:path w="475" h="290" extrusionOk="0">
                  <a:moveTo>
                    <a:pt x="415" y="0"/>
                  </a:moveTo>
                  <a:cubicBezTo>
                    <a:pt x="249" y="12"/>
                    <a:pt x="106" y="119"/>
                    <a:pt x="11" y="238"/>
                  </a:cubicBezTo>
                  <a:cubicBezTo>
                    <a:pt x="1" y="268"/>
                    <a:pt x="15" y="289"/>
                    <a:pt x="41" y="289"/>
                  </a:cubicBezTo>
                  <a:cubicBezTo>
                    <a:pt x="46" y="289"/>
                    <a:pt x="52" y="288"/>
                    <a:pt x="58" y="286"/>
                  </a:cubicBezTo>
                  <a:cubicBezTo>
                    <a:pt x="177" y="191"/>
                    <a:pt x="249" y="95"/>
                    <a:pt x="415" y="95"/>
                  </a:cubicBezTo>
                  <a:cubicBezTo>
                    <a:pt x="475" y="72"/>
                    <a:pt x="463" y="0"/>
                    <a:pt x="41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58"/>
            <p:cNvSpPr/>
            <p:nvPr/>
          </p:nvSpPr>
          <p:spPr>
            <a:xfrm>
              <a:off x="4609500" y="3353975"/>
              <a:ext cx="33625" cy="18325"/>
            </a:xfrm>
            <a:custGeom>
              <a:avLst/>
              <a:gdLst/>
              <a:ahLst/>
              <a:cxnLst/>
              <a:rect l="l" t="t" r="r" b="b"/>
              <a:pathLst>
                <a:path w="1345" h="733" extrusionOk="0">
                  <a:moveTo>
                    <a:pt x="1342" y="1"/>
                  </a:moveTo>
                  <a:cubicBezTo>
                    <a:pt x="1340" y="1"/>
                    <a:pt x="1338" y="2"/>
                    <a:pt x="1334" y="6"/>
                  </a:cubicBezTo>
                  <a:cubicBezTo>
                    <a:pt x="1342" y="6"/>
                    <a:pt x="1344" y="1"/>
                    <a:pt x="1342" y="1"/>
                  </a:cubicBezTo>
                  <a:close/>
                  <a:moveTo>
                    <a:pt x="1334" y="6"/>
                  </a:moveTo>
                  <a:lnTo>
                    <a:pt x="1334" y="6"/>
                  </a:lnTo>
                  <a:cubicBezTo>
                    <a:pt x="881" y="197"/>
                    <a:pt x="500" y="506"/>
                    <a:pt x="36" y="685"/>
                  </a:cubicBezTo>
                  <a:cubicBezTo>
                    <a:pt x="0" y="709"/>
                    <a:pt x="24" y="732"/>
                    <a:pt x="48" y="732"/>
                  </a:cubicBezTo>
                  <a:cubicBezTo>
                    <a:pt x="524" y="566"/>
                    <a:pt x="929" y="268"/>
                    <a:pt x="1334" y="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58"/>
            <p:cNvSpPr/>
            <p:nvPr/>
          </p:nvSpPr>
          <p:spPr>
            <a:xfrm>
              <a:off x="4599175" y="3345425"/>
              <a:ext cx="18950" cy="14750"/>
            </a:xfrm>
            <a:custGeom>
              <a:avLst/>
              <a:gdLst/>
              <a:ahLst/>
              <a:cxnLst/>
              <a:rect l="l" t="t" r="r" b="b"/>
              <a:pathLst>
                <a:path w="758" h="590" extrusionOk="0">
                  <a:moveTo>
                    <a:pt x="722" y="1"/>
                  </a:moveTo>
                  <a:cubicBezTo>
                    <a:pt x="718" y="1"/>
                    <a:pt x="715" y="1"/>
                    <a:pt x="711" y="3"/>
                  </a:cubicBezTo>
                  <a:cubicBezTo>
                    <a:pt x="473" y="181"/>
                    <a:pt x="223" y="336"/>
                    <a:pt x="20" y="550"/>
                  </a:cubicBezTo>
                  <a:cubicBezTo>
                    <a:pt x="1" y="570"/>
                    <a:pt x="21" y="589"/>
                    <a:pt x="36" y="589"/>
                  </a:cubicBezTo>
                  <a:cubicBezTo>
                    <a:pt x="39" y="589"/>
                    <a:pt x="42" y="588"/>
                    <a:pt x="44" y="586"/>
                  </a:cubicBezTo>
                  <a:cubicBezTo>
                    <a:pt x="258" y="372"/>
                    <a:pt x="508" y="229"/>
                    <a:pt x="747" y="50"/>
                  </a:cubicBezTo>
                  <a:cubicBezTo>
                    <a:pt x="757" y="40"/>
                    <a:pt x="749" y="1"/>
                    <a:pt x="72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58"/>
            <p:cNvSpPr/>
            <p:nvPr/>
          </p:nvSpPr>
          <p:spPr>
            <a:xfrm>
              <a:off x="4547875" y="3375950"/>
              <a:ext cx="14650" cy="8250"/>
            </a:xfrm>
            <a:custGeom>
              <a:avLst/>
              <a:gdLst/>
              <a:ahLst/>
              <a:cxnLst/>
              <a:rect l="l" t="t" r="r" b="b"/>
              <a:pathLst>
                <a:path w="586" h="330" extrusionOk="0">
                  <a:moveTo>
                    <a:pt x="526" y="0"/>
                  </a:moveTo>
                  <a:cubicBezTo>
                    <a:pt x="513" y="0"/>
                    <a:pt x="499" y="6"/>
                    <a:pt x="489" y="20"/>
                  </a:cubicBezTo>
                  <a:cubicBezTo>
                    <a:pt x="382" y="163"/>
                    <a:pt x="191" y="211"/>
                    <a:pt x="24" y="282"/>
                  </a:cubicBezTo>
                  <a:cubicBezTo>
                    <a:pt x="1" y="306"/>
                    <a:pt x="24" y="330"/>
                    <a:pt x="36" y="330"/>
                  </a:cubicBezTo>
                  <a:cubicBezTo>
                    <a:pt x="239" y="282"/>
                    <a:pt x="429" y="222"/>
                    <a:pt x="560" y="68"/>
                  </a:cubicBezTo>
                  <a:cubicBezTo>
                    <a:pt x="585" y="34"/>
                    <a:pt x="557" y="0"/>
                    <a:pt x="52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58"/>
            <p:cNvSpPr/>
            <p:nvPr/>
          </p:nvSpPr>
          <p:spPr>
            <a:xfrm>
              <a:off x="4506800" y="3400550"/>
              <a:ext cx="925" cy="925"/>
            </a:xfrm>
            <a:custGeom>
              <a:avLst/>
              <a:gdLst/>
              <a:ahLst/>
              <a:cxnLst/>
              <a:rect l="l" t="t" r="r" b="b"/>
              <a:pathLst>
                <a:path w="37" h="37" extrusionOk="0">
                  <a:moveTo>
                    <a:pt x="24" y="0"/>
                  </a:moveTo>
                  <a:cubicBezTo>
                    <a:pt x="1" y="12"/>
                    <a:pt x="1" y="36"/>
                    <a:pt x="24" y="36"/>
                  </a:cubicBezTo>
                  <a:cubicBezTo>
                    <a:pt x="36" y="36"/>
                    <a:pt x="36"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58"/>
            <p:cNvSpPr/>
            <p:nvPr/>
          </p:nvSpPr>
          <p:spPr>
            <a:xfrm>
              <a:off x="4437525" y="3408575"/>
              <a:ext cx="18400" cy="4200"/>
            </a:xfrm>
            <a:custGeom>
              <a:avLst/>
              <a:gdLst/>
              <a:ahLst/>
              <a:cxnLst/>
              <a:rect l="l" t="t" r="r" b="b"/>
              <a:pathLst>
                <a:path w="736" h="168" extrusionOk="0">
                  <a:moveTo>
                    <a:pt x="366" y="1"/>
                  </a:moveTo>
                  <a:cubicBezTo>
                    <a:pt x="247" y="1"/>
                    <a:pt x="128" y="49"/>
                    <a:pt x="21" y="108"/>
                  </a:cubicBezTo>
                  <a:cubicBezTo>
                    <a:pt x="1" y="129"/>
                    <a:pt x="7" y="158"/>
                    <a:pt x="24" y="158"/>
                  </a:cubicBezTo>
                  <a:cubicBezTo>
                    <a:pt x="27" y="158"/>
                    <a:pt x="30" y="157"/>
                    <a:pt x="33" y="156"/>
                  </a:cubicBezTo>
                  <a:cubicBezTo>
                    <a:pt x="80" y="142"/>
                    <a:pt x="127" y="137"/>
                    <a:pt x="173" y="137"/>
                  </a:cubicBezTo>
                  <a:cubicBezTo>
                    <a:pt x="246" y="137"/>
                    <a:pt x="318" y="148"/>
                    <a:pt x="390" y="156"/>
                  </a:cubicBezTo>
                  <a:cubicBezTo>
                    <a:pt x="438" y="162"/>
                    <a:pt x="483" y="162"/>
                    <a:pt x="527" y="162"/>
                  </a:cubicBezTo>
                  <a:cubicBezTo>
                    <a:pt x="572" y="162"/>
                    <a:pt x="617" y="162"/>
                    <a:pt x="664" y="168"/>
                  </a:cubicBezTo>
                  <a:cubicBezTo>
                    <a:pt x="724" y="156"/>
                    <a:pt x="736" y="108"/>
                    <a:pt x="712" y="108"/>
                  </a:cubicBezTo>
                  <a:cubicBezTo>
                    <a:pt x="593" y="49"/>
                    <a:pt x="497" y="1"/>
                    <a:pt x="3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58"/>
            <p:cNvSpPr/>
            <p:nvPr/>
          </p:nvSpPr>
          <p:spPr>
            <a:xfrm>
              <a:off x="4418400" y="3415425"/>
              <a:ext cx="4775" cy="525"/>
            </a:xfrm>
            <a:custGeom>
              <a:avLst/>
              <a:gdLst/>
              <a:ahLst/>
              <a:cxnLst/>
              <a:rect l="l" t="t" r="r" b="b"/>
              <a:pathLst>
                <a:path w="191" h="21" extrusionOk="0">
                  <a:moveTo>
                    <a:pt x="12" y="1"/>
                  </a:moveTo>
                  <a:cubicBezTo>
                    <a:pt x="0" y="1"/>
                    <a:pt x="0" y="13"/>
                    <a:pt x="12" y="13"/>
                  </a:cubicBezTo>
                  <a:lnTo>
                    <a:pt x="179" y="13"/>
                  </a:lnTo>
                  <a:cubicBezTo>
                    <a:pt x="182" y="19"/>
                    <a:pt x="184" y="21"/>
                    <a:pt x="186" y="21"/>
                  </a:cubicBezTo>
                  <a:cubicBezTo>
                    <a:pt x="190" y="21"/>
                    <a:pt x="188" y="1"/>
                    <a:pt x="1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58"/>
            <p:cNvSpPr/>
            <p:nvPr/>
          </p:nvSpPr>
          <p:spPr>
            <a:xfrm>
              <a:off x="4394875" y="3387250"/>
              <a:ext cx="44850" cy="10275"/>
            </a:xfrm>
            <a:custGeom>
              <a:avLst/>
              <a:gdLst/>
              <a:ahLst/>
              <a:cxnLst/>
              <a:rect l="l" t="t" r="r" b="b"/>
              <a:pathLst>
                <a:path w="1794" h="411" extrusionOk="0">
                  <a:moveTo>
                    <a:pt x="1695" y="1"/>
                  </a:moveTo>
                  <a:cubicBezTo>
                    <a:pt x="1686" y="1"/>
                    <a:pt x="1677" y="3"/>
                    <a:pt x="1668" y="9"/>
                  </a:cubicBezTo>
                  <a:cubicBezTo>
                    <a:pt x="1433" y="193"/>
                    <a:pt x="1130" y="255"/>
                    <a:pt x="823" y="255"/>
                  </a:cubicBezTo>
                  <a:cubicBezTo>
                    <a:pt x="554" y="255"/>
                    <a:pt x="282" y="207"/>
                    <a:pt x="48" y="151"/>
                  </a:cubicBezTo>
                  <a:cubicBezTo>
                    <a:pt x="13" y="151"/>
                    <a:pt x="1" y="175"/>
                    <a:pt x="37" y="187"/>
                  </a:cubicBezTo>
                  <a:cubicBezTo>
                    <a:pt x="285" y="320"/>
                    <a:pt x="613" y="410"/>
                    <a:pt x="934" y="410"/>
                  </a:cubicBezTo>
                  <a:cubicBezTo>
                    <a:pt x="1244" y="410"/>
                    <a:pt x="1546" y="326"/>
                    <a:pt x="1763" y="116"/>
                  </a:cubicBezTo>
                  <a:cubicBezTo>
                    <a:pt x="1793" y="75"/>
                    <a:pt x="1746" y="1"/>
                    <a:pt x="16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58"/>
            <p:cNvSpPr/>
            <p:nvPr/>
          </p:nvSpPr>
          <p:spPr>
            <a:xfrm>
              <a:off x="4375525" y="3388050"/>
              <a:ext cx="3000" cy="925"/>
            </a:xfrm>
            <a:custGeom>
              <a:avLst/>
              <a:gdLst/>
              <a:ahLst/>
              <a:cxnLst/>
              <a:rect l="l" t="t" r="r" b="b"/>
              <a:pathLst>
                <a:path w="120" h="37" extrusionOk="0">
                  <a:moveTo>
                    <a:pt x="1" y="0"/>
                  </a:moveTo>
                  <a:cubicBezTo>
                    <a:pt x="13" y="36"/>
                    <a:pt x="60" y="36"/>
                    <a:pt x="120" y="36"/>
                  </a:cubicBezTo>
                  <a:cubicBezTo>
                    <a:pt x="84" y="36"/>
                    <a:pt x="37" y="36"/>
                    <a:pt x="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58"/>
            <p:cNvSpPr/>
            <p:nvPr/>
          </p:nvSpPr>
          <p:spPr>
            <a:xfrm>
              <a:off x="4351900" y="3381325"/>
              <a:ext cx="3050" cy="2825"/>
            </a:xfrm>
            <a:custGeom>
              <a:avLst/>
              <a:gdLst/>
              <a:ahLst/>
              <a:cxnLst/>
              <a:rect l="l" t="t" r="r" b="b"/>
              <a:pathLst>
                <a:path w="122" h="113" extrusionOk="0">
                  <a:moveTo>
                    <a:pt x="38" y="1"/>
                  </a:moveTo>
                  <a:cubicBezTo>
                    <a:pt x="18" y="1"/>
                    <a:pt x="0" y="34"/>
                    <a:pt x="29" y="43"/>
                  </a:cubicBezTo>
                  <a:lnTo>
                    <a:pt x="89" y="103"/>
                  </a:lnTo>
                  <a:cubicBezTo>
                    <a:pt x="92" y="109"/>
                    <a:pt x="96" y="112"/>
                    <a:pt x="100" y="112"/>
                  </a:cubicBezTo>
                  <a:cubicBezTo>
                    <a:pt x="111" y="112"/>
                    <a:pt x="121" y="93"/>
                    <a:pt x="112" y="67"/>
                  </a:cubicBezTo>
                  <a:lnTo>
                    <a:pt x="53" y="7"/>
                  </a:lnTo>
                  <a:cubicBezTo>
                    <a:pt x="48" y="3"/>
                    <a:pt x="43" y="1"/>
                    <a:pt x="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58"/>
            <p:cNvSpPr/>
            <p:nvPr/>
          </p:nvSpPr>
          <p:spPr>
            <a:xfrm>
              <a:off x="4268375" y="3383575"/>
              <a:ext cx="28300" cy="14925"/>
            </a:xfrm>
            <a:custGeom>
              <a:avLst/>
              <a:gdLst/>
              <a:ahLst/>
              <a:cxnLst/>
              <a:rect l="l" t="t" r="r" b="b"/>
              <a:pathLst>
                <a:path w="1132" h="597" extrusionOk="0">
                  <a:moveTo>
                    <a:pt x="1" y="1"/>
                  </a:moveTo>
                  <a:cubicBezTo>
                    <a:pt x="310" y="310"/>
                    <a:pt x="703" y="489"/>
                    <a:pt x="1132" y="596"/>
                  </a:cubicBezTo>
                  <a:cubicBezTo>
                    <a:pt x="703" y="489"/>
                    <a:pt x="322" y="310"/>
                    <a:pt x="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58"/>
            <p:cNvSpPr/>
            <p:nvPr/>
          </p:nvSpPr>
          <p:spPr>
            <a:xfrm>
              <a:off x="4165450" y="3317150"/>
              <a:ext cx="64475" cy="48200"/>
            </a:xfrm>
            <a:custGeom>
              <a:avLst/>
              <a:gdLst/>
              <a:ahLst/>
              <a:cxnLst/>
              <a:rect l="l" t="t" r="r" b="b"/>
              <a:pathLst>
                <a:path w="2579" h="1928" extrusionOk="0">
                  <a:moveTo>
                    <a:pt x="46" y="1"/>
                  </a:moveTo>
                  <a:cubicBezTo>
                    <a:pt x="17" y="1"/>
                    <a:pt x="1" y="40"/>
                    <a:pt x="22" y="50"/>
                  </a:cubicBezTo>
                  <a:cubicBezTo>
                    <a:pt x="748" y="788"/>
                    <a:pt x="1689" y="1372"/>
                    <a:pt x="2558" y="1920"/>
                  </a:cubicBezTo>
                  <a:cubicBezTo>
                    <a:pt x="2561" y="1925"/>
                    <a:pt x="2564" y="1928"/>
                    <a:pt x="2566" y="1928"/>
                  </a:cubicBezTo>
                  <a:cubicBezTo>
                    <a:pt x="2574" y="1928"/>
                    <a:pt x="2579" y="1905"/>
                    <a:pt x="2570" y="1896"/>
                  </a:cubicBezTo>
                  <a:cubicBezTo>
                    <a:pt x="1736" y="1265"/>
                    <a:pt x="903" y="610"/>
                    <a:pt x="58" y="3"/>
                  </a:cubicBezTo>
                  <a:cubicBezTo>
                    <a:pt x="54" y="1"/>
                    <a:pt x="50" y="1"/>
                    <a:pt x="4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58"/>
            <p:cNvSpPr/>
            <p:nvPr/>
          </p:nvSpPr>
          <p:spPr>
            <a:xfrm>
              <a:off x="4213600" y="3325550"/>
              <a:ext cx="17500" cy="10100"/>
            </a:xfrm>
            <a:custGeom>
              <a:avLst/>
              <a:gdLst/>
              <a:ahLst/>
              <a:cxnLst/>
              <a:rect l="l" t="t" r="r" b="b"/>
              <a:pathLst>
                <a:path w="700" h="404" extrusionOk="0">
                  <a:moveTo>
                    <a:pt x="37" y="0"/>
                  </a:moveTo>
                  <a:cubicBezTo>
                    <a:pt x="1" y="0"/>
                    <a:pt x="1" y="36"/>
                    <a:pt x="37" y="36"/>
                  </a:cubicBezTo>
                  <a:cubicBezTo>
                    <a:pt x="287" y="107"/>
                    <a:pt x="477" y="214"/>
                    <a:pt x="668" y="393"/>
                  </a:cubicBezTo>
                  <a:cubicBezTo>
                    <a:pt x="675" y="400"/>
                    <a:pt x="681" y="403"/>
                    <a:pt x="686" y="403"/>
                  </a:cubicBezTo>
                  <a:cubicBezTo>
                    <a:pt x="697" y="403"/>
                    <a:pt x="700" y="389"/>
                    <a:pt x="691" y="381"/>
                  </a:cubicBezTo>
                  <a:cubicBezTo>
                    <a:pt x="513" y="202"/>
                    <a:pt x="287" y="24"/>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58"/>
            <p:cNvSpPr/>
            <p:nvPr/>
          </p:nvSpPr>
          <p:spPr>
            <a:xfrm>
              <a:off x="4100650" y="3251350"/>
              <a:ext cx="15950" cy="10225"/>
            </a:xfrm>
            <a:custGeom>
              <a:avLst/>
              <a:gdLst/>
              <a:ahLst/>
              <a:cxnLst/>
              <a:rect l="l" t="t" r="r" b="b"/>
              <a:pathLst>
                <a:path w="638" h="409" extrusionOk="0">
                  <a:moveTo>
                    <a:pt x="41" y="0"/>
                  </a:moveTo>
                  <a:cubicBezTo>
                    <a:pt x="20" y="0"/>
                    <a:pt x="1" y="22"/>
                    <a:pt x="30" y="51"/>
                  </a:cubicBezTo>
                  <a:cubicBezTo>
                    <a:pt x="173" y="218"/>
                    <a:pt x="435" y="313"/>
                    <a:pt x="637" y="408"/>
                  </a:cubicBezTo>
                  <a:cubicBezTo>
                    <a:pt x="530" y="349"/>
                    <a:pt x="447" y="289"/>
                    <a:pt x="352" y="206"/>
                  </a:cubicBezTo>
                  <a:cubicBezTo>
                    <a:pt x="316" y="170"/>
                    <a:pt x="268" y="134"/>
                    <a:pt x="221" y="87"/>
                  </a:cubicBezTo>
                  <a:cubicBezTo>
                    <a:pt x="173" y="51"/>
                    <a:pt x="114" y="27"/>
                    <a:pt x="54" y="3"/>
                  </a:cubicBezTo>
                  <a:cubicBezTo>
                    <a:pt x="50" y="1"/>
                    <a:pt x="45" y="0"/>
                    <a:pt x="4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58"/>
            <p:cNvSpPr/>
            <p:nvPr/>
          </p:nvSpPr>
          <p:spPr>
            <a:xfrm>
              <a:off x="4107450" y="3238250"/>
              <a:ext cx="13525" cy="8575"/>
            </a:xfrm>
            <a:custGeom>
              <a:avLst/>
              <a:gdLst/>
              <a:ahLst/>
              <a:cxnLst/>
              <a:rect l="l" t="t" r="r" b="b"/>
              <a:pathLst>
                <a:path w="541" h="343" extrusionOk="0">
                  <a:moveTo>
                    <a:pt x="38" y="0"/>
                  </a:moveTo>
                  <a:cubicBezTo>
                    <a:pt x="13" y="0"/>
                    <a:pt x="1" y="20"/>
                    <a:pt x="20" y="39"/>
                  </a:cubicBezTo>
                  <a:cubicBezTo>
                    <a:pt x="163" y="182"/>
                    <a:pt x="354" y="242"/>
                    <a:pt x="532" y="337"/>
                  </a:cubicBezTo>
                  <a:cubicBezTo>
                    <a:pt x="365" y="218"/>
                    <a:pt x="199" y="123"/>
                    <a:pt x="56" y="4"/>
                  </a:cubicBezTo>
                  <a:cubicBezTo>
                    <a:pt x="49" y="1"/>
                    <a:pt x="43" y="0"/>
                    <a:pt x="38" y="0"/>
                  </a:cubicBezTo>
                  <a:close/>
                  <a:moveTo>
                    <a:pt x="532" y="337"/>
                  </a:moveTo>
                  <a:cubicBezTo>
                    <a:pt x="532" y="341"/>
                    <a:pt x="533" y="342"/>
                    <a:pt x="535" y="342"/>
                  </a:cubicBezTo>
                  <a:cubicBezTo>
                    <a:pt x="537" y="342"/>
                    <a:pt x="540" y="337"/>
                    <a:pt x="532" y="33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58"/>
            <p:cNvSpPr/>
            <p:nvPr/>
          </p:nvSpPr>
          <p:spPr>
            <a:xfrm>
              <a:off x="4040975" y="3144125"/>
              <a:ext cx="22975" cy="83000"/>
            </a:xfrm>
            <a:custGeom>
              <a:avLst/>
              <a:gdLst/>
              <a:ahLst/>
              <a:cxnLst/>
              <a:rect l="l" t="t" r="r" b="b"/>
              <a:pathLst>
                <a:path w="919" h="3320" extrusionOk="0">
                  <a:moveTo>
                    <a:pt x="113" y="0"/>
                  </a:moveTo>
                  <a:cubicBezTo>
                    <a:pt x="104" y="0"/>
                    <a:pt x="96" y="6"/>
                    <a:pt x="96" y="18"/>
                  </a:cubicBezTo>
                  <a:cubicBezTo>
                    <a:pt x="0" y="1137"/>
                    <a:pt x="215" y="2387"/>
                    <a:pt x="858" y="3304"/>
                  </a:cubicBezTo>
                  <a:cubicBezTo>
                    <a:pt x="861" y="3315"/>
                    <a:pt x="869" y="3319"/>
                    <a:pt x="878" y="3319"/>
                  </a:cubicBezTo>
                  <a:cubicBezTo>
                    <a:pt x="897" y="3319"/>
                    <a:pt x="918" y="3297"/>
                    <a:pt x="893" y="3280"/>
                  </a:cubicBezTo>
                  <a:cubicBezTo>
                    <a:pt x="191" y="2221"/>
                    <a:pt x="262" y="1209"/>
                    <a:pt x="131" y="18"/>
                  </a:cubicBezTo>
                  <a:cubicBezTo>
                    <a:pt x="131" y="6"/>
                    <a:pt x="122" y="0"/>
                    <a:pt x="11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58"/>
            <p:cNvSpPr/>
            <p:nvPr/>
          </p:nvSpPr>
          <p:spPr>
            <a:xfrm>
              <a:off x="4061800" y="3144125"/>
              <a:ext cx="2700" cy="16750"/>
            </a:xfrm>
            <a:custGeom>
              <a:avLst/>
              <a:gdLst/>
              <a:ahLst/>
              <a:cxnLst/>
              <a:rect l="l" t="t" r="r" b="b"/>
              <a:pathLst>
                <a:path w="108" h="670" extrusionOk="0">
                  <a:moveTo>
                    <a:pt x="42" y="0"/>
                  </a:moveTo>
                  <a:cubicBezTo>
                    <a:pt x="33" y="0"/>
                    <a:pt x="25" y="6"/>
                    <a:pt x="25" y="18"/>
                  </a:cubicBezTo>
                  <a:cubicBezTo>
                    <a:pt x="1" y="232"/>
                    <a:pt x="36" y="470"/>
                    <a:pt x="84" y="661"/>
                  </a:cubicBezTo>
                  <a:cubicBezTo>
                    <a:pt x="90" y="667"/>
                    <a:pt x="96" y="670"/>
                    <a:pt x="100" y="670"/>
                  </a:cubicBezTo>
                  <a:cubicBezTo>
                    <a:pt x="105" y="670"/>
                    <a:pt x="108" y="667"/>
                    <a:pt x="108" y="661"/>
                  </a:cubicBezTo>
                  <a:cubicBezTo>
                    <a:pt x="60" y="435"/>
                    <a:pt x="84" y="232"/>
                    <a:pt x="60" y="18"/>
                  </a:cubicBezTo>
                  <a:cubicBezTo>
                    <a:pt x="60" y="6"/>
                    <a:pt x="51"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58"/>
            <p:cNvSpPr/>
            <p:nvPr/>
          </p:nvSpPr>
          <p:spPr>
            <a:xfrm>
              <a:off x="4072400" y="3076900"/>
              <a:ext cx="7000" cy="9500"/>
            </a:xfrm>
            <a:custGeom>
              <a:avLst/>
              <a:gdLst/>
              <a:ahLst/>
              <a:cxnLst/>
              <a:rect l="l" t="t" r="r" b="b"/>
              <a:pathLst>
                <a:path w="280" h="380" extrusionOk="0">
                  <a:moveTo>
                    <a:pt x="266" y="1"/>
                  </a:moveTo>
                  <a:cubicBezTo>
                    <a:pt x="263" y="1"/>
                    <a:pt x="259" y="5"/>
                    <a:pt x="255" y="16"/>
                  </a:cubicBezTo>
                  <a:cubicBezTo>
                    <a:pt x="208" y="52"/>
                    <a:pt x="196" y="100"/>
                    <a:pt x="160" y="147"/>
                  </a:cubicBezTo>
                  <a:lnTo>
                    <a:pt x="29" y="326"/>
                  </a:lnTo>
                  <a:cubicBezTo>
                    <a:pt x="0" y="345"/>
                    <a:pt x="26" y="380"/>
                    <a:pt x="56" y="380"/>
                  </a:cubicBezTo>
                  <a:cubicBezTo>
                    <a:pt x="63" y="380"/>
                    <a:pt x="70" y="378"/>
                    <a:pt x="77" y="373"/>
                  </a:cubicBezTo>
                  <a:cubicBezTo>
                    <a:pt x="160" y="278"/>
                    <a:pt x="255" y="159"/>
                    <a:pt x="279" y="28"/>
                  </a:cubicBezTo>
                  <a:cubicBezTo>
                    <a:pt x="279" y="20"/>
                    <a:pt x="274" y="1"/>
                    <a:pt x="26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58"/>
            <p:cNvSpPr/>
            <p:nvPr/>
          </p:nvSpPr>
          <p:spPr>
            <a:xfrm>
              <a:off x="4095750" y="3007325"/>
              <a:ext cx="2700" cy="22275"/>
            </a:xfrm>
            <a:custGeom>
              <a:avLst/>
              <a:gdLst/>
              <a:ahLst/>
              <a:cxnLst/>
              <a:rect l="l" t="t" r="r" b="b"/>
              <a:pathLst>
                <a:path w="108" h="891" extrusionOk="0">
                  <a:moveTo>
                    <a:pt x="75" y="0"/>
                  </a:moveTo>
                  <a:cubicBezTo>
                    <a:pt x="66" y="0"/>
                    <a:pt x="60" y="4"/>
                    <a:pt x="60" y="13"/>
                  </a:cubicBezTo>
                  <a:cubicBezTo>
                    <a:pt x="0" y="299"/>
                    <a:pt x="12" y="597"/>
                    <a:pt x="12" y="870"/>
                  </a:cubicBezTo>
                  <a:cubicBezTo>
                    <a:pt x="12" y="884"/>
                    <a:pt x="20" y="890"/>
                    <a:pt x="27" y="890"/>
                  </a:cubicBezTo>
                  <a:cubicBezTo>
                    <a:pt x="32" y="890"/>
                    <a:pt x="36" y="887"/>
                    <a:pt x="36" y="882"/>
                  </a:cubicBezTo>
                  <a:cubicBezTo>
                    <a:pt x="36" y="597"/>
                    <a:pt x="48" y="311"/>
                    <a:pt x="107" y="25"/>
                  </a:cubicBezTo>
                  <a:cubicBezTo>
                    <a:pt x="107" y="10"/>
                    <a:pt x="89" y="0"/>
                    <a:pt x="7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58"/>
            <p:cNvSpPr/>
            <p:nvPr/>
          </p:nvSpPr>
          <p:spPr>
            <a:xfrm>
              <a:off x="4087750" y="2945050"/>
              <a:ext cx="11100" cy="13625"/>
            </a:xfrm>
            <a:custGeom>
              <a:avLst/>
              <a:gdLst/>
              <a:ahLst/>
              <a:cxnLst/>
              <a:rect l="l" t="t" r="r" b="b"/>
              <a:pathLst>
                <a:path w="444" h="545" extrusionOk="0">
                  <a:moveTo>
                    <a:pt x="27" y="1"/>
                  </a:moveTo>
                  <a:cubicBezTo>
                    <a:pt x="15" y="1"/>
                    <a:pt x="1" y="20"/>
                    <a:pt x="10" y="40"/>
                  </a:cubicBezTo>
                  <a:cubicBezTo>
                    <a:pt x="130" y="194"/>
                    <a:pt x="260" y="361"/>
                    <a:pt x="380" y="528"/>
                  </a:cubicBezTo>
                  <a:cubicBezTo>
                    <a:pt x="384" y="540"/>
                    <a:pt x="393" y="545"/>
                    <a:pt x="402" y="545"/>
                  </a:cubicBezTo>
                  <a:cubicBezTo>
                    <a:pt x="422" y="545"/>
                    <a:pt x="443" y="524"/>
                    <a:pt x="427" y="492"/>
                  </a:cubicBezTo>
                  <a:cubicBezTo>
                    <a:pt x="308" y="313"/>
                    <a:pt x="201" y="123"/>
                    <a:pt x="34" y="4"/>
                  </a:cubicBezTo>
                  <a:cubicBezTo>
                    <a:pt x="32" y="2"/>
                    <a:pt x="29" y="1"/>
                    <a:pt x="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58"/>
            <p:cNvSpPr/>
            <p:nvPr/>
          </p:nvSpPr>
          <p:spPr>
            <a:xfrm>
              <a:off x="4073525" y="2919500"/>
              <a:ext cx="11725" cy="5775"/>
            </a:xfrm>
            <a:custGeom>
              <a:avLst/>
              <a:gdLst/>
              <a:ahLst/>
              <a:cxnLst/>
              <a:rect l="l" t="t" r="r" b="b"/>
              <a:pathLst>
                <a:path w="469" h="231" extrusionOk="0">
                  <a:moveTo>
                    <a:pt x="58" y="0"/>
                  </a:moveTo>
                  <a:cubicBezTo>
                    <a:pt x="26" y="0"/>
                    <a:pt x="0" y="52"/>
                    <a:pt x="44" y="73"/>
                  </a:cubicBezTo>
                  <a:cubicBezTo>
                    <a:pt x="163" y="133"/>
                    <a:pt x="294" y="181"/>
                    <a:pt x="425" y="228"/>
                  </a:cubicBezTo>
                  <a:cubicBezTo>
                    <a:pt x="429" y="229"/>
                    <a:pt x="432" y="230"/>
                    <a:pt x="436" y="230"/>
                  </a:cubicBezTo>
                  <a:cubicBezTo>
                    <a:pt x="462" y="230"/>
                    <a:pt x="468" y="191"/>
                    <a:pt x="437" y="181"/>
                  </a:cubicBezTo>
                  <a:cubicBezTo>
                    <a:pt x="318" y="109"/>
                    <a:pt x="187" y="73"/>
                    <a:pt x="67" y="2"/>
                  </a:cubicBezTo>
                  <a:cubicBezTo>
                    <a:pt x="64" y="1"/>
                    <a:pt x="61" y="0"/>
                    <a:pt x="5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58"/>
            <p:cNvSpPr/>
            <p:nvPr/>
          </p:nvSpPr>
          <p:spPr>
            <a:xfrm>
              <a:off x="4058225" y="2978950"/>
              <a:ext cx="3600" cy="26625"/>
            </a:xfrm>
            <a:custGeom>
              <a:avLst/>
              <a:gdLst/>
              <a:ahLst/>
              <a:cxnLst/>
              <a:rect l="l" t="t" r="r" b="b"/>
              <a:pathLst>
                <a:path w="144" h="1065" extrusionOk="0">
                  <a:moveTo>
                    <a:pt x="30" y="1"/>
                  </a:moveTo>
                  <a:cubicBezTo>
                    <a:pt x="15" y="1"/>
                    <a:pt x="1" y="9"/>
                    <a:pt x="1" y="29"/>
                  </a:cubicBezTo>
                  <a:cubicBezTo>
                    <a:pt x="1" y="208"/>
                    <a:pt x="25" y="386"/>
                    <a:pt x="37" y="565"/>
                  </a:cubicBezTo>
                  <a:cubicBezTo>
                    <a:pt x="37" y="731"/>
                    <a:pt x="37" y="898"/>
                    <a:pt x="13" y="1065"/>
                  </a:cubicBezTo>
                  <a:cubicBezTo>
                    <a:pt x="13" y="1065"/>
                    <a:pt x="48" y="1065"/>
                    <a:pt x="48" y="1041"/>
                  </a:cubicBezTo>
                  <a:cubicBezTo>
                    <a:pt x="108" y="720"/>
                    <a:pt x="144" y="327"/>
                    <a:pt x="60" y="17"/>
                  </a:cubicBezTo>
                  <a:cubicBezTo>
                    <a:pt x="55" y="6"/>
                    <a:pt x="42" y="1"/>
                    <a:pt x="3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58"/>
            <p:cNvSpPr/>
            <p:nvPr/>
          </p:nvSpPr>
          <p:spPr>
            <a:xfrm>
              <a:off x="4018350" y="2943050"/>
              <a:ext cx="4700" cy="3125"/>
            </a:xfrm>
            <a:custGeom>
              <a:avLst/>
              <a:gdLst/>
              <a:ahLst/>
              <a:cxnLst/>
              <a:rect l="l" t="t" r="r" b="b"/>
              <a:pathLst>
                <a:path w="188" h="125" extrusionOk="0">
                  <a:moveTo>
                    <a:pt x="12" y="1"/>
                  </a:moveTo>
                  <a:cubicBezTo>
                    <a:pt x="0" y="1"/>
                    <a:pt x="0" y="1"/>
                    <a:pt x="0" y="12"/>
                  </a:cubicBezTo>
                  <a:cubicBezTo>
                    <a:pt x="48" y="48"/>
                    <a:pt x="108" y="72"/>
                    <a:pt x="167" y="120"/>
                  </a:cubicBezTo>
                  <a:cubicBezTo>
                    <a:pt x="170" y="123"/>
                    <a:pt x="173" y="124"/>
                    <a:pt x="176" y="124"/>
                  </a:cubicBezTo>
                  <a:cubicBezTo>
                    <a:pt x="184" y="124"/>
                    <a:pt x="188" y="113"/>
                    <a:pt x="179" y="96"/>
                  </a:cubicBezTo>
                  <a:cubicBezTo>
                    <a:pt x="131" y="60"/>
                    <a:pt x="60" y="36"/>
                    <a:pt x="1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58"/>
            <p:cNvSpPr/>
            <p:nvPr/>
          </p:nvSpPr>
          <p:spPr>
            <a:xfrm>
              <a:off x="4023050" y="2911475"/>
              <a:ext cx="8550" cy="8150"/>
            </a:xfrm>
            <a:custGeom>
              <a:avLst/>
              <a:gdLst/>
              <a:ahLst/>
              <a:cxnLst/>
              <a:rect l="l" t="t" r="r" b="b"/>
              <a:pathLst>
                <a:path w="342" h="326" extrusionOk="0">
                  <a:moveTo>
                    <a:pt x="31" y="0"/>
                  </a:moveTo>
                  <a:cubicBezTo>
                    <a:pt x="13" y="0"/>
                    <a:pt x="0" y="28"/>
                    <a:pt x="27" y="37"/>
                  </a:cubicBezTo>
                  <a:lnTo>
                    <a:pt x="289" y="311"/>
                  </a:lnTo>
                  <a:cubicBezTo>
                    <a:pt x="292" y="322"/>
                    <a:pt x="299" y="326"/>
                    <a:pt x="306" y="326"/>
                  </a:cubicBezTo>
                  <a:cubicBezTo>
                    <a:pt x="322" y="326"/>
                    <a:pt x="341" y="301"/>
                    <a:pt x="324" y="275"/>
                  </a:cubicBezTo>
                  <a:lnTo>
                    <a:pt x="51" y="13"/>
                  </a:lnTo>
                  <a:cubicBezTo>
                    <a:pt x="44" y="4"/>
                    <a:pt x="37"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58"/>
            <p:cNvSpPr/>
            <p:nvPr/>
          </p:nvSpPr>
          <p:spPr>
            <a:xfrm>
              <a:off x="3988650" y="2870975"/>
              <a:ext cx="27050" cy="12875"/>
            </a:xfrm>
            <a:custGeom>
              <a:avLst/>
              <a:gdLst/>
              <a:ahLst/>
              <a:cxnLst/>
              <a:rect l="l" t="t" r="r" b="b"/>
              <a:pathLst>
                <a:path w="1082" h="515" extrusionOk="0">
                  <a:moveTo>
                    <a:pt x="80" y="1"/>
                  </a:moveTo>
                  <a:cubicBezTo>
                    <a:pt x="38" y="1"/>
                    <a:pt x="1" y="53"/>
                    <a:pt x="33" y="86"/>
                  </a:cubicBezTo>
                  <a:cubicBezTo>
                    <a:pt x="236" y="383"/>
                    <a:pt x="700" y="467"/>
                    <a:pt x="1046" y="514"/>
                  </a:cubicBezTo>
                  <a:cubicBezTo>
                    <a:pt x="1057" y="514"/>
                    <a:pt x="1081" y="467"/>
                    <a:pt x="1057" y="455"/>
                  </a:cubicBezTo>
                  <a:cubicBezTo>
                    <a:pt x="724" y="300"/>
                    <a:pt x="414" y="121"/>
                    <a:pt x="93" y="2"/>
                  </a:cubicBezTo>
                  <a:cubicBezTo>
                    <a:pt x="89" y="1"/>
                    <a:pt x="85" y="1"/>
                    <a:pt x="8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58"/>
            <p:cNvSpPr/>
            <p:nvPr/>
          </p:nvSpPr>
          <p:spPr>
            <a:xfrm>
              <a:off x="3916925" y="2824525"/>
              <a:ext cx="43000" cy="28925"/>
            </a:xfrm>
            <a:custGeom>
              <a:avLst/>
              <a:gdLst/>
              <a:ahLst/>
              <a:cxnLst/>
              <a:rect l="l" t="t" r="r" b="b"/>
              <a:pathLst>
                <a:path w="1720" h="1157" extrusionOk="0">
                  <a:moveTo>
                    <a:pt x="43" y="1"/>
                  </a:moveTo>
                  <a:cubicBezTo>
                    <a:pt x="16" y="1"/>
                    <a:pt x="1" y="30"/>
                    <a:pt x="21" y="50"/>
                  </a:cubicBezTo>
                  <a:cubicBezTo>
                    <a:pt x="486" y="491"/>
                    <a:pt x="1128" y="848"/>
                    <a:pt x="1712" y="1146"/>
                  </a:cubicBezTo>
                  <a:cubicBezTo>
                    <a:pt x="1128" y="812"/>
                    <a:pt x="616" y="360"/>
                    <a:pt x="57" y="3"/>
                  </a:cubicBezTo>
                  <a:cubicBezTo>
                    <a:pt x="52" y="1"/>
                    <a:pt x="47" y="1"/>
                    <a:pt x="43" y="1"/>
                  </a:cubicBezTo>
                  <a:close/>
                  <a:moveTo>
                    <a:pt x="1712" y="1146"/>
                  </a:moveTo>
                  <a:cubicBezTo>
                    <a:pt x="1712" y="1154"/>
                    <a:pt x="1713" y="1156"/>
                    <a:pt x="1714" y="1156"/>
                  </a:cubicBezTo>
                  <a:cubicBezTo>
                    <a:pt x="1717" y="1156"/>
                    <a:pt x="1720" y="1146"/>
                    <a:pt x="1712" y="1146"/>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58"/>
            <p:cNvSpPr/>
            <p:nvPr/>
          </p:nvSpPr>
          <p:spPr>
            <a:xfrm>
              <a:off x="3923250" y="2857475"/>
              <a:ext cx="29300" cy="15200"/>
            </a:xfrm>
            <a:custGeom>
              <a:avLst/>
              <a:gdLst/>
              <a:ahLst/>
              <a:cxnLst/>
              <a:rect l="l" t="t" r="r" b="b"/>
              <a:pathLst>
                <a:path w="1172" h="608" extrusionOk="0">
                  <a:moveTo>
                    <a:pt x="49" y="1"/>
                  </a:moveTo>
                  <a:cubicBezTo>
                    <a:pt x="20" y="1"/>
                    <a:pt x="0" y="46"/>
                    <a:pt x="30" y="66"/>
                  </a:cubicBezTo>
                  <a:cubicBezTo>
                    <a:pt x="286" y="377"/>
                    <a:pt x="645" y="605"/>
                    <a:pt x="1040" y="605"/>
                  </a:cubicBezTo>
                  <a:cubicBezTo>
                    <a:pt x="1068" y="605"/>
                    <a:pt x="1097" y="604"/>
                    <a:pt x="1125" y="602"/>
                  </a:cubicBezTo>
                  <a:cubicBezTo>
                    <a:pt x="1133" y="606"/>
                    <a:pt x="1140" y="607"/>
                    <a:pt x="1145" y="607"/>
                  </a:cubicBezTo>
                  <a:cubicBezTo>
                    <a:pt x="1172" y="607"/>
                    <a:pt x="1165" y="562"/>
                    <a:pt x="1125" y="542"/>
                  </a:cubicBezTo>
                  <a:cubicBezTo>
                    <a:pt x="709" y="507"/>
                    <a:pt x="423" y="209"/>
                    <a:pt x="66" y="6"/>
                  </a:cubicBezTo>
                  <a:cubicBezTo>
                    <a:pt x="60" y="3"/>
                    <a:pt x="54" y="1"/>
                    <a:pt x="4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58"/>
            <p:cNvSpPr/>
            <p:nvPr/>
          </p:nvSpPr>
          <p:spPr>
            <a:xfrm>
              <a:off x="3970575" y="2927975"/>
              <a:ext cx="19225" cy="9450"/>
            </a:xfrm>
            <a:custGeom>
              <a:avLst/>
              <a:gdLst/>
              <a:ahLst/>
              <a:cxnLst/>
              <a:rect l="l" t="t" r="r" b="b"/>
              <a:pathLst>
                <a:path w="769" h="378" extrusionOk="0">
                  <a:moveTo>
                    <a:pt x="31" y="0"/>
                  </a:moveTo>
                  <a:cubicBezTo>
                    <a:pt x="10" y="0"/>
                    <a:pt x="0" y="26"/>
                    <a:pt x="18" y="44"/>
                  </a:cubicBezTo>
                  <a:cubicBezTo>
                    <a:pt x="233" y="223"/>
                    <a:pt x="471" y="318"/>
                    <a:pt x="733" y="377"/>
                  </a:cubicBezTo>
                  <a:cubicBezTo>
                    <a:pt x="756" y="354"/>
                    <a:pt x="768" y="330"/>
                    <a:pt x="733" y="330"/>
                  </a:cubicBezTo>
                  <a:cubicBezTo>
                    <a:pt x="483" y="270"/>
                    <a:pt x="280" y="139"/>
                    <a:pt x="54" y="8"/>
                  </a:cubicBezTo>
                  <a:cubicBezTo>
                    <a:pt x="46" y="3"/>
                    <a:pt x="38" y="0"/>
                    <a:pt x="3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58"/>
            <p:cNvSpPr/>
            <p:nvPr/>
          </p:nvSpPr>
          <p:spPr>
            <a:xfrm>
              <a:off x="3861850" y="2805475"/>
              <a:ext cx="18725" cy="18500"/>
            </a:xfrm>
            <a:custGeom>
              <a:avLst/>
              <a:gdLst/>
              <a:ahLst/>
              <a:cxnLst/>
              <a:rect l="l" t="t" r="r" b="b"/>
              <a:pathLst>
                <a:path w="749" h="740" extrusionOk="0">
                  <a:moveTo>
                    <a:pt x="46" y="1"/>
                  </a:moveTo>
                  <a:cubicBezTo>
                    <a:pt x="17" y="1"/>
                    <a:pt x="0" y="40"/>
                    <a:pt x="22" y="50"/>
                  </a:cubicBezTo>
                  <a:cubicBezTo>
                    <a:pt x="248" y="289"/>
                    <a:pt x="522" y="479"/>
                    <a:pt x="736" y="717"/>
                  </a:cubicBezTo>
                  <a:cubicBezTo>
                    <a:pt x="545" y="455"/>
                    <a:pt x="319" y="181"/>
                    <a:pt x="57" y="3"/>
                  </a:cubicBezTo>
                  <a:cubicBezTo>
                    <a:pt x="53" y="2"/>
                    <a:pt x="50" y="1"/>
                    <a:pt x="46" y="1"/>
                  </a:cubicBezTo>
                  <a:close/>
                  <a:moveTo>
                    <a:pt x="736" y="717"/>
                  </a:moveTo>
                  <a:cubicBezTo>
                    <a:pt x="736" y="733"/>
                    <a:pt x="741" y="740"/>
                    <a:pt x="744" y="740"/>
                  </a:cubicBezTo>
                  <a:cubicBezTo>
                    <a:pt x="748" y="740"/>
                    <a:pt x="749" y="730"/>
                    <a:pt x="736" y="717"/>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58"/>
            <p:cNvSpPr/>
            <p:nvPr/>
          </p:nvSpPr>
          <p:spPr>
            <a:xfrm>
              <a:off x="3830925" y="2766550"/>
              <a:ext cx="5275" cy="12750"/>
            </a:xfrm>
            <a:custGeom>
              <a:avLst/>
              <a:gdLst/>
              <a:ahLst/>
              <a:cxnLst/>
              <a:rect l="l" t="t" r="r" b="b"/>
              <a:pathLst>
                <a:path w="211" h="510" extrusionOk="0">
                  <a:moveTo>
                    <a:pt x="45" y="0"/>
                  </a:moveTo>
                  <a:cubicBezTo>
                    <a:pt x="24" y="0"/>
                    <a:pt x="0" y="16"/>
                    <a:pt x="8" y="48"/>
                  </a:cubicBezTo>
                  <a:cubicBezTo>
                    <a:pt x="44" y="191"/>
                    <a:pt x="104" y="310"/>
                    <a:pt x="104" y="464"/>
                  </a:cubicBezTo>
                  <a:cubicBezTo>
                    <a:pt x="104" y="494"/>
                    <a:pt x="130" y="509"/>
                    <a:pt x="157" y="509"/>
                  </a:cubicBezTo>
                  <a:cubicBezTo>
                    <a:pt x="184" y="509"/>
                    <a:pt x="211" y="494"/>
                    <a:pt x="211" y="464"/>
                  </a:cubicBezTo>
                  <a:cubicBezTo>
                    <a:pt x="187" y="310"/>
                    <a:pt x="151" y="155"/>
                    <a:pt x="68" y="12"/>
                  </a:cubicBezTo>
                  <a:cubicBezTo>
                    <a:pt x="64" y="4"/>
                    <a:pt x="55" y="0"/>
                    <a:pt x="4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58"/>
            <p:cNvSpPr/>
            <p:nvPr/>
          </p:nvSpPr>
          <p:spPr>
            <a:xfrm>
              <a:off x="3879675" y="2795050"/>
              <a:ext cx="12425" cy="9650"/>
            </a:xfrm>
            <a:custGeom>
              <a:avLst/>
              <a:gdLst/>
              <a:ahLst/>
              <a:cxnLst/>
              <a:rect l="l" t="t" r="r" b="b"/>
              <a:pathLst>
                <a:path w="497" h="386" extrusionOk="0">
                  <a:moveTo>
                    <a:pt x="37" y="1"/>
                  </a:moveTo>
                  <a:cubicBezTo>
                    <a:pt x="17" y="1"/>
                    <a:pt x="1" y="29"/>
                    <a:pt x="11" y="39"/>
                  </a:cubicBezTo>
                  <a:cubicBezTo>
                    <a:pt x="130" y="182"/>
                    <a:pt x="261" y="301"/>
                    <a:pt x="440" y="384"/>
                  </a:cubicBezTo>
                  <a:cubicBezTo>
                    <a:pt x="443" y="385"/>
                    <a:pt x="446" y="385"/>
                    <a:pt x="449" y="385"/>
                  </a:cubicBezTo>
                  <a:cubicBezTo>
                    <a:pt x="489" y="385"/>
                    <a:pt x="497" y="312"/>
                    <a:pt x="463" y="301"/>
                  </a:cubicBezTo>
                  <a:cubicBezTo>
                    <a:pt x="297" y="241"/>
                    <a:pt x="178" y="110"/>
                    <a:pt x="47" y="3"/>
                  </a:cubicBezTo>
                  <a:cubicBezTo>
                    <a:pt x="43" y="1"/>
                    <a:pt x="40" y="1"/>
                    <a:pt x="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58"/>
            <p:cNvSpPr/>
            <p:nvPr/>
          </p:nvSpPr>
          <p:spPr>
            <a:xfrm>
              <a:off x="3844275" y="2852775"/>
              <a:ext cx="20100" cy="16525"/>
            </a:xfrm>
            <a:custGeom>
              <a:avLst/>
              <a:gdLst/>
              <a:ahLst/>
              <a:cxnLst/>
              <a:rect l="l" t="t" r="r" b="b"/>
              <a:pathLst>
                <a:path w="804" h="661" extrusionOk="0">
                  <a:moveTo>
                    <a:pt x="40" y="1"/>
                  </a:moveTo>
                  <a:cubicBezTo>
                    <a:pt x="15" y="1"/>
                    <a:pt x="0" y="22"/>
                    <a:pt x="10" y="52"/>
                  </a:cubicBezTo>
                  <a:cubicBezTo>
                    <a:pt x="105" y="183"/>
                    <a:pt x="236" y="290"/>
                    <a:pt x="355" y="373"/>
                  </a:cubicBezTo>
                  <a:cubicBezTo>
                    <a:pt x="474" y="468"/>
                    <a:pt x="594" y="575"/>
                    <a:pt x="713" y="659"/>
                  </a:cubicBezTo>
                  <a:cubicBezTo>
                    <a:pt x="717" y="660"/>
                    <a:pt x="721" y="660"/>
                    <a:pt x="725" y="660"/>
                  </a:cubicBezTo>
                  <a:cubicBezTo>
                    <a:pt x="768" y="660"/>
                    <a:pt x="804" y="609"/>
                    <a:pt x="760" y="587"/>
                  </a:cubicBezTo>
                  <a:cubicBezTo>
                    <a:pt x="629" y="480"/>
                    <a:pt x="498" y="397"/>
                    <a:pt x="391" y="290"/>
                  </a:cubicBezTo>
                  <a:cubicBezTo>
                    <a:pt x="284" y="194"/>
                    <a:pt x="177" y="75"/>
                    <a:pt x="58" y="4"/>
                  </a:cubicBezTo>
                  <a:cubicBezTo>
                    <a:pt x="51" y="2"/>
                    <a:pt x="45"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58"/>
            <p:cNvSpPr/>
            <p:nvPr/>
          </p:nvSpPr>
          <p:spPr>
            <a:xfrm>
              <a:off x="3787950" y="2718575"/>
              <a:ext cx="6875" cy="50600"/>
            </a:xfrm>
            <a:custGeom>
              <a:avLst/>
              <a:gdLst/>
              <a:ahLst/>
              <a:cxnLst/>
              <a:rect l="l" t="t" r="r" b="b"/>
              <a:pathLst>
                <a:path w="275" h="2024" extrusionOk="0">
                  <a:moveTo>
                    <a:pt x="47" y="0"/>
                  </a:moveTo>
                  <a:cubicBezTo>
                    <a:pt x="37" y="0"/>
                    <a:pt x="25" y="7"/>
                    <a:pt x="25" y="14"/>
                  </a:cubicBezTo>
                  <a:cubicBezTo>
                    <a:pt x="1" y="669"/>
                    <a:pt x="168" y="1336"/>
                    <a:pt x="239" y="2014"/>
                  </a:cubicBezTo>
                  <a:cubicBezTo>
                    <a:pt x="239" y="2020"/>
                    <a:pt x="248" y="2023"/>
                    <a:pt x="257" y="2023"/>
                  </a:cubicBezTo>
                  <a:cubicBezTo>
                    <a:pt x="266" y="2023"/>
                    <a:pt x="275" y="2020"/>
                    <a:pt x="275" y="2014"/>
                  </a:cubicBezTo>
                  <a:cubicBezTo>
                    <a:pt x="227" y="1360"/>
                    <a:pt x="180" y="669"/>
                    <a:pt x="60" y="14"/>
                  </a:cubicBezTo>
                  <a:cubicBezTo>
                    <a:pt x="60" y="4"/>
                    <a:pt x="54" y="0"/>
                    <a:pt x="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58"/>
            <p:cNvSpPr/>
            <p:nvPr/>
          </p:nvSpPr>
          <p:spPr>
            <a:xfrm>
              <a:off x="3800750" y="2676275"/>
              <a:ext cx="6000" cy="40750"/>
            </a:xfrm>
            <a:custGeom>
              <a:avLst/>
              <a:gdLst/>
              <a:ahLst/>
              <a:cxnLst/>
              <a:rect l="l" t="t" r="r" b="b"/>
              <a:pathLst>
                <a:path w="240" h="1630" extrusionOk="0">
                  <a:moveTo>
                    <a:pt x="114" y="1"/>
                  </a:moveTo>
                  <a:cubicBezTo>
                    <a:pt x="99" y="1"/>
                    <a:pt x="84" y="10"/>
                    <a:pt x="84" y="27"/>
                  </a:cubicBezTo>
                  <a:cubicBezTo>
                    <a:pt x="1" y="527"/>
                    <a:pt x="49" y="1099"/>
                    <a:pt x="144" y="1599"/>
                  </a:cubicBezTo>
                  <a:cubicBezTo>
                    <a:pt x="144" y="1620"/>
                    <a:pt x="155" y="1629"/>
                    <a:pt x="168" y="1629"/>
                  </a:cubicBezTo>
                  <a:cubicBezTo>
                    <a:pt x="185" y="1629"/>
                    <a:pt x="203" y="1614"/>
                    <a:pt x="203" y="1587"/>
                  </a:cubicBezTo>
                  <a:cubicBezTo>
                    <a:pt x="120" y="1063"/>
                    <a:pt x="239" y="551"/>
                    <a:pt x="144" y="27"/>
                  </a:cubicBezTo>
                  <a:cubicBezTo>
                    <a:pt x="144" y="10"/>
                    <a:pt x="129" y="1"/>
                    <a:pt x="11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58"/>
            <p:cNvSpPr/>
            <p:nvPr/>
          </p:nvSpPr>
          <p:spPr>
            <a:xfrm>
              <a:off x="3794800" y="2580050"/>
              <a:ext cx="4375" cy="18800"/>
            </a:xfrm>
            <a:custGeom>
              <a:avLst/>
              <a:gdLst/>
              <a:ahLst/>
              <a:cxnLst/>
              <a:rect l="l" t="t" r="r" b="b"/>
              <a:pathLst>
                <a:path w="175" h="752" extrusionOk="0">
                  <a:moveTo>
                    <a:pt x="89" y="1"/>
                  </a:moveTo>
                  <a:cubicBezTo>
                    <a:pt x="72" y="1"/>
                    <a:pt x="54" y="7"/>
                    <a:pt x="48" y="19"/>
                  </a:cubicBezTo>
                  <a:cubicBezTo>
                    <a:pt x="1" y="257"/>
                    <a:pt x="48" y="507"/>
                    <a:pt x="108" y="733"/>
                  </a:cubicBezTo>
                  <a:cubicBezTo>
                    <a:pt x="117" y="746"/>
                    <a:pt x="129" y="751"/>
                    <a:pt x="140" y="751"/>
                  </a:cubicBezTo>
                  <a:cubicBezTo>
                    <a:pt x="159" y="751"/>
                    <a:pt x="175" y="736"/>
                    <a:pt x="167" y="721"/>
                  </a:cubicBezTo>
                  <a:cubicBezTo>
                    <a:pt x="120" y="483"/>
                    <a:pt x="167" y="245"/>
                    <a:pt x="120" y="19"/>
                  </a:cubicBezTo>
                  <a:cubicBezTo>
                    <a:pt x="120" y="7"/>
                    <a:pt x="105" y="1"/>
                    <a:pt x="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58"/>
            <p:cNvSpPr/>
            <p:nvPr/>
          </p:nvSpPr>
          <p:spPr>
            <a:xfrm>
              <a:off x="3801050" y="2485025"/>
              <a:ext cx="2700" cy="24375"/>
            </a:xfrm>
            <a:custGeom>
              <a:avLst/>
              <a:gdLst/>
              <a:ahLst/>
              <a:cxnLst/>
              <a:rect l="l" t="t" r="r" b="b"/>
              <a:pathLst>
                <a:path w="108" h="975" extrusionOk="0">
                  <a:moveTo>
                    <a:pt x="102" y="1"/>
                  </a:moveTo>
                  <a:cubicBezTo>
                    <a:pt x="99" y="1"/>
                    <a:pt x="96" y="4"/>
                    <a:pt x="96" y="10"/>
                  </a:cubicBezTo>
                  <a:cubicBezTo>
                    <a:pt x="48" y="343"/>
                    <a:pt x="1" y="653"/>
                    <a:pt x="1" y="974"/>
                  </a:cubicBezTo>
                  <a:cubicBezTo>
                    <a:pt x="1" y="653"/>
                    <a:pt x="60" y="343"/>
                    <a:pt x="108" y="10"/>
                  </a:cubicBezTo>
                  <a:cubicBezTo>
                    <a:pt x="108" y="4"/>
                    <a:pt x="105" y="1"/>
                    <a:pt x="10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58"/>
            <p:cNvSpPr/>
            <p:nvPr/>
          </p:nvSpPr>
          <p:spPr>
            <a:xfrm>
              <a:off x="3810875" y="2480825"/>
              <a:ext cx="6875" cy="41025"/>
            </a:xfrm>
            <a:custGeom>
              <a:avLst/>
              <a:gdLst/>
              <a:ahLst/>
              <a:cxnLst/>
              <a:rect l="l" t="t" r="r" b="b"/>
              <a:pathLst>
                <a:path w="275" h="1641" extrusionOk="0">
                  <a:moveTo>
                    <a:pt x="94" y="1"/>
                  </a:moveTo>
                  <a:cubicBezTo>
                    <a:pt x="83" y="1"/>
                    <a:pt x="72" y="12"/>
                    <a:pt x="72" y="35"/>
                  </a:cubicBezTo>
                  <a:cubicBezTo>
                    <a:pt x="60" y="547"/>
                    <a:pt x="1" y="1071"/>
                    <a:pt x="1" y="1595"/>
                  </a:cubicBezTo>
                  <a:cubicBezTo>
                    <a:pt x="1" y="1626"/>
                    <a:pt x="21" y="1641"/>
                    <a:pt x="41" y="1641"/>
                  </a:cubicBezTo>
                  <a:cubicBezTo>
                    <a:pt x="60" y="1641"/>
                    <a:pt x="78" y="1629"/>
                    <a:pt x="84" y="1607"/>
                  </a:cubicBezTo>
                  <a:cubicBezTo>
                    <a:pt x="275" y="1142"/>
                    <a:pt x="144" y="523"/>
                    <a:pt x="120" y="47"/>
                  </a:cubicBezTo>
                  <a:cubicBezTo>
                    <a:pt x="120" y="15"/>
                    <a:pt x="107" y="1"/>
                    <a:pt x="9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58"/>
            <p:cNvSpPr/>
            <p:nvPr/>
          </p:nvSpPr>
          <p:spPr>
            <a:xfrm>
              <a:off x="3806725" y="2611000"/>
              <a:ext cx="3275" cy="17300"/>
            </a:xfrm>
            <a:custGeom>
              <a:avLst/>
              <a:gdLst/>
              <a:ahLst/>
              <a:cxnLst/>
              <a:rect l="l" t="t" r="r" b="b"/>
              <a:pathLst>
                <a:path w="131" h="692" extrusionOk="0">
                  <a:moveTo>
                    <a:pt x="90" y="1"/>
                  </a:moveTo>
                  <a:cubicBezTo>
                    <a:pt x="80" y="1"/>
                    <a:pt x="71" y="6"/>
                    <a:pt x="71" y="19"/>
                  </a:cubicBezTo>
                  <a:cubicBezTo>
                    <a:pt x="24" y="221"/>
                    <a:pt x="0" y="448"/>
                    <a:pt x="24" y="674"/>
                  </a:cubicBezTo>
                  <a:cubicBezTo>
                    <a:pt x="24" y="686"/>
                    <a:pt x="36" y="692"/>
                    <a:pt x="48" y="692"/>
                  </a:cubicBezTo>
                  <a:cubicBezTo>
                    <a:pt x="60" y="692"/>
                    <a:pt x="71" y="686"/>
                    <a:pt x="71" y="674"/>
                  </a:cubicBezTo>
                  <a:cubicBezTo>
                    <a:pt x="83" y="460"/>
                    <a:pt x="83" y="245"/>
                    <a:pt x="131" y="31"/>
                  </a:cubicBezTo>
                  <a:cubicBezTo>
                    <a:pt x="131" y="16"/>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58"/>
            <p:cNvSpPr/>
            <p:nvPr/>
          </p:nvSpPr>
          <p:spPr>
            <a:xfrm>
              <a:off x="3784100" y="2434950"/>
              <a:ext cx="25850" cy="20350"/>
            </a:xfrm>
            <a:custGeom>
              <a:avLst/>
              <a:gdLst/>
              <a:ahLst/>
              <a:cxnLst/>
              <a:rect l="l" t="t" r="r" b="b"/>
              <a:pathLst>
                <a:path w="1034" h="814" extrusionOk="0">
                  <a:moveTo>
                    <a:pt x="36" y="1"/>
                  </a:moveTo>
                  <a:cubicBezTo>
                    <a:pt x="12" y="1"/>
                    <a:pt x="0" y="36"/>
                    <a:pt x="12" y="60"/>
                  </a:cubicBezTo>
                  <a:cubicBezTo>
                    <a:pt x="345" y="298"/>
                    <a:pt x="774" y="394"/>
                    <a:pt x="976" y="810"/>
                  </a:cubicBezTo>
                  <a:cubicBezTo>
                    <a:pt x="979" y="812"/>
                    <a:pt x="982" y="813"/>
                    <a:pt x="986" y="813"/>
                  </a:cubicBezTo>
                  <a:cubicBezTo>
                    <a:pt x="1004" y="813"/>
                    <a:pt x="1034" y="794"/>
                    <a:pt x="1024" y="775"/>
                  </a:cubicBezTo>
                  <a:cubicBezTo>
                    <a:pt x="857" y="405"/>
                    <a:pt x="441" y="96"/>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58"/>
            <p:cNvSpPr/>
            <p:nvPr/>
          </p:nvSpPr>
          <p:spPr>
            <a:xfrm>
              <a:off x="3761225" y="2425650"/>
              <a:ext cx="14225" cy="5275"/>
            </a:xfrm>
            <a:custGeom>
              <a:avLst/>
              <a:gdLst/>
              <a:ahLst/>
              <a:cxnLst/>
              <a:rect l="l" t="t" r="r" b="b"/>
              <a:pathLst>
                <a:path w="569" h="211" extrusionOk="0">
                  <a:moveTo>
                    <a:pt x="37" y="0"/>
                  </a:moveTo>
                  <a:cubicBezTo>
                    <a:pt x="23" y="0"/>
                    <a:pt x="1" y="20"/>
                    <a:pt x="10" y="39"/>
                  </a:cubicBezTo>
                  <a:cubicBezTo>
                    <a:pt x="153" y="158"/>
                    <a:pt x="332" y="206"/>
                    <a:pt x="510" y="206"/>
                  </a:cubicBezTo>
                  <a:cubicBezTo>
                    <a:pt x="519" y="209"/>
                    <a:pt x="526" y="211"/>
                    <a:pt x="532" y="211"/>
                  </a:cubicBezTo>
                  <a:cubicBezTo>
                    <a:pt x="569" y="211"/>
                    <a:pt x="563" y="158"/>
                    <a:pt x="522" y="158"/>
                  </a:cubicBezTo>
                  <a:cubicBezTo>
                    <a:pt x="344" y="158"/>
                    <a:pt x="213" y="99"/>
                    <a:pt x="46" y="4"/>
                  </a:cubicBezTo>
                  <a:cubicBezTo>
                    <a:pt x="44" y="1"/>
                    <a:pt x="41" y="0"/>
                    <a:pt x="3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58"/>
            <p:cNvSpPr/>
            <p:nvPr/>
          </p:nvSpPr>
          <p:spPr>
            <a:xfrm>
              <a:off x="3742725" y="2442525"/>
              <a:ext cx="26275" cy="7575"/>
            </a:xfrm>
            <a:custGeom>
              <a:avLst/>
              <a:gdLst/>
              <a:ahLst/>
              <a:cxnLst/>
              <a:rect l="l" t="t" r="r" b="b"/>
              <a:pathLst>
                <a:path w="1051" h="303" extrusionOk="0">
                  <a:moveTo>
                    <a:pt x="235" y="0"/>
                  </a:moveTo>
                  <a:cubicBezTo>
                    <a:pt x="157" y="0"/>
                    <a:pt x="82" y="10"/>
                    <a:pt x="12" y="31"/>
                  </a:cubicBezTo>
                  <a:cubicBezTo>
                    <a:pt x="0" y="31"/>
                    <a:pt x="0" y="55"/>
                    <a:pt x="12" y="79"/>
                  </a:cubicBezTo>
                  <a:cubicBezTo>
                    <a:pt x="167" y="114"/>
                    <a:pt x="322" y="102"/>
                    <a:pt x="476" y="126"/>
                  </a:cubicBezTo>
                  <a:cubicBezTo>
                    <a:pt x="643" y="162"/>
                    <a:pt x="798" y="221"/>
                    <a:pt x="965" y="293"/>
                  </a:cubicBezTo>
                  <a:cubicBezTo>
                    <a:pt x="976" y="300"/>
                    <a:pt x="986" y="303"/>
                    <a:pt x="996" y="303"/>
                  </a:cubicBezTo>
                  <a:cubicBezTo>
                    <a:pt x="1035" y="303"/>
                    <a:pt x="1051" y="250"/>
                    <a:pt x="1012" y="221"/>
                  </a:cubicBezTo>
                  <a:cubicBezTo>
                    <a:pt x="800" y="111"/>
                    <a:pt x="502" y="0"/>
                    <a:pt x="2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58"/>
            <p:cNvSpPr/>
            <p:nvPr/>
          </p:nvSpPr>
          <p:spPr>
            <a:xfrm>
              <a:off x="3634975" y="2420025"/>
              <a:ext cx="38300" cy="4575"/>
            </a:xfrm>
            <a:custGeom>
              <a:avLst/>
              <a:gdLst/>
              <a:ahLst/>
              <a:cxnLst/>
              <a:rect l="l" t="t" r="r" b="b"/>
              <a:pathLst>
                <a:path w="1532" h="183" extrusionOk="0">
                  <a:moveTo>
                    <a:pt x="1488" y="1"/>
                  </a:moveTo>
                  <a:cubicBezTo>
                    <a:pt x="1485" y="1"/>
                    <a:pt x="1481" y="1"/>
                    <a:pt x="1477" y="2"/>
                  </a:cubicBezTo>
                  <a:cubicBezTo>
                    <a:pt x="1256" y="74"/>
                    <a:pt x="1034" y="84"/>
                    <a:pt x="811" y="84"/>
                  </a:cubicBezTo>
                  <a:cubicBezTo>
                    <a:pt x="718" y="84"/>
                    <a:pt x="626" y="83"/>
                    <a:pt x="533" y="83"/>
                  </a:cubicBezTo>
                  <a:cubicBezTo>
                    <a:pt x="367" y="83"/>
                    <a:pt x="201" y="88"/>
                    <a:pt x="36" y="121"/>
                  </a:cubicBezTo>
                  <a:cubicBezTo>
                    <a:pt x="0" y="121"/>
                    <a:pt x="24" y="169"/>
                    <a:pt x="36" y="169"/>
                  </a:cubicBezTo>
                  <a:cubicBezTo>
                    <a:pt x="228" y="174"/>
                    <a:pt x="429" y="183"/>
                    <a:pt x="629" y="183"/>
                  </a:cubicBezTo>
                  <a:cubicBezTo>
                    <a:pt x="924" y="183"/>
                    <a:pt x="1219" y="164"/>
                    <a:pt x="1488" y="86"/>
                  </a:cubicBezTo>
                  <a:cubicBezTo>
                    <a:pt x="1532" y="53"/>
                    <a:pt x="1526" y="1"/>
                    <a:pt x="148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58"/>
            <p:cNvSpPr/>
            <p:nvPr/>
          </p:nvSpPr>
          <p:spPr>
            <a:xfrm>
              <a:off x="3586750" y="2415000"/>
              <a:ext cx="35150" cy="7775"/>
            </a:xfrm>
            <a:custGeom>
              <a:avLst/>
              <a:gdLst/>
              <a:ahLst/>
              <a:cxnLst/>
              <a:rect l="l" t="t" r="r" b="b"/>
              <a:pathLst>
                <a:path w="1406" h="311" extrusionOk="0">
                  <a:moveTo>
                    <a:pt x="48" y="1"/>
                  </a:moveTo>
                  <a:cubicBezTo>
                    <a:pt x="12" y="1"/>
                    <a:pt x="0" y="25"/>
                    <a:pt x="36" y="49"/>
                  </a:cubicBezTo>
                  <a:cubicBezTo>
                    <a:pt x="465" y="179"/>
                    <a:pt x="929" y="251"/>
                    <a:pt x="1381" y="310"/>
                  </a:cubicBezTo>
                  <a:cubicBezTo>
                    <a:pt x="1381" y="310"/>
                    <a:pt x="1405" y="287"/>
                    <a:pt x="1381" y="287"/>
                  </a:cubicBezTo>
                  <a:cubicBezTo>
                    <a:pt x="941" y="227"/>
                    <a:pt x="488" y="84"/>
                    <a:pt x="4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58"/>
            <p:cNvSpPr/>
            <p:nvPr/>
          </p:nvSpPr>
          <p:spPr>
            <a:xfrm>
              <a:off x="3601025" y="2438825"/>
              <a:ext cx="17300" cy="5225"/>
            </a:xfrm>
            <a:custGeom>
              <a:avLst/>
              <a:gdLst/>
              <a:ahLst/>
              <a:cxnLst/>
              <a:rect l="l" t="t" r="r" b="b"/>
              <a:pathLst>
                <a:path w="692" h="209" extrusionOk="0">
                  <a:moveTo>
                    <a:pt x="632" y="0"/>
                  </a:moveTo>
                  <a:cubicBezTo>
                    <a:pt x="441" y="48"/>
                    <a:pt x="215" y="24"/>
                    <a:pt x="37" y="84"/>
                  </a:cubicBezTo>
                  <a:cubicBezTo>
                    <a:pt x="1" y="108"/>
                    <a:pt x="1" y="167"/>
                    <a:pt x="37" y="191"/>
                  </a:cubicBezTo>
                  <a:cubicBezTo>
                    <a:pt x="80" y="203"/>
                    <a:pt x="124" y="208"/>
                    <a:pt x="167" y="208"/>
                  </a:cubicBezTo>
                  <a:cubicBezTo>
                    <a:pt x="341" y="208"/>
                    <a:pt x="516" y="126"/>
                    <a:pt x="668" y="60"/>
                  </a:cubicBezTo>
                  <a:cubicBezTo>
                    <a:pt x="691" y="60"/>
                    <a:pt x="668" y="0"/>
                    <a:pt x="6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58"/>
            <p:cNvSpPr/>
            <p:nvPr/>
          </p:nvSpPr>
          <p:spPr>
            <a:xfrm>
              <a:off x="3551525" y="2429400"/>
              <a:ext cx="21525" cy="7150"/>
            </a:xfrm>
            <a:custGeom>
              <a:avLst/>
              <a:gdLst/>
              <a:ahLst/>
              <a:cxnLst/>
              <a:rect l="l" t="t" r="r" b="b"/>
              <a:pathLst>
                <a:path w="861" h="286" extrusionOk="0">
                  <a:moveTo>
                    <a:pt x="35" y="0"/>
                  </a:moveTo>
                  <a:cubicBezTo>
                    <a:pt x="15" y="0"/>
                    <a:pt x="1" y="26"/>
                    <a:pt x="28" y="44"/>
                  </a:cubicBezTo>
                  <a:cubicBezTo>
                    <a:pt x="219" y="258"/>
                    <a:pt x="516" y="282"/>
                    <a:pt x="802" y="282"/>
                  </a:cubicBezTo>
                  <a:cubicBezTo>
                    <a:pt x="809" y="285"/>
                    <a:pt x="815" y="286"/>
                    <a:pt x="820" y="286"/>
                  </a:cubicBezTo>
                  <a:cubicBezTo>
                    <a:pt x="861" y="286"/>
                    <a:pt x="855" y="209"/>
                    <a:pt x="802" y="199"/>
                  </a:cubicBezTo>
                  <a:cubicBezTo>
                    <a:pt x="528" y="199"/>
                    <a:pt x="314" y="127"/>
                    <a:pt x="52" y="8"/>
                  </a:cubicBezTo>
                  <a:cubicBezTo>
                    <a:pt x="46" y="3"/>
                    <a:pt x="40" y="0"/>
                    <a:pt x="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58"/>
            <p:cNvSpPr/>
            <p:nvPr/>
          </p:nvSpPr>
          <p:spPr>
            <a:xfrm>
              <a:off x="3549600" y="2401825"/>
              <a:ext cx="6075" cy="4500"/>
            </a:xfrm>
            <a:custGeom>
              <a:avLst/>
              <a:gdLst/>
              <a:ahLst/>
              <a:cxnLst/>
              <a:rect l="l" t="t" r="r" b="b"/>
              <a:pathLst>
                <a:path w="243" h="180" extrusionOk="0">
                  <a:moveTo>
                    <a:pt x="21" y="1"/>
                  </a:moveTo>
                  <a:cubicBezTo>
                    <a:pt x="6" y="1"/>
                    <a:pt x="0" y="16"/>
                    <a:pt x="10" y="16"/>
                  </a:cubicBezTo>
                  <a:cubicBezTo>
                    <a:pt x="93" y="64"/>
                    <a:pt x="165" y="123"/>
                    <a:pt x="236" y="171"/>
                  </a:cubicBezTo>
                  <a:cubicBezTo>
                    <a:pt x="177" y="111"/>
                    <a:pt x="105" y="52"/>
                    <a:pt x="34" y="4"/>
                  </a:cubicBezTo>
                  <a:cubicBezTo>
                    <a:pt x="29" y="2"/>
                    <a:pt x="25" y="1"/>
                    <a:pt x="21" y="1"/>
                  </a:cubicBezTo>
                  <a:close/>
                  <a:moveTo>
                    <a:pt x="236" y="171"/>
                  </a:moveTo>
                  <a:cubicBezTo>
                    <a:pt x="236" y="177"/>
                    <a:pt x="239" y="180"/>
                    <a:pt x="241" y="180"/>
                  </a:cubicBezTo>
                  <a:cubicBezTo>
                    <a:pt x="242" y="180"/>
                    <a:pt x="242" y="177"/>
                    <a:pt x="236" y="17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58"/>
            <p:cNvSpPr/>
            <p:nvPr/>
          </p:nvSpPr>
          <p:spPr>
            <a:xfrm>
              <a:off x="3482025" y="2389625"/>
              <a:ext cx="8750" cy="7925"/>
            </a:xfrm>
            <a:custGeom>
              <a:avLst/>
              <a:gdLst/>
              <a:ahLst/>
              <a:cxnLst/>
              <a:rect l="l" t="t" r="r" b="b"/>
              <a:pathLst>
                <a:path w="350" h="317" extrusionOk="0">
                  <a:moveTo>
                    <a:pt x="40" y="1"/>
                  </a:moveTo>
                  <a:cubicBezTo>
                    <a:pt x="15" y="1"/>
                    <a:pt x="0" y="22"/>
                    <a:pt x="10" y="51"/>
                  </a:cubicBezTo>
                  <a:cubicBezTo>
                    <a:pt x="82" y="147"/>
                    <a:pt x="189" y="242"/>
                    <a:pt x="272" y="313"/>
                  </a:cubicBezTo>
                  <a:cubicBezTo>
                    <a:pt x="278" y="316"/>
                    <a:pt x="285" y="317"/>
                    <a:pt x="292" y="317"/>
                  </a:cubicBezTo>
                  <a:cubicBezTo>
                    <a:pt x="322" y="317"/>
                    <a:pt x="349" y="295"/>
                    <a:pt x="320" y="266"/>
                  </a:cubicBezTo>
                  <a:cubicBezTo>
                    <a:pt x="236" y="182"/>
                    <a:pt x="141" y="75"/>
                    <a:pt x="58" y="4"/>
                  </a:cubicBezTo>
                  <a:cubicBezTo>
                    <a:pt x="52" y="2"/>
                    <a:pt x="46"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58"/>
            <p:cNvSpPr/>
            <p:nvPr/>
          </p:nvSpPr>
          <p:spPr>
            <a:xfrm>
              <a:off x="3462625" y="2291550"/>
              <a:ext cx="6275" cy="35675"/>
            </a:xfrm>
            <a:custGeom>
              <a:avLst/>
              <a:gdLst/>
              <a:ahLst/>
              <a:cxnLst/>
              <a:rect l="l" t="t" r="r" b="b"/>
              <a:pathLst>
                <a:path w="251" h="1427" extrusionOk="0">
                  <a:moveTo>
                    <a:pt x="207" y="0"/>
                  </a:moveTo>
                  <a:cubicBezTo>
                    <a:pt x="200" y="0"/>
                    <a:pt x="194" y="3"/>
                    <a:pt x="191" y="10"/>
                  </a:cubicBezTo>
                  <a:cubicBezTo>
                    <a:pt x="0" y="438"/>
                    <a:pt x="84" y="962"/>
                    <a:pt x="96" y="1427"/>
                  </a:cubicBezTo>
                  <a:lnTo>
                    <a:pt x="119" y="1427"/>
                  </a:lnTo>
                  <a:cubicBezTo>
                    <a:pt x="131" y="950"/>
                    <a:pt x="131" y="498"/>
                    <a:pt x="250" y="45"/>
                  </a:cubicBezTo>
                  <a:cubicBezTo>
                    <a:pt x="250" y="20"/>
                    <a:pt x="226" y="0"/>
                    <a:pt x="2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58"/>
            <p:cNvSpPr/>
            <p:nvPr/>
          </p:nvSpPr>
          <p:spPr>
            <a:xfrm>
              <a:off x="3472150" y="2218550"/>
              <a:ext cx="1500" cy="5100"/>
            </a:xfrm>
            <a:custGeom>
              <a:avLst/>
              <a:gdLst/>
              <a:ahLst/>
              <a:cxnLst/>
              <a:rect l="l" t="t" r="r" b="b"/>
              <a:pathLst>
                <a:path w="60" h="204" extrusionOk="0">
                  <a:moveTo>
                    <a:pt x="60" y="1"/>
                  </a:moveTo>
                  <a:cubicBezTo>
                    <a:pt x="0" y="48"/>
                    <a:pt x="0" y="132"/>
                    <a:pt x="0" y="203"/>
                  </a:cubicBezTo>
                  <a:cubicBezTo>
                    <a:pt x="0" y="132"/>
                    <a:pt x="0" y="60"/>
                    <a:pt x="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58"/>
            <p:cNvSpPr/>
            <p:nvPr/>
          </p:nvSpPr>
          <p:spPr>
            <a:xfrm>
              <a:off x="3472450" y="2149425"/>
              <a:ext cx="2100" cy="6650"/>
            </a:xfrm>
            <a:custGeom>
              <a:avLst/>
              <a:gdLst/>
              <a:ahLst/>
              <a:cxnLst/>
              <a:rect l="l" t="t" r="r" b="b"/>
              <a:pathLst>
                <a:path w="84" h="266" extrusionOk="0">
                  <a:moveTo>
                    <a:pt x="42" y="1"/>
                  </a:moveTo>
                  <a:cubicBezTo>
                    <a:pt x="33" y="1"/>
                    <a:pt x="24" y="10"/>
                    <a:pt x="24" y="27"/>
                  </a:cubicBezTo>
                  <a:cubicBezTo>
                    <a:pt x="24" y="99"/>
                    <a:pt x="0" y="170"/>
                    <a:pt x="0" y="230"/>
                  </a:cubicBezTo>
                  <a:cubicBezTo>
                    <a:pt x="0" y="254"/>
                    <a:pt x="21" y="265"/>
                    <a:pt x="42" y="265"/>
                  </a:cubicBezTo>
                  <a:cubicBezTo>
                    <a:pt x="63" y="265"/>
                    <a:pt x="84" y="254"/>
                    <a:pt x="84" y="230"/>
                  </a:cubicBezTo>
                  <a:cubicBezTo>
                    <a:pt x="84" y="158"/>
                    <a:pt x="60" y="87"/>
                    <a:pt x="60" y="27"/>
                  </a:cubicBezTo>
                  <a:cubicBezTo>
                    <a:pt x="60" y="10"/>
                    <a:pt x="51" y="1"/>
                    <a:pt x="4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58"/>
            <p:cNvSpPr/>
            <p:nvPr/>
          </p:nvSpPr>
          <p:spPr>
            <a:xfrm>
              <a:off x="3492975" y="2157400"/>
              <a:ext cx="2700" cy="18475"/>
            </a:xfrm>
            <a:custGeom>
              <a:avLst/>
              <a:gdLst/>
              <a:ahLst/>
              <a:cxnLst/>
              <a:rect l="l" t="t" r="r" b="b"/>
              <a:pathLst>
                <a:path w="108" h="739" extrusionOk="0">
                  <a:moveTo>
                    <a:pt x="84" y="0"/>
                  </a:moveTo>
                  <a:cubicBezTo>
                    <a:pt x="72" y="0"/>
                    <a:pt x="60" y="6"/>
                    <a:pt x="60" y="18"/>
                  </a:cubicBezTo>
                  <a:cubicBezTo>
                    <a:pt x="60" y="256"/>
                    <a:pt x="13" y="482"/>
                    <a:pt x="1" y="720"/>
                  </a:cubicBezTo>
                  <a:cubicBezTo>
                    <a:pt x="1" y="732"/>
                    <a:pt x="13" y="738"/>
                    <a:pt x="25" y="738"/>
                  </a:cubicBezTo>
                  <a:cubicBezTo>
                    <a:pt x="37" y="738"/>
                    <a:pt x="48" y="732"/>
                    <a:pt x="48" y="720"/>
                  </a:cubicBezTo>
                  <a:cubicBezTo>
                    <a:pt x="48" y="482"/>
                    <a:pt x="96" y="256"/>
                    <a:pt x="108" y="18"/>
                  </a:cubicBezTo>
                  <a:cubicBezTo>
                    <a:pt x="108" y="6"/>
                    <a:pt x="96" y="0"/>
                    <a:pt x="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58"/>
            <p:cNvSpPr/>
            <p:nvPr/>
          </p:nvSpPr>
          <p:spPr>
            <a:xfrm>
              <a:off x="3494700" y="2077175"/>
              <a:ext cx="19750" cy="17875"/>
            </a:xfrm>
            <a:custGeom>
              <a:avLst/>
              <a:gdLst/>
              <a:ahLst/>
              <a:cxnLst/>
              <a:rect l="l" t="t" r="r" b="b"/>
              <a:pathLst>
                <a:path w="790" h="715" extrusionOk="0">
                  <a:moveTo>
                    <a:pt x="6" y="709"/>
                  </a:moveTo>
                  <a:cubicBezTo>
                    <a:pt x="1" y="709"/>
                    <a:pt x="11" y="715"/>
                    <a:pt x="27" y="715"/>
                  </a:cubicBezTo>
                  <a:cubicBezTo>
                    <a:pt x="15" y="711"/>
                    <a:pt x="9" y="709"/>
                    <a:pt x="6" y="709"/>
                  </a:cubicBezTo>
                  <a:close/>
                  <a:moveTo>
                    <a:pt x="706" y="0"/>
                  </a:moveTo>
                  <a:cubicBezTo>
                    <a:pt x="539" y="0"/>
                    <a:pt x="444" y="167"/>
                    <a:pt x="349" y="286"/>
                  </a:cubicBezTo>
                  <a:cubicBezTo>
                    <a:pt x="241" y="417"/>
                    <a:pt x="110" y="548"/>
                    <a:pt x="27" y="715"/>
                  </a:cubicBezTo>
                  <a:cubicBezTo>
                    <a:pt x="146" y="596"/>
                    <a:pt x="289" y="429"/>
                    <a:pt x="444" y="369"/>
                  </a:cubicBezTo>
                  <a:cubicBezTo>
                    <a:pt x="575" y="310"/>
                    <a:pt x="753" y="238"/>
                    <a:pt x="777" y="84"/>
                  </a:cubicBezTo>
                  <a:cubicBezTo>
                    <a:pt x="789" y="48"/>
                    <a:pt x="765" y="0"/>
                    <a:pt x="7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58"/>
            <p:cNvSpPr/>
            <p:nvPr/>
          </p:nvSpPr>
          <p:spPr>
            <a:xfrm>
              <a:off x="3544100" y="2024100"/>
              <a:ext cx="22975" cy="20850"/>
            </a:xfrm>
            <a:custGeom>
              <a:avLst/>
              <a:gdLst/>
              <a:ahLst/>
              <a:cxnLst/>
              <a:rect l="l" t="t" r="r" b="b"/>
              <a:pathLst>
                <a:path w="919" h="834" extrusionOk="0">
                  <a:moveTo>
                    <a:pt x="881" y="1"/>
                  </a:moveTo>
                  <a:cubicBezTo>
                    <a:pt x="878" y="1"/>
                    <a:pt x="875" y="2"/>
                    <a:pt x="873" y="4"/>
                  </a:cubicBezTo>
                  <a:cubicBezTo>
                    <a:pt x="623" y="290"/>
                    <a:pt x="397" y="564"/>
                    <a:pt x="51" y="730"/>
                  </a:cubicBezTo>
                  <a:cubicBezTo>
                    <a:pt x="1" y="761"/>
                    <a:pt x="27" y="833"/>
                    <a:pt x="73" y="833"/>
                  </a:cubicBezTo>
                  <a:cubicBezTo>
                    <a:pt x="81" y="833"/>
                    <a:pt x="90" y="831"/>
                    <a:pt x="99" y="826"/>
                  </a:cubicBezTo>
                  <a:cubicBezTo>
                    <a:pt x="432" y="647"/>
                    <a:pt x="730" y="385"/>
                    <a:pt x="909" y="40"/>
                  </a:cubicBezTo>
                  <a:cubicBezTo>
                    <a:pt x="918" y="20"/>
                    <a:pt x="896" y="1"/>
                    <a:pt x="881"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58"/>
            <p:cNvSpPr/>
            <p:nvPr/>
          </p:nvSpPr>
          <p:spPr>
            <a:xfrm>
              <a:off x="3433150" y="2083175"/>
              <a:ext cx="15925" cy="21100"/>
            </a:xfrm>
            <a:custGeom>
              <a:avLst/>
              <a:gdLst/>
              <a:ahLst/>
              <a:cxnLst/>
              <a:rect l="l" t="t" r="r" b="b"/>
              <a:pathLst>
                <a:path w="637" h="844" extrusionOk="0">
                  <a:moveTo>
                    <a:pt x="586" y="1"/>
                  </a:moveTo>
                  <a:cubicBezTo>
                    <a:pt x="576" y="1"/>
                    <a:pt x="567" y="4"/>
                    <a:pt x="560" y="10"/>
                  </a:cubicBezTo>
                  <a:cubicBezTo>
                    <a:pt x="417" y="308"/>
                    <a:pt x="227" y="582"/>
                    <a:pt x="1" y="832"/>
                  </a:cubicBezTo>
                  <a:cubicBezTo>
                    <a:pt x="1" y="844"/>
                    <a:pt x="1" y="844"/>
                    <a:pt x="13" y="844"/>
                  </a:cubicBezTo>
                  <a:cubicBezTo>
                    <a:pt x="251" y="606"/>
                    <a:pt x="465" y="344"/>
                    <a:pt x="620" y="46"/>
                  </a:cubicBezTo>
                  <a:cubicBezTo>
                    <a:pt x="637" y="20"/>
                    <a:pt x="611" y="1"/>
                    <a:pt x="58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58"/>
            <p:cNvSpPr/>
            <p:nvPr/>
          </p:nvSpPr>
          <p:spPr>
            <a:xfrm>
              <a:off x="3423325" y="2275700"/>
              <a:ext cx="925" cy="625"/>
            </a:xfrm>
            <a:custGeom>
              <a:avLst/>
              <a:gdLst/>
              <a:ahLst/>
              <a:cxnLst/>
              <a:rect l="l" t="t" r="r" b="b"/>
              <a:pathLst>
                <a:path w="37" h="25" extrusionOk="0">
                  <a:moveTo>
                    <a:pt x="25" y="1"/>
                  </a:moveTo>
                  <a:cubicBezTo>
                    <a:pt x="1" y="1"/>
                    <a:pt x="1" y="25"/>
                    <a:pt x="25" y="25"/>
                  </a:cubicBezTo>
                  <a:cubicBezTo>
                    <a:pt x="37" y="25"/>
                    <a:pt x="37" y="1"/>
                    <a:pt x="2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58"/>
            <p:cNvSpPr/>
            <p:nvPr/>
          </p:nvSpPr>
          <p:spPr>
            <a:xfrm>
              <a:off x="3596425" y="2478850"/>
              <a:ext cx="6575" cy="6875"/>
            </a:xfrm>
            <a:custGeom>
              <a:avLst/>
              <a:gdLst/>
              <a:ahLst/>
              <a:cxnLst/>
              <a:rect l="l" t="t" r="r" b="b"/>
              <a:pathLst>
                <a:path w="263" h="275" extrusionOk="0">
                  <a:moveTo>
                    <a:pt x="128" y="1"/>
                  </a:moveTo>
                  <a:cubicBezTo>
                    <a:pt x="63" y="1"/>
                    <a:pt x="0" y="42"/>
                    <a:pt x="30" y="126"/>
                  </a:cubicBezTo>
                  <a:cubicBezTo>
                    <a:pt x="42" y="197"/>
                    <a:pt x="90" y="257"/>
                    <a:pt x="161" y="269"/>
                  </a:cubicBezTo>
                  <a:cubicBezTo>
                    <a:pt x="172" y="273"/>
                    <a:pt x="182" y="275"/>
                    <a:pt x="191" y="275"/>
                  </a:cubicBezTo>
                  <a:cubicBezTo>
                    <a:pt x="232" y="275"/>
                    <a:pt x="256" y="234"/>
                    <a:pt x="256" y="185"/>
                  </a:cubicBezTo>
                  <a:cubicBezTo>
                    <a:pt x="256" y="162"/>
                    <a:pt x="244" y="138"/>
                    <a:pt x="244" y="126"/>
                  </a:cubicBezTo>
                  <a:cubicBezTo>
                    <a:pt x="262" y="42"/>
                    <a:pt x="194" y="1"/>
                    <a:pt x="12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58"/>
            <p:cNvSpPr/>
            <p:nvPr/>
          </p:nvSpPr>
          <p:spPr>
            <a:xfrm>
              <a:off x="3735300" y="2583175"/>
              <a:ext cx="18450" cy="16450"/>
            </a:xfrm>
            <a:custGeom>
              <a:avLst/>
              <a:gdLst/>
              <a:ahLst/>
              <a:cxnLst/>
              <a:rect l="l" t="t" r="r" b="b"/>
              <a:pathLst>
                <a:path w="738" h="658" extrusionOk="0">
                  <a:moveTo>
                    <a:pt x="726" y="1"/>
                  </a:moveTo>
                  <a:cubicBezTo>
                    <a:pt x="595" y="49"/>
                    <a:pt x="476" y="144"/>
                    <a:pt x="357" y="239"/>
                  </a:cubicBezTo>
                  <a:cubicBezTo>
                    <a:pt x="238" y="346"/>
                    <a:pt x="83" y="430"/>
                    <a:pt x="11" y="596"/>
                  </a:cubicBezTo>
                  <a:cubicBezTo>
                    <a:pt x="1" y="617"/>
                    <a:pt x="19" y="658"/>
                    <a:pt x="48" y="658"/>
                  </a:cubicBezTo>
                  <a:cubicBezTo>
                    <a:pt x="51" y="658"/>
                    <a:pt x="55" y="657"/>
                    <a:pt x="59" y="656"/>
                  </a:cubicBezTo>
                  <a:cubicBezTo>
                    <a:pt x="202" y="596"/>
                    <a:pt x="297" y="477"/>
                    <a:pt x="416" y="370"/>
                  </a:cubicBezTo>
                  <a:cubicBezTo>
                    <a:pt x="523" y="287"/>
                    <a:pt x="654" y="168"/>
                    <a:pt x="726" y="25"/>
                  </a:cubicBezTo>
                  <a:cubicBezTo>
                    <a:pt x="738" y="13"/>
                    <a:pt x="726" y="1"/>
                    <a:pt x="72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58"/>
            <p:cNvSpPr/>
            <p:nvPr/>
          </p:nvSpPr>
          <p:spPr>
            <a:xfrm>
              <a:off x="3699925" y="2607125"/>
              <a:ext cx="26275" cy="21075"/>
            </a:xfrm>
            <a:custGeom>
              <a:avLst/>
              <a:gdLst/>
              <a:ahLst/>
              <a:cxnLst/>
              <a:rect l="l" t="t" r="r" b="b"/>
              <a:pathLst>
                <a:path w="1051" h="843" extrusionOk="0">
                  <a:moveTo>
                    <a:pt x="947" y="0"/>
                  </a:moveTo>
                  <a:cubicBezTo>
                    <a:pt x="931" y="0"/>
                    <a:pt x="916" y="6"/>
                    <a:pt x="903" y="19"/>
                  </a:cubicBezTo>
                  <a:cubicBezTo>
                    <a:pt x="772" y="162"/>
                    <a:pt x="629" y="281"/>
                    <a:pt x="474" y="400"/>
                  </a:cubicBezTo>
                  <a:cubicBezTo>
                    <a:pt x="331" y="519"/>
                    <a:pt x="152" y="603"/>
                    <a:pt x="33" y="757"/>
                  </a:cubicBezTo>
                  <a:cubicBezTo>
                    <a:pt x="0" y="779"/>
                    <a:pt x="28" y="842"/>
                    <a:pt x="61" y="842"/>
                  </a:cubicBezTo>
                  <a:cubicBezTo>
                    <a:pt x="64" y="842"/>
                    <a:pt x="66" y="842"/>
                    <a:pt x="69" y="841"/>
                  </a:cubicBezTo>
                  <a:cubicBezTo>
                    <a:pt x="236" y="781"/>
                    <a:pt x="391" y="650"/>
                    <a:pt x="522" y="543"/>
                  </a:cubicBezTo>
                  <a:cubicBezTo>
                    <a:pt x="688" y="412"/>
                    <a:pt x="831" y="257"/>
                    <a:pt x="986" y="114"/>
                  </a:cubicBezTo>
                  <a:cubicBezTo>
                    <a:pt x="1051" y="68"/>
                    <a:pt x="1000" y="0"/>
                    <a:pt x="94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58"/>
            <p:cNvSpPr/>
            <p:nvPr/>
          </p:nvSpPr>
          <p:spPr>
            <a:xfrm>
              <a:off x="3691100" y="2604250"/>
              <a:ext cx="33675" cy="20200"/>
            </a:xfrm>
            <a:custGeom>
              <a:avLst/>
              <a:gdLst/>
              <a:ahLst/>
              <a:cxnLst/>
              <a:rect l="l" t="t" r="r" b="b"/>
              <a:pathLst>
                <a:path w="1347" h="808" extrusionOk="0">
                  <a:moveTo>
                    <a:pt x="1311" y="0"/>
                  </a:moveTo>
                  <a:cubicBezTo>
                    <a:pt x="1308" y="0"/>
                    <a:pt x="1305" y="1"/>
                    <a:pt x="1303" y="3"/>
                  </a:cubicBezTo>
                  <a:cubicBezTo>
                    <a:pt x="922" y="277"/>
                    <a:pt x="327" y="372"/>
                    <a:pt x="29" y="753"/>
                  </a:cubicBezTo>
                  <a:cubicBezTo>
                    <a:pt x="0" y="773"/>
                    <a:pt x="18" y="807"/>
                    <a:pt x="45" y="807"/>
                  </a:cubicBezTo>
                  <a:cubicBezTo>
                    <a:pt x="51" y="807"/>
                    <a:pt x="58" y="806"/>
                    <a:pt x="65" y="801"/>
                  </a:cubicBezTo>
                  <a:cubicBezTo>
                    <a:pt x="303" y="682"/>
                    <a:pt x="517" y="539"/>
                    <a:pt x="732" y="420"/>
                  </a:cubicBezTo>
                  <a:cubicBezTo>
                    <a:pt x="946" y="313"/>
                    <a:pt x="1137" y="194"/>
                    <a:pt x="1327" y="51"/>
                  </a:cubicBezTo>
                  <a:cubicBezTo>
                    <a:pt x="1347" y="21"/>
                    <a:pt x="1326" y="0"/>
                    <a:pt x="131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58"/>
            <p:cNvSpPr/>
            <p:nvPr/>
          </p:nvSpPr>
          <p:spPr>
            <a:xfrm>
              <a:off x="3677000" y="2623925"/>
              <a:ext cx="10250" cy="7000"/>
            </a:xfrm>
            <a:custGeom>
              <a:avLst/>
              <a:gdLst/>
              <a:ahLst/>
              <a:cxnLst/>
              <a:rect l="l" t="t" r="r" b="b"/>
              <a:pathLst>
                <a:path w="410" h="280" extrusionOk="0">
                  <a:moveTo>
                    <a:pt x="335" y="0"/>
                  </a:moveTo>
                  <a:cubicBezTo>
                    <a:pt x="330" y="0"/>
                    <a:pt x="325" y="1"/>
                    <a:pt x="319" y="2"/>
                  </a:cubicBezTo>
                  <a:cubicBezTo>
                    <a:pt x="212" y="62"/>
                    <a:pt x="81" y="121"/>
                    <a:pt x="10" y="228"/>
                  </a:cubicBezTo>
                  <a:cubicBezTo>
                    <a:pt x="0" y="258"/>
                    <a:pt x="14" y="279"/>
                    <a:pt x="33" y="279"/>
                  </a:cubicBezTo>
                  <a:cubicBezTo>
                    <a:pt x="37" y="279"/>
                    <a:pt x="41" y="278"/>
                    <a:pt x="46" y="276"/>
                  </a:cubicBezTo>
                  <a:cubicBezTo>
                    <a:pt x="188" y="240"/>
                    <a:pt x="272" y="145"/>
                    <a:pt x="367" y="50"/>
                  </a:cubicBezTo>
                  <a:cubicBezTo>
                    <a:pt x="409" y="39"/>
                    <a:pt x="376" y="0"/>
                    <a:pt x="33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58"/>
            <p:cNvSpPr/>
            <p:nvPr/>
          </p:nvSpPr>
          <p:spPr>
            <a:xfrm>
              <a:off x="3651925" y="2631050"/>
              <a:ext cx="22650" cy="6175"/>
            </a:xfrm>
            <a:custGeom>
              <a:avLst/>
              <a:gdLst/>
              <a:ahLst/>
              <a:cxnLst/>
              <a:rect l="l" t="t" r="r" b="b"/>
              <a:pathLst>
                <a:path w="906" h="247" extrusionOk="0">
                  <a:moveTo>
                    <a:pt x="182" y="1"/>
                  </a:moveTo>
                  <a:cubicBezTo>
                    <a:pt x="129" y="1"/>
                    <a:pt x="77" y="3"/>
                    <a:pt x="25" y="3"/>
                  </a:cubicBezTo>
                  <a:cubicBezTo>
                    <a:pt x="1" y="3"/>
                    <a:pt x="1" y="27"/>
                    <a:pt x="1" y="50"/>
                  </a:cubicBezTo>
                  <a:cubicBezTo>
                    <a:pt x="59" y="196"/>
                    <a:pt x="175" y="247"/>
                    <a:pt x="309" y="247"/>
                  </a:cubicBezTo>
                  <a:cubicBezTo>
                    <a:pt x="504" y="247"/>
                    <a:pt x="739" y="140"/>
                    <a:pt x="894" y="62"/>
                  </a:cubicBezTo>
                  <a:cubicBezTo>
                    <a:pt x="906" y="62"/>
                    <a:pt x="894" y="50"/>
                    <a:pt x="894" y="50"/>
                  </a:cubicBezTo>
                  <a:cubicBezTo>
                    <a:pt x="810" y="62"/>
                    <a:pt x="733" y="74"/>
                    <a:pt x="656" y="74"/>
                  </a:cubicBezTo>
                  <a:cubicBezTo>
                    <a:pt x="578" y="74"/>
                    <a:pt x="501" y="62"/>
                    <a:pt x="418" y="27"/>
                  </a:cubicBezTo>
                  <a:cubicBezTo>
                    <a:pt x="339" y="5"/>
                    <a:pt x="260" y="1"/>
                    <a:pt x="18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58"/>
            <p:cNvSpPr/>
            <p:nvPr/>
          </p:nvSpPr>
          <p:spPr>
            <a:xfrm>
              <a:off x="3637650" y="2607325"/>
              <a:ext cx="10150" cy="19900"/>
            </a:xfrm>
            <a:custGeom>
              <a:avLst/>
              <a:gdLst/>
              <a:ahLst/>
              <a:cxnLst/>
              <a:rect l="l" t="t" r="r" b="b"/>
              <a:pathLst>
                <a:path w="406" h="796" extrusionOk="0">
                  <a:moveTo>
                    <a:pt x="223" y="1"/>
                  </a:moveTo>
                  <a:cubicBezTo>
                    <a:pt x="195" y="1"/>
                    <a:pt x="167" y="11"/>
                    <a:pt x="143" y="35"/>
                  </a:cubicBezTo>
                  <a:cubicBezTo>
                    <a:pt x="0" y="190"/>
                    <a:pt x="36" y="487"/>
                    <a:pt x="96" y="690"/>
                  </a:cubicBezTo>
                  <a:cubicBezTo>
                    <a:pt x="107" y="726"/>
                    <a:pt x="143" y="773"/>
                    <a:pt x="203" y="785"/>
                  </a:cubicBezTo>
                  <a:cubicBezTo>
                    <a:pt x="211" y="785"/>
                    <a:pt x="234" y="796"/>
                    <a:pt x="242" y="796"/>
                  </a:cubicBezTo>
                  <a:cubicBezTo>
                    <a:pt x="246" y="796"/>
                    <a:pt x="246" y="793"/>
                    <a:pt x="238" y="785"/>
                  </a:cubicBezTo>
                  <a:lnTo>
                    <a:pt x="238" y="785"/>
                  </a:lnTo>
                  <a:cubicBezTo>
                    <a:pt x="249" y="790"/>
                    <a:pt x="260" y="793"/>
                    <a:pt x="271" y="793"/>
                  </a:cubicBezTo>
                  <a:cubicBezTo>
                    <a:pt x="313" y="793"/>
                    <a:pt x="357" y="761"/>
                    <a:pt x="357" y="714"/>
                  </a:cubicBezTo>
                  <a:cubicBezTo>
                    <a:pt x="357" y="723"/>
                    <a:pt x="359" y="727"/>
                    <a:pt x="362" y="727"/>
                  </a:cubicBezTo>
                  <a:cubicBezTo>
                    <a:pt x="368" y="727"/>
                    <a:pt x="381" y="699"/>
                    <a:pt x="381" y="690"/>
                  </a:cubicBezTo>
                  <a:lnTo>
                    <a:pt x="381" y="607"/>
                  </a:lnTo>
                  <a:cubicBezTo>
                    <a:pt x="357" y="547"/>
                    <a:pt x="357" y="487"/>
                    <a:pt x="357" y="428"/>
                  </a:cubicBezTo>
                  <a:cubicBezTo>
                    <a:pt x="357" y="297"/>
                    <a:pt x="405" y="166"/>
                    <a:pt x="334" y="59"/>
                  </a:cubicBezTo>
                  <a:cubicBezTo>
                    <a:pt x="305" y="23"/>
                    <a:pt x="264" y="1"/>
                    <a:pt x="22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58"/>
            <p:cNvSpPr/>
            <p:nvPr/>
          </p:nvSpPr>
          <p:spPr>
            <a:xfrm>
              <a:off x="3630200" y="2586175"/>
              <a:ext cx="16400" cy="18050"/>
            </a:xfrm>
            <a:custGeom>
              <a:avLst/>
              <a:gdLst/>
              <a:ahLst/>
              <a:cxnLst/>
              <a:rect l="l" t="t" r="r" b="b"/>
              <a:pathLst>
                <a:path w="656" h="722" extrusionOk="0">
                  <a:moveTo>
                    <a:pt x="195" y="1"/>
                  </a:moveTo>
                  <a:cubicBezTo>
                    <a:pt x="178" y="1"/>
                    <a:pt x="161" y="4"/>
                    <a:pt x="144" y="12"/>
                  </a:cubicBezTo>
                  <a:cubicBezTo>
                    <a:pt x="1" y="71"/>
                    <a:pt x="155" y="202"/>
                    <a:pt x="215" y="250"/>
                  </a:cubicBezTo>
                  <a:cubicBezTo>
                    <a:pt x="346" y="357"/>
                    <a:pt x="465" y="476"/>
                    <a:pt x="501" y="655"/>
                  </a:cubicBezTo>
                  <a:cubicBezTo>
                    <a:pt x="511" y="702"/>
                    <a:pt x="542" y="721"/>
                    <a:pt x="574" y="721"/>
                  </a:cubicBezTo>
                  <a:cubicBezTo>
                    <a:pt x="614" y="721"/>
                    <a:pt x="655" y="690"/>
                    <a:pt x="655" y="643"/>
                  </a:cubicBezTo>
                  <a:cubicBezTo>
                    <a:pt x="644" y="488"/>
                    <a:pt x="584" y="357"/>
                    <a:pt x="501" y="238"/>
                  </a:cubicBezTo>
                  <a:cubicBezTo>
                    <a:pt x="428" y="155"/>
                    <a:pt x="311" y="1"/>
                    <a:pt x="195"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58"/>
            <p:cNvSpPr/>
            <p:nvPr/>
          </p:nvSpPr>
          <p:spPr>
            <a:xfrm>
              <a:off x="3615100" y="2573750"/>
              <a:ext cx="18625" cy="15150"/>
            </a:xfrm>
            <a:custGeom>
              <a:avLst/>
              <a:gdLst/>
              <a:ahLst/>
              <a:cxnLst/>
              <a:rect l="l" t="t" r="r" b="b"/>
              <a:pathLst>
                <a:path w="745" h="606" extrusionOk="0">
                  <a:moveTo>
                    <a:pt x="33" y="1"/>
                  </a:moveTo>
                  <a:cubicBezTo>
                    <a:pt x="19" y="1"/>
                    <a:pt x="0" y="24"/>
                    <a:pt x="9" y="33"/>
                  </a:cubicBezTo>
                  <a:cubicBezTo>
                    <a:pt x="93" y="330"/>
                    <a:pt x="402" y="557"/>
                    <a:pt x="700" y="604"/>
                  </a:cubicBezTo>
                  <a:cubicBezTo>
                    <a:pt x="702" y="605"/>
                    <a:pt x="704" y="606"/>
                    <a:pt x="706" y="606"/>
                  </a:cubicBezTo>
                  <a:cubicBezTo>
                    <a:pt x="728" y="606"/>
                    <a:pt x="744" y="555"/>
                    <a:pt x="712" y="545"/>
                  </a:cubicBezTo>
                  <a:cubicBezTo>
                    <a:pt x="414" y="449"/>
                    <a:pt x="283" y="187"/>
                    <a:pt x="45" y="9"/>
                  </a:cubicBezTo>
                  <a:cubicBezTo>
                    <a:pt x="42" y="3"/>
                    <a:pt x="38" y="1"/>
                    <a:pt x="3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58"/>
            <p:cNvSpPr/>
            <p:nvPr/>
          </p:nvSpPr>
          <p:spPr>
            <a:xfrm>
              <a:off x="3613525" y="2545825"/>
              <a:ext cx="7775" cy="18050"/>
            </a:xfrm>
            <a:custGeom>
              <a:avLst/>
              <a:gdLst/>
              <a:ahLst/>
              <a:cxnLst/>
              <a:rect l="l" t="t" r="r" b="b"/>
              <a:pathLst>
                <a:path w="311" h="722" extrusionOk="0">
                  <a:moveTo>
                    <a:pt x="156" y="1"/>
                  </a:moveTo>
                  <a:cubicBezTo>
                    <a:pt x="141" y="1"/>
                    <a:pt x="126" y="7"/>
                    <a:pt x="120" y="19"/>
                  </a:cubicBezTo>
                  <a:cubicBezTo>
                    <a:pt x="1" y="221"/>
                    <a:pt x="37" y="447"/>
                    <a:pt x="37" y="685"/>
                  </a:cubicBezTo>
                  <a:cubicBezTo>
                    <a:pt x="21" y="708"/>
                    <a:pt x="31" y="721"/>
                    <a:pt x="43" y="721"/>
                  </a:cubicBezTo>
                  <a:cubicBezTo>
                    <a:pt x="49" y="721"/>
                    <a:pt x="56" y="718"/>
                    <a:pt x="60" y="709"/>
                  </a:cubicBezTo>
                  <a:cubicBezTo>
                    <a:pt x="179" y="495"/>
                    <a:pt x="310" y="269"/>
                    <a:pt x="191" y="19"/>
                  </a:cubicBezTo>
                  <a:cubicBezTo>
                    <a:pt x="185" y="7"/>
                    <a:pt x="171" y="1"/>
                    <a:pt x="15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58"/>
            <p:cNvSpPr/>
            <p:nvPr/>
          </p:nvSpPr>
          <p:spPr>
            <a:xfrm>
              <a:off x="3617700" y="2528000"/>
              <a:ext cx="1425" cy="3350"/>
            </a:xfrm>
            <a:custGeom>
              <a:avLst/>
              <a:gdLst/>
              <a:ahLst/>
              <a:cxnLst/>
              <a:rect l="l" t="t" r="r" b="b"/>
              <a:pathLst>
                <a:path w="57" h="134" extrusionOk="0">
                  <a:moveTo>
                    <a:pt x="42" y="0"/>
                  </a:moveTo>
                  <a:cubicBezTo>
                    <a:pt x="37" y="0"/>
                    <a:pt x="31" y="2"/>
                    <a:pt x="24" y="5"/>
                  </a:cubicBezTo>
                  <a:cubicBezTo>
                    <a:pt x="1" y="29"/>
                    <a:pt x="1" y="77"/>
                    <a:pt x="1" y="124"/>
                  </a:cubicBezTo>
                  <a:cubicBezTo>
                    <a:pt x="1" y="130"/>
                    <a:pt x="4" y="133"/>
                    <a:pt x="7" y="133"/>
                  </a:cubicBezTo>
                  <a:cubicBezTo>
                    <a:pt x="10" y="133"/>
                    <a:pt x="12" y="130"/>
                    <a:pt x="12" y="124"/>
                  </a:cubicBezTo>
                  <a:cubicBezTo>
                    <a:pt x="12" y="89"/>
                    <a:pt x="12" y="53"/>
                    <a:pt x="48" y="17"/>
                  </a:cubicBezTo>
                  <a:cubicBezTo>
                    <a:pt x="57" y="9"/>
                    <a:pt x="53" y="0"/>
                    <a:pt x="4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58"/>
            <p:cNvSpPr/>
            <p:nvPr/>
          </p:nvSpPr>
          <p:spPr>
            <a:xfrm>
              <a:off x="3618425" y="2505675"/>
              <a:ext cx="2575" cy="7900"/>
            </a:xfrm>
            <a:custGeom>
              <a:avLst/>
              <a:gdLst/>
              <a:ahLst/>
              <a:cxnLst/>
              <a:rect l="l" t="t" r="r" b="b"/>
              <a:pathLst>
                <a:path w="103" h="316" extrusionOk="0">
                  <a:moveTo>
                    <a:pt x="74" y="0"/>
                  </a:moveTo>
                  <a:cubicBezTo>
                    <a:pt x="70" y="0"/>
                    <a:pt x="67" y="2"/>
                    <a:pt x="67" y="5"/>
                  </a:cubicBezTo>
                  <a:cubicBezTo>
                    <a:pt x="43" y="89"/>
                    <a:pt x="7" y="184"/>
                    <a:pt x="7" y="267"/>
                  </a:cubicBezTo>
                  <a:cubicBezTo>
                    <a:pt x="1" y="301"/>
                    <a:pt x="17" y="315"/>
                    <a:pt x="32" y="315"/>
                  </a:cubicBezTo>
                  <a:cubicBezTo>
                    <a:pt x="44" y="315"/>
                    <a:pt x="55" y="307"/>
                    <a:pt x="55" y="291"/>
                  </a:cubicBezTo>
                  <a:cubicBezTo>
                    <a:pt x="55" y="196"/>
                    <a:pt x="79" y="112"/>
                    <a:pt x="103" y="17"/>
                  </a:cubicBezTo>
                  <a:cubicBezTo>
                    <a:pt x="103" y="9"/>
                    <a:pt x="85" y="0"/>
                    <a:pt x="7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58"/>
            <p:cNvSpPr/>
            <p:nvPr/>
          </p:nvSpPr>
          <p:spPr>
            <a:xfrm>
              <a:off x="3625950" y="2480775"/>
              <a:ext cx="4175" cy="7950"/>
            </a:xfrm>
            <a:custGeom>
              <a:avLst/>
              <a:gdLst/>
              <a:ahLst/>
              <a:cxnLst/>
              <a:rect l="l" t="t" r="r" b="b"/>
              <a:pathLst>
                <a:path w="167" h="318" extrusionOk="0">
                  <a:moveTo>
                    <a:pt x="150" y="1"/>
                  </a:moveTo>
                  <a:cubicBezTo>
                    <a:pt x="145" y="1"/>
                    <a:pt x="139" y="5"/>
                    <a:pt x="135" y="13"/>
                  </a:cubicBezTo>
                  <a:cubicBezTo>
                    <a:pt x="75" y="108"/>
                    <a:pt x="52" y="192"/>
                    <a:pt x="16" y="287"/>
                  </a:cubicBezTo>
                  <a:cubicBezTo>
                    <a:pt x="1" y="302"/>
                    <a:pt x="14" y="317"/>
                    <a:pt x="29" y="317"/>
                  </a:cubicBezTo>
                  <a:cubicBezTo>
                    <a:pt x="38" y="317"/>
                    <a:pt x="47" y="312"/>
                    <a:pt x="52" y="299"/>
                  </a:cubicBezTo>
                  <a:cubicBezTo>
                    <a:pt x="87" y="215"/>
                    <a:pt x="99" y="120"/>
                    <a:pt x="159" y="37"/>
                  </a:cubicBezTo>
                  <a:cubicBezTo>
                    <a:pt x="166" y="14"/>
                    <a:pt x="159" y="1"/>
                    <a:pt x="15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58"/>
            <p:cNvSpPr/>
            <p:nvPr/>
          </p:nvSpPr>
          <p:spPr>
            <a:xfrm>
              <a:off x="3639325" y="2459950"/>
              <a:ext cx="8175" cy="7725"/>
            </a:xfrm>
            <a:custGeom>
              <a:avLst/>
              <a:gdLst/>
              <a:ahLst/>
              <a:cxnLst/>
              <a:rect l="l" t="t" r="r" b="b"/>
              <a:pathLst>
                <a:path w="327" h="309" extrusionOk="0">
                  <a:moveTo>
                    <a:pt x="279" y="1"/>
                  </a:moveTo>
                  <a:cubicBezTo>
                    <a:pt x="148" y="25"/>
                    <a:pt x="76" y="120"/>
                    <a:pt x="17" y="239"/>
                  </a:cubicBezTo>
                  <a:cubicBezTo>
                    <a:pt x="1" y="279"/>
                    <a:pt x="23" y="309"/>
                    <a:pt x="50" y="309"/>
                  </a:cubicBezTo>
                  <a:cubicBezTo>
                    <a:pt x="63" y="309"/>
                    <a:pt x="77" y="302"/>
                    <a:pt x="88" y="286"/>
                  </a:cubicBezTo>
                  <a:cubicBezTo>
                    <a:pt x="148" y="179"/>
                    <a:pt x="231" y="120"/>
                    <a:pt x="314" y="48"/>
                  </a:cubicBezTo>
                  <a:cubicBezTo>
                    <a:pt x="326" y="25"/>
                    <a:pt x="314" y="1"/>
                    <a:pt x="27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58"/>
            <p:cNvSpPr/>
            <p:nvPr/>
          </p:nvSpPr>
          <p:spPr>
            <a:xfrm>
              <a:off x="3667125" y="2452800"/>
              <a:ext cx="15800" cy="6875"/>
            </a:xfrm>
            <a:custGeom>
              <a:avLst/>
              <a:gdLst/>
              <a:ahLst/>
              <a:cxnLst/>
              <a:rect l="l" t="t" r="r" b="b"/>
              <a:pathLst>
                <a:path w="632" h="275" extrusionOk="0">
                  <a:moveTo>
                    <a:pt x="36" y="1"/>
                  </a:moveTo>
                  <a:cubicBezTo>
                    <a:pt x="12" y="25"/>
                    <a:pt x="0" y="61"/>
                    <a:pt x="36" y="61"/>
                  </a:cubicBezTo>
                  <a:cubicBezTo>
                    <a:pt x="143" y="84"/>
                    <a:pt x="250" y="144"/>
                    <a:pt x="357" y="180"/>
                  </a:cubicBezTo>
                  <a:cubicBezTo>
                    <a:pt x="429" y="227"/>
                    <a:pt x="524" y="275"/>
                    <a:pt x="595" y="275"/>
                  </a:cubicBezTo>
                  <a:cubicBezTo>
                    <a:pt x="607" y="275"/>
                    <a:pt x="631" y="239"/>
                    <a:pt x="607" y="227"/>
                  </a:cubicBezTo>
                  <a:cubicBezTo>
                    <a:pt x="536" y="168"/>
                    <a:pt x="417" y="144"/>
                    <a:pt x="333" y="96"/>
                  </a:cubicBezTo>
                  <a:cubicBezTo>
                    <a:pt x="238" y="49"/>
                    <a:pt x="131" y="25"/>
                    <a:pt x="3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58"/>
            <p:cNvSpPr/>
            <p:nvPr/>
          </p:nvSpPr>
          <p:spPr>
            <a:xfrm>
              <a:off x="3697850" y="2466150"/>
              <a:ext cx="62275" cy="20425"/>
            </a:xfrm>
            <a:custGeom>
              <a:avLst/>
              <a:gdLst/>
              <a:ahLst/>
              <a:cxnLst/>
              <a:rect l="l" t="t" r="r" b="b"/>
              <a:pathLst>
                <a:path w="2491" h="817" extrusionOk="0">
                  <a:moveTo>
                    <a:pt x="24" y="0"/>
                  </a:moveTo>
                  <a:cubicBezTo>
                    <a:pt x="7" y="0"/>
                    <a:pt x="1" y="28"/>
                    <a:pt x="21" y="38"/>
                  </a:cubicBezTo>
                  <a:cubicBezTo>
                    <a:pt x="390" y="181"/>
                    <a:pt x="747" y="348"/>
                    <a:pt x="1140" y="443"/>
                  </a:cubicBezTo>
                  <a:cubicBezTo>
                    <a:pt x="1557" y="527"/>
                    <a:pt x="2021" y="598"/>
                    <a:pt x="2402" y="812"/>
                  </a:cubicBezTo>
                  <a:cubicBezTo>
                    <a:pt x="2410" y="815"/>
                    <a:pt x="2417" y="817"/>
                    <a:pt x="2423" y="817"/>
                  </a:cubicBezTo>
                  <a:cubicBezTo>
                    <a:pt x="2469" y="817"/>
                    <a:pt x="2490" y="751"/>
                    <a:pt x="2438" y="741"/>
                  </a:cubicBezTo>
                  <a:cubicBezTo>
                    <a:pt x="2021" y="598"/>
                    <a:pt x="1676" y="443"/>
                    <a:pt x="1259" y="348"/>
                  </a:cubicBezTo>
                  <a:cubicBezTo>
                    <a:pt x="843" y="253"/>
                    <a:pt x="450" y="74"/>
                    <a:pt x="33" y="3"/>
                  </a:cubicBezTo>
                  <a:cubicBezTo>
                    <a:pt x="30" y="1"/>
                    <a:pt x="27" y="0"/>
                    <a:pt x="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58"/>
            <p:cNvSpPr/>
            <p:nvPr/>
          </p:nvSpPr>
          <p:spPr>
            <a:xfrm>
              <a:off x="3745025" y="2484475"/>
              <a:ext cx="13800" cy="15125"/>
            </a:xfrm>
            <a:custGeom>
              <a:avLst/>
              <a:gdLst/>
              <a:ahLst/>
              <a:cxnLst/>
              <a:rect l="l" t="t" r="r" b="b"/>
              <a:pathLst>
                <a:path w="552" h="605" extrusionOk="0">
                  <a:moveTo>
                    <a:pt x="50" y="0"/>
                  </a:moveTo>
                  <a:cubicBezTo>
                    <a:pt x="10" y="0"/>
                    <a:pt x="1" y="71"/>
                    <a:pt x="51" y="91"/>
                  </a:cubicBezTo>
                  <a:cubicBezTo>
                    <a:pt x="265" y="163"/>
                    <a:pt x="325" y="401"/>
                    <a:pt x="432" y="579"/>
                  </a:cubicBezTo>
                  <a:cubicBezTo>
                    <a:pt x="438" y="596"/>
                    <a:pt x="456" y="605"/>
                    <a:pt x="474" y="605"/>
                  </a:cubicBezTo>
                  <a:cubicBezTo>
                    <a:pt x="495" y="605"/>
                    <a:pt x="515" y="593"/>
                    <a:pt x="515" y="568"/>
                  </a:cubicBezTo>
                  <a:cubicBezTo>
                    <a:pt x="551" y="437"/>
                    <a:pt x="504" y="306"/>
                    <a:pt x="396" y="210"/>
                  </a:cubicBezTo>
                  <a:cubicBezTo>
                    <a:pt x="313" y="127"/>
                    <a:pt x="206" y="32"/>
                    <a:pt x="75" y="8"/>
                  </a:cubicBezTo>
                  <a:cubicBezTo>
                    <a:pt x="66" y="2"/>
                    <a:pt x="57" y="0"/>
                    <a:pt x="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58"/>
            <p:cNvSpPr/>
            <p:nvPr/>
          </p:nvSpPr>
          <p:spPr>
            <a:xfrm>
              <a:off x="3747775" y="2511425"/>
              <a:ext cx="10450" cy="21775"/>
            </a:xfrm>
            <a:custGeom>
              <a:avLst/>
              <a:gdLst/>
              <a:ahLst/>
              <a:cxnLst/>
              <a:rect l="l" t="t" r="r" b="b"/>
              <a:pathLst>
                <a:path w="418" h="871" extrusionOk="0">
                  <a:moveTo>
                    <a:pt x="304" y="1"/>
                  </a:moveTo>
                  <a:cubicBezTo>
                    <a:pt x="289" y="1"/>
                    <a:pt x="273" y="8"/>
                    <a:pt x="263" y="25"/>
                  </a:cubicBezTo>
                  <a:cubicBezTo>
                    <a:pt x="155" y="180"/>
                    <a:pt x="1" y="371"/>
                    <a:pt x="24" y="561"/>
                  </a:cubicBezTo>
                  <a:cubicBezTo>
                    <a:pt x="36" y="740"/>
                    <a:pt x="203" y="871"/>
                    <a:pt x="358" y="871"/>
                  </a:cubicBezTo>
                  <a:cubicBezTo>
                    <a:pt x="405" y="871"/>
                    <a:pt x="417" y="835"/>
                    <a:pt x="394" y="799"/>
                  </a:cubicBezTo>
                  <a:cubicBezTo>
                    <a:pt x="274" y="692"/>
                    <a:pt x="120" y="668"/>
                    <a:pt x="167" y="478"/>
                  </a:cubicBezTo>
                  <a:cubicBezTo>
                    <a:pt x="203" y="335"/>
                    <a:pt x="286" y="204"/>
                    <a:pt x="346" y="85"/>
                  </a:cubicBezTo>
                  <a:cubicBezTo>
                    <a:pt x="380" y="43"/>
                    <a:pt x="342" y="1"/>
                    <a:pt x="30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58"/>
            <p:cNvSpPr/>
            <p:nvPr/>
          </p:nvSpPr>
          <p:spPr>
            <a:xfrm>
              <a:off x="3758200" y="2531400"/>
              <a:ext cx="11325" cy="14425"/>
            </a:xfrm>
            <a:custGeom>
              <a:avLst/>
              <a:gdLst/>
              <a:ahLst/>
              <a:cxnLst/>
              <a:rect l="l" t="t" r="r" b="b"/>
              <a:pathLst>
                <a:path w="453" h="577" extrusionOk="0">
                  <a:moveTo>
                    <a:pt x="36" y="0"/>
                  </a:moveTo>
                  <a:cubicBezTo>
                    <a:pt x="24" y="0"/>
                    <a:pt x="0" y="0"/>
                    <a:pt x="24" y="12"/>
                  </a:cubicBezTo>
                  <a:cubicBezTo>
                    <a:pt x="48" y="72"/>
                    <a:pt x="60" y="131"/>
                    <a:pt x="96" y="191"/>
                  </a:cubicBezTo>
                  <a:cubicBezTo>
                    <a:pt x="119" y="238"/>
                    <a:pt x="155" y="286"/>
                    <a:pt x="179" y="310"/>
                  </a:cubicBezTo>
                  <a:cubicBezTo>
                    <a:pt x="262" y="405"/>
                    <a:pt x="346" y="476"/>
                    <a:pt x="417" y="572"/>
                  </a:cubicBezTo>
                  <a:cubicBezTo>
                    <a:pt x="423" y="575"/>
                    <a:pt x="429" y="576"/>
                    <a:pt x="434" y="576"/>
                  </a:cubicBezTo>
                  <a:cubicBezTo>
                    <a:pt x="446" y="576"/>
                    <a:pt x="453" y="565"/>
                    <a:pt x="453" y="548"/>
                  </a:cubicBezTo>
                  <a:cubicBezTo>
                    <a:pt x="441" y="429"/>
                    <a:pt x="417" y="310"/>
                    <a:pt x="346" y="226"/>
                  </a:cubicBezTo>
                  <a:cubicBezTo>
                    <a:pt x="322" y="179"/>
                    <a:pt x="274" y="119"/>
                    <a:pt x="227" y="95"/>
                  </a:cubicBezTo>
                  <a:cubicBezTo>
                    <a:pt x="167" y="60"/>
                    <a:pt x="96" y="36"/>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58"/>
            <p:cNvSpPr/>
            <p:nvPr/>
          </p:nvSpPr>
          <p:spPr>
            <a:xfrm>
              <a:off x="3759800" y="2551475"/>
              <a:ext cx="15375" cy="26125"/>
            </a:xfrm>
            <a:custGeom>
              <a:avLst/>
              <a:gdLst/>
              <a:ahLst/>
              <a:cxnLst/>
              <a:rect l="l" t="t" r="r" b="b"/>
              <a:pathLst>
                <a:path w="615" h="1045" extrusionOk="0">
                  <a:moveTo>
                    <a:pt x="472" y="1"/>
                  </a:moveTo>
                  <a:cubicBezTo>
                    <a:pt x="432" y="1"/>
                    <a:pt x="394" y="28"/>
                    <a:pt x="401" y="78"/>
                  </a:cubicBezTo>
                  <a:cubicBezTo>
                    <a:pt x="436" y="447"/>
                    <a:pt x="198" y="662"/>
                    <a:pt x="32" y="971"/>
                  </a:cubicBezTo>
                  <a:cubicBezTo>
                    <a:pt x="1" y="1013"/>
                    <a:pt x="41" y="1045"/>
                    <a:pt x="84" y="1045"/>
                  </a:cubicBezTo>
                  <a:cubicBezTo>
                    <a:pt x="90" y="1045"/>
                    <a:pt x="97" y="1044"/>
                    <a:pt x="103" y="1043"/>
                  </a:cubicBezTo>
                  <a:cubicBezTo>
                    <a:pt x="448" y="900"/>
                    <a:pt x="615" y="435"/>
                    <a:pt x="555" y="66"/>
                  </a:cubicBezTo>
                  <a:cubicBezTo>
                    <a:pt x="544" y="22"/>
                    <a:pt x="507" y="1"/>
                    <a:pt x="47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58"/>
            <p:cNvSpPr/>
            <p:nvPr/>
          </p:nvSpPr>
          <p:spPr>
            <a:xfrm>
              <a:off x="3756175" y="2560275"/>
              <a:ext cx="23775" cy="36400"/>
            </a:xfrm>
            <a:custGeom>
              <a:avLst/>
              <a:gdLst/>
              <a:ahLst/>
              <a:cxnLst/>
              <a:rect l="l" t="t" r="r" b="b"/>
              <a:pathLst>
                <a:path w="951" h="1456" extrusionOk="0">
                  <a:moveTo>
                    <a:pt x="878" y="0"/>
                  </a:moveTo>
                  <a:cubicBezTo>
                    <a:pt x="861" y="0"/>
                    <a:pt x="843" y="12"/>
                    <a:pt x="843" y="36"/>
                  </a:cubicBezTo>
                  <a:cubicBezTo>
                    <a:pt x="879" y="607"/>
                    <a:pt x="439" y="1107"/>
                    <a:pt x="10" y="1417"/>
                  </a:cubicBezTo>
                  <a:cubicBezTo>
                    <a:pt x="0" y="1436"/>
                    <a:pt x="6" y="1456"/>
                    <a:pt x="15" y="1456"/>
                  </a:cubicBezTo>
                  <a:cubicBezTo>
                    <a:pt x="17" y="1456"/>
                    <a:pt x="20" y="1455"/>
                    <a:pt x="22" y="1453"/>
                  </a:cubicBezTo>
                  <a:cubicBezTo>
                    <a:pt x="522" y="1167"/>
                    <a:pt x="950" y="631"/>
                    <a:pt x="903" y="36"/>
                  </a:cubicBezTo>
                  <a:cubicBezTo>
                    <a:pt x="909" y="12"/>
                    <a:pt x="894" y="0"/>
                    <a:pt x="87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58"/>
            <p:cNvSpPr/>
            <p:nvPr/>
          </p:nvSpPr>
          <p:spPr>
            <a:xfrm>
              <a:off x="3740450" y="2606075"/>
              <a:ext cx="6350" cy="4300"/>
            </a:xfrm>
            <a:custGeom>
              <a:avLst/>
              <a:gdLst/>
              <a:ahLst/>
              <a:cxnLst/>
              <a:rect l="l" t="t" r="r" b="b"/>
              <a:pathLst>
                <a:path w="254" h="172" extrusionOk="0">
                  <a:moveTo>
                    <a:pt x="187" y="0"/>
                  </a:moveTo>
                  <a:cubicBezTo>
                    <a:pt x="183" y="0"/>
                    <a:pt x="179" y="1"/>
                    <a:pt x="175" y="2"/>
                  </a:cubicBezTo>
                  <a:cubicBezTo>
                    <a:pt x="115" y="37"/>
                    <a:pt x="55" y="61"/>
                    <a:pt x="20" y="121"/>
                  </a:cubicBezTo>
                  <a:cubicBezTo>
                    <a:pt x="0" y="150"/>
                    <a:pt x="13" y="171"/>
                    <a:pt x="31" y="171"/>
                  </a:cubicBezTo>
                  <a:cubicBezTo>
                    <a:pt x="35" y="171"/>
                    <a:pt x="39" y="170"/>
                    <a:pt x="44" y="168"/>
                  </a:cubicBezTo>
                  <a:cubicBezTo>
                    <a:pt x="103" y="121"/>
                    <a:pt x="151" y="97"/>
                    <a:pt x="210" y="61"/>
                  </a:cubicBezTo>
                  <a:cubicBezTo>
                    <a:pt x="254" y="50"/>
                    <a:pt x="228" y="0"/>
                    <a:pt x="1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58"/>
            <p:cNvSpPr/>
            <p:nvPr/>
          </p:nvSpPr>
          <p:spPr>
            <a:xfrm>
              <a:off x="3737050" y="2599300"/>
              <a:ext cx="8775" cy="9200"/>
            </a:xfrm>
            <a:custGeom>
              <a:avLst/>
              <a:gdLst/>
              <a:ahLst/>
              <a:cxnLst/>
              <a:rect l="l" t="t" r="r" b="b"/>
              <a:pathLst>
                <a:path w="351" h="368" extrusionOk="0">
                  <a:moveTo>
                    <a:pt x="306" y="0"/>
                  </a:moveTo>
                  <a:cubicBezTo>
                    <a:pt x="295" y="0"/>
                    <a:pt x="283" y="7"/>
                    <a:pt x="275" y="23"/>
                  </a:cubicBezTo>
                  <a:cubicBezTo>
                    <a:pt x="215" y="142"/>
                    <a:pt x="108" y="213"/>
                    <a:pt x="13" y="320"/>
                  </a:cubicBezTo>
                  <a:cubicBezTo>
                    <a:pt x="1" y="332"/>
                    <a:pt x="13" y="368"/>
                    <a:pt x="49" y="368"/>
                  </a:cubicBezTo>
                  <a:cubicBezTo>
                    <a:pt x="180" y="308"/>
                    <a:pt x="287" y="201"/>
                    <a:pt x="334" y="58"/>
                  </a:cubicBezTo>
                  <a:cubicBezTo>
                    <a:pt x="350" y="27"/>
                    <a:pt x="329" y="0"/>
                    <a:pt x="30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58"/>
            <p:cNvSpPr/>
            <p:nvPr/>
          </p:nvSpPr>
          <p:spPr>
            <a:xfrm>
              <a:off x="3668000" y="2638550"/>
              <a:ext cx="24725" cy="9875"/>
            </a:xfrm>
            <a:custGeom>
              <a:avLst/>
              <a:gdLst/>
              <a:ahLst/>
              <a:cxnLst/>
              <a:rect l="l" t="t" r="r" b="b"/>
              <a:pathLst>
                <a:path w="989" h="395" extrusionOk="0">
                  <a:moveTo>
                    <a:pt x="965" y="0"/>
                  </a:moveTo>
                  <a:cubicBezTo>
                    <a:pt x="810" y="48"/>
                    <a:pt x="679" y="108"/>
                    <a:pt x="548" y="179"/>
                  </a:cubicBezTo>
                  <a:cubicBezTo>
                    <a:pt x="370" y="274"/>
                    <a:pt x="215" y="310"/>
                    <a:pt x="25" y="346"/>
                  </a:cubicBezTo>
                  <a:cubicBezTo>
                    <a:pt x="1" y="346"/>
                    <a:pt x="13" y="393"/>
                    <a:pt x="25" y="393"/>
                  </a:cubicBezTo>
                  <a:cubicBezTo>
                    <a:pt x="37" y="394"/>
                    <a:pt x="50" y="395"/>
                    <a:pt x="63" y="395"/>
                  </a:cubicBezTo>
                  <a:cubicBezTo>
                    <a:pt x="382" y="395"/>
                    <a:pt x="679" y="116"/>
                    <a:pt x="965" y="36"/>
                  </a:cubicBezTo>
                  <a:cubicBezTo>
                    <a:pt x="989" y="36"/>
                    <a:pt x="989" y="0"/>
                    <a:pt x="96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58"/>
            <p:cNvSpPr/>
            <p:nvPr/>
          </p:nvSpPr>
          <p:spPr>
            <a:xfrm>
              <a:off x="3613825" y="2546725"/>
              <a:ext cx="5100" cy="16800"/>
            </a:xfrm>
            <a:custGeom>
              <a:avLst/>
              <a:gdLst/>
              <a:ahLst/>
              <a:cxnLst/>
              <a:rect l="l" t="t" r="r" b="b"/>
              <a:pathLst>
                <a:path w="204" h="672" extrusionOk="0">
                  <a:moveTo>
                    <a:pt x="38" y="0"/>
                  </a:moveTo>
                  <a:cubicBezTo>
                    <a:pt x="31" y="0"/>
                    <a:pt x="25" y="6"/>
                    <a:pt x="25" y="18"/>
                  </a:cubicBezTo>
                  <a:cubicBezTo>
                    <a:pt x="1" y="221"/>
                    <a:pt x="108" y="435"/>
                    <a:pt x="108" y="625"/>
                  </a:cubicBezTo>
                  <a:cubicBezTo>
                    <a:pt x="114" y="657"/>
                    <a:pt x="140" y="672"/>
                    <a:pt x="164" y="672"/>
                  </a:cubicBezTo>
                  <a:cubicBezTo>
                    <a:pt x="185" y="672"/>
                    <a:pt x="203" y="660"/>
                    <a:pt x="203" y="637"/>
                  </a:cubicBezTo>
                  <a:cubicBezTo>
                    <a:pt x="203" y="435"/>
                    <a:pt x="144" y="209"/>
                    <a:pt x="60" y="18"/>
                  </a:cubicBezTo>
                  <a:cubicBezTo>
                    <a:pt x="54" y="6"/>
                    <a:pt x="45" y="0"/>
                    <a:pt x="3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58"/>
            <p:cNvSpPr/>
            <p:nvPr/>
          </p:nvSpPr>
          <p:spPr>
            <a:xfrm>
              <a:off x="3619775" y="2463525"/>
              <a:ext cx="26000" cy="61850"/>
            </a:xfrm>
            <a:custGeom>
              <a:avLst/>
              <a:gdLst/>
              <a:ahLst/>
              <a:cxnLst/>
              <a:rect l="l" t="t" r="r" b="b"/>
              <a:pathLst>
                <a:path w="1040" h="2474" extrusionOk="0">
                  <a:moveTo>
                    <a:pt x="987" y="0"/>
                  </a:moveTo>
                  <a:cubicBezTo>
                    <a:pt x="977" y="0"/>
                    <a:pt x="965" y="4"/>
                    <a:pt x="953" y="13"/>
                  </a:cubicBezTo>
                  <a:cubicBezTo>
                    <a:pt x="656" y="251"/>
                    <a:pt x="596" y="608"/>
                    <a:pt x="501" y="941"/>
                  </a:cubicBezTo>
                  <a:cubicBezTo>
                    <a:pt x="346" y="1453"/>
                    <a:pt x="120" y="1929"/>
                    <a:pt x="1" y="2453"/>
                  </a:cubicBezTo>
                  <a:cubicBezTo>
                    <a:pt x="15" y="2467"/>
                    <a:pt x="25" y="2473"/>
                    <a:pt x="31" y="2473"/>
                  </a:cubicBezTo>
                  <a:cubicBezTo>
                    <a:pt x="35" y="2473"/>
                    <a:pt x="37" y="2470"/>
                    <a:pt x="37" y="2465"/>
                  </a:cubicBezTo>
                  <a:cubicBezTo>
                    <a:pt x="156" y="2060"/>
                    <a:pt x="334" y="1679"/>
                    <a:pt x="501" y="1286"/>
                  </a:cubicBezTo>
                  <a:cubicBezTo>
                    <a:pt x="656" y="858"/>
                    <a:pt x="715" y="441"/>
                    <a:pt x="1013" y="72"/>
                  </a:cubicBezTo>
                  <a:cubicBezTo>
                    <a:pt x="1040" y="36"/>
                    <a:pt x="1019" y="0"/>
                    <a:pt x="98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58"/>
            <p:cNvSpPr/>
            <p:nvPr/>
          </p:nvSpPr>
          <p:spPr>
            <a:xfrm>
              <a:off x="3657625" y="2459875"/>
              <a:ext cx="3500" cy="2550"/>
            </a:xfrm>
            <a:custGeom>
              <a:avLst/>
              <a:gdLst/>
              <a:ahLst/>
              <a:cxnLst/>
              <a:rect l="l" t="t" r="r" b="b"/>
              <a:pathLst>
                <a:path w="140" h="102" extrusionOk="0">
                  <a:moveTo>
                    <a:pt x="124" y="1"/>
                  </a:moveTo>
                  <a:cubicBezTo>
                    <a:pt x="122" y="1"/>
                    <a:pt x="120" y="2"/>
                    <a:pt x="118" y="4"/>
                  </a:cubicBezTo>
                  <a:cubicBezTo>
                    <a:pt x="82" y="39"/>
                    <a:pt x="35" y="39"/>
                    <a:pt x="11" y="63"/>
                  </a:cubicBezTo>
                  <a:cubicBezTo>
                    <a:pt x="1" y="74"/>
                    <a:pt x="8" y="101"/>
                    <a:pt x="18" y="101"/>
                  </a:cubicBezTo>
                  <a:cubicBezTo>
                    <a:pt x="19" y="101"/>
                    <a:pt x="21" y="101"/>
                    <a:pt x="23" y="99"/>
                  </a:cubicBezTo>
                  <a:cubicBezTo>
                    <a:pt x="59" y="63"/>
                    <a:pt x="94" y="63"/>
                    <a:pt x="130" y="39"/>
                  </a:cubicBezTo>
                  <a:cubicBezTo>
                    <a:pt x="140" y="20"/>
                    <a:pt x="134" y="1"/>
                    <a:pt x="12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58"/>
            <p:cNvSpPr/>
            <p:nvPr/>
          </p:nvSpPr>
          <p:spPr>
            <a:xfrm>
              <a:off x="3671625" y="2452425"/>
              <a:ext cx="3850" cy="400"/>
            </a:xfrm>
            <a:custGeom>
              <a:avLst/>
              <a:gdLst/>
              <a:ahLst/>
              <a:cxnLst/>
              <a:rect l="l" t="t" r="r" b="b"/>
              <a:pathLst>
                <a:path w="154" h="16" extrusionOk="0">
                  <a:moveTo>
                    <a:pt x="17" y="1"/>
                  </a:moveTo>
                  <a:cubicBezTo>
                    <a:pt x="0" y="1"/>
                    <a:pt x="6" y="16"/>
                    <a:pt x="34" y="16"/>
                  </a:cubicBezTo>
                  <a:lnTo>
                    <a:pt x="130" y="16"/>
                  </a:lnTo>
                  <a:cubicBezTo>
                    <a:pt x="153" y="16"/>
                    <a:pt x="153" y="4"/>
                    <a:pt x="130" y="4"/>
                  </a:cubicBezTo>
                  <a:lnTo>
                    <a:pt x="34" y="4"/>
                  </a:lnTo>
                  <a:cubicBezTo>
                    <a:pt x="27" y="2"/>
                    <a:pt x="21" y="1"/>
                    <a:pt x="1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58"/>
            <p:cNvSpPr/>
            <p:nvPr/>
          </p:nvSpPr>
          <p:spPr>
            <a:xfrm>
              <a:off x="3705325" y="2458150"/>
              <a:ext cx="18675" cy="6300"/>
            </a:xfrm>
            <a:custGeom>
              <a:avLst/>
              <a:gdLst/>
              <a:ahLst/>
              <a:cxnLst/>
              <a:rect l="l" t="t" r="r" b="b"/>
              <a:pathLst>
                <a:path w="747" h="252" extrusionOk="0">
                  <a:moveTo>
                    <a:pt x="67" y="0"/>
                  </a:moveTo>
                  <a:cubicBezTo>
                    <a:pt x="7" y="0"/>
                    <a:pt x="0" y="85"/>
                    <a:pt x="67" y="85"/>
                  </a:cubicBezTo>
                  <a:cubicBezTo>
                    <a:pt x="187" y="108"/>
                    <a:pt x="294" y="120"/>
                    <a:pt x="401" y="144"/>
                  </a:cubicBezTo>
                  <a:cubicBezTo>
                    <a:pt x="508" y="180"/>
                    <a:pt x="603" y="228"/>
                    <a:pt x="698" y="251"/>
                  </a:cubicBezTo>
                  <a:cubicBezTo>
                    <a:pt x="734" y="251"/>
                    <a:pt x="746" y="228"/>
                    <a:pt x="722" y="204"/>
                  </a:cubicBezTo>
                  <a:cubicBezTo>
                    <a:pt x="532" y="97"/>
                    <a:pt x="294" y="25"/>
                    <a:pt x="79" y="1"/>
                  </a:cubicBezTo>
                  <a:cubicBezTo>
                    <a:pt x="75" y="1"/>
                    <a:pt x="71" y="0"/>
                    <a:pt x="6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58"/>
            <p:cNvSpPr/>
            <p:nvPr/>
          </p:nvSpPr>
          <p:spPr>
            <a:xfrm>
              <a:off x="3761275" y="2475125"/>
              <a:ext cx="9750" cy="7000"/>
            </a:xfrm>
            <a:custGeom>
              <a:avLst/>
              <a:gdLst/>
              <a:ahLst/>
              <a:cxnLst/>
              <a:rect l="l" t="t" r="r" b="b"/>
              <a:pathLst>
                <a:path w="390" h="280" extrusionOk="0">
                  <a:moveTo>
                    <a:pt x="94" y="0"/>
                  </a:moveTo>
                  <a:cubicBezTo>
                    <a:pt x="29" y="0"/>
                    <a:pt x="0" y="109"/>
                    <a:pt x="80" y="120"/>
                  </a:cubicBezTo>
                  <a:cubicBezTo>
                    <a:pt x="175" y="156"/>
                    <a:pt x="270" y="203"/>
                    <a:pt x="342" y="275"/>
                  </a:cubicBezTo>
                  <a:cubicBezTo>
                    <a:pt x="345" y="278"/>
                    <a:pt x="349" y="279"/>
                    <a:pt x="354" y="279"/>
                  </a:cubicBezTo>
                  <a:cubicBezTo>
                    <a:pt x="369" y="279"/>
                    <a:pt x="389" y="266"/>
                    <a:pt x="389" y="239"/>
                  </a:cubicBezTo>
                  <a:cubicBezTo>
                    <a:pt x="342" y="108"/>
                    <a:pt x="235" y="49"/>
                    <a:pt x="104" y="1"/>
                  </a:cubicBezTo>
                  <a:cubicBezTo>
                    <a:pt x="100" y="0"/>
                    <a:pt x="97" y="0"/>
                    <a:pt x="9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58"/>
            <p:cNvSpPr/>
            <p:nvPr/>
          </p:nvSpPr>
          <p:spPr>
            <a:xfrm>
              <a:off x="3773975" y="2518600"/>
              <a:ext cx="1800" cy="5525"/>
            </a:xfrm>
            <a:custGeom>
              <a:avLst/>
              <a:gdLst/>
              <a:ahLst/>
              <a:cxnLst/>
              <a:rect l="l" t="t" r="r" b="b"/>
              <a:pathLst>
                <a:path w="72" h="221" extrusionOk="0">
                  <a:moveTo>
                    <a:pt x="36" y="0"/>
                  </a:moveTo>
                  <a:cubicBezTo>
                    <a:pt x="18" y="0"/>
                    <a:pt x="0" y="12"/>
                    <a:pt x="0" y="36"/>
                  </a:cubicBezTo>
                  <a:cubicBezTo>
                    <a:pt x="0" y="96"/>
                    <a:pt x="0" y="155"/>
                    <a:pt x="12" y="203"/>
                  </a:cubicBezTo>
                  <a:cubicBezTo>
                    <a:pt x="12" y="215"/>
                    <a:pt x="24" y="221"/>
                    <a:pt x="36" y="221"/>
                  </a:cubicBezTo>
                  <a:cubicBezTo>
                    <a:pt x="48" y="221"/>
                    <a:pt x="60" y="215"/>
                    <a:pt x="60" y="203"/>
                  </a:cubicBezTo>
                  <a:cubicBezTo>
                    <a:pt x="72" y="143"/>
                    <a:pt x="72" y="84"/>
                    <a:pt x="72" y="36"/>
                  </a:cubicBezTo>
                  <a:cubicBezTo>
                    <a:pt x="72" y="12"/>
                    <a:pt x="54" y="0"/>
                    <a:pt x="3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58"/>
            <p:cNvSpPr/>
            <p:nvPr/>
          </p:nvSpPr>
          <p:spPr>
            <a:xfrm>
              <a:off x="3786225" y="2539575"/>
              <a:ext cx="6825" cy="13425"/>
            </a:xfrm>
            <a:custGeom>
              <a:avLst/>
              <a:gdLst/>
              <a:ahLst/>
              <a:cxnLst/>
              <a:rect l="l" t="t" r="r" b="b"/>
              <a:pathLst>
                <a:path w="273" h="537" extrusionOk="0">
                  <a:moveTo>
                    <a:pt x="90" y="1"/>
                  </a:moveTo>
                  <a:cubicBezTo>
                    <a:pt x="49" y="1"/>
                    <a:pt x="1" y="48"/>
                    <a:pt x="34" y="90"/>
                  </a:cubicBezTo>
                  <a:cubicBezTo>
                    <a:pt x="118" y="221"/>
                    <a:pt x="165" y="376"/>
                    <a:pt x="189" y="519"/>
                  </a:cubicBezTo>
                  <a:cubicBezTo>
                    <a:pt x="189" y="530"/>
                    <a:pt x="198" y="536"/>
                    <a:pt x="208" y="536"/>
                  </a:cubicBezTo>
                  <a:cubicBezTo>
                    <a:pt x="219" y="536"/>
                    <a:pt x="231" y="530"/>
                    <a:pt x="237" y="519"/>
                  </a:cubicBezTo>
                  <a:cubicBezTo>
                    <a:pt x="272" y="340"/>
                    <a:pt x="225" y="185"/>
                    <a:pt x="129" y="30"/>
                  </a:cubicBezTo>
                  <a:cubicBezTo>
                    <a:pt x="122" y="9"/>
                    <a:pt x="107"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58"/>
            <p:cNvSpPr/>
            <p:nvPr/>
          </p:nvSpPr>
          <p:spPr>
            <a:xfrm>
              <a:off x="3780275" y="2575725"/>
              <a:ext cx="11475" cy="26600"/>
            </a:xfrm>
            <a:custGeom>
              <a:avLst/>
              <a:gdLst/>
              <a:ahLst/>
              <a:cxnLst/>
              <a:rect l="l" t="t" r="r" b="b"/>
              <a:pathLst>
                <a:path w="459" h="1064" extrusionOk="0">
                  <a:moveTo>
                    <a:pt x="430" y="0"/>
                  </a:moveTo>
                  <a:cubicBezTo>
                    <a:pt x="422" y="0"/>
                    <a:pt x="415" y="4"/>
                    <a:pt x="415" y="13"/>
                  </a:cubicBezTo>
                  <a:cubicBezTo>
                    <a:pt x="308" y="370"/>
                    <a:pt x="165" y="704"/>
                    <a:pt x="10" y="1025"/>
                  </a:cubicBezTo>
                  <a:cubicBezTo>
                    <a:pt x="0" y="1035"/>
                    <a:pt x="25" y="1063"/>
                    <a:pt x="40" y="1063"/>
                  </a:cubicBezTo>
                  <a:cubicBezTo>
                    <a:pt x="42" y="1063"/>
                    <a:pt x="44" y="1063"/>
                    <a:pt x="46" y="1061"/>
                  </a:cubicBezTo>
                  <a:cubicBezTo>
                    <a:pt x="272" y="775"/>
                    <a:pt x="367" y="370"/>
                    <a:pt x="451" y="25"/>
                  </a:cubicBezTo>
                  <a:cubicBezTo>
                    <a:pt x="458" y="10"/>
                    <a:pt x="443" y="0"/>
                    <a:pt x="43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58"/>
            <p:cNvSpPr/>
            <p:nvPr/>
          </p:nvSpPr>
          <p:spPr>
            <a:xfrm>
              <a:off x="3731575" y="2626450"/>
              <a:ext cx="15350" cy="12200"/>
            </a:xfrm>
            <a:custGeom>
              <a:avLst/>
              <a:gdLst/>
              <a:ahLst/>
              <a:cxnLst/>
              <a:rect l="l" t="t" r="r" b="b"/>
              <a:pathLst>
                <a:path w="614" h="488" extrusionOk="0">
                  <a:moveTo>
                    <a:pt x="583" y="0"/>
                  </a:moveTo>
                  <a:cubicBezTo>
                    <a:pt x="577" y="0"/>
                    <a:pt x="571" y="3"/>
                    <a:pt x="565" y="8"/>
                  </a:cubicBezTo>
                  <a:cubicBezTo>
                    <a:pt x="387" y="139"/>
                    <a:pt x="160" y="246"/>
                    <a:pt x="29" y="437"/>
                  </a:cubicBezTo>
                  <a:cubicBezTo>
                    <a:pt x="0" y="466"/>
                    <a:pt x="27" y="488"/>
                    <a:pt x="58" y="488"/>
                  </a:cubicBezTo>
                  <a:cubicBezTo>
                    <a:pt x="64" y="488"/>
                    <a:pt x="71" y="487"/>
                    <a:pt x="77" y="484"/>
                  </a:cubicBezTo>
                  <a:cubicBezTo>
                    <a:pt x="280" y="389"/>
                    <a:pt x="434" y="199"/>
                    <a:pt x="577" y="44"/>
                  </a:cubicBezTo>
                  <a:cubicBezTo>
                    <a:pt x="614" y="26"/>
                    <a:pt x="601" y="0"/>
                    <a:pt x="58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58"/>
            <p:cNvSpPr/>
            <p:nvPr/>
          </p:nvSpPr>
          <p:spPr>
            <a:xfrm>
              <a:off x="3691825" y="2663225"/>
              <a:ext cx="9675" cy="5975"/>
            </a:xfrm>
            <a:custGeom>
              <a:avLst/>
              <a:gdLst/>
              <a:ahLst/>
              <a:cxnLst/>
              <a:rect l="l" t="t" r="r" b="b"/>
              <a:pathLst>
                <a:path w="387" h="239" extrusionOk="0">
                  <a:moveTo>
                    <a:pt x="329" y="1"/>
                  </a:moveTo>
                  <a:cubicBezTo>
                    <a:pt x="320" y="1"/>
                    <a:pt x="309" y="5"/>
                    <a:pt x="298" y="14"/>
                  </a:cubicBezTo>
                  <a:cubicBezTo>
                    <a:pt x="238" y="37"/>
                    <a:pt x="179" y="26"/>
                    <a:pt x="119" y="61"/>
                  </a:cubicBezTo>
                  <a:cubicBezTo>
                    <a:pt x="72" y="73"/>
                    <a:pt x="36" y="97"/>
                    <a:pt x="12" y="145"/>
                  </a:cubicBezTo>
                  <a:cubicBezTo>
                    <a:pt x="0" y="180"/>
                    <a:pt x="12" y="204"/>
                    <a:pt x="36" y="216"/>
                  </a:cubicBezTo>
                  <a:cubicBezTo>
                    <a:pt x="69" y="229"/>
                    <a:pt x="98" y="239"/>
                    <a:pt x="127" y="239"/>
                  </a:cubicBezTo>
                  <a:cubicBezTo>
                    <a:pt x="151" y="239"/>
                    <a:pt x="176" y="232"/>
                    <a:pt x="203" y="216"/>
                  </a:cubicBezTo>
                  <a:cubicBezTo>
                    <a:pt x="250" y="192"/>
                    <a:pt x="310" y="145"/>
                    <a:pt x="357" y="121"/>
                  </a:cubicBezTo>
                  <a:cubicBezTo>
                    <a:pt x="386" y="72"/>
                    <a:pt x="368" y="1"/>
                    <a:pt x="32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58"/>
            <p:cNvSpPr/>
            <p:nvPr/>
          </p:nvSpPr>
          <p:spPr>
            <a:xfrm>
              <a:off x="3626925" y="2637650"/>
              <a:ext cx="11875" cy="10350"/>
            </a:xfrm>
            <a:custGeom>
              <a:avLst/>
              <a:gdLst/>
              <a:ahLst/>
              <a:cxnLst/>
              <a:rect l="l" t="t" r="r" b="b"/>
              <a:pathLst>
                <a:path w="475" h="414" extrusionOk="0">
                  <a:moveTo>
                    <a:pt x="113" y="1"/>
                  </a:moveTo>
                  <a:cubicBezTo>
                    <a:pt x="94" y="1"/>
                    <a:pt x="73" y="4"/>
                    <a:pt x="48" y="13"/>
                  </a:cubicBezTo>
                  <a:cubicBezTo>
                    <a:pt x="13" y="25"/>
                    <a:pt x="1" y="48"/>
                    <a:pt x="1" y="84"/>
                  </a:cubicBezTo>
                  <a:cubicBezTo>
                    <a:pt x="1" y="108"/>
                    <a:pt x="13" y="156"/>
                    <a:pt x="48" y="191"/>
                  </a:cubicBezTo>
                  <a:cubicBezTo>
                    <a:pt x="72" y="215"/>
                    <a:pt x="120" y="227"/>
                    <a:pt x="155" y="239"/>
                  </a:cubicBezTo>
                  <a:cubicBezTo>
                    <a:pt x="215" y="287"/>
                    <a:pt x="251" y="334"/>
                    <a:pt x="298" y="394"/>
                  </a:cubicBezTo>
                  <a:cubicBezTo>
                    <a:pt x="312" y="408"/>
                    <a:pt x="330" y="414"/>
                    <a:pt x="349" y="414"/>
                  </a:cubicBezTo>
                  <a:cubicBezTo>
                    <a:pt x="409" y="414"/>
                    <a:pt x="475" y="350"/>
                    <a:pt x="429" y="287"/>
                  </a:cubicBezTo>
                  <a:cubicBezTo>
                    <a:pt x="394" y="215"/>
                    <a:pt x="334" y="156"/>
                    <a:pt x="275" y="96"/>
                  </a:cubicBezTo>
                  <a:cubicBezTo>
                    <a:pt x="211" y="41"/>
                    <a:pt x="175" y="1"/>
                    <a:pt x="11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58"/>
            <p:cNvSpPr/>
            <p:nvPr/>
          </p:nvSpPr>
          <p:spPr>
            <a:xfrm>
              <a:off x="3615025" y="2606325"/>
              <a:ext cx="4350" cy="5025"/>
            </a:xfrm>
            <a:custGeom>
              <a:avLst/>
              <a:gdLst/>
              <a:ahLst/>
              <a:cxnLst/>
              <a:rect l="l" t="t" r="r" b="b"/>
              <a:pathLst>
                <a:path w="174" h="201" extrusionOk="0">
                  <a:moveTo>
                    <a:pt x="90" y="1"/>
                  </a:moveTo>
                  <a:cubicBezTo>
                    <a:pt x="72" y="1"/>
                    <a:pt x="54" y="10"/>
                    <a:pt x="48" y="27"/>
                  </a:cubicBezTo>
                  <a:cubicBezTo>
                    <a:pt x="36" y="51"/>
                    <a:pt x="36" y="87"/>
                    <a:pt x="12" y="111"/>
                  </a:cubicBezTo>
                  <a:cubicBezTo>
                    <a:pt x="0" y="170"/>
                    <a:pt x="42" y="200"/>
                    <a:pt x="85" y="200"/>
                  </a:cubicBezTo>
                  <a:cubicBezTo>
                    <a:pt x="128" y="200"/>
                    <a:pt x="173" y="170"/>
                    <a:pt x="167" y="111"/>
                  </a:cubicBezTo>
                  <a:cubicBezTo>
                    <a:pt x="167" y="87"/>
                    <a:pt x="155" y="51"/>
                    <a:pt x="131" y="27"/>
                  </a:cubicBezTo>
                  <a:cubicBezTo>
                    <a:pt x="125" y="10"/>
                    <a:pt x="108" y="1"/>
                    <a:pt x="9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58"/>
            <p:cNvSpPr/>
            <p:nvPr/>
          </p:nvSpPr>
          <p:spPr>
            <a:xfrm>
              <a:off x="3589800" y="2586950"/>
              <a:ext cx="14525" cy="9950"/>
            </a:xfrm>
            <a:custGeom>
              <a:avLst/>
              <a:gdLst/>
              <a:ahLst/>
              <a:cxnLst/>
              <a:rect l="l" t="t" r="r" b="b"/>
              <a:pathLst>
                <a:path w="581" h="398" extrusionOk="0">
                  <a:moveTo>
                    <a:pt x="43" y="0"/>
                  </a:moveTo>
                  <a:cubicBezTo>
                    <a:pt x="25" y="0"/>
                    <a:pt x="0" y="14"/>
                    <a:pt x="9" y="40"/>
                  </a:cubicBezTo>
                  <a:cubicBezTo>
                    <a:pt x="152" y="219"/>
                    <a:pt x="390" y="326"/>
                    <a:pt x="581" y="398"/>
                  </a:cubicBezTo>
                  <a:cubicBezTo>
                    <a:pt x="366" y="302"/>
                    <a:pt x="224" y="159"/>
                    <a:pt x="57" y="5"/>
                  </a:cubicBezTo>
                  <a:cubicBezTo>
                    <a:pt x="54" y="2"/>
                    <a:pt x="49" y="0"/>
                    <a:pt x="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58"/>
            <p:cNvSpPr/>
            <p:nvPr/>
          </p:nvSpPr>
          <p:spPr>
            <a:xfrm>
              <a:off x="3584775" y="2520775"/>
              <a:ext cx="12125" cy="27725"/>
            </a:xfrm>
            <a:custGeom>
              <a:avLst/>
              <a:gdLst/>
              <a:ahLst/>
              <a:cxnLst/>
              <a:rect l="l" t="t" r="r" b="b"/>
              <a:pathLst>
                <a:path w="485" h="1109" extrusionOk="0">
                  <a:moveTo>
                    <a:pt x="376" y="0"/>
                  </a:moveTo>
                  <a:cubicBezTo>
                    <a:pt x="359" y="0"/>
                    <a:pt x="343" y="7"/>
                    <a:pt x="329" y="20"/>
                  </a:cubicBezTo>
                  <a:cubicBezTo>
                    <a:pt x="127" y="318"/>
                    <a:pt x="79" y="651"/>
                    <a:pt x="8" y="1009"/>
                  </a:cubicBezTo>
                  <a:cubicBezTo>
                    <a:pt x="0" y="1064"/>
                    <a:pt x="49" y="1108"/>
                    <a:pt x="94" y="1108"/>
                  </a:cubicBezTo>
                  <a:cubicBezTo>
                    <a:pt x="117" y="1108"/>
                    <a:pt x="139" y="1096"/>
                    <a:pt x="151" y="1068"/>
                  </a:cubicBezTo>
                  <a:cubicBezTo>
                    <a:pt x="317" y="735"/>
                    <a:pt x="484" y="437"/>
                    <a:pt x="437" y="56"/>
                  </a:cubicBezTo>
                  <a:cubicBezTo>
                    <a:pt x="429" y="19"/>
                    <a:pt x="403" y="0"/>
                    <a:pt x="37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58"/>
            <p:cNvSpPr/>
            <p:nvPr/>
          </p:nvSpPr>
          <p:spPr>
            <a:xfrm>
              <a:off x="3620425" y="2441775"/>
              <a:ext cx="18425" cy="15300"/>
            </a:xfrm>
            <a:custGeom>
              <a:avLst/>
              <a:gdLst/>
              <a:ahLst/>
              <a:cxnLst/>
              <a:rect l="l" t="t" r="r" b="b"/>
              <a:pathLst>
                <a:path w="737" h="612" extrusionOk="0">
                  <a:moveTo>
                    <a:pt x="637" y="1"/>
                  </a:moveTo>
                  <a:cubicBezTo>
                    <a:pt x="504" y="1"/>
                    <a:pt x="425" y="136"/>
                    <a:pt x="356" y="228"/>
                  </a:cubicBezTo>
                  <a:cubicBezTo>
                    <a:pt x="249" y="347"/>
                    <a:pt x="130" y="466"/>
                    <a:pt x="11" y="561"/>
                  </a:cubicBezTo>
                  <a:cubicBezTo>
                    <a:pt x="1" y="590"/>
                    <a:pt x="15" y="612"/>
                    <a:pt x="27" y="612"/>
                  </a:cubicBezTo>
                  <a:cubicBezTo>
                    <a:pt x="30" y="612"/>
                    <a:pt x="32" y="611"/>
                    <a:pt x="34" y="609"/>
                  </a:cubicBezTo>
                  <a:cubicBezTo>
                    <a:pt x="177" y="525"/>
                    <a:pt x="296" y="430"/>
                    <a:pt x="427" y="347"/>
                  </a:cubicBezTo>
                  <a:cubicBezTo>
                    <a:pt x="535" y="287"/>
                    <a:pt x="689" y="240"/>
                    <a:pt x="725" y="85"/>
                  </a:cubicBezTo>
                  <a:cubicBezTo>
                    <a:pt x="737" y="49"/>
                    <a:pt x="713" y="1"/>
                    <a:pt x="654" y="1"/>
                  </a:cubicBezTo>
                  <a:cubicBezTo>
                    <a:pt x="648" y="1"/>
                    <a:pt x="642" y="1"/>
                    <a:pt x="63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58"/>
            <p:cNvSpPr/>
            <p:nvPr/>
          </p:nvSpPr>
          <p:spPr>
            <a:xfrm>
              <a:off x="3654975" y="2434550"/>
              <a:ext cx="23475" cy="5250"/>
            </a:xfrm>
            <a:custGeom>
              <a:avLst/>
              <a:gdLst/>
              <a:ahLst/>
              <a:cxnLst/>
              <a:rect l="l" t="t" r="r" b="b"/>
              <a:pathLst>
                <a:path w="939" h="210" extrusionOk="0">
                  <a:moveTo>
                    <a:pt x="644" y="1"/>
                  </a:moveTo>
                  <a:cubicBezTo>
                    <a:pt x="585" y="1"/>
                    <a:pt x="526" y="5"/>
                    <a:pt x="474" y="5"/>
                  </a:cubicBezTo>
                  <a:cubicBezTo>
                    <a:pt x="319" y="5"/>
                    <a:pt x="176" y="17"/>
                    <a:pt x="57" y="100"/>
                  </a:cubicBezTo>
                  <a:cubicBezTo>
                    <a:pt x="1" y="147"/>
                    <a:pt x="26" y="209"/>
                    <a:pt x="69" y="209"/>
                  </a:cubicBezTo>
                  <a:cubicBezTo>
                    <a:pt x="80" y="209"/>
                    <a:pt x="93" y="205"/>
                    <a:pt x="105" y="195"/>
                  </a:cubicBezTo>
                  <a:cubicBezTo>
                    <a:pt x="176" y="154"/>
                    <a:pt x="257" y="139"/>
                    <a:pt x="340" y="139"/>
                  </a:cubicBezTo>
                  <a:cubicBezTo>
                    <a:pt x="424" y="139"/>
                    <a:pt x="510" y="154"/>
                    <a:pt x="593" y="171"/>
                  </a:cubicBezTo>
                  <a:cubicBezTo>
                    <a:pt x="647" y="177"/>
                    <a:pt x="703" y="189"/>
                    <a:pt x="757" y="189"/>
                  </a:cubicBezTo>
                  <a:cubicBezTo>
                    <a:pt x="810" y="189"/>
                    <a:pt x="861" y="177"/>
                    <a:pt x="903" y="136"/>
                  </a:cubicBezTo>
                  <a:cubicBezTo>
                    <a:pt x="938" y="124"/>
                    <a:pt x="938" y="76"/>
                    <a:pt x="903" y="52"/>
                  </a:cubicBezTo>
                  <a:cubicBezTo>
                    <a:pt x="824" y="9"/>
                    <a:pt x="733" y="1"/>
                    <a:pt x="644"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58"/>
            <p:cNvSpPr/>
            <p:nvPr/>
          </p:nvSpPr>
          <p:spPr>
            <a:xfrm>
              <a:off x="3705600" y="2439525"/>
              <a:ext cx="10350" cy="2625"/>
            </a:xfrm>
            <a:custGeom>
              <a:avLst/>
              <a:gdLst/>
              <a:ahLst/>
              <a:cxnLst/>
              <a:rect l="l" t="t" r="r" b="b"/>
              <a:pathLst>
                <a:path w="414" h="105" extrusionOk="0">
                  <a:moveTo>
                    <a:pt x="216" y="1"/>
                  </a:moveTo>
                  <a:cubicBezTo>
                    <a:pt x="161" y="1"/>
                    <a:pt x="106" y="9"/>
                    <a:pt x="56" y="20"/>
                  </a:cubicBezTo>
                  <a:cubicBezTo>
                    <a:pt x="1" y="31"/>
                    <a:pt x="8" y="105"/>
                    <a:pt x="57" y="105"/>
                  </a:cubicBezTo>
                  <a:cubicBezTo>
                    <a:pt x="61" y="105"/>
                    <a:pt x="64" y="104"/>
                    <a:pt x="68" y="103"/>
                  </a:cubicBezTo>
                  <a:cubicBezTo>
                    <a:pt x="122" y="91"/>
                    <a:pt x="176" y="88"/>
                    <a:pt x="228" y="88"/>
                  </a:cubicBezTo>
                  <a:cubicBezTo>
                    <a:pt x="280" y="88"/>
                    <a:pt x="330" y="91"/>
                    <a:pt x="378" y="91"/>
                  </a:cubicBezTo>
                  <a:cubicBezTo>
                    <a:pt x="414" y="91"/>
                    <a:pt x="414" y="56"/>
                    <a:pt x="402" y="44"/>
                  </a:cubicBezTo>
                  <a:cubicBezTo>
                    <a:pt x="344" y="12"/>
                    <a:pt x="280" y="1"/>
                    <a:pt x="216"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58"/>
            <p:cNvSpPr/>
            <p:nvPr/>
          </p:nvSpPr>
          <p:spPr>
            <a:xfrm>
              <a:off x="3848675" y="2921625"/>
              <a:ext cx="12825" cy="3000"/>
            </a:xfrm>
            <a:custGeom>
              <a:avLst/>
              <a:gdLst/>
              <a:ahLst/>
              <a:cxnLst/>
              <a:rect l="l" t="t" r="r" b="b"/>
              <a:pathLst>
                <a:path w="513" h="120" extrusionOk="0">
                  <a:moveTo>
                    <a:pt x="96" y="0"/>
                  </a:moveTo>
                  <a:cubicBezTo>
                    <a:pt x="1" y="0"/>
                    <a:pt x="1" y="119"/>
                    <a:pt x="96" y="119"/>
                  </a:cubicBezTo>
                  <a:cubicBezTo>
                    <a:pt x="227" y="119"/>
                    <a:pt x="346" y="119"/>
                    <a:pt x="477" y="96"/>
                  </a:cubicBezTo>
                  <a:cubicBezTo>
                    <a:pt x="513" y="96"/>
                    <a:pt x="513" y="36"/>
                    <a:pt x="477" y="36"/>
                  </a:cubicBezTo>
                  <a:cubicBezTo>
                    <a:pt x="346" y="12"/>
                    <a:pt x="227" y="12"/>
                    <a:pt x="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58"/>
            <p:cNvSpPr/>
            <p:nvPr/>
          </p:nvSpPr>
          <p:spPr>
            <a:xfrm>
              <a:off x="3881875" y="2925425"/>
              <a:ext cx="22200" cy="3050"/>
            </a:xfrm>
            <a:custGeom>
              <a:avLst/>
              <a:gdLst/>
              <a:ahLst/>
              <a:cxnLst/>
              <a:rect l="l" t="t" r="r" b="b"/>
              <a:pathLst>
                <a:path w="888" h="122" extrusionOk="0">
                  <a:moveTo>
                    <a:pt x="40" y="1"/>
                  </a:moveTo>
                  <a:cubicBezTo>
                    <a:pt x="13" y="1"/>
                    <a:pt x="1" y="30"/>
                    <a:pt x="42" y="51"/>
                  </a:cubicBezTo>
                  <a:cubicBezTo>
                    <a:pt x="238" y="79"/>
                    <a:pt x="477" y="121"/>
                    <a:pt x="692" y="121"/>
                  </a:cubicBezTo>
                  <a:cubicBezTo>
                    <a:pt x="752" y="121"/>
                    <a:pt x="809" y="118"/>
                    <a:pt x="864" y="110"/>
                  </a:cubicBezTo>
                  <a:cubicBezTo>
                    <a:pt x="887" y="110"/>
                    <a:pt x="887" y="63"/>
                    <a:pt x="864" y="63"/>
                  </a:cubicBezTo>
                  <a:cubicBezTo>
                    <a:pt x="590" y="15"/>
                    <a:pt x="328" y="51"/>
                    <a:pt x="54" y="3"/>
                  </a:cubicBezTo>
                  <a:cubicBezTo>
                    <a:pt x="49" y="1"/>
                    <a:pt x="44" y="1"/>
                    <a:pt x="4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58"/>
            <p:cNvSpPr/>
            <p:nvPr/>
          </p:nvSpPr>
          <p:spPr>
            <a:xfrm>
              <a:off x="3889750" y="2998425"/>
              <a:ext cx="3900" cy="300"/>
            </a:xfrm>
            <a:custGeom>
              <a:avLst/>
              <a:gdLst/>
              <a:ahLst/>
              <a:cxnLst/>
              <a:rect l="l" t="t" r="r" b="b"/>
              <a:pathLst>
                <a:path w="156" h="12" extrusionOk="0">
                  <a:moveTo>
                    <a:pt x="1" y="0"/>
                  </a:moveTo>
                  <a:lnTo>
                    <a:pt x="1" y="12"/>
                  </a:lnTo>
                  <a:cubicBezTo>
                    <a:pt x="60" y="0"/>
                    <a:pt x="96" y="0"/>
                    <a:pt x="15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58"/>
            <p:cNvSpPr/>
            <p:nvPr/>
          </p:nvSpPr>
          <p:spPr>
            <a:xfrm>
              <a:off x="3720825" y="3139800"/>
              <a:ext cx="46025" cy="10775"/>
            </a:xfrm>
            <a:custGeom>
              <a:avLst/>
              <a:gdLst/>
              <a:ahLst/>
              <a:cxnLst/>
              <a:rect l="l" t="t" r="r" b="b"/>
              <a:pathLst>
                <a:path w="1841" h="431" extrusionOk="0">
                  <a:moveTo>
                    <a:pt x="657" y="1"/>
                  </a:moveTo>
                  <a:cubicBezTo>
                    <a:pt x="590" y="1"/>
                    <a:pt x="525" y="7"/>
                    <a:pt x="459" y="24"/>
                  </a:cubicBezTo>
                  <a:cubicBezTo>
                    <a:pt x="293" y="84"/>
                    <a:pt x="174" y="239"/>
                    <a:pt x="31" y="322"/>
                  </a:cubicBezTo>
                  <a:cubicBezTo>
                    <a:pt x="1" y="342"/>
                    <a:pt x="4" y="387"/>
                    <a:pt x="34" y="387"/>
                  </a:cubicBezTo>
                  <a:cubicBezTo>
                    <a:pt x="40" y="387"/>
                    <a:pt x="47" y="385"/>
                    <a:pt x="55" y="382"/>
                  </a:cubicBezTo>
                  <a:cubicBezTo>
                    <a:pt x="118" y="362"/>
                    <a:pt x="179" y="355"/>
                    <a:pt x="239" y="355"/>
                  </a:cubicBezTo>
                  <a:cubicBezTo>
                    <a:pt x="359" y="355"/>
                    <a:pt x="475" y="382"/>
                    <a:pt x="602" y="382"/>
                  </a:cubicBezTo>
                  <a:cubicBezTo>
                    <a:pt x="745" y="382"/>
                    <a:pt x="888" y="382"/>
                    <a:pt x="1019" y="405"/>
                  </a:cubicBezTo>
                  <a:cubicBezTo>
                    <a:pt x="1143" y="412"/>
                    <a:pt x="1290" y="431"/>
                    <a:pt x="1433" y="431"/>
                  </a:cubicBezTo>
                  <a:cubicBezTo>
                    <a:pt x="1564" y="431"/>
                    <a:pt x="1691" y="415"/>
                    <a:pt x="1793" y="358"/>
                  </a:cubicBezTo>
                  <a:cubicBezTo>
                    <a:pt x="1841" y="322"/>
                    <a:pt x="1841" y="262"/>
                    <a:pt x="1793" y="251"/>
                  </a:cubicBezTo>
                  <a:cubicBezTo>
                    <a:pt x="1650" y="167"/>
                    <a:pt x="1519" y="179"/>
                    <a:pt x="1352" y="132"/>
                  </a:cubicBezTo>
                  <a:cubicBezTo>
                    <a:pt x="1186" y="84"/>
                    <a:pt x="1043" y="48"/>
                    <a:pt x="864" y="12"/>
                  </a:cubicBezTo>
                  <a:cubicBezTo>
                    <a:pt x="793" y="7"/>
                    <a:pt x="724" y="1"/>
                    <a:pt x="65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58"/>
            <p:cNvSpPr/>
            <p:nvPr/>
          </p:nvSpPr>
          <p:spPr>
            <a:xfrm>
              <a:off x="3775750" y="3144300"/>
              <a:ext cx="11650" cy="4925"/>
            </a:xfrm>
            <a:custGeom>
              <a:avLst/>
              <a:gdLst/>
              <a:ahLst/>
              <a:cxnLst/>
              <a:rect l="l" t="t" r="r" b="b"/>
              <a:pathLst>
                <a:path w="466" h="197" extrusionOk="0">
                  <a:moveTo>
                    <a:pt x="91" y="0"/>
                  </a:moveTo>
                  <a:cubicBezTo>
                    <a:pt x="41" y="0"/>
                    <a:pt x="0" y="90"/>
                    <a:pt x="60" y="130"/>
                  </a:cubicBezTo>
                  <a:cubicBezTo>
                    <a:pt x="136" y="168"/>
                    <a:pt x="227" y="196"/>
                    <a:pt x="307" y="196"/>
                  </a:cubicBezTo>
                  <a:cubicBezTo>
                    <a:pt x="353" y="196"/>
                    <a:pt x="395" y="187"/>
                    <a:pt x="429" y="166"/>
                  </a:cubicBezTo>
                  <a:cubicBezTo>
                    <a:pt x="465" y="142"/>
                    <a:pt x="465" y="106"/>
                    <a:pt x="429" y="82"/>
                  </a:cubicBezTo>
                  <a:cubicBezTo>
                    <a:pt x="334" y="47"/>
                    <a:pt x="227" y="59"/>
                    <a:pt x="120" y="11"/>
                  </a:cubicBezTo>
                  <a:cubicBezTo>
                    <a:pt x="110" y="3"/>
                    <a:pt x="100" y="0"/>
                    <a:pt x="91"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58"/>
            <p:cNvSpPr/>
            <p:nvPr/>
          </p:nvSpPr>
          <p:spPr>
            <a:xfrm>
              <a:off x="3809400" y="3146050"/>
              <a:ext cx="20250" cy="4500"/>
            </a:xfrm>
            <a:custGeom>
              <a:avLst/>
              <a:gdLst/>
              <a:ahLst/>
              <a:cxnLst/>
              <a:rect l="l" t="t" r="r" b="b"/>
              <a:pathLst>
                <a:path w="810" h="180" extrusionOk="0">
                  <a:moveTo>
                    <a:pt x="738" y="1"/>
                  </a:moveTo>
                  <a:cubicBezTo>
                    <a:pt x="536" y="1"/>
                    <a:pt x="310" y="36"/>
                    <a:pt x="95" y="36"/>
                  </a:cubicBezTo>
                  <a:cubicBezTo>
                    <a:pt x="0" y="36"/>
                    <a:pt x="0" y="179"/>
                    <a:pt x="95" y="179"/>
                  </a:cubicBezTo>
                  <a:cubicBezTo>
                    <a:pt x="143" y="179"/>
                    <a:pt x="190" y="180"/>
                    <a:pt x="236" y="180"/>
                  </a:cubicBezTo>
                  <a:cubicBezTo>
                    <a:pt x="420" y="180"/>
                    <a:pt x="593" y="172"/>
                    <a:pt x="774" y="96"/>
                  </a:cubicBezTo>
                  <a:cubicBezTo>
                    <a:pt x="810" y="72"/>
                    <a:pt x="786" y="1"/>
                    <a:pt x="73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58"/>
            <p:cNvSpPr/>
            <p:nvPr/>
          </p:nvSpPr>
          <p:spPr>
            <a:xfrm>
              <a:off x="3847200" y="3141650"/>
              <a:ext cx="92000" cy="7675"/>
            </a:xfrm>
            <a:custGeom>
              <a:avLst/>
              <a:gdLst/>
              <a:ahLst/>
              <a:cxnLst/>
              <a:rect l="l" t="t" r="r" b="b"/>
              <a:pathLst>
                <a:path w="3680" h="307" extrusionOk="0">
                  <a:moveTo>
                    <a:pt x="1449" y="0"/>
                  </a:moveTo>
                  <a:cubicBezTo>
                    <a:pt x="1018" y="0"/>
                    <a:pt x="586" y="17"/>
                    <a:pt x="155" y="58"/>
                  </a:cubicBezTo>
                  <a:cubicBezTo>
                    <a:pt x="4" y="69"/>
                    <a:pt x="0" y="284"/>
                    <a:pt x="143" y="284"/>
                  </a:cubicBezTo>
                  <a:cubicBezTo>
                    <a:pt x="147" y="284"/>
                    <a:pt x="151" y="284"/>
                    <a:pt x="155" y="284"/>
                  </a:cubicBezTo>
                  <a:cubicBezTo>
                    <a:pt x="350" y="272"/>
                    <a:pt x="546" y="267"/>
                    <a:pt x="742" y="267"/>
                  </a:cubicBezTo>
                  <a:cubicBezTo>
                    <a:pt x="1320" y="267"/>
                    <a:pt x="1901" y="307"/>
                    <a:pt x="2483" y="307"/>
                  </a:cubicBezTo>
                  <a:cubicBezTo>
                    <a:pt x="2858" y="307"/>
                    <a:pt x="3233" y="290"/>
                    <a:pt x="3608" y="236"/>
                  </a:cubicBezTo>
                  <a:cubicBezTo>
                    <a:pt x="3679" y="224"/>
                    <a:pt x="3667" y="105"/>
                    <a:pt x="3584" y="105"/>
                  </a:cubicBezTo>
                  <a:cubicBezTo>
                    <a:pt x="2872" y="46"/>
                    <a:pt x="2161" y="0"/>
                    <a:pt x="144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58"/>
            <p:cNvSpPr/>
            <p:nvPr/>
          </p:nvSpPr>
          <p:spPr>
            <a:xfrm>
              <a:off x="3862375" y="3220175"/>
              <a:ext cx="40800" cy="5325"/>
            </a:xfrm>
            <a:custGeom>
              <a:avLst/>
              <a:gdLst/>
              <a:ahLst/>
              <a:cxnLst/>
              <a:rect l="l" t="t" r="r" b="b"/>
              <a:pathLst>
                <a:path w="1632" h="213" extrusionOk="0">
                  <a:moveTo>
                    <a:pt x="1584" y="0"/>
                  </a:moveTo>
                  <a:cubicBezTo>
                    <a:pt x="1334" y="12"/>
                    <a:pt x="1096" y="72"/>
                    <a:pt x="822" y="72"/>
                  </a:cubicBezTo>
                  <a:cubicBezTo>
                    <a:pt x="572" y="72"/>
                    <a:pt x="322" y="36"/>
                    <a:pt x="60" y="36"/>
                  </a:cubicBezTo>
                  <a:cubicBezTo>
                    <a:pt x="1" y="48"/>
                    <a:pt x="1" y="143"/>
                    <a:pt x="84" y="143"/>
                  </a:cubicBezTo>
                  <a:cubicBezTo>
                    <a:pt x="340" y="157"/>
                    <a:pt x="658" y="212"/>
                    <a:pt x="962" y="212"/>
                  </a:cubicBezTo>
                  <a:cubicBezTo>
                    <a:pt x="1193" y="212"/>
                    <a:pt x="1416" y="180"/>
                    <a:pt x="1596" y="72"/>
                  </a:cubicBezTo>
                  <a:cubicBezTo>
                    <a:pt x="1632" y="60"/>
                    <a:pt x="1608" y="0"/>
                    <a:pt x="158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58"/>
            <p:cNvSpPr/>
            <p:nvPr/>
          </p:nvSpPr>
          <p:spPr>
            <a:xfrm>
              <a:off x="3783425" y="3337650"/>
              <a:ext cx="19150" cy="8750"/>
            </a:xfrm>
            <a:custGeom>
              <a:avLst/>
              <a:gdLst/>
              <a:ahLst/>
              <a:cxnLst/>
              <a:rect l="l" t="t" r="r" b="b"/>
              <a:pathLst>
                <a:path w="766" h="350" extrusionOk="0">
                  <a:moveTo>
                    <a:pt x="150" y="0"/>
                  </a:moveTo>
                  <a:cubicBezTo>
                    <a:pt x="32" y="0"/>
                    <a:pt x="0" y="177"/>
                    <a:pt x="99" y="242"/>
                  </a:cubicBezTo>
                  <a:cubicBezTo>
                    <a:pt x="206" y="302"/>
                    <a:pt x="301" y="349"/>
                    <a:pt x="420" y="349"/>
                  </a:cubicBezTo>
                  <a:cubicBezTo>
                    <a:pt x="480" y="349"/>
                    <a:pt x="539" y="326"/>
                    <a:pt x="599" y="314"/>
                  </a:cubicBezTo>
                  <a:cubicBezTo>
                    <a:pt x="646" y="290"/>
                    <a:pt x="682" y="242"/>
                    <a:pt x="718" y="195"/>
                  </a:cubicBezTo>
                  <a:cubicBezTo>
                    <a:pt x="765" y="147"/>
                    <a:pt x="753" y="76"/>
                    <a:pt x="694" y="64"/>
                  </a:cubicBezTo>
                  <a:cubicBezTo>
                    <a:pt x="685" y="64"/>
                    <a:pt x="663" y="57"/>
                    <a:pt x="648" y="54"/>
                  </a:cubicBezTo>
                  <a:lnTo>
                    <a:pt x="648" y="54"/>
                  </a:lnTo>
                  <a:cubicBezTo>
                    <a:pt x="644" y="49"/>
                    <a:pt x="635" y="41"/>
                    <a:pt x="622" y="28"/>
                  </a:cubicBezTo>
                  <a:cubicBezTo>
                    <a:pt x="575" y="4"/>
                    <a:pt x="515" y="16"/>
                    <a:pt x="468" y="4"/>
                  </a:cubicBezTo>
                  <a:lnTo>
                    <a:pt x="182" y="4"/>
                  </a:lnTo>
                  <a:cubicBezTo>
                    <a:pt x="171" y="1"/>
                    <a:pt x="160" y="0"/>
                    <a:pt x="150"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58"/>
            <p:cNvSpPr/>
            <p:nvPr/>
          </p:nvSpPr>
          <p:spPr>
            <a:xfrm>
              <a:off x="5112225" y="3154325"/>
              <a:ext cx="30825" cy="4925"/>
            </a:xfrm>
            <a:custGeom>
              <a:avLst/>
              <a:gdLst/>
              <a:ahLst/>
              <a:cxnLst/>
              <a:rect l="l" t="t" r="r" b="b"/>
              <a:pathLst>
                <a:path w="1233" h="197" extrusionOk="0">
                  <a:moveTo>
                    <a:pt x="1125" y="0"/>
                  </a:moveTo>
                  <a:cubicBezTo>
                    <a:pt x="1120" y="0"/>
                    <a:pt x="1114" y="1"/>
                    <a:pt x="1108" y="3"/>
                  </a:cubicBezTo>
                  <a:cubicBezTo>
                    <a:pt x="763" y="74"/>
                    <a:pt x="406" y="74"/>
                    <a:pt x="48" y="122"/>
                  </a:cubicBezTo>
                  <a:cubicBezTo>
                    <a:pt x="1" y="122"/>
                    <a:pt x="1" y="182"/>
                    <a:pt x="48" y="182"/>
                  </a:cubicBezTo>
                  <a:cubicBezTo>
                    <a:pt x="191" y="191"/>
                    <a:pt x="333" y="196"/>
                    <a:pt x="473" y="196"/>
                  </a:cubicBezTo>
                  <a:cubicBezTo>
                    <a:pt x="696" y="196"/>
                    <a:pt x="918" y="182"/>
                    <a:pt x="1144" y="146"/>
                  </a:cubicBezTo>
                  <a:cubicBezTo>
                    <a:pt x="1232" y="135"/>
                    <a:pt x="1198" y="0"/>
                    <a:pt x="112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58"/>
            <p:cNvSpPr/>
            <p:nvPr/>
          </p:nvSpPr>
          <p:spPr>
            <a:xfrm>
              <a:off x="5035150" y="3153775"/>
              <a:ext cx="23825" cy="5400"/>
            </a:xfrm>
            <a:custGeom>
              <a:avLst/>
              <a:gdLst/>
              <a:ahLst/>
              <a:cxnLst/>
              <a:rect l="l" t="t" r="r" b="b"/>
              <a:pathLst>
                <a:path w="953" h="216" extrusionOk="0">
                  <a:moveTo>
                    <a:pt x="843" y="1"/>
                  </a:moveTo>
                  <a:cubicBezTo>
                    <a:pt x="840" y="1"/>
                    <a:pt x="837" y="1"/>
                    <a:pt x="834" y="1"/>
                  </a:cubicBezTo>
                  <a:cubicBezTo>
                    <a:pt x="572" y="25"/>
                    <a:pt x="322" y="49"/>
                    <a:pt x="48" y="84"/>
                  </a:cubicBezTo>
                  <a:cubicBezTo>
                    <a:pt x="0" y="84"/>
                    <a:pt x="0" y="144"/>
                    <a:pt x="48" y="144"/>
                  </a:cubicBezTo>
                  <a:cubicBezTo>
                    <a:pt x="322" y="168"/>
                    <a:pt x="572" y="180"/>
                    <a:pt x="834" y="215"/>
                  </a:cubicBezTo>
                  <a:cubicBezTo>
                    <a:pt x="949" y="204"/>
                    <a:pt x="953" y="1"/>
                    <a:pt x="843"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58"/>
            <p:cNvSpPr/>
            <p:nvPr/>
          </p:nvSpPr>
          <p:spPr>
            <a:xfrm>
              <a:off x="5013700" y="2981425"/>
              <a:ext cx="18425" cy="3725"/>
            </a:xfrm>
            <a:custGeom>
              <a:avLst/>
              <a:gdLst/>
              <a:ahLst/>
              <a:cxnLst/>
              <a:rect l="l" t="t" r="r" b="b"/>
              <a:pathLst>
                <a:path w="737" h="149" extrusionOk="0">
                  <a:moveTo>
                    <a:pt x="689" y="0"/>
                  </a:moveTo>
                  <a:cubicBezTo>
                    <a:pt x="686" y="0"/>
                    <a:pt x="683" y="1"/>
                    <a:pt x="680" y="1"/>
                  </a:cubicBezTo>
                  <a:cubicBezTo>
                    <a:pt x="477" y="85"/>
                    <a:pt x="263" y="61"/>
                    <a:pt x="49" y="85"/>
                  </a:cubicBezTo>
                  <a:cubicBezTo>
                    <a:pt x="1" y="85"/>
                    <a:pt x="1" y="144"/>
                    <a:pt x="49" y="144"/>
                  </a:cubicBezTo>
                  <a:cubicBezTo>
                    <a:pt x="97" y="147"/>
                    <a:pt x="145" y="148"/>
                    <a:pt x="195" y="148"/>
                  </a:cubicBezTo>
                  <a:cubicBezTo>
                    <a:pt x="364" y="148"/>
                    <a:pt x="537" y="131"/>
                    <a:pt x="703" y="85"/>
                  </a:cubicBezTo>
                  <a:cubicBezTo>
                    <a:pt x="737" y="74"/>
                    <a:pt x="729" y="0"/>
                    <a:pt x="689"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58"/>
            <p:cNvSpPr/>
            <p:nvPr/>
          </p:nvSpPr>
          <p:spPr>
            <a:xfrm>
              <a:off x="4899700" y="2929200"/>
              <a:ext cx="30025" cy="7750"/>
            </a:xfrm>
            <a:custGeom>
              <a:avLst/>
              <a:gdLst/>
              <a:ahLst/>
              <a:cxnLst/>
              <a:rect l="l" t="t" r="r" b="b"/>
              <a:pathLst>
                <a:path w="1201" h="310" extrusionOk="0">
                  <a:moveTo>
                    <a:pt x="1027" y="1"/>
                  </a:moveTo>
                  <a:cubicBezTo>
                    <a:pt x="1015" y="1"/>
                    <a:pt x="1002" y="3"/>
                    <a:pt x="989" y="7"/>
                  </a:cubicBezTo>
                  <a:cubicBezTo>
                    <a:pt x="834" y="54"/>
                    <a:pt x="691" y="90"/>
                    <a:pt x="537" y="90"/>
                  </a:cubicBezTo>
                  <a:cubicBezTo>
                    <a:pt x="394" y="102"/>
                    <a:pt x="215" y="90"/>
                    <a:pt x="60" y="150"/>
                  </a:cubicBezTo>
                  <a:cubicBezTo>
                    <a:pt x="1" y="174"/>
                    <a:pt x="1" y="233"/>
                    <a:pt x="60" y="269"/>
                  </a:cubicBezTo>
                  <a:cubicBezTo>
                    <a:pt x="153" y="302"/>
                    <a:pt x="253" y="309"/>
                    <a:pt x="354" y="309"/>
                  </a:cubicBezTo>
                  <a:cubicBezTo>
                    <a:pt x="435" y="309"/>
                    <a:pt x="517" y="305"/>
                    <a:pt x="596" y="305"/>
                  </a:cubicBezTo>
                  <a:cubicBezTo>
                    <a:pt x="751" y="305"/>
                    <a:pt x="894" y="293"/>
                    <a:pt x="1049" y="269"/>
                  </a:cubicBezTo>
                  <a:cubicBezTo>
                    <a:pt x="1201" y="214"/>
                    <a:pt x="1154" y="1"/>
                    <a:pt x="102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58"/>
            <p:cNvSpPr/>
            <p:nvPr/>
          </p:nvSpPr>
          <p:spPr>
            <a:xfrm>
              <a:off x="4910125" y="2800575"/>
              <a:ext cx="17000" cy="2750"/>
            </a:xfrm>
            <a:custGeom>
              <a:avLst/>
              <a:gdLst/>
              <a:ahLst/>
              <a:cxnLst/>
              <a:rect l="l" t="t" r="r" b="b"/>
              <a:pathLst>
                <a:path w="680" h="110" extrusionOk="0">
                  <a:moveTo>
                    <a:pt x="277" y="1"/>
                  </a:moveTo>
                  <a:cubicBezTo>
                    <a:pt x="194" y="1"/>
                    <a:pt x="113" y="5"/>
                    <a:pt x="36" y="20"/>
                  </a:cubicBezTo>
                  <a:cubicBezTo>
                    <a:pt x="1" y="44"/>
                    <a:pt x="1" y="80"/>
                    <a:pt x="36" y="80"/>
                  </a:cubicBezTo>
                  <a:cubicBezTo>
                    <a:pt x="131" y="104"/>
                    <a:pt x="227" y="110"/>
                    <a:pt x="323" y="110"/>
                  </a:cubicBezTo>
                  <a:cubicBezTo>
                    <a:pt x="420" y="110"/>
                    <a:pt x="518" y="104"/>
                    <a:pt x="620" y="104"/>
                  </a:cubicBezTo>
                  <a:cubicBezTo>
                    <a:pt x="679" y="92"/>
                    <a:pt x="679" y="8"/>
                    <a:pt x="620" y="8"/>
                  </a:cubicBezTo>
                  <a:cubicBezTo>
                    <a:pt x="504" y="8"/>
                    <a:pt x="388" y="1"/>
                    <a:pt x="27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58"/>
            <p:cNvSpPr/>
            <p:nvPr/>
          </p:nvSpPr>
          <p:spPr>
            <a:xfrm>
              <a:off x="3406150" y="2342975"/>
              <a:ext cx="15125" cy="4800"/>
            </a:xfrm>
            <a:custGeom>
              <a:avLst/>
              <a:gdLst/>
              <a:ahLst/>
              <a:cxnLst/>
              <a:rect l="l" t="t" r="r" b="b"/>
              <a:pathLst>
                <a:path w="605" h="192" extrusionOk="0">
                  <a:moveTo>
                    <a:pt x="107" y="0"/>
                  </a:moveTo>
                  <a:cubicBezTo>
                    <a:pt x="0" y="0"/>
                    <a:pt x="0" y="192"/>
                    <a:pt x="107" y="192"/>
                  </a:cubicBezTo>
                  <a:cubicBezTo>
                    <a:pt x="110" y="192"/>
                    <a:pt x="113" y="191"/>
                    <a:pt x="116" y="191"/>
                  </a:cubicBezTo>
                  <a:cubicBezTo>
                    <a:pt x="259" y="167"/>
                    <a:pt x="426" y="191"/>
                    <a:pt x="557" y="143"/>
                  </a:cubicBezTo>
                  <a:cubicBezTo>
                    <a:pt x="604" y="120"/>
                    <a:pt x="604" y="72"/>
                    <a:pt x="557" y="48"/>
                  </a:cubicBezTo>
                  <a:cubicBezTo>
                    <a:pt x="426" y="1"/>
                    <a:pt x="259" y="1"/>
                    <a:pt x="116" y="1"/>
                  </a:cubicBezTo>
                  <a:cubicBezTo>
                    <a:pt x="113" y="0"/>
                    <a:pt x="110" y="0"/>
                    <a:pt x="107"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58"/>
            <p:cNvSpPr/>
            <p:nvPr/>
          </p:nvSpPr>
          <p:spPr>
            <a:xfrm>
              <a:off x="3343550" y="2230475"/>
              <a:ext cx="25325" cy="7775"/>
            </a:xfrm>
            <a:custGeom>
              <a:avLst/>
              <a:gdLst/>
              <a:ahLst/>
              <a:cxnLst/>
              <a:rect l="l" t="t" r="r" b="b"/>
              <a:pathLst>
                <a:path w="1013" h="311" extrusionOk="0">
                  <a:moveTo>
                    <a:pt x="191" y="0"/>
                  </a:moveTo>
                  <a:cubicBezTo>
                    <a:pt x="1" y="0"/>
                    <a:pt x="1" y="310"/>
                    <a:pt x="191" y="310"/>
                  </a:cubicBezTo>
                  <a:lnTo>
                    <a:pt x="596" y="310"/>
                  </a:lnTo>
                  <a:cubicBezTo>
                    <a:pt x="628" y="310"/>
                    <a:pt x="657" y="310"/>
                    <a:pt x="685" y="310"/>
                  </a:cubicBezTo>
                  <a:cubicBezTo>
                    <a:pt x="783" y="310"/>
                    <a:pt x="861" y="303"/>
                    <a:pt x="953" y="238"/>
                  </a:cubicBezTo>
                  <a:cubicBezTo>
                    <a:pt x="1013" y="191"/>
                    <a:pt x="1013" y="119"/>
                    <a:pt x="953" y="71"/>
                  </a:cubicBezTo>
                  <a:cubicBezTo>
                    <a:pt x="834" y="0"/>
                    <a:pt x="727" y="0"/>
                    <a:pt x="596"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58"/>
            <p:cNvSpPr/>
            <p:nvPr/>
          </p:nvSpPr>
          <p:spPr>
            <a:xfrm>
              <a:off x="4651750" y="2220350"/>
              <a:ext cx="22650" cy="5675"/>
            </a:xfrm>
            <a:custGeom>
              <a:avLst/>
              <a:gdLst/>
              <a:ahLst/>
              <a:cxnLst/>
              <a:rect l="l" t="t" r="r" b="b"/>
              <a:pathLst>
                <a:path w="906" h="227" extrusionOk="0">
                  <a:moveTo>
                    <a:pt x="132" y="0"/>
                  </a:moveTo>
                  <a:cubicBezTo>
                    <a:pt x="5" y="35"/>
                    <a:pt x="1" y="227"/>
                    <a:pt x="121" y="227"/>
                  </a:cubicBezTo>
                  <a:cubicBezTo>
                    <a:pt x="124" y="227"/>
                    <a:pt x="128" y="227"/>
                    <a:pt x="132" y="226"/>
                  </a:cubicBezTo>
                  <a:cubicBezTo>
                    <a:pt x="382" y="226"/>
                    <a:pt x="608" y="215"/>
                    <a:pt x="858" y="167"/>
                  </a:cubicBezTo>
                  <a:cubicBezTo>
                    <a:pt x="906" y="167"/>
                    <a:pt x="906" y="72"/>
                    <a:pt x="858" y="60"/>
                  </a:cubicBezTo>
                  <a:cubicBezTo>
                    <a:pt x="608" y="36"/>
                    <a:pt x="382" y="12"/>
                    <a:pt x="132"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58"/>
            <p:cNvSpPr/>
            <p:nvPr/>
          </p:nvSpPr>
          <p:spPr>
            <a:xfrm>
              <a:off x="4694025" y="2306375"/>
              <a:ext cx="19375" cy="6275"/>
            </a:xfrm>
            <a:custGeom>
              <a:avLst/>
              <a:gdLst/>
              <a:ahLst/>
              <a:cxnLst/>
              <a:rect l="l" t="t" r="r" b="b"/>
              <a:pathLst>
                <a:path w="775" h="251" extrusionOk="0">
                  <a:moveTo>
                    <a:pt x="143" y="0"/>
                  </a:moveTo>
                  <a:cubicBezTo>
                    <a:pt x="1" y="0"/>
                    <a:pt x="1" y="250"/>
                    <a:pt x="143" y="250"/>
                  </a:cubicBezTo>
                  <a:cubicBezTo>
                    <a:pt x="346" y="238"/>
                    <a:pt x="536" y="226"/>
                    <a:pt x="727" y="179"/>
                  </a:cubicBezTo>
                  <a:cubicBezTo>
                    <a:pt x="774" y="167"/>
                    <a:pt x="774" y="83"/>
                    <a:pt x="727" y="72"/>
                  </a:cubicBezTo>
                  <a:cubicBezTo>
                    <a:pt x="536" y="24"/>
                    <a:pt x="346" y="12"/>
                    <a:pt x="143"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58"/>
            <p:cNvSpPr/>
            <p:nvPr/>
          </p:nvSpPr>
          <p:spPr>
            <a:xfrm>
              <a:off x="4844125" y="2489100"/>
              <a:ext cx="17200" cy="6300"/>
            </a:xfrm>
            <a:custGeom>
              <a:avLst/>
              <a:gdLst/>
              <a:ahLst/>
              <a:cxnLst/>
              <a:rect l="l" t="t" r="r" b="b"/>
              <a:pathLst>
                <a:path w="688" h="252" extrusionOk="0">
                  <a:moveTo>
                    <a:pt x="155" y="0"/>
                  </a:moveTo>
                  <a:cubicBezTo>
                    <a:pt x="1" y="0"/>
                    <a:pt x="4" y="252"/>
                    <a:pt x="165" y="252"/>
                  </a:cubicBezTo>
                  <a:cubicBezTo>
                    <a:pt x="169" y="252"/>
                    <a:pt x="172" y="252"/>
                    <a:pt x="176" y="252"/>
                  </a:cubicBezTo>
                  <a:cubicBezTo>
                    <a:pt x="319" y="240"/>
                    <a:pt x="474" y="240"/>
                    <a:pt x="616" y="192"/>
                  </a:cubicBezTo>
                  <a:cubicBezTo>
                    <a:pt x="688" y="180"/>
                    <a:pt x="688" y="73"/>
                    <a:pt x="616" y="61"/>
                  </a:cubicBezTo>
                  <a:cubicBezTo>
                    <a:pt x="474" y="13"/>
                    <a:pt x="319" y="13"/>
                    <a:pt x="176" y="2"/>
                  </a:cubicBezTo>
                  <a:cubicBezTo>
                    <a:pt x="169" y="1"/>
                    <a:pt x="162" y="0"/>
                    <a:pt x="155"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58"/>
            <p:cNvSpPr/>
            <p:nvPr/>
          </p:nvSpPr>
          <p:spPr>
            <a:xfrm>
              <a:off x="3695400" y="2919700"/>
              <a:ext cx="32450" cy="11600"/>
            </a:xfrm>
            <a:custGeom>
              <a:avLst/>
              <a:gdLst/>
              <a:ahLst/>
              <a:cxnLst/>
              <a:rect l="l" t="t" r="r" b="b"/>
              <a:pathLst>
                <a:path w="1298" h="464" extrusionOk="0">
                  <a:moveTo>
                    <a:pt x="807" y="1"/>
                  </a:moveTo>
                  <a:cubicBezTo>
                    <a:pt x="630" y="1"/>
                    <a:pt x="453" y="6"/>
                    <a:pt x="286" y="6"/>
                  </a:cubicBezTo>
                  <a:cubicBezTo>
                    <a:pt x="0" y="6"/>
                    <a:pt x="0" y="434"/>
                    <a:pt x="286" y="458"/>
                  </a:cubicBezTo>
                  <a:cubicBezTo>
                    <a:pt x="460" y="458"/>
                    <a:pt x="640" y="464"/>
                    <a:pt x="815" y="464"/>
                  </a:cubicBezTo>
                  <a:cubicBezTo>
                    <a:pt x="902" y="464"/>
                    <a:pt x="988" y="462"/>
                    <a:pt x="1072" y="458"/>
                  </a:cubicBezTo>
                  <a:cubicBezTo>
                    <a:pt x="1167" y="458"/>
                    <a:pt x="1250" y="399"/>
                    <a:pt x="1286" y="292"/>
                  </a:cubicBezTo>
                  <a:cubicBezTo>
                    <a:pt x="1298" y="244"/>
                    <a:pt x="1298" y="220"/>
                    <a:pt x="1286" y="173"/>
                  </a:cubicBezTo>
                  <a:cubicBezTo>
                    <a:pt x="1250" y="65"/>
                    <a:pt x="1167" y="18"/>
                    <a:pt x="1072" y="6"/>
                  </a:cubicBezTo>
                  <a:cubicBezTo>
                    <a:pt x="984" y="2"/>
                    <a:pt x="896" y="1"/>
                    <a:pt x="807"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67" name="Google Shape;16167;p58"/>
          <p:cNvSpPr txBox="1">
            <a:spLocks noGrp="1"/>
          </p:cNvSpPr>
          <p:nvPr>
            <p:ph type="title"/>
          </p:nvPr>
        </p:nvSpPr>
        <p:spPr>
          <a:xfrm>
            <a:off x="1312500" y="777250"/>
            <a:ext cx="6519000" cy="117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5000"/>
              <a:t>Terima Kasih</a:t>
            </a:r>
            <a:endParaRPr sz="5000"/>
          </a:p>
        </p:txBody>
      </p:sp>
      <p:sp>
        <p:nvSpPr>
          <p:cNvPr id="16168" name="Google Shape;16168;p58"/>
          <p:cNvSpPr txBox="1"/>
          <p:nvPr/>
        </p:nvSpPr>
        <p:spPr>
          <a:xfrm>
            <a:off x="2728408" y="1830875"/>
            <a:ext cx="3687184" cy="1179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dirty="0">
                <a:solidFill>
                  <a:schemeClr val="lt2"/>
                </a:solidFill>
                <a:latin typeface="Livvic"/>
                <a:ea typeface="Livvic"/>
                <a:cs typeface="Livvic"/>
                <a:sym typeface="Livvic"/>
              </a:rPr>
              <a:t>Disediakan oleh</a:t>
            </a:r>
            <a:endParaRPr dirty="0">
              <a:solidFill>
                <a:schemeClr val="lt2"/>
              </a:solidFill>
              <a:latin typeface="Livvic"/>
              <a:ea typeface="Livvic"/>
              <a:cs typeface="Livvic"/>
              <a:sym typeface="Livvic"/>
            </a:endParaRPr>
          </a:p>
          <a:p>
            <a:pPr marL="0" lvl="0" indent="0" algn="ctr" rtl="0">
              <a:spcBef>
                <a:spcPts val="1000"/>
              </a:spcBef>
              <a:spcAft>
                <a:spcPts val="0"/>
              </a:spcAft>
              <a:buNone/>
            </a:pPr>
            <a:r>
              <a:rPr lang="en-GB" b="1" dirty="0">
                <a:solidFill>
                  <a:schemeClr val="lt2"/>
                </a:solidFill>
                <a:latin typeface="Livvic"/>
                <a:ea typeface="Livvic"/>
                <a:cs typeface="Livvic"/>
                <a:sym typeface="Livvic"/>
              </a:rPr>
              <a:t>NIK MOHD NOOR FAIZAL BIN MD SAAD</a:t>
            </a:r>
            <a:endParaRPr b="1"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Pensyarah Kanan</a:t>
            </a:r>
          </a:p>
          <a:p>
            <a:pPr marL="0" lvl="0" indent="0" algn="ctr" rtl="0">
              <a:spcBef>
                <a:spcPts val="0"/>
              </a:spcBef>
              <a:spcAft>
                <a:spcPts val="0"/>
              </a:spcAft>
              <a:buNone/>
            </a:pPr>
            <a:r>
              <a:rPr lang="en" dirty="0">
                <a:solidFill>
                  <a:schemeClr val="lt2"/>
                </a:solidFill>
                <a:latin typeface="Livvic"/>
                <a:ea typeface="Livvic"/>
                <a:cs typeface="Livvic"/>
                <a:sym typeface="Livvic"/>
              </a:rPr>
              <a:t>Unit Pengajian Umum</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KOLEJ KOMUNITI </a:t>
            </a:r>
            <a:r>
              <a:rPr lang="en-GB" dirty="0">
                <a:solidFill>
                  <a:schemeClr val="lt2"/>
                </a:solidFill>
                <a:latin typeface="Livvic"/>
                <a:ea typeface="Livvic"/>
                <a:cs typeface="Livvic"/>
                <a:sym typeface="Livvic"/>
              </a:rPr>
              <a:t>SEBERANG JAYA</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endParaRPr sz="100"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Sebarang komentar dan cadangan penambahbaikkan berkaitan </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bahan sokongan ini, </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dirty="0">
                <a:solidFill>
                  <a:schemeClr val="lt2"/>
                </a:solidFill>
                <a:latin typeface="Livvic"/>
                <a:ea typeface="Livvic"/>
                <a:cs typeface="Livvic"/>
                <a:sym typeface="Livvic"/>
              </a:rPr>
              <a:t> mohon emailkan di</a:t>
            </a:r>
            <a:endParaRPr dirty="0">
              <a:solidFill>
                <a:schemeClr val="lt2"/>
              </a:solidFill>
              <a:latin typeface="Livvic"/>
              <a:ea typeface="Livvic"/>
              <a:cs typeface="Livvic"/>
              <a:sym typeface="Livvic"/>
            </a:endParaRPr>
          </a:p>
          <a:p>
            <a:pPr marL="0" lvl="0" indent="0" algn="ctr" rtl="0">
              <a:spcBef>
                <a:spcPts val="0"/>
              </a:spcBef>
              <a:spcAft>
                <a:spcPts val="0"/>
              </a:spcAft>
              <a:buNone/>
            </a:pPr>
            <a:r>
              <a:rPr lang="en" u="sng" dirty="0">
                <a:solidFill>
                  <a:schemeClr val="hlink"/>
                </a:solidFill>
                <a:latin typeface="Livvic"/>
                <a:ea typeface="Livvic"/>
                <a:cs typeface="Livvic"/>
                <a:sym typeface="Livvic"/>
                <a:hlinkClick r:id="rId3"/>
              </a:rPr>
              <a:t>nikfaizal@kksbj.edu.my</a:t>
            </a: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0"/>
              </a:spcAft>
              <a:buNone/>
            </a:pPr>
            <a:endParaRPr dirty="0">
              <a:solidFill>
                <a:schemeClr val="lt2"/>
              </a:solidFill>
              <a:latin typeface="Livvic"/>
              <a:ea typeface="Livvic"/>
              <a:cs typeface="Livvic"/>
              <a:sym typeface="Livvic"/>
            </a:endParaRPr>
          </a:p>
          <a:p>
            <a:pPr marL="0" lvl="0" indent="0" algn="ctr" rtl="0">
              <a:spcBef>
                <a:spcPts val="0"/>
              </a:spcBef>
              <a:spcAft>
                <a:spcPts val="1600"/>
              </a:spcAft>
              <a:buNone/>
            </a:pPr>
            <a:endParaRPr dirty="0">
              <a:solidFill>
                <a:schemeClr val="lt2"/>
              </a:solidFill>
              <a:latin typeface="Livvic"/>
              <a:ea typeface="Livvic"/>
              <a:cs typeface="Livvic"/>
              <a:sym typeface="Livvic"/>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8510"/>
        <p:cNvGrpSpPr/>
        <p:nvPr/>
      </p:nvGrpSpPr>
      <p:grpSpPr>
        <a:xfrm>
          <a:off x="0" y="0"/>
          <a:ext cx="0" cy="0"/>
          <a:chOff x="0" y="0"/>
          <a:chExt cx="0" cy="0"/>
        </a:xfrm>
      </p:grpSpPr>
      <p:grpSp>
        <p:nvGrpSpPr>
          <p:cNvPr id="8511" name="Google Shape;8511;p31"/>
          <p:cNvGrpSpPr/>
          <p:nvPr/>
        </p:nvGrpSpPr>
        <p:grpSpPr>
          <a:xfrm>
            <a:off x="5795825" y="1126313"/>
            <a:ext cx="4109750" cy="3530675"/>
            <a:chOff x="4945925" y="1165200"/>
            <a:chExt cx="4109750" cy="3530675"/>
          </a:xfrm>
        </p:grpSpPr>
        <p:sp>
          <p:nvSpPr>
            <p:cNvPr id="8512" name="Google Shape;8512;p3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3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3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3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3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3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3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3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3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3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3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3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3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3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3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3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3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3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3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3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3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3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3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3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3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3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3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3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3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3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3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3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3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3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3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3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3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3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3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3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3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3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3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3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3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3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3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3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3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3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3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3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3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3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3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3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3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3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3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3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3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3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3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3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3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3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3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3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1"/>
            </a:solidFill>
            <a:ln w="19050"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31"/>
          <p:cNvGrpSpPr/>
          <p:nvPr/>
        </p:nvGrpSpPr>
        <p:grpSpPr>
          <a:xfrm>
            <a:off x="5805825" y="1156800"/>
            <a:ext cx="4109750" cy="3530675"/>
            <a:chOff x="4945925" y="1165200"/>
            <a:chExt cx="4109750" cy="3530675"/>
          </a:xfrm>
        </p:grpSpPr>
        <p:sp>
          <p:nvSpPr>
            <p:cNvPr id="8581" name="Google Shape;8581;p31"/>
            <p:cNvSpPr/>
            <p:nvPr/>
          </p:nvSpPr>
          <p:spPr>
            <a:xfrm>
              <a:off x="4995125" y="2056850"/>
              <a:ext cx="592875" cy="1110275"/>
            </a:xfrm>
            <a:custGeom>
              <a:avLst/>
              <a:gdLst/>
              <a:ahLst/>
              <a:cxnLst/>
              <a:rect l="l" t="t" r="r" b="b"/>
              <a:pathLst>
                <a:path w="23715" h="44411" extrusionOk="0">
                  <a:moveTo>
                    <a:pt x="72" y="1"/>
                  </a:moveTo>
                  <a:cubicBezTo>
                    <a:pt x="36" y="1"/>
                    <a:pt x="1" y="40"/>
                    <a:pt x="17" y="73"/>
                  </a:cubicBezTo>
                  <a:cubicBezTo>
                    <a:pt x="7756" y="14778"/>
                    <a:pt x="15460" y="29494"/>
                    <a:pt x="23092" y="44257"/>
                  </a:cubicBezTo>
                  <a:cubicBezTo>
                    <a:pt x="23148" y="44366"/>
                    <a:pt x="23236" y="44411"/>
                    <a:pt x="23324" y="44411"/>
                  </a:cubicBezTo>
                  <a:cubicBezTo>
                    <a:pt x="23517" y="44411"/>
                    <a:pt x="23714" y="44196"/>
                    <a:pt x="23592" y="43960"/>
                  </a:cubicBezTo>
                  <a:cubicBezTo>
                    <a:pt x="15710" y="29351"/>
                    <a:pt x="7899" y="14694"/>
                    <a:pt x="112" y="26"/>
                  </a:cubicBezTo>
                  <a:cubicBezTo>
                    <a:pt x="102" y="8"/>
                    <a:pt x="87" y="1"/>
                    <a:pt x="7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31"/>
            <p:cNvSpPr/>
            <p:nvPr/>
          </p:nvSpPr>
          <p:spPr>
            <a:xfrm>
              <a:off x="4945925" y="2088500"/>
              <a:ext cx="618550" cy="1157250"/>
            </a:xfrm>
            <a:custGeom>
              <a:avLst/>
              <a:gdLst/>
              <a:ahLst/>
              <a:cxnLst/>
              <a:rect l="l" t="t" r="r" b="b"/>
              <a:pathLst>
                <a:path w="24742" h="46290" extrusionOk="0">
                  <a:moveTo>
                    <a:pt x="55" y="1"/>
                  </a:moveTo>
                  <a:cubicBezTo>
                    <a:pt x="30" y="1"/>
                    <a:pt x="0" y="23"/>
                    <a:pt x="9" y="58"/>
                  </a:cubicBezTo>
                  <a:cubicBezTo>
                    <a:pt x="7986" y="15440"/>
                    <a:pt x="15606" y="31121"/>
                    <a:pt x="24190" y="46158"/>
                  </a:cubicBezTo>
                  <a:cubicBezTo>
                    <a:pt x="24242" y="46251"/>
                    <a:pt x="24320" y="46290"/>
                    <a:pt x="24397" y="46290"/>
                  </a:cubicBezTo>
                  <a:cubicBezTo>
                    <a:pt x="24569" y="46290"/>
                    <a:pt x="24741" y="46101"/>
                    <a:pt x="24643" y="45896"/>
                  </a:cubicBezTo>
                  <a:cubicBezTo>
                    <a:pt x="17011" y="30347"/>
                    <a:pt x="8331" y="15238"/>
                    <a:pt x="80" y="10"/>
                  </a:cubicBezTo>
                  <a:cubicBezTo>
                    <a:pt x="74" y="4"/>
                    <a:pt x="65" y="1"/>
                    <a:pt x="5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31"/>
            <p:cNvSpPr/>
            <p:nvPr/>
          </p:nvSpPr>
          <p:spPr>
            <a:xfrm>
              <a:off x="5951250" y="1636925"/>
              <a:ext cx="2255900" cy="1521300"/>
            </a:xfrm>
            <a:custGeom>
              <a:avLst/>
              <a:gdLst/>
              <a:ahLst/>
              <a:cxnLst/>
              <a:rect l="l" t="t" r="r" b="b"/>
              <a:pathLst>
                <a:path w="90236" h="60852" extrusionOk="0">
                  <a:moveTo>
                    <a:pt x="90197" y="0"/>
                  </a:moveTo>
                  <a:cubicBezTo>
                    <a:pt x="90189" y="0"/>
                    <a:pt x="90180" y="3"/>
                    <a:pt x="90169" y="11"/>
                  </a:cubicBezTo>
                  <a:cubicBezTo>
                    <a:pt x="60154" y="20049"/>
                    <a:pt x="29852" y="39742"/>
                    <a:pt x="218" y="60352"/>
                  </a:cubicBezTo>
                  <a:cubicBezTo>
                    <a:pt x="0" y="60520"/>
                    <a:pt x="135" y="60851"/>
                    <a:pt x="350" y="60851"/>
                  </a:cubicBezTo>
                  <a:cubicBezTo>
                    <a:pt x="395" y="60851"/>
                    <a:pt x="442" y="60837"/>
                    <a:pt x="491" y="60804"/>
                  </a:cubicBezTo>
                  <a:cubicBezTo>
                    <a:pt x="30709" y="41064"/>
                    <a:pt x="60380" y="20383"/>
                    <a:pt x="90217" y="71"/>
                  </a:cubicBezTo>
                  <a:cubicBezTo>
                    <a:pt x="90235" y="43"/>
                    <a:pt x="90225" y="0"/>
                    <a:pt x="9019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31"/>
            <p:cNvSpPr/>
            <p:nvPr/>
          </p:nvSpPr>
          <p:spPr>
            <a:xfrm>
              <a:off x="5933400" y="1732600"/>
              <a:ext cx="2310550" cy="1498200"/>
            </a:xfrm>
            <a:custGeom>
              <a:avLst/>
              <a:gdLst/>
              <a:ahLst/>
              <a:cxnLst/>
              <a:rect l="l" t="t" r="r" b="b"/>
              <a:pathLst>
                <a:path w="92422" h="59928" extrusionOk="0">
                  <a:moveTo>
                    <a:pt x="92045" y="1"/>
                  </a:moveTo>
                  <a:cubicBezTo>
                    <a:pt x="92001" y="1"/>
                    <a:pt x="91955" y="13"/>
                    <a:pt x="91907" y="42"/>
                  </a:cubicBezTo>
                  <a:cubicBezTo>
                    <a:pt x="60701" y="19008"/>
                    <a:pt x="30888" y="40297"/>
                    <a:pt x="39" y="59859"/>
                  </a:cubicBezTo>
                  <a:cubicBezTo>
                    <a:pt x="0" y="59878"/>
                    <a:pt x="16" y="59928"/>
                    <a:pt x="48" y="59928"/>
                  </a:cubicBezTo>
                  <a:cubicBezTo>
                    <a:pt x="56" y="59928"/>
                    <a:pt x="65" y="59925"/>
                    <a:pt x="74" y="59918"/>
                  </a:cubicBezTo>
                  <a:cubicBezTo>
                    <a:pt x="31090" y="40630"/>
                    <a:pt x="61534" y="20366"/>
                    <a:pt x="92181" y="494"/>
                  </a:cubicBezTo>
                  <a:cubicBezTo>
                    <a:pt x="92421" y="344"/>
                    <a:pt x="92275" y="1"/>
                    <a:pt x="920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31"/>
            <p:cNvSpPr/>
            <p:nvPr/>
          </p:nvSpPr>
          <p:spPr>
            <a:xfrm>
              <a:off x="6797775" y="2415725"/>
              <a:ext cx="1048800" cy="675175"/>
            </a:xfrm>
            <a:custGeom>
              <a:avLst/>
              <a:gdLst/>
              <a:ahLst/>
              <a:cxnLst/>
              <a:rect l="l" t="t" r="r" b="b"/>
              <a:pathLst>
                <a:path w="41952" h="27007" extrusionOk="0">
                  <a:moveTo>
                    <a:pt x="41575" y="1"/>
                  </a:moveTo>
                  <a:cubicBezTo>
                    <a:pt x="41532" y="1"/>
                    <a:pt x="41485" y="13"/>
                    <a:pt x="41437" y="42"/>
                  </a:cubicBezTo>
                  <a:cubicBezTo>
                    <a:pt x="27233" y="8281"/>
                    <a:pt x="13898" y="18103"/>
                    <a:pt x="39" y="26926"/>
                  </a:cubicBezTo>
                  <a:cubicBezTo>
                    <a:pt x="1" y="26955"/>
                    <a:pt x="25" y="27007"/>
                    <a:pt x="60" y="27007"/>
                  </a:cubicBezTo>
                  <a:cubicBezTo>
                    <a:pt x="69" y="27007"/>
                    <a:pt x="78" y="27004"/>
                    <a:pt x="87" y="26997"/>
                  </a:cubicBezTo>
                  <a:cubicBezTo>
                    <a:pt x="14101" y="18437"/>
                    <a:pt x="28067" y="9638"/>
                    <a:pt x="41711" y="494"/>
                  </a:cubicBezTo>
                  <a:cubicBezTo>
                    <a:pt x="41951" y="344"/>
                    <a:pt x="41805" y="1"/>
                    <a:pt x="4157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31"/>
            <p:cNvSpPr/>
            <p:nvPr/>
          </p:nvSpPr>
          <p:spPr>
            <a:xfrm>
              <a:off x="6870650" y="2551725"/>
              <a:ext cx="1048225" cy="674925"/>
            </a:xfrm>
            <a:custGeom>
              <a:avLst/>
              <a:gdLst/>
              <a:ahLst/>
              <a:cxnLst/>
              <a:rect l="l" t="t" r="r" b="b"/>
              <a:pathLst>
                <a:path w="41929" h="26997" extrusionOk="0">
                  <a:moveTo>
                    <a:pt x="41567" y="1"/>
                  </a:moveTo>
                  <a:cubicBezTo>
                    <a:pt x="41523" y="1"/>
                    <a:pt x="41476" y="14"/>
                    <a:pt x="41427" y="43"/>
                  </a:cubicBezTo>
                  <a:cubicBezTo>
                    <a:pt x="27211" y="8270"/>
                    <a:pt x="13876" y="18093"/>
                    <a:pt x="29" y="26915"/>
                  </a:cubicBezTo>
                  <a:cubicBezTo>
                    <a:pt x="1" y="26944"/>
                    <a:pt x="18" y="26996"/>
                    <a:pt x="45" y="26996"/>
                  </a:cubicBezTo>
                  <a:cubicBezTo>
                    <a:pt x="51" y="26996"/>
                    <a:pt x="58" y="26993"/>
                    <a:pt x="65" y="26986"/>
                  </a:cubicBezTo>
                  <a:cubicBezTo>
                    <a:pt x="14091" y="18438"/>
                    <a:pt x="28045" y="9627"/>
                    <a:pt x="41689" y="483"/>
                  </a:cubicBezTo>
                  <a:cubicBezTo>
                    <a:pt x="41929" y="334"/>
                    <a:pt x="41792" y="1"/>
                    <a:pt x="4156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31"/>
            <p:cNvSpPr/>
            <p:nvPr/>
          </p:nvSpPr>
          <p:spPr>
            <a:xfrm>
              <a:off x="7852200" y="3844750"/>
              <a:ext cx="342675" cy="213075"/>
            </a:xfrm>
            <a:custGeom>
              <a:avLst/>
              <a:gdLst/>
              <a:ahLst/>
              <a:cxnLst/>
              <a:rect l="l" t="t" r="r" b="b"/>
              <a:pathLst>
                <a:path w="13707" h="8523" extrusionOk="0">
                  <a:moveTo>
                    <a:pt x="13527" y="0"/>
                  </a:moveTo>
                  <a:cubicBezTo>
                    <a:pt x="13507" y="0"/>
                    <a:pt x="13486" y="6"/>
                    <a:pt x="13464" y="19"/>
                  </a:cubicBezTo>
                  <a:cubicBezTo>
                    <a:pt x="8845" y="2602"/>
                    <a:pt x="4499" y="5674"/>
                    <a:pt x="10" y="8472"/>
                  </a:cubicBezTo>
                  <a:cubicBezTo>
                    <a:pt x="1" y="8501"/>
                    <a:pt x="15" y="8523"/>
                    <a:pt x="27" y="8523"/>
                  </a:cubicBezTo>
                  <a:cubicBezTo>
                    <a:pt x="30" y="8523"/>
                    <a:pt x="32" y="8522"/>
                    <a:pt x="34" y="8520"/>
                  </a:cubicBezTo>
                  <a:cubicBezTo>
                    <a:pt x="4606" y="5853"/>
                    <a:pt x="9166" y="3138"/>
                    <a:pt x="13595" y="245"/>
                  </a:cubicBezTo>
                  <a:cubicBezTo>
                    <a:pt x="13707" y="174"/>
                    <a:pt x="13638" y="0"/>
                    <a:pt x="1352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31"/>
            <p:cNvSpPr/>
            <p:nvPr/>
          </p:nvSpPr>
          <p:spPr>
            <a:xfrm>
              <a:off x="7803925" y="3773875"/>
              <a:ext cx="366775" cy="219875"/>
            </a:xfrm>
            <a:custGeom>
              <a:avLst/>
              <a:gdLst/>
              <a:ahLst/>
              <a:cxnLst/>
              <a:rect l="l" t="t" r="r" b="b"/>
              <a:pathLst>
                <a:path w="14671" h="8795" extrusionOk="0">
                  <a:moveTo>
                    <a:pt x="14478" y="1"/>
                  </a:moveTo>
                  <a:cubicBezTo>
                    <a:pt x="14456" y="1"/>
                    <a:pt x="14432" y="7"/>
                    <a:pt x="14407" y="20"/>
                  </a:cubicBezTo>
                  <a:cubicBezTo>
                    <a:pt x="9490" y="2663"/>
                    <a:pt x="4823" y="5866"/>
                    <a:pt x="36" y="8771"/>
                  </a:cubicBezTo>
                  <a:cubicBezTo>
                    <a:pt x="1" y="8771"/>
                    <a:pt x="36" y="8795"/>
                    <a:pt x="48" y="8795"/>
                  </a:cubicBezTo>
                  <a:cubicBezTo>
                    <a:pt x="4930" y="6044"/>
                    <a:pt x="9800" y="3235"/>
                    <a:pt x="14550" y="234"/>
                  </a:cubicBezTo>
                  <a:cubicBezTo>
                    <a:pt x="14670" y="164"/>
                    <a:pt x="14597" y="1"/>
                    <a:pt x="1447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31"/>
            <p:cNvSpPr/>
            <p:nvPr/>
          </p:nvSpPr>
          <p:spPr>
            <a:xfrm>
              <a:off x="7360650" y="3715500"/>
              <a:ext cx="1695025" cy="896425"/>
            </a:xfrm>
            <a:custGeom>
              <a:avLst/>
              <a:gdLst/>
              <a:ahLst/>
              <a:cxnLst/>
              <a:rect l="l" t="t" r="r" b="b"/>
              <a:pathLst>
                <a:path w="67801" h="35857" extrusionOk="0">
                  <a:moveTo>
                    <a:pt x="67414" y="0"/>
                  </a:moveTo>
                  <a:cubicBezTo>
                    <a:pt x="67373" y="0"/>
                    <a:pt x="67330" y="10"/>
                    <a:pt x="67286" y="33"/>
                  </a:cubicBezTo>
                  <a:cubicBezTo>
                    <a:pt x="44306" y="10808"/>
                    <a:pt x="22685" y="24381"/>
                    <a:pt x="39" y="35776"/>
                  </a:cubicBezTo>
                  <a:cubicBezTo>
                    <a:pt x="0" y="35805"/>
                    <a:pt x="24" y="35857"/>
                    <a:pt x="60" y="35857"/>
                  </a:cubicBezTo>
                  <a:cubicBezTo>
                    <a:pt x="68" y="35857"/>
                    <a:pt x="78" y="35854"/>
                    <a:pt x="87" y="35847"/>
                  </a:cubicBezTo>
                  <a:cubicBezTo>
                    <a:pt x="22899" y="24739"/>
                    <a:pt x="45057" y="12237"/>
                    <a:pt x="67547" y="474"/>
                  </a:cubicBezTo>
                  <a:cubicBezTo>
                    <a:pt x="67801" y="332"/>
                    <a:pt x="67649" y="0"/>
                    <a:pt x="674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31"/>
            <p:cNvSpPr/>
            <p:nvPr/>
          </p:nvSpPr>
          <p:spPr>
            <a:xfrm>
              <a:off x="5578950" y="314242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192"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31"/>
            <p:cNvSpPr/>
            <p:nvPr/>
          </p:nvSpPr>
          <p:spPr>
            <a:xfrm>
              <a:off x="5553650" y="3224575"/>
              <a:ext cx="387875" cy="16700"/>
            </a:xfrm>
            <a:custGeom>
              <a:avLst/>
              <a:gdLst/>
              <a:ahLst/>
              <a:cxnLst/>
              <a:rect l="l" t="t" r="r" b="b"/>
              <a:pathLst>
                <a:path w="15515" h="668" extrusionOk="0">
                  <a:moveTo>
                    <a:pt x="15252" y="1"/>
                  </a:moveTo>
                  <a:cubicBezTo>
                    <a:pt x="15248" y="1"/>
                    <a:pt x="15244" y="1"/>
                    <a:pt x="15240" y="1"/>
                  </a:cubicBezTo>
                  <a:cubicBezTo>
                    <a:pt x="10204" y="132"/>
                    <a:pt x="5156" y="299"/>
                    <a:pt x="108" y="513"/>
                  </a:cubicBezTo>
                  <a:cubicBezTo>
                    <a:pt x="0" y="513"/>
                    <a:pt x="0" y="668"/>
                    <a:pt x="108" y="668"/>
                  </a:cubicBezTo>
                  <a:cubicBezTo>
                    <a:pt x="5156" y="632"/>
                    <a:pt x="10204" y="537"/>
                    <a:pt x="15240" y="418"/>
                  </a:cubicBezTo>
                  <a:cubicBezTo>
                    <a:pt x="15511" y="418"/>
                    <a:pt x="15514" y="1"/>
                    <a:pt x="152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31"/>
            <p:cNvSpPr/>
            <p:nvPr/>
          </p:nvSpPr>
          <p:spPr>
            <a:xfrm>
              <a:off x="5956075" y="3594525"/>
              <a:ext cx="369125" cy="34025"/>
            </a:xfrm>
            <a:custGeom>
              <a:avLst/>
              <a:gdLst/>
              <a:ahLst/>
              <a:cxnLst/>
              <a:rect l="l" t="t" r="r" b="b"/>
              <a:pathLst>
                <a:path w="14765" h="1361" extrusionOk="0">
                  <a:moveTo>
                    <a:pt x="14521" y="0"/>
                  </a:moveTo>
                  <a:cubicBezTo>
                    <a:pt x="14512" y="0"/>
                    <a:pt x="14501" y="1"/>
                    <a:pt x="14491" y="2"/>
                  </a:cubicBezTo>
                  <a:cubicBezTo>
                    <a:pt x="9704" y="360"/>
                    <a:pt x="4894" y="764"/>
                    <a:pt x="96" y="1205"/>
                  </a:cubicBezTo>
                  <a:cubicBezTo>
                    <a:pt x="4" y="1205"/>
                    <a:pt x="1" y="1360"/>
                    <a:pt x="86" y="1360"/>
                  </a:cubicBezTo>
                  <a:cubicBezTo>
                    <a:pt x="89" y="1360"/>
                    <a:pt x="93" y="1360"/>
                    <a:pt x="96" y="1360"/>
                  </a:cubicBezTo>
                  <a:cubicBezTo>
                    <a:pt x="4894" y="1074"/>
                    <a:pt x="9680" y="764"/>
                    <a:pt x="14491" y="419"/>
                  </a:cubicBezTo>
                  <a:cubicBezTo>
                    <a:pt x="14754" y="408"/>
                    <a:pt x="14764" y="0"/>
                    <a:pt x="145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31"/>
            <p:cNvSpPr/>
            <p:nvPr/>
          </p:nvSpPr>
          <p:spPr>
            <a:xfrm>
              <a:off x="5977800" y="3636250"/>
              <a:ext cx="387875" cy="16700"/>
            </a:xfrm>
            <a:custGeom>
              <a:avLst/>
              <a:gdLst/>
              <a:ahLst/>
              <a:cxnLst/>
              <a:rect l="l" t="t" r="r" b="b"/>
              <a:pathLst>
                <a:path w="15515" h="668" extrusionOk="0">
                  <a:moveTo>
                    <a:pt x="15252" y="0"/>
                  </a:moveTo>
                  <a:cubicBezTo>
                    <a:pt x="15248" y="0"/>
                    <a:pt x="15245" y="0"/>
                    <a:pt x="15241" y="0"/>
                  </a:cubicBezTo>
                  <a:cubicBezTo>
                    <a:pt x="10205" y="131"/>
                    <a:pt x="5156" y="298"/>
                    <a:pt x="108" y="500"/>
                  </a:cubicBezTo>
                  <a:cubicBezTo>
                    <a:pt x="1" y="500"/>
                    <a:pt x="1" y="667"/>
                    <a:pt x="108" y="667"/>
                  </a:cubicBezTo>
                  <a:cubicBezTo>
                    <a:pt x="5156" y="619"/>
                    <a:pt x="10205" y="536"/>
                    <a:pt x="15241" y="417"/>
                  </a:cubicBezTo>
                  <a:cubicBezTo>
                    <a:pt x="15511" y="417"/>
                    <a:pt x="15515" y="0"/>
                    <a:pt x="152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31"/>
            <p:cNvSpPr/>
            <p:nvPr/>
          </p:nvSpPr>
          <p:spPr>
            <a:xfrm>
              <a:off x="6278150" y="3914500"/>
              <a:ext cx="369100" cy="34000"/>
            </a:xfrm>
            <a:custGeom>
              <a:avLst/>
              <a:gdLst/>
              <a:ahLst/>
              <a:cxnLst/>
              <a:rect l="l" t="t" r="r" b="b"/>
              <a:pathLst>
                <a:path w="14764" h="1360" extrusionOk="0">
                  <a:moveTo>
                    <a:pt x="14531" y="1"/>
                  </a:moveTo>
                  <a:cubicBezTo>
                    <a:pt x="14522" y="1"/>
                    <a:pt x="14512" y="1"/>
                    <a:pt x="14502" y="3"/>
                  </a:cubicBezTo>
                  <a:cubicBezTo>
                    <a:pt x="9704" y="360"/>
                    <a:pt x="4894" y="765"/>
                    <a:pt x="107" y="1205"/>
                  </a:cubicBezTo>
                  <a:cubicBezTo>
                    <a:pt x="104" y="1205"/>
                    <a:pt x="100" y="1205"/>
                    <a:pt x="97" y="1205"/>
                  </a:cubicBezTo>
                  <a:cubicBezTo>
                    <a:pt x="0" y="1205"/>
                    <a:pt x="4" y="1360"/>
                    <a:pt x="107" y="1360"/>
                  </a:cubicBezTo>
                  <a:cubicBezTo>
                    <a:pt x="4894" y="1074"/>
                    <a:pt x="9704" y="765"/>
                    <a:pt x="14502" y="419"/>
                  </a:cubicBezTo>
                  <a:cubicBezTo>
                    <a:pt x="14754" y="408"/>
                    <a:pt x="14764" y="1"/>
                    <a:pt x="145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31"/>
            <p:cNvSpPr/>
            <p:nvPr/>
          </p:nvSpPr>
          <p:spPr>
            <a:xfrm>
              <a:off x="6306425" y="3956225"/>
              <a:ext cx="381025" cy="14025"/>
            </a:xfrm>
            <a:custGeom>
              <a:avLst/>
              <a:gdLst/>
              <a:ahLst/>
              <a:cxnLst/>
              <a:rect l="l" t="t" r="r" b="b"/>
              <a:pathLst>
                <a:path w="15241" h="561" extrusionOk="0">
                  <a:moveTo>
                    <a:pt x="14989" y="0"/>
                  </a:moveTo>
                  <a:cubicBezTo>
                    <a:pt x="14986" y="0"/>
                    <a:pt x="14982" y="0"/>
                    <a:pt x="14978" y="1"/>
                  </a:cubicBezTo>
                  <a:cubicBezTo>
                    <a:pt x="10014" y="132"/>
                    <a:pt x="5061" y="203"/>
                    <a:pt x="108" y="417"/>
                  </a:cubicBezTo>
                  <a:cubicBezTo>
                    <a:pt x="104" y="417"/>
                    <a:pt x="100" y="417"/>
                    <a:pt x="96" y="417"/>
                  </a:cubicBezTo>
                  <a:cubicBezTo>
                    <a:pt x="0" y="417"/>
                    <a:pt x="4" y="560"/>
                    <a:pt x="108" y="560"/>
                  </a:cubicBezTo>
                  <a:cubicBezTo>
                    <a:pt x="5061" y="524"/>
                    <a:pt x="10014" y="524"/>
                    <a:pt x="14978" y="417"/>
                  </a:cubicBezTo>
                  <a:cubicBezTo>
                    <a:pt x="15237" y="417"/>
                    <a:pt x="15240" y="0"/>
                    <a:pt x="1498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31"/>
            <p:cNvSpPr/>
            <p:nvPr/>
          </p:nvSpPr>
          <p:spPr>
            <a:xfrm>
              <a:off x="6610525" y="4234475"/>
              <a:ext cx="358800" cy="33125"/>
            </a:xfrm>
            <a:custGeom>
              <a:avLst/>
              <a:gdLst/>
              <a:ahLst/>
              <a:cxnLst/>
              <a:rect l="l" t="t" r="r" b="b"/>
              <a:pathLst>
                <a:path w="14352" h="1325" extrusionOk="0">
                  <a:moveTo>
                    <a:pt x="14119" y="1"/>
                  </a:moveTo>
                  <a:cubicBezTo>
                    <a:pt x="14110" y="1"/>
                    <a:pt x="14100" y="1"/>
                    <a:pt x="14090" y="3"/>
                  </a:cubicBezTo>
                  <a:cubicBezTo>
                    <a:pt x="9434" y="360"/>
                    <a:pt x="4767" y="741"/>
                    <a:pt x="112" y="1182"/>
                  </a:cubicBezTo>
                  <a:cubicBezTo>
                    <a:pt x="105" y="1180"/>
                    <a:pt x="99" y="1179"/>
                    <a:pt x="94" y="1179"/>
                  </a:cubicBezTo>
                  <a:cubicBezTo>
                    <a:pt x="14" y="1179"/>
                    <a:pt x="1" y="1324"/>
                    <a:pt x="112" y="1324"/>
                  </a:cubicBezTo>
                  <a:cubicBezTo>
                    <a:pt x="4767" y="1063"/>
                    <a:pt x="9434" y="741"/>
                    <a:pt x="14090" y="420"/>
                  </a:cubicBezTo>
                  <a:cubicBezTo>
                    <a:pt x="14341" y="408"/>
                    <a:pt x="14351" y="1"/>
                    <a:pt x="1411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31"/>
            <p:cNvSpPr/>
            <p:nvPr/>
          </p:nvSpPr>
          <p:spPr>
            <a:xfrm>
              <a:off x="6636225" y="4275875"/>
              <a:ext cx="373575" cy="16425"/>
            </a:xfrm>
            <a:custGeom>
              <a:avLst/>
              <a:gdLst/>
              <a:ahLst/>
              <a:cxnLst/>
              <a:rect l="l" t="t" r="r" b="b"/>
              <a:pathLst>
                <a:path w="14943" h="657" extrusionOk="0">
                  <a:moveTo>
                    <a:pt x="14690" y="1"/>
                  </a:moveTo>
                  <a:cubicBezTo>
                    <a:pt x="14683" y="1"/>
                    <a:pt x="14676" y="1"/>
                    <a:pt x="14669" y="2"/>
                  </a:cubicBezTo>
                  <a:cubicBezTo>
                    <a:pt x="9799" y="133"/>
                    <a:pt x="4953" y="299"/>
                    <a:pt x="96" y="490"/>
                  </a:cubicBezTo>
                  <a:cubicBezTo>
                    <a:pt x="0" y="502"/>
                    <a:pt x="0" y="657"/>
                    <a:pt x="96" y="657"/>
                  </a:cubicBezTo>
                  <a:cubicBezTo>
                    <a:pt x="4965" y="609"/>
                    <a:pt x="9823" y="538"/>
                    <a:pt x="14669" y="419"/>
                  </a:cubicBezTo>
                  <a:cubicBezTo>
                    <a:pt x="14936" y="419"/>
                    <a:pt x="14943" y="1"/>
                    <a:pt x="1469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31"/>
            <p:cNvSpPr/>
            <p:nvPr/>
          </p:nvSpPr>
          <p:spPr>
            <a:xfrm>
              <a:off x="7054150" y="4605650"/>
              <a:ext cx="315150" cy="86025"/>
            </a:xfrm>
            <a:custGeom>
              <a:avLst/>
              <a:gdLst/>
              <a:ahLst/>
              <a:cxnLst/>
              <a:rect l="l" t="t" r="r" b="b"/>
              <a:pathLst>
                <a:path w="12606" h="3441" extrusionOk="0">
                  <a:moveTo>
                    <a:pt x="12329" y="1"/>
                  </a:moveTo>
                  <a:cubicBezTo>
                    <a:pt x="12305" y="1"/>
                    <a:pt x="12279" y="5"/>
                    <a:pt x="12251" y="15"/>
                  </a:cubicBezTo>
                  <a:cubicBezTo>
                    <a:pt x="8263" y="1491"/>
                    <a:pt x="3953" y="1456"/>
                    <a:pt x="83" y="3289"/>
                  </a:cubicBezTo>
                  <a:cubicBezTo>
                    <a:pt x="0" y="3320"/>
                    <a:pt x="61" y="3441"/>
                    <a:pt x="134" y="3441"/>
                  </a:cubicBezTo>
                  <a:cubicBezTo>
                    <a:pt x="144" y="3441"/>
                    <a:pt x="156" y="3438"/>
                    <a:pt x="167" y="3432"/>
                  </a:cubicBezTo>
                  <a:cubicBezTo>
                    <a:pt x="4072" y="1753"/>
                    <a:pt x="8406" y="1872"/>
                    <a:pt x="12370" y="420"/>
                  </a:cubicBezTo>
                  <a:cubicBezTo>
                    <a:pt x="12606" y="345"/>
                    <a:pt x="12543" y="1"/>
                    <a:pt x="123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31"/>
            <p:cNvSpPr/>
            <p:nvPr/>
          </p:nvSpPr>
          <p:spPr>
            <a:xfrm>
              <a:off x="5555225" y="3234550"/>
              <a:ext cx="1511125" cy="1461325"/>
            </a:xfrm>
            <a:custGeom>
              <a:avLst/>
              <a:gdLst/>
              <a:ahLst/>
              <a:cxnLst/>
              <a:rect l="l" t="t" r="r" b="b"/>
              <a:pathLst>
                <a:path w="60445" h="58453" extrusionOk="0">
                  <a:moveTo>
                    <a:pt x="114" y="0"/>
                  </a:moveTo>
                  <a:cubicBezTo>
                    <a:pt x="54" y="0"/>
                    <a:pt x="1" y="70"/>
                    <a:pt x="57" y="126"/>
                  </a:cubicBezTo>
                  <a:cubicBezTo>
                    <a:pt x="19821" y="19724"/>
                    <a:pt x="40026" y="38893"/>
                    <a:pt x="59933" y="58383"/>
                  </a:cubicBezTo>
                  <a:cubicBezTo>
                    <a:pt x="59984" y="58432"/>
                    <a:pt x="60041" y="58452"/>
                    <a:pt x="60095" y="58452"/>
                  </a:cubicBezTo>
                  <a:cubicBezTo>
                    <a:pt x="60282" y="58452"/>
                    <a:pt x="60444" y="58213"/>
                    <a:pt x="60278" y="58038"/>
                  </a:cubicBezTo>
                  <a:cubicBezTo>
                    <a:pt x="40407" y="38512"/>
                    <a:pt x="20333" y="19212"/>
                    <a:pt x="164" y="19"/>
                  </a:cubicBezTo>
                  <a:cubicBezTo>
                    <a:pt x="148" y="6"/>
                    <a:pt x="130" y="0"/>
                    <a:pt x="11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31"/>
            <p:cNvSpPr/>
            <p:nvPr/>
          </p:nvSpPr>
          <p:spPr>
            <a:xfrm>
              <a:off x="5937000" y="3232150"/>
              <a:ext cx="1420750" cy="1383350"/>
            </a:xfrm>
            <a:custGeom>
              <a:avLst/>
              <a:gdLst/>
              <a:ahLst/>
              <a:cxnLst/>
              <a:rect l="l" t="t" r="r" b="b"/>
              <a:pathLst>
                <a:path w="56830" h="55334" extrusionOk="0">
                  <a:moveTo>
                    <a:pt x="97" y="1"/>
                  </a:moveTo>
                  <a:cubicBezTo>
                    <a:pt x="42" y="1"/>
                    <a:pt x="0" y="69"/>
                    <a:pt x="37" y="115"/>
                  </a:cubicBezTo>
                  <a:cubicBezTo>
                    <a:pt x="18683" y="18617"/>
                    <a:pt x="37530" y="36905"/>
                    <a:pt x="56318" y="55264"/>
                  </a:cubicBezTo>
                  <a:cubicBezTo>
                    <a:pt x="56369" y="55313"/>
                    <a:pt x="56426" y="55333"/>
                    <a:pt x="56481" y="55333"/>
                  </a:cubicBezTo>
                  <a:cubicBezTo>
                    <a:pt x="56667" y="55333"/>
                    <a:pt x="56829" y="55094"/>
                    <a:pt x="56664" y="54919"/>
                  </a:cubicBezTo>
                  <a:cubicBezTo>
                    <a:pt x="37923" y="36524"/>
                    <a:pt x="19183" y="18117"/>
                    <a:pt x="145" y="20"/>
                  </a:cubicBezTo>
                  <a:cubicBezTo>
                    <a:pt x="129" y="6"/>
                    <a:pt x="112" y="1"/>
                    <a:pt x="9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31"/>
            <p:cNvSpPr/>
            <p:nvPr/>
          </p:nvSpPr>
          <p:spPr>
            <a:xfrm>
              <a:off x="5996625" y="3200350"/>
              <a:ext cx="1421150" cy="1383425"/>
            </a:xfrm>
            <a:custGeom>
              <a:avLst/>
              <a:gdLst/>
              <a:ahLst/>
              <a:cxnLst/>
              <a:rect l="l" t="t" r="r" b="b"/>
              <a:pathLst>
                <a:path w="56846" h="55337" extrusionOk="0">
                  <a:moveTo>
                    <a:pt x="113" y="0"/>
                  </a:moveTo>
                  <a:cubicBezTo>
                    <a:pt x="49" y="0"/>
                    <a:pt x="1" y="77"/>
                    <a:pt x="57" y="125"/>
                  </a:cubicBezTo>
                  <a:cubicBezTo>
                    <a:pt x="18691" y="18627"/>
                    <a:pt x="37550" y="36915"/>
                    <a:pt x="56326" y="55262"/>
                  </a:cubicBezTo>
                  <a:cubicBezTo>
                    <a:pt x="56379" y="55315"/>
                    <a:pt x="56437" y="55336"/>
                    <a:pt x="56493" y="55336"/>
                  </a:cubicBezTo>
                  <a:cubicBezTo>
                    <a:pt x="56681" y="55336"/>
                    <a:pt x="56846" y="55094"/>
                    <a:pt x="56672" y="54929"/>
                  </a:cubicBezTo>
                  <a:cubicBezTo>
                    <a:pt x="37931" y="36534"/>
                    <a:pt x="19191" y="18115"/>
                    <a:pt x="165" y="18"/>
                  </a:cubicBezTo>
                  <a:cubicBezTo>
                    <a:pt x="147" y="5"/>
                    <a:pt x="130" y="0"/>
                    <a:pt x="11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31"/>
            <p:cNvSpPr/>
            <p:nvPr/>
          </p:nvSpPr>
          <p:spPr>
            <a:xfrm>
              <a:off x="8195925" y="1650425"/>
              <a:ext cx="857925" cy="2077025"/>
            </a:xfrm>
            <a:custGeom>
              <a:avLst/>
              <a:gdLst/>
              <a:ahLst/>
              <a:cxnLst/>
              <a:rect l="l" t="t" r="r" b="b"/>
              <a:pathLst>
                <a:path w="34317" h="83081" extrusionOk="0">
                  <a:moveTo>
                    <a:pt x="121" y="0"/>
                  </a:moveTo>
                  <a:cubicBezTo>
                    <a:pt x="61" y="0"/>
                    <a:pt x="1" y="45"/>
                    <a:pt x="37" y="102"/>
                  </a:cubicBezTo>
                  <a:cubicBezTo>
                    <a:pt x="11288" y="27713"/>
                    <a:pt x="22456" y="55347"/>
                    <a:pt x="33791" y="82934"/>
                  </a:cubicBezTo>
                  <a:cubicBezTo>
                    <a:pt x="33838" y="83036"/>
                    <a:pt x="33936" y="83081"/>
                    <a:pt x="34030" y="83081"/>
                  </a:cubicBezTo>
                  <a:cubicBezTo>
                    <a:pt x="34177" y="83081"/>
                    <a:pt x="34316" y="82974"/>
                    <a:pt x="34244" y="82815"/>
                  </a:cubicBezTo>
                  <a:cubicBezTo>
                    <a:pt x="22980" y="55204"/>
                    <a:pt x="11729" y="27582"/>
                    <a:pt x="216" y="66"/>
                  </a:cubicBezTo>
                  <a:cubicBezTo>
                    <a:pt x="201" y="19"/>
                    <a:pt x="161" y="0"/>
                    <a:pt x="12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31"/>
            <p:cNvSpPr/>
            <p:nvPr/>
          </p:nvSpPr>
          <p:spPr>
            <a:xfrm>
              <a:off x="7946125" y="3287375"/>
              <a:ext cx="372750" cy="826200"/>
            </a:xfrm>
            <a:custGeom>
              <a:avLst/>
              <a:gdLst/>
              <a:ahLst/>
              <a:cxnLst/>
              <a:rect l="l" t="t" r="r" b="b"/>
              <a:pathLst>
                <a:path w="14910" h="33048" extrusionOk="0">
                  <a:moveTo>
                    <a:pt x="288" y="1"/>
                  </a:moveTo>
                  <a:cubicBezTo>
                    <a:pt x="153" y="1"/>
                    <a:pt x="0" y="156"/>
                    <a:pt x="75" y="323"/>
                  </a:cubicBezTo>
                  <a:cubicBezTo>
                    <a:pt x="4850" y="11205"/>
                    <a:pt x="9612" y="22075"/>
                    <a:pt x="14422" y="32934"/>
                  </a:cubicBezTo>
                  <a:cubicBezTo>
                    <a:pt x="14459" y="33014"/>
                    <a:pt x="14522" y="33048"/>
                    <a:pt x="14589" y="33048"/>
                  </a:cubicBezTo>
                  <a:cubicBezTo>
                    <a:pt x="14740" y="33048"/>
                    <a:pt x="14910" y="32877"/>
                    <a:pt x="14827" y="32696"/>
                  </a:cubicBezTo>
                  <a:cubicBezTo>
                    <a:pt x="10053" y="21825"/>
                    <a:pt x="5243" y="10967"/>
                    <a:pt x="433" y="97"/>
                  </a:cubicBezTo>
                  <a:cubicBezTo>
                    <a:pt x="400" y="29"/>
                    <a:pt x="346" y="1"/>
                    <a:pt x="28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31"/>
            <p:cNvSpPr/>
            <p:nvPr/>
          </p:nvSpPr>
          <p:spPr>
            <a:xfrm>
              <a:off x="7687075" y="2698525"/>
              <a:ext cx="172025" cy="373000"/>
            </a:xfrm>
            <a:custGeom>
              <a:avLst/>
              <a:gdLst/>
              <a:ahLst/>
              <a:cxnLst/>
              <a:rect l="l" t="t" r="r" b="b"/>
              <a:pathLst>
                <a:path w="6881" h="14920" extrusionOk="0">
                  <a:moveTo>
                    <a:pt x="231" y="0"/>
                  </a:moveTo>
                  <a:cubicBezTo>
                    <a:pt x="120" y="0"/>
                    <a:pt x="0" y="122"/>
                    <a:pt x="67" y="255"/>
                  </a:cubicBezTo>
                  <a:lnTo>
                    <a:pt x="6449" y="14816"/>
                  </a:lnTo>
                  <a:cubicBezTo>
                    <a:pt x="6482" y="14889"/>
                    <a:pt x="6539" y="14920"/>
                    <a:pt x="6598" y="14920"/>
                  </a:cubicBezTo>
                  <a:cubicBezTo>
                    <a:pt x="6732" y="14920"/>
                    <a:pt x="6880" y="14767"/>
                    <a:pt x="6806" y="14602"/>
                  </a:cubicBezTo>
                  <a:cubicBezTo>
                    <a:pt x="4663" y="9768"/>
                    <a:pt x="2508" y="4910"/>
                    <a:pt x="353" y="76"/>
                  </a:cubicBezTo>
                  <a:cubicBezTo>
                    <a:pt x="324" y="22"/>
                    <a:pt x="278" y="0"/>
                    <a:pt x="231"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31"/>
            <p:cNvSpPr/>
            <p:nvPr/>
          </p:nvSpPr>
          <p:spPr>
            <a:xfrm>
              <a:off x="7480450" y="2230125"/>
              <a:ext cx="151475" cy="329500"/>
            </a:xfrm>
            <a:custGeom>
              <a:avLst/>
              <a:gdLst/>
              <a:ahLst/>
              <a:cxnLst/>
              <a:rect l="l" t="t" r="r" b="b"/>
              <a:pathLst>
                <a:path w="6059" h="13180" extrusionOk="0">
                  <a:moveTo>
                    <a:pt x="129" y="1"/>
                  </a:moveTo>
                  <a:cubicBezTo>
                    <a:pt x="63" y="1"/>
                    <a:pt x="1" y="66"/>
                    <a:pt x="33" y="131"/>
                  </a:cubicBezTo>
                  <a:cubicBezTo>
                    <a:pt x="1938" y="4453"/>
                    <a:pt x="3831" y="8763"/>
                    <a:pt x="5736" y="13097"/>
                  </a:cubicBezTo>
                  <a:cubicBezTo>
                    <a:pt x="5760" y="13155"/>
                    <a:pt x="5804" y="13179"/>
                    <a:pt x="5851" y="13179"/>
                  </a:cubicBezTo>
                  <a:cubicBezTo>
                    <a:pt x="5949" y="13179"/>
                    <a:pt x="6059" y="13075"/>
                    <a:pt x="6010" y="12954"/>
                  </a:cubicBezTo>
                  <a:cubicBezTo>
                    <a:pt x="4081" y="8644"/>
                    <a:pt x="2153" y="4346"/>
                    <a:pt x="212" y="48"/>
                  </a:cubicBezTo>
                  <a:cubicBezTo>
                    <a:pt x="189" y="14"/>
                    <a:pt x="159" y="1"/>
                    <a:pt x="12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31"/>
            <p:cNvSpPr/>
            <p:nvPr/>
          </p:nvSpPr>
          <p:spPr>
            <a:xfrm>
              <a:off x="7527125" y="3592375"/>
              <a:ext cx="481825" cy="684050"/>
            </a:xfrm>
            <a:custGeom>
              <a:avLst/>
              <a:gdLst/>
              <a:ahLst/>
              <a:cxnLst/>
              <a:rect l="l" t="t" r="r" b="b"/>
              <a:pathLst>
                <a:path w="19273" h="27362" extrusionOk="0">
                  <a:moveTo>
                    <a:pt x="319" y="0"/>
                  </a:moveTo>
                  <a:cubicBezTo>
                    <a:pt x="158" y="0"/>
                    <a:pt x="1" y="154"/>
                    <a:pt x="119" y="315"/>
                  </a:cubicBezTo>
                  <a:cubicBezTo>
                    <a:pt x="6310" y="9304"/>
                    <a:pt x="12525" y="18305"/>
                    <a:pt x="18752" y="27259"/>
                  </a:cubicBezTo>
                  <a:cubicBezTo>
                    <a:pt x="18803" y="27331"/>
                    <a:pt x="18876" y="27362"/>
                    <a:pt x="18948" y="27362"/>
                  </a:cubicBezTo>
                  <a:cubicBezTo>
                    <a:pt x="19113" y="27362"/>
                    <a:pt x="19273" y="27203"/>
                    <a:pt x="19157" y="27020"/>
                  </a:cubicBezTo>
                  <a:cubicBezTo>
                    <a:pt x="12954" y="18031"/>
                    <a:pt x="6715" y="9066"/>
                    <a:pt x="500" y="88"/>
                  </a:cubicBezTo>
                  <a:cubicBezTo>
                    <a:pt x="451" y="26"/>
                    <a:pt x="385" y="0"/>
                    <a:pt x="3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31"/>
            <p:cNvSpPr/>
            <p:nvPr/>
          </p:nvSpPr>
          <p:spPr>
            <a:xfrm>
              <a:off x="7147600" y="3042600"/>
              <a:ext cx="178350" cy="247875"/>
            </a:xfrm>
            <a:custGeom>
              <a:avLst/>
              <a:gdLst/>
              <a:ahLst/>
              <a:cxnLst/>
              <a:rect l="l" t="t" r="r" b="b"/>
              <a:pathLst>
                <a:path w="7134" h="9915" extrusionOk="0">
                  <a:moveTo>
                    <a:pt x="222" y="0"/>
                  </a:moveTo>
                  <a:cubicBezTo>
                    <a:pt x="109" y="0"/>
                    <a:pt x="1" y="119"/>
                    <a:pt x="84" y="243"/>
                  </a:cubicBezTo>
                  <a:cubicBezTo>
                    <a:pt x="2286" y="3446"/>
                    <a:pt x="4489" y="6625"/>
                    <a:pt x="6692" y="9828"/>
                  </a:cubicBezTo>
                  <a:cubicBezTo>
                    <a:pt x="6735" y="9889"/>
                    <a:pt x="6796" y="9914"/>
                    <a:pt x="6857" y="9914"/>
                  </a:cubicBezTo>
                  <a:cubicBezTo>
                    <a:pt x="6997" y="9914"/>
                    <a:pt x="7133" y="9779"/>
                    <a:pt x="7025" y="9637"/>
                  </a:cubicBezTo>
                  <a:cubicBezTo>
                    <a:pt x="4811" y="6447"/>
                    <a:pt x="2596" y="3268"/>
                    <a:pt x="358" y="77"/>
                  </a:cubicBezTo>
                  <a:cubicBezTo>
                    <a:pt x="322" y="23"/>
                    <a:pt x="271" y="0"/>
                    <a:pt x="22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31"/>
            <p:cNvSpPr/>
            <p:nvPr/>
          </p:nvSpPr>
          <p:spPr>
            <a:xfrm>
              <a:off x="6860225" y="2627800"/>
              <a:ext cx="211900" cy="298800"/>
            </a:xfrm>
            <a:custGeom>
              <a:avLst/>
              <a:gdLst/>
              <a:ahLst/>
              <a:cxnLst/>
              <a:rect l="l" t="t" r="r" b="b"/>
              <a:pathLst>
                <a:path w="8476" h="11952" extrusionOk="0">
                  <a:moveTo>
                    <a:pt x="118" y="1"/>
                  </a:moveTo>
                  <a:cubicBezTo>
                    <a:pt x="56" y="1"/>
                    <a:pt x="1" y="69"/>
                    <a:pt x="42" y="143"/>
                  </a:cubicBezTo>
                  <a:cubicBezTo>
                    <a:pt x="2744" y="4048"/>
                    <a:pt x="5447" y="7965"/>
                    <a:pt x="8138" y="11882"/>
                  </a:cubicBezTo>
                  <a:cubicBezTo>
                    <a:pt x="8169" y="11932"/>
                    <a:pt x="8215" y="11952"/>
                    <a:pt x="8260" y="11952"/>
                  </a:cubicBezTo>
                  <a:cubicBezTo>
                    <a:pt x="8367" y="11952"/>
                    <a:pt x="8475" y="11837"/>
                    <a:pt x="8400" y="11728"/>
                  </a:cubicBezTo>
                  <a:cubicBezTo>
                    <a:pt x="5685" y="7834"/>
                    <a:pt x="2935" y="3953"/>
                    <a:pt x="196" y="48"/>
                  </a:cubicBezTo>
                  <a:cubicBezTo>
                    <a:pt x="174" y="14"/>
                    <a:pt x="145" y="1"/>
                    <a:pt x="11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31"/>
            <p:cNvSpPr/>
            <p:nvPr/>
          </p:nvSpPr>
          <p:spPr>
            <a:xfrm>
              <a:off x="4946400" y="2054250"/>
              <a:ext cx="58800" cy="37775"/>
            </a:xfrm>
            <a:custGeom>
              <a:avLst/>
              <a:gdLst/>
              <a:ahLst/>
              <a:cxnLst/>
              <a:rect l="l" t="t" r="r" b="b"/>
              <a:pathLst>
                <a:path w="2352" h="1511" extrusionOk="0">
                  <a:moveTo>
                    <a:pt x="2144" y="0"/>
                  </a:moveTo>
                  <a:cubicBezTo>
                    <a:pt x="2126" y="0"/>
                    <a:pt x="2106" y="3"/>
                    <a:pt x="2085" y="11"/>
                  </a:cubicBezTo>
                  <a:cubicBezTo>
                    <a:pt x="1335" y="320"/>
                    <a:pt x="561" y="725"/>
                    <a:pt x="37" y="1380"/>
                  </a:cubicBezTo>
                  <a:cubicBezTo>
                    <a:pt x="1" y="1435"/>
                    <a:pt x="48" y="1511"/>
                    <a:pt x="105" y="1511"/>
                  </a:cubicBezTo>
                  <a:cubicBezTo>
                    <a:pt x="122" y="1511"/>
                    <a:pt x="140" y="1504"/>
                    <a:pt x="156" y="1487"/>
                  </a:cubicBezTo>
                  <a:cubicBezTo>
                    <a:pt x="692" y="904"/>
                    <a:pt x="1454" y="558"/>
                    <a:pt x="2181" y="308"/>
                  </a:cubicBezTo>
                  <a:cubicBezTo>
                    <a:pt x="2352" y="255"/>
                    <a:pt x="2302" y="0"/>
                    <a:pt x="214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31"/>
            <p:cNvSpPr/>
            <p:nvPr/>
          </p:nvSpPr>
          <p:spPr>
            <a:xfrm>
              <a:off x="5006900" y="2054700"/>
              <a:ext cx="352775" cy="144925"/>
            </a:xfrm>
            <a:custGeom>
              <a:avLst/>
              <a:gdLst/>
              <a:ahLst/>
              <a:cxnLst/>
              <a:rect l="l" t="t" r="r" b="b"/>
              <a:pathLst>
                <a:path w="14111" h="5797" extrusionOk="0">
                  <a:moveTo>
                    <a:pt x="3532" y="1"/>
                  </a:moveTo>
                  <a:cubicBezTo>
                    <a:pt x="2337" y="1"/>
                    <a:pt x="1168" y="285"/>
                    <a:pt x="82" y="957"/>
                  </a:cubicBezTo>
                  <a:cubicBezTo>
                    <a:pt x="0" y="1008"/>
                    <a:pt x="59" y="1148"/>
                    <a:pt x="153" y="1148"/>
                  </a:cubicBezTo>
                  <a:cubicBezTo>
                    <a:pt x="168" y="1148"/>
                    <a:pt x="184" y="1144"/>
                    <a:pt x="201" y="1136"/>
                  </a:cubicBezTo>
                  <a:cubicBezTo>
                    <a:pt x="1215" y="594"/>
                    <a:pt x="2267" y="361"/>
                    <a:pt x="3326" y="361"/>
                  </a:cubicBezTo>
                  <a:cubicBezTo>
                    <a:pt x="7106" y="361"/>
                    <a:pt x="10979" y="3320"/>
                    <a:pt x="13536" y="5720"/>
                  </a:cubicBezTo>
                  <a:cubicBezTo>
                    <a:pt x="13596" y="5774"/>
                    <a:pt x="13661" y="5797"/>
                    <a:pt x="13723" y="5797"/>
                  </a:cubicBezTo>
                  <a:cubicBezTo>
                    <a:pt x="13934" y="5797"/>
                    <a:pt x="14110" y="5534"/>
                    <a:pt x="13917" y="5350"/>
                  </a:cubicBezTo>
                  <a:cubicBezTo>
                    <a:pt x="11441" y="2911"/>
                    <a:pt x="7354" y="1"/>
                    <a:pt x="353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31"/>
            <p:cNvSpPr/>
            <p:nvPr/>
          </p:nvSpPr>
          <p:spPr>
            <a:xfrm>
              <a:off x="5276125" y="1976825"/>
              <a:ext cx="413525" cy="1183100"/>
            </a:xfrm>
            <a:custGeom>
              <a:avLst/>
              <a:gdLst/>
              <a:ahLst/>
              <a:cxnLst/>
              <a:rect l="l" t="t" r="r" b="b"/>
              <a:pathLst>
                <a:path w="16541" h="47324" extrusionOk="0">
                  <a:moveTo>
                    <a:pt x="221" y="1"/>
                  </a:moveTo>
                  <a:cubicBezTo>
                    <a:pt x="112" y="1"/>
                    <a:pt x="0" y="83"/>
                    <a:pt x="52" y="203"/>
                  </a:cubicBezTo>
                  <a:cubicBezTo>
                    <a:pt x="5327" y="15859"/>
                    <a:pt x="10589" y="31552"/>
                    <a:pt x="16019" y="47161"/>
                  </a:cubicBezTo>
                  <a:cubicBezTo>
                    <a:pt x="16061" y="47274"/>
                    <a:pt x="16158" y="47324"/>
                    <a:pt x="16254" y="47324"/>
                  </a:cubicBezTo>
                  <a:cubicBezTo>
                    <a:pt x="16399" y="47324"/>
                    <a:pt x="16541" y="47209"/>
                    <a:pt x="16483" y="47030"/>
                  </a:cubicBezTo>
                  <a:cubicBezTo>
                    <a:pt x="11221" y="31361"/>
                    <a:pt x="5779" y="15728"/>
                    <a:pt x="374" y="95"/>
                  </a:cubicBezTo>
                  <a:cubicBezTo>
                    <a:pt x="347" y="29"/>
                    <a:pt x="285" y="1"/>
                    <a:pt x="22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31"/>
            <p:cNvSpPr/>
            <p:nvPr/>
          </p:nvSpPr>
          <p:spPr>
            <a:xfrm>
              <a:off x="5445175" y="1788475"/>
              <a:ext cx="298100" cy="1368700"/>
            </a:xfrm>
            <a:custGeom>
              <a:avLst/>
              <a:gdLst/>
              <a:ahLst/>
              <a:cxnLst/>
              <a:rect l="l" t="t" r="r" b="b"/>
              <a:pathLst>
                <a:path w="11924" h="54748" extrusionOk="0">
                  <a:moveTo>
                    <a:pt x="200" y="1"/>
                  </a:moveTo>
                  <a:cubicBezTo>
                    <a:pt x="102" y="1"/>
                    <a:pt x="1" y="83"/>
                    <a:pt x="29" y="212"/>
                  </a:cubicBezTo>
                  <a:cubicBezTo>
                    <a:pt x="3792" y="18333"/>
                    <a:pt x="7507" y="36478"/>
                    <a:pt x="11424" y="54576"/>
                  </a:cubicBezTo>
                  <a:cubicBezTo>
                    <a:pt x="11448" y="54695"/>
                    <a:pt x="11536" y="54747"/>
                    <a:pt x="11630" y="54747"/>
                  </a:cubicBezTo>
                  <a:cubicBezTo>
                    <a:pt x="11771" y="54747"/>
                    <a:pt x="11924" y="54630"/>
                    <a:pt x="11888" y="54445"/>
                  </a:cubicBezTo>
                  <a:cubicBezTo>
                    <a:pt x="8149" y="36312"/>
                    <a:pt x="4220" y="18214"/>
                    <a:pt x="351" y="117"/>
                  </a:cubicBezTo>
                  <a:cubicBezTo>
                    <a:pt x="327" y="36"/>
                    <a:pt x="264" y="1"/>
                    <a:pt x="20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31"/>
            <p:cNvSpPr/>
            <p:nvPr/>
          </p:nvSpPr>
          <p:spPr>
            <a:xfrm>
              <a:off x="5676575" y="1559050"/>
              <a:ext cx="66400" cy="1599625"/>
            </a:xfrm>
            <a:custGeom>
              <a:avLst/>
              <a:gdLst/>
              <a:ahLst/>
              <a:cxnLst/>
              <a:rect l="l" t="t" r="r" b="b"/>
              <a:pathLst>
                <a:path w="2656" h="63985" extrusionOk="0">
                  <a:moveTo>
                    <a:pt x="161" y="1"/>
                  </a:moveTo>
                  <a:cubicBezTo>
                    <a:pt x="81" y="1"/>
                    <a:pt x="1" y="54"/>
                    <a:pt x="1" y="162"/>
                  </a:cubicBezTo>
                  <a:cubicBezTo>
                    <a:pt x="679" y="21355"/>
                    <a:pt x="1322" y="42560"/>
                    <a:pt x="2168" y="63753"/>
                  </a:cubicBezTo>
                  <a:cubicBezTo>
                    <a:pt x="2180" y="63907"/>
                    <a:pt x="2305" y="63985"/>
                    <a:pt x="2424" y="63985"/>
                  </a:cubicBezTo>
                  <a:cubicBezTo>
                    <a:pt x="2543" y="63985"/>
                    <a:pt x="2656" y="63907"/>
                    <a:pt x="2644" y="63753"/>
                  </a:cubicBezTo>
                  <a:cubicBezTo>
                    <a:pt x="1989" y="42548"/>
                    <a:pt x="1132" y="21355"/>
                    <a:pt x="322" y="162"/>
                  </a:cubicBezTo>
                  <a:cubicBezTo>
                    <a:pt x="322" y="54"/>
                    <a:pt x="242" y="1"/>
                    <a:pt x="16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31"/>
            <p:cNvSpPr/>
            <p:nvPr/>
          </p:nvSpPr>
          <p:spPr>
            <a:xfrm>
              <a:off x="5730625" y="1327125"/>
              <a:ext cx="306975" cy="1831750"/>
            </a:xfrm>
            <a:custGeom>
              <a:avLst/>
              <a:gdLst/>
              <a:ahLst/>
              <a:cxnLst/>
              <a:rect l="l" t="t" r="r" b="b"/>
              <a:pathLst>
                <a:path w="12279" h="73270" extrusionOk="0">
                  <a:moveTo>
                    <a:pt x="12073" y="0"/>
                  </a:moveTo>
                  <a:cubicBezTo>
                    <a:pt x="12009" y="0"/>
                    <a:pt x="11950" y="36"/>
                    <a:pt x="11936" y="116"/>
                  </a:cubicBezTo>
                  <a:cubicBezTo>
                    <a:pt x="7923" y="24393"/>
                    <a:pt x="3875" y="48670"/>
                    <a:pt x="29" y="72970"/>
                  </a:cubicBezTo>
                  <a:cubicBezTo>
                    <a:pt x="1" y="73150"/>
                    <a:pt x="159" y="73269"/>
                    <a:pt x="297" y="73269"/>
                  </a:cubicBezTo>
                  <a:cubicBezTo>
                    <a:pt x="387" y="73269"/>
                    <a:pt x="468" y="73219"/>
                    <a:pt x="482" y="73101"/>
                  </a:cubicBezTo>
                  <a:cubicBezTo>
                    <a:pt x="4518" y="48836"/>
                    <a:pt x="8376" y="24512"/>
                    <a:pt x="12257" y="211"/>
                  </a:cubicBezTo>
                  <a:cubicBezTo>
                    <a:pt x="12279" y="82"/>
                    <a:pt x="12170" y="0"/>
                    <a:pt x="1207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31"/>
            <p:cNvSpPr/>
            <p:nvPr/>
          </p:nvSpPr>
          <p:spPr>
            <a:xfrm>
              <a:off x="5729725" y="1209375"/>
              <a:ext cx="705475" cy="1949375"/>
            </a:xfrm>
            <a:custGeom>
              <a:avLst/>
              <a:gdLst/>
              <a:ahLst/>
              <a:cxnLst/>
              <a:rect l="l" t="t" r="r" b="b"/>
              <a:pathLst>
                <a:path w="28219" h="77975" extrusionOk="0">
                  <a:moveTo>
                    <a:pt x="28027" y="1"/>
                  </a:moveTo>
                  <a:cubicBezTo>
                    <a:pt x="27962" y="1"/>
                    <a:pt x="27895" y="35"/>
                    <a:pt x="27867" y="111"/>
                  </a:cubicBezTo>
                  <a:cubicBezTo>
                    <a:pt x="18556" y="25959"/>
                    <a:pt x="9209" y="51784"/>
                    <a:pt x="65" y="77680"/>
                  </a:cubicBezTo>
                  <a:cubicBezTo>
                    <a:pt x="1" y="77860"/>
                    <a:pt x="144" y="77974"/>
                    <a:pt x="289" y="77974"/>
                  </a:cubicBezTo>
                  <a:cubicBezTo>
                    <a:pt x="384" y="77974"/>
                    <a:pt x="480" y="77925"/>
                    <a:pt x="518" y="77811"/>
                  </a:cubicBezTo>
                  <a:cubicBezTo>
                    <a:pt x="9852" y="51975"/>
                    <a:pt x="18996" y="26079"/>
                    <a:pt x="28176" y="206"/>
                  </a:cubicBezTo>
                  <a:cubicBezTo>
                    <a:pt x="28219" y="78"/>
                    <a:pt x="28125" y="1"/>
                    <a:pt x="28027"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31"/>
            <p:cNvSpPr/>
            <p:nvPr/>
          </p:nvSpPr>
          <p:spPr>
            <a:xfrm>
              <a:off x="5724225" y="1172100"/>
              <a:ext cx="1143750" cy="2003450"/>
            </a:xfrm>
            <a:custGeom>
              <a:avLst/>
              <a:gdLst/>
              <a:ahLst/>
              <a:cxnLst/>
              <a:rect l="l" t="t" r="r" b="b"/>
              <a:pathLst>
                <a:path w="45750" h="80138" extrusionOk="0">
                  <a:moveTo>
                    <a:pt x="45523" y="0"/>
                  </a:moveTo>
                  <a:cubicBezTo>
                    <a:pt x="45472" y="0"/>
                    <a:pt x="45420" y="26"/>
                    <a:pt x="45386" y="90"/>
                  </a:cubicBezTo>
                  <a:cubicBezTo>
                    <a:pt x="30254" y="26641"/>
                    <a:pt x="15085" y="53156"/>
                    <a:pt x="107" y="79778"/>
                  </a:cubicBezTo>
                  <a:cubicBezTo>
                    <a:pt x="1" y="79966"/>
                    <a:pt x="158" y="80138"/>
                    <a:pt x="318" y="80138"/>
                  </a:cubicBezTo>
                  <a:cubicBezTo>
                    <a:pt x="390" y="80138"/>
                    <a:pt x="463" y="80102"/>
                    <a:pt x="512" y="80016"/>
                  </a:cubicBezTo>
                  <a:cubicBezTo>
                    <a:pt x="15668" y="53489"/>
                    <a:pt x="30658" y="26855"/>
                    <a:pt x="45684" y="245"/>
                  </a:cubicBezTo>
                  <a:cubicBezTo>
                    <a:pt x="45749" y="122"/>
                    <a:pt x="45636" y="0"/>
                    <a:pt x="4552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31"/>
            <p:cNvSpPr/>
            <p:nvPr/>
          </p:nvSpPr>
          <p:spPr>
            <a:xfrm>
              <a:off x="5268900" y="1970600"/>
              <a:ext cx="235150" cy="161750"/>
            </a:xfrm>
            <a:custGeom>
              <a:avLst/>
              <a:gdLst/>
              <a:ahLst/>
              <a:cxnLst/>
              <a:rect l="l" t="t" r="r" b="b"/>
              <a:pathLst>
                <a:path w="9406" h="6470" extrusionOk="0">
                  <a:moveTo>
                    <a:pt x="131" y="1"/>
                  </a:moveTo>
                  <a:cubicBezTo>
                    <a:pt x="32" y="1"/>
                    <a:pt x="0" y="172"/>
                    <a:pt x="115" y="213"/>
                  </a:cubicBezTo>
                  <a:cubicBezTo>
                    <a:pt x="3651" y="1345"/>
                    <a:pt x="6568" y="3238"/>
                    <a:pt x="8688" y="6321"/>
                  </a:cubicBezTo>
                  <a:cubicBezTo>
                    <a:pt x="8760" y="6426"/>
                    <a:pt x="8860" y="6469"/>
                    <a:pt x="8958" y="6469"/>
                  </a:cubicBezTo>
                  <a:cubicBezTo>
                    <a:pt x="9186" y="6469"/>
                    <a:pt x="9405" y="6237"/>
                    <a:pt x="9247" y="5988"/>
                  </a:cubicBezTo>
                  <a:cubicBezTo>
                    <a:pt x="7283" y="2738"/>
                    <a:pt x="3759" y="928"/>
                    <a:pt x="175" y="11"/>
                  </a:cubicBezTo>
                  <a:cubicBezTo>
                    <a:pt x="159" y="4"/>
                    <a:pt x="144" y="1"/>
                    <a:pt x="131"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31"/>
            <p:cNvSpPr/>
            <p:nvPr/>
          </p:nvSpPr>
          <p:spPr>
            <a:xfrm>
              <a:off x="5739100" y="1335850"/>
              <a:ext cx="1667350" cy="1814750"/>
            </a:xfrm>
            <a:custGeom>
              <a:avLst/>
              <a:gdLst/>
              <a:ahLst/>
              <a:cxnLst/>
              <a:rect l="l" t="t" r="r" b="b"/>
              <a:pathLst>
                <a:path w="66694" h="72590" extrusionOk="0">
                  <a:moveTo>
                    <a:pt x="66305" y="1"/>
                  </a:moveTo>
                  <a:cubicBezTo>
                    <a:pt x="66267" y="1"/>
                    <a:pt x="66228" y="9"/>
                    <a:pt x="66187" y="29"/>
                  </a:cubicBezTo>
                  <a:cubicBezTo>
                    <a:pt x="59186" y="3148"/>
                    <a:pt x="53030" y="7947"/>
                    <a:pt x="47089" y="12721"/>
                  </a:cubicBezTo>
                  <a:cubicBezTo>
                    <a:pt x="40731" y="17829"/>
                    <a:pt x="34647" y="23032"/>
                    <a:pt x="29373" y="29294"/>
                  </a:cubicBezTo>
                  <a:cubicBezTo>
                    <a:pt x="23920" y="35819"/>
                    <a:pt x="19074" y="42891"/>
                    <a:pt x="14490" y="50047"/>
                  </a:cubicBezTo>
                  <a:cubicBezTo>
                    <a:pt x="11894" y="54107"/>
                    <a:pt x="9346" y="58191"/>
                    <a:pt x="6656" y="62191"/>
                  </a:cubicBezTo>
                  <a:cubicBezTo>
                    <a:pt x="4346" y="65608"/>
                    <a:pt x="1667" y="68764"/>
                    <a:pt x="0" y="72573"/>
                  </a:cubicBezTo>
                  <a:cubicBezTo>
                    <a:pt x="16" y="72573"/>
                    <a:pt x="37" y="72589"/>
                    <a:pt x="53" y="72589"/>
                  </a:cubicBezTo>
                  <a:cubicBezTo>
                    <a:pt x="61" y="72589"/>
                    <a:pt x="68" y="72585"/>
                    <a:pt x="71" y="72573"/>
                  </a:cubicBezTo>
                  <a:cubicBezTo>
                    <a:pt x="1750" y="69037"/>
                    <a:pt x="4334" y="66097"/>
                    <a:pt x="6572" y="62929"/>
                  </a:cubicBezTo>
                  <a:cubicBezTo>
                    <a:pt x="9180" y="59274"/>
                    <a:pt x="11549" y="55452"/>
                    <a:pt x="13954" y="51666"/>
                  </a:cubicBezTo>
                  <a:cubicBezTo>
                    <a:pt x="18693" y="44272"/>
                    <a:pt x="23693" y="37022"/>
                    <a:pt x="29242" y="30223"/>
                  </a:cubicBezTo>
                  <a:cubicBezTo>
                    <a:pt x="34290" y="24056"/>
                    <a:pt x="40172" y="18984"/>
                    <a:pt x="46315" y="13971"/>
                  </a:cubicBezTo>
                  <a:cubicBezTo>
                    <a:pt x="52530" y="8899"/>
                    <a:pt x="59055" y="3744"/>
                    <a:pt x="66437" y="457"/>
                  </a:cubicBezTo>
                  <a:cubicBezTo>
                    <a:pt x="66694" y="344"/>
                    <a:pt x="66543" y="1"/>
                    <a:pt x="6630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31"/>
            <p:cNvSpPr/>
            <p:nvPr/>
          </p:nvSpPr>
          <p:spPr>
            <a:xfrm>
              <a:off x="5730925" y="1418850"/>
              <a:ext cx="1843025" cy="1751525"/>
            </a:xfrm>
            <a:custGeom>
              <a:avLst/>
              <a:gdLst/>
              <a:ahLst/>
              <a:cxnLst/>
              <a:rect l="l" t="t" r="r" b="b"/>
              <a:pathLst>
                <a:path w="73721" h="70061" extrusionOk="0">
                  <a:moveTo>
                    <a:pt x="73417" y="0"/>
                  </a:moveTo>
                  <a:cubicBezTo>
                    <a:pt x="73389" y="0"/>
                    <a:pt x="73358" y="6"/>
                    <a:pt x="73324" y="19"/>
                  </a:cubicBezTo>
                  <a:cubicBezTo>
                    <a:pt x="65835" y="2698"/>
                    <a:pt x="59084" y="7115"/>
                    <a:pt x="52584" y="11604"/>
                  </a:cubicBezTo>
                  <a:cubicBezTo>
                    <a:pt x="45618" y="16390"/>
                    <a:pt x="38891" y="21271"/>
                    <a:pt x="32974" y="27379"/>
                  </a:cubicBezTo>
                  <a:cubicBezTo>
                    <a:pt x="26926" y="33642"/>
                    <a:pt x="21508" y="40595"/>
                    <a:pt x="16365" y="47632"/>
                  </a:cubicBezTo>
                  <a:cubicBezTo>
                    <a:pt x="13567" y="51478"/>
                    <a:pt x="10816" y="55359"/>
                    <a:pt x="7947" y="59157"/>
                  </a:cubicBezTo>
                  <a:cubicBezTo>
                    <a:pt x="5221" y="62729"/>
                    <a:pt x="2018" y="65955"/>
                    <a:pt x="17" y="70015"/>
                  </a:cubicBezTo>
                  <a:cubicBezTo>
                    <a:pt x="0" y="70041"/>
                    <a:pt x="20" y="70061"/>
                    <a:pt x="37" y="70061"/>
                  </a:cubicBezTo>
                  <a:cubicBezTo>
                    <a:pt x="44" y="70061"/>
                    <a:pt x="50" y="70058"/>
                    <a:pt x="53" y="70051"/>
                  </a:cubicBezTo>
                  <a:cubicBezTo>
                    <a:pt x="2065" y="66301"/>
                    <a:pt x="5113" y="63360"/>
                    <a:pt x="7721" y="60050"/>
                  </a:cubicBezTo>
                  <a:cubicBezTo>
                    <a:pt x="10495" y="56502"/>
                    <a:pt x="13114" y="52847"/>
                    <a:pt x="15758" y="49215"/>
                  </a:cubicBezTo>
                  <a:cubicBezTo>
                    <a:pt x="21044" y="41929"/>
                    <a:pt x="26640" y="34833"/>
                    <a:pt x="32795" y="28272"/>
                  </a:cubicBezTo>
                  <a:cubicBezTo>
                    <a:pt x="38594" y="22105"/>
                    <a:pt x="45321" y="17247"/>
                    <a:pt x="52238" y="12437"/>
                  </a:cubicBezTo>
                  <a:cubicBezTo>
                    <a:pt x="58870" y="7817"/>
                    <a:pt x="65811" y="3233"/>
                    <a:pt x="73455" y="495"/>
                  </a:cubicBezTo>
                  <a:cubicBezTo>
                    <a:pt x="73721" y="399"/>
                    <a:pt x="73655" y="0"/>
                    <a:pt x="7341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31"/>
            <p:cNvSpPr/>
            <p:nvPr/>
          </p:nvSpPr>
          <p:spPr>
            <a:xfrm>
              <a:off x="5731025" y="1505375"/>
              <a:ext cx="2027050" cy="1665025"/>
            </a:xfrm>
            <a:custGeom>
              <a:avLst/>
              <a:gdLst/>
              <a:ahLst/>
              <a:cxnLst/>
              <a:rect l="l" t="t" r="r" b="b"/>
              <a:pathLst>
                <a:path w="81082" h="66601" extrusionOk="0">
                  <a:moveTo>
                    <a:pt x="80725" y="1"/>
                  </a:moveTo>
                  <a:cubicBezTo>
                    <a:pt x="80703" y="1"/>
                    <a:pt x="80679" y="4"/>
                    <a:pt x="80655" y="11"/>
                  </a:cubicBezTo>
                  <a:cubicBezTo>
                    <a:pt x="72499" y="2201"/>
                    <a:pt x="64926" y="6226"/>
                    <a:pt x="57628" y="10369"/>
                  </a:cubicBezTo>
                  <a:cubicBezTo>
                    <a:pt x="50091" y="14679"/>
                    <a:pt x="42709" y="19061"/>
                    <a:pt x="36185" y="24859"/>
                  </a:cubicBezTo>
                  <a:cubicBezTo>
                    <a:pt x="29208" y="31074"/>
                    <a:pt x="23004" y="38253"/>
                    <a:pt x="17158" y="45516"/>
                  </a:cubicBezTo>
                  <a:cubicBezTo>
                    <a:pt x="13991" y="49421"/>
                    <a:pt x="10884" y="53386"/>
                    <a:pt x="7598" y="57196"/>
                  </a:cubicBezTo>
                  <a:cubicBezTo>
                    <a:pt x="4955" y="60256"/>
                    <a:pt x="1930" y="62935"/>
                    <a:pt x="25" y="66566"/>
                  </a:cubicBezTo>
                  <a:cubicBezTo>
                    <a:pt x="0" y="66583"/>
                    <a:pt x="17" y="66600"/>
                    <a:pt x="33" y="66600"/>
                  </a:cubicBezTo>
                  <a:cubicBezTo>
                    <a:pt x="39" y="66600"/>
                    <a:pt x="46" y="66597"/>
                    <a:pt x="49" y="66590"/>
                  </a:cubicBezTo>
                  <a:cubicBezTo>
                    <a:pt x="2169" y="62840"/>
                    <a:pt x="5502" y="60101"/>
                    <a:pt x="8300" y="56899"/>
                  </a:cubicBezTo>
                  <a:cubicBezTo>
                    <a:pt x="11455" y="53291"/>
                    <a:pt x="14432" y="49517"/>
                    <a:pt x="17432" y="45790"/>
                  </a:cubicBezTo>
                  <a:cubicBezTo>
                    <a:pt x="23004" y="38908"/>
                    <a:pt x="28922" y="32253"/>
                    <a:pt x="35411" y="26228"/>
                  </a:cubicBezTo>
                  <a:cubicBezTo>
                    <a:pt x="41793" y="20287"/>
                    <a:pt x="49091" y="15882"/>
                    <a:pt x="56592" y="11536"/>
                  </a:cubicBezTo>
                  <a:cubicBezTo>
                    <a:pt x="64236" y="7095"/>
                    <a:pt x="72201" y="2797"/>
                    <a:pt x="80785" y="487"/>
                  </a:cubicBezTo>
                  <a:cubicBezTo>
                    <a:pt x="81081" y="410"/>
                    <a:pt x="80984" y="1"/>
                    <a:pt x="8072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31"/>
            <p:cNvSpPr/>
            <p:nvPr/>
          </p:nvSpPr>
          <p:spPr>
            <a:xfrm>
              <a:off x="5735225" y="1621250"/>
              <a:ext cx="2137250" cy="1530400"/>
            </a:xfrm>
            <a:custGeom>
              <a:avLst/>
              <a:gdLst/>
              <a:ahLst/>
              <a:cxnLst/>
              <a:rect l="l" t="t" r="r" b="b"/>
              <a:pathLst>
                <a:path w="85490" h="61216" extrusionOk="0">
                  <a:moveTo>
                    <a:pt x="85119" y="0"/>
                  </a:moveTo>
                  <a:cubicBezTo>
                    <a:pt x="85100" y="0"/>
                    <a:pt x="85080" y="2"/>
                    <a:pt x="85059" y="7"/>
                  </a:cubicBezTo>
                  <a:cubicBezTo>
                    <a:pt x="76724" y="1686"/>
                    <a:pt x="69152" y="5877"/>
                    <a:pt x="61937" y="10223"/>
                  </a:cubicBezTo>
                  <a:cubicBezTo>
                    <a:pt x="54257" y="14842"/>
                    <a:pt x="46542" y="19533"/>
                    <a:pt x="38993" y="24403"/>
                  </a:cubicBezTo>
                  <a:cubicBezTo>
                    <a:pt x="35481" y="26665"/>
                    <a:pt x="32088" y="29106"/>
                    <a:pt x="28909" y="31785"/>
                  </a:cubicBezTo>
                  <a:cubicBezTo>
                    <a:pt x="25218" y="34892"/>
                    <a:pt x="21932" y="38464"/>
                    <a:pt x="18455" y="41834"/>
                  </a:cubicBezTo>
                  <a:cubicBezTo>
                    <a:pt x="14883" y="45310"/>
                    <a:pt x="11311" y="48799"/>
                    <a:pt x="7858" y="52395"/>
                  </a:cubicBezTo>
                  <a:cubicBezTo>
                    <a:pt x="5108" y="55252"/>
                    <a:pt x="1953" y="57681"/>
                    <a:pt x="0" y="61193"/>
                  </a:cubicBezTo>
                  <a:cubicBezTo>
                    <a:pt x="17" y="61201"/>
                    <a:pt x="33" y="61215"/>
                    <a:pt x="46" y="61215"/>
                  </a:cubicBezTo>
                  <a:cubicBezTo>
                    <a:pt x="51" y="61215"/>
                    <a:pt x="56" y="61213"/>
                    <a:pt x="60" y="61205"/>
                  </a:cubicBezTo>
                  <a:cubicBezTo>
                    <a:pt x="2239" y="57574"/>
                    <a:pt x="5703" y="55121"/>
                    <a:pt x="8608" y="52144"/>
                  </a:cubicBezTo>
                  <a:cubicBezTo>
                    <a:pt x="11930" y="48739"/>
                    <a:pt x="15347" y="45429"/>
                    <a:pt x="18776" y="42108"/>
                  </a:cubicBezTo>
                  <a:cubicBezTo>
                    <a:pt x="22063" y="38929"/>
                    <a:pt x="25230" y="35595"/>
                    <a:pt x="28682" y="32571"/>
                  </a:cubicBezTo>
                  <a:cubicBezTo>
                    <a:pt x="31992" y="29689"/>
                    <a:pt x="35588" y="27189"/>
                    <a:pt x="39255" y="24808"/>
                  </a:cubicBezTo>
                  <a:cubicBezTo>
                    <a:pt x="46363" y="20176"/>
                    <a:pt x="53686" y="15842"/>
                    <a:pt x="60901" y="11413"/>
                  </a:cubicBezTo>
                  <a:cubicBezTo>
                    <a:pt x="68449" y="6770"/>
                    <a:pt x="76415" y="2245"/>
                    <a:pt x="85189" y="483"/>
                  </a:cubicBezTo>
                  <a:cubicBezTo>
                    <a:pt x="85489" y="428"/>
                    <a:pt x="85385" y="0"/>
                    <a:pt x="8511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31"/>
            <p:cNvSpPr/>
            <p:nvPr/>
          </p:nvSpPr>
          <p:spPr>
            <a:xfrm>
              <a:off x="7860975" y="1621650"/>
              <a:ext cx="240900" cy="93150"/>
            </a:xfrm>
            <a:custGeom>
              <a:avLst/>
              <a:gdLst/>
              <a:ahLst/>
              <a:cxnLst/>
              <a:rect l="l" t="t" r="r" b="b"/>
              <a:pathLst>
                <a:path w="9636" h="3726" extrusionOk="0">
                  <a:moveTo>
                    <a:pt x="115" y="0"/>
                  </a:moveTo>
                  <a:cubicBezTo>
                    <a:pt x="34" y="0"/>
                    <a:pt x="0" y="125"/>
                    <a:pt x="88" y="158"/>
                  </a:cubicBezTo>
                  <a:cubicBezTo>
                    <a:pt x="3100" y="1396"/>
                    <a:pt x="6220" y="2075"/>
                    <a:pt x="9077" y="3682"/>
                  </a:cubicBezTo>
                  <a:cubicBezTo>
                    <a:pt x="9130" y="3712"/>
                    <a:pt x="9181" y="3725"/>
                    <a:pt x="9229" y="3725"/>
                  </a:cubicBezTo>
                  <a:cubicBezTo>
                    <a:pt x="9483" y="3725"/>
                    <a:pt x="9636" y="3352"/>
                    <a:pt x="9375" y="3182"/>
                  </a:cubicBezTo>
                  <a:cubicBezTo>
                    <a:pt x="6625" y="1372"/>
                    <a:pt x="3184" y="1051"/>
                    <a:pt x="136" y="3"/>
                  </a:cubicBezTo>
                  <a:cubicBezTo>
                    <a:pt x="128" y="1"/>
                    <a:pt x="121" y="0"/>
                    <a:pt x="11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31"/>
            <p:cNvSpPr/>
            <p:nvPr/>
          </p:nvSpPr>
          <p:spPr>
            <a:xfrm>
              <a:off x="8019225" y="1689900"/>
              <a:ext cx="45200" cy="32575"/>
            </a:xfrm>
            <a:custGeom>
              <a:avLst/>
              <a:gdLst/>
              <a:ahLst/>
              <a:cxnLst/>
              <a:rect l="l" t="t" r="r" b="b"/>
              <a:pathLst>
                <a:path w="1808" h="1303" extrusionOk="0">
                  <a:moveTo>
                    <a:pt x="1609" y="0"/>
                  </a:moveTo>
                  <a:cubicBezTo>
                    <a:pt x="1578" y="0"/>
                    <a:pt x="1543" y="11"/>
                    <a:pt x="1509" y="35"/>
                  </a:cubicBezTo>
                  <a:cubicBezTo>
                    <a:pt x="1021" y="416"/>
                    <a:pt x="509" y="809"/>
                    <a:pt x="21" y="1202"/>
                  </a:cubicBezTo>
                  <a:cubicBezTo>
                    <a:pt x="0" y="1243"/>
                    <a:pt x="42" y="1302"/>
                    <a:pt x="84" y="1302"/>
                  </a:cubicBezTo>
                  <a:cubicBezTo>
                    <a:pt x="91" y="1302"/>
                    <a:pt x="98" y="1301"/>
                    <a:pt x="104" y="1297"/>
                  </a:cubicBezTo>
                  <a:cubicBezTo>
                    <a:pt x="616" y="940"/>
                    <a:pt x="1140" y="571"/>
                    <a:pt x="1676" y="238"/>
                  </a:cubicBezTo>
                  <a:cubicBezTo>
                    <a:pt x="1808" y="153"/>
                    <a:pt x="1730" y="0"/>
                    <a:pt x="160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31"/>
            <p:cNvSpPr/>
            <p:nvPr/>
          </p:nvSpPr>
          <p:spPr>
            <a:xfrm>
              <a:off x="7973175" y="1674050"/>
              <a:ext cx="59175" cy="39475"/>
            </a:xfrm>
            <a:custGeom>
              <a:avLst/>
              <a:gdLst/>
              <a:ahLst/>
              <a:cxnLst/>
              <a:rect l="l" t="t" r="r" b="b"/>
              <a:pathLst>
                <a:path w="2367" h="1579" extrusionOk="0">
                  <a:moveTo>
                    <a:pt x="2154" y="0"/>
                  </a:moveTo>
                  <a:cubicBezTo>
                    <a:pt x="2122" y="0"/>
                    <a:pt x="2087" y="11"/>
                    <a:pt x="2053" y="38"/>
                  </a:cubicBezTo>
                  <a:cubicBezTo>
                    <a:pt x="1422" y="574"/>
                    <a:pt x="720" y="1015"/>
                    <a:pt x="41" y="1503"/>
                  </a:cubicBezTo>
                  <a:cubicBezTo>
                    <a:pt x="0" y="1523"/>
                    <a:pt x="30" y="1579"/>
                    <a:pt x="61" y="1579"/>
                  </a:cubicBezTo>
                  <a:cubicBezTo>
                    <a:pt x="67" y="1579"/>
                    <a:pt x="72" y="1577"/>
                    <a:pt x="77" y="1574"/>
                  </a:cubicBezTo>
                  <a:cubicBezTo>
                    <a:pt x="815" y="1146"/>
                    <a:pt x="1553" y="753"/>
                    <a:pt x="2244" y="264"/>
                  </a:cubicBezTo>
                  <a:cubicBezTo>
                    <a:pt x="2367" y="170"/>
                    <a:pt x="2279" y="0"/>
                    <a:pt x="215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31"/>
            <p:cNvSpPr/>
            <p:nvPr/>
          </p:nvSpPr>
          <p:spPr>
            <a:xfrm>
              <a:off x="7930150" y="1664425"/>
              <a:ext cx="78700" cy="55250"/>
            </a:xfrm>
            <a:custGeom>
              <a:avLst/>
              <a:gdLst/>
              <a:ahLst/>
              <a:cxnLst/>
              <a:rect l="l" t="t" r="r" b="b"/>
              <a:pathLst>
                <a:path w="3148" h="2210" extrusionOk="0">
                  <a:moveTo>
                    <a:pt x="2975" y="0"/>
                  </a:moveTo>
                  <a:cubicBezTo>
                    <a:pt x="2956" y="0"/>
                    <a:pt x="2937" y="6"/>
                    <a:pt x="2917" y="18"/>
                  </a:cubicBezTo>
                  <a:cubicBezTo>
                    <a:pt x="1917" y="649"/>
                    <a:pt x="1000" y="1376"/>
                    <a:pt x="59" y="2090"/>
                  </a:cubicBezTo>
                  <a:cubicBezTo>
                    <a:pt x="1" y="2129"/>
                    <a:pt x="47" y="2209"/>
                    <a:pt x="98" y="2209"/>
                  </a:cubicBezTo>
                  <a:cubicBezTo>
                    <a:pt x="109" y="2209"/>
                    <a:pt x="120" y="2206"/>
                    <a:pt x="131" y="2197"/>
                  </a:cubicBezTo>
                  <a:cubicBezTo>
                    <a:pt x="1072" y="1495"/>
                    <a:pt x="2012" y="804"/>
                    <a:pt x="3036" y="233"/>
                  </a:cubicBezTo>
                  <a:cubicBezTo>
                    <a:pt x="3147" y="172"/>
                    <a:pt x="3078" y="0"/>
                    <a:pt x="2975"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31"/>
            <p:cNvSpPr/>
            <p:nvPr/>
          </p:nvSpPr>
          <p:spPr>
            <a:xfrm>
              <a:off x="7935000" y="1659925"/>
              <a:ext cx="44575" cy="30925"/>
            </a:xfrm>
            <a:custGeom>
              <a:avLst/>
              <a:gdLst/>
              <a:ahLst/>
              <a:cxnLst/>
              <a:rect l="l" t="t" r="r" b="b"/>
              <a:pathLst>
                <a:path w="1783" h="1237" extrusionOk="0">
                  <a:moveTo>
                    <a:pt x="1604" y="0"/>
                  </a:moveTo>
                  <a:cubicBezTo>
                    <a:pt x="1584" y="0"/>
                    <a:pt x="1564" y="6"/>
                    <a:pt x="1544" y="20"/>
                  </a:cubicBezTo>
                  <a:cubicBezTo>
                    <a:pt x="1008" y="377"/>
                    <a:pt x="473" y="722"/>
                    <a:pt x="32" y="1187"/>
                  </a:cubicBezTo>
                  <a:cubicBezTo>
                    <a:pt x="0" y="1197"/>
                    <a:pt x="35" y="1236"/>
                    <a:pt x="68" y="1236"/>
                  </a:cubicBezTo>
                  <a:cubicBezTo>
                    <a:pt x="72" y="1236"/>
                    <a:pt x="76" y="1236"/>
                    <a:pt x="80" y="1234"/>
                  </a:cubicBezTo>
                  <a:cubicBezTo>
                    <a:pt x="556" y="818"/>
                    <a:pt x="1116" y="532"/>
                    <a:pt x="1663" y="222"/>
                  </a:cubicBezTo>
                  <a:cubicBezTo>
                    <a:pt x="1783" y="153"/>
                    <a:pt x="1703" y="0"/>
                    <a:pt x="160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31"/>
            <p:cNvSpPr/>
            <p:nvPr/>
          </p:nvSpPr>
          <p:spPr>
            <a:xfrm>
              <a:off x="7873600" y="1638225"/>
              <a:ext cx="48525" cy="36925"/>
            </a:xfrm>
            <a:custGeom>
              <a:avLst/>
              <a:gdLst/>
              <a:ahLst/>
              <a:cxnLst/>
              <a:rect l="l" t="t" r="r" b="b"/>
              <a:pathLst>
                <a:path w="1941" h="1477" extrusionOk="0">
                  <a:moveTo>
                    <a:pt x="1809" y="1"/>
                  </a:moveTo>
                  <a:cubicBezTo>
                    <a:pt x="1786" y="1"/>
                    <a:pt x="1762" y="9"/>
                    <a:pt x="1738" y="31"/>
                  </a:cubicBezTo>
                  <a:cubicBezTo>
                    <a:pt x="1178" y="471"/>
                    <a:pt x="583" y="888"/>
                    <a:pt x="47" y="1364"/>
                  </a:cubicBezTo>
                  <a:cubicBezTo>
                    <a:pt x="0" y="1402"/>
                    <a:pt x="43" y="1477"/>
                    <a:pt x="104" y="1477"/>
                  </a:cubicBezTo>
                  <a:cubicBezTo>
                    <a:pt x="120" y="1477"/>
                    <a:pt x="137" y="1472"/>
                    <a:pt x="155" y="1459"/>
                  </a:cubicBezTo>
                  <a:cubicBezTo>
                    <a:pt x="702" y="995"/>
                    <a:pt x="1298" y="614"/>
                    <a:pt x="1857" y="173"/>
                  </a:cubicBezTo>
                  <a:cubicBezTo>
                    <a:pt x="1940" y="109"/>
                    <a:pt x="1887" y="1"/>
                    <a:pt x="180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31"/>
            <p:cNvSpPr/>
            <p:nvPr/>
          </p:nvSpPr>
          <p:spPr>
            <a:xfrm>
              <a:off x="7856275" y="1633275"/>
              <a:ext cx="45525" cy="24150"/>
            </a:xfrm>
            <a:custGeom>
              <a:avLst/>
              <a:gdLst/>
              <a:ahLst/>
              <a:cxnLst/>
              <a:rect l="l" t="t" r="r" b="b"/>
              <a:pathLst>
                <a:path w="1821" h="966" extrusionOk="0">
                  <a:moveTo>
                    <a:pt x="1693" y="1"/>
                  </a:moveTo>
                  <a:cubicBezTo>
                    <a:pt x="1678" y="1"/>
                    <a:pt x="1662" y="5"/>
                    <a:pt x="1645" y="14"/>
                  </a:cubicBezTo>
                  <a:cubicBezTo>
                    <a:pt x="1109" y="336"/>
                    <a:pt x="514" y="514"/>
                    <a:pt x="38" y="895"/>
                  </a:cubicBezTo>
                  <a:cubicBezTo>
                    <a:pt x="1" y="923"/>
                    <a:pt x="22" y="966"/>
                    <a:pt x="56" y="966"/>
                  </a:cubicBezTo>
                  <a:cubicBezTo>
                    <a:pt x="65" y="966"/>
                    <a:pt x="75" y="963"/>
                    <a:pt x="86" y="955"/>
                  </a:cubicBezTo>
                  <a:cubicBezTo>
                    <a:pt x="574" y="598"/>
                    <a:pt x="1181" y="455"/>
                    <a:pt x="1741" y="169"/>
                  </a:cubicBezTo>
                  <a:cubicBezTo>
                    <a:pt x="1821" y="119"/>
                    <a:pt x="1774" y="1"/>
                    <a:pt x="16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31"/>
            <p:cNvSpPr/>
            <p:nvPr/>
          </p:nvSpPr>
          <p:spPr>
            <a:xfrm>
              <a:off x="7897350" y="1646075"/>
              <a:ext cx="55375" cy="49800"/>
            </a:xfrm>
            <a:custGeom>
              <a:avLst/>
              <a:gdLst/>
              <a:ahLst/>
              <a:cxnLst/>
              <a:rect l="l" t="t" r="r" b="b"/>
              <a:pathLst>
                <a:path w="2215" h="1992" extrusionOk="0">
                  <a:moveTo>
                    <a:pt x="2069" y="0"/>
                  </a:moveTo>
                  <a:cubicBezTo>
                    <a:pt x="2055" y="0"/>
                    <a:pt x="2040" y="4"/>
                    <a:pt x="2026" y="14"/>
                  </a:cubicBezTo>
                  <a:cubicBezTo>
                    <a:pt x="1252" y="419"/>
                    <a:pt x="455" y="1133"/>
                    <a:pt x="26" y="1907"/>
                  </a:cubicBezTo>
                  <a:cubicBezTo>
                    <a:pt x="1" y="1949"/>
                    <a:pt x="47" y="1992"/>
                    <a:pt x="89" y="1992"/>
                  </a:cubicBezTo>
                  <a:cubicBezTo>
                    <a:pt x="106" y="1992"/>
                    <a:pt x="123" y="1984"/>
                    <a:pt x="133" y="1967"/>
                  </a:cubicBezTo>
                  <a:cubicBezTo>
                    <a:pt x="621" y="1157"/>
                    <a:pt x="1431" y="741"/>
                    <a:pt x="2145" y="181"/>
                  </a:cubicBezTo>
                  <a:cubicBezTo>
                    <a:pt x="2215" y="111"/>
                    <a:pt x="2143" y="0"/>
                    <a:pt x="206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31"/>
            <p:cNvSpPr/>
            <p:nvPr/>
          </p:nvSpPr>
          <p:spPr>
            <a:xfrm>
              <a:off x="8037825" y="1703175"/>
              <a:ext cx="43650" cy="32700"/>
            </a:xfrm>
            <a:custGeom>
              <a:avLst/>
              <a:gdLst/>
              <a:ahLst/>
              <a:cxnLst/>
              <a:rect l="l" t="t" r="r" b="b"/>
              <a:pathLst>
                <a:path w="1746" h="1308" extrusionOk="0">
                  <a:moveTo>
                    <a:pt x="1645" y="1"/>
                  </a:moveTo>
                  <a:cubicBezTo>
                    <a:pt x="1638" y="1"/>
                    <a:pt x="1630" y="2"/>
                    <a:pt x="1622" y="4"/>
                  </a:cubicBezTo>
                  <a:cubicBezTo>
                    <a:pt x="1027" y="314"/>
                    <a:pt x="527" y="766"/>
                    <a:pt x="51" y="1219"/>
                  </a:cubicBezTo>
                  <a:cubicBezTo>
                    <a:pt x="0" y="1259"/>
                    <a:pt x="43" y="1308"/>
                    <a:pt x="87" y="1308"/>
                  </a:cubicBezTo>
                  <a:cubicBezTo>
                    <a:pt x="95" y="1308"/>
                    <a:pt x="103" y="1306"/>
                    <a:pt x="110" y="1302"/>
                  </a:cubicBezTo>
                  <a:cubicBezTo>
                    <a:pt x="586" y="850"/>
                    <a:pt x="1086" y="421"/>
                    <a:pt x="1682" y="123"/>
                  </a:cubicBezTo>
                  <a:cubicBezTo>
                    <a:pt x="1745" y="81"/>
                    <a:pt x="1705" y="1"/>
                    <a:pt x="1645"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31"/>
            <p:cNvSpPr/>
            <p:nvPr/>
          </p:nvSpPr>
          <p:spPr>
            <a:xfrm>
              <a:off x="6533800" y="2027950"/>
              <a:ext cx="742000" cy="527250"/>
            </a:xfrm>
            <a:custGeom>
              <a:avLst/>
              <a:gdLst/>
              <a:ahLst/>
              <a:cxnLst/>
              <a:rect l="l" t="t" r="r" b="b"/>
              <a:pathLst>
                <a:path w="29680" h="21090" extrusionOk="0">
                  <a:moveTo>
                    <a:pt x="29476" y="1"/>
                  </a:moveTo>
                  <a:cubicBezTo>
                    <a:pt x="29451" y="1"/>
                    <a:pt x="29425" y="9"/>
                    <a:pt x="29398" y="27"/>
                  </a:cubicBezTo>
                  <a:cubicBezTo>
                    <a:pt x="24160" y="3361"/>
                    <a:pt x="19171" y="7052"/>
                    <a:pt x="14123" y="10683"/>
                  </a:cubicBezTo>
                  <a:cubicBezTo>
                    <a:pt x="9408" y="14076"/>
                    <a:pt x="4990" y="17946"/>
                    <a:pt x="49" y="20994"/>
                  </a:cubicBezTo>
                  <a:cubicBezTo>
                    <a:pt x="0" y="21013"/>
                    <a:pt x="32" y="21089"/>
                    <a:pt x="78" y="21089"/>
                  </a:cubicBezTo>
                  <a:cubicBezTo>
                    <a:pt x="88" y="21089"/>
                    <a:pt x="98" y="21086"/>
                    <a:pt x="109" y="21077"/>
                  </a:cubicBezTo>
                  <a:cubicBezTo>
                    <a:pt x="5062" y="18041"/>
                    <a:pt x="9491" y="14207"/>
                    <a:pt x="14230" y="10862"/>
                  </a:cubicBezTo>
                  <a:cubicBezTo>
                    <a:pt x="19302" y="7290"/>
                    <a:pt x="24290" y="3599"/>
                    <a:pt x="29541" y="277"/>
                  </a:cubicBezTo>
                  <a:cubicBezTo>
                    <a:pt x="29679" y="188"/>
                    <a:pt x="29596" y="1"/>
                    <a:pt x="2947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31"/>
            <p:cNvSpPr/>
            <p:nvPr/>
          </p:nvSpPr>
          <p:spPr>
            <a:xfrm>
              <a:off x="7233075" y="1814500"/>
              <a:ext cx="467475" cy="335475"/>
            </a:xfrm>
            <a:custGeom>
              <a:avLst/>
              <a:gdLst/>
              <a:ahLst/>
              <a:cxnLst/>
              <a:rect l="l" t="t" r="r" b="b"/>
              <a:pathLst>
                <a:path w="18699" h="13419" extrusionOk="0">
                  <a:moveTo>
                    <a:pt x="18458" y="1"/>
                  </a:moveTo>
                  <a:cubicBezTo>
                    <a:pt x="18430" y="1"/>
                    <a:pt x="18400" y="9"/>
                    <a:pt x="18370" y="28"/>
                  </a:cubicBezTo>
                  <a:cubicBezTo>
                    <a:pt x="12119" y="4171"/>
                    <a:pt x="6166" y="8755"/>
                    <a:pt x="129" y="13173"/>
                  </a:cubicBezTo>
                  <a:cubicBezTo>
                    <a:pt x="0" y="13262"/>
                    <a:pt x="79" y="13418"/>
                    <a:pt x="185" y="13418"/>
                  </a:cubicBezTo>
                  <a:cubicBezTo>
                    <a:pt x="205" y="13418"/>
                    <a:pt x="227" y="13412"/>
                    <a:pt x="249" y="13399"/>
                  </a:cubicBezTo>
                  <a:cubicBezTo>
                    <a:pt x="6309" y="8982"/>
                    <a:pt x="12393" y="4636"/>
                    <a:pt x="18548" y="350"/>
                  </a:cubicBezTo>
                  <a:cubicBezTo>
                    <a:pt x="18698" y="230"/>
                    <a:pt x="18605" y="1"/>
                    <a:pt x="1845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31"/>
            <p:cNvSpPr/>
            <p:nvPr/>
          </p:nvSpPr>
          <p:spPr>
            <a:xfrm>
              <a:off x="6049025" y="2790350"/>
              <a:ext cx="313300" cy="262375"/>
            </a:xfrm>
            <a:custGeom>
              <a:avLst/>
              <a:gdLst/>
              <a:ahLst/>
              <a:cxnLst/>
              <a:rect l="l" t="t" r="r" b="b"/>
              <a:pathLst>
                <a:path w="12532" h="10495" extrusionOk="0">
                  <a:moveTo>
                    <a:pt x="12412" y="1"/>
                  </a:moveTo>
                  <a:cubicBezTo>
                    <a:pt x="12393" y="1"/>
                    <a:pt x="12374" y="7"/>
                    <a:pt x="12356" y="23"/>
                  </a:cubicBezTo>
                  <a:cubicBezTo>
                    <a:pt x="8284" y="3523"/>
                    <a:pt x="3748" y="6452"/>
                    <a:pt x="45" y="10369"/>
                  </a:cubicBezTo>
                  <a:cubicBezTo>
                    <a:pt x="1" y="10422"/>
                    <a:pt x="48" y="10495"/>
                    <a:pt x="105" y="10495"/>
                  </a:cubicBezTo>
                  <a:cubicBezTo>
                    <a:pt x="125" y="10495"/>
                    <a:pt x="146" y="10486"/>
                    <a:pt x="164" y="10464"/>
                  </a:cubicBezTo>
                  <a:cubicBezTo>
                    <a:pt x="3867" y="6571"/>
                    <a:pt x="8403" y="3642"/>
                    <a:pt x="12475" y="142"/>
                  </a:cubicBezTo>
                  <a:cubicBezTo>
                    <a:pt x="12531" y="86"/>
                    <a:pt x="12478" y="1"/>
                    <a:pt x="1241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31"/>
            <p:cNvSpPr/>
            <p:nvPr/>
          </p:nvSpPr>
          <p:spPr>
            <a:xfrm>
              <a:off x="5981425" y="2512650"/>
              <a:ext cx="504050" cy="479575"/>
            </a:xfrm>
            <a:custGeom>
              <a:avLst/>
              <a:gdLst/>
              <a:ahLst/>
              <a:cxnLst/>
              <a:rect l="l" t="t" r="r" b="b"/>
              <a:pathLst>
                <a:path w="20162" h="19183" extrusionOk="0">
                  <a:moveTo>
                    <a:pt x="20039" y="0"/>
                  </a:moveTo>
                  <a:cubicBezTo>
                    <a:pt x="20019" y="0"/>
                    <a:pt x="19998" y="7"/>
                    <a:pt x="19977" y="22"/>
                  </a:cubicBezTo>
                  <a:cubicBezTo>
                    <a:pt x="12988" y="6023"/>
                    <a:pt x="6226" y="12333"/>
                    <a:pt x="11" y="19144"/>
                  </a:cubicBezTo>
                  <a:cubicBezTo>
                    <a:pt x="1" y="19163"/>
                    <a:pt x="15" y="19182"/>
                    <a:pt x="27" y="19182"/>
                  </a:cubicBezTo>
                  <a:cubicBezTo>
                    <a:pt x="30" y="19182"/>
                    <a:pt x="32" y="19181"/>
                    <a:pt x="34" y="19179"/>
                  </a:cubicBezTo>
                  <a:cubicBezTo>
                    <a:pt x="6309" y="12393"/>
                    <a:pt x="13119" y="6190"/>
                    <a:pt x="20096" y="141"/>
                  </a:cubicBezTo>
                  <a:cubicBezTo>
                    <a:pt x="20162" y="85"/>
                    <a:pt x="20110" y="0"/>
                    <a:pt x="20039"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31"/>
            <p:cNvSpPr/>
            <p:nvPr/>
          </p:nvSpPr>
          <p:spPr>
            <a:xfrm>
              <a:off x="6628400" y="2375475"/>
              <a:ext cx="334125" cy="235500"/>
            </a:xfrm>
            <a:custGeom>
              <a:avLst/>
              <a:gdLst/>
              <a:ahLst/>
              <a:cxnLst/>
              <a:rect l="l" t="t" r="r" b="b"/>
              <a:pathLst>
                <a:path w="13365" h="9420" extrusionOk="0">
                  <a:moveTo>
                    <a:pt x="13199" y="1"/>
                  </a:moveTo>
                  <a:cubicBezTo>
                    <a:pt x="13179" y="1"/>
                    <a:pt x="13158" y="7"/>
                    <a:pt x="13137" y="20"/>
                  </a:cubicBezTo>
                  <a:cubicBezTo>
                    <a:pt x="8684" y="2937"/>
                    <a:pt x="4397" y="6104"/>
                    <a:pt x="99" y="9248"/>
                  </a:cubicBezTo>
                  <a:cubicBezTo>
                    <a:pt x="0" y="9297"/>
                    <a:pt x="49" y="9420"/>
                    <a:pt x="123" y="9420"/>
                  </a:cubicBezTo>
                  <a:cubicBezTo>
                    <a:pt x="138" y="9420"/>
                    <a:pt x="154" y="9415"/>
                    <a:pt x="171" y="9403"/>
                  </a:cubicBezTo>
                  <a:cubicBezTo>
                    <a:pt x="4493" y="6271"/>
                    <a:pt x="8779" y="3116"/>
                    <a:pt x="13256" y="235"/>
                  </a:cubicBezTo>
                  <a:cubicBezTo>
                    <a:pt x="13365" y="155"/>
                    <a:pt x="13300" y="1"/>
                    <a:pt x="1319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31"/>
            <p:cNvSpPr/>
            <p:nvPr/>
          </p:nvSpPr>
          <p:spPr>
            <a:xfrm>
              <a:off x="6736375" y="1800075"/>
              <a:ext cx="808350" cy="498800"/>
            </a:xfrm>
            <a:custGeom>
              <a:avLst/>
              <a:gdLst/>
              <a:ahLst/>
              <a:cxnLst/>
              <a:rect l="l" t="t" r="r" b="b"/>
              <a:pathLst>
                <a:path w="32334" h="19952" extrusionOk="0">
                  <a:moveTo>
                    <a:pt x="32206" y="1"/>
                  </a:moveTo>
                  <a:cubicBezTo>
                    <a:pt x="32193" y="1"/>
                    <a:pt x="32180" y="4"/>
                    <a:pt x="32166" y="10"/>
                  </a:cubicBezTo>
                  <a:cubicBezTo>
                    <a:pt x="21057" y="5951"/>
                    <a:pt x="10020" y="12178"/>
                    <a:pt x="19" y="19893"/>
                  </a:cubicBezTo>
                  <a:cubicBezTo>
                    <a:pt x="0" y="19912"/>
                    <a:pt x="11" y="19952"/>
                    <a:pt x="33" y="19952"/>
                  </a:cubicBezTo>
                  <a:cubicBezTo>
                    <a:pt x="39" y="19952"/>
                    <a:pt x="47" y="19949"/>
                    <a:pt x="55" y="19941"/>
                  </a:cubicBezTo>
                  <a:cubicBezTo>
                    <a:pt x="10068" y="12226"/>
                    <a:pt x="21140" y="6118"/>
                    <a:pt x="32261" y="165"/>
                  </a:cubicBezTo>
                  <a:cubicBezTo>
                    <a:pt x="32333" y="123"/>
                    <a:pt x="32289" y="1"/>
                    <a:pt x="32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31"/>
            <p:cNvSpPr/>
            <p:nvPr/>
          </p:nvSpPr>
          <p:spPr>
            <a:xfrm>
              <a:off x="7616600" y="1693975"/>
              <a:ext cx="173450" cy="84950"/>
            </a:xfrm>
            <a:custGeom>
              <a:avLst/>
              <a:gdLst/>
              <a:ahLst/>
              <a:cxnLst/>
              <a:rect l="l" t="t" r="r" b="b"/>
              <a:pathLst>
                <a:path w="6938" h="3398" extrusionOk="0">
                  <a:moveTo>
                    <a:pt x="6752" y="0"/>
                  </a:moveTo>
                  <a:cubicBezTo>
                    <a:pt x="6734" y="0"/>
                    <a:pt x="6715" y="5"/>
                    <a:pt x="6696" y="15"/>
                  </a:cubicBezTo>
                  <a:cubicBezTo>
                    <a:pt x="4481" y="1039"/>
                    <a:pt x="2338" y="2194"/>
                    <a:pt x="112" y="3218"/>
                  </a:cubicBezTo>
                  <a:cubicBezTo>
                    <a:pt x="0" y="3269"/>
                    <a:pt x="62" y="3397"/>
                    <a:pt x="156" y="3397"/>
                  </a:cubicBezTo>
                  <a:cubicBezTo>
                    <a:pt x="172" y="3397"/>
                    <a:pt x="189" y="3393"/>
                    <a:pt x="207" y="3385"/>
                  </a:cubicBezTo>
                  <a:cubicBezTo>
                    <a:pt x="2422" y="2349"/>
                    <a:pt x="4600" y="1253"/>
                    <a:pt x="6815" y="229"/>
                  </a:cubicBezTo>
                  <a:cubicBezTo>
                    <a:pt x="6937" y="158"/>
                    <a:pt x="6859" y="0"/>
                    <a:pt x="6752"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31"/>
            <p:cNvSpPr/>
            <p:nvPr/>
          </p:nvSpPr>
          <p:spPr>
            <a:xfrm>
              <a:off x="7537875" y="1806550"/>
              <a:ext cx="344650" cy="221875"/>
            </a:xfrm>
            <a:custGeom>
              <a:avLst/>
              <a:gdLst/>
              <a:ahLst/>
              <a:cxnLst/>
              <a:rect l="l" t="t" r="r" b="b"/>
              <a:pathLst>
                <a:path w="13786" h="8875" extrusionOk="0">
                  <a:moveTo>
                    <a:pt x="13577" y="0"/>
                  </a:moveTo>
                  <a:cubicBezTo>
                    <a:pt x="13553" y="0"/>
                    <a:pt x="13527" y="8"/>
                    <a:pt x="13500" y="25"/>
                  </a:cubicBezTo>
                  <a:cubicBezTo>
                    <a:pt x="8916" y="2823"/>
                    <a:pt x="4213" y="5382"/>
                    <a:pt x="46" y="8776"/>
                  </a:cubicBezTo>
                  <a:cubicBezTo>
                    <a:pt x="0" y="8822"/>
                    <a:pt x="39" y="8875"/>
                    <a:pt x="81" y="8875"/>
                  </a:cubicBezTo>
                  <a:cubicBezTo>
                    <a:pt x="94" y="8875"/>
                    <a:pt x="107" y="8870"/>
                    <a:pt x="118" y="8859"/>
                  </a:cubicBezTo>
                  <a:cubicBezTo>
                    <a:pt x="4320" y="5513"/>
                    <a:pt x="9023" y="2954"/>
                    <a:pt x="13655" y="287"/>
                  </a:cubicBezTo>
                  <a:cubicBezTo>
                    <a:pt x="13785" y="206"/>
                    <a:pt x="13705" y="0"/>
                    <a:pt x="13577"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31"/>
            <p:cNvSpPr/>
            <p:nvPr/>
          </p:nvSpPr>
          <p:spPr>
            <a:xfrm>
              <a:off x="5437750" y="1790125"/>
              <a:ext cx="273450" cy="191525"/>
            </a:xfrm>
            <a:custGeom>
              <a:avLst/>
              <a:gdLst/>
              <a:ahLst/>
              <a:cxnLst/>
              <a:rect l="l" t="t" r="r" b="b"/>
              <a:pathLst>
                <a:path w="10938" h="7661" extrusionOk="0">
                  <a:moveTo>
                    <a:pt x="153" y="1"/>
                  </a:moveTo>
                  <a:cubicBezTo>
                    <a:pt x="66" y="1"/>
                    <a:pt x="0" y="149"/>
                    <a:pt x="100" y="193"/>
                  </a:cubicBezTo>
                  <a:cubicBezTo>
                    <a:pt x="4041" y="2003"/>
                    <a:pt x="7851" y="3813"/>
                    <a:pt x="10351" y="7540"/>
                  </a:cubicBezTo>
                  <a:cubicBezTo>
                    <a:pt x="10408" y="7625"/>
                    <a:pt x="10489" y="7660"/>
                    <a:pt x="10568" y="7660"/>
                  </a:cubicBezTo>
                  <a:cubicBezTo>
                    <a:pt x="10755" y="7660"/>
                    <a:pt x="10937" y="7466"/>
                    <a:pt x="10804" y="7266"/>
                  </a:cubicBezTo>
                  <a:cubicBezTo>
                    <a:pt x="8232" y="3563"/>
                    <a:pt x="4303" y="1575"/>
                    <a:pt x="172" y="3"/>
                  </a:cubicBezTo>
                  <a:cubicBezTo>
                    <a:pt x="165" y="1"/>
                    <a:pt x="159" y="1"/>
                    <a:pt x="15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31"/>
            <p:cNvSpPr/>
            <p:nvPr/>
          </p:nvSpPr>
          <p:spPr>
            <a:xfrm>
              <a:off x="5680500" y="1566200"/>
              <a:ext cx="289725" cy="203775"/>
            </a:xfrm>
            <a:custGeom>
              <a:avLst/>
              <a:gdLst/>
              <a:ahLst/>
              <a:cxnLst/>
              <a:rect l="l" t="t" r="r" b="b"/>
              <a:pathLst>
                <a:path w="11589" h="8151" extrusionOk="0">
                  <a:moveTo>
                    <a:pt x="179" y="1"/>
                  </a:moveTo>
                  <a:cubicBezTo>
                    <a:pt x="58" y="1"/>
                    <a:pt x="0" y="224"/>
                    <a:pt x="153" y="257"/>
                  </a:cubicBezTo>
                  <a:cubicBezTo>
                    <a:pt x="4809" y="1376"/>
                    <a:pt x="7452" y="5281"/>
                    <a:pt x="11000" y="8091"/>
                  </a:cubicBezTo>
                  <a:cubicBezTo>
                    <a:pt x="11057" y="8133"/>
                    <a:pt x="11118" y="8151"/>
                    <a:pt x="11177" y="8151"/>
                  </a:cubicBezTo>
                  <a:cubicBezTo>
                    <a:pt x="11400" y="8151"/>
                    <a:pt x="11588" y="7891"/>
                    <a:pt x="11381" y="7722"/>
                  </a:cubicBezTo>
                  <a:cubicBezTo>
                    <a:pt x="7952" y="4745"/>
                    <a:pt x="4868" y="947"/>
                    <a:pt x="213" y="6"/>
                  </a:cubicBezTo>
                  <a:cubicBezTo>
                    <a:pt x="201" y="3"/>
                    <a:pt x="190" y="1"/>
                    <a:pt x="179"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31"/>
            <p:cNvSpPr/>
            <p:nvPr/>
          </p:nvSpPr>
          <p:spPr>
            <a:xfrm>
              <a:off x="6019625" y="1331975"/>
              <a:ext cx="282325" cy="278425"/>
            </a:xfrm>
            <a:custGeom>
              <a:avLst/>
              <a:gdLst/>
              <a:ahLst/>
              <a:cxnLst/>
              <a:rect l="l" t="t" r="r" b="b"/>
              <a:pathLst>
                <a:path w="11293" h="11137" extrusionOk="0">
                  <a:moveTo>
                    <a:pt x="168" y="1"/>
                  </a:moveTo>
                  <a:cubicBezTo>
                    <a:pt x="78" y="1"/>
                    <a:pt x="0" y="136"/>
                    <a:pt x="90" y="196"/>
                  </a:cubicBezTo>
                  <a:cubicBezTo>
                    <a:pt x="4067" y="3470"/>
                    <a:pt x="7496" y="7113"/>
                    <a:pt x="10806" y="11054"/>
                  </a:cubicBezTo>
                  <a:cubicBezTo>
                    <a:pt x="10855" y="11112"/>
                    <a:pt x="10912" y="11136"/>
                    <a:pt x="10967" y="11136"/>
                  </a:cubicBezTo>
                  <a:cubicBezTo>
                    <a:pt x="11138" y="11136"/>
                    <a:pt x="11292" y="10901"/>
                    <a:pt x="11139" y="10721"/>
                  </a:cubicBezTo>
                  <a:cubicBezTo>
                    <a:pt x="7924" y="6697"/>
                    <a:pt x="4329" y="3113"/>
                    <a:pt x="221" y="17"/>
                  </a:cubicBezTo>
                  <a:cubicBezTo>
                    <a:pt x="204" y="6"/>
                    <a:pt x="186" y="1"/>
                    <a:pt x="168"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31"/>
            <p:cNvSpPr/>
            <p:nvPr/>
          </p:nvSpPr>
          <p:spPr>
            <a:xfrm>
              <a:off x="6421025" y="1204075"/>
              <a:ext cx="248850" cy="308025"/>
            </a:xfrm>
            <a:custGeom>
              <a:avLst/>
              <a:gdLst/>
              <a:ahLst/>
              <a:cxnLst/>
              <a:rect l="l" t="t" r="r" b="b"/>
              <a:pathLst>
                <a:path w="9954" h="12321" extrusionOk="0">
                  <a:moveTo>
                    <a:pt x="152" y="1"/>
                  </a:moveTo>
                  <a:cubicBezTo>
                    <a:pt x="77" y="1"/>
                    <a:pt x="1" y="131"/>
                    <a:pt x="72" y="192"/>
                  </a:cubicBezTo>
                  <a:cubicBezTo>
                    <a:pt x="2155" y="1907"/>
                    <a:pt x="4465" y="3240"/>
                    <a:pt x="6049" y="5478"/>
                  </a:cubicBezTo>
                  <a:cubicBezTo>
                    <a:pt x="7501" y="7526"/>
                    <a:pt x="7811" y="10158"/>
                    <a:pt x="9335" y="12205"/>
                  </a:cubicBezTo>
                  <a:cubicBezTo>
                    <a:pt x="9395" y="12287"/>
                    <a:pt x="9479" y="12321"/>
                    <a:pt x="9562" y="12321"/>
                  </a:cubicBezTo>
                  <a:cubicBezTo>
                    <a:pt x="9760" y="12321"/>
                    <a:pt x="9953" y="12129"/>
                    <a:pt x="9811" y="11920"/>
                  </a:cubicBezTo>
                  <a:cubicBezTo>
                    <a:pt x="8192" y="9669"/>
                    <a:pt x="7680" y="6895"/>
                    <a:pt x="6049" y="4657"/>
                  </a:cubicBezTo>
                  <a:cubicBezTo>
                    <a:pt x="4584" y="2657"/>
                    <a:pt x="2203" y="1359"/>
                    <a:pt x="191" y="14"/>
                  </a:cubicBezTo>
                  <a:cubicBezTo>
                    <a:pt x="179" y="5"/>
                    <a:pt x="165" y="1"/>
                    <a:pt x="152"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31"/>
            <p:cNvSpPr/>
            <p:nvPr/>
          </p:nvSpPr>
          <p:spPr>
            <a:xfrm>
              <a:off x="6850650" y="1165200"/>
              <a:ext cx="258250" cy="318075"/>
            </a:xfrm>
            <a:custGeom>
              <a:avLst/>
              <a:gdLst/>
              <a:ahLst/>
              <a:cxnLst/>
              <a:rect l="l" t="t" r="r" b="b"/>
              <a:pathLst>
                <a:path w="10330" h="12723" extrusionOk="0">
                  <a:moveTo>
                    <a:pt x="206" y="1"/>
                  </a:moveTo>
                  <a:cubicBezTo>
                    <a:pt x="97" y="1"/>
                    <a:pt x="0" y="138"/>
                    <a:pt x="91" y="247"/>
                  </a:cubicBezTo>
                  <a:cubicBezTo>
                    <a:pt x="1806" y="2045"/>
                    <a:pt x="3782" y="3557"/>
                    <a:pt x="5532" y="5331"/>
                  </a:cubicBezTo>
                  <a:cubicBezTo>
                    <a:pt x="7640" y="7474"/>
                    <a:pt x="8390" y="10129"/>
                    <a:pt x="9890" y="12629"/>
                  </a:cubicBezTo>
                  <a:cubicBezTo>
                    <a:pt x="9930" y="12695"/>
                    <a:pt x="9990" y="12723"/>
                    <a:pt x="10051" y="12723"/>
                  </a:cubicBezTo>
                  <a:cubicBezTo>
                    <a:pt x="10189" y="12723"/>
                    <a:pt x="10330" y="12580"/>
                    <a:pt x="10247" y="12415"/>
                  </a:cubicBezTo>
                  <a:cubicBezTo>
                    <a:pt x="9009" y="10022"/>
                    <a:pt x="8092" y="7593"/>
                    <a:pt x="6282" y="5557"/>
                  </a:cubicBezTo>
                  <a:cubicBezTo>
                    <a:pt x="4497" y="3521"/>
                    <a:pt x="2199" y="1985"/>
                    <a:pt x="306" y="45"/>
                  </a:cubicBezTo>
                  <a:cubicBezTo>
                    <a:pt x="275" y="14"/>
                    <a:pt x="240" y="1"/>
                    <a:pt x="206"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31"/>
            <p:cNvSpPr/>
            <p:nvPr/>
          </p:nvSpPr>
          <p:spPr>
            <a:xfrm>
              <a:off x="7394450" y="1331250"/>
              <a:ext cx="83400" cy="119900"/>
            </a:xfrm>
            <a:custGeom>
              <a:avLst/>
              <a:gdLst/>
              <a:ahLst/>
              <a:cxnLst/>
              <a:rect l="l" t="t" r="r" b="b"/>
              <a:pathLst>
                <a:path w="3336" h="4796" extrusionOk="0">
                  <a:moveTo>
                    <a:pt x="40" y="1"/>
                  </a:moveTo>
                  <a:cubicBezTo>
                    <a:pt x="22" y="1"/>
                    <a:pt x="0" y="20"/>
                    <a:pt x="9" y="46"/>
                  </a:cubicBezTo>
                  <a:cubicBezTo>
                    <a:pt x="830" y="1713"/>
                    <a:pt x="2199" y="3023"/>
                    <a:pt x="2985" y="4713"/>
                  </a:cubicBezTo>
                  <a:cubicBezTo>
                    <a:pt x="3016" y="4771"/>
                    <a:pt x="3066" y="4795"/>
                    <a:pt x="3117" y="4795"/>
                  </a:cubicBezTo>
                  <a:cubicBezTo>
                    <a:pt x="3225" y="4795"/>
                    <a:pt x="3336" y="4688"/>
                    <a:pt x="3271" y="4559"/>
                  </a:cubicBezTo>
                  <a:cubicBezTo>
                    <a:pt x="2437" y="2904"/>
                    <a:pt x="1164" y="1487"/>
                    <a:pt x="56" y="10"/>
                  </a:cubicBezTo>
                  <a:cubicBezTo>
                    <a:pt x="53" y="4"/>
                    <a:pt x="47" y="1"/>
                    <a:pt x="40"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31"/>
            <p:cNvSpPr/>
            <p:nvPr/>
          </p:nvSpPr>
          <p:spPr>
            <a:xfrm>
              <a:off x="7562725" y="1425650"/>
              <a:ext cx="62825" cy="114950"/>
            </a:xfrm>
            <a:custGeom>
              <a:avLst/>
              <a:gdLst/>
              <a:ahLst/>
              <a:cxnLst/>
              <a:rect l="l" t="t" r="r" b="b"/>
              <a:pathLst>
                <a:path w="2513" h="4598" extrusionOk="0">
                  <a:moveTo>
                    <a:pt x="143" y="0"/>
                  </a:moveTo>
                  <a:cubicBezTo>
                    <a:pt x="77" y="0"/>
                    <a:pt x="0" y="59"/>
                    <a:pt x="17" y="140"/>
                  </a:cubicBezTo>
                  <a:cubicBezTo>
                    <a:pt x="529" y="1676"/>
                    <a:pt x="1576" y="2950"/>
                    <a:pt x="2100" y="4474"/>
                  </a:cubicBezTo>
                  <a:cubicBezTo>
                    <a:pt x="2133" y="4559"/>
                    <a:pt x="2210" y="4597"/>
                    <a:pt x="2286" y="4597"/>
                  </a:cubicBezTo>
                  <a:cubicBezTo>
                    <a:pt x="2400" y="4597"/>
                    <a:pt x="2512" y="4510"/>
                    <a:pt x="2469" y="4366"/>
                  </a:cubicBezTo>
                  <a:cubicBezTo>
                    <a:pt x="1945" y="2819"/>
                    <a:pt x="898" y="1509"/>
                    <a:pt x="219" y="44"/>
                  </a:cubicBezTo>
                  <a:cubicBezTo>
                    <a:pt x="204" y="14"/>
                    <a:pt x="175" y="0"/>
                    <a:pt x="1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31"/>
            <p:cNvSpPr/>
            <p:nvPr/>
          </p:nvSpPr>
          <p:spPr>
            <a:xfrm>
              <a:off x="7735050" y="1511800"/>
              <a:ext cx="101600" cy="127350"/>
            </a:xfrm>
            <a:custGeom>
              <a:avLst/>
              <a:gdLst/>
              <a:ahLst/>
              <a:cxnLst/>
              <a:rect l="l" t="t" r="r" b="b"/>
              <a:pathLst>
                <a:path w="4064" h="5094" extrusionOk="0">
                  <a:moveTo>
                    <a:pt x="184" y="0"/>
                  </a:moveTo>
                  <a:cubicBezTo>
                    <a:pt x="89" y="0"/>
                    <a:pt x="0" y="127"/>
                    <a:pt x="101" y="218"/>
                  </a:cubicBezTo>
                  <a:cubicBezTo>
                    <a:pt x="1446" y="1694"/>
                    <a:pt x="2696" y="3206"/>
                    <a:pt x="3637" y="4992"/>
                  </a:cubicBezTo>
                  <a:cubicBezTo>
                    <a:pt x="3675" y="5064"/>
                    <a:pt x="3735" y="5094"/>
                    <a:pt x="3796" y="5094"/>
                  </a:cubicBezTo>
                  <a:cubicBezTo>
                    <a:pt x="3928" y="5094"/>
                    <a:pt x="4063" y="4956"/>
                    <a:pt x="3982" y="4802"/>
                  </a:cubicBezTo>
                  <a:cubicBezTo>
                    <a:pt x="2994" y="3028"/>
                    <a:pt x="1720" y="1456"/>
                    <a:pt x="267" y="39"/>
                  </a:cubicBezTo>
                  <a:cubicBezTo>
                    <a:pt x="242" y="12"/>
                    <a:pt x="213" y="0"/>
                    <a:pt x="184"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31"/>
            <p:cNvSpPr/>
            <p:nvPr/>
          </p:nvSpPr>
          <p:spPr>
            <a:xfrm>
              <a:off x="7271150" y="2973875"/>
              <a:ext cx="728950" cy="644650"/>
            </a:xfrm>
            <a:custGeom>
              <a:avLst/>
              <a:gdLst/>
              <a:ahLst/>
              <a:cxnLst/>
              <a:rect l="l" t="t" r="r" b="b"/>
              <a:pathLst>
                <a:path w="29158" h="25786" extrusionOk="0">
                  <a:moveTo>
                    <a:pt x="14745" y="563"/>
                  </a:moveTo>
                  <a:cubicBezTo>
                    <a:pt x="15897" y="563"/>
                    <a:pt x="17058" y="714"/>
                    <a:pt x="18192" y="1028"/>
                  </a:cubicBezTo>
                  <a:cubicBezTo>
                    <a:pt x="24860" y="2862"/>
                    <a:pt x="28265" y="10136"/>
                    <a:pt x="26491" y="16554"/>
                  </a:cubicBezTo>
                  <a:cubicBezTo>
                    <a:pt x="24990" y="22036"/>
                    <a:pt x="19782" y="25313"/>
                    <a:pt x="14412" y="25313"/>
                  </a:cubicBezTo>
                  <a:cubicBezTo>
                    <a:pt x="13263" y="25313"/>
                    <a:pt x="12106" y="25163"/>
                    <a:pt x="10977" y="24852"/>
                  </a:cubicBezTo>
                  <a:cubicBezTo>
                    <a:pt x="4405" y="22697"/>
                    <a:pt x="821" y="16006"/>
                    <a:pt x="2667" y="9338"/>
                  </a:cubicBezTo>
                  <a:cubicBezTo>
                    <a:pt x="4176" y="3849"/>
                    <a:pt x="9374" y="563"/>
                    <a:pt x="14745" y="563"/>
                  </a:cubicBezTo>
                  <a:close/>
                  <a:moveTo>
                    <a:pt x="14593" y="1"/>
                  </a:moveTo>
                  <a:cubicBezTo>
                    <a:pt x="9077" y="1"/>
                    <a:pt x="4001" y="3852"/>
                    <a:pt x="2238" y="9208"/>
                  </a:cubicBezTo>
                  <a:cubicBezTo>
                    <a:pt x="1" y="16014"/>
                    <a:pt x="4292" y="23117"/>
                    <a:pt x="10846" y="25289"/>
                  </a:cubicBezTo>
                  <a:lnTo>
                    <a:pt x="10846" y="25289"/>
                  </a:lnTo>
                  <a:cubicBezTo>
                    <a:pt x="10850" y="25290"/>
                    <a:pt x="10854" y="25292"/>
                    <a:pt x="10858" y="25293"/>
                  </a:cubicBezTo>
                  <a:cubicBezTo>
                    <a:pt x="12072" y="25626"/>
                    <a:pt x="13286" y="25785"/>
                    <a:pt x="14475" y="25785"/>
                  </a:cubicBezTo>
                  <a:cubicBezTo>
                    <a:pt x="20051" y="25785"/>
                    <a:pt x="25077" y="22276"/>
                    <a:pt x="26931" y="16673"/>
                  </a:cubicBezTo>
                  <a:cubicBezTo>
                    <a:pt x="29158" y="9862"/>
                    <a:pt x="24860" y="2754"/>
                    <a:pt x="18311" y="599"/>
                  </a:cubicBezTo>
                  <a:cubicBezTo>
                    <a:pt x="17071" y="192"/>
                    <a:pt x="15821" y="1"/>
                    <a:pt x="14593" y="1"/>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31"/>
            <p:cNvSpPr/>
            <p:nvPr/>
          </p:nvSpPr>
          <p:spPr>
            <a:xfrm>
              <a:off x="7329800" y="3025825"/>
              <a:ext cx="611975" cy="539975"/>
            </a:xfrm>
            <a:custGeom>
              <a:avLst/>
              <a:gdLst/>
              <a:ahLst/>
              <a:cxnLst/>
              <a:rect l="l" t="t" r="r" b="b"/>
              <a:pathLst>
                <a:path w="24479" h="21599" extrusionOk="0">
                  <a:moveTo>
                    <a:pt x="12398" y="350"/>
                  </a:moveTo>
                  <a:cubicBezTo>
                    <a:pt x="13373" y="350"/>
                    <a:pt x="14354" y="476"/>
                    <a:pt x="15310" y="736"/>
                  </a:cubicBezTo>
                  <a:cubicBezTo>
                    <a:pt x="20990" y="2284"/>
                    <a:pt x="23835" y="8487"/>
                    <a:pt x="22359" y="13928"/>
                  </a:cubicBezTo>
                  <a:cubicBezTo>
                    <a:pt x="21084" y="18607"/>
                    <a:pt x="16649" y="21362"/>
                    <a:pt x="12090" y="21362"/>
                  </a:cubicBezTo>
                  <a:cubicBezTo>
                    <a:pt x="11115" y="21362"/>
                    <a:pt x="10135" y="21237"/>
                    <a:pt x="9179" y="20976"/>
                  </a:cubicBezTo>
                  <a:cubicBezTo>
                    <a:pt x="3583" y="19107"/>
                    <a:pt x="571" y="13476"/>
                    <a:pt x="2118" y="7784"/>
                  </a:cubicBezTo>
                  <a:cubicBezTo>
                    <a:pt x="3394" y="3105"/>
                    <a:pt x="7837" y="350"/>
                    <a:pt x="12398" y="350"/>
                  </a:cubicBezTo>
                  <a:close/>
                  <a:moveTo>
                    <a:pt x="12243" y="0"/>
                  </a:moveTo>
                  <a:cubicBezTo>
                    <a:pt x="7627" y="0"/>
                    <a:pt x="3384" y="3265"/>
                    <a:pt x="1904" y="7725"/>
                  </a:cubicBezTo>
                  <a:cubicBezTo>
                    <a:pt x="0" y="13424"/>
                    <a:pt x="3649" y="19360"/>
                    <a:pt x="9107" y="21187"/>
                  </a:cubicBezTo>
                  <a:lnTo>
                    <a:pt x="9107" y="21187"/>
                  </a:lnTo>
                  <a:cubicBezTo>
                    <a:pt x="9111" y="21188"/>
                    <a:pt x="9115" y="21190"/>
                    <a:pt x="9119" y="21191"/>
                  </a:cubicBezTo>
                  <a:cubicBezTo>
                    <a:pt x="9119" y="21191"/>
                    <a:pt x="9119" y="21191"/>
                    <a:pt x="9119" y="21191"/>
                  </a:cubicBezTo>
                  <a:lnTo>
                    <a:pt x="9119" y="21191"/>
                  </a:lnTo>
                  <a:cubicBezTo>
                    <a:pt x="9132" y="21197"/>
                    <a:pt x="9144" y="21200"/>
                    <a:pt x="9155" y="21200"/>
                  </a:cubicBezTo>
                  <a:lnTo>
                    <a:pt x="9155" y="21200"/>
                  </a:lnTo>
                  <a:cubicBezTo>
                    <a:pt x="10159" y="21469"/>
                    <a:pt x="11160" y="21598"/>
                    <a:pt x="12141" y="21598"/>
                  </a:cubicBezTo>
                  <a:cubicBezTo>
                    <a:pt x="16814" y="21598"/>
                    <a:pt x="21002" y="18668"/>
                    <a:pt x="22573" y="13964"/>
                  </a:cubicBezTo>
                  <a:cubicBezTo>
                    <a:pt x="24478" y="8273"/>
                    <a:pt x="20811" y="2331"/>
                    <a:pt x="15358" y="510"/>
                  </a:cubicBezTo>
                  <a:cubicBezTo>
                    <a:pt x="14319" y="163"/>
                    <a:pt x="13272" y="0"/>
                    <a:pt x="12243" y="0"/>
                  </a:cubicBezTo>
                  <a:close/>
                </a:path>
              </a:pathLst>
            </a:custGeom>
            <a:solidFill>
              <a:schemeClr val="lt2"/>
            </a:solidFill>
            <a:ln w="19050"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649" name="Google Shape;8649;p31"/>
          <p:cNvSpPr txBox="1">
            <a:spLocks noGrp="1"/>
          </p:cNvSpPr>
          <p:nvPr>
            <p:ph type="title"/>
          </p:nvPr>
        </p:nvSpPr>
        <p:spPr>
          <a:xfrm>
            <a:off x="713225" y="216425"/>
            <a:ext cx="7717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Kandungan Topik 4</a:t>
            </a:r>
            <a:endParaRPr dirty="0"/>
          </a:p>
        </p:txBody>
      </p:sp>
      <p:sp>
        <p:nvSpPr>
          <p:cNvPr id="8650" name="Google Shape;8650;p31"/>
          <p:cNvSpPr txBox="1">
            <a:spLocks noGrp="1"/>
          </p:cNvSpPr>
          <p:nvPr>
            <p:ph type="subTitle" idx="1"/>
          </p:nvPr>
        </p:nvSpPr>
        <p:spPr>
          <a:xfrm>
            <a:off x="713212" y="1090653"/>
            <a:ext cx="4728303" cy="459000"/>
          </a:xfrm>
          <a:prstGeom prst="rect">
            <a:avLst/>
          </a:prstGeom>
        </p:spPr>
        <p:txBody>
          <a:bodyPr spcFirstLastPara="1" wrap="square" lIns="91425" tIns="91425" rIns="91425" bIns="91425" anchor="t" anchorCtr="0">
            <a:noAutofit/>
          </a:bodyPr>
          <a:lstStyle/>
          <a:p>
            <a:pPr marL="0" lvl="0" indent="0"/>
            <a:r>
              <a:rPr lang="en-MY" sz="1400" dirty="0">
                <a:solidFill>
                  <a:schemeClr val="dk1"/>
                </a:solidFill>
              </a:rPr>
              <a:t>MEMBENTANGKAN MATLAMAT PERPADUAN YANG DIIDAMKAN </a:t>
            </a:r>
            <a:endParaRPr lang="en-MY" sz="1400" dirty="0"/>
          </a:p>
        </p:txBody>
      </p:sp>
      <p:sp>
        <p:nvSpPr>
          <p:cNvPr id="8651" name="Google Shape;8651;p31"/>
          <p:cNvSpPr txBox="1">
            <a:spLocks noGrp="1"/>
          </p:cNvSpPr>
          <p:nvPr>
            <p:ph type="title" idx="2"/>
          </p:nvPr>
        </p:nvSpPr>
        <p:spPr>
          <a:xfrm>
            <a:off x="713213" y="675946"/>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4.1</a:t>
            </a:r>
            <a:endParaRPr dirty="0"/>
          </a:p>
        </p:txBody>
      </p:sp>
      <p:sp>
        <p:nvSpPr>
          <p:cNvPr id="8652" name="Google Shape;8652;p31"/>
          <p:cNvSpPr txBox="1">
            <a:spLocks noGrp="1"/>
          </p:cNvSpPr>
          <p:nvPr>
            <p:ph type="subTitle" idx="3"/>
          </p:nvPr>
        </p:nvSpPr>
        <p:spPr>
          <a:xfrm>
            <a:off x="713213" y="1549646"/>
            <a:ext cx="2196000" cy="663300"/>
          </a:xfrm>
          <a:prstGeom prst="rect">
            <a:avLst/>
          </a:prstGeom>
        </p:spPr>
        <p:txBody>
          <a:bodyPr spcFirstLastPara="1" wrap="square" lIns="91425" tIns="91425" rIns="91425" bIns="91425" anchor="t" anchorCtr="0">
            <a:noAutofit/>
          </a:bodyPr>
          <a:lstStyle/>
          <a:p>
            <a:pPr marL="0" lvl="0" indent="0"/>
            <a:r>
              <a:rPr lang="en" sz="1100" dirty="0">
                <a:solidFill>
                  <a:schemeClr val="dk1"/>
                </a:solidFill>
              </a:rPr>
              <a:t>A. Detik perpadua</a:t>
            </a:r>
            <a:r>
              <a:rPr lang="en-MY" sz="1100" dirty="0">
                <a:solidFill>
                  <a:schemeClr val="dk1"/>
                </a:solidFill>
              </a:rPr>
              <a:t>n</a:t>
            </a:r>
          </a:p>
          <a:p>
            <a:pPr marL="0" lvl="0" indent="0"/>
            <a:r>
              <a:rPr lang="en-MY" sz="1100" dirty="0">
                <a:solidFill>
                  <a:schemeClr val="dk1"/>
                </a:solidFill>
              </a:rPr>
              <a:t>B. </a:t>
            </a:r>
            <a:r>
              <a:rPr lang="en-MY" sz="1100" dirty="0" err="1">
                <a:solidFill>
                  <a:schemeClr val="dk1"/>
                </a:solidFill>
              </a:rPr>
              <a:t>Detik</a:t>
            </a:r>
            <a:r>
              <a:rPr lang="en-MY" sz="1100" dirty="0">
                <a:solidFill>
                  <a:schemeClr val="dk1"/>
                </a:solidFill>
              </a:rPr>
              <a:t> </a:t>
            </a:r>
            <a:r>
              <a:rPr lang="en-MY" sz="1100" dirty="0" err="1">
                <a:solidFill>
                  <a:schemeClr val="dk1"/>
                </a:solidFill>
              </a:rPr>
              <a:t>Perbezaan</a:t>
            </a:r>
            <a:endParaRPr lang="en-MY" sz="1100" dirty="0">
              <a:solidFill>
                <a:schemeClr val="dk1"/>
              </a:solidFill>
            </a:endParaRPr>
          </a:p>
          <a:p>
            <a:pPr marL="0" lvl="0" indent="0" algn="l" rtl="0">
              <a:spcBef>
                <a:spcPts val="0"/>
              </a:spcBef>
              <a:spcAft>
                <a:spcPts val="0"/>
              </a:spcAft>
              <a:buNone/>
            </a:pPr>
            <a:endParaRPr sz="1100" dirty="0">
              <a:solidFill>
                <a:schemeClr val="accent4"/>
              </a:solidFill>
            </a:endParaRPr>
          </a:p>
          <a:p>
            <a:pPr marL="0" lvl="0" indent="0" algn="l" rtl="0">
              <a:spcBef>
                <a:spcPts val="0"/>
              </a:spcBef>
              <a:spcAft>
                <a:spcPts val="1600"/>
              </a:spcAft>
              <a:buNone/>
            </a:pPr>
            <a:endParaRPr sz="1100" dirty="0"/>
          </a:p>
        </p:txBody>
      </p:sp>
      <p:sp>
        <p:nvSpPr>
          <p:cNvPr id="8656" name="Google Shape;8656;p31"/>
          <p:cNvSpPr txBox="1">
            <a:spLocks noGrp="1"/>
          </p:cNvSpPr>
          <p:nvPr>
            <p:ph type="subTitle" idx="7"/>
          </p:nvPr>
        </p:nvSpPr>
        <p:spPr>
          <a:xfrm>
            <a:off x="725193" y="2387950"/>
            <a:ext cx="4623888" cy="459000"/>
          </a:xfrm>
          <a:prstGeom prst="rect">
            <a:avLst/>
          </a:prstGeom>
        </p:spPr>
        <p:txBody>
          <a:bodyPr spcFirstLastPara="1" wrap="square" lIns="91425" tIns="91425" rIns="91425" bIns="91425" anchor="t" anchorCtr="0">
            <a:noAutofit/>
          </a:bodyPr>
          <a:lstStyle/>
          <a:p>
            <a:pPr marL="0" lvl="0" indent="0"/>
            <a:r>
              <a:rPr lang="es-ES" sz="1400" dirty="0">
                <a:solidFill>
                  <a:schemeClr val="dk1"/>
                </a:solidFill>
              </a:rPr>
              <a:t>MEMBINCANGKAN TAHAP KESEPADUAN YANG DICAPAI </a:t>
            </a:r>
            <a:endParaRPr lang="es-ES" sz="1400" dirty="0"/>
          </a:p>
        </p:txBody>
      </p:sp>
      <p:sp>
        <p:nvSpPr>
          <p:cNvPr id="8657" name="Google Shape;8657;p31"/>
          <p:cNvSpPr txBox="1">
            <a:spLocks noGrp="1"/>
          </p:cNvSpPr>
          <p:nvPr>
            <p:ph type="title" idx="8"/>
          </p:nvPr>
        </p:nvSpPr>
        <p:spPr>
          <a:xfrm>
            <a:off x="725181" y="1973250"/>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4.2</a:t>
            </a:r>
            <a:endParaRPr dirty="0"/>
          </a:p>
        </p:txBody>
      </p:sp>
      <p:sp>
        <p:nvSpPr>
          <p:cNvPr id="8658" name="Google Shape;8658;p31"/>
          <p:cNvSpPr txBox="1">
            <a:spLocks noGrp="1"/>
          </p:cNvSpPr>
          <p:nvPr>
            <p:ph type="subTitle" idx="9"/>
          </p:nvPr>
        </p:nvSpPr>
        <p:spPr>
          <a:xfrm>
            <a:off x="725193" y="2881025"/>
            <a:ext cx="3361800" cy="392400"/>
          </a:xfrm>
          <a:prstGeom prst="rect">
            <a:avLst/>
          </a:prstGeom>
        </p:spPr>
        <p:txBody>
          <a:bodyPr spcFirstLastPara="1" wrap="square" lIns="91425" tIns="91425" rIns="91425" bIns="91425" anchor="t" anchorCtr="0">
            <a:noAutofit/>
          </a:bodyPr>
          <a:lstStyle/>
          <a:p>
            <a:pPr marL="0" lvl="0" indent="0"/>
            <a:r>
              <a:rPr lang="en-US" sz="1100" dirty="0">
                <a:solidFill>
                  <a:schemeClr val="tx1"/>
                </a:solidFill>
                <a:latin typeface="Livvic" panose="020B0604020202020204" charset="0"/>
                <a:cs typeface="Calibri"/>
                <a:sym typeface="Calibri"/>
              </a:rPr>
              <a:t>A. </a:t>
            </a:r>
            <a:r>
              <a:rPr lang="en-US" sz="1100" dirty="0" err="1">
                <a:solidFill>
                  <a:schemeClr val="tx1"/>
                </a:solidFill>
                <a:latin typeface="Livvic" panose="020B0604020202020204" charset="0"/>
                <a:cs typeface="Calibri"/>
                <a:sym typeface="Calibri"/>
              </a:rPr>
              <a:t>Kesepaduan</a:t>
            </a:r>
            <a:r>
              <a:rPr lang="en-US" sz="1100" dirty="0">
                <a:solidFill>
                  <a:schemeClr val="tx1"/>
                </a:solidFill>
                <a:latin typeface="Livvic" panose="020B0604020202020204" charset="0"/>
                <a:cs typeface="Calibri"/>
                <a:sym typeface="Calibri"/>
              </a:rPr>
              <a:t> Nasional</a:t>
            </a:r>
          </a:p>
          <a:p>
            <a:pPr marL="0" lvl="0" indent="0"/>
            <a:r>
              <a:rPr lang="en-US" sz="1100" dirty="0">
                <a:solidFill>
                  <a:schemeClr val="tx1"/>
                </a:solidFill>
                <a:latin typeface="Livvic" panose="020B0604020202020204" charset="0"/>
                <a:cs typeface="Calibri"/>
                <a:sym typeface="Calibri"/>
              </a:rPr>
              <a:t>B. </a:t>
            </a:r>
            <a:r>
              <a:rPr lang="en-US" sz="1100" dirty="0" err="1">
                <a:solidFill>
                  <a:schemeClr val="tx1"/>
                </a:solidFill>
                <a:latin typeface="Livvic" panose="020B0604020202020204" charset="0"/>
                <a:cs typeface="Calibri"/>
                <a:sym typeface="Calibri"/>
              </a:rPr>
              <a:t>Kesepaduan</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Sosial</a:t>
            </a:r>
            <a:r>
              <a:rPr lang="en-US" sz="1100" dirty="0">
                <a:solidFill>
                  <a:schemeClr val="tx1"/>
                </a:solidFill>
                <a:latin typeface="Livvic" panose="020B0604020202020204" charset="0"/>
                <a:cs typeface="Calibri"/>
                <a:sym typeface="Calibri"/>
              </a:rPr>
              <a:t> – </a:t>
            </a:r>
            <a:r>
              <a:rPr lang="en-US" sz="1100" dirty="0" err="1">
                <a:solidFill>
                  <a:schemeClr val="tx1"/>
                </a:solidFill>
                <a:latin typeface="Livvic" panose="020B0604020202020204" charset="0"/>
                <a:cs typeface="Calibri"/>
                <a:sym typeface="Calibri"/>
              </a:rPr>
              <a:t>Defisit</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Sosial</a:t>
            </a:r>
            <a:endParaRPr lang="en-US" sz="1100" dirty="0">
              <a:solidFill>
                <a:schemeClr val="tx1"/>
              </a:solidFill>
              <a:latin typeface="Livvic" panose="020B0604020202020204" charset="0"/>
              <a:cs typeface="Calibri"/>
              <a:sym typeface="Calibri"/>
            </a:endParaRPr>
          </a:p>
          <a:p>
            <a:pPr marL="0" lvl="0" indent="0"/>
            <a:r>
              <a:rPr lang="en-US" sz="1100" dirty="0">
                <a:solidFill>
                  <a:schemeClr val="tx1"/>
                </a:solidFill>
                <a:latin typeface="Livvic" panose="020B0604020202020204" charset="0"/>
                <a:cs typeface="Calibri"/>
                <a:sym typeface="Calibri"/>
              </a:rPr>
              <a:t>C. </a:t>
            </a:r>
            <a:r>
              <a:rPr lang="en-US" sz="1100" dirty="0" err="1">
                <a:solidFill>
                  <a:schemeClr val="tx1"/>
                </a:solidFill>
                <a:latin typeface="Livvic" panose="020B0604020202020204" charset="0"/>
                <a:cs typeface="Calibri"/>
                <a:sym typeface="Calibri"/>
              </a:rPr>
              <a:t>Etos</a:t>
            </a:r>
            <a:r>
              <a:rPr lang="en-US" sz="1100" dirty="0">
                <a:solidFill>
                  <a:schemeClr val="tx1"/>
                </a:solidFill>
                <a:latin typeface="Livvic" panose="020B0604020202020204" charset="0"/>
                <a:cs typeface="Calibri"/>
                <a:sym typeface="Calibri"/>
              </a:rPr>
              <a:t> Nasional</a:t>
            </a:r>
          </a:p>
          <a:p>
            <a:pPr marL="0" lvl="0" indent="0" algn="l" rtl="0">
              <a:spcBef>
                <a:spcPts val="0"/>
              </a:spcBef>
              <a:spcAft>
                <a:spcPts val="1600"/>
              </a:spcAft>
              <a:buClr>
                <a:schemeClr val="dk1"/>
              </a:buClr>
              <a:buSzPts val="1100"/>
              <a:buFont typeface="Arial"/>
              <a:buNone/>
            </a:pPr>
            <a:endParaRPr sz="1100" dirty="0"/>
          </a:p>
        </p:txBody>
      </p:sp>
      <p:sp>
        <p:nvSpPr>
          <p:cNvPr id="8659" name="Google Shape;8659;p31"/>
          <p:cNvSpPr txBox="1">
            <a:spLocks noGrp="1"/>
          </p:cNvSpPr>
          <p:nvPr>
            <p:ph type="subTitle" idx="13"/>
          </p:nvPr>
        </p:nvSpPr>
        <p:spPr>
          <a:xfrm>
            <a:off x="725181" y="3887260"/>
            <a:ext cx="4655174" cy="459000"/>
          </a:xfrm>
          <a:prstGeom prst="rect">
            <a:avLst/>
          </a:prstGeom>
        </p:spPr>
        <p:txBody>
          <a:bodyPr spcFirstLastPara="1" wrap="square" lIns="91425" tIns="91425" rIns="91425" bIns="91425" anchor="t" anchorCtr="0">
            <a:noAutofit/>
          </a:bodyPr>
          <a:lstStyle/>
          <a:p>
            <a:pPr marL="0" lvl="0" indent="0"/>
            <a:r>
              <a:rPr lang="en-US" sz="1400" dirty="0">
                <a:solidFill>
                  <a:schemeClr val="tx1"/>
                </a:solidFill>
                <a:latin typeface="Merriweather" panose="020B0604020202020204" charset="0"/>
                <a:cs typeface="Calibri"/>
                <a:sym typeface="Calibri"/>
              </a:rPr>
              <a:t>MEMBENTANG PROSES PENYATUPADUAN YANG DIUSAHAKAN</a:t>
            </a:r>
            <a:endParaRPr lang="en-US" sz="1400" dirty="0">
              <a:latin typeface="Merriweather" panose="020B0604020202020204" charset="0"/>
            </a:endParaRPr>
          </a:p>
        </p:txBody>
      </p:sp>
      <p:sp>
        <p:nvSpPr>
          <p:cNvPr id="8660" name="Google Shape;8660;p31"/>
          <p:cNvSpPr txBox="1">
            <a:spLocks noGrp="1"/>
          </p:cNvSpPr>
          <p:nvPr>
            <p:ph type="title" idx="14"/>
          </p:nvPr>
        </p:nvSpPr>
        <p:spPr>
          <a:xfrm>
            <a:off x="725167" y="3472560"/>
            <a:ext cx="824100" cy="523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4.3</a:t>
            </a:r>
            <a:endParaRPr dirty="0"/>
          </a:p>
        </p:txBody>
      </p:sp>
      <p:sp>
        <p:nvSpPr>
          <p:cNvPr id="8661" name="Google Shape;8661;p31"/>
          <p:cNvSpPr txBox="1">
            <a:spLocks noGrp="1"/>
          </p:cNvSpPr>
          <p:nvPr>
            <p:ph type="subTitle" idx="15"/>
          </p:nvPr>
        </p:nvSpPr>
        <p:spPr>
          <a:xfrm>
            <a:off x="736517" y="4346267"/>
            <a:ext cx="5918652" cy="663300"/>
          </a:xfrm>
          <a:prstGeom prst="rect">
            <a:avLst/>
          </a:prstGeom>
        </p:spPr>
        <p:txBody>
          <a:bodyPr spcFirstLastPara="1" wrap="square" lIns="91425" tIns="91425" rIns="91425" bIns="91425" anchor="t" anchorCtr="0">
            <a:noAutofit/>
          </a:bodyPr>
          <a:lstStyle/>
          <a:p>
            <a:pPr marL="0" lvl="0" indent="0"/>
            <a:r>
              <a:rPr lang="en-US" sz="1100" dirty="0">
                <a:solidFill>
                  <a:schemeClr val="tx1"/>
                </a:solidFill>
                <a:latin typeface="Livvic" panose="020B0604020202020204" charset="0"/>
                <a:cs typeface="Calibri"/>
                <a:sym typeface="Calibri"/>
              </a:rPr>
              <a:t>A. </a:t>
            </a:r>
            <a:r>
              <a:rPr lang="en-US" sz="1100" dirty="0" err="1">
                <a:solidFill>
                  <a:schemeClr val="tx1"/>
                </a:solidFill>
                <a:latin typeface="Livvic" panose="020B0604020202020204" charset="0"/>
                <a:cs typeface="Calibri"/>
                <a:sym typeface="Calibri"/>
              </a:rPr>
              <a:t>Etnik</a:t>
            </a:r>
            <a:r>
              <a:rPr lang="en-US" sz="1100" dirty="0">
                <a:solidFill>
                  <a:schemeClr val="tx1"/>
                </a:solidFill>
                <a:latin typeface="Livvic" panose="020B0604020202020204" charset="0"/>
                <a:cs typeface="Calibri"/>
                <a:sym typeface="Calibri"/>
              </a:rPr>
              <a:t> – </a:t>
            </a:r>
            <a:r>
              <a:rPr lang="en-US" sz="1100" dirty="0" err="1">
                <a:solidFill>
                  <a:schemeClr val="tx1"/>
                </a:solidFill>
                <a:latin typeface="Livvic" panose="020B0604020202020204" charset="0"/>
                <a:cs typeface="Calibri"/>
                <a:sym typeface="Calibri"/>
              </a:rPr>
              <a:t>tahap</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keetnikan</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batas</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etnik</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hubungan</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sosial</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rentas</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etnik</a:t>
            </a:r>
            <a:r>
              <a:rPr lang="en-US" sz="1100" dirty="0">
                <a:solidFill>
                  <a:schemeClr val="tx1"/>
                </a:solidFill>
                <a:latin typeface="Livvic" panose="020B0604020202020204" charset="0"/>
                <a:cs typeface="Calibri"/>
                <a:sym typeface="Calibri"/>
              </a:rPr>
              <a:t>.</a:t>
            </a:r>
          </a:p>
          <a:p>
            <a:pPr marL="0" lvl="0" indent="0"/>
            <a:r>
              <a:rPr lang="en-US" sz="1100" dirty="0">
                <a:solidFill>
                  <a:schemeClr val="tx1"/>
                </a:solidFill>
                <a:latin typeface="Livvic" panose="020B0604020202020204" charset="0"/>
                <a:cs typeface="Calibri"/>
                <a:sym typeface="Calibri"/>
              </a:rPr>
              <a:t>B. </a:t>
            </a:r>
            <a:r>
              <a:rPr lang="en-US" sz="1100" dirty="0" err="1">
                <a:solidFill>
                  <a:schemeClr val="tx1"/>
                </a:solidFill>
                <a:latin typeface="Livvic" panose="020B0604020202020204" charset="0"/>
                <a:cs typeface="Calibri"/>
                <a:sym typeface="Calibri"/>
              </a:rPr>
              <a:t>Alat</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Penyatupaduan</a:t>
            </a:r>
            <a:r>
              <a:rPr lang="en-US" sz="1100" dirty="0">
                <a:solidFill>
                  <a:schemeClr val="tx1"/>
                </a:solidFill>
                <a:latin typeface="Livvic" panose="020B0604020202020204" charset="0"/>
                <a:cs typeface="Calibri"/>
                <a:sym typeface="Calibri"/>
              </a:rPr>
              <a:t> – </a:t>
            </a:r>
            <a:r>
              <a:rPr lang="en-US" sz="1100" dirty="0" err="1">
                <a:solidFill>
                  <a:schemeClr val="tx1"/>
                </a:solidFill>
                <a:latin typeface="Livvic" panose="020B0604020202020204" charset="0"/>
                <a:cs typeface="Calibri"/>
                <a:sym typeface="Calibri"/>
              </a:rPr>
              <a:t>tawar-menawar</a:t>
            </a:r>
            <a:r>
              <a:rPr lang="en-US" sz="1100" dirty="0">
                <a:solidFill>
                  <a:schemeClr val="tx1"/>
                </a:solidFill>
                <a:latin typeface="Livvic" panose="020B0604020202020204" charset="0"/>
                <a:cs typeface="Calibri"/>
                <a:sym typeface="Calibri"/>
              </a:rPr>
              <a:t>, </a:t>
            </a:r>
            <a:r>
              <a:rPr lang="en-US" sz="1100" dirty="0" err="1">
                <a:solidFill>
                  <a:schemeClr val="tx1"/>
                </a:solidFill>
                <a:latin typeface="Livvic" panose="020B0604020202020204" charset="0"/>
                <a:cs typeface="Calibri"/>
                <a:sym typeface="Calibri"/>
              </a:rPr>
              <a:t>perundingan</a:t>
            </a:r>
            <a:r>
              <a:rPr lang="en-US" sz="1100" dirty="0">
                <a:solidFill>
                  <a:schemeClr val="tx1"/>
                </a:solidFill>
                <a:latin typeface="Livvic" panose="020B0604020202020204" charset="0"/>
                <a:cs typeface="Calibri"/>
                <a:sym typeface="Calibri"/>
              </a:rPr>
              <a:t> dan </a:t>
            </a:r>
            <a:r>
              <a:rPr lang="en-US" sz="1100" dirty="0" err="1">
                <a:solidFill>
                  <a:schemeClr val="tx1"/>
                </a:solidFill>
                <a:latin typeface="Livvic" panose="020B0604020202020204" charset="0"/>
                <a:cs typeface="Calibri"/>
                <a:sym typeface="Calibri"/>
              </a:rPr>
              <a:t>pengantaraan</a:t>
            </a:r>
            <a:r>
              <a:rPr lang="en-US" sz="1100" dirty="0">
                <a:solidFill>
                  <a:schemeClr val="tx1"/>
                </a:solidFill>
                <a:latin typeface="Livvic" panose="020B0604020202020204" charset="0"/>
                <a:cs typeface="Calibri"/>
                <a:sym typeface="Calibri"/>
              </a:rPr>
              <a:t>.</a:t>
            </a:r>
            <a:endParaRPr sz="1100" dirty="0">
              <a:solidFill>
                <a:schemeClr val="dk1"/>
              </a:solidFill>
              <a:latin typeface="Livvic" panose="020B0604020202020204" charset="0"/>
            </a:endParaRPr>
          </a:p>
          <a:p>
            <a:pPr marL="0" lvl="0" indent="0" algn="l" rtl="0">
              <a:spcBef>
                <a:spcPts val="0"/>
              </a:spcBef>
              <a:spcAft>
                <a:spcPts val="1600"/>
              </a:spcAft>
              <a:buClr>
                <a:schemeClr val="dk1"/>
              </a:buClr>
              <a:buSzPts val="1100"/>
              <a:buFont typeface="Arial"/>
              <a:buNone/>
            </a:pPr>
            <a:endParaRPr dirty="0"/>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1271"/>
        <p:cNvGrpSpPr/>
        <p:nvPr/>
      </p:nvGrpSpPr>
      <p:grpSpPr>
        <a:xfrm>
          <a:off x="0" y="0"/>
          <a:ext cx="0" cy="0"/>
          <a:chOff x="0" y="0"/>
          <a:chExt cx="0" cy="0"/>
        </a:xfrm>
      </p:grpSpPr>
      <p:sp>
        <p:nvSpPr>
          <p:cNvPr id="11272" name="Google Shape;11272;p48"/>
          <p:cNvSpPr txBox="1">
            <a:spLocks noGrp="1"/>
          </p:cNvSpPr>
          <p:nvPr>
            <p:ph type="title"/>
          </p:nvPr>
        </p:nvSpPr>
        <p:spPr>
          <a:xfrm>
            <a:off x="-35212" y="825566"/>
            <a:ext cx="9144000" cy="874633"/>
          </a:xfrm>
          <a:prstGeom prst="rect">
            <a:avLst/>
          </a:prstGeom>
        </p:spPr>
        <p:txBody>
          <a:bodyPr spcFirstLastPara="1" wrap="square" lIns="91425" tIns="91425" rIns="91425" bIns="91425" anchor="t" anchorCtr="0">
            <a:noAutofit/>
          </a:bodyPr>
          <a:lstStyle/>
          <a:p>
            <a:pPr lvl="0"/>
            <a:r>
              <a:rPr lang="sv-SE" sz="2400" dirty="0">
                <a:solidFill>
                  <a:schemeClr val="tx1"/>
                </a:solidFill>
              </a:rPr>
              <a:t>Berapakah skor yang anda boleh berikan tentang tahap perpaduan di negara kita?</a:t>
            </a:r>
          </a:p>
        </p:txBody>
      </p:sp>
      <p:sp>
        <p:nvSpPr>
          <p:cNvPr id="11275" name="Google Shape;11275;p48"/>
          <p:cNvSpPr txBox="1"/>
          <p:nvPr/>
        </p:nvSpPr>
        <p:spPr>
          <a:xfrm>
            <a:off x="140015" y="3313007"/>
            <a:ext cx="1490385"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US" sz="1800" b="1" dirty="0" err="1">
                <a:solidFill>
                  <a:srgbClr val="C00000"/>
                </a:solidFill>
                <a:latin typeface="Merriweather"/>
                <a:ea typeface="Merriweather"/>
                <a:cs typeface="Merriweather"/>
                <a:sym typeface="Merriweather"/>
              </a:rPr>
              <a:t>Sangat</a:t>
            </a:r>
            <a:r>
              <a:rPr lang="en-US" sz="1800" b="1" dirty="0">
                <a:solidFill>
                  <a:srgbClr val="C00000"/>
                </a:solidFill>
                <a:latin typeface="Merriweather"/>
                <a:ea typeface="Merriweather"/>
                <a:cs typeface="Merriweather"/>
                <a:sym typeface="Merriweather"/>
              </a:rPr>
              <a:t> </a:t>
            </a:r>
            <a:r>
              <a:rPr lang="en-US" sz="1800" b="1" dirty="0" err="1">
                <a:solidFill>
                  <a:srgbClr val="C00000"/>
                </a:solidFill>
                <a:latin typeface="Merriweather"/>
                <a:ea typeface="Merriweather"/>
                <a:cs typeface="Merriweather"/>
                <a:sym typeface="Merriweather"/>
              </a:rPr>
              <a:t>tidak</a:t>
            </a:r>
            <a:r>
              <a:rPr lang="en-US" sz="1800" b="1" dirty="0">
                <a:solidFill>
                  <a:srgbClr val="C00000"/>
                </a:solidFill>
                <a:latin typeface="Merriweather"/>
                <a:ea typeface="Merriweather"/>
                <a:cs typeface="Merriweather"/>
                <a:sym typeface="Merriweather"/>
              </a:rPr>
              <a:t> </a:t>
            </a:r>
            <a:r>
              <a:rPr lang="en-US" sz="1800" b="1" dirty="0" err="1">
                <a:solidFill>
                  <a:srgbClr val="C00000"/>
                </a:solidFill>
                <a:latin typeface="Merriweather"/>
                <a:ea typeface="Merriweather"/>
                <a:cs typeface="Merriweather"/>
                <a:sym typeface="Merriweather"/>
              </a:rPr>
              <a:t>berpadu</a:t>
            </a:r>
            <a:endParaRPr sz="1800" b="1" dirty="0">
              <a:solidFill>
                <a:srgbClr val="C00000"/>
              </a:solidFill>
              <a:latin typeface="Merriweather"/>
              <a:ea typeface="Merriweather"/>
              <a:cs typeface="Merriweather"/>
              <a:sym typeface="Merriweather"/>
            </a:endParaRPr>
          </a:p>
        </p:txBody>
      </p:sp>
      <p:sp>
        <p:nvSpPr>
          <p:cNvPr id="11277" name="Google Shape;11277;p48"/>
          <p:cNvSpPr/>
          <p:nvPr/>
        </p:nvSpPr>
        <p:spPr>
          <a:xfrm>
            <a:off x="431982" y="3171609"/>
            <a:ext cx="7998768" cy="47652"/>
          </a:xfrm>
          <a:custGeom>
            <a:avLst/>
            <a:gdLst/>
            <a:ahLst/>
            <a:cxnLst/>
            <a:rect l="l" t="t" r="r" b="b"/>
            <a:pathLst>
              <a:path w="57726" h="379" extrusionOk="0">
                <a:moveTo>
                  <a:pt x="34730" y="0"/>
                </a:moveTo>
                <a:lnTo>
                  <a:pt x="32728" y="4"/>
                </a:lnTo>
                <a:cubicBezTo>
                  <a:pt x="30012" y="12"/>
                  <a:pt x="27201" y="17"/>
                  <a:pt x="24341" y="29"/>
                </a:cubicBezTo>
                <a:cubicBezTo>
                  <a:pt x="23545" y="33"/>
                  <a:pt x="22774" y="41"/>
                  <a:pt x="22019" y="41"/>
                </a:cubicBezTo>
                <a:cubicBezTo>
                  <a:pt x="21939" y="42"/>
                  <a:pt x="21859" y="42"/>
                  <a:pt x="21779" y="42"/>
                </a:cubicBezTo>
                <a:cubicBezTo>
                  <a:pt x="21119" y="42"/>
                  <a:pt x="20453" y="28"/>
                  <a:pt x="19762" y="21"/>
                </a:cubicBezTo>
                <a:cubicBezTo>
                  <a:pt x="19372" y="12"/>
                  <a:pt x="18982" y="12"/>
                  <a:pt x="18580" y="12"/>
                </a:cubicBezTo>
                <a:cubicBezTo>
                  <a:pt x="18174" y="17"/>
                  <a:pt x="17784" y="21"/>
                  <a:pt x="17411" y="29"/>
                </a:cubicBezTo>
                <a:cubicBezTo>
                  <a:pt x="16797" y="39"/>
                  <a:pt x="16240" y="52"/>
                  <a:pt x="15692" y="52"/>
                </a:cubicBezTo>
                <a:cubicBezTo>
                  <a:pt x="15565" y="52"/>
                  <a:pt x="15440" y="51"/>
                  <a:pt x="15314" y="49"/>
                </a:cubicBezTo>
                <a:cubicBezTo>
                  <a:pt x="14624" y="45"/>
                  <a:pt x="13931" y="33"/>
                  <a:pt x="13221" y="25"/>
                </a:cubicBezTo>
                <a:cubicBezTo>
                  <a:pt x="12864" y="23"/>
                  <a:pt x="12512" y="22"/>
                  <a:pt x="12167" y="22"/>
                </a:cubicBezTo>
                <a:cubicBezTo>
                  <a:pt x="11822" y="22"/>
                  <a:pt x="11483" y="23"/>
                  <a:pt x="11153" y="25"/>
                </a:cubicBezTo>
                <a:cubicBezTo>
                  <a:pt x="10493" y="29"/>
                  <a:pt x="9881" y="29"/>
                  <a:pt x="9278" y="29"/>
                </a:cubicBezTo>
                <a:cubicBezTo>
                  <a:pt x="8642" y="29"/>
                  <a:pt x="8043" y="33"/>
                  <a:pt x="7485" y="37"/>
                </a:cubicBezTo>
                <a:cubicBezTo>
                  <a:pt x="6927" y="41"/>
                  <a:pt x="6389" y="41"/>
                  <a:pt x="5913" y="41"/>
                </a:cubicBezTo>
                <a:cubicBezTo>
                  <a:pt x="5429" y="37"/>
                  <a:pt x="4953" y="33"/>
                  <a:pt x="4489" y="29"/>
                </a:cubicBezTo>
                <a:cubicBezTo>
                  <a:pt x="4026" y="21"/>
                  <a:pt x="3579" y="21"/>
                  <a:pt x="3156" y="21"/>
                </a:cubicBezTo>
                <a:cubicBezTo>
                  <a:pt x="2754" y="25"/>
                  <a:pt x="2393" y="29"/>
                  <a:pt x="2064" y="33"/>
                </a:cubicBezTo>
                <a:cubicBezTo>
                  <a:pt x="755" y="53"/>
                  <a:pt x="9" y="86"/>
                  <a:pt x="5" y="136"/>
                </a:cubicBezTo>
                <a:cubicBezTo>
                  <a:pt x="0" y="189"/>
                  <a:pt x="751" y="214"/>
                  <a:pt x="2073" y="218"/>
                </a:cubicBezTo>
                <a:cubicBezTo>
                  <a:pt x="2401" y="222"/>
                  <a:pt x="2770" y="222"/>
                  <a:pt x="3164" y="222"/>
                </a:cubicBezTo>
                <a:cubicBezTo>
                  <a:pt x="3529" y="222"/>
                  <a:pt x="3935" y="230"/>
                  <a:pt x="4387" y="234"/>
                </a:cubicBezTo>
                <a:cubicBezTo>
                  <a:pt x="4842" y="238"/>
                  <a:pt x="5347" y="250"/>
                  <a:pt x="5905" y="250"/>
                </a:cubicBezTo>
                <a:cubicBezTo>
                  <a:pt x="6471" y="250"/>
                  <a:pt x="7029" y="246"/>
                  <a:pt x="7604" y="238"/>
                </a:cubicBezTo>
                <a:cubicBezTo>
                  <a:pt x="8182" y="234"/>
                  <a:pt x="8765" y="226"/>
                  <a:pt x="9356" y="226"/>
                </a:cubicBezTo>
                <a:cubicBezTo>
                  <a:pt x="9996" y="222"/>
                  <a:pt x="10648" y="214"/>
                  <a:pt x="11301" y="209"/>
                </a:cubicBezTo>
                <a:cubicBezTo>
                  <a:pt x="11781" y="203"/>
                  <a:pt x="12251" y="200"/>
                  <a:pt x="12727" y="200"/>
                </a:cubicBezTo>
                <a:cubicBezTo>
                  <a:pt x="12902" y="200"/>
                  <a:pt x="13077" y="200"/>
                  <a:pt x="13254" y="201"/>
                </a:cubicBezTo>
                <a:cubicBezTo>
                  <a:pt x="13923" y="205"/>
                  <a:pt x="14637" y="214"/>
                  <a:pt x="15400" y="214"/>
                </a:cubicBezTo>
                <a:cubicBezTo>
                  <a:pt x="15469" y="214"/>
                  <a:pt x="15538" y="214"/>
                  <a:pt x="15607" y="214"/>
                </a:cubicBezTo>
                <a:cubicBezTo>
                  <a:pt x="16324" y="214"/>
                  <a:pt x="17030" y="196"/>
                  <a:pt x="17677" y="181"/>
                </a:cubicBezTo>
                <a:cubicBezTo>
                  <a:pt x="18038" y="172"/>
                  <a:pt x="18387" y="168"/>
                  <a:pt x="18728" y="168"/>
                </a:cubicBezTo>
                <a:cubicBezTo>
                  <a:pt x="19077" y="168"/>
                  <a:pt x="19442" y="168"/>
                  <a:pt x="19815" y="172"/>
                </a:cubicBezTo>
                <a:cubicBezTo>
                  <a:pt x="20558" y="185"/>
                  <a:pt x="21358" y="197"/>
                  <a:pt x="22170" y="197"/>
                </a:cubicBezTo>
                <a:cubicBezTo>
                  <a:pt x="22966" y="197"/>
                  <a:pt x="23746" y="189"/>
                  <a:pt x="24509" y="189"/>
                </a:cubicBezTo>
                <a:lnTo>
                  <a:pt x="32847" y="218"/>
                </a:lnTo>
                <a:lnTo>
                  <a:pt x="34833" y="222"/>
                </a:lnTo>
                <a:cubicBezTo>
                  <a:pt x="35444" y="226"/>
                  <a:pt x="36076" y="234"/>
                  <a:pt x="36704" y="242"/>
                </a:cubicBezTo>
                <a:cubicBezTo>
                  <a:pt x="37336" y="250"/>
                  <a:pt x="38013" y="255"/>
                  <a:pt x="38616" y="255"/>
                </a:cubicBezTo>
                <a:lnTo>
                  <a:pt x="41189" y="255"/>
                </a:lnTo>
                <a:cubicBezTo>
                  <a:pt x="41452" y="259"/>
                  <a:pt x="41694" y="259"/>
                  <a:pt x="41948" y="263"/>
                </a:cubicBezTo>
                <a:cubicBezTo>
                  <a:pt x="42449" y="271"/>
                  <a:pt x="42953" y="279"/>
                  <a:pt x="43450" y="287"/>
                </a:cubicBezTo>
                <a:lnTo>
                  <a:pt x="44193" y="300"/>
                </a:lnTo>
                <a:lnTo>
                  <a:pt x="44898" y="300"/>
                </a:lnTo>
                <a:lnTo>
                  <a:pt x="46142" y="312"/>
                </a:lnTo>
                <a:cubicBezTo>
                  <a:pt x="46917" y="316"/>
                  <a:pt x="47594" y="320"/>
                  <a:pt x="48140" y="324"/>
                </a:cubicBezTo>
                <a:lnTo>
                  <a:pt x="49404" y="341"/>
                </a:lnTo>
                <a:lnTo>
                  <a:pt x="51156" y="357"/>
                </a:lnTo>
                <a:cubicBezTo>
                  <a:pt x="51468" y="359"/>
                  <a:pt x="51764" y="360"/>
                  <a:pt x="52045" y="360"/>
                </a:cubicBezTo>
                <a:cubicBezTo>
                  <a:pt x="52325" y="360"/>
                  <a:pt x="52590" y="359"/>
                  <a:pt x="52838" y="357"/>
                </a:cubicBezTo>
                <a:cubicBezTo>
                  <a:pt x="53339" y="353"/>
                  <a:pt x="53786" y="353"/>
                  <a:pt x="54172" y="353"/>
                </a:cubicBezTo>
                <a:cubicBezTo>
                  <a:pt x="54562" y="353"/>
                  <a:pt x="54947" y="357"/>
                  <a:pt x="55296" y="365"/>
                </a:cubicBezTo>
                <a:cubicBezTo>
                  <a:pt x="55872" y="372"/>
                  <a:pt x="56377" y="379"/>
                  <a:pt x="56773" y="379"/>
                </a:cubicBezTo>
                <a:cubicBezTo>
                  <a:pt x="56862" y="379"/>
                  <a:pt x="56946" y="378"/>
                  <a:pt x="57024" y="378"/>
                </a:cubicBezTo>
                <a:cubicBezTo>
                  <a:pt x="57442" y="378"/>
                  <a:pt x="57680" y="365"/>
                  <a:pt x="57705" y="345"/>
                </a:cubicBezTo>
                <a:cubicBezTo>
                  <a:pt x="57725" y="324"/>
                  <a:pt x="57541" y="300"/>
                  <a:pt x="57179" y="271"/>
                </a:cubicBezTo>
                <a:cubicBezTo>
                  <a:pt x="56822" y="242"/>
                  <a:pt x="56297" y="205"/>
                  <a:pt x="55579" y="168"/>
                </a:cubicBezTo>
                <a:cubicBezTo>
                  <a:pt x="55218" y="148"/>
                  <a:pt x="54804" y="131"/>
                  <a:pt x="54328" y="119"/>
                </a:cubicBezTo>
                <a:cubicBezTo>
                  <a:pt x="53852" y="107"/>
                  <a:pt x="53343" y="99"/>
                  <a:pt x="52834" y="95"/>
                </a:cubicBezTo>
                <a:cubicBezTo>
                  <a:pt x="52325" y="90"/>
                  <a:pt x="51812" y="90"/>
                  <a:pt x="51316" y="82"/>
                </a:cubicBezTo>
                <a:cubicBezTo>
                  <a:pt x="50766" y="74"/>
                  <a:pt x="50167" y="66"/>
                  <a:pt x="49556" y="58"/>
                </a:cubicBezTo>
                <a:lnTo>
                  <a:pt x="48263" y="45"/>
                </a:lnTo>
                <a:cubicBezTo>
                  <a:pt x="47697" y="41"/>
                  <a:pt x="47007" y="41"/>
                  <a:pt x="46211" y="37"/>
                </a:cubicBezTo>
                <a:lnTo>
                  <a:pt x="44935" y="33"/>
                </a:lnTo>
                <a:lnTo>
                  <a:pt x="44271" y="33"/>
                </a:lnTo>
                <a:cubicBezTo>
                  <a:pt x="44049" y="33"/>
                  <a:pt x="43815" y="29"/>
                  <a:pt x="43577" y="25"/>
                </a:cubicBezTo>
                <a:cubicBezTo>
                  <a:pt x="43097" y="21"/>
                  <a:pt x="42576" y="12"/>
                  <a:pt x="42014" y="8"/>
                </a:cubicBezTo>
                <a:cubicBezTo>
                  <a:pt x="41822" y="7"/>
                  <a:pt x="41630" y="7"/>
                  <a:pt x="41437" y="7"/>
                </a:cubicBezTo>
                <a:cubicBezTo>
                  <a:pt x="41051" y="7"/>
                  <a:pt x="40664" y="8"/>
                  <a:pt x="40278" y="8"/>
                </a:cubicBezTo>
                <a:lnTo>
                  <a:pt x="38514" y="17"/>
                </a:lnTo>
                <a:cubicBezTo>
                  <a:pt x="38339" y="18"/>
                  <a:pt x="38168" y="18"/>
                  <a:pt x="37996" y="18"/>
                </a:cubicBezTo>
                <a:cubicBezTo>
                  <a:pt x="37581" y="18"/>
                  <a:pt x="37166" y="15"/>
                  <a:pt x="36716" y="12"/>
                </a:cubicBezTo>
                <a:cubicBezTo>
                  <a:pt x="36093" y="8"/>
                  <a:pt x="35428" y="0"/>
                  <a:pt x="347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48"/>
          <p:cNvSpPr/>
          <p:nvPr/>
        </p:nvSpPr>
        <p:spPr>
          <a:xfrm>
            <a:off x="860977" y="2878548"/>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48"/>
          <p:cNvSpPr/>
          <p:nvPr/>
        </p:nvSpPr>
        <p:spPr>
          <a:xfrm>
            <a:off x="1664547" y="28211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 name="Group 2">
            <a:extLst>
              <a:ext uri="{FF2B5EF4-FFF2-40B4-BE49-F238E27FC236}">
                <a16:creationId xmlns:a16="http://schemas.microsoft.com/office/drawing/2014/main" id="{FC126BFA-DC51-4764-AFB7-6094B3D22CEB}"/>
              </a:ext>
            </a:extLst>
          </p:cNvPr>
          <p:cNvGrpSpPr/>
          <p:nvPr/>
        </p:nvGrpSpPr>
        <p:grpSpPr>
          <a:xfrm>
            <a:off x="495491" y="2211660"/>
            <a:ext cx="724264" cy="705611"/>
            <a:chOff x="351118" y="2435474"/>
            <a:chExt cx="724264" cy="705611"/>
          </a:xfrm>
        </p:grpSpPr>
        <p:sp>
          <p:nvSpPr>
            <p:cNvPr id="11282" name="Google Shape;11282;p48"/>
            <p:cNvSpPr/>
            <p:nvPr/>
          </p:nvSpPr>
          <p:spPr>
            <a:xfrm>
              <a:off x="351118" y="24354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48"/>
            <p:cNvSpPr/>
            <p:nvPr/>
          </p:nvSpPr>
          <p:spPr>
            <a:xfrm>
              <a:off x="427490" y="25108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 name="Group 1">
            <a:extLst>
              <a:ext uri="{FF2B5EF4-FFF2-40B4-BE49-F238E27FC236}">
                <a16:creationId xmlns:a16="http://schemas.microsoft.com/office/drawing/2014/main" id="{CC023F8F-DB60-42F1-A711-D735E8CE948C}"/>
              </a:ext>
            </a:extLst>
          </p:cNvPr>
          <p:cNvGrpSpPr/>
          <p:nvPr/>
        </p:nvGrpSpPr>
        <p:grpSpPr>
          <a:xfrm>
            <a:off x="1296077" y="2211660"/>
            <a:ext cx="724264" cy="705611"/>
            <a:chOff x="1151704" y="2435474"/>
            <a:chExt cx="724264" cy="705611"/>
          </a:xfrm>
        </p:grpSpPr>
        <p:sp>
          <p:nvSpPr>
            <p:cNvPr id="11285" name="Google Shape;11285;p48"/>
            <p:cNvSpPr/>
            <p:nvPr/>
          </p:nvSpPr>
          <p:spPr>
            <a:xfrm>
              <a:off x="1151704" y="24354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48"/>
            <p:cNvSpPr/>
            <p:nvPr/>
          </p:nvSpPr>
          <p:spPr>
            <a:xfrm>
              <a:off x="1228076" y="25108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290" name="Google Shape;11290;p48"/>
          <p:cNvSpPr txBox="1">
            <a:spLocks noGrp="1"/>
          </p:cNvSpPr>
          <p:nvPr>
            <p:ph type="title" idx="4294967295"/>
          </p:nvPr>
        </p:nvSpPr>
        <p:spPr>
          <a:xfrm>
            <a:off x="533720" y="2315049"/>
            <a:ext cx="624000" cy="523200"/>
          </a:xfrm>
          <a:prstGeom prst="rect">
            <a:avLst/>
          </a:prstGeom>
          <a:ln>
            <a:solidFill>
              <a:srgbClr val="C00000"/>
            </a:solid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dirty="0">
                <a:solidFill>
                  <a:schemeClr val="dk2"/>
                </a:solidFill>
              </a:rPr>
              <a:t>1</a:t>
            </a:r>
            <a:endParaRPr sz="2200" dirty="0">
              <a:solidFill>
                <a:schemeClr val="dk2"/>
              </a:solidFill>
            </a:endParaRPr>
          </a:p>
        </p:txBody>
      </p:sp>
      <p:sp>
        <p:nvSpPr>
          <p:cNvPr id="11291" name="Google Shape;11291;p48"/>
          <p:cNvSpPr txBox="1">
            <a:spLocks noGrp="1"/>
          </p:cNvSpPr>
          <p:nvPr>
            <p:ph type="title" idx="4294967295"/>
          </p:nvPr>
        </p:nvSpPr>
        <p:spPr>
          <a:xfrm>
            <a:off x="1346206" y="2282287"/>
            <a:ext cx="624000" cy="523200"/>
          </a:xfrm>
          <a:prstGeom prst="rect">
            <a:avLst/>
          </a:prstGeom>
          <a:ln>
            <a:solidFill>
              <a:srgbClr val="C00000"/>
            </a:solidFill>
          </a:ln>
        </p:spPr>
        <p:txBody>
          <a:bodyPr spcFirstLastPara="1" wrap="square" lIns="91425" tIns="91425" rIns="91425" bIns="91425" anchor="t" anchorCtr="0">
            <a:noAutofit/>
          </a:bodyPr>
          <a:lstStyle/>
          <a:p>
            <a:pPr marL="0" lvl="0" indent="0" algn="ctr" rtl="0">
              <a:spcBef>
                <a:spcPts val="0"/>
              </a:spcBef>
              <a:spcAft>
                <a:spcPts val="0"/>
              </a:spcAft>
              <a:buNone/>
            </a:pPr>
            <a:r>
              <a:rPr lang="en" sz="2200" dirty="0">
                <a:solidFill>
                  <a:schemeClr val="dk2"/>
                </a:solidFill>
              </a:rPr>
              <a:t>2</a:t>
            </a:r>
            <a:endParaRPr sz="2200" dirty="0">
              <a:solidFill>
                <a:schemeClr val="dk2"/>
              </a:solidFill>
            </a:endParaRPr>
          </a:p>
        </p:txBody>
      </p:sp>
      <p:sp>
        <p:nvSpPr>
          <p:cNvPr id="11293" name="Google Shape;11293;p48"/>
          <p:cNvSpPr txBox="1"/>
          <p:nvPr/>
        </p:nvSpPr>
        <p:spPr>
          <a:xfrm>
            <a:off x="7555240" y="3250946"/>
            <a:ext cx="1259063" cy="705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US" sz="1800" b="1" dirty="0" err="1">
                <a:solidFill>
                  <a:srgbClr val="0070C0"/>
                </a:solidFill>
                <a:latin typeface="Merriweather"/>
                <a:ea typeface="Merriweather"/>
                <a:cs typeface="Merriweather"/>
                <a:sym typeface="Merriweather"/>
              </a:rPr>
              <a:t>Sangat</a:t>
            </a:r>
            <a:r>
              <a:rPr lang="en-US" sz="1800" b="1" dirty="0">
                <a:solidFill>
                  <a:srgbClr val="0070C0"/>
                </a:solidFill>
                <a:latin typeface="Merriweather"/>
                <a:ea typeface="Merriweather"/>
                <a:cs typeface="Merriweather"/>
                <a:sym typeface="Merriweather"/>
              </a:rPr>
              <a:t> </a:t>
            </a:r>
            <a:r>
              <a:rPr lang="en-US" sz="1800" b="1" dirty="0" err="1">
                <a:solidFill>
                  <a:srgbClr val="0070C0"/>
                </a:solidFill>
                <a:latin typeface="Merriweather"/>
                <a:ea typeface="Merriweather"/>
                <a:cs typeface="Merriweather"/>
                <a:sym typeface="Merriweather"/>
              </a:rPr>
              <a:t>berpadu</a:t>
            </a:r>
            <a:endParaRPr sz="1800" b="1" dirty="0">
              <a:solidFill>
                <a:srgbClr val="0070C0"/>
              </a:solidFill>
              <a:latin typeface="Merriweather"/>
              <a:ea typeface="Merriweather"/>
              <a:cs typeface="Merriweather"/>
              <a:sym typeface="Merriweather"/>
            </a:endParaRPr>
          </a:p>
        </p:txBody>
      </p:sp>
      <p:sp>
        <p:nvSpPr>
          <p:cNvPr id="25" name="Google Shape;11279;p48">
            <a:extLst>
              <a:ext uri="{FF2B5EF4-FFF2-40B4-BE49-F238E27FC236}">
                <a16:creationId xmlns:a16="http://schemas.microsoft.com/office/drawing/2014/main" id="{A9B6CFB5-FA00-48D1-8F4A-89F14A5275F6}"/>
              </a:ext>
            </a:extLst>
          </p:cNvPr>
          <p:cNvSpPr/>
          <p:nvPr/>
        </p:nvSpPr>
        <p:spPr>
          <a:xfrm>
            <a:off x="2471471" y="28211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 name="Group 10">
            <a:extLst>
              <a:ext uri="{FF2B5EF4-FFF2-40B4-BE49-F238E27FC236}">
                <a16:creationId xmlns:a16="http://schemas.microsoft.com/office/drawing/2014/main" id="{45E64354-B07E-4689-8CB6-192F93849EEE}"/>
              </a:ext>
            </a:extLst>
          </p:cNvPr>
          <p:cNvGrpSpPr/>
          <p:nvPr/>
        </p:nvGrpSpPr>
        <p:grpSpPr>
          <a:xfrm>
            <a:off x="2103001" y="2211660"/>
            <a:ext cx="724264" cy="705611"/>
            <a:chOff x="1958628" y="2435474"/>
            <a:chExt cx="724264" cy="705611"/>
          </a:xfrm>
        </p:grpSpPr>
        <p:sp>
          <p:nvSpPr>
            <p:cNvPr id="27" name="Google Shape;11285;p48">
              <a:extLst>
                <a:ext uri="{FF2B5EF4-FFF2-40B4-BE49-F238E27FC236}">
                  <a16:creationId xmlns:a16="http://schemas.microsoft.com/office/drawing/2014/main" id="{996F77BC-363A-40A5-B285-E614AA639B7B}"/>
                </a:ext>
              </a:extLst>
            </p:cNvPr>
            <p:cNvSpPr/>
            <p:nvPr/>
          </p:nvSpPr>
          <p:spPr>
            <a:xfrm>
              <a:off x="1958628" y="24354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11286;p48">
              <a:extLst>
                <a:ext uri="{FF2B5EF4-FFF2-40B4-BE49-F238E27FC236}">
                  <a16:creationId xmlns:a16="http://schemas.microsoft.com/office/drawing/2014/main" id="{5F2F843A-FBCB-4D51-A309-6FDBC1B38518}"/>
                </a:ext>
              </a:extLst>
            </p:cNvPr>
            <p:cNvSpPr/>
            <p:nvPr/>
          </p:nvSpPr>
          <p:spPr>
            <a:xfrm>
              <a:off x="2035000" y="25108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 name="Google Shape;11291;p48">
            <a:extLst>
              <a:ext uri="{FF2B5EF4-FFF2-40B4-BE49-F238E27FC236}">
                <a16:creationId xmlns:a16="http://schemas.microsoft.com/office/drawing/2014/main" id="{E99E5EAD-BB62-4A3F-BE3F-5DC8E71E05B3}"/>
              </a:ext>
            </a:extLst>
          </p:cNvPr>
          <p:cNvSpPr txBox="1">
            <a:spLocks/>
          </p:cNvSpPr>
          <p:nvPr/>
        </p:nvSpPr>
        <p:spPr>
          <a:xfrm>
            <a:off x="2153130" y="2282287"/>
            <a:ext cx="624000" cy="523200"/>
          </a:xfrm>
          <a:prstGeom prst="rect">
            <a:avLst/>
          </a:prstGeom>
          <a:noFill/>
          <a:ln>
            <a:solidFill>
              <a:srgbClr val="C0000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3</a:t>
            </a:r>
          </a:p>
        </p:txBody>
      </p:sp>
      <p:sp>
        <p:nvSpPr>
          <p:cNvPr id="30" name="Google Shape;11279;p48">
            <a:extLst>
              <a:ext uri="{FF2B5EF4-FFF2-40B4-BE49-F238E27FC236}">
                <a16:creationId xmlns:a16="http://schemas.microsoft.com/office/drawing/2014/main" id="{FC6D54E9-F8BB-4FB3-A601-F11BD0DEE34B}"/>
              </a:ext>
            </a:extLst>
          </p:cNvPr>
          <p:cNvSpPr/>
          <p:nvPr/>
        </p:nvSpPr>
        <p:spPr>
          <a:xfrm>
            <a:off x="3284035" y="28054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roup 9">
            <a:extLst>
              <a:ext uri="{FF2B5EF4-FFF2-40B4-BE49-F238E27FC236}">
                <a16:creationId xmlns:a16="http://schemas.microsoft.com/office/drawing/2014/main" id="{E4EC7F9D-5C4B-41ED-B012-61F9BB6C07AA}"/>
              </a:ext>
            </a:extLst>
          </p:cNvPr>
          <p:cNvGrpSpPr/>
          <p:nvPr/>
        </p:nvGrpSpPr>
        <p:grpSpPr>
          <a:xfrm>
            <a:off x="2915565" y="2195960"/>
            <a:ext cx="724264" cy="705611"/>
            <a:chOff x="2771192" y="2419774"/>
            <a:chExt cx="724264" cy="705611"/>
          </a:xfrm>
        </p:grpSpPr>
        <p:sp>
          <p:nvSpPr>
            <p:cNvPr id="32" name="Google Shape;11285;p48">
              <a:extLst>
                <a:ext uri="{FF2B5EF4-FFF2-40B4-BE49-F238E27FC236}">
                  <a16:creationId xmlns:a16="http://schemas.microsoft.com/office/drawing/2014/main" id="{F6C8B630-209D-4FCE-8538-CD9AF96E9D60}"/>
                </a:ext>
              </a:extLst>
            </p:cNvPr>
            <p:cNvSpPr/>
            <p:nvPr/>
          </p:nvSpPr>
          <p:spPr>
            <a:xfrm>
              <a:off x="2771192" y="24197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11286;p48">
              <a:extLst>
                <a:ext uri="{FF2B5EF4-FFF2-40B4-BE49-F238E27FC236}">
                  <a16:creationId xmlns:a16="http://schemas.microsoft.com/office/drawing/2014/main" id="{B9469C87-96A5-40D4-9C42-4EAD67BDC100}"/>
                </a:ext>
              </a:extLst>
            </p:cNvPr>
            <p:cNvSpPr/>
            <p:nvPr/>
          </p:nvSpPr>
          <p:spPr>
            <a:xfrm>
              <a:off x="2847564" y="24951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 name="Google Shape;11291;p48">
            <a:extLst>
              <a:ext uri="{FF2B5EF4-FFF2-40B4-BE49-F238E27FC236}">
                <a16:creationId xmlns:a16="http://schemas.microsoft.com/office/drawing/2014/main" id="{5FB34D99-76AE-4280-893B-34AE3D110E3E}"/>
              </a:ext>
            </a:extLst>
          </p:cNvPr>
          <p:cNvSpPr txBox="1">
            <a:spLocks/>
          </p:cNvSpPr>
          <p:nvPr/>
        </p:nvSpPr>
        <p:spPr>
          <a:xfrm>
            <a:off x="2965694" y="2266587"/>
            <a:ext cx="624000" cy="523200"/>
          </a:xfrm>
          <a:prstGeom prst="rect">
            <a:avLst/>
          </a:prstGeom>
          <a:noFill/>
          <a:ln>
            <a:solidFill>
              <a:srgbClr val="C0000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4</a:t>
            </a:r>
          </a:p>
        </p:txBody>
      </p:sp>
      <p:sp>
        <p:nvSpPr>
          <p:cNvPr id="35" name="Google Shape;11279;p48">
            <a:extLst>
              <a:ext uri="{FF2B5EF4-FFF2-40B4-BE49-F238E27FC236}">
                <a16:creationId xmlns:a16="http://schemas.microsoft.com/office/drawing/2014/main" id="{FE628037-2858-4D5D-8342-9666413AD11A}"/>
              </a:ext>
            </a:extLst>
          </p:cNvPr>
          <p:cNvSpPr/>
          <p:nvPr/>
        </p:nvSpPr>
        <p:spPr>
          <a:xfrm>
            <a:off x="4109675" y="27897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 name="Group 8">
            <a:extLst>
              <a:ext uri="{FF2B5EF4-FFF2-40B4-BE49-F238E27FC236}">
                <a16:creationId xmlns:a16="http://schemas.microsoft.com/office/drawing/2014/main" id="{4567ADC1-35CE-4E70-B330-37D68830C6D8}"/>
              </a:ext>
            </a:extLst>
          </p:cNvPr>
          <p:cNvGrpSpPr/>
          <p:nvPr/>
        </p:nvGrpSpPr>
        <p:grpSpPr>
          <a:xfrm>
            <a:off x="3741205" y="2180260"/>
            <a:ext cx="724264" cy="705611"/>
            <a:chOff x="3596832" y="2404074"/>
            <a:chExt cx="724264" cy="705611"/>
          </a:xfrm>
        </p:grpSpPr>
        <p:sp>
          <p:nvSpPr>
            <p:cNvPr id="37" name="Google Shape;11285;p48">
              <a:extLst>
                <a:ext uri="{FF2B5EF4-FFF2-40B4-BE49-F238E27FC236}">
                  <a16:creationId xmlns:a16="http://schemas.microsoft.com/office/drawing/2014/main" id="{A641C248-F489-4FCD-8721-08DFBCE033B2}"/>
                </a:ext>
              </a:extLst>
            </p:cNvPr>
            <p:cNvSpPr/>
            <p:nvPr/>
          </p:nvSpPr>
          <p:spPr>
            <a:xfrm>
              <a:off x="3596832" y="24040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11286;p48">
              <a:extLst>
                <a:ext uri="{FF2B5EF4-FFF2-40B4-BE49-F238E27FC236}">
                  <a16:creationId xmlns:a16="http://schemas.microsoft.com/office/drawing/2014/main" id="{DAF4D560-808A-4DA7-A318-BA5707A1BEDE}"/>
                </a:ext>
              </a:extLst>
            </p:cNvPr>
            <p:cNvSpPr/>
            <p:nvPr/>
          </p:nvSpPr>
          <p:spPr>
            <a:xfrm>
              <a:off x="3673204" y="24794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 name="Google Shape;11291;p48">
            <a:extLst>
              <a:ext uri="{FF2B5EF4-FFF2-40B4-BE49-F238E27FC236}">
                <a16:creationId xmlns:a16="http://schemas.microsoft.com/office/drawing/2014/main" id="{E5CC51C2-A75C-40A1-8D87-80A7739F23EC}"/>
              </a:ext>
            </a:extLst>
          </p:cNvPr>
          <p:cNvSpPr txBox="1">
            <a:spLocks/>
          </p:cNvSpPr>
          <p:nvPr/>
        </p:nvSpPr>
        <p:spPr>
          <a:xfrm>
            <a:off x="3791334" y="2250887"/>
            <a:ext cx="624000" cy="523200"/>
          </a:xfrm>
          <a:prstGeom prst="rect">
            <a:avLst/>
          </a:prstGeom>
          <a:noFill/>
          <a:ln>
            <a:solidFill>
              <a:srgbClr val="C0000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5</a:t>
            </a:r>
          </a:p>
        </p:txBody>
      </p:sp>
      <p:sp>
        <p:nvSpPr>
          <p:cNvPr id="40" name="Google Shape;11279;p48">
            <a:extLst>
              <a:ext uri="{FF2B5EF4-FFF2-40B4-BE49-F238E27FC236}">
                <a16:creationId xmlns:a16="http://schemas.microsoft.com/office/drawing/2014/main" id="{C1835B53-A32D-48BB-8207-F94857EBCBB6}"/>
              </a:ext>
            </a:extLst>
          </p:cNvPr>
          <p:cNvSpPr/>
          <p:nvPr/>
        </p:nvSpPr>
        <p:spPr>
          <a:xfrm>
            <a:off x="4905258" y="27897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C0000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 name="Group 7">
            <a:extLst>
              <a:ext uri="{FF2B5EF4-FFF2-40B4-BE49-F238E27FC236}">
                <a16:creationId xmlns:a16="http://schemas.microsoft.com/office/drawing/2014/main" id="{D2BD788A-8D96-4C7A-B8F3-D828405F6326}"/>
              </a:ext>
            </a:extLst>
          </p:cNvPr>
          <p:cNvGrpSpPr/>
          <p:nvPr/>
        </p:nvGrpSpPr>
        <p:grpSpPr>
          <a:xfrm>
            <a:off x="4536788" y="2180260"/>
            <a:ext cx="724264" cy="705611"/>
            <a:chOff x="4392415" y="2404074"/>
            <a:chExt cx="724264" cy="705611"/>
          </a:xfrm>
        </p:grpSpPr>
        <p:sp>
          <p:nvSpPr>
            <p:cNvPr id="42" name="Google Shape;11285;p48">
              <a:extLst>
                <a:ext uri="{FF2B5EF4-FFF2-40B4-BE49-F238E27FC236}">
                  <a16:creationId xmlns:a16="http://schemas.microsoft.com/office/drawing/2014/main" id="{62A41F9A-D82D-478A-A59C-D9BF847F62A1}"/>
                </a:ext>
              </a:extLst>
            </p:cNvPr>
            <p:cNvSpPr/>
            <p:nvPr/>
          </p:nvSpPr>
          <p:spPr>
            <a:xfrm>
              <a:off x="4392415" y="24040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11286;p48">
              <a:extLst>
                <a:ext uri="{FF2B5EF4-FFF2-40B4-BE49-F238E27FC236}">
                  <a16:creationId xmlns:a16="http://schemas.microsoft.com/office/drawing/2014/main" id="{793AB783-E8C1-45AF-9B10-4C9627527EBB}"/>
                </a:ext>
              </a:extLst>
            </p:cNvPr>
            <p:cNvSpPr/>
            <p:nvPr/>
          </p:nvSpPr>
          <p:spPr>
            <a:xfrm>
              <a:off x="4468787" y="24794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C0000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 name="Google Shape;11291;p48">
            <a:extLst>
              <a:ext uri="{FF2B5EF4-FFF2-40B4-BE49-F238E27FC236}">
                <a16:creationId xmlns:a16="http://schemas.microsoft.com/office/drawing/2014/main" id="{1FF11B85-5C80-4DEB-8A46-E5EB959E9C0C}"/>
              </a:ext>
            </a:extLst>
          </p:cNvPr>
          <p:cNvSpPr txBox="1">
            <a:spLocks/>
          </p:cNvSpPr>
          <p:nvPr/>
        </p:nvSpPr>
        <p:spPr>
          <a:xfrm>
            <a:off x="4586917" y="2250887"/>
            <a:ext cx="624000" cy="523200"/>
          </a:xfrm>
          <a:prstGeom prst="rect">
            <a:avLst/>
          </a:prstGeom>
          <a:noFill/>
          <a:ln>
            <a:solidFill>
              <a:srgbClr val="C0000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6</a:t>
            </a:r>
          </a:p>
        </p:txBody>
      </p:sp>
      <p:sp>
        <p:nvSpPr>
          <p:cNvPr id="45" name="Google Shape;11279;p48">
            <a:extLst>
              <a:ext uri="{FF2B5EF4-FFF2-40B4-BE49-F238E27FC236}">
                <a16:creationId xmlns:a16="http://schemas.microsoft.com/office/drawing/2014/main" id="{B0963C59-3663-4EA2-9E93-E5818BE35C17}"/>
              </a:ext>
            </a:extLst>
          </p:cNvPr>
          <p:cNvSpPr/>
          <p:nvPr/>
        </p:nvSpPr>
        <p:spPr>
          <a:xfrm>
            <a:off x="5718640" y="28054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0070C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 name="Group 6">
            <a:extLst>
              <a:ext uri="{FF2B5EF4-FFF2-40B4-BE49-F238E27FC236}">
                <a16:creationId xmlns:a16="http://schemas.microsoft.com/office/drawing/2014/main" id="{412FA2A2-8C6F-435E-B856-99352CA1CE93}"/>
              </a:ext>
            </a:extLst>
          </p:cNvPr>
          <p:cNvGrpSpPr/>
          <p:nvPr/>
        </p:nvGrpSpPr>
        <p:grpSpPr>
          <a:xfrm>
            <a:off x="5350170" y="2195960"/>
            <a:ext cx="724264" cy="705611"/>
            <a:chOff x="5205797" y="2419774"/>
            <a:chExt cx="724264" cy="705611"/>
          </a:xfrm>
        </p:grpSpPr>
        <p:sp>
          <p:nvSpPr>
            <p:cNvPr id="47" name="Google Shape;11285;p48">
              <a:extLst>
                <a:ext uri="{FF2B5EF4-FFF2-40B4-BE49-F238E27FC236}">
                  <a16:creationId xmlns:a16="http://schemas.microsoft.com/office/drawing/2014/main" id="{CEA9B6A9-9F73-43EA-93C8-2C8038A20CA9}"/>
                </a:ext>
              </a:extLst>
            </p:cNvPr>
            <p:cNvSpPr/>
            <p:nvPr/>
          </p:nvSpPr>
          <p:spPr>
            <a:xfrm>
              <a:off x="5205797" y="24197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11286;p48">
              <a:extLst>
                <a:ext uri="{FF2B5EF4-FFF2-40B4-BE49-F238E27FC236}">
                  <a16:creationId xmlns:a16="http://schemas.microsoft.com/office/drawing/2014/main" id="{E31B74F6-8465-47FA-AE34-C9EB51307CFE}"/>
                </a:ext>
              </a:extLst>
            </p:cNvPr>
            <p:cNvSpPr/>
            <p:nvPr/>
          </p:nvSpPr>
          <p:spPr>
            <a:xfrm>
              <a:off x="5282169" y="24951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 name="Google Shape;11291;p48">
            <a:extLst>
              <a:ext uri="{FF2B5EF4-FFF2-40B4-BE49-F238E27FC236}">
                <a16:creationId xmlns:a16="http://schemas.microsoft.com/office/drawing/2014/main" id="{E9E576F6-F0BC-4E85-B6EF-3DFC1F989EE8}"/>
              </a:ext>
            </a:extLst>
          </p:cNvPr>
          <p:cNvSpPr txBox="1">
            <a:spLocks/>
          </p:cNvSpPr>
          <p:nvPr/>
        </p:nvSpPr>
        <p:spPr>
          <a:xfrm>
            <a:off x="5400299" y="2266587"/>
            <a:ext cx="624000" cy="523200"/>
          </a:xfrm>
          <a:prstGeom prst="rect">
            <a:avLst/>
          </a:prstGeom>
          <a:noFill/>
          <a:ln>
            <a:solidFill>
              <a:srgbClr val="0070C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7</a:t>
            </a:r>
          </a:p>
        </p:txBody>
      </p:sp>
      <p:sp>
        <p:nvSpPr>
          <p:cNvPr id="50" name="Google Shape;11279;p48">
            <a:extLst>
              <a:ext uri="{FF2B5EF4-FFF2-40B4-BE49-F238E27FC236}">
                <a16:creationId xmlns:a16="http://schemas.microsoft.com/office/drawing/2014/main" id="{CB957617-451A-47EC-A4D8-1A84EB3D995B}"/>
              </a:ext>
            </a:extLst>
          </p:cNvPr>
          <p:cNvSpPr/>
          <p:nvPr/>
        </p:nvSpPr>
        <p:spPr>
          <a:xfrm>
            <a:off x="6540684" y="2802661"/>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0070C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roup 5">
            <a:extLst>
              <a:ext uri="{FF2B5EF4-FFF2-40B4-BE49-F238E27FC236}">
                <a16:creationId xmlns:a16="http://schemas.microsoft.com/office/drawing/2014/main" id="{BD68368E-19FC-450F-BF73-2B564784AC38}"/>
              </a:ext>
            </a:extLst>
          </p:cNvPr>
          <p:cNvGrpSpPr/>
          <p:nvPr/>
        </p:nvGrpSpPr>
        <p:grpSpPr>
          <a:xfrm>
            <a:off x="6172214" y="2193134"/>
            <a:ext cx="724264" cy="705611"/>
            <a:chOff x="6027841" y="2416948"/>
            <a:chExt cx="724264" cy="705611"/>
          </a:xfrm>
        </p:grpSpPr>
        <p:sp>
          <p:nvSpPr>
            <p:cNvPr id="52" name="Google Shape;11285;p48">
              <a:extLst>
                <a:ext uri="{FF2B5EF4-FFF2-40B4-BE49-F238E27FC236}">
                  <a16:creationId xmlns:a16="http://schemas.microsoft.com/office/drawing/2014/main" id="{B6F5EBFD-0E0A-46EE-B03F-471EEFC63E35}"/>
                </a:ext>
              </a:extLst>
            </p:cNvPr>
            <p:cNvSpPr/>
            <p:nvPr/>
          </p:nvSpPr>
          <p:spPr>
            <a:xfrm>
              <a:off x="6027841" y="2416948"/>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11286;p48">
              <a:extLst>
                <a:ext uri="{FF2B5EF4-FFF2-40B4-BE49-F238E27FC236}">
                  <a16:creationId xmlns:a16="http://schemas.microsoft.com/office/drawing/2014/main" id="{C58C5EEF-A927-4D04-A535-FD395DCD68BA}"/>
                </a:ext>
              </a:extLst>
            </p:cNvPr>
            <p:cNvSpPr/>
            <p:nvPr/>
          </p:nvSpPr>
          <p:spPr>
            <a:xfrm>
              <a:off x="6104213" y="2492362"/>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 name="Google Shape;11291;p48">
            <a:extLst>
              <a:ext uri="{FF2B5EF4-FFF2-40B4-BE49-F238E27FC236}">
                <a16:creationId xmlns:a16="http://schemas.microsoft.com/office/drawing/2014/main" id="{93E266F1-B59C-4124-A34A-7205FFA4D45A}"/>
              </a:ext>
            </a:extLst>
          </p:cNvPr>
          <p:cNvSpPr txBox="1">
            <a:spLocks/>
          </p:cNvSpPr>
          <p:nvPr/>
        </p:nvSpPr>
        <p:spPr>
          <a:xfrm>
            <a:off x="6222343" y="2263761"/>
            <a:ext cx="624000" cy="523200"/>
          </a:xfrm>
          <a:prstGeom prst="rect">
            <a:avLst/>
          </a:prstGeom>
          <a:noFill/>
          <a:ln>
            <a:solidFill>
              <a:srgbClr val="0070C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8</a:t>
            </a:r>
          </a:p>
        </p:txBody>
      </p:sp>
      <p:sp>
        <p:nvSpPr>
          <p:cNvPr id="55" name="Google Shape;11279;p48">
            <a:extLst>
              <a:ext uri="{FF2B5EF4-FFF2-40B4-BE49-F238E27FC236}">
                <a16:creationId xmlns:a16="http://schemas.microsoft.com/office/drawing/2014/main" id="{A96D0370-8546-4F45-9774-B13A8AD5D514}"/>
              </a:ext>
            </a:extLst>
          </p:cNvPr>
          <p:cNvSpPr/>
          <p:nvPr/>
        </p:nvSpPr>
        <p:spPr>
          <a:xfrm>
            <a:off x="7362728" y="2821187"/>
            <a:ext cx="33225" cy="491820"/>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0070C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 name="Group 4">
            <a:extLst>
              <a:ext uri="{FF2B5EF4-FFF2-40B4-BE49-F238E27FC236}">
                <a16:creationId xmlns:a16="http://schemas.microsoft.com/office/drawing/2014/main" id="{B1A5ACBA-610F-40DD-81B5-248744DBF825}"/>
              </a:ext>
            </a:extLst>
          </p:cNvPr>
          <p:cNvGrpSpPr/>
          <p:nvPr/>
        </p:nvGrpSpPr>
        <p:grpSpPr>
          <a:xfrm>
            <a:off x="6994258" y="2211660"/>
            <a:ext cx="724264" cy="705611"/>
            <a:chOff x="6849885" y="2435474"/>
            <a:chExt cx="724264" cy="705611"/>
          </a:xfrm>
        </p:grpSpPr>
        <p:sp>
          <p:nvSpPr>
            <p:cNvPr id="57" name="Google Shape;11285;p48">
              <a:extLst>
                <a:ext uri="{FF2B5EF4-FFF2-40B4-BE49-F238E27FC236}">
                  <a16:creationId xmlns:a16="http://schemas.microsoft.com/office/drawing/2014/main" id="{EB09BD2F-083A-4879-A724-A76DF4BD8E2F}"/>
                </a:ext>
              </a:extLst>
            </p:cNvPr>
            <p:cNvSpPr/>
            <p:nvPr/>
          </p:nvSpPr>
          <p:spPr>
            <a:xfrm>
              <a:off x="6849885" y="2435474"/>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11286;p48">
              <a:extLst>
                <a:ext uri="{FF2B5EF4-FFF2-40B4-BE49-F238E27FC236}">
                  <a16:creationId xmlns:a16="http://schemas.microsoft.com/office/drawing/2014/main" id="{93DA06B0-C28B-4212-885F-A6027876557B}"/>
                </a:ext>
              </a:extLst>
            </p:cNvPr>
            <p:cNvSpPr/>
            <p:nvPr/>
          </p:nvSpPr>
          <p:spPr>
            <a:xfrm>
              <a:off x="6926257" y="2510888"/>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11291;p48">
            <a:extLst>
              <a:ext uri="{FF2B5EF4-FFF2-40B4-BE49-F238E27FC236}">
                <a16:creationId xmlns:a16="http://schemas.microsoft.com/office/drawing/2014/main" id="{25211DAE-7086-4DD8-8CE4-AB07FC930E2C}"/>
              </a:ext>
            </a:extLst>
          </p:cNvPr>
          <p:cNvSpPr txBox="1">
            <a:spLocks/>
          </p:cNvSpPr>
          <p:nvPr/>
        </p:nvSpPr>
        <p:spPr>
          <a:xfrm>
            <a:off x="7044387" y="2282287"/>
            <a:ext cx="624000" cy="523200"/>
          </a:xfrm>
          <a:prstGeom prst="rect">
            <a:avLst/>
          </a:prstGeom>
          <a:noFill/>
          <a:ln>
            <a:solidFill>
              <a:srgbClr val="0070C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9</a:t>
            </a:r>
          </a:p>
        </p:txBody>
      </p:sp>
      <p:sp>
        <p:nvSpPr>
          <p:cNvPr id="60" name="Google Shape;11279;p48">
            <a:extLst>
              <a:ext uri="{FF2B5EF4-FFF2-40B4-BE49-F238E27FC236}">
                <a16:creationId xmlns:a16="http://schemas.microsoft.com/office/drawing/2014/main" id="{A9C5EB18-6181-431D-BC90-5B4E0E8F954A}"/>
              </a:ext>
            </a:extLst>
          </p:cNvPr>
          <p:cNvSpPr/>
          <p:nvPr/>
        </p:nvSpPr>
        <p:spPr>
          <a:xfrm>
            <a:off x="8166101" y="2821187"/>
            <a:ext cx="45719" cy="528221"/>
          </a:xfrm>
          <a:custGeom>
            <a:avLst/>
            <a:gdLst/>
            <a:ahLst/>
            <a:cxnLst/>
            <a:rect l="l" t="t" r="r" b="b"/>
            <a:pathLst>
              <a:path w="387" h="8516" extrusionOk="0">
                <a:moveTo>
                  <a:pt x="346" y="1"/>
                </a:moveTo>
                <a:cubicBezTo>
                  <a:pt x="326" y="1"/>
                  <a:pt x="307" y="29"/>
                  <a:pt x="280" y="79"/>
                </a:cubicBezTo>
                <a:cubicBezTo>
                  <a:pt x="239" y="153"/>
                  <a:pt x="202" y="231"/>
                  <a:pt x="177" y="313"/>
                </a:cubicBezTo>
                <a:cubicBezTo>
                  <a:pt x="152" y="375"/>
                  <a:pt x="136" y="436"/>
                  <a:pt x="124" y="498"/>
                </a:cubicBezTo>
                <a:cubicBezTo>
                  <a:pt x="111" y="571"/>
                  <a:pt x="103" y="645"/>
                  <a:pt x="103" y="719"/>
                </a:cubicBezTo>
                <a:cubicBezTo>
                  <a:pt x="99" y="793"/>
                  <a:pt x="95" y="871"/>
                  <a:pt x="87" y="941"/>
                </a:cubicBezTo>
                <a:cubicBezTo>
                  <a:pt x="79" y="1023"/>
                  <a:pt x="70" y="1113"/>
                  <a:pt x="66" y="1203"/>
                </a:cubicBezTo>
                <a:cubicBezTo>
                  <a:pt x="62" y="1244"/>
                  <a:pt x="58" y="1310"/>
                  <a:pt x="54" y="1392"/>
                </a:cubicBezTo>
                <a:cubicBezTo>
                  <a:pt x="46" y="1478"/>
                  <a:pt x="46" y="1577"/>
                  <a:pt x="42" y="1696"/>
                </a:cubicBezTo>
                <a:cubicBezTo>
                  <a:pt x="42" y="1753"/>
                  <a:pt x="38" y="1819"/>
                  <a:pt x="38" y="1885"/>
                </a:cubicBezTo>
                <a:cubicBezTo>
                  <a:pt x="38" y="1917"/>
                  <a:pt x="38" y="1950"/>
                  <a:pt x="38" y="1983"/>
                </a:cubicBezTo>
                <a:cubicBezTo>
                  <a:pt x="33" y="2016"/>
                  <a:pt x="33" y="2049"/>
                  <a:pt x="29" y="2086"/>
                </a:cubicBezTo>
                <a:cubicBezTo>
                  <a:pt x="25" y="2155"/>
                  <a:pt x="17" y="2233"/>
                  <a:pt x="13" y="2315"/>
                </a:cubicBezTo>
                <a:cubicBezTo>
                  <a:pt x="9" y="2402"/>
                  <a:pt x="9" y="2488"/>
                  <a:pt x="13" y="2574"/>
                </a:cubicBezTo>
                <a:cubicBezTo>
                  <a:pt x="13" y="2656"/>
                  <a:pt x="17" y="2746"/>
                  <a:pt x="21" y="2832"/>
                </a:cubicBezTo>
                <a:cubicBezTo>
                  <a:pt x="21" y="2923"/>
                  <a:pt x="21" y="3005"/>
                  <a:pt x="17" y="3099"/>
                </a:cubicBezTo>
                <a:cubicBezTo>
                  <a:pt x="9" y="3189"/>
                  <a:pt x="1" y="3296"/>
                  <a:pt x="5" y="3390"/>
                </a:cubicBezTo>
                <a:cubicBezTo>
                  <a:pt x="9" y="3489"/>
                  <a:pt x="9" y="3587"/>
                  <a:pt x="9" y="3686"/>
                </a:cubicBezTo>
                <a:cubicBezTo>
                  <a:pt x="13" y="4088"/>
                  <a:pt x="21" y="4502"/>
                  <a:pt x="29" y="4925"/>
                </a:cubicBezTo>
                <a:cubicBezTo>
                  <a:pt x="33" y="5044"/>
                  <a:pt x="42" y="5159"/>
                  <a:pt x="46" y="5266"/>
                </a:cubicBezTo>
                <a:cubicBezTo>
                  <a:pt x="46" y="5376"/>
                  <a:pt x="33" y="5487"/>
                  <a:pt x="25" y="5602"/>
                </a:cubicBezTo>
                <a:cubicBezTo>
                  <a:pt x="17" y="5660"/>
                  <a:pt x="17" y="5717"/>
                  <a:pt x="17" y="5774"/>
                </a:cubicBezTo>
                <a:cubicBezTo>
                  <a:pt x="17" y="5832"/>
                  <a:pt x="25" y="5889"/>
                  <a:pt x="33" y="5947"/>
                </a:cubicBezTo>
                <a:cubicBezTo>
                  <a:pt x="50" y="6049"/>
                  <a:pt x="54" y="6152"/>
                  <a:pt x="54" y="6254"/>
                </a:cubicBezTo>
                <a:cubicBezTo>
                  <a:pt x="50" y="6357"/>
                  <a:pt x="33" y="6460"/>
                  <a:pt x="29" y="6562"/>
                </a:cubicBezTo>
                <a:cubicBezTo>
                  <a:pt x="21" y="6665"/>
                  <a:pt x="21" y="6767"/>
                  <a:pt x="29" y="6870"/>
                </a:cubicBezTo>
                <a:cubicBezTo>
                  <a:pt x="33" y="6968"/>
                  <a:pt x="33" y="7055"/>
                  <a:pt x="33" y="7149"/>
                </a:cubicBezTo>
                <a:cubicBezTo>
                  <a:pt x="33" y="7239"/>
                  <a:pt x="38" y="7330"/>
                  <a:pt x="42" y="7412"/>
                </a:cubicBezTo>
                <a:cubicBezTo>
                  <a:pt x="42" y="7494"/>
                  <a:pt x="46" y="7572"/>
                  <a:pt x="42" y="7641"/>
                </a:cubicBezTo>
                <a:cubicBezTo>
                  <a:pt x="42" y="7715"/>
                  <a:pt x="33" y="7785"/>
                  <a:pt x="29" y="7855"/>
                </a:cubicBezTo>
                <a:cubicBezTo>
                  <a:pt x="25" y="7920"/>
                  <a:pt x="21" y="7986"/>
                  <a:pt x="25" y="8052"/>
                </a:cubicBezTo>
                <a:cubicBezTo>
                  <a:pt x="29" y="8109"/>
                  <a:pt x="33" y="8163"/>
                  <a:pt x="38" y="8212"/>
                </a:cubicBezTo>
                <a:cubicBezTo>
                  <a:pt x="58" y="8405"/>
                  <a:pt x="87" y="8515"/>
                  <a:pt x="136" y="8515"/>
                </a:cubicBezTo>
                <a:cubicBezTo>
                  <a:pt x="189" y="8515"/>
                  <a:pt x="214" y="8405"/>
                  <a:pt x="222" y="8212"/>
                </a:cubicBezTo>
                <a:cubicBezTo>
                  <a:pt x="226" y="8163"/>
                  <a:pt x="222" y="8105"/>
                  <a:pt x="226" y="8052"/>
                </a:cubicBezTo>
                <a:cubicBezTo>
                  <a:pt x="226" y="7998"/>
                  <a:pt x="230" y="7937"/>
                  <a:pt x="239" y="7871"/>
                </a:cubicBezTo>
                <a:cubicBezTo>
                  <a:pt x="243" y="7801"/>
                  <a:pt x="251" y="7732"/>
                  <a:pt x="251" y="7646"/>
                </a:cubicBezTo>
                <a:cubicBezTo>
                  <a:pt x="255" y="7563"/>
                  <a:pt x="247" y="7477"/>
                  <a:pt x="243" y="7395"/>
                </a:cubicBezTo>
                <a:cubicBezTo>
                  <a:pt x="239" y="7313"/>
                  <a:pt x="230" y="7235"/>
                  <a:pt x="226" y="7141"/>
                </a:cubicBezTo>
                <a:cubicBezTo>
                  <a:pt x="226" y="7046"/>
                  <a:pt x="218" y="6948"/>
                  <a:pt x="210" y="6854"/>
                </a:cubicBezTo>
                <a:cubicBezTo>
                  <a:pt x="202" y="6755"/>
                  <a:pt x="202" y="6661"/>
                  <a:pt x="202" y="6562"/>
                </a:cubicBezTo>
                <a:cubicBezTo>
                  <a:pt x="206" y="6464"/>
                  <a:pt x="218" y="6361"/>
                  <a:pt x="218" y="6246"/>
                </a:cubicBezTo>
                <a:cubicBezTo>
                  <a:pt x="214" y="6136"/>
                  <a:pt x="206" y="6021"/>
                  <a:pt x="185" y="5910"/>
                </a:cubicBezTo>
                <a:cubicBezTo>
                  <a:pt x="177" y="5861"/>
                  <a:pt x="173" y="5807"/>
                  <a:pt x="169" y="5758"/>
                </a:cubicBezTo>
                <a:cubicBezTo>
                  <a:pt x="169" y="5705"/>
                  <a:pt x="173" y="5651"/>
                  <a:pt x="177" y="5598"/>
                </a:cubicBezTo>
                <a:cubicBezTo>
                  <a:pt x="185" y="5487"/>
                  <a:pt x="198" y="5364"/>
                  <a:pt x="198" y="5249"/>
                </a:cubicBezTo>
                <a:cubicBezTo>
                  <a:pt x="198" y="5130"/>
                  <a:pt x="193" y="5015"/>
                  <a:pt x="193" y="4905"/>
                </a:cubicBezTo>
                <a:cubicBezTo>
                  <a:pt x="202" y="4486"/>
                  <a:pt x="210" y="4067"/>
                  <a:pt x="222" y="3674"/>
                </a:cubicBezTo>
                <a:cubicBezTo>
                  <a:pt x="222" y="3575"/>
                  <a:pt x="222" y="3468"/>
                  <a:pt x="226" y="3378"/>
                </a:cubicBezTo>
                <a:cubicBezTo>
                  <a:pt x="230" y="3288"/>
                  <a:pt x="239" y="3198"/>
                  <a:pt x="247" y="3103"/>
                </a:cubicBezTo>
                <a:cubicBezTo>
                  <a:pt x="255" y="3009"/>
                  <a:pt x="259" y="2910"/>
                  <a:pt x="259" y="2820"/>
                </a:cubicBezTo>
                <a:lnTo>
                  <a:pt x="259" y="2562"/>
                </a:lnTo>
                <a:cubicBezTo>
                  <a:pt x="259" y="2521"/>
                  <a:pt x="259" y="2479"/>
                  <a:pt x="259" y="2443"/>
                </a:cubicBezTo>
                <a:cubicBezTo>
                  <a:pt x="263" y="2402"/>
                  <a:pt x="263" y="2369"/>
                  <a:pt x="267" y="2328"/>
                </a:cubicBezTo>
                <a:cubicBezTo>
                  <a:pt x="271" y="2254"/>
                  <a:pt x="284" y="2180"/>
                  <a:pt x="292" y="2106"/>
                </a:cubicBezTo>
                <a:cubicBezTo>
                  <a:pt x="296" y="2073"/>
                  <a:pt x="300" y="2036"/>
                  <a:pt x="300" y="1999"/>
                </a:cubicBezTo>
                <a:cubicBezTo>
                  <a:pt x="304" y="1979"/>
                  <a:pt x="304" y="1962"/>
                  <a:pt x="304" y="1942"/>
                </a:cubicBezTo>
                <a:cubicBezTo>
                  <a:pt x="308" y="1926"/>
                  <a:pt x="308" y="1909"/>
                  <a:pt x="308" y="1893"/>
                </a:cubicBezTo>
                <a:cubicBezTo>
                  <a:pt x="312" y="1827"/>
                  <a:pt x="312" y="1766"/>
                  <a:pt x="317" y="1708"/>
                </a:cubicBezTo>
                <a:cubicBezTo>
                  <a:pt x="325" y="1593"/>
                  <a:pt x="325" y="1495"/>
                  <a:pt x="333" y="1413"/>
                </a:cubicBezTo>
                <a:cubicBezTo>
                  <a:pt x="337" y="1331"/>
                  <a:pt x="341" y="1269"/>
                  <a:pt x="345" y="1228"/>
                </a:cubicBezTo>
                <a:cubicBezTo>
                  <a:pt x="353" y="1138"/>
                  <a:pt x="358" y="1052"/>
                  <a:pt x="362" y="969"/>
                </a:cubicBezTo>
                <a:cubicBezTo>
                  <a:pt x="366" y="887"/>
                  <a:pt x="366" y="805"/>
                  <a:pt x="362" y="723"/>
                </a:cubicBezTo>
                <a:cubicBezTo>
                  <a:pt x="358" y="649"/>
                  <a:pt x="358" y="584"/>
                  <a:pt x="358" y="526"/>
                </a:cubicBezTo>
                <a:cubicBezTo>
                  <a:pt x="358" y="469"/>
                  <a:pt x="366" y="411"/>
                  <a:pt x="370" y="358"/>
                </a:cubicBezTo>
                <a:cubicBezTo>
                  <a:pt x="382" y="276"/>
                  <a:pt x="386" y="190"/>
                  <a:pt x="386" y="104"/>
                </a:cubicBezTo>
                <a:cubicBezTo>
                  <a:pt x="382" y="38"/>
                  <a:pt x="374" y="5"/>
                  <a:pt x="349" y="1"/>
                </a:cubicBezTo>
                <a:cubicBezTo>
                  <a:pt x="348" y="1"/>
                  <a:pt x="347" y="1"/>
                  <a:pt x="346" y="1"/>
                </a:cubicBezTo>
                <a:close/>
              </a:path>
            </a:pathLst>
          </a:custGeom>
          <a:solidFill>
            <a:schemeClr val="dk2"/>
          </a:solidFill>
          <a:ln>
            <a:solidFill>
              <a:srgbClr val="0070C0"/>
            </a:solid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 name="Group 3">
            <a:extLst>
              <a:ext uri="{FF2B5EF4-FFF2-40B4-BE49-F238E27FC236}">
                <a16:creationId xmlns:a16="http://schemas.microsoft.com/office/drawing/2014/main" id="{498B8E71-46C9-423E-AFE6-48C06A9D53E2}"/>
              </a:ext>
            </a:extLst>
          </p:cNvPr>
          <p:cNvGrpSpPr/>
          <p:nvPr/>
        </p:nvGrpSpPr>
        <p:grpSpPr>
          <a:xfrm>
            <a:off x="7799689" y="2193134"/>
            <a:ext cx="724264" cy="705611"/>
            <a:chOff x="7655316" y="2416948"/>
            <a:chExt cx="724264" cy="705611"/>
          </a:xfrm>
        </p:grpSpPr>
        <p:sp>
          <p:nvSpPr>
            <p:cNvPr id="62" name="Google Shape;11285;p48">
              <a:extLst>
                <a:ext uri="{FF2B5EF4-FFF2-40B4-BE49-F238E27FC236}">
                  <a16:creationId xmlns:a16="http://schemas.microsoft.com/office/drawing/2014/main" id="{5F864E06-0514-4C22-B5F9-A5CC4C247D8A}"/>
                </a:ext>
              </a:extLst>
            </p:cNvPr>
            <p:cNvSpPr/>
            <p:nvPr/>
          </p:nvSpPr>
          <p:spPr>
            <a:xfrm>
              <a:off x="7655316" y="2416948"/>
              <a:ext cx="724264" cy="705611"/>
            </a:xfrm>
            <a:custGeom>
              <a:avLst/>
              <a:gdLst/>
              <a:ahLst/>
              <a:cxnLst/>
              <a:rect l="l" t="t" r="r" b="b"/>
              <a:pathLst>
                <a:path w="37042" h="36088" fill="none" extrusionOk="0">
                  <a:moveTo>
                    <a:pt x="6668" y="31659"/>
                  </a:moveTo>
                  <a:cubicBezTo>
                    <a:pt x="9526" y="34600"/>
                    <a:pt x="12419" y="36088"/>
                    <a:pt x="15265" y="36088"/>
                  </a:cubicBezTo>
                  <a:cubicBezTo>
                    <a:pt x="15491" y="36088"/>
                    <a:pt x="15729" y="36076"/>
                    <a:pt x="15967" y="36052"/>
                  </a:cubicBezTo>
                  <a:cubicBezTo>
                    <a:pt x="16467" y="36016"/>
                    <a:pt x="17027" y="35993"/>
                    <a:pt x="17706" y="35993"/>
                  </a:cubicBezTo>
                  <a:cubicBezTo>
                    <a:pt x="18075" y="35993"/>
                    <a:pt x="18456" y="35993"/>
                    <a:pt x="18813" y="36016"/>
                  </a:cubicBezTo>
                  <a:cubicBezTo>
                    <a:pt x="19182" y="36016"/>
                    <a:pt x="19551" y="36028"/>
                    <a:pt x="19920" y="36028"/>
                  </a:cubicBezTo>
                  <a:cubicBezTo>
                    <a:pt x="20932" y="36028"/>
                    <a:pt x="22111" y="35993"/>
                    <a:pt x="23301" y="35731"/>
                  </a:cubicBezTo>
                  <a:cubicBezTo>
                    <a:pt x="28635" y="34540"/>
                    <a:pt x="32410" y="31016"/>
                    <a:pt x="35196" y="24622"/>
                  </a:cubicBezTo>
                  <a:cubicBezTo>
                    <a:pt x="36089" y="22598"/>
                    <a:pt x="36565" y="20253"/>
                    <a:pt x="36696" y="17455"/>
                  </a:cubicBezTo>
                  <a:cubicBezTo>
                    <a:pt x="37041" y="9561"/>
                    <a:pt x="30910" y="1965"/>
                    <a:pt x="23051" y="488"/>
                  </a:cubicBezTo>
                  <a:cubicBezTo>
                    <a:pt x="21313" y="155"/>
                    <a:pt x="19599" y="0"/>
                    <a:pt x="17956" y="0"/>
                  </a:cubicBezTo>
                  <a:cubicBezTo>
                    <a:pt x="11157" y="0"/>
                    <a:pt x="5918" y="2858"/>
                    <a:pt x="2811" y="8287"/>
                  </a:cubicBezTo>
                  <a:cubicBezTo>
                    <a:pt x="846" y="11704"/>
                    <a:pt x="1" y="16371"/>
                    <a:pt x="453" y="21050"/>
                  </a:cubicBezTo>
                  <a:cubicBezTo>
                    <a:pt x="870" y="25384"/>
                    <a:pt x="3882" y="28801"/>
                    <a:pt x="6668" y="31659"/>
                  </a:cubicBezTo>
                  <a:close/>
                  <a:moveTo>
                    <a:pt x="3537" y="8704"/>
                  </a:moveTo>
                  <a:cubicBezTo>
                    <a:pt x="7264" y="2215"/>
                    <a:pt x="13419" y="845"/>
                    <a:pt x="17944" y="845"/>
                  </a:cubicBezTo>
                  <a:cubicBezTo>
                    <a:pt x="19527" y="845"/>
                    <a:pt x="21170" y="1012"/>
                    <a:pt x="22873" y="1322"/>
                  </a:cubicBezTo>
                  <a:cubicBezTo>
                    <a:pt x="30326" y="2715"/>
                    <a:pt x="36148" y="9930"/>
                    <a:pt x="35815" y="17395"/>
                  </a:cubicBezTo>
                  <a:cubicBezTo>
                    <a:pt x="35696" y="20086"/>
                    <a:pt x="35243" y="22324"/>
                    <a:pt x="34386" y="24253"/>
                  </a:cubicBezTo>
                  <a:cubicBezTo>
                    <a:pt x="31731" y="30361"/>
                    <a:pt x="28135" y="33719"/>
                    <a:pt x="23099" y="34850"/>
                  </a:cubicBezTo>
                  <a:cubicBezTo>
                    <a:pt x="21992" y="35112"/>
                    <a:pt x="20861" y="35135"/>
                    <a:pt x="19908" y="35135"/>
                  </a:cubicBezTo>
                  <a:cubicBezTo>
                    <a:pt x="19539" y="35135"/>
                    <a:pt x="19170" y="35135"/>
                    <a:pt x="18813" y="35124"/>
                  </a:cubicBezTo>
                  <a:cubicBezTo>
                    <a:pt x="18432" y="35124"/>
                    <a:pt x="18063" y="35100"/>
                    <a:pt x="17694" y="35100"/>
                  </a:cubicBezTo>
                  <a:cubicBezTo>
                    <a:pt x="16979" y="35100"/>
                    <a:pt x="16396" y="35124"/>
                    <a:pt x="15872" y="35183"/>
                  </a:cubicBezTo>
                  <a:cubicBezTo>
                    <a:pt x="13038" y="35433"/>
                    <a:pt x="10181" y="34016"/>
                    <a:pt x="7276" y="31040"/>
                  </a:cubicBezTo>
                  <a:cubicBezTo>
                    <a:pt x="4597" y="28289"/>
                    <a:pt x="1704" y="25015"/>
                    <a:pt x="1311" y="20955"/>
                  </a:cubicBezTo>
                  <a:cubicBezTo>
                    <a:pt x="846" y="16443"/>
                    <a:pt x="1668" y="11978"/>
                    <a:pt x="3537" y="8704"/>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11286;p48">
              <a:extLst>
                <a:ext uri="{FF2B5EF4-FFF2-40B4-BE49-F238E27FC236}">
                  <a16:creationId xmlns:a16="http://schemas.microsoft.com/office/drawing/2014/main" id="{E03B991B-3DAC-43DA-8E7B-B11B63AC2A62}"/>
                </a:ext>
              </a:extLst>
            </p:cNvPr>
            <p:cNvSpPr/>
            <p:nvPr/>
          </p:nvSpPr>
          <p:spPr>
            <a:xfrm>
              <a:off x="7731688" y="2492362"/>
              <a:ext cx="562682" cy="558029"/>
            </a:xfrm>
            <a:custGeom>
              <a:avLst/>
              <a:gdLst/>
              <a:ahLst/>
              <a:cxnLst/>
              <a:rect l="l" t="t" r="r" b="b"/>
              <a:pathLst>
                <a:path w="28778" h="28540" fill="none" extrusionOk="0">
                  <a:moveTo>
                    <a:pt x="13930" y="1"/>
                  </a:moveTo>
                  <a:cubicBezTo>
                    <a:pt x="15216" y="1"/>
                    <a:pt x="16574" y="120"/>
                    <a:pt x="17955" y="394"/>
                  </a:cubicBezTo>
                  <a:cubicBezTo>
                    <a:pt x="23932" y="1572"/>
                    <a:pt x="28778" y="7680"/>
                    <a:pt x="28480" y="13657"/>
                  </a:cubicBezTo>
                  <a:cubicBezTo>
                    <a:pt x="28373" y="15872"/>
                    <a:pt x="28004" y="17729"/>
                    <a:pt x="27313" y="19325"/>
                  </a:cubicBezTo>
                  <a:cubicBezTo>
                    <a:pt x="25146" y="24361"/>
                    <a:pt x="22229" y="27147"/>
                    <a:pt x="18133" y="28076"/>
                  </a:cubicBezTo>
                  <a:cubicBezTo>
                    <a:pt x="17240" y="28290"/>
                    <a:pt x="16336" y="28302"/>
                    <a:pt x="15538" y="28302"/>
                  </a:cubicBezTo>
                  <a:cubicBezTo>
                    <a:pt x="15240" y="28302"/>
                    <a:pt x="14931" y="28302"/>
                    <a:pt x="14633" y="28290"/>
                  </a:cubicBezTo>
                  <a:cubicBezTo>
                    <a:pt x="14323" y="28290"/>
                    <a:pt x="14026" y="28266"/>
                    <a:pt x="13716" y="28266"/>
                  </a:cubicBezTo>
                  <a:cubicBezTo>
                    <a:pt x="13133" y="28266"/>
                    <a:pt x="12657" y="28290"/>
                    <a:pt x="12228" y="28326"/>
                  </a:cubicBezTo>
                  <a:cubicBezTo>
                    <a:pt x="9918" y="28540"/>
                    <a:pt x="7608" y="27373"/>
                    <a:pt x="5239" y="24921"/>
                  </a:cubicBezTo>
                  <a:cubicBezTo>
                    <a:pt x="3060" y="22646"/>
                    <a:pt x="703" y="19932"/>
                    <a:pt x="381" y="16586"/>
                  </a:cubicBezTo>
                  <a:cubicBezTo>
                    <a:pt x="0" y="12848"/>
                    <a:pt x="679" y="9180"/>
                    <a:pt x="2203" y="6466"/>
                  </a:cubicBezTo>
                  <a:cubicBezTo>
                    <a:pt x="5263" y="1132"/>
                    <a:pt x="10275" y="1"/>
                    <a:pt x="13930" y="1"/>
                  </a:cubicBezTo>
                  <a:close/>
                </a:path>
              </a:pathLst>
            </a:custGeom>
            <a:noFill/>
            <a:ln w="19050" cap="flat" cmpd="sng">
              <a:solidFill>
                <a:srgbClr val="0070C0"/>
              </a:solidFill>
              <a:prstDash val="solid"/>
              <a:miter lim="1190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 name="Google Shape;11291;p48">
            <a:extLst>
              <a:ext uri="{FF2B5EF4-FFF2-40B4-BE49-F238E27FC236}">
                <a16:creationId xmlns:a16="http://schemas.microsoft.com/office/drawing/2014/main" id="{E1BA0BFD-A9E8-4122-AAF4-313D1023A519}"/>
              </a:ext>
            </a:extLst>
          </p:cNvPr>
          <p:cNvSpPr txBox="1">
            <a:spLocks/>
          </p:cNvSpPr>
          <p:nvPr/>
        </p:nvSpPr>
        <p:spPr>
          <a:xfrm>
            <a:off x="7849818" y="2263761"/>
            <a:ext cx="624000" cy="523200"/>
          </a:xfrm>
          <a:prstGeom prst="rect">
            <a:avLst/>
          </a:prstGeom>
          <a:noFill/>
          <a:ln>
            <a:solidFill>
              <a:srgbClr val="0070C0"/>
            </a:solid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1pPr>
            <a:lvl2pPr marR="0" lvl="1"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2pPr>
            <a:lvl3pPr marR="0" lvl="2"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3pPr>
            <a:lvl4pPr marR="0" lvl="3"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4pPr>
            <a:lvl5pPr marR="0" lvl="4"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5pPr>
            <a:lvl6pPr marR="0" lvl="5"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6pPr>
            <a:lvl7pPr marR="0" lvl="6"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7pPr>
            <a:lvl8pPr marR="0" lvl="7"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8pPr>
            <a:lvl9pPr marR="0" lvl="8" algn="l" rtl="0">
              <a:lnSpc>
                <a:spcPct val="100000"/>
              </a:lnSpc>
              <a:spcBef>
                <a:spcPts val="0"/>
              </a:spcBef>
              <a:spcAft>
                <a:spcPts val="0"/>
              </a:spcAft>
              <a:buClr>
                <a:schemeClr val="lt2"/>
              </a:buClr>
              <a:buSzPts val="2800"/>
              <a:buFont typeface="Merriweather"/>
              <a:buNone/>
              <a:defRPr sz="2800" b="1" i="0" u="none" strike="noStrike" cap="none">
                <a:solidFill>
                  <a:schemeClr val="lt2"/>
                </a:solidFill>
                <a:latin typeface="Merriweather"/>
                <a:ea typeface="Merriweather"/>
                <a:cs typeface="Merriweather"/>
                <a:sym typeface="Merriweather"/>
              </a:defRPr>
            </a:lvl9pPr>
          </a:lstStyle>
          <a:p>
            <a:pPr algn="ctr"/>
            <a:r>
              <a:rPr lang="en" sz="2200" dirty="0">
                <a:solidFill>
                  <a:schemeClr val="dk2"/>
                </a:solidFill>
              </a:rPr>
              <a:t>10</a:t>
            </a:r>
          </a:p>
        </p:txBody>
      </p:sp>
      <p:sp>
        <p:nvSpPr>
          <p:cNvPr id="75" name="Google Shape;8683;p33">
            <a:extLst>
              <a:ext uri="{FF2B5EF4-FFF2-40B4-BE49-F238E27FC236}">
                <a16:creationId xmlns:a16="http://schemas.microsoft.com/office/drawing/2014/main" id="{62E922CA-1336-436F-9A2C-30BFD342510F}"/>
              </a:ext>
            </a:extLst>
          </p:cNvPr>
          <p:cNvSpPr txBox="1"/>
          <p:nvPr/>
        </p:nvSpPr>
        <p:spPr>
          <a:xfrm>
            <a:off x="159330" y="91991"/>
            <a:ext cx="2617800" cy="705600"/>
          </a:xfrm>
          <a:prstGeom prst="rect">
            <a:avLst/>
          </a:prstGeom>
          <a:noFill/>
          <a:ln>
            <a:noFill/>
          </a:ln>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buFont typeface="Arial"/>
              <a:buNone/>
            </a:pPr>
            <a:r>
              <a:rPr lang="en-MY" sz="2000" b="1" dirty="0" err="1">
                <a:solidFill>
                  <a:schemeClr val="lt2"/>
                </a:solidFill>
                <a:latin typeface="Merriweather"/>
                <a:ea typeface="Merriweather"/>
                <a:cs typeface="Merriweather"/>
                <a:sym typeface="Merriweather"/>
              </a:rPr>
              <a:t>Aktiviti</a:t>
            </a:r>
            <a:r>
              <a:rPr lang="en-MY" sz="2000" b="1" dirty="0">
                <a:solidFill>
                  <a:schemeClr val="lt2"/>
                </a:solidFill>
                <a:latin typeface="Merriweather"/>
                <a:ea typeface="Merriweather"/>
                <a:cs typeface="Merriweather"/>
                <a:sym typeface="Merriweather"/>
              </a:rPr>
              <a:t> 1</a:t>
            </a:r>
          </a:p>
        </p:txBody>
      </p:sp>
      <p:pic>
        <p:nvPicPr>
          <p:cNvPr id="61" name="Picture 60">
            <a:extLst>
              <a:ext uri="{FF2B5EF4-FFF2-40B4-BE49-F238E27FC236}">
                <a16:creationId xmlns:a16="http://schemas.microsoft.com/office/drawing/2014/main" id="{56ED07A8-43C1-4247-9DCA-7A64C5522187}"/>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10000" r="90000">
                        <a14:foregroundMark x1="31000" y1="80460" x2="37462" y2="80773"/>
                      </a14:backgroundRemoval>
                    </a14:imgEffect>
                  </a14:imgLayer>
                </a14:imgProps>
              </a:ext>
              <a:ext uri="{28A0092B-C50C-407E-A947-70E740481C1C}">
                <a14:useLocalDpi xmlns:a14="http://schemas.microsoft.com/office/drawing/2010/main" val="0"/>
              </a:ext>
            </a:extLst>
          </a:blip>
          <a:stretch>
            <a:fillRect/>
          </a:stretch>
        </p:blipFill>
        <p:spPr>
          <a:xfrm>
            <a:off x="2879578" y="2946873"/>
            <a:ext cx="3311229" cy="2437574"/>
          </a:xfrm>
          <a:prstGeom prst="rect">
            <a:avLst/>
          </a:prstGeom>
        </p:spPr>
      </p:pic>
    </p:spTree>
    <p:extLst>
      <p:ext uri="{BB962C8B-B14F-4D97-AF65-F5344CB8AC3E}">
        <p14:creationId xmlns:p14="http://schemas.microsoft.com/office/powerpoint/2010/main" val="173136861"/>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10587"/>
        <p:cNvGrpSpPr/>
        <p:nvPr/>
      </p:nvGrpSpPr>
      <p:grpSpPr>
        <a:xfrm>
          <a:off x="0" y="0"/>
          <a:ext cx="0" cy="0"/>
          <a:chOff x="0" y="0"/>
          <a:chExt cx="0" cy="0"/>
        </a:xfrm>
      </p:grpSpPr>
      <p:sp>
        <p:nvSpPr>
          <p:cNvPr id="10588" name="Google Shape;10588;p44"/>
          <p:cNvSpPr txBox="1">
            <a:spLocks noGrp="1"/>
          </p:cNvSpPr>
          <p:nvPr>
            <p:ph type="title"/>
          </p:nvPr>
        </p:nvSpPr>
        <p:spPr>
          <a:xfrm>
            <a:off x="4083368" y="3149889"/>
            <a:ext cx="45660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MY" dirty="0"/>
              <a:t>Perdana Menteri</a:t>
            </a:r>
            <a:br>
              <a:rPr lang="en-MY" dirty="0"/>
            </a:br>
            <a:r>
              <a:rPr lang="en-MY" dirty="0"/>
              <a:t>YAB Dato Seri Ismail Sabri </a:t>
            </a:r>
            <a:r>
              <a:rPr lang="en-MY" dirty="0" err="1"/>
              <a:t>Yaakob</a:t>
            </a:r>
            <a:br>
              <a:rPr lang="en-MY" dirty="0"/>
            </a:br>
            <a:r>
              <a:rPr lang="en-MY" sz="1600" b="0" dirty="0">
                <a:latin typeface="Livvic" panose="020B0604020202020204" charset="0"/>
              </a:rPr>
              <a:t>23 OKTOBER 2021</a:t>
            </a:r>
            <a:endParaRPr b="0" dirty="0">
              <a:latin typeface="Livvic" panose="020B0604020202020204" charset="0"/>
            </a:endParaRPr>
          </a:p>
        </p:txBody>
      </p:sp>
      <p:sp>
        <p:nvSpPr>
          <p:cNvPr id="10589" name="Google Shape;10589;p44"/>
          <p:cNvSpPr txBox="1">
            <a:spLocks noGrp="1"/>
          </p:cNvSpPr>
          <p:nvPr>
            <p:ph type="subTitle" idx="1"/>
          </p:nvPr>
        </p:nvSpPr>
        <p:spPr>
          <a:xfrm>
            <a:off x="3873197" y="993384"/>
            <a:ext cx="4986343" cy="2156505"/>
          </a:xfrm>
          <a:prstGeom prst="rect">
            <a:avLst/>
          </a:prstGeom>
        </p:spPr>
        <p:txBody>
          <a:bodyPr spcFirstLastPara="1" wrap="square" lIns="91425" tIns="91425" rIns="91425" bIns="91425" anchor="t" anchorCtr="0">
            <a:noAutofit/>
          </a:bodyPr>
          <a:lstStyle/>
          <a:p>
            <a:pPr marL="0" lvl="0" indent="0"/>
            <a:r>
              <a:rPr lang="en-MY" dirty="0" err="1"/>
              <a:t>Umpama</a:t>
            </a:r>
            <a:r>
              <a:rPr lang="en-MY" dirty="0"/>
              <a:t> </a:t>
            </a:r>
            <a:r>
              <a:rPr lang="en-MY" dirty="0" err="1"/>
              <a:t>selembar</a:t>
            </a:r>
            <a:r>
              <a:rPr lang="en-MY" dirty="0"/>
              <a:t> </a:t>
            </a:r>
            <a:r>
              <a:rPr lang="en-MY" dirty="0" err="1"/>
              <a:t>benang</a:t>
            </a:r>
            <a:r>
              <a:rPr lang="en-MY" dirty="0"/>
              <a:t>, </a:t>
            </a:r>
            <a:r>
              <a:rPr lang="en-MY" dirty="0" err="1"/>
              <a:t>dikait</a:t>
            </a:r>
            <a:r>
              <a:rPr lang="en-MY" dirty="0"/>
              <a:t>, </a:t>
            </a:r>
            <a:r>
              <a:rPr lang="en-MY" dirty="0" err="1"/>
              <a:t>ditenun</a:t>
            </a:r>
            <a:r>
              <a:rPr lang="en-MY" dirty="0"/>
              <a:t> dan </a:t>
            </a:r>
            <a:r>
              <a:rPr lang="en-MY" dirty="0" err="1"/>
              <a:t>dijalin</a:t>
            </a:r>
            <a:r>
              <a:rPr lang="en-MY" dirty="0"/>
              <a:t> </a:t>
            </a:r>
            <a:r>
              <a:rPr lang="en-MY" dirty="0" err="1"/>
              <a:t>akhirnya</a:t>
            </a:r>
            <a:r>
              <a:rPr lang="en-MY" dirty="0"/>
              <a:t> </a:t>
            </a:r>
            <a:r>
              <a:rPr lang="en-MY" dirty="0" err="1"/>
              <a:t>menjadi</a:t>
            </a:r>
            <a:r>
              <a:rPr lang="en-MY" dirty="0"/>
              <a:t> </a:t>
            </a:r>
            <a:r>
              <a:rPr lang="en-MY" dirty="0" err="1"/>
              <a:t>kain</a:t>
            </a:r>
            <a:r>
              <a:rPr lang="en-MY" dirty="0"/>
              <a:t> yang </a:t>
            </a:r>
            <a:r>
              <a:rPr lang="en-MY" dirty="0" err="1"/>
              <a:t>sempurna</a:t>
            </a:r>
            <a:r>
              <a:rPr lang="en-MY" dirty="0"/>
              <a:t> </a:t>
            </a:r>
            <a:r>
              <a:rPr lang="en-MY" dirty="0" err="1"/>
              <a:t>indahnya</a:t>
            </a:r>
            <a:r>
              <a:rPr lang="en-MY" dirty="0"/>
              <a:t>. </a:t>
            </a:r>
            <a:r>
              <a:rPr lang="en-MY" dirty="0" err="1"/>
              <a:t>Itulah</a:t>
            </a:r>
            <a:r>
              <a:rPr lang="en-MY" dirty="0"/>
              <a:t> </a:t>
            </a:r>
            <a:r>
              <a:rPr lang="en-MY" dirty="0" err="1"/>
              <a:t>semangat</a:t>
            </a:r>
            <a:r>
              <a:rPr lang="en-MY" dirty="0"/>
              <a:t> </a:t>
            </a:r>
            <a:r>
              <a:rPr lang="en-MY" dirty="0" err="1"/>
              <a:t>Keluarga</a:t>
            </a:r>
            <a:r>
              <a:rPr lang="en-MY" dirty="0"/>
              <a:t> Malaysia yang </a:t>
            </a:r>
            <a:r>
              <a:rPr lang="en-MY" dirty="0" err="1"/>
              <a:t>menjunjung</a:t>
            </a:r>
            <a:r>
              <a:rPr lang="en-MY" dirty="0"/>
              <a:t> </a:t>
            </a:r>
            <a:r>
              <a:rPr lang="en-MY" dirty="0" err="1"/>
              <a:t>utuh</a:t>
            </a:r>
            <a:r>
              <a:rPr lang="en-MY" dirty="0"/>
              <a:t> </a:t>
            </a:r>
            <a:r>
              <a:rPr lang="en-MY" dirty="0" err="1"/>
              <a:t>perpaduan</a:t>
            </a:r>
            <a:r>
              <a:rPr lang="en-MY" dirty="0"/>
              <a:t>.</a:t>
            </a:r>
            <a:endParaRPr dirty="0"/>
          </a:p>
        </p:txBody>
      </p:sp>
      <p:grpSp>
        <p:nvGrpSpPr>
          <p:cNvPr id="10596" name="Google Shape;10596;p44"/>
          <p:cNvGrpSpPr/>
          <p:nvPr/>
        </p:nvGrpSpPr>
        <p:grpSpPr>
          <a:xfrm>
            <a:off x="4208820" y="4222778"/>
            <a:ext cx="4440548" cy="155469"/>
            <a:chOff x="3445893" y="4053330"/>
            <a:chExt cx="2252199" cy="93989"/>
          </a:xfrm>
        </p:grpSpPr>
        <p:sp>
          <p:nvSpPr>
            <p:cNvPr id="10597" name="Google Shape;10597;p44"/>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0598" name="Google Shape;10598;p44"/>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13" name="Google Shape;10590;p44">
            <a:extLst>
              <a:ext uri="{FF2B5EF4-FFF2-40B4-BE49-F238E27FC236}">
                <a16:creationId xmlns:a16="http://schemas.microsoft.com/office/drawing/2014/main" id="{DA0CDBBE-D603-A95A-DFD3-933BFA2CFD9E}"/>
              </a:ext>
            </a:extLst>
          </p:cNvPr>
          <p:cNvGrpSpPr/>
          <p:nvPr/>
        </p:nvGrpSpPr>
        <p:grpSpPr>
          <a:xfrm>
            <a:off x="3795849" y="842987"/>
            <a:ext cx="437737" cy="246402"/>
            <a:chOff x="3463225" y="1863975"/>
            <a:chExt cx="1899850" cy="1254150"/>
          </a:xfrm>
        </p:grpSpPr>
        <p:sp>
          <p:nvSpPr>
            <p:cNvPr id="14" name="Google Shape;10591;p44">
              <a:extLst>
                <a:ext uri="{FF2B5EF4-FFF2-40B4-BE49-F238E27FC236}">
                  <a16:creationId xmlns:a16="http://schemas.microsoft.com/office/drawing/2014/main" id="{9CB37F64-C101-1510-7E05-117C9E543565}"/>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0592;p44">
              <a:extLst>
                <a:ext uri="{FF2B5EF4-FFF2-40B4-BE49-F238E27FC236}">
                  <a16:creationId xmlns:a16="http://schemas.microsoft.com/office/drawing/2014/main" id="{4850253F-9869-58F8-771C-5A3D8BC04F35}"/>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 name="Google Shape;10593;p44">
            <a:extLst>
              <a:ext uri="{FF2B5EF4-FFF2-40B4-BE49-F238E27FC236}">
                <a16:creationId xmlns:a16="http://schemas.microsoft.com/office/drawing/2014/main" id="{5AF42176-6708-116A-8CB6-2CC63E2D5D6B}"/>
              </a:ext>
            </a:extLst>
          </p:cNvPr>
          <p:cNvGrpSpPr/>
          <p:nvPr/>
        </p:nvGrpSpPr>
        <p:grpSpPr>
          <a:xfrm rot="10800000">
            <a:off x="8685745" y="2833184"/>
            <a:ext cx="347590" cy="230669"/>
            <a:chOff x="3463225" y="1863975"/>
            <a:chExt cx="1899850" cy="1254150"/>
          </a:xfrm>
        </p:grpSpPr>
        <p:sp>
          <p:nvSpPr>
            <p:cNvPr id="17" name="Google Shape;10594;p44">
              <a:extLst>
                <a:ext uri="{FF2B5EF4-FFF2-40B4-BE49-F238E27FC236}">
                  <a16:creationId xmlns:a16="http://schemas.microsoft.com/office/drawing/2014/main" id="{790B6A6A-E491-6B06-135B-6D3F7978355E}"/>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0595;p44">
              <a:extLst>
                <a:ext uri="{FF2B5EF4-FFF2-40B4-BE49-F238E27FC236}">
                  <a16:creationId xmlns:a16="http://schemas.microsoft.com/office/drawing/2014/main" id="{952C037A-646C-2E1E-2688-2172AAB1DFA2}"/>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26" name="Picture 2" descr="PARLIMEN] Perdana Menteri akan terima seorang lagi Penasihat Khas - Utusan  Malaysia">
            <a:extLst>
              <a:ext uri="{FF2B5EF4-FFF2-40B4-BE49-F238E27FC236}">
                <a16:creationId xmlns:a16="http://schemas.microsoft.com/office/drawing/2014/main" id="{934C4653-73B0-4450-8489-6536D43231B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125050" y="842987"/>
            <a:ext cx="3643062" cy="324649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4701788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18365;p63">
            <a:extLst>
              <a:ext uri="{FF2B5EF4-FFF2-40B4-BE49-F238E27FC236}">
                <a16:creationId xmlns:a16="http://schemas.microsoft.com/office/drawing/2014/main" id="{8DC50327-BB7D-4010-A8E7-4D8659CFE819}"/>
              </a:ext>
            </a:extLst>
          </p:cNvPr>
          <p:cNvSpPr txBox="1">
            <a:spLocks/>
          </p:cNvSpPr>
          <p:nvPr/>
        </p:nvSpPr>
        <p:spPr>
          <a:xfrm>
            <a:off x="3706785" y="575602"/>
            <a:ext cx="5210828" cy="4639964"/>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42900" algn="l" rtl="0">
              <a:lnSpc>
                <a:spcPct val="100000"/>
              </a:lnSpc>
              <a:spcBef>
                <a:spcPts val="0"/>
              </a:spcBef>
              <a:spcAft>
                <a:spcPts val="0"/>
              </a:spcAft>
              <a:buClr>
                <a:schemeClr val="lt2"/>
              </a:buClr>
              <a:buSzPts val="1800"/>
              <a:buFont typeface="Livvic"/>
              <a:buChar char="●"/>
              <a:defRPr sz="1800" b="0" i="0" u="none" strike="noStrike" cap="none">
                <a:solidFill>
                  <a:schemeClr val="lt2"/>
                </a:solidFill>
                <a:latin typeface="Livvic"/>
                <a:ea typeface="Livvic"/>
                <a:cs typeface="Livvic"/>
                <a:sym typeface="Livvic"/>
              </a:defRPr>
            </a:lvl1pPr>
            <a:lvl2pPr marL="914400" marR="0" lvl="1"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2pPr>
            <a:lvl3pPr marL="1371600" marR="0" lvl="2"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3pPr>
            <a:lvl4pPr marL="1828800" marR="0" lvl="3"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4pPr>
            <a:lvl5pPr marL="2286000" marR="0" lvl="4"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5pPr>
            <a:lvl6pPr marL="2743200" marR="0" lvl="5"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6pPr>
            <a:lvl7pPr marL="3200400" marR="0" lvl="6"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7pPr>
            <a:lvl8pPr marL="3657600" marR="0" lvl="7" indent="-317500" algn="l" rtl="0">
              <a:lnSpc>
                <a:spcPct val="100000"/>
              </a:lnSpc>
              <a:spcBef>
                <a:spcPts val="1600"/>
              </a:spcBef>
              <a:spcAft>
                <a:spcPts val="0"/>
              </a:spcAft>
              <a:buClr>
                <a:schemeClr val="lt2"/>
              </a:buClr>
              <a:buSzPts val="1400"/>
              <a:buFont typeface="Livvic"/>
              <a:buChar char="○"/>
              <a:defRPr sz="1400" b="0" i="0" u="none" strike="noStrike" cap="none">
                <a:solidFill>
                  <a:schemeClr val="lt2"/>
                </a:solidFill>
                <a:latin typeface="Livvic"/>
                <a:ea typeface="Livvic"/>
                <a:cs typeface="Livvic"/>
                <a:sym typeface="Livvic"/>
              </a:defRPr>
            </a:lvl8pPr>
            <a:lvl9pPr marL="4114800" marR="0" lvl="8" indent="-317500" algn="l" rtl="0">
              <a:lnSpc>
                <a:spcPct val="100000"/>
              </a:lnSpc>
              <a:spcBef>
                <a:spcPts val="1600"/>
              </a:spcBef>
              <a:spcAft>
                <a:spcPts val="1600"/>
              </a:spcAft>
              <a:buClr>
                <a:schemeClr val="lt2"/>
              </a:buClr>
              <a:buSzPts val="1400"/>
              <a:buFont typeface="Livvic"/>
              <a:buChar char="■"/>
              <a:defRPr sz="1400" b="0" i="0" u="none" strike="noStrike" cap="none">
                <a:solidFill>
                  <a:schemeClr val="lt2"/>
                </a:solidFill>
                <a:latin typeface="Livvic"/>
                <a:ea typeface="Livvic"/>
                <a:cs typeface="Livvic"/>
                <a:sym typeface="Livvic"/>
              </a:defRPr>
            </a:lvl9pPr>
          </a:lstStyle>
          <a:p>
            <a:pPr marL="285750" indent="-285750">
              <a:buFont typeface="Wingdings" panose="05000000000000000000" pitchFamily="2" charset="2"/>
              <a:buChar char="§"/>
            </a:pPr>
            <a:r>
              <a:rPr lang="sv-SE" sz="1600" dirty="0">
                <a:solidFill>
                  <a:schemeClr val="tx1"/>
                </a:solidFill>
              </a:rPr>
              <a:t>Kepelbagaian masyarakat </a:t>
            </a:r>
            <a:r>
              <a:rPr lang="sv-SE" sz="1600" b="1" dirty="0">
                <a:solidFill>
                  <a:schemeClr val="tx1"/>
                </a:solidFill>
              </a:rPr>
              <a:t>menimbulkan pelbagai cabaran</a:t>
            </a:r>
            <a:r>
              <a:rPr lang="sv-SE" sz="1600" dirty="0">
                <a:solidFill>
                  <a:schemeClr val="tx1"/>
                </a:solidFill>
              </a:rPr>
              <a:t> di Malaysia</a:t>
            </a:r>
            <a:r>
              <a:rPr lang="en-US" sz="1600" dirty="0">
                <a:solidFill>
                  <a:schemeClr val="tx1"/>
                </a:solidFill>
              </a:rPr>
              <a:t>.</a:t>
            </a:r>
          </a:p>
          <a:p>
            <a:pPr marL="285750" indent="-285750">
              <a:buFont typeface="Wingdings" panose="05000000000000000000" pitchFamily="2" charset="2"/>
              <a:buChar char="§"/>
            </a:pPr>
            <a:r>
              <a:rPr lang="en-US" sz="1600" dirty="0" err="1">
                <a:solidFill>
                  <a:schemeClr val="tx1"/>
                </a:solidFill>
              </a:rPr>
              <a:t>Setiap</a:t>
            </a:r>
            <a:r>
              <a:rPr lang="en-US" sz="1600" dirty="0">
                <a:solidFill>
                  <a:schemeClr val="tx1"/>
                </a:solidFill>
              </a:rPr>
              <a:t> </a:t>
            </a:r>
            <a:r>
              <a:rPr lang="en-US" sz="1600" dirty="0" err="1">
                <a:solidFill>
                  <a:schemeClr val="tx1"/>
                </a:solidFill>
              </a:rPr>
              <a:t>komuniti</a:t>
            </a:r>
            <a:r>
              <a:rPr lang="en-US" sz="1600" dirty="0">
                <a:solidFill>
                  <a:schemeClr val="tx1"/>
                </a:solidFill>
              </a:rPr>
              <a:t> </a:t>
            </a:r>
            <a:r>
              <a:rPr lang="en-US" sz="1600" dirty="0" err="1">
                <a:solidFill>
                  <a:schemeClr val="tx1"/>
                </a:solidFill>
              </a:rPr>
              <a:t>mempunyai</a:t>
            </a:r>
            <a:r>
              <a:rPr lang="en-US" sz="1600" dirty="0">
                <a:solidFill>
                  <a:schemeClr val="tx1"/>
                </a:solidFill>
              </a:rPr>
              <a:t> </a:t>
            </a:r>
            <a:r>
              <a:rPr lang="en-US" sz="1600" b="1" dirty="0" err="1">
                <a:solidFill>
                  <a:schemeClr val="tx1"/>
                </a:solidFill>
              </a:rPr>
              <a:t>etika</a:t>
            </a:r>
            <a:r>
              <a:rPr lang="en-US" sz="1600" b="1" dirty="0">
                <a:solidFill>
                  <a:schemeClr val="tx1"/>
                </a:solidFill>
              </a:rPr>
              <a:t> dan </a:t>
            </a:r>
            <a:r>
              <a:rPr lang="en-US" sz="1600" b="1" dirty="0" err="1">
                <a:solidFill>
                  <a:schemeClr val="tx1"/>
                </a:solidFill>
              </a:rPr>
              <a:t>peradaban</a:t>
            </a:r>
            <a:r>
              <a:rPr lang="en-US" sz="1600" b="1" dirty="0">
                <a:solidFill>
                  <a:schemeClr val="tx1"/>
                </a:solidFill>
              </a:rPr>
              <a:t> yang</a:t>
            </a:r>
            <a:r>
              <a:rPr lang="en-US" sz="1600" dirty="0">
                <a:solidFill>
                  <a:schemeClr val="tx1"/>
                </a:solidFill>
              </a:rPr>
              <a:t> </a:t>
            </a:r>
            <a:r>
              <a:rPr lang="en-US" sz="1600" dirty="0" err="1">
                <a:solidFill>
                  <a:schemeClr val="tx1"/>
                </a:solidFill>
              </a:rPr>
              <a:t>diamalkan</a:t>
            </a:r>
            <a:r>
              <a:rPr lang="en-US" sz="1600" dirty="0">
                <a:solidFill>
                  <a:schemeClr val="tx1"/>
                </a:solidFill>
              </a:rPr>
              <a:t> </a:t>
            </a:r>
            <a:r>
              <a:rPr lang="en-US" sz="1600" dirty="0" err="1">
                <a:solidFill>
                  <a:schemeClr val="tx1"/>
                </a:solidFill>
              </a:rPr>
              <a:t>adalah</a:t>
            </a:r>
            <a:r>
              <a:rPr lang="en-US" sz="1600" dirty="0">
                <a:solidFill>
                  <a:schemeClr val="tx1"/>
                </a:solidFill>
              </a:rPr>
              <a:t> </a:t>
            </a:r>
            <a:r>
              <a:rPr lang="en-US" sz="1600" b="1" dirty="0" err="1">
                <a:solidFill>
                  <a:schemeClr val="tx1"/>
                </a:solidFill>
              </a:rPr>
              <a:t>berbeza-beza</a:t>
            </a:r>
            <a:r>
              <a:rPr lang="en-US" sz="1600" b="1" dirty="0">
                <a:solidFill>
                  <a:schemeClr val="tx1"/>
                </a:solidFill>
              </a:rPr>
              <a:t> </a:t>
            </a:r>
            <a:r>
              <a:rPr lang="en-US" sz="1600" dirty="0" err="1">
                <a:solidFill>
                  <a:schemeClr val="tx1"/>
                </a:solidFill>
              </a:rPr>
              <a:t>antara</a:t>
            </a:r>
            <a:r>
              <a:rPr lang="en-US" sz="1600" dirty="0">
                <a:solidFill>
                  <a:schemeClr val="tx1"/>
                </a:solidFill>
              </a:rPr>
              <a:t> </a:t>
            </a:r>
            <a:r>
              <a:rPr lang="en-US" sz="1600" dirty="0" err="1">
                <a:solidFill>
                  <a:schemeClr val="tx1"/>
                </a:solidFill>
              </a:rPr>
              <a:t>satu</a:t>
            </a:r>
            <a:r>
              <a:rPr lang="en-US" sz="1600" dirty="0">
                <a:solidFill>
                  <a:schemeClr val="tx1"/>
                </a:solidFill>
              </a:rPr>
              <a:t> </a:t>
            </a:r>
            <a:r>
              <a:rPr lang="en-US" sz="1600" dirty="0" err="1">
                <a:solidFill>
                  <a:schemeClr val="tx1"/>
                </a:solidFill>
              </a:rPr>
              <a:t>sama</a:t>
            </a:r>
            <a:r>
              <a:rPr lang="en-US" sz="1600" dirty="0">
                <a:solidFill>
                  <a:schemeClr val="tx1"/>
                </a:solidFill>
              </a:rPr>
              <a:t> lain.</a:t>
            </a:r>
          </a:p>
          <a:p>
            <a:pPr marL="285750" indent="-285750">
              <a:buFont typeface="Wingdings" panose="05000000000000000000" pitchFamily="2" charset="2"/>
              <a:buChar char="§"/>
            </a:pPr>
            <a:r>
              <a:rPr lang="en-US" sz="1600" dirty="0" err="1">
                <a:solidFill>
                  <a:schemeClr val="tx1"/>
                </a:solidFill>
              </a:rPr>
              <a:t>Perlu</a:t>
            </a:r>
            <a:r>
              <a:rPr lang="en-US" sz="1600" dirty="0">
                <a:solidFill>
                  <a:schemeClr val="tx1"/>
                </a:solidFill>
              </a:rPr>
              <a:t> </a:t>
            </a:r>
            <a:r>
              <a:rPr lang="en-US" sz="1600" b="1" dirty="0" err="1">
                <a:solidFill>
                  <a:schemeClr val="tx1"/>
                </a:solidFill>
              </a:rPr>
              <a:t>fokus</a:t>
            </a:r>
            <a:r>
              <a:rPr lang="en-US" sz="1600" dirty="0">
                <a:solidFill>
                  <a:schemeClr val="tx1"/>
                </a:solidFill>
              </a:rPr>
              <a:t> </a:t>
            </a:r>
            <a:r>
              <a:rPr lang="en-US" sz="1600" b="1" dirty="0" err="1">
                <a:solidFill>
                  <a:schemeClr val="tx1"/>
                </a:solidFill>
              </a:rPr>
              <a:t>kepada</a:t>
            </a:r>
            <a:r>
              <a:rPr lang="en-US" sz="1600" dirty="0">
                <a:solidFill>
                  <a:schemeClr val="tx1"/>
                </a:solidFill>
              </a:rPr>
              <a:t> </a:t>
            </a:r>
            <a:r>
              <a:rPr lang="en-US" sz="1600" b="1" dirty="0" err="1">
                <a:solidFill>
                  <a:schemeClr val="tx1"/>
                </a:solidFill>
              </a:rPr>
              <a:t>titik</a:t>
            </a:r>
            <a:r>
              <a:rPr lang="en-US" sz="1600" b="1" dirty="0">
                <a:solidFill>
                  <a:schemeClr val="tx1"/>
                </a:solidFill>
              </a:rPr>
              <a:t> </a:t>
            </a:r>
            <a:r>
              <a:rPr lang="en-US" sz="1600" b="1" dirty="0" err="1">
                <a:solidFill>
                  <a:schemeClr val="tx1"/>
                </a:solidFill>
              </a:rPr>
              <a:t>persamaan</a:t>
            </a:r>
            <a:r>
              <a:rPr lang="en-US" sz="1600" b="1" dirty="0">
                <a:solidFill>
                  <a:schemeClr val="tx1"/>
                </a:solidFill>
              </a:rPr>
              <a:t> </a:t>
            </a:r>
            <a:r>
              <a:rPr lang="en-US" sz="1600" dirty="0" err="1">
                <a:solidFill>
                  <a:schemeClr val="tx1"/>
                </a:solidFill>
              </a:rPr>
              <a:t>dalam</a:t>
            </a:r>
            <a:r>
              <a:rPr lang="en-US" sz="1600" dirty="0">
                <a:solidFill>
                  <a:schemeClr val="tx1"/>
                </a:solidFill>
              </a:rPr>
              <a:t> </a:t>
            </a:r>
            <a:r>
              <a:rPr lang="en-US" sz="1600" dirty="0" err="1">
                <a:solidFill>
                  <a:schemeClr val="tx1"/>
                </a:solidFill>
              </a:rPr>
              <a:t>menghadapi</a:t>
            </a:r>
            <a:r>
              <a:rPr lang="en-US" sz="1600" dirty="0">
                <a:solidFill>
                  <a:schemeClr val="tx1"/>
                </a:solidFill>
              </a:rPr>
              <a:t> </a:t>
            </a:r>
            <a:r>
              <a:rPr lang="en-US" sz="1600" dirty="0" err="1">
                <a:solidFill>
                  <a:schemeClr val="tx1"/>
                </a:solidFill>
              </a:rPr>
              <a:t>perbezaan-perbezaan</a:t>
            </a:r>
            <a:r>
              <a:rPr lang="en-US" sz="1600" dirty="0">
                <a:solidFill>
                  <a:schemeClr val="tx1"/>
                </a:solidFill>
              </a:rPr>
              <a:t> yang </a:t>
            </a:r>
            <a:r>
              <a:rPr lang="en-US" sz="1600" dirty="0" err="1">
                <a:solidFill>
                  <a:schemeClr val="tx1"/>
                </a:solidFill>
              </a:rPr>
              <a:t>wujud</a:t>
            </a:r>
            <a:r>
              <a:rPr lang="en-US" sz="1600" dirty="0">
                <a:solidFill>
                  <a:schemeClr val="tx1"/>
                </a:solidFill>
              </a:rPr>
              <a:t>.</a:t>
            </a:r>
          </a:p>
          <a:p>
            <a:pPr marL="285750" indent="-285750">
              <a:buFont typeface="Wingdings" panose="05000000000000000000" pitchFamily="2" charset="2"/>
              <a:buChar char="§"/>
            </a:pPr>
            <a:r>
              <a:rPr lang="en-US" sz="1600" b="1" dirty="0" err="1">
                <a:solidFill>
                  <a:schemeClr val="tx1"/>
                </a:solidFill>
              </a:rPr>
              <a:t>Kesediaan</a:t>
            </a:r>
            <a:r>
              <a:rPr lang="en-US" sz="1600" b="1" dirty="0">
                <a:solidFill>
                  <a:schemeClr val="tx1"/>
                </a:solidFill>
              </a:rPr>
              <a:t> </a:t>
            </a:r>
            <a:r>
              <a:rPr lang="en-US" sz="1600" b="1" dirty="0" err="1">
                <a:solidFill>
                  <a:schemeClr val="tx1"/>
                </a:solidFill>
              </a:rPr>
              <a:t>tawar-menawar</a:t>
            </a:r>
            <a:r>
              <a:rPr lang="en-US" sz="1600" b="1" dirty="0">
                <a:solidFill>
                  <a:schemeClr val="tx1"/>
                </a:solidFill>
              </a:rPr>
              <a:t>, </a:t>
            </a:r>
            <a:r>
              <a:rPr lang="en-US" sz="1600" b="1" dirty="0" err="1">
                <a:solidFill>
                  <a:schemeClr val="tx1"/>
                </a:solidFill>
              </a:rPr>
              <a:t>perundingan</a:t>
            </a:r>
            <a:r>
              <a:rPr lang="en-US" sz="1600" b="1" dirty="0">
                <a:solidFill>
                  <a:schemeClr val="tx1"/>
                </a:solidFill>
              </a:rPr>
              <a:t> dan </a:t>
            </a:r>
            <a:r>
              <a:rPr lang="en-US" sz="1600" b="1" dirty="0" err="1">
                <a:solidFill>
                  <a:schemeClr val="tx1"/>
                </a:solidFill>
              </a:rPr>
              <a:t>mediasi</a:t>
            </a:r>
            <a:r>
              <a:rPr lang="en-US" sz="1600" b="1" dirty="0">
                <a:solidFill>
                  <a:schemeClr val="tx1"/>
                </a:solidFill>
              </a:rPr>
              <a:t> </a:t>
            </a:r>
            <a:r>
              <a:rPr lang="en-US" sz="1600" dirty="0" err="1">
                <a:solidFill>
                  <a:schemeClr val="tx1"/>
                </a:solidFill>
              </a:rPr>
              <a:t>telah</a:t>
            </a:r>
            <a:r>
              <a:rPr lang="en-US" sz="1600" dirty="0">
                <a:solidFill>
                  <a:schemeClr val="tx1"/>
                </a:solidFill>
              </a:rPr>
              <a:t> </a:t>
            </a:r>
            <a:r>
              <a:rPr lang="en-US" sz="1600" dirty="0" err="1">
                <a:solidFill>
                  <a:schemeClr val="tx1"/>
                </a:solidFill>
              </a:rPr>
              <a:t>membawa</a:t>
            </a:r>
            <a:r>
              <a:rPr lang="en-US" sz="1600" dirty="0">
                <a:solidFill>
                  <a:schemeClr val="tx1"/>
                </a:solidFill>
              </a:rPr>
              <a:t> </a:t>
            </a:r>
            <a:r>
              <a:rPr lang="en-US" sz="1600" dirty="0" err="1">
                <a:solidFill>
                  <a:schemeClr val="tx1"/>
                </a:solidFill>
              </a:rPr>
              <a:t>keamanan</a:t>
            </a:r>
            <a:r>
              <a:rPr lang="en-US" sz="1600" dirty="0">
                <a:solidFill>
                  <a:schemeClr val="tx1"/>
                </a:solidFill>
              </a:rPr>
              <a:t>, </a:t>
            </a:r>
            <a:r>
              <a:rPr lang="en-US" sz="1600" dirty="0" err="1">
                <a:solidFill>
                  <a:schemeClr val="tx1"/>
                </a:solidFill>
              </a:rPr>
              <a:t>kestabilan</a:t>
            </a:r>
            <a:r>
              <a:rPr lang="en-US" sz="1600" dirty="0">
                <a:solidFill>
                  <a:schemeClr val="tx1"/>
                </a:solidFill>
              </a:rPr>
              <a:t> dan </a:t>
            </a:r>
            <a:r>
              <a:rPr lang="en-US" sz="1600" dirty="0" err="1">
                <a:solidFill>
                  <a:schemeClr val="tx1"/>
                </a:solidFill>
              </a:rPr>
              <a:t>keharmonian</a:t>
            </a:r>
            <a:r>
              <a:rPr lang="en-US" sz="1600" dirty="0">
                <a:solidFill>
                  <a:schemeClr val="tx1"/>
                </a:solidFill>
              </a:rPr>
              <a:t> di Malaysia.</a:t>
            </a:r>
          </a:p>
          <a:p>
            <a:pPr marL="285750" indent="-285750">
              <a:buFont typeface="Wingdings" panose="05000000000000000000" pitchFamily="2" charset="2"/>
              <a:buChar char="§"/>
            </a:pPr>
            <a:r>
              <a:rPr lang="en-US" sz="1600" b="1" dirty="0" err="1">
                <a:solidFill>
                  <a:schemeClr val="tx1"/>
                </a:solidFill>
              </a:rPr>
              <a:t>Peristiwa</a:t>
            </a:r>
            <a:r>
              <a:rPr lang="en-US" sz="1600" b="1" dirty="0">
                <a:solidFill>
                  <a:schemeClr val="tx1"/>
                </a:solidFill>
              </a:rPr>
              <a:t> </a:t>
            </a:r>
            <a:r>
              <a:rPr lang="en-US" sz="1600" b="1" dirty="0" err="1">
                <a:solidFill>
                  <a:schemeClr val="tx1"/>
                </a:solidFill>
              </a:rPr>
              <a:t>hitam</a:t>
            </a:r>
            <a:r>
              <a:rPr lang="en-US" sz="1600" b="1" dirty="0">
                <a:solidFill>
                  <a:schemeClr val="tx1"/>
                </a:solidFill>
              </a:rPr>
              <a:t> 13 Mei 1969 </a:t>
            </a:r>
            <a:r>
              <a:rPr lang="en-US" sz="1600" b="1" dirty="0" err="1">
                <a:solidFill>
                  <a:schemeClr val="tx1"/>
                </a:solidFill>
              </a:rPr>
              <a:t>telah</a:t>
            </a:r>
            <a:r>
              <a:rPr lang="en-US" sz="1600" b="1" dirty="0">
                <a:solidFill>
                  <a:schemeClr val="tx1"/>
                </a:solidFill>
              </a:rPr>
              <a:t> </a:t>
            </a:r>
            <a:r>
              <a:rPr lang="en-US" sz="1600" b="1" dirty="0" err="1">
                <a:solidFill>
                  <a:schemeClr val="tx1"/>
                </a:solidFill>
              </a:rPr>
              <a:t>mencabul</a:t>
            </a:r>
            <a:r>
              <a:rPr lang="en-US" sz="1600" b="1" dirty="0">
                <a:solidFill>
                  <a:schemeClr val="tx1"/>
                </a:solidFill>
              </a:rPr>
              <a:t> </a:t>
            </a:r>
            <a:r>
              <a:rPr lang="en-US" sz="1600" b="1" dirty="0" err="1">
                <a:solidFill>
                  <a:schemeClr val="tx1"/>
                </a:solidFill>
              </a:rPr>
              <a:t>keharmonian</a:t>
            </a:r>
            <a:r>
              <a:rPr lang="en-US" sz="1600" b="1" dirty="0">
                <a:solidFill>
                  <a:schemeClr val="tx1"/>
                </a:solidFill>
              </a:rPr>
              <a:t> </a:t>
            </a:r>
            <a:r>
              <a:rPr lang="en-US" sz="1600" b="1" dirty="0" err="1">
                <a:solidFill>
                  <a:schemeClr val="tx1"/>
                </a:solidFill>
              </a:rPr>
              <a:t>antara</a:t>
            </a:r>
            <a:r>
              <a:rPr lang="en-US" sz="1600" b="1" dirty="0">
                <a:solidFill>
                  <a:schemeClr val="tx1"/>
                </a:solidFill>
              </a:rPr>
              <a:t> </a:t>
            </a:r>
            <a:r>
              <a:rPr lang="en-US" sz="1600" b="1" dirty="0" err="1">
                <a:solidFill>
                  <a:schemeClr val="tx1"/>
                </a:solidFill>
              </a:rPr>
              <a:t>kaum</a:t>
            </a:r>
            <a:r>
              <a:rPr lang="en-US" sz="1600" b="1" dirty="0">
                <a:solidFill>
                  <a:schemeClr val="tx1"/>
                </a:solidFill>
              </a:rPr>
              <a:t> </a:t>
            </a:r>
            <a:r>
              <a:rPr lang="en-US" sz="1600" dirty="0">
                <a:solidFill>
                  <a:schemeClr val="tx1"/>
                </a:solidFill>
              </a:rPr>
              <a:t>dan </a:t>
            </a:r>
            <a:r>
              <a:rPr lang="en-US" sz="1600" dirty="0" err="1">
                <a:solidFill>
                  <a:schemeClr val="tx1"/>
                </a:solidFill>
              </a:rPr>
              <a:t>perlu</a:t>
            </a:r>
            <a:r>
              <a:rPr lang="en-US" sz="1600" dirty="0">
                <a:solidFill>
                  <a:schemeClr val="tx1"/>
                </a:solidFill>
              </a:rPr>
              <a:t> </a:t>
            </a:r>
            <a:r>
              <a:rPr lang="en-US" sz="1600" dirty="0" err="1">
                <a:solidFill>
                  <a:schemeClr val="tx1"/>
                </a:solidFill>
              </a:rPr>
              <a:t>dipastikan</a:t>
            </a:r>
            <a:r>
              <a:rPr lang="en-US" sz="1600" dirty="0">
                <a:solidFill>
                  <a:schemeClr val="tx1"/>
                </a:solidFill>
              </a:rPr>
              <a:t> agar </a:t>
            </a:r>
            <a:r>
              <a:rPr lang="en-US" sz="1600" dirty="0" err="1">
                <a:solidFill>
                  <a:schemeClr val="tx1"/>
                </a:solidFill>
              </a:rPr>
              <a:t>tidak</a:t>
            </a:r>
            <a:r>
              <a:rPr lang="en-US" sz="1600" dirty="0">
                <a:solidFill>
                  <a:schemeClr val="tx1"/>
                </a:solidFill>
              </a:rPr>
              <a:t> </a:t>
            </a:r>
            <a:r>
              <a:rPr lang="en-US" sz="1600" dirty="0" err="1">
                <a:solidFill>
                  <a:schemeClr val="tx1"/>
                </a:solidFill>
              </a:rPr>
              <a:t>berulang</a:t>
            </a:r>
            <a:r>
              <a:rPr lang="en-US" sz="1600" dirty="0">
                <a:solidFill>
                  <a:schemeClr val="tx1"/>
                </a:solidFill>
              </a:rPr>
              <a:t> </a:t>
            </a:r>
            <a:r>
              <a:rPr lang="en-US" sz="1600" dirty="0" err="1">
                <a:solidFill>
                  <a:schemeClr val="tx1"/>
                </a:solidFill>
              </a:rPr>
              <a:t>lagi</a:t>
            </a:r>
            <a:r>
              <a:rPr lang="en-US" sz="1600" dirty="0">
                <a:solidFill>
                  <a:schemeClr val="tx1"/>
                </a:solidFill>
              </a:rPr>
              <a:t>.</a:t>
            </a:r>
          </a:p>
          <a:p>
            <a:pPr marL="285750" indent="-285750">
              <a:buFont typeface="Wingdings" panose="05000000000000000000" pitchFamily="2" charset="2"/>
              <a:buChar char="§"/>
            </a:pPr>
            <a:r>
              <a:rPr lang="en-US" sz="1600" dirty="0" err="1">
                <a:solidFill>
                  <a:schemeClr val="tx1"/>
                </a:solidFill>
              </a:rPr>
              <a:t>Kesepaduan</a:t>
            </a:r>
            <a:r>
              <a:rPr lang="en-US" sz="1600" dirty="0">
                <a:solidFill>
                  <a:schemeClr val="tx1"/>
                </a:solidFill>
              </a:rPr>
              <a:t> Nasional </a:t>
            </a:r>
            <a:r>
              <a:rPr lang="en-US" sz="1600" dirty="0" err="1">
                <a:solidFill>
                  <a:schemeClr val="tx1"/>
                </a:solidFill>
              </a:rPr>
              <a:t>perlu</a:t>
            </a:r>
            <a:r>
              <a:rPr lang="en-US" sz="1600" dirty="0">
                <a:solidFill>
                  <a:schemeClr val="tx1"/>
                </a:solidFill>
              </a:rPr>
              <a:t> </a:t>
            </a:r>
            <a:r>
              <a:rPr lang="en-US" sz="1600" dirty="0" err="1">
                <a:solidFill>
                  <a:schemeClr val="tx1"/>
                </a:solidFill>
              </a:rPr>
              <a:t>dimantapkan</a:t>
            </a:r>
            <a:r>
              <a:rPr lang="en-US" sz="1600" dirty="0">
                <a:solidFill>
                  <a:schemeClr val="tx1"/>
                </a:solidFill>
              </a:rPr>
              <a:t> </a:t>
            </a:r>
            <a:r>
              <a:rPr lang="en-US" sz="1600" dirty="0" err="1">
                <a:solidFill>
                  <a:schemeClr val="tx1"/>
                </a:solidFill>
              </a:rPr>
              <a:t>lagi</a:t>
            </a:r>
            <a:r>
              <a:rPr lang="en-US" sz="1600" dirty="0">
                <a:solidFill>
                  <a:schemeClr val="tx1"/>
                </a:solidFill>
              </a:rPr>
              <a:t> dan </a:t>
            </a:r>
            <a:r>
              <a:rPr lang="en-MY" sz="1600" dirty="0" err="1">
                <a:solidFill>
                  <a:schemeClr val="tx1"/>
                </a:solidFill>
              </a:rPr>
              <a:t>dipacu</a:t>
            </a:r>
            <a:r>
              <a:rPr lang="en-MY" sz="1600" dirty="0">
                <a:solidFill>
                  <a:schemeClr val="tx1"/>
                </a:solidFill>
              </a:rPr>
              <a:t> oleh </a:t>
            </a:r>
            <a:r>
              <a:rPr lang="en-MY" sz="1600" dirty="0" err="1">
                <a:solidFill>
                  <a:schemeClr val="tx1"/>
                </a:solidFill>
              </a:rPr>
              <a:t>tiga</a:t>
            </a:r>
            <a:r>
              <a:rPr lang="en-MY" sz="1600" dirty="0">
                <a:solidFill>
                  <a:schemeClr val="tx1"/>
                </a:solidFill>
              </a:rPr>
              <a:t> </a:t>
            </a:r>
            <a:r>
              <a:rPr lang="en-MY" sz="1600" dirty="0" err="1">
                <a:solidFill>
                  <a:schemeClr val="tx1"/>
                </a:solidFill>
              </a:rPr>
              <a:t>motivasi</a:t>
            </a:r>
            <a:r>
              <a:rPr lang="en-MY" sz="1600" dirty="0">
                <a:solidFill>
                  <a:schemeClr val="tx1"/>
                </a:solidFill>
              </a:rPr>
              <a:t>, </a:t>
            </a:r>
            <a:r>
              <a:rPr lang="en-MY" sz="1600" dirty="0" err="1">
                <a:solidFill>
                  <a:schemeClr val="tx1"/>
                </a:solidFill>
              </a:rPr>
              <a:t>iaitu</a:t>
            </a:r>
            <a:r>
              <a:rPr lang="en-MY" sz="1600" dirty="0">
                <a:solidFill>
                  <a:schemeClr val="tx1"/>
                </a:solidFill>
              </a:rPr>
              <a:t> </a:t>
            </a:r>
            <a:r>
              <a:rPr lang="en-MY" sz="1600" b="1" dirty="0" err="1">
                <a:solidFill>
                  <a:schemeClr val="tx1"/>
                </a:solidFill>
              </a:rPr>
              <a:t>perpaduan</a:t>
            </a:r>
            <a:r>
              <a:rPr lang="en-MY" sz="1600" b="1" dirty="0">
                <a:solidFill>
                  <a:schemeClr val="tx1"/>
                </a:solidFill>
              </a:rPr>
              <a:t> yang </a:t>
            </a:r>
            <a:r>
              <a:rPr lang="en-MY" sz="1600" b="1" dirty="0" err="1">
                <a:solidFill>
                  <a:schemeClr val="tx1"/>
                </a:solidFill>
              </a:rPr>
              <a:t>diidamkan</a:t>
            </a:r>
            <a:r>
              <a:rPr lang="en-MY" sz="1600" b="1" dirty="0">
                <a:solidFill>
                  <a:schemeClr val="tx1"/>
                </a:solidFill>
              </a:rPr>
              <a:t>, </a:t>
            </a:r>
            <a:r>
              <a:rPr lang="en-MY" sz="1600" b="1" dirty="0" err="1">
                <a:solidFill>
                  <a:schemeClr val="tx1"/>
                </a:solidFill>
              </a:rPr>
              <a:t>kesepaduan</a:t>
            </a:r>
            <a:r>
              <a:rPr lang="en-MY" sz="1600" b="1" dirty="0">
                <a:solidFill>
                  <a:schemeClr val="tx1"/>
                </a:solidFill>
              </a:rPr>
              <a:t> yang </a:t>
            </a:r>
            <a:r>
              <a:rPr lang="en-MY" sz="1600" b="1" dirty="0" err="1">
                <a:solidFill>
                  <a:schemeClr val="tx1"/>
                </a:solidFill>
              </a:rPr>
              <a:t>dicapai</a:t>
            </a:r>
            <a:r>
              <a:rPr lang="en-MY" sz="1600" b="1" dirty="0">
                <a:solidFill>
                  <a:schemeClr val="tx1"/>
                </a:solidFill>
              </a:rPr>
              <a:t> dan </a:t>
            </a:r>
            <a:r>
              <a:rPr lang="en-MY" sz="1600" b="1" dirty="0" err="1">
                <a:solidFill>
                  <a:schemeClr val="tx1"/>
                </a:solidFill>
              </a:rPr>
              <a:t>penyatupaduan</a:t>
            </a:r>
            <a:r>
              <a:rPr lang="en-MY" sz="1600" b="1" dirty="0">
                <a:solidFill>
                  <a:schemeClr val="tx1"/>
                </a:solidFill>
              </a:rPr>
              <a:t> yang </a:t>
            </a:r>
            <a:r>
              <a:rPr lang="en-MY" sz="1600" b="1" dirty="0" err="1">
                <a:solidFill>
                  <a:schemeClr val="tx1"/>
                </a:solidFill>
              </a:rPr>
              <a:t>diusahakan</a:t>
            </a:r>
            <a:r>
              <a:rPr lang="en-MY" sz="1600" dirty="0">
                <a:solidFill>
                  <a:schemeClr val="tx1"/>
                </a:solidFill>
              </a:rPr>
              <a:t>.</a:t>
            </a:r>
            <a:endParaRPr lang="en-US" sz="1600" dirty="0">
              <a:solidFill>
                <a:schemeClr val="tx1"/>
              </a:solidFill>
            </a:endParaRPr>
          </a:p>
        </p:txBody>
      </p:sp>
      <p:sp>
        <p:nvSpPr>
          <p:cNvPr id="5" name="Google Shape;8683;p33">
            <a:extLst>
              <a:ext uri="{FF2B5EF4-FFF2-40B4-BE49-F238E27FC236}">
                <a16:creationId xmlns:a16="http://schemas.microsoft.com/office/drawing/2014/main" id="{87E4AD9E-9EE5-43F3-AE9F-8E7E6577C196}"/>
              </a:ext>
            </a:extLst>
          </p:cNvPr>
          <p:cNvSpPr txBox="1"/>
          <p:nvPr/>
        </p:nvSpPr>
        <p:spPr>
          <a:xfrm>
            <a:off x="425884" y="63543"/>
            <a:ext cx="3421700" cy="575602"/>
          </a:xfrm>
          <a:prstGeom prst="rect">
            <a:avLst/>
          </a:prstGeom>
          <a:noFill/>
          <a:ln>
            <a:noFill/>
          </a:ln>
        </p:spPr>
        <p:txBody>
          <a:bodyPr spcFirstLastPara="1" wrap="square" lIns="91425" tIns="91425" rIns="91425" bIns="91425" anchor="t" anchorCtr="0">
            <a:noAutofit/>
          </a:bodyPr>
          <a:lstStyle/>
          <a:p>
            <a:pPr marL="0" lvl="0" indent="0" rtl="0">
              <a:spcBef>
                <a:spcPts val="0"/>
              </a:spcBef>
              <a:spcAft>
                <a:spcPts val="0"/>
              </a:spcAft>
              <a:buClr>
                <a:schemeClr val="dk1"/>
              </a:buClr>
              <a:buSzPts val="1100"/>
              <a:buFont typeface="Arial"/>
              <a:buNone/>
            </a:pPr>
            <a:r>
              <a:rPr lang="en-MY" sz="2400" b="1" dirty="0" err="1">
                <a:solidFill>
                  <a:schemeClr val="lt2"/>
                </a:solidFill>
                <a:latin typeface="Merriweather"/>
                <a:ea typeface="Merriweather"/>
                <a:cs typeface="Merriweather"/>
                <a:sym typeface="Merriweather"/>
              </a:rPr>
              <a:t>Pengenalan</a:t>
            </a:r>
            <a:endParaRPr sz="2400" b="1" dirty="0">
              <a:solidFill>
                <a:schemeClr val="lt2"/>
              </a:solidFill>
              <a:latin typeface="Merriweather"/>
              <a:ea typeface="Merriweather"/>
              <a:cs typeface="Merriweather"/>
              <a:sym typeface="Merriweather"/>
            </a:endParaRPr>
          </a:p>
        </p:txBody>
      </p:sp>
      <p:pic>
        <p:nvPicPr>
          <p:cNvPr id="1030" name="Picture 6" descr="Perpaduan kaum asas keharmonian Malaysia - Sarawakvoice.com">
            <a:extLst>
              <a:ext uri="{FF2B5EF4-FFF2-40B4-BE49-F238E27FC236}">
                <a16:creationId xmlns:a16="http://schemas.microsoft.com/office/drawing/2014/main" id="{2A4243FF-9CF1-4CB4-9149-80C97895783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5883" y="2895584"/>
            <a:ext cx="2883800" cy="1942059"/>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a:extLst/>
        </p:spPr>
      </p:pic>
      <p:pic>
        <p:nvPicPr>
          <p:cNvPr id="1034" name="Picture 10" descr="PERPADUAN KAUM DI MALAYSIA PERLU TERUS UTUH | Makkal Osai - மக்கள் ஓசை">
            <a:extLst>
              <a:ext uri="{FF2B5EF4-FFF2-40B4-BE49-F238E27FC236}">
                <a16:creationId xmlns:a16="http://schemas.microsoft.com/office/drawing/2014/main" id="{737E882D-9C86-4A94-935B-19ED70BFA21C}"/>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25883" y="769375"/>
            <a:ext cx="2883800" cy="1802375"/>
          </a:xfrm>
          <a:prstGeom prst="rect">
            <a:avLst/>
          </a:prstGeom>
          <a:solidFill>
            <a:srgbClr val="FFFFFF">
              <a:shade val="85000"/>
            </a:srgbClr>
          </a:solidFill>
          <a:ln w="190500" cap="sq">
            <a:solidFill>
              <a:srgbClr val="FFFFFF"/>
            </a:solidFill>
            <a:miter lim="800000"/>
          </a:ln>
          <a:effectLst>
            <a:outerShdw blurRad="65000" dist="50800" dir="12900000" kx="195000" ky="145000" algn="tl" rotWithShape="0">
              <a:srgbClr val="000000">
                <a:alpha val="30000"/>
              </a:srgbClr>
            </a:outerShdw>
          </a:effectLst>
          <a:scene3d>
            <a:camera prst="orthographicFront">
              <a:rot lat="0" lon="0" rev="360000"/>
            </a:camera>
            <a:lightRig rig="twoPt" dir="t">
              <a:rot lat="0" lon="0" rev="7200000"/>
            </a:lightRig>
          </a:scene3d>
          <a:sp3d contourW="12700">
            <a:bevelT w="25400" h="19050"/>
            <a:contourClr>
              <a:srgbClr val="969696"/>
            </a:contourClr>
          </a:sp3d>
          <a:extLst/>
        </p:spPr>
      </p:pic>
    </p:spTree>
    <p:extLst>
      <p:ext uri="{BB962C8B-B14F-4D97-AF65-F5344CB8AC3E}">
        <p14:creationId xmlns:p14="http://schemas.microsoft.com/office/powerpoint/2010/main" val="1331145561"/>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8668"/>
        <p:cNvGrpSpPr/>
        <p:nvPr/>
      </p:nvGrpSpPr>
      <p:grpSpPr>
        <a:xfrm>
          <a:off x="0" y="0"/>
          <a:ext cx="0" cy="0"/>
          <a:chOff x="0" y="0"/>
          <a:chExt cx="0" cy="0"/>
        </a:xfrm>
      </p:grpSpPr>
      <p:sp>
        <p:nvSpPr>
          <p:cNvPr id="8669" name="Google Shape;8669;p32"/>
          <p:cNvSpPr/>
          <p:nvPr/>
        </p:nvSpPr>
        <p:spPr>
          <a:xfrm rot="537707">
            <a:off x="74070"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32"/>
          <p:cNvSpPr/>
          <p:nvPr/>
        </p:nvSpPr>
        <p:spPr>
          <a:xfrm rot="1143741">
            <a:off x="2000357"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8671" name="Google Shape;8671;p32"/>
          <p:cNvSpPr txBox="1">
            <a:spLocks noGrp="1"/>
          </p:cNvSpPr>
          <p:nvPr>
            <p:ph type="title"/>
          </p:nvPr>
        </p:nvSpPr>
        <p:spPr>
          <a:xfrm>
            <a:off x="3623733" y="2671658"/>
            <a:ext cx="4741167" cy="625800"/>
          </a:xfrm>
          <a:prstGeom prst="rect">
            <a:avLst/>
          </a:prstGeom>
        </p:spPr>
        <p:txBody>
          <a:bodyPr spcFirstLastPara="1" wrap="square" lIns="91425" tIns="91425" rIns="91425" bIns="91425" anchor="ctr" anchorCtr="0">
            <a:noAutofit/>
          </a:bodyPr>
          <a:lstStyle/>
          <a:p>
            <a:pPr lvl="0"/>
            <a:r>
              <a:rPr lang="en-GB" sz="2600" dirty="0"/>
              <a:t>MEMBENTANGKAN MATLAMAT PERPADUAN YANG DIIDAMKAN </a:t>
            </a:r>
          </a:p>
        </p:txBody>
      </p:sp>
      <p:sp>
        <p:nvSpPr>
          <p:cNvPr id="8672" name="Google Shape;8672;p32"/>
          <p:cNvSpPr txBox="1">
            <a:spLocks noGrp="1"/>
          </p:cNvSpPr>
          <p:nvPr>
            <p:ph type="title" idx="2"/>
          </p:nvPr>
        </p:nvSpPr>
        <p:spPr>
          <a:xfrm>
            <a:off x="4572000" y="1171565"/>
            <a:ext cx="3792900" cy="11730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000" dirty="0"/>
              <a:t>4.1</a:t>
            </a:r>
            <a:endParaRPr sz="8000" dirty="0"/>
          </a:p>
        </p:txBody>
      </p:sp>
      <p:sp>
        <p:nvSpPr>
          <p:cNvPr id="8673" name="Google Shape;8673;p32"/>
          <p:cNvSpPr txBox="1">
            <a:spLocks noGrp="1"/>
          </p:cNvSpPr>
          <p:nvPr>
            <p:ph type="subTitle" idx="1"/>
          </p:nvPr>
        </p:nvSpPr>
        <p:spPr>
          <a:xfrm>
            <a:off x="6468450" y="3624551"/>
            <a:ext cx="2463633" cy="516300"/>
          </a:xfrm>
          <a:prstGeom prst="rect">
            <a:avLst/>
          </a:prstGeom>
        </p:spPr>
        <p:txBody>
          <a:bodyPr spcFirstLastPara="1" wrap="square" lIns="91425" tIns="91425" rIns="91425" bIns="91425" anchor="ctr" anchorCtr="0">
            <a:noAutofit/>
          </a:bodyPr>
          <a:lstStyle/>
          <a:p>
            <a:pPr marL="342900" lvl="0" algn="l" rtl="0">
              <a:spcBef>
                <a:spcPts val="0"/>
              </a:spcBef>
              <a:spcAft>
                <a:spcPts val="0"/>
              </a:spcAft>
              <a:buAutoNum type="alphaUcPeriod"/>
            </a:pPr>
            <a:r>
              <a:rPr lang="en" dirty="0">
                <a:solidFill>
                  <a:schemeClr val="dk1"/>
                </a:solidFill>
              </a:rPr>
              <a:t>Detik perpaduan</a:t>
            </a:r>
          </a:p>
          <a:p>
            <a:pPr marL="342900" lvl="0" algn="l" rtl="0">
              <a:spcBef>
                <a:spcPts val="0"/>
              </a:spcBef>
              <a:spcAft>
                <a:spcPts val="0"/>
              </a:spcAft>
              <a:buAutoNum type="alphaUcPeriod"/>
            </a:pPr>
            <a:r>
              <a:rPr lang="en" dirty="0">
                <a:solidFill>
                  <a:schemeClr val="dk1"/>
                </a:solidFill>
              </a:rPr>
              <a:t>Detik perbezaan</a:t>
            </a:r>
            <a:endParaRPr dirty="0"/>
          </a:p>
        </p:txBody>
      </p:sp>
      <p:sp>
        <p:nvSpPr>
          <p:cNvPr id="8674" name="Google Shape;8674;p32"/>
          <p:cNvSpPr/>
          <p:nvPr/>
        </p:nvSpPr>
        <p:spPr>
          <a:xfrm rot="537707">
            <a:off x="74071" y="1789912"/>
            <a:ext cx="3725197" cy="3082255"/>
          </a:xfrm>
          <a:custGeom>
            <a:avLst/>
            <a:gdLst/>
            <a:ahLst/>
            <a:cxnLst/>
            <a:rect l="l" t="t" r="r" b="b"/>
            <a:pathLst>
              <a:path w="118006" h="97639" extrusionOk="0">
                <a:moveTo>
                  <a:pt x="18955" y="8403"/>
                </a:moveTo>
                <a:lnTo>
                  <a:pt x="18991" y="8451"/>
                </a:lnTo>
                <a:cubicBezTo>
                  <a:pt x="18931" y="8689"/>
                  <a:pt x="18872" y="8927"/>
                  <a:pt x="18836" y="9142"/>
                </a:cubicBezTo>
                <a:cubicBezTo>
                  <a:pt x="18193" y="10320"/>
                  <a:pt x="17562" y="11499"/>
                  <a:pt x="16955" y="12678"/>
                </a:cubicBezTo>
                <a:cubicBezTo>
                  <a:pt x="17384" y="11082"/>
                  <a:pt x="18003" y="9082"/>
                  <a:pt x="18550" y="8523"/>
                </a:cubicBezTo>
                <a:cubicBezTo>
                  <a:pt x="18681" y="8487"/>
                  <a:pt x="18812" y="8451"/>
                  <a:pt x="18955" y="8403"/>
                </a:cubicBezTo>
                <a:close/>
                <a:moveTo>
                  <a:pt x="18455" y="10809"/>
                </a:moveTo>
                <a:lnTo>
                  <a:pt x="18455" y="10809"/>
                </a:lnTo>
                <a:cubicBezTo>
                  <a:pt x="18336" y="11356"/>
                  <a:pt x="18205" y="11904"/>
                  <a:pt x="18086" y="12452"/>
                </a:cubicBezTo>
                <a:cubicBezTo>
                  <a:pt x="17503" y="13368"/>
                  <a:pt x="16895" y="14285"/>
                  <a:pt x="16336" y="15202"/>
                </a:cubicBezTo>
                <a:cubicBezTo>
                  <a:pt x="16360" y="15035"/>
                  <a:pt x="16407" y="14880"/>
                  <a:pt x="16431" y="14714"/>
                </a:cubicBezTo>
                <a:cubicBezTo>
                  <a:pt x="16467" y="14583"/>
                  <a:pt x="16574" y="14166"/>
                  <a:pt x="16705" y="13607"/>
                </a:cubicBezTo>
                <a:cubicBezTo>
                  <a:pt x="16753" y="13607"/>
                  <a:pt x="16776" y="13595"/>
                  <a:pt x="16812" y="13547"/>
                </a:cubicBezTo>
                <a:cubicBezTo>
                  <a:pt x="17372" y="12642"/>
                  <a:pt x="17919" y="11737"/>
                  <a:pt x="18455" y="10809"/>
                </a:cubicBezTo>
                <a:close/>
                <a:moveTo>
                  <a:pt x="16110" y="13154"/>
                </a:moveTo>
                <a:lnTo>
                  <a:pt x="16110" y="13154"/>
                </a:lnTo>
                <a:cubicBezTo>
                  <a:pt x="16014" y="13702"/>
                  <a:pt x="15955" y="14166"/>
                  <a:pt x="15872" y="14499"/>
                </a:cubicBezTo>
                <a:cubicBezTo>
                  <a:pt x="15502" y="16023"/>
                  <a:pt x="15121" y="17559"/>
                  <a:pt x="14740" y="19071"/>
                </a:cubicBezTo>
                <a:cubicBezTo>
                  <a:pt x="14654" y="18985"/>
                  <a:pt x="14531" y="18935"/>
                  <a:pt x="14413" y="18935"/>
                </a:cubicBezTo>
                <a:cubicBezTo>
                  <a:pt x="14352" y="18935"/>
                  <a:pt x="14293" y="18948"/>
                  <a:pt x="14240" y="18976"/>
                </a:cubicBezTo>
                <a:cubicBezTo>
                  <a:pt x="14621" y="17714"/>
                  <a:pt x="15002" y="16452"/>
                  <a:pt x="15371" y="15178"/>
                </a:cubicBezTo>
                <a:cubicBezTo>
                  <a:pt x="15645" y="15083"/>
                  <a:pt x="15764" y="14714"/>
                  <a:pt x="15717" y="14023"/>
                </a:cubicBezTo>
                <a:cubicBezTo>
                  <a:pt x="15741" y="13964"/>
                  <a:pt x="15752" y="13904"/>
                  <a:pt x="15776" y="13845"/>
                </a:cubicBezTo>
                <a:cubicBezTo>
                  <a:pt x="15895" y="13642"/>
                  <a:pt x="16002" y="13404"/>
                  <a:pt x="16110" y="13154"/>
                </a:cubicBezTo>
                <a:close/>
                <a:moveTo>
                  <a:pt x="17741" y="14059"/>
                </a:moveTo>
                <a:lnTo>
                  <a:pt x="17741" y="14059"/>
                </a:lnTo>
                <a:cubicBezTo>
                  <a:pt x="17681" y="14309"/>
                  <a:pt x="17622" y="14583"/>
                  <a:pt x="17562" y="14845"/>
                </a:cubicBezTo>
                <a:cubicBezTo>
                  <a:pt x="17538" y="14880"/>
                  <a:pt x="17526" y="14892"/>
                  <a:pt x="17503" y="14940"/>
                </a:cubicBezTo>
                <a:cubicBezTo>
                  <a:pt x="16931" y="16404"/>
                  <a:pt x="16169" y="17750"/>
                  <a:pt x="15371" y="19071"/>
                </a:cubicBezTo>
                <a:cubicBezTo>
                  <a:pt x="15586" y="18250"/>
                  <a:pt x="15776" y="17417"/>
                  <a:pt x="15991" y="16595"/>
                </a:cubicBezTo>
                <a:cubicBezTo>
                  <a:pt x="16610" y="15785"/>
                  <a:pt x="17193" y="14940"/>
                  <a:pt x="17741" y="14059"/>
                </a:cubicBezTo>
                <a:close/>
                <a:moveTo>
                  <a:pt x="16407" y="20453"/>
                </a:moveTo>
                <a:lnTo>
                  <a:pt x="16407" y="20453"/>
                </a:lnTo>
                <a:cubicBezTo>
                  <a:pt x="16395" y="20500"/>
                  <a:pt x="16372" y="20536"/>
                  <a:pt x="16372" y="20560"/>
                </a:cubicBezTo>
                <a:lnTo>
                  <a:pt x="16348" y="20560"/>
                </a:lnTo>
                <a:cubicBezTo>
                  <a:pt x="16360" y="20536"/>
                  <a:pt x="16372" y="20488"/>
                  <a:pt x="16407" y="20453"/>
                </a:cubicBezTo>
                <a:close/>
                <a:moveTo>
                  <a:pt x="17134" y="16988"/>
                </a:moveTo>
                <a:lnTo>
                  <a:pt x="16907" y="18059"/>
                </a:lnTo>
                <a:cubicBezTo>
                  <a:pt x="16229" y="19548"/>
                  <a:pt x="15360" y="20917"/>
                  <a:pt x="14574" y="22346"/>
                </a:cubicBezTo>
                <a:cubicBezTo>
                  <a:pt x="14633" y="22096"/>
                  <a:pt x="14705" y="21822"/>
                  <a:pt x="14764" y="21572"/>
                </a:cubicBezTo>
                <a:cubicBezTo>
                  <a:pt x="14871" y="21143"/>
                  <a:pt x="14979" y="20691"/>
                  <a:pt x="15098" y="20262"/>
                </a:cubicBezTo>
                <a:cubicBezTo>
                  <a:pt x="15919" y="19274"/>
                  <a:pt x="16574" y="18155"/>
                  <a:pt x="17134" y="16988"/>
                </a:cubicBezTo>
                <a:close/>
                <a:moveTo>
                  <a:pt x="15586" y="21917"/>
                </a:moveTo>
                <a:lnTo>
                  <a:pt x="15586" y="21917"/>
                </a:lnTo>
                <a:cubicBezTo>
                  <a:pt x="14919" y="23251"/>
                  <a:pt x="14217" y="24608"/>
                  <a:pt x="13669" y="26001"/>
                </a:cubicBezTo>
                <a:lnTo>
                  <a:pt x="14240" y="23643"/>
                </a:lnTo>
                <a:cubicBezTo>
                  <a:pt x="14288" y="23643"/>
                  <a:pt x="14348" y="23608"/>
                  <a:pt x="14383" y="23572"/>
                </a:cubicBezTo>
                <a:cubicBezTo>
                  <a:pt x="14824" y="23072"/>
                  <a:pt x="15217" y="22512"/>
                  <a:pt x="15586" y="21917"/>
                </a:cubicBezTo>
                <a:close/>
                <a:moveTo>
                  <a:pt x="12719" y="27351"/>
                </a:moveTo>
                <a:lnTo>
                  <a:pt x="12719" y="27351"/>
                </a:lnTo>
                <a:cubicBezTo>
                  <a:pt x="12654" y="27621"/>
                  <a:pt x="12587" y="27897"/>
                  <a:pt x="12526" y="28168"/>
                </a:cubicBezTo>
                <a:cubicBezTo>
                  <a:pt x="12502" y="28168"/>
                  <a:pt x="12502" y="28156"/>
                  <a:pt x="12490" y="28156"/>
                </a:cubicBezTo>
                <a:cubicBezTo>
                  <a:pt x="12570" y="27891"/>
                  <a:pt x="12649" y="27626"/>
                  <a:pt x="12719" y="27351"/>
                </a:cubicBezTo>
                <a:close/>
                <a:moveTo>
                  <a:pt x="15157" y="7737"/>
                </a:moveTo>
                <a:cubicBezTo>
                  <a:pt x="15169" y="7772"/>
                  <a:pt x="15169" y="7808"/>
                  <a:pt x="15205" y="7856"/>
                </a:cubicBezTo>
                <a:cubicBezTo>
                  <a:pt x="15574" y="8427"/>
                  <a:pt x="16514" y="8582"/>
                  <a:pt x="17169" y="8630"/>
                </a:cubicBezTo>
                <a:lnTo>
                  <a:pt x="17312" y="8630"/>
                </a:lnTo>
                <a:lnTo>
                  <a:pt x="17181" y="8844"/>
                </a:lnTo>
                <a:cubicBezTo>
                  <a:pt x="17113" y="8714"/>
                  <a:pt x="16961" y="8632"/>
                  <a:pt x="16818" y="8632"/>
                </a:cubicBezTo>
                <a:cubicBezTo>
                  <a:pt x="16686" y="8632"/>
                  <a:pt x="16560" y="8702"/>
                  <a:pt x="16514" y="8868"/>
                </a:cubicBezTo>
                <a:cubicBezTo>
                  <a:pt x="16419" y="9142"/>
                  <a:pt x="16348" y="9416"/>
                  <a:pt x="16253" y="9701"/>
                </a:cubicBezTo>
                <a:cubicBezTo>
                  <a:pt x="16133" y="9892"/>
                  <a:pt x="16038" y="10082"/>
                  <a:pt x="15919" y="10273"/>
                </a:cubicBezTo>
                <a:cubicBezTo>
                  <a:pt x="16014" y="9797"/>
                  <a:pt x="16110" y="9344"/>
                  <a:pt x="16217" y="8868"/>
                </a:cubicBezTo>
                <a:cubicBezTo>
                  <a:pt x="16241" y="8725"/>
                  <a:pt x="16122" y="8642"/>
                  <a:pt x="15991" y="8642"/>
                </a:cubicBezTo>
                <a:cubicBezTo>
                  <a:pt x="15945" y="8617"/>
                  <a:pt x="15892" y="8604"/>
                  <a:pt x="15839" y="8604"/>
                </a:cubicBezTo>
                <a:cubicBezTo>
                  <a:pt x="15740" y="8604"/>
                  <a:pt x="15645" y="8652"/>
                  <a:pt x="15621" y="8761"/>
                </a:cubicBezTo>
                <a:cubicBezTo>
                  <a:pt x="14693" y="11380"/>
                  <a:pt x="13895" y="13892"/>
                  <a:pt x="13574" y="16619"/>
                </a:cubicBezTo>
                <a:cubicBezTo>
                  <a:pt x="12621" y="19322"/>
                  <a:pt x="11871" y="22084"/>
                  <a:pt x="11311" y="24894"/>
                </a:cubicBezTo>
                <a:cubicBezTo>
                  <a:pt x="11061" y="26013"/>
                  <a:pt x="10835" y="27156"/>
                  <a:pt x="10645" y="28287"/>
                </a:cubicBezTo>
                <a:cubicBezTo>
                  <a:pt x="10061" y="30335"/>
                  <a:pt x="9514" y="32406"/>
                  <a:pt x="8966" y="34478"/>
                </a:cubicBezTo>
                <a:cubicBezTo>
                  <a:pt x="8418" y="35657"/>
                  <a:pt x="7942" y="36847"/>
                  <a:pt x="7549" y="38050"/>
                </a:cubicBezTo>
                <a:cubicBezTo>
                  <a:pt x="7942" y="36562"/>
                  <a:pt x="8311" y="35085"/>
                  <a:pt x="8692" y="33597"/>
                </a:cubicBezTo>
                <a:cubicBezTo>
                  <a:pt x="10883" y="25060"/>
                  <a:pt x="13716" y="16440"/>
                  <a:pt x="15157" y="7737"/>
                </a:cubicBezTo>
                <a:close/>
                <a:moveTo>
                  <a:pt x="115253" y="45444"/>
                </a:moveTo>
                <a:lnTo>
                  <a:pt x="115396" y="45539"/>
                </a:lnTo>
                <a:cubicBezTo>
                  <a:pt x="115455" y="45575"/>
                  <a:pt x="115503" y="45610"/>
                  <a:pt x="115551" y="45658"/>
                </a:cubicBezTo>
                <a:cubicBezTo>
                  <a:pt x="115336" y="45980"/>
                  <a:pt x="115122" y="46325"/>
                  <a:pt x="114920" y="46682"/>
                </a:cubicBezTo>
                <a:cubicBezTo>
                  <a:pt x="115074" y="46253"/>
                  <a:pt x="115217" y="45837"/>
                  <a:pt x="115253" y="45444"/>
                </a:cubicBezTo>
                <a:close/>
                <a:moveTo>
                  <a:pt x="115872" y="45837"/>
                </a:moveTo>
                <a:cubicBezTo>
                  <a:pt x="116086" y="45980"/>
                  <a:pt x="116360" y="46111"/>
                  <a:pt x="116610" y="46194"/>
                </a:cubicBezTo>
                <a:cubicBezTo>
                  <a:pt x="116491" y="46408"/>
                  <a:pt x="116384" y="46622"/>
                  <a:pt x="116289" y="46849"/>
                </a:cubicBezTo>
                <a:cubicBezTo>
                  <a:pt x="116241" y="46825"/>
                  <a:pt x="116194" y="46801"/>
                  <a:pt x="116170" y="46789"/>
                </a:cubicBezTo>
                <a:cubicBezTo>
                  <a:pt x="116139" y="46772"/>
                  <a:pt x="116101" y="46764"/>
                  <a:pt x="116061" y="46764"/>
                </a:cubicBezTo>
                <a:cubicBezTo>
                  <a:pt x="115993" y="46764"/>
                  <a:pt x="115922" y="46787"/>
                  <a:pt x="115884" y="46825"/>
                </a:cubicBezTo>
                <a:cubicBezTo>
                  <a:pt x="115884" y="46611"/>
                  <a:pt x="115884" y="46372"/>
                  <a:pt x="115836" y="46158"/>
                </a:cubicBezTo>
                <a:cubicBezTo>
                  <a:pt x="115836" y="46134"/>
                  <a:pt x="115813" y="46111"/>
                  <a:pt x="115789" y="46087"/>
                </a:cubicBezTo>
                <a:cubicBezTo>
                  <a:pt x="115824" y="45991"/>
                  <a:pt x="115848" y="45920"/>
                  <a:pt x="115872" y="45837"/>
                </a:cubicBezTo>
                <a:close/>
                <a:moveTo>
                  <a:pt x="117491" y="46146"/>
                </a:moveTo>
                <a:lnTo>
                  <a:pt x="117003" y="46992"/>
                </a:lnTo>
                <a:cubicBezTo>
                  <a:pt x="117075" y="46742"/>
                  <a:pt x="117134" y="46492"/>
                  <a:pt x="117206" y="46253"/>
                </a:cubicBezTo>
                <a:cubicBezTo>
                  <a:pt x="117265" y="46218"/>
                  <a:pt x="117325" y="46218"/>
                  <a:pt x="117384" y="46206"/>
                </a:cubicBezTo>
                <a:cubicBezTo>
                  <a:pt x="117432" y="46194"/>
                  <a:pt x="117456" y="46170"/>
                  <a:pt x="117491" y="46146"/>
                </a:cubicBezTo>
                <a:close/>
                <a:moveTo>
                  <a:pt x="115988" y="47529"/>
                </a:moveTo>
                <a:lnTo>
                  <a:pt x="115988" y="47529"/>
                </a:lnTo>
                <a:cubicBezTo>
                  <a:pt x="115967" y="47542"/>
                  <a:pt x="115967" y="47575"/>
                  <a:pt x="115955" y="47587"/>
                </a:cubicBezTo>
                <a:cubicBezTo>
                  <a:pt x="115884" y="47658"/>
                  <a:pt x="115801" y="47765"/>
                  <a:pt x="115717" y="47837"/>
                </a:cubicBezTo>
                <a:cubicBezTo>
                  <a:pt x="115753" y="47742"/>
                  <a:pt x="115765" y="47646"/>
                  <a:pt x="115789" y="47539"/>
                </a:cubicBezTo>
                <a:cubicBezTo>
                  <a:pt x="115816" y="47556"/>
                  <a:pt x="115844" y="47565"/>
                  <a:pt x="115874" y="47565"/>
                </a:cubicBezTo>
                <a:cubicBezTo>
                  <a:pt x="115908" y="47565"/>
                  <a:pt x="115945" y="47553"/>
                  <a:pt x="115988" y="47529"/>
                </a:cubicBezTo>
                <a:close/>
                <a:moveTo>
                  <a:pt x="114027" y="48456"/>
                </a:moveTo>
                <a:lnTo>
                  <a:pt x="114027" y="48456"/>
                </a:lnTo>
                <a:cubicBezTo>
                  <a:pt x="113943" y="48635"/>
                  <a:pt x="113860" y="48789"/>
                  <a:pt x="113789" y="48968"/>
                </a:cubicBezTo>
                <a:cubicBezTo>
                  <a:pt x="113729" y="49004"/>
                  <a:pt x="113693" y="49051"/>
                  <a:pt x="113646" y="49075"/>
                </a:cubicBezTo>
                <a:cubicBezTo>
                  <a:pt x="113765" y="48873"/>
                  <a:pt x="113908" y="48670"/>
                  <a:pt x="114027" y="48456"/>
                </a:cubicBezTo>
                <a:close/>
                <a:moveTo>
                  <a:pt x="6216" y="43158"/>
                </a:moveTo>
                <a:cubicBezTo>
                  <a:pt x="6001" y="44206"/>
                  <a:pt x="5811" y="45265"/>
                  <a:pt x="5644" y="46349"/>
                </a:cubicBezTo>
                <a:cubicBezTo>
                  <a:pt x="5596" y="46563"/>
                  <a:pt x="5537" y="46765"/>
                  <a:pt x="5501" y="46992"/>
                </a:cubicBezTo>
                <a:cubicBezTo>
                  <a:pt x="5144" y="47920"/>
                  <a:pt x="4811" y="48849"/>
                  <a:pt x="4501" y="49801"/>
                </a:cubicBezTo>
                <a:cubicBezTo>
                  <a:pt x="5061" y="47587"/>
                  <a:pt x="5644" y="45372"/>
                  <a:pt x="6216" y="43158"/>
                </a:cubicBezTo>
                <a:close/>
                <a:moveTo>
                  <a:pt x="114646" y="51016"/>
                </a:moveTo>
                <a:cubicBezTo>
                  <a:pt x="114646" y="51028"/>
                  <a:pt x="114634" y="51040"/>
                  <a:pt x="114634" y="51040"/>
                </a:cubicBezTo>
                <a:cubicBezTo>
                  <a:pt x="114634" y="51028"/>
                  <a:pt x="114646" y="51028"/>
                  <a:pt x="114646" y="51016"/>
                </a:cubicBezTo>
                <a:close/>
                <a:moveTo>
                  <a:pt x="112455" y="41753"/>
                </a:moveTo>
                <a:lnTo>
                  <a:pt x="112455" y="41753"/>
                </a:lnTo>
                <a:cubicBezTo>
                  <a:pt x="112693" y="41765"/>
                  <a:pt x="112919" y="41789"/>
                  <a:pt x="113157" y="41812"/>
                </a:cubicBezTo>
                <a:cubicBezTo>
                  <a:pt x="113693" y="41884"/>
                  <a:pt x="114241" y="42098"/>
                  <a:pt x="114777" y="42170"/>
                </a:cubicBezTo>
                <a:cubicBezTo>
                  <a:pt x="113086" y="44837"/>
                  <a:pt x="111467" y="47551"/>
                  <a:pt x="109883" y="50325"/>
                </a:cubicBezTo>
                <a:cubicBezTo>
                  <a:pt x="109867" y="50209"/>
                  <a:pt x="109757" y="50109"/>
                  <a:pt x="109635" y="50109"/>
                </a:cubicBezTo>
                <a:cubicBezTo>
                  <a:pt x="109583" y="50109"/>
                  <a:pt x="109528" y="50128"/>
                  <a:pt x="109478" y="50171"/>
                </a:cubicBezTo>
                <a:cubicBezTo>
                  <a:pt x="108157" y="51314"/>
                  <a:pt x="106942" y="52528"/>
                  <a:pt x="105835" y="53861"/>
                </a:cubicBezTo>
                <a:cubicBezTo>
                  <a:pt x="105287" y="54552"/>
                  <a:pt x="104752" y="55243"/>
                  <a:pt x="104168" y="55897"/>
                </a:cubicBezTo>
                <a:cubicBezTo>
                  <a:pt x="104097" y="55981"/>
                  <a:pt x="104037" y="56005"/>
                  <a:pt x="103978" y="56052"/>
                </a:cubicBezTo>
                <a:lnTo>
                  <a:pt x="105228" y="53195"/>
                </a:lnTo>
                <a:cubicBezTo>
                  <a:pt x="106407" y="52183"/>
                  <a:pt x="107454" y="50992"/>
                  <a:pt x="108562" y="49897"/>
                </a:cubicBezTo>
                <a:cubicBezTo>
                  <a:pt x="109574" y="48873"/>
                  <a:pt x="110657" y="47885"/>
                  <a:pt x="111550" y="46742"/>
                </a:cubicBezTo>
                <a:cubicBezTo>
                  <a:pt x="111671" y="46587"/>
                  <a:pt x="111524" y="46419"/>
                  <a:pt x="111370" y="46419"/>
                </a:cubicBezTo>
                <a:cubicBezTo>
                  <a:pt x="111311" y="46419"/>
                  <a:pt x="111251" y="46444"/>
                  <a:pt x="111205" y="46503"/>
                </a:cubicBezTo>
                <a:cubicBezTo>
                  <a:pt x="109586" y="48527"/>
                  <a:pt x="107514" y="50147"/>
                  <a:pt x="105728" y="52028"/>
                </a:cubicBezTo>
                <a:cubicBezTo>
                  <a:pt x="106073" y="51254"/>
                  <a:pt x="106407" y="50456"/>
                  <a:pt x="106728" y="49682"/>
                </a:cubicBezTo>
                <a:cubicBezTo>
                  <a:pt x="106754" y="49760"/>
                  <a:pt x="106835" y="49818"/>
                  <a:pt x="106923" y="49818"/>
                </a:cubicBezTo>
                <a:cubicBezTo>
                  <a:pt x="106957" y="49818"/>
                  <a:pt x="106993" y="49809"/>
                  <a:pt x="107026" y="49790"/>
                </a:cubicBezTo>
                <a:cubicBezTo>
                  <a:pt x="109038" y="48349"/>
                  <a:pt x="110788" y="46337"/>
                  <a:pt x="112598" y="44646"/>
                </a:cubicBezTo>
                <a:cubicBezTo>
                  <a:pt x="112786" y="44468"/>
                  <a:pt x="112618" y="44185"/>
                  <a:pt x="112422" y="44185"/>
                </a:cubicBezTo>
                <a:cubicBezTo>
                  <a:pt x="112369" y="44185"/>
                  <a:pt x="112315" y="44205"/>
                  <a:pt x="112265" y="44253"/>
                </a:cubicBezTo>
                <a:cubicBezTo>
                  <a:pt x="110479" y="45932"/>
                  <a:pt x="108395" y="47563"/>
                  <a:pt x="106835" y="49444"/>
                </a:cubicBezTo>
                <a:cubicBezTo>
                  <a:pt x="107395" y="48111"/>
                  <a:pt x="107954" y="46765"/>
                  <a:pt x="108514" y="45432"/>
                </a:cubicBezTo>
                <a:cubicBezTo>
                  <a:pt x="108514" y="45495"/>
                  <a:pt x="108582" y="45564"/>
                  <a:pt x="108661" y="45564"/>
                </a:cubicBezTo>
                <a:cubicBezTo>
                  <a:pt x="108687" y="45564"/>
                  <a:pt x="108714" y="45557"/>
                  <a:pt x="108740" y="45539"/>
                </a:cubicBezTo>
                <a:cubicBezTo>
                  <a:pt x="110157" y="44527"/>
                  <a:pt x="111383" y="43301"/>
                  <a:pt x="112538" y="41991"/>
                </a:cubicBezTo>
                <a:cubicBezTo>
                  <a:pt x="112622" y="41884"/>
                  <a:pt x="112550" y="41800"/>
                  <a:pt x="112455" y="41753"/>
                </a:cubicBezTo>
                <a:close/>
                <a:moveTo>
                  <a:pt x="4144" y="60839"/>
                </a:moveTo>
                <a:cubicBezTo>
                  <a:pt x="4406" y="60958"/>
                  <a:pt x="4692" y="61077"/>
                  <a:pt x="4965" y="61196"/>
                </a:cubicBezTo>
                <a:cubicBezTo>
                  <a:pt x="4668" y="61100"/>
                  <a:pt x="4370" y="61005"/>
                  <a:pt x="4072" y="60910"/>
                </a:cubicBezTo>
                <a:cubicBezTo>
                  <a:pt x="4096" y="60910"/>
                  <a:pt x="4132" y="60874"/>
                  <a:pt x="4144" y="60839"/>
                </a:cubicBezTo>
                <a:close/>
                <a:moveTo>
                  <a:pt x="109705" y="50671"/>
                </a:moveTo>
                <a:lnTo>
                  <a:pt x="109705" y="50671"/>
                </a:lnTo>
                <a:cubicBezTo>
                  <a:pt x="109288" y="51397"/>
                  <a:pt x="108871" y="52135"/>
                  <a:pt x="108466" y="52873"/>
                </a:cubicBezTo>
                <a:cubicBezTo>
                  <a:pt x="108446" y="52867"/>
                  <a:pt x="108425" y="52864"/>
                  <a:pt x="108402" y="52864"/>
                </a:cubicBezTo>
                <a:cubicBezTo>
                  <a:pt x="108333" y="52864"/>
                  <a:pt x="108259" y="52893"/>
                  <a:pt x="108204" y="52957"/>
                </a:cubicBezTo>
                <a:cubicBezTo>
                  <a:pt x="106442" y="54897"/>
                  <a:pt x="104335" y="56802"/>
                  <a:pt x="102870" y="58957"/>
                </a:cubicBezTo>
                <a:cubicBezTo>
                  <a:pt x="102778" y="59096"/>
                  <a:pt x="102894" y="59249"/>
                  <a:pt x="103028" y="59249"/>
                </a:cubicBezTo>
                <a:cubicBezTo>
                  <a:pt x="103067" y="59249"/>
                  <a:pt x="103107" y="59237"/>
                  <a:pt x="103144" y="59207"/>
                </a:cubicBezTo>
                <a:cubicBezTo>
                  <a:pt x="104764" y="57874"/>
                  <a:pt x="106180" y="56112"/>
                  <a:pt x="107573" y="54457"/>
                </a:cubicBezTo>
                <a:lnTo>
                  <a:pt x="107573" y="54457"/>
                </a:lnTo>
                <a:cubicBezTo>
                  <a:pt x="107216" y="55112"/>
                  <a:pt x="106859" y="55790"/>
                  <a:pt x="106502" y="56445"/>
                </a:cubicBezTo>
                <a:cubicBezTo>
                  <a:pt x="106448" y="56403"/>
                  <a:pt x="106380" y="56377"/>
                  <a:pt x="106308" y="56377"/>
                </a:cubicBezTo>
                <a:cubicBezTo>
                  <a:pt x="106237" y="56377"/>
                  <a:pt x="106163" y="56403"/>
                  <a:pt x="106097" y="56469"/>
                </a:cubicBezTo>
                <a:cubicBezTo>
                  <a:pt x="104585" y="58172"/>
                  <a:pt x="102787" y="59838"/>
                  <a:pt x="101477" y="61696"/>
                </a:cubicBezTo>
                <a:cubicBezTo>
                  <a:pt x="102263" y="59946"/>
                  <a:pt x="103025" y="58195"/>
                  <a:pt x="103799" y="56457"/>
                </a:cubicBezTo>
                <a:cubicBezTo>
                  <a:pt x="103811" y="56552"/>
                  <a:pt x="103859" y="56612"/>
                  <a:pt x="103942" y="56648"/>
                </a:cubicBezTo>
                <a:cubicBezTo>
                  <a:pt x="104008" y="56678"/>
                  <a:pt x="104061" y="56693"/>
                  <a:pt x="104110" y="56693"/>
                </a:cubicBezTo>
                <a:cubicBezTo>
                  <a:pt x="104192" y="56693"/>
                  <a:pt x="104261" y="56651"/>
                  <a:pt x="104359" y="56576"/>
                </a:cubicBezTo>
                <a:cubicBezTo>
                  <a:pt x="104442" y="56517"/>
                  <a:pt x="104454" y="56409"/>
                  <a:pt x="104418" y="56326"/>
                </a:cubicBezTo>
                <a:cubicBezTo>
                  <a:pt x="104418" y="56326"/>
                  <a:pt x="104418" y="56302"/>
                  <a:pt x="104406" y="56302"/>
                </a:cubicBezTo>
                <a:cubicBezTo>
                  <a:pt x="104573" y="56231"/>
                  <a:pt x="104752" y="56159"/>
                  <a:pt x="104787" y="56124"/>
                </a:cubicBezTo>
                <a:cubicBezTo>
                  <a:pt x="105335" y="55743"/>
                  <a:pt x="105823" y="54683"/>
                  <a:pt x="106252" y="54183"/>
                </a:cubicBezTo>
                <a:cubicBezTo>
                  <a:pt x="107288" y="52897"/>
                  <a:pt x="108455" y="51754"/>
                  <a:pt x="109705" y="50671"/>
                </a:cubicBezTo>
                <a:close/>
                <a:moveTo>
                  <a:pt x="2679" y="56850"/>
                </a:moveTo>
                <a:cubicBezTo>
                  <a:pt x="2715" y="56921"/>
                  <a:pt x="2763" y="56981"/>
                  <a:pt x="2834" y="57040"/>
                </a:cubicBezTo>
                <a:cubicBezTo>
                  <a:pt x="2477" y="58255"/>
                  <a:pt x="2120" y="59493"/>
                  <a:pt x="1798" y="60731"/>
                </a:cubicBezTo>
                <a:cubicBezTo>
                  <a:pt x="1727" y="61005"/>
                  <a:pt x="1846" y="61231"/>
                  <a:pt x="2025" y="61362"/>
                </a:cubicBezTo>
                <a:cubicBezTo>
                  <a:pt x="2025" y="61446"/>
                  <a:pt x="2036" y="61517"/>
                  <a:pt x="2072" y="61577"/>
                </a:cubicBezTo>
                <a:cubicBezTo>
                  <a:pt x="1989" y="61589"/>
                  <a:pt x="1917" y="61660"/>
                  <a:pt x="1941" y="61767"/>
                </a:cubicBezTo>
                <a:lnTo>
                  <a:pt x="1977" y="61946"/>
                </a:lnTo>
                <a:cubicBezTo>
                  <a:pt x="1786" y="61743"/>
                  <a:pt x="1644" y="61517"/>
                  <a:pt x="1536" y="61279"/>
                </a:cubicBezTo>
                <a:cubicBezTo>
                  <a:pt x="1917" y="59803"/>
                  <a:pt x="2298" y="58314"/>
                  <a:pt x="2679" y="56850"/>
                </a:cubicBezTo>
                <a:close/>
                <a:moveTo>
                  <a:pt x="11359" y="32835"/>
                </a:moveTo>
                <a:cubicBezTo>
                  <a:pt x="9192" y="41681"/>
                  <a:pt x="6989" y="50504"/>
                  <a:pt x="4799" y="59338"/>
                </a:cubicBezTo>
                <a:cubicBezTo>
                  <a:pt x="4572" y="59493"/>
                  <a:pt x="4513" y="59815"/>
                  <a:pt x="4727" y="59981"/>
                </a:cubicBezTo>
                <a:cubicBezTo>
                  <a:pt x="4739" y="60017"/>
                  <a:pt x="4751" y="60041"/>
                  <a:pt x="4787" y="60077"/>
                </a:cubicBezTo>
                <a:cubicBezTo>
                  <a:pt x="4787" y="60077"/>
                  <a:pt x="4787" y="60088"/>
                  <a:pt x="4763" y="60088"/>
                </a:cubicBezTo>
                <a:cubicBezTo>
                  <a:pt x="4706" y="60137"/>
                  <a:pt x="4765" y="60191"/>
                  <a:pt x="4812" y="60191"/>
                </a:cubicBezTo>
                <a:cubicBezTo>
                  <a:pt x="4835" y="60191"/>
                  <a:pt x="4854" y="60179"/>
                  <a:pt x="4858" y="60148"/>
                </a:cubicBezTo>
                <a:cubicBezTo>
                  <a:pt x="4933" y="60208"/>
                  <a:pt x="5017" y="60235"/>
                  <a:pt x="5096" y="60235"/>
                </a:cubicBezTo>
                <a:cubicBezTo>
                  <a:pt x="5143" y="60235"/>
                  <a:pt x="5187" y="60225"/>
                  <a:pt x="5227" y="60207"/>
                </a:cubicBezTo>
                <a:cubicBezTo>
                  <a:pt x="7323" y="61053"/>
                  <a:pt x="9442" y="61886"/>
                  <a:pt x="11550" y="62708"/>
                </a:cubicBezTo>
                <a:cubicBezTo>
                  <a:pt x="9168" y="61851"/>
                  <a:pt x="6775" y="61029"/>
                  <a:pt x="4346" y="60255"/>
                </a:cubicBezTo>
                <a:cubicBezTo>
                  <a:pt x="4442" y="59957"/>
                  <a:pt x="4513" y="59660"/>
                  <a:pt x="4584" y="59374"/>
                </a:cubicBezTo>
                <a:cubicBezTo>
                  <a:pt x="5168" y="57171"/>
                  <a:pt x="5620" y="54969"/>
                  <a:pt x="5894" y="52695"/>
                </a:cubicBezTo>
                <a:cubicBezTo>
                  <a:pt x="5918" y="52588"/>
                  <a:pt x="5894" y="52516"/>
                  <a:pt x="5870" y="52421"/>
                </a:cubicBezTo>
                <a:cubicBezTo>
                  <a:pt x="6108" y="51480"/>
                  <a:pt x="6311" y="50552"/>
                  <a:pt x="6525" y="49599"/>
                </a:cubicBezTo>
                <a:lnTo>
                  <a:pt x="6525" y="49575"/>
                </a:lnTo>
                <a:cubicBezTo>
                  <a:pt x="6537" y="49540"/>
                  <a:pt x="6537" y="49492"/>
                  <a:pt x="6549" y="49444"/>
                </a:cubicBezTo>
                <a:cubicBezTo>
                  <a:pt x="6585" y="49278"/>
                  <a:pt x="6537" y="49147"/>
                  <a:pt x="6454" y="49063"/>
                </a:cubicBezTo>
                <a:cubicBezTo>
                  <a:pt x="6775" y="48146"/>
                  <a:pt x="7085" y="47254"/>
                  <a:pt x="7406" y="46349"/>
                </a:cubicBezTo>
                <a:cubicBezTo>
                  <a:pt x="8156" y="44217"/>
                  <a:pt x="9144" y="42158"/>
                  <a:pt x="9144" y="39895"/>
                </a:cubicBezTo>
                <a:cubicBezTo>
                  <a:pt x="9442" y="38931"/>
                  <a:pt x="9740" y="37943"/>
                  <a:pt x="10049" y="36978"/>
                </a:cubicBezTo>
                <a:cubicBezTo>
                  <a:pt x="10097" y="36919"/>
                  <a:pt x="10145" y="36847"/>
                  <a:pt x="10157" y="36752"/>
                </a:cubicBezTo>
                <a:cubicBezTo>
                  <a:pt x="10168" y="36645"/>
                  <a:pt x="10204" y="36550"/>
                  <a:pt x="10228" y="36431"/>
                </a:cubicBezTo>
                <a:cubicBezTo>
                  <a:pt x="10597" y="35240"/>
                  <a:pt x="10990" y="34026"/>
                  <a:pt x="11359" y="32835"/>
                </a:cubicBezTo>
                <a:close/>
                <a:moveTo>
                  <a:pt x="2370" y="61815"/>
                </a:moveTo>
                <a:cubicBezTo>
                  <a:pt x="2423" y="61842"/>
                  <a:pt x="2490" y="61855"/>
                  <a:pt x="2551" y="61855"/>
                </a:cubicBezTo>
                <a:cubicBezTo>
                  <a:pt x="2571" y="61855"/>
                  <a:pt x="2590" y="61854"/>
                  <a:pt x="2608" y="61851"/>
                </a:cubicBezTo>
                <a:cubicBezTo>
                  <a:pt x="2656" y="61874"/>
                  <a:pt x="2691" y="61922"/>
                  <a:pt x="2763" y="61934"/>
                </a:cubicBezTo>
                <a:cubicBezTo>
                  <a:pt x="3013" y="62029"/>
                  <a:pt x="3263" y="62112"/>
                  <a:pt x="3537" y="62220"/>
                </a:cubicBezTo>
                <a:cubicBezTo>
                  <a:pt x="4311" y="62636"/>
                  <a:pt x="5096" y="63041"/>
                  <a:pt x="5894" y="63410"/>
                </a:cubicBezTo>
                <a:cubicBezTo>
                  <a:pt x="4549" y="63232"/>
                  <a:pt x="3251" y="62886"/>
                  <a:pt x="2370" y="61815"/>
                </a:cubicBezTo>
                <a:close/>
                <a:moveTo>
                  <a:pt x="16074" y="21905"/>
                </a:moveTo>
                <a:lnTo>
                  <a:pt x="16074" y="21905"/>
                </a:lnTo>
                <a:cubicBezTo>
                  <a:pt x="15895" y="22762"/>
                  <a:pt x="15717" y="23632"/>
                  <a:pt x="15538" y="24477"/>
                </a:cubicBezTo>
                <a:cubicBezTo>
                  <a:pt x="15482" y="24415"/>
                  <a:pt x="15399" y="24377"/>
                  <a:pt x="15318" y="24377"/>
                </a:cubicBezTo>
                <a:cubicBezTo>
                  <a:pt x="15228" y="24377"/>
                  <a:pt x="15141" y="24424"/>
                  <a:pt x="15098" y="24536"/>
                </a:cubicBezTo>
                <a:cubicBezTo>
                  <a:pt x="14490" y="26084"/>
                  <a:pt x="13633" y="27501"/>
                  <a:pt x="13014" y="29025"/>
                </a:cubicBezTo>
                <a:cubicBezTo>
                  <a:pt x="12965" y="29163"/>
                  <a:pt x="13072" y="29262"/>
                  <a:pt x="13182" y="29262"/>
                </a:cubicBezTo>
                <a:cubicBezTo>
                  <a:pt x="13233" y="29262"/>
                  <a:pt x="13286" y="29241"/>
                  <a:pt x="13324" y="29192"/>
                </a:cubicBezTo>
                <a:cubicBezTo>
                  <a:pt x="14228" y="28013"/>
                  <a:pt x="14848" y="26572"/>
                  <a:pt x="15395" y="25191"/>
                </a:cubicBezTo>
                <a:lnTo>
                  <a:pt x="15395" y="25191"/>
                </a:lnTo>
                <a:cubicBezTo>
                  <a:pt x="14967" y="27263"/>
                  <a:pt x="14514" y="29311"/>
                  <a:pt x="14038" y="31371"/>
                </a:cubicBezTo>
                <a:cubicBezTo>
                  <a:pt x="12085" y="39848"/>
                  <a:pt x="9966" y="48289"/>
                  <a:pt x="7740" y="56695"/>
                </a:cubicBezTo>
                <a:cubicBezTo>
                  <a:pt x="7673" y="56973"/>
                  <a:pt x="7855" y="57199"/>
                  <a:pt x="8121" y="57199"/>
                </a:cubicBezTo>
                <a:cubicBezTo>
                  <a:pt x="8141" y="57199"/>
                  <a:pt x="8160" y="57198"/>
                  <a:pt x="8180" y="57195"/>
                </a:cubicBezTo>
                <a:cubicBezTo>
                  <a:pt x="8422" y="57179"/>
                  <a:pt x="8666" y="57170"/>
                  <a:pt x="8913" y="57170"/>
                </a:cubicBezTo>
                <a:cubicBezTo>
                  <a:pt x="12706" y="57170"/>
                  <a:pt x="16998" y="59072"/>
                  <a:pt x="20408" y="60469"/>
                </a:cubicBezTo>
                <a:cubicBezTo>
                  <a:pt x="23265" y="61648"/>
                  <a:pt x="26051" y="62946"/>
                  <a:pt x="28861" y="64232"/>
                </a:cubicBezTo>
                <a:cubicBezTo>
                  <a:pt x="29433" y="64482"/>
                  <a:pt x="29980" y="64732"/>
                  <a:pt x="30540" y="64982"/>
                </a:cubicBezTo>
                <a:cubicBezTo>
                  <a:pt x="30528" y="65030"/>
                  <a:pt x="30540" y="65065"/>
                  <a:pt x="30564" y="65101"/>
                </a:cubicBezTo>
                <a:cubicBezTo>
                  <a:pt x="31254" y="66256"/>
                  <a:pt x="31957" y="67375"/>
                  <a:pt x="32659" y="68530"/>
                </a:cubicBezTo>
                <a:cubicBezTo>
                  <a:pt x="32921" y="68959"/>
                  <a:pt x="33183" y="69423"/>
                  <a:pt x="33433" y="69863"/>
                </a:cubicBezTo>
                <a:cubicBezTo>
                  <a:pt x="32826" y="69661"/>
                  <a:pt x="32195" y="69435"/>
                  <a:pt x="31588" y="69232"/>
                </a:cubicBezTo>
                <a:cubicBezTo>
                  <a:pt x="31183" y="68744"/>
                  <a:pt x="30754" y="68280"/>
                  <a:pt x="30397" y="67768"/>
                </a:cubicBezTo>
                <a:cubicBezTo>
                  <a:pt x="29588" y="66625"/>
                  <a:pt x="28933" y="65399"/>
                  <a:pt x="28385" y="64137"/>
                </a:cubicBezTo>
                <a:cubicBezTo>
                  <a:pt x="28345" y="64048"/>
                  <a:pt x="28275" y="64011"/>
                  <a:pt x="28203" y="64011"/>
                </a:cubicBezTo>
                <a:cubicBezTo>
                  <a:pt x="28063" y="64011"/>
                  <a:pt x="27917" y="64153"/>
                  <a:pt x="27980" y="64327"/>
                </a:cubicBezTo>
                <a:cubicBezTo>
                  <a:pt x="28480" y="65541"/>
                  <a:pt x="29076" y="66684"/>
                  <a:pt x="29766" y="67780"/>
                </a:cubicBezTo>
                <a:cubicBezTo>
                  <a:pt x="29980" y="68113"/>
                  <a:pt x="30207" y="68470"/>
                  <a:pt x="30457" y="68828"/>
                </a:cubicBezTo>
                <a:cubicBezTo>
                  <a:pt x="29802" y="68589"/>
                  <a:pt x="29135" y="68351"/>
                  <a:pt x="28480" y="68113"/>
                </a:cubicBezTo>
                <a:cubicBezTo>
                  <a:pt x="27623" y="66744"/>
                  <a:pt x="26790" y="65387"/>
                  <a:pt x="26099" y="63934"/>
                </a:cubicBezTo>
                <a:cubicBezTo>
                  <a:pt x="26063" y="63858"/>
                  <a:pt x="25999" y="63826"/>
                  <a:pt x="25935" y="63826"/>
                </a:cubicBezTo>
                <a:cubicBezTo>
                  <a:pt x="25810" y="63826"/>
                  <a:pt x="25683" y="63947"/>
                  <a:pt x="25754" y="64089"/>
                </a:cubicBezTo>
                <a:cubicBezTo>
                  <a:pt x="26301" y="65315"/>
                  <a:pt x="26897" y="66589"/>
                  <a:pt x="27587" y="67804"/>
                </a:cubicBezTo>
                <a:lnTo>
                  <a:pt x="25706" y="67125"/>
                </a:lnTo>
                <a:cubicBezTo>
                  <a:pt x="25599" y="66970"/>
                  <a:pt x="25504" y="66815"/>
                  <a:pt x="25408" y="66649"/>
                </a:cubicBezTo>
                <a:cubicBezTo>
                  <a:pt x="24873" y="65684"/>
                  <a:pt x="24456" y="64684"/>
                  <a:pt x="24111" y="63636"/>
                </a:cubicBezTo>
                <a:cubicBezTo>
                  <a:pt x="24074" y="63517"/>
                  <a:pt x="23972" y="63463"/>
                  <a:pt x="23875" y="63463"/>
                </a:cubicBezTo>
                <a:cubicBezTo>
                  <a:pt x="23749" y="63463"/>
                  <a:pt x="23630" y="63553"/>
                  <a:pt x="23670" y="63708"/>
                </a:cubicBezTo>
                <a:cubicBezTo>
                  <a:pt x="23968" y="64708"/>
                  <a:pt x="24349" y="65803"/>
                  <a:pt x="24873" y="66827"/>
                </a:cubicBezTo>
                <a:cubicBezTo>
                  <a:pt x="24384" y="66649"/>
                  <a:pt x="23896" y="66470"/>
                  <a:pt x="23384" y="66292"/>
                </a:cubicBezTo>
                <a:cubicBezTo>
                  <a:pt x="23361" y="66256"/>
                  <a:pt x="23325" y="66220"/>
                  <a:pt x="23313" y="66173"/>
                </a:cubicBezTo>
                <a:cubicBezTo>
                  <a:pt x="22718" y="65137"/>
                  <a:pt x="22206" y="64065"/>
                  <a:pt x="21765" y="62946"/>
                </a:cubicBezTo>
                <a:cubicBezTo>
                  <a:pt x="21732" y="62864"/>
                  <a:pt x="21668" y="62830"/>
                  <a:pt x="21601" y="62830"/>
                </a:cubicBezTo>
                <a:cubicBezTo>
                  <a:pt x="21473" y="62830"/>
                  <a:pt x="21337" y="62956"/>
                  <a:pt x="21408" y="63113"/>
                </a:cubicBezTo>
                <a:cubicBezTo>
                  <a:pt x="21753" y="64017"/>
                  <a:pt x="22146" y="65030"/>
                  <a:pt x="22646" y="66018"/>
                </a:cubicBezTo>
                <a:cubicBezTo>
                  <a:pt x="22372" y="65911"/>
                  <a:pt x="22110" y="65815"/>
                  <a:pt x="21837" y="65720"/>
                </a:cubicBezTo>
                <a:cubicBezTo>
                  <a:pt x="21015" y="64172"/>
                  <a:pt x="20063" y="62648"/>
                  <a:pt x="19253" y="61148"/>
                </a:cubicBezTo>
                <a:cubicBezTo>
                  <a:pt x="19217" y="61085"/>
                  <a:pt x="19159" y="61058"/>
                  <a:pt x="19101" y="61058"/>
                </a:cubicBezTo>
                <a:cubicBezTo>
                  <a:pt x="18984" y="61058"/>
                  <a:pt x="18868" y="61164"/>
                  <a:pt x="18931" y="61291"/>
                </a:cubicBezTo>
                <a:cubicBezTo>
                  <a:pt x="19634" y="62636"/>
                  <a:pt x="20289" y="64053"/>
                  <a:pt x="21003" y="65422"/>
                </a:cubicBezTo>
                <a:cubicBezTo>
                  <a:pt x="20444" y="65208"/>
                  <a:pt x="19860" y="65006"/>
                  <a:pt x="19289" y="64791"/>
                </a:cubicBezTo>
                <a:cubicBezTo>
                  <a:pt x="18443" y="63410"/>
                  <a:pt x="17586" y="62029"/>
                  <a:pt x="16836" y="60565"/>
                </a:cubicBezTo>
                <a:cubicBezTo>
                  <a:pt x="16796" y="60489"/>
                  <a:pt x="16730" y="60457"/>
                  <a:pt x="16665" y="60457"/>
                </a:cubicBezTo>
                <a:cubicBezTo>
                  <a:pt x="16536" y="60457"/>
                  <a:pt x="16408" y="60581"/>
                  <a:pt x="16479" y="60731"/>
                </a:cubicBezTo>
                <a:cubicBezTo>
                  <a:pt x="17074" y="61934"/>
                  <a:pt x="17681" y="63220"/>
                  <a:pt x="18360" y="64446"/>
                </a:cubicBezTo>
                <a:cubicBezTo>
                  <a:pt x="18015" y="64315"/>
                  <a:pt x="17669" y="64196"/>
                  <a:pt x="17324" y="64065"/>
                </a:cubicBezTo>
                <a:cubicBezTo>
                  <a:pt x="17110" y="63672"/>
                  <a:pt x="16872" y="63291"/>
                  <a:pt x="16657" y="62898"/>
                </a:cubicBezTo>
                <a:cubicBezTo>
                  <a:pt x="15943" y="61636"/>
                  <a:pt x="15181" y="60398"/>
                  <a:pt x="14395" y="59195"/>
                </a:cubicBezTo>
                <a:cubicBezTo>
                  <a:pt x="14348" y="59127"/>
                  <a:pt x="14289" y="59098"/>
                  <a:pt x="14229" y="59098"/>
                </a:cubicBezTo>
                <a:cubicBezTo>
                  <a:pt x="14060" y="59098"/>
                  <a:pt x="13891" y="59327"/>
                  <a:pt x="14014" y="59529"/>
                </a:cubicBezTo>
                <a:cubicBezTo>
                  <a:pt x="14848" y="60850"/>
                  <a:pt x="15645" y="62184"/>
                  <a:pt x="16395" y="63553"/>
                </a:cubicBezTo>
                <a:cubicBezTo>
                  <a:pt x="16419" y="63613"/>
                  <a:pt x="16455" y="63696"/>
                  <a:pt x="16491" y="63756"/>
                </a:cubicBezTo>
                <a:cubicBezTo>
                  <a:pt x="16133" y="63613"/>
                  <a:pt x="15764" y="63482"/>
                  <a:pt x="15407" y="63339"/>
                </a:cubicBezTo>
                <a:cubicBezTo>
                  <a:pt x="15217" y="63041"/>
                  <a:pt x="15026" y="62744"/>
                  <a:pt x="14848" y="62422"/>
                </a:cubicBezTo>
                <a:cubicBezTo>
                  <a:pt x="14228" y="61350"/>
                  <a:pt x="13657" y="60267"/>
                  <a:pt x="13085" y="59172"/>
                </a:cubicBezTo>
                <a:cubicBezTo>
                  <a:pt x="13057" y="59102"/>
                  <a:pt x="13004" y="59073"/>
                  <a:pt x="12950" y="59073"/>
                </a:cubicBezTo>
                <a:cubicBezTo>
                  <a:pt x="12848" y="59073"/>
                  <a:pt x="12741" y="59178"/>
                  <a:pt x="12788" y="59303"/>
                </a:cubicBezTo>
                <a:cubicBezTo>
                  <a:pt x="13276" y="60505"/>
                  <a:pt x="13812" y="61684"/>
                  <a:pt x="14443" y="62827"/>
                </a:cubicBezTo>
                <a:cubicBezTo>
                  <a:pt x="14467" y="62886"/>
                  <a:pt x="14502" y="62934"/>
                  <a:pt x="14526" y="62994"/>
                </a:cubicBezTo>
                <a:cubicBezTo>
                  <a:pt x="14217" y="62874"/>
                  <a:pt x="13907" y="62755"/>
                  <a:pt x="13574" y="62636"/>
                </a:cubicBezTo>
                <a:cubicBezTo>
                  <a:pt x="13455" y="62458"/>
                  <a:pt x="13335" y="62267"/>
                  <a:pt x="13240" y="62089"/>
                </a:cubicBezTo>
                <a:cubicBezTo>
                  <a:pt x="12681" y="61172"/>
                  <a:pt x="12181" y="59981"/>
                  <a:pt x="11407" y="59255"/>
                </a:cubicBezTo>
                <a:cubicBezTo>
                  <a:pt x="11350" y="59213"/>
                  <a:pt x="11286" y="59183"/>
                  <a:pt x="11222" y="59183"/>
                </a:cubicBezTo>
                <a:cubicBezTo>
                  <a:pt x="11179" y="59183"/>
                  <a:pt x="11136" y="59197"/>
                  <a:pt x="11097" y="59231"/>
                </a:cubicBezTo>
                <a:cubicBezTo>
                  <a:pt x="10954" y="59350"/>
                  <a:pt x="10930" y="59410"/>
                  <a:pt x="11038" y="59553"/>
                </a:cubicBezTo>
                <a:cubicBezTo>
                  <a:pt x="11049" y="59565"/>
                  <a:pt x="11061" y="59565"/>
                  <a:pt x="11073" y="59565"/>
                </a:cubicBezTo>
                <a:cubicBezTo>
                  <a:pt x="11097" y="59553"/>
                  <a:pt x="11121" y="59553"/>
                  <a:pt x="11133" y="59541"/>
                </a:cubicBezTo>
                <a:cubicBezTo>
                  <a:pt x="11240" y="59826"/>
                  <a:pt x="12073" y="61446"/>
                  <a:pt x="12478" y="62220"/>
                </a:cubicBezTo>
                <a:cubicBezTo>
                  <a:pt x="10157" y="61339"/>
                  <a:pt x="7823" y="60446"/>
                  <a:pt x="5501" y="59541"/>
                </a:cubicBezTo>
                <a:cubicBezTo>
                  <a:pt x="7585" y="50992"/>
                  <a:pt x="9633" y="42443"/>
                  <a:pt x="11716" y="33895"/>
                </a:cubicBezTo>
                <a:cubicBezTo>
                  <a:pt x="12288" y="31585"/>
                  <a:pt x="12847" y="29299"/>
                  <a:pt x="13419" y="26989"/>
                </a:cubicBezTo>
                <a:cubicBezTo>
                  <a:pt x="13442" y="27007"/>
                  <a:pt x="13468" y="27017"/>
                  <a:pt x="13495" y="27017"/>
                </a:cubicBezTo>
                <a:cubicBezTo>
                  <a:pt x="13537" y="27017"/>
                  <a:pt x="13580" y="26993"/>
                  <a:pt x="13609" y="26941"/>
                </a:cubicBezTo>
                <a:cubicBezTo>
                  <a:pt x="14574" y="25370"/>
                  <a:pt x="15324" y="23596"/>
                  <a:pt x="16074" y="21905"/>
                </a:cubicBezTo>
                <a:close/>
                <a:moveTo>
                  <a:pt x="25635" y="4272"/>
                </a:moveTo>
                <a:cubicBezTo>
                  <a:pt x="26575" y="5344"/>
                  <a:pt x="27921" y="5987"/>
                  <a:pt x="29326" y="6213"/>
                </a:cubicBezTo>
                <a:cubicBezTo>
                  <a:pt x="24932" y="20500"/>
                  <a:pt x="20717" y="34728"/>
                  <a:pt x="15098" y="48670"/>
                </a:cubicBezTo>
                <a:cubicBezTo>
                  <a:pt x="15050" y="48778"/>
                  <a:pt x="15062" y="48885"/>
                  <a:pt x="15121" y="48956"/>
                </a:cubicBezTo>
                <a:cubicBezTo>
                  <a:pt x="14812" y="50242"/>
                  <a:pt x="16062" y="51242"/>
                  <a:pt x="17050" y="52183"/>
                </a:cubicBezTo>
                <a:cubicBezTo>
                  <a:pt x="20039" y="55040"/>
                  <a:pt x="23551" y="57410"/>
                  <a:pt x="27206" y="59303"/>
                </a:cubicBezTo>
                <a:cubicBezTo>
                  <a:pt x="31219" y="61362"/>
                  <a:pt x="35576" y="62160"/>
                  <a:pt x="39636" y="63958"/>
                </a:cubicBezTo>
                <a:cubicBezTo>
                  <a:pt x="42589" y="65268"/>
                  <a:pt x="44613" y="67696"/>
                  <a:pt x="46733" y="69994"/>
                </a:cubicBezTo>
                <a:cubicBezTo>
                  <a:pt x="42327" y="67018"/>
                  <a:pt x="37315" y="64970"/>
                  <a:pt x="32493" y="62767"/>
                </a:cubicBezTo>
                <a:cubicBezTo>
                  <a:pt x="25516" y="59600"/>
                  <a:pt x="18562" y="56016"/>
                  <a:pt x="11359" y="53409"/>
                </a:cubicBezTo>
                <a:cubicBezTo>
                  <a:pt x="16062" y="37038"/>
                  <a:pt x="21527" y="20798"/>
                  <a:pt x="25635" y="4272"/>
                </a:cubicBezTo>
                <a:close/>
                <a:moveTo>
                  <a:pt x="31171" y="65280"/>
                </a:moveTo>
                <a:lnTo>
                  <a:pt x="31171" y="65280"/>
                </a:lnTo>
                <a:cubicBezTo>
                  <a:pt x="31885" y="65601"/>
                  <a:pt x="32612" y="65922"/>
                  <a:pt x="33338" y="66256"/>
                </a:cubicBezTo>
                <a:cubicBezTo>
                  <a:pt x="33957" y="67506"/>
                  <a:pt x="34552" y="68744"/>
                  <a:pt x="35160" y="70006"/>
                </a:cubicBezTo>
                <a:cubicBezTo>
                  <a:pt x="35231" y="70161"/>
                  <a:pt x="35303" y="70363"/>
                  <a:pt x="35398" y="70554"/>
                </a:cubicBezTo>
                <a:cubicBezTo>
                  <a:pt x="35064" y="70435"/>
                  <a:pt x="34731" y="70316"/>
                  <a:pt x="34398" y="70209"/>
                </a:cubicBezTo>
                <a:cubicBezTo>
                  <a:pt x="33993" y="69542"/>
                  <a:pt x="33517" y="68899"/>
                  <a:pt x="33100" y="68280"/>
                </a:cubicBezTo>
                <a:cubicBezTo>
                  <a:pt x="32469" y="67280"/>
                  <a:pt x="31814" y="66280"/>
                  <a:pt x="31171" y="65280"/>
                </a:cubicBezTo>
                <a:close/>
                <a:moveTo>
                  <a:pt x="9049" y="65006"/>
                </a:moveTo>
                <a:lnTo>
                  <a:pt x="9049" y="65006"/>
                </a:lnTo>
                <a:cubicBezTo>
                  <a:pt x="12895" y="66101"/>
                  <a:pt x="16455" y="67839"/>
                  <a:pt x="20289" y="69113"/>
                </a:cubicBezTo>
                <a:cubicBezTo>
                  <a:pt x="20979" y="69328"/>
                  <a:pt x="21670" y="69542"/>
                  <a:pt x="22360" y="69732"/>
                </a:cubicBezTo>
                <a:cubicBezTo>
                  <a:pt x="22360" y="69792"/>
                  <a:pt x="22384" y="69852"/>
                  <a:pt x="22444" y="69887"/>
                </a:cubicBezTo>
                <a:cubicBezTo>
                  <a:pt x="22980" y="70137"/>
                  <a:pt x="23539" y="70387"/>
                  <a:pt x="24075" y="70637"/>
                </a:cubicBezTo>
                <a:cubicBezTo>
                  <a:pt x="22860" y="70209"/>
                  <a:pt x="21658" y="69768"/>
                  <a:pt x="20467" y="69316"/>
                </a:cubicBezTo>
                <a:cubicBezTo>
                  <a:pt x="16931" y="67958"/>
                  <a:pt x="13383" y="66625"/>
                  <a:pt x="9847" y="65268"/>
                </a:cubicBezTo>
                <a:cubicBezTo>
                  <a:pt x="9609" y="65172"/>
                  <a:pt x="9335" y="65089"/>
                  <a:pt x="9049" y="65006"/>
                </a:cubicBezTo>
                <a:close/>
                <a:moveTo>
                  <a:pt x="31362" y="962"/>
                </a:moveTo>
                <a:cubicBezTo>
                  <a:pt x="35350" y="4939"/>
                  <a:pt x="39958" y="8892"/>
                  <a:pt x="44804" y="11702"/>
                </a:cubicBezTo>
                <a:cubicBezTo>
                  <a:pt x="44853" y="11720"/>
                  <a:pt x="44900" y="11729"/>
                  <a:pt x="44944" y="11729"/>
                </a:cubicBezTo>
                <a:cubicBezTo>
                  <a:pt x="45174" y="11729"/>
                  <a:pt x="45305" y="11495"/>
                  <a:pt x="45125" y="11344"/>
                </a:cubicBezTo>
                <a:cubicBezTo>
                  <a:pt x="44518" y="10844"/>
                  <a:pt x="43911" y="10356"/>
                  <a:pt x="43280" y="9856"/>
                </a:cubicBezTo>
                <a:lnTo>
                  <a:pt x="43280" y="9856"/>
                </a:lnTo>
                <a:cubicBezTo>
                  <a:pt x="44911" y="10809"/>
                  <a:pt x="46590" y="11666"/>
                  <a:pt x="48340" y="12404"/>
                </a:cubicBezTo>
                <a:cubicBezTo>
                  <a:pt x="51138" y="13595"/>
                  <a:pt x="54031" y="14511"/>
                  <a:pt x="56948" y="15333"/>
                </a:cubicBezTo>
                <a:cubicBezTo>
                  <a:pt x="60222" y="16250"/>
                  <a:pt x="63854" y="16762"/>
                  <a:pt x="66235" y="19441"/>
                </a:cubicBezTo>
                <a:cubicBezTo>
                  <a:pt x="66949" y="20357"/>
                  <a:pt x="67497" y="21381"/>
                  <a:pt x="67902" y="22453"/>
                </a:cubicBezTo>
                <a:cubicBezTo>
                  <a:pt x="67866" y="22524"/>
                  <a:pt x="67842" y="22584"/>
                  <a:pt x="67795" y="22655"/>
                </a:cubicBezTo>
                <a:cubicBezTo>
                  <a:pt x="67616" y="22727"/>
                  <a:pt x="67449" y="22810"/>
                  <a:pt x="67295" y="22893"/>
                </a:cubicBezTo>
                <a:lnTo>
                  <a:pt x="67628" y="22548"/>
                </a:lnTo>
                <a:cubicBezTo>
                  <a:pt x="67750" y="22427"/>
                  <a:pt x="67643" y="22239"/>
                  <a:pt x="67517" y="22239"/>
                </a:cubicBezTo>
                <a:cubicBezTo>
                  <a:pt x="67483" y="22239"/>
                  <a:pt x="67447" y="22253"/>
                  <a:pt x="67414" y="22286"/>
                </a:cubicBezTo>
                <a:cubicBezTo>
                  <a:pt x="67092" y="22596"/>
                  <a:pt x="66783" y="22893"/>
                  <a:pt x="66497" y="23251"/>
                </a:cubicBezTo>
                <a:cubicBezTo>
                  <a:pt x="66437" y="23322"/>
                  <a:pt x="66485" y="23405"/>
                  <a:pt x="66556" y="23441"/>
                </a:cubicBezTo>
                <a:cubicBezTo>
                  <a:pt x="66485" y="23524"/>
                  <a:pt x="66414" y="23608"/>
                  <a:pt x="66354" y="23703"/>
                </a:cubicBezTo>
                <a:cubicBezTo>
                  <a:pt x="66430" y="23562"/>
                  <a:pt x="66348" y="23352"/>
                  <a:pt x="66179" y="23352"/>
                </a:cubicBezTo>
                <a:cubicBezTo>
                  <a:pt x="66163" y="23352"/>
                  <a:pt x="66146" y="23354"/>
                  <a:pt x="66128" y="23358"/>
                </a:cubicBezTo>
                <a:cubicBezTo>
                  <a:pt x="66104" y="23370"/>
                  <a:pt x="66068" y="23370"/>
                  <a:pt x="66021" y="23382"/>
                </a:cubicBezTo>
                <a:cubicBezTo>
                  <a:pt x="65902" y="23417"/>
                  <a:pt x="65830" y="23501"/>
                  <a:pt x="65818" y="23620"/>
                </a:cubicBezTo>
                <a:cubicBezTo>
                  <a:pt x="65729" y="24037"/>
                  <a:pt x="65878" y="24175"/>
                  <a:pt x="66116" y="24175"/>
                </a:cubicBezTo>
                <a:cubicBezTo>
                  <a:pt x="66481" y="24175"/>
                  <a:pt x="67056" y="23847"/>
                  <a:pt x="67295" y="23703"/>
                </a:cubicBezTo>
                <a:lnTo>
                  <a:pt x="67295" y="23703"/>
                </a:lnTo>
                <a:cubicBezTo>
                  <a:pt x="66675" y="24965"/>
                  <a:pt x="66104" y="26251"/>
                  <a:pt x="65521" y="27537"/>
                </a:cubicBezTo>
                <a:cubicBezTo>
                  <a:pt x="64854" y="28120"/>
                  <a:pt x="64175" y="28835"/>
                  <a:pt x="64211" y="29561"/>
                </a:cubicBezTo>
                <a:cubicBezTo>
                  <a:pt x="64217" y="29670"/>
                  <a:pt x="64296" y="29727"/>
                  <a:pt x="64373" y="29727"/>
                </a:cubicBezTo>
                <a:cubicBezTo>
                  <a:pt x="64439" y="29727"/>
                  <a:pt x="64504" y="29685"/>
                  <a:pt x="64520" y="29597"/>
                </a:cubicBezTo>
                <a:cubicBezTo>
                  <a:pt x="64580" y="29227"/>
                  <a:pt x="64806" y="28870"/>
                  <a:pt x="65092" y="28525"/>
                </a:cubicBezTo>
                <a:lnTo>
                  <a:pt x="65092" y="28525"/>
                </a:lnTo>
                <a:cubicBezTo>
                  <a:pt x="60937" y="37979"/>
                  <a:pt x="57543" y="47777"/>
                  <a:pt x="54162" y="57564"/>
                </a:cubicBezTo>
                <a:cubicBezTo>
                  <a:pt x="54102" y="57660"/>
                  <a:pt x="54043" y="57755"/>
                  <a:pt x="53995" y="57862"/>
                </a:cubicBezTo>
                <a:cubicBezTo>
                  <a:pt x="53721" y="55540"/>
                  <a:pt x="52686" y="53278"/>
                  <a:pt x="51305" y="51433"/>
                </a:cubicBezTo>
                <a:cubicBezTo>
                  <a:pt x="51286" y="51404"/>
                  <a:pt x="51261" y="51393"/>
                  <a:pt x="51236" y="51393"/>
                </a:cubicBezTo>
                <a:cubicBezTo>
                  <a:pt x="51167" y="51393"/>
                  <a:pt x="51097" y="51485"/>
                  <a:pt x="51150" y="51564"/>
                </a:cubicBezTo>
                <a:cubicBezTo>
                  <a:pt x="52757" y="53992"/>
                  <a:pt x="53352" y="56540"/>
                  <a:pt x="53531" y="59362"/>
                </a:cubicBezTo>
                <a:lnTo>
                  <a:pt x="53269" y="60124"/>
                </a:lnTo>
                <a:cubicBezTo>
                  <a:pt x="52817" y="58541"/>
                  <a:pt x="51947" y="56993"/>
                  <a:pt x="51209" y="55778"/>
                </a:cubicBezTo>
                <a:cubicBezTo>
                  <a:pt x="51189" y="55741"/>
                  <a:pt x="51156" y="55725"/>
                  <a:pt x="51124" y="55725"/>
                </a:cubicBezTo>
                <a:cubicBezTo>
                  <a:pt x="51065" y="55725"/>
                  <a:pt x="51007" y="55780"/>
                  <a:pt x="51031" y="55850"/>
                </a:cubicBezTo>
                <a:cubicBezTo>
                  <a:pt x="51650" y="57088"/>
                  <a:pt x="52305" y="58362"/>
                  <a:pt x="52674" y="59684"/>
                </a:cubicBezTo>
                <a:cubicBezTo>
                  <a:pt x="52805" y="60136"/>
                  <a:pt x="52876" y="60577"/>
                  <a:pt x="52912" y="61005"/>
                </a:cubicBezTo>
                <a:cubicBezTo>
                  <a:pt x="52638" y="61601"/>
                  <a:pt x="52388" y="62220"/>
                  <a:pt x="52150" y="62839"/>
                </a:cubicBezTo>
                <a:cubicBezTo>
                  <a:pt x="51852" y="61684"/>
                  <a:pt x="51388" y="60553"/>
                  <a:pt x="50816" y="59517"/>
                </a:cubicBezTo>
                <a:cubicBezTo>
                  <a:pt x="50789" y="59469"/>
                  <a:pt x="50744" y="59449"/>
                  <a:pt x="50699" y="59449"/>
                </a:cubicBezTo>
                <a:cubicBezTo>
                  <a:pt x="50610" y="59449"/>
                  <a:pt x="50523" y="59529"/>
                  <a:pt x="50578" y="59624"/>
                </a:cubicBezTo>
                <a:cubicBezTo>
                  <a:pt x="51245" y="60981"/>
                  <a:pt x="51602" y="62339"/>
                  <a:pt x="51793" y="63767"/>
                </a:cubicBezTo>
                <a:cubicBezTo>
                  <a:pt x="51769" y="63851"/>
                  <a:pt x="51733" y="63934"/>
                  <a:pt x="51709" y="64017"/>
                </a:cubicBezTo>
                <a:cubicBezTo>
                  <a:pt x="50852" y="66387"/>
                  <a:pt x="49471" y="68530"/>
                  <a:pt x="48566" y="70852"/>
                </a:cubicBezTo>
                <a:cubicBezTo>
                  <a:pt x="44863" y="67042"/>
                  <a:pt x="41910" y="63720"/>
                  <a:pt x="36386" y="62065"/>
                </a:cubicBezTo>
                <a:cubicBezTo>
                  <a:pt x="32695" y="60969"/>
                  <a:pt x="29123" y="59648"/>
                  <a:pt x="25730" y="57767"/>
                </a:cubicBezTo>
                <a:cubicBezTo>
                  <a:pt x="23944" y="56790"/>
                  <a:pt x="15586" y="52242"/>
                  <a:pt x="15360" y="49135"/>
                </a:cubicBezTo>
                <a:cubicBezTo>
                  <a:pt x="15479" y="49123"/>
                  <a:pt x="15586" y="49063"/>
                  <a:pt x="15645" y="48932"/>
                </a:cubicBezTo>
                <a:cubicBezTo>
                  <a:pt x="21848" y="33466"/>
                  <a:pt x="27909" y="17321"/>
                  <a:pt x="31362" y="962"/>
                </a:cubicBezTo>
                <a:close/>
                <a:moveTo>
                  <a:pt x="34040" y="66565"/>
                </a:moveTo>
                <a:lnTo>
                  <a:pt x="34040" y="66565"/>
                </a:lnTo>
                <a:cubicBezTo>
                  <a:pt x="34564" y="66815"/>
                  <a:pt x="35088" y="67054"/>
                  <a:pt x="35600" y="67280"/>
                </a:cubicBezTo>
                <a:cubicBezTo>
                  <a:pt x="35898" y="68351"/>
                  <a:pt x="36279" y="69387"/>
                  <a:pt x="36743" y="70387"/>
                </a:cubicBezTo>
                <a:cubicBezTo>
                  <a:pt x="36874" y="70625"/>
                  <a:pt x="36993" y="70875"/>
                  <a:pt x="37100" y="71149"/>
                </a:cubicBezTo>
                <a:cubicBezTo>
                  <a:pt x="36791" y="71042"/>
                  <a:pt x="36493" y="70935"/>
                  <a:pt x="36184" y="70816"/>
                </a:cubicBezTo>
                <a:cubicBezTo>
                  <a:pt x="36005" y="70518"/>
                  <a:pt x="35886" y="70185"/>
                  <a:pt x="35755" y="69923"/>
                </a:cubicBezTo>
                <a:cubicBezTo>
                  <a:pt x="35517" y="69447"/>
                  <a:pt x="35279" y="68994"/>
                  <a:pt x="35041" y="68506"/>
                </a:cubicBezTo>
                <a:cubicBezTo>
                  <a:pt x="34707" y="67851"/>
                  <a:pt x="34386" y="67220"/>
                  <a:pt x="34040" y="66565"/>
                </a:cubicBezTo>
                <a:close/>
                <a:moveTo>
                  <a:pt x="49947" y="69673"/>
                </a:moveTo>
                <a:lnTo>
                  <a:pt x="49947" y="69673"/>
                </a:lnTo>
                <a:cubicBezTo>
                  <a:pt x="49804" y="70090"/>
                  <a:pt x="49650" y="70506"/>
                  <a:pt x="49495" y="70923"/>
                </a:cubicBezTo>
                <a:cubicBezTo>
                  <a:pt x="49459" y="71018"/>
                  <a:pt x="49459" y="71102"/>
                  <a:pt x="49507" y="71173"/>
                </a:cubicBezTo>
                <a:cubicBezTo>
                  <a:pt x="49459" y="71292"/>
                  <a:pt x="49411" y="71435"/>
                  <a:pt x="49376" y="71554"/>
                </a:cubicBezTo>
                <a:cubicBezTo>
                  <a:pt x="49316" y="71495"/>
                  <a:pt x="49257" y="71411"/>
                  <a:pt x="49197" y="71352"/>
                </a:cubicBezTo>
                <a:cubicBezTo>
                  <a:pt x="49435" y="70792"/>
                  <a:pt x="49685" y="70221"/>
                  <a:pt x="49947" y="69673"/>
                </a:cubicBezTo>
                <a:close/>
                <a:moveTo>
                  <a:pt x="36148" y="67542"/>
                </a:moveTo>
                <a:cubicBezTo>
                  <a:pt x="36541" y="67708"/>
                  <a:pt x="36910" y="67875"/>
                  <a:pt x="37267" y="68042"/>
                </a:cubicBezTo>
                <a:cubicBezTo>
                  <a:pt x="37767" y="69292"/>
                  <a:pt x="38291" y="70661"/>
                  <a:pt x="38970" y="71887"/>
                </a:cubicBezTo>
                <a:cubicBezTo>
                  <a:pt x="38636" y="71745"/>
                  <a:pt x="38327" y="71626"/>
                  <a:pt x="38041" y="71506"/>
                </a:cubicBezTo>
                <a:cubicBezTo>
                  <a:pt x="37767" y="71054"/>
                  <a:pt x="37469" y="70625"/>
                  <a:pt x="37219" y="70161"/>
                </a:cubicBezTo>
                <a:cubicBezTo>
                  <a:pt x="36791" y="69316"/>
                  <a:pt x="36446" y="68435"/>
                  <a:pt x="36148" y="67542"/>
                </a:cubicBezTo>
                <a:close/>
                <a:moveTo>
                  <a:pt x="46173" y="72054"/>
                </a:moveTo>
                <a:lnTo>
                  <a:pt x="46173" y="72054"/>
                </a:lnTo>
                <a:cubicBezTo>
                  <a:pt x="46280" y="72102"/>
                  <a:pt x="46375" y="72161"/>
                  <a:pt x="46494" y="72209"/>
                </a:cubicBezTo>
                <a:cubicBezTo>
                  <a:pt x="46411" y="72233"/>
                  <a:pt x="46352" y="72280"/>
                  <a:pt x="46292" y="72316"/>
                </a:cubicBezTo>
                <a:cubicBezTo>
                  <a:pt x="46244" y="72233"/>
                  <a:pt x="46197" y="72138"/>
                  <a:pt x="46173" y="72054"/>
                </a:cubicBezTo>
                <a:close/>
                <a:moveTo>
                  <a:pt x="37970" y="68351"/>
                </a:moveTo>
                <a:lnTo>
                  <a:pt x="37970" y="68351"/>
                </a:lnTo>
                <a:cubicBezTo>
                  <a:pt x="38434" y="68554"/>
                  <a:pt x="38874" y="68768"/>
                  <a:pt x="39339" y="68970"/>
                </a:cubicBezTo>
                <a:cubicBezTo>
                  <a:pt x="39708" y="70018"/>
                  <a:pt x="40125" y="71042"/>
                  <a:pt x="40625" y="72042"/>
                </a:cubicBezTo>
                <a:cubicBezTo>
                  <a:pt x="40720" y="72268"/>
                  <a:pt x="40827" y="72483"/>
                  <a:pt x="40946" y="72721"/>
                </a:cubicBezTo>
                <a:cubicBezTo>
                  <a:pt x="40684" y="72614"/>
                  <a:pt x="40410" y="72507"/>
                  <a:pt x="40125" y="72388"/>
                </a:cubicBezTo>
                <a:cubicBezTo>
                  <a:pt x="39767" y="71768"/>
                  <a:pt x="39374" y="71173"/>
                  <a:pt x="39041" y="70566"/>
                </a:cubicBezTo>
                <a:cubicBezTo>
                  <a:pt x="38660" y="69840"/>
                  <a:pt x="38315" y="69090"/>
                  <a:pt x="37970" y="68351"/>
                </a:cubicBezTo>
                <a:close/>
                <a:moveTo>
                  <a:pt x="48721" y="72530"/>
                </a:moveTo>
                <a:cubicBezTo>
                  <a:pt x="48792" y="72590"/>
                  <a:pt x="48864" y="72649"/>
                  <a:pt x="48923" y="72709"/>
                </a:cubicBezTo>
                <a:cubicBezTo>
                  <a:pt x="48876" y="72780"/>
                  <a:pt x="48852" y="72876"/>
                  <a:pt x="48864" y="72947"/>
                </a:cubicBezTo>
                <a:lnTo>
                  <a:pt x="48864" y="72995"/>
                </a:lnTo>
                <a:cubicBezTo>
                  <a:pt x="48733" y="73007"/>
                  <a:pt x="48602" y="73019"/>
                  <a:pt x="48495" y="73054"/>
                </a:cubicBezTo>
                <a:cubicBezTo>
                  <a:pt x="48483" y="72995"/>
                  <a:pt x="48459" y="72947"/>
                  <a:pt x="48435" y="72900"/>
                </a:cubicBezTo>
                <a:cubicBezTo>
                  <a:pt x="48518" y="72888"/>
                  <a:pt x="48602" y="72828"/>
                  <a:pt x="48626" y="72721"/>
                </a:cubicBezTo>
                <a:cubicBezTo>
                  <a:pt x="48673" y="72649"/>
                  <a:pt x="48697" y="72590"/>
                  <a:pt x="48721" y="72530"/>
                </a:cubicBezTo>
                <a:close/>
                <a:moveTo>
                  <a:pt x="43649" y="70911"/>
                </a:moveTo>
                <a:cubicBezTo>
                  <a:pt x="44220" y="71173"/>
                  <a:pt x="44792" y="71423"/>
                  <a:pt x="45351" y="71685"/>
                </a:cubicBezTo>
                <a:cubicBezTo>
                  <a:pt x="45470" y="72007"/>
                  <a:pt x="45601" y="72352"/>
                  <a:pt x="45720" y="72697"/>
                </a:cubicBezTo>
                <a:cubicBezTo>
                  <a:pt x="45447" y="72888"/>
                  <a:pt x="45173" y="73066"/>
                  <a:pt x="44887" y="73197"/>
                </a:cubicBezTo>
                <a:cubicBezTo>
                  <a:pt x="44768" y="73007"/>
                  <a:pt x="44649" y="72816"/>
                  <a:pt x="44542" y="72638"/>
                </a:cubicBezTo>
                <a:cubicBezTo>
                  <a:pt x="44232" y="72066"/>
                  <a:pt x="43935" y="71483"/>
                  <a:pt x="43649" y="70911"/>
                </a:cubicBezTo>
                <a:close/>
                <a:moveTo>
                  <a:pt x="39982" y="69244"/>
                </a:moveTo>
                <a:lnTo>
                  <a:pt x="39982" y="69244"/>
                </a:lnTo>
                <a:cubicBezTo>
                  <a:pt x="40386" y="69435"/>
                  <a:pt x="40756" y="69613"/>
                  <a:pt x="41137" y="69780"/>
                </a:cubicBezTo>
                <a:cubicBezTo>
                  <a:pt x="41518" y="70673"/>
                  <a:pt x="41887" y="71554"/>
                  <a:pt x="42268" y="72423"/>
                </a:cubicBezTo>
                <a:cubicBezTo>
                  <a:pt x="42387" y="72709"/>
                  <a:pt x="42530" y="73007"/>
                  <a:pt x="42649" y="73292"/>
                </a:cubicBezTo>
                <a:cubicBezTo>
                  <a:pt x="42411" y="73233"/>
                  <a:pt x="42172" y="73161"/>
                  <a:pt x="41910" y="73078"/>
                </a:cubicBezTo>
                <a:cubicBezTo>
                  <a:pt x="41637" y="72590"/>
                  <a:pt x="41303" y="72114"/>
                  <a:pt x="41053" y="71637"/>
                </a:cubicBezTo>
                <a:cubicBezTo>
                  <a:pt x="40648" y="70864"/>
                  <a:pt x="40303" y="70054"/>
                  <a:pt x="39982" y="69244"/>
                </a:cubicBezTo>
                <a:close/>
                <a:moveTo>
                  <a:pt x="41839" y="70102"/>
                </a:moveTo>
                <a:lnTo>
                  <a:pt x="41839" y="70102"/>
                </a:lnTo>
                <a:cubicBezTo>
                  <a:pt x="42315" y="70316"/>
                  <a:pt x="42792" y="70530"/>
                  <a:pt x="43268" y="70744"/>
                </a:cubicBezTo>
                <a:cubicBezTo>
                  <a:pt x="43184" y="70804"/>
                  <a:pt x="43101" y="70923"/>
                  <a:pt x="43161" y="71054"/>
                </a:cubicBezTo>
                <a:cubicBezTo>
                  <a:pt x="43446" y="71697"/>
                  <a:pt x="43756" y="72340"/>
                  <a:pt x="44089" y="72971"/>
                </a:cubicBezTo>
                <a:lnTo>
                  <a:pt x="44316" y="73423"/>
                </a:lnTo>
                <a:cubicBezTo>
                  <a:pt x="44208" y="73459"/>
                  <a:pt x="44089" y="73471"/>
                  <a:pt x="43970" y="73483"/>
                </a:cubicBezTo>
                <a:cubicBezTo>
                  <a:pt x="43929" y="73486"/>
                  <a:pt x="43885" y="73487"/>
                  <a:pt x="43841" y="73487"/>
                </a:cubicBezTo>
                <a:cubicBezTo>
                  <a:pt x="43709" y="73487"/>
                  <a:pt x="43568" y="73474"/>
                  <a:pt x="43434" y="73447"/>
                </a:cubicBezTo>
                <a:cubicBezTo>
                  <a:pt x="43196" y="72971"/>
                  <a:pt x="42934" y="72519"/>
                  <a:pt x="42720" y="72054"/>
                </a:cubicBezTo>
                <a:cubicBezTo>
                  <a:pt x="42422" y="71411"/>
                  <a:pt x="42125" y="70756"/>
                  <a:pt x="41839" y="70102"/>
                </a:cubicBezTo>
                <a:close/>
                <a:moveTo>
                  <a:pt x="44697" y="74495"/>
                </a:moveTo>
                <a:cubicBezTo>
                  <a:pt x="44792" y="74495"/>
                  <a:pt x="44887" y="74507"/>
                  <a:pt x="44982" y="74507"/>
                </a:cubicBezTo>
                <a:cubicBezTo>
                  <a:pt x="45006" y="74554"/>
                  <a:pt x="45042" y="74602"/>
                  <a:pt x="45089" y="74626"/>
                </a:cubicBezTo>
                <a:cubicBezTo>
                  <a:pt x="44947" y="74590"/>
                  <a:pt x="44816" y="74543"/>
                  <a:pt x="44697" y="74495"/>
                </a:cubicBezTo>
                <a:close/>
                <a:moveTo>
                  <a:pt x="45709" y="74424"/>
                </a:moveTo>
                <a:cubicBezTo>
                  <a:pt x="45613" y="74531"/>
                  <a:pt x="45518" y="74650"/>
                  <a:pt x="45423" y="74745"/>
                </a:cubicBezTo>
                <a:cubicBezTo>
                  <a:pt x="45399" y="74733"/>
                  <a:pt x="45363" y="74733"/>
                  <a:pt x="45351" y="74721"/>
                </a:cubicBezTo>
                <a:cubicBezTo>
                  <a:pt x="45470" y="74685"/>
                  <a:pt x="45542" y="74590"/>
                  <a:pt x="45530" y="74447"/>
                </a:cubicBezTo>
                <a:cubicBezTo>
                  <a:pt x="45578" y="74447"/>
                  <a:pt x="45625" y="74447"/>
                  <a:pt x="45685" y="74435"/>
                </a:cubicBezTo>
                <a:cubicBezTo>
                  <a:pt x="45697" y="74435"/>
                  <a:pt x="45697" y="74424"/>
                  <a:pt x="45709" y="74424"/>
                </a:cubicBezTo>
                <a:close/>
                <a:moveTo>
                  <a:pt x="45875" y="77329"/>
                </a:moveTo>
                <a:cubicBezTo>
                  <a:pt x="45899" y="77329"/>
                  <a:pt x="45923" y="77341"/>
                  <a:pt x="45935" y="77341"/>
                </a:cubicBezTo>
                <a:cubicBezTo>
                  <a:pt x="45935" y="77341"/>
                  <a:pt x="45911" y="77341"/>
                  <a:pt x="45911" y="77352"/>
                </a:cubicBezTo>
                <a:cubicBezTo>
                  <a:pt x="45899" y="77341"/>
                  <a:pt x="45887" y="77329"/>
                  <a:pt x="45875" y="77329"/>
                </a:cubicBezTo>
                <a:close/>
                <a:moveTo>
                  <a:pt x="52209" y="75436"/>
                </a:moveTo>
                <a:lnTo>
                  <a:pt x="52209" y="75436"/>
                </a:lnTo>
                <a:cubicBezTo>
                  <a:pt x="52959" y="75638"/>
                  <a:pt x="53698" y="75852"/>
                  <a:pt x="54436" y="76055"/>
                </a:cubicBezTo>
                <a:cubicBezTo>
                  <a:pt x="54019" y="76555"/>
                  <a:pt x="53602" y="77043"/>
                  <a:pt x="53186" y="77543"/>
                </a:cubicBezTo>
                <a:cubicBezTo>
                  <a:pt x="52805" y="76948"/>
                  <a:pt x="52543" y="76138"/>
                  <a:pt x="52209" y="75436"/>
                </a:cubicBezTo>
                <a:close/>
                <a:moveTo>
                  <a:pt x="51114" y="77293"/>
                </a:moveTo>
                <a:cubicBezTo>
                  <a:pt x="51138" y="77424"/>
                  <a:pt x="51174" y="77531"/>
                  <a:pt x="51233" y="77602"/>
                </a:cubicBezTo>
                <a:cubicBezTo>
                  <a:pt x="51245" y="77626"/>
                  <a:pt x="51257" y="77650"/>
                  <a:pt x="51281" y="77662"/>
                </a:cubicBezTo>
                <a:cubicBezTo>
                  <a:pt x="51257" y="77698"/>
                  <a:pt x="51245" y="77710"/>
                  <a:pt x="51245" y="77722"/>
                </a:cubicBezTo>
                <a:cubicBezTo>
                  <a:pt x="51197" y="77710"/>
                  <a:pt x="51162" y="77686"/>
                  <a:pt x="51114" y="77650"/>
                </a:cubicBezTo>
                <a:cubicBezTo>
                  <a:pt x="51066" y="77626"/>
                  <a:pt x="51019" y="77626"/>
                  <a:pt x="50983" y="77626"/>
                </a:cubicBezTo>
                <a:cubicBezTo>
                  <a:pt x="51019" y="77519"/>
                  <a:pt x="51066" y="77400"/>
                  <a:pt x="51114" y="77293"/>
                </a:cubicBezTo>
                <a:close/>
                <a:moveTo>
                  <a:pt x="42911" y="78103"/>
                </a:moveTo>
                <a:cubicBezTo>
                  <a:pt x="42970" y="78114"/>
                  <a:pt x="43030" y="78126"/>
                  <a:pt x="43089" y="78162"/>
                </a:cubicBezTo>
                <a:cubicBezTo>
                  <a:pt x="43101" y="78186"/>
                  <a:pt x="43101" y="78198"/>
                  <a:pt x="43125" y="78234"/>
                </a:cubicBezTo>
                <a:cubicBezTo>
                  <a:pt x="43042" y="78186"/>
                  <a:pt x="42982" y="78138"/>
                  <a:pt x="42911" y="78103"/>
                </a:cubicBezTo>
                <a:close/>
                <a:moveTo>
                  <a:pt x="72010" y="22187"/>
                </a:moveTo>
                <a:cubicBezTo>
                  <a:pt x="75066" y="22187"/>
                  <a:pt x="77836" y="23861"/>
                  <a:pt x="80558" y="25096"/>
                </a:cubicBezTo>
                <a:cubicBezTo>
                  <a:pt x="83332" y="26346"/>
                  <a:pt x="86142" y="27513"/>
                  <a:pt x="89047" y="28394"/>
                </a:cubicBezTo>
                <a:cubicBezTo>
                  <a:pt x="90881" y="28942"/>
                  <a:pt x="92714" y="29382"/>
                  <a:pt x="94572" y="29680"/>
                </a:cubicBezTo>
                <a:lnTo>
                  <a:pt x="92202" y="29644"/>
                </a:lnTo>
                <a:cubicBezTo>
                  <a:pt x="91941" y="29644"/>
                  <a:pt x="91905" y="30013"/>
                  <a:pt x="92179" y="30061"/>
                </a:cubicBezTo>
                <a:cubicBezTo>
                  <a:pt x="95241" y="30590"/>
                  <a:pt x="98476" y="30800"/>
                  <a:pt x="101711" y="30800"/>
                </a:cubicBezTo>
                <a:cubicBezTo>
                  <a:pt x="104298" y="30800"/>
                  <a:pt x="106886" y="30665"/>
                  <a:pt x="109383" y="30454"/>
                </a:cubicBezTo>
                <a:lnTo>
                  <a:pt x="109383" y="30454"/>
                </a:lnTo>
                <a:cubicBezTo>
                  <a:pt x="101525" y="45218"/>
                  <a:pt x="95774" y="61493"/>
                  <a:pt x="90583" y="77305"/>
                </a:cubicBezTo>
                <a:cubicBezTo>
                  <a:pt x="90548" y="77400"/>
                  <a:pt x="90571" y="77460"/>
                  <a:pt x="90595" y="77531"/>
                </a:cubicBezTo>
                <a:cubicBezTo>
                  <a:pt x="89559" y="78186"/>
                  <a:pt x="87071" y="78484"/>
                  <a:pt x="86202" y="78531"/>
                </a:cubicBezTo>
                <a:cubicBezTo>
                  <a:pt x="86042" y="78540"/>
                  <a:pt x="85880" y="78544"/>
                  <a:pt x="85718" y="78544"/>
                </a:cubicBezTo>
                <a:cubicBezTo>
                  <a:pt x="85021" y="78544"/>
                  <a:pt x="84304" y="78472"/>
                  <a:pt x="83618" y="78424"/>
                </a:cubicBezTo>
                <a:cubicBezTo>
                  <a:pt x="81665" y="78305"/>
                  <a:pt x="79737" y="78055"/>
                  <a:pt x="77808" y="77698"/>
                </a:cubicBezTo>
                <a:cubicBezTo>
                  <a:pt x="73795" y="76936"/>
                  <a:pt x="69997" y="75638"/>
                  <a:pt x="66247" y="74019"/>
                </a:cubicBezTo>
                <a:cubicBezTo>
                  <a:pt x="63392" y="72785"/>
                  <a:pt x="60782" y="72408"/>
                  <a:pt x="58148" y="72408"/>
                </a:cubicBezTo>
                <a:cubicBezTo>
                  <a:pt x="55599" y="72408"/>
                  <a:pt x="53026" y="72761"/>
                  <a:pt x="50185" y="73030"/>
                </a:cubicBezTo>
                <a:cubicBezTo>
                  <a:pt x="50209" y="72995"/>
                  <a:pt x="50221" y="72935"/>
                  <a:pt x="50221" y="72876"/>
                </a:cubicBezTo>
                <a:cubicBezTo>
                  <a:pt x="50340" y="72757"/>
                  <a:pt x="50400" y="72554"/>
                  <a:pt x="50245" y="72411"/>
                </a:cubicBezTo>
                <a:lnTo>
                  <a:pt x="50245" y="72411"/>
                </a:lnTo>
                <a:cubicBezTo>
                  <a:pt x="50275" y="72421"/>
                  <a:pt x="50304" y="72425"/>
                  <a:pt x="50331" y="72425"/>
                </a:cubicBezTo>
                <a:cubicBezTo>
                  <a:pt x="50608" y="72425"/>
                  <a:pt x="50738" y="71973"/>
                  <a:pt x="50423" y="71876"/>
                </a:cubicBezTo>
                <a:lnTo>
                  <a:pt x="50162" y="71780"/>
                </a:lnTo>
                <a:cubicBezTo>
                  <a:pt x="50114" y="71768"/>
                  <a:pt x="50090" y="71768"/>
                  <a:pt x="50054" y="71768"/>
                </a:cubicBezTo>
                <a:cubicBezTo>
                  <a:pt x="50781" y="69732"/>
                  <a:pt x="51495" y="67696"/>
                  <a:pt x="52197" y="65637"/>
                </a:cubicBezTo>
                <a:cubicBezTo>
                  <a:pt x="52237" y="65655"/>
                  <a:pt x="52280" y="65664"/>
                  <a:pt x="52323" y="65664"/>
                </a:cubicBezTo>
                <a:cubicBezTo>
                  <a:pt x="52448" y="65664"/>
                  <a:pt x="52567" y="65588"/>
                  <a:pt x="52567" y="65446"/>
                </a:cubicBezTo>
                <a:cubicBezTo>
                  <a:pt x="52567" y="65160"/>
                  <a:pt x="52567" y="64899"/>
                  <a:pt x="52543" y="64613"/>
                </a:cubicBezTo>
                <a:lnTo>
                  <a:pt x="52948" y="63410"/>
                </a:lnTo>
                <a:lnTo>
                  <a:pt x="52948" y="63410"/>
                </a:lnTo>
                <a:cubicBezTo>
                  <a:pt x="52948" y="63482"/>
                  <a:pt x="52924" y="63541"/>
                  <a:pt x="52924" y="63613"/>
                </a:cubicBezTo>
                <a:cubicBezTo>
                  <a:pt x="52917" y="63724"/>
                  <a:pt x="53003" y="63786"/>
                  <a:pt x="53092" y="63786"/>
                </a:cubicBezTo>
                <a:cubicBezTo>
                  <a:pt x="53156" y="63786"/>
                  <a:pt x="53222" y="63754"/>
                  <a:pt x="53257" y="63684"/>
                </a:cubicBezTo>
                <a:cubicBezTo>
                  <a:pt x="53436" y="63267"/>
                  <a:pt x="53531" y="62851"/>
                  <a:pt x="53579" y="62410"/>
                </a:cubicBezTo>
                <a:cubicBezTo>
                  <a:pt x="54126" y="61648"/>
                  <a:pt x="54710" y="60910"/>
                  <a:pt x="55365" y="60196"/>
                </a:cubicBezTo>
                <a:cubicBezTo>
                  <a:pt x="55420" y="60122"/>
                  <a:pt x="55353" y="60026"/>
                  <a:pt x="55282" y="60026"/>
                </a:cubicBezTo>
                <a:cubicBezTo>
                  <a:pt x="55261" y="60026"/>
                  <a:pt x="55240" y="60034"/>
                  <a:pt x="55222" y="60053"/>
                </a:cubicBezTo>
                <a:cubicBezTo>
                  <a:pt x="54662" y="60624"/>
                  <a:pt x="54114" y="61208"/>
                  <a:pt x="53614" y="61815"/>
                </a:cubicBezTo>
                <a:cubicBezTo>
                  <a:pt x="53614" y="61529"/>
                  <a:pt x="53579" y="61243"/>
                  <a:pt x="53531" y="60946"/>
                </a:cubicBezTo>
                <a:cubicBezTo>
                  <a:pt x="53531" y="60934"/>
                  <a:pt x="53555" y="60922"/>
                  <a:pt x="53555" y="60922"/>
                </a:cubicBezTo>
                <a:cubicBezTo>
                  <a:pt x="54400" y="59541"/>
                  <a:pt x="55293" y="58374"/>
                  <a:pt x="56734" y="57410"/>
                </a:cubicBezTo>
                <a:cubicBezTo>
                  <a:pt x="56794" y="57370"/>
                  <a:pt x="56745" y="57279"/>
                  <a:pt x="56685" y="57279"/>
                </a:cubicBezTo>
                <a:cubicBezTo>
                  <a:pt x="56674" y="57279"/>
                  <a:pt x="56662" y="57283"/>
                  <a:pt x="56650" y="57290"/>
                </a:cubicBezTo>
                <a:cubicBezTo>
                  <a:pt x="55793" y="57826"/>
                  <a:pt x="54948" y="58505"/>
                  <a:pt x="54245" y="59315"/>
                </a:cubicBezTo>
                <a:cubicBezTo>
                  <a:pt x="54662" y="58386"/>
                  <a:pt x="55103" y="57469"/>
                  <a:pt x="55579" y="56564"/>
                </a:cubicBezTo>
                <a:cubicBezTo>
                  <a:pt x="56948" y="55016"/>
                  <a:pt x="58567" y="53826"/>
                  <a:pt x="60734" y="53195"/>
                </a:cubicBezTo>
                <a:cubicBezTo>
                  <a:pt x="60866" y="53173"/>
                  <a:pt x="60836" y="52988"/>
                  <a:pt x="60727" y="52988"/>
                </a:cubicBezTo>
                <a:cubicBezTo>
                  <a:pt x="60718" y="52988"/>
                  <a:pt x="60709" y="52990"/>
                  <a:pt x="60699" y="52992"/>
                </a:cubicBezTo>
                <a:cubicBezTo>
                  <a:pt x="58698" y="53480"/>
                  <a:pt x="56686" y="54564"/>
                  <a:pt x="55257" y="56124"/>
                </a:cubicBezTo>
                <a:lnTo>
                  <a:pt x="55841" y="54612"/>
                </a:lnTo>
                <a:cubicBezTo>
                  <a:pt x="56531" y="53921"/>
                  <a:pt x="57210" y="53242"/>
                  <a:pt x="57912" y="52576"/>
                </a:cubicBezTo>
                <a:cubicBezTo>
                  <a:pt x="57930" y="52549"/>
                  <a:pt x="57915" y="52510"/>
                  <a:pt x="57892" y="52510"/>
                </a:cubicBezTo>
                <a:cubicBezTo>
                  <a:pt x="57884" y="52510"/>
                  <a:pt x="57874" y="52515"/>
                  <a:pt x="57865" y="52528"/>
                </a:cubicBezTo>
                <a:cubicBezTo>
                  <a:pt x="57210" y="53195"/>
                  <a:pt x="56543" y="53850"/>
                  <a:pt x="55888" y="54516"/>
                </a:cubicBezTo>
                <a:cubicBezTo>
                  <a:pt x="58174" y="48468"/>
                  <a:pt x="60615" y="42467"/>
                  <a:pt x="63032" y="36466"/>
                </a:cubicBezTo>
                <a:cubicBezTo>
                  <a:pt x="63044" y="36466"/>
                  <a:pt x="63056" y="36466"/>
                  <a:pt x="63080" y="36455"/>
                </a:cubicBezTo>
                <a:cubicBezTo>
                  <a:pt x="63937" y="35740"/>
                  <a:pt x="64663" y="34835"/>
                  <a:pt x="65306" y="33907"/>
                </a:cubicBezTo>
                <a:cubicBezTo>
                  <a:pt x="65351" y="33844"/>
                  <a:pt x="65288" y="33774"/>
                  <a:pt x="65229" y="33774"/>
                </a:cubicBezTo>
                <a:cubicBezTo>
                  <a:pt x="65209" y="33774"/>
                  <a:pt x="65190" y="33782"/>
                  <a:pt x="65175" y="33799"/>
                </a:cubicBezTo>
                <a:cubicBezTo>
                  <a:pt x="64580" y="34561"/>
                  <a:pt x="63925" y="35228"/>
                  <a:pt x="63258" y="35907"/>
                </a:cubicBezTo>
                <a:cubicBezTo>
                  <a:pt x="63461" y="35371"/>
                  <a:pt x="63687" y="34835"/>
                  <a:pt x="63889" y="34311"/>
                </a:cubicBezTo>
                <a:cubicBezTo>
                  <a:pt x="65235" y="32609"/>
                  <a:pt x="66616" y="31025"/>
                  <a:pt x="68283" y="29573"/>
                </a:cubicBezTo>
                <a:cubicBezTo>
                  <a:pt x="68360" y="29515"/>
                  <a:pt x="68297" y="29410"/>
                  <a:pt x="68219" y="29410"/>
                </a:cubicBezTo>
                <a:cubicBezTo>
                  <a:pt x="68201" y="29410"/>
                  <a:pt x="68182" y="29416"/>
                  <a:pt x="68164" y="29430"/>
                </a:cubicBezTo>
                <a:cubicBezTo>
                  <a:pt x="66866" y="30442"/>
                  <a:pt x="65604" y="31561"/>
                  <a:pt x="64509" y="32787"/>
                </a:cubicBezTo>
                <a:cubicBezTo>
                  <a:pt x="64580" y="32609"/>
                  <a:pt x="64651" y="32418"/>
                  <a:pt x="64723" y="32240"/>
                </a:cubicBezTo>
                <a:cubicBezTo>
                  <a:pt x="65318" y="31597"/>
                  <a:pt x="65902" y="30942"/>
                  <a:pt x="66545" y="30335"/>
                </a:cubicBezTo>
                <a:cubicBezTo>
                  <a:pt x="67509" y="29418"/>
                  <a:pt x="68569" y="28585"/>
                  <a:pt x="69569" y="27692"/>
                </a:cubicBezTo>
                <a:cubicBezTo>
                  <a:pt x="69648" y="27612"/>
                  <a:pt x="69595" y="27458"/>
                  <a:pt x="69492" y="27458"/>
                </a:cubicBezTo>
                <a:cubicBezTo>
                  <a:pt x="69472" y="27458"/>
                  <a:pt x="69449" y="27464"/>
                  <a:pt x="69426" y="27477"/>
                </a:cubicBezTo>
                <a:cubicBezTo>
                  <a:pt x="68033" y="28299"/>
                  <a:pt x="66604" y="29394"/>
                  <a:pt x="65378" y="30632"/>
                </a:cubicBezTo>
                <a:cubicBezTo>
                  <a:pt x="65521" y="30311"/>
                  <a:pt x="65640" y="29978"/>
                  <a:pt x="65771" y="29656"/>
                </a:cubicBezTo>
                <a:cubicBezTo>
                  <a:pt x="66080" y="29263"/>
                  <a:pt x="66414" y="28894"/>
                  <a:pt x="66783" y="28549"/>
                </a:cubicBezTo>
                <a:cubicBezTo>
                  <a:pt x="67640" y="27775"/>
                  <a:pt x="68604" y="27120"/>
                  <a:pt x="69569" y="26477"/>
                </a:cubicBezTo>
                <a:cubicBezTo>
                  <a:pt x="69673" y="26414"/>
                  <a:pt x="69594" y="26278"/>
                  <a:pt x="69493" y="26278"/>
                </a:cubicBezTo>
                <a:cubicBezTo>
                  <a:pt x="69479" y="26278"/>
                  <a:pt x="69464" y="26281"/>
                  <a:pt x="69450" y="26287"/>
                </a:cubicBezTo>
                <a:cubicBezTo>
                  <a:pt x="68450" y="26691"/>
                  <a:pt x="67330" y="27346"/>
                  <a:pt x="66354" y="28144"/>
                </a:cubicBezTo>
                <a:cubicBezTo>
                  <a:pt x="66485" y="27787"/>
                  <a:pt x="66640" y="27418"/>
                  <a:pt x="66771" y="27061"/>
                </a:cubicBezTo>
                <a:cubicBezTo>
                  <a:pt x="67021" y="26870"/>
                  <a:pt x="67259" y="26691"/>
                  <a:pt x="67449" y="26537"/>
                </a:cubicBezTo>
                <a:cubicBezTo>
                  <a:pt x="68450" y="25787"/>
                  <a:pt x="69521" y="25132"/>
                  <a:pt x="70640" y="24572"/>
                </a:cubicBezTo>
                <a:cubicBezTo>
                  <a:pt x="70815" y="24490"/>
                  <a:pt x="70732" y="24230"/>
                  <a:pt x="70568" y="24230"/>
                </a:cubicBezTo>
                <a:cubicBezTo>
                  <a:pt x="70542" y="24230"/>
                  <a:pt x="70515" y="24236"/>
                  <a:pt x="70485" y="24251"/>
                </a:cubicBezTo>
                <a:cubicBezTo>
                  <a:pt x="69271" y="24834"/>
                  <a:pt x="68104" y="25525"/>
                  <a:pt x="67033" y="26346"/>
                </a:cubicBezTo>
                <a:cubicBezTo>
                  <a:pt x="67437" y="25310"/>
                  <a:pt x="67830" y="24263"/>
                  <a:pt x="68211" y="23227"/>
                </a:cubicBezTo>
                <a:cubicBezTo>
                  <a:pt x="68223" y="23227"/>
                  <a:pt x="68247" y="23203"/>
                  <a:pt x="68247" y="23203"/>
                </a:cubicBezTo>
                <a:cubicBezTo>
                  <a:pt x="68390" y="23548"/>
                  <a:pt x="68604" y="23917"/>
                  <a:pt x="68819" y="23977"/>
                </a:cubicBezTo>
                <a:cubicBezTo>
                  <a:pt x="68676" y="24144"/>
                  <a:pt x="68509" y="24298"/>
                  <a:pt x="68378" y="24489"/>
                </a:cubicBezTo>
                <a:cubicBezTo>
                  <a:pt x="68323" y="24554"/>
                  <a:pt x="68397" y="24662"/>
                  <a:pt x="68466" y="24662"/>
                </a:cubicBezTo>
                <a:cubicBezTo>
                  <a:pt x="68486" y="24662"/>
                  <a:pt x="68505" y="24653"/>
                  <a:pt x="68521" y="24632"/>
                </a:cubicBezTo>
                <a:cubicBezTo>
                  <a:pt x="69271" y="23846"/>
                  <a:pt x="70188" y="23239"/>
                  <a:pt x="71236" y="22941"/>
                </a:cubicBezTo>
                <a:cubicBezTo>
                  <a:pt x="71392" y="22896"/>
                  <a:pt x="71370" y="22664"/>
                  <a:pt x="71220" y="22664"/>
                </a:cubicBezTo>
                <a:cubicBezTo>
                  <a:pt x="71210" y="22664"/>
                  <a:pt x="71199" y="22665"/>
                  <a:pt x="71188" y="22667"/>
                </a:cubicBezTo>
                <a:cubicBezTo>
                  <a:pt x="70474" y="22846"/>
                  <a:pt x="69819" y="23167"/>
                  <a:pt x="69271" y="23608"/>
                </a:cubicBezTo>
                <a:cubicBezTo>
                  <a:pt x="69295" y="23536"/>
                  <a:pt x="69295" y="23441"/>
                  <a:pt x="69235" y="23370"/>
                </a:cubicBezTo>
                <a:cubicBezTo>
                  <a:pt x="69223" y="23346"/>
                  <a:pt x="69200" y="23310"/>
                  <a:pt x="69176" y="23286"/>
                </a:cubicBezTo>
                <a:cubicBezTo>
                  <a:pt x="69134" y="23228"/>
                  <a:pt x="69078" y="23203"/>
                  <a:pt x="69022" y="23203"/>
                </a:cubicBezTo>
                <a:cubicBezTo>
                  <a:pt x="68916" y="23203"/>
                  <a:pt x="68810" y="23289"/>
                  <a:pt x="68795" y="23405"/>
                </a:cubicBezTo>
                <a:cubicBezTo>
                  <a:pt x="68807" y="23298"/>
                  <a:pt x="68807" y="23191"/>
                  <a:pt x="68795" y="23072"/>
                </a:cubicBezTo>
                <a:lnTo>
                  <a:pt x="68795" y="23072"/>
                </a:lnTo>
                <a:cubicBezTo>
                  <a:pt x="68806" y="23074"/>
                  <a:pt x="68817" y="23075"/>
                  <a:pt x="68829" y="23075"/>
                </a:cubicBezTo>
                <a:cubicBezTo>
                  <a:pt x="68893" y="23075"/>
                  <a:pt x="68961" y="23045"/>
                  <a:pt x="68961" y="22965"/>
                </a:cubicBezTo>
                <a:lnTo>
                  <a:pt x="68961" y="22893"/>
                </a:lnTo>
                <a:cubicBezTo>
                  <a:pt x="69521" y="22620"/>
                  <a:pt x="70164" y="22405"/>
                  <a:pt x="70819" y="22274"/>
                </a:cubicBezTo>
                <a:cubicBezTo>
                  <a:pt x="71221" y="22215"/>
                  <a:pt x="71618" y="22187"/>
                  <a:pt x="72010" y="22187"/>
                </a:cubicBezTo>
                <a:close/>
                <a:moveTo>
                  <a:pt x="46649" y="78674"/>
                </a:moveTo>
                <a:cubicBezTo>
                  <a:pt x="46661" y="78698"/>
                  <a:pt x="46673" y="78710"/>
                  <a:pt x="46709" y="78710"/>
                </a:cubicBezTo>
                <a:cubicBezTo>
                  <a:pt x="46375" y="78769"/>
                  <a:pt x="46197" y="79150"/>
                  <a:pt x="46244" y="79484"/>
                </a:cubicBezTo>
                <a:cubicBezTo>
                  <a:pt x="46113" y="79424"/>
                  <a:pt x="45971" y="79365"/>
                  <a:pt x="45851" y="79293"/>
                </a:cubicBezTo>
                <a:cubicBezTo>
                  <a:pt x="46101" y="79210"/>
                  <a:pt x="46304" y="79019"/>
                  <a:pt x="46399" y="78781"/>
                </a:cubicBezTo>
                <a:cubicBezTo>
                  <a:pt x="46482" y="78734"/>
                  <a:pt x="46554" y="78710"/>
                  <a:pt x="46649" y="78674"/>
                </a:cubicBezTo>
                <a:close/>
                <a:moveTo>
                  <a:pt x="100299" y="75864"/>
                </a:moveTo>
                <a:cubicBezTo>
                  <a:pt x="100275" y="75971"/>
                  <a:pt x="100251" y="76055"/>
                  <a:pt x="100227" y="76162"/>
                </a:cubicBezTo>
                <a:cubicBezTo>
                  <a:pt x="99644" y="77329"/>
                  <a:pt x="99060" y="78484"/>
                  <a:pt x="98465" y="79650"/>
                </a:cubicBezTo>
                <a:cubicBezTo>
                  <a:pt x="98453" y="79662"/>
                  <a:pt x="98441" y="79674"/>
                  <a:pt x="98429" y="79674"/>
                </a:cubicBezTo>
                <a:cubicBezTo>
                  <a:pt x="99060" y="78412"/>
                  <a:pt x="99680" y="77150"/>
                  <a:pt x="100299" y="75864"/>
                </a:cubicBezTo>
                <a:close/>
                <a:moveTo>
                  <a:pt x="54388" y="79412"/>
                </a:moveTo>
                <a:lnTo>
                  <a:pt x="54960" y="79627"/>
                </a:lnTo>
                <a:cubicBezTo>
                  <a:pt x="54948" y="79662"/>
                  <a:pt x="54936" y="79686"/>
                  <a:pt x="54912" y="79710"/>
                </a:cubicBezTo>
                <a:cubicBezTo>
                  <a:pt x="54734" y="79603"/>
                  <a:pt x="54567" y="79496"/>
                  <a:pt x="54388" y="79412"/>
                </a:cubicBezTo>
                <a:close/>
                <a:moveTo>
                  <a:pt x="55210" y="79722"/>
                </a:moveTo>
                <a:cubicBezTo>
                  <a:pt x="55484" y="79829"/>
                  <a:pt x="55769" y="79948"/>
                  <a:pt x="56055" y="80043"/>
                </a:cubicBezTo>
                <a:cubicBezTo>
                  <a:pt x="55984" y="80139"/>
                  <a:pt x="55924" y="80198"/>
                  <a:pt x="55865" y="80269"/>
                </a:cubicBezTo>
                <a:cubicBezTo>
                  <a:pt x="55603" y="80127"/>
                  <a:pt x="55365" y="79972"/>
                  <a:pt x="55115" y="79829"/>
                </a:cubicBezTo>
                <a:cubicBezTo>
                  <a:pt x="55150" y="79793"/>
                  <a:pt x="55174" y="79769"/>
                  <a:pt x="55210" y="79722"/>
                </a:cubicBezTo>
                <a:close/>
                <a:moveTo>
                  <a:pt x="56412" y="80210"/>
                </a:moveTo>
                <a:cubicBezTo>
                  <a:pt x="56936" y="80424"/>
                  <a:pt x="57448" y="80627"/>
                  <a:pt x="57972" y="80817"/>
                </a:cubicBezTo>
                <a:cubicBezTo>
                  <a:pt x="57889" y="80901"/>
                  <a:pt x="57805" y="80984"/>
                  <a:pt x="57734" y="81079"/>
                </a:cubicBezTo>
                <a:cubicBezTo>
                  <a:pt x="57305" y="80924"/>
                  <a:pt x="56877" y="80793"/>
                  <a:pt x="56436" y="80627"/>
                </a:cubicBezTo>
                <a:cubicBezTo>
                  <a:pt x="56353" y="80567"/>
                  <a:pt x="56258" y="80508"/>
                  <a:pt x="56174" y="80460"/>
                </a:cubicBezTo>
                <a:cubicBezTo>
                  <a:pt x="56246" y="80377"/>
                  <a:pt x="56341" y="80281"/>
                  <a:pt x="56412" y="80210"/>
                </a:cubicBezTo>
                <a:close/>
                <a:moveTo>
                  <a:pt x="98251" y="80127"/>
                </a:moveTo>
                <a:lnTo>
                  <a:pt x="97536" y="81555"/>
                </a:lnTo>
                <a:cubicBezTo>
                  <a:pt x="97536" y="81555"/>
                  <a:pt x="97522" y="81555"/>
                  <a:pt x="97516" y="81561"/>
                </a:cubicBezTo>
                <a:lnTo>
                  <a:pt x="97516" y="81561"/>
                </a:lnTo>
                <a:cubicBezTo>
                  <a:pt x="97753" y="81075"/>
                  <a:pt x="97978" y="80613"/>
                  <a:pt x="98215" y="80139"/>
                </a:cubicBezTo>
                <a:cubicBezTo>
                  <a:pt x="98227" y="80139"/>
                  <a:pt x="98251" y="80127"/>
                  <a:pt x="98251" y="80127"/>
                </a:cubicBezTo>
                <a:close/>
                <a:moveTo>
                  <a:pt x="58377" y="80972"/>
                </a:moveTo>
                <a:cubicBezTo>
                  <a:pt x="58865" y="81162"/>
                  <a:pt x="59377" y="81353"/>
                  <a:pt x="59865" y="81532"/>
                </a:cubicBezTo>
                <a:cubicBezTo>
                  <a:pt x="59806" y="81591"/>
                  <a:pt x="59746" y="81639"/>
                  <a:pt x="59698" y="81698"/>
                </a:cubicBezTo>
                <a:cubicBezTo>
                  <a:pt x="59163" y="81532"/>
                  <a:pt x="58627" y="81353"/>
                  <a:pt x="58091" y="81198"/>
                </a:cubicBezTo>
                <a:cubicBezTo>
                  <a:pt x="58186" y="81115"/>
                  <a:pt x="58282" y="81055"/>
                  <a:pt x="58377" y="80972"/>
                </a:cubicBezTo>
                <a:close/>
                <a:moveTo>
                  <a:pt x="60282" y="81698"/>
                </a:moveTo>
                <a:cubicBezTo>
                  <a:pt x="60627" y="81829"/>
                  <a:pt x="60960" y="81948"/>
                  <a:pt x="61306" y="82091"/>
                </a:cubicBezTo>
                <a:cubicBezTo>
                  <a:pt x="61258" y="82115"/>
                  <a:pt x="61234" y="82151"/>
                  <a:pt x="61175" y="82174"/>
                </a:cubicBezTo>
                <a:cubicBezTo>
                  <a:pt x="60830" y="82055"/>
                  <a:pt x="60472" y="81936"/>
                  <a:pt x="60115" y="81829"/>
                </a:cubicBezTo>
                <a:cubicBezTo>
                  <a:pt x="60175" y="81793"/>
                  <a:pt x="60222" y="81746"/>
                  <a:pt x="60282" y="81698"/>
                </a:cubicBezTo>
                <a:close/>
                <a:moveTo>
                  <a:pt x="107621" y="35907"/>
                </a:moveTo>
                <a:cubicBezTo>
                  <a:pt x="108600" y="36460"/>
                  <a:pt x="109746" y="36823"/>
                  <a:pt x="110896" y="36823"/>
                </a:cubicBezTo>
                <a:cubicBezTo>
                  <a:pt x="111158" y="36823"/>
                  <a:pt x="111420" y="36804"/>
                  <a:pt x="111681" y="36764"/>
                </a:cubicBezTo>
                <a:lnTo>
                  <a:pt x="111681" y="36764"/>
                </a:lnTo>
                <a:cubicBezTo>
                  <a:pt x="104216" y="52064"/>
                  <a:pt x="97965" y="68018"/>
                  <a:pt x="91048" y="83579"/>
                </a:cubicBezTo>
                <a:lnTo>
                  <a:pt x="91048" y="83591"/>
                </a:lnTo>
                <a:cubicBezTo>
                  <a:pt x="83844" y="80936"/>
                  <a:pt x="76200" y="79234"/>
                  <a:pt x="68819" y="77174"/>
                </a:cubicBezTo>
                <a:cubicBezTo>
                  <a:pt x="63723" y="75745"/>
                  <a:pt x="58567" y="74102"/>
                  <a:pt x="53269" y="73554"/>
                </a:cubicBezTo>
                <a:cubicBezTo>
                  <a:pt x="55155" y="73323"/>
                  <a:pt x="57037" y="73030"/>
                  <a:pt x="58922" y="73030"/>
                </a:cubicBezTo>
                <a:cubicBezTo>
                  <a:pt x="60143" y="73030"/>
                  <a:pt x="61366" y="73153"/>
                  <a:pt x="62592" y="73495"/>
                </a:cubicBezTo>
                <a:cubicBezTo>
                  <a:pt x="66878" y="74709"/>
                  <a:pt x="70712" y="76936"/>
                  <a:pt x="75105" y="77924"/>
                </a:cubicBezTo>
                <a:cubicBezTo>
                  <a:pt x="78404" y="78663"/>
                  <a:pt x="81798" y="79069"/>
                  <a:pt x="85197" y="79069"/>
                </a:cubicBezTo>
                <a:cubicBezTo>
                  <a:pt x="85956" y="79069"/>
                  <a:pt x="86716" y="79049"/>
                  <a:pt x="87476" y="79007"/>
                </a:cubicBezTo>
                <a:cubicBezTo>
                  <a:pt x="88809" y="78936"/>
                  <a:pt x="90417" y="78948"/>
                  <a:pt x="91012" y="77769"/>
                </a:cubicBezTo>
                <a:cubicBezTo>
                  <a:pt x="91107" y="77745"/>
                  <a:pt x="91179" y="77686"/>
                  <a:pt x="91226" y="77579"/>
                </a:cubicBezTo>
                <a:cubicBezTo>
                  <a:pt x="95882" y="63291"/>
                  <a:pt x="101787" y="49682"/>
                  <a:pt x="107621" y="35907"/>
                </a:cubicBezTo>
                <a:close/>
                <a:moveTo>
                  <a:pt x="61080" y="83603"/>
                </a:moveTo>
                <a:lnTo>
                  <a:pt x="61080" y="83603"/>
                </a:lnTo>
                <a:cubicBezTo>
                  <a:pt x="61639" y="83829"/>
                  <a:pt x="62175" y="84032"/>
                  <a:pt x="62723" y="84258"/>
                </a:cubicBezTo>
                <a:lnTo>
                  <a:pt x="61163" y="83818"/>
                </a:lnTo>
                <a:cubicBezTo>
                  <a:pt x="61139" y="83734"/>
                  <a:pt x="61127" y="83663"/>
                  <a:pt x="61080" y="83603"/>
                </a:cubicBezTo>
                <a:close/>
                <a:moveTo>
                  <a:pt x="114146" y="44206"/>
                </a:moveTo>
                <a:cubicBezTo>
                  <a:pt x="114217" y="44336"/>
                  <a:pt x="114289" y="44467"/>
                  <a:pt x="114384" y="44587"/>
                </a:cubicBezTo>
                <a:cubicBezTo>
                  <a:pt x="114467" y="45896"/>
                  <a:pt x="112205" y="50242"/>
                  <a:pt x="112003" y="50671"/>
                </a:cubicBezTo>
                <a:cubicBezTo>
                  <a:pt x="111062" y="52552"/>
                  <a:pt x="110121" y="54457"/>
                  <a:pt x="109181" y="56362"/>
                </a:cubicBezTo>
                <a:cubicBezTo>
                  <a:pt x="108705" y="57338"/>
                  <a:pt x="108228" y="58302"/>
                  <a:pt x="107752" y="59255"/>
                </a:cubicBezTo>
                <a:cubicBezTo>
                  <a:pt x="107097" y="60458"/>
                  <a:pt x="106466" y="61660"/>
                  <a:pt x="105835" y="62886"/>
                </a:cubicBezTo>
                <a:cubicBezTo>
                  <a:pt x="104323" y="65851"/>
                  <a:pt x="102668" y="68851"/>
                  <a:pt x="101477" y="71995"/>
                </a:cubicBezTo>
                <a:cubicBezTo>
                  <a:pt x="99692" y="75614"/>
                  <a:pt x="97894" y="79234"/>
                  <a:pt x="96108" y="82841"/>
                </a:cubicBezTo>
                <a:cubicBezTo>
                  <a:pt x="95072" y="83782"/>
                  <a:pt x="94036" y="84699"/>
                  <a:pt x="92988" y="85615"/>
                </a:cubicBezTo>
                <a:cubicBezTo>
                  <a:pt x="96286" y="78686"/>
                  <a:pt x="99632" y="71780"/>
                  <a:pt x="103109" y="64958"/>
                </a:cubicBezTo>
                <a:cubicBezTo>
                  <a:pt x="106669" y="57993"/>
                  <a:pt x="110586" y="51206"/>
                  <a:pt x="114086" y="44206"/>
                </a:cubicBezTo>
                <a:close/>
                <a:moveTo>
                  <a:pt x="105954" y="57445"/>
                </a:moveTo>
                <a:cubicBezTo>
                  <a:pt x="105478" y="58338"/>
                  <a:pt x="105014" y="59231"/>
                  <a:pt x="104537" y="60124"/>
                </a:cubicBezTo>
                <a:cubicBezTo>
                  <a:pt x="104502" y="60067"/>
                  <a:pt x="104445" y="60027"/>
                  <a:pt x="104387" y="60027"/>
                </a:cubicBezTo>
                <a:cubicBezTo>
                  <a:pt x="104348" y="60027"/>
                  <a:pt x="104309" y="60045"/>
                  <a:pt x="104275" y="60088"/>
                </a:cubicBezTo>
                <a:cubicBezTo>
                  <a:pt x="103168" y="61696"/>
                  <a:pt x="101918" y="63125"/>
                  <a:pt x="100668" y="64613"/>
                </a:cubicBezTo>
                <a:cubicBezTo>
                  <a:pt x="100576" y="64733"/>
                  <a:pt x="100691" y="64881"/>
                  <a:pt x="100808" y="64881"/>
                </a:cubicBezTo>
                <a:cubicBezTo>
                  <a:pt x="100842" y="64881"/>
                  <a:pt x="100876" y="64869"/>
                  <a:pt x="100906" y="64839"/>
                </a:cubicBezTo>
                <a:cubicBezTo>
                  <a:pt x="102144" y="63648"/>
                  <a:pt x="103204" y="62232"/>
                  <a:pt x="104168" y="60803"/>
                </a:cubicBezTo>
                <a:lnTo>
                  <a:pt x="104168" y="60803"/>
                </a:lnTo>
                <a:cubicBezTo>
                  <a:pt x="103192" y="62696"/>
                  <a:pt x="102239" y="64577"/>
                  <a:pt x="101287" y="66494"/>
                </a:cubicBezTo>
                <a:cubicBezTo>
                  <a:pt x="101251" y="66506"/>
                  <a:pt x="101239" y="66506"/>
                  <a:pt x="101204" y="66518"/>
                </a:cubicBezTo>
                <a:cubicBezTo>
                  <a:pt x="100299" y="67637"/>
                  <a:pt x="99299" y="68839"/>
                  <a:pt x="98727" y="70161"/>
                </a:cubicBezTo>
                <a:cubicBezTo>
                  <a:pt x="98694" y="70244"/>
                  <a:pt x="98759" y="70310"/>
                  <a:pt x="98826" y="70310"/>
                </a:cubicBezTo>
                <a:cubicBezTo>
                  <a:pt x="98855" y="70310"/>
                  <a:pt x="98884" y="70297"/>
                  <a:pt x="98906" y="70268"/>
                </a:cubicBezTo>
                <a:cubicBezTo>
                  <a:pt x="99477" y="69530"/>
                  <a:pt x="100001" y="68732"/>
                  <a:pt x="100537" y="67958"/>
                </a:cubicBezTo>
                <a:lnTo>
                  <a:pt x="100537" y="67958"/>
                </a:lnTo>
                <a:cubicBezTo>
                  <a:pt x="97953" y="73197"/>
                  <a:pt x="95465" y="78484"/>
                  <a:pt x="92988" y="83675"/>
                </a:cubicBezTo>
                <a:cubicBezTo>
                  <a:pt x="92679" y="84353"/>
                  <a:pt x="92322" y="85734"/>
                  <a:pt x="91786" y="86223"/>
                </a:cubicBezTo>
                <a:cubicBezTo>
                  <a:pt x="91339" y="86641"/>
                  <a:pt x="90906" y="86805"/>
                  <a:pt x="90431" y="86805"/>
                </a:cubicBezTo>
                <a:cubicBezTo>
                  <a:pt x="89919" y="86805"/>
                  <a:pt x="89358" y="86614"/>
                  <a:pt x="88678" y="86342"/>
                </a:cubicBezTo>
                <a:cubicBezTo>
                  <a:pt x="87297" y="85794"/>
                  <a:pt x="85976" y="84841"/>
                  <a:pt x="84594" y="84234"/>
                </a:cubicBezTo>
                <a:cubicBezTo>
                  <a:pt x="81237" y="82758"/>
                  <a:pt x="77665" y="81746"/>
                  <a:pt x="74141" y="80746"/>
                </a:cubicBezTo>
                <a:cubicBezTo>
                  <a:pt x="66604" y="78615"/>
                  <a:pt x="59055" y="76519"/>
                  <a:pt x="51531" y="74412"/>
                </a:cubicBezTo>
                <a:cubicBezTo>
                  <a:pt x="51519" y="74352"/>
                  <a:pt x="51483" y="74293"/>
                  <a:pt x="51471" y="74245"/>
                </a:cubicBezTo>
                <a:lnTo>
                  <a:pt x="51471" y="74245"/>
                </a:lnTo>
                <a:cubicBezTo>
                  <a:pt x="57972" y="74650"/>
                  <a:pt x="64223" y="76686"/>
                  <a:pt x="70485" y="78400"/>
                </a:cubicBezTo>
                <a:cubicBezTo>
                  <a:pt x="77260" y="80246"/>
                  <a:pt x="84059" y="82460"/>
                  <a:pt x="90964" y="83770"/>
                </a:cubicBezTo>
                <a:cubicBezTo>
                  <a:pt x="91055" y="83939"/>
                  <a:pt x="91231" y="84037"/>
                  <a:pt x="91396" y="84037"/>
                </a:cubicBezTo>
                <a:cubicBezTo>
                  <a:pt x="91533" y="84037"/>
                  <a:pt x="91661" y="83969"/>
                  <a:pt x="91726" y="83818"/>
                </a:cubicBezTo>
                <a:cubicBezTo>
                  <a:pt x="92869" y="81139"/>
                  <a:pt x="94048" y="78460"/>
                  <a:pt x="95227" y="75781"/>
                </a:cubicBezTo>
                <a:cubicBezTo>
                  <a:pt x="95250" y="75804"/>
                  <a:pt x="95294" y="75828"/>
                  <a:pt x="95335" y="75828"/>
                </a:cubicBezTo>
                <a:cubicBezTo>
                  <a:pt x="95356" y="75828"/>
                  <a:pt x="95377" y="75821"/>
                  <a:pt x="95393" y="75805"/>
                </a:cubicBezTo>
                <a:cubicBezTo>
                  <a:pt x="95989" y="75257"/>
                  <a:pt x="96405" y="74435"/>
                  <a:pt x="96858" y="73781"/>
                </a:cubicBezTo>
                <a:cubicBezTo>
                  <a:pt x="96927" y="73694"/>
                  <a:pt x="96852" y="73608"/>
                  <a:pt x="96769" y="73608"/>
                </a:cubicBezTo>
                <a:cubicBezTo>
                  <a:pt x="96738" y="73608"/>
                  <a:pt x="96705" y="73620"/>
                  <a:pt x="96679" y="73650"/>
                </a:cubicBezTo>
                <a:cubicBezTo>
                  <a:pt x="96310" y="74138"/>
                  <a:pt x="95846" y="74650"/>
                  <a:pt x="95489" y="75186"/>
                </a:cubicBezTo>
                <a:cubicBezTo>
                  <a:pt x="97429" y="70804"/>
                  <a:pt x="99394" y="66434"/>
                  <a:pt x="101323" y="62041"/>
                </a:cubicBezTo>
                <a:cubicBezTo>
                  <a:pt x="101348" y="62124"/>
                  <a:pt x="101424" y="62190"/>
                  <a:pt x="101509" y="62190"/>
                </a:cubicBezTo>
                <a:cubicBezTo>
                  <a:pt x="101546" y="62190"/>
                  <a:pt x="101584" y="62177"/>
                  <a:pt x="101620" y="62148"/>
                </a:cubicBezTo>
                <a:cubicBezTo>
                  <a:pt x="103216" y="60803"/>
                  <a:pt x="104585" y="59029"/>
                  <a:pt x="105954" y="57445"/>
                </a:cubicBezTo>
                <a:close/>
                <a:moveTo>
                  <a:pt x="95667" y="83758"/>
                </a:moveTo>
                <a:cubicBezTo>
                  <a:pt x="95477" y="84139"/>
                  <a:pt x="95298" y="84508"/>
                  <a:pt x="95108" y="84901"/>
                </a:cubicBezTo>
                <a:cubicBezTo>
                  <a:pt x="94179" y="85627"/>
                  <a:pt x="93226" y="86354"/>
                  <a:pt x="92310" y="87104"/>
                </a:cubicBezTo>
                <a:cubicBezTo>
                  <a:pt x="92429" y="86830"/>
                  <a:pt x="92548" y="86580"/>
                  <a:pt x="92667" y="86330"/>
                </a:cubicBezTo>
                <a:cubicBezTo>
                  <a:pt x="93703" y="85508"/>
                  <a:pt x="94703" y="84651"/>
                  <a:pt x="95667" y="83758"/>
                </a:cubicBezTo>
                <a:close/>
                <a:moveTo>
                  <a:pt x="64163" y="86127"/>
                </a:moveTo>
                <a:lnTo>
                  <a:pt x="64163" y="86127"/>
                </a:lnTo>
                <a:cubicBezTo>
                  <a:pt x="65223" y="86437"/>
                  <a:pt x="66283" y="86746"/>
                  <a:pt x="67295" y="87068"/>
                </a:cubicBezTo>
                <a:cubicBezTo>
                  <a:pt x="69974" y="87937"/>
                  <a:pt x="72664" y="88794"/>
                  <a:pt x="75343" y="89663"/>
                </a:cubicBezTo>
                <a:cubicBezTo>
                  <a:pt x="75486" y="89783"/>
                  <a:pt x="75653" y="89890"/>
                  <a:pt x="75819" y="89985"/>
                </a:cubicBezTo>
                <a:cubicBezTo>
                  <a:pt x="73986" y="89378"/>
                  <a:pt x="72140" y="88771"/>
                  <a:pt x="70307" y="88175"/>
                </a:cubicBezTo>
                <a:cubicBezTo>
                  <a:pt x="68259" y="87508"/>
                  <a:pt x="66199" y="86818"/>
                  <a:pt x="64163" y="86127"/>
                </a:cubicBezTo>
                <a:close/>
                <a:moveTo>
                  <a:pt x="54841" y="76233"/>
                </a:moveTo>
                <a:cubicBezTo>
                  <a:pt x="60103" y="77710"/>
                  <a:pt x="65354" y="79186"/>
                  <a:pt x="70605" y="80674"/>
                </a:cubicBezTo>
                <a:cubicBezTo>
                  <a:pt x="73569" y="81508"/>
                  <a:pt x="76558" y="82294"/>
                  <a:pt x="79499" y="83246"/>
                </a:cubicBezTo>
                <a:cubicBezTo>
                  <a:pt x="83142" y="84401"/>
                  <a:pt x="87857" y="85758"/>
                  <a:pt x="90750" y="88401"/>
                </a:cubicBezTo>
                <a:cubicBezTo>
                  <a:pt x="90274" y="88794"/>
                  <a:pt x="89809" y="89199"/>
                  <a:pt x="89357" y="89616"/>
                </a:cubicBezTo>
                <a:cubicBezTo>
                  <a:pt x="89234" y="89748"/>
                  <a:pt x="89381" y="89978"/>
                  <a:pt x="89578" y="89978"/>
                </a:cubicBezTo>
                <a:cubicBezTo>
                  <a:pt x="89629" y="89978"/>
                  <a:pt x="89684" y="89962"/>
                  <a:pt x="89738" y="89925"/>
                </a:cubicBezTo>
                <a:cubicBezTo>
                  <a:pt x="91369" y="88818"/>
                  <a:pt x="92905" y="87532"/>
                  <a:pt x="94441" y="86270"/>
                </a:cubicBezTo>
                <a:lnTo>
                  <a:pt x="94441" y="86270"/>
                </a:lnTo>
                <a:cubicBezTo>
                  <a:pt x="94262" y="86639"/>
                  <a:pt x="94084" y="86996"/>
                  <a:pt x="93881" y="87366"/>
                </a:cubicBezTo>
                <a:cubicBezTo>
                  <a:pt x="93868" y="87363"/>
                  <a:pt x="93854" y="87361"/>
                  <a:pt x="93840" y="87361"/>
                </a:cubicBezTo>
                <a:cubicBezTo>
                  <a:pt x="93790" y="87361"/>
                  <a:pt x="93737" y="87379"/>
                  <a:pt x="93691" y="87425"/>
                </a:cubicBezTo>
                <a:cubicBezTo>
                  <a:pt x="92310" y="88842"/>
                  <a:pt x="90762" y="89997"/>
                  <a:pt x="89274" y="91271"/>
                </a:cubicBezTo>
                <a:cubicBezTo>
                  <a:pt x="81487" y="88592"/>
                  <a:pt x="73736" y="85830"/>
                  <a:pt x="66021" y="82948"/>
                </a:cubicBezTo>
                <a:cubicBezTo>
                  <a:pt x="64878" y="82520"/>
                  <a:pt x="63723" y="82067"/>
                  <a:pt x="62568" y="81639"/>
                </a:cubicBezTo>
                <a:cubicBezTo>
                  <a:pt x="63294" y="81031"/>
                  <a:pt x="63913" y="80269"/>
                  <a:pt x="64389" y="79472"/>
                </a:cubicBezTo>
                <a:cubicBezTo>
                  <a:pt x="64442" y="79384"/>
                  <a:pt x="64360" y="79284"/>
                  <a:pt x="64284" y="79284"/>
                </a:cubicBezTo>
                <a:cubicBezTo>
                  <a:pt x="64256" y="79284"/>
                  <a:pt x="64230" y="79297"/>
                  <a:pt x="64211" y="79329"/>
                </a:cubicBezTo>
                <a:cubicBezTo>
                  <a:pt x="63663" y="80222"/>
                  <a:pt x="62973" y="80901"/>
                  <a:pt x="62187" y="81496"/>
                </a:cubicBezTo>
                <a:cubicBezTo>
                  <a:pt x="61794" y="81341"/>
                  <a:pt x="61413" y="81198"/>
                  <a:pt x="61008" y="81043"/>
                </a:cubicBezTo>
                <a:lnTo>
                  <a:pt x="61282" y="80781"/>
                </a:lnTo>
                <a:cubicBezTo>
                  <a:pt x="61818" y="80246"/>
                  <a:pt x="62306" y="79674"/>
                  <a:pt x="62770" y="79091"/>
                </a:cubicBezTo>
                <a:cubicBezTo>
                  <a:pt x="62855" y="78988"/>
                  <a:pt x="62758" y="78874"/>
                  <a:pt x="62651" y="78874"/>
                </a:cubicBezTo>
                <a:cubicBezTo>
                  <a:pt x="62609" y="78874"/>
                  <a:pt x="62566" y="78892"/>
                  <a:pt x="62532" y="78936"/>
                </a:cubicBezTo>
                <a:cubicBezTo>
                  <a:pt x="61984" y="79555"/>
                  <a:pt x="61425" y="80139"/>
                  <a:pt x="60830" y="80698"/>
                </a:cubicBezTo>
                <a:cubicBezTo>
                  <a:pt x="60758" y="80781"/>
                  <a:pt x="60687" y="80841"/>
                  <a:pt x="60591" y="80912"/>
                </a:cubicBezTo>
                <a:cubicBezTo>
                  <a:pt x="60246" y="80781"/>
                  <a:pt x="59901" y="80639"/>
                  <a:pt x="59556" y="80520"/>
                </a:cubicBezTo>
                <a:cubicBezTo>
                  <a:pt x="59377" y="80460"/>
                  <a:pt x="59198" y="80389"/>
                  <a:pt x="59008" y="80329"/>
                </a:cubicBezTo>
                <a:cubicBezTo>
                  <a:pt x="59413" y="79888"/>
                  <a:pt x="59782" y="79388"/>
                  <a:pt x="60115" y="78936"/>
                </a:cubicBezTo>
                <a:cubicBezTo>
                  <a:pt x="60209" y="78790"/>
                  <a:pt x="60081" y="78651"/>
                  <a:pt x="59954" y="78651"/>
                </a:cubicBezTo>
                <a:cubicBezTo>
                  <a:pt x="59904" y="78651"/>
                  <a:pt x="59854" y="78672"/>
                  <a:pt x="59817" y="78722"/>
                </a:cubicBezTo>
                <a:cubicBezTo>
                  <a:pt x="59425" y="79257"/>
                  <a:pt x="58996" y="79722"/>
                  <a:pt x="58555" y="80186"/>
                </a:cubicBezTo>
                <a:cubicBezTo>
                  <a:pt x="57996" y="80008"/>
                  <a:pt x="57436" y="79829"/>
                  <a:pt x="56865" y="79650"/>
                </a:cubicBezTo>
                <a:cubicBezTo>
                  <a:pt x="57270" y="79150"/>
                  <a:pt x="57627" y="78650"/>
                  <a:pt x="57984" y="78162"/>
                </a:cubicBezTo>
                <a:cubicBezTo>
                  <a:pt x="58061" y="78051"/>
                  <a:pt x="57960" y="77934"/>
                  <a:pt x="57857" y="77934"/>
                </a:cubicBezTo>
                <a:cubicBezTo>
                  <a:pt x="57817" y="77934"/>
                  <a:pt x="57776" y="77952"/>
                  <a:pt x="57746" y="77995"/>
                </a:cubicBezTo>
                <a:cubicBezTo>
                  <a:pt x="57365" y="78531"/>
                  <a:pt x="56924" y="79031"/>
                  <a:pt x="56496" y="79531"/>
                </a:cubicBezTo>
                <a:cubicBezTo>
                  <a:pt x="56186" y="79424"/>
                  <a:pt x="55877" y="79305"/>
                  <a:pt x="55579" y="79186"/>
                </a:cubicBezTo>
                <a:cubicBezTo>
                  <a:pt x="55841" y="78769"/>
                  <a:pt x="56067" y="78305"/>
                  <a:pt x="56246" y="77864"/>
                </a:cubicBezTo>
                <a:cubicBezTo>
                  <a:pt x="56260" y="77813"/>
                  <a:pt x="56229" y="77784"/>
                  <a:pt x="56195" y="77784"/>
                </a:cubicBezTo>
                <a:cubicBezTo>
                  <a:pt x="56174" y="77784"/>
                  <a:pt x="56152" y="77794"/>
                  <a:pt x="56138" y="77817"/>
                </a:cubicBezTo>
                <a:cubicBezTo>
                  <a:pt x="55912" y="78281"/>
                  <a:pt x="55650" y="78698"/>
                  <a:pt x="55353" y="79091"/>
                </a:cubicBezTo>
                <a:cubicBezTo>
                  <a:pt x="54995" y="78948"/>
                  <a:pt x="54650" y="78793"/>
                  <a:pt x="54341" y="78638"/>
                </a:cubicBezTo>
                <a:cubicBezTo>
                  <a:pt x="54698" y="78234"/>
                  <a:pt x="55043" y="77781"/>
                  <a:pt x="55341" y="77388"/>
                </a:cubicBezTo>
                <a:cubicBezTo>
                  <a:pt x="55429" y="77265"/>
                  <a:pt x="55308" y="77129"/>
                  <a:pt x="55187" y="77129"/>
                </a:cubicBezTo>
                <a:cubicBezTo>
                  <a:pt x="55144" y="77129"/>
                  <a:pt x="55101" y="77145"/>
                  <a:pt x="55067" y="77186"/>
                </a:cubicBezTo>
                <a:cubicBezTo>
                  <a:pt x="54757" y="77602"/>
                  <a:pt x="54424" y="78007"/>
                  <a:pt x="54067" y="78376"/>
                </a:cubicBezTo>
                <a:lnTo>
                  <a:pt x="54007" y="78436"/>
                </a:lnTo>
                <a:cubicBezTo>
                  <a:pt x="53924" y="78376"/>
                  <a:pt x="53817" y="78341"/>
                  <a:pt x="53733" y="78281"/>
                </a:cubicBezTo>
                <a:cubicBezTo>
                  <a:pt x="53614" y="78186"/>
                  <a:pt x="53495" y="78079"/>
                  <a:pt x="53388" y="77960"/>
                </a:cubicBezTo>
                <a:cubicBezTo>
                  <a:pt x="53876" y="77400"/>
                  <a:pt x="54353" y="76817"/>
                  <a:pt x="54829" y="76257"/>
                </a:cubicBezTo>
                <a:cubicBezTo>
                  <a:pt x="54829" y="76257"/>
                  <a:pt x="54829" y="76233"/>
                  <a:pt x="54841" y="76233"/>
                </a:cubicBezTo>
                <a:close/>
                <a:moveTo>
                  <a:pt x="93286" y="88592"/>
                </a:moveTo>
                <a:lnTo>
                  <a:pt x="93286" y="88592"/>
                </a:lnTo>
                <a:cubicBezTo>
                  <a:pt x="93048" y="89056"/>
                  <a:pt x="92810" y="89533"/>
                  <a:pt x="92572" y="90009"/>
                </a:cubicBezTo>
                <a:cubicBezTo>
                  <a:pt x="91881" y="90568"/>
                  <a:pt x="91143" y="91104"/>
                  <a:pt x="90428" y="91652"/>
                </a:cubicBezTo>
                <a:cubicBezTo>
                  <a:pt x="90286" y="91616"/>
                  <a:pt x="90155" y="91557"/>
                  <a:pt x="90000" y="91509"/>
                </a:cubicBezTo>
                <a:cubicBezTo>
                  <a:pt x="91190" y="90676"/>
                  <a:pt x="92274" y="89628"/>
                  <a:pt x="93286" y="88592"/>
                </a:cubicBezTo>
                <a:close/>
                <a:moveTo>
                  <a:pt x="61711" y="82234"/>
                </a:moveTo>
                <a:cubicBezTo>
                  <a:pt x="63270" y="82817"/>
                  <a:pt x="64830" y="83413"/>
                  <a:pt x="66402" y="83996"/>
                </a:cubicBezTo>
                <a:cubicBezTo>
                  <a:pt x="73772" y="86723"/>
                  <a:pt x="81189" y="89354"/>
                  <a:pt x="88654" y="91830"/>
                </a:cubicBezTo>
                <a:cubicBezTo>
                  <a:pt x="88631" y="91830"/>
                  <a:pt x="88631" y="91866"/>
                  <a:pt x="88631" y="91890"/>
                </a:cubicBezTo>
                <a:cubicBezTo>
                  <a:pt x="82868" y="89842"/>
                  <a:pt x="77034" y="87949"/>
                  <a:pt x="71295" y="85877"/>
                </a:cubicBezTo>
                <a:cubicBezTo>
                  <a:pt x="68223" y="84770"/>
                  <a:pt x="65163" y="83639"/>
                  <a:pt x="62092" y="82508"/>
                </a:cubicBezTo>
                <a:cubicBezTo>
                  <a:pt x="61913" y="82448"/>
                  <a:pt x="61734" y="82365"/>
                  <a:pt x="61556" y="82305"/>
                </a:cubicBezTo>
                <a:cubicBezTo>
                  <a:pt x="61603" y="82282"/>
                  <a:pt x="61651" y="82270"/>
                  <a:pt x="61711" y="82234"/>
                </a:cubicBezTo>
                <a:close/>
                <a:moveTo>
                  <a:pt x="91881" y="91390"/>
                </a:moveTo>
                <a:cubicBezTo>
                  <a:pt x="91774" y="91616"/>
                  <a:pt x="91667" y="91819"/>
                  <a:pt x="91560" y="92045"/>
                </a:cubicBezTo>
                <a:cubicBezTo>
                  <a:pt x="91464" y="92009"/>
                  <a:pt x="91369" y="91973"/>
                  <a:pt x="91262" y="91938"/>
                </a:cubicBezTo>
                <a:cubicBezTo>
                  <a:pt x="91476" y="91759"/>
                  <a:pt x="91679" y="91580"/>
                  <a:pt x="91881" y="91390"/>
                </a:cubicBezTo>
                <a:close/>
                <a:moveTo>
                  <a:pt x="89226" y="92009"/>
                </a:moveTo>
                <a:cubicBezTo>
                  <a:pt x="89393" y="92057"/>
                  <a:pt x="89559" y="92116"/>
                  <a:pt x="89714" y="92176"/>
                </a:cubicBezTo>
                <a:cubicBezTo>
                  <a:pt x="89690" y="92211"/>
                  <a:pt x="89655" y="92223"/>
                  <a:pt x="89631" y="92247"/>
                </a:cubicBezTo>
                <a:lnTo>
                  <a:pt x="89143" y="92069"/>
                </a:lnTo>
                <a:cubicBezTo>
                  <a:pt x="89166" y="92057"/>
                  <a:pt x="89202" y="92033"/>
                  <a:pt x="89226" y="92009"/>
                </a:cubicBezTo>
                <a:close/>
                <a:moveTo>
                  <a:pt x="91821" y="92902"/>
                </a:moveTo>
                <a:cubicBezTo>
                  <a:pt x="91811" y="92921"/>
                  <a:pt x="91800" y="92940"/>
                  <a:pt x="91790" y="92958"/>
                </a:cubicBezTo>
                <a:lnTo>
                  <a:pt x="91790" y="92958"/>
                </a:lnTo>
                <a:cubicBezTo>
                  <a:pt x="91789" y="92952"/>
                  <a:pt x="91788" y="92945"/>
                  <a:pt x="91786" y="92938"/>
                </a:cubicBezTo>
                <a:lnTo>
                  <a:pt x="91786" y="92902"/>
                </a:lnTo>
                <a:close/>
                <a:moveTo>
                  <a:pt x="90631" y="92485"/>
                </a:moveTo>
                <a:cubicBezTo>
                  <a:pt x="90881" y="92569"/>
                  <a:pt x="91119" y="92640"/>
                  <a:pt x="91357" y="92711"/>
                </a:cubicBezTo>
                <a:cubicBezTo>
                  <a:pt x="91417" y="92831"/>
                  <a:pt x="91536" y="92902"/>
                  <a:pt x="91679" y="92926"/>
                </a:cubicBezTo>
                <a:cubicBezTo>
                  <a:pt x="91658" y="92968"/>
                  <a:pt x="91711" y="93006"/>
                  <a:pt x="91751" y="93006"/>
                </a:cubicBezTo>
                <a:cubicBezTo>
                  <a:pt x="91756" y="93006"/>
                  <a:pt x="91761" y="93005"/>
                  <a:pt x="91766" y="93003"/>
                </a:cubicBezTo>
                <a:lnTo>
                  <a:pt x="91766" y="93003"/>
                </a:lnTo>
                <a:cubicBezTo>
                  <a:pt x="91696" y="93137"/>
                  <a:pt x="91635" y="93272"/>
                  <a:pt x="91560" y="93414"/>
                </a:cubicBezTo>
                <a:cubicBezTo>
                  <a:pt x="91560" y="93152"/>
                  <a:pt x="91429" y="92902"/>
                  <a:pt x="91107" y="92783"/>
                </a:cubicBezTo>
                <a:cubicBezTo>
                  <a:pt x="90905" y="92711"/>
                  <a:pt x="90714" y="92652"/>
                  <a:pt x="90524" y="92581"/>
                </a:cubicBezTo>
                <a:cubicBezTo>
                  <a:pt x="90548" y="92545"/>
                  <a:pt x="90595" y="92521"/>
                  <a:pt x="90631" y="92485"/>
                </a:cubicBezTo>
                <a:close/>
                <a:moveTo>
                  <a:pt x="82213" y="92128"/>
                </a:moveTo>
                <a:lnTo>
                  <a:pt x="82213" y="92128"/>
                </a:lnTo>
                <a:cubicBezTo>
                  <a:pt x="82487" y="92188"/>
                  <a:pt x="82749" y="92247"/>
                  <a:pt x="83023" y="92330"/>
                </a:cubicBezTo>
                <a:cubicBezTo>
                  <a:pt x="83189" y="92366"/>
                  <a:pt x="84487" y="92962"/>
                  <a:pt x="85964" y="93604"/>
                </a:cubicBezTo>
                <a:cubicBezTo>
                  <a:pt x="84416" y="93021"/>
                  <a:pt x="82999" y="92450"/>
                  <a:pt x="82213" y="92128"/>
                </a:cubicBezTo>
                <a:close/>
                <a:moveTo>
                  <a:pt x="91071" y="94390"/>
                </a:moveTo>
                <a:cubicBezTo>
                  <a:pt x="91059" y="94438"/>
                  <a:pt x="91059" y="94450"/>
                  <a:pt x="91048" y="94474"/>
                </a:cubicBezTo>
                <a:cubicBezTo>
                  <a:pt x="91024" y="94438"/>
                  <a:pt x="91012" y="94426"/>
                  <a:pt x="91000" y="94414"/>
                </a:cubicBezTo>
                <a:cubicBezTo>
                  <a:pt x="91024" y="94414"/>
                  <a:pt x="91048" y="94390"/>
                  <a:pt x="91071" y="94390"/>
                </a:cubicBezTo>
                <a:close/>
                <a:moveTo>
                  <a:pt x="92453" y="94914"/>
                </a:moveTo>
                <a:cubicBezTo>
                  <a:pt x="92476" y="95045"/>
                  <a:pt x="92512" y="95164"/>
                  <a:pt x="92595" y="95259"/>
                </a:cubicBezTo>
                <a:cubicBezTo>
                  <a:pt x="92475" y="95293"/>
                  <a:pt x="92327" y="95308"/>
                  <a:pt x="92158" y="95308"/>
                </a:cubicBezTo>
                <a:cubicBezTo>
                  <a:pt x="92027" y="95308"/>
                  <a:pt x="91882" y="95299"/>
                  <a:pt x="91726" y="95283"/>
                </a:cubicBezTo>
                <a:cubicBezTo>
                  <a:pt x="91881" y="95283"/>
                  <a:pt x="92024" y="95248"/>
                  <a:pt x="92143" y="95164"/>
                </a:cubicBezTo>
                <a:cubicBezTo>
                  <a:pt x="92250" y="95093"/>
                  <a:pt x="92357" y="95009"/>
                  <a:pt x="92453" y="94914"/>
                </a:cubicBezTo>
                <a:close/>
                <a:moveTo>
                  <a:pt x="97917" y="86639"/>
                </a:moveTo>
                <a:cubicBezTo>
                  <a:pt x="96501" y="89616"/>
                  <a:pt x="95072" y="92592"/>
                  <a:pt x="93679" y="95557"/>
                </a:cubicBezTo>
                <a:cubicBezTo>
                  <a:pt x="93667" y="95486"/>
                  <a:pt x="93631" y="95426"/>
                  <a:pt x="93584" y="95367"/>
                </a:cubicBezTo>
                <a:cubicBezTo>
                  <a:pt x="93667" y="95307"/>
                  <a:pt x="93738" y="95212"/>
                  <a:pt x="93774" y="95093"/>
                </a:cubicBezTo>
                <a:cubicBezTo>
                  <a:pt x="95167" y="92283"/>
                  <a:pt x="96536" y="89449"/>
                  <a:pt x="97917" y="86639"/>
                </a:cubicBezTo>
                <a:close/>
                <a:moveTo>
                  <a:pt x="31417" y="0"/>
                </a:moveTo>
                <a:cubicBezTo>
                  <a:pt x="31339" y="0"/>
                  <a:pt x="31260" y="40"/>
                  <a:pt x="31231" y="129"/>
                </a:cubicBezTo>
                <a:cubicBezTo>
                  <a:pt x="31207" y="129"/>
                  <a:pt x="31207" y="105"/>
                  <a:pt x="31195" y="105"/>
                </a:cubicBezTo>
                <a:cubicBezTo>
                  <a:pt x="31160" y="75"/>
                  <a:pt x="31121" y="62"/>
                  <a:pt x="31082" y="62"/>
                </a:cubicBezTo>
                <a:cubicBezTo>
                  <a:pt x="30922" y="62"/>
                  <a:pt x="30763" y="283"/>
                  <a:pt x="30897" y="426"/>
                </a:cubicBezTo>
                <a:cubicBezTo>
                  <a:pt x="30957" y="486"/>
                  <a:pt x="31016" y="522"/>
                  <a:pt x="31064" y="581"/>
                </a:cubicBezTo>
                <a:cubicBezTo>
                  <a:pt x="30492" y="2391"/>
                  <a:pt x="29945" y="4189"/>
                  <a:pt x="29397" y="5987"/>
                </a:cubicBezTo>
                <a:cubicBezTo>
                  <a:pt x="29397" y="5987"/>
                  <a:pt x="29397" y="5975"/>
                  <a:pt x="29385" y="5975"/>
                </a:cubicBezTo>
                <a:cubicBezTo>
                  <a:pt x="27909" y="5606"/>
                  <a:pt x="26825" y="4784"/>
                  <a:pt x="25825" y="3653"/>
                </a:cubicBezTo>
                <a:cubicBezTo>
                  <a:pt x="25763" y="3579"/>
                  <a:pt x="25689" y="3548"/>
                  <a:pt x="25618" y="3548"/>
                </a:cubicBezTo>
                <a:cubicBezTo>
                  <a:pt x="25414" y="3548"/>
                  <a:pt x="25229" y="3799"/>
                  <a:pt x="25397" y="4010"/>
                </a:cubicBezTo>
                <a:lnTo>
                  <a:pt x="25408" y="4022"/>
                </a:lnTo>
                <a:cubicBezTo>
                  <a:pt x="19860" y="20155"/>
                  <a:pt x="15610" y="36812"/>
                  <a:pt x="10657" y="53135"/>
                </a:cubicBezTo>
                <a:cubicBezTo>
                  <a:pt x="10580" y="53423"/>
                  <a:pt x="10819" y="53625"/>
                  <a:pt x="11040" y="53625"/>
                </a:cubicBezTo>
                <a:cubicBezTo>
                  <a:pt x="11093" y="53625"/>
                  <a:pt x="11146" y="53613"/>
                  <a:pt x="11192" y="53588"/>
                </a:cubicBezTo>
                <a:cubicBezTo>
                  <a:pt x="17324" y="57017"/>
                  <a:pt x="23968" y="59684"/>
                  <a:pt x="30338" y="62613"/>
                </a:cubicBezTo>
                <a:cubicBezTo>
                  <a:pt x="36267" y="65339"/>
                  <a:pt x="42411" y="67827"/>
                  <a:pt x="47661" y="71721"/>
                </a:cubicBezTo>
                <a:cubicBezTo>
                  <a:pt x="47578" y="71721"/>
                  <a:pt x="47506" y="71745"/>
                  <a:pt x="47435" y="71757"/>
                </a:cubicBezTo>
                <a:cubicBezTo>
                  <a:pt x="40494" y="68613"/>
                  <a:pt x="33564" y="65458"/>
                  <a:pt x="26623" y="62339"/>
                </a:cubicBezTo>
                <a:cubicBezTo>
                  <a:pt x="23277" y="60839"/>
                  <a:pt x="19920" y="59303"/>
                  <a:pt x="16407" y="58219"/>
                </a:cubicBezTo>
                <a:cubicBezTo>
                  <a:pt x="14931" y="57755"/>
                  <a:pt x="13407" y="57540"/>
                  <a:pt x="11954" y="57112"/>
                </a:cubicBezTo>
                <a:cubicBezTo>
                  <a:pt x="11049" y="56850"/>
                  <a:pt x="9264" y="56636"/>
                  <a:pt x="8847" y="55600"/>
                </a:cubicBezTo>
                <a:cubicBezTo>
                  <a:pt x="8573" y="54957"/>
                  <a:pt x="9573" y="52826"/>
                  <a:pt x="9752" y="52183"/>
                </a:cubicBezTo>
                <a:cubicBezTo>
                  <a:pt x="13193" y="39050"/>
                  <a:pt x="16741" y="25548"/>
                  <a:pt x="18967" y="12047"/>
                </a:cubicBezTo>
                <a:cubicBezTo>
                  <a:pt x="19098" y="11821"/>
                  <a:pt x="19217" y="11618"/>
                  <a:pt x="19348" y="11392"/>
                </a:cubicBezTo>
                <a:cubicBezTo>
                  <a:pt x="19467" y="11201"/>
                  <a:pt x="19301" y="10987"/>
                  <a:pt x="19122" y="10987"/>
                </a:cubicBezTo>
                <a:cubicBezTo>
                  <a:pt x="19360" y="9475"/>
                  <a:pt x="19586" y="7939"/>
                  <a:pt x="19801" y="6427"/>
                </a:cubicBezTo>
                <a:cubicBezTo>
                  <a:pt x="20253" y="6725"/>
                  <a:pt x="20813" y="6903"/>
                  <a:pt x="21265" y="7201"/>
                </a:cubicBezTo>
                <a:cubicBezTo>
                  <a:pt x="21848" y="7558"/>
                  <a:pt x="22372" y="7987"/>
                  <a:pt x="22896" y="8415"/>
                </a:cubicBezTo>
                <a:cubicBezTo>
                  <a:pt x="22946" y="8455"/>
                  <a:pt x="22996" y="8472"/>
                  <a:pt x="23044" y="8472"/>
                </a:cubicBezTo>
                <a:cubicBezTo>
                  <a:pt x="23225" y="8472"/>
                  <a:pt x="23362" y="8226"/>
                  <a:pt x="23230" y="8046"/>
                </a:cubicBezTo>
                <a:cubicBezTo>
                  <a:pt x="22513" y="7064"/>
                  <a:pt x="21035" y="5769"/>
                  <a:pt x="19719" y="5769"/>
                </a:cubicBezTo>
                <a:cubicBezTo>
                  <a:pt x="19678" y="5769"/>
                  <a:pt x="19638" y="5770"/>
                  <a:pt x="19598" y="5772"/>
                </a:cubicBezTo>
                <a:cubicBezTo>
                  <a:pt x="19360" y="5784"/>
                  <a:pt x="19360" y="6082"/>
                  <a:pt x="19503" y="6213"/>
                </a:cubicBezTo>
                <a:cubicBezTo>
                  <a:pt x="19515" y="6225"/>
                  <a:pt x="19527" y="6225"/>
                  <a:pt x="19539" y="6248"/>
                </a:cubicBezTo>
                <a:cubicBezTo>
                  <a:pt x="19396" y="6808"/>
                  <a:pt x="19265" y="7368"/>
                  <a:pt x="19122" y="7939"/>
                </a:cubicBezTo>
                <a:cubicBezTo>
                  <a:pt x="19098" y="7880"/>
                  <a:pt x="19050" y="7820"/>
                  <a:pt x="19027" y="7761"/>
                </a:cubicBezTo>
                <a:cubicBezTo>
                  <a:pt x="18974" y="7666"/>
                  <a:pt x="18894" y="7627"/>
                  <a:pt x="18795" y="7627"/>
                </a:cubicBezTo>
                <a:cubicBezTo>
                  <a:pt x="18781" y="7627"/>
                  <a:pt x="18767" y="7628"/>
                  <a:pt x="18753" y="7630"/>
                </a:cubicBezTo>
                <a:cubicBezTo>
                  <a:pt x="18408" y="7653"/>
                  <a:pt x="18110" y="7796"/>
                  <a:pt x="17848" y="7987"/>
                </a:cubicBezTo>
                <a:cubicBezTo>
                  <a:pt x="17669" y="7975"/>
                  <a:pt x="17503" y="7951"/>
                  <a:pt x="17324" y="7927"/>
                </a:cubicBezTo>
                <a:cubicBezTo>
                  <a:pt x="16698" y="7811"/>
                  <a:pt x="16084" y="7402"/>
                  <a:pt x="15459" y="7402"/>
                </a:cubicBezTo>
                <a:cubicBezTo>
                  <a:pt x="15442" y="7402"/>
                  <a:pt x="15424" y="7403"/>
                  <a:pt x="15407" y="7403"/>
                </a:cubicBezTo>
                <a:cubicBezTo>
                  <a:pt x="15300" y="7403"/>
                  <a:pt x="15229" y="7463"/>
                  <a:pt x="15181" y="7522"/>
                </a:cubicBezTo>
                <a:cubicBezTo>
                  <a:pt x="15217" y="7380"/>
                  <a:pt x="15240" y="7225"/>
                  <a:pt x="15252" y="7082"/>
                </a:cubicBezTo>
                <a:cubicBezTo>
                  <a:pt x="15267" y="7018"/>
                  <a:pt x="15217" y="6979"/>
                  <a:pt x="15164" y="6979"/>
                </a:cubicBezTo>
                <a:cubicBezTo>
                  <a:pt x="15129" y="6979"/>
                  <a:pt x="15093" y="6996"/>
                  <a:pt x="15074" y="7034"/>
                </a:cubicBezTo>
                <a:cubicBezTo>
                  <a:pt x="11883" y="15690"/>
                  <a:pt x="10097" y="25060"/>
                  <a:pt x="7751" y="33990"/>
                </a:cubicBezTo>
                <a:cubicBezTo>
                  <a:pt x="5465" y="42777"/>
                  <a:pt x="3132" y="51564"/>
                  <a:pt x="834" y="60362"/>
                </a:cubicBezTo>
                <a:cubicBezTo>
                  <a:pt x="572" y="60898"/>
                  <a:pt x="298" y="61446"/>
                  <a:pt x="72" y="61993"/>
                </a:cubicBezTo>
                <a:cubicBezTo>
                  <a:pt x="0" y="62172"/>
                  <a:pt x="120" y="62363"/>
                  <a:pt x="286" y="62422"/>
                </a:cubicBezTo>
                <a:cubicBezTo>
                  <a:pt x="7037" y="65268"/>
                  <a:pt x="13978" y="67744"/>
                  <a:pt x="20825" y="70340"/>
                </a:cubicBezTo>
                <a:cubicBezTo>
                  <a:pt x="27599" y="72911"/>
                  <a:pt x="34445" y="76209"/>
                  <a:pt x="41446" y="78043"/>
                </a:cubicBezTo>
                <a:cubicBezTo>
                  <a:pt x="41477" y="78051"/>
                  <a:pt x="41505" y="78055"/>
                  <a:pt x="41532" y="78055"/>
                </a:cubicBezTo>
                <a:cubicBezTo>
                  <a:pt x="41746" y="78055"/>
                  <a:pt x="41839" y="77821"/>
                  <a:pt x="41744" y="77662"/>
                </a:cubicBezTo>
                <a:lnTo>
                  <a:pt x="41744" y="77662"/>
                </a:lnTo>
                <a:lnTo>
                  <a:pt x="42018" y="77757"/>
                </a:lnTo>
                <a:cubicBezTo>
                  <a:pt x="42018" y="77781"/>
                  <a:pt x="42018" y="77817"/>
                  <a:pt x="42041" y="77829"/>
                </a:cubicBezTo>
                <a:cubicBezTo>
                  <a:pt x="42458" y="78222"/>
                  <a:pt x="42911" y="78555"/>
                  <a:pt x="43375" y="78841"/>
                </a:cubicBezTo>
                <a:cubicBezTo>
                  <a:pt x="44488" y="81013"/>
                  <a:pt x="47024" y="82582"/>
                  <a:pt x="49457" y="82582"/>
                </a:cubicBezTo>
                <a:cubicBezTo>
                  <a:pt x="49758" y="82582"/>
                  <a:pt x="50057" y="82558"/>
                  <a:pt x="50352" y="82508"/>
                </a:cubicBezTo>
                <a:cubicBezTo>
                  <a:pt x="50622" y="82544"/>
                  <a:pt x="50896" y="82558"/>
                  <a:pt x="51175" y="82558"/>
                </a:cubicBezTo>
                <a:cubicBezTo>
                  <a:pt x="51351" y="82558"/>
                  <a:pt x="51529" y="82553"/>
                  <a:pt x="51709" y="82544"/>
                </a:cubicBezTo>
                <a:cubicBezTo>
                  <a:pt x="51793" y="82603"/>
                  <a:pt x="51900" y="82663"/>
                  <a:pt x="51983" y="82746"/>
                </a:cubicBezTo>
                <a:cubicBezTo>
                  <a:pt x="51924" y="82853"/>
                  <a:pt x="51959" y="83020"/>
                  <a:pt x="52126" y="83103"/>
                </a:cubicBezTo>
                <a:cubicBezTo>
                  <a:pt x="57020" y="85437"/>
                  <a:pt x="62389" y="87068"/>
                  <a:pt x="67664" y="88759"/>
                </a:cubicBezTo>
                <a:cubicBezTo>
                  <a:pt x="67926" y="88842"/>
                  <a:pt x="68211" y="88937"/>
                  <a:pt x="68473" y="89032"/>
                </a:cubicBezTo>
                <a:cubicBezTo>
                  <a:pt x="71807" y="90187"/>
                  <a:pt x="75141" y="91307"/>
                  <a:pt x="78498" y="92461"/>
                </a:cubicBezTo>
                <a:cubicBezTo>
                  <a:pt x="83535" y="94247"/>
                  <a:pt x="88583" y="96045"/>
                  <a:pt x="93691" y="97629"/>
                </a:cubicBezTo>
                <a:cubicBezTo>
                  <a:pt x="93721" y="97635"/>
                  <a:pt x="93753" y="97639"/>
                  <a:pt x="93785" y="97639"/>
                </a:cubicBezTo>
                <a:cubicBezTo>
                  <a:pt x="93930" y="97639"/>
                  <a:pt x="94080" y="97570"/>
                  <a:pt x="94119" y="97414"/>
                </a:cubicBezTo>
                <a:cubicBezTo>
                  <a:pt x="94298" y="96831"/>
                  <a:pt x="94453" y="96260"/>
                  <a:pt x="94584" y="95676"/>
                </a:cubicBezTo>
                <a:cubicBezTo>
                  <a:pt x="98489" y="87473"/>
                  <a:pt x="102359" y="79246"/>
                  <a:pt x="106240" y="71030"/>
                </a:cubicBezTo>
                <a:cubicBezTo>
                  <a:pt x="108800" y="65625"/>
                  <a:pt x="111622" y="60255"/>
                  <a:pt x="114170" y="54790"/>
                </a:cubicBezTo>
                <a:cubicBezTo>
                  <a:pt x="114300" y="54564"/>
                  <a:pt x="114420" y="54302"/>
                  <a:pt x="114515" y="54028"/>
                </a:cubicBezTo>
                <a:cubicBezTo>
                  <a:pt x="115777" y="51266"/>
                  <a:pt x="116956" y="48480"/>
                  <a:pt x="117980" y="45658"/>
                </a:cubicBezTo>
                <a:cubicBezTo>
                  <a:pt x="118005" y="45590"/>
                  <a:pt x="117939" y="45534"/>
                  <a:pt x="117878" y="45534"/>
                </a:cubicBezTo>
                <a:cubicBezTo>
                  <a:pt x="117853" y="45534"/>
                  <a:pt x="117830" y="45543"/>
                  <a:pt x="117813" y="45563"/>
                </a:cubicBezTo>
                <a:cubicBezTo>
                  <a:pt x="117741" y="45694"/>
                  <a:pt x="117670" y="45825"/>
                  <a:pt x="117587" y="45956"/>
                </a:cubicBezTo>
                <a:cubicBezTo>
                  <a:pt x="117610" y="45872"/>
                  <a:pt x="117575" y="45789"/>
                  <a:pt x="117503" y="45706"/>
                </a:cubicBezTo>
                <a:cubicBezTo>
                  <a:pt x="117456" y="45670"/>
                  <a:pt x="117384" y="45634"/>
                  <a:pt x="117325" y="45587"/>
                </a:cubicBezTo>
                <a:cubicBezTo>
                  <a:pt x="117297" y="45485"/>
                  <a:pt x="117219" y="45412"/>
                  <a:pt x="117130" y="45412"/>
                </a:cubicBezTo>
                <a:cubicBezTo>
                  <a:pt x="117104" y="45412"/>
                  <a:pt x="117078" y="45418"/>
                  <a:pt x="117051" y="45432"/>
                </a:cubicBezTo>
                <a:cubicBezTo>
                  <a:pt x="116622" y="45218"/>
                  <a:pt x="116098" y="45098"/>
                  <a:pt x="115682" y="44872"/>
                </a:cubicBezTo>
                <a:cubicBezTo>
                  <a:pt x="115539" y="44789"/>
                  <a:pt x="115384" y="44694"/>
                  <a:pt x="115241" y="44598"/>
                </a:cubicBezTo>
                <a:cubicBezTo>
                  <a:pt x="115170" y="44277"/>
                  <a:pt x="115027" y="43979"/>
                  <a:pt x="114777" y="43741"/>
                </a:cubicBezTo>
                <a:cubicBezTo>
                  <a:pt x="114725" y="43690"/>
                  <a:pt x="114670" y="43666"/>
                  <a:pt x="114609" y="43666"/>
                </a:cubicBezTo>
                <a:cubicBezTo>
                  <a:pt x="114572" y="43666"/>
                  <a:pt x="114532" y="43675"/>
                  <a:pt x="114491" y="43694"/>
                </a:cubicBezTo>
                <a:cubicBezTo>
                  <a:pt x="114431" y="43717"/>
                  <a:pt x="114360" y="43729"/>
                  <a:pt x="114300" y="43765"/>
                </a:cubicBezTo>
                <a:cubicBezTo>
                  <a:pt x="114562" y="43241"/>
                  <a:pt x="114824" y="42717"/>
                  <a:pt x="115074" y="42205"/>
                </a:cubicBezTo>
                <a:lnTo>
                  <a:pt x="115134" y="42205"/>
                </a:lnTo>
                <a:cubicBezTo>
                  <a:pt x="115313" y="42205"/>
                  <a:pt x="115503" y="41955"/>
                  <a:pt x="115348" y="41800"/>
                </a:cubicBezTo>
                <a:cubicBezTo>
                  <a:pt x="114740" y="41222"/>
                  <a:pt x="113717" y="41018"/>
                  <a:pt x="112735" y="41018"/>
                </a:cubicBezTo>
                <a:cubicBezTo>
                  <a:pt x="112140" y="41018"/>
                  <a:pt x="111560" y="41093"/>
                  <a:pt x="111098" y="41205"/>
                </a:cubicBezTo>
                <a:cubicBezTo>
                  <a:pt x="110836" y="41265"/>
                  <a:pt x="110824" y="41705"/>
                  <a:pt x="111133" y="41705"/>
                </a:cubicBezTo>
                <a:cubicBezTo>
                  <a:pt x="111550" y="41705"/>
                  <a:pt x="111955" y="41729"/>
                  <a:pt x="112372" y="41753"/>
                </a:cubicBezTo>
                <a:cubicBezTo>
                  <a:pt x="112336" y="41753"/>
                  <a:pt x="112288" y="41765"/>
                  <a:pt x="112276" y="41800"/>
                </a:cubicBezTo>
                <a:cubicBezTo>
                  <a:pt x="111133" y="43074"/>
                  <a:pt x="109871" y="44194"/>
                  <a:pt x="108574" y="45313"/>
                </a:cubicBezTo>
                <a:cubicBezTo>
                  <a:pt x="108538" y="45337"/>
                  <a:pt x="108538" y="45372"/>
                  <a:pt x="108526" y="45384"/>
                </a:cubicBezTo>
                <a:cubicBezTo>
                  <a:pt x="109717" y="42503"/>
                  <a:pt x="110895" y="39610"/>
                  <a:pt x="112014" y="36705"/>
                </a:cubicBezTo>
                <a:lnTo>
                  <a:pt x="112038" y="36705"/>
                </a:lnTo>
                <a:cubicBezTo>
                  <a:pt x="112380" y="36636"/>
                  <a:pt x="112318" y="36142"/>
                  <a:pt x="111978" y="36142"/>
                </a:cubicBezTo>
                <a:cubicBezTo>
                  <a:pt x="111963" y="36142"/>
                  <a:pt x="111947" y="36143"/>
                  <a:pt x="111931" y="36145"/>
                </a:cubicBezTo>
                <a:cubicBezTo>
                  <a:pt x="111452" y="36218"/>
                  <a:pt x="110990" y="36258"/>
                  <a:pt x="110536" y="36258"/>
                </a:cubicBezTo>
                <a:cubicBezTo>
                  <a:pt x="109580" y="36258"/>
                  <a:pt x="108665" y="36077"/>
                  <a:pt x="107728" y="35633"/>
                </a:cubicBezTo>
                <a:lnTo>
                  <a:pt x="107716" y="35633"/>
                </a:lnTo>
                <a:cubicBezTo>
                  <a:pt x="108443" y="33907"/>
                  <a:pt x="109169" y="32168"/>
                  <a:pt x="109895" y="30430"/>
                </a:cubicBezTo>
                <a:cubicBezTo>
                  <a:pt x="109979" y="30430"/>
                  <a:pt x="110062" y="30418"/>
                  <a:pt x="110133" y="30418"/>
                </a:cubicBezTo>
                <a:cubicBezTo>
                  <a:pt x="110371" y="30394"/>
                  <a:pt x="110360" y="29978"/>
                  <a:pt x="110121" y="29978"/>
                </a:cubicBezTo>
                <a:lnTo>
                  <a:pt x="110098" y="29978"/>
                </a:lnTo>
                <a:cubicBezTo>
                  <a:pt x="110147" y="29838"/>
                  <a:pt x="110009" y="29715"/>
                  <a:pt x="109884" y="29715"/>
                </a:cubicBezTo>
                <a:cubicBezTo>
                  <a:pt x="109827" y="29715"/>
                  <a:pt x="109774" y="29740"/>
                  <a:pt x="109740" y="29799"/>
                </a:cubicBezTo>
                <a:lnTo>
                  <a:pt x="109645" y="29978"/>
                </a:lnTo>
                <a:cubicBezTo>
                  <a:pt x="109163" y="29984"/>
                  <a:pt x="108681" y="29987"/>
                  <a:pt x="108199" y="29987"/>
                </a:cubicBezTo>
                <a:cubicBezTo>
                  <a:pt x="106955" y="29987"/>
                  <a:pt x="105710" y="29968"/>
                  <a:pt x="104466" y="29942"/>
                </a:cubicBezTo>
                <a:cubicBezTo>
                  <a:pt x="104656" y="29906"/>
                  <a:pt x="104871" y="29894"/>
                  <a:pt x="105061" y="29859"/>
                </a:cubicBezTo>
                <a:cubicBezTo>
                  <a:pt x="105265" y="29836"/>
                  <a:pt x="105221" y="29534"/>
                  <a:pt x="105033" y="29534"/>
                </a:cubicBezTo>
                <a:cubicBezTo>
                  <a:pt x="105023" y="29534"/>
                  <a:pt x="105013" y="29535"/>
                  <a:pt x="105002" y="29537"/>
                </a:cubicBezTo>
                <a:cubicBezTo>
                  <a:pt x="103670" y="29709"/>
                  <a:pt x="102347" y="29789"/>
                  <a:pt x="101033" y="29789"/>
                </a:cubicBezTo>
                <a:cubicBezTo>
                  <a:pt x="95415" y="29789"/>
                  <a:pt x="89958" y="28319"/>
                  <a:pt x="84690" y="26215"/>
                </a:cubicBezTo>
                <a:cubicBezTo>
                  <a:pt x="80939" y="24719"/>
                  <a:pt x="76853" y="21769"/>
                  <a:pt x="72688" y="21769"/>
                </a:cubicBezTo>
                <a:cubicBezTo>
                  <a:pt x="72145" y="21769"/>
                  <a:pt x="71601" y="21819"/>
                  <a:pt x="71057" y="21929"/>
                </a:cubicBezTo>
                <a:cubicBezTo>
                  <a:pt x="70485" y="21977"/>
                  <a:pt x="69938" y="22048"/>
                  <a:pt x="69390" y="22179"/>
                </a:cubicBezTo>
                <a:cubicBezTo>
                  <a:pt x="69235" y="22227"/>
                  <a:pt x="69057" y="22274"/>
                  <a:pt x="68878" y="22310"/>
                </a:cubicBezTo>
                <a:cubicBezTo>
                  <a:pt x="68866" y="22096"/>
                  <a:pt x="68854" y="21869"/>
                  <a:pt x="68819" y="21643"/>
                </a:cubicBezTo>
                <a:cubicBezTo>
                  <a:pt x="68813" y="21545"/>
                  <a:pt x="68750" y="21500"/>
                  <a:pt x="68679" y="21500"/>
                </a:cubicBezTo>
                <a:cubicBezTo>
                  <a:pt x="68588" y="21500"/>
                  <a:pt x="68485" y="21575"/>
                  <a:pt x="68485" y="21703"/>
                </a:cubicBezTo>
                <a:cubicBezTo>
                  <a:pt x="68470" y="21700"/>
                  <a:pt x="68455" y="21698"/>
                  <a:pt x="68441" y="21698"/>
                </a:cubicBezTo>
                <a:cubicBezTo>
                  <a:pt x="68396" y="21698"/>
                  <a:pt x="68351" y="21712"/>
                  <a:pt x="68307" y="21738"/>
                </a:cubicBezTo>
                <a:cubicBezTo>
                  <a:pt x="68033" y="21215"/>
                  <a:pt x="67676" y="20703"/>
                  <a:pt x="67390" y="20310"/>
                </a:cubicBezTo>
                <a:cubicBezTo>
                  <a:pt x="67068" y="19845"/>
                  <a:pt x="66675" y="19429"/>
                  <a:pt x="66271" y="19024"/>
                </a:cubicBezTo>
                <a:cubicBezTo>
                  <a:pt x="63258" y="15273"/>
                  <a:pt x="57424" y="14988"/>
                  <a:pt x="53090" y="13559"/>
                </a:cubicBezTo>
                <a:cubicBezTo>
                  <a:pt x="46435" y="11356"/>
                  <a:pt x="40184" y="8261"/>
                  <a:pt x="35398" y="3058"/>
                </a:cubicBezTo>
                <a:cubicBezTo>
                  <a:pt x="35359" y="3016"/>
                  <a:pt x="35314" y="2999"/>
                  <a:pt x="35271" y="2999"/>
                </a:cubicBezTo>
                <a:cubicBezTo>
                  <a:pt x="35143" y="2999"/>
                  <a:pt x="35029" y="3153"/>
                  <a:pt x="35136" y="3260"/>
                </a:cubicBezTo>
                <a:cubicBezTo>
                  <a:pt x="35279" y="3415"/>
                  <a:pt x="35422" y="3546"/>
                  <a:pt x="35553" y="3701"/>
                </a:cubicBezTo>
                <a:cubicBezTo>
                  <a:pt x="34219" y="2605"/>
                  <a:pt x="32874" y="1522"/>
                  <a:pt x="31564" y="403"/>
                </a:cubicBezTo>
                <a:cubicBezTo>
                  <a:pt x="31588" y="343"/>
                  <a:pt x="31600" y="272"/>
                  <a:pt x="31612" y="212"/>
                </a:cubicBezTo>
                <a:cubicBezTo>
                  <a:pt x="31639" y="80"/>
                  <a:pt x="31529" y="0"/>
                  <a:pt x="314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32"/>
          <p:cNvSpPr/>
          <p:nvPr/>
        </p:nvSpPr>
        <p:spPr>
          <a:xfrm rot="1143741">
            <a:off x="2013892" y="380806"/>
            <a:ext cx="2167733" cy="2754518"/>
          </a:xfrm>
          <a:custGeom>
            <a:avLst/>
            <a:gdLst/>
            <a:ahLst/>
            <a:cxnLst/>
            <a:rect l="l" t="t" r="r" b="b"/>
            <a:pathLst>
              <a:path w="51062" h="64884" extrusionOk="0">
                <a:moveTo>
                  <a:pt x="47949" y="3049"/>
                </a:moveTo>
                <a:lnTo>
                  <a:pt x="47949" y="3049"/>
                </a:lnTo>
                <a:cubicBezTo>
                  <a:pt x="46163" y="5133"/>
                  <a:pt x="44413" y="7240"/>
                  <a:pt x="42663" y="9335"/>
                </a:cubicBezTo>
                <a:lnTo>
                  <a:pt x="42710" y="8716"/>
                </a:lnTo>
                <a:cubicBezTo>
                  <a:pt x="42782" y="7907"/>
                  <a:pt x="42937" y="7097"/>
                  <a:pt x="42889" y="6287"/>
                </a:cubicBezTo>
                <a:cubicBezTo>
                  <a:pt x="43020" y="6204"/>
                  <a:pt x="43151" y="6121"/>
                  <a:pt x="43306" y="6037"/>
                </a:cubicBezTo>
                <a:lnTo>
                  <a:pt x="43306" y="6037"/>
                </a:lnTo>
                <a:cubicBezTo>
                  <a:pt x="43151" y="6895"/>
                  <a:pt x="42949" y="7752"/>
                  <a:pt x="42758" y="8609"/>
                </a:cubicBezTo>
                <a:cubicBezTo>
                  <a:pt x="42715" y="8737"/>
                  <a:pt x="42804" y="8810"/>
                  <a:pt x="42898" y="8810"/>
                </a:cubicBezTo>
                <a:cubicBezTo>
                  <a:pt x="42961" y="8810"/>
                  <a:pt x="43027" y="8776"/>
                  <a:pt x="43056" y="8704"/>
                </a:cubicBezTo>
                <a:cubicBezTo>
                  <a:pt x="43425" y="7776"/>
                  <a:pt x="43603" y="6776"/>
                  <a:pt x="43699" y="5787"/>
                </a:cubicBezTo>
                <a:cubicBezTo>
                  <a:pt x="45139" y="4906"/>
                  <a:pt x="46568" y="4001"/>
                  <a:pt x="47949" y="3049"/>
                </a:cubicBezTo>
                <a:close/>
                <a:moveTo>
                  <a:pt x="50045" y="1513"/>
                </a:moveTo>
                <a:lnTo>
                  <a:pt x="50045" y="1513"/>
                </a:lnTo>
                <a:cubicBezTo>
                  <a:pt x="49902" y="1942"/>
                  <a:pt x="49140" y="3609"/>
                  <a:pt x="48961" y="4275"/>
                </a:cubicBezTo>
                <a:cubicBezTo>
                  <a:pt x="48533" y="5883"/>
                  <a:pt x="48223" y="7609"/>
                  <a:pt x="47818" y="9312"/>
                </a:cubicBezTo>
                <a:lnTo>
                  <a:pt x="47771" y="9312"/>
                </a:lnTo>
                <a:cubicBezTo>
                  <a:pt x="46092" y="9716"/>
                  <a:pt x="44270" y="10252"/>
                  <a:pt x="42603" y="11026"/>
                </a:cubicBezTo>
                <a:cubicBezTo>
                  <a:pt x="43353" y="10074"/>
                  <a:pt x="44115" y="9133"/>
                  <a:pt x="44854" y="8181"/>
                </a:cubicBezTo>
                <a:cubicBezTo>
                  <a:pt x="46342" y="6287"/>
                  <a:pt x="48294" y="4359"/>
                  <a:pt x="49497" y="2287"/>
                </a:cubicBezTo>
                <a:cubicBezTo>
                  <a:pt x="49664" y="1989"/>
                  <a:pt x="49795" y="1775"/>
                  <a:pt x="49878" y="1644"/>
                </a:cubicBezTo>
                <a:cubicBezTo>
                  <a:pt x="49949" y="1596"/>
                  <a:pt x="49997" y="1561"/>
                  <a:pt x="50045" y="1513"/>
                </a:cubicBezTo>
                <a:close/>
                <a:moveTo>
                  <a:pt x="42603" y="6454"/>
                </a:moveTo>
                <a:cubicBezTo>
                  <a:pt x="42389" y="7049"/>
                  <a:pt x="42306" y="7704"/>
                  <a:pt x="42234" y="8359"/>
                </a:cubicBezTo>
                <a:cubicBezTo>
                  <a:pt x="42175" y="8895"/>
                  <a:pt x="42115" y="9443"/>
                  <a:pt x="42115" y="9990"/>
                </a:cubicBezTo>
                <a:cubicBezTo>
                  <a:pt x="41817" y="10371"/>
                  <a:pt x="41508" y="10717"/>
                  <a:pt x="41210" y="11098"/>
                </a:cubicBezTo>
                <a:cubicBezTo>
                  <a:pt x="41532" y="9740"/>
                  <a:pt x="41770" y="8312"/>
                  <a:pt x="41817" y="6930"/>
                </a:cubicBezTo>
                <a:cubicBezTo>
                  <a:pt x="42091" y="6764"/>
                  <a:pt x="42341" y="6609"/>
                  <a:pt x="42603" y="6454"/>
                </a:cubicBezTo>
                <a:close/>
                <a:moveTo>
                  <a:pt x="41377" y="7192"/>
                </a:moveTo>
                <a:lnTo>
                  <a:pt x="41377" y="7192"/>
                </a:lnTo>
                <a:cubicBezTo>
                  <a:pt x="41032" y="8597"/>
                  <a:pt x="40865" y="10086"/>
                  <a:pt x="40805" y="11514"/>
                </a:cubicBezTo>
                <a:cubicBezTo>
                  <a:pt x="40805" y="11526"/>
                  <a:pt x="40817" y="11538"/>
                  <a:pt x="40817" y="11562"/>
                </a:cubicBezTo>
                <a:cubicBezTo>
                  <a:pt x="40698" y="11705"/>
                  <a:pt x="40567" y="11860"/>
                  <a:pt x="40448" y="12002"/>
                </a:cubicBezTo>
                <a:cubicBezTo>
                  <a:pt x="40567" y="11300"/>
                  <a:pt x="40627" y="10586"/>
                  <a:pt x="40674" y="9871"/>
                </a:cubicBezTo>
                <a:cubicBezTo>
                  <a:pt x="40722" y="9181"/>
                  <a:pt x="40817" y="8323"/>
                  <a:pt x="40746" y="7561"/>
                </a:cubicBezTo>
                <a:cubicBezTo>
                  <a:pt x="40948" y="7454"/>
                  <a:pt x="41163" y="7311"/>
                  <a:pt x="41377" y="7192"/>
                </a:cubicBezTo>
                <a:close/>
                <a:moveTo>
                  <a:pt x="40210" y="7895"/>
                </a:moveTo>
                <a:cubicBezTo>
                  <a:pt x="40186" y="8383"/>
                  <a:pt x="40198" y="8883"/>
                  <a:pt x="40151" y="9324"/>
                </a:cubicBezTo>
                <a:cubicBezTo>
                  <a:pt x="40067" y="10455"/>
                  <a:pt x="39912" y="11574"/>
                  <a:pt x="39805" y="12693"/>
                </a:cubicBezTo>
                <a:cubicBezTo>
                  <a:pt x="39662" y="12812"/>
                  <a:pt x="39496" y="12931"/>
                  <a:pt x="39365" y="13062"/>
                </a:cubicBezTo>
                <a:cubicBezTo>
                  <a:pt x="39627" y="11479"/>
                  <a:pt x="39710" y="9847"/>
                  <a:pt x="39603" y="8264"/>
                </a:cubicBezTo>
                <a:cubicBezTo>
                  <a:pt x="39805" y="8145"/>
                  <a:pt x="40008" y="8014"/>
                  <a:pt x="40210" y="7895"/>
                </a:cubicBezTo>
                <a:close/>
                <a:moveTo>
                  <a:pt x="11076" y="46590"/>
                </a:moveTo>
                <a:cubicBezTo>
                  <a:pt x="10849" y="46959"/>
                  <a:pt x="10623" y="47340"/>
                  <a:pt x="10397" y="47685"/>
                </a:cubicBezTo>
                <a:cubicBezTo>
                  <a:pt x="10325" y="47721"/>
                  <a:pt x="10278" y="47733"/>
                  <a:pt x="10218" y="47757"/>
                </a:cubicBezTo>
                <a:lnTo>
                  <a:pt x="11076" y="46590"/>
                </a:lnTo>
                <a:close/>
                <a:moveTo>
                  <a:pt x="9766" y="48674"/>
                </a:moveTo>
                <a:cubicBezTo>
                  <a:pt x="9528" y="49019"/>
                  <a:pt x="9290" y="49376"/>
                  <a:pt x="9016" y="49733"/>
                </a:cubicBezTo>
                <a:cubicBezTo>
                  <a:pt x="8980" y="49706"/>
                  <a:pt x="8958" y="49693"/>
                  <a:pt x="8924" y="49693"/>
                </a:cubicBezTo>
                <a:cubicBezTo>
                  <a:pt x="8912" y="49693"/>
                  <a:pt x="8900" y="49695"/>
                  <a:pt x="8885" y="49698"/>
                </a:cubicBezTo>
                <a:cubicBezTo>
                  <a:pt x="9111" y="49364"/>
                  <a:pt x="9325" y="49019"/>
                  <a:pt x="9563" y="48686"/>
                </a:cubicBezTo>
                <a:cubicBezTo>
                  <a:pt x="9623" y="48686"/>
                  <a:pt x="9706" y="48674"/>
                  <a:pt x="9766" y="48674"/>
                </a:cubicBezTo>
                <a:close/>
                <a:moveTo>
                  <a:pt x="39329" y="8454"/>
                </a:moveTo>
                <a:lnTo>
                  <a:pt x="39329" y="8454"/>
                </a:lnTo>
                <a:cubicBezTo>
                  <a:pt x="39198" y="10395"/>
                  <a:pt x="38936" y="12300"/>
                  <a:pt x="38650" y="14205"/>
                </a:cubicBezTo>
                <a:cubicBezTo>
                  <a:pt x="38377" y="14538"/>
                  <a:pt x="38103" y="14860"/>
                  <a:pt x="37829" y="15193"/>
                </a:cubicBezTo>
                <a:cubicBezTo>
                  <a:pt x="37960" y="14598"/>
                  <a:pt x="38007" y="13943"/>
                  <a:pt x="38019" y="13372"/>
                </a:cubicBezTo>
                <a:cubicBezTo>
                  <a:pt x="38019" y="13282"/>
                  <a:pt x="37954" y="13238"/>
                  <a:pt x="37888" y="13238"/>
                </a:cubicBezTo>
                <a:cubicBezTo>
                  <a:pt x="37823" y="13238"/>
                  <a:pt x="37757" y="13282"/>
                  <a:pt x="37757" y="13372"/>
                </a:cubicBezTo>
                <a:cubicBezTo>
                  <a:pt x="37710" y="14265"/>
                  <a:pt x="37424" y="15050"/>
                  <a:pt x="37245" y="15884"/>
                </a:cubicBezTo>
                <a:cubicBezTo>
                  <a:pt x="37210" y="15932"/>
                  <a:pt x="37174" y="15979"/>
                  <a:pt x="37126" y="16027"/>
                </a:cubicBezTo>
                <a:cubicBezTo>
                  <a:pt x="37341" y="15086"/>
                  <a:pt x="37531" y="14146"/>
                  <a:pt x="37769" y="13205"/>
                </a:cubicBezTo>
                <a:cubicBezTo>
                  <a:pt x="37806" y="13075"/>
                  <a:pt x="37687" y="12984"/>
                  <a:pt x="37576" y="12984"/>
                </a:cubicBezTo>
                <a:cubicBezTo>
                  <a:pt x="37504" y="12984"/>
                  <a:pt x="37435" y="13021"/>
                  <a:pt x="37412" y="13110"/>
                </a:cubicBezTo>
                <a:cubicBezTo>
                  <a:pt x="37126" y="14277"/>
                  <a:pt x="36817" y="15467"/>
                  <a:pt x="36591" y="16658"/>
                </a:cubicBezTo>
                <a:cubicBezTo>
                  <a:pt x="36460" y="16824"/>
                  <a:pt x="36305" y="16991"/>
                  <a:pt x="36174" y="17158"/>
                </a:cubicBezTo>
                <a:cubicBezTo>
                  <a:pt x="36352" y="16146"/>
                  <a:pt x="36472" y="15134"/>
                  <a:pt x="36555" y="14098"/>
                </a:cubicBezTo>
                <a:cubicBezTo>
                  <a:pt x="36561" y="14023"/>
                  <a:pt x="36506" y="13988"/>
                  <a:pt x="36446" y="13988"/>
                </a:cubicBezTo>
                <a:cubicBezTo>
                  <a:pt x="36392" y="13988"/>
                  <a:pt x="36334" y="14017"/>
                  <a:pt x="36317" y="14074"/>
                </a:cubicBezTo>
                <a:cubicBezTo>
                  <a:pt x="36281" y="14157"/>
                  <a:pt x="36233" y="14241"/>
                  <a:pt x="36210" y="14324"/>
                </a:cubicBezTo>
                <a:cubicBezTo>
                  <a:pt x="36174" y="14384"/>
                  <a:pt x="36222" y="14431"/>
                  <a:pt x="36269" y="14455"/>
                </a:cubicBezTo>
                <a:cubicBezTo>
                  <a:pt x="36150" y="15515"/>
                  <a:pt x="35983" y="16574"/>
                  <a:pt x="35793" y="17634"/>
                </a:cubicBezTo>
                <a:cubicBezTo>
                  <a:pt x="35579" y="17872"/>
                  <a:pt x="35376" y="18122"/>
                  <a:pt x="35162" y="18360"/>
                </a:cubicBezTo>
                <a:cubicBezTo>
                  <a:pt x="35567" y="16074"/>
                  <a:pt x="35936" y="13800"/>
                  <a:pt x="36388" y="11526"/>
                </a:cubicBezTo>
                <a:cubicBezTo>
                  <a:pt x="36403" y="11455"/>
                  <a:pt x="36344" y="11404"/>
                  <a:pt x="36287" y="11404"/>
                </a:cubicBezTo>
                <a:cubicBezTo>
                  <a:pt x="36249" y="11404"/>
                  <a:pt x="36212" y="11426"/>
                  <a:pt x="36198" y="11479"/>
                </a:cubicBezTo>
                <a:cubicBezTo>
                  <a:pt x="35495" y="13884"/>
                  <a:pt x="34948" y="16396"/>
                  <a:pt x="34686" y="18896"/>
                </a:cubicBezTo>
                <a:cubicBezTo>
                  <a:pt x="33900" y="19813"/>
                  <a:pt x="33114" y="20742"/>
                  <a:pt x="32304" y="21646"/>
                </a:cubicBezTo>
                <a:cubicBezTo>
                  <a:pt x="32935" y="18860"/>
                  <a:pt x="33590" y="15812"/>
                  <a:pt x="33543" y="12991"/>
                </a:cubicBezTo>
                <a:cubicBezTo>
                  <a:pt x="33543" y="12919"/>
                  <a:pt x="33492" y="12884"/>
                  <a:pt x="33441" y="12884"/>
                </a:cubicBezTo>
                <a:cubicBezTo>
                  <a:pt x="33391" y="12884"/>
                  <a:pt x="33340" y="12919"/>
                  <a:pt x="33340" y="12991"/>
                </a:cubicBezTo>
                <a:cubicBezTo>
                  <a:pt x="33340" y="13145"/>
                  <a:pt x="33340" y="13324"/>
                  <a:pt x="33316" y="13491"/>
                </a:cubicBezTo>
                <a:cubicBezTo>
                  <a:pt x="33316" y="13515"/>
                  <a:pt x="33340" y="13515"/>
                  <a:pt x="33352" y="13538"/>
                </a:cubicBezTo>
                <a:cubicBezTo>
                  <a:pt x="33043" y="13646"/>
                  <a:pt x="32923" y="13896"/>
                  <a:pt x="33043" y="14324"/>
                </a:cubicBezTo>
                <a:cubicBezTo>
                  <a:pt x="32995" y="14574"/>
                  <a:pt x="32959" y="14836"/>
                  <a:pt x="32935" y="15086"/>
                </a:cubicBezTo>
                <a:cubicBezTo>
                  <a:pt x="32804" y="15991"/>
                  <a:pt x="32697" y="16896"/>
                  <a:pt x="32566" y="17813"/>
                </a:cubicBezTo>
                <a:cubicBezTo>
                  <a:pt x="32364" y="19194"/>
                  <a:pt x="32161" y="20587"/>
                  <a:pt x="31995" y="21992"/>
                </a:cubicBezTo>
                <a:cubicBezTo>
                  <a:pt x="31804" y="22194"/>
                  <a:pt x="31614" y="22420"/>
                  <a:pt x="31435" y="22635"/>
                </a:cubicBezTo>
                <a:cubicBezTo>
                  <a:pt x="31638" y="20789"/>
                  <a:pt x="31554" y="18908"/>
                  <a:pt x="31221" y="17063"/>
                </a:cubicBezTo>
                <a:cubicBezTo>
                  <a:pt x="31216" y="17012"/>
                  <a:pt x="31172" y="16989"/>
                  <a:pt x="31124" y="16989"/>
                </a:cubicBezTo>
                <a:cubicBezTo>
                  <a:pt x="31059" y="16989"/>
                  <a:pt x="30988" y="17030"/>
                  <a:pt x="30995" y="17098"/>
                </a:cubicBezTo>
                <a:cubicBezTo>
                  <a:pt x="31233" y="19158"/>
                  <a:pt x="31197" y="21146"/>
                  <a:pt x="30959" y="23170"/>
                </a:cubicBezTo>
                <a:cubicBezTo>
                  <a:pt x="30757" y="23385"/>
                  <a:pt x="30566" y="23611"/>
                  <a:pt x="30376" y="23825"/>
                </a:cubicBezTo>
                <a:cubicBezTo>
                  <a:pt x="30483" y="22420"/>
                  <a:pt x="30376" y="20968"/>
                  <a:pt x="30256" y="19622"/>
                </a:cubicBezTo>
                <a:cubicBezTo>
                  <a:pt x="30256" y="19585"/>
                  <a:pt x="30224" y="19564"/>
                  <a:pt x="30194" y="19564"/>
                </a:cubicBezTo>
                <a:cubicBezTo>
                  <a:pt x="30165" y="19564"/>
                  <a:pt x="30137" y="19582"/>
                  <a:pt x="30137" y="19622"/>
                </a:cubicBezTo>
                <a:cubicBezTo>
                  <a:pt x="30078" y="21230"/>
                  <a:pt x="29840" y="22873"/>
                  <a:pt x="29768" y="24480"/>
                </a:cubicBezTo>
                <a:cubicBezTo>
                  <a:pt x="29602" y="24659"/>
                  <a:pt x="29423" y="24837"/>
                  <a:pt x="29256" y="25028"/>
                </a:cubicBezTo>
                <a:cubicBezTo>
                  <a:pt x="29375" y="23849"/>
                  <a:pt x="29364" y="22647"/>
                  <a:pt x="29328" y="21480"/>
                </a:cubicBezTo>
                <a:cubicBezTo>
                  <a:pt x="29328" y="21385"/>
                  <a:pt x="29253" y="21337"/>
                  <a:pt x="29179" y="21337"/>
                </a:cubicBezTo>
                <a:cubicBezTo>
                  <a:pt x="29105" y="21337"/>
                  <a:pt x="29030" y="21385"/>
                  <a:pt x="29030" y="21480"/>
                </a:cubicBezTo>
                <a:cubicBezTo>
                  <a:pt x="29066" y="22849"/>
                  <a:pt x="28935" y="24194"/>
                  <a:pt x="28780" y="25552"/>
                </a:cubicBezTo>
                <a:cubicBezTo>
                  <a:pt x="28649" y="25695"/>
                  <a:pt x="28518" y="25826"/>
                  <a:pt x="28375" y="25980"/>
                </a:cubicBezTo>
                <a:cubicBezTo>
                  <a:pt x="28459" y="25206"/>
                  <a:pt x="28411" y="24397"/>
                  <a:pt x="28363" y="23682"/>
                </a:cubicBezTo>
                <a:cubicBezTo>
                  <a:pt x="28357" y="23563"/>
                  <a:pt x="28262" y="23504"/>
                  <a:pt x="28170" y="23504"/>
                </a:cubicBezTo>
                <a:cubicBezTo>
                  <a:pt x="28078" y="23504"/>
                  <a:pt x="27988" y="23563"/>
                  <a:pt x="27994" y="23682"/>
                </a:cubicBezTo>
                <a:cubicBezTo>
                  <a:pt x="28054" y="24683"/>
                  <a:pt x="27935" y="25623"/>
                  <a:pt x="27828" y="26588"/>
                </a:cubicBezTo>
                <a:cubicBezTo>
                  <a:pt x="27685" y="26742"/>
                  <a:pt x="27542" y="26897"/>
                  <a:pt x="27411" y="27052"/>
                </a:cubicBezTo>
                <a:cubicBezTo>
                  <a:pt x="27006" y="27481"/>
                  <a:pt x="26589" y="27909"/>
                  <a:pt x="26196" y="28350"/>
                </a:cubicBezTo>
                <a:cubicBezTo>
                  <a:pt x="26411" y="26838"/>
                  <a:pt x="26458" y="25278"/>
                  <a:pt x="26470" y="23802"/>
                </a:cubicBezTo>
                <a:cubicBezTo>
                  <a:pt x="26470" y="23706"/>
                  <a:pt x="26396" y="23659"/>
                  <a:pt x="26321" y="23659"/>
                </a:cubicBezTo>
                <a:cubicBezTo>
                  <a:pt x="26247" y="23659"/>
                  <a:pt x="26173" y="23706"/>
                  <a:pt x="26173" y="23802"/>
                </a:cubicBezTo>
                <a:cubicBezTo>
                  <a:pt x="26149" y="25516"/>
                  <a:pt x="25923" y="27183"/>
                  <a:pt x="25696" y="28850"/>
                </a:cubicBezTo>
                <a:cubicBezTo>
                  <a:pt x="25042" y="29552"/>
                  <a:pt x="24375" y="30255"/>
                  <a:pt x="23720" y="30933"/>
                </a:cubicBezTo>
                <a:cubicBezTo>
                  <a:pt x="24018" y="29124"/>
                  <a:pt x="24184" y="27254"/>
                  <a:pt x="24327" y="25445"/>
                </a:cubicBezTo>
                <a:cubicBezTo>
                  <a:pt x="24339" y="25337"/>
                  <a:pt x="24262" y="25284"/>
                  <a:pt x="24180" y="25284"/>
                </a:cubicBezTo>
                <a:cubicBezTo>
                  <a:pt x="24098" y="25284"/>
                  <a:pt x="24012" y="25337"/>
                  <a:pt x="24006" y="25445"/>
                </a:cubicBezTo>
                <a:cubicBezTo>
                  <a:pt x="23815" y="27492"/>
                  <a:pt x="23482" y="29505"/>
                  <a:pt x="23160" y="31529"/>
                </a:cubicBezTo>
                <a:cubicBezTo>
                  <a:pt x="22708" y="31993"/>
                  <a:pt x="22267" y="32469"/>
                  <a:pt x="21815" y="32945"/>
                </a:cubicBezTo>
                <a:cubicBezTo>
                  <a:pt x="21946" y="31041"/>
                  <a:pt x="21732" y="29076"/>
                  <a:pt x="21922" y="27183"/>
                </a:cubicBezTo>
                <a:cubicBezTo>
                  <a:pt x="21929" y="27104"/>
                  <a:pt x="21856" y="27058"/>
                  <a:pt x="21787" y="27058"/>
                </a:cubicBezTo>
                <a:cubicBezTo>
                  <a:pt x="21731" y="27058"/>
                  <a:pt x="21677" y="27089"/>
                  <a:pt x="21672" y="27159"/>
                </a:cubicBezTo>
                <a:cubicBezTo>
                  <a:pt x="21351" y="29255"/>
                  <a:pt x="21315" y="31422"/>
                  <a:pt x="21232" y="33553"/>
                </a:cubicBezTo>
                <a:cubicBezTo>
                  <a:pt x="21017" y="33791"/>
                  <a:pt x="20791" y="34017"/>
                  <a:pt x="20565" y="34255"/>
                </a:cubicBezTo>
                <a:cubicBezTo>
                  <a:pt x="20565" y="34184"/>
                  <a:pt x="20565" y="34088"/>
                  <a:pt x="20577" y="34017"/>
                </a:cubicBezTo>
                <a:cubicBezTo>
                  <a:pt x="20660" y="33065"/>
                  <a:pt x="20731" y="32112"/>
                  <a:pt x="20803" y="31148"/>
                </a:cubicBezTo>
                <a:cubicBezTo>
                  <a:pt x="20809" y="31064"/>
                  <a:pt x="20749" y="31023"/>
                  <a:pt x="20685" y="31023"/>
                </a:cubicBezTo>
                <a:cubicBezTo>
                  <a:pt x="20621" y="31023"/>
                  <a:pt x="20553" y="31064"/>
                  <a:pt x="20541" y="31148"/>
                </a:cubicBezTo>
                <a:cubicBezTo>
                  <a:pt x="20446" y="31957"/>
                  <a:pt x="20362" y="32779"/>
                  <a:pt x="20255" y="33600"/>
                </a:cubicBezTo>
                <a:cubicBezTo>
                  <a:pt x="20220" y="33827"/>
                  <a:pt x="20220" y="34208"/>
                  <a:pt x="20196" y="34624"/>
                </a:cubicBezTo>
                <a:cubicBezTo>
                  <a:pt x="19981" y="34850"/>
                  <a:pt x="19779" y="35053"/>
                  <a:pt x="19565" y="35279"/>
                </a:cubicBezTo>
                <a:cubicBezTo>
                  <a:pt x="19624" y="34696"/>
                  <a:pt x="19660" y="34100"/>
                  <a:pt x="19731" y="33553"/>
                </a:cubicBezTo>
                <a:cubicBezTo>
                  <a:pt x="19738" y="33459"/>
                  <a:pt x="19650" y="33406"/>
                  <a:pt x="19568" y="33406"/>
                </a:cubicBezTo>
                <a:cubicBezTo>
                  <a:pt x="19504" y="33406"/>
                  <a:pt x="19444" y="33438"/>
                  <a:pt x="19434" y="33505"/>
                </a:cubicBezTo>
                <a:cubicBezTo>
                  <a:pt x="19327" y="34255"/>
                  <a:pt x="19148" y="35041"/>
                  <a:pt x="19041" y="35815"/>
                </a:cubicBezTo>
                <a:cubicBezTo>
                  <a:pt x="18862" y="36005"/>
                  <a:pt x="18684" y="36208"/>
                  <a:pt x="18493" y="36386"/>
                </a:cubicBezTo>
                <a:cubicBezTo>
                  <a:pt x="18553" y="35934"/>
                  <a:pt x="18588" y="35470"/>
                  <a:pt x="18612" y="35089"/>
                </a:cubicBezTo>
                <a:cubicBezTo>
                  <a:pt x="18618" y="34955"/>
                  <a:pt x="18527" y="34892"/>
                  <a:pt x="18430" y="34892"/>
                </a:cubicBezTo>
                <a:cubicBezTo>
                  <a:pt x="18328" y="34892"/>
                  <a:pt x="18220" y="34961"/>
                  <a:pt x="18207" y="35089"/>
                </a:cubicBezTo>
                <a:cubicBezTo>
                  <a:pt x="18172" y="35612"/>
                  <a:pt x="18088" y="36113"/>
                  <a:pt x="17969" y="36625"/>
                </a:cubicBezTo>
                <a:cubicBezTo>
                  <a:pt x="17945" y="36767"/>
                  <a:pt x="17898" y="36898"/>
                  <a:pt x="17850" y="37053"/>
                </a:cubicBezTo>
                <a:cubicBezTo>
                  <a:pt x="17600" y="37315"/>
                  <a:pt x="17338" y="37589"/>
                  <a:pt x="17076" y="37875"/>
                </a:cubicBezTo>
                <a:cubicBezTo>
                  <a:pt x="17172" y="37541"/>
                  <a:pt x="17255" y="37220"/>
                  <a:pt x="17350" y="36898"/>
                </a:cubicBezTo>
                <a:cubicBezTo>
                  <a:pt x="17386" y="36777"/>
                  <a:pt x="17279" y="36693"/>
                  <a:pt x="17181" y="36693"/>
                </a:cubicBezTo>
                <a:cubicBezTo>
                  <a:pt x="17116" y="36693"/>
                  <a:pt x="17055" y="36730"/>
                  <a:pt x="17041" y="36815"/>
                </a:cubicBezTo>
                <a:cubicBezTo>
                  <a:pt x="16886" y="37339"/>
                  <a:pt x="16731" y="37851"/>
                  <a:pt x="16600" y="38375"/>
                </a:cubicBezTo>
                <a:cubicBezTo>
                  <a:pt x="16529" y="38470"/>
                  <a:pt x="16445" y="38541"/>
                  <a:pt x="16362" y="38625"/>
                </a:cubicBezTo>
                <a:lnTo>
                  <a:pt x="16326" y="38672"/>
                </a:lnTo>
                <a:cubicBezTo>
                  <a:pt x="16529" y="37529"/>
                  <a:pt x="16660" y="36363"/>
                  <a:pt x="16874" y="35231"/>
                </a:cubicBezTo>
                <a:cubicBezTo>
                  <a:pt x="16902" y="35098"/>
                  <a:pt x="16794" y="35015"/>
                  <a:pt x="16690" y="35015"/>
                </a:cubicBezTo>
                <a:cubicBezTo>
                  <a:pt x="16618" y="35015"/>
                  <a:pt x="16548" y="35055"/>
                  <a:pt x="16529" y="35148"/>
                </a:cubicBezTo>
                <a:cubicBezTo>
                  <a:pt x="16279" y="36517"/>
                  <a:pt x="15921" y="37922"/>
                  <a:pt x="15731" y="39327"/>
                </a:cubicBezTo>
                <a:cubicBezTo>
                  <a:pt x="15719" y="39339"/>
                  <a:pt x="15719" y="39351"/>
                  <a:pt x="15695" y="39351"/>
                </a:cubicBezTo>
                <a:cubicBezTo>
                  <a:pt x="15576" y="39470"/>
                  <a:pt x="15457" y="39613"/>
                  <a:pt x="15338" y="39744"/>
                </a:cubicBezTo>
                <a:cubicBezTo>
                  <a:pt x="15648" y="38006"/>
                  <a:pt x="15874" y="36220"/>
                  <a:pt x="16124" y="34481"/>
                </a:cubicBezTo>
                <a:cubicBezTo>
                  <a:pt x="16145" y="34361"/>
                  <a:pt x="16052" y="34287"/>
                  <a:pt x="15969" y="34287"/>
                </a:cubicBezTo>
                <a:cubicBezTo>
                  <a:pt x="15912" y="34287"/>
                  <a:pt x="15860" y="34321"/>
                  <a:pt x="15850" y="34398"/>
                </a:cubicBezTo>
                <a:cubicBezTo>
                  <a:pt x="15505" y="36410"/>
                  <a:pt x="15076" y="38410"/>
                  <a:pt x="14731" y="40411"/>
                </a:cubicBezTo>
                <a:cubicBezTo>
                  <a:pt x="14421" y="40756"/>
                  <a:pt x="14100" y="41101"/>
                  <a:pt x="13790" y="41458"/>
                </a:cubicBezTo>
                <a:cubicBezTo>
                  <a:pt x="13969" y="40042"/>
                  <a:pt x="14100" y="38613"/>
                  <a:pt x="14207" y="37196"/>
                </a:cubicBezTo>
                <a:cubicBezTo>
                  <a:pt x="14213" y="37138"/>
                  <a:pt x="14173" y="37111"/>
                  <a:pt x="14130" y="37111"/>
                </a:cubicBezTo>
                <a:cubicBezTo>
                  <a:pt x="14084" y="37111"/>
                  <a:pt x="14034" y="37141"/>
                  <a:pt x="14028" y="37196"/>
                </a:cubicBezTo>
                <a:cubicBezTo>
                  <a:pt x="13850" y="38803"/>
                  <a:pt x="13600" y="40399"/>
                  <a:pt x="13314" y="41994"/>
                </a:cubicBezTo>
                <a:cubicBezTo>
                  <a:pt x="12611" y="42780"/>
                  <a:pt x="11945" y="43602"/>
                  <a:pt x="11290" y="44435"/>
                </a:cubicBezTo>
                <a:cubicBezTo>
                  <a:pt x="11349" y="43006"/>
                  <a:pt x="11349" y="41578"/>
                  <a:pt x="11623" y="40113"/>
                </a:cubicBezTo>
                <a:cubicBezTo>
                  <a:pt x="11645" y="39954"/>
                  <a:pt x="11508" y="39847"/>
                  <a:pt x="11384" y="39847"/>
                </a:cubicBezTo>
                <a:cubicBezTo>
                  <a:pt x="11304" y="39847"/>
                  <a:pt x="11230" y="39891"/>
                  <a:pt x="11206" y="39994"/>
                </a:cubicBezTo>
                <a:cubicBezTo>
                  <a:pt x="10873" y="41613"/>
                  <a:pt x="10552" y="43494"/>
                  <a:pt x="10683" y="45221"/>
                </a:cubicBezTo>
                <a:lnTo>
                  <a:pt x="10325" y="45709"/>
                </a:lnTo>
                <a:cubicBezTo>
                  <a:pt x="10373" y="43935"/>
                  <a:pt x="10254" y="42173"/>
                  <a:pt x="10456" y="40387"/>
                </a:cubicBezTo>
                <a:cubicBezTo>
                  <a:pt x="10476" y="40260"/>
                  <a:pt x="10362" y="40189"/>
                  <a:pt x="10253" y="40189"/>
                </a:cubicBezTo>
                <a:cubicBezTo>
                  <a:pt x="10168" y="40189"/>
                  <a:pt x="10086" y="40233"/>
                  <a:pt x="10075" y="40327"/>
                </a:cubicBezTo>
                <a:cubicBezTo>
                  <a:pt x="9730" y="42232"/>
                  <a:pt x="9421" y="44471"/>
                  <a:pt x="9802" y="46411"/>
                </a:cubicBezTo>
                <a:cubicBezTo>
                  <a:pt x="8944" y="47626"/>
                  <a:pt x="8135" y="48900"/>
                  <a:pt x="7361" y="50162"/>
                </a:cubicBezTo>
                <a:cubicBezTo>
                  <a:pt x="6396" y="47423"/>
                  <a:pt x="8468" y="45018"/>
                  <a:pt x="9182" y="42542"/>
                </a:cubicBezTo>
                <a:cubicBezTo>
                  <a:pt x="9790" y="40435"/>
                  <a:pt x="8968" y="39792"/>
                  <a:pt x="11552" y="39446"/>
                </a:cubicBezTo>
                <a:cubicBezTo>
                  <a:pt x="11766" y="39422"/>
                  <a:pt x="12004" y="39172"/>
                  <a:pt x="11849" y="38946"/>
                </a:cubicBezTo>
                <a:cubicBezTo>
                  <a:pt x="9718" y="35934"/>
                  <a:pt x="15243" y="32231"/>
                  <a:pt x="16921" y="30707"/>
                </a:cubicBezTo>
                <a:cubicBezTo>
                  <a:pt x="18529" y="29255"/>
                  <a:pt x="20184" y="27826"/>
                  <a:pt x="21755" y="26326"/>
                </a:cubicBezTo>
                <a:cubicBezTo>
                  <a:pt x="25161" y="23075"/>
                  <a:pt x="27161" y="18825"/>
                  <a:pt x="30376" y="15408"/>
                </a:cubicBezTo>
                <a:cubicBezTo>
                  <a:pt x="33007" y="12610"/>
                  <a:pt x="36114" y="10467"/>
                  <a:pt x="39329" y="8454"/>
                </a:cubicBezTo>
                <a:close/>
                <a:moveTo>
                  <a:pt x="47663" y="9693"/>
                </a:moveTo>
                <a:lnTo>
                  <a:pt x="47663" y="9693"/>
                </a:lnTo>
                <a:cubicBezTo>
                  <a:pt x="46949" y="12812"/>
                  <a:pt x="45842" y="15789"/>
                  <a:pt x="43103" y="17753"/>
                </a:cubicBezTo>
                <a:cubicBezTo>
                  <a:pt x="42091" y="18479"/>
                  <a:pt x="41032" y="18920"/>
                  <a:pt x="40305" y="19980"/>
                </a:cubicBezTo>
                <a:cubicBezTo>
                  <a:pt x="39183" y="21591"/>
                  <a:pt x="38632" y="26162"/>
                  <a:pt x="36132" y="26162"/>
                </a:cubicBezTo>
                <a:cubicBezTo>
                  <a:pt x="35769" y="26162"/>
                  <a:pt x="35365" y="26065"/>
                  <a:pt x="34912" y="25849"/>
                </a:cubicBezTo>
                <a:cubicBezTo>
                  <a:pt x="34847" y="25818"/>
                  <a:pt x="34782" y="25804"/>
                  <a:pt x="34720" y="25804"/>
                </a:cubicBezTo>
                <a:cubicBezTo>
                  <a:pt x="34448" y="25804"/>
                  <a:pt x="34233" y="26071"/>
                  <a:pt x="34388" y="26361"/>
                </a:cubicBezTo>
                <a:cubicBezTo>
                  <a:pt x="35364" y="28147"/>
                  <a:pt x="34436" y="28469"/>
                  <a:pt x="33078" y="29540"/>
                </a:cubicBezTo>
                <a:cubicBezTo>
                  <a:pt x="31792" y="30552"/>
                  <a:pt x="30566" y="31660"/>
                  <a:pt x="29435" y="32850"/>
                </a:cubicBezTo>
                <a:cubicBezTo>
                  <a:pt x="27506" y="34898"/>
                  <a:pt x="25780" y="37184"/>
                  <a:pt x="24363" y="39625"/>
                </a:cubicBezTo>
                <a:cubicBezTo>
                  <a:pt x="23649" y="40863"/>
                  <a:pt x="23113" y="42197"/>
                  <a:pt x="22303" y="43375"/>
                </a:cubicBezTo>
                <a:cubicBezTo>
                  <a:pt x="21255" y="44935"/>
                  <a:pt x="19791" y="45566"/>
                  <a:pt x="18398" y="46685"/>
                </a:cubicBezTo>
                <a:cubicBezTo>
                  <a:pt x="16314" y="48352"/>
                  <a:pt x="16231" y="49888"/>
                  <a:pt x="13016" y="50448"/>
                </a:cubicBezTo>
                <a:cubicBezTo>
                  <a:pt x="11576" y="50698"/>
                  <a:pt x="10040" y="50686"/>
                  <a:pt x="8551" y="50710"/>
                </a:cubicBezTo>
                <a:cubicBezTo>
                  <a:pt x="8647" y="50626"/>
                  <a:pt x="8730" y="50531"/>
                  <a:pt x="8813" y="50436"/>
                </a:cubicBezTo>
                <a:cubicBezTo>
                  <a:pt x="8894" y="50529"/>
                  <a:pt x="9026" y="50589"/>
                  <a:pt x="9161" y="50589"/>
                </a:cubicBezTo>
                <a:cubicBezTo>
                  <a:pt x="9285" y="50589"/>
                  <a:pt x="9412" y="50538"/>
                  <a:pt x="9504" y="50412"/>
                </a:cubicBezTo>
                <a:cubicBezTo>
                  <a:pt x="9587" y="50329"/>
                  <a:pt x="9659" y="50221"/>
                  <a:pt x="9730" y="50138"/>
                </a:cubicBezTo>
                <a:cubicBezTo>
                  <a:pt x="11349" y="49876"/>
                  <a:pt x="12957" y="49400"/>
                  <a:pt x="14588" y="49138"/>
                </a:cubicBezTo>
                <a:cubicBezTo>
                  <a:pt x="14926" y="49082"/>
                  <a:pt x="14794" y="48598"/>
                  <a:pt x="14486" y="48598"/>
                </a:cubicBezTo>
                <a:cubicBezTo>
                  <a:pt x="14469" y="48598"/>
                  <a:pt x="14451" y="48599"/>
                  <a:pt x="14433" y="48602"/>
                </a:cubicBezTo>
                <a:cubicBezTo>
                  <a:pt x="13076" y="48781"/>
                  <a:pt x="11671" y="48959"/>
                  <a:pt x="10325" y="49352"/>
                </a:cubicBezTo>
                <a:cubicBezTo>
                  <a:pt x="10552" y="49078"/>
                  <a:pt x="10754" y="48781"/>
                  <a:pt x="10968" y="48483"/>
                </a:cubicBezTo>
                <a:cubicBezTo>
                  <a:pt x="13540" y="47983"/>
                  <a:pt x="16088" y="46769"/>
                  <a:pt x="18291" y="45578"/>
                </a:cubicBezTo>
                <a:cubicBezTo>
                  <a:pt x="18548" y="45434"/>
                  <a:pt x="18378" y="45086"/>
                  <a:pt x="18136" y="45086"/>
                </a:cubicBezTo>
                <a:cubicBezTo>
                  <a:pt x="18097" y="45086"/>
                  <a:pt x="18057" y="45094"/>
                  <a:pt x="18017" y="45114"/>
                </a:cubicBezTo>
                <a:cubicBezTo>
                  <a:pt x="15981" y="46078"/>
                  <a:pt x="13897" y="46661"/>
                  <a:pt x="11802" y="47269"/>
                </a:cubicBezTo>
                <a:cubicBezTo>
                  <a:pt x="12123" y="46769"/>
                  <a:pt x="12445" y="46257"/>
                  <a:pt x="12719" y="45721"/>
                </a:cubicBezTo>
                <a:cubicBezTo>
                  <a:pt x="13909" y="45054"/>
                  <a:pt x="15016" y="44149"/>
                  <a:pt x="16159" y="43447"/>
                </a:cubicBezTo>
                <a:cubicBezTo>
                  <a:pt x="17624" y="42554"/>
                  <a:pt x="19112" y="41708"/>
                  <a:pt x="20601" y="40887"/>
                </a:cubicBezTo>
                <a:cubicBezTo>
                  <a:pt x="20708" y="40833"/>
                  <a:pt x="20651" y="40654"/>
                  <a:pt x="20534" y="40654"/>
                </a:cubicBezTo>
                <a:cubicBezTo>
                  <a:pt x="20521" y="40654"/>
                  <a:pt x="20507" y="40656"/>
                  <a:pt x="20493" y="40661"/>
                </a:cubicBezTo>
                <a:cubicBezTo>
                  <a:pt x="18898" y="41316"/>
                  <a:pt x="17338" y="42066"/>
                  <a:pt x="15838" y="42911"/>
                </a:cubicBezTo>
                <a:cubicBezTo>
                  <a:pt x="15076" y="43340"/>
                  <a:pt x="14254" y="43780"/>
                  <a:pt x="13469" y="44268"/>
                </a:cubicBezTo>
                <a:cubicBezTo>
                  <a:pt x="13671" y="43852"/>
                  <a:pt x="13885" y="43447"/>
                  <a:pt x="14112" y="43066"/>
                </a:cubicBezTo>
                <a:cubicBezTo>
                  <a:pt x="17541" y="41304"/>
                  <a:pt x="20672" y="39041"/>
                  <a:pt x="24244" y="37482"/>
                </a:cubicBezTo>
                <a:cubicBezTo>
                  <a:pt x="24372" y="37428"/>
                  <a:pt x="24308" y="37211"/>
                  <a:pt x="24173" y="37211"/>
                </a:cubicBezTo>
                <a:cubicBezTo>
                  <a:pt x="24158" y="37211"/>
                  <a:pt x="24142" y="37214"/>
                  <a:pt x="24125" y="37220"/>
                </a:cubicBezTo>
                <a:cubicBezTo>
                  <a:pt x="21101" y="38327"/>
                  <a:pt x="17719" y="39696"/>
                  <a:pt x="15064" y="41708"/>
                </a:cubicBezTo>
                <a:cubicBezTo>
                  <a:pt x="15386" y="41351"/>
                  <a:pt x="15719" y="40994"/>
                  <a:pt x="16052" y="40649"/>
                </a:cubicBezTo>
                <a:cubicBezTo>
                  <a:pt x="17302" y="39375"/>
                  <a:pt x="18541" y="38101"/>
                  <a:pt x="19791" y="36827"/>
                </a:cubicBezTo>
                <a:cubicBezTo>
                  <a:pt x="21196" y="36327"/>
                  <a:pt x="22482" y="35505"/>
                  <a:pt x="23827" y="34850"/>
                </a:cubicBezTo>
                <a:cubicBezTo>
                  <a:pt x="25327" y="34100"/>
                  <a:pt x="26935" y="33493"/>
                  <a:pt x="28316" y="32541"/>
                </a:cubicBezTo>
                <a:cubicBezTo>
                  <a:pt x="28351" y="32505"/>
                  <a:pt x="28340" y="32469"/>
                  <a:pt x="28292" y="32469"/>
                </a:cubicBezTo>
                <a:cubicBezTo>
                  <a:pt x="26827" y="32767"/>
                  <a:pt x="25446" y="33434"/>
                  <a:pt x="24089" y="34053"/>
                </a:cubicBezTo>
                <a:cubicBezTo>
                  <a:pt x="23077" y="34529"/>
                  <a:pt x="22005" y="34993"/>
                  <a:pt x="21005" y="35565"/>
                </a:cubicBezTo>
                <a:cubicBezTo>
                  <a:pt x="21624" y="34934"/>
                  <a:pt x="22232" y="34291"/>
                  <a:pt x="22839" y="33672"/>
                </a:cubicBezTo>
                <a:cubicBezTo>
                  <a:pt x="25935" y="32195"/>
                  <a:pt x="28852" y="30279"/>
                  <a:pt x="31923" y="28778"/>
                </a:cubicBezTo>
                <a:cubicBezTo>
                  <a:pt x="32139" y="28675"/>
                  <a:pt x="32000" y="28386"/>
                  <a:pt x="31797" y="28386"/>
                </a:cubicBezTo>
                <a:cubicBezTo>
                  <a:pt x="31765" y="28386"/>
                  <a:pt x="31731" y="28393"/>
                  <a:pt x="31697" y="28409"/>
                </a:cubicBezTo>
                <a:cubicBezTo>
                  <a:pt x="29316" y="29540"/>
                  <a:pt x="26768" y="30648"/>
                  <a:pt x="24434" y="32017"/>
                </a:cubicBezTo>
                <a:lnTo>
                  <a:pt x="26220" y="30148"/>
                </a:lnTo>
                <a:cubicBezTo>
                  <a:pt x="26248" y="30161"/>
                  <a:pt x="26279" y="30175"/>
                  <a:pt x="26315" y="30175"/>
                </a:cubicBezTo>
                <a:cubicBezTo>
                  <a:pt x="26341" y="30175"/>
                  <a:pt x="26369" y="30168"/>
                  <a:pt x="26399" y="30148"/>
                </a:cubicBezTo>
                <a:cubicBezTo>
                  <a:pt x="29566" y="28552"/>
                  <a:pt x="32578" y="26540"/>
                  <a:pt x="35686" y="24837"/>
                </a:cubicBezTo>
                <a:cubicBezTo>
                  <a:pt x="35777" y="24787"/>
                  <a:pt x="35721" y="24658"/>
                  <a:pt x="35629" y="24658"/>
                </a:cubicBezTo>
                <a:cubicBezTo>
                  <a:pt x="35613" y="24658"/>
                  <a:pt x="35596" y="24662"/>
                  <a:pt x="35579" y="24671"/>
                </a:cubicBezTo>
                <a:cubicBezTo>
                  <a:pt x="32721" y="25945"/>
                  <a:pt x="29733" y="27350"/>
                  <a:pt x="27149" y="29147"/>
                </a:cubicBezTo>
                <a:cubicBezTo>
                  <a:pt x="28613" y="27564"/>
                  <a:pt x="30090" y="25980"/>
                  <a:pt x="31519" y="24361"/>
                </a:cubicBezTo>
                <a:cubicBezTo>
                  <a:pt x="32959" y="23718"/>
                  <a:pt x="34352" y="22885"/>
                  <a:pt x="35721" y="22158"/>
                </a:cubicBezTo>
                <a:cubicBezTo>
                  <a:pt x="36150" y="21932"/>
                  <a:pt x="38043" y="21313"/>
                  <a:pt x="37841" y="20623"/>
                </a:cubicBezTo>
                <a:cubicBezTo>
                  <a:pt x="37829" y="20575"/>
                  <a:pt x="37781" y="20527"/>
                  <a:pt x="37746" y="20515"/>
                </a:cubicBezTo>
                <a:cubicBezTo>
                  <a:pt x="37710" y="20503"/>
                  <a:pt x="37674" y="20503"/>
                  <a:pt x="37638" y="20492"/>
                </a:cubicBezTo>
                <a:cubicBezTo>
                  <a:pt x="37624" y="20487"/>
                  <a:pt x="37611" y="20485"/>
                  <a:pt x="37598" y="20485"/>
                </a:cubicBezTo>
                <a:cubicBezTo>
                  <a:pt x="37469" y="20485"/>
                  <a:pt x="37393" y="20680"/>
                  <a:pt x="37524" y="20739"/>
                </a:cubicBezTo>
                <a:lnTo>
                  <a:pt x="37524" y="20739"/>
                </a:lnTo>
                <a:cubicBezTo>
                  <a:pt x="37511" y="20734"/>
                  <a:pt x="37495" y="20732"/>
                  <a:pt x="37476" y="20732"/>
                </a:cubicBezTo>
                <a:cubicBezTo>
                  <a:pt x="37113" y="20732"/>
                  <a:pt x="35765" y="21608"/>
                  <a:pt x="35495" y="21754"/>
                </a:cubicBezTo>
                <a:cubicBezTo>
                  <a:pt x="34995" y="22004"/>
                  <a:pt x="34507" y="22254"/>
                  <a:pt x="34031" y="22516"/>
                </a:cubicBezTo>
                <a:cubicBezTo>
                  <a:pt x="33495" y="22789"/>
                  <a:pt x="32947" y="23063"/>
                  <a:pt x="32412" y="23325"/>
                </a:cubicBezTo>
                <a:cubicBezTo>
                  <a:pt x="32638" y="23075"/>
                  <a:pt x="32876" y="22813"/>
                  <a:pt x="33090" y="22551"/>
                </a:cubicBezTo>
                <a:lnTo>
                  <a:pt x="33126" y="22551"/>
                </a:lnTo>
                <a:cubicBezTo>
                  <a:pt x="35269" y="21468"/>
                  <a:pt x="37245" y="20075"/>
                  <a:pt x="39389" y="18968"/>
                </a:cubicBezTo>
                <a:cubicBezTo>
                  <a:pt x="39470" y="18927"/>
                  <a:pt x="39421" y="18826"/>
                  <a:pt x="39354" y="18826"/>
                </a:cubicBezTo>
                <a:cubicBezTo>
                  <a:pt x="39342" y="18826"/>
                  <a:pt x="39330" y="18829"/>
                  <a:pt x="39317" y="18837"/>
                </a:cubicBezTo>
                <a:cubicBezTo>
                  <a:pt x="37495" y="19670"/>
                  <a:pt x="35579" y="20503"/>
                  <a:pt x="33900" y="21623"/>
                </a:cubicBezTo>
                <a:cubicBezTo>
                  <a:pt x="34436" y="20992"/>
                  <a:pt x="34971" y="20373"/>
                  <a:pt x="35507" y="19730"/>
                </a:cubicBezTo>
                <a:cubicBezTo>
                  <a:pt x="38567" y="18122"/>
                  <a:pt x="41603" y="16420"/>
                  <a:pt x="44639" y="14741"/>
                </a:cubicBezTo>
                <a:cubicBezTo>
                  <a:pt x="44712" y="14699"/>
                  <a:pt x="44675" y="14630"/>
                  <a:pt x="44609" y="14630"/>
                </a:cubicBezTo>
                <a:cubicBezTo>
                  <a:pt x="44599" y="14630"/>
                  <a:pt x="44590" y="14631"/>
                  <a:pt x="44580" y="14634"/>
                </a:cubicBezTo>
                <a:cubicBezTo>
                  <a:pt x="41782" y="15824"/>
                  <a:pt x="39008" y="17182"/>
                  <a:pt x="36352" y="18706"/>
                </a:cubicBezTo>
                <a:cubicBezTo>
                  <a:pt x="36936" y="18003"/>
                  <a:pt x="37495" y="17301"/>
                  <a:pt x="38067" y="16598"/>
                </a:cubicBezTo>
                <a:cubicBezTo>
                  <a:pt x="39972" y="15491"/>
                  <a:pt x="41984" y="14598"/>
                  <a:pt x="44080" y="13884"/>
                </a:cubicBezTo>
                <a:cubicBezTo>
                  <a:pt x="44212" y="13829"/>
                  <a:pt x="44171" y="13642"/>
                  <a:pt x="44051" y="13642"/>
                </a:cubicBezTo>
                <a:cubicBezTo>
                  <a:pt x="44041" y="13642"/>
                  <a:pt x="44031" y="13643"/>
                  <a:pt x="44020" y="13646"/>
                </a:cubicBezTo>
                <a:cubicBezTo>
                  <a:pt x="42175" y="13991"/>
                  <a:pt x="40460" y="14658"/>
                  <a:pt x="38900" y="15586"/>
                </a:cubicBezTo>
                <a:cubicBezTo>
                  <a:pt x="39043" y="15408"/>
                  <a:pt x="39198" y="15229"/>
                  <a:pt x="39329" y="15050"/>
                </a:cubicBezTo>
                <a:cubicBezTo>
                  <a:pt x="41294" y="13919"/>
                  <a:pt x="43246" y="12907"/>
                  <a:pt x="45437" y="12252"/>
                </a:cubicBezTo>
                <a:cubicBezTo>
                  <a:pt x="45684" y="12185"/>
                  <a:pt x="45592" y="11832"/>
                  <a:pt x="45361" y="11832"/>
                </a:cubicBezTo>
                <a:cubicBezTo>
                  <a:pt x="45347" y="11832"/>
                  <a:pt x="45333" y="11833"/>
                  <a:pt x="45318" y="11836"/>
                </a:cubicBezTo>
                <a:cubicBezTo>
                  <a:pt x="43615" y="12169"/>
                  <a:pt x="41948" y="12753"/>
                  <a:pt x="40472" y="13646"/>
                </a:cubicBezTo>
                <a:cubicBezTo>
                  <a:pt x="40770" y="13265"/>
                  <a:pt x="41067" y="12895"/>
                  <a:pt x="41353" y="12526"/>
                </a:cubicBezTo>
                <a:cubicBezTo>
                  <a:pt x="43425" y="11514"/>
                  <a:pt x="45413" y="10407"/>
                  <a:pt x="47663" y="9693"/>
                </a:cubicBezTo>
                <a:close/>
                <a:moveTo>
                  <a:pt x="50719" y="1"/>
                </a:moveTo>
                <a:cubicBezTo>
                  <a:pt x="50658" y="1"/>
                  <a:pt x="50597" y="29"/>
                  <a:pt x="50545" y="96"/>
                </a:cubicBezTo>
                <a:cubicBezTo>
                  <a:pt x="50330" y="370"/>
                  <a:pt x="50128" y="632"/>
                  <a:pt x="49914" y="882"/>
                </a:cubicBezTo>
                <a:cubicBezTo>
                  <a:pt x="46901" y="2930"/>
                  <a:pt x="43711" y="4799"/>
                  <a:pt x="40579" y="6752"/>
                </a:cubicBezTo>
                <a:lnTo>
                  <a:pt x="40543" y="6621"/>
                </a:lnTo>
                <a:cubicBezTo>
                  <a:pt x="40528" y="6598"/>
                  <a:pt x="40503" y="6585"/>
                  <a:pt x="40484" y="6585"/>
                </a:cubicBezTo>
                <a:cubicBezTo>
                  <a:pt x="40473" y="6585"/>
                  <a:pt x="40464" y="6589"/>
                  <a:pt x="40460" y="6597"/>
                </a:cubicBezTo>
                <a:cubicBezTo>
                  <a:pt x="40424" y="6692"/>
                  <a:pt x="40389" y="6799"/>
                  <a:pt x="40353" y="6883"/>
                </a:cubicBezTo>
                <a:cubicBezTo>
                  <a:pt x="35281" y="10086"/>
                  <a:pt x="30447" y="13550"/>
                  <a:pt x="26982" y="18527"/>
                </a:cubicBezTo>
                <a:cubicBezTo>
                  <a:pt x="25196" y="21087"/>
                  <a:pt x="23541" y="23647"/>
                  <a:pt x="21243" y="25814"/>
                </a:cubicBezTo>
                <a:cubicBezTo>
                  <a:pt x="19100" y="27838"/>
                  <a:pt x="16886" y="29778"/>
                  <a:pt x="14695" y="31755"/>
                </a:cubicBezTo>
                <a:cubicBezTo>
                  <a:pt x="13266" y="33053"/>
                  <a:pt x="11242" y="34398"/>
                  <a:pt x="10683" y="36351"/>
                </a:cubicBezTo>
                <a:cubicBezTo>
                  <a:pt x="10099" y="38375"/>
                  <a:pt x="11623" y="38732"/>
                  <a:pt x="8920" y="39101"/>
                </a:cubicBezTo>
                <a:cubicBezTo>
                  <a:pt x="8730" y="39137"/>
                  <a:pt x="8659" y="39363"/>
                  <a:pt x="8682" y="39518"/>
                </a:cubicBezTo>
                <a:cubicBezTo>
                  <a:pt x="9397" y="43506"/>
                  <a:pt x="5253" y="46650"/>
                  <a:pt x="6754" y="50626"/>
                </a:cubicBezTo>
                <a:cubicBezTo>
                  <a:pt x="6801" y="50733"/>
                  <a:pt x="6861" y="50805"/>
                  <a:pt x="6944" y="50852"/>
                </a:cubicBezTo>
                <a:cubicBezTo>
                  <a:pt x="4325" y="55270"/>
                  <a:pt x="2134" y="59937"/>
                  <a:pt x="50" y="64640"/>
                </a:cubicBezTo>
                <a:cubicBezTo>
                  <a:pt x="1" y="64764"/>
                  <a:pt x="107" y="64883"/>
                  <a:pt x="212" y="64883"/>
                </a:cubicBezTo>
                <a:cubicBezTo>
                  <a:pt x="258" y="64883"/>
                  <a:pt x="304" y="64861"/>
                  <a:pt x="336" y="64807"/>
                </a:cubicBezTo>
                <a:cubicBezTo>
                  <a:pt x="2670" y="60389"/>
                  <a:pt x="4956" y="55972"/>
                  <a:pt x="7575" y="51769"/>
                </a:cubicBezTo>
                <a:cubicBezTo>
                  <a:pt x="7881" y="51761"/>
                  <a:pt x="8203" y="51758"/>
                  <a:pt x="8536" y="51758"/>
                </a:cubicBezTo>
                <a:cubicBezTo>
                  <a:pt x="8926" y="51758"/>
                  <a:pt x="9332" y="51762"/>
                  <a:pt x="9746" y="51762"/>
                </a:cubicBezTo>
                <a:cubicBezTo>
                  <a:pt x="11964" y="51762"/>
                  <a:pt x="14425" y="51672"/>
                  <a:pt x="16052" y="50531"/>
                </a:cubicBezTo>
                <a:cubicBezTo>
                  <a:pt x="17231" y="49698"/>
                  <a:pt x="17945" y="48364"/>
                  <a:pt x="19065" y="47459"/>
                </a:cubicBezTo>
                <a:cubicBezTo>
                  <a:pt x="20231" y="46507"/>
                  <a:pt x="21529" y="45888"/>
                  <a:pt x="22494" y="44697"/>
                </a:cubicBezTo>
                <a:cubicBezTo>
                  <a:pt x="24315" y="42470"/>
                  <a:pt x="25208" y="39482"/>
                  <a:pt x="26875" y="37101"/>
                </a:cubicBezTo>
                <a:cubicBezTo>
                  <a:pt x="29304" y="33624"/>
                  <a:pt x="32376" y="30683"/>
                  <a:pt x="35912" y="28362"/>
                </a:cubicBezTo>
                <a:cubicBezTo>
                  <a:pt x="36067" y="28254"/>
                  <a:pt x="36126" y="28052"/>
                  <a:pt x="36043" y="27873"/>
                </a:cubicBezTo>
                <a:cubicBezTo>
                  <a:pt x="35852" y="27516"/>
                  <a:pt x="35674" y="27135"/>
                  <a:pt x="35483" y="26778"/>
                </a:cubicBezTo>
                <a:lnTo>
                  <a:pt x="35483" y="26778"/>
                </a:lnTo>
                <a:cubicBezTo>
                  <a:pt x="35636" y="26802"/>
                  <a:pt x="35787" y="26814"/>
                  <a:pt x="35936" y="26814"/>
                </a:cubicBezTo>
                <a:cubicBezTo>
                  <a:pt x="36898" y="26814"/>
                  <a:pt x="37768" y="26323"/>
                  <a:pt x="38531" y="25456"/>
                </a:cubicBezTo>
                <a:cubicBezTo>
                  <a:pt x="39139" y="24754"/>
                  <a:pt x="39448" y="23956"/>
                  <a:pt x="39781" y="23087"/>
                </a:cubicBezTo>
                <a:cubicBezTo>
                  <a:pt x="40198" y="22004"/>
                  <a:pt x="40615" y="20611"/>
                  <a:pt x="41436" y="19741"/>
                </a:cubicBezTo>
                <a:cubicBezTo>
                  <a:pt x="42056" y="19087"/>
                  <a:pt x="42841" y="18801"/>
                  <a:pt x="43520" y="18265"/>
                </a:cubicBezTo>
                <a:cubicBezTo>
                  <a:pt x="48890" y="14038"/>
                  <a:pt x="48342" y="6776"/>
                  <a:pt x="50747" y="930"/>
                </a:cubicBezTo>
                <a:cubicBezTo>
                  <a:pt x="50807" y="882"/>
                  <a:pt x="50854" y="846"/>
                  <a:pt x="50914" y="799"/>
                </a:cubicBezTo>
                <a:cubicBezTo>
                  <a:pt x="51009" y="703"/>
                  <a:pt x="50997" y="584"/>
                  <a:pt x="50938" y="489"/>
                </a:cubicBezTo>
                <a:cubicBezTo>
                  <a:pt x="50961" y="489"/>
                  <a:pt x="50961" y="453"/>
                  <a:pt x="50973" y="430"/>
                </a:cubicBezTo>
                <a:cubicBezTo>
                  <a:pt x="51062" y="235"/>
                  <a:pt x="50894" y="1"/>
                  <a:pt x="507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47834080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10587"/>
        <p:cNvGrpSpPr/>
        <p:nvPr/>
      </p:nvGrpSpPr>
      <p:grpSpPr>
        <a:xfrm>
          <a:off x="0" y="0"/>
          <a:ext cx="0" cy="0"/>
          <a:chOff x="0" y="0"/>
          <a:chExt cx="0" cy="0"/>
        </a:xfrm>
      </p:grpSpPr>
      <p:sp>
        <p:nvSpPr>
          <p:cNvPr id="11" name="TextBox 10">
            <a:extLst>
              <a:ext uri="{FF2B5EF4-FFF2-40B4-BE49-F238E27FC236}">
                <a16:creationId xmlns:a16="http://schemas.microsoft.com/office/drawing/2014/main" id="{A7DDC71D-DFEE-2BC8-8645-FDB982147864}"/>
              </a:ext>
            </a:extLst>
          </p:cNvPr>
          <p:cNvSpPr txBox="1"/>
          <p:nvPr/>
        </p:nvSpPr>
        <p:spPr>
          <a:xfrm>
            <a:off x="2286000" y="2416592"/>
            <a:ext cx="4572000" cy="307777"/>
          </a:xfrm>
          <a:prstGeom prst="rect">
            <a:avLst/>
          </a:prstGeom>
          <a:noFill/>
        </p:spPr>
        <p:txBody>
          <a:bodyPr wrap="square">
            <a:spAutoFit/>
          </a:bodyPr>
          <a:lstStyle/>
          <a:p>
            <a:endParaRPr lang="en-MY" dirty="0"/>
          </a:p>
        </p:txBody>
      </p:sp>
      <p:sp>
        <p:nvSpPr>
          <p:cNvPr id="13" name="TextBox 12">
            <a:extLst>
              <a:ext uri="{FF2B5EF4-FFF2-40B4-BE49-F238E27FC236}">
                <a16:creationId xmlns:a16="http://schemas.microsoft.com/office/drawing/2014/main" id="{D24B2D62-C82F-8848-84C5-8C7AF57F5C72}"/>
              </a:ext>
            </a:extLst>
          </p:cNvPr>
          <p:cNvSpPr txBox="1"/>
          <p:nvPr/>
        </p:nvSpPr>
        <p:spPr>
          <a:xfrm>
            <a:off x="3312064" y="863903"/>
            <a:ext cx="5473810" cy="3693319"/>
          </a:xfrm>
          <a:prstGeom prst="rect">
            <a:avLst/>
          </a:prstGeom>
          <a:noFill/>
        </p:spPr>
        <p:txBody>
          <a:bodyPr wrap="square">
            <a:spAutoFit/>
          </a:bodyPr>
          <a:lstStyle/>
          <a:p>
            <a:pPr algn="ctr"/>
            <a:r>
              <a:rPr lang="en-MY" sz="2000" i="0" dirty="0" err="1">
                <a:solidFill>
                  <a:srgbClr val="000000"/>
                </a:solidFill>
                <a:effectLst/>
                <a:latin typeface="Livvic" panose="020B0604020202020204" charset="0"/>
              </a:rPr>
              <a:t>Perpaduan</a:t>
            </a:r>
            <a:r>
              <a:rPr lang="en-MY" sz="2000" i="0" dirty="0">
                <a:solidFill>
                  <a:srgbClr val="000000"/>
                </a:solidFill>
                <a:effectLst/>
                <a:latin typeface="Livvic" panose="020B0604020202020204" charset="0"/>
              </a:rPr>
              <a:t> </a:t>
            </a:r>
            <a:r>
              <a:rPr lang="en-MY" sz="2000" i="0" dirty="0" err="1">
                <a:solidFill>
                  <a:srgbClr val="000000"/>
                </a:solidFill>
                <a:effectLst/>
                <a:latin typeface="Livvic" panose="020B0604020202020204" charset="0"/>
              </a:rPr>
              <a:t>sebagai</a:t>
            </a:r>
            <a:r>
              <a:rPr lang="en-MY" sz="2000" i="0" dirty="0">
                <a:solidFill>
                  <a:srgbClr val="000000"/>
                </a:solidFill>
                <a:effectLst/>
                <a:latin typeface="Livvic" panose="020B0604020202020204" charset="0"/>
              </a:rPr>
              <a:t> </a:t>
            </a:r>
            <a:r>
              <a:rPr lang="en-MY" sz="2000" i="0" dirty="0" err="1">
                <a:solidFill>
                  <a:srgbClr val="000000"/>
                </a:solidFill>
                <a:effectLst/>
                <a:latin typeface="Livvic" panose="020B0604020202020204" charset="0"/>
              </a:rPr>
              <a:t>suatu</a:t>
            </a:r>
            <a:r>
              <a:rPr lang="en-MY" sz="2000" i="0" dirty="0">
                <a:solidFill>
                  <a:srgbClr val="000000"/>
                </a:solidFill>
                <a:effectLst/>
                <a:latin typeface="Livvic" panose="020B0604020202020204" charset="0"/>
              </a:rPr>
              <a:t> </a:t>
            </a:r>
            <a:r>
              <a:rPr lang="en-MY" sz="2000" i="0" dirty="0" err="1">
                <a:solidFill>
                  <a:srgbClr val="000000"/>
                </a:solidFill>
                <a:effectLst/>
                <a:latin typeface="Livvic" panose="020B0604020202020204" charset="0"/>
              </a:rPr>
              <a:t>hasrat</a:t>
            </a:r>
            <a:r>
              <a:rPr lang="en-MY" sz="2000" i="0" dirty="0">
                <a:solidFill>
                  <a:srgbClr val="000000"/>
                </a:solidFill>
                <a:effectLst/>
                <a:latin typeface="Livvic" panose="020B0604020202020204" charset="0"/>
              </a:rPr>
              <a:t> yang </a:t>
            </a:r>
            <a:r>
              <a:rPr lang="en-MY" sz="2000" i="0" dirty="0" err="1">
                <a:solidFill>
                  <a:srgbClr val="000000"/>
                </a:solidFill>
                <a:effectLst/>
                <a:latin typeface="Livvic" panose="020B0604020202020204" charset="0"/>
              </a:rPr>
              <a:t>diidamkan</a:t>
            </a:r>
            <a:r>
              <a:rPr lang="en-MY" sz="200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adalah</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sukar</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diukur</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dilihat</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secara</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nyata</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mahupun</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berkekalan</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Perkara</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ini</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biasanya</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hadir</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mengikut</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keadaan</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keperluan</a:t>
            </a:r>
            <a:r>
              <a:rPr lang="en-MY" sz="2000" b="0" i="0" dirty="0">
                <a:solidFill>
                  <a:srgbClr val="000000"/>
                </a:solidFill>
                <a:effectLst/>
                <a:latin typeface="Livvic" panose="020B0604020202020204" charset="0"/>
              </a:rPr>
              <a:t> dan </a:t>
            </a:r>
            <a:r>
              <a:rPr lang="en-MY" sz="2000" b="0" i="0" dirty="0" err="1">
                <a:solidFill>
                  <a:srgbClr val="000000"/>
                </a:solidFill>
                <a:effectLst/>
                <a:latin typeface="Livvic" panose="020B0604020202020204" charset="0"/>
              </a:rPr>
              <a:t>detik-detik</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tertentu</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secara</a:t>
            </a:r>
            <a:r>
              <a:rPr lang="en-MY" sz="2000" b="0" i="0" dirty="0">
                <a:solidFill>
                  <a:srgbClr val="000000"/>
                </a:solidFill>
                <a:effectLst/>
                <a:latin typeface="Livvic" panose="020B0604020202020204" charset="0"/>
              </a:rPr>
              <a:t> formal </a:t>
            </a:r>
            <a:r>
              <a:rPr lang="en-MY" sz="2000" b="0" i="0" dirty="0" err="1">
                <a:solidFill>
                  <a:srgbClr val="000000"/>
                </a:solidFill>
                <a:effectLst/>
                <a:latin typeface="Livvic" panose="020B0604020202020204" charset="0"/>
              </a:rPr>
              <a:t>atau</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tidak</a:t>
            </a:r>
            <a:r>
              <a:rPr lang="en-MY" sz="2000" b="0" i="0" dirty="0">
                <a:solidFill>
                  <a:srgbClr val="000000"/>
                </a:solidFill>
                <a:effectLst/>
                <a:latin typeface="Livvic" panose="020B0604020202020204" charset="0"/>
              </a:rPr>
              <a:t> formal </a:t>
            </a:r>
            <a:r>
              <a:rPr lang="en-MY" sz="2000" b="0" i="0" dirty="0" err="1">
                <a:solidFill>
                  <a:srgbClr val="000000"/>
                </a:solidFill>
                <a:effectLst/>
                <a:latin typeface="Livvic" panose="020B0604020202020204" charset="0"/>
              </a:rPr>
              <a:t>dalam</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kehidupan</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seharian</a:t>
            </a:r>
            <a:r>
              <a:rPr lang="en-MY" sz="2000" b="0" i="0" dirty="0">
                <a:solidFill>
                  <a:srgbClr val="000000"/>
                </a:solidFill>
                <a:effectLst/>
                <a:latin typeface="Livvic" panose="020B0604020202020204" charset="0"/>
              </a:rPr>
              <a:t> </a:t>
            </a:r>
            <a:r>
              <a:rPr lang="en-MY" sz="2000" b="0" i="0" dirty="0" err="1">
                <a:solidFill>
                  <a:srgbClr val="000000"/>
                </a:solidFill>
                <a:effectLst/>
                <a:latin typeface="Livvic" panose="020B0604020202020204" charset="0"/>
              </a:rPr>
              <a:t>masyarakat</a:t>
            </a:r>
            <a:r>
              <a:rPr lang="en-MY" sz="2000" b="0" i="0" dirty="0">
                <a:solidFill>
                  <a:srgbClr val="000000"/>
                </a:solidFill>
                <a:effectLst/>
                <a:latin typeface="Livvic" panose="020B0604020202020204" charset="0"/>
              </a:rPr>
              <a:t>.</a:t>
            </a:r>
          </a:p>
          <a:p>
            <a:pPr algn="ctr"/>
            <a:endParaRPr lang="en-MY" sz="2000" b="0" i="0" dirty="0">
              <a:solidFill>
                <a:srgbClr val="000000"/>
              </a:solidFill>
              <a:effectLst/>
              <a:latin typeface="Livvic" panose="020B0604020202020204" charset="0"/>
            </a:endParaRPr>
          </a:p>
          <a:p>
            <a:pPr algn="ctr"/>
            <a:r>
              <a:rPr lang="en-MY" sz="2000" b="1" dirty="0">
                <a:latin typeface="Livvic" panose="020B0604020202020204" charset="0"/>
              </a:rPr>
              <a:t>Prof </a:t>
            </a:r>
            <a:r>
              <a:rPr lang="en-MY" sz="2000" b="1" dirty="0" err="1">
                <a:latin typeface="Livvic" panose="020B0604020202020204" charset="0"/>
              </a:rPr>
              <a:t>Ulung</a:t>
            </a:r>
            <a:r>
              <a:rPr lang="en-MY" sz="2000" b="1" dirty="0">
                <a:latin typeface="Livvic" panose="020B0604020202020204" charset="0"/>
              </a:rPr>
              <a:t> Datuk Dr Shamsul Amri </a:t>
            </a:r>
            <a:r>
              <a:rPr lang="en-MY" sz="2000" b="1" dirty="0" err="1">
                <a:latin typeface="Livvic" panose="020B0604020202020204" charset="0"/>
              </a:rPr>
              <a:t>Baharuddin</a:t>
            </a:r>
            <a:endParaRPr lang="en-MY" sz="2000" b="1" dirty="0">
              <a:latin typeface="Livvic" panose="020B0604020202020204" charset="0"/>
            </a:endParaRPr>
          </a:p>
          <a:p>
            <a:pPr algn="ctr"/>
            <a:r>
              <a:rPr lang="en-MY" sz="2000" b="1" dirty="0" err="1">
                <a:latin typeface="Livvic" panose="020B0604020202020204" charset="0"/>
              </a:rPr>
              <a:t>Pengarah</a:t>
            </a:r>
            <a:r>
              <a:rPr lang="en-MY" sz="2000" b="1" dirty="0">
                <a:latin typeface="Livvic" panose="020B0604020202020204" charset="0"/>
              </a:rPr>
              <a:t> </a:t>
            </a:r>
            <a:r>
              <a:rPr lang="en-MY" sz="2000" b="1" dirty="0" err="1">
                <a:latin typeface="Livvic" panose="020B0604020202020204" charset="0"/>
              </a:rPr>
              <a:t>Pengasas</a:t>
            </a:r>
            <a:r>
              <a:rPr lang="en-MY" sz="2000" b="1" dirty="0">
                <a:latin typeface="Livvic" panose="020B0604020202020204" charset="0"/>
              </a:rPr>
              <a:t> KITA UKM</a:t>
            </a:r>
            <a:endParaRPr lang="en-MY" dirty="0">
              <a:latin typeface="Livvic" panose="020B0604020202020204" charset="0"/>
            </a:endParaRPr>
          </a:p>
          <a:p>
            <a:endParaRPr lang="en-MY" dirty="0"/>
          </a:p>
        </p:txBody>
      </p:sp>
      <p:grpSp>
        <p:nvGrpSpPr>
          <p:cNvPr id="14" name="Google Shape;10596;p44">
            <a:extLst>
              <a:ext uri="{FF2B5EF4-FFF2-40B4-BE49-F238E27FC236}">
                <a16:creationId xmlns:a16="http://schemas.microsoft.com/office/drawing/2014/main" id="{805BB8C8-7BA9-3EC3-9625-A819DE71948C}"/>
              </a:ext>
            </a:extLst>
          </p:cNvPr>
          <p:cNvGrpSpPr/>
          <p:nvPr/>
        </p:nvGrpSpPr>
        <p:grpSpPr>
          <a:xfrm>
            <a:off x="4007758" y="4392741"/>
            <a:ext cx="4440548" cy="155469"/>
            <a:chOff x="3445893" y="4053330"/>
            <a:chExt cx="2252199" cy="93989"/>
          </a:xfrm>
        </p:grpSpPr>
        <p:sp>
          <p:nvSpPr>
            <p:cNvPr id="15" name="Google Shape;10597;p44">
              <a:extLst>
                <a:ext uri="{FF2B5EF4-FFF2-40B4-BE49-F238E27FC236}">
                  <a16:creationId xmlns:a16="http://schemas.microsoft.com/office/drawing/2014/main" id="{63A9FB41-85D2-E4E0-6BCE-667D13613BF2}"/>
                </a:ext>
              </a:extLst>
            </p:cNvPr>
            <p:cNvSpPr/>
            <p:nvPr/>
          </p:nvSpPr>
          <p:spPr>
            <a:xfrm>
              <a:off x="3445893" y="4088755"/>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16" name="Google Shape;10598;p44">
              <a:extLst>
                <a:ext uri="{FF2B5EF4-FFF2-40B4-BE49-F238E27FC236}">
                  <a16:creationId xmlns:a16="http://schemas.microsoft.com/office/drawing/2014/main" id="{DD585BE8-B70D-C262-D459-182565AE349B}"/>
                </a:ext>
              </a:extLst>
            </p:cNvPr>
            <p:cNvSpPr/>
            <p:nvPr/>
          </p:nvSpPr>
          <p:spPr>
            <a:xfrm>
              <a:off x="3445893" y="4053330"/>
              <a:ext cx="2252199" cy="58564"/>
            </a:xfrm>
            <a:custGeom>
              <a:avLst/>
              <a:gdLst/>
              <a:ahLst/>
              <a:cxnLst/>
              <a:rect l="l" t="t" r="r" b="b"/>
              <a:pathLst>
                <a:path w="10344" h="617" extrusionOk="0">
                  <a:moveTo>
                    <a:pt x="371" y="0"/>
                  </a:moveTo>
                  <a:cubicBezTo>
                    <a:pt x="274" y="0"/>
                    <a:pt x="176" y="4"/>
                    <a:pt x="77" y="13"/>
                  </a:cubicBezTo>
                  <a:cubicBezTo>
                    <a:pt x="1" y="13"/>
                    <a:pt x="3" y="132"/>
                    <a:pt x="78" y="132"/>
                  </a:cubicBezTo>
                  <a:cubicBezTo>
                    <a:pt x="79" y="132"/>
                    <a:pt x="80" y="132"/>
                    <a:pt x="81" y="132"/>
                  </a:cubicBezTo>
                  <a:cubicBezTo>
                    <a:pt x="246" y="140"/>
                    <a:pt x="410" y="177"/>
                    <a:pt x="574" y="189"/>
                  </a:cubicBezTo>
                  <a:cubicBezTo>
                    <a:pt x="738" y="206"/>
                    <a:pt x="902" y="226"/>
                    <a:pt x="1062" y="247"/>
                  </a:cubicBezTo>
                  <a:cubicBezTo>
                    <a:pt x="1226" y="263"/>
                    <a:pt x="1395" y="271"/>
                    <a:pt x="1555" y="292"/>
                  </a:cubicBezTo>
                  <a:cubicBezTo>
                    <a:pt x="1719" y="317"/>
                    <a:pt x="1883" y="325"/>
                    <a:pt x="2047" y="349"/>
                  </a:cubicBezTo>
                  <a:cubicBezTo>
                    <a:pt x="2211" y="378"/>
                    <a:pt x="2375" y="431"/>
                    <a:pt x="2543" y="448"/>
                  </a:cubicBezTo>
                  <a:cubicBezTo>
                    <a:pt x="2712" y="464"/>
                    <a:pt x="2880" y="485"/>
                    <a:pt x="3052" y="497"/>
                  </a:cubicBezTo>
                  <a:cubicBezTo>
                    <a:pt x="3093" y="500"/>
                    <a:pt x="3134" y="501"/>
                    <a:pt x="3175" y="501"/>
                  </a:cubicBezTo>
                  <a:cubicBezTo>
                    <a:pt x="3273" y="501"/>
                    <a:pt x="3371" y="495"/>
                    <a:pt x="3470" y="495"/>
                  </a:cubicBezTo>
                  <a:cubicBezTo>
                    <a:pt x="3501" y="495"/>
                    <a:pt x="3531" y="496"/>
                    <a:pt x="3561" y="497"/>
                  </a:cubicBezTo>
                  <a:cubicBezTo>
                    <a:pt x="3729" y="501"/>
                    <a:pt x="3898" y="518"/>
                    <a:pt x="4066" y="526"/>
                  </a:cubicBezTo>
                  <a:cubicBezTo>
                    <a:pt x="4152" y="530"/>
                    <a:pt x="4235" y="530"/>
                    <a:pt x="4318" y="530"/>
                  </a:cubicBezTo>
                  <a:cubicBezTo>
                    <a:pt x="4400" y="530"/>
                    <a:pt x="4482" y="530"/>
                    <a:pt x="4566" y="534"/>
                  </a:cubicBezTo>
                  <a:cubicBezTo>
                    <a:pt x="4730" y="538"/>
                    <a:pt x="4895" y="591"/>
                    <a:pt x="5063" y="596"/>
                  </a:cubicBezTo>
                  <a:cubicBezTo>
                    <a:pt x="5078" y="596"/>
                    <a:pt x="5093" y="596"/>
                    <a:pt x="5108" y="596"/>
                  </a:cubicBezTo>
                  <a:cubicBezTo>
                    <a:pt x="5243" y="596"/>
                    <a:pt x="5380" y="583"/>
                    <a:pt x="5514" y="583"/>
                  </a:cubicBezTo>
                  <a:cubicBezTo>
                    <a:pt x="5529" y="583"/>
                    <a:pt x="5544" y="583"/>
                    <a:pt x="5559" y="583"/>
                  </a:cubicBezTo>
                  <a:cubicBezTo>
                    <a:pt x="5615" y="585"/>
                    <a:pt x="5671" y="585"/>
                    <a:pt x="5727" y="585"/>
                  </a:cubicBezTo>
                  <a:cubicBezTo>
                    <a:pt x="5837" y="585"/>
                    <a:pt x="5948" y="583"/>
                    <a:pt x="6060" y="583"/>
                  </a:cubicBezTo>
                  <a:cubicBezTo>
                    <a:pt x="6224" y="583"/>
                    <a:pt x="6392" y="616"/>
                    <a:pt x="6556" y="616"/>
                  </a:cubicBezTo>
                  <a:cubicBezTo>
                    <a:pt x="6721" y="616"/>
                    <a:pt x="6889" y="600"/>
                    <a:pt x="7053" y="600"/>
                  </a:cubicBezTo>
                  <a:cubicBezTo>
                    <a:pt x="7221" y="596"/>
                    <a:pt x="7385" y="563"/>
                    <a:pt x="7554" y="559"/>
                  </a:cubicBezTo>
                  <a:cubicBezTo>
                    <a:pt x="7570" y="558"/>
                    <a:pt x="7587" y="557"/>
                    <a:pt x="7603" y="557"/>
                  </a:cubicBezTo>
                  <a:cubicBezTo>
                    <a:pt x="7735" y="557"/>
                    <a:pt x="7869" y="580"/>
                    <a:pt x="8000" y="580"/>
                  </a:cubicBezTo>
                  <a:cubicBezTo>
                    <a:pt x="8017" y="580"/>
                    <a:pt x="8033" y="580"/>
                    <a:pt x="8050" y="579"/>
                  </a:cubicBezTo>
                  <a:cubicBezTo>
                    <a:pt x="8243" y="571"/>
                    <a:pt x="8428" y="522"/>
                    <a:pt x="8616" y="509"/>
                  </a:cubicBezTo>
                  <a:cubicBezTo>
                    <a:pt x="8805" y="497"/>
                    <a:pt x="8994" y="477"/>
                    <a:pt x="9178" y="460"/>
                  </a:cubicBezTo>
                  <a:cubicBezTo>
                    <a:pt x="9367" y="440"/>
                    <a:pt x="9560" y="448"/>
                    <a:pt x="9749" y="427"/>
                  </a:cubicBezTo>
                  <a:cubicBezTo>
                    <a:pt x="9938" y="403"/>
                    <a:pt x="10122" y="370"/>
                    <a:pt x="10311" y="341"/>
                  </a:cubicBezTo>
                  <a:cubicBezTo>
                    <a:pt x="10340" y="337"/>
                    <a:pt x="10344" y="267"/>
                    <a:pt x="10311" y="267"/>
                  </a:cubicBezTo>
                  <a:cubicBezTo>
                    <a:pt x="10143" y="271"/>
                    <a:pt x="9974" y="280"/>
                    <a:pt x="9810" y="284"/>
                  </a:cubicBezTo>
                  <a:cubicBezTo>
                    <a:pt x="9642" y="288"/>
                    <a:pt x="9474" y="308"/>
                    <a:pt x="9310" y="312"/>
                  </a:cubicBezTo>
                  <a:cubicBezTo>
                    <a:pt x="9141" y="317"/>
                    <a:pt x="8977" y="325"/>
                    <a:pt x="8809" y="329"/>
                  </a:cubicBezTo>
                  <a:cubicBezTo>
                    <a:pt x="8641" y="333"/>
                    <a:pt x="8477" y="345"/>
                    <a:pt x="8309" y="349"/>
                  </a:cubicBezTo>
                  <a:cubicBezTo>
                    <a:pt x="8296" y="350"/>
                    <a:pt x="8283" y="350"/>
                    <a:pt x="8270" y="350"/>
                  </a:cubicBezTo>
                  <a:cubicBezTo>
                    <a:pt x="8115" y="350"/>
                    <a:pt x="7963" y="329"/>
                    <a:pt x="7808" y="329"/>
                  </a:cubicBezTo>
                  <a:cubicBezTo>
                    <a:pt x="7640" y="333"/>
                    <a:pt x="7476" y="382"/>
                    <a:pt x="7307" y="386"/>
                  </a:cubicBezTo>
                  <a:cubicBezTo>
                    <a:pt x="7300" y="387"/>
                    <a:pt x="7293" y="387"/>
                    <a:pt x="7285" y="387"/>
                  </a:cubicBezTo>
                  <a:cubicBezTo>
                    <a:pt x="7132" y="387"/>
                    <a:pt x="6982" y="349"/>
                    <a:pt x="6829" y="349"/>
                  </a:cubicBezTo>
                  <a:cubicBezTo>
                    <a:pt x="6821" y="349"/>
                    <a:pt x="6814" y="349"/>
                    <a:pt x="6807" y="349"/>
                  </a:cubicBezTo>
                  <a:lnTo>
                    <a:pt x="6306" y="349"/>
                  </a:lnTo>
                  <a:cubicBezTo>
                    <a:pt x="6160" y="349"/>
                    <a:pt x="6011" y="362"/>
                    <a:pt x="5862" y="362"/>
                  </a:cubicBezTo>
                  <a:cubicBezTo>
                    <a:pt x="5843" y="362"/>
                    <a:pt x="5824" y="362"/>
                    <a:pt x="5806" y="362"/>
                  </a:cubicBezTo>
                  <a:cubicBezTo>
                    <a:pt x="5751" y="360"/>
                    <a:pt x="5696" y="360"/>
                    <a:pt x="5640" y="360"/>
                  </a:cubicBezTo>
                  <a:cubicBezTo>
                    <a:pt x="5529" y="360"/>
                    <a:pt x="5417" y="362"/>
                    <a:pt x="5305" y="362"/>
                  </a:cubicBezTo>
                  <a:cubicBezTo>
                    <a:pt x="5193" y="362"/>
                    <a:pt x="5082" y="365"/>
                    <a:pt x="4972" y="365"/>
                  </a:cubicBezTo>
                  <a:cubicBezTo>
                    <a:pt x="4916" y="365"/>
                    <a:pt x="4860" y="364"/>
                    <a:pt x="4804" y="362"/>
                  </a:cubicBezTo>
                  <a:cubicBezTo>
                    <a:pt x="4636" y="354"/>
                    <a:pt x="4472" y="329"/>
                    <a:pt x="4304" y="321"/>
                  </a:cubicBezTo>
                  <a:cubicBezTo>
                    <a:pt x="4220" y="317"/>
                    <a:pt x="4137" y="317"/>
                    <a:pt x="4053" y="317"/>
                  </a:cubicBezTo>
                  <a:cubicBezTo>
                    <a:pt x="3970" y="317"/>
                    <a:pt x="3887" y="317"/>
                    <a:pt x="3803" y="312"/>
                  </a:cubicBezTo>
                  <a:cubicBezTo>
                    <a:pt x="3635" y="308"/>
                    <a:pt x="3471" y="255"/>
                    <a:pt x="3307" y="247"/>
                  </a:cubicBezTo>
                  <a:cubicBezTo>
                    <a:pt x="3138" y="239"/>
                    <a:pt x="2974" y="230"/>
                    <a:pt x="2806" y="218"/>
                  </a:cubicBezTo>
                  <a:cubicBezTo>
                    <a:pt x="2638" y="210"/>
                    <a:pt x="2474" y="198"/>
                    <a:pt x="2305" y="185"/>
                  </a:cubicBezTo>
                  <a:cubicBezTo>
                    <a:pt x="2117" y="173"/>
                    <a:pt x="1924" y="173"/>
                    <a:pt x="1731" y="152"/>
                  </a:cubicBezTo>
                  <a:cubicBezTo>
                    <a:pt x="1542" y="136"/>
                    <a:pt x="1354" y="111"/>
                    <a:pt x="1165" y="79"/>
                  </a:cubicBezTo>
                  <a:cubicBezTo>
                    <a:pt x="984" y="50"/>
                    <a:pt x="804" y="21"/>
                    <a:pt x="623" y="9"/>
                  </a:cubicBezTo>
                  <a:cubicBezTo>
                    <a:pt x="539" y="3"/>
                    <a:pt x="456"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grpSp>
        <p:nvGrpSpPr>
          <p:cNvPr id="20" name="Google Shape;10593;p44">
            <a:extLst>
              <a:ext uri="{FF2B5EF4-FFF2-40B4-BE49-F238E27FC236}">
                <a16:creationId xmlns:a16="http://schemas.microsoft.com/office/drawing/2014/main" id="{3C26226C-D80E-CCA3-F265-62A83A0C0CDB}"/>
              </a:ext>
            </a:extLst>
          </p:cNvPr>
          <p:cNvGrpSpPr/>
          <p:nvPr/>
        </p:nvGrpSpPr>
        <p:grpSpPr>
          <a:xfrm>
            <a:off x="3314690" y="752764"/>
            <a:ext cx="430818" cy="276543"/>
            <a:chOff x="3463225" y="1863975"/>
            <a:chExt cx="1899850" cy="1254150"/>
          </a:xfrm>
        </p:grpSpPr>
        <p:sp>
          <p:nvSpPr>
            <p:cNvPr id="21" name="Google Shape;10594;p44">
              <a:extLst>
                <a:ext uri="{FF2B5EF4-FFF2-40B4-BE49-F238E27FC236}">
                  <a16:creationId xmlns:a16="http://schemas.microsoft.com/office/drawing/2014/main" id="{27EA8BAF-AF21-6780-ACBC-F933AD329806}"/>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10595;p44">
              <a:extLst>
                <a:ext uri="{FF2B5EF4-FFF2-40B4-BE49-F238E27FC236}">
                  <a16:creationId xmlns:a16="http://schemas.microsoft.com/office/drawing/2014/main" id="{A55D5111-A74D-4802-8968-127A843DC3CA}"/>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50" name="Picture 2" descr="Universiti Malaya on Twitter: &quot;Yang pertama Prof. Datuk Dr. Shamsul Amri  Baharuddin daripada Universiti Kebangsaan Malaysia @ukm_my  https://t.co/yR6HeStzmq&quot; / Twitter">
            <a:extLst>
              <a:ext uri="{FF2B5EF4-FFF2-40B4-BE49-F238E27FC236}">
                <a16:creationId xmlns:a16="http://schemas.microsoft.com/office/drawing/2014/main" id="{7C07F7FD-2817-42AE-AEE2-8A663BC50EB9}"/>
              </a:ext>
            </a:extLst>
          </p:cNvPr>
          <p:cNvPicPr>
            <a:picLocks noChangeAspect="1" noChangeArrowheads="1"/>
          </p:cNvPicPr>
          <p:nvPr/>
        </p:nvPicPr>
        <p:blipFill>
          <a:blip r:embed="rId3">
            <a:extLst>
              <a:ext uri="{BEBA8EAE-BF5A-486C-A8C5-ECC9F3942E4B}">
                <a14:imgProps xmlns:a14="http://schemas.microsoft.com/office/drawing/2010/main">
                  <a14:imgLayer r:embed="rId4">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400363" y="823839"/>
            <a:ext cx="2832896" cy="3646637"/>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Google Shape;10593;p44">
            <a:extLst>
              <a:ext uri="{FF2B5EF4-FFF2-40B4-BE49-F238E27FC236}">
                <a16:creationId xmlns:a16="http://schemas.microsoft.com/office/drawing/2014/main" id="{0E87862E-9814-453E-865F-D73814086A3B}"/>
              </a:ext>
            </a:extLst>
          </p:cNvPr>
          <p:cNvGrpSpPr/>
          <p:nvPr/>
        </p:nvGrpSpPr>
        <p:grpSpPr>
          <a:xfrm rot="10800000">
            <a:off x="8570465" y="2724369"/>
            <a:ext cx="430818" cy="276543"/>
            <a:chOff x="3463225" y="1863975"/>
            <a:chExt cx="1899850" cy="1254150"/>
          </a:xfrm>
        </p:grpSpPr>
        <p:sp>
          <p:nvSpPr>
            <p:cNvPr id="24" name="Google Shape;10594;p44">
              <a:extLst>
                <a:ext uri="{FF2B5EF4-FFF2-40B4-BE49-F238E27FC236}">
                  <a16:creationId xmlns:a16="http://schemas.microsoft.com/office/drawing/2014/main" id="{4FD83DE2-E1D5-4098-B392-C966E6313178}"/>
                </a:ext>
              </a:extLst>
            </p:cNvPr>
            <p:cNvSpPr/>
            <p:nvPr/>
          </p:nvSpPr>
          <p:spPr>
            <a:xfrm>
              <a:off x="3463225" y="1863975"/>
              <a:ext cx="1014900" cy="1254150"/>
            </a:xfrm>
            <a:custGeom>
              <a:avLst/>
              <a:gdLst/>
              <a:ahLst/>
              <a:cxnLst/>
              <a:rect l="l" t="t" r="r" b="b"/>
              <a:pathLst>
                <a:path w="40596" h="50166" extrusionOk="0">
                  <a:moveTo>
                    <a:pt x="25170" y="5683"/>
                  </a:moveTo>
                  <a:lnTo>
                    <a:pt x="25170" y="5683"/>
                  </a:lnTo>
                  <a:cubicBezTo>
                    <a:pt x="24515" y="6790"/>
                    <a:pt x="23979" y="7981"/>
                    <a:pt x="23515" y="9183"/>
                  </a:cubicBezTo>
                  <a:cubicBezTo>
                    <a:pt x="23551" y="8826"/>
                    <a:pt x="23587" y="8469"/>
                    <a:pt x="23622" y="8112"/>
                  </a:cubicBezTo>
                  <a:cubicBezTo>
                    <a:pt x="23646" y="7838"/>
                    <a:pt x="23527" y="7647"/>
                    <a:pt x="23348" y="7516"/>
                  </a:cubicBezTo>
                  <a:cubicBezTo>
                    <a:pt x="23944" y="6873"/>
                    <a:pt x="24563" y="6266"/>
                    <a:pt x="25170" y="5683"/>
                  </a:cubicBezTo>
                  <a:close/>
                  <a:moveTo>
                    <a:pt x="19503" y="12386"/>
                  </a:moveTo>
                  <a:lnTo>
                    <a:pt x="19503" y="12386"/>
                  </a:lnTo>
                  <a:cubicBezTo>
                    <a:pt x="18503" y="14529"/>
                    <a:pt x="17669" y="16756"/>
                    <a:pt x="17038" y="19018"/>
                  </a:cubicBezTo>
                  <a:cubicBezTo>
                    <a:pt x="16979" y="18887"/>
                    <a:pt x="16859" y="18792"/>
                    <a:pt x="16729" y="18780"/>
                  </a:cubicBezTo>
                  <a:cubicBezTo>
                    <a:pt x="16740" y="18661"/>
                    <a:pt x="16740" y="18530"/>
                    <a:pt x="16764" y="18411"/>
                  </a:cubicBezTo>
                  <a:cubicBezTo>
                    <a:pt x="16788" y="18101"/>
                    <a:pt x="16621" y="17863"/>
                    <a:pt x="16407" y="17708"/>
                  </a:cubicBezTo>
                  <a:cubicBezTo>
                    <a:pt x="17312" y="15863"/>
                    <a:pt x="18348" y="14077"/>
                    <a:pt x="19503" y="12386"/>
                  </a:cubicBezTo>
                  <a:close/>
                  <a:moveTo>
                    <a:pt x="21527" y="16113"/>
                  </a:moveTo>
                  <a:lnTo>
                    <a:pt x="21527" y="16113"/>
                  </a:lnTo>
                  <a:cubicBezTo>
                    <a:pt x="21467" y="19030"/>
                    <a:pt x="21598" y="21970"/>
                    <a:pt x="22098" y="24780"/>
                  </a:cubicBezTo>
                  <a:cubicBezTo>
                    <a:pt x="22039" y="24780"/>
                    <a:pt x="21967" y="24792"/>
                    <a:pt x="21908" y="24792"/>
                  </a:cubicBezTo>
                  <a:cubicBezTo>
                    <a:pt x="21312" y="23316"/>
                    <a:pt x="20824" y="21792"/>
                    <a:pt x="20419" y="20208"/>
                  </a:cubicBezTo>
                  <a:cubicBezTo>
                    <a:pt x="20765" y="18851"/>
                    <a:pt x="21134" y="17482"/>
                    <a:pt x="21527" y="16113"/>
                  </a:cubicBezTo>
                  <a:close/>
                  <a:moveTo>
                    <a:pt x="20038" y="21875"/>
                  </a:moveTo>
                  <a:cubicBezTo>
                    <a:pt x="20288" y="22923"/>
                    <a:pt x="20598" y="23935"/>
                    <a:pt x="20943" y="24923"/>
                  </a:cubicBezTo>
                  <a:cubicBezTo>
                    <a:pt x="20408" y="25030"/>
                    <a:pt x="19884" y="25197"/>
                    <a:pt x="19360" y="25423"/>
                  </a:cubicBezTo>
                  <a:cubicBezTo>
                    <a:pt x="19526" y="24245"/>
                    <a:pt x="19765" y="23054"/>
                    <a:pt x="20038" y="21875"/>
                  </a:cubicBezTo>
                  <a:close/>
                  <a:moveTo>
                    <a:pt x="21205" y="11398"/>
                  </a:moveTo>
                  <a:lnTo>
                    <a:pt x="21205" y="11398"/>
                  </a:lnTo>
                  <a:cubicBezTo>
                    <a:pt x="19860" y="16553"/>
                    <a:pt x="18288" y="21506"/>
                    <a:pt x="17776" y="26340"/>
                  </a:cubicBezTo>
                  <a:cubicBezTo>
                    <a:pt x="17657" y="26435"/>
                    <a:pt x="17550" y="26531"/>
                    <a:pt x="17443" y="26626"/>
                  </a:cubicBezTo>
                  <a:cubicBezTo>
                    <a:pt x="17491" y="21482"/>
                    <a:pt x="19050" y="16208"/>
                    <a:pt x="21205" y="11398"/>
                  </a:cubicBezTo>
                  <a:close/>
                  <a:moveTo>
                    <a:pt x="14764" y="23292"/>
                  </a:moveTo>
                  <a:lnTo>
                    <a:pt x="14764" y="23292"/>
                  </a:lnTo>
                  <a:cubicBezTo>
                    <a:pt x="14704" y="24983"/>
                    <a:pt x="14740" y="26697"/>
                    <a:pt x="14859" y="28364"/>
                  </a:cubicBezTo>
                  <a:cubicBezTo>
                    <a:pt x="14824" y="28281"/>
                    <a:pt x="14776" y="28197"/>
                    <a:pt x="14740" y="28102"/>
                  </a:cubicBezTo>
                  <a:cubicBezTo>
                    <a:pt x="14666" y="27944"/>
                    <a:pt x="14517" y="27860"/>
                    <a:pt x="14376" y="27860"/>
                  </a:cubicBezTo>
                  <a:cubicBezTo>
                    <a:pt x="14358" y="27860"/>
                    <a:pt x="14341" y="27861"/>
                    <a:pt x="14323" y="27864"/>
                  </a:cubicBezTo>
                  <a:cubicBezTo>
                    <a:pt x="14157" y="26531"/>
                    <a:pt x="14216" y="25185"/>
                    <a:pt x="14585" y="23840"/>
                  </a:cubicBezTo>
                  <a:cubicBezTo>
                    <a:pt x="14645" y="23661"/>
                    <a:pt x="14704" y="23471"/>
                    <a:pt x="14764" y="23292"/>
                  </a:cubicBezTo>
                  <a:close/>
                  <a:moveTo>
                    <a:pt x="21551" y="26566"/>
                  </a:moveTo>
                  <a:cubicBezTo>
                    <a:pt x="21670" y="26876"/>
                    <a:pt x="21824" y="27185"/>
                    <a:pt x="21943" y="27507"/>
                  </a:cubicBezTo>
                  <a:cubicBezTo>
                    <a:pt x="20836" y="27638"/>
                    <a:pt x="19884" y="28126"/>
                    <a:pt x="19229" y="29138"/>
                  </a:cubicBezTo>
                  <a:cubicBezTo>
                    <a:pt x="19705" y="27638"/>
                    <a:pt x="20479" y="26792"/>
                    <a:pt x="21551" y="26566"/>
                  </a:cubicBezTo>
                  <a:close/>
                  <a:moveTo>
                    <a:pt x="25896" y="25507"/>
                  </a:moveTo>
                  <a:lnTo>
                    <a:pt x="25896" y="25507"/>
                  </a:lnTo>
                  <a:cubicBezTo>
                    <a:pt x="29123" y="25911"/>
                    <a:pt x="32135" y="27483"/>
                    <a:pt x="34171" y="29793"/>
                  </a:cubicBezTo>
                  <a:cubicBezTo>
                    <a:pt x="33826" y="29555"/>
                    <a:pt x="33469" y="29364"/>
                    <a:pt x="33100" y="29233"/>
                  </a:cubicBezTo>
                  <a:cubicBezTo>
                    <a:pt x="33040" y="29209"/>
                    <a:pt x="32992" y="29198"/>
                    <a:pt x="32933" y="29198"/>
                  </a:cubicBezTo>
                  <a:cubicBezTo>
                    <a:pt x="31707" y="28364"/>
                    <a:pt x="30337" y="27721"/>
                    <a:pt x="28944" y="27340"/>
                  </a:cubicBezTo>
                  <a:cubicBezTo>
                    <a:pt x="27992" y="26578"/>
                    <a:pt x="26968" y="25959"/>
                    <a:pt x="25896" y="25507"/>
                  </a:cubicBezTo>
                  <a:close/>
                  <a:moveTo>
                    <a:pt x="28825" y="29364"/>
                  </a:moveTo>
                  <a:cubicBezTo>
                    <a:pt x="29563" y="30019"/>
                    <a:pt x="30302" y="30864"/>
                    <a:pt x="30945" y="31817"/>
                  </a:cubicBezTo>
                  <a:cubicBezTo>
                    <a:pt x="30075" y="30936"/>
                    <a:pt x="29123" y="30150"/>
                    <a:pt x="28135" y="29495"/>
                  </a:cubicBezTo>
                  <a:cubicBezTo>
                    <a:pt x="28349" y="29436"/>
                    <a:pt x="28587" y="29388"/>
                    <a:pt x="28825" y="29364"/>
                  </a:cubicBezTo>
                  <a:close/>
                  <a:moveTo>
                    <a:pt x="28147" y="31019"/>
                  </a:moveTo>
                  <a:lnTo>
                    <a:pt x="28147" y="31019"/>
                  </a:lnTo>
                  <a:cubicBezTo>
                    <a:pt x="28540" y="31329"/>
                    <a:pt x="28932" y="31686"/>
                    <a:pt x="29325" y="32115"/>
                  </a:cubicBezTo>
                  <a:cubicBezTo>
                    <a:pt x="30659" y="33400"/>
                    <a:pt x="31671" y="34889"/>
                    <a:pt x="32373" y="36567"/>
                  </a:cubicBezTo>
                  <a:cubicBezTo>
                    <a:pt x="31087" y="34615"/>
                    <a:pt x="29683" y="32805"/>
                    <a:pt x="28147" y="31019"/>
                  </a:cubicBezTo>
                  <a:close/>
                  <a:moveTo>
                    <a:pt x="26611" y="30138"/>
                  </a:moveTo>
                  <a:cubicBezTo>
                    <a:pt x="26718" y="30186"/>
                    <a:pt x="26825" y="30221"/>
                    <a:pt x="26908"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92" y="30543"/>
                    <a:pt x="26301" y="30329"/>
                    <a:pt x="26611" y="30138"/>
                  </a:cubicBezTo>
                  <a:close/>
                  <a:moveTo>
                    <a:pt x="20693" y="30864"/>
                  </a:moveTo>
                  <a:cubicBezTo>
                    <a:pt x="20515" y="31567"/>
                    <a:pt x="20431" y="32365"/>
                    <a:pt x="20467" y="33293"/>
                  </a:cubicBezTo>
                  <a:cubicBezTo>
                    <a:pt x="20539" y="34686"/>
                    <a:pt x="21146" y="36294"/>
                    <a:pt x="22074" y="37818"/>
                  </a:cubicBezTo>
                  <a:cubicBezTo>
                    <a:pt x="21622" y="37449"/>
                    <a:pt x="21193" y="37056"/>
                    <a:pt x="20789" y="36663"/>
                  </a:cubicBezTo>
                  <a:cubicBezTo>
                    <a:pt x="19919" y="34984"/>
                    <a:pt x="19646" y="33174"/>
                    <a:pt x="20003" y="31222"/>
                  </a:cubicBezTo>
                  <a:cubicBezTo>
                    <a:pt x="20241" y="31091"/>
                    <a:pt x="20467" y="30983"/>
                    <a:pt x="20693" y="30864"/>
                  </a:cubicBezTo>
                  <a:close/>
                  <a:moveTo>
                    <a:pt x="31326" y="29710"/>
                  </a:moveTo>
                  <a:cubicBezTo>
                    <a:pt x="31730" y="29888"/>
                    <a:pt x="32111" y="30126"/>
                    <a:pt x="32504" y="30400"/>
                  </a:cubicBezTo>
                  <a:cubicBezTo>
                    <a:pt x="33338" y="31865"/>
                    <a:pt x="35421" y="36056"/>
                    <a:pt x="35278" y="38889"/>
                  </a:cubicBezTo>
                  <a:cubicBezTo>
                    <a:pt x="35040" y="38996"/>
                    <a:pt x="34755" y="39115"/>
                    <a:pt x="34445" y="39258"/>
                  </a:cubicBezTo>
                  <a:cubicBezTo>
                    <a:pt x="34469" y="38973"/>
                    <a:pt x="34505" y="38699"/>
                    <a:pt x="34505" y="38377"/>
                  </a:cubicBezTo>
                  <a:cubicBezTo>
                    <a:pt x="34481" y="38103"/>
                    <a:pt x="34445" y="37806"/>
                    <a:pt x="34385" y="37508"/>
                  </a:cubicBezTo>
                  <a:cubicBezTo>
                    <a:pt x="34350" y="34829"/>
                    <a:pt x="33159" y="32007"/>
                    <a:pt x="31326" y="29710"/>
                  </a:cubicBezTo>
                  <a:close/>
                  <a:moveTo>
                    <a:pt x="24170" y="33984"/>
                  </a:moveTo>
                  <a:cubicBezTo>
                    <a:pt x="25182" y="36103"/>
                    <a:pt x="26575" y="38008"/>
                    <a:pt x="28301" y="39532"/>
                  </a:cubicBezTo>
                  <a:cubicBezTo>
                    <a:pt x="28444" y="39782"/>
                    <a:pt x="28587" y="40044"/>
                    <a:pt x="28742" y="40306"/>
                  </a:cubicBezTo>
                  <a:cubicBezTo>
                    <a:pt x="27754" y="39413"/>
                    <a:pt x="26825" y="38484"/>
                    <a:pt x="25944" y="37484"/>
                  </a:cubicBezTo>
                  <a:cubicBezTo>
                    <a:pt x="23860" y="36258"/>
                    <a:pt x="23289" y="35079"/>
                    <a:pt x="24170" y="33984"/>
                  </a:cubicBezTo>
                  <a:close/>
                  <a:moveTo>
                    <a:pt x="23634" y="36937"/>
                  </a:moveTo>
                  <a:lnTo>
                    <a:pt x="23634" y="36937"/>
                  </a:lnTo>
                  <a:cubicBezTo>
                    <a:pt x="24825" y="38234"/>
                    <a:pt x="26146" y="39425"/>
                    <a:pt x="26920" y="40330"/>
                  </a:cubicBezTo>
                  <a:cubicBezTo>
                    <a:pt x="26492" y="40139"/>
                    <a:pt x="26087" y="39830"/>
                    <a:pt x="25706" y="39365"/>
                  </a:cubicBezTo>
                  <a:cubicBezTo>
                    <a:pt x="24622" y="38699"/>
                    <a:pt x="23968" y="37841"/>
                    <a:pt x="23634" y="36937"/>
                  </a:cubicBezTo>
                  <a:close/>
                  <a:moveTo>
                    <a:pt x="13883" y="30805"/>
                  </a:moveTo>
                  <a:cubicBezTo>
                    <a:pt x="14454" y="32472"/>
                    <a:pt x="15312" y="34127"/>
                    <a:pt x="16359" y="35698"/>
                  </a:cubicBezTo>
                  <a:cubicBezTo>
                    <a:pt x="17086" y="37615"/>
                    <a:pt x="18098" y="39425"/>
                    <a:pt x="19526" y="41020"/>
                  </a:cubicBezTo>
                  <a:cubicBezTo>
                    <a:pt x="18086" y="40235"/>
                    <a:pt x="16788" y="39246"/>
                    <a:pt x="15752" y="37853"/>
                  </a:cubicBezTo>
                  <a:cubicBezTo>
                    <a:pt x="14693" y="36472"/>
                    <a:pt x="13942" y="35043"/>
                    <a:pt x="13811" y="33258"/>
                  </a:cubicBezTo>
                  <a:cubicBezTo>
                    <a:pt x="13764" y="32722"/>
                    <a:pt x="13740" y="31567"/>
                    <a:pt x="13883" y="30805"/>
                  </a:cubicBezTo>
                  <a:close/>
                  <a:moveTo>
                    <a:pt x="23968" y="42140"/>
                  </a:moveTo>
                  <a:lnTo>
                    <a:pt x="23968" y="42140"/>
                  </a:lnTo>
                  <a:cubicBezTo>
                    <a:pt x="25051" y="42961"/>
                    <a:pt x="26206" y="43604"/>
                    <a:pt x="27337" y="43961"/>
                  </a:cubicBezTo>
                  <a:cubicBezTo>
                    <a:pt x="27182" y="44080"/>
                    <a:pt x="27004" y="44164"/>
                    <a:pt x="26825" y="44259"/>
                  </a:cubicBezTo>
                  <a:cubicBezTo>
                    <a:pt x="25789" y="43783"/>
                    <a:pt x="24813" y="42973"/>
                    <a:pt x="23968" y="42140"/>
                  </a:cubicBezTo>
                  <a:close/>
                  <a:moveTo>
                    <a:pt x="15847" y="39925"/>
                  </a:moveTo>
                  <a:cubicBezTo>
                    <a:pt x="18110" y="41997"/>
                    <a:pt x="21122" y="43545"/>
                    <a:pt x="23920" y="44330"/>
                  </a:cubicBezTo>
                  <a:cubicBezTo>
                    <a:pt x="23932" y="44342"/>
                    <a:pt x="23950" y="44342"/>
                    <a:pt x="23969" y="44342"/>
                  </a:cubicBezTo>
                  <a:cubicBezTo>
                    <a:pt x="23988" y="44342"/>
                    <a:pt x="24009" y="44342"/>
                    <a:pt x="24027" y="44354"/>
                  </a:cubicBezTo>
                  <a:lnTo>
                    <a:pt x="24420" y="44664"/>
                  </a:lnTo>
                  <a:cubicBezTo>
                    <a:pt x="24229" y="44652"/>
                    <a:pt x="24027" y="44628"/>
                    <a:pt x="23825" y="44592"/>
                  </a:cubicBezTo>
                  <a:cubicBezTo>
                    <a:pt x="20419" y="44390"/>
                    <a:pt x="17693" y="42533"/>
                    <a:pt x="15847" y="39925"/>
                  </a:cubicBezTo>
                  <a:close/>
                  <a:moveTo>
                    <a:pt x="31588" y="43533"/>
                  </a:moveTo>
                  <a:cubicBezTo>
                    <a:pt x="31980" y="43759"/>
                    <a:pt x="32433" y="43914"/>
                    <a:pt x="32909" y="43973"/>
                  </a:cubicBezTo>
                  <a:cubicBezTo>
                    <a:pt x="32064" y="44522"/>
                    <a:pt x="31033" y="44846"/>
                    <a:pt x="29780" y="44846"/>
                  </a:cubicBezTo>
                  <a:cubicBezTo>
                    <a:pt x="29620" y="44846"/>
                    <a:pt x="29457" y="44841"/>
                    <a:pt x="29290" y="44830"/>
                  </a:cubicBezTo>
                  <a:cubicBezTo>
                    <a:pt x="29718" y="44604"/>
                    <a:pt x="30135" y="44330"/>
                    <a:pt x="30552" y="44033"/>
                  </a:cubicBezTo>
                  <a:cubicBezTo>
                    <a:pt x="30909" y="43914"/>
                    <a:pt x="31254" y="43759"/>
                    <a:pt x="31588" y="43533"/>
                  </a:cubicBezTo>
                  <a:close/>
                  <a:moveTo>
                    <a:pt x="21050" y="45759"/>
                  </a:moveTo>
                  <a:lnTo>
                    <a:pt x="21050" y="45759"/>
                  </a:lnTo>
                  <a:cubicBezTo>
                    <a:pt x="22009" y="46017"/>
                    <a:pt x="22990" y="46150"/>
                    <a:pt x="23973" y="46150"/>
                  </a:cubicBezTo>
                  <a:cubicBezTo>
                    <a:pt x="24759" y="46150"/>
                    <a:pt x="25547" y="46065"/>
                    <a:pt x="26325" y="45890"/>
                  </a:cubicBezTo>
                  <a:cubicBezTo>
                    <a:pt x="27075" y="46307"/>
                    <a:pt x="27849" y="46676"/>
                    <a:pt x="28623" y="46890"/>
                  </a:cubicBezTo>
                  <a:cubicBezTo>
                    <a:pt x="27936" y="47022"/>
                    <a:pt x="27234" y="47087"/>
                    <a:pt x="26528" y="47087"/>
                  </a:cubicBezTo>
                  <a:cubicBezTo>
                    <a:pt x="24676" y="47087"/>
                    <a:pt x="22792" y="46638"/>
                    <a:pt x="21050"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96" y="29154"/>
                    <a:pt x="32624" y="22601"/>
                    <a:pt x="24283" y="22601"/>
                  </a:cubicBezTo>
                  <a:cubicBezTo>
                    <a:pt x="24245" y="22601"/>
                    <a:pt x="24208" y="22601"/>
                    <a:pt x="24170" y="22601"/>
                  </a:cubicBezTo>
                  <a:cubicBezTo>
                    <a:pt x="23622" y="15255"/>
                    <a:pt x="25932" y="9600"/>
                    <a:pt x="29802" y="3254"/>
                  </a:cubicBezTo>
                  <a:cubicBezTo>
                    <a:pt x="30052" y="2837"/>
                    <a:pt x="29980" y="2420"/>
                    <a:pt x="29754" y="2111"/>
                  </a:cubicBezTo>
                  <a:cubicBezTo>
                    <a:pt x="29778" y="2099"/>
                    <a:pt x="29813" y="2063"/>
                    <a:pt x="29837" y="2051"/>
                  </a:cubicBezTo>
                  <a:cubicBezTo>
                    <a:pt x="30727" y="1511"/>
                    <a:pt x="30316"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10595;p44">
              <a:extLst>
                <a:ext uri="{FF2B5EF4-FFF2-40B4-BE49-F238E27FC236}">
                  <a16:creationId xmlns:a16="http://schemas.microsoft.com/office/drawing/2014/main" id="{E060A540-D9E2-4EC2-B06B-A230A3F0E691}"/>
                </a:ext>
              </a:extLst>
            </p:cNvPr>
            <p:cNvSpPr/>
            <p:nvPr/>
          </p:nvSpPr>
          <p:spPr>
            <a:xfrm>
              <a:off x="4348450" y="1863975"/>
              <a:ext cx="1014625" cy="1254150"/>
            </a:xfrm>
            <a:custGeom>
              <a:avLst/>
              <a:gdLst/>
              <a:ahLst/>
              <a:cxnLst/>
              <a:rect l="l" t="t" r="r" b="b"/>
              <a:pathLst>
                <a:path w="40585" h="50166" extrusionOk="0">
                  <a:moveTo>
                    <a:pt x="25170" y="5683"/>
                  </a:moveTo>
                  <a:lnTo>
                    <a:pt x="25170" y="5683"/>
                  </a:lnTo>
                  <a:cubicBezTo>
                    <a:pt x="24503" y="6790"/>
                    <a:pt x="23980" y="7981"/>
                    <a:pt x="23515" y="9183"/>
                  </a:cubicBezTo>
                  <a:cubicBezTo>
                    <a:pt x="23539" y="8826"/>
                    <a:pt x="23587" y="8469"/>
                    <a:pt x="23622" y="8112"/>
                  </a:cubicBezTo>
                  <a:cubicBezTo>
                    <a:pt x="23646" y="7838"/>
                    <a:pt x="23527" y="7647"/>
                    <a:pt x="23349" y="7516"/>
                  </a:cubicBezTo>
                  <a:cubicBezTo>
                    <a:pt x="23944" y="6873"/>
                    <a:pt x="24551" y="6266"/>
                    <a:pt x="25170" y="5683"/>
                  </a:cubicBezTo>
                  <a:close/>
                  <a:moveTo>
                    <a:pt x="19491" y="12386"/>
                  </a:moveTo>
                  <a:lnTo>
                    <a:pt x="19491" y="12386"/>
                  </a:lnTo>
                  <a:cubicBezTo>
                    <a:pt x="18503" y="14529"/>
                    <a:pt x="17669" y="16756"/>
                    <a:pt x="17038" y="19018"/>
                  </a:cubicBezTo>
                  <a:cubicBezTo>
                    <a:pt x="16979" y="18887"/>
                    <a:pt x="16860" y="18792"/>
                    <a:pt x="16729" y="18780"/>
                  </a:cubicBezTo>
                  <a:cubicBezTo>
                    <a:pt x="16741" y="18661"/>
                    <a:pt x="16741" y="18530"/>
                    <a:pt x="16753" y="18411"/>
                  </a:cubicBezTo>
                  <a:cubicBezTo>
                    <a:pt x="16788" y="18101"/>
                    <a:pt x="16622" y="17863"/>
                    <a:pt x="16395" y="17708"/>
                  </a:cubicBezTo>
                  <a:cubicBezTo>
                    <a:pt x="17312" y="15863"/>
                    <a:pt x="18348" y="14077"/>
                    <a:pt x="19491" y="12386"/>
                  </a:cubicBezTo>
                  <a:close/>
                  <a:moveTo>
                    <a:pt x="21503" y="16113"/>
                  </a:moveTo>
                  <a:cubicBezTo>
                    <a:pt x="21455" y="19030"/>
                    <a:pt x="21598" y="21970"/>
                    <a:pt x="22087" y="24780"/>
                  </a:cubicBezTo>
                  <a:cubicBezTo>
                    <a:pt x="22027" y="24780"/>
                    <a:pt x="21944" y="24792"/>
                    <a:pt x="21896" y="24792"/>
                  </a:cubicBezTo>
                  <a:cubicBezTo>
                    <a:pt x="21301" y="23316"/>
                    <a:pt x="20801" y="21792"/>
                    <a:pt x="20408" y="20208"/>
                  </a:cubicBezTo>
                  <a:cubicBezTo>
                    <a:pt x="20741" y="18851"/>
                    <a:pt x="21110" y="17482"/>
                    <a:pt x="21503" y="16113"/>
                  </a:cubicBezTo>
                  <a:close/>
                  <a:moveTo>
                    <a:pt x="20027" y="21875"/>
                  </a:moveTo>
                  <a:cubicBezTo>
                    <a:pt x="20289" y="22923"/>
                    <a:pt x="20598" y="23935"/>
                    <a:pt x="20932" y="24923"/>
                  </a:cubicBezTo>
                  <a:cubicBezTo>
                    <a:pt x="20408" y="25030"/>
                    <a:pt x="19884" y="25197"/>
                    <a:pt x="19360" y="25423"/>
                  </a:cubicBezTo>
                  <a:cubicBezTo>
                    <a:pt x="19527" y="24245"/>
                    <a:pt x="19765" y="23054"/>
                    <a:pt x="20027" y="21875"/>
                  </a:cubicBezTo>
                  <a:close/>
                  <a:moveTo>
                    <a:pt x="21205" y="11398"/>
                  </a:moveTo>
                  <a:lnTo>
                    <a:pt x="21205" y="11398"/>
                  </a:lnTo>
                  <a:cubicBezTo>
                    <a:pt x="19848" y="16553"/>
                    <a:pt x="18288" y="21506"/>
                    <a:pt x="17765" y="26340"/>
                  </a:cubicBezTo>
                  <a:cubicBezTo>
                    <a:pt x="17645" y="26435"/>
                    <a:pt x="17538" y="26531"/>
                    <a:pt x="17443" y="26626"/>
                  </a:cubicBezTo>
                  <a:cubicBezTo>
                    <a:pt x="17479" y="21482"/>
                    <a:pt x="19050" y="16208"/>
                    <a:pt x="21205" y="11398"/>
                  </a:cubicBezTo>
                  <a:close/>
                  <a:moveTo>
                    <a:pt x="14752" y="23292"/>
                  </a:moveTo>
                  <a:cubicBezTo>
                    <a:pt x="14681" y="24983"/>
                    <a:pt x="14717" y="26697"/>
                    <a:pt x="14836" y="28364"/>
                  </a:cubicBezTo>
                  <a:cubicBezTo>
                    <a:pt x="14800" y="28281"/>
                    <a:pt x="14764" y="28197"/>
                    <a:pt x="14717" y="28102"/>
                  </a:cubicBezTo>
                  <a:cubicBezTo>
                    <a:pt x="14653" y="27944"/>
                    <a:pt x="14505" y="27860"/>
                    <a:pt x="14356" y="27860"/>
                  </a:cubicBezTo>
                  <a:cubicBezTo>
                    <a:pt x="14337" y="27860"/>
                    <a:pt x="14318" y="27861"/>
                    <a:pt x="14300" y="27864"/>
                  </a:cubicBezTo>
                  <a:cubicBezTo>
                    <a:pt x="14133" y="26531"/>
                    <a:pt x="14216" y="25185"/>
                    <a:pt x="14562" y="23840"/>
                  </a:cubicBezTo>
                  <a:cubicBezTo>
                    <a:pt x="14633" y="23661"/>
                    <a:pt x="14681" y="23471"/>
                    <a:pt x="14752" y="23292"/>
                  </a:cubicBezTo>
                  <a:close/>
                  <a:moveTo>
                    <a:pt x="21551" y="26566"/>
                  </a:moveTo>
                  <a:cubicBezTo>
                    <a:pt x="21670" y="26876"/>
                    <a:pt x="21813" y="27185"/>
                    <a:pt x="21932" y="27507"/>
                  </a:cubicBezTo>
                  <a:cubicBezTo>
                    <a:pt x="20836" y="27638"/>
                    <a:pt x="19884" y="28126"/>
                    <a:pt x="19229" y="29138"/>
                  </a:cubicBezTo>
                  <a:cubicBezTo>
                    <a:pt x="19705" y="27638"/>
                    <a:pt x="20479" y="26792"/>
                    <a:pt x="21551" y="26566"/>
                  </a:cubicBezTo>
                  <a:close/>
                  <a:moveTo>
                    <a:pt x="25897" y="25507"/>
                  </a:moveTo>
                  <a:lnTo>
                    <a:pt x="25897" y="25507"/>
                  </a:lnTo>
                  <a:cubicBezTo>
                    <a:pt x="29123" y="25911"/>
                    <a:pt x="32112" y="27483"/>
                    <a:pt x="34171" y="29793"/>
                  </a:cubicBezTo>
                  <a:cubicBezTo>
                    <a:pt x="33826" y="29555"/>
                    <a:pt x="33469" y="29364"/>
                    <a:pt x="33100" y="29233"/>
                  </a:cubicBezTo>
                  <a:cubicBezTo>
                    <a:pt x="33040" y="29209"/>
                    <a:pt x="32993" y="29198"/>
                    <a:pt x="32933" y="29198"/>
                  </a:cubicBezTo>
                  <a:cubicBezTo>
                    <a:pt x="31695" y="28364"/>
                    <a:pt x="30326" y="27721"/>
                    <a:pt x="28945" y="27340"/>
                  </a:cubicBezTo>
                  <a:cubicBezTo>
                    <a:pt x="27992" y="26578"/>
                    <a:pt x="26968" y="25959"/>
                    <a:pt x="25897" y="25507"/>
                  </a:cubicBezTo>
                  <a:close/>
                  <a:moveTo>
                    <a:pt x="28825" y="29364"/>
                  </a:moveTo>
                  <a:cubicBezTo>
                    <a:pt x="29552" y="30019"/>
                    <a:pt x="30302" y="30864"/>
                    <a:pt x="30945" y="31817"/>
                  </a:cubicBezTo>
                  <a:cubicBezTo>
                    <a:pt x="30076" y="30936"/>
                    <a:pt x="29123" y="30150"/>
                    <a:pt x="28123" y="29495"/>
                  </a:cubicBezTo>
                  <a:cubicBezTo>
                    <a:pt x="28349" y="29436"/>
                    <a:pt x="28587" y="29388"/>
                    <a:pt x="28825" y="29364"/>
                  </a:cubicBezTo>
                  <a:close/>
                  <a:moveTo>
                    <a:pt x="28123" y="31019"/>
                  </a:moveTo>
                  <a:lnTo>
                    <a:pt x="28123" y="31019"/>
                  </a:lnTo>
                  <a:cubicBezTo>
                    <a:pt x="28540" y="31329"/>
                    <a:pt x="28933" y="31686"/>
                    <a:pt x="29302" y="32115"/>
                  </a:cubicBezTo>
                  <a:cubicBezTo>
                    <a:pt x="30635" y="33400"/>
                    <a:pt x="31659" y="34889"/>
                    <a:pt x="32350" y="36567"/>
                  </a:cubicBezTo>
                  <a:cubicBezTo>
                    <a:pt x="31076" y="34615"/>
                    <a:pt x="29659" y="32805"/>
                    <a:pt x="28123" y="31019"/>
                  </a:cubicBezTo>
                  <a:close/>
                  <a:moveTo>
                    <a:pt x="26611" y="30138"/>
                  </a:moveTo>
                  <a:cubicBezTo>
                    <a:pt x="26718" y="30186"/>
                    <a:pt x="26813" y="30221"/>
                    <a:pt x="26909" y="30269"/>
                  </a:cubicBezTo>
                  <a:cubicBezTo>
                    <a:pt x="26670" y="30448"/>
                    <a:pt x="26539" y="30805"/>
                    <a:pt x="26789" y="31103"/>
                  </a:cubicBezTo>
                  <a:cubicBezTo>
                    <a:pt x="28397" y="33055"/>
                    <a:pt x="29778" y="35043"/>
                    <a:pt x="31076" y="37151"/>
                  </a:cubicBezTo>
                  <a:cubicBezTo>
                    <a:pt x="30790" y="36948"/>
                    <a:pt x="30528" y="36758"/>
                    <a:pt x="30254" y="36556"/>
                  </a:cubicBezTo>
                  <a:cubicBezTo>
                    <a:pt x="29218" y="34210"/>
                    <a:pt x="27468" y="31888"/>
                    <a:pt x="25706" y="30793"/>
                  </a:cubicBezTo>
                  <a:cubicBezTo>
                    <a:pt x="25980" y="30543"/>
                    <a:pt x="26301" y="30329"/>
                    <a:pt x="26611" y="30138"/>
                  </a:cubicBezTo>
                  <a:close/>
                  <a:moveTo>
                    <a:pt x="20682" y="30864"/>
                  </a:moveTo>
                  <a:lnTo>
                    <a:pt x="20682" y="30864"/>
                  </a:lnTo>
                  <a:cubicBezTo>
                    <a:pt x="20503" y="31567"/>
                    <a:pt x="20432" y="32365"/>
                    <a:pt x="20467" y="33293"/>
                  </a:cubicBezTo>
                  <a:cubicBezTo>
                    <a:pt x="20539" y="34686"/>
                    <a:pt x="21146" y="36294"/>
                    <a:pt x="22075" y="37818"/>
                  </a:cubicBezTo>
                  <a:cubicBezTo>
                    <a:pt x="21622" y="37449"/>
                    <a:pt x="21194" y="37056"/>
                    <a:pt x="20789" y="36663"/>
                  </a:cubicBezTo>
                  <a:cubicBezTo>
                    <a:pt x="19908" y="34984"/>
                    <a:pt x="19646" y="33174"/>
                    <a:pt x="20003" y="31222"/>
                  </a:cubicBezTo>
                  <a:cubicBezTo>
                    <a:pt x="20241" y="31091"/>
                    <a:pt x="20467" y="30983"/>
                    <a:pt x="20682" y="30864"/>
                  </a:cubicBezTo>
                  <a:close/>
                  <a:moveTo>
                    <a:pt x="31326" y="29710"/>
                  </a:moveTo>
                  <a:lnTo>
                    <a:pt x="31326" y="29710"/>
                  </a:lnTo>
                  <a:cubicBezTo>
                    <a:pt x="31731" y="29888"/>
                    <a:pt x="32112" y="30126"/>
                    <a:pt x="32504" y="30400"/>
                  </a:cubicBezTo>
                  <a:cubicBezTo>
                    <a:pt x="33338" y="31865"/>
                    <a:pt x="35422" y="36056"/>
                    <a:pt x="35267" y="38889"/>
                  </a:cubicBezTo>
                  <a:cubicBezTo>
                    <a:pt x="35029" y="38996"/>
                    <a:pt x="34743" y="39115"/>
                    <a:pt x="34433" y="39258"/>
                  </a:cubicBezTo>
                  <a:cubicBezTo>
                    <a:pt x="34469" y="38973"/>
                    <a:pt x="34493" y="38699"/>
                    <a:pt x="34493" y="38377"/>
                  </a:cubicBezTo>
                  <a:cubicBezTo>
                    <a:pt x="34481" y="38103"/>
                    <a:pt x="34433" y="37806"/>
                    <a:pt x="34374" y="37508"/>
                  </a:cubicBezTo>
                  <a:cubicBezTo>
                    <a:pt x="34350" y="34829"/>
                    <a:pt x="33159" y="32007"/>
                    <a:pt x="31326" y="29710"/>
                  </a:cubicBezTo>
                  <a:close/>
                  <a:moveTo>
                    <a:pt x="24158" y="33984"/>
                  </a:moveTo>
                  <a:lnTo>
                    <a:pt x="24158" y="33984"/>
                  </a:lnTo>
                  <a:cubicBezTo>
                    <a:pt x="25170" y="36103"/>
                    <a:pt x="26563" y="38008"/>
                    <a:pt x="28290" y="39532"/>
                  </a:cubicBezTo>
                  <a:cubicBezTo>
                    <a:pt x="28421" y="39782"/>
                    <a:pt x="28575" y="40044"/>
                    <a:pt x="28718" y="40306"/>
                  </a:cubicBezTo>
                  <a:cubicBezTo>
                    <a:pt x="27742" y="39413"/>
                    <a:pt x="26801" y="38484"/>
                    <a:pt x="25920" y="37484"/>
                  </a:cubicBezTo>
                  <a:cubicBezTo>
                    <a:pt x="23837" y="36258"/>
                    <a:pt x="23277" y="35079"/>
                    <a:pt x="24158" y="33984"/>
                  </a:cubicBezTo>
                  <a:close/>
                  <a:moveTo>
                    <a:pt x="23622" y="36937"/>
                  </a:moveTo>
                  <a:cubicBezTo>
                    <a:pt x="24813" y="38234"/>
                    <a:pt x="26135" y="39425"/>
                    <a:pt x="26909" y="40330"/>
                  </a:cubicBezTo>
                  <a:cubicBezTo>
                    <a:pt x="26468" y="40139"/>
                    <a:pt x="26075" y="39830"/>
                    <a:pt x="25682" y="39365"/>
                  </a:cubicBezTo>
                  <a:cubicBezTo>
                    <a:pt x="24611" y="38699"/>
                    <a:pt x="23956" y="37841"/>
                    <a:pt x="23622" y="36937"/>
                  </a:cubicBezTo>
                  <a:close/>
                  <a:moveTo>
                    <a:pt x="13883" y="30805"/>
                  </a:moveTo>
                  <a:cubicBezTo>
                    <a:pt x="14455" y="32472"/>
                    <a:pt x="15312" y="34127"/>
                    <a:pt x="16348" y="35698"/>
                  </a:cubicBezTo>
                  <a:cubicBezTo>
                    <a:pt x="17086" y="37615"/>
                    <a:pt x="18098" y="39425"/>
                    <a:pt x="19527" y="41020"/>
                  </a:cubicBezTo>
                  <a:cubicBezTo>
                    <a:pt x="18074" y="40235"/>
                    <a:pt x="16764" y="39246"/>
                    <a:pt x="15740" y="37853"/>
                  </a:cubicBezTo>
                  <a:cubicBezTo>
                    <a:pt x="14693" y="36472"/>
                    <a:pt x="13931" y="35043"/>
                    <a:pt x="13812" y="33258"/>
                  </a:cubicBezTo>
                  <a:cubicBezTo>
                    <a:pt x="13764" y="32722"/>
                    <a:pt x="13740" y="31567"/>
                    <a:pt x="13883" y="30805"/>
                  </a:cubicBezTo>
                  <a:close/>
                  <a:moveTo>
                    <a:pt x="23956" y="42140"/>
                  </a:moveTo>
                  <a:lnTo>
                    <a:pt x="23956" y="42140"/>
                  </a:lnTo>
                  <a:cubicBezTo>
                    <a:pt x="25051" y="42961"/>
                    <a:pt x="26206" y="43604"/>
                    <a:pt x="27337" y="43961"/>
                  </a:cubicBezTo>
                  <a:cubicBezTo>
                    <a:pt x="27170" y="44080"/>
                    <a:pt x="26992" y="44164"/>
                    <a:pt x="26813" y="44259"/>
                  </a:cubicBezTo>
                  <a:cubicBezTo>
                    <a:pt x="25789" y="43783"/>
                    <a:pt x="24813" y="42973"/>
                    <a:pt x="23956" y="42140"/>
                  </a:cubicBezTo>
                  <a:close/>
                  <a:moveTo>
                    <a:pt x="15848" y="39925"/>
                  </a:moveTo>
                  <a:lnTo>
                    <a:pt x="15848" y="39925"/>
                  </a:lnTo>
                  <a:cubicBezTo>
                    <a:pt x="18110" y="41997"/>
                    <a:pt x="21122" y="43545"/>
                    <a:pt x="23920" y="44330"/>
                  </a:cubicBezTo>
                  <a:cubicBezTo>
                    <a:pt x="23932" y="44342"/>
                    <a:pt x="23950" y="44342"/>
                    <a:pt x="23968" y="44342"/>
                  </a:cubicBezTo>
                  <a:cubicBezTo>
                    <a:pt x="23986" y="44342"/>
                    <a:pt x="24003" y="44342"/>
                    <a:pt x="24015" y="44354"/>
                  </a:cubicBezTo>
                  <a:lnTo>
                    <a:pt x="24420" y="44664"/>
                  </a:lnTo>
                  <a:cubicBezTo>
                    <a:pt x="24230" y="44652"/>
                    <a:pt x="24015" y="44628"/>
                    <a:pt x="23825" y="44592"/>
                  </a:cubicBezTo>
                  <a:cubicBezTo>
                    <a:pt x="20420" y="44390"/>
                    <a:pt x="17681" y="42533"/>
                    <a:pt x="15848" y="39925"/>
                  </a:cubicBezTo>
                  <a:close/>
                  <a:moveTo>
                    <a:pt x="31576" y="43533"/>
                  </a:moveTo>
                  <a:cubicBezTo>
                    <a:pt x="31981" y="43759"/>
                    <a:pt x="32433" y="43914"/>
                    <a:pt x="32909" y="43973"/>
                  </a:cubicBezTo>
                  <a:cubicBezTo>
                    <a:pt x="32065" y="44522"/>
                    <a:pt x="31033" y="44846"/>
                    <a:pt x="29780" y="44846"/>
                  </a:cubicBezTo>
                  <a:cubicBezTo>
                    <a:pt x="29621" y="44846"/>
                    <a:pt x="29457" y="44841"/>
                    <a:pt x="29290" y="44830"/>
                  </a:cubicBezTo>
                  <a:cubicBezTo>
                    <a:pt x="29718" y="44604"/>
                    <a:pt x="30135" y="44330"/>
                    <a:pt x="30552" y="44033"/>
                  </a:cubicBezTo>
                  <a:cubicBezTo>
                    <a:pt x="30909" y="43914"/>
                    <a:pt x="31254" y="43759"/>
                    <a:pt x="31576" y="43533"/>
                  </a:cubicBezTo>
                  <a:close/>
                  <a:moveTo>
                    <a:pt x="21039" y="45759"/>
                  </a:moveTo>
                  <a:lnTo>
                    <a:pt x="21039" y="45759"/>
                  </a:lnTo>
                  <a:cubicBezTo>
                    <a:pt x="21998" y="46017"/>
                    <a:pt x="22982" y="46150"/>
                    <a:pt x="23968" y="46150"/>
                  </a:cubicBezTo>
                  <a:cubicBezTo>
                    <a:pt x="24757" y="46150"/>
                    <a:pt x="25547" y="46065"/>
                    <a:pt x="26325" y="45890"/>
                  </a:cubicBezTo>
                  <a:cubicBezTo>
                    <a:pt x="27063" y="46307"/>
                    <a:pt x="27849" y="46676"/>
                    <a:pt x="28623" y="46890"/>
                  </a:cubicBezTo>
                  <a:cubicBezTo>
                    <a:pt x="27936" y="47022"/>
                    <a:pt x="27235" y="47087"/>
                    <a:pt x="26528" y="47087"/>
                  </a:cubicBezTo>
                  <a:cubicBezTo>
                    <a:pt x="24676" y="47087"/>
                    <a:pt x="22788" y="46638"/>
                    <a:pt x="21039" y="45759"/>
                  </a:cubicBezTo>
                  <a:close/>
                  <a:moveTo>
                    <a:pt x="29377" y="0"/>
                  </a:moveTo>
                  <a:cubicBezTo>
                    <a:pt x="29260" y="0"/>
                    <a:pt x="29135" y="24"/>
                    <a:pt x="29004" y="75"/>
                  </a:cubicBezTo>
                  <a:cubicBezTo>
                    <a:pt x="12454" y="6397"/>
                    <a:pt x="0" y="43259"/>
                    <a:pt x="22860" y="49676"/>
                  </a:cubicBezTo>
                  <a:cubicBezTo>
                    <a:pt x="24041" y="50009"/>
                    <a:pt x="25216" y="50166"/>
                    <a:pt x="26363" y="50166"/>
                  </a:cubicBezTo>
                  <a:cubicBezTo>
                    <a:pt x="32982" y="50166"/>
                    <a:pt x="38707" y="44944"/>
                    <a:pt x="39529" y="38044"/>
                  </a:cubicBezTo>
                  <a:cubicBezTo>
                    <a:pt x="40584" y="29154"/>
                    <a:pt x="32601" y="22601"/>
                    <a:pt x="24283" y="22601"/>
                  </a:cubicBezTo>
                  <a:cubicBezTo>
                    <a:pt x="24245" y="22601"/>
                    <a:pt x="24208" y="22601"/>
                    <a:pt x="24170" y="22601"/>
                  </a:cubicBezTo>
                  <a:cubicBezTo>
                    <a:pt x="23611" y="15255"/>
                    <a:pt x="25920" y="9600"/>
                    <a:pt x="29790" y="3254"/>
                  </a:cubicBezTo>
                  <a:cubicBezTo>
                    <a:pt x="30040" y="2837"/>
                    <a:pt x="29968" y="2420"/>
                    <a:pt x="29742" y="2111"/>
                  </a:cubicBezTo>
                  <a:cubicBezTo>
                    <a:pt x="29778" y="2099"/>
                    <a:pt x="29814" y="2063"/>
                    <a:pt x="29837" y="2051"/>
                  </a:cubicBezTo>
                  <a:cubicBezTo>
                    <a:pt x="30727" y="1511"/>
                    <a:pt x="30317" y="0"/>
                    <a:pt x="293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500523215"/>
      </p:ext>
    </p:extLst>
  </p:cSld>
  <p:clrMapOvr>
    <a:masterClrMapping/>
  </p:clrMapOvr>
</p:sld>
</file>

<file path=ppt/theme/theme1.xml><?xml version="1.0" encoding="utf-8"?>
<a:theme xmlns:a="http://schemas.openxmlformats.org/drawingml/2006/main" name="Writing History Thesis by Slidesgo">
  <a:themeElements>
    <a:clrScheme name="Simple Light">
      <a:dk1>
        <a:srgbClr val="3F3742"/>
      </a:dk1>
      <a:lt1>
        <a:srgbClr val="FFFFFF"/>
      </a:lt1>
      <a:dk2>
        <a:srgbClr val="007D85"/>
      </a:dk2>
      <a:lt2>
        <a:srgbClr val="3F3742"/>
      </a:lt2>
      <a:accent1>
        <a:srgbClr val="FFF6E0"/>
      </a:accent1>
      <a:accent2>
        <a:srgbClr val="EC8686"/>
      </a:accent2>
      <a:accent3>
        <a:srgbClr val="007D85"/>
      </a:accent3>
      <a:accent4>
        <a:srgbClr val="37313A"/>
      </a:accent4>
      <a:accent5>
        <a:srgbClr val="FFF6E0"/>
      </a:accent5>
      <a:accent6>
        <a:srgbClr val="FFFFFF"/>
      </a:accent6>
      <a:hlink>
        <a:srgbClr val="37313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1480</TotalTime>
  <Words>4301</Words>
  <Application>Microsoft Office PowerPoint</Application>
  <PresentationFormat>On-screen Show (16:9)</PresentationFormat>
  <Paragraphs>458</Paragraphs>
  <Slides>39</Slides>
  <Notes>39</Notes>
  <HiddenSlides>0</HiddenSlides>
  <MMClips>0</MMClips>
  <ScaleCrop>false</ScaleCrop>
  <HeadingPairs>
    <vt:vector size="6" baseType="variant">
      <vt:variant>
        <vt:lpstr>Fonts Used</vt:lpstr>
      </vt:variant>
      <vt:variant>
        <vt:i4>10</vt:i4>
      </vt:variant>
      <vt:variant>
        <vt:lpstr>Theme</vt:lpstr>
      </vt:variant>
      <vt:variant>
        <vt:i4>1</vt:i4>
      </vt:variant>
      <vt:variant>
        <vt:lpstr>Slide Titles</vt:lpstr>
      </vt:variant>
      <vt:variant>
        <vt:i4>39</vt:i4>
      </vt:variant>
    </vt:vector>
  </HeadingPairs>
  <TitlesOfParts>
    <vt:vector size="50" baseType="lpstr">
      <vt:lpstr>Wingdings</vt:lpstr>
      <vt:lpstr>Merriweather</vt:lpstr>
      <vt:lpstr>Calibri</vt:lpstr>
      <vt:lpstr>Berkshire Swash</vt:lpstr>
      <vt:lpstr>Roboto</vt:lpstr>
      <vt:lpstr>Georgia</vt:lpstr>
      <vt:lpstr>Livvic</vt:lpstr>
      <vt:lpstr>Source Sans Pro</vt:lpstr>
      <vt:lpstr>Arial</vt:lpstr>
      <vt:lpstr>Nunito Light</vt:lpstr>
      <vt:lpstr>Writing History Thesis by Slidesgo</vt:lpstr>
      <vt:lpstr> Topik 4  PEMANTAPAN KESEPADUAN NASIONAL MALAYSIA </vt:lpstr>
      <vt:lpstr>PENTAKSIRAN BERTERUSAN</vt:lpstr>
      <vt:lpstr>Hasil Pembelajaran </vt:lpstr>
      <vt:lpstr>Kandungan Topik 4</vt:lpstr>
      <vt:lpstr>Berapakah skor yang anda boleh berikan tentang tahap perpaduan di negara kita?</vt:lpstr>
      <vt:lpstr>Perdana Menteri YAB Dato Seri Ismail Sabri Yaakob 23 OKTOBER 2021</vt:lpstr>
      <vt:lpstr>PowerPoint Presentation</vt:lpstr>
      <vt:lpstr>MEMBENTANGKAN MATLAMAT PERPADUAN YANG DIIDAMKAN </vt:lpstr>
      <vt:lpstr>PowerPoint Presentation</vt:lpstr>
      <vt:lpstr>PERPADUAN YANG DIIDAMKAN </vt:lpstr>
      <vt:lpstr>Membina KESATUAN melalui Tapak Integrasi</vt:lpstr>
      <vt:lpstr>Detik Perpaduan vs Detik Perbezaan</vt:lpstr>
      <vt:lpstr>Aktiviti 1</vt:lpstr>
      <vt:lpstr>PowerPoint Presentation</vt:lpstr>
      <vt:lpstr>PowerPoint Presentation</vt:lpstr>
      <vt:lpstr>Aktiviti 2</vt:lpstr>
      <vt:lpstr>MEMBINCANGKAN TAHAP KESEPADUAN YANG DICAPAI</vt:lpstr>
      <vt:lpstr>A) Kesepaduan Nasional</vt:lpstr>
      <vt:lpstr>B) Kesepaduan Sosial</vt:lpstr>
      <vt:lpstr>Defisit Sosial  </vt:lpstr>
      <vt:lpstr>Kesepaduan Sosial                 Aspek Politik Federalisme</vt:lpstr>
      <vt:lpstr>Kesepaduan Sosial                 Aspek Bahasa</vt:lpstr>
      <vt:lpstr>Kesepaduan Sosial                 Aspek Etnisiti</vt:lpstr>
      <vt:lpstr>Kesepaduan Sosial                 Aspek Agama</vt:lpstr>
      <vt:lpstr>C) ETOS NASIONAL</vt:lpstr>
      <vt:lpstr>ETOS NASIONAL</vt:lpstr>
      <vt:lpstr>ETOS NASIONAL</vt:lpstr>
      <vt:lpstr>MEMBENTANG PROSES PENYATUPADUAN YANG DIUSAHAKAN</vt:lpstr>
      <vt:lpstr>Penyatupaduan Yang Diusahakan</vt:lpstr>
      <vt:lpstr>Indeks Perpaduan Nasional</vt:lpstr>
      <vt:lpstr>Membina KESATUAN melalui Tapak Integrasi</vt:lpstr>
      <vt:lpstr>Penyatupaduan Yang Diusahakan</vt:lpstr>
      <vt:lpstr>A) Etnik </vt:lpstr>
      <vt:lpstr>B) ALAT PENYATUPADUAN</vt:lpstr>
      <vt:lpstr>Tayangan Video  PEMANTAPAN KESEPADUAN NASIONAL MALAYSIA </vt:lpstr>
      <vt:lpstr>KESIMPULAN</vt:lpstr>
      <vt:lpstr>RUJUKAN</vt:lpstr>
      <vt:lpstr>Sesi Penilaian Berterusan </vt:lpstr>
      <vt:lpstr>Terima Kasih</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Topik 4  Pemantapan Kesepaduan Nasional Malaysia</dc:title>
  <dc:creator>Z5K1</dc:creator>
  <cp:lastModifiedBy>SITI HASANAH</cp:lastModifiedBy>
  <cp:revision>112</cp:revision>
  <dcterms:modified xsi:type="dcterms:W3CDTF">2022-08-22T09:30:27Z</dcterms:modified>
</cp:coreProperties>
</file>